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5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emf"/><Relationship Id="rId3" Type="http://schemas.openxmlformats.org/officeDocument/2006/relationships/image" Target="../media/image94.emf"/><Relationship Id="rId7" Type="http://schemas.openxmlformats.org/officeDocument/2006/relationships/image" Target="../media/image98.emf"/><Relationship Id="rId2" Type="http://schemas.openxmlformats.org/officeDocument/2006/relationships/image" Target="../media/image93.emf"/><Relationship Id="rId1" Type="http://schemas.openxmlformats.org/officeDocument/2006/relationships/image" Target="../media/image92.emf"/><Relationship Id="rId6" Type="http://schemas.openxmlformats.org/officeDocument/2006/relationships/image" Target="../media/image97.emf"/><Relationship Id="rId11" Type="http://schemas.openxmlformats.org/officeDocument/2006/relationships/image" Target="../media/image102.emf"/><Relationship Id="rId5" Type="http://schemas.openxmlformats.org/officeDocument/2006/relationships/image" Target="../media/image96.emf"/><Relationship Id="rId10" Type="http://schemas.openxmlformats.org/officeDocument/2006/relationships/image" Target="../media/image101.emf"/><Relationship Id="rId4" Type="http://schemas.openxmlformats.org/officeDocument/2006/relationships/image" Target="../media/image95.emf"/><Relationship Id="rId9" Type="http://schemas.openxmlformats.org/officeDocument/2006/relationships/image" Target="../media/image10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Relationship Id="rId6" Type="http://schemas.openxmlformats.org/officeDocument/2006/relationships/image" Target="../media/image83.emf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image" Target="../media/image84.emf"/><Relationship Id="rId4" Type="http://schemas.openxmlformats.org/officeDocument/2006/relationships/image" Target="../media/image8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989CB-B14C-4AC7-BEDE-5C35174EE2DF}" type="datetimeFigureOut">
              <a:rPr lang="es-ES" smtClean="0"/>
              <a:pPr/>
              <a:t>28/02/2018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C30BD-6DD4-45DC-A8BE-2E0C471DF6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473F8-78C7-49C0-B12D-404286295BF0}" type="slidenum">
              <a:rPr lang="es-ES">
                <a:solidFill>
                  <a:prstClr val="black"/>
                </a:solidFill>
              </a:rPr>
              <a:pPr/>
              <a:t>5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Definición de etnomatemática. Ejemplos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477DFF-8005-48FF-9160-F3DC84B3DA55}" type="slidenum">
              <a:rPr lang="es-ES">
                <a:solidFill>
                  <a:prstClr val="black"/>
                </a:solidFill>
              </a:rPr>
              <a:pPr/>
              <a:t>18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Fractal de Koch. Estructura fractal de los cristales y de los copos de nieve. Formación del fractal de Koch. Cálculo de cómo aumenta la superficie de la figura.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A776A-4A1E-4761-BE2C-B4895A27957D}" type="slidenum">
              <a:rPr lang="es-ES">
                <a:solidFill>
                  <a:prstClr val="black"/>
                </a:solidFill>
              </a:rPr>
              <a:pPr/>
              <a:t>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Pequeña introducción al concepto de vacuna.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347E1C-7ED5-44F5-ABE3-AEE4DC134C5A}" type="slidenum">
              <a:rPr lang="es-ES">
                <a:solidFill>
                  <a:prstClr val="black"/>
                </a:solidFill>
              </a:rPr>
              <a:pPr/>
              <a:t>20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Fractales en la naturaleza. Importancia del estudio de estas figuras para algunas ramas de la ciencia. Fractales en el cuerpo humano: sistema circulatorio, bronquios, sistema nervioso, etc.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80747F-8499-44EE-BE8C-40D9991CC34D}" type="slidenum">
              <a:rPr lang="es-ES">
                <a:solidFill>
                  <a:prstClr val="black"/>
                </a:solidFill>
              </a:rPr>
              <a:pPr/>
              <a:t>22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Curva de peano. Concepto de densidad: como un objeto unidimensional puede ser denso en uno bidimensional.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EC0A14-7B85-4D05-9962-A27D5DC9F89A}" type="slidenum">
              <a:rPr lang="es-ES" smtClean="0"/>
              <a:pPr/>
              <a:t>24</a:t>
            </a:fld>
            <a:endParaRPr lang="es-E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El símbolo “fi”. Significado, porqué de la elección de esta letra griega (inicial de Fidias). Presencia en la escultura y arquitectura griegas.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0A1E51-38FB-488E-9FC1-5938F1A60FCE}" type="slidenum">
              <a:rPr lang="es-ES" smtClean="0"/>
              <a:pPr/>
              <a:t>26</a:t>
            </a:fld>
            <a:endParaRPr lang="es-E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Explicación de la presencia de Fi en los polígonos. Cálculo del valor de Fi (ecuaciones)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913CC-5913-47CB-BC98-17FCC68AEEA5}" type="slidenum">
              <a:rPr lang="es-ES" smtClean="0"/>
              <a:pPr/>
              <a:t>27</a:t>
            </a:fld>
            <a:endParaRPr lang="es-E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Espiral de oro. Explicación sobre su formación. Espiral de Fibonacci.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9D2D80-EDE6-437B-822D-B1ADDFB1EC7B}" type="slidenum">
              <a:rPr lang="es-ES" smtClean="0"/>
              <a:pPr/>
              <a:t>30</a:t>
            </a:fld>
            <a:endParaRPr lang="es-E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Explicación de la “reencarnación”. Comprobación con otros rectángulos (manipulado papel) de que no se cumple esta propiedad.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098D37-570B-4BD9-BCEC-5BCB2D1409D6}" type="slidenum">
              <a:rPr lang="es-ES" smtClean="0"/>
              <a:pPr/>
              <a:t>32</a:t>
            </a:fld>
            <a:endParaRPr lang="es-E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Breve comentario sobre cada uno de los personajes y su relación con el número de oro. Relación entre la sucesión de Fibonacci y el número de oro. “Magia matemática”.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39259C-AEA4-41BA-A2B2-C55FC55693C0}" type="slidenum">
              <a:rPr lang="es-ES" smtClean="0"/>
              <a:pPr/>
              <a:t>35</a:t>
            </a:fld>
            <a:endParaRPr lang="es-E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Importancia de un sistema de coordenadas. Geometría analítica frente a geometría descriptiva. ¿Descripción de una figura con y sin cuadrícula?</a:t>
            </a:r>
          </a:p>
          <a:p>
            <a:pPr eaLnBrk="1" hangingPunct="1"/>
            <a:r>
              <a:rPr lang="es-ES" smtClean="0"/>
              <a:t>Cuadro de los rectángulos rojos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51F07B-40B5-45A0-A2D4-65505F3812EF}" type="slidenum">
              <a:rPr lang="es-ES">
                <a:solidFill>
                  <a:prstClr val="black"/>
                </a:solidFill>
              </a:rPr>
              <a:pPr/>
              <a:t>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Preguntas sobre el logotipo de la National Gographic. Comentar que en realidad es un rectángulo áureo.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B110C-3A64-43EB-A942-9A578ADF38BA}" type="slidenum">
              <a:rPr lang="es-ES" smtClean="0"/>
              <a:pPr/>
              <a:t>36</a:t>
            </a:fld>
            <a:endParaRPr lang="es-E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Relación gráfica – expresión analítica. Importancia de la misma (permite conocer propiedades de las curvas sin necesidad de dibujarlas). Importancia en muchos campos del conocimiento.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647677-CBEE-4006-957E-5D367D796743}" type="slidenum">
              <a:rPr lang="es-ES" smtClean="0"/>
              <a:pPr/>
              <a:t>40</a:t>
            </a:fld>
            <a:endParaRPr lang="es-E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Actividades con libros de espejos. Ver versión escrita del libro.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8265B-FF78-40D0-88D9-063168108C2F}" type="slidenum">
              <a:rPr lang="es-ES" smtClean="0"/>
              <a:pPr/>
              <a:t>42</a:t>
            </a:fld>
            <a:endParaRPr lang="es-E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Tetris como ejemplo del empleo de propiedades matemáticas en el ocio. Desarrollo de la visión geométrica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FE523-2644-4B8C-B5CC-1CC56B6F5AE4}" type="slidenum">
              <a:rPr lang="es-ES" smtClean="0"/>
              <a:pPr/>
              <a:t>43</a:t>
            </a:fld>
            <a:endParaRPr lang="es-E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Figuras semejantes. Relación entre el tamaño de la escafandra y el del polígono (el doble).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71F80B-76C2-40B0-BED3-D4D8AAF532A8}" type="slidenum">
              <a:rPr lang="es-ES">
                <a:solidFill>
                  <a:prstClr val="black"/>
                </a:solidFill>
              </a:rPr>
              <a:pPr/>
              <a:t>7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Proporciones. Definición de semejanza, rectángulos semejantes. ¿Cuántas medidas debemos hacer? Figuras semejantes en nuestro entorno, utilidad del teorema de Tales.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920F6A-19D2-4E41-920B-83287B931148}" type="slidenum">
              <a:rPr lang="es-ES">
                <a:solidFill>
                  <a:prstClr val="black"/>
                </a:solidFill>
              </a:rPr>
              <a:pPr/>
              <a:t>8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Identificación de la figura. Breve comentario sobre Benoit Mandelbrot. Video del conjunto de Mandelbrot (características de los fractales). Vidos en youtube (descargar uno por si no hay conexión)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3549C2-97FE-45E5-9A24-1F1E2B59B5D1}" type="slidenum">
              <a:rPr lang="es-ES">
                <a:solidFill>
                  <a:prstClr val="black"/>
                </a:solidFill>
              </a:rPr>
              <a:pPr/>
              <a:t>10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Pregunta sobre como evolucionan las “heridas” que sufre el triángulo. ¿Sabrías continuarlas? Relación con los fractales.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7D4D3-BECD-4277-AB4C-5F58F884A2B4}" type="slidenum">
              <a:rPr lang="es-ES">
                <a:solidFill>
                  <a:prstClr val="black"/>
                </a:solidFill>
              </a:rPr>
              <a:pPr/>
              <a:t>11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Mosquicentro. ¿Cómo encontrar el punto exacto? Puntos notables en un triángulo, recta de Euler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ACB08E-51AD-4963-9993-20C977A9EC23}" type="slidenum">
              <a:rPr lang="es-ES">
                <a:solidFill>
                  <a:prstClr val="black"/>
                </a:solidFill>
              </a:rPr>
              <a:pPr/>
              <a:t>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Problemas con los triángulos no regulares. Diferentes “centros”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26B9FC-9F96-4BDE-979B-FF52F2230450}" type="slidenum">
              <a:rPr lang="es-ES">
                <a:solidFill>
                  <a:prstClr val="black"/>
                </a:solidFill>
              </a:rPr>
              <a:pPr/>
              <a:t>14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Semejanza de triángulos. Cálculo de superficies. Relación entre las superficies de triángulos semejantes.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3FB20B-0F9A-4F92-9D7F-486ED7AC0CA6}" type="slidenum">
              <a:rPr lang="es-ES">
                <a:solidFill>
                  <a:prstClr val="black"/>
                </a:solidFill>
              </a:rPr>
              <a:pPr/>
              <a:t>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Sierpinski. Ver actividad en el texto. Tiempo en que el triángulo pierde más del 80% de su masa corporal.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203BB8-38BD-4844-9EA5-049B4480D10D}" type="datetimeFigureOut">
              <a:rPr lang="es-ES" smtClean="0"/>
              <a:pPr/>
              <a:t>28/02/2018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690BB0-9B15-45C3-8D6F-D6EE663D46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203BB8-38BD-4844-9EA5-049B4480D10D}" type="datetimeFigureOut">
              <a:rPr lang="es-ES" smtClean="0"/>
              <a:pPr/>
              <a:t>28/02/2018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90BB0-9B15-45C3-8D6F-D6EE663D46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203BB8-38BD-4844-9EA5-049B4480D10D}" type="datetimeFigureOut">
              <a:rPr lang="es-ES" smtClean="0"/>
              <a:pPr/>
              <a:t>28/02/2018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90BB0-9B15-45C3-8D6F-D6EE663D46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9012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400"/>
            </a:lvl1pPr>
          </a:lstStyle>
          <a:p>
            <a:r>
              <a:rPr lang="es-ES_tradnl"/>
              <a:t>Haga clic para cambiar el estilo de título	</a:t>
            </a:r>
          </a:p>
        </p:txBody>
      </p:sp>
      <p:sp>
        <p:nvSpPr>
          <p:cNvPr id="9012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123ED-7F05-41EA-B572-9742C9A9FBEF}" type="slidenum">
              <a:rPr lang="es-ES_tradnl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72980-BC74-4612-B878-9606CEE11BD4}" type="slidenum">
              <a:rPr lang="es-ES_tradnl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06E1A-321E-42D7-A024-F1DD8D166970}" type="slidenum">
              <a:rPr lang="es-ES_tradnl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A2CFF-A2B5-4C34-856C-5C2B635CDB40}" type="slidenum">
              <a:rPr lang="es-ES_tradnl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231CE-3EE9-4C05-AC86-33E6EE124FA3}" type="slidenum">
              <a:rPr lang="es-ES_tradnl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3AF1B-F44F-40D1-8C98-AF43D8FDB53D}" type="slidenum">
              <a:rPr lang="es-ES_tradnl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5E0CE-EC6A-4174-B2EE-1D386A367AA1}" type="slidenum">
              <a:rPr lang="es-ES_tradnl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96236-5B6F-4A87-933E-08C56F8AE80E}" type="slidenum">
              <a:rPr lang="es-ES_tradnl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203BB8-38BD-4844-9EA5-049B4480D10D}" type="datetimeFigureOut">
              <a:rPr lang="es-ES" smtClean="0"/>
              <a:pPr/>
              <a:t>28/02/2018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90BB0-9B15-45C3-8D6F-D6EE663D462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B68ED-E37B-485E-830B-5A0B3E7A9FD1}" type="slidenum">
              <a:rPr lang="es-ES_tradnl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1F1DC-042E-4A3D-9E23-9E7CD7FCFE9D}" type="slidenum">
              <a:rPr lang="es-ES_tradnl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40B37-5950-4E45-BCF5-0D52279DF823}" type="slidenum">
              <a:rPr lang="es-ES_tradnl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4F8DA-4CF6-44EE-BF56-FA1664A763BE}" type="slidenum">
              <a:rPr lang="es-ES_tradnl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203BB8-38BD-4844-9EA5-049B4480D10D}" type="datetimeFigureOut">
              <a:rPr lang="es-ES" smtClean="0"/>
              <a:pPr/>
              <a:t>28/02/2018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90BB0-9B15-45C3-8D6F-D6EE663D462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203BB8-38BD-4844-9EA5-049B4480D10D}" type="datetimeFigureOut">
              <a:rPr lang="es-ES" smtClean="0"/>
              <a:pPr/>
              <a:t>28/02/2018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90BB0-9B15-45C3-8D6F-D6EE663D462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203BB8-38BD-4844-9EA5-049B4480D10D}" type="datetimeFigureOut">
              <a:rPr lang="es-ES" smtClean="0"/>
              <a:pPr/>
              <a:t>28/02/2018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90BB0-9B15-45C3-8D6F-D6EE663D46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203BB8-38BD-4844-9EA5-049B4480D10D}" type="datetimeFigureOut">
              <a:rPr lang="es-ES" smtClean="0"/>
              <a:pPr/>
              <a:t>28/02/2018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90BB0-9B15-45C3-8D6F-D6EE663D462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203BB8-38BD-4844-9EA5-049B4480D10D}" type="datetimeFigureOut">
              <a:rPr lang="es-ES" smtClean="0"/>
              <a:pPr/>
              <a:t>28/02/2018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90BB0-9B15-45C3-8D6F-D6EE663D46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1203BB8-38BD-4844-9EA5-049B4480D10D}" type="datetimeFigureOut">
              <a:rPr lang="es-ES" smtClean="0"/>
              <a:pPr/>
              <a:t>28/02/2018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90BB0-9B15-45C3-8D6F-D6EE663D46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203BB8-38BD-4844-9EA5-049B4480D10D}" type="datetimeFigureOut">
              <a:rPr lang="es-ES" smtClean="0"/>
              <a:pPr/>
              <a:t>28/02/2018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690BB0-9B15-45C3-8D6F-D6EE663D462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1203BB8-38BD-4844-9EA5-049B4480D10D}" type="datetimeFigureOut">
              <a:rPr lang="es-ES" smtClean="0"/>
              <a:pPr/>
              <a:t>28/02/2018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6690BB0-9B15-45C3-8D6F-D6EE663D46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8909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09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09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09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09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09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09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890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8909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8910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8910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8910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CEA102-F8A1-496F-9994-00DDCF45CB3A}" type="slidenum">
              <a:rPr lang="es-ES_tradnl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pperplate Gothic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pperplate Gothic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pperplate Gothic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pperplate Gothic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pperplate Gothic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pperplate Gothic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pperplate Gothic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pperplate Gothic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2.jpe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7.emf"/><Relationship Id="rId5" Type="http://schemas.openxmlformats.org/officeDocument/2006/relationships/image" Target="../media/image56.jpeg"/><Relationship Id="rId4" Type="http://schemas.openxmlformats.org/officeDocument/2006/relationships/image" Target="../media/image9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6.jpe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7.emf"/><Relationship Id="rId9" Type="http://schemas.openxmlformats.org/officeDocument/2006/relationships/image" Target="../media/image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9.emf"/><Relationship Id="rId4" Type="http://schemas.openxmlformats.org/officeDocument/2006/relationships/image" Target="../media/image68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3.emf"/><Relationship Id="rId5" Type="http://schemas.openxmlformats.org/officeDocument/2006/relationships/image" Target="../media/image68.wmf"/><Relationship Id="rId4" Type="http://schemas.openxmlformats.org/officeDocument/2006/relationships/image" Target="../media/image72.jpeg"/><Relationship Id="rId9" Type="http://schemas.openxmlformats.org/officeDocument/2006/relationships/oleObject" Target="../embeddings/oleObject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63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9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31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Relationship Id="rId14" Type="http://schemas.openxmlformats.org/officeDocument/2006/relationships/oleObject" Target="../embeddings/oleObject3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Ew8xpb1aR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496944" cy="1449506"/>
          </a:xfrm>
        </p:spPr>
        <p:txBody>
          <a:bodyPr>
            <a:noAutofit/>
          </a:bodyPr>
          <a:lstStyle/>
          <a:p>
            <a:r>
              <a:rPr lang="es-ES" sz="6000" dirty="0" smtClean="0"/>
              <a:t>Cuentos Matemáticos</a:t>
            </a:r>
            <a:endParaRPr lang="es-ES" sz="6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35696" y="3789040"/>
            <a:ext cx="6400800" cy="1752600"/>
          </a:xfrm>
        </p:spPr>
        <p:txBody>
          <a:bodyPr/>
          <a:lstStyle/>
          <a:p>
            <a:r>
              <a:rPr lang="es-ES" dirty="0" smtClean="0"/>
              <a:t>Julio Rodríguez Taboada</a:t>
            </a:r>
          </a:p>
          <a:p>
            <a:r>
              <a:rPr lang="es-ES" dirty="0" smtClean="0"/>
              <a:t>Valencia, 3 de marzo de 2018</a:t>
            </a:r>
            <a:endParaRPr lang="es-ES" dirty="0"/>
          </a:p>
        </p:txBody>
      </p:sp>
      <p:pic>
        <p:nvPicPr>
          <p:cNvPr id="1026" name="Picture 2" descr="estalmat_galici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04664"/>
            <a:ext cx="1944216" cy="1423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s-ES" sz="5400" smtClean="0">
                <a:solidFill>
                  <a:srgbClr val="FFCC00"/>
                </a:solidFill>
                <a:latin typeface="Space Toaster" pitchFamily="50" charset="0"/>
              </a:rPr>
              <a:t>Los mosquitos de Fractalia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3065463" y="1412875"/>
            <a:ext cx="2724150" cy="2819400"/>
            <a:chOff x="6741" y="1597"/>
            <a:chExt cx="2897" cy="2510"/>
          </a:xfrm>
        </p:grpSpPr>
        <p:graphicFrame>
          <p:nvGraphicFramePr>
            <p:cNvPr id="1026" name="Object 4"/>
            <p:cNvGraphicFramePr>
              <a:graphicFrameLocks noChangeAspect="1"/>
            </p:cNvGraphicFramePr>
            <p:nvPr/>
          </p:nvGraphicFramePr>
          <p:xfrm>
            <a:off x="6741" y="1597"/>
            <a:ext cx="2897" cy="2510"/>
          </p:xfrm>
          <a:graphic>
            <a:graphicData uri="http://schemas.openxmlformats.org/presentationml/2006/ole">
              <p:oleObj spid="_x0000_s2050" name="CorelDRAW" r:id="rId4" imgW="2911320" imgH="2524680" progId="">
                <p:embed/>
              </p:oleObj>
            </a:graphicData>
          </a:graphic>
        </p:graphicFrame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7875" y="2628"/>
              <a:ext cx="629" cy="274"/>
              <a:chOff x="8775" y="5410"/>
              <a:chExt cx="900" cy="392"/>
            </a:xfrm>
          </p:grpSpPr>
          <p:grpSp>
            <p:nvGrpSpPr>
              <p:cNvPr id="4" name="Group 6"/>
              <p:cNvGrpSpPr>
                <a:grpSpLocks noChangeAspect="1"/>
              </p:cNvGrpSpPr>
              <p:nvPr/>
            </p:nvGrpSpPr>
            <p:grpSpPr bwMode="auto">
              <a:xfrm>
                <a:off x="8775" y="5410"/>
                <a:ext cx="195" cy="392"/>
                <a:chOff x="8775" y="5410"/>
                <a:chExt cx="195" cy="392"/>
              </a:xfrm>
            </p:grpSpPr>
            <p:grpSp>
              <p:nvGrpSpPr>
                <p:cNvPr id="5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8775" y="5410"/>
                  <a:ext cx="195" cy="392"/>
                  <a:chOff x="2340" y="2421"/>
                  <a:chExt cx="78" cy="157"/>
                </a:xfrm>
              </p:grpSpPr>
              <p:sp>
                <p:nvSpPr>
                  <p:cNvPr id="1092" name="Oval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40" y="2421"/>
                    <a:ext cx="78" cy="15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93" name="Oval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40" y="2421"/>
                    <a:ext cx="78" cy="157"/>
                  </a:xfrm>
                  <a:prstGeom prst="ellipse">
                    <a:avLst/>
                  </a:prstGeom>
                  <a:noFill/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" name="Group 10"/>
                <p:cNvGrpSpPr>
                  <a:grpSpLocks noChangeAspect="1"/>
                </p:cNvGrpSpPr>
                <p:nvPr/>
              </p:nvGrpSpPr>
              <p:grpSpPr bwMode="auto">
                <a:xfrm>
                  <a:off x="8822" y="5562"/>
                  <a:ext cx="115" cy="115"/>
                  <a:chOff x="2364" y="2508"/>
                  <a:chExt cx="46" cy="46"/>
                </a:xfrm>
              </p:grpSpPr>
              <p:sp>
                <p:nvSpPr>
                  <p:cNvPr id="1090" name="Oval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64" y="2508"/>
                    <a:ext cx="46" cy="4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91" name="Oval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64" y="2508"/>
                    <a:ext cx="46" cy="46"/>
                  </a:xfrm>
                  <a:prstGeom prst="ellipse">
                    <a:avLst/>
                  </a:prstGeom>
                  <a:noFill/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7" name="Group 13"/>
              <p:cNvGrpSpPr>
                <a:grpSpLocks noChangeAspect="1"/>
              </p:cNvGrpSpPr>
              <p:nvPr/>
            </p:nvGrpSpPr>
            <p:grpSpPr bwMode="auto">
              <a:xfrm>
                <a:off x="9480" y="5410"/>
                <a:ext cx="195" cy="392"/>
                <a:chOff x="9480" y="5410"/>
                <a:chExt cx="195" cy="392"/>
              </a:xfrm>
            </p:grpSpPr>
            <p:grpSp>
              <p:nvGrpSpPr>
                <p:cNvPr id="8" name="Group 14"/>
                <p:cNvGrpSpPr>
                  <a:grpSpLocks noChangeAspect="1"/>
                </p:cNvGrpSpPr>
                <p:nvPr/>
              </p:nvGrpSpPr>
              <p:grpSpPr bwMode="auto">
                <a:xfrm>
                  <a:off x="9480" y="5410"/>
                  <a:ext cx="195" cy="392"/>
                  <a:chOff x="2496" y="2421"/>
                  <a:chExt cx="78" cy="157"/>
                </a:xfrm>
              </p:grpSpPr>
              <p:sp>
                <p:nvSpPr>
                  <p:cNvPr id="1086" name="Oval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96" y="2421"/>
                    <a:ext cx="78" cy="15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87" name="Oval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96" y="2421"/>
                    <a:ext cx="78" cy="157"/>
                  </a:xfrm>
                  <a:prstGeom prst="ellipse">
                    <a:avLst/>
                  </a:prstGeom>
                  <a:noFill/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" name="Group 17"/>
                <p:cNvGrpSpPr>
                  <a:grpSpLocks noChangeAspect="1"/>
                </p:cNvGrpSpPr>
                <p:nvPr/>
              </p:nvGrpSpPr>
              <p:grpSpPr bwMode="auto">
                <a:xfrm>
                  <a:off x="9527" y="5562"/>
                  <a:ext cx="115" cy="115"/>
                  <a:chOff x="2520" y="2508"/>
                  <a:chExt cx="46" cy="46"/>
                </a:xfrm>
              </p:grpSpPr>
              <p:sp>
                <p:nvSpPr>
                  <p:cNvPr id="1084" name="Oval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20" y="2508"/>
                    <a:ext cx="46" cy="4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85" name="Oval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20" y="2508"/>
                    <a:ext cx="46" cy="46"/>
                  </a:xfrm>
                  <a:prstGeom prst="ellipse">
                    <a:avLst/>
                  </a:prstGeom>
                  <a:noFill/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0" name="Group 20"/>
            <p:cNvGrpSpPr>
              <a:grpSpLocks noChangeAspect="1"/>
            </p:cNvGrpSpPr>
            <p:nvPr/>
          </p:nvGrpSpPr>
          <p:grpSpPr bwMode="auto">
            <a:xfrm>
              <a:off x="7946" y="3422"/>
              <a:ext cx="488" cy="162"/>
              <a:chOff x="1576" y="2745"/>
              <a:chExt cx="234" cy="78"/>
            </a:xfrm>
          </p:grpSpPr>
          <p:sp>
            <p:nvSpPr>
              <p:cNvPr id="1078" name="Freeform 21"/>
              <p:cNvSpPr>
                <a:spLocks noChangeAspect="1"/>
              </p:cNvSpPr>
              <p:nvPr/>
            </p:nvSpPr>
            <p:spPr bwMode="auto">
              <a:xfrm>
                <a:off x="1576" y="2745"/>
                <a:ext cx="234" cy="78"/>
              </a:xfrm>
              <a:custGeom>
                <a:avLst/>
                <a:gdLst>
                  <a:gd name="T0" fmla="*/ 0 w 1440"/>
                  <a:gd name="T1" fmla="*/ 0 h 480"/>
                  <a:gd name="T2" fmla="*/ 117 w 1440"/>
                  <a:gd name="T3" fmla="*/ 78 h 480"/>
                  <a:gd name="T4" fmla="*/ 234 w 1440"/>
                  <a:gd name="T5" fmla="*/ 0 h 480"/>
                  <a:gd name="T6" fmla="*/ 234 w 1440"/>
                  <a:gd name="T7" fmla="*/ 0 h 480"/>
                  <a:gd name="T8" fmla="*/ 117 w 1440"/>
                  <a:gd name="T9" fmla="*/ 34 h 480"/>
                  <a:gd name="T10" fmla="*/ 0 w 1440"/>
                  <a:gd name="T11" fmla="*/ 0 h 4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0"/>
                  <a:gd name="T19" fmla="*/ 0 h 480"/>
                  <a:gd name="T20" fmla="*/ 1440 w 1440"/>
                  <a:gd name="T21" fmla="*/ 480 h 4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0" h="480">
                    <a:moveTo>
                      <a:pt x="0" y="0"/>
                    </a:moveTo>
                    <a:cubicBezTo>
                      <a:pt x="0" y="265"/>
                      <a:pt x="322" y="480"/>
                      <a:pt x="720" y="480"/>
                    </a:cubicBezTo>
                    <a:cubicBezTo>
                      <a:pt x="1118" y="480"/>
                      <a:pt x="1440" y="265"/>
                      <a:pt x="1440" y="0"/>
                    </a:cubicBezTo>
                    <a:cubicBezTo>
                      <a:pt x="1255" y="135"/>
                      <a:pt x="994" y="212"/>
                      <a:pt x="720" y="212"/>
                    </a:cubicBezTo>
                    <a:cubicBezTo>
                      <a:pt x="446" y="212"/>
                      <a:pt x="185" y="135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Freeform 22"/>
              <p:cNvSpPr>
                <a:spLocks noChangeAspect="1"/>
              </p:cNvSpPr>
              <p:nvPr/>
            </p:nvSpPr>
            <p:spPr bwMode="auto">
              <a:xfrm>
                <a:off x="1576" y="2745"/>
                <a:ext cx="234" cy="78"/>
              </a:xfrm>
              <a:custGeom>
                <a:avLst/>
                <a:gdLst>
                  <a:gd name="T0" fmla="*/ 0 w 1440"/>
                  <a:gd name="T1" fmla="*/ 0 h 480"/>
                  <a:gd name="T2" fmla="*/ 117 w 1440"/>
                  <a:gd name="T3" fmla="*/ 78 h 480"/>
                  <a:gd name="T4" fmla="*/ 234 w 1440"/>
                  <a:gd name="T5" fmla="*/ 0 h 480"/>
                  <a:gd name="T6" fmla="*/ 234 w 1440"/>
                  <a:gd name="T7" fmla="*/ 0 h 480"/>
                  <a:gd name="T8" fmla="*/ 117 w 1440"/>
                  <a:gd name="T9" fmla="*/ 34 h 480"/>
                  <a:gd name="T10" fmla="*/ 0 w 1440"/>
                  <a:gd name="T11" fmla="*/ 0 h 4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0"/>
                  <a:gd name="T19" fmla="*/ 0 h 480"/>
                  <a:gd name="T20" fmla="*/ 1440 w 1440"/>
                  <a:gd name="T21" fmla="*/ 480 h 4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0" h="480">
                    <a:moveTo>
                      <a:pt x="0" y="0"/>
                    </a:moveTo>
                    <a:cubicBezTo>
                      <a:pt x="0" y="265"/>
                      <a:pt x="322" y="480"/>
                      <a:pt x="720" y="480"/>
                    </a:cubicBezTo>
                    <a:cubicBezTo>
                      <a:pt x="1118" y="480"/>
                      <a:pt x="1440" y="265"/>
                      <a:pt x="1440" y="0"/>
                    </a:cubicBezTo>
                    <a:cubicBezTo>
                      <a:pt x="1255" y="135"/>
                      <a:pt x="994" y="212"/>
                      <a:pt x="720" y="212"/>
                    </a:cubicBezTo>
                    <a:cubicBezTo>
                      <a:pt x="446" y="212"/>
                      <a:pt x="185" y="135"/>
                      <a:pt x="0" y="0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1" name="Group 23"/>
          <p:cNvGrpSpPr>
            <a:grpSpLocks noChangeAspect="1"/>
          </p:cNvGrpSpPr>
          <p:nvPr/>
        </p:nvGrpSpPr>
        <p:grpSpPr bwMode="auto">
          <a:xfrm>
            <a:off x="3065463" y="1412875"/>
            <a:ext cx="2724150" cy="3749675"/>
            <a:chOff x="6921" y="4657"/>
            <a:chExt cx="2897" cy="3338"/>
          </a:xfrm>
        </p:grpSpPr>
        <p:pic>
          <p:nvPicPr>
            <p:cNvPr id="1056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1" y="4657"/>
              <a:ext cx="2897" cy="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25"/>
            <p:cNvGrpSpPr>
              <a:grpSpLocks noChangeAspect="1"/>
            </p:cNvGrpSpPr>
            <p:nvPr/>
          </p:nvGrpSpPr>
          <p:grpSpPr bwMode="auto">
            <a:xfrm>
              <a:off x="8055" y="5657"/>
              <a:ext cx="629" cy="1029"/>
              <a:chOff x="3332" y="3037"/>
              <a:chExt cx="900" cy="1470"/>
            </a:xfrm>
          </p:grpSpPr>
          <p:grpSp>
            <p:nvGrpSpPr>
              <p:cNvPr id="13" name="Group 26"/>
              <p:cNvGrpSpPr>
                <a:grpSpLocks noChangeAspect="1"/>
              </p:cNvGrpSpPr>
              <p:nvPr/>
            </p:nvGrpSpPr>
            <p:grpSpPr bwMode="auto">
              <a:xfrm>
                <a:off x="3332" y="3037"/>
                <a:ext cx="900" cy="392"/>
                <a:chOff x="3501" y="3037"/>
                <a:chExt cx="900" cy="392"/>
              </a:xfrm>
            </p:grpSpPr>
            <p:grpSp>
              <p:nvGrpSpPr>
                <p:cNvPr id="14" name="Group 27"/>
                <p:cNvGrpSpPr>
                  <a:grpSpLocks noChangeAspect="1"/>
                </p:cNvGrpSpPr>
                <p:nvPr/>
              </p:nvGrpSpPr>
              <p:grpSpPr bwMode="auto">
                <a:xfrm>
                  <a:off x="3501" y="3037"/>
                  <a:ext cx="195" cy="392"/>
                  <a:chOff x="2340" y="2421"/>
                  <a:chExt cx="78" cy="157"/>
                </a:xfrm>
              </p:grpSpPr>
              <p:grpSp>
                <p:nvGrpSpPr>
                  <p:cNvPr id="15" name="Group 2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40" y="2421"/>
                    <a:ext cx="78" cy="157"/>
                    <a:chOff x="2340" y="2421"/>
                    <a:chExt cx="78" cy="157"/>
                  </a:xfrm>
                </p:grpSpPr>
                <p:sp>
                  <p:nvSpPr>
                    <p:cNvPr id="1074" name="Oval 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40" y="2421"/>
                      <a:ext cx="78" cy="15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075" name="Oval 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40" y="2421"/>
                      <a:ext cx="78" cy="157"/>
                    </a:xfrm>
                    <a:prstGeom prst="ellipse">
                      <a:avLst/>
                    </a:pr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16" name="Group 3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64" y="2508"/>
                    <a:ext cx="46" cy="46"/>
                    <a:chOff x="2364" y="2508"/>
                    <a:chExt cx="46" cy="46"/>
                  </a:xfrm>
                </p:grpSpPr>
                <p:sp>
                  <p:nvSpPr>
                    <p:cNvPr id="1072" name="Oval 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64" y="2508"/>
                      <a:ext cx="46" cy="4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073" name="Oval 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64" y="2508"/>
                      <a:ext cx="46" cy="46"/>
                    </a:xfrm>
                    <a:prstGeom prst="ellipse">
                      <a:avLst/>
                    </a:pr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7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4206" y="3037"/>
                  <a:ext cx="195" cy="392"/>
                  <a:chOff x="2496" y="2421"/>
                  <a:chExt cx="78" cy="157"/>
                </a:xfrm>
              </p:grpSpPr>
              <p:grpSp>
                <p:nvGrpSpPr>
                  <p:cNvPr id="18" name="Group 3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6" y="2421"/>
                    <a:ext cx="78" cy="157"/>
                    <a:chOff x="2496" y="2421"/>
                    <a:chExt cx="78" cy="157"/>
                  </a:xfrm>
                </p:grpSpPr>
                <p:sp>
                  <p:nvSpPr>
                    <p:cNvPr id="1068" name="Oval 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96" y="2421"/>
                      <a:ext cx="78" cy="15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069" name="Oval 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96" y="2421"/>
                      <a:ext cx="78" cy="157"/>
                    </a:xfrm>
                    <a:prstGeom prst="ellipse">
                      <a:avLst/>
                    </a:pr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19" name="Group 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520" y="2508"/>
                    <a:ext cx="46" cy="46"/>
                    <a:chOff x="2520" y="2508"/>
                    <a:chExt cx="46" cy="46"/>
                  </a:xfrm>
                </p:grpSpPr>
                <p:sp>
                  <p:nvSpPr>
                    <p:cNvPr id="1066" name="Oval 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20" y="2508"/>
                      <a:ext cx="46" cy="4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067" name="Oval 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20" y="2508"/>
                      <a:ext cx="46" cy="46"/>
                    </a:xfrm>
                    <a:prstGeom prst="ellipse">
                      <a:avLst/>
                    </a:pr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0" name="Group 41"/>
              <p:cNvGrpSpPr>
                <a:grpSpLocks noChangeAspect="1"/>
              </p:cNvGrpSpPr>
              <p:nvPr/>
            </p:nvGrpSpPr>
            <p:grpSpPr bwMode="auto">
              <a:xfrm>
                <a:off x="3681" y="4117"/>
                <a:ext cx="195" cy="390"/>
                <a:chOff x="2418" y="2708"/>
                <a:chExt cx="78" cy="156"/>
              </a:xfrm>
            </p:grpSpPr>
            <p:sp>
              <p:nvSpPr>
                <p:cNvPr id="1060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2418" y="2708"/>
                  <a:ext cx="78" cy="156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61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2418" y="2708"/>
                  <a:ext cx="78" cy="156"/>
                </a:xfrm>
                <a:prstGeom prst="ellipse">
                  <a:avLst/>
                </a:pr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pSp>
        <p:nvGrpSpPr>
          <p:cNvPr id="21" name="Group 44"/>
          <p:cNvGrpSpPr>
            <a:grpSpLocks noChangeAspect="1"/>
          </p:cNvGrpSpPr>
          <p:nvPr/>
        </p:nvGrpSpPr>
        <p:grpSpPr bwMode="auto">
          <a:xfrm>
            <a:off x="3062288" y="1412875"/>
            <a:ext cx="2733675" cy="3754438"/>
            <a:chOff x="1521" y="2137"/>
            <a:chExt cx="2906" cy="3343"/>
          </a:xfrm>
        </p:grpSpPr>
        <p:pic>
          <p:nvPicPr>
            <p:cNvPr id="1036" name="Picture 4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21" y="2137"/>
              <a:ext cx="2906" cy="3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46"/>
            <p:cNvGrpSpPr>
              <a:grpSpLocks noChangeAspect="1"/>
            </p:cNvGrpSpPr>
            <p:nvPr/>
          </p:nvGrpSpPr>
          <p:grpSpPr bwMode="auto">
            <a:xfrm>
              <a:off x="2616" y="3089"/>
              <a:ext cx="629" cy="871"/>
              <a:chOff x="2421" y="3037"/>
              <a:chExt cx="629" cy="871"/>
            </a:xfrm>
          </p:grpSpPr>
          <p:grpSp>
            <p:nvGrpSpPr>
              <p:cNvPr id="23" name="Group 47"/>
              <p:cNvGrpSpPr>
                <a:grpSpLocks noChangeAspect="1"/>
              </p:cNvGrpSpPr>
              <p:nvPr/>
            </p:nvGrpSpPr>
            <p:grpSpPr bwMode="auto">
              <a:xfrm>
                <a:off x="2421" y="3037"/>
                <a:ext cx="629" cy="274"/>
                <a:chOff x="3501" y="3037"/>
                <a:chExt cx="900" cy="392"/>
              </a:xfrm>
            </p:grpSpPr>
            <p:grpSp>
              <p:nvGrpSpPr>
                <p:cNvPr id="24" name="Group 48"/>
                <p:cNvGrpSpPr>
                  <a:grpSpLocks noChangeAspect="1"/>
                </p:cNvGrpSpPr>
                <p:nvPr/>
              </p:nvGrpSpPr>
              <p:grpSpPr bwMode="auto">
                <a:xfrm>
                  <a:off x="3501" y="3037"/>
                  <a:ext cx="195" cy="392"/>
                  <a:chOff x="2340" y="2421"/>
                  <a:chExt cx="78" cy="157"/>
                </a:xfrm>
              </p:grpSpPr>
              <p:grpSp>
                <p:nvGrpSpPr>
                  <p:cNvPr id="25" name="Group 4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40" y="2421"/>
                    <a:ext cx="78" cy="157"/>
                    <a:chOff x="2340" y="2421"/>
                    <a:chExt cx="78" cy="157"/>
                  </a:xfrm>
                </p:grpSpPr>
                <p:sp>
                  <p:nvSpPr>
                    <p:cNvPr id="1054" name="Oval 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40" y="2421"/>
                      <a:ext cx="78" cy="15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055" name="Oval 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40" y="2421"/>
                      <a:ext cx="78" cy="157"/>
                    </a:xfrm>
                    <a:prstGeom prst="ellipse">
                      <a:avLst/>
                    </a:pr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26" name="Group 5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64" y="2508"/>
                    <a:ext cx="46" cy="46"/>
                    <a:chOff x="2364" y="2508"/>
                    <a:chExt cx="46" cy="46"/>
                  </a:xfrm>
                </p:grpSpPr>
                <p:sp>
                  <p:nvSpPr>
                    <p:cNvPr id="1052" name="Oval 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64" y="2508"/>
                      <a:ext cx="46" cy="4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053" name="Oval 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64" y="2508"/>
                      <a:ext cx="46" cy="46"/>
                    </a:xfrm>
                    <a:prstGeom prst="ellipse">
                      <a:avLst/>
                    </a:pr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7" name="Group 55"/>
                <p:cNvGrpSpPr>
                  <a:grpSpLocks noChangeAspect="1"/>
                </p:cNvGrpSpPr>
                <p:nvPr/>
              </p:nvGrpSpPr>
              <p:grpSpPr bwMode="auto">
                <a:xfrm>
                  <a:off x="4206" y="3037"/>
                  <a:ext cx="195" cy="392"/>
                  <a:chOff x="2496" y="2421"/>
                  <a:chExt cx="78" cy="157"/>
                </a:xfrm>
              </p:grpSpPr>
              <p:grpSp>
                <p:nvGrpSpPr>
                  <p:cNvPr id="28" name="Group 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6" y="2421"/>
                    <a:ext cx="78" cy="157"/>
                    <a:chOff x="2496" y="2421"/>
                    <a:chExt cx="78" cy="157"/>
                  </a:xfrm>
                </p:grpSpPr>
                <p:sp>
                  <p:nvSpPr>
                    <p:cNvPr id="1048" name="Oval 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96" y="2421"/>
                      <a:ext cx="78" cy="15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049" name="Oval 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96" y="2421"/>
                      <a:ext cx="78" cy="157"/>
                    </a:xfrm>
                    <a:prstGeom prst="ellipse">
                      <a:avLst/>
                    </a:pr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29" name="Group 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520" y="2508"/>
                    <a:ext cx="46" cy="46"/>
                    <a:chOff x="2520" y="2508"/>
                    <a:chExt cx="46" cy="46"/>
                  </a:xfrm>
                </p:grpSpPr>
                <p:sp>
                  <p:nvSpPr>
                    <p:cNvPr id="1046" name="Oval 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20" y="2508"/>
                      <a:ext cx="46" cy="4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047" name="Oval 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20" y="2508"/>
                      <a:ext cx="46" cy="46"/>
                    </a:xfrm>
                    <a:prstGeom prst="ellipse">
                      <a:avLst/>
                    </a:pr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0" name="Group 62"/>
              <p:cNvGrpSpPr>
                <a:grpSpLocks noChangeAspect="1"/>
              </p:cNvGrpSpPr>
              <p:nvPr/>
            </p:nvGrpSpPr>
            <p:grpSpPr bwMode="auto">
              <a:xfrm flipV="1">
                <a:off x="2491" y="3746"/>
                <a:ext cx="488" cy="162"/>
                <a:chOff x="1576" y="2745"/>
                <a:chExt cx="234" cy="78"/>
              </a:xfrm>
            </p:grpSpPr>
            <p:sp>
              <p:nvSpPr>
                <p:cNvPr id="1040" name="Freeform 63"/>
                <p:cNvSpPr>
                  <a:spLocks noChangeAspect="1"/>
                </p:cNvSpPr>
                <p:nvPr/>
              </p:nvSpPr>
              <p:spPr bwMode="auto">
                <a:xfrm>
                  <a:off x="1576" y="2745"/>
                  <a:ext cx="234" cy="78"/>
                </a:xfrm>
                <a:custGeom>
                  <a:avLst/>
                  <a:gdLst>
                    <a:gd name="T0" fmla="*/ 0 w 1440"/>
                    <a:gd name="T1" fmla="*/ 0 h 480"/>
                    <a:gd name="T2" fmla="*/ 117 w 1440"/>
                    <a:gd name="T3" fmla="*/ 78 h 480"/>
                    <a:gd name="T4" fmla="*/ 234 w 1440"/>
                    <a:gd name="T5" fmla="*/ 0 h 480"/>
                    <a:gd name="T6" fmla="*/ 234 w 1440"/>
                    <a:gd name="T7" fmla="*/ 0 h 480"/>
                    <a:gd name="T8" fmla="*/ 117 w 1440"/>
                    <a:gd name="T9" fmla="*/ 34 h 480"/>
                    <a:gd name="T10" fmla="*/ 0 w 1440"/>
                    <a:gd name="T11" fmla="*/ 0 h 4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40"/>
                    <a:gd name="T19" fmla="*/ 0 h 480"/>
                    <a:gd name="T20" fmla="*/ 1440 w 1440"/>
                    <a:gd name="T21" fmla="*/ 480 h 4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40" h="480">
                      <a:moveTo>
                        <a:pt x="0" y="0"/>
                      </a:moveTo>
                      <a:cubicBezTo>
                        <a:pt x="0" y="265"/>
                        <a:pt x="322" y="480"/>
                        <a:pt x="720" y="480"/>
                      </a:cubicBezTo>
                      <a:cubicBezTo>
                        <a:pt x="1118" y="480"/>
                        <a:pt x="1440" y="265"/>
                        <a:pt x="1440" y="0"/>
                      </a:cubicBezTo>
                      <a:cubicBezTo>
                        <a:pt x="1255" y="135"/>
                        <a:pt x="994" y="212"/>
                        <a:pt x="720" y="212"/>
                      </a:cubicBezTo>
                      <a:cubicBezTo>
                        <a:pt x="446" y="212"/>
                        <a:pt x="185" y="135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1" name="Freeform 64"/>
                <p:cNvSpPr>
                  <a:spLocks noChangeAspect="1"/>
                </p:cNvSpPr>
                <p:nvPr/>
              </p:nvSpPr>
              <p:spPr bwMode="auto">
                <a:xfrm>
                  <a:off x="1576" y="2745"/>
                  <a:ext cx="234" cy="78"/>
                </a:xfrm>
                <a:custGeom>
                  <a:avLst/>
                  <a:gdLst>
                    <a:gd name="T0" fmla="*/ 0 w 1440"/>
                    <a:gd name="T1" fmla="*/ 0 h 480"/>
                    <a:gd name="T2" fmla="*/ 117 w 1440"/>
                    <a:gd name="T3" fmla="*/ 78 h 480"/>
                    <a:gd name="T4" fmla="*/ 234 w 1440"/>
                    <a:gd name="T5" fmla="*/ 0 h 480"/>
                    <a:gd name="T6" fmla="*/ 234 w 1440"/>
                    <a:gd name="T7" fmla="*/ 0 h 480"/>
                    <a:gd name="T8" fmla="*/ 117 w 1440"/>
                    <a:gd name="T9" fmla="*/ 34 h 480"/>
                    <a:gd name="T10" fmla="*/ 0 w 1440"/>
                    <a:gd name="T11" fmla="*/ 0 h 4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40"/>
                    <a:gd name="T19" fmla="*/ 0 h 480"/>
                    <a:gd name="T20" fmla="*/ 1440 w 1440"/>
                    <a:gd name="T21" fmla="*/ 480 h 4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40" h="480">
                      <a:moveTo>
                        <a:pt x="0" y="0"/>
                      </a:moveTo>
                      <a:cubicBezTo>
                        <a:pt x="0" y="265"/>
                        <a:pt x="322" y="480"/>
                        <a:pt x="720" y="480"/>
                      </a:cubicBezTo>
                      <a:cubicBezTo>
                        <a:pt x="1118" y="480"/>
                        <a:pt x="1440" y="265"/>
                        <a:pt x="1440" y="0"/>
                      </a:cubicBezTo>
                      <a:cubicBezTo>
                        <a:pt x="1255" y="135"/>
                        <a:pt x="994" y="212"/>
                        <a:pt x="720" y="212"/>
                      </a:cubicBezTo>
                      <a:cubicBezTo>
                        <a:pt x="446" y="212"/>
                        <a:pt x="185" y="135"/>
                        <a:pt x="0" y="0"/>
                      </a:cubicBezTo>
                      <a:close/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01445" name="WordArt 69"/>
          <p:cNvSpPr>
            <a:spLocks noChangeArrowheads="1" noChangeShapeType="1" noTextEdit="1"/>
          </p:cNvSpPr>
          <p:nvPr/>
        </p:nvSpPr>
        <p:spPr bwMode="auto">
          <a:xfrm>
            <a:off x="1907704" y="5445224"/>
            <a:ext cx="5330825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Space Toaster"/>
              </a:rPr>
              <a:t>¿Qué me </a:t>
            </a:r>
            <a:r>
              <a:rPr lang="es-E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Space Toaster"/>
              </a:rPr>
              <a:t>pasa?</a:t>
            </a:r>
            <a:endParaRPr lang="es-ES" sz="3600" kern="10" dirty="0" smtClean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Space Toaster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55938" y="2476500"/>
            <a:ext cx="2854325" cy="1101725"/>
            <a:chOff x="691" y="2082"/>
            <a:chExt cx="1798" cy="694"/>
          </a:xfrm>
        </p:grpSpPr>
        <p:sp>
          <p:nvSpPr>
            <p:cNvPr id="34836" name="AutoShape 3"/>
            <p:cNvSpPr>
              <a:spLocks noChangeAspect="1" noChangeArrowheads="1"/>
            </p:cNvSpPr>
            <p:nvPr/>
          </p:nvSpPr>
          <p:spPr bwMode="auto">
            <a:xfrm>
              <a:off x="691" y="2082"/>
              <a:ext cx="1798" cy="694"/>
            </a:xfrm>
            <a:prstGeom prst="triangle">
              <a:avLst>
                <a:gd name="adj" fmla="val 50000"/>
              </a:avLst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1296" y="2368"/>
              <a:ext cx="587" cy="299"/>
              <a:chOff x="2359" y="3354"/>
              <a:chExt cx="489" cy="249"/>
            </a:xfrm>
          </p:grpSpPr>
          <p:grpSp>
            <p:nvGrpSpPr>
              <p:cNvPr id="4" name="Group 5"/>
              <p:cNvGrpSpPr>
                <a:grpSpLocks noChangeAspect="1"/>
              </p:cNvGrpSpPr>
              <p:nvPr/>
            </p:nvGrpSpPr>
            <p:grpSpPr bwMode="auto">
              <a:xfrm>
                <a:off x="2359" y="3354"/>
                <a:ext cx="115" cy="58"/>
                <a:chOff x="5904" y="4464"/>
                <a:chExt cx="288" cy="144"/>
              </a:xfrm>
            </p:grpSpPr>
            <p:sp>
              <p:nvSpPr>
                <p:cNvPr id="34843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904" y="4464"/>
                  <a:ext cx="288" cy="14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4844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6063" y="4503"/>
                  <a:ext cx="85" cy="85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5" name="Group 8"/>
              <p:cNvGrpSpPr>
                <a:grpSpLocks noChangeAspect="1"/>
              </p:cNvGrpSpPr>
              <p:nvPr/>
            </p:nvGrpSpPr>
            <p:grpSpPr bwMode="auto">
              <a:xfrm>
                <a:off x="2732" y="3354"/>
                <a:ext cx="116" cy="58"/>
                <a:chOff x="5904" y="4464"/>
                <a:chExt cx="288" cy="144"/>
              </a:xfrm>
            </p:grpSpPr>
            <p:sp>
              <p:nvSpPr>
                <p:cNvPr id="34841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5904" y="4464"/>
                  <a:ext cx="288" cy="14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484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6063" y="4503"/>
                  <a:ext cx="85" cy="85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4840" name="Freeform 11"/>
              <p:cNvSpPr>
                <a:spLocks noChangeAspect="1"/>
              </p:cNvSpPr>
              <p:nvPr/>
            </p:nvSpPr>
            <p:spPr bwMode="auto">
              <a:xfrm>
                <a:off x="2437" y="3563"/>
                <a:ext cx="315" cy="40"/>
              </a:xfrm>
              <a:custGeom>
                <a:avLst/>
                <a:gdLst>
                  <a:gd name="T0" fmla="*/ 0 w 1152"/>
                  <a:gd name="T1" fmla="*/ 40 h 144"/>
                  <a:gd name="T2" fmla="*/ 157 w 1152"/>
                  <a:gd name="T3" fmla="*/ 0 h 144"/>
                  <a:gd name="T4" fmla="*/ 315 w 1152"/>
                  <a:gd name="T5" fmla="*/ 40 h 144"/>
                  <a:gd name="T6" fmla="*/ 0 60000 65536"/>
                  <a:gd name="T7" fmla="*/ 0 60000 65536"/>
                  <a:gd name="T8" fmla="*/ 0 60000 65536"/>
                  <a:gd name="T9" fmla="*/ 0 w 1152"/>
                  <a:gd name="T10" fmla="*/ 0 h 144"/>
                  <a:gd name="T11" fmla="*/ 1152 w 115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52" h="144">
                    <a:moveTo>
                      <a:pt x="0" y="144"/>
                    </a:moveTo>
                    <a:cubicBezTo>
                      <a:pt x="192" y="72"/>
                      <a:pt x="384" y="0"/>
                      <a:pt x="576" y="0"/>
                    </a:cubicBezTo>
                    <a:cubicBezTo>
                      <a:pt x="768" y="0"/>
                      <a:pt x="960" y="72"/>
                      <a:pt x="1152" y="144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6" name="Group 12"/>
          <p:cNvGrpSpPr>
            <a:grpSpLocks noChangeAspect="1"/>
          </p:cNvGrpSpPr>
          <p:nvPr/>
        </p:nvGrpSpPr>
        <p:grpSpPr bwMode="auto">
          <a:xfrm>
            <a:off x="3051175" y="2468563"/>
            <a:ext cx="2854325" cy="1098550"/>
            <a:chOff x="3537" y="1766"/>
            <a:chExt cx="1498" cy="577"/>
          </a:xfrm>
        </p:grpSpPr>
        <p:sp>
          <p:nvSpPr>
            <p:cNvPr id="34827" name="AutoShape 13"/>
            <p:cNvSpPr>
              <a:spLocks noChangeAspect="1" noChangeArrowheads="1"/>
            </p:cNvSpPr>
            <p:nvPr/>
          </p:nvSpPr>
          <p:spPr bwMode="auto">
            <a:xfrm>
              <a:off x="3537" y="1766"/>
              <a:ext cx="1498" cy="577"/>
            </a:xfrm>
            <a:prstGeom prst="triangle">
              <a:avLst>
                <a:gd name="adj" fmla="val 50000"/>
              </a:avLst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7" name="Group 14"/>
            <p:cNvGrpSpPr>
              <a:grpSpLocks noChangeAspect="1"/>
            </p:cNvGrpSpPr>
            <p:nvPr/>
          </p:nvGrpSpPr>
          <p:grpSpPr bwMode="auto">
            <a:xfrm>
              <a:off x="4059" y="2006"/>
              <a:ext cx="489" cy="249"/>
              <a:chOff x="4059" y="2024"/>
              <a:chExt cx="489" cy="249"/>
            </a:xfrm>
          </p:grpSpPr>
          <p:grpSp>
            <p:nvGrpSpPr>
              <p:cNvPr id="8" name="Group 15"/>
              <p:cNvGrpSpPr>
                <a:grpSpLocks noChangeAspect="1"/>
              </p:cNvGrpSpPr>
              <p:nvPr/>
            </p:nvGrpSpPr>
            <p:grpSpPr bwMode="auto">
              <a:xfrm>
                <a:off x="4059" y="2024"/>
                <a:ext cx="115" cy="58"/>
                <a:chOff x="5904" y="4464"/>
                <a:chExt cx="288" cy="144"/>
              </a:xfrm>
            </p:grpSpPr>
            <p:sp>
              <p:nvSpPr>
                <p:cNvPr id="34834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5904" y="4464"/>
                  <a:ext cx="288" cy="14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4835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6063" y="4503"/>
                  <a:ext cx="85" cy="85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9" name="Group 18"/>
              <p:cNvGrpSpPr>
                <a:grpSpLocks noChangeAspect="1"/>
              </p:cNvGrpSpPr>
              <p:nvPr/>
            </p:nvGrpSpPr>
            <p:grpSpPr bwMode="auto">
              <a:xfrm>
                <a:off x="4432" y="2024"/>
                <a:ext cx="116" cy="58"/>
                <a:chOff x="5904" y="4464"/>
                <a:chExt cx="288" cy="144"/>
              </a:xfrm>
            </p:grpSpPr>
            <p:sp>
              <p:nvSpPr>
                <p:cNvPr id="34832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5904" y="4464"/>
                  <a:ext cx="288" cy="14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4833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6063" y="4503"/>
                  <a:ext cx="85" cy="85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4831" name="Freeform 21"/>
              <p:cNvSpPr>
                <a:spLocks noChangeAspect="1"/>
              </p:cNvSpPr>
              <p:nvPr/>
            </p:nvSpPr>
            <p:spPr bwMode="auto">
              <a:xfrm flipV="1">
                <a:off x="4137" y="2233"/>
                <a:ext cx="315" cy="40"/>
              </a:xfrm>
              <a:custGeom>
                <a:avLst/>
                <a:gdLst>
                  <a:gd name="T0" fmla="*/ 0 w 1152"/>
                  <a:gd name="T1" fmla="*/ 40 h 144"/>
                  <a:gd name="T2" fmla="*/ 157 w 1152"/>
                  <a:gd name="T3" fmla="*/ 0 h 144"/>
                  <a:gd name="T4" fmla="*/ 315 w 1152"/>
                  <a:gd name="T5" fmla="*/ 40 h 144"/>
                  <a:gd name="T6" fmla="*/ 0 60000 65536"/>
                  <a:gd name="T7" fmla="*/ 0 60000 65536"/>
                  <a:gd name="T8" fmla="*/ 0 60000 65536"/>
                  <a:gd name="T9" fmla="*/ 0 w 1152"/>
                  <a:gd name="T10" fmla="*/ 0 h 144"/>
                  <a:gd name="T11" fmla="*/ 1152 w 115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52" h="144">
                    <a:moveTo>
                      <a:pt x="0" y="144"/>
                    </a:moveTo>
                    <a:cubicBezTo>
                      <a:pt x="192" y="72"/>
                      <a:pt x="384" y="0"/>
                      <a:pt x="576" y="0"/>
                    </a:cubicBezTo>
                    <a:cubicBezTo>
                      <a:pt x="768" y="0"/>
                      <a:pt x="960" y="72"/>
                      <a:pt x="1152" y="144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3446" name="Rectangle 2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s-ES" sz="6600" smtClean="0">
                <a:solidFill>
                  <a:srgbClr val="FFCC00"/>
                </a:solidFill>
                <a:latin typeface="Space Toaster" pitchFamily="50" charset="0"/>
              </a:rPr>
              <a:t>Un gran invento</a:t>
            </a:r>
          </a:p>
        </p:txBody>
      </p:sp>
      <p:sp>
        <p:nvSpPr>
          <p:cNvPr id="103447" name="Oval 23"/>
          <p:cNvSpPr>
            <a:spLocks noChangeAspect="1" noChangeArrowheads="1"/>
          </p:cNvSpPr>
          <p:nvPr/>
        </p:nvSpPr>
        <p:spPr bwMode="auto">
          <a:xfrm>
            <a:off x="3016250" y="2432050"/>
            <a:ext cx="2936875" cy="2936875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448" name="Text Box 24"/>
          <p:cNvSpPr txBox="1">
            <a:spLocks noChangeArrowheads="1"/>
          </p:cNvSpPr>
          <p:nvPr/>
        </p:nvSpPr>
        <p:spPr bwMode="auto">
          <a:xfrm>
            <a:off x="3087688" y="5816600"/>
            <a:ext cx="3168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" sz="3200" b="1" smtClean="0">
                <a:solidFill>
                  <a:srgbClr val="00FF00"/>
                </a:solidFill>
                <a:latin typeface="Space Toaster" pitchFamily="50" charset="0"/>
              </a:rPr>
              <a:t>COLOCACIÓN CORRECTA</a:t>
            </a:r>
          </a:p>
        </p:txBody>
      </p:sp>
      <p:sp>
        <p:nvSpPr>
          <p:cNvPr id="103449" name="Oval 25"/>
          <p:cNvSpPr>
            <a:spLocks noChangeAspect="1" noChangeArrowheads="1"/>
          </p:cNvSpPr>
          <p:nvPr/>
        </p:nvSpPr>
        <p:spPr bwMode="auto">
          <a:xfrm>
            <a:off x="3030538" y="2124075"/>
            <a:ext cx="2879725" cy="2879725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450" name="Freeform 26"/>
          <p:cNvSpPr>
            <a:spLocks noChangeAspect="1"/>
          </p:cNvSpPr>
          <p:nvPr/>
        </p:nvSpPr>
        <p:spPr bwMode="auto">
          <a:xfrm>
            <a:off x="2944813" y="1700213"/>
            <a:ext cx="3355975" cy="3484562"/>
          </a:xfrm>
          <a:custGeom>
            <a:avLst/>
            <a:gdLst>
              <a:gd name="T0" fmla="*/ 85709 w 1762"/>
              <a:gd name="T1" fmla="*/ 2030915 h 1829"/>
              <a:gd name="T2" fmla="*/ 950415 w 1762"/>
              <a:gd name="T3" fmla="*/ 215285 h 1829"/>
              <a:gd name="T4" fmla="*/ 3024568 w 1762"/>
              <a:gd name="T5" fmla="*/ 733492 h 1829"/>
              <a:gd name="T6" fmla="*/ 2936954 w 1762"/>
              <a:gd name="T7" fmla="*/ 2030915 h 1829"/>
              <a:gd name="T8" fmla="*/ 2506506 w 1762"/>
              <a:gd name="T9" fmla="*/ 3412165 h 1829"/>
              <a:gd name="T10" fmla="*/ 1382768 w 1762"/>
              <a:gd name="T11" fmla="*/ 2461484 h 1829"/>
              <a:gd name="T12" fmla="*/ 432353 w 1762"/>
              <a:gd name="T13" fmla="*/ 2893958 h 1829"/>
              <a:gd name="T14" fmla="*/ 85709 w 1762"/>
              <a:gd name="T15" fmla="*/ 2030915 h 18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62"/>
              <a:gd name="T25" fmla="*/ 0 h 1829"/>
              <a:gd name="T26" fmla="*/ 1762 w 1762"/>
              <a:gd name="T27" fmla="*/ 1829 h 18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62" h="1829">
                <a:moveTo>
                  <a:pt x="45" y="1066"/>
                </a:moveTo>
                <a:cubicBezTo>
                  <a:pt x="90" y="832"/>
                  <a:pt x="242" y="226"/>
                  <a:pt x="499" y="113"/>
                </a:cubicBezTo>
                <a:cubicBezTo>
                  <a:pt x="756" y="0"/>
                  <a:pt x="1414" y="226"/>
                  <a:pt x="1588" y="385"/>
                </a:cubicBezTo>
                <a:cubicBezTo>
                  <a:pt x="1762" y="544"/>
                  <a:pt x="1587" y="832"/>
                  <a:pt x="1542" y="1066"/>
                </a:cubicBezTo>
                <a:cubicBezTo>
                  <a:pt x="1497" y="1300"/>
                  <a:pt x="1452" y="1753"/>
                  <a:pt x="1316" y="1791"/>
                </a:cubicBezTo>
                <a:cubicBezTo>
                  <a:pt x="1180" y="1829"/>
                  <a:pt x="907" y="1337"/>
                  <a:pt x="726" y="1292"/>
                </a:cubicBezTo>
                <a:cubicBezTo>
                  <a:pt x="545" y="1247"/>
                  <a:pt x="340" y="1557"/>
                  <a:pt x="227" y="1519"/>
                </a:cubicBezTo>
                <a:cubicBezTo>
                  <a:pt x="114" y="1481"/>
                  <a:pt x="0" y="1300"/>
                  <a:pt x="45" y="1066"/>
                </a:cubicBez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</a:endParaRPr>
          </a:p>
        </p:txBody>
      </p:sp>
      <p:sp>
        <p:nvSpPr>
          <p:cNvPr id="103451" name="AutoShape 27"/>
          <p:cNvSpPr>
            <a:spLocks noChangeAspect="1" noChangeArrowheads="1"/>
          </p:cNvSpPr>
          <p:nvPr/>
        </p:nvSpPr>
        <p:spPr bwMode="auto">
          <a:xfrm>
            <a:off x="4340225" y="3756025"/>
            <a:ext cx="288925" cy="288925"/>
          </a:xfrm>
          <a:prstGeom prst="star4">
            <a:avLst>
              <a:gd name="adj" fmla="val 12500"/>
            </a:avLst>
          </a:prstGeom>
          <a:solidFill>
            <a:srgbClr val="00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452" name="AutoShape 28"/>
          <p:cNvSpPr>
            <a:spLocks noChangeArrowheads="1"/>
          </p:cNvSpPr>
          <p:nvPr/>
        </p:nvSpPr>
        <p:spPr bwMode="auto">
          <a:xfrm>
            <a:off x="5076825" y="981075"/>
            <a:ext cx="3527425" cy="1511300"/>
          </a:xfrm>
          <a:prstGeom prst="cloudCallout">
            <a:avLst>
              <a:gd name="adj1" fmla="val -40819"/>
              <a:gd name="adj2" fmla="val 7573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FFFFFF"/>
                </a:solidFill>
                <a:latin typeface="Kids" pitchFamily="66" charset="0"/>
              </a:rPr>
              <a:t>LOS EXPERIMENTOS, CON LOS IRREGULARES, CLARO.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3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3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3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7" grpId="0" animBg="1"/>
      <p:bldP spid="103448" grpId="0"/>
      <p:bldP spid="103449" grpId="0" animBg="1"/>
      <p:bldP spid="103449" grpId="1" animBg="1"/>
      <p:bldP spid="103450" grpId="0" animBg="1"/>
      <p:bldP spid="103450" grpId="1" animBg="1"/>
      <p:bldP spid="103451" grpId="0" animBg="1"/>
      <p:bldP spid="103452" grpId="0" animBg="1"/>
      <p:bldP spid="10345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23050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" sz="440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pace Toaster" pitchFamily="50" charset="0"/>
              </a:rPr>
              <a:t>	UNA VEZ TERMINADOS LOS PREPARATIVOS, NUESTROS AMIGOS PARTEN HACIA LA TEMIDA FRACTALIA.</a:t>
            </a:r>
          </a:p>
        </p:txBody>
      </p:sp>
      <p:sp>
        <p:nvSpPr>
          <p:cNvPr id="105475" name="Freeform 3"/>
          <p:cNvSpPr>
            <a:spLocks/>
          </p:cNvSpPr>
          <p:nvPr/>
        </p:nvSpPr>
        <p:spPr bwMode="auto">
          <a:xfrm>
            <a:off x="1333500" y="3213100"/>
            <a:ext cx="3743325" cy="1800225"/>
          </a:xfrm>
          <a:custGeom>
            <a:avLst/>
            <a:gdLst>
              <a:gd name="T0" fmla="*/ 0 w 2086"/>
              <a:gd name="T1" fmla="*/ 1800225 h 1134"/>
              <a:gd name="T2" fmla="*/ 1220259 w 2086"/>
              <a:gd name="T3" fmla="*/ 215900 h 1134"/>
              <a:gd name="T4" fmla="*/ 3743325 w 2086"/>
              <a:gd name="T5" fmla="*/ 503237 h 1134"/>
              <a:gd name="T6" fmla="*/ 0 60000 65536"/>
              <a:gd name="T7" fmla="*/ 0 60000 65536"/>
              <a:gd name="T8" fmla="*/ 0 60000 65536"/>
              <a:gd name="T9" fmla="*/ 0 w 2086"/>
              <a:gd name="T10" fmla="*/ 0 h 1134"/>
              <a:gd name="T11" fmla="*/ 2086 w 2086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6" h="1134">
                <a:moveTo>
                  <a:pt x="0" y="1134"/>
                </a:moveTo>
                <a:cubicBezTo>
                  <a:pt x="166" y="703"/>
                  <a:pt x="332" y="272"/>
                  <a:pt x="680" y="136"/>
                </a:cubicBezTo>
                <a:cubicBezTo>
                  <a:pt x="1028" y="0"/>
                  <a:pt x="1557" y="158"/>
                  <a:pt x="2086" y="317"/>
                </a:cubicBezTo>
              </a:path>
            </a:pathLst>
          </a:custGeom>
          <a:noFill/>
          <a:ln w="57150">
            <a:solidFill>
              <a:srgbClr val="CC3399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8913" y="1989138"/>
            <a:ext cx="5397500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7" name="Picture 5" descr="MCj023348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589588"/>
            <a:ext cx="1223963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6551 C 0.0441 -0.20278 0.08785 -0.33981 0.16962 -0.38217 C 0.25174 -0.42453 0.37188 -0.37222 0.49236 -0.3196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-1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 descr="Confeti pequeño"/>
          <p:cNvSpPr>
            <a:spLocks noChangeArrowheads="1"/>
          </p:cNvSpPr>
          <p:nvPr/>
        </p:nvSpPr>
        <p:spPr bwMode="auto">
          <a:xfrm>
            <a:off x="0" y="4581525"/>
            <a:ext cx="9144000" cy="2276475"/>
          </a:xfrm>
          <a:prstGeom prst="rect">
            <a:avLst/>
          </a:prstGeom>
          <a:pattFill prst="smConfetti">
            <a:fgClr>
              <a:schemeClr val="bg1"/>
            </a:fgClr>
            <a:bgClr>
              <a:srgbClr val="006600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s-ES" sz="5400" smtClean="0">
                <a:solidFill>
                  <a:srgbClr val="FFCC00"/>
                </a:solidFill>
                <a:latin typeface="Space Toaster" pitchFamily="50" charset="0"/>
              </a:rPr>
              <a:t>El ataque de los mosquitos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68388" y="4127500"/>
            <a:ext cx="1281112" cy="2170113"/>
            <a:chOff x="673" y="2192"/>
            <a:chExt cx="807" cy="1367"/>
          </a:xfrm>
        </p:grpSpPr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673" y="2192"/>
              <a:ext cx="807" cy="1160"/>
              <a:chOff x="1701" y="1428"/>
              <a:chExt cx="3819" cy="5490"/>
            </a:xfrm>
          </p:grpSpPr>
          <p:pic>
            <p:nvPicPr>
              <p:cNvPr id="39053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01" y="1428"/>
                <a:ext cx="3819" cy="5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7"/>
              <p:cNvGrpSpPr>
                <a:grpSpLocks noChangeAspect="1"/>
              </p:cNvGrpSpPr>
              <p:nvPr/>
            </p:nvGrpSpPr>
            <p:grpSpPr bwMode="auto">
              <a:xfrm>
                <a:off x="3027" y="3848"/>
                <a:ext cx="1168" cy="2249"/>
                <a:chOff x="3027" y="3848"/>
                <a:chExt cx="1168" cy="2249"/>
              </a:xfrm>
            </p:grpSpPr>
            <p:grpSp>
              <p:nvGrpSpPr>
                <p:cNvPr id="5" name="Group 8"/>
                <p:cNvGrpSpPr>
                  <a:grpSpLocks noChangeAspect="1"/>
                </p:cNvGrpSpPr>
                <p:nvPr/>
              </p:nvGrpSpPr>
              <p:grpSpPr bwMode="auto">
                <a:xfrm>
                  <a:off x="3027" y="3848"/>
                  <a:ext cx="1168" cy="584"/>
                  <a:chOff x="3099" y="3770"/>
                  <a:chExt cx="887" cy="443"/>
                </a:xfrm>
              </p:grpSpPr>
              <p:sp>
                <p:nvSpPr>
                  <p:cNvPr id="39057" name="Oval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99" y="3770"/>
                    <a:ext cx="222" cy="4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9058" name="Oval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45" y="4013"/>
                    <a:ext cx="131" cy="13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9059" name="Oval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4" y="3770"/>
                    <a:ext cx="222" cy="4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9060" name="Oval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10" y="4013"/>
                    <a:ext cx="131" cy="13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39056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3389" y="5377"/>
                  <a:ext cx="443" cy="720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832" y="3339"/>
              <a:ext cx="475" cy="220"/>
              <a:chOff x="4001" y="6835"/>
              <a:chExt cx="957" cy="410"/>
            </a:xfrm>
          </p:grpSpPr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4001" y="6848"/>
                <a:ext cx="255" cy="397"/>
                <a:chOff x="4001" y="6848"/>
                <a:chExt cx="255" cy="397"/>
              </a:xfrm>
            </p:grpSpPr>
            <p:sp>
              <p:nvSpPr>
                <p:cNvPr id="39051" name="Line 16"/>
                <p:cNvSpPr>
                  <a:spLocks noChangeShapeType="1"/>
                </p:cNvSpPr>
                <p:nvPr/>
              </p:nvSpPr>
              <p:spPr bwMode="auto">
                <a:xfrm>
                  <a:off x="4255" y="6848"/>
                  <a:ext cx="1" cy="397"/>
                </a:xfrm>
                <a:prstGeom prst="line">
                  <a:avLst/>
                </a:prstGeom>
                <a:noFill/>
                <a:ln w="1206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052" name="Freeform 17"/>
                <p:cNvSpPr>
                  <a:spLocks/>
                </p:cNvSpPr>
                <p:nvPr/>
              </p:nvSpPr>
              <p:spPr bwMode="auto">
                <a:xfrm>
                  <a:off x="4001" y="7115"/>
                  <a:ext cx="254" cy="130"/>
                </a:xfrm>
                <a:custGeom>
                  <a:avLst/>
                  <a:gdLst>
                    <a:gd name="T0" fmla="*/ 0 w 254"/>
                    <a:gd name="T1" fmla="*/ 25 h 130"/>
                    <a:gd name="T2" fmla="*/ 254 w 254"/>
                    <a:gd name="T3" fmla="*/ 0 h 130"/>
                    <a:gd name="T4" fmla="*/ 254 w 254"/>
                    <a:gd name="T5" fmla="*/ 130 h 130"/>
                    <a:gd name="T6" fmla="*/ 0 w 254"/>
                    <a:gd name="T7" fmla="*/ 130 h 130"/>
                    <a:gd name="T8" fmla="*/ 0 w 254"/>
                    <a:gd name="T9" fmla="*/ 25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130"/>
                    <a:gd name="T17" fmla="*/ 254 w 254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130">
                      <a:moveTo>
                        <a:pt x="0" y="25"/>
                      </a:moveTo>
                      <a:lnTo>
                        <a:pt x="254" y="0"/>
                      </a:lnTo>
                      <a:lnTo>
                        <a:pt x="254" y="130"/>
                      </a:lnTo>
                      <a:lnTo>
                        <a:pt x="0" y="13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1206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4703" y="6835"/>
                <a:ext cx="255" cy="398"/>
                <a:chOff x="4703" y="6835"/>
                <a:chExt cx="255" cy="398"/>
              </a:xfrm>
            </p:grpSpPr>
            <p:sp>
              <p:nvSpPr>
                <p:cNvPr id="39049" name="Line 19"/>
                <p:cNvSpPr>
                  <a:spLocks noChangeShapeType="1"/>
                </p:cNvSpPr>
                <p:nvPr/>
              </p:nvSpPr>
              <p:spPr bwMode="auto">
                <a:xfrm>
                  <a:off x="4703" y="6835"/>
                  <a:ext cx="1" cy="398"/>
                </a:xfrm>
                <a:prstGeom prst="line">
                  <a:avLst/>
                </a:prstGeom>
                <a:noFill/>
                <a:ln w="1206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050" name="Freeform 20"/>
                <p:cNvSpPr>
                  <a:spLocks/>
                </p:cNvSpPr>
                <p:nvPr/>
              </p:nvSpPr>
              <p:spPr bwMode="auto">
                <a:xfrm>
                  <a:off x="4703" y="7102"/>
                  <a:ext cx="255" cy="131"/>
                </a:xfrm>
                <a:custGeom>
                  <a:avLst/>
                  <a:gdLst>
                    <a:gd name="T0" fmla="*/ 255 w 255"/>
                    <a:gd name="T1" fmla="*/ 25 h 131"/>
                    <a:gd name="T2" fmla="*/ 0 w 255"/>
                    <a:gd name="T3" fmla="*/ 0 h 131"/>
                    <a:gd name="T4" fmla="*/ 0 w 255"/>
                    <a:gd name="T5" fmla="*/ 131 h 131"/>
                    <a:gd name="T6" fmla="*/ 255 w 255"/>
                    <a:gd name="T7" fmla="*/ 131 h 131"/>
                    <a:gd name="T8" fmla="*/ 255 w 255"/>
                    <a:gd name="T9" fmla="*/ 25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"/>
                    <a:gd name="T16" fmla="*/ 0 h 131"/>
                    <a:gd name="T17" fmla="*/ 255 w 255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" h="131">
                      <a:moveTo>
                        <a:pt x="255" y="25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255" y="131"/>
                      </a:lnTo>
                      <a:lnTo>
                        <a:pt x="255" y="25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1206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07541" name="AutoShape 21"/>
          <p:cNvSpPr>
            <a:spLocks noChangeArrowheads="1"/>
          </p:cNvSpPr>
          <p:nvPr/>
        </p:nvSpPr>
        <p:spPr bwMode="auto">
          <a:xfrm>
            <a:off x="1357313" y="2852738"/>
            <a:ext cx="2422525" cy="1439862"/>
          </a:xfrm>
          <a:prstGeom prst="wedgeEllipseCallout">
            <a:avLst>
              <a:gd name="adj1" fmla="val -32574"/>
              <a:gd name="adj2" fmla="val 1246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smtClean="0">
                <a:solidFill>
                  <a:srgbClr val="FFFFFF"/>
                </a:solidFill>
                <a:latin typeface="Kids" pitchFamily="66" charset="0"/>
              </a:rPr>
              <a:t>NO ENCUENTRO EL BARICENTRO. ¿O ERA EL ORTOCENTRO?</a:t>
            </a:r>
            <a:endParaRPr lang="es-ES" sz="2400" b="1" smtClean="0">
              <a:solidFill>
                <a:srgbClr val="FFFFFF"/>
              </a:solidFill>
            </a:endParaRPr>
          </a:p>
        </p:txBody>
      </p:sp>
      <p:sp>
        <p:nvSpPr>
          <p:cNvPr id="107542" name="Freeform 22"/>
          <p:cNvSpPr>
            <a:spLocks/>
          </p:cNvSpPr>
          <p:nvPr/>
        </p:nvSpPr>
        <p:spPr bwMode="auto">
          <a:xfrm>
            <a:off x="611188" y="3784600"/>
            <a:ext cx="2209800" cy="2133600"/>
          </a:xfrm>
          <a:custGeom>
            <a:avLst/>
            <a:gdLst>
              <a:gd name="T0" fmla="*/ 95250 w 3480"/>
              <a:gd name="T1" fmla="*/ 1047750 h 3360"/>
              <a:gd name="T2" fmla="*/ 781050 w 3480"/>
              <a:gd name="T3" fmla="*/ 19050 h 3360"/>
              <a:gd name="T4" fmla="*/ 1466850 w 3480"/>
              <a:gd name="T5" fmla="*/ 933450 h 3360"/>
              <a:gd name="T6" fmla="*/ 2152650 w 3480"/>
              <a:gd name="T7" fmla="*/ 1504950 h 3360"/>
              <a:gd name="T8" fmla="*/ 1123950 w 3480"/>
              <a:gd name="T9" fmla="*/ 2076450 h 3360"/>
              <a:gd name="T10" fmla="*/ 895350 w 3480"/>
              <a:gd name="T11" fmla="*/ 1162050 h 3360"/>
              <a:gd name="T12" fmla="*/ 209550 w 3480"/>
              <a:gd name="T13" fmla="*/ 1390650 h 3360"/>
              <a:gd name="T14" fmla="*/ 95250 w 3480"/>
              <a:gd name="T15" fmla="*/ 1047750 h 33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80"/>
              <a:gd name="T25" fmla="*/ 0 h 3360"/>
              <a:gd name="T26" fmla="*/ 3480 w 3480"/>
              <a:gd name="T27" fmla="*/ 3360 h 33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80" h="3360">
                <a:moveTo>
                  <a:pt x="150" y="1650"/>
                </a:moveTo>
                <a:cubicBezTo>
                  <a:pt x="300" y="1290"/>
                  <a:pt x="870" y="60"/>
                  <a:pt x="1230" y="30"/>
                </a:cubicBezTo>
                <a:cubicBezTo>
                  <a:pt x="1590" y="0"/>
                  <a:pt x="1950" y="1080"/>
                  <a:pt x="2310" y="1470"/>
                </a:cubicBezTo>
                <a:cubicBezTo>
                  <a:pt x="2670" y="1860"/>
                  <a:pt x="3480" y="2070"/>
                  <a:pt x="3390" y="2370"/>
                </a:cubicBezTo>
                <a:cubicBezTo>
                  <a:pt x="3300" y="2670"/>
                  <a:pt x="2100" y="3360"/>
                  <a:pt x="1770" y="3270"/>
                </a:cubicBezTo>
                <a:cubicBezTo>
                  <a:pt x="1440" y="3180"/>
                  <a:pt x="1650" y="2010"/>
                  <a:pt x="1410" y="1830"/>
                </a:cubicBezTo>
                <a:cubicBezTo>
                  <a:pt x="1170" y="1650"/>
                  <a:pt x="540" y="2220"/>
                  <a:pt x="330" y="2190"/>
                </a:cubicBezTo>
                <a:cubicBezTo>
                  <a:pt x="120" y="2160"/>
                  <a:pt x="0" y="2010"/>
                  <a:pt x="150" y="1650"/>
                </a:cubicBezTo>
                <a:close/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</a:endParaRPr>
          </a:p>
        </p:txBody>
      </p:sp>
      <p:sp>
        <p:nvSpPr>
          <p:cNvPr id="107543" name="Oval 23"/>
          <p:cNvSpPr>
            <a:spLocks noChangeAspect="1" noChangeArrowheads="1"/>
          </p:cNvSpPr>
          <p:nvPr/>
        </p:nvSpPr>
        <p:spPr bwMode="auto">
          <a:xfrm>
            <a:off x="4284663" y="3382963"/>
            <a:ext cx="1663700" cy="1662112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4362450" y="3460750"/>
            <a:ext cx="1509713" cy="1839913"/>
            <a:chOff x="2748" y="2180"/>
            <a:chExt cx="951" cy="1159"/>
          </a:xfrm>
        </p:grpSpPr>
        <p:sp>
          <p:nvSpPr>
            <p:cNvPr id="39030" name="AutoShape 25"/>
            <p:cNvSpPr>
              <a:spLocks noChangeAspect="1" noChangeArrowheads="1"/>
            </p:cNvSpPr>
            <p:nvPr/>
          </p:nvSpPr>
          <p:spPr bwMode="auto">
            <a:xfrm>
              <a:off x="2748" y="2180"/>
              <a:ext cx="951" cy="950"/>
            </a:xfrm>
            <a:prstGeom prst="octagon">
              <a:avLst>
                <a:gd name="adj" fmla="val 29287"/>
              </a:avLst>
            </a:prstGeom>
            <a:solidFill>
              <a:srgbClr val="33CCCC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000000"/>
                </a:solidFill>
              </a:endParaRPr>
            </a:p>
          </p:txBody>
        </p: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2987" y="3126"/>
              <a:ext cx="476" cy="213"/>
              <a:chOff x="9081" y="3397"/>
              <a:chExt cx="1189" cy="533"/>
            </a:xfrm>
          </p:grpSpPr>
          <p:grpSp>
            <p:nvGrpSpPr>
              <p:cNvPr id="11" name="Group 27"/>
              <p:cNvGrpSpPr>
                <a:grpSpLocks/>
              </p:cNvGrpSpPr>
              <p:nvPr/>
            </p:nvGrpSpPr>
            <p:grpSpPr bwMode="auto">
              <a:xfrm>
                <a:off x="9081" y="3397"/>
                <a:ext cx="317" cy="532"/>
                <a:chOff x="4001" y="6848"/>
                <a:chExt cx="255" cy="397"/>
              </a:xfrm>
            </p:grpSpPr>
            <p:sp>
              <p:nvSpPr>
                <p:cNvPr id="39043" name="Line 28"/>
                <p:cNvSpPr>
                  <a:spLocks noChangeShapeType="1"/>
                </p:cNvSpPr>
                <p:nvPr/>
              </p:nvSpPr>
              <p:spPr bwMode="auto">
                <a:xfrm>
                  <a:off x="4255" y="6848"/>
                  <a:ext cx="1" cy="397"/>
                </a:xfrm>
                <a:prstGeom prst="line">
                  <a:avLst/>
                </a:prstGeom>
                <a:noFill/>
                <a:ln w="1206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044" name="Freeform 29"/>
                <p:cNvSpPr>
                  <a:spLocks/>
                </p:cNvSpPr>
                <p:nvPr/>
              </p:nvSpPr>
              <p:spPr bwMode="auto">
                <a:xfrm>
                  <a:off x="4001" y="7115"/>
                  <a:ext cx="254" cy="130"/>
                </a:xfrm>
                <a:custGeom>
                  <a:avLst/>
                  <a:gdLst>
                    <a:gd name="T0" fmla="*/ 0 w 254"/>
                    <a:gd name="T1" fmla="*/ 25 h 130"/>
                    <a:gd name="T2" fmla="*/ 254 w 254"/>
                    <a:gd name="T3" fmla="*/ 0 h 130"/>
                    <a:gd name="T4" fmla="*/ 254 w 254"/>
                    <a:gd name="T5" fmla="*/ 130 h 130"/>
                    <a:gd name="T6" fmla="*/ 0 w 254"/>
                    <a:gd name="T7" fmla="*/ 130 h 130"/>
                    <a:gd name="T8" fmla="*/ 0 w 254"/>
                    <a:gd name="T9" fmla="*/ 25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130"/>
                    <a:gd name="T17" fmla="*/ 254 w 254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130">
                      <a:moveTo>
                        <a:pt x="0" y="25"/>
                      </a:moveTo>
                      <a:lnTo>
                        <a:pt x="254" y="0"/>
                      </a:lnTo>
                      <a:lnTo>
                        <a:pt x="254" y="130"/>
                      </a:lnTo>
                      <a:lnTo>
                        <a:pt x="0" y="13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1206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2" name="Group 30"/>
              <p:cNvGrpSpPr>
                <a:grpSpLocks/>
              </p:cNvGrpSpPr>
              <p:nvPr/>
            </p:nvGrpSpPr>
            <p:grpSpPr bwMode="auto">
              <a:xfrm>
                <a:off x="9953" y="3397"/>
                <a:ext cx="317" cy="533"/>
                <a:chOff x="4703" y="6835"/>
                <a:chExt cx="255" cy="398"/>
              </a:xfrm>
            </p:grpSpPr>
            <p:sp>
              <p:nvSpPr>
                <p:cNvPr id="39041" name="Line 31"/>
                <p:cNvSpPr>
                  <a:spLocks noChangeShapeType="1"/>
                </p:cNvSpPr>
                <p:nvPr/>
              </p:nvSpPr>
              <p:spPr bwMode="auto">
                <a:xfrm>
                  <a:off x="4703" y="6835"/>
                  <a:ext cx="1" cy="398"/>
                </a:xfrm>
                <a:prstGeom prst="line">
                  <a:avLst/>
                </a:prstGeom>
                <a:noFill/>
                <a:ln w="1206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042" name="Freeform 32"/>
                <p:cNvSpPr>
                  <a:spLocks/>
                </p:cNvSpPr>
                <p:nvPr/>
              </p:nvSpPr>
              <p:spPr bwMode="auto">
                <a:xfrm>
                  <a:off x="4703" y="7102"/>
                  <a:ext cx="255" cy="131"/>
                </a:xfrm>
                <a:custGeom>
                  <a:avLst/>
                  <a:gdLst>
                    <a:gd name="T0" fmla="*/ 255 w 255"/>
                    <a:gd name="T1" fmla="*/ 25 h 131"/>
                    <a:gd name="T2" fmla="*/ 0 w 255"/>
                    <a:gd name="T3" fmla="*/ 0 h 131"/>
                    <a:gd name="T4" fmla="*/ 0 w 255"/>
                    <a:gd name="T5" fmla="*/ 131 h 131"/>
                    <a:gd name="T6" fmla="*/ 255 w 255"/>
                    <a:gd name="T7" fmla="*/ 131 h 131"/>
                    <a:gd name="T8" fmla="*/ 255 w 255"/>
                    <a:gd name="T9" fmla="*/ 25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"/>
                    <a:gd name="T16" fmla="*/ 0 h 131"/>
                    <a:gd name="T17" fmla="*/ 255 w 255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" h="131">
                      <a:moveTo>
                        <a:pt x="255" y="25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255" y="131"/>
                      </a:lnTo>
                      <a:lnTo>
                        <a:pt x="255" y="25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1206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3" name="Group 33"/>
            <p:cNvGrpSpPr>
              <a:grpSpLocks/>
            </p:cNvGrpSpPr>
            <p:nvPr/>
          </p:nvGrpSpPr>
          <p:grpSpPr bwMode="auto">
            <a:xfrm flipH="1">
              <a:off x="3026" y="2419"/>
              <a:ext cx="57" cy="115"/>
              <a:chOff x="4464" y="5040"/>
              <a:chExt cx="144" cy="288"/>
            </a:xfrm>
          </p:grpSpPr>
          <p:sp>
            <p:nvSpPr>
              <p:cNvPr id="39037" name="Oval 34"/>
              <p:cNvSpPr>
                <a:spLocks noChangeArrowheads="1"/>
              </p:cNvSpPr>
              <p:nvPr/>
            </p:nvSpPr>
            <p:spPr bwMode="auto">
              <a:xfrm>
                <a:off x="4464" y="5040"/>
                <a:ext cx="144" cy="2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038" name="Oval 35"/>
              <p:cNvSpPr>
                <a:spLocks noChangeAspect="1" noChangeArrowheads="1"/>
              </p:cNvSpPr>
              <p:nvPr/>
            </p:nvSpPr>
            <p:spPr bwMode="auto">
              <a:xfrm>
                <a:off x="4518" y="5184"/>
                <a:ext cx="74" cy="7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" name="Group 36"/>
            <p:cNvGrpSpPr>
              <a:grpSpLocks/>
            </p:cNvGrpSpPr>
            <p:nvPr/>
          </p:nvGrpSpPr>
          <p:grpSpPr bwMode="auto">
            <a:xfrm flipH="1">
              <a:off x="3314" y="2419"/>
              <a:ext cx="57" cy="115"/>
              <a:chOff x="4464" y="5040"/>
              <a:chExt cx="144" cy="288"/>
            </a:xfrm>
          </p:grpSpPr>
          <p:sp>
            <p:nvSpPr>
              <p:cNvPr id="39035" name="Oval 37"/>
              <p:cNvSpPr>
                <a:spLocks noChangeArrowheads="1"/>
              </p:cNvSpPr>
              <p:nvPr/>
            </p:nvSpPr>
            <p:spPr bwMode="auto">
              <a:xfrm>
                <a:off x="4464" y="5040"/>
                <a:ext cx="144" cy="2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036" name="Oval 38"/>
              <p:cNvSpPr>
                <a:spLocks noChangeAspect="1" noChangeArrowheads="1"/>
              </p:cNvSpPr>
              <p:nvPr/>
            </p:nvSpPr>
            <p:spPr bwMode="auto">
              <a:xfrm>
                <a:off x="4518" y="5184"/>
                <a:ext cx="74" cy="7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9034" name="AutoShape 39"/>
            <p:cNvSpPr>
              <a:spLocks noChangeArrowheads="1"/>
            </p:cNvSpPr>
            <p:nvPr/>
          </p:nvSpPr>
          <p:spPr bwMode="auto">
            <a:xfrm flipH="1">
              <a:off x="3092" y="2792"/>
              <a:ext cx="230" cy="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7560" name="AutoShape 40"/>
          <p:cNvSpPr>
            <a:spLocks noChangeArrowheads="1"/>
          </p:cNvSpPr>
          <p:nvPr/>
        </p:nvSpPr>
        <p:spPr bwMode="auto">
          <a:xfrm>
            <a:off x="5264150" y="2924175"/>
            <a:ext cx="2676525" cy="496888"/>
          </a:xfrm>
          <a:prstGeom prst="wedgeRoundRectCallout">
            <a:avLst>
              <a:gd name="adj1" fmla="val -43417"/>
              <a:gd name="adj2" fmla="val 2014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smtClean="0">
                <a:solidFill>
                  <a:srgbClr val="FFFFFF"/>
                </a:solidFill>
                <a:latin typeface="Kids" pitchFamily="66" charset="0"/>
              </a:rPr>
              <a:t>CIRCUNCENTROOO</a:t>
            </a:r>
            <a:endParaRPr lang="es-ES" smtClean="0">
              <a:solidFill>
                <a:srgbClr val="FFFFFF"/>
              </a:solidFill>
            </a:endParaRPr>
          </a:p>
        </p:txBody>
      </p:sp>
      <p:sp>
        <p:nvSpPr>
          <p:cNvPr id="107561" name="Oval 41"/>
          <p:cNvSpPr>
            <a:spLocks noChangeAspect="1" noChangeArrowheads="1"/>
          </p:cNvSpPr>
          <p:nvPr/>
        </p:nvSpPr>
        <p:spPr bwMode="auto">
          <a:xfrm>
            <a:off x="6057900" y="4318000"/>
            <a:ext cx="1958975" cy="1957388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grpSp>
        <p:nvGrpSpPr>
          <p:cNvPr id="15" name="Group 42"/>
          <p:cNvGrpSpPr>
            <a:grpSpLocks/>
          </p:cNvGrpSpPr>
          <p:nvPr/>
        </p:nvGrpSpPr>
        <p:grpSpPr bwMode="auto">
          <a:xfrm>
            <a:off x="6203950" y="4324350"/>
            <a:ext cx="1665288" cy="1768475"/>
            <a:chOff x="3908" y="2724"/>
            <a:chExt cx="1049" cy="1114"/>
          </a:xfrm>
        </p:grpSpPr>
        <p:sp>
          <p:nvSpPr>
            <p:cNvPr id="39014" name="AutoShape 43"/>
            <p:cNvSpPr>
              <a:spLocks noChangeAspect="1" noChangeArrowheads="1"/>
            </p:cNvSpPr>
            <p:nvPr/>
          </p:nvSpPr>
          <p:spPr bwMode="auto">
            <a:xfrm>
              <a:off x="3908" y="2724"/>
              <a:ext cx="1049" cy="906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16" name="Group 44"/>
            <p:cNvGrpSpPr>
              <a:grpSpLocks/>
            </p:cNvGrpSpPr>
            <p:nvPr/>
          </p:nvGrpSpPr>
          <p:grpSpPr bwMode="auto">
            <a:xfrm>
              <a:off x="4208" y="3625"/>
              <a:ext cx="476" cy="213"/>
              <a:chOff x="8261" y="4805"/>
              <a:chExt cx="1189" cy="533"/>
            </a:xfrm>
          </p:grpSpPr>
          <p:grpSp>
            <p:nvGrpSpPr>
              <p:cNvPr id="17" name="Group 45"/>
              <p:cNvGrpSpPr>
                <a:grpSpLocks/>
              </p:cNvGrpSpPr>
              <p:nvPr/>
            </p:nvGrpSpPr>
            <p:grpSpPr bwMode="auto">
              <a:xfrm>
                <a:off x="8261" y="4805"/>
                <a:ext cx="317" cy="532"/>
                <a:chOff x="4001" y="6848"/>
                <a:chExt cx="255" cy="397"/>
              </a:xfrm>
            </p:grpSpPr>
            <p:sp>
              <p:nvSpPr>
                <p:cNvPr id="39028" name="Line 46"/>
                <p:cNvSpPr>
                  <a:spLocks noChangeShapeType="1"/>
                </p:cNvSpPr>
                <p:nvPr/>
              </p:nvSpPr>
              <p:spPr bwMode="auto">
                <a:xfrm>
                  <a:off x="4255" y="6848"/>
                  <a:ext cx="1" cy="397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029" name="Freeform 47"/>
                <p:cNvSpPr>
                  <a:spLocks/>
                </p:cNvSpPr>
                <p:nvPr/>
              </p:nvSpPr>
              <p:spPr bwMode="auto">
                <a:xfrm>
                  <a:off x="4001" y="7115"/>
                  <a:ext cx="254" cy="130"/>
                </a:xfrm>
                <a:custGeom>
                  <a:avLst/>
                  <a:gdLst>
                    <a:gd name="T0" fmla="*/ 0 w 254"/>
                    <a:gd name="T1" fmla="*/ 25 h 130"/>
                    <a:gd name="T2" fmla="*/ 254 w 254"/>
                    <a:gd name="T3" fmla="*/ 0 h 130"/>
                    <a:gd name="T4" fmla="*/ 254 w 254"/>
                    <a:gd name="T5" fmla="*/ 130 h 130"/>
                    <a:gd name="T6" fmla="*/ 0 w 254"/>
                    <a:gd name="T7" fmla="*/ 130 h 130"/>
                    <a:gd name="T8" fmla="*/ 0 w 254"/>
                    <a:gd name="T9" fmla="*/ 25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130"/>
                    <a:gd name="T17" fmla="*/ 254 w 254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130">
                      <a:moveTo>
                        <a:pt x="0" y="25"/>
                      </a:moveTo>
                      <a:lnTo>
                        <a:pt x="254" y="0"/>
                      </a:lnTo>
                      <a:lnTo>
                        <a:pt x="254" y="130"/>
                      </a:lnTo>
                      <a:lnTo>
                        <a:pt x="0" y="13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8" name="Group 48"/>
              <p:cNvGrpSpPr>
                <a:grpSpLocks/>
              </p:cNvGrpSpPr>
              <p:nvPr/>
            </p:nvGrpSpPr>
            <p:grpSpPr bwMode="auto">
              <a:xfrm>
                <a:off x="9133" y="4805"/>
                <a:ext cx="317" cy="533"/>
                <a:chOff x="4703" y="6835"/>
                <a:chExt cx="255" cy="398"/>
              </a:xfrm>
            </p:grpSpPr>
            <p:sp>
              <p:nvSpPr>
                <p:cNvPr id="39026" name="Line 49"/>
                <p:cNvSpPr>
                  <a:spLocks noChangeShapeType="1"/>
                </p:cNvSpPr>
                <p:nvPr/>
              </p:nvSpPr>
              <p:spPr bwMode="auto">
                <a:xfrm>
                  <a:off x="4703" y="6835"/>
                  <a:ext cx="1" cy="398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027" name="Freeform 50"/>
                <p:cNvSpPr>
                  <a:spLocks/>
                </p:cNvSpPr>
                <p:nvPr/>
              </p:nvSpPr>
              <p:spPr bwMode="auto">
                <a:xfrm>
                  <a:off x="4703" y="7102"/>
                  <a:ext cx="255" cy="131"/>
                </a:xfrm>
                <a:custGeom>
                  <a:avLst/>
                  <a:gdLst>
                    <a:gd name="T0" fmla="*/ 255 w 255"/>
                    <a:gd name="T1" fmla="*/ 25 h 131"/>
                    <a:gd name="T2" fmla="*/ 0 w 255"/>
                    <a:gd name="T3" fmla="*/ 0 h 131"/>
                    <a:gd name="T4" fmla="*/ 0 w 255"/>
                    <a:gd name="T5" fmla="*/ 131 h 131"/>
                    <a:gd name="T6" fmla="*/ 255 w 255"/>
                    <a:gd name="T7" fmla="*/ 131 h 131"/>
                    <a:gd name="T8" fmla="*/ 255 w 255"/>
                    <a:gd name="T9" fmla="*/ 25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"/>
                    <a:gd name="T16" fmla="*/ 0 h 131"/>
                    <a:gd name="T17" fmla="*/ 255 w 255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" h="131">
                      <a:moveTo>
                        <a:pt x="255" y="25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255" y="131"/>
                      </a:lnTo>
                      <a:lnTo>
                        <a:pt x="255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9" name="Group 51"/>
            <p:cNvGrpSpPr>
              <a:grpSpLocks/>
            </p:cNvGrpSpPr>
            <p:nvPr/>
          </p:nvGrpSpPr>
          <p:grpSpPr bwMode="auto">
            <a:xfrm flipH="1">
              <a:off x="4192" y="3198"/>
              <a:ext cx="488" cy="248"/>
              <a:chOff x="398" y="476"/>
              <a:chExt cx="1221" cy="621"/>
            </a:xfrm>
          </p:grpSpPr>
          <p:grpSp>
            <p:nvGrpSpPr>
              <p:cNvPr id="20" name="Group 52"/>
              <p:cNvGrpSpPr>
                <a:grpSpLocks/>
              </p:cNvGrpSpPr>
              <p:nvPr/>
            </p:nvGrpSpPr>
            <p:grpSpPr bwMode="auto">
              <a:xfrm>
                <a:off x="398" y="476"/>
                <a:ext cx="288" cy="144"/>
                <a:chOff x="5904" y="4464"/>
                <a:chExt cx="288" cy="144"/>
              </a:xfrm>
            </p:grpSpPr>
            <p:sp>
              <p:nvSpPr>
                <p:cNvPr id="39022" name="Oval 53"/>
                <p:cNvSpPr>
                  <a:spLocks noChangeArrowheads="1"/>
                </p:cNvSpPr>
                <p:nvPr/>
              </p:nvSpPr>
              <p:spPr bwMode="auto">
                <a:xfrm>
                  <a:off x="5904" y="4464"/>
                  <a:ext cx="288" cy="14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023" name="Oval 54"/>
                <p:cNvSpPr>
                  <a:spLocks noChangeArrowheads="1"/>
                </p:cNvSpPr>
                <p:nvPr/>
              </p:nvSpPr>
              <p:spPr bwMode="auto">
                <a:xfrm>
                  <a:off x="6063" y="4503"/>
                  <a:ext cx="85" cy="85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1" name="Group 55"/>
              <p:cNvGrpSpPr>
                <a:grpSpLocks/>
              </p:cNvGrpSpPr>
              <p:nvPr/>
            </p:nvGrpSpPr>
            <p:grpSpPr bwMode="auto">
              <a:xfrm>
                <a:off x="1331" y="476"/>
                <a:ext cx="288" cy="144"/>
                <a:chOff x="5904" y="4464"/>
                <a:chExt cx="288" cy="144"/>
              </a:xfrm>
            </p:grpSpPr>
            <p:sp>
              <p:nvSpPr>
                <p:cNvPr id="39020" name="Oval 56"/>
                <p:cNvSpPr>
                  <a:spLocks noChangeArrowheads="1"/>
                </p:cNvSpPr>
                <p:nvPr/>
              </p:nvSpPr>
              <p:spPr bwMode="auto">
                <a:xfrm>
                  <a:off x="5904" y="4464"/>
                  <a:ext cx="288" cy="14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021" name="Oval 57"/>
                <p:cNvSpPr>
                  <a:spLocks noChangeArrowheads="1"/>
                </p:cNvSpPr>
                <p:nvPr/>
              </p:nvSpPr>
              <p:spPr bwMode="auto">
                <a:xfrm>
                  <a:off x="6063" y="4503"/>
                  <a:ext cx="85" cy="85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9019" name="Freeform 58"/>
              <p:cNvSpPr>
                <a:spLocks noChangeAspect="1"/>
              </p:cNvSpPr>
              <p:nvPr/>
            </p:nvSpPr>
            <p:spPr bwMode="auto">
              <a:xfrm>
                <a:off x="593" y="998"/>
                <a:ext cx="788" cy="99"/>
              </a:xfrm>
              <a:custGeom>
                <a:avLst/>
                <a:gdLst>
                  <a:gd name="T0" fmla="*/ 0 w 1152"/>
                  <a:gd name="T1" fmla="*/ 99 h 144"/>
                  <a:gd name="T2" fmla="*/ 394 w 1152"/>
                  <a:gd name="T3" fmla="*/ 0 h 144"/>
                  <a:gd name="T4" fmla="*/ 788 w 1152"/>
                  <a:gd name="T5" fmla="*/ 99 h 144"/>
                  <a:gd name="T6" fmla="*/ 0 60000 65536"/>
                  <a:gd name="T7" fmla="*/ 0 60000 65536"/>
                  <a:gd name="T8" fmla="*/ 0 60000 65536"/>
                  <a:gd name="T9" fmla="*/ 0 w 1152"/>
                  <a:gd name="T10" fmla="*/ 0 h 144"/>
                  <a:gd name="T11" fmla="*/ 1152 w 115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52" h="144">
                    <a:moveTo>
                      <a:pt x="0" y="144"/>
                    </a:moveTo>
                    <a:cubicBezTo>
                      <a:pt x="192" y="72"/>
                      <a:pt x="384" y="0"/>
                      <a:pt x="576" y="0"/>
                    </a:cubicBezTo>
                    <a:cubicBezTo>
                      <a:pt x="768" y="0"/>
                      <a:pt x="960" y="72"/>
                      <a:pt x="1152" y="144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7579" name="AutoShape 59"/>
          <p:cNvSpPr>
            <a:spLocks noChangeArrowheads="1"/>
          </p:cNvSpPr>
          <p:nvPr/>
        </p:nvSpPr>
        <p:spPr bwMode="auto">
          <a:xfrm>
            <a:off x="7235825" y="3429000"/>
            <a:ext cx="1908175" cy="1223963"/>
          </a:xfrm>
          <a:prstGeom prst="cloudCallout">
            <a:avLst>
              <a:gd name="adj1" fmla="val -44259"/>
              <a:gd name="adj2" fmla="val 678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200" b="1" smtClean="0">
                <a:solidFill>
                  <a:srgbClr val="FFFFFF"/>
                </a:solidFill>
                <a:latin typeface="Kids" pitchFamily="66" charset="0"/>
              </a:rPr>
              <a:t>A QUIÉN SE LE    OCURRE  TRAER A UN ISÓSCELES</a:t>
            </a:r>
            <a:endParaRPr lang="es-ES" sz="2000" smtClean="0">
              <a:solidFill>
                <a:srgbClr val="FFFFFF"/>
              </a:solidFill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1116013" y="1125538"/>
            <a:ext cx="3140075" cy="1831975"/>
            <a:chOff x="703" y="709"/>
            <a:chExt cx="1978" cy="1154"/>
          </a:xfrm>
        </p:grpSpPr>
        <p:grpSp>
          <p:nvGrpSpPr>
            <p:cNvPr id="23" name="Group 61"/>
            <p:cNvGrpSpPr>
              <a:grpSpLocks noChangeAspect="1"/>
            </p:cNvGrpSpPr>
            <p:nvPr/>
          </p:nvGrpSpPr>
          <p:grpSpPr bwMode="auto">
            <a:xfrm>
              <a:off x="703" y="709"/>
              <a:ext cx="404" cy="453"/>
              <a:chOff x="1701" y="8977"/>
              <a:chExt cx="2520" cy="2831"/>
            </a:xfrm>
          </p:grpSpPr>
          <p:sp>
            <p:nvSpPr>
              <p:cNvPr id="39004" name="Freeform 62"/>
              <p:cNvSpPr>
                <a:spLocks noChangeAspect="1"/>
              </p:cNvSpPr>
              <p:nvPr/>
            </p:nvSpPr>
            <p:spPr bwMode="auto">
              <a:xfrm>
                <a:off x="1791" y="10571"/>
                <a:ext cx="208" cy="254"/>
              </a:xfrm>
              <a:custGeom>
                <a:avLst/>
                <a:gdLst>
                  <a:gd name="T0" fmla="*/ 201 w 208"/>
                  <a:gd name="T1" fmla="*/ 50 h 254"/>
                  <a:gd name="T2" fmla="*/ 194 w 208"/>
                  <a:gd name="T3" fmla="*/ 40 h 254"/>
                  <a:gd name="T4" fmla="*/ 185 w 208"/>
                  <a:gd name="T5" fmla="*/ 28 h 254"/>
                  <a:gd name="T6" fmla="*/ 171 w 208"/>
                  <a:gd name="T7" fmla="*/ 19 h 254"/>
                  <a:gd name="T8" fmla="*/ 154 w 208"/>
                  <a:gd name="T9" fmla="*/ 9 h 254"/>
                  <a:gd name="T10" fmla="*/ 140 w 208"/>
                  <a:gd name="T11" fmla="*/ 4 h 254"/>
                  <a:gd name="T12" fmla="*/ 133 w 208"/>
                  <a:gd name="T13" fmla="*/ 2 h 254"/>
                  <a:gd name="T14" fmla="*/ 121 w 208"/>
                  <a:gd name="T15" fmla="*/ 0 h 254"/>
                  <a:gd name="T16" fmla="*/ 109 w 208"/>
                  <a:gd name="T17" fmla="*/ 0 h 254"/>
                  <a:gd name="T18" fmla="*/ 99 w 208"/>
                  <a:gd name="T19" fmla="*/ 0 h 254"/>
                  <a:gd name="T20" fmla="*/ 88 w 208"/>
                  <a:gd name="T21" fmla="*/ 0 h 254"/>
                  <a:gd name="T22" fmla="*/ 76 w 208"/>
                  <a:gd name="T23" fmla="*/ 2 h 254"/>
                  <a:gd name="T24" fmla="*/ 64 w 208"/>
                  <a:gd name="T25" fmla="*/ 7 h 254"/>
                  <a:gd name="T26" fmla="*/ 52 w 208"/>
                  <a:gd name="T27" fmla="*/ 12 h 254"/>
                  <a:gd name="T28" fmla="*/ 43 w 208"/>
                  <a:gd name="T29" fmla="*/ 21 h 254"/>
                  <a:gd name="T30" fmla="*/ 36 w 208"/>
                  <a:gd name="T31" fmla="*/ 28 h 254"/>
                  <a:gd name="T32" fmla="*/ 26 w 208"/>
                  <a:gd name="T33" fmla="*/ 40 h 254"/>
                  <a:gd name="T34" fmla="*/ 19 w 208"/>
                  <a:gd name="T35" fmla="*/ 52 h 254"/>
                  <a:gd name="T36" fmla="*/ 12 w 208"/>
                  <a:gd name="T37" fmla="*/ 66 h 254"/>
                  <a:gd name="T38" fmla="*/ 7 w 208"/>
                  <a:gd name="T39" fmla="*/ 80 h 254"/>
                  <a:gd name="T40" fmla="*/ 2 w 208"/>
                  <a:gd name="T41" fmla="*/ 95 h 254"/>
                  <a:gd name="T42" fmla="*/ 0 w 208"/>
                  <a:gd name="T43" fmla="*/ 111 h 254"/>
                  <a:gd name="T44" fmla="*/ 0 w 208"/>
                  <a:gd name="T45" fmla="*/ 126 h 254"/>
                  <a:gd name="T46" fmla="*/ 0 w 208"/>
                  <a:gd name="T47" fmla="*/ 145 h 254"/>
                  <a:gd name="T48" fmla="*/ 0 w 208"/>
                  <a:gd name="T49" fmla="*/ 159 h 254"/>
                  <a:gd name="T50" fmla="*/ 2 w 208"/>
                  <a:gd name="T51" fmla="*/ 175 h 254"/>
                  <a:gd name="T52" fmla="*/ 7 w 208"/>
                  <a:gd name="T53" fmla="*/ 190 h 254"/>
                  <a:gd name="T54" fmla="*/ 12 w 208"/>
                  <a:gd name="T55" fmla="*/ 204 h 254"/>
                  <a:gd name="T56" fmla="*/ 19 w 208"/>
                  <a:gd name="T57" fmla="*/ 218 h 254"/>
                  <a:gd name="T58" fmla="*/ 28 w 208"/>
                  <a:gd name="T59" fmla="*/ 228 h 254"/>
                  <a:gd name="T60" fmla="*/ 38 w 208"/>
                  <a:gd name="T61" fmla="*/ 235 h 254"/>
                  <a:gd name="T62" fmla="*/ 50 w 208"/>
                  <a:gd name="T63" fmla="*/ 244 h 254"/>
                  <a:gd name="T64" fmla="*/ 59 w 208"/>
                  <a:gd name="T65" fmla="*/ 247 h 254"/>
                  <a:gd name="T66" fmla="*/ 73 w 208"/>
                  <a:gd name="T67" fmla="*/ 251 h 254"/>
                  <a:gd name="T68" fmla="*/ 85 w 208"/>
                  <a:gd name="T69" fmla="*/ 254 h 254"/>
                  <a:gd name="T70" fmla="*/ 99 w 208"/>
                  <a:gd name="T71" fmla="*/ 254 h 254"/>
                  <a:gd name="T72" fmla="*/ 111 w 208"/>
                  <a:gd name="T73" fmla="*/ 251 h 254"/>
                  <a:gd name="T74" fmla="*/ 123 w 208"/>
                  <a:gd name="T75" fmla="*/ 249 h 254"/>
                  <a:gd name="T76" fmla="*/ 135 w 208"/>
                  <a:gd name="T77" fmla="*/ 244 h 254"/>
                  <a:gd name="T78" fmla="*/ 147 w 208"/>
                  <a:gd name="T79" fmla="*/ 240 h 254"/>
                  <a:gd name="T80" fmla="*/ 154 w 208"/>
                  <a:gd name="T81" fmla="*/ 232 h 254"/>
                  <a:gd name="T82" fmla="*/ 166 w 208"/>
                  <a:gd name="T83" fmla="*/ 223 h 254"/>
                  <a:gd name="T84" fmla="*/ 175 w 208"/>
                  <a:gd name="T85" fmla="*/ 211 h 254"/>
                  <a:gd name="T86" fmla="*/ 180 w 208"/>
                  <a:gd name="T87" fmla="*/ 199 h 254"/>
                  <a:gd name="T88" fmla="*/ 185 w 208"/>
                  <a:gd name="T89" fmla="*/ 190 h 254"/>
                  <a:gd name="T90" fmla="*/ 189 w 208"/>
                  <a:gd name="T91" fmla="*/ 180 h 254"/>
                  <a:gd name="T92" fmla="*/ 192 w 208"/>
                  <a:gd name="T93" fmla="*/ 173 h 254"/>
                  <a:gd name="T94" fmla="*/ 197 w 208"/>
                  <a:gd name="T95" fmla="*/ 161 h 254"/>
                  <a:gd name="T96" fmla="*/ 201 w 208"/>
                  <a:gd name="T97" fmla="*/ 152 h 254"/>
                  <a:gd name="T98" fmla="*/ 204 w 208"/>
                  <a:gd name="T99" fmla="*/ 145 h 254"/>
                  <a:gd name="T100" fmla="*/ 206 w 208"/>
                  <a:gd name="T101" fmla="*/ 133 h 254"/>
                  <a:gd name="T102" fmla="*/ 206 w 208"/>
                  <a:gd name="T103" fmla="*/ 123 h 254"/>
                  <a:gd name="T104" fmla="*/ 208 w 208"/>
                  <a:gd name="T105" fmla="*/ 114 h 254"/>
                  <a:gd name="T106" fmla="*/ 208 w 208"/>
                  <a:gd name="T107" fmla="*/ 104 h 254"/>
                  <a:gd name="T108" fmla="*/ 208 w 208"/>
                  <a:gd name="T109" fmla="*/ 92 h 254"/>
                  <a:gd name="T110" fmla="*/ 208 w 208"/>
                  <a:gd name="T111" fmla="*/ 83 h 254"/>
                  <a:gd name="T112" fmla="*/ 206 w 208"/>
                  <a:gd name="T113" fmla="*/ 73 h 254"/>
                  <a:gd name="T114" fmla="*/ 206 w 208"/>
                  <a:gd name="T115" fmla="*/ 61 h 254"/>
                  <a:gd name="T116" fmla="*/ 204 w 208"/>
                  <a:gd name="T117" fmla="*/ 57 h 2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"/>
                  <a:gd name="T178" fmla="*/ 0 h 254"/>
                  <a:gd name="T179" fmla="*/ 208 w 208"/>
                  <a:gd name="T180" fmla="*/ 254 h 2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" h="254">
                    <a:moveTo>
                      <a:pt x="204" y="57"/>
                    </a:moveTo>
                    <a:lnTo>
                      <a:pt x="201" y="50"/>
                    </a:lnTo>
                    <a:lnTo>
                      <a:pt x="197" y="45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85" y="28"/>
                    </a:lnTo>
                    <a:lnTo>
                      <a:pt x="178" y="23"/>
                    </a:lnTo>
                    <a:lnTo>
                      <a:pt x="171" y="19"/>
                    </a:lnTo>
                    <a:lnTo>
                      <a:pt x="163" y="14"/>
                    </a:lnTo>
                    <a:lnTo>
                      <a:pt x="154" y="9"/>
                    </a:lnTo>
                    <a:lnTo>
                      <a:pt x="147" y="7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4" y="7"/>
                    </a:lnTo>
                    <a:lnTo>
                      <a:pt x="59" y="9"/>
                    </a:lnTo>
                    <a:lnTo>
                      <a:pt x="52" y="12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4" y="47"/>
                    </a:lnTo>
                    <a:lnTo>
                      <a:pt x="19" y="52"/>
                    </a:lnTo>
                    <a:lnTo>
                      <a:pt x="14" y="61"/>
                    </a:lnTo>
                    <a:lnTo>
                      <a:pt x="12" y="66"/>
                    </a:lnTo>
                    <a:lnTo>
                      <a:pt x="9" y="76"/>
                    </a:lnTo>
                    <a:lnTo>
                      <a:pt x="7" y="80"/>
                    </a:lnTo>
                    <a:lnTo>
                      <a:pt x="5" y="88"/>
                    </a:lnTo>
                    <a:lnTo>
                      <a:pt x="2" y="95"/>
                    </a:lnTo>
                    <a:lnTo>
                      <a:pt x="2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2" y="166"/>
                    </a:lnTo>
                    <a:lnTo>
                      <a:pt x="2" y="175"/>
                    </a:lnTo>
                    <a:lnTo>
                      <a:pt x="5" y="183"/>
                    </a:lnTo>
                    <a:lnTo>
                      <a:pt x="7" y="190"/>
                    </a:lnTo>
                    <a:lnTo>
                      <a:pt x="9" y="199"/>
                    </a:lnTo>
                    <a:lnTo>
                      <a:pt x="12" y="204"/>
                    </a:lnTo>
                    <a:lnTo>
                      <a:pt x="14" y="211"/>
                    </a:lnTo>
                    <a:lnTo>
                      <a:pt x="19" y="218"/>
                    </a:lnTo>
                    <a:lnTo>
                      <a:pt x="24" y="223"/>
                    </a:lnTo>
                    <a:lnTo>
                      <a:pt x="28" y="228"/>
                    </a:lnTo>
                    <a:lnTo>
                      <a:pt x="33" y="232"/>
                    </a:lnTo>
                    <a:lnTo>
                      <a:pt x="38" y="235"/>
                    </a:lnTo>
                    <a:lnTo>
                      <a:pt x="45" y="242"/>
                    </a:lnTo>
                    <a:lnTo>
                      <a:pt x="50" y="244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9" y="249"/>
                    </a:lnTo>
                    <a:lnTo>
                      <a:pt x="73" y="251"/>
                    </a:lnTo>
                    <a:lnTo>
                      <a:pt x="81" y="254"/>
                    </a:lnTo>
                    <a:lnTo>
                      <a:pt x="85" y="254"/>
                    </a:lnTo>
                    <a:lnTo>
                      <a:pt x="95" y="254"/>
                    </a:lnTo>
                    <a:lnTo>
                      <a:pt x="99" y="254"/>
                    </a:lnTo>
                    <a:lnTo>
                      <a:pt x="107" y="254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23" y="249"/>
                    </a:lnTo>
                    <a:lnTo>
                      <a:pt x="128" y="247"/>
                    </a:lnTo>
                    <a:lnTo>
                      <a:pt x="135" y="244"/>
                    </a:lnTo>
                    <a:lnTo>
                      <a:pt x="142" y="244"/>
                    </a:lnTo>
                    <a:lnTo>
                      <a:pt x="147" y="240"/>
                    </a:lnTo>
                    <a:lnTo>
                      <a:pt x="152" y="237"/>
                    </a:lnTo>
                    <a:lnTo>
                      <a:pt x="154" y="232"/>
                    </a:lnTo>
                    <a:lnTo>
                      <a:pt x="161" y="230"/>
                    </a:lnTo>
                    <a:lnTo>
                      <a:pt x="166" y="223"/>
                    </a:lnTo>
                    <a:lnTo>
                      <a:pt x="175" y="216"/>
                    </a:lnTo>
                    <a:lnTo>
                      <a:pt x="175" y="211"/>
                    </a:lnTo>
                    <a:lnTo>
                      <a:pt x="178" y="204"/>
                    </a:lnTo>
                    <a:lnTo>
                      <a:pt x="180" y="199"/>
                    </a:lnTo>
                    <a:lnTo>
                      <a:pt x="182" y="194"/>
                    </a:lnTo>
                    <a:lnTo>
                      <a:pt x="185" y="190"/>
                    </a:lnTo>
                    <a:lnTo>
                      <a:pt x="187" y="185"/>
                    </a:lnTo>
                    <a:lnTo>
                      <a:pt x="189" y="180"/>
                    </a:lnTo>
                    <a:lnTo>
                      <a:pt x="192" y="178"/>
                    </a:lnTo>
                    <a:lnTo>
                      <a:pt x="192" y="173"/>
                    </a:lnTo>
                    <a:lnTo>
                      <a:pt x="194" y="166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201" y="152"/>
                    </a:lnTo>
                    <a:lnTo>
                      <a:pt x="201" y="149"/>
                    </a:lnTo>
                    <a:lnTo>
                      <a:pt x="204" y="145"/>
                    </a:lnTo>
                    <a:lnTo>
                      <a:pt x="206" y="137"/>
                    </a:lnTo>
                    <a:lnTo>
                      <a:pt x="206" y="133"/>
                    </a:lnTo>
                    <a:lnTo>
                      <a:pt x="206" y="128"/>
                    </a:lnTo>
                    <a:lnTo>
                      <a:pt x="206" y="123"/>
                    </a:lnTo>
                    <a:lnTo>
                      <a:pt x="208" y="118"/>
                    </a:lnTo>
                    <a:lnTo>
                      <a:pt x="208" y="114"/>
                    </a:lnTo>
                    <a:lnTo>
                      <a:pt x="208" y="109"/>
                    </a:lnTo>
                    <a:lnTo>
                      <a:pt x="208" y="104"/>
                    </a:lnTo>
                    <a:lnTo>
                      <a:pt x="208" y="97"/>
                    </a:lnTo>
                    <a:lnTo>
                      <a:pt x="208" y="92"/>
                    </a:lnTo>
                    <a:lnTo>
                      <a:pt x="208" y="88"/>
                    </a:lnTo>
                    <a:lnTo>
                      <a:pt x="208" y="83"/>
                    </a:lnTo>
                    <a:lnTo>
                      <a:pt x="208" y="78"/>
                    </a:lnTo>
                    <a:lnTo>
                      <a:pt x="206" y="73"/>
                    </a:lnTo>
                    <a:lnTo>
                      <a:pt x="206" y="66"/>
                    </a:lnTo>
                    <a:lnTo>
                      <a:pt x="206" y="61"/>
                    </a:lnTo>
                    <a:lnTo>
                      <a:pt x="204" y="5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005" name="Freeform 63"/>
              <p:cNvSpPr>
                <a:spLocks noChangeAspect="1"/>
              </p:cNvSpPr>
              <p:nvPr/>
            </p:nvSpPr>
            <p:spPr bwMode="auto">
              <a:xfrm>
                <a:off x="2134" y="10697"/>
                <a:ext cx="183" cy="218"/>
              </a:xfrm>
              <a:custGeom>
                <a:avLst/>
                <a:gdLst>
                  <a:gd name="T0" fmla="*/ 5 w 183"/>
                  <a:gd name="T1" fmla="*/ 68 h 218"/>
                  <a:gd name="T2" fmla="*/ 10 w 183"/>
                  <a:gd name="T3" fmla="*/ 57 h 218"/>
                  <a:gd name="T4" fmla="*/ 15 w 183"/>
                  <a:gd name="T5" fmla="*/ 45 h 218"/>
                  <a:gd name="T6" fmla="*/ 29 w 183"/>
                  <a:gd name="T7" fmla="*/ 30 h 218"/>
                  <a:gd name="T8" fmla="*/ 43 w 183"/>
                  <a:gd name="T9" fmla="*/ 19 h 218"/>
                  <a:gd name="T10" fmla="*/ 55 w 183"/>
                  <a:gd name="T11" fmla="*/ 9 h 218"/>
                  <a:gd name="T12" fmla="*/ 64 w 183"/>
                  <a:gd name="T13" fmla="*/ 7 h 218"/>
                  <a:gd name="T14" fmla="*/ 74 w 183"/>
                  <a:gd name="T15" fmla="*/ 2 h 218"/>
                  <a:gd name="T16" fmla="*/ 86 w 183"/>
                  <a:gd name="T17" fmla="*/ 0 h 218"/>
                  <a:gd name="T18" fmla="*/ 98 w 183"/>
                  <a:gd name="T19" fmla="*/ 0 h 218"/>
                  <a:gd name="T20" fmla="*/ 109 w 183"/>
                  <a:gd name="T21" fmla="*/ 0 h 218"/>
                  <a:gd name="T22" fmla="*/ 124 w 183"/>
                  <a:gd name="T23" fmla="*/ 4 h 218"/>
                  <a:gd name="T24" fmla="*/ 135 w 183"/>
                  <a:gd name="T25" fmla="*/ 7 h 218"/>
                  <a:gd name="T26" fmla="*/ 145 w 183"/>
                  <a:gd name="T27" fmla="*/ 11 h 218"/>
                  <a:gd name="T28" fmla="*/ 154 w 183"/>
                  <a:gd name="T29" fmla="*/ 19 h 218"/>
                  <a:gd name="T30" fmla="*/ 166 w 183"/>
                  <a:gd name="T31" fmla="*/ 30 h 218"/>
                  <a:gd name="T32" fmla="*/ 176 w 183"/>
                  <a:gd name="T33" fmla="*/ 47 h 218"/>
                  <a:gd name="T34" fmla="*/ 178 w 183"/>
                  <a:gd name="T35" fmla="*/ 57 h 218"/>
                  <a:gd name="T36" fmla="*/ 180 w 183"/>
                  <a:gd name="T37" fmla="*/ 68 h 218"/>
                  <a:gd name="T38" fmla="*/ 183 w 183"/>
                  <a:gd name="T39" fmla="*/ 80 h 218"/>
                  <a:gd name="T40" fmla="*/ 183 w 183"/>
                  <a:gd name="T41" fmla="*/ 92 h 218"/>
                  <a:gd name="T42" fmla="*/ 180 w 183"/>
                  <a:gd name="T43" fmla="*/ 106 h 218"/>
                  <a:gd name="T44" fmla="*/ 180 w 183"/>
                  <a:gd name="T45" fmla="*/ 121 h 218"/>
                  <a:gd name="T46" fmla="*/ 176 w 183"/>
                  <a:gd name="T47" fmla="*/ 133 h 218"/>
                  <a:gd name="T48" fmla="*/ 171 w 183"/>
                  <a:gd name="T49" fmla="*/ 147 h 218"/>
                  <a:gd name="T50" fmla="*/ 166 w 183"/>
                  <a:gd name="T51" fmla="*/ 163 h 218"/>
                  <a:gd name="T52" fmla="*/ 161 w 183"/>
                  <a:gd name="T53" fmla="*/ 175 h 218"/>
                  <a:gd name="T54" fmla="*/ 152 w 183"/>
                  <a:gd name="T55" fmla="*/ 187 h 218"/>
                  <a:gd name="T56" fmla="*/ 143 w 183"/>
                  <a:gd name="T57" fmla="*/ 199 h 218"/>
                  <a:gd name="T58" fmla="*/ 128 w 183"/>
                  <a:gd name="T59" fmla="*/ 206 h 218"/>
                  <a:gd name="T60" fmla="*/ 114 w 183"/>
                  <a:gd name="T61" fmla="*/ 213 h 218"/>
                  <a:gd name="T62" fmla="*/ 100 w 183"/>
                  <a:gd name="T63" fmla="*/ 218 h 218"/>
                  <a:gd name="T64" fmla="*/ 86 w 183"/>
                  <a:gd name="T65" fmla="*/ 218 h 218"/>
                  <a:gd name="T66" fmla="*/ 71 w 183"/>
                  <a:gd name="T67" fmla="*/ 218 h 218"/>
                  <a:gd name="T68" fmla="*/ 57 w 183"/>
                  <a:gd name="T69" fmla="*/ 213 h 218"/>
                  <a:gd name="T70" fmla="*/ 41 w 183"/>
                  <a:gd name="T71" fmla="*/ 206 h 218"/>
                  <a:gd name="T72" fmla="*/ 29 w 183"/>
                  <a:gd name="T73" fmla="*/ 197 h 218"/>
                  <a:gd name="T74" fmla="*/ 19 w 183"/>
                  <a:gd name="T75" fmla="*/ 182 h 218"/>
                  <a:gd name="T76" fmla="*/ 12 w 183"/>
                  <a:gd name="T77" fmla="*/ 171 h 218"/>
                  <a:gd name="T78" fmla="*/ 8 w 183"/>
                  <a:gd name="T79" fmla="*/ 161 h 218"/>
                  <a:gd name="T80" fmla="*/ 3 w 183"/>
                  <a:gd name="T81" fmla="*/ 149 h 218"/>
                  <a:gd name="T82" fmla="*/ 3 w 183"/>
                  <a:gd name="T83" fmla="*/ 137 h 218"/>
                  <a:gd name="T84" fmla="*/ 0 w 183"/>
                  <a:gd name="T85" fmla="*/ 128 h 218"/>
                  <a:gd name="T86" fmla="*/ 0 w 183"/>
                  <a:gd name="T87" fmla="*/ 114 h 218"/>
                  <a:gd name="T88" fmla="*/ 0 w 183"/>
                  <a:gd name="T89" fmla="*/ 99 h 218"/>
                  <a:gd name="T90" fmla="*/ 3 w 183"/>
                  <a:gd name="T91" fmla="*/ 83 h 218"/>
                  <a:gd name="T92" fmla="*/ 5 w 183"/>
                  <a:gd name="T93" fmla="*/ 76 h 2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18"/>
                  <a:gd name="T143" fmla="*/ 183 w 183"/>
                  <a:gd name="T144" fmla="*/ 218 h 2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18">
                    <a:moveTo>
                      <a:pt x="5" y="76"/>
                    </a:moveTo>
                    <a:lnTo>
                      <a:pt x="5" y="68"/>
                    </a:lnTo>
                    <a:lnTo>
                      <a:pt x="5" y="64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22" y="38"/>
                    </a:lnTo>
                    <a:lnTo>
                      <a:pt x="29" y="30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3" y="11"/>
                    </a:lnTo>
                    <a:lnTo>
                      <a:pt x="55" y="9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4" y="4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5" y="11"/>
                    </a:lnTo>
                    <a:lnTo>
                      <a:pt x="150" y="16"/>
                    </a:lnTo>
                    <a:lnTo>
                      <a:pt x="154" y="19"/>
                    </a:lnTo>
                    <a:lnTo>
                      <a:pt x="159" y="23"/>
                    </a:lnTo>
                    <a:lnTo>
                      <a:pt x="166" y="30"/>
                    </a:lnTo>
                    <a:lnTo>
                      <a:pt x="171" y="40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78" y="57"/>
                    </a:lnTo>
                    <a:lnTo>
                      <a:pt x="180" y="64"/>
                    </a:lnTo>
                    <a:lnTo>
                      <a:pt x="180" y="68"/>
                    </a:lnTo>
                    <a:lnTo>
                      <a:pt x="183" y="73"/>
                    </a:lnTo>
                    <a:lnTo>
                      <a:pt x="183" y="80"/>
                    </a:lnTo>
                    <a:lnTo>
                      <a:pt x="183" y="87"/>
                    </a:lnTo>
                    <a:lnTo>
                      <a:pt x="183" y="92"/>
                    </a:lnTo>
                    <a:lnTo>
                      <a:pt x="183" y="99"/>
                    </a:lnTo>
                    <a:lnTo>
                      <a:pt x="180" y="106"/>
                    </a:lnTo>
                    <a:lnTo>
                      <a:pt x="180" y="114"/>
                    </a:lnTo>
                    <a:lnTo>
                      <a:pt x="180" y="121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42"/>
                    </a:lnTo>
                    <a:lnTo>
                      <a:pt x="171" y="147"/>
                    </a:lnTo>
                    <a:lnTo>
                      <a:pt x="169" y="156"/>
                    </a:lnTo>
                    <a:lnTo>
                      <a:pt x="166" y="163"/>
                    </a:lnTo>
                    <a:lnTo>
                      <a:pt x="166" y="171"/>
                    </a:lnTo>
                    <a:lnTo>
                      <a:pt x="161" y="175"/>
                    </a:lnTo>
                    <a:lnTo>
                      <a:pt x="157" y="182"/>
                    </a:lnTo>
                    <a:lnTo>
                      <a:pt x="152" y="187"/>
                    </a:lnTo>
                    <a:lnTo>
                      <a:pt x="147" y="194"/>
                    </a:lnTo>
                    <a:lnTo>
                      <a:pt x="143" y="199"/>
                    </a:lnTo>
                    <a:lnTo>
                      <a:pt x="135" y="204"/>
                    </a:lnTo>
                    <a:lnTo>
                      <a:pt x="128" y="206"/>
                    </a:lnTo>
                    <a:lnTo>
                      <a:pt x="124" y="211"/>
                    </a:lnTo>
                    <a:lnTo>
                      <a:pt x="114" y="213"/>
                    </a:lnTo>
                    <a:lnTo>
                      <a:pt x="109" y="216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86" y="218"/>
                    </a:lnTo>
                    <a:lnTo>
                      <a:pt x="79" y="218"/>
                    </a:lnTo>
                    <a:lnTo>
                      <a:pt x="71" y="218"/>
                    </a:lnTo>
                    <a:lnTo>
                      <a:pt x="64" y="218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1" y="206"/>
                    </a:lnTo>
                    <a:lnTo>
                      <a:pt x="36" y="204"/>
                    </a:lnTo>
                    <a:lnTo>
                      <a:pt x="29" y="197"/>
                    </a:lnTo>
                    <a:lnTo>
                      <a:pt x="24" y="190"/>
                    </a:lnTo>
                    <a:lnTo>
                      <a:pt x="19" y="182"/>
                    </a:lnTo>
                    <a:lnTo>
                      <a:pt x="15" y="175"/>
                    </a:lnTo>
                    <a:lnTo>
                      <a:pt x="12" y="171"/>
                    </a:lnTo>
                    <a:lnTo>
                      <a:pt x="10" y="166"/>
                    </a:lnTo>
                    <a:lnTo>
                      <a:pt x="8" y="161"/>
                    </a:lnTo>
                    <a:lnTo>
                      <a:pt x="5" y="156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006" name="Freeform 64"/>
              <p:cNvSpPr>
                <a:spLocks noChangeAspect="1"/>
              </p:cNvSpPr>
              <p:nvPr/>
            </p:nvSpPr>
            <p:spPr bwMode="auto">
              <a:xfrm>
                <a:off x="2509" y="10492"/>
                <a:ext cx="194" cy="1238"/>
              </a:xfrm>
              <a:custGeom>
                <a:avLst/>
                <a:gdLst>
                  <a:gd name="T0" fmla="*/ 0 w 194"/>
                  <a:gd name="T1" fmla="*/ 10 h 1238"/>
                  <a:gd name="T2" fmla="*/ 4 w 194"/>
                  <a:gd name="T3" fmla="*/ 22 h 1238"/>
                  <a:gd name="T4" fmla="*/ 11 w 194"/>
                  <a:gd name="T5" fmla="*/ 41 h 1238"/>
                  <a:gd name="T6" fmla="*/ 21 w 194"/>
                  <a:gd name="T7" fmla="*/ 64 h 1238"/>
                  <a:gd name="T8" fmla="*/ 28 w 194"/>
                  <a:gd name="T9" fmla="*/ 98 h 1238"/>
                  <a:gd name="T10" fmla="*/ 38 w 194"/>
                  <a:gd name="T11" fmla="*/ 133 h 1238"/>
                  <a:gd name="T12" fmla="*/ 52 w 194"/>
                  <a:gd name="T13" fmla="*/ 176 h 1238"/>
                  <a:gd name="T14" fmla="*/ 61 w 194"/>
                  <a:gd name="T15" fmla="*/ 224 h 1238"/>
                  <a:gd name="T16" fmla="*/ 73 w 194"/>
                  <a:gd name="T17" fmla="*/ 276 h 1238"/>
                  <a:gd name="T18" fmla="*/ 83 w 194"/>
                  <a:gd name="T19" fmla="*/ 335 h 1238"/>
                  <a:gd name="T20" fmla="*/ 94 w 194"/>
                  <a:gd name="T21" fmla="*/ 397 h 1238"/>
                  <a:gd name="T22" fmla="*/ 104 w 194"/>
                  <a:gd name="T23" fmla="*/ 463 h 1238"/>
                  <a:gd name="T24" fmla="*/ 111 w 194"/>
                  <a:gd name="T25" fmla="*/ 535 h 1238"/>
                  <a:gd name="T26" fmla="*/ 116 w 194"/>
                  <a:gd name="T27" fmla="*/ 608 h 1238"/>
                  <a:gd name="T28" fmla="*/ 120 w 194"/>
                  <a:gd name="T29" fmla="*/ 687 h 1238"/>
                  <a:gd name="T30" fmla="*/ 120 w 194"/>
                  <a:gd name="T31" fmla="*/ 770 h 1238"/>
                  <a:gd name="T32" fmla="*/ 120 w 194"/>
                  <a:gd name="T33" fmla="*/ 855 h 1238"/>
                  <a:gd name="T34" fmla="*/ 116 w 194"/>
                  <a:gd name="T35" fmla="*/ 943 h 1238"/>
                  <a:gd name="T36" fmla="*/ 109 w 194"/>
                  <a:gd name="T37" fmla="*/ 1033 h 1238"/>
                  <a:gd name="T38" fmla="*/ 97 w 194"/>
                  <a:gd name="T39" fmla="*/ 1128 h 1238"/>
                  <a:gd name="T40" fmla="*/ 83 w 194"/>
                  <a:gd name="T41" fmla="*/ 1226 h 1238"/>
                  <a:gd name="T42" fmla="*/ 97 w 194"/>
                  <a:gd name="T43" fmla="*/ 1233 h 1238"/>
                  <a:gd name="T44" fmla="*/ 118 w 194"/>
                  <a:gd name="T45" fmla="*/ 1238 h 1238"/>
                  <a:gd name="T46" fmla="*/ 137 w 194"/>
                  <a:gd name="T47" fmla="*/ 1238 h 1238"/>
                  <a:gd name="T48" fmla="*/ 154 w 194"/>
                  <a:gd name="T49" fmla="*/ 1226 h 1238"/>
                  <a:gd name="T50" fmla="*/ 163 w 194"/>
                  <a:gd name="T51" fmla="*/ 1207 h 1238"/>
                  <a:gd name="T52" fmla="*/ 163 w 194"/>
                  <a:gd name="T53" fmla="*/ 1193 h 1238"/>
                  <a:gd name="T54" fmla="*/ 165 w 194"/>
                  <a:gd name="T55" fmla="*/ 1166 h 1238"/>
                  <a:gd name="T56" fmla="*/ 170 w 194"/>
                  <a:gd name="T57" fmla="*/ 1136 h 1238"/>
                  <a:gd name="T58" fmla="*/ 175 w 194"/>
                  <a:gd name="T59" fmla="*/ 1095 h 1238"/>
                  <a:gd name="T60" fmla="*/ 180 w 194"/>
                  <a:gd name="T61" fmla="*/ 1050 h 1238"/>
                  <a:gd name="T62" fmla="*/ 182 w 194"/>
                  <a:gd name="T63" fmla="*/ 998 h 1238"/>
                  <a:gd name="T64" fmla="*/ 187 w 194"/>
                  <a:gd name="T65" fmla="*/ 941 h 1238"/>
                  <a:gd name="T66" fmla="*/ 189 w 194"/>
                  <a:gd name="T67" fmla="*/ 879 h 1238"/>
                  <a:gd name="T68" fmla="*/ 191 w 194"/>
                  <a:gd name="T69" fmla="*/ 815 h 1238"/>
                  <a:gd name="T70" fmla="*/ 191 w 194"/>
                  <a:gd name="T71" fmla="*/ 746 h 1238"/>
                  <a:gd name="T72" fmla="*/ 191 w 194"/>
                  <a:gd name="T73" fmla="*/ 677 h 1238"/>
                  <a:gd name="T74" fmla="*/ 189 w 194"/>
                  <a:gd name="T75" fmla="*/ 604 h 1238"/>
                  <a:gd name="T76" fmla="*/ 187 w 194"/>
                  <a:gd name="T77" fmla="*/ 530 h 1238"/>
                  <a:gd name="T78" fmla="*/ 180 w 194"/>
                  <a:gd name="T79" fmla="*/ 456 h 1238"/>
                  <a:gd name="T80" fmla="*/ 173 w 194"/>
                  <a:gd name="T81" fmla="*/ 383 h 1238"/>
                  <a:gd name="T82" fmla="*/ 163 w 194"/>
                  <a:gd name="T83" fmla="*/ 314 h 1238"/>
                  <a:gd name="T84" fmla="*/ 149 w 194"/>
                  <a:gd name="T85" fmla="*/ 243 h 1238"/>
                  <a:gd name="T86" fmla="*/ 135 w 194"/>
                  <a:gd name="T87" fmla="*/ 176 h 1238"/>
                  <a:gd name="T88" fmla="*/ 113 w 194"/>
                  <a:gd name="T89" fmla="*/ 114 h 1238"/>
                  <a:gd name="T90" fmla="*/ 92 w 194"/>
                  <a:gd name="T91" fmla="*/ 53 h 1238"/>
                  <a:gd name="T92" fmla="*/ 66 w 194"/>
                  <a:gd name="T93" fmla="*/ 0 h 12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1238"/>
                  <a:gd name="T143" fmla="*/ 194 w 194"/>
                  <a:gd name="T144" fmla="*/ 1238 h 12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1238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9" y="34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3" y="76"/>
                    </a:lnTo>
                    <a:lnTo>
                      <a:pt x="26" y="86"/>
                    </a:lnTo>
                    <a:lnTo>
                      <a:pt x="28" y="98"/>
                    </a:lnTo>
                    <a:lnTo>
                      <a:pt x="30" y="107"/>
                    </a:lnTo>
                    <a:lnTo>
                      <a:pt x="35" y="121"/>
                    </a:lnTo>
                    <a:lnTo>
                      <a:pt x="38" y="133"/>
                    </a:lnTo>
                    <a:lnTo>
                      <a:pt x="42" y="148"/>
                    </a:lnTo>
                    <a:lnTo>
                      <a:pt x="45" y="159"/>
                    </a:lnTo>
                    <a:lnTo>
                      <a:pt x="52" y="176"/>
                    </a:lnTo>
                    <a:lnTo>
                      <a:pt x="54" y="190"/>
                    </a:lnTo>
                    <a:lnTo>
                      <a:pt x="56" y="207"/>
                    </a:lnTo>
                    <a:lnTo>
                      <a:pt x="61" y="224"/>
                    </a:lnTo>
                    <a:lnTo>
                      <a:pt x="66" y="240"/>
                    </a:lnTo>
                    <a:lnTo>
                      <a:pt x="68" y="259"/>
                    </a:lnTo>
                    <a:lnTo>
                      <a:pt x="73" y="276"/>
                    </a:lnTo>
                    <a:lnTo>
                      <a:pt x="75" y="295"/>
                    </a:lnTo>
                    <a:lnTo>
                      <a:pt x="80" y="314"/>
                    </a:lnTo>
                    <a:lnTo>
                      <a:pt x="83" y="335"/>
                    </a:lnTo>
                    <a:lnTo>
                      <a:pt x="90" y="354"/>
                    </a:lnTo>
                    <a:lnTo>
                      <a:pt x="92" y="376"/>
                    </a:lnTo>
                    <a:lnTo>
                      <a:pt x="94" y="397"/>
                    </a:lnTo>
                    <a:lnTo>
                      <a:pt x="97" y="418"/>
                    </a:lnTo>
                    <a:lnTo>
                      <a:pt x="99" y="442"/>
                    </a:lnTo>
                    <a:lnTo>
                      <a:pt x="104" y="463"/>
                    </a:lnTo>
                    <a:lnTo>
                      <a:pt x="106" y="487"/>
                    </a:lnTo>
                    <a:lnTo>
                      <a:pt x="109" y="509"/>
                    </a:lnTo>
                    <a:lnTo>
                      <a:pt x="111" y="535"/>
                    </a:lnTo>
                    <a:lnTo>
                      <a:pt x="113" y="558"/>
                    </a:lnTo>
                    <a:lnTo>
                      <a:pt x="113" y="582"/>
                    </a:lnTo>
                    <a:lnTo>
                      <a:pt x="116" y="608"/>
                    </a:lnTo>
                    <a:lnTo>
                      <a:pt x="118" y="634"/>
                    </a:lnTo>
                    <a:lnTo>
                      <a:pt x="118" y="661"/>
                    </a:lnTo>
                    <a:lnTo>
                      <a:pt x="120" y="687"/>
                    </a:lnTo>
                    <a:lnTo>
                      <a:pt x="120" y="713"/>
                    </a:lnTo>
                    <a:lnTo>
                      <a:pt x="123" y="741"/>
                    </a:lnTo>
                    <a:lnTo>
                      <a:pt x="120" y="770"/>
                    </a:lnTo>
                    <a:lnTo>
                      <a:pt x="120" y="798"/>
                    </a:lnTo>
                    <a:lnTo>
                      <a:pt x="120" y="824"/>
                    </a:lnTo>
                    <a:lnTo>
                      <a:pt x="120" y="855"/>
                    </a:lnTo>
                    <a:lnTo>
                      <a:pt x="120" y="884"/>
                    </a:lnTo>
                    <a:lnTo>
                      <a:pt x="118" y="915"/>
                    </a:lnTo>
                    <a:lnTo>
                      <a:pt x="116" y="943"/>
                    </a:lnTo>
                    <a:lnTo>
                      <a:pt x="116" y="974"/>
                    </a:lnTo>
                    <a:lnTo>
                      <a:pt x="111" y="1003"/>
                    </a:lnTo>
                    <a:lnTo>
                      <a:pt x="109" y="1033"/>
                    </a:lnTo>
                    <a:lnTo>
                      <a:pt x="106" y="1067"/>
                    </a:lnTo>
                    <a:lnTo>
                      <a:pt x="101" y="1098"/>
                    </a:lnTo>
                    <a:lnTo>
                      <a:pt x="97" y="1128"/>
                    </a:lnTo>
                    <a:lnTo>
                      <a:pt x="92" y="1162"/>
                    </a:lnTo>
                    <a:lnTo>
                      <a:pt x="90" y="1193"/>
                    </a:lnTo>
                    <a:lnTo>
                      <a:pt x="83" y="1226"/>
                    </a:lnTo>
                    <a:lnTo>
                      <a:pt x="85" y="1226"/>
                    </a:lnTo>
                    <a:lnTo>
                      <a:pt x="92" y="1231"/>
                    </a:lnTo>
                    <a:lnTo>
                      <a:pt x="97" y="1233"/>
                    </a:lnTo>
                    <a:lnTo>
                      <a:pt x="104" y="1235"/>
                    </a:lnTo>
                    <a:lnTo>
                      <a:pt x="111" y="1238"/>
                    </a:lnTo>
                    <a:lnTo>
                      <a:pt x="118" y="1238"/>
                    </a:lnTo>
                    <a:lnTo>
                      <a:pt x="125" y="1238"/>
                    </a:lnTo>
                    <a:lnTo>
                      <a:pt x="132" y="1238"/>
                    </a:lnTo>
                    <a:lnTo>
                      <a:pt x="137" y="1238"/>
                    </a:lnTo>
                    <a:lnTo>
                      <a:pt x="144" y="1235"/>
                    </a:lnTo>
                    <a:lnTo>
                      <a:pt x="149" y="1231"/>
                    </a:lnTo>
                    <a:lnTo>
                      <a:pt x="154" y="1226"/>
                    </a:lnTo>
                    <a:lnTo>
                      <a:pt x="158" y="1219"/>
                    </a:lnTo>
                    <a:lnTo>
                      <a:pt x="163" y="1209"/>
                    </a:lnTo>
                    <a:lnTo>
                      <a:pt x="163" y="1207"/>
                    </a:lnTo>
                    <a:lnTo>
                      <a:pt x="163" y="1202"/>
                    </a:lnTo>
                    <a:lnTo>
                      <a:pt x="163" y="1197"/>
                    </a:lnTo>
                    <a:lnTo>
                      <a:pt x="163" y="1193"/>
                    </a:lnTo>
                    <a:lnTo>
                      <a:pt x="163" y="1183"/>
                    </a:lnTo>
                    <a:lnTo>
                      <a:pt x="165" y="1176"/>
                    </a:lnTo>
                    <a:lnTo>
                      <a:pt x="165" y="1166"/>
                    </a:lnTo>
                    <a:lnTo>
                      <a:pt x="168" y="1157"/>
                    </a:lnTo>
                    <a:lnTo>
                      <a:pt x="168" y="1147"/>
                    </a:lnTo>
                    <a:lnTo>
                      <a:pt x="170" y="1136"/>
                    </a:lnTo>
                    <a:lnTo>
                      <a:pt x="173" y="1121"/>
                    </a:lnTo>
                    <a:lnTo>
                      <a:pt x="173" y="1109"/>
                    </a:lnTo>
                    <a:lnTo>
                      <a:pt x="175" y="1095"/>
                    </a:lnTo>
                    <a:lnTo>
                      <a:pt x="175" y="1081"/>
                    </a:lnTo>
                    <a:lnTo>
                      <a:pt x="177" y="1067"/>
                    </a:lnTo>
                    <a:lnTo>
                      <a:pt x="180" y="1050"/>
                    </a:lnTo>
                    <a:lnTo>
                      <a:pt x="180" y="1033"/>
                    </a:lnTo>
                    <a:lnTo>
                      <a:pt x="180" y="1017"/>
                    </a:lnTo>
                    <a:lnTo>
                      <a:pt x="182" y="998"/>
                    </a:lnTo>
                    <a:lnTo>
                      <a:pt x="182" y="979"/>
                    </a:lnTo>
                    <a:lnTo>
                      <a:pt x="184" y="960"/>
                    </a:lnTo>
                    <a:lnTo>
                      <a:pt x="187" y="941"/>
                    </a:lnTo>
                    <a:lnTo>
                      <a:pt x="187" y="919"/>
                    </a:lnTo>
                    <a:lnTo>
                      <a:pt x="189" y="900"/>
                    </a:lnTo>
                    <a:lnTo>
                      <a:pt x="189" y="879"/>
                    </a:lnTo>
                    <a:lnTo>
                      <a:pt x="189" y="858"/>
                    </a:lnTo>
                    <a:lnTo>
                      <a:pt x="191" y="836"/>
                    </a:lnTo>
                    <a:lnTo>
                      <a:pt x="191" y="815"/>
                    </a:lnTo>
                    <a:lnTo>
                      <a:pt x="191" y="791"/>
                    </a:lnTo>
                    <a:lnTo>
                      <a:pt x="191" y="770"/>
                    </a:lnTo>
                    <a:lnTo>
                      <a:pt x="191" y="746"/>
                    </a:lnTo>
                    <a:lnTo>
                      <a:pt x="194" y="725"/>
                    </a:lnTo>
                    <a:lnTo>
                      <a:pt x="191" y="699"/>
                    </a:lnTo>
                    <a:lnTo>
                      <a:pt x="191" y="677"/>
                    </a:lnTo>
                    <a:lnTo>
                      <a:pt x="191" y="651"/>
                    </a:lnTo>
                    <a:lnTo>
                      <a:pt x="191" y="627"/>
                    </a:lnTo>
                    <a:lnTo>
                      <a:pt x="189" y="604"/>
                    </a:lnTo>
                    <a:lnTo>
                      <a:pt x="189" y="577"/>
                    </a:lnTo>
                    <a:lnTo>
                      <a:pt x="189" y="556"/>
                    </a:lnTo>
                    <a:lnTo>
                      <a:pt x="187" y="530"/>
                    </a:lnTo>
                    <a:lnTo>
                      <a:pt x="184" y="506"/>
                    </a:lnTo>
                    <a:lnTo>
                      <a:pt x="182" y="482"/>
                    </a:lnTo>
                    <a:lnTo>
                      <a:pt x="180" y="456"/>
                    </a:lnTo>
                    <a:lnTo>
                      <a:pt x="180" y="433"/>
                    </a:lnTo>
                    <a:lnTo>
                      <a:pt x="175" y="409"/>
                    </a:lnTo>
                    <a:lnTo>
                      <a:pt x="173" y="383"/>
                    </a:lnTo>
                    <a:lnTo>
                      <a:pt x="168" y="361"/>
                    </a:lnTo>
                    <a:lnTo>
                      <a:pt x="165" y="338"/>
                    </a:lnTo>
                    <a:lnTo>
                      <a:pt x="163" y="314"/>
                    </a:lnTo>
                    <a:lnTo>
                      <a:pt x="158" y="290"/>
                    </a:lnTo>
                    <a:lnTo>
                      <a:pt x="154" y="266"/>
                    </a:lnTo>
                    <a:lnTo>
                      <a:pt x="149" y="243"/>
                    </a:lnTo>
                    <a:lnTo>
                      <a:pt x="144" y="221"/>
                    </a:lnTo>
                    <a:lnTo>
                      <a:pt x="139" y="197"/>
                    </a:lnTo>
                    <a:lnTo>
                      <a:pt x="135" y="176"/>
                    </a:lnTo>
                    <a:lnTo>
                      <a:pt x="128" y="155"/>
                    </a:lnTo>
                    <a:lnTo>
                      <a:pt x="120" y="133"/>
                    </a:lnTo>
                    <a:lnTo>
                      <a:pt x="113" y="114"/>
                    </a:lnTo>
                    <a:lnTo>
                      <a:pt x="106" y="93"/>
                    </a:lnTo>
                    <a:lnTo>
                      <a:pt x="99" y="74"/>
                    </a:lnTo>
                    <a:lnTo>
                      <a:pt x="92" y="53"/>
                    </a:lnTo>
                    <a:lnTo>
                      <a:pt x="83" y="36"/>
                    </a:lnTo>
                    <a:lnTo>
                      <a:pt x="75" y="17"/>
                    </a:lnTo>
                    <a:lnTo>
                      <a:pt x="6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007" name="Freeform 65"/>
              <p:cNvSpPr>
                <a:spLocks noChangeAspect="1"/>
              </p:cNvSpPr>
              <p:nvPr/>
            </p:nvSpPr>
            <p:spPr bwMode="auto">
              <a:xfrm>
                <a:off x="2802" y="10476"/>
                <a:ext cx="289" cy="1194"/>
              </a:xfrm>
              <a:custGeom>
                <a:avLst/>
                <a:gdLst>
                  <a:gd name="T0" fmla="*/ 5 w 289"/>
                  <a:gd name="T1" fmla="*/ 21 h 1194"/>
                  <a:gd name="T2" fmla="*/ 15 w 289"/>
                  <a:gd name="T3" fmla="*/ 33 h 1194"/>
                  <a:gd name="T4" fmla="*/ 22 w 289"/>
                  <a:gd name="T5" fmla="*/ 40 h 1194"/>
                  <a:gd name="T6" fmla="*/ 31 w 289"/>
                  <a:gd name="T7" fmla="*/ 52 h 1194"/>
                  <a:gd name="T8" fmla="*/ 41 w 289"/>
                  <a:gd name="T9" fmla="*/ 64 h 1194"/>
                  <a:gd name="T10" fmla="*/ 50 w 289"/>
                  <a:gd name="T11" fmla="*/ 80 h 1194"/>
                  <a:gd name="T12" fmla="*/ 62 w 289"/>
                  <a:gd name="T13" fmla="*/ 99 h 1194"/>
                  <a:gd name="T14" fmla="*/ 74 w 289"/>
                  <a:gd name="T15" fmla="*/ 118 h 1194"/>
                  <a:gd name="T16" fmla="*/ 88 w 289"/>
                  <a:gd name="T17" fmla="*/ 140 h 1194"/>
                  <a:gd name="T18" fmla="*/ 100 w 289"/>
                  <a:gd name="T19" fmla="*/ 166 h 1194"/>
                  <a:gd name="T20" fmla="*/ 114 w 289"/>
                  <a:gd name="T21" fmla="*/ 192 h 1194"/>
                  <a:gd name="T22" fmla="*/ 126 w 289"/>
                  <a:gd name="T23" fmla="*/ 221 h 1194"/>
                  <a:gd name="T24" fmla="*/ 138 w 289"/>
                  <a:gd name="T25" fmla="*/ 254 h 1194"/>
                  <a:gd name="T26" fmla="*/ 152 w 289"/>
                  <a:gd name="T27" fmla="*/ 287 h 1194"/>
                  <a:gd name="T28" fmla="*/ 164 w 289"/>
                  <a:gd name="T29" fmla="*/ 325 h 1194"/>
                  <a:gd name="T30" fmla="*/ 173 w 289"/>
                  <a:gd name="T31" fmla="*/ 363 h 1194"/>
                  <a:gd name="T32" fmla="*/ 185 w 289"/>
                  <a:gd name="T33" fmla="*/ 406 h 1194"/>
                  <a:gd name="T34" fmla="*/ 195 w 289"/>
                  <a:gd name="T35" fmla="*/ 451 h 1194"/>
                  <a:gd name="T36" fmla="*/ 202 w 289"/>
                  <a:gd name="T37" fmla="*/ 496 h 1194"/>
                  <a:gd name="T38" fmla="*/ 211 w 289"/>
                  <a:gd name="T39" fmla="*/ 546 h 1194"/>
                  <a:gd name="T40" fmla="*/ 216 w 289"/>
                  <a:gd name="T41" fmla="*/ 598 h 1194"/>
                  <a:gd name="T42" fmla="*/ 221 w 289"/>
                  <a:gd name="T43" fmla="*/ 653 h 1194"/>
                  <a:gd name="T44" fmla="*/ 223 w 289"/>
                  <a:gd name="T45" fmla="*/ 710 h 1194"/>
                  <a:gd name="T46" fmla="*/ 225 w 289"/>
                  <a:gd name="T47" fmla="*/ 772 h 1194"/>
                  <a:gd name="T48" fmla="*/ 221 w 289"/>
                  <a:gd name="T49" fmla="*/ 833 h 1194"/>
                  <a:gd name="T50" fmla="*/ 218 w 289"/>
                  <a:gd name="T51" fmla="*/ 902 h 1194"/>
                  <a:gd name="T52" fmla="*/ 213 w 289"/>
                  <a:gd name="T53" fmla="*/ 971 h 1194"/>
                  <a:gd name="T54" fmla="*/ 204 w 289"/>
                  <a:gd name="T55" fmla="*/ 1042 h 1194"/>
                  <a:gd name="T56" fmla="*/ 195 w 289"/>
                  <a:gd name="T57" fmla="*/ 1116 h 1194"/>
                  <a:gd name="T58" fmla="*/ 183 w 289"/>
                  <a:gd name="T59" fmla="*/ 1194 h 1194"/>
                  <a:gd name="T60" fmla="*/ 266 w 289"/>
                  <a:gd name="T61" fmla="*/ 1182 h 1194"/>
                  <a:gd name="T62" fmla="*/ 266 w 289"/>
                  <a:gd name="T63" fmla="*/ 1178 h 1194"/>
                  <a:gd name="T64" fmla="*/ 266 w 289"/>
                  <a:gd name="T65" fmla="*/ 1168 h 1194"/>
                  <a:gd name="T66" fmla="*/ 268 w 289"/>
                  <a:gd name="T67" fmla="*/ 1154 h 1194"/>
                  <a:gd name="T68" fmla="*/ 270 w 289"/>
                  <a:gd name="T69" fmla="*/ 1135 h 1194"/>
                  <a:gd name="T70" fmla="*/ 273 w 289"/>
                  <a:gd name="T71" fmla="*/ 1114 h 1194"/>
                  <a:gd name="T72" fmla="*/ 275 w 289"/>
                  <a:gd name="T73" fmla="*/ 1087 h 1194"/>
                  <a:gd name="T74" fmla="*/ 277 w 289"/>
                  <a:gd name="T75" fmla="*/ 1057 h 1194"/>
                  <a:gd name="T76" fmla="*/ 282 w 289"/>
                  <a:gd name="T77" fmla="*/ 1026 h 1194"/>
                  <a:gd name="T78" fmla="*/ 282 w 289"/>
                  <a:gd name="T79" fmla="*/ 990 h 1194"/>
                  <a:gd name="T80" fmla="*/ 285 w 289"/>
                  <a:gd name="T81" fmla="*/ 952 h 1194"/>
                  <a:gd name="T82" fmla="*/ 287 w 289"/>
                  <a:gd name="T83" fmla="*/ 914 h 1194"/>
                  <a:gd name="T84" fmla="*/ 289 w 289"/>
                  <a:gd name="T85" fmla="*/ 869 h 1194"/>
                  <a:gd name="T86" fmla="*/ 289 w 289"/>
                  <a:gd name="T87" fmla="*/ 826 h 1194"/>
                  <a:gd name="T88" fmla="*/ 289 w 289"/>
                  <a:gd name="T89" fmla="*/ 781 h 1194"/>
                  <a:gd name="T90" fmla="*/ 289 w 289"/>
                  <a:gd name="T91" fmla="*/ 734 h 1194"/>
                  <a:gd name="T92" fmla="*/ 289 w 289"/>
                  <a:gd name="T93" fmla="*/ 686 h 1194"/>
                  <a:gd name="T94" fmla="*/ 285 w 289"/>
                  <a:gd name="T95" fmla="*/ 636 h 1194"/>
                  <a:gd name="T96" fmla="*/ 282 w 289"/>
                  <a:gd name="T97" fmla="*/ 586 h 1194"/>
                  <a:gd name="T98" fmla="*/ 277 w 289"/>
                  <a:gd name="T99" fmla="*/ 536 h 1194"/>
                  <a:gd name="T100" fmla="*/ 273 w 289"/>
                  <a:gd name="T101" fmla="*/ 487 h 1194"/>
                  <a:gd name="T102" fmla="*/ 266 w 289"/>
                  <a:gd name="T103" fmla="*/ 437 h 1194"/>
                  <a:gd name="T104" fmla="*/ 256 w 289"/>
                  <a:gd name="T105" fmla="*/ 389 h 1194"/>
                  <a:gd name="T106" fmla="*/ 244 w 289"/>
                  <a:gd name="T107" fmla="*/ 342 h 1194"/>
                  <a:gd name="T108" fmla="*/ 232 w 289"/>
                  <a:gd name="T109" fmla="*/ 294 h 1194"/>
                  <a:gd name="T110" fmla="*/ 218 w 289"/>
                  <a:gd name="T111" fmla="*/ 247 h 1194"/>
                  <a:gd name="T112" fmla="*/ 202 w 289"/>
                  <a:gd name="T113" fmla="*/ 204 h 1194"/>
                  <a:gd name="T114" fmla="*/ 185 w 289"/>
                  <a:gd name="T115" fmla="*/ 161 h 1194"/>
                  <a:gd name="T116" fmla="*/ 164 w 289"/>
                  <a:gd name="T117" fmla="*/ 121 h 1194"/>
                  <a:gd name="T118" fmla="*/ 142 w 289"/>
                  <a:gd name="T119" fmla="*/ 83 h 1194"/>
                  <a:gd name="T120" fmla="*/ 116 w 289"/>
                  <a:gd name="T121" fmla="*/ 47 h 1194"/>
                  <a:gd name="T122" fmla="*/ 88 w 289"/>
                  <a:gd name="T123" fmla="*/ 16 h 1194"/>
                  <a:gd name="T124" fmla="*/ 0 w 289"/>
                  <a:gd name="T125" fmla="*/ 16 h 1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9"/>
                  <a:gd name="T190" fmla="*/ 0 h 1194"/>
                  <a:gd name="T191" fmla="*/ 289 w 289"/>
                  <a:gd name="T192" fmla="*/ 1194 h 11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9" h="1194">
                    <a:moveTo>
                      <a:pt x="0" y="16"/>
                    </a:moveTo>
                    <a:lnTo>
                      <a:pt x="5" y="21"/>
                    </a:lnTo>
                    <a:lnTo>
                      <a:pt x="7" y="23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2" y="40"/>
                    </a:lnTo>
                    <a:lnTo>
                      <a:pt x="24" y="45"/>
                    </a:lnTo>
                    <a:lnTo>
                      <a:pt x="31" y="52"/>
                    </a:lnTo>
                    <a:lnTo>
                      <a:pt x="36" y="57"/>
                    </a:lnTo>
                    <a:lnTo>
                      <a:pt x="41" y="64"/>
                    </a:lnTo>
                    <a:lnTo>
                      <a:pt x="45" y="73"/>
                    </a:lnTo>
                    <a:lnTo>
                      <a:pt x="50" y="80"/>
                    </a:lnTo>
                    <a:lnTo>
                      <a:pt x="55" y="90"/>
                    </a:lnTo>
                    <a:lnTo>
                      <a:pt x="62" y="99"/>
                    </a:lnTo>
                    <a:lnTo>
                      <a:pt x="67" y="107"/>
                    </a:lnTo>
                    <a:lnTo>
                      <a:pt x="74" y="118"/>
                    </a:lnTo>
                    <a:lnTo>
                      <a:pt x="81" y="128"/>
                    </a:lnTo>
                    <a:lnTo>
                      <a:pt x="88" y="140"/>
                    </a:lnTo>
                    <a:lnTo>
                      <a:pt x="93" y="154"/>
                    </a:lnTo>
                    <a:lnTo>
                      <a:pt x="100" y="166"/>
                    </a:lnTo>
                    <a:lnTo>
                      <a:pt x="105" y="178"/>
                    </a:lnTo>
                    <a:lnTo>
                      <a:pt x="114" y="192"/>
                    </a:lnTo>
                    <a:lnTo>
                      <a:pt x="119" y="206"/>
                    </a:lnTo>
                    <a:lnTo>
                      <a:pt x="126" y="221"/>
                    </a:lnTo>
                    <a:lnTo>
                      <a:pt x="131" y="237"/>
                    </a:lnTo>
                    <a:lnTo>
                      <a:pt x="138" y="254"/>
                    </a:lnTo>
                    <a:lnTo>
                      <a:pt x="145" y="270"/>
                    </a:lnTo>
                    <a:lnTo>
                      <a:pt x="152" y="287"/>
                    </a:lnTo>
                    <a:lnTo>
                      <a:pt x="157" y="306"/>
                    </a:lnTo>
                    <a:lnTo>
                      <a:pt x="164" y="325"/>
                    </a:lnTo>
                    <a:lnTo>
                      <a:pt x="168" y="342"/>
                    </a:lnTo>
                    <a:lnTo>
                      <a:pt x="173" y="363"/>
                    </a:lnTo>
                    <a:lnTo>
                      <a:pt x="178" y="384"/>
                    </a:lnTo>
                    <a:lnTo>
                      <a:pt x="185" y="406"/>
                    </a:lnTo>
                    <a:lnTo>
                      <a:pt x="190" y="427"/>
                    </a:lnTo>
                    <a:lnTo>
                      <a:pt x="195" y="451"/>
                    </a:lnTo>
                    <a:lnTo>
                      <a:pt x="199" y="472"/>
                    </a:lnTo>
                    <a:lnTo>
                      <a:pt x="202" y="496"/>
                    </a:lnTo>
                    <a:lnTo>
                      <a:pt x="206" y="520"/>
                    </a:lnTo>
                    <a:lnTo>
                      <a:pt x="211" y="546"/>
                    </a:lnTo>
                    <a:lnTo>
                      <a:pt x="213" y="572"/>
                    </a:lnTo>
                    <a:lnTo>
                      <a:pt x="216" y="598"/>
                    </a:lnTo>
                    <a:lnTo>
                      <a:pt x="218" y="627"/>
                    </a:lnTo>
                    <a:lnTo>
                      <a:pt x="221" y="653"/>
                    </a:lnTo>
                    <a:lnTo>
                      <a:pt x="221" y="681"/>
                    </a:lnTo>
                    <a:lnTo>
                      <a:pt x="223" y="710"/>
                    </a:lnTo>
                    <a:lnTo>
                      <a:pt x="223" y="741"/>
                    </a:lnTo>
                    <a:lnTo>
                      <a:pt x="225" y="772"/>
                    </a:lnTo>
                    <a:lnTo>
                      <a:pt x="223" y="802"/>
                    </a:lnTo>
                    <a:lnTo>
                      <a:pt x="221" y="833"/>
                    </a:lnTo>
                    <a:lnTo>
                      <a:pt x="221" y="867"/>
                    </a:lnTo>
                    <a:lnTo>
                      <a:pt x="218" y="902"/>
                    </a:lnTo>
                    <a:lnTo>
                      <a:pt x="216" y="935"/>
                    </a:lnTo>
                    <a:lnTo>
                      <a:pt x="213" y="971"/>
                    </a:lnTo>
                    <a:lnTo>
                      <a:pt x="211" y="1004"/>
                    </a:lnTo>
                    <a:lnTo>
                      <a:pt x="204" y="1042"/>
                    </a:lnTo>
                    <a:lnTo>
                      <a:pt x="199" y="1078"/>
                    </a:lnTo>
                    <a:lnTo>
                      <a:pt x="195" y="1116"/>
                    </a:lnTo>
                    <a:lnTo>
                      <a:pt x="187" y="1154"/>
                    </a:lnTo>
                    <a:lnTo>
                      <a:pt x="183" y="1194"/>
                    </a:lnTo>
                    <a:lnTo>
                      <a:pt x="266" y="1185"/>
                    </a:lnTo>
                    <a:lnTo>
                      <a:pt x="266" y="1182"/>
                    </a:lnTo>
                    <a:lnTo>
                      <a:pt x="266" y="1178"/>
                    </a:lnTo>
                    <a:lnTo>
                      <a:pt x="266" y="1173"/>
                    </a:lnTo>
                    <a:lnTo>
                      <a:pt x="266" y="1168"/>
                    </a:lnTo>
                    <a:lnTo>
                      <a:pt x="268" y="1161"/>
                    </a:lnTo>
                    <a:lnTo>
                      <a:pt x="268" y="1154"/>
                    </a:lnTo>
                    <a:lnTo>
                      <a:pt x="270" y="1144"/>
                    </a:lnTo>
                    <a:lnTo>
                      <a:pt x="270" y="1135"/>
                    </a:lnTo>
                    <a:lnTo>
                      <a:pt x="273" y="1125"/>
                    </a:lnTo>
                    <a:lnTo>
                      <a:pt x="273" y="1114"/>
                    </a:lnTo>
                    <a:lnTo>
                      <a:pt x="275" y="1102"/>
                    </a:lnTo>
                    <a:lnTo>
                      <a:pt x="275" y="1087"/>
                    </a:lnTo>
                    <a:lnTo>
                      <a:pt x="277" y="1073"/>
                    </a:lnTo>
                    <a:lnTo>
                      <a:pt x="277" y="1057"/>
                    </a:lnTo>
                    <a:lnTo>
                      <a:pt x="280" y="1042"/>
                    </a:lnTo>
                    <a:lnTo>
                      <a:pt x="282" y="1026"/>
                    </a:lnTo>
                    <a:lnTo>
                      <a:pt x="282" y="1009"/>
                    </a:lnTo>
                    <a:lnTo>
                      <a:pt x="282" y="990"/>
                    </a:lnTo>
                    <a:lnTo>
                      <a:pt x="285" y="971"/>
                    </a:lnTo>
                    <a:lnTo>
                      <a:pt x="285" y="952"/>
                    </a:lnTo>
                    <a:lnTo>
                      <a:pt x="287" y="933"/>
                    </a:lnTo>
                    <a:lnTo>
                      <a:pt x="287" y="914"/>
                    </a:lnTo>
                    <a:lnTo>
                      <a:pt x="289" y="893"/>
                    </a:lnTo>
                    <a:lnTo>
                      <a:pt x="289" y="869"/>
                    </a:lnTo>
                    <a:lnTo>
                      <a:pt x="289" y="848"/>
                    </a:lnTo>
                    <a:lnTo>
                      <a:pt x="289" y="826"/>
                    </a:lnTo>
                    <a:lnTo>
                      <a:pt x="289" y="805"/>
                    </a:lnTo>
                    <a:lnTo>
                      <a:pt x="289" y="781"/>
                    </a:lnTo>
                    <a:lnTo>
                      <a:pt x="289" y="757"/>
                    </a:lnTo>
                    <a:lnTo>
                      <a:pt x="289" y="734"/>
                    </a:lnTo>
                    <a:lnTo>
                      <a:pt x="289" y="710"/>
                    </a:lnTo>
                    <a:lnTo>
                      <a:pt x="289" y="686"/>
                    </a:lnTo>
                    <a:lnTo>
                      <a:pt x="287" y="660"/>
                    </a:lnTo>
                    <a:lnTo>
                      <a:pt x="285" y="636"/>
                    </a:lnTo>
                    <a:lnTo>
                      <a:pt x="285" y="612"/>
                    </a:lnTo>
                    <a:lnTo>
                      <a:pt x="282" y="586"/>
                    </a:lnTo>
                    <a:lnTo>
                      <a:pt x="280" y="563"/>
                    </a:lnTo>
                    <a:lnTo>
                      <a:pt x="277" y="536"/>
                    </a:lnTo>
                    <a:lnTo>
                      <a:pt x="275" y="513"/>
                    </a:lnTo>
                    <a:lnTo>
                      <a:pt x="273" y="487"/>
                    </a:lnTo>
                    <a:lnTo>
                      <a:pt x="268" y="463"/>
                    </a:lnTo>
                    <a:lnTo>
                      <a:pt x="266" y="437"/>
                    </a:lnTo>
                    <a:lnTo>
                      <a:pt x="261" y="413"/>
                    </a:lnTo>
                    <a:lnTo>
                      <a:pt x="256" y="389"/>
                    </a:lnTo>
                    <a:lnTo>
                      <a:pt x="251" y="365"/>
                    </a:lnTo>
                    <a:lnTo>
                      <a:pt x="244" y="342"/>
                    </a:lnTo>
                    <a:lnTo>
                      <a:pt x="240" y="318"/>
                    </a:lnTo>
                    <a:lnTo>
                      <a:pt x="232" y="294"/>
                    </a:lnTo>
                    <a:lnTo>
                      <a:pt x="225" y="270"/>
                    </a:lnTo>
                    <a:lnTo>
                      <a:pt x="218" y="247"/>
                    </a:lnTo>
                    <a:lnTo>
                      <a:pt x="211" y="228"/>
                    </a:lnTo>
                    <a:lnTo>
                      <a:pt x="202" y="204"/>
                    </a:lnTo>
                    <a:lnTo>
                      <a:pt x="192" y="183"/>
                    </a:lnTo>
                    <a:lnTo>
                      <a:pt x="185" y="161"/>
                    </a:lnTo>
                    <a:lnTo>
                      <a:pt x="176" y="142"/>
                    </a:lnTo>
                    <a:lnTo>
                      <a:pt x="164" y="121"/>
                    </a:lnTo>
                    <a:lnTo>
                      <a:pt x="154" y="102"/>
                    </a:lnTo>
                    <a:lnTo>
                      <a:pt x="142" y="83"/>
                    </a:lnTo>
                    <a:lnTo>
                      <a:pt x="131" y="66"/>
                    </a:lnTo>
                    <a:lnTo>
                      <a:pt x="116" y="47"/>
                    </a:lnTo>
                    <a:lnTo>
                      <a:pt x="105" y="31"/>
                    </a:lnTo>
                    <a:lnTo>
                      <a:pt x="88" y="16"/>
                    </a:lnTo>
                    <a:lnTo>
                      <a:pt x="7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008" name="Freeform 66"/>
              <p:cNvSpPr>
                <a:spLocks noChangeAspect="1"/>
              </p:cNvSpPr>
              <p:nvPr/>
            </p:nvSpPr>
            <p:spPr bwMode="auto">
              <a:xfrm>
                <a:off x="3051" y="10412"/>
                <a:ext cx="287" cy="1227"/>
              </a:xfrm>
              <a:custGeom>
                <a:avLst/>
                <a:gdLst>
                  <a:gd name="T0" fmla="*/ 7 w 287"/>
                  <a:gd name="T1" fmla="*/ 59 h 1227"/>
                  <a:gd name="T2" fmla="*/ 26 w 287"/>
                  <a:gd name="T3" fmla="*/ 80 h 1227"/>
                  <a:gd name="T4" fmla="*/ 40 w 287"/>
                  <a:gd name="T5" fmla="*/ 99 h 1227"/>
                  <a:gd name="T6" fmla="*/ 54 w 287"/>
                  <a:gd name="T7" fmla="*/ 118 h 1227"/>
                  <a:gd name="T8" fmla="*/ 71 w 287"/>
                  <a:gd name="T9" fmla="*/ 144 h 1227"/>
                  <a:gd name="T10" fmla="*/ 85 w 287"/>
                  <a:gd name="T11" fmla="*/ 173 h 1227"/>
                  <a:gd name="T12" fmla="*/ 99 w 287"/>
                  <a:gd name="T13" fmla="*/ 209 h 1227"/>
                  <a:gd name="T14" fmla="*/ 116 w 287"/>
                  <a:gd name="T15" fmla="*/ 249 h 1227"/>
                  <a:gd name="T16" fmla="*/ 130 w 287"/>
                  <a:gd name="T17" fmla="*/ 296 h 1227"/>
                  <a:gd name="T18" fmla="*/ 144 w 287"/>
                  <a:gd name="T19" fmla="*/ 349 h 1227"/>
                  <a:gd name="T20" fmla="*/ 159 w 287"/>
                  <a:gd name="T21" fmla="*/ 406 h 1227"/>
                  <a:gd name="T22" fmla="*/ 171 w 287"/>
                  <a:gd name="T23" fmla="*/ 472 h 1227"/>
                  <a:gd name="T24" fmla="*/ 182 w 287"/>
                  <a:gd name="T25" fmla="*/ 546 h 1227"/>
                  <a:gd name="T26" fmla="*/ 189 w 287"/>
                  <a:gd name="T27" fmla="*/ 622 h 1227"/>
                  <a:gd name="T28" fmla="*/ 197 w 287"/>
                  <a:gd name="T29" fmla="*/ 695 h 1227"/>
                  <a:gd name="T30" fmla="*/ 204 w 287"/>
                  <a:gd name="T31" fmla="*/ 764 h 1227"/>
                  <a:gd name="T32" fmla="*/ 208 w 287"/>
                  <a:gd name="T33" fmla="*/ 828 h 1227"/>
                  <a:gd name="T34" fmla="*/ 211 w 287"/>
                  <a:gd name="T35" fmla="*/ 888 h 1227"/>
                  <a:gd name="T36" fmla="*/ 216 w 287"/>
                  <a:gd name="T37" fmla="*/ 945 h 1227"/>
                  <a:gd name="T38" fmla="*/ 218 w 287"/>
                  <a:gd name="T39" fmla="*/ 995 h 1227"/>
                  <a:gd name="T40" fmla="*/ 220 w 287"/>
                  <a:gd name="T41" fmla="*/ 1042 h 1227"/>
                  <a:gd name="T42" fmla="*/ 220 w 287"/>
                  <a:gd name="T43" fmla="*/ 1083 h 1227"/>
                  <a:gd name="T44" fmla="*/ 220 w 287"/>
                  <a:gd name="T45" fmla="*/ 1121 h 1227"/>
                  <a:gd name="T46" fmla="*/ 223 w 287"/>
                  <a:gd name="T47" fmla="*/ 1149 h 1227"/>
                  <a:gd name="T48" fmla="*/ 223 w 287"/>
                  <a:gd name="T49" fmla="*/ 1175 h 1227"/>
                  <a:gd name="T50" fmla="*/ 223 w 287"/>
                  <a:gd name="T51" fmla="*/ 1197 h 1227"/>
                  <a:gd name="T52" fmla="*/ 223 w 287"/>
                  <a:gd name="T53" fmla="*/ 1220 h 1227"/>
                  <a:gd name="T54" fmla="*/ 287 w 287"/>
                  <a:gd name="T55" fmla="*/ 1218 h 1227"/>
                  <a:gd name="T56" fmla="*/ 284 w 287"/>
                  <a:gd name="T57" fmla="*/ 1197 h 1227"/>
                  <a:gd name="T58" fmla="*/ 284 w 287"/>
                  <a:gd name="T59" fmla="*/ 1168 h 1227"/>
                  <a:gd name="T60" fmla="*/ 284 w 287"/>
                  <a:gd name="T61" fmla="*/ 1128 h 1227"/>
                  <a:gd name="T62" fmla="*/ 282 w 287"/>
                  <a:gd name="T63" fmla="*/ 1075 h 1227"/>
                  <a:gd name="T64" fmla="*/ 279 w 287"/>
                  <a:gd name="T65" fmla="*/ 1016 h 1227"/>
                  <a:gd name="T66" fmla="*/ 277 w 287"/>
                  <a:gd name="T67" fmla="*/ 947 h 1227"/>
                  <a:gd name="T68" fmla="*/ 272 w 287"/>
                  <a:gd name="T69" fmla="*/ 876 h 1227"/>
                  <a:gd name="T70" fmla="*/ 270 w 287"/>
                  <a:gd name="T71" fmla="*/ 800 h 1227"/>
                  <a:gd name="T72" fmla="*/ 265 w 287"/>
                  <a:gd name="T73" fmla="*/ 719 h 1227"/>
                  <a:gd name="T74" fmla="*/ 258 w 287"/>
                  <a:gd name="T75" fmla="*/ 641 h 1227"/>
                  <a:gd name="T76" fmla="*/ 251 w 287"/>
                  <a:gd name="T77" fmla="*/ 565 h 1227"/>
                  <a:gd name="T78" fmla="*/ 242 w 287"/>
                  <a:gd name="T79" fmla="*/ 489 h 1227"/>
                  <a:gd name="T80" fmla="*/ 232 w 287"/>
                  <a:gd name="T81" fmla="*/ 420 h 1227"/>
                  <a:gd name="T82" fmla="*/ 220 w 287"/>
                  <a:gd name="T83" fmla="*/ 358 h 1227"/>
                  <a:gd name="T84" fmla="*/ 208 w 287"/>
                  <a:gd name="T85" fmla="*/ 304 h 1227"/>
                  <a:gd name="T86" fmla="*/ 192 w 287"/>
                  <a:gd name="T87" fmla="*/ 256 h 1227"/>
                  <a:gd name="T88" fmla="*/ 178 w 287"/>
                  <a:gd name="T89" fmla="*/ 218 h 1227"/>
                  <a:gd name="T90" fmla="*/ 163 w 287"/>
                  <a:gd name="T91" fmla="*/ 180 h 1227"/>
                  <a:gd name="T92" fmla="*/ 149 w 287"/>
                  <a:gd name="T93" fmla="*/ 149 h 1227"/>
                  <a:gd name="T94" fmla="*/ 137 w 287"/>
                  <a:gd name="T95" fmla="*/ 121 h 1227"/>
                  <a:gd name="T96" fmla="*/ 123 w 287"/>
                  <a:gd name="T97" fmla="*/ 97 h 1227"/>
                  <a:gd name="T98" fmla="*/ 114 w 287"/>
                  <a:gd name="T99" fmla="*/ 76 h 1227"/>
                  <a:gd name="T100" fmla="*/ 97 w 287"/>
                  <a:gd name="T101" fmla="*/ 52 h 1227"/>
                  <a:gd name="T102" fmla="*/ 78 w 287"/>
                  <a:gd name="T103" fmla="*/ 26 h 1227"/>
                  <a:gd name="T104" fmla="*/ 64 w 287"/>
                  <a:gd name="T105" fmla="*/ 11 h 1227"/>
                  <a:gd name="T106" fmla="*/ 0 w 287"/>
                  <a:gd name="T107" fmla="*/ 54 h 1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7"/>
                  <a:gd name="T163" fmla="*/ 0 h 1227"/>
                  <a:gd name="T164" fmla="*/ 287 w 287"/>
                  <a:gd name="T165" fmla="*/ 1227 h 1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7" h="1227">
                    <a:moveTo>
                      <a:pt x="0" y="54"/>
                    </a:moveTo>
                    <a:lnTo>
                      <a:pt x="2" y="54"/>
                    </a:lnTo>
                    <a:lnTo>
                      <a:pt x="5" y="57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80"/>
                    </a:lnTo>
                    <a:lnTo>
                      <a:pt x="31" y="87"/>
                    </a:lnTo>
                    <a:lnTo>
                      <a:pt x="33" y="90"/>
                    </a:lnTo>
                    <a:lnTo>
                      <a:pt x="38" y="95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47" y="109"/>
                    </a:lnTo>
                    <a:lnTo>
                      <a:pt x="52" y="114"/>
                    </a:lnTo>
                    <a:lnTo>
                      <a:pt x="54" y="118"/>
                    </a:lnTo>
                    <a:lnTo>
                      <a:pt x="59" y="125"/>
                    </a:lnTo>
                    <a:lnTo>
                      <a:pt x="62" y="130"/>
                    </a:lnTo>
                    <a:lnTo>
                      <a:pt x="66" y="137"/>
                    </a:lnTo>
                    <a:lnTo>
                      <a:pt x="71" y="144"/>
                    </a:lnTo>
                    <a:lnTo>
                      <a:pt x="73" y="154"/>
                    </a:lnTo>
                    <a:lnTo>
                      <a:pt x="76" y="159"/>
                    </a:lnTo>
                    <a:lnTo>
                      <a:pt x="81" y="166"/>
                    </a:lnTo>
                    <a:lnTo>
                      <a:pt x="85" y="173"/>
                    </a:lnTo>
                    <a:lnTo>
                      <a:pt x="90" y="182"/>
                    </a:lnTo>
                    <a:lnTo>
                      <a:pt x="92" y="192"/>
                    </a:lnTo>
                    <a:lnTo>
                      <a:pt x="97" y="199"/>
                    </a:lnTo>
                    <a:lnTo>
                      <a:pt x="99" y="209"/>
                    </a:lnTo>
                    <a:lnTo>
                      <a:pt x="104" y="220"/>
                    </a:lnTo>
                    <a:lnTo>
                      <a:pt x="107" y="228"/>
                    </a:lnTo>
                    <a:lnTo>
                      <a:pt x="111" y="239"/>
                    </a:lnTo>
                    <a:lnTo>
                      <a:pt x="116" y="249"/>
                    </a:lnTo>
                    <a:lnTo>
                      <a:pt x="118" y="261"/>
                    </a:lnTo>
                    <a:lnTo>
                      <a:pt x="123" y="270"/>
                    </a:lnTo>
                    <a:lnTo>
                      <a:pt x="128" y="282"/>
                    </a:lnTo>
                    <a:lnTo>
                      <a:pt x="130" y="296"/>
                    </a:lnTo>
                    <a:lnTo>
                      <a:pt x="135" y="308"/>
                    </a:lnTo>
                    <a:lnTo>
                      <a:pt x="137" y="320"/>
                    </a:lnTo>
                    <a:lnTo>
                      <a:pt x="142" y="334"/>
                    </a:lnTo>
                    <a:lnTo>
                      <a:pt x="144" y="349"/>
                    </a:lnTo>
                    <a:lnTo>
                      <a:pt x="149" y="363"/>
                    </a:lnTo>
                    <a:lnTo>
                      <a:pt x="152" y="377"/>
                    </a:lnTo>
                    <a:lnTo>
                      <a:pt x="156" y="391"/>
                    </a:lnTo>
                    <a:lnTo>
                      <a:pt x="159" y="406"/>
                    </a:lnTo>
                    <a:lnTo>
                      <a:pt x="161" y="422"/>
                    </a:lnTo>
                    <a:lnTo>
                      <a:pt x="163" y="439"/>
                    </a:lnTo>
                    <a:lnTo>
                      <a:pt x="168" y="456"/>
                    </a:lnTo>
                    <a:lnTo>
                      <a:pt x="171" y="472"/>
                    </a:lnTo>
                    <a:lnTo>
                      <a:pt x="175" y="491"/>
                    </a:lnTo>
                    <a:lnTo>
                      <a:pt x="178" y="510"/>
                    </a:lnTo>
                    <a:lnTo>
                      <a:pt x="180" y="527"/>
                    </a:lnTo>
                    <a:lnTo>
                      <a:pt x="182" y="546"/>
                    </a:lnTo>
                    <a:lnTo>
                      <a:pt x="185" y="567"/>
                    </a:lnTo>
                    <a:lnTo>
                      <a:pt x="187" y="586"/>
                    </a:lnTo>
                    <a:lnTo>
                      <a:pt x="187" y="605"/>
                    </a:lnTo>
                    <a:lnTo>
                      <a:pt x="189" y="622"/>
                    </a:lnTo>
                    <a:lnTo>
                      <a:pt x="192" y="641"/>
                    </a:lnTo>
                    <a:lnTo>
                      <a:pt x="192" y="657"/>
                    </a:lnTo>
                    <a:lnTo>
                      <a:pt x="197" y="676"/>
                    </a:lnTo>
                    <a:lnTo>
                      <a:pt x="197" y="695"/>
                    </a:lnTo>
                    <a:lnTo>
                      <a:pt x="199" y="712"/>
                    </a:lnTo>
                    <a:lnTo>
                      <a:pt x="201" y="731"/>
                    </a:lnTo>
                    <a:lnTo>
                      <a:pt x="201" y="748"/>
                    </a:lnTo>
                    <a:lnTo>
                      <a:pt x="204" y="764"/>
                    </a:lnTo>
                    <a:lnTo>
                      <a:pt x="204" y="781"/>
                    </a:lnTo>
                    <a:lnTo>
                      <a:pt x="206" y="795"/>
                    </a:lnTo>
                    <a:lnTo>
                      <a:pt x="208" y="814"/>
                    </a:lnTo>
                    <a:lnTo>
                      <a:pt x="208" y="828"/>
                    </a:lnTo>
                    <a:lnTo>
                      <a:pt x="211" y="845"/>
                    </a:lnTo>
                    <a:lnTo>
                      <a:pt x="211" y="859"/>
                    </a:lnTo>
                    <a:lnTo>
                      <a:pt x="211" y="874"/>
                    </a:lnTo>
                    <a:lnTo>
                      <a:pt x="211" y="888"/>
                    </a:lnTo>
                    <a:lnTo>
                      <a:pt x="213" y="902"/>
                    </a:lnTo>
                    <a:lnTo>
                      <a:pt x="213" y="916"/>
                    </a:lnTo>
                    <a:lnTo>
                      <a:pt x="216" y="931"/>
                    </a:lnTo>
                    <a:lnTo>
                      <a:pt x="216" y="945"/>
                    </a:lnTo>
                    <a:lnTo>
                      <a:pt x="216" y="957"/>
                    </a:lnTo>
                    <a:lnTo>
                      <a:pt x="216" y="969"/>
                    </a:lnTo>
                    <a:lnTo>
                      <a:pt x="218" y="983"/>
                    </a:lnTo>
                    <a:lnTo>
                      <a:pt x="218" y="995"/>
                    </a:lnTo>
                    <a:lnTo>
                      <a:pt x="218" y="1007"/>
                    </a:lnTo>
                    <a:lnTo>
                      <a:pt x="218" y="1018"/>
                    </a:lnTo>
                    <a:lnTo>
                      <a:pt x="218" y="1030"/>
                    </a:lnTo>
                    <a:lnTo>
                      <a:pt x="220" y="1042"/>
                    </a:lnTo>
                    <a:lnTo>
                      <a:pt x="220" y="1054"/>
                    </a:lnTo>
                    <a:lnTo>
                      <a:pt x="220" y="1064"/>
                    </a:lnTo>
                    <a:lnTo>
                      <a:pt x="220" y="1073"/>
                    </a:lnTo>
                    <a:lnTo>
                      <a:pt x="220" y="1083"/>
                    </a:lnTo>
                    <a:lnTo>
                      <a:pt x="220" y="1092"/>
                    </a:lnTo>
                    <a:lnTo>
                      <a:pt x="220" y="1102"/>
                    </a:lnTo>
                    <a:lnTo>
                      <a:pt x="220" y="1111"/>
                    </a:lnTo>
                    <a:lnTo>
                      <a:pt x="220" y="1121"/>
                    </a:lnTo>
                    <a:lnTo>
                      <a:pt x="223" y="1128"/>
                    </a:lnTo>
                    <a:lnTo>
                      <a:pt x="223" y="1135"/>
                    </a:lnTo>
                    <a:lnTo>
                      <a:pt x="223" y="1142"/>
                    </a:lnTo>
                    <a:lnTo>
                      <a:pt x="223" y="1149"/>
                    </a:lnTo>
                    <a:lnTo>
                      <a:pt x="223" y="1159"/>
                    </a:lnTo>
                    <a:lnTo>
                      <a:pt x="223" y="1163"/>
                    </a:lnTo>
                    <a:lnTo>
                      <a:pt x="223" y="1170"/>
                    </a:lnTo>
                    <a:lnTo>
                      <a:pt x="223" y="1175"/>
                    </a:lnTo>
                    <a:lnTo>
                      <a:pt x="223" y="1182"/>
                    </a:lnTo>
                    <a:lnTo>
                      <a:pt x="223" y="1187"/>
                    </a:lnTo>
                    <a:lnTo>
                      <a:pt x="223" y="1192"/>
                    </a:lnTo>
                    <a:lnTo>
                      <a:pt x="223" y="1197"/>
                    </a:lnTo>
                    <a:lnTo>
                      <a:pt x="223" y="1201"/>
                    </a:lnTo>
                    <a:lnTo>
                      <a:pt x="223" y="1208"/>
                    </a:lnTo>
                    <a:lnTo>
                      <a:pt x="223" y="1216"/>
                    </a:lnTo>
                    <a:lnTo>
                      <a:pt x="223" y="1220"/>
                    </a:lnTo>
                    <a:lnTo>
                      <a:pt x="223" y="1223"/>
                    </a:lnTo>
                    <a:lnTo>
                      <a:pt x="223" y="1227"/>
                    </a:lnTo>
                    <a:lnTo>
                      <a:pt x="287" y="1218"/>
                    </a:lnTo>
                    <a:lnTo>
                      <a:pt x="284" y="1216"/>
                    </a:lnTo>
                    <a:lnTo>
                      <a:pt x="284" y="1208"/>
                    </a:lnTo>
                    <a:lnTo>
                      <a:pt x="284" y="1204"/>
                    </a:lnTo>
                    <a:lnTo>
                      <a:pt x="284" y="1197"/>
                    </a:lnTo>
                    <a:lnTo>
                      <a:pt x="284" y="1192"/>
                    </a:lnTo>
                    <a:lnTo>
                      <a:pt x="284" y="1187"/>
                    </a:lnTo>
                    <a:lnTo>
                      <a:pt x="284" y="1178"/>
                    </a:lnTo>
                    <a:lnTo>
                      <a:pt x="284" y="1168"/>
                    </a:lnTo>
                    <a:lnTo>
                      <a:pt x="284" y="1161"/>
                    </a:lnTo>
                    <a:lnTo>
                      <a:pt x="284" y="1149"/>
                    </a:lnTo>
                    <a:lnTo>
                      <a:pt x="284" y="1140"/>
                    </a:lnTo>
                    <a:lnTo>
                      <a:pt x="284" y="1128"/>
                    </a:lnTo>
                    <a:lnTo>
                      <a:pt x="284" y="1116"/>
                    </a:lnTo>
                    <a:lnTo>
                      <a:pt x="284" y="1104"/>
                    </a:lnTo>
                    <a:lnTo>
                      <a:pt x="282" y="1090"/>
                    </a:lnTo>
                    <a:lnTo>
                      <a:pt x="282" y="1075"/>
                    </a:lnTo>
                    <a:lnTo>
                      <a:pt x="282" y="1061"/>
                    </a:lnTo>
                    <a:lnTo>
                      <a:pt x="282" y="1047"/>
                    </a:lnTo>
                    <a:lnTo>
                      <a:pt x="279" y="1030"/>
                    </a:lnTo>
                    <a:lnTo>
                      <a:pt x="279" y="1016"/>
                    </a:lnTo>
                    <a:lnTo>
                      <a:pt x="279" y="999"/>
                    </a:lnTo>
                    <a:lnTo>
                      <a:pt x="279" y="983"/>
                    </a:lnTo>
                    <a:lnTo>
                      <a:pt x="279" y="966"/>
                    </a:lnTo>
                    <a:lnTo>
                      <a:pt x="277" y="947"/>
                    </a:lnTo>
                    <a:lnTo>
                      <a:pt x="275" y="931"/>
                    </a:lnTo>
                    <a:lnTo>
                      <a:pt x="275" y="912"/>
                    </a:lnTo>
                    <a:lnTo>
                      <a:pt x="275" y="893"/>
                    </a:lnTo>
                    <a:lnTo>
                      <a:pt x="272" y="876"/>
                    </a:lnTo>
                    <a:lnTo>
                      <a:pt x="272" y="857"/>
                    </a:lnTo>
                    <a:lnTo>
                      <a:pt x="272" y="838"/>
                    </a:lnTo>
                    <a:lnTo>
                      <a:pt x="270" y="819"/>
                    </a:lnTo>
                    <a:lnTo>
                      <a:pt x="270" y="800"/>
                    </a:lnTo>
                    <a:lnTo>
                      <a:pt x="268" y="779"/>
                    </a:lnTo>
                    <a:lnTo>
                      <a:pt x="268" y="760"/>
                    </a:lnTo>
                    <a:lnTo>
                      <a:pt x="265" y="738"/>
                    </a:lnTo>
                    <a:lnTo>
                      <a:pt x="265" y="719"/>
                    </a:lnTo>
                    <a:lnTo>
                      <a:pt x="263" y="700"/>
                    </a:lnTo>
                    <a:lnTo>
                      <a:pt x="261" y="681"/>
                    </a:lnTo>
                    <a:lnTo>
                      <a:pt x="258" y="660"/>
                    </a:lnTo>
                    <a:lnTo>
                      <a:pt x="258" y="641"/>
                    </a:lnTo>
                    <a:lnTo>
                      <a:pt x="256" y="622"/>
                    </a:lnTo>
                    <a:lnTo>
                      <a:pt x="256" y="603"/>
                    </a:lnTo>
                    <a:lnTo>
                      <a:pt x="253" y="584"/>
                    </a:lnTo>
                    <a:lnTo>
                      <a:pt x="251" y="565"/>
                    </a:lnTo>
                    <a:lnTo>
                      <a:pt x="249" y="543"/>
                    </a:lnTo>
                    <a:lnTo>
                      <a:pt x="246" y="527"/>
                    </a:lnTo>
                    <a:lnTo>
                      <a:pt x="244" y="508"/>
                    </a:lnTo>
                    <a:lnTo>
                      <a:pt x="242" y="489"/>
                    </a:lnTo>
                    <a:lnTo>
                      <a:pt x="239" y="472"/>
                    </a:lnTo>
                    <a:lnTo>
                      <a:pt x="237" y="456"/>
                    </a:lnTo>
                    <a:lnTo>
                      <a:pt x="234" y="437"/>
                    </a:lnTo>
                    <a:lnTo>
                      <a:pt x="232" y="420"/>
                    </a:lnTo>
                    <a:lnTo>
                      <a:pt x="230" y="403"/>
                    </a:lnTo>
                    <a:lnTo>
                      <a:pt x="227" y="389"/>
                    </a:lnTo>
                    <a:lnTo>
                      <a:pt x="223" y="372"/>
                    </a:lnTo>
                    <a:lnTo>
                      <a:pt x="220" y="358"/>
                    </a:lnTo>
                    <a:lnTo>
                      <a:pt x="216" y="342"/>
                    </a:lnTo>
                    <a:lnTo>
                      <a:pt x="213" y="330"/>
                    </a:lnTo>
                    <a:lnTo>
                      <a:pt x="211" y="315"/>
                    </a:lnTo>
                    <a:lnTo>
                      <a:pt x="208" y="304"/>
                    </a:lnTo>
                    <a:lnTo>
                      <a:pt x="204" y="292"/>
                    </a:lnTo>
                    <a:lnTo>
                      <a:pt x="201" y="280"/>
                    </a:lnTo>
                    <a:lnTo>
                      <a:pt x="197" y="268"/>
                    </a:lnTo>
                    <a:lnTo>
                      <a:pt x="192" y="256"/>
                    </a:lnTo>
                    <a:lnTo>
                      <a:pt x="189" y="247"/>
                    </a:lnTo>
                    <a:lnTo>
                      <a:pt x="185" y="237"/>
                    </a:lnTo>
                    <a:lnTo>
                      <a:pt x="182" y="228"/>
                    </a:lnTo>
                    <a:lnTo>
                      <a:pt x="178" y="218"/>
                    </a:lnTo>
                    <a:lnTo>
                      <a:pt x="173" y="209"/>
                    </a:lnTo>
                    <a:lnTo>
                      <a:pt x="171" y="199"/>
                    </a:lnTo>
                    <a:lnTo>
                      <a:pt x="168" y="190"/>
                    </a:lnTo>
                    <a:lnTo>
                      <a:pt x="163" y="180"/>
                    </a:lnTo>
                    <a:lnTo>
                      <a:pt x="161" y="173"/>
                    </a:lnTo>
                    <a:lnTo>
                      <a:pt x="156" y="166"/>
                    </a:lnTo>
                    <a:lnTo>
                      <a:pt x="154" y="156"/>
                    </a:lnTo>
                    <a:lnTo>
                      <a:pt x="149" y="149"/>
                    </a:lnTo>
                    <a:lnTo>
                      <a:pt x="147" y="142"/>
                    </a:lnTo>
                    <a:lnTo>
                      <a:pt x="144" y="135"/>
                    </a:lnTo>
                    <a:lnTo>
                      <a:pt x="140" y="128"/>
                    </a:lnTo>
                    <a:lnTo>
                      <a:pt x="137" y="121"/>
                    </a:lnTo>
                    <a:lnTo>
                      <a:pt x="133" y="114"/>
                    </a:lnTo>
                    <a:lnTo>
                      <a:pt x="130" y="109"/>
                    </a:lnTo>
                    <a:lnTo>
                      <a:pt x="128" y="102"/>
                    </a:lnTo>
                    <a:lnTo>
                      <a:pt x="123" y="97"/>
                    </a:lnTo>
                    <a:lnTo>
                      <a:pt x="121" y="92"/>
                    </a:lnTo>
                    <a:lnTo>
                      <a:pt x="118" y="87"/>
                    </a:lnTo>
                    <a:lnTo>
                      <a:pt x="116" y="83"/>
                    </a:lnTo>
                    <a:lnTo>
                      <a:pt x="114" y="76"/>
                    </a:lnTo>
                    <a:lnTo>
                      <a:pt x="109" y="71"/>
                    </a:lnTo>
                    <a:lnTo>
                      <a:pt x="107" y="66"/>
                    </a:lnTo>
                    <a:lnTo>
                      <a:pt x="102" y="59"/>
                    </a:lnTo>
                    <a:lnTo>
                      <a:pt x="97" y="52"/>
                    </a:lnTo>
                    <a:lnTo>
                      <a:pt x="92" y="45"/>
                    </a:lnTo>
                    <a:lnTo>
                      <a:pt x="88" y="35"/>
                    </a:lnTo>
                    <a:lnTo>
                      <a:pt x="81" y="30"/>
                    </a:lnTo>
                    <a:lnTo>
                      <a:pt x="78" y="26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009" name="Freeform 67"/>
              <p:cNvSpPr>
                <a:spLocks noChangeAspect="1"/>
              </p:cNvSpPr>
              <p:nvPr/>
            </p:nvSpPr>
            <p:spPr bwMode="auto">
              <a:xfrm>
                <a:off x="1701" y="10093"/>
                <a:ext cx="2520" cy="1715"/>
              </a:xfrm>
              <a:custGeom>
                <a:avLst/>
                <a:gdLst>
                  <a:gd name="T0" fmla="*/ 50 w 2520"/>
                  <a:gd name="T1" fmla="*/ 1658 h 1715"/>
                  <a:gd name="T2" fmla="*/ 121 w 2520"/>
                  <a:gd name="T3" fmla="*/ 1644 h 1715"/>
                  <a:gd name="T4" fmla="*/ 199 w 2520"/>
                  <a:gd name="T5" fmla="*/ 1596 h 1715"/>
                  <a:gd name="T6" fmla="*/ 268 w 2520"/>
                  <a:gd name="T7" fmla="*/ 1504 h 1715"/>
                  <a:gd name="T8" fmla="*/ 306 w 2520"/>
                  <a:gd name="T9" fmla="*/ 1347 h 1715"/>
                  <a:gd name="T10" fmla="*/ 310 w 2520"/>
                  <a:gd name="T11" fmla="*/ 1136 h 1715"/>
                  <a:gd name="T12" fmla="*/ 308 w 2520"/>
                  <a:gd name="T13" fmla="*/ 924 h 1715"/>
                  <a:gd name="T14" fmla="*/ 313 w 2520"/>
                  <a:gd name="T15" fmla="*/ 729 h 1715"/>
                  <a:gd name="T16" fmla="*/ 332 w 2520"/>
                  <a:gd name="T17" fmla="*/ 554 h 1715"/>
                  <a:gd name="T18" fmla="*/ 374 w 2520"/>
                  <a:gd name="T19" fmla="*/ 404 h 1715"/>
                  <a:gd name="T20" fmla="*/ 443 w 2520"/>
                  <a:gd name="T21" fmla="*/ 292 h 1715"/>
                  <a:gd name="T22" fmla="*/ 547 w 2520"/>
                  <a:gd name="T23" fmla="*/ 202 h 1715"/>
                  <a:gd name="T24" fmla="*/ 684 w 2520"/>
                  <a:gd name="T25" fmla="*/ 119 h 1715"/>
                  <a:gd name="T26" fmla="*/ 850 w 2520"/>
                  <a:gd name="T27" fmla="*/ 55 h 1715"/>
                  <a:gd name="T28" fmla="*/ 1040 w 2520"/>
                  <a:gd name="T29" fmla="*/ 12 h 1715"/>
                  <a:gd name="T30" fmla="*/ 1258 w 2520"/>
                  <a:gd name="T31" fmla="*/ 3 h 1715"/>
                  <a:gd name="T32" fmla="*/ 1499 w 2520"/>
                  <a:gd name="T33" fmla="*/ 31 h 1715"/>
                  <a:gd name="T34" fmla="*/ 1755 w 2520"/>
                  <a:gd name="T35" fmla="*/ 129 h 1715"/>
                  <a:gd name="T36" fmla="*/ 2008 w 2520"/>
                  <a:gd name="T37" fmla="*/ 281 h 1715"/>
                  <a:gd name="T38" fmla="*/ 2231 w 2520"/>
                  <a:gd name="T39" fmla="*/ 456 h 1715"/>
                  <a:gd name="T40" fmla="*/ 2404 w 2520"/>
                  <a:gd name="T41" fmla="*/ 623 h 1715"/>
                  <a:gd name="T42" fmla="*/ 2503 w 2520"/>
                  <a:gd name="T43" fmla="*/ 751 h 1715"/>
                  <a:gd name="T44" fmla="*/ 2503 w 2520"/>
                  <a:gd name="T45" fmla="*/ 815 h 1715"/>
                  <a:gd name="T46" fmla="*/ 2432 w 2520"/>
                  <a:gd name="T47" fmla="*/ 827 h 1715"/>
                  <a:gd name="T48" fmla="*/ 2368 w 2520"/>
                  <a:gd name="T49" fmla="*/ 794 h 1715"/>
                  <a:gd name="T50" fmla="*/ 2309 w 2520"/>
                  <a:gd name="T51" fmla="*/ 744 h 1715"/>
                  <a:gd name="T52" fmla="*/ 2238 w 2520"/>
                  <a:gd name="T53" fmla="*/ 670 h 1715"/>
                  <a:gd name="T54" fmla="*/ 2146 w 2520"/>
                  <a:gd name="T55" fmla="*/ 575 h 1715"/>
                  <a:gd name="T56" fmla="*/ 2027 w 2520"/>
                  <a:gd name="T57" fmla="*/ 480 h 1715"/>
                  <a:gd name="T58" fmla="*/ 1895 w 2520"/>
                  <a:gd name="T59" fmla="*/ 390 h 1715"/>
                  <a:gd name="T60" fmla="*/ 1762 w 2520"/>
                  <a:gd name="T61" fmla="*/ 314 h 1715"/>
                  <a:gd name="T62" fmla="*/ 1648 w 2520"/>
                  <a:gd name="T63" fmla="*/ 266 h 1715"/>
                  <a:gd name="T64" fmla="*/ 1566 w 2520"/>
                  <a:gd name="T65" fmla="*/ 254 h 1715"/>
                  <a:gd name="T66" fmla="*/ 1506 w 2520"/>
                  <a:gd name="T67" fmla="*/ 278 h 1715"/>
                  <a:gd name="T68" fmla="*/ 1445 w 2520"/>
                  <a:gd name="T69" fmla="*/ 349 h 1715"/>
                  <a:gd name="T70" fmla="*/ 1381 w 2520"/>
                  <a:gd name="T71" fmla="*/ 395 h 1715"/>
                  <a:gd name="T72" fmla="*/ 1277 w 2520"/>
                  <a:gd name="T73" fmla="*/ 433 h 1715"/>
                  <a:gd name="T74" fmla="*/ 1142 w 2520"/>
                  <a:gd name="T75" fmla="*/ 463 h 1715"/>
                  <a:gd name="T76" fmla="*/ 1028 w 2520"/>
                  <a:gd name="T77" fmla="*/ 482 h 1715"/>
                  <a:gd name="T78" fmla="*/ 936 w 2520"/>
                  <a:gd name="T79" fmla="*/ 497 h 1715"/>
                  <a:gd name="T80" fmla="*/ 855 w 2520"/>
                  <a:gd name="T81" fmla="*/ 501 h 1715"/>
                  <a:gd name="T82" fmla="*/ 777 w 2520"/>
                  <a:gd name="T83" fmla="*/ 506 h 1715"/>
                  <a:gd name="T84" fmla="*/ 694 w 2520"/>
                  <a:gd name="T85" fmla="*/ 506 h 1715"/>
                  <a:gd name="T86" fmla="*/ 602 w 2520"/>
                  <a:gd name="T87" fmla="*/ 506 h 1715"/>
                  <a:gd name="T88" fmla="*/ 531 w 2520"/>
                  <a:gd name="T89" fmla="*/ 525 h 1715"/>
                  <a:gd name="T90" fmla="*/ 462 w 2520"/>
                  <a:gd name="T91" fmla="*/ 575 h 1715"/>
                  <a:gd name="T92" fmla="*/ 422 w 2520"/>
                  <a:gd name="T93" fmla="*/ 644 h 1715"/>
                  <a:gd name="T94" fmla="*/ 403 w 2520"/>
                  <a:gd name="T95" fmla="*/ 701 h 1715"/>
                  <a:gd name="T96" fmla="*/ 391 w 2520"/>
                  <a:gd name="T97" fmla="*/ 777 h 1715"/>
                  <a:gd name="T98" fmla="*/ 388 w 2520"/>
                  <a:gd name="T99" fmla="*/ 898 h 1715"/>
                  <a:gd name="T100" fmla="*/ 388 w 2520"/>
                  <a:gd name="T101" fmla="*/ 1045 h 1715"/>
                  <a:gd name="T102" fmla="*/ 386 w 2520"/>
                  <a:gd name="T103" fmla="*/ 1195 h 1715"/>
                  <a:gd name="T104" fmla="*/ 381 w 2520"/>
                  <a:gd name="T105" fmla="*/ 1328 h 1715"/>
                  <a:gd name="T106" fmla="*/ 374 w 2520"/>
                  <a:gd name="T107" fmla="*/ 1425 h 1715"/>
                  <a:gd name="T108" fmla="*/ 353 w 2520"/>
                  <a:gd name="T109" fmla="*/ 1494 h 1715"/>
                  <a:gd name="T110" fmla="*/ 317 w 2520"/>
                  <a:gd name="T111" fmla="*/ 1561 h 1715"/>
                  <a:gd name="T112" fmla="*/ 268 w 2520"/>
                  <a:gd name="T113" fmla="*/ 1620 h 1715"/>
                  <a:gd name="T114" fmla="*/ 197 w 2520"/>
                  <a:gd name="T115" fmla="*/ 1670 h 1715"/>
                  <a:gd name="T116" fmla="*/ 104 w 2520"/>
                  <a:gd name="T117" fmla="*/ 1703 h 1715"/>
                  <a:gd name="T118" fmla="*/ 0 w 2520"/>
                  <a:gd name="T119" fmla="*/ 1658 h 1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0"/>
                  <a:gd name="T181" fmla="*/ 0 h 1715"/>
                  <a:gd name="T182" fmla="*/ 2520 w 2520"/>
                  <a:gd name="T183" fmla="*/ 1715 h 17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0" h="1715">
                    <a:moveTo>
                      <a:pt x="0" y="1658"/>
                    </a:moveTo>
                    <a:lnTo>
                      <a:pt x="0" y="1658"/>
                    </a:lnTo>
                    <a:lnTo>
                      <a:pt x="5" y="1658"/>
                    </a:lnTo>
                    <a:lnTo>
                      <a:pt x="9" y="1660"/>
                    </a:lnTo>
                    <a:lnTo>
                      <a:pt x="17" y="1660"/>
                    </a:lnTo>
                    <a:lnTo>
                      <a:pt x="24" y="1660"/>
                    </a:lnTo>
                    <a:lnTo>
                      <a:pt x="28" y="1660"/>
                    </a:lnTo>
                    <a:lnTo>
                      <a:pt x="33" y="1660"/>
                    </a:lnTo>
                    <a:lnTo>
                      <a:pt x="38" y="1660"/>
                    </a:lnTo>
                    <a:lnTo>
                      <a:pt x="45" y="1660"/>
                    </a:lnTo>
                    <a:lnTo>
                      <a:pt x="50" y="1658"/>
                    </a:lnTo>
                    <a:lnTo>
                      <a:pt x="54" y="1658"/>
                    </a:lnTo>
                    <a:lnTo>
                      <a:pt x="62" y="1658"/>
                    </a:lnTo>
                    <a:lnTo>
                      <a:pt x="66" y="1658"/>
                    </a:lnTo>
                    <a:lnTo>
                      <a:pt x="73" y="1653"/>
                    </a:lnTo>
                    <a:lnTo>
                      <a:pt x="81" y="1653"/>
                    </a:lnTo>
                    <a:lnTo>
                      <a:pt x="85" y="1651"/>
                    </a:lnTo>
                    <a:lnTo>
                      <a:pt x="92" y="1651"/>
                    </a:lnTo>
                    <a:lnTo>
                      <a:pt x="99" y="1649"/>
                    </a:lnTo>
                    <a:lnTo>
                      <a:pt x="107" y="1649"/>
                    </a:lnTo>
                    <a:lnTo>
                      <a:pt x="114" y="1646"/>
                    </a:lnTo>
                    <a:lnTo>
                      <a:pt x="121" y="1644"/>
                    </a:lnTo>
                    <a:lnTo>
                      <a:pt x="128" y="1639"/>
                    </a:lnTo>
                    <a:lnTo>
                      <a:pt x="135" y="1637"/>
                    </a:lnTo>
                    <a:lnTo>
                      <a:pt x="142" y="1634"/>
                    </a:lnTo>
                    <a:lnTo>
                      <a:pt x="149" y="1632"/>
                    </a:lnTo>
                    <a:lnTo>
                      <a:pt x="159" y="1627"/>
                    </a:lnTo>
                    <a:lnTo>
                      <a:pt x="163" y="1622"/>
                    </a:lnTo>
                    <a:lnTo>
                      <a:pt x="171" y="1618"/>
                    </a:lnTo>
                    <a:lnTo>
                      <a:pt x="178" y="1613"/>
                    </a:lnTo>
                    <a:lnTo>
                      <a:pt x="187" y="1608"/>
                    </a:lnTo>
                    <a:lnTo>
                      <a:pt x="194" y="1603"/>
                    </a:lnTo>
                    <a:lnTo>
                      <a:pt x="199" y="1596"/>
                    </a:lnTo>
                    <a:lnTo>
                      <a:pt x="208" y="1592"/>
                    </a:lnTo>
                    <a:lnTo>
                      <a:pt x="213" y="1582"/>
                    </a:lnTo>
                    <a:lnTo>
                      <a:pt x="220" y="1577"/>
                    </a:lnTo>
                    <a:lnTo>
                      <a:pt x="227" y="1568"/>
                    </a:lnTo>
                    <a:lnTo>
                      <a:pt x="234" y="1561"/>
                    </a:lnTo>
                    <a:lnTo>
                      <a:pt x="239" y="1551"/>
                    </a:lnTo>
                    <a:lnTo>
                      <a:pt x="246" y="1542"/>
                    </a:lnTo>
                    <a:lnTo>
                      <a:pt x="251" y="1535"/>
                    </a:lnTo>
                    <a:lnTo>
                      <a:pt x="258" y="1525"/>
                    </a:lnTo>
                    <a:lnTo>
                      <a:pt x="261" y="1513"/>
                    </a:lnTo>
                    <a:lnTo>
                      <a:pt x="268" y="1504"/>
                    </a:lnTo>
                    <a:lnTo>
                      <a:pt x="272" y="1492"/>
                    </a:lnTo>
                    <a:lnTo>
                      <a:pt x="277" y="1480"/>
                    </a:lnTo>
                    <a:lnTo>
                      <a:pt x="282" y="1468"/>
                    </a:lnTo>
                    <a:lnTo>
                      <a:pt x="287" y="1454"/>
                    </a:lnTo>
                    <a:lnTo>
                      <a:pt x="291" y="1440"/>
                    </a:lnTo>
                    <a:lnTo>
                      <a:pt x="294" y="1428"/>
                    </a:lnTo>
                    <a:lnTo>
                      <a:pt x="296" y="1413"/>
                    </a:lnTo>
                    <a:lnTo>
                      <a:pt x="298" y="1397"/>
                    </a:lnTo>
                    <a:lnTo>
                      <a:pt x="301" y="1380"/>
                    </a:lnTo>
                    <a:lnTo>
                      <a:pt x="306" y="1364"/>
                    </a:lnTo>
                    <a:lnTo>
                      <a:pt x="306" y="1347"/>
                    </a:lnTo>
                    <a:lnTo>
                      <a:pt x="308" y="1330"/>
                    </a:lnTo>
                    <a:lnTo>
                      <a:pt x="308" y="1311"/>
                    </a:lnTo>
                    <a:lnTo>
                      <a:pt x="310" y="1292"/>
                    </a:lnTo>
                    <a:lnTo>
                      <a:pt x="310" y="1273"/>
                    </a:lnTo>
                    <a:lnTo>
                      <a:pt x="310" y="1252"/>
                    </a:lnTo>
                    <a:lnTo>
                      <a:pt x="310" y="1233"/>
                    </a:lnTo>
                    <a:lnTo>
                      <a:pt x="310" y="1214"/>
                    </a:lnTo>
                    <a:lnTo>
                      <a:pt x="310" y="1195"/>
                    </a:lnTo>
                    <a:lnTo>
                      <a:pt x="310" y="1176"/>
                    </a:lnTo>
                    <a:lnTo>
                      <a:pt x="310" y="1155"/>
                    </a:lnTo>
                    <a:lnTo>
                      <a:pt x="310" y="1136"/>
                    </a:lnTo>
                    <a:lnTo>
                      <a:pt x="310" y="1114"/>
                    </a:lnTo>
                    <a:lnTo>
                      <a:pt x="310" y="1098"/>
                    </a:lnTo>
                    <a:lnTo>
                      <a:pt x="310" y="1079"/>
                    </a:lnTo>
                    <a:lnTo>
                      <a:pt x="310" y="1057"/>
                    </a:lnTo>
                    <a:lnTo>
                      <a:pt x="310" y="1038"/>
                    </a:lnTo>
                    <a:lnTo>
                      <a:pt x="310" y="1022"/>
                    </a:lnTo>
                    <a:lnTo>
                      <a:pt x="310" y="1000"/>
                    </a:lnTo>
                    <a:lnTo>
                      <a:pt x="310" y="984"/>
                    </a:lnTo>
                    <a:lnTo>
                      <a:pt x="308" y="962"/>
                    </a:lnTo>
                    <a:lnTo>
                      <a:pt x="308" y="943"/>
                    </a:lnTo>
                    <a:lnTo>
                      <a:pt x="308" y="924"/>
                    </a:lnTo>
                    <a:lnTo>
                      <a:pt x="308" y="905"/>
                    </a:lnTo>
                    <a:lnTo>
                      <a:pt x="308" y="889"/>
                    </a:lnTo>
                    <a:lnTo>
                      <a:pt x="308" y="872"/>
                    </a:lnTo>
                    <a:lnTo>
                      <a:pt x="308" y="853"/>
                    </a:lnTo>
                    <a:lnTo>
                      <a:pt x="310" y="834"/>
                    </a:lnTo>
                    <a:lnTo>
                      <a:pt x="310" y="817"/>
                    </a:lnTo>
                    <a:lnTo>
                      <a:pt x="310" y="798"/>
                    </a:lnTo>
                    <a:lnTo>
                      <a:pt x="310" y="782"/>
                    </a:lnTo>
                    <a:lnTo>
                      <a:pt x="310" y="765"/>
                    </a:lnTo>
                    <a:lnTo>
                      <a:pt x="313" y="746"/>
                    </a:lnTo>
                    <a:lnTo>
                      <a:pt x="313" y="729"/>
                    </a:lnTo>
                    <a:lnTo>
                      <a:pt x="315" y="713"/>
                    </a:lnTo>
                    <a:lnTo>
                      <a:pt x="315" y="696"/>
                    </a:lnTo>
                    <a:lnTo>
                      <a:pt x="315" y="680"/>
                    </a:lnTo>
                    <a:lnTo>
                      <a:pt x="317" y="663"/>
                    </a:lnTo>
                    <a:lnTo>
                      <a:pt x="320" y="644"/>
                    </a:lnTo>
                    <a:lnTo>
                      <a:pt x="322" y="630"/>
                    </a:lnTo>
                    <a:lnTo>
                      <a:pt x="322" y="613"/>
                    </a:lnTo>
                    <a:lnTo>
                      <a:pt x="324" y="599"/>
                    </a:lnTo>
                    <a:lnTo>
                      <a:pt x="327" y="582"/>
                    </a:lnTo>
                    <a:lnTo>
                      <a:pt x="329" y="568"/>
                    </a:lnTo>
                    <a:lnTo>
                      <a:pt x="332" y="554"/>
                    </a:lnTo>
                    <a:lnTo>
                      <a:pt x="334" y="537"/>
                    </a:lnTo>
                    <a:lnTo>
                      <a:pt x="336" y="523"/>
                    </a:lnTo>
                    <a:lnTo>
                      <a:pt x="341" y="509"/>
                    </a:lnTo>
                    <a:lnTo>
                      <a:pt x="341" y="497"/>
                    </a:lnTo>
                    <a:lnTo>
                      <a:pt x="348" y="482"/>
                    </a:lnTo>
                    <a:lnTo>
                      <a:pt x="351" y="468"/>
                    </a:lnTo>
                    <a:lnTo>
                      <a:pt x="355" y="456"/>
                    </a:lnTo>
                    <a:lnTo>
                      <a:pt x="360" y="442"/>
                    </a:lnTo>
                    <a:lnTo>
                      <a:pt x="362" y="430"/>
                    </a:lnTo>
                    <a:lnTo>
                      <a:pt x="367" y="416"/>
                    </a:lnTo>
                    <a:lnTo>
                      <a:pt x="374" y="404"/>
                    </a:lnTo>
                    <a:lnTo>
                      <a:pt x="379" y="392"/>
                    </a:lnTo>
                    <a:lnTo>
                      <a:pt x="384" y="380"/>
                    </a:lnTo>
                    <a:lnTo>
                      <a:pt x="388" y="368"/>
                    </a:lnTo>
                    <a:lnTo>
                      <a:pt x="396" y="359"/>
                    </a:lnTo>
                    <a:lnTo>
                      <a:pt x="400" y="347"/>
                    </a:lnTo>
                    <a:lnTo>
                      <a:pt x="407" y="338"/>
                    </a:lnTo>
                    <a:lnTo>
                      <a:pt x="412" y="326"/>
                    </a:lnTo>
                    <a:lnTo>
                      <a:pt x="422" y="319"/>
                    </a:lnTo>
                    <a:lnTo>
                      <a:pt x="429" y="309"/>
                    </a:lnTo>
                    <a:lnTo>
                      <a:pt x="436" y="300"/>
                    </a:lnTo>
                    <a:lnTo>
                      <a:pt x="443" y="292"/>
                    </a:lnTo>
                    <a:lnTo>
                      <a:pt x="452" y="283"/>
                    </a:lnTo>
                    <a:lnTo>
                      <a:pt x="459" y="276"/>
                    </a:lnTo>
                    <a:lnTo>
                      <a:pt x="469" y="266"/>
                    </a:lnTo>
                    <a:lnTo>
                      <a:pt x="476" y="257"/>
                    </a:lnTo>
                    <a:lnTo>
                      <a:pt x="488" y="250"/>
                    </a:lnTo>
                    <a:lnTo>
                      <a:pt x="497" y="240"/>
                    </a:lnTo>
                    <a:lnTo>
                      <a:pt x="507" y="233"/>
                    </a:lnTo>
                    <a:lnTo>
                      <a:pt x="516" y="226"/>
                    </a:lnTo>
                    <a:lnTo>
                      <a:pt x="528" y="216"/>
                    </a:lnTo>
                    <a:lnTo>
                      <a:pt x="538" y="209"/>
                    </a:lnTo>
                    <a:lnTo>
                      <a:pt x="547" y="202"/>
                    </a:lnTo>
                    <a:lnTo>
                      <a:pt x="559" y="195"/>
                    </a:lnTo>
                    <a:lnTo>
                      <a:pt x="571" y="186"/>
                    </a:lnTo>
                    <a:lnTo>
                      <a:pt x="583" y="178"/>
                    </a:lnTo>
                    <a:lnTo>
                      <a:pt x="594" y="171"/>
                    </a:lnTo>
                    <a:lnTo>
                      <a:pt x="606" y="164"/>
                    </a:lnTo>
                    <a:lnTo>
                      <a:pt x="618" y="157"/>
                    </a:lnTo>
                    <a:lnTo>
                      <a:pt x="630" y="148"/>
                    </a:lnTo>
                    <a:lnTo>
                      <a:pt x="644" y="140"/>
                    </a:lnTo>
                    <a:lnTo>
                      <a:pt x="656" y="133"/>
                    </a:lnTo>
                    <a:lnTo>
                      <a:pt x="670" y="126"/>
                    </a:lnTo>
                    <a:lnTo>
                      <a:pt x="684" y="119"/>
                    </a:lnTo>
                    <a:lnTo>
                      <a:pt x="699" y="114"/>
                    </a:lnTo>
                    <a:lnTo>
                      <a:pt x="711" y="105"/>
                    </a:lnTo>
                    <a:lnTo>
                      <a:pt x="727" y="100"/>
                    </a:lnTo>
                    <a:lnTo>
                      <a:pt x="739" y="93"/>
                    </a:lnTo>
                    <a:lnTo>
                      <a:pt x="753" y="88"/>
                    </a:lnTo>
                    <a:lnTo>
                      <a:pt x="770" y="81"/>
                    </a:lnTo>
                    <a:lnTo>
                      <a:pt x="784" y="76"/>
                    </a:lnTo>
                    <a:lnTo>
                      <a:pt x="801" y="69"/>
                    </a:lnTo>
                    <a:lnTo>
                      <a:pt x="817" y="64"/>
                    </a:lnTo>
                    <a:lnTo>
                      <a:pt x="834" y="60"/>
                    </a:lnTo>
                    <a:lnTo>
                      <a:pt x="850" y="55"/>
                    </a:lnTo>
                    <a:lnTo>
                      <a:pt x="864" y="50"/>
                    </a:lnTo>
                    <a:lnTo>
                      <a:pt x="881" y="45"/>
                    </a:lnTo>
                    <a:lnTo>
                      <a:pt x="898" y="41"/>
                    </a:lnTo>
                    <a:lnTo>
                      <a:pt x="917" y="36"/>
                    </a:lnTo>
                    <a:lnTo>
                      <a:pt x="931" y="31"/>
                    </a:lnTo>
                    <a:lnTo>
                      <a:pt x="950" y="26"/>
                    </a:lnTo>
                    <a:lnTo>
                      <a:pt x="969" y="24"/>
                    </a:lnTo>
                    <a:lnTo>
                      <a:pt x="985" y="22"/>
                    </a:lnTo>
                    <a:lnTo>
                      <a:pt x="1004" y="17"/>
                    </a:lnTo>
                    <a:lnTo>
                      <a:pt x="1023" y="15"/>
                    </a:lnTo>
                    <a:lnTo>
                      <a:pt x="1040" y="12"/>
                    </a:lnTo>
                    <a:lnTo>
                      <a:pt x="1059" y="10"/>
                    </a:lnTo>
                    <a:lnTo>
                      <a:pt x="1078" y="7"/>
                    </a:lnTo>
                    <a:lnTo>
                      <a:pt x="1097" y="5"/>
                    </a:lnTo>
                    <a:lnTo>
                      <a:pt x="1116" y="3"/>
                    </a:lnTo>
                    <a:lnTo>
                      <a:pt x="1137" y="3"/>
                    </a:lnTo>
                    <a:lnTo>
                      <a:pt x="1156" y="3"/>
                    </a:lnTo>
                    <a:lnTo>
                      <a:pt x="1175" y="0"/>
                    </a:lnTo>
                    <a:lnTo>
                      <a:pt x="1196" y="0"/>
                    </a:lnTo>
                    <a:lnTo>
                      <a:pt x="1217" y="3"/>
                    </a:lnTo>
                    <a:lnTo>
                      <a:pt x="1236" y="3"/>
                    </a:lnTo>
                    <a:lnTo>
                      <a:pt x="1258" y="3"/>
                    </a:lnTo>
                    <a:lnTo>
                      <a:pt x="1277" y="3"/>
                    </a:lnTo>
                    <a:lnTo>
                      <a:pt x="1300" y="5"/>
                    </a:lnTo>
                    <a:lnTo>
                      <a:pt x="1319" y="5"/>
                    </a:lnTo>
                    <a:lnTo>
                      <a:pt x="1343" y="7"/>
                    </a:lnTo>
                    <a:lnTo>
                      <a:pt x="1362" y="12"/>
                    </a:lnTo>
                    <a:lnTo>
                      <a:pt x="1386" y="15"/>
                    </a:lnTo>
                    <a:lnTo>
                      <a:pt x="1409" y="17"/>
                    </a:lnTo>
                    <a:lnTo>
                      <a:pt x="1431" y="19"/>
                    </a:lnTo>
                    <a:lnTo>
                      <a:pt x="1454" y="24"/>
                    </a:lnTo>
                    <a:lnTo>
                      <a:pt x="1478" y="29"/>
                    </a:lnTo>
                    <a:lnTo>
                      <a:pt x="1499" y="31"/>
                    </a:lnTo>
                    <a:lnTo>
                      <a:pt x="1523" y="38"/>
                    </a:lnTo>
                    <a:lnTo>
                      <a:pt x="1547" y="43"/>
                    </a:lnTo>
                    <a:lnTo>
                      <a:pt x="1568" y="50"/>
                    </a:lnTo>
                    <a:lnTo>
                      <a:pt x="1592" y="57"/>
                    </a:lnTo>
                    <a:lnTo>
                      <a:pt x="1615" y="67"/>
                    </a:lnTo>
                    <a:lnTo>
                      <a:pt x="1639" y="76"/>
                    </a:lnTo>
                    <a:lnTo>
                      <a:pt x="1663" y="86"/>
                    </a:lnTo>
                    <a:lnTo>
                      <a:pt x="1686" y="95"/>
                    </a:lnTo>
                    <a:lnTo>
                      <a:pt x="1710" y="105"/>
                    </a:lnTo>
                    <a:lnTo>
                      <a:pt x="1731" y="117"/>
                    </a:lnTo>
                    <a:lnTo>
                      <a:pt x="1755" y="129"/>
                    </a:lnTo>
                    <a:lnTo>
                      <a:pt x="1779" y="140"/>
                    </a:lnTo>
                    <a:lnTo>
                      <a:pt x="1802" y="152"/>
                    </a:lnTo>
                    <a:lnTo>
                      <a:pt x="1826" y="167"/>
                    </a:lnTo>
                    <a:lnTo>
                      <a:pt x="1850" y="181"/>
                    </a:lnTo>
                    <a:lnTo>
                      <a:pt x="1871" y="193"/>
                    </a:lnTo>
                    <a:lnTo>
                      <a:pt x="1895" y="207"/>
                    </a:lnTo>
                    <a:lnTo>
                      <a:pt x="1918" y="221"/>
                    </a:lnTo>
                    <a:lnTo>
                      <a:pt x="1940" y="235"/>
                    </a:lnTo>
                    <a:lnTo>
                      <a:pt x="1963" y="250"/>
                    </a:lnTo>
                    <a:lnTo>
                      <a:pt x="1985" y="264"/>
                    </a:lnTo>
                    <a:lnTo>
                      <a:pt x="2008" y="281"/>
                    </a:lnTo>
                    <a:lnTo>
                      <a:pt x="2030" y="295"/>
                    </a:lnTo>
                    <a:lnTo>
                      <a:pt x="2051" y="311"/>
                    </a:lnTo>
                    <a:lnTo>
                      <a:pt x="2072" y="326"/>
                    </a:lnTo>
                    <a:lnTo>
                      <a:pt x="2094" y="342"/>
                    </a:lnTo>
                    <a:lnTo>
                      <a:pt x="2115" y="359"/>
                    </a:lnTo>
                    <a:lnTo>
                      <a:pt x="2134" y="376"/>
                    </a:lnTo>
                    <a:lnTo>
                      <a:pt x="2155" y="390"/>
                    </a:lnTo>
                    <a:lnTo>
                      <a:pt x="2174" y="406"/>
                    </a:lnTo>
                    <a:lnTo>
                      <a:pt x="2196" y="423"/>
                    </a:lnTo>
                    <a:lnTo>
                      <a:pt x="2212" y="440"/>
                    </a:lnTo>
                    <a:lnTo>
                      <a:pt x="2231" y="456"/>
                    </a:lnTo>
                    <a:lnTo>
                      <a:pt x="2250" y="473"/>
                    </a:lnTo>
                    <a:lnTo>
                      <a:pt x="2269" y="487"/>
                    </a:lnTo>
                    <a:lnTo>
                      <a:pt x="2283" y="504"/>
                    </a:lnTo>
                    <a:lnTo>
                      <a:pt x="2300" y="518"/>
                    </a:lnTo>
                    <a:lnTo>
                      <a:pt x="2319" y="535"/>
                    </a:lnTo>
                    <a:lnTo>
                      <a:pt x="2333" y="551"/>
                    </a:lnTo>
                    <a:lnTo>
                      <a:pt x="2349" y="566"/>
                    </a:lnTo>
                    <a:lnTo>
                      <a:pt x="2364" y="580"/>
                    </a:lnTo>
                    <a:lnTo>
                      <a:pt x="2378" y="594"/>
                    </a:lnTo>
                    <a:lnTo>
                      <a:pt x="2392" y="611"/>
                    </a:lnTo>
                    <a:lnTo>
                      <a:pt x="2404" y="623"/>
                    </a:lnTo>
                    <a:lnTo>
                      <a:pt x="2418" y="637"/>
                    </a:lnTo>
                    <a:lnTo>
                      <a:pt x="2430" y="651"/>
                    </a:lnTo>
                    <a:lnTo>
                      <a:pt x="2442" y="663"/>
                    </a:lnTo>
                    <a:lnTo>
                      <a:pt x="2449" y="675"/>
                    </a:lnTo>
                    <a:lnTo>
                      <a:pt x="2461" y="689"/>
                    </a:lnTo>
                    <a:lnTo>
                      <a:pt x="2470" y="699"/>
                    </a:lnTo>
                    <a:lnTo>
                      <a:pt x="2477" y="710"/>
                    </a:lnTo>
                    <a:lnTo>
                      <a:pt x="2484" y="722"/>
                    </a:lnTo>
                    <a:lnTo>
                      <a:pt x="2492" y="732"/>
                    </a:lnTo>
                    <a:lnTo>
                      <a:pt x="2499" y="741"/>
                    </a:lnTo>
                    <a:lnTo>
                      <a:pt x="2503" y="751"/>
                    </a:lnTo>
                    <a:lnTo>
                      <a:pt x="2508" y="758"/>
                    </a:lnTo>
                    <a:lnTo>
                      <a:pt x="2513" y="767"/>
                    </a:lnTo>
                    <a:lnTo>
                      <a:pt x="2515" y="775"/>
                    </a:lnTo>
                    <a:lnTo>
                      <a:pt x="2518" y="779"/>
                    </a:lnTo>
                    <a:lnTo>
                      <a:pt x="2518" y="786"/>
                    </a:lnTo>
                    <a:lnTo>
                      <a:pt x="2520" y="791"/>
                    </a:lnTo>
                    <a:lnTo>
                      <a:pt x="2518" y="796"/>
                    </a:lnTo>
                    <a:lnTo>
                      <a:pt x="2518" y="801"/>
                    </a:lnTo>
                    <a:lnTo>
                      <a:pt x="2513" y="805"/>
                    </a:lnTo>
                    <a:lnTo>
                      <a:pt x="2508" y="810"/>
                    </a:lnTo>
                    <a:lnTo>
                      <a:pt x="2503" y="815"/>
                    </a:lnTo>
                    <a:lnTo>
                      <a:pt x="2499" y="820"/>
                    </a:lnTo>
                    <a:lnTo>
                      <a:pt x="2492" y="822"/>
                    </a:lnTo>
                    <a:lnTo>
                      <a:pt x="2487" y="827"/>
                    </a:lnTo>
                    <a:lnTo>
                      <a:pt x="2482" y="829"/>
                    </a:lnTo>
                    <a:lnTo>
                      <a:pt x="2475" y="832"/>
                    </a:lnTo>
                    <a:lnTo>
                      <a:pt x="2470" y="832"/>
                    </a:lnTo>
                    <a:lnTo>
                      <a:pt x="2463" y="832"/>
                    </a:lnTo>
                    <a:lnTo>
                      <a:pt x="2456" y="832"/>
                    </a:lnTo>
                    <a:lnTo>
                      <a:pt x="2447" y="832"/>
                    </a:lnTo>
                    <a:lnTo>
                      <a:pt x="2439" y="829"/>
                    </a:lnTo>
                    <a:lnTo>
                      <a:pt x="2432" y="827"/>
                    </a:lnTo>
                    <a:lnTo>
                      <a:pt x="2423" y="822"/>
                    </a:lnTo>
                    <a:lnTo>
                      <a:pt x="2416" y="820"/>
                    </a:lnTo>
                    <a:lnTo>
                      <a:pt x="2409" y="817"/>
                    </a:lnTo>
                    <a:lnTo>
                      <a:pt x="2404" y="815"/>
                    </a:lnTo>
                    <a:lnTo>
                      <a:pt x="2399" y="813"/>
                    </a:lnTo>
                    <a:lnTo>
                      <a:pt x="2394" y="810"/>
                    </a:lnTo>
                    <a:lnTo>
                      <a:pt x="2390" y="808"/>
                    </a:lnTo>
                    <a:lnTo>
                      <a:pt x="2385" y="805"/>
                    </a:lnTo>
                    <a:lnTo>
                      <a:pt x="2380" y="801"/>
                    </a:lnTo>
                    <a:lnTo>
                      <a:pt x="2376" y="798"/>
                    </a:lnTo>
                    <a:lnTo>
                      <a:pt x="2368" y="794"/>
                    </a:lnTo>
                    <a:lnTo>
                      <a:pt x="2364" y="791"/>
                    </a:lnTo>
                    <a:lnTo>
                      <a:pt x="2359" y="786"/>
                    </a:lnTo>
                    <a:lnTo>
                      <a:pt x="2354" y="782"/>
                    </a:lnTo>
                    <a:lnTo>
                      <a:pt x="2349" y="777"/>
                    </a:lnTo>
                    <a:lnTo>
                      <a:pt x="2345" y="775"/>
                    </a:lnTo>
                    <a:lnTo>
                      <a:pt x="2338" y="770"/>
                    </a:lnTo>
                    <a:lnTo>
                      <a:pt x="2333" y="765"/>
                    </a:lnTo>
                    <a:lnTo>
                      <a:pt x="2326" y="760"/>
                    </a:lnTo>
                    <a:lnTo>
                      <a:pt x="2321" y="753"/>
                    </a:lnTo>
                    <a:lnTo>
                      <a:pt x="2316" y="748"/>
                    </a:lnTo>
                    <a:lnTo>
                      <a:pt x="2309" y="744"/>
                    </a:lnTo>
                    <a:lnTo>
                      <a:pt x="2304" y="737"/>
                    </a:lnTo>
                    <a:lnTo>
                      <a:pt x="2297" y="732"/>
                    </a:lnTo>
                    <a:lnTo>
                      <a:pt x="2290" y="725"/>
                    </a:lnTo>
                    <a:lnTo>
                      <a:pt x="2286" y="720"/>
                    </a:lnTo>
                    <a:lnTo>
                      <a:pt x="2278" y="713"/>
                    </a:lnTo>
                    <a:lnTo>
                      <a:pt x="2271" y="706"/>
                    </a:lnTo>
                    <a:lnTo>
                      <a:pt x="2267" y="699"/>
                    </a:lnTo>
                    <a:lnTo>
                      <a:pt x="2259" y="691"/>
                    </a:lnTo>
                    <a:lnTo>
                      <a:pt x="2252" y="684"/>
                    </a:lnTo>
                    <a:lnTo>
                      <a:pt x="2245" y="677"/>
                    </a:lnTo>
                    <a:lnTo>
                      <a:pt x="2238" y="670"/>
                    </a:lnTo>
                    <a:lnTo>
                      <a:pt x="2231" y="663"/>
                    </a:lnTo>
                    <a:lnTo>
                      <a:pt x="2224" y="653"/>
                    </a:lnTo>
                    <a:lnTo>
                      <a:pt x="2217" y="644"/>
                    </a:lnTo>
                    <a:lnTo>
                      <a:pt x="2210" y="637"/>
                    </a:lnTo>
                    <a:lnTo>
                      <a:pt x="2200" y="630"/>
                    </a:lnTo>
                    <a:lnTo>
                      <a:pt x="2193" y="620"/>
                    </a:lnTo>
                    <a:lnTo>
                      <a:pt x="2184" y="611"/>
                    </a:lnTo>
                    <a:lnTo>
                      <a:pt x="2174" y="601"/>
                    </a:lnTo>
                    <a:lnTo>
                      <a:pt x="2167" y="594"/>
                    </a:lnTo>
                    <a:lnTo>
                      <a:pt x="2155" y="585"/>
                    </a:lnTo>
                    <a:lnTo>
                      <a:pt x="2146" y="575"/>
                    </a:lnTo>
                    <a:lnTo>
                      <a:pt x="2136" y="568"/>
                    </a:lnTo>
                    <a:lnTo>
                      <a:pt x="2127" y="558"/>
                    </a:lnTo>
                    <a:lnTo>
                      <a:pt x="2115" y="551"/>
                    </a:lnTo>
                    <a:lnTo>
                      <a:pt x="2103" y="542"/>
                    </a:lnTo>
                    <a:lnTo>
                      <a:pt x="2094" y="532"/>
                    </a:lnTo>
                    <a:lnTo>
                      <a:pt x="2084" y="525"/>
                    </a:lnTo>
                    <a:lnTo>
                      <a:pt x="2072" y="516"/>
                    </a:lnTo>
                    <a:lnTo>
                      <a:pt x="2061" y="506"/>
                    </a:lnTo>
                    <a:lnTo>
                      <a:pt x="2049" y="497"/>
                    </a:lnTo>
                    <a:lnTo>
                      <a:pt x="2037" y="490"/>
                    </a:lnTo>
                    <a:lnTo>
                      <a:pt x="2027" y="480"/>
                    </a:lnTo>
                    <a:lnTo>
                      <a:pt x="2016" y="473"/>
                    </a:lnTo>
                    <a:lnTo>
                      <a:pt x="2004" y="461"/>
                    </a:lnTo>
                    <a:lnTo>
                      <a:pt x="1992" y="454"/>
                    </a:lnTo>
                    <a:lnTo>
                      <a:pt x="1978" y="447"/>
                    </a:lnTo>
                    <a:lnTo>
                      <a:pt x="1966" y="437"/>
                    </a:lnTo>
                    <a:lnTo>
                      <a:pt x="1954" y="430"/>
                    </a:lnTo>
                    <a:lnTo>
                      <a:pt x="1942" y="421"/>
                    </a:lnTo>
                    <a:lnTo>
                      <a:pt x="1930" y="414"/>
                    </a:lnTo>
                    <a:lnTo>
                      <a:pt x="1918" y="406"/>
                    </a:lnTo>
                    <a:lnTo>
                      <a:pt x="1907" y="399"/>
                    </a:lnTo>
                    <a:lnTo>
                      <a:pt x="1895" y="390"/>
                    </a:lnTo>
                    <a:lnTo>
                      <a:pt x="1881" y="383"/>
                    </a:lnTo>
                    <a:lnTo>
                      <a:pt x="1869" y="376"/>
                    </a:lnTo>
                    <a:lnTo>
                      <a:pt x="1857" y="366"/>
                    </a:lnTo>
                    <a:lnTo>
                      <a:pt x="1845" y="361"/>
                    </a:lnTo>
                    <a:lnTo>
                      <a:pt x="1831" y="352"/>
                    </a:lnTo>
                    <a:lnTo>
                      <a:pt x="1821" y="345"/>
                    </a:lnTo>
                    <a:lnTo>
                      <a:pt x="1809" y="338"/>
                    </a:lnTo>
                    <a:lnTo>
                      <a:pt x="1798" y="333"/>
                    </a:lnTo>
                    <a:lnTo>
                      <a:pt x="1786" y="326"/>
                    </a:lnTo>
                    <a:lnTo>
                      <a:pt x="1774" y="319"/>
                    </a:lnTo>
                    <a:lnTo>
                      <a:pt x="1762" y="314"/>
                    </a:lnTo>
                    <a:lnTo>
                      <a:pt x="1750" y="309"/>
                    </a:lnTo>
                    <a:lnTo>
                      <a:pt x="1741" y="304"/>
                    </a:lnTo>
                    <a:lnTo>
                      <a:pt x="1729" y="297"/>
                    </a:lnTo>
                    <a:lnTo>
                      <a:pt x="1717" y="292"/>
                    </a:lnTo>
                    <a:lnTo>
                      <a:pt x="1708" y="290"/>
                    </a:lnTo>
                    <a:lnTo>
                      <a:pt x="1698" y="283"/>
                    </a:lnTo>
                    <a:lnTo>
                      <a:pt x="1686" y="278"/>
                    </a:lnTo>
                    <a:lnTo>
                      <a:pt x="1677" y="276"/>
                    </a:lnTo>
                    <a:lnTo>
                      <a:pt x="1667" y="271"/>
                    </a:lnTo>
                    <a:lnTo>
                      <a:pt x="1658" y="269"/>
                    </a:lnTo>
                    <a:lnTo>
                      <a:pt x="1648" y="266"/>
                    </a:lnTo>
                    <a:lnTo>
                      <a:pt x="1639" y="264"/>
                    </a:lnTo>
                    <a:lnTo>
                      <a:pt x="1632" y="262"/>
                    </a:lnTo>
                    <a:lnTo>
                      <a:pt x="1620" y="257"/>
                    </a:lnTo>
                    <a:lnTo>
                      <a:pt x="1613" y="257"/>
                    </a:lnTo>
                    <a:lnTo>
                      <a:pt x="1606" y="254"/>
                    </a:lnTo>
                    <a:lnTo>
                      <a:pt x="1599" y="254"/>
                    </a:lnTo>
                    <a:lnTo>
                      <a:pt x="1592" y="252"/>
                    </a:lnTo>
                    <a:lnTo>
                      <a:pt x="1584" y="252"/>
                    </a:lnTo>
                    <a:lnTo>
                      <a:pt x="1577" y="252"/>
                    </a:lnTo>
                    <a:lnTo>
                      <a:pt x="1573" y="254"/>
                    </a:lnTo>
                    <a:lnTo>
                      <a:pt x="1566" y="254"/>
                    </a:lnTo>
                    <a:lnTo>
                      <a:pt x="1561" y="254"/>
                    </a:lnTo>
                    <a:lnTo>
                      <a:pt x="1556" y="254"/>
                    </a:lnTo>
                    <a:lnTo>
                      <a:pt x="1551" y="257"/>
                    </a:lnTo>
                    <a:lnTo>
                      <a:pt x="1547" y="257"/>
                    </a:lnTo>
                    <a:lnTo>
                      <a:pt x="1539" y="257"/>
                    </a:lnTo>
                    <a:lnTo>
                      <a:pt x="1537" y="259"/>
                    </a:lnTo>
                    <a:lnTo>
                      <a:pt x="1532" y="262"/>
                    </a:lnTo>
                    <a:lnTo>
                      <a:pt x="1525" y="264"/>
                    </a:lnTo>
                    <a:lnTo>
                      <a:pt x="1518" y="269"/>
                    </a:lnTo>
                    <a:lnTo>
                      <a:pt x="1511" y="273"/>
                    </a:lnTo>
                    <a:lnTo>
                      <a:pt x="1506" y="278"/>
                    </a:lnTo>
                    <a:lnTo>
                      <a:pt x="1499" y="283"/>
                    </a:lnTo>
                    <a:lnTo>
                      <a:pt x="1494" y="288"/>
                    </a:lnTo>
                    <a:lnTo>
                      <a:pt x="1490" y="295"/>
                    </a:lnTo>
                    <a:lnTo>
                      <a:pt x="1485" y="300"/>
                    </a:lnTo>
                    <a:lnTo>
                      <a:pt x="1480" y="307"/>
                    </a:lnTo>
                    <a:lnTo>
                      <a:pt x="1476" y="314"/>
                    </a:lnTo>
                    <a:lnTo>
                      <a:pt x="1471" y="321"/>
                    </a:lnTo>
                    <a:lnTo>
                      <a:pt x="1466" y="328"/>
                    </a:lnTo>
                    <a:lnTo>
                      <a:pt x="1459" y="335"/>
                    </a:lnTo>
                    <a:lnTo>
                      <a:pt x="1452" y="342"/>
                    </a:lnTo>
                    <a:lnTo>
                      <a:pt x="1445" y="349"/>
                    </a:lnTo>
                    <a:lnTo>
                      <a:pt x="1438" y="359"/>
                    </a:lnTo>
                    <a:lnTo>
                      <a:pt x="1431" y="361"/>
                    </a:lnTo>
                    <a:lnTo>
                      <a:pt x="1426" y="364"/>
                    </a:lnTo>
                    <a:lnTo>
                      <a:pt x="1421" y="366"/>
                    </a:lnTo>
                    <a:lnTo>
                      <a:pt x="1416" y="373"/>
                    </a:lnTo>
                    <a:lnTo>
                      <a:pt x="1412" y="376"/>
                    </a:lnTo>
                    <a:lnTo>
                      <a:pt x="1407" y="380"/>
                    </a:lnTo>
                    <a:lnTo>
                      <a:pt x="1400" y="383"/>
                    </a:lnTo>
                    <a:lnTo>
                      <a:pt x="1395" y="387"/>
                    </a:lnTo>
                    <a:lnTo>
                      <a:pt x="1388" y="390"/>
                    </a:lnTo>
                    <a:lnTo>
                      <a:pt x="1381" y="395"/>
                    </a:lnTo>
                    <a:lnTo>
                      <a:pt x="1374" y="397"/>
                    </a:lnTo>
                    <a:lnTo>
                      <a:pt x="1367" y="402"/>
                    </a:lnTo>
                    <a:lnTo>
                      <a:pt x="1357" y="404"/>
                    </a:lnTo>
                    <a:lnTo>
                      <a:pt x="1348" y="409"/>
                    </a:lnTo>
                    <a:lnTo>
                      <a:pt x="1341" y="411"/>
                    </a:lnTo>
                    <a:lnTo>
                      <a:pt x="1331" y="416"/>
                    </a:lnTo>
                    <a:lnTo>
                      <a:pt x="1319" y="418"/>
                    </a:lnTo>
                    <a:lnTo>
                      <a:pt x="1312" y="421"/>
                    </a:lnTo>
                    <a:lnTo>
                      <a:pt x="1300" y="425"/>
                    </a:lnTo>
                    <a:lnTo>
                      <a:pt x="1291" y="430"/>
                    </a:lnTo>
                    <a:lnTo>
                      <a:pt x="1277" y="433"/>
                    </a:lnTo>
                    <a:lnTo>
                      <a:pt x="1265" y="435"/>
                    </a:lnTo>
                    <a:lnTo>
                      <a:pt x="1253" y="437"/>
                    </a:lnTo>
                    <a:lnTo>
                      <a:pt x="1241" y="442"/>
                    </a:lnTo>
                    <a:lnTo>
                      <a:pt x="1227" y="444"/>
                    </a:lnTo>
                    <a:lnTo>
                      <a:pt x="1215" y="447"/>
                    </a:lnTo>
                    <a:lnTo>
                      <a:pt x="1201" y="449"/>
                    </a:lnTo>
                    <a:lnTo>
                      <a:pt x="1189" y="452"/>
                    </a:lnTo>
                    <a:lnTo>
                      <a:pt x="1177" y="456"/>
                    </a:lnTo>
                    <a:lnTo>
                      <a:pt x="1163" y="459"/>
                    </a:lnTo>
                    <a:lnTo>
                      <a:pt x="1151" y="461"/>
                    </a:lnTo>
                    <a:lnTo>
                      <a:pt x="1142" y="463"/>
                    </a:lnTo>
                    <a:lnTo>
                      <a:pt x="1130" y="463"/>
                    </a:lnTo>
                    <a:lnTo>
                      <a:pt x="1118" y="468"/>
                    </a:lnTo>
                    <a:lnTo>
                      <a:pt x="1108" y="468"/>
                    </a:lnTo>
                    <a:lnTo>
                      <a:pt x="1099" y="471"/>
                    </a:lnTo>
                    <a:lnTo>
                      <a:pt x="1087" y="473"/>
                    </a:lnTo>
                    <a:lnTo>
                      <a:pt x="1078" y="475"/>
                    </a:lnTo>
                    <a:lnTo>
                      <a:pt x="1068" y="475"/>
                    </a:lnTo>
                    <a:lnTo>
                      <a:pt x="1056" y="478"/>
                    </a:lnTo>
                    <a:lnTo>
                      <a:pt x="1049" y="480"/>
                    </a:lnTo>
                    <a:lnTo>
                      <a:pt x="1037" y="482"/>
                    </a:lnTo>
                    <a:lnTo>
                      <a:pt x="1028" y="482"/>
                    </a:lnTo>
                    <a:lnTo>
                      <a:pt x="1018" y="485"/>
                    </a:lnTo>
                    <a:lnTo>
                      <a:pt x="1011" y="485"/>
                    </a:lnTo>
                    <a:lnTo>
                      <a:pt x="1002" y="487"/>
                    </a:lnTo>
                    <a:lnTo>
                      <a:pt x="992" y="487"/>
                    </a:lnTo>
                    <a:lnTo>
                      <a:pt x="985" y="490"/>
                    </a:lnTo>
                    <a:lnTo>
                      <a:pt x="976" y="490"/>
                    </a:lnTo>
                    <a:lnTo>
                      <a:pt x="969" y="490"/>
                    </a:lnTo>
                    <a:lnTo>
                      <a:pt x="959" y="492"/>
                    </a:lnTo>
                    <a:lnTo>
                      <a:pt x="952" y="492"/>
                    </a:lnTo>
                    <a:lnTo>
                      <a:pt x="945" y="494"/>
                    </a:lnTo>
                    <a:lnTo>
                      <a:pt x="936" y="497"/>
                    </a:lnTo>
                    <a:lnTo>
                      <a:pt x="928" y="497"/>
                    </a:lnTo>
                    <a:lnTo>
                      <a:pt x="921" y="497"/>
                    </a:lnTo>
                    <a:lnTo>
                      <a:pt x="914" y="497"/>
                    </a:lnTo>
                    <a:lnTo>
                      <a:pt x="905" y="499"/>
                    </a:lnTo>
                    <a:lnTo>
                      <a:pt x="900" y="499"/>
                    </a:lnTo>
                    <a:lnTo>
                      <a:pt x="891" y="499"/>
                    </a:lnTo>
                    <a:lnTo>
                      <a:pt x="883" y="499"/>
                    </a:lnTo>
                    <a:lnTo>
                      <a:pt x="876" y="499"/>
                    </a:lnTo>
                    <a:lnTo>
                      <a:pt x="869" y="501"/>
                    </a:lnTo>
                    <a:lnTo>
                      <a:pt x="862" y="501"/>
                    </a:lnTo>
                    <a:lnTo>
                      <a:pt x="855" y="501"/>
                    </a:lnTo>
                    <a:lnTo>
                      <a:pt x="848" y="501"/>
                    </a:lnTo>
                    <a:lnTo>
                      <a:pt x="841" y="501"/>
                    </a:lnTo>
                    <a:lnTo>
                      <a:pt x="834" y="504"/>
                    </a:lnTo>
                    <a:lnTo>
                      <a:pt x="824" y="504"/>
                    </a:lnTo>
                    <a:lnTo>
                      <a:pt x="819" y="504"/>
                    </a:lnTo>
                    <a:lnTo>
                      <a:pt x="812" y="504"/>
                    </a:lnTo>
                    <a:lnTo>
                      <a:pt x="805" y="504"/>
                    </a:lnTo>
                    <a:lnTo>
                      <a:pt x="798" y="504"/>
                    </a:lnTo>
                    <a:lnTo>
                      <a:pt x="791" y="504"/>
                    </a:lnTo>
                    <a:lnTo>
                      <a:pt x="784" y="504"/>
                    </a:lnTo>
                    <a:lnTo>
                      <a:pt x="777" y="506"/>
                    </a:lnTo>
                    <a:lnTo>
                      <a:pt x="770" y="506"/>
                    </a:lnTo>
                    <a:lnTo>
                      <a:pt x="763" y="506"/>
                    </a:lnTo>
                    <a:lnTo>
                      <a:pt x="753" y="506"/>
                    </a:lnTo>
                    <a:lnTo>
                      <a:pt x="748" y="506"/>
                    </a:lnTo>
                    <a:lnTo>
                      <a:pt x="739" y="506"/>
                    </a:lnTo>
                    <a:lnTo>
                      <a:pt x="732" y="506"/>
                    </a:lnTo>
                    <a:lnTo>
                      <a:pt x="725" y="506"/>
                    </a:lnTo>
                    <a:lnTo>
                      <a:pt x="715" y="506"/>
                    </a:lnTo>
                    <a:lnTo>
                      <a:pt x="708" y="506"/>
                    </a:lnTo>
                    <a:lnTo>
                      <a:pt x="701" y="506"/>
                    </a:lnTo>
                    <a:lnTo>
                      <a:pt x="694" y="506"/>
                    </a:lnTo>
                    <a:lnTo>
                      <a:pt x="687" y="509"/>
                    </a:lnTo>
                    <a:lnTo>
                      <a:pt x="677" y="506"/>
                    </a:lnTo>
                    <a:lnTo>
                      <a:pt x="668" y="506"/>
                    </a:lnTo>
                    <a:lnTo>
                      <a:pt x="658" y="504"/>
                    </a:lnTo>
                    <a:lnTo>
                      <a:pt x="651" y="50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1" y="504"/>
                    </a:lnTo>
                    <a:lnTo>
                      <a:pt x="602" y="506"/>
                    </a:lnTo>
                    <a:lnTo>
                      <a:pt x="594" y="506"/>
                    </a:lnTo>
                    <a:lnTo>
                      <a:pt x="587" y="509"/>
                    </a:lnTo>
                    <a:lnTo>
                      <a:pt x="580" y="509"/>
                    </a:lnTo>
                    <a:lnTo>
                      <a:pt x="573" y="511"/>
                    </a:lnTo>
                    <a:lnTo>
                      <a:pt x="568" y="513"/>
                    </a:lnTo>
                    <a:lnTo>
                      <a:pt x="561" y="516"/>
                    </a:lnTo>
                    <a:lnTo>
                      <a:pt x="554" y="516"/>
                    </a:lnTo>
                    <a:lnTo>
                      <a:pt x="547" y="518"/>
                    </a:lnTo>
                    <a:lnTo>
                      <a:pt x="542" y="520"/>
                    </a:lnTo>
                    <a:lnTo>
                      <a:pt x="535" y="523"/>
                    </a:lnTo>
                    <a:lnTo>
                      <a:pt x="531" y="525"/>
                    </a:lnTo>
                    <a:lnTo>
                      <a:pt x="526" y="528"/>
                    </a:lnTo>
                    <a:lnTo>
                      <a:pt x="519" y="530"/>
                    </a:lnTo>
                    <a:lnTo>
                      <a:pt x="514" y="532"/>
                    </a:lnTo>
                    <a:lnTo>
                      <a:pt x="509" y="537"/>
                    </a:lnTo>
                    <a:lnTo>
                      <a:pt x="504" y="539"/>
                    </a:lnTo>
                    <a:lnTo>
                      <a:pt x="500" y="542"/>
                    </a:lnTo>
                    <a:lnTo>
                      <a:pt x="495" y="544"/>
                    </a:lnTo>
                    <a:lnTo>
                      <a:pt x="486" y="554"/>
                    </a:lnTo>
                    <a:lnTo>
                      <a:pt x="478" y="561"/>
                    </a:lnTo>
                    <a:lnTo>
                      <a:pt x="469" y="568"/>
                    </a:lnTo>
                    <a:lnTo>
                      <a:pt x="462" y="575"/>
                    </a:lnTo>
                    <a:lnTo>
                      <a:pt x="455" y="585"/>
                    </a:lnTo>
                    <a:lnTo>
                      <a:pt x="448" y="594"/>
                    </a:lnTo>
                    <a:lnTo>
                      <a:pt x="443" y="601"/>
                    </a:lnTo>
                    <a:lnTo>
                      <a:pt x="436" y="611"/>
                    </a:lnTo>
                    <a:lnTo>
                      <a:pt x="433" y="615"/>
                    </a:lnTo>
                    <a:lnTo>
                      <a:pt x="431" y="620"/>
                    </a:lnTo>
                    <a:lnTo>
                      <a:pt x="429" y="625"/>
                    </a:lnTo>
                    <a:lnTo>
                      <a:pt x="429" y="630"/>
                    </a:lnTo>
                    <a:lnTo>
                      <a:pt x="424" y="634"/>
                    </a:lnTo>
                    <a:lnTo>
                      <a:pt x="422" y="639"/>
                    </a:lnTo>
                    <a:lnTo>
                      <a:pt x="422" y="644"/>
                    </a:lnTo>
                    <a:lnTo>
                      <a:pt x="419" y="651"/>
                    </a:lnTo>
                    <a:lnTo>
                      <a:pt x="417" y="656"/>
                    </a:lnTo>
                    <a:lnTo>
                      <a:pt x="414" y="661"/>
                    </a:lnTo>
                    <a:lnTo>
                      <a:pt x="412" y="665"/>
                    </a:lnTo>
                    <a:lnTo>
                      <a:pt x="410" y="670"/>
                    </a:lnTo>
                    <a:lnTo>
                      <a:pt x="407" y="675"/>
                    </a:lnTo>
                    <a:lnTo>
                      <a:pt x="407" y="680"/>
                    </a:lnTo>
                    <a:lnTo>
                      <a:pt x="405" y="684"/>
                    </a:lnTo>
                    <a:lnTo>
                      <a:pt x="405" y="691"/>
                    </a:lnTo>
                    <a:lnTo>
                      <a:pt x="403" y="696"/>
                    </a:lnTo>
                    <a:lnTo>
                      <a:pt x="403" y="701"/>
                    </a:lnTo>
                    <a:lnTo>
                      <a:pt x="403" y="706"/>
                    </a:lnTo>
                    <a:lnTo>
                      <a:pt x="403" y="713"/>
                    </a:lnTo>
                    <a:lnTo>
                      <a:pt x="398" y="718"/>
                    </a:lnTo>
                    <a:lnTo>
                      <a:pt x="398" y="722"/>
                    </a:lnTo>
                    <a:lnTo>
                      <a:pt x="396" y="727"/>
                    </a:lnTo>
                    <a:lnTo>
                      <a:pt x="396" y="737"/>
                    </a:lnTo>
                    <a:lnTo>
                      <a:pt x="393" y="741"/>
                    </a:lnTo>
                    <a:lnTo>
                      <a:pt x="393" y="751"/>
                    </a:lnTo>
                    <a:lnTo>
                      <a:pt x="393" y="760"/>
                    </a:lnTo>
                    <a:lnTo>
                      <a:pt x="393" y="767"/>
                    </a:lnTo>
                    <a:lnTo>
                      <a:pt x="391" y="777"/>
                    </a:lnTo>
                    <a:lnTo>
                      <a:pt x="391" y="786"/>
                    </a:lnTo>
                    <a:lnTo>
                      <a:pt x="391" y="796"/>
                    </a:lnTo>
                    <a:lnTo>
                      <a:pt x="391" y="805"/>
                    </a:lnTo>
                    <a:lnTo>
                      <a:pt x="388" y="817"/>
                    </a:lnTo>
                    <a:lnTo>
                      <a:pt x="388" y="829"/>
                    </a:lnTo>
                    <a:lnTo>
                      <a:pt x="388" y="839"/>
                    </a:lnTo>
                    <a:lnTo>
                      <a:pt x="388" y="851"/>
                    </a:lnTo>
                    <a:lnTo>
                      <a:pt x="388" y="860"/>
                    </a:lnTo>
                    <a:lnTo>
                      <a:pt x="388" y="874"/>
                    </a:lnTo>
                    <a:lnTo>
                      <a:pt x="388" y="886"/>
                    </a:lnTo>
                    <a:lnTo>
                      <a:pt x="388" y="898"/>
                    </a:lnTo>
                    <a:lnTo>
                      <a:pt x="388" y="910"/>
                    </a:lnTo>
                    <a:lnTo>
                      <a:pt x="388" y="924"/>
                    </a:lnTo>
                    <a:lnTo>
                      <a:pt x="388" y="936"/>
                    </a:lnTo>
                    <a:lnTo>
                      <a:pt x="388" y="950"/>
                    </a:lnTo>
                    <a:lnTo>
                      <a:pt x="388" y="962"/>
                    </a:lnTo>
                    <a:lnTo>
                      <a:pt x="388" y="976"/>
                    </a:lnTo>
                    <a:lnTo>
                      <a:pt x="388" y="991"/>
                    </a:lnTo>
                    <a:lnTo>
                      <a:pt x="388" y="1003"/>
                    </a:lnTo>
                    <a:lnTo>
                      <a:pt x="388" y="1017"/>
                    </a:lnTo>
                    <a:lnTo>
                      <a:pt x="388" y="1031"/>
                    </a:lnTo>
                    <a:lnTo>
                      <a:pt x="388" y="1045"/>
                    </a:lnTo>
                    <a:lnTo>
                      <a:pt x="388" y="1060"/>
                    </a:lnTo>
                    <a:lnTo>
                      <a:pt x="386" y="1071"/>
                    </a:lnTo>
                    <a:lnTo>
                      <a:pt x="386" y="1088"/>
                    </a:lnTo>
                    <a:lnTo>
                      <a:pt x="386" y="1100"/>
                    </a:lnTo>
                    <a:lnTo>
                      <a:pt x="386" y="1114"/>
                    </a:lnTo>
                    <a:lnTo>
                      <a:pt x="386" y="1128"/>
                    </a:lnTo>
                    <a:lnTo>
                      <a:pt x="386" y="1143"/>
                    </a:lnTo>
                    <a:lnTo>
                      <a:pt x="386" y="1155"/>
                    </a:lnTo>
                    <a:lnTo>
                      <a:pt x="386" y="1169"/>
                    </a:lnTo>
                    <a:lnTo>
                      <a:pt x="386" y="1183"/>
                    </a:lnTo>
                    <a:lnTo>
                      <a:pt x="386" y="1195"/>
                    </a:lnTo>
                    <a:lnTo>
                      <a:pt x="386" y="1209"/>
                    </a:lnTo>
                    <a:lnTo>
                      <a:pt x="386" y="1221"/>
                    </a:lnTo>
                    <a:lnTo>
                      <a:pt x="386" y="1235"/>
                    </a:lnTo>
                    <a:lnTo>
                      <a:pt x="386" y="1247"/>
                    </a:lnTo>
                    <a:lnTo>
                      <a:pt x="386" y="1259"/>
                    </a:lnTo>
                    <a:lnTo>
                      <a:pt x="386" y="1273"/>
                    </a:lnTo>
                    <a:lnTo>
                      <a:pt x="384" y="1285"/>
                    </a:lnTo>
                    <a:lnTo>
                      <a:pt x="384" y="1297"/>
                    </a:lnTo>
                    <a:lnTo>
                      <a:pt x="384" y="1307"/>
                    </a:lnTo>
                    <a:lnTo>
                      <a:pt x="384" y="1318"/>
                    </a:lnTo>
                    <a:lnTo>
                      <a:pt x="381" y="1328"/>
                    </a:lnTo>
                    <a:lnTo>
                      <a:pt x="381" y="1340"/>
                    </a:lnTo>
                    <a:lnTo>
                      <a:pt x="381" y="1349"/>
                    </a:lnTo>
                    <a:lnTo>
                      <a:pt x="381" y="1361"/>
                    </a:lnTo>
                    <a:lnTo>
                      <a:pt x="379" y="1371"/>
                    </a:lnTo>
                    <a:lnTo>
                      <a:pt x="379" y="1380"/>
                    </a:lnTo>
                    <a:lnTo>
                      <a:pt x="379" y="1387"/>
                    </a:lnTo>
                    <a:lnTo>
                      <a:pt x="379" y="1397"/>
                    </a:lnTo>
                    <a:lnTo>
                      <a:pt x="377" y="1402"/>
                    </a:lnTo>
                    <a:lnTo>
                      <a:pt x="377" y="1411"/>
                    </a:lnTo>
                    <a:lnTo>
                      <a:pt x="374" y="1418"/>
                    </a:lnTo>
                    <a:lnTo>
                      <a:pt x="374" y="1425"/>
                    </a:lnTo>
                    <a:lnTo>
                      <a:pt x="374" y="1430"/>
                    </a:lnTo>
                    <a:lnTo>
                      <a:pt x="369" y="1437"/>
                    </a:lnTo>
                    <a:lnTo>
                      <a:pt x="369" y="1442"/>
                    </a:lnTo>
                    <a:lnTo>
                      <a:pt x="367" y="1449"/>
                    </a:lnTo>
                    <a:lnTo>
                      <a:pt x="365" y="1456"/>
                    </a:lnTo>
                    <a:lnTo>
                      <a:pt x="365" y="1463"/>
                    </a:lnTo>
                    <a:lnTo>
                      <a:pt x="362" y="1468"/>
                    </a:lnTo>
                    <a:lnTo>
                      <a:pt x="360" y="1475"/>
                    </a:lnTo>
                    <a:lnTo>
                      <a:pt x="358" y="1480"/>
                    </a:lnTo>
                    <a:lnTo>
                      <a:pt x="355" y="1487"/>
                    </a:lnTo>
                    <a:lnTo>
                      <a:pt x="353" y="1494"/>
                    </a:lnTo>
                    <a:lnTo>
                      <a:pt x="351" y="1499"/>
                    </a:lnTo>
                    <a:lnTo>
                      <a:pt x="348" y="1506"/>
                    </a:lnTo>
                    <a:lnTo>
                      <a:pt x="346" y="1511"/>
                    </a:lnTo>
                    <a:lnTo>
                      <a:pt x="341" y="1518"/>
                    </a:lnTo>
                    <a:lnTo>
                      <a:pt x="339" y="1525"/>
                    </a:lnTo>
                    <a:lnTo>
                      <a:pt x="336" y="1530"/>
                    </a:lnTo>
                    <a:lnTo>
                      <a:pt x="334" y="1537"/>
                    </a:lnTo>
                    <a:lnTo>
                      <a:pt x="327" y="1542"/>
                    </a:lnTo>
                    <a:lnTo>
                      <a:pt x="324" y="1549"/>
                    </a:lnTo>
                    <a:lnTo>
                      <a:pt x="322" y="1554"/>
                    </a:lnTo>
                    <a:lnTo>
                      <a:pt x="317" y="1561"/>
                    </a:lnTo>
                    <a:lnTo>
                      <a:pt x="313" y="1565"/>
                    </a:lnTo>
                    <a:lnTo>
                      <a:pt x="310" y="1573"/>
                    </a:lnTo>
                    <a:lnTo>
                      <a:pt x="306" y="1577"/>
                    </a:lnTo>
                    <a:lnTo>
                      <a:pt x="301" y="1582"/>
                    </a:lnTo>
                    <a:lnTo>
                      <a:pt x="296" y="1589"/>
                    </a:lnTo>
                    <a:lnTo>
                      <a:pt x="294" y="1594"/>
                    </a:lnTo>
                    <a:lnTo>
                      <a:pt x="287" y="1601"/>
                    </a:lnTo>
                    <a:lnTo>
                      <a:pt x="282" y="1606"/>
                    </a:lnTo>
                    <a:lnTo>
                      <a:pt x="277" y="1611"/>
                    </a:lnTo>
                    <a:lnTo>
                      <a:pt x="272" y="1618"/>
                    </a:lnTo>
                    <a:lnTo>
                      <a:pt x="268" y="1620"/>
                    </a:lnTo>
                    <a:lnTo>
                      <a:pt x="261" y="1625"/>
                    </a:lnTo>
                    <a:lnTo>
                      <a:pt x="253" y="1630"/>
                    </a:lnTo>
                    <a:lnTo>
                      <a:pt x="249" y="1634"/>
                    </a:lnTo>
                    <a:lnTo>
                      <a:pt x="242" y="1639"/>
                    </a:lnTo>
                    <a:lnTo>
                      <a:pt x="237" y="1644"/>
                    </a:lnTo>
                    <a:lnTo>
                      <a:pt x="230" y="1649"/>
                    </a:lnTo>
                    <a:lnTo>
                      <a:pt x="225" y="1653"/>
                    </a:lnTo>
                    <a:lnTo>
                      <a:pt x="216" y="1658"/>
                    </a:lnTo>
                    <a:lnTo>
                      <a:pt x="211" y="1663"/>
                    </a:lnTo>
                    <a:lnTo>
                      <a:pt x="204" y="1665"/>
                    </a:lnTo>
                    <a:lnTo>
                      <a:pt x="197" y="1670"/>
                    </a:lnTo>
                    <a:lnTo>
                      <a:pt x="189" y="1672"/>
                    </a:lnTo>
                    <a:lnTo>
                      <a:pt x="182" y="1677"/>
                    </a:lnTo>
                    <a:lnTo>
                      <a:pt x="173" y="1679"/>
                    </a:lnTo>
                    <a:lnTo>
                      <a:pt x="166" y="1684"/>
                    </a:lnTo>
                    <a:lnTo>
                      <a:pt x="156" y="1687"/>
                    </a:lnTo>
                    <a:lnTo>
                      <a:pt x="147" y="1689"/>
                    </a:lnTo>
                    <a:lnTo>
                      <a:pt x="140" y="1691"/>
                    </a:lnTo>
                    <a:lnTo>
                      <a:pt x="130" y="1694"/>
                    </a:lnTo>
                    <a:lnTo>
                      <a:pt x="121" y="1698"/>
                    </a:lnTo>
                    <a:lnTo>
                      <a:pt x="114" y="1701"/>
                    </a:lnTo>
                    <a:lnTo>
                      <a:pt x="104" y="1703"/>
                    </a:lnTo>
                    <a:lnTo>
                      <a:pt x="95" y="1706"/>
                    </a:lnTo>
                    <a:lnTo>
                      <a:pt x="85" y="1706"/>
                    </a:lnTo>
                    <a:lnTo>
                      <a:pt x="76" y="1708"/>
                    </a:lnTo>
                    <a:lnTo>
                      <a:pt x="64" y="1708"/>
                    </a:lnTo>
                    <a:lnTo>
                      <a:pt x="54" y="1710"/>
                    </a:lnTo>
                    <a:lnTo>
                      <a:pt x="45" y="1713"/>
                    </a:lnTo>
                    <a:lnTo>
                      <a:pt x="33" y="1713"/>
                    </a:lnTo>
                    <a:lnTo>
                      <a:pt x="24" y="1713"/>
                    </a:lnTo>
                    <a:lnTo>
                      <a:pt x="12" y="1715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010" name="Freeform 68"/>
              <p:cNvSpPr>
                <a:spLocks noChangeAspect="1"/>
              </p:cNvSpPr>
              <p:nvPr/>
            </p:nvSpPr>
            <p:spPr bwMode="auto">
              <a:xfrm>
                <a:off x="2793" y="9103"/>
                <a:ext cx="1160" cy="1059"/>
              </a:xfrm>
              <a:custGeom>
                <a:avLst/>
                <a:gdLst>
                  <a:gd name="T0" fmla="*/ 14 w 1160"/>
                  <a:gd name="T1" fmla="*/ 955 h 1059"/>
                  <a:gd name="T2" fmla="*/ 61 w 1160"/>
                  <a:gd name="T3" fmla="*/ 810 h 1059"/>
                  <a:gd name="T4" fmla="*/ 137 w 1160"/>
                  <a:gd name="T5" fmla="*/ 617 h 1059"/>
                  <a:gd name="T6" fmla="*/ 246 w 1160"/>
                  <a:gd name="T7" fmla="*/ 413 h 1059"/>
                  <a:gd name="T8" fmla="*/ 391 w 1160"/>
                  <a:gd name="T9" fmla="*/ 226 h 1059"/>
                  <a:gd name="T10" fmla="*/ 566 w 1160"/>
                  <a:gd name="T11" fmla="*/ 93 h 1059"/>
                  <a:gd name="T12" fmla="*/ 736 w 1160"/>
                  <a:gd name="T13" fmla="*/ 24 h 1059"/>
                  <a:gd name="T14" fmla="*/ 888 w 1160"/>
                  <a:gd name="T15" fmla="*/ 0 h 1059"/>
                  <a:gd name="T16" fmla="*/ 1009 w 1160"/>
                  <a:gd name="T17" fmla="*/ 14 h 1059"/>
                  <a:gd name="T18" fmla="*/ 1099 w 1160"/>
                  <a:gd name="T19" fmla="*/ 50 h 1059"/>
                  <a:gd name="T20" fmla="*/ 1156 w 1160"/>
                  <a:gd name="T21" fmla="*/ 100 h 1059"/>
                  <a:gd name="T22" fmla="*/ 1149 w 1160"/>
                  <a:gd name="T23" fmla="*/ 171 h 1059"/>
                  <a:gd name="T24" fmla="*/ 1118 w 1160"/>
                  <a:gd name="T25" fmla="*/ 228 h 1059"/>
                  <a:gd name="T26" fmla="*/ 1073 w 1160"/>
                  <a:gd name="T27" fmla="*/ 292 h 1059"/>
                  <a:gd name="T28" fmla="*/ 1009 w 1160"/>
                  <a:gd name="T29" fmla="*/ 368 h 1059"/>
                  <a:gd name="T30" fmla="*/ 924 w 1160"/>
                  <a:gd name="T31" fmla="*/ 454 h 1059"/>
                  <a:gd name="T32" fmla="*/ 874 w 1160"/>
                  <a:gd name="T33" fmla="*/ 408 h 1059"/>
                  <a:gd name="T34" fmla="*/ 874 w 1160"/>
                  <a:gd name="T35" fmla="*/ 373 h 1059"/>
                  <a:gd name="T36" fmla="*/ 807 w 1160"/>
                  <a:gd name="T37" fmla="*/ 344 h 1059"/>
                  <a:gd name="T38" fmla="*/ 741 w 1160"/>
                  <a:gd name="T39" fmla="*/ 363 h 1059"/>
                  <a:gd name="T40" fmla="*/ 672 w 1160"/>
                  <a:gd name="T41" fmla="*/ 385 h 1059"/>
                  <a:gd name="T42" fmla="*/ 613 w 1160"/>
                  <a:gd name="T43" fmla="*/ 401 h 1059"/>
                  <a:gd name="T44" fmla="*/ 564 w 1160"/>
                  <a:gd name="T45" fmla="*/ 408 h 1059"/>
                  <a:gd name="T46" fmla="*/ 606 w 1160"/>
                  <a:gd name="T47" fmla="*/ 342 h 1059"/>
                  <a:gd name="T48" fmla="*/ 644 w 1160"/>
                  <a:gd name="T49" fmla="*/ 280 h 1059"/>
                  <a:gd name="T50" fmla="*/ 684 w 1160"/>
                  <a:gd name="T51" fmla="*/ 216 h 1059"/>
                  <a:gd name="T52" fmla="*/ 722 w 1160"/>
                  <a:gd name="T53" fmla="*/ 154 h 1059"/>
                  <a:gd name="T54" fmla="*/ 663 w 1160"/>
                  <a:gd name="T55" fmla="*/ 159 h 1059"/>
                  <a:gd name="T56" fmla="*/ 623 w 1160"/>
                  <a:gd name="T57" fmla="*/ 221 h 1059"/>
                  <a:gd name="T58" fmla="*/ 580 w 1160"/>
                  <a:gd name="T59" fmla="*/ 294 h 1059"/>
                  <a:gd name="T60" fmla="*/ 537 w 1160"/>
                  <a:gd name="T61" fmla="*/ 366 h 1059"/>
                  <a:gd name="T62" fmla="*/ 500 w 1160"/>
                  <a:gd name="T63" fmla="*/ 435 h 1059"/>
                  <a:gd name="T64" fmla="*/ 436 w 1160"/>
                  <a:gd name="T65" fmla="*/ 501 h 1059"/>
                  <a:gd name="T66" fmla="*/ 346 w 1160"/>
                  <a:gd name="T67" fmla="*/ 601 h 1059"/>
                  <a:gd name="T68" fmla="*/ 263 w 1160"/>
                  <a:gd name="T69" fmla="*/ 708 h 1059"/>
                  <a:gd name="T70" fmla="*/ 187 w 1160"/>
                  <a:gd name="T71" fmla="*/ 805 h 1059"/>
                  <a:gd name="T72" fmla="*/ 135 w 1160"/>
                  <a:gd name="T73" fmla="*/ 879 h 1059"/>
                  <a:gd name="T74" fmla="*/ 140 w 1160"/>
                  <a:gd name="T75" fmla="*/ 924 h 1059"/>
                  <a:gd name="T76" fmla="*/ 213 w 1160"/>
                  <a:gd name="T77" fmla="*/ 841 h 1059"/>
                  <a:gd name="T78" fmla="*/ 308 w 1160"/>
                  <a:gd name="T79" fmla="*/ 729 h 1059"/>
                  <a:gd name="T80" fmla="*/ 402 w 1160"/>
                  <a:gd name="T81" fmla="*/ 627 h 1059"/>
                  <a:gd name="T82" fmla="*/ 483 w 1160"/>
                  <a:gd name="T83" fmla="*/ 544 h 1059"/>
                  <a:gd name="T84" fmla="*/ 545 w 1160"/>
                  <a:gd name="T85" fmla="*/ 487 h 1059"/>
                  <a:gd name="T86" fmla="*/ 594 w 1160"/>
                  <a:gd name="T87" fmla="*/ 456 h 1059"/>
                  <a:gd name="T88" fmla="*/ 658 w 1160"/>
                  <a:gd name="T89" fmla="*/ 437 h 1059"/>
                  <a:gd name="T90" fmla="*/ 715 w 1160"/>
                  <a:gd name="T91" fmla="*/ 420 h 1059"/>
                  <a:gd name="T92" fmla="*/ 772 w 1160"/>
                  <a:gd name="T93" fmla="*/ 404 h 1059"/>
                  <a:gd name="T94" fmla="*/ 834 w 1160"/>
                  <a:gd name="T95" fmla="*/ 385 h 1059"/>
                  <a:gd name="T96" fmla="*/ 883 w 1160"/>
                  <a:gd name="T97" fmla="*/ 437 h 1059"/>
                  <a:gd name="T98" fmla="*/ 881 w 1160"/>
                  <a:gd name="T99" fmla="*/ 487 h 1059"/>
                  <a:gd name="T100" fmla="*/ 822 w 1160"/>
                  <a:gd name="T101" fmla="*/ 537 h 1059"/>
                  <a:gd name="T102" fmla="*/ 758 w 1160"/>
                  <a:gd name="T103" fmla="*/ 584 h 1059"/>
                  <a:gd name="T104" fmla="*/ 684 w 1160"/>
                  <a:gd name="T105" fmla="*/ 636 h 1059"/>
                  <a:gd name="T106" fmla="*/ 609 w 1160"/>
                  <a:gd name="T107" fmla="*/ 686 h 1059"/>
                  <a:gd name="T108" fmla="*/ 523 w 1160"/>
                  <a:gd name="T109" fmla="*/ 741 h 1059"/>
                  <a:gd name="T110" fmla="*/ 459 w 1160"/>
                  <a:gd name="T111" fmla="*/ 777 h 1059"/>
                  <a:gd name="T112" fmla="*/ 388 w 1160"/>
                  <a:gd name="T113" fmla="*/ 829 h 1059"/>
                  <a:gd name="T114" fmla="*/ 294 w 1160"/>
                  <a:gd name="T115" fmla="*/ 898 h 1059"/>
                  <a:gd name="T116" fmla="*/ 196 w 1160"/>
                  <a:gd name="T117" fmla="*/ 967 h 1059"/>
                  <a:gd name="T118" fmla="*/ 118 w 1160"/>
                  <a:gd name="T119" fmla="*/ 1024 h 1059"/>
                  <a:gd name="T120" fmla="*/ 52 w 1160"/>
                  <a:gd name="T121" fmla="*/ 1059 h 1059"/>
                  <a:gd name="T122" fmla="*/ 0 w 1160"/>
                  <a:gd name="T123" fmla="*/ 1019 h 10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0"/>
                  <a:gd name="T187" fmla="*/ 0 h 1059"/>
                  <a:gd name="T188" fmla="*/ 1160 w 1160"/>
                  <a:gd name="T189" fmla="*/ 1059 h 10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0" h="1059">
                    <a:moveTo>
                      <a:pt x="0" y="1019"/>
                    </a:moveTo>
                    <a:lnTo>
                      <a:pt x="0" y="1016"/>
                    </a:lnTo>
                    <a:lnTo>
                      <a:pt x="0" y="1009"/>
                    </a:lnTo>
                    <a:lnTo>
                      <a:pt x="0" y="1005"/>
                    </a:lnTo>
                    <a:lnTo>
                      <a:pt x="2" y="1002"/>
                    </a:lnTo>
                    <a:lnTo>
                      <a:pt x="2" y="995"/>
                    </a:lnTo>
                    <a:lnTo>
                      <a:pt x="5" y="990"/>
                    </a:lnTo>
                    <a:lnTo>
                      <a:pt x="7" y="981"/>
                    </a:lnTo>
                    <a:lnTo>
                      <a:pt x="9" y="971"/>
                    </a:lnTo>
                    <a:lnTo>
                      <a:pt x="12" y="964"/>
                    </a:lnTo>
                    <a:lnTo>
                      <a:pt x="14" y="955"/>
                    </a:lnTo>
                    <a:lnTo>
                      <a:pt x="16" y="943"/>
                    </a:lnTo>
                    <a:lnTo>
                      <a:pt x="21" y="933"/>
                    </a:lnTo>
                    <a:lnTo>
                      <a:pt x="24" y="921"/>
                    </a:lnTo>
                    <a:lnTo>
                      <a:pt x="28" y="910"/>
                    </a:lnTo>
                    <a:lnTo>
                      <a:pt x="31" y="898"/>
                    </a:lnTo>
                    <a:lnTo>
                      <a:pt x="35" y="883"/>
                    </a:lnTo>
                    <a:lnTo>
                      <a:pt x="40" y="869"/>
                    </a:lnTo>
                    <a:lnTo>
                      <a:pt x="45" y="857"/>
                    </a:lnTo>
                    <a:lnTo>
                      <a:pt x="50" y="841"/>
                    </a:lnTo>
                    <a:lnTo>
                      <a:pt x="54" y="826"/>
                    </a:lnTo>
                    <a:lnTo>
                      <a:pt x="61" y="810"/>
                    </a:lnTo>
                    <a:lnTo>
                      <a:pt x="69" y="796"/>
                    </a:lnTo>
                    <a:lnTo>
                      <a:pt x="71" y="777"/>
                    </a:lnTo>
                    <a:lnTo>
                      <a:pt x="78" y="760"/>
                    </a:lnTo>
                    <a:lnTo>
                      <a:pt x="85" y="743"/>
                    </a:lnTo>
                    <a:lnTo>
                      <a:pt x="92" y="727"/>
                    </a:lnTo>
                    <a:lnTo>
                      <a:pt x="99" y="708"/>
                    </a:lnTo>
                    <a:lnTo>
                      <a:pt x="106" y="691"/>
                    </a:lnTo>
                    <a:lnTo>
                      <a:pt x="114" y="674"/>
                    </a:lnTo>
                    <a:lnTo>
                      <a:pt x="123" y="655"/>
                    </a:lnTo>
                    <a:lnTo>
                      <a:pt x="130" y="636"/>
                    </a:lnTo>
                    <a:lnTo>
                      <a:pt x="137" y="617"/>
                    </a:lnTo>
                    <a:lnTo>
                      <a:pt x="147" y="598"/>
                    </a:lnTo>
                    <a:lnTo>
                      <a:pt x="156" y="582"/>
                    </a:lnTo>
                    <a:lnTo>
                      <a:pt x="163" y="563"/>
                    </a:lnTo>
                    <a:lnTo>
                      <a:pt x="173" y="544"/>
                    </a:lnTo>
                    <a:lnTo>
                      <a:pt x="182" y="525"/>
                    </a:lnTo>
                    <a:lnTo>
                      <a:pt x="194" y="506"/>
                    </a:lnTo>
                    <a:lnTo>
                      <a:pt x="204" y="487"/>
                    </a:lnTo>
                    <a:lnTo>
                      <a:pt x="213" y="468"/>
                    </a:lnTo>
                    <a:lnTo>
                      <a:pt x="225" y="449"/>
                    </a:lnTo>
                    <a:lnTo>
                      <a:pt x="237" y="430"/>
                    </a:lnTo>
                    <a:lnTo>
                      <a:pt x="246" y="413"/>
                    </a:lnTo>
                    <a:lnTo>
                      <a:pt x="260" y="394"/>
                    </a:lnTo>
                    <a:lnTo>
                      <a:pt x="270" y="375"/>
                    </a:lnTo>
                    <a:lnTo>
                      <a:pt x="284" y="359"/>
                    </a:lnTo>
                    <a:lnTo>
                      <a:pt x="296" y="342"/>
                    </a:lnTo>
                    <a:lnTo>
                      <a:pt x="308" y="323"/>
                    </a:lnTo>
                    <a:lnTo>
                      <a:pt x="322" y="304"/>
                    </a:lnTo>
                    <a:lnTo>
                      <a:pt x="334" y="290"/>
                    </a:lnTo>
                    <a:lnTo>
                      <a:pt x="348" y="273"/>
                    </a:lnTo>
                    <a:lnTo>
                      <a:pt x="362" y="256"/>
                    </a:lnTo>
                    <a:lnTo>
                      <a:pt x="376" y="242"/>
                    </a:lnTo>
                    <a:lnTo>
                      <a:pt x="391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6" y="183"/>
                    </a:lnTo>
                    <a:lnTo>
                      <a:pt x="450" y="171"/>
                    </a:lnTo>
                    <a:lnTo>
                      <a:pt x="466" y="159"/>
                    </a:lnTo>
                    <a:lnTo>
                      <a:pt x="483" y="147"/>
                    </a:lnTo>
                    <a:lnTo>
                      <a:pt x="500" y="135"/>
                    </a:lnTo>
                    <a:lnTo>
                      <a:pt x="516" y="123"/>
                    </a:lnTo>
                    <a:lnTo>
                      <a:pt x="533" y="112"/>
                    </a:lnTo>
                    <a:lnTo>
                      <a:pt x="549" y="104"/>
                    </a:lnTo>
                    <a:lnTo>
                      <a:pt x="566" y="93"/>
                    </a:lnTo>
                    <a:lnTo>
                      <a:pt x="582" y="85"/>
                    </a:lnTo>
                    <a:lnTo>
                      <a:pt x="597" y="76"/>
                    </a:lnTo>
                    <a:lnTo>
                      <a:pt x="613" y="69"/>
                    </a:lnTo>
                    <a:lnTo>
                      <a:pt x="630" y="59"/>
                    </a:lnTo>
                    <a:lnTo>
                      <a:pt x="646" y="55"/>
                    </a:lnTo>
                    <a:lnTo>
                      <a:pt x="663" y="47"/>
                    </a:lnTo>
                    <a:lnTo>
                      <a:pt x="677" y="43"/>
                    </a:lnTo>
                    <a:lnTo>
                      <a:pt x="694" y="36"/>
                    </a:lnTo>
                    <a:lnTo>
                      <a:pt x="708" y="31"/>
                    </a:lnTo>
                    <a:lnTo>
                      <a:pt x="722" y="26"/>
                    </a:lnTo>
                    <a:lnTo>
                      <a:pt x="736" y="24"/>
                    </a:lnTo>
                    <a:lnTo>
                      <a:pt x="751" y="19"/>
                    </a:lnTo>
                    <a:lnTo>
                      <a:pt x="767" y="17"/>
                    </a:lnTo>
                    <a:lnTo>
                      <a:pt x="781" y="12"/>
                    </a:lnTo>
                    <a:lnTo>
                      <a:pt x="793" y="9"/>
                    </a:lnTo>
                    <a:lnTo>
                      <a:pt x="807" y="7"/>
                    </a:lnTo>
                    <a:lnTo>
                      <a:pt x="822" y="7"/>
                    </a:lnTo>
                    <a:lnTo>
                      <a:pt x="834" y="2"/>
                    </a:lnTo>
                    <a:lnTo>
                      <a:pt x="848" y="2"/>
                    </a:lnTo>
                    <a:lnTo>
                      <a:pt x="862" y="2"/>
                    </a:lnTo>
                    <a:lnTo>
                      <a:pt x="876" y="2"/>
                    </a:lnTo>
                    <a:lnTo>
                      <a:pt x="888" y="0"/>
                    </a:lnTo>
                    <a:lnTo>
                      <a:pt x="900" y="0"/>
                    </a:lnTo>
                    <a:lnTo>
                      <a:pt x="912" y="2"/>
                    </a:lnTo>
                    <a:lnTo>
                      <a:pt x="924" y="2"/>
                    </a:lnTo>
                    <a:lnTo>
                      <a:pt x="935" y="2"/>
                    </a:lnTo>
                    <a:lnTo>
                      <a:pt x="945" y="5"/>
                    </a:lnTo>
                    <a:lnTo>
                      <a:pt x="957" y="5"/>
                    </a:lnTo>
                    <a:lnTo>
                      <a:pt x="969" y="7"/>
                    </a:lnTo>
                    <a:lnTo>
                      <a:pt x="978" y="9"/>
                    </a:lnTo>
                    <a:lnTo>
                      <a:pt x="987" y="9"/>
                    </a:lnTo>
                    <a:lnTo>
                      <a:pt x="999" y="12"/>
                    </a:lnTo>
                    <a:lnTo>
                      <a:pt x="1009" y="14"/>
                    </a:lnTo>
                    <a:lnTo>
                      <a:pt x="1018" y="17"/>
                    </a:lnTo>
                    <a:lnTo>
                      <a:pt x="1028" y="21"/>
                    </a:lnTo>
                    <a:lnTo>
                      <a:pt x="1037" y="24"/>
                    </a:lnTo>
                    <a:lnTo>
                      <a:pt x="1047" y="26"/>
                    </a:lnTo>
                    <a:lnTo>
                      <a:pt x="1054" y="28"/>
                    </a:lnTo>
                    <a:lnTo>
                      <a:pt x="1063" y="31"/>
                    </a:lnTo>
                    <a:lnTo>
                      <a:pt x="1070" y="36"/>
                    </a:lnTo>
                    <a:lnTo>
                      <a:pt x="1077" y="38"/>
                    </a:lnTo>
                    <a:lnTo>
                      <a:pt x="1085" y="43"/>
                    </a:lnTo>
                    <a:lnTo>
                      <a:pt x="1092" y="45"/>
                    </a:lnTo>
                    <a:lnTo>
                      <a:pt x="1099" y="50"/>
                    </a:lnTo>
                    <a:lnTo>
                      <a:pt x="1106" y="55"/>
                    </a:lnTo>
                    <a:lnTo>
                      <a:pt x="1111" y="57"/>
                    </a:lnTo>
                    <a:lnTo>
                      <a:pt x="1118" y="59"/>
                    </a:lnTo>
                    <a:lnTo>
                      <a:pt x="1122" y="64"/>
                    </a:lnTo>
                    <a:lnTo>
                      <a:pt x="1127" y="69"/>
                    </a:lnTo>
                    <a:lnTo>
                      <a:pt x="1132" y="71"/>
                    </a:lnTo>
                    <a:lnTo>
                      <a:pt x="1134" y="76"/>
                    </a:lnTo>
                    <a:lnTo>
                      <a:pt x="1139" y="81"/>
                    </a:lnTo>
                    <a:lnTo>
                      <a:pt x="1144" y="83"/>
                    </a:lnTo>
                    <a:lnTo>
                      <a:pt x="1151" y="93"/>
                    </a:lnTo>
                    <a:lnTo>
                      <a:pt x="1156" y="100"/>
                    </a:lnTo>
                    <a:lnTo>
                      <a:pt x="1158" y="107"/>
                    </a:lnTo>
                    <a:lnTo>
                      <a:pt x="1160" y="114"/>
                    </a:lnTo>
                    <a:lnTo>
                      <a:pt x="1160" y="119"/>
                    </a:lnTo>
                    <a:lnTo>
                      <a:pt x="1160" y="123"/>
                    </a:lnTo>
                    <a:lnTo>
                      <a:pt x="1160" y="128"/>
                    </a:lnTo>
                    <a:lnTo>
                      <a:pt x="1160" y="135"/>
                    </a:lnTo>
                    <a:lnTo>
                      <a:pt x="1158" y="140"/>
                    </a:lnTo>
                    <a:lnTo>
                      <a:pt x="1158" y="147"/>
                    </a:lnTo>
                    <a:lnTo>
                      <a:pt x="1156" y="154"/>
                    </a:lnTo>
                    <a:lnTo>
                      <a:pt x="1151" y="164"/>
                    </a:lnTo>
                    <a:lnTo>
                      <a:pt x="1149" y="171"/>
                    </a:lnTo>
                    <a:lnTo>
                      <a:pt x="1144" y="178"/>
                    </a:lnTo>
                    <a:lnTo>
                      <a:pt x="1141" y="183"/>
                    </a:lnTo>
                    <a:lnTo>
                      <a:pt x="1139" y="188"/>
                    </a:lnTo>
                    <a:lnTo>
                      <a:pt x="1137" y="192"/>
                    </a:lnTo>
                    <a:lnTo>
                      <a:pt x="1134" y="197"/>
                    </a:lnTo>
                    <a:lnTo>
                      <a:pt x="1132" y="202"/>
                    </a:lnTo>
                    <a:lnTo>
                      <a:pt x="1130" y="207"/>
                    </a:lnTo>
                    <a:lnTo>
                      <a:pt x="1130" y="211"/>
                    </a:lnTo>
                    <a:lnTo>
                      <a:pt x="1125" y="218"/>
                    </a:lnTo>
                    <a:lnTo>
                      <a:pt x="1122" y="223"/>
                    </a:lnTo>
                    <a:lnTo>
                      <a:pt x="1118" y="228"/>
                    </a:lnTo>
                    <a:lnTo>
                      <a:pt x="1115" y="235"/>
                    </a:lnTo>
                    <a:lnTo>
                      <a:pt x="1113" y="240"/>
                    </a:lnTo>
                    <a:lnTo>
                      <a:pt x="1108" y="245"/>
                    </a:lnTo>
                    <a:lnTo>
                      <a:pt x="1104" y="249"/>
                    </a:lnTo>
                    <a:lnTo>
                      <a:pt x="1101" y="256"/>
                    </a:lnTo>
                    <a:lnTo>
                      <a:pt x="1096" y="261"/>
                    </a:lnTo>
                    <a:lnTo>
                      <a:pt x="1092" y="268"/>
                    </a:lnTo>
                    <a:lnTo>
                      <a:pt x="1087" y="275"/>
                    </a:lnTo>
                    <a:lnTo>
                      <a:pt x="1082" y="280"/>
                    </a:lnTo>
                    <a:lnTo>
                      <a:pt x="1077" y="287"/>
                    </a:lnTo>
                    <a:lnTo>
                      <a:pt x="1073" y="292"/>
                    </a:lnTo>
                    <a:lnTo>
                      <a:pt x="1068" y="299"/>
                    </a:lnTo>
                    <a:lnTo>
                      <a:pt x="1063" y="306"/>
                    </a:lnTo>
                    <a:lnTo>
                      <a:pt x="1056" y="313"/>
                    </a:lnTo>
                    <a:lnTo>
                      <a:pt x="1051" y="318"/>
                    </a:lnTo>
                    <a:lnTo>
                      <a:pt x="1047" y="325"/>
                    </a:lnTo>
                    <a:lnTo>
                      <a:pt x="1040" y="332"/>
                    </a:lnTo>
                    <a:lnTo>
                      <a:pt x="1035" y="342"/>
                    </a:lnTo>
                    <a:lnTo>
                      <a:pt x="1028" y="347"/>
                    </a:lnTo>
                    <a:lnTo>
                      <a:pt x="1021" y="354"/>
                    </a:lnTo>
                    <a:lnTo>
                      <a:pt x="1014" y="361"/>
                    </a:lnTo>
                    <a:lnTo>
                      <a:pt x="1009" y="368"/>
                    </a:lnTo>
                    <a:lnTo>
                      <a:pt x="1002" y="375"/>
                    </a:lnTo>
                    <a:lnTo>
                      <a:pt x="995" y="385"/>
                    </a:lnTo>
                    <a:lnTo>
                      <a:pt x="985" y="392"/>
                    </a:lnTo>
                    <a:lnTo>
                      <a:pt x="980" y="399"/>
                    </a:lnTo>
                    <a:lnTo>
                      <a:pt x="971" y="406"/>
                    </a:lnTo>
                    <a:lnTo>
                      <a:pt x="964" y="413"/>
                    </a:lnTo>
                    <a:lnTo>
                      <a:pt x="957" y="423"/>
                    </a:lnTo>
                    <a:lnTo>
                      <a:pt x="950" y="430"/>
                    </a:lnTo>
                    <a:lnTo>
                      <a:pt x="940" y="437"/>
                    </a:lnTo>
                    <a:lnTo>
                      <a:pt x="931" y="444"/>
                    </a:lnTo>
                    <a:lnTo>
                      <a:pt x="924" y="454"/>
                    </a:lnTo>
                    <a:lnTo>
                      <a:pt x="914" y="463"/>
                    </a:lnTo>
                    <a:lnTo>
                      <a:pt x="912" y="456"/>
                    </a:lnTo>
                    <a:lnTo>
                      <a:pt x="907" y="451"/>
                    </a:lnTo>
                    <a:lnTo>
                      <a:pt x="902" y="446"/>
                    </a:lnTo>
                    <a:lnTo>
                      <a:pt x="900" y="442"/>
                    </a:lnTo>
                    <a:lnTo>
                      <a:pt x="895" y="437"/>
                    </a:lnTo>
                    <a:lnTo>
                      <a:pt x="890" y="430"/>
                    </a:lnTo>
                    <a:lnTo>
                      <a:pt x="886" y="425"/>
                    </a:lnTo>
                    <a:lnTo>
                      <a:pt x="883" y="418"/>
                    </a:lnTo>
                    <a:lnTo>
                      <a:pt x="876" y="413"/>
                    </a:lnTo>
                    <a:lnTo>
                      <a:pt x="874" y="408"/>
                    </a:lnTo>
                    <a:lnTo>
                      <a:pt x="871" y="401"/>
                    </a:lnTo>
                    <a:lnTo>
                      <a:pt x="867" y="397"/>
                    </a:lnTo>
                    <a:lnTo>
                      <a:pt x="862" y="392"/>
                    </a:lnTo>
                    <a:lnTo>
                      <a:pt x="860" y="387"/>
                    </a:lnTo>
                    <a:lnTo>
                      <a:pt x="857" y="382"/>
                    </a:lnTo>
                    <a:lnTo>
                      <a:pt x="855" y="380"/>
                    </a:lnTo>
                    <a:lnTo>
                      <a:pt x="860" y="378"/>
                    </a:lnTo>
                    <a:lnTo>
                      <a:pt x="862" y="375"/>
                    </a:lnTo>
                    <a:lnTo>
                      <a:pt x="867" y="373"/>
                    </a:lnTo>
                    <a:lnTo>
                      <a:pt x="871" y="373"/>
                    </a:lnTo>
                    <a:lnTo>
                      <a:pt x="874" y="373"/>
                    </a:lnTo>
                    <a:lnTo>
                      <a:pt x="876" y="373"/>
                    </a:lnTo>
                    <a:lnTo>
                      <a:pt x="862" y="328"/>
                    </a:lnTo>
                    <a:lnTo>
                      <a:pt x="855" y="330"/>
                    </a:lnTo>
                    <a:lnTo>
                      <a:pt x="845" y="332"/>
                    </a:lnTo>
                    <a:lnTo>
                      <a:pt x="841" y="332"/>
                    </a:lnTo>
                    <a:lnTo>
                      <a:pt x="834" y="335"/>
                    </a:lnTo>
                    <a:lnTo>
                      <a:pt x="829" y="335"/>
                    </a:lnTo>
                    <a:lnTo>
                      <a:pt x="826" y="340"/>
                    </a:lnTo>
                    <a:lnTo>
                      <a:pt x="819" y="340"/>
                    </a:lnTo>
                    <a:lnTo>
                      <a:pt x="815" y="342"/>
                    </a:lnTo>
                    <a:lnTo>
                      <a:pt x="807" y="344"/>
                    </a:lnTo>
                    <a:lnTo>
                      <a:pt x="803" y="344"/>
                    </a:lnTo>
                    <a:lnTo>
                      <a:pt x="798" y="347"/>
                    </a:lnTo>
                    <a:lnTo>
                      <a:pt x="791" y="349"/>
                    </a:lnTo>
                    <a:lnTo>
                      <a:pt x="786" y="349"/>
                    </a:lnTo>
                    <a:lnTo>
                      <a:pt x="779" y="354"/>
                    </a:lnTo>
                    <a:lnTo>
                      <a:pt x="774" y="354"/>
                    </a:lnTo>
                    <a:lnTo>
                      <a:pt x="767" y="356"/>
                    </a:lnTo>
                    <a:lnTo>
                      <a:pt x="760" y="359"/>
                    </a:lnTo>
                    <a:lnTo>
                      <a:pt x="753" y="361"/>
                    </a:lnTo>
                    <a:lnTo>
                      <a:pt x="748" y="361"/>
                    </a:lnTo>
                    <a:lnTo>
                      <a:pt x="741" y="363"/>
                    </a:lnTo>
                    <a:lnTo>
                      <a:pt x="736" y="366"/>
                    </a:lnTo>
                    <a:lnTo>
                      <a:pt x="729" y="368"/>
                    </a:lnTo>
                    <a:lnTo>
                      <a:pt x="722" y="370"/>
                    </a:lnTo>
                    <a:lnTo>
                      <a:pt x="717" y="370"/>
                    </a:lnTo>
                    <a:lnTo>
                      <a:pt x="710" y="373"/>
                    </a:lnTo>
                    <a:lnTo>
                      <a:pt x="706" y="375"/>
                    </a:lnTo>
                    <a:lnTo>
                      <a:pt x="699" y="378"/>
                    </a:lnTo>
                    <a:lnTo>
                      <a:pt x="691" y="378"/>
                    </a:lnTo>
                    <a:lnTo>
                      <a:pt x="684" y="382"/>
                    </a:lnTo>
                    <a:lnTo>
                      <a:pt x="680" y="385"/>
                    </a:lnTo>
                    <a:lnTo>
                      <a:pt x="672" y="385"/>
                    </a:lnTo>
                    <a:lnTo>
                      <a:pt x="668" y="387"/>
                    </a:lnTo>
                    <a:lnTo>
                      <a:pt x="661" y="387"/>
                    </a:lnTo>
                    <a:lnTo>
                      <a:pt x="656" y="389"/>
                    </a:lnTo>
                    <a:lnTo>
                      <a:pt x="649" y="389"/>
                    </a:lnTo>
                    <a:lnTo>
                      <a:pt x="642" y="394"/>
                    </a:lnTo>
                    <a:lnTo>
                      <a:pt x="637" y="394"/>
                    </a:lnTo>
                    <a:lnTo>
                      <a:pt x="632" y="397"/>
                    </a:lnTo>
                    <a:lnTo>
                      <a:pt x="627" y="397"/>
                    </a:lnTo>
                    <a:lnTo>
                      <a:pt x="623" y="399"/>
                    </a:lnTo>
                    <a:lnTo>
                      <a:pt x="618" y="399"/>
                    </a:lnTo>
                    <a:lnTo>
                      <a:pt x="613" y="401"/>
                    </a:lnTo>
                    <a:lnTo>
                      <a:pt x="609" y="401"/>
                    </a:lnTo>
                    <a:lnTo>
                      <a:pt x="601" y="404"/>
                    </a:lnTo>
                    <a:lnTo>
                      <a:pt x="597" y="404"/>
                    </a:lnTo>
                    <a:lnTo>
                      <a:pt x="594" y="408"/>
                    </a:lnTo>
                    <a:lnTo>
                      <a:pt x="585" y="408"/>
                    </a:lnTo>
                    <a:lnTo>
                      <a:pt x="580" y="411"/>
                    </a:lnTo>
                    <a:lnTo>
                      <a:pt x="573" y="411"/>
                    </a:lnTo>
                    <a:lnTo>
                      <a:pt x="568" y="413"/>
                    </a:lnTo>
                    <a:lnTo>
                      <a:pt x="564" y="413"/>
                    </a:lnTo>
                    <a:lnTo>
                      <a:pt x="564" y="408"/>
                    </a:lnTo>
                    <a:lnTo>
                      <a:pt x="566" y="401"/>
                    </a:lnTo>
                    <a:lnTo>
                      <a:pt x="571" y="397"/>
                    </a:lnTo>
                    <a:lnTo>
                      <a:pt x="575" y="389"/>
                    </a:lnTo>
                    <a:lnTo>
                      <a:pt x="580" y="382"/>
                    </a:lnTo>
                    <a:lnTo>
                      <a:pt x="585" y="373"/>
                    </a:lnTo>
                    <a:lnTo>
                      <a:pt x="587" y="368"/>
                    </a:lnTo>
                    <a:lnTo>
                      <a:pt x="592" y="363"/>
                    </a:lnTo>
                    <a:lnTo>
                      <a:pt x="594" y="359"/>
                    </a:lnTo>
                    <a:lnTo>
                      <a:pt x="599" y="354"/>
                    </a:lnTo>
                    <a:lnTo>
                      <a:pt x="601" y="347"/>
                    </a:lnTo>
                    <a:lnTo>
                      <a:pt x="606" y="342"/>
                    </a:lnTo>
                    <a:lnTo>
                      <a:pt x="609" y="335"/>
                    </a:lnTo>
                    <a:lnTo>
                      <a:pt x="611" y="330"/>
                    </a:lnTo>
                    <a:lnTo>
                      <a:pt x="616" y="325"/>
                    </a:lnTo>
                    <a:lnTo>
                      <a:pt x="618" y="321"/>
                    </a:lnTo>
                    <a:lnTo>
                      <a:pt x="623" y="313"/>
                    </a:lnTo>
                    <a:lnTo>
                      <a:pt x="625" y="309"/>
                    </a:lnTo>
                    <a:lnTo>
                      <a:pt x="627" y="302"/>
                    </a:lnTo>
                    <a:lnTo>
                      <a:pt x="632" y="297"/>
                    </a:lnTo>
                    <a:lnTo>
                      <a:pt x="637" y="290"/>
                    </a:lnTo>
                    <a:lnTo>
                      <a:pt x="639" y="285"/>
                    </a:lnTo>
                    <a:lnTo>
                      <a:pt x="644" y="280"/>
                    </a:lnTo>
                    <a:lnTo>
                      <a:pt x="649" y="273"/>
                    </a:lnTo>
                    <a:lnTo>
                      <a:pt x="651" y="266"/>
                    </a:lnTo>
                    <a:lnTo>
                      <a:pt x="656" y="261"/>
                    </a:lnTo>
                    <a:lnTo>
                      <a:pt x="658" y="256"/>
                    </a:lnTo>
                    <a:lnTo>
                      <a:pt x="663" y="249"/>
                    </a:lnTo>
                    <a:lnTo>
                      <a:pt x="665" y="245"/>
                    </a:lnTo>
                    <a:lnTo>
                      <a:pt x="670" y="237"/>
                    </a:lnTo>
                    <a:lnTo>
                      <a:pt x="672" y="233"/>
                    </a:lnTo>
                    <a:lnTo>
                      <a:pt x="677" y="226"/>
                    </a:lnTo>
                    <a:lnTo>
                      <a:pt x="680" y="221"/>
                    </a:lnTo>
                    <a:lnTo>
                      <a:pt x="684" y="216"/>
                    </a:lnTo>
                    <a:lnTo>
                      <a:pt x="687" y="209"/>
                    </a:lnTo>
                    <a:lnTo>
                      <a:pt x="691" y="204"/>
                    </a:lnTo>
                    <a:lnTo>
                      <a:pt x="694" y="199"/>
                    </a:lnTo>
                    <a:lnTo>
                      <a:pt x="696" y="195"/>
                    </a:lnTo>
                    <a:lnTo>
                      <a:pt x="701" y="190"/>
                    </a:lnTo>
                    <a:lnTo>
                      <a:pt x="703" y="185"/>
                    </a:lnTo>
                    <a:lnTo>
                      <a:pt x="706" y="180"/>
                    </a:lnTo>
                    <a:lnTo>
                      <a:pt x="708" y="178"/>
                    </a:lnTo>
                    <a:lnTo>
                      <a:pt x="715" y="169"/>
                    </a:lnTo>
                    <a:lnTo>
                      <a:pt x="720" y="161"/>
                    </a:lnTo>
                    <a:lnTo>
                      <a:pt x="722" y="154"/>
                    </a:lnTo>
                    <a:lnTo>
                      <a:pt x="725" y="150"/>
                    </a:lnTo>
                    <a:lnTo>
                      <a:pt x="732" y="142"/>
                    </a:lnTo>
                    <a:lnTo>
                      <a:pt x="734" y="140"/>
                    </a:lnTo>
                    <a:lnTo>
                      <a:pt x="689" y="123"/>
                    </a:lnTo>
                    <a:lnTo>
                      <a:pt x="682" y="128"/>
                    </a:lnTo>
                    <a:lnTo>
                      <a:pt x="677" y="135"/>
                    </a:lnTo>
                    <a:lnTo>
                      <a:pt x="675" y="140"/>
                    </a:lnTo>
                    <a:lnTo>
                      <a:pt x="672" y="142"/>
                    </a:lnTo>
                    <a:lnTo>
                      <a:pt x="670" y="147"/>
                    </a:lnTo>
                    <a:lnTo>
                      <a:pt x="668" y="152"/>
                    </a:lnTo>
                    <a:lnTo>
                      <a:pt x="663" y="159"/>
                    </a:lnTo>
                    <a:lnTo>
                      <a:pt x="661" y="161"/>
                    </a:lnTo>
                    <a:lnTo>
                      <a:pt x="656" y="166"/>
                    </a:lnTo>
                    <a:lnTo>
                      <a:pt x="654" y="173"/>
                    </a:lnTo>
                    <a:lnTo>
                      <a:pt x="649" y="178"/>
                    </a:lnTo>
                    <a:lnTo>
                      <a:pt x="646" y="183"/>
                    </a:lnTo>
                    <a:lnTo>
                      <a:pt x="642" y="190"/>
                    </a:lnTo>
                    <a:lnTo>
                      <a:pt x="639" y="195"/>
                    </a:lnTo>
                    <a:lnTo>
                      <a:pt x="635" y="202"/>
                    </a:lnTo>
                    <a:lnTo>
                      <a:pt x="632" y="209"/>
                    </a:lnTo>
                    <a:lnTo>
                      <a:pt x="627" y="214"/>
                    </a:lnTo>
                    <a:lnTo>
                      <a:pt x="623" y="221"/>
                    </a:lnTo>
                    <a:lnTo>
                      <a:pt x="620" y="226"/>
                    </a:lnTo>
                    <a:lnTo>
                      <a:pt x="616" y="235"/>
                    </a:lnTo>
                    <a:lnTo>
                      <a:pt x="611" y="240"/>
                    </a:lnTo>
                    <a:lnTo>
                      <a:pt x="609" y="247"/>
                    </a:lnTo>
                    <a:lnTo>
                      <a:pt x="601" y="254"/>
                    </a:lnTo>
                    <a:lnTo>
                      <a:pt x="599" y="261"/>
                    </a:lnTo>
                    <a:lnTo>
                      <a:pt x="594" y="266"/>
                    </a:lnTo>
                    <a:lnTo>
                      <a:pt x="592" y="275"/>
                    </a:lnTo>
                    <a:lnTo>
                      <a:pt x="587" y="283"/>
                    </a:lnTo>
                    <a:lnTo>
                      <a:pt x="582" y="290"/>
                    </a:lnTo>
                    <a:lnTo>
                      <a:pt x="580" y="294"/>
                    </a:lnTo>
                    <a:lnTo>
                      <a:pt x="575" y="304"/>
                    </a:lnTo>
                    <a:lnTo>
                      <a:pt x="571" y="311"/>
                    </a:lnTo>
                    <a:lnTo>
                      <a:pt x="566" y="316"/>
                    </a:lnTo>
                    <a:lnTo>
                      <a:pt x="564" y="323"/>
                    </a:lnTo>
                    <a:lnTo>
                      <a:pt x="559" y="330"/>
                    </a:lnTo>
                    <a:lnTo>
                      <a:pt x="554" y="335"/>
                    </a:lnTo>
                    <a:lnTo>
                      <a:pt x="552" y="342"/>
                    </a:lnTo>
                    <a:lnTo>
                      <a:pt x="547" y="349"/>
                    </a:lnTo>
                    <a:lnTo>
                      <a:pt x="545" y="356"/>
                    </a:lnTo>
                    <a:lnTo>
                      <a:pt x="540" y="361"/>
                    </a:lnTo>
                    <a:lnTo>
                      <a:pt x="537" y="366"/>
                    </a:lnTo>
                    <a:lnTo>
                      <a:pt x="533" y="373"/>
                    </a:lnTo>
                    <a:lnTo>
                      <a:pt x="530" y="378"/>
                    </a:lnTo>
                    <a:lnTo>
                      <a:pt x="528" y="385"/>
                    </a:lnTo>
                    <a:lnTo>
                      <a:pt x="526" y="389"/>
                    </a:lnTo>
                    <a:lnTo>
                      <a:pt x="523" y="394"/>
                    </a:lnTo>
                    <a:lnTo>
                      <a:pt x="519" y="399"/>
                    </a:lnTo>
                    <a:lnTo>
                      <a:pt x="514" y="408"/>
                    </a:lnTo>
                    <a:lnTo>
                      <a:pt x="509" y="416"/>
                    </a:lnTo>
                    <a:lnTo>
                      <a:pt x="504" y="423"/>
                    </a:lnTo>
                    <a:lnTo>
                      <a:pt x="502" y="430"/>
                    </a:lnTo>
                    <a:lnTo>
                      <a:pt x="500" y="435"/>
                    </a:lnTo>
                    <a:lnTo>
                      <a:pt x="497" y="439"/>
                    </a:lnTo>
                    <a:lnTo>
                      <a:pt x="497" y="442"/>
                    </a:lnTo>
                    <a:lnTo>
                      <a:pt x="488" y="446"/>
                    </a:lnTo>
                    <a:lnTo>
                      <a:pt x="481" y="456"/>
                    </a:lnTo>
                    <a:lnTo>
                      <a:pt x="474" y="463"/>
                    </a:lnTo>
                    <a:lnTo>
                      <a:pt x="466" y="470"/>
                    </a:lnTo>
                    <a:lnTo>
                      <a:pt x="459" y="477"/>
                    </a:lnTo>
                    <a:lnTo>
                      <a:pt x="450" y="484"/>
                    </a:lnTo>
                    <a:lnTo>
                      <a:pt x="443" y="494"/>
                    </a:lnTo>
                    <a:lnTo>
                      <a:pt x="436" y="501"/>
                    </a:lnTo>
                    <a:lnTo>
                      <a:pt x="426" y="508"/>
                    </a:lnTo>
                    <a:lnTo>
                      <a:pt x="419" y="518"/>
                    </a:lnTo>
                    <a:lnTo>
                      <a:pt x="412" y="527"/>
                    </a:lnTo>
                    <a:lnTo>
                      <a:pt x="402" y="537"/>
                    </a:lnTo>
                    <a:lnTo>
                      <a:pt x="395" y="544"/>
                    </a:lnTo>
                    <a:lnTo>
                      <a:pt x="388" y="553"/>
                    </a:lnTo>
                    <a:lnTo>
                      <a:pt x="379" y="563"/>
                    </a:lnTo>
                    <a:lnTo>
                      <a:pt x="372" y="575"/>
                    </a:lnTo>
                    <a:lnTo>
                      <a:pt x="362" y="582"/>
                    </a:lnTo>
                    <a:lnTo>
                      <a:pt x="355" y="591"/>
                    </a:lnTo>
                    <a:lnTo>
                      <a:pt x="346" y="601"/>
                    </a:lnTo>
                    <a:lnTo>
                      <a:pt x="339" y="610"/>
                    </a:lnTo>
                    <a:lnTo>
                      <a:pt x="329" y="620"/>
                    </a:lnTo>
                    <a:lnTo>
                      <a:pt x="322" y="632"/>
                    </a:lnTo>
                    <a:lnTo>
                      <a:pt x="315" y="639"/>
                    </a:lnTo>
                    <a:lnTo>
                      <a:pt x="308" y="651"/>
                    </a:lnTo>
                    <a:lnTo>
                      <a:pt x="298" y="660"/>
                    </a:lnTo>
                    <a:lnTo>
                      <a:pt x="291" y="667"/>
                    </a:lnTo>
                    <a:lnTo>
                      <a:pt x="284" y="679"/>
                    </a:lnTo>
                    <a:lnTo>
                      <a:pt x="277" y="689"/>
                    </a:lnTo>
                    <a:lnTo>
                      <a:pt x="267" y="698"/>
                    </a:lnTo>
                    <a:lnTo>
                      <a:pt x="263" y="708"/>
                    </a:lnTo>
                    <a:lnTo>
                      <a:pt x="253" y="717"/>
                    </a:lnTo>
                    <a:lnTo>
                      <a:pt x="249" y="727"/>
                    </a:lnTo>
                    <a:lnTo>
                      <a:pt x="239" y="736"/>
                    </a:lnTo>
                    <a:lnTo>
                      <a:pt x="232" y="746"/>
                    </a:lnTo>
                    <a:lnTo>
                      <a:pt x="225" y="755"/>
                    </a:lnTo>
                    <a:lnTo>
                      <a:pt x="220" y="762"/>
                    </a:lnTo>
                    <a:lnTo>
                      <a:pt x="211" y="772"/>
                    </a:lnTo>
                    <a:lnTo>
                      <a:pt x="206" y="781"/>
                    </a:lnTo>
                    <a:lnTo>
                      <a:pt x="199" y="788"/>
                    </a:lnTo>
                    <a:lnTo>
                      <a:pt x="194" y="798"/>
                    </a:lnTo>
                    <a:lnTo>
                      <a:pt x="187" y="805"/>
                    </a:lnTo>
                    <a:lnTo>
                      <a:pt x="180" y="812"/>
                    </a:lnTo>
                    <a:lnTo>
                      <a:pt x="175" y="819"/>
                    </a:lnTo>
                    <a:lnTo>
                      <a:pt x="170" y="829"/>
                    </a:lnTo>
                    <a:lnTo>
                      <a:pt x="166" y="834"/>
                    </a:lnTo>
                    <a:lnTo>
                      <a:pt x="161" y="841"/>
                    </a:lnTo>
                    <a:lnTo>
                      <a:pt x="156" y="850"/>
                    </a:lnTo>
                    <a:lnTo>
                      <a:pt x="151" y="855"/>
                    </a:lnTo>
                    <a:lnTo>
                      <a:pt x="147" y="860"/>
                    </a:lnTo>
                    <a:lnTo>
                      <a:pt x="142" y="867"/>
                    </a:lnTo>
                    <a:lnTo>
                      <a:pt x="137" y="872"/>
                    </a:lnTo>
                    <a:lnTo>
                      <a:pt x="135" y="879"/>
                    </a:lnTo>
                    <a:lnTo>
                      <a:pt x="128" y="886"/>
                    </a:lnTo>
                    <a:lnTo>
                      <a:pt x="123" y="895"/>
                    </a:lnTo>
                    <a:lnTo>
                      <a:pt x="118" y="900"/>
                    </a:lnTo>
                    <a:lnTo>
                      <a:pt x="116" y="905"/>
                    </a:lnTo>
                    <a:lnTo>
                      <a:pt x="114" y="907"/>
                    </a:lnTo>
                    <a:lnTo>
                      <a:pt x="114" y="910"/>
                    </a:lnTo>
                    <a:lnTo>
                      <a:pt x="118" y="912"/>
                    </a:lnTo>
                    <a:lnTo>
                      <a:pt x="125" y="914"/>
                    </a:lnTo>
                    <a:lnTo>
                      <a:pt x="132" y="921"/>
                    </a:lnTo>
                    <a:lnTo>
                      <a:pt x="140" y="924"/>
                    </a:lnTo>
                    <a:lnTo>
                      <a:pt x="144" y="926"/>
                    </a:lnTo>
                    <a:lnTo>
                      <a:pt x="151" y="926"/>
                    </a:lnTo>
                    <a:lnTo>
                      <a:pt x="156" y="924"/>
                    </a:lnTo>
                    <a:lnTo>
                      <a:pt x="161" y="912"/>
                    </a:lnTo>
                    <a:lnTo>
                      <a:pt x="168" y="902"/>
                    </a:lnTo>
                    <a:lnTo>
                      <a:pt x="175" y="893"/>
                    </a:lnTo>
                    <a:lnTo>
                      <a:pt x="182" y="883"/>
                    </a:lnTo>
                    <a:lnTo>
                      <a:pt x="192" y="872"/>
                    </a:lnTo>
                    <a:lnTo>
                      <a:pt x="199" y="862"/>
                    </a:lnTo>
                    <a:lnTo>
                      <a:pt x="206" y="853"/>
                    </a:lnTo>
                    <a:lnTo>
                      <a:pt x="213" y="841"/>
                    </a:lnTo>
                    <a:lnTo>
                      <a:pt x="222" y="831"/>
                    </a:lnTo>
                    <a:lnTo>
                      <a:pt x="230" y="819"/>
                    </a:lnTo>
                    <a:lnTo>
                      <a:pt x="239" y="810"/>
                    </a:lnTo>
                    <a:lnTo>
                      <a:pt x="246" y="800"/>
                    </a:lnTo>
                    <a:lnTo>
                      <a:pt x="256" y="788"/>
                    </a:lnTo>
                    <a:lnTo>
                      <a:pt x="265" y="779"/>
                    </a:lnTo>
                    <a:lnTo>
                      <a:pt x="272" y="769"/>
                    </a:lnTo>
                    <a:lnTo>
                      <a:pt x="282" y="760"/>
                    </a:lnTo>
                    <a:lnTo>
                      <a:pt x="289" y="748"/>
                    </a:lnTo>
                    <a:lnTo>
                      <a:pt x="298" y="739"/>
                    </a:lnTo>
                    <a:lnTo>
                      <a:pt x="308" y="729"/>
                    </a:lnTo>
                    <a:lnTo>
                      <a:pt x="317" y="720"/>
                    </a:lnTo>
                    <a:lnTo>
                      <a:pt x="324" y="708"/>
                    </a:lnTo>
                    <a:lnTo>
                      <a:pt x="334" y="701"/>
                    </a:lnTo>
                    <a:lnTo>
                      <a:pt x="343" y="689"/>
                    </a:lnTo>
                    <a:lnTo>
                      <a:pt x="350" y="682"/>
                    </a:lnTo>
                    <a:lnTo>
                      <a:pt x="360" y="672"/>
                    </a:lnTo>
                    <a:lnTo>
                      <a:pt x="367" y="663"/>
                    </a:lnTo>
                    <a:lnTo>
                      <a:pt x="376" y="653"/>
                    </a:lnTo>
                    <a:lnTo>
                      <a:pt x="386" y="646"/>
                    </a:lnTo>
                    <a:lnTo>
                      <a:pt x="393" y="636"/>
                    </a:lnTo>
                    <a:lnTo>
                      <a:pt x="402" y="627"/>
                    </a:lnTo>
                    <a:lnTo>
                      <a:pt x="412" y="620"/>
                    </a:lnTo>
                    <a:lnTo>
                      <a:pt x="419" y="610"/>
                    </a:lnTo>
                    <a:lnTo>
                      <a:pt x="426" y="603"/>
                    </a:lnTo>
                    <a:lnTo>
                      <a:pt x="433" y="594"/>
                    </a:lnTo>
                    <a:lnTo>
                      <a:pt x="443" y="587"/>
                    </a:lnTo>
                    <a:lnTo>
                      <a:pt x="450" y="579"/>
                    </a:lnTo>
                    <a:lnTo>
                      <a:pt x="457" y="572"/>
                    </a:lnTo>
                    <a:lnTo>
                      <a:pt x="464" y="565"/>
                    </a:lnTo>
                    <a:lnTo>
                      <a:pt x="471" y="556"/>
                    </a:lnTo>
                    <a:lnTo>
                      <a:pt x="478" y="551"/>
                    </a:lnTo>
                    <a:lnTo>
                      <a:pt x="483" y="544"/>
                    </a:lnTo>
                    <a:lnTo>
                      <a:pt x="490" y="537"/>
                    </a:lnTo>
                    <a:lnTo>
                      <a:pt x="497" y="530"/>
                    </a:lnTo>
                    <a:lnTo>
                      <a:pt x="504" y="525"/>
                    </a:lnTo>
                    <a:lnTo>
                      <a:pt x="509" y="520"/>
                    </a:lnTo>
                    <a:lnTo>
                      <a:pt x="516" y="513"/>
                    </a:lnTo>
                    <a:lnTo>
                      <a:pt x="521" y="508"/>
                    </a:lnTo>
                    <a:lnTo>
                      <a:pt x="528" y="506"/>
                    </a:lnTo>
                    <a:lnTo>
                      <a:pt x="530" y="499"/>
                    </a:lnTo>
                    <a:lnTo>
                      <a:pt x="537" y="494"/>
                    </a:lnTo>
                    <a:lnTo>
                      <a:pt x="542" y="492"/>
                    </a:lnTo>
                    <a:lnTo>
                      <a:pt x="545" y="487"/>
                    </a:lnTo>
                    <a:lnTo>
                      <a:pt x="554" y="480"/>
                    </a:lnTo>
                    <a:lnTo>
                      <a:pt x="559" y="475"/>
                    </a:lnTo>
                    <a:lnTo>
                      <a:pt x="566" y="470"/>
                    </a:lnTo>
                    <a:lnTo>
                      <a:pt x="568" y="468"/>
                    </a:lnTo>
                    <a:lnTo>
                      <a:pt x="571" y="465"/>
                    </a:lnTo>
                    <a:lnTo>
                      <a:pt x="575" y="463"/>
                    </a:lnTo>
                    <a:lnTo>
                      <a:pt x="578" y="463"/>
                    </a:lnTo>
                    <a:lnTo>
                      <a:pt x="582" y="461"/>
                    </a:lnTo>
                    <a:lnTo>
                      <a:pt x="587" y="458"/>
                    </a:lnTo>
                    <a:lnTo>
                      <a:pt x="594" y="456"/>
                    </a:lnTo>
                    <a:lnTo>
                      <a:pt x="599" y="456"/>
                    </a:lnTo>
                    <a:lnTo>
                      <a:pt x="609" y="454"/>
                    </a:lnTo>
                    <a:lnTo>
                      <a:pt x="616" y="451"/>
                    </a:lnTo>
                    <a:lnTo>
                      <a:pt x="623" y="449"/>
                    </a:lnTo>
                    <a:lnTo>
                      <a:pt x="632" y="446"/>
                    </a:lnTo>
                    <a:lnTo>
                      <a:pt x="635" y="444"/>
                    </a:lnTo>
                    <a:lnTo>
                      <a:pt x="639" y="444"/>
                    </a:lnTo>
                    <a:lnTo>
                      <a:pt x="646" y="442"/>
                    </a:lnTo>
                    <a:lnTo>
                      <a:pt x="651" y="442"/>
                    </a:lnTo>
                    <a:lnTo>
                      <a:pt x="654" y="439"/>
                    </a:lnTo>
                    <a:lnTo>
                      <a:pt x="658" y="437"/>
                    </a:lnTo>
                    <a:lnTo>
                      <a:pt x="663" y="437"/>
                    </a:lnTo>
                    <a:lnTo>
                      <a:pt x="668" y="435"/>
                    </a:lnTo>
                    <a:lnTo>
                      <a:pt x="675" y="432"/>
                    </a:lnTo>
                    <a:lnTo>
                      <a:pt x="680" y="432"/>
                    </a:lnTo>
                    <a:lnTo>
                      <a:pt x="684" y="430"/>
                    </a:lnTo>
                    <a:lnTo>
                      <a:pt x="689" y="430"/>
                    </a:lnTo>
                    <a:lnTo>
                      <a:pt x="694" y="427"/>
                    </a:lnTo>
                    <a:lnTo>
                      <a:pt x="699" y="425"/>
                    </a:lnTo>
                    <a:lnTo>
                      <a:pt x="703" y="423"/>
                    </a:lnTo>
                    <a:lnTo>
                      <a:pt x="708" y="423"/>
                    </a:lnTo>
                    <a:lnTo>
                      <a:pt x="715" y="420"/>
                    </a:lnTo>
                    <a:lnTo>
                      <a:pt x="720" y="418"/>
                    </a:lnTo>
                    <a:lnTo>
                      <a:pt x="725" y="418"/>
                    </a:lnTo>
                    <a:lnTo>
                      <a:pt x="729" y="416"/>
                    </a:lnTo>
                    <a:lnTo>
                      <a:pt x="734" y="413"/>
                    </a:lnTo>
                    <a:lnTo>
                      <a:pt x="739" y="413"/>
                    </a:lnTo>
                    <a:lnTo>
                      <a:pt x="746" y="411"/>
                    </a:lnTo>
                    <a:lnTo>
                      <a:pt x="751" y="411"/>
                    </a:lnTo>
                    <a:lnTo>
                      <a:pt x="755" y="408"/>
                    </a:lnTo>
                    <a:lnTo>
                      <a:pt x="760" y="408"/>
                    </a:lnTo>
                    <a:lnTo>
                      <a:pt x="765" y="404"/>
                    </a:lnTo>
                    <a:lnTo>
                      <a:pt x="772" y="404"/>
                    </a:lnTo>
                    <a:lnTo>
                      <a:pt x="774" y="401"/>
                    </a:lnTo>
                    <a:lnTo>
                      <a:pt x="779" y="401"/>
                    </a:lnTo>
                    <a:lnTo>
                      <a:pt x="784" y="399"/>
                    </a:lnTo>
                    <a:lnTo>
                      <a:pt x="789" y="399"/>
                    </a:lnTo>
                    <a:lnTo>
                      <a:pt x="793" y="397"/>
                    </a:lnTo>
                    <a:lnTo>
                      <a:pt x="800" y="394"/>
                    </a:lnTo>
                    <a:lnTo>
                      <a:pt x="803" y="394"/>
                    </a:lnTo>
                    <a:lnTo>
                      <a:pt x="807" y="392"/>
                    </a:lnTo>
                    <a:lnTo>
                      <a:pt x="817" y="389"/>
                    </a:lnTo>
                    <a:lnTo>
                      <a:pt x="826" y="387"/>
                    </a:lnTo>
                    <a:lnTo>
                      <a:pt x="834" y="385"/>
                    </a:lnTo>
                    <a:lnTo>
                      <a:pt x="841" y="385"/>
                    </a:lnTo>
                    <a:lnTo>
                      <a:pt x="843" y="387"/>
                    </a:lnTo>
                    <a:lnTo>
                      <a:pt x="848" y="392"/>
                    </a:lnTo>
                    <a:lnTo>
                      <a:pt x="850" y="397"/>
                    </a:lnTo>
                    <a:lnTo>
                      <a:pt x="855" y="401"/>
                    </a:lnTo>
                    <a:lnTo>
                      <a:pt x="860" y="408"/>
                    </a:lnTo>
                    <a:lnTo>
                      <a:pt x="862" y="413"/>
                    </a:lnTo>
                    <a:lnTo>
                      <a:pt x="869" y="418"/>
                    </a:lnTo>
                    <a:lnTo>
                      <a:pt x="874" y="427"/>
                    </a:lnTo>
                    <a:lnTo>
                      <a:pt x="876" y="432"/>
                    </a:lnTo>
                    <a:lnTo>
                      <a:pt x="883" y="437"/>
                    </a:lnTo>
                    <a:lnTo>
                      <a:pt x="886" y="444"/>
                    </a:lnTo>
                    <a:lnTo>
                      <a:pt x="890" y="451"/>
                    </a:lnTo>
                    <a:lnTo>
                      <a:pt x="895" y="456"/>
                    </a:lnTo>
                    <a:lnTo>
                      <a:pt x="897" y="461"/>
                    </a:lnTo>
                    <a:lnTo>
                      <a:pt x="902" y="465"/>
                    </a:lnTo>
                    <a:lnTo>
                      <a:pt x="905" y="470"/>
                    </a:lnTo>
                    <a:lnTo>
                      <a:pt x="900" y="473"/>
                    </a:lnTo>
                    <a:lnTo>
                      <a:pt x="895" y="477"/>
                    </a:lnTo>
                    <a:lnTo>
                      <a:pt x="890" y="480"/>
                    </a:lnTo>
                    <a:lnTo>
                      <a:pt x="886" y="484"/>
                    </a:lnTo>
                    <a:lnTo>
                      <a:pt x="881" y="487"/>
                    </a:lnTo>
                    <a:lnTo>
                      <a:pt x="876" y="494"/>
                    </a:lnTo>
                    <a:lnTo>
                      <a:pt x="871" y="496"/>
                    </a:lnTo>
                    <a:lnTo>
                      <a:pt x="867" y="501"/>
                    </a:lnTo>
                    <a:lnTo>
                      <a:pt x="860" y="506"/>
                    </a:lnTo>
                    <a:lnTo>
                      <a:pt x="855" y="511"/>
                    </a:lnTo>
                    <a:lnTo>
                      <a:pt x="848" y="513"/>
                    </a:lnTo>
                    <a:lnTo>
                      <a:pt x="843" y="520"/>
                    </a:lnTo>
                    <a:lnTo>
                      <a:pt x="836" y="522"/>
                    </a:lnTo>
                    <a:lnTo>
                      <a:pt x="831" y="527"/>
                    </a:lnTo>
                    <a:lnTo>
                      <a:pt x="826" y="532"/>
                    </a:lnTo>
                    <a:lnTo>
                      <a:pt x="822" y="537"/>
                    </a:lnTo>
                    <a:lnTo>
                      <a:pt x="817" y="539"/>
                    </a:lnTo>
                    <a:lnTo>
                      <a:pt x="810" y="544"/>
                    </a:lnTo>
                    <a:lnTo>
                      <a:pt x="805" y="549"/>
                    </a:lnTo>
                    <a:lnTo>
                      <a:pt x="800" y="553"/>
                    </a:lnTo>
                    <a:lnTo>
                      <a:pt x="793" y="558"/>
                    </a:lnTo>
                    <a:lnTo>
                      <a:pt x="786" y="563"/>
                    </a:lnTo>
                    <a:lnTo>
                      <a:pt x="781" y="568"/>
                    </a:lnTo>
                    <a:lnTo>
                      <a:pt x="777" y="572"/>
                    </a:lnTo>
                    <a:lnTo>
                      <a:pt x="770" y="577"/>
                    </a:lnTo>
                    <a:lnTo>
                      <a:pt x="762" y="579"/>
                    </a:lnTo>
                    <a:lnTo>
                      <a:pt x="758" y="584"/>
                    </a:lnTo>
                    <a:lnTo>
                      <a:pt x="751" y="589"/>
                    </a:lnTo>
                    <a:lnTo>
                      <a:pt x="744" y="594"/>
                    </a:lnTo>
                    <a:lnTo>
                      <a:pt x="739" y="598"/>
                    </a:lnTo>
                    <a:lnTo>
                      <a:pt x="732" y="603"/>
                    </a:lnTo>
                    <a:lnTo>
                      <a:pt x="725" y="608"/>
                    </a:lnTo>
                    <a:lnTo>
                      <a:pt x="720" y="613"/>
                    </a:lnTo>
                    <a:lnTo>
                      <a:pt x="713" y="617"/>
                    </a:lnTo>
                    <a:lnTo>
                      <a:pt x="706" y="622"/>
                    </a:lnTo>
                    <a:lnTo>
                      <a:pt x="701" y="627"/>
                    </a:lnTo>
                    <a:lnTo>
                      <a:pt x="691" y="632"/>
                    </a:lnTo>
                    <a:lnTo>
                      <a:pt x="684" y="636"/>
                    </a:lnTo>
                    <a:lnTo>
                      <a:pt x="677" y="639"/>
                    </a:lnTo>
                    <a:lnTo>
                      <a:pt x="672" y="646"/>
                    </a:lnTo>
                    <a:lnTo>
                      <a:pt x="665" y="648"/>
                    </a:lnTo>
                    <a:lnTo>
                      <a:pt x="658" y="653"/>
                    </a:lnTo>
                    <a:lnTo>
                      <a:pt x="651" y="658"/>
                    </a:lnTo>
                    <a:lnTo>
                      <a:pt x="644" y="663"/>
                    </a:lnTo>
                    <a:lnTo>
                      <a:pt x="637" y="667"/>
                    </a:lnTo>
                    <a:lnTo>
                      <a:pt x="630" y="672"/>
                    </a:lnTo>
                    <a:lnTo>
                      <a:pt x="623" y="677"/>
                    </a:lnTo>
                    <a:lnTo>
                      <a:pt x="616" y="682"/>
                    </a:lnTo>
                    <a:lnTo>
                      <a:pt x="609" y="686"/>
                    </a:lnTo>
                    <a:lnTo>
                      <a:pt x="599" y="691"/>
                    </a:lnTo>
                    <a:lnTo>
                      <a:pt x="592" y="696"/>
                    </a:lnTo>
                    <a:lnTo>
                      <a:pt x="585" y="701"/>
                    </a:lnTo>
                    <a:lnTo>
                      <a:pt x="578" y="705"/>
                    </a:lnTo>
                    <a:lnTo>
                      <a:pt x="571" y="710"/>
                    </a:lnTo>
                    <a:lnTo>
                      <a:pt x="564" y="715"/>
                    </a:lnTo>
                    <a:lnTo>
                      <a:pt x="554" y="720"/>
                    </a:lnTo>
                    <a:lnTo>
                      <a:pt x="545" y="724"/>
                    </a:lnTo>
                    <a:lnTo>
                      <a:pt x="537" y="729"/>
                    </a:lnTo>
                    <a:lnTo>
                      <a:pt x="530" y="734"/>
                    </a:lnTo>
                    <a:lnTo>
                      <a:pt x="523" y="741"/>
                    </a:lnTo>
                    <a:lnTo>
                      <a:pt x="514" y="743"/>
                    </a:lnTo>
                    <a:lnTo>
                      <a:pt x="507" y="748"/>
                    </a:lnTo>
                    <a:lnTo>
                      <a:pt x="497" y="755"/>
                    </a:lnTo>
                    <a:lnTo>
                      <a:pt x="490" y="760"/>
                    </a:lnTo>
                    <a:lnTo>
                      <a:pt x="488" y="760"/>
                    </a:lnTo>
                    <a:lnTo>
                      <a:pt x="485" y="762"/>
                    </a:lnTo>
                    <a:lnTo>
                      <a:pt x="481" y="765"/>
                    </a:lnTo>
                    <a:lnTo>
                      <a:pt x="474" y="769"/>
                    </a:lnTo>
                    <a:lnTo>
                      <a:pt x="469" y="772"/>
                    </a:lnTo>
                    <a:lnTo>
                      <a:pt x="464" y="774"/>
                    </a:lnTo>
                    <a:lnTo>
                      <a:pt x="459" y="777"/>
                    </a:lnTo>
                    <a:lnTo>
                      <a:pt x="455" y="781"/>
                    </a:lnTo>
                    <a:lnTo>
                      <a:pt x="447" y="786"/>
                    </a:lnTo>
                    <a:lnTo>
                      <a:pt x="443" y="788"/>
                    </a:lnTo>
                    <a:lnTo>
                      <a:pt x="438" y="796"/>
                    </a:lnTo>
                    <a:lnTo>
                      <a:pt x="431" y="800"/>
                    </a:lnTo>
                    <a:lnTo>
                      <a:pt x="426" y="803"/>
                    </a:lnTo>
                    <a:lnTo>
                      <a:pt x="419" y="810"/>
                    </a:lnTo>
                    <a:lnTo>
                      <a:pt x="412" y="815"/>
                    </a:lnTo>
                    <a:lnTo>
                      <a:pt x="402" y="819"/>
                    </a:lnTo>
                    <a:lnTo>
                      <a:pt x="395" y="824"/>
                    </a:lnTo>
                    <a:lnTo>
                      <a:pt x="388" y="829"/>
                    </a:lnTo>
                    <a:lnTo>
                      <a:pt x="379" y="836"/>
                    </a:lnTo>
                    <a:lnTo>
                      <a:pt x="372" y="841"/>
                    </a:lnTo>
                    <a:lnTo>
                      <a:pt x="362" y="845"/>
                    </a:lnTo>
                    <a:lnTo>
                      <a:pt x="355" y="855"/>
                    </a:lnTo>
                    <a:lnTo>
                      <a:pt x="346" y="860"/>
                    </a:lnTo>
                    <a:lnTo>
                      <a:pt x="336" y="867"/>
                    </a:lnTo>
                    <a:lnTo>
                      <a:pt x="329" y="872"/>
                    </a:lnTo>
                    <a:lnTo>
                      <a:pt x="320" y="881"/>
                    </a:lnTo>
                    <a:lnTo>
                      <a:pt x="310" y="886"/>
                    </a:lnTo>
                    <a:lnTo>
                      <a:pt x="303" y="893"/>
                    </a:lnTo>
                    <a:lnTo>
                      <a:pt x="294" y="898"/>
                    </a:lnTo>
                    <a:lnTo>
                      <a:pt x="284" y="905"/>
                    </a:lnTo>
                    <a:lnTo>
                      <a:pt x="275" y="910"/>
                    </a:lnTo>
                    <a:lnTo>
                      <a:pt x="265" y="919"/>
                    </a:lnTo>
                    <a:lnTo>
                      <a:pt x="256" y="924"/>
                    </a:lnTo>
                    <a:lnTo>
                      <a:pt x="249" y="931"/>
                    </a:lnTo>
                    <a:lnTo>
                      <a:pt x="239" y="936"/>
                    </a:lnTo>
                    <a:lnTo>
                      <a:pt x="230" y="943"/>
                    </a:lnTo>
                    <a:lnTo>
                      <a:pt x="220" y="950"/>
                    </a:lnTo>
                    <a:lnTo>
                      <a:pt x="213" y="955"/>
                    </a:lnTo>
                    <a:lnTo>
                      <a:pt x="204" y="962"/>
                    </a:lnTo>
                    <a:lnTo>
                      <a:pt x="196" y="967"/>
                    </a:lnTo>
                    <a:lnTo>
                      <a:pt x="187" y="971"/>
                    </a:lnTo>
                    <a:lnTo>
                      <a:pt x="180" y="978"/>
                    </a:lnTo>
                    <a:lnTo>
                      <a:pt x="170" y="983"/>
                    </a:lnTo>
                    <a:lnTo>
                      <a:pt x="166" y="990"/>
                    </a:lnTo>
                    <a:lnTo>
                      <a:pt x="156" y="995"/>
                    </a:lnTo>
                    <a:lnTo>
                      <a:pt x="149" y="1000"/>
                    </a:lnTo>
                    <a:lnTo>
                      <a:pt x="142" y="1005"/>
                    </a:lnTo>
                    <a:lnTo>
                      <a:pt x="137" y="1009"/>
                    </a:lnTo>
                    <a:lnTo>
                      <a:pt x="130" y="1014"/>
                    </a:lnTo>
                    <a:lnTo>
                      <a:pt x="123" y="1019"/>
                    </a:lnTo>
                    <a:lnTo>
                      <a:pt x="118" y="1024"/>
                    </a:lnTo>
                    <a:lnTo>
                      <a:pt x="114" y="1026"/>
                    </a:lnTo>
                    <a:lnTo>
                      <a:pt x="109" y="1031"/>
                    </a:lnTo>
                    <a:lnTo>
                      <a:pt x="102" y="1035"/>
                    </a:lnTo>
                    <a:lnTo>
                      <a:pt x="99" y="1038"/>
                    </a:lnTo>
                    <a:lnTo>
                      <a:pt x="95" y="1040"/>
                    </a:lnTo>
                    <a:lnTo>
                      <a:pt x="87" y="1045"/>
                    </a:lnTo>
                    <a:lnTo>
                      <a:pt x="85" y="1050"/>
                    </a:lnTo>
                    <a:lnTo>
                      <a:pt x="76" y="1054"/>
                    </a:lnTo>
                    <a:lnTo>
                      <a:pt x="69" y="1059"/>
                    </a:lnTo>
                    <a:lnTo>
                      <a:pt x="59" y="1059"/>
                    </a:lnTo>
                    <a:lnTo>
                      <a:pt x="52" y="1059"/>
                    </a:lnTo>
                    <a:lnTo>
                      <a:pt x="45" y="1054"/>
                    </a:lnTo>
                    <a:lnTo>
                      <a:pt x="35" y="1052"/>
                    </a:lnTo>
                    <a:lnTo>
                      <a:pt x="31" y="1050"/>
                    </a:lnTo>
                    <a:lnTo>
                      <a:pt x="26" y="1047"/>
                    </a:lnTo>
                    <a:lnTo>
                      <a:pt x="19" y="1040"/>
                    </a:lnTo>
                    <a:lnTo>
                      <a:pt x="14" y="1038"/>
                    </a:lnTo>
                    <a:lnTo>
                      <a:pt x="7" y="1033"/>
                    </a:lnTo>
                    <a:lnTo>
                      <a:pt x="5" y="1026"/>
                    </a:lnTo>
                    <a:lnTo>
                      <a:pt x="0" y="1021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011" name="Freeform 69"/>
              <p:cNvSpPr>
                <a:spLocks noChangeAspect="1"/>
              </p:cNvSpPr>
              <p:nvPr/>
            </p:nvSpPr>
            <p:spPr bwMode="auto">
              <a:xfrm>
                <a:off x="2281" y="8977"/>
                <a:ext cx="500" cy="1237"/>
              </a:xfrm>
              <a:custGeom>
                <a:avLst/>
                <a:gdLst>
                  <a:gd name="T0" fmla="*/ 280 w 500"/>
                  <a:gd name="T1" fmla="*/ 1164 h 1237"/>
                  <a:gd name="T2" fmla="*/ 235 w 500"/>
                  <a:gd name="T3" fmla="*/ 1081 h 1237"/>
                  <a:gd name="T4" fmla="*/ 180 w 500"/>
                  <a:gd name="T5" fmla="*/ 964 h 1237"/>
                  <a:gd name="T6" fmla="*/ 119 w 500"/>
                  <a:gd name="T7" fmla="*/ 824 h 1237"/>
                  <a:gd name="T8" fmla="*/ 64 w 500"/>
                  <a:gd name="T9" fmla="*/ 667 h 1237"/>
                  <a:gd name="T10" fmla="*/ 22 w 500"/>
                  <a:gd name="T11" fmla="*/ 504 h 1237"/>
                  <a:gd name="T12" fmla="*/ 3 w 500"/>
                  <a:gd name="T13" fmla="*/ 352 h 1237"/>
                  <a:gd name="T14" fmla="*/ 5 w 500"/>
                  <a:gd name="T15" fmla="*/ 226 h 1237"/>
                  <a:gd name="T16" fmla="*/ 29 w 500"/>
                  <a:gd name="T17" fmla="*/ 131 h 1237"/>
                  <a:gd name="T18" fmla="*/ 69 w 500"/>
                  <a:gd name="T19" fmla="*/ 59 h 1237"/>
                  <a:gd name="T20" fmla="*/ 121 w 500"/>
                  <a:gd name="T21" fmla="*/ 17 h 1237"/>
                  <a:gd name="T22" fmla="*/ 192 w 500"/>
                  <a:gd name="T23" fmla="*/ 0 h 1237"/>
                  <a:gd name="T24" fmla="*/ 268 w 500"/>
                  <a:gd name="T25" fmla="*/ 10 h 1237"/>
                  <a:gd name="T26" fmla="*/ 337 w 500"/>
                  <a:gd name="T27" fmla="*/ 55 h 1237"/>
                  <a:gd name="T28" fmla="*/ 391 w 500"/>
                  <a:gd name="T29" fmla="*/ 128 h 1237"/>
                  <a:gd name="T30" fmla="*/ 436 w 500"/>
                  <a:gd name="T31" fmla="*/ 221 h 1237"/>
                  <a:gd name="T32" fmla="*/ 469 w 500"/>
                  <a:gd name="T33" fmla="*/ 321 h 1237"/>
                  <a:gd name="T34" fmla="*/ 491 w 500"/>
                  <a:gd name="T35" fmla="*/ 418 h 1237"/>
                  <a:gd name="T36" fmla="*/ 500 w 500"/>
                  <a:gd name="T37" fmla="*/ 499 h 1237"/>
                  <a:gd name="T38" fmla="*/ 500 w 500"/>
                  <a:gd name="T39" fmla="*/ 561 h 1237"/>
                  <a:gd name="T40" fmla="*/ 460 w 500"/>
                  <a:gd name="T41" fmla="*/ 596 h 1237"/>
                  <a:gd name="T42" fmla="*/ 419 w 500"/>
                  <a:gd name="T43" fmla="*/ 558 h 1237"/>
                  <a:gd name="T44" fmla="*/ 386 w 500"/>
                  <a:gd name="T45" fmla="*/ 620 h 1237"/>
                  <a:gd name="T46" fmla="*/ 346 w 500"/>
                  <a:gd name="T47" fmla="*/ 677 h 1237"/>
                  <a:gd name="T48" fmla="*/ 299 w 500"/>
                  <a:gd name="T49" fmla="*/ 703 h 1237"/>
                  <a:gd name="T50" fmla="*/ 277 w 500"/>
                  <a:gd name="T51" fmla="*/ 575 h 1237"/>
                  <a:gd name="T52" fmla="*/ 261 w 500"/>
                  <a:gd name="T53" fmla="*/ 458 h 1237"/>
                  <a:gd name="T54" fmla="*/ 249 w 500"/>
                  <a:gd name="T55" fmla="*/ 361 h 1237"/>
                  <a:gd name="T56" fmla="*/ 239 w 500"/>
                  <a:gd name="T57" fmla="*/ 280 h 1237"/>
                  <a:gd name="T58" fmla="*/ 235 w 500"/>
                  <a:gd name="T59" fmla="*/ 228 h 1237"/>
                  <a:gd name="T60" fmla="*/ 187 w 500"/>
                  <a:gd name="T61" fmla="*/ 240 h 1237"/>
                  <a:gd name="T62" fmla="*/ 190 w 500"/>
                  <a:gd name="T63" fmla="*/ 321 h 1237"/>
                  <a:gd name="T64" fmla="*/ 194 w 500"/>
                  <a:gd name="T65" fmla="*/ 378 h 1237"/>
                  <a:gd name="T66" fmla="*/ 199 w 500"/>
                  <a:gd name="T67" fmla="*/ 428 h 1237"/>
                  <a:gd name="T68" fmla="*/ 204 w 500"/>
                  <a:gd name="T69" fmla="*/ 477 h 1237"/>
                  <a:gd name="T70" fmla="*/ 190 w 500"/>
                  <a:gd name="T71" fmla="*/ 487 h 1237"/>
                  <a:gd name="T72" fmla="*/ 131 w 500"/>
                  <a:gd name="T73" fmla="*/ 420 h 1237"/>
                  <a:gd name="T74" fmla="*/ 78 w 500"/>
                  <a:gd name="T75" fmla="*/ 359 h 1237"/>
                  <a:gd name="T76" fmla="*/ 43 w 500"/>
                  <a:gd name="T77" fmla="*/ 371 h 1237"/>
                  <a:gd name="T78" fmla="*/ 97 w 500"/>
                  <a:gd name="T79" fmla="*/ 437 h 1237"/>
                  <a:gd name="T80" fmla="*/ 168 w 500"/>
                  <a:gd name="T81" fmla="*/ 520 h 1237"/>
                  <a:gd name="T82" fmla="*/ 223 w 500"/>
                  <a:gd name="T83" fmla="*/ 580 h 1237"/>
                  <a:gd name="T84" fmla="*/ 239 w 500"/>
                  <a:gd name="T85" fmla="*/ 686 h 1237"/>
                  <a:gd name="T86" fmla="*/ 261 w 500"/>
                  <a:gd name="T87" fmla="*/ 784 h 1237"/>
                  <a:gd name="T88" fmla="*/ 280 w 500"/>
                  <a:gd name="T89" fmla="*/ 872 h 1237"/>
                  <a:gd name="T90" fmla="*/ 296 w 500"/>
                  <a:gd name="T91" fmla="*/ 941 h 1237"/>
                  <a:gd name="T92" fmla="*/ 311 w 500"/>
                  <a:gd name="T93" fmla="*/ 1000 h 1237"/>
                  <a:gd name="T94" fmla="*/ 356 w 500"/>
                  <a:gd name="T95" fmla="*/ 976 h 1237"/>
                  <a:gd name="T96" fmla="*/ 339 w 500"/>
                  <a:gd name="T97" fmla="*/ 907 h 1237"/>
                  <a:gd name="T98" fmla="*/ 325 w 500"/>
                  <a:gd name="T99" fmla="*/ 841 h 1237"/>
                  <a:gd name="T100" fmla="*/ 320 w 500"/>
                  <a:gd name="T101" fmla="*/ 779 h 1237"/>
                  <a:gd name="T102" fmla="*/ 363 w 500"/>
                  <a:gd name="T103" fmla="*/ 722 h 1237"/>
                  <a:gd name="T104" fmla="*/ 403 w 500"/>
                  <a:gd name="T105" fmla="*/ 660 h 1237"/>
                  <a:gd name="T106" fmla="*/ 434 w 500"/>
                  <a:gd name="T107" fmla="*/ 606 h 1237"/>
                  <a:gd name="T108" fmla="*/ 498 w 500"/>
                  <a:gd name="T109" fmla="*/ 625 h 1237"/>
                  <a:gd name="T110" fmla="*/ 488 w 500"/>
                  <a:gd name="T111" fmla="*/ 717 h 1237"/>
                  <a:gd name="T112" fmla="*/ 474 w 500"/>
                  <a:gd name="T113" fmla="*/ 817 h 1237"/>
                  <a:gd name="T114" fmla="*/ 455 w 500"/>
                  <a:gd name="T115" fmla="*/ 917 h 1237"/>
                  <a:gd name="T116" fmla="*/ 431 w 500"/>
                  <a:gd name="T117" fmla="*/ 1014 h 1237"/>
                  <a:gd name="T118" fmla="*/ 408 w 500"/>
                  <a:gd name="T119" fmla="*/ 1102 h 1237"/>
                  <a:gd name="T120" fmla="*/ 379 w 500"/>
                  <a:gd name="T121" fmla="*/ 1173 h 1237"/>
                  <a:gd name="T122" fmla="*/ 356 w 500"/>
                  <a:gd name="T123" fmla="*/ 1226 h 1237"/>
                  <a:gd name="T124" fmla="*/ 306 w 500"/>
                  <a:gd name="T125" fmla="*/ 1209 h 12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0"/>
                  <a:gd name="T190" fmla="*/ 0 h 1237"/>
                  <a:gd name="T191" fmla="*/ 500 w 500"/>
                  <a:gd name="T192" fmla="*/ 1237 h 12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0" h="1237">
                    <a:moveTo>
                      <a:pt x="306" y="1209"/>
                    </a:moveTo>
                    <a:lnTo>
                      <a:pt x="303" y="1207"/>
                    </a:lnTo>
                    <a:lnTo>
                      <a:pt x="301" y="1204"/>
                    </a:lnTo>
                    <a:lnTo>
                      <a:pt x="299" y="1199"/>
                    </a:lnTo>
                    <a:lnTo>
                      <a:pt x="294" y="1192"/>
                    </a:lnTo>
                    <a:lnTo>
                      <a:pt x="292" y="1188"/>
                    </a:lnTo>
                    <a:lnTo>
                      <a:pt x="287" y="1180"/>
                    </a:lnTo>
                    <a:lnTo>
                      <a:pt x="284" y="1176"/>
                    </a:lnTo>
                    <a:lnTo>
                      <a:pt x="282" y="1171"/>
                    </a:lnTo>
                    <a:lnTo>
                      <a:pt x="280" y="1164"/>
                    </a:lnTo>
                    <a:lnTo>
                      <a:pt x="275" y="1159"/>
                    </a:lnTo>
                    <a:lnTo>
                      <a:pt x="273" y="1152"/>
                    </a:lnTo>
                    <a:lnTo>
                      <a:pt x="268" y="1145"/>
                    </a:lnTo>
                    <a:lnTo>
                      <a:pt x="263" y="1135"/>
                    </a:lnTo>
                    <a:lnTo>
                      <a:pt x="258" y="1128"/>
                    </a:lnTo>
                    <a:lnTo>
                      <a:pt x="256" y="1119"/>
                    </a:lnTo>
                    <a:lnTo>
                      <a:pt x="251" y="1109"/>
                    </a:lnTo>
                    <a:lnTo>
                      <a:pt x="244" y="1102"/>
                    </a:lnTo>
                    <a:lnTo>
                      <a:pt x="239" y="1093"/>
                    </a:lnTo>
                    <a:lnTo>
                      <a:pt x="235" y="1081"/>
                    </a:lnTo>
                    <a:lnTo>
                      <a:pt x="230" y="1074"/>
                    </a:lnTo>
                    <a:lnTo>
                      <a:pt x="225" y="1062"/>
                    </a:lnTo>
                    <a:lnTo>
                      <a:pt x="221" y="1050"/>
                    </a:lnTo>
                    <a:lnTo>
                      <a:pt x="213" y="1038"/>
                    </a:lnTo>
                    <a:lnTo>
                      <a:pt x="209" y="1026"/>
                    </a:lnTo>
                    <a:lnTo>
                      <a:pt x="202" y="1014"/>
                    </a:lnTo>
                    <a:lnTo>
                      <a:pt x="197" y="1005"/>
                    </a:lnTo>
                    <a:lnTo>
                      <a:pt x="190" y="990"/>
                    </a:lnTo>
                    <a:lnTo>
                      <a:pt x="185" y="979"/>
                    </a:lnTo>
                    <a:lnTo>
                      <a:pt x="180" y="964"/>
                    </a:lnTo>
                    <a:lnTo>
                      <a:pt x="173" y="952"/>
                    </a:lnTo>
                    <a:lnTo>
                      <a:pt x="168" y="938"/>
                    </a:lnTo>
                    <a:lnTo>
                      <a:pt x="161" y="924"/>
                    </a:lnTo>
                    <a:lnTo>
                      <a:pt x="154" y="910"/>
                    </a:lnTo>
                    <a:lnTo>
                      <a:pt x="149" y="895"/>
                    </a:lnTo>
                    <a:lnTo>
                      <a:pt x="142" y="884"/>
                    </a:lnTo>
                    <a:lnTo>
                      <a:pt x="135" y="869"/>
                    </a:lnTo>
                    <a:lnTo>
                      <a:pt x="131" y="853"/>
                    </a:lnTo>
                    <a:lnTo>
                      <a:pt x="126" y="838"/>
                    </a:lnTo>
                    <a:lnTo>
                      <a:pt x="119" y="824"/>
                    </a:lnTo>
                    <a:lnTo>
                      <a:pt x="114" y="810"/>
                    </a:lnTo>
                    <a:lnTo>
                      <a:pt x="107" y="793"/>
                    </a:lnTo>
                    <a:lnTo>
                      <a:pt x="102" y="779"/>
                    </a:lnTo>
                    <a:lnTo>
                      <a:pt x="97" y="762"/>
                    </a:lnTo>
                    <a:lnTo>
                      <a:pt x="90" y="748"/>
                    </a:lnTo>
                    <a:lnTo>
                      <a:pt x="86" y="732"/>
                    </a:lnTo>
                    <a:lnTo>
                      <a:pt x="78" y="715"/>
                    </a:lnTo>
                    <a:lnTo>
                      <a:pt x="74" y="698"/>
                    </a:lnTo>
                    <a:lnTo>
                      <a:pt x="69" y="682"/>
                    </a:lnTo>
                    <a:lnTo>
                      <a:pt x="64" y="667"/>
                    </a:lnTo>
                    <a:lnTo>
                      <a:pt x="59" y="651"/>
                    </a:lnTo>
                    <a:lnTo>
                      <a:pt x="55" y="634"/>
                    </a:lnTo>
                    <a:lnTo>
                      <a:pt x="50" y="620"/>
                    </a:lnTo>
                    <a:lnTo>
                      <a:pt x="45" y="603"/>
                    </a:lnTo>
                    <a:lnTo>
                      <a:pt x="41" y="587"/>
                    </a:lnTo>
                    <a:lnTo>
                      <a:pt x="36" y="570"/>
                    </a:lnTo>
                    <a:lnTo>
                      <a:pt x="33" y="553"/>
                    </a:lnTo>
                    <a:lnTo>
                      <a:pt x="29" y="537"/>
                    </a:lnTo>
                    <a:lnTo>
                      <a:pt x="24" y="520"/>
                    </a:lnTo>
                    <a:lnTo>
                      <a:pt x="22" y="504"/>
                    </a:lnTo>
                    <a:lnTo>
                      <a:pt x="19" y="489"/>
                    </a:lnTo>
                    <a:lnTo>
                      <a:pt x="17" y="473"/>
                    </a:lnTo>
                    <a:lnTo>
                      <a:pt x="14" y="456"/>
                    </a:lnTo>
                    <a:lnTo>
                      <a:pt x="12" y="439"/>
                    </a:lnTo>
                    <a:lnTo>
                      <a:pt x="10" y="425"/>
                    </a:lnTo>
                    <a:lnTo>
                      <a:pt x="7" y="411"/>
                    </a:lnTo>
                    <a:lnTo>
                      <a:pt x="5" y="394"/>
                    </a:lnTo>
                    <a:lnTo>
                      <a:pt x="5" y="380"/>
                    </a:lnTo>
                    <a:lnTo>
                      <a:pt x="3" y="368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0" y="323"/>
                    </a:lnTo>
                    <a:lnTo>
                      <a:pt x="0" y="311"/>
                    </a:lnTo>
                    <a:lnTo>
                      <a:pt x="0" y="299"/>
                    </a:lnTo>
                    <a:lnTo>
                      <a:pt x="0" y="287"/>
                    </a:lnTo>
                    <a:lnTo>
                      <a:pt x="3" y="273"/>
                    </a:lnTo>
                    <a:lnTo>
                      <a:pt x="3" y="264"/>
                    </a:lnTo>
                    <a:lnTo>
                      <a:pt x="3" y="249"/>
                    </a:lnTo>
                    <a:lnTo>
                      <a:pt x="3" y="238"/>
                    </a:lnTo>
                    <a:lnTo>
                      <a:pt x="5" y="226"/>
                    </a:lnTo>
                    <a:lnTo>
                      <a:pt x="5" y="216"/>
                    </a:lnTo>
                    <a:lnTo>
                      <a:pt x="7" y="207"/>
                    </a:lnTo>
                    <a:lnTo>
                      <a:pt x="7" y="195"/>
                    </a:lnTo>
                    <a:lnTo>
                      <a:pt x="10" y="185"/>
                    </a:lnTo>
                    <a:lnTo>
                      <a:pt x="14" y="176"/>
                    </a:lnTo>
                    <a:lnTo>
                      <a:pt x="17" y="166"/>
                    </a:lnTo>
                    <a:lnTo>
                      <a:pt x="19" y="157"/>
                    </a:lnTo>
                    <a:lnTo>
                      <a:pt x="22" y="147"/>
                    </a:lnTo>
                    <a:lnTo>
                      <a:pt x="24" y="138"/>
                    </a:lnTo>
                    <a:lnTo>
                      <a:pt x="29" y="131"/>
                    </a:lnTo>
                    <a:lnTo>
                      <a:pt x="31" y="124"/>
                    </a:lnTo>
                    <a:lnTo>
                      <a:pt x="33" y="114"/>
                    </a:lnTo>
                    <a:lnTo>
                      <a:pt x="38" y="109"/>
                    </a:lnTo>
                    <a:lnTo>
                      <a:pt x="41" y="100"/>
                    </a:lnTo>
                    <a:lnTo>
                      <a:pt x="45" y="93"/>
                    </a:lnTo>
                    <a:lnTo>
                      <a:pt x="48" y="86"/>
                    </a:lnTo>
                    <a:lnTo>
                      <a:pt x="52" y="78"/>
                    </a:lnTo>
                    <a:lnTo>
                      <a:pt x="59" y="71"/>
                    </a:lnTo>
                    <a:lnTo>
                      <a:pt x="62" y="67"/>
                    </a:lnTo>
                    <a:lnTo>
                      <a:pt x="69" y="59"/>
                    </a:lnTo>
                    <a:lnTo>
                      <a:pt x="74" y="55"/>
                    </a:lnTo>
                    <a:lnTo>
                      <a:pt x="76" y="50"/>
                    </a:lnTo>
                    <a:lnTo>
                      <a:pt x="83" y="45"/>
                    </a:lnTo>
                    <a:lnTo>
                      <a:pt x="88" y="40"/>
                    </a:lnTo>
                    <a:lnTo>
                      <a:pt x="93" y="36"/>
                    </a:lnTo>
                    <a:lnTo>
                      <a:pt x="100" y="31"/>
                    </a:lnTo>
                    <a:lnTo>
                      <a:pt x="104" y="26"/>
                    </a:lnTo>
                    <a:lnTo>
                      <a:pt x="112" y="24"/>
                    </a:lnTo>
                    <a:lnTo>
                      <a:pt x="116" y="21"/>
                    </a:lnTo>
                    <a:lnTo>
                      <a:pt x="121" y="17"/>
                    </a:lnTo>
                    <a:lnTo>
                      <a:pt x="128" y="14"/>
                    </a:lnTo>
                    <a:lnTo>
                      <a:pt x="135" y="12"/>
                    </a:lnTo>
                    <a:lnTo>
                      <a:pt x="142" y="10"/>
                    </a:lnTo>
                    <a:lnTo>
                      <a:pt x="147" y="5"/>
                    </a:lnTo>
                    <a:lnTo>
                      <a:pt x="154" y="5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3" y="0"/>
                    </a:lnTo>
                    <a:lnTo>
                      <a:pt x="230" y="2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4" y="5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5" y="12"/>
                    </a:lnTo>
                    <a:lnTo>
                      <a:pt x="282" y="14"/>
                    </a:lnTo>
                    <a:lnTo>
                      <a:pt x="292" y="19"/>
                    </a:lnTo>
                    <a:lnTo>
                      <a:pt x="296" y="24"/>
                    </a:lnTo>
                    <a:lnTo>
                      <a:pt x="303" y="29"/>
                    </a:lnTo>
                    <a:lnTo>
                      <a:pt x="311" y="33"/>
                    </a:lnTo>
                    <a:lnTo>
                      <a:pt x="318" y="38"/>
                    </a:lnTo>
                    <a:lnTo>
                      <a:pt x="322" y="43"/>
                    </a:lnTo>
                    <a:lnTo>
                      <a:pt x="329" y="50"/>
                    </a:lnTo>
                    <a:lnTo>
                      <a:pt x="337" y="55"/>
                    </a:lnTo>
                    <a:lnTo>
                      <a:pt x="341" y="62"/>
                    </a:lnTo>
                    <a:lnTo>
                      <a:pt x="348" y="69"/>
                    </a:lnTo>
                    <a:lnTo>
                      <a:pt x="353" y="74"/>
                    </a:lnTo>
                    <a:lnTo>
                      <a:pt x="360" y="83"/>
                    </a:lnTo>
                    <a:lnTo>
                      <a:pt x="365" y="90"/>
                    </a:lnTo>
                    <a:lnTo>
                      <a:pt x="372" y="97"/>
                    </a:lnTo>
                    <a:lnTo>
                      <a:pt x="377" y="105"/>
                    </a:lnTo>
                    <a:lnTo>
                      <a:pt x="382" y="114"/>
                    </a:lnTo>
                    <a:lnTo>
                      <a:pt x="386" y="121"/>
                    </a:lnTo>
                    <a:lnTo>
                      <a:pt x="391" y="128"/>
                    </a:lnTo>
                    <a:lnTo>
                      <a:pt x="396" y="138"/>
                    </a:lnTo>
                    <a:lnTo>
                      <a:pt x="403" y="147"/>
                    </a:lnTo>
                    <a:lnTo>
                      <a:pt x="408" y="157"/>
                    </a:lnTo>
                    <a:lnTo>
                      <a:pt x="410" y="164"/>
                    </a:lnTo>
                    <a:lnTo>
                      <a:pt x="415" y="176"/>
                    </a:lnTo>
                    <a:lnTo>
                      <a:pt x="419" y="183"/>
                    </a:lnTo>
                    <a:lnTo>
                      <a:pt x="424" y="195"/>
                    </a:lnTo>
                    <a:lnTo>
                      <a:pt x="429" y="202"/>
                    </a:lnTo>
                    <a:lnTo>
                      <a:pt x="431" y="211"/>
                    </a:lnTo>
                    <a:lnTo>
                      <a:pt x="436" y="221"/>
                    </a:lnTo>
                    <a:lnTo>
                      <a:pt x="438" y="233"/>
                    </a:lnTo>
                    <a:lnTo>
                      <a:pt x="443" y="240"/>
                    </a:lnTo>
                    <a:lnTo>
                      <a:pt x="448" y="252"/>
                    </a:lnTo>
                    <a:lnTo>
                      <a:pt x="450" y="261"/>
                    </a:lnTo>
                    <a:lnTo>
                      <a:pt x="455" y="273"/>
                    </a:lnTo>
                    <a:lnTo>
                      <a:pt x="457" y="280"/>
                    </a:lnTo>
                    <a:lnTo>
                      <a:pt x="460" y="292"/>
                    </a:lnTo>
                    <a:lnTo>
                      <a:pt x="462" y="302"/>
                    </a:lnTo>
                    <a:lnTo>
                      <a:pt x="467" y="311"/>
                    </a:lnTo>
                    <a:lnTo>
                      <a:pt x="469" y="321"/>
                    </a:lnTo>
                    <a:lnTo>
                      <a:pt x="472" y="333"/>
                    </a:lnTo>
                    <a:lnTo>
                      <a:pt x="474" y="342"/>
                    </a:lnTo>
                    <a:lnTo>
                      <a:pt x="476" y="352"/>
                    </a:lnTo>
                    <a:lnTo>
                      <a:pt x="479" y="361"/>
                    </a:lnTo>
                    <a:lnTo>
                      <a:pt x="479" y="371"/>
                    </a:lnTo>
                    <a:lnTo>
                      <a:pt x="483" y="380"/>
                    </a:lnTo>
                    <a:lnTo>
                      <a:pt x="486" y="390"/>
                    </a:lnTo>
                    <a:lnTo>
                      <a:pt x="486" y="399"/>
                    </a:lnTo>
                    <a:lnTo>
                      <a:pt x="488" y="409"/>
                    </a:lnTo>
                    <a:lnTo>
                      <a:pt x="491" y="418"/>
                    </a:lnTo>
                    <a:lnTo>
                      <a:pt x="493" y="428"/>
                    </a:lnTo>
                    <a:lnTo>
                      <a:pt x="493" y="437"/>
                    </a:lnTo>
                    <a:lnTo>
                      <a:pt x="493" y="444"/>
                    </a:lnTo>
                    <a:lnTo>
                      <a:pt x="495" y="454"/>
                    </a:lnTo>
                    <a:lnTo>
                      <a:pt x="498" y="461"/>
                    </a:lnTo>
                    <a:lnTo>
                      <a:pt x="498" y="470"/>
                    </a:lnTo>
                    <a:lnTo>
                      <a:pt x="498" y="477"/>
                    </a:lnTo>
                    <a:lnTo>
                      <a:pt x="500" y="485"/>
                    </a:lnTo>
                    <a:lnTo>
                      <a:pt x="500" y="494"/>
                    </a:lnTo>
                    <a:lnTo>
                      <a:pt x="500" y="499"/>
                    </a:lnTo>
                    <a:lnTo>
                      <a:pt x="500" y="504"/>
                    </a:lnTo>
                    <a:lnTo>
                      <a:pt x="500" y="511"/>
                    </a:lnTo>
                    <a:lnTo>
                      <a:pt x="500" y="515"/>
                    </a:lnTo>
                    <a:lnTo>
                      <a:pt x="500" y="523"/>
                    </a:lnTo>
                    <a:lnTo>
                      <a:pt x="500" y="527"/>
                    </a:lnTo>
                    <a:lnTo>
                      <a:pt x="500" y="534"/>
                    </a:lnTo>
                    <a:lnTo>
                      <a:pt x="500" y="542"/>
                    </a:lnTo>
                    <a:lnTo>
                      <a:pt x="500" y="549"/>
                    </a:lnTo>
                    <a:lnTo>
                      <a:pt x="500" y="553"/>
                    </a:lnTo>
                    <a:lnTo>
                      <a:pt x="500" y="561"/>
                    </a:lnTo>
                    <a:lnTo>
                      <a:pt x="500" y="568"/>
                    </a:lnTo>
                    <a:lnTo>
                      <a:pt x="500" y="577"/>
                    </a:lnTo>
                    <a:lnTo>
                      <a:pt x="500" y="584"/>
                    </a:lnTo>
                    <a:lnTo>
                      <a:pt x="500" y="591"/>
                    </a:lnTo>
                    <a:lnTo>
                      <a:pt x="500" y="599"/>
                    </a:lnTo>
                    <a:lnTo>
                      <a:pt x="491" y="599"/>
                    </a:lnTo>
                    <a:lnTo>
                      <a:pt x="483" y="599"/>
                    </a:lnTo>
                    <a:lnTo>
                      <a:pt x="476" y="596"/>
                    </a:lnTo>
                    <a:lnTo>
                      <a:pt x="469" y="596"/>
                    </a:lnTo>
                    <a:lnTo>
                      <a:pt x="460" y="596"/>
                    </a:lnTo>
                    <a:lnTo>
                      <a:pt x="453" y="596"/>
                    </a:lnTo>
                    <a:lnTo>
                      <a:pt x="446" y="596"/>
                    </a:lnTo>
                    <a:lnTo>
                      <a:pt x="438" y="596"/>
                    </a:lnTo>
                    <a:lnTo>
                      <a:pt x="443" y="591"/>
                    </a:lnTo>
                    <a:lnTo>
                      <a:pt x="446" y="587"/>
                    </a:lnTo>
                    <a:lnTo>
                      <a:pt x="448" y="582"/>
                    </a:lnTo>
                    <a:lnTo>
                      <a:pt x="450" y="580"/>
                    </a:lnTo>
                    <a:lnTo>
                      <a:pt x="453" y="572"/>
                    </a:lnTo>
                    <a:lnTo>
                      <a:pt x="455" y="572"/>
                    </a:lnTo>
                    <a:lnTo>
                      <a:pt x="419" y="558"/>
                    </a:lnTo>
                    <a:lnTo>
                      <a:pt x="415" y="565"/>
                    </a:lnTo>
                    <a:lnTo>
                      <a:pt x="412" y="570"/>
                    </a:lnTo>
                    <a:lnTo>
                      <a:pt x="410" y="577"/>
                    </a:lnTo>
                    <a:lnTo>
                      <a:pt x="408" y="584"/>
                    </a:lnTo>
                    <a:lnTo>
                      <a:pt x="403" y="589"/>
                    </a:lnTo>
                    <a:lnTo>
                      <a:pt x="401" y="596"/>
                    </a:lnTo>
                    <a:lnTo>
                      <a:pt x="396" y="603"/>
                    </a:lnTo>
                    <a:lnTo>
                      <a:pt x="393" y="608"/>
                    </a:lnTo>
                    <a:lnTo>
                      <a:pt x="389" y="613"/>
                    </a:lnTo>
                    <a:lnTo>
                      <a:pt x="386" y="620"/>
                    </a:lnTo>
                    <a:lnTo>
                      <a:pt x="382" y="627"/>
                    </a:lnTo>
                    <a:lnTo>
                      <a:pt x="379" y="632"/>
                    </a:lnTo>
                    <a:lnTo>
                      <a:pt x="374" y="639"/>
                    </a:lnTo>
                    <a:lnTo>
                      <a:pt x="372" y="646"/>
                    </a:lnTo>
                    <a:lnTo>
                      <a:pt x="367" y="651"/>
                    </a:lnTo>
                    <a:lnTo>
                      <a:pt x="363" y="656"/>
                    </a:lnTo>
                    <a:lnTo>
                      <a:pt x="358" y="663"/>
                    </a:lnTo>
                    <a:lnTo>
                      <a:pt x="353" y="667"/>
                    </a:lnTo>
                    <a:lnTo>
                      <a:pt x="351" y="672"/>
                    </a:lnTo>
                    <a:lnTo>
                      <a:pt x="346" y="677"/>
                    </a:lnTo>
                    <a:lnTo>
                      <a:pt x="341" y="682"/>
                    </a:lnTo>
                    <a:lnTo>
                      <a:pt x="339" y="689"/>
                    </a:lnTo>
                    <a:lnTo>
                      <a:pt x="334" y="694"/>
                    </a:lnTo>
                    <a:lnTo>
                      <a:pt x="332" y="698"/>
                    </a:lnTo>
                    <a:lnTo>
                      <a:pt x="325" y="705"/>
                    </a:lnTo>
                    <a:lnTo>
                      <a:pt x="318" y="715"/>
                    </a:lnTo>
                    <a:lnTo>
                      <a:pt x="311" y="722"/>
                    </a:lnTo>
                    <a:lnTo>
                      <a:pt x="306" y="732"/>
                    </a:lnTo>
                    <a:lnTo>
                      <a:pt x="303" y="717"/>
                    </a:lnTo>
                    <a:lnTo>
                      <a:pt x="299" y="703"/>
                    </a:lnTo>
                    <a:lnTo>
                      <a:pt x="296" y="691"/>
                    </a:lnTo>
                    <a:lnTo>
                      <a:pt x="294" y="677"/>
                    </a:lnTo>
                    <a:lnTo>
                      <a:pt x="292" y="665"/>
                    </a:lnTo>
                    <a:lnTo>
                      <a:pt x="289" y="651"/>
                    </a:lnTo>
                    <a:lnTo>
                      <a:pt x="287" y="639"/>
                    </a:lnTo>
                    <a:lnTo>
                      <a:pt x="284" y="625"/>
                    </a:lnTo>
                    <a:lnTo>
                      <a:pt x="282" y="613"/>
                    </a:lnTo>
                    <a:lnTo>
                      <a:pt x="280" y="599"/>
                    </a:lnTo>
                    <a:lnTo>
                      <a:pt x="280" y="587"/>
                    </a:lnTo>
                    <a:lnTo>
                      <a:pt x="277" y="575"/>
                    </a:lnTo>
                    <a:lnTo>
                      <a:pt x="275" y="563"/>
                    </a:lnTo>
                    <a:lnTo>
                      <a:pt x="273" y="551"/>
                    </a:lnTo>
                    <a:lnTo>
                      <a:pt x="270" y="539"/>
                    </a:lnTo>
                    <a:lnTo>
                      <a:pt x="270" y="527"/>
                    </a:lnTo>
                    <a:lnTo>
                      <a:pt x="268" y="515"/>
                    </a:lnTo>
                    <a:lnTo>
                      <a:pt x="268" y="504"/>
                    </a:lnTo>
                    <a:lnTo>
                      <a:pt x="266" y="492"/>
                    </a:lnTo>
                    <a:lnTo>
                      <a:pt x="263" y="482"/>
                    </a:lnTo>
                    <a:lnTo>
                      <a:pt x="263" y="470"/>
                    </a:lnTo>
                    <a:lnTo>
                      <a:pt x="261" y="458"/>
                    </a:lnTo>
                    <a:lnTo>
                      <a:pt x="258" y="449"/>
                    </a:lnTo>
                    <a:lnTo>
                      <a:pt x="258" y="439"/>
                    </a:lnTo>
                    <a:lnTo>
                      <a:pt x="256" y="428"/>
                    </a:lnTo>
                    <a:lnTo>
                      <a:pt x="256" y="416"/>
                    </a:lnTo>
                    <a:lnTo>
                      <a:pt x="254" y="406"/>
                    </a:lnTo>
                    <a:lnTo>
                      <a:pt x="254" y="397"/>
                    </a:lnTo>
                    <a:lnTo>
                      <a:pt x="251" y="387"/>
                    </a:lnTo>
                    <a:lnTo>
                      <a:pt x="251" y="378"/>
                    </a:lnTo>
                    <a:lnTo>
                      <a:pt x="249" y="368"/>
                    </a:lnTo>
                    <a:lnTo>
                      <a:pt x="249" y="361"/>
                    </a:lnTo>
                    <a:lnTo>
                      <a:pt x="249" y="349"/>
                    </a:lnTo>
                    <a:lnTo>
                      <a:pt x="247" y="342"/>
                    </a:lnTo>
                    <a:lnTo>
                      <a:pt x="244" y="333"/>
                    </a:lnTo>
                    <a:lnTo>
                      <a:pt x="244" y="323"/>
                    </a:lnTo>
                    <a:lnTo>
                      <a:pt x="242" y="316"/>
                    </a:lnTo>
                    <a:lnTo>
                      <a:pt x="242" y="309"/>
                    </a:lnTo>
                    <a:lnTo>
                      <a:pt x="242" y="302"/>
                    </a:lnTo>
                    <a:lnTo>
                      <a:pt x="242" y="295"/>
                    </a:lnTo>
                    <a:lnTo>
                      <a:pt x="239" y="287"/>
                    </a:lnTo>
                    <a:lnTo>
                      <a:pt x="239" y="280"/>
                    </a:lnTo>
                    <a:lnTo>
                      <a:pt x="239" y="273"/>
                    </a:lnTo>
                    <a:lnTo>
                      <a:pt x="239" y="268"/>
                    </a:lnTo>
                    <a:lnTo>
                      <a:pt x="237" y="261"/>
                    </a:lnTo>
                    <a:lnTo>
                      <a:pt x="237" y="254"/>
                    </a:lnTo>
                    <a:lnTo>
                      <a:pt x="237" y="249"/>
                    </a:lnTo>
                    <a:lnTo>
                      <a:pt x="237" y="247"/>
                    </a:lnTo>
                    <a:lnTo>
                      <a:pt x="237" y="240"/>
                    </a:lnTo>
                    <a:lnTo>
                      <a:pt x="235" y="235"/>
                    </a:lnTo>
                    <a:lnTo>
                      <a:pt x="235" y="233"/>
                    </a:lnTo>
                    <a:lnTo>
                      <a:pt x="235" y="228"/>
                    </a:lnTo>
                    <a:lnTo>
                      <a:pt x="235" y="221"/>
                    </a:lnTo>
                    <a:lnTo>
                      <a:pt x="235" y="216"/>
                    </a:lnTo>
                    <a:lnTo>
                      <a:pt x="235" y="209"/>
                    </a:lnTo>
                    <a:lnTo>
                      <a:pt x="235" y="207"/>
                    </a:lnTo>
                    <a:lnTo>
                      <a:pt x="235" y="204"/>
                    </a:lnTo>
                    <a:lnTo>
                      <a:pt x="190" y="207"/>
                    </a:lnTo>
                    <a:lnTo>
                      <a:pt x="187" y="216"/>
                    </a:lnTo>
                    <a:lnTo>
                      <a:pt x="187" y="223"/>
                    </a:lnTo>
                    <a:lnTo>
                      <a:pt x="187" y="233"/>
                    </a:lnTo>
                    <a:lnTo>
                      <a:pt x="187" y="240"/>
                    </a:lnTo>
                    <a:lnTo>
                      <a:pt x="187" y="247"/>
                    </a:lnTo>
                    <a:lnTo>
                      <a:pt x="187" y="259"/>
                    </a:lnTo>
                    <a:lnTo>
                      <a:pt x="187" y="266"/>
                    </a:lnTo>
                    <a:lnTo>
                      <a:pt x="187" y="276"/>
                    </a:lnTo>
                    <a:lnTo>
                      <a:pt x="187" y="285"/>
                    </a:lnTo>
                    <a:lnTo>
                      <a:pt x="187" y="295"/>
                    </a:lnTo>
                    <a:lnTo>
                      <a:pt x="187" y="302"/>
                    </a:lnTo>
                    <a:lnTo>
                      <a:pt x="190" y="311"/>
                    </a:lnTo>
                    <a:lnTo>
                      <a:pt x="190" y="316"/>
                    </a:lnTo>
                    <a:lnTo>
                      <a:pt x="190" y="321"/>
                    </a:lnTo>
                    <a:lnTo>
                      <a:pt x="190" y="325"/>
                    </a:lnTo>
                    <a:lnTo>
                      <a:pt x="190" y="330"/>
                    </a:lnTo>
                    <a:lnTo>
                      <a:pt x="190" y="335"/>
                    </a:lnTo>
                    <a:lnTo>
                      <a:pt x="190" y="340"/>
                    </a:lnTo>
                    <a:lnTo>
                      <a:pt x="192" y="344"/>
                    </a:lnTo>
                    <a:lnTo>
                      <a:pt x="192" y="349"/>
                    </a:lnTo>
                    <a:lnTo>
                      <a:pt x="192" y="359"/>
                    </a:lnTo>
                    <a:lnTo>
                      <a:pt x="194" y="368"/>
                    </a:lnTo>
                    <a:lnTo>
                      <a:pt x="194" y="373"/>
                    </a:lnTo>
                    <a:lnTo>
                      <a:pt x="194" y="378"/>
                    </a:lnTo>
                    <a:lnTo>
                      <a:pt x="194" y="382"/>
                    </a:lnTo>
                    <a:lnTo>
                      <a:pt x="194" y="387"/>
                    </a:lnTo>
                    <a:lnTo>
                      <a:pt x="194" y="392"/>
                    </a:lnTo>
                    <a:lnTo>
                      <a:pt x="197" y="399"/>
                    </a:lnTo>
                    <a:lnTo>
                      <a:pt x="197" y="404"/>
                    </a:lnTo>
                    <a:lnTo>
                      <a:pt x="197" y="409"/>
                    </a:lnTo>
                    <a:lnTo>
                      <a:pt x="197" y="413"/>
                    </a:lnTo>
                    <a:lnTo>
                      <a:pt x="199" y="418"/>
                    </a:lnTo>
                    <a:lnTo>
                      <a:pt x="199" y="423"/>
                    </a:lnTo>
                    <a:lnTo>
                      <a:pt x="199" y="428"/>
                    </a:lnTo>
                    <a:lnTo>
                      <a:pt x="199" y="432"/>
                    </a:lnTo>
                    <a:lnTo>
                      <a:pt x="199" y="437"/>
                    </a:lnTo>
                    <a:lnTo>
                      <a:pt x="202" y="442"/>
                    </a:lnTo>
                    <a:lnTo>
                      <a:pt x="202" y="447"/>
                    </a:lnTo>
                    <a:lnTo>
                      <a:pt x="202" y="454"/>
                    </a:lnTo>
                    <a:lnTo>
                      <a:pt x="202" y="458"/>
                    </a:lnTo>
                    <a:lnTo>
                      <a:pt x="204" y="463"/>
                    </a:lnTo>
                    <a:lnTo>
                      <a:pt x="204" y="468"/>
                    </a:lnTo>
                    <a:lnTo>
                      <a:pt x="204" y="473"/>
                    </a:lnTo>
                    <a:lnTo>
                      <a:pt x="204" y="477"/>
                    </a:lnTo>
                    <a:lnTo>
                      <a:pt x="206" y="482"/>
                    </a:lnTo>
                    <a:lnTo>
                      <a:pt x="209" y="487"/>
                    </a:lnTo>
                    <a:lnTo>
                      <a:pt x="209" y="494"/>
                    </a:lnTo>
                    <a:lnTo>
                      <a:pt x="209" y="499"/>
                    </a:lnTo>
                    <a:lnTo>
                      <a:pt x="211" y="504"/>
                    </a:lnTo>
                    <a:lnTo>
                      <a:pt x="211" y="508"/>
                    </a:lnTo>
                    <a:lnTo>
                      <a:pt x="206" y="501"/>
                    </a:lnTo>
                    <a:lnTo>
                      <a:pt x="202" y="496"/>
                    </a:lnTo>
                    <a:lnTo>
                      <a:pt x="197" y="492"/>
                    </a:lnTo>
                    <a:lnTo>
                      <a:pt x="190" y="487"/>
                    </a:lnTo>
                    <a:lnTo>
                      <a:pt x="185" y="480"/>
                    </a:lnTo>
                    <a:lnTo>
                      <a:pt x="180" y="473"/>
                    </a:lnTo>
                    <a:lnTo>
                      <a:pt x="173" y="468"/>
                    </a:lnTo>
                    <a:lnTo>
                      <a:pt x="168" y="461"/>
                    </a:lnTo>
                    <a:lnTo>
                      <a:pt x="161" y="454"/>
                    </a:lnTo>
                    <a:lnTo>
                      <a:pt x="157" y="447"/>
                    </a:lnTo>
                    <a:lnTo>
                      <a:pt x="149" y="439"/>
                    </a:lnTo>
                    <a:lnTo>
                      <a:pt x="145" y="432"/>
                    </a:lnTo>
                    <a:lnTo>
                      <a:pt x="138" y="428"/>
                    </a:lnTo>
                    <a:lnTo>
                      <a:pt x="131" y="420"/>
                    </a:lnTo>
                    <a:lnTo>
                      <a:pt x="126" y="413"/>
                    </a:lnTo>
                    <a:lnTo>
                      <a:pt x="121" y="406"/>
                    </a:lnTo>
                    <a:lnTo>
                      <a:pt x="114" y="399"/>
                    </a:lnTo>
                    <a:lnTo>
                      <a:pt x="109" y="392"/>
                    </a:lnTo>
                    <a:lnTo>
                      <a:pt x="104" y="387"/>
                    </a:lnTo>
                    <a:lnTo>
                      <a:pt x="100" y="380"/>
                    </a:lnTo>
                    <a:lnTo>
                      <a:pt x="93" y="373"/>
                    </a:lnTo>
                    <a:lnTo>
                      <a:pt x="88" y="368"/>
                    </a:lnTo>
                    <a:lnTo>
                      <a:pt x="83" y="361"/>
                    </a:lnTo>
                    <a:lnTo>
                      <a:pt x="78" y="359"/>
                    </a:lnTo>
                    <a:lnTo>
                      <a:pt x="74" y="352"/>
                    </a:lnTo>
                    <a:lnTo>
                      <a:pt x="71" y="347"/>
                    </a:lnTo>
                    <a:lnTo>
                      <a:pt x="69" y="342"/>
                    </a:lnTo>
                    <a:lnTo>
                      <a:pt x="64" y="337"/>
                    </a:lnTo>
                    <a:lnTo>
                      <a:pt x="59" y="328"/>
                    </a:lnTo>
                    <a:lnTo>
                      <a:pt x="57" y="321"/>
                    </a:lnTo>
                    <a:lnTo>
                      <a:pt x="36" y="361"/>
                    </a:lnTo>
                    <a:lnTo>
                      <a:pt x="38" y="363"/>
                    </a:lnTo>
                    <a:lnTo>
                      <a:pt x="43" y="371"/>
                    </a:lnTo>
                    <a:lnTo>
                      <a:pt x="50" y="378"/>
                    </a:lnTo>
                    <a:lnTo>
                      <a:pt x="52" y="382"/>
                    </a:lnTo>
                    <a:lnTo>
                      <a:pt x="57" y="387"/>
                    </a:lnTo>
                    <a:lnTo>
                      <a:pt x="62" y="394"/>
                    </a:lnTo>
                    <a:lnTo>
                      <a:pt x="67" y="401"/>
                    </a:lnTo>
                    <a:lnTo>
                      <a:pt x="71" y="406"/>
                    </a:lnTo>
                    <a:lnTo>
                      <a:pt x="76" y="413"/>
                    </a:lnTo>
                    <a:lnTo>
                      <a:pt x="83" y="420"/>
                    </a:lnTo>
                    <a:lnTo>
                      <a:pt x="90" y="430"/>
                    </a:lnTo>
                    <a:lnTo>
                      <a:pt x="97" y="437"/>
                    </a:lnTo>
                    <a:lnTo>
                      <a:pt x="102" y="444"/>
                    </a:lnTo>
                    <a:lnTo>
                      <a:pt x="109" y="454"/>
                    </a:lnTo>
                    <a:lnTo>
                      <a:pt x="116" y="461"/>
                    </a:lnTo>
                    <a:lnTo>
                      <a:pt x="123" y="470"/>
                    </a:lnTo>
                    <a:lnTo>
                      <a:pt x="131" y="480"/>
                    </a:lnTo>
                    <a:lnTo>
                      <a:pt x="140" y="487"/>
                    </a:lnTo>
                    <a:lnTo>
                      <a:pt x="149" y="496"/>
                    </a:lnTo>
                    <a:lnTo>
                      <a:pt x="157" y="506"/>
                    </a:lnTo>
                    <a:lnTo>
                      <a:pt x="166" y="515"/>
                    </a:lnTo>
                    <a:lnTo>
                      <a:pt x="168" y="520"/>
                    </a:lnTo>
                    <a:lnTo>
                      <a:pt x="173" y="525"/>
                    </a:lnTo>
                    <a:lnTo>
                      <a:pt x="180" y="527"/>
                    </a:lnTo>
                    <a:lnTo>
                      <a:pt x="185" y="534"/>
                    </a:lnTo>
                    <a:lnTo>
                      <a:pt x="192" y="542"/>
                    </a:lnTo>
                    <a:lnTo>
                      <a:pt x="202" y="551"/>
                    </a:lnTo>
                    <a:lnTo>
                      <a:pt x="206" y="556"/>
                    </a:lnTo>
                    <a:lnTo>
                      <a:pt x="211" y="561"/>
                    </a:lnTo>
                    <a:lnTo>
                      <a:pt x="216" y="565"/>
                    </a:lnTo>
                    <a:lnTo>
                      <a:pt x="223" y="570"/>
                    </a:lnTo>
                    <a:lnTo>
                      <a:pt x="223" y="580"/>
                    </a:lnTo>
                    <a:lnTo>
                      <a:pt x="225" y="591"/>
                    </a:lnTo>
                    <a:lnTo>
                      <a:pt x="225" y="601"/>
                    </a:lnTo>
                    <a:lnTo>
                      <a:pt x="228" y="610"/>
                    </a:lnTo>
                    <a:lnTo>
                      <a:pt x="230" y="622"/>
                    </a:lnTo>
                    <a:lnTo>
                      <a:pt x="230" y="634"/>
                    </a:lnTo>
                    <a:lnTo>
                      <a:pt x="232" y="644"/>
                    </a:lnTo>
                    <a:lnTo>
                      <a:pt x="235" y="656"/>
                    </a:lnTo>
                    <a:lnTo>
                      <a:pt x="237" y="665"/>
                    </a:lnTo>
                    <a:lnTo>
                      <a:pt x="239" y="675"/>
                    </a:lnTo>
                    <a:lnTo>
                      <a:pt x="239" y="686"/>
                    </a:lnTo>
                    <a:lnTo>
                      <a:pt x="242" y="696"/>
                    </a:lnTo>
                    <a:lnTo>
                      <a:pt x="244" y="705"/>
                    </a:lnTo>
                    <a:lnTo>
                      <a:pt x="247" y="715"/>
                    </a:lnTo>
                    <a:lnTo>
                      <a:pt x="249" y="724"/>
                    </a:lnTo>
                    <a:lnTo>
                      <a:pt x="251" y="736"/>
                    </a:lnTo>
                    <a:lnTo>
                      <a:pt x="254" y="746"/>
                    </a:lnTo>
                    <a:lnTo>
                      <a:pt x="256" y="755"/>
                    </a:lnTo>
                    <a:lnTo>
                      <a:pt x="256" y="765"/>
                    </a:lnTo>
                    <a:lnTo>
                      <a:pt x="258" y="774"/>
                    </a:lnTo>
                    <a:lnTo>
                      <a:pt x="261" y="784"/>
                    </a:lnTo>
                    <a:lnTo>
                      <a:pt x="263" y="791"/>
                    </a:lnTo>
                    <a:lnTo>
                      <a:pt x="266" y="803"/>
                    </a:lnTo>
                    <a:lnTo>
                      <a:pt x="268" y="812"/>
                    </a:lnTo>
                    <a:lnTo>
                      <a:pt x="268" y="819"/>
                    </a:lnTo>
                    <a:lnTo>
                      <a:pt x="270" y="829"/>
                    </a:lnTo>
                    <a:lnTo>
                      <a:pt x="273" y="838"/>
                    </a:lnTo>
                    <a:lnTo>
                      <a:pt x="275" y="846"/>
                    </a:lnTo>
                    <a:lnTo>
                      <a:pt x="277" y="855"/>
                    </a:lnTo>
                    <a:lnTo>
                      <a:pt x="280" y="862"/>
                    </a:lnTo>
                    <a:lnTo>
                      <a:pt x="280" y="872"/>
                    </a:lnTo>
                    <a:lnTo>
                      <a:pt x="282" y="879"/>
                    </a:lnTo>
                    <a:lnTo>
                      <a:pt x="282" y="886"/>
                    </a:lnTo>
                    <a:lnTo>
                      <a:pt x="284" y="895"/>
                    </a:lnTo>
                    <a:lnTo>
                      <a:pt x="287" y="900"/>
                    </a:lnTo>
                    <a:lnTo>
                      <a:pt x="287" y="910"/>
                    </a:lnTo>
                    <a:lnTo>
                      <a:pt x="289" y="914"/>
                    </a:lnTo>
                    <a:lnTo>
                      <a:pt x="292" y="922"/>
                    </a:lnTo>
                    <a:lnTo>
                      <a:pt x="294" y="929"/>
                    </a:lnTo>
                    <a:lnTo>
                      <a:pt x="296" y="936"/>
                    </a:lnTo>
                    <a:lnTo>
                      <a:pt x="296" y="941"/>
                    </a:lnTo>
                    <a:lnTo>
                      <a:pt x="299" y="948"/>
                    </a:lnTo>
                    <a:lnTo>
                      <a:pt x="299" y="952"/>
                    </a:lnTo>
                    <a:lnTo>
                      <a:pt x="301" y="957"/>
                    </a:lnTo>
                    <a:lnTo>
                      <a:pt x="301" y="964"/>
                    </a:lnTo>
                    <a:lnTo>
                      <a:pt x="303" y="969"/>
                    </a:lnTo>
                    <a:lnTo>
                      <a:pt x="303" y="974"/>
                    </a:lnTo>
                    <a:lnTo>
                      <a:pt x="306" y="979"/>
                    </a:lnTo>
                    <a:lnTo>
                      <a:pt x="308" y="986"/>
                    </a:lnTo>
                    <a:lnTo>
                      <a:pt x="308" y="995"/>
                    </a:lnTo>
                    <a:lnTo>
                      <a:pt x="311" y="1000"/>
                    </a:lnTo>
                    <a:lnTo>
                      <a:pt x="313" y="1007"/>
                    </a:lnTo>
                    <a:lnTo>
                      <a:pt x="313" y="1012"/>
                    </a:lnTo>
                    <a:lnTo>
                      <a:pt x="313" y="1014"/>
                    </a:lnTo>
                    <a:lnTo>
                      <a:pt x="315" y="1014"/>
                    </a:lnTo>
                    <a:lnTo>
                      <a:pt x="318" y="1017"/>
                    </a:lnTo>
                    <a:lnTo>
                      <a:pt x="363" y="1002"/>
                    </a:lnTo>
                    <a:lnTo>
                      <a:pt x="360" y="995"/>
                    </a:lnTo>
                    <a:lnTo>
                      <a:pt x="360" y="988"/>
                    </a:lnTo>
                    <a:lnTo>
                      <a:pt x="356" y="981"/>
                    </a:lnTo>
                    <a:lnTo>
                      <a:pt x="356" y="976"/>
                    </a:lnTo>
                    <a:lnTo>
                      <a:pt x="353" y="967"/>
                    </a:lnTo>
                    <a:lnTo>
                      <a:pt x="351" y="960"/>
                    </a:lnTo>
                    <a:lnTo>
                      <a:pt x="351" y="955"/>
                    </a:lnTo>
                    <a:lnTo>
                      <a:pt x="348" y="948"/>
                    </a:lnTo>
                    <a:lnTo>
                      <a:pt x="346" y="941"/>
                    </a:lnTo>
                    <a:lnTo>
                      <a:pt x="346" y="936"/>
                    </a:lnTo>
                    <a:lnTo>
                      <a:pt x="344" y="926"/>
                    </a:lnTo>
                    <a:lnTo>
                      <a:pt x="341" y="922"/>
                    </a:lnTo>
                    <a:lnTo>
                      <a:pt x="341" y="914"/>
                    </a:lnTo>
                    <a:lnTo>
                      <a:pt x="339" y="907"/>
                    </a:lnTo>
                    <a:lnTo>
                      <a:pt x="339" y="900"/>
                    </a:lnTo>
                    <a:lnTo>
                      <a:pt x="337" y="895"/>
                    </a:lnTo>
                    <a:lnTo>
                      <a:pt x="334" y="886"/>
                    </a:lnTo>
                    <a:lnTo>
                      <a:pt x="334" y="881"/>
                    </a:lnTo>
                    <a:lnTo>
                      <a:pt x="332" y="872"/>
                    </a:lnTo>
                    <a:lnTo>
                      <a:pt x="332" y="867"/>
                    </a:lnTo>
                    <a:lnTo>
                      <a:pt x="327" y="860"/>
                    </a:lnTo>
                    <a:lnTo>
                      <a:pt x="327" y="853"/>
                    </a:lnTo>
                    <a:lnTo>
                      <a:pt x="325" y="846"/>
                    </a:lnTo>
                    <a:lnTo>
                      <a:pt x="325" y="841"/>
                    </a:lnTo>
                    <a:lnTo>
                      <a:pt x="322" y="834"/>
                    </a:lnTo>
                    <a:lnTo>
                      <a:pt x="322" y="827"/>
                    </a:lnTo>
                    <a:lnTo>
                      <a:pt x="320" y="819"/>
                    </a:lnTo>
                    <a:lnTo>
                      <a:pt x="320" y="815"/>
                    </a:lnTo>
                    <a:lnTo>
                      <a:pt x="318" y="808"/>
                    </a:lnTo>
                    <a:lnTo>
                      <a:pt x="318" y="800"/>
                    </a:lnTo>
                    <a:lnTo>
                      <a:pt x="315" y="793"/>
                    </a:lnTo>
                    <a:lnTo>
                      <a:pt x="313" y="789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5" y="774"/>
                    </a:lnTo>
                    <a:lnTo>
                      <a:pt x="327" y="770"/>
                    </a:lnTo>
                    <a:lnTo>
                      <a:pt x="332" y="762"/>
                    </a:lnTo>
                    <a:lnTo>
                      <a:pt x="337" y="758"/>
                    </a:lnTo>
                    <a:lnTo>
                      <a:pt x="339" y="753"/>
                    </a:lnTo>
                    <a:lnTo>
                      <a:pt x="346" y="748"/>
                    </a:lnTo>
                    <a:lnTo>
                      <a:pt x="348" y="741"/>
                    </a:lnTo>
                    <a:lnTo>
                      <a:pt x="353" y="736"/>
                    </a:lnTo>
                    <a:lnTo>
                      <a:pt x="356" y="729"/>
                    </a:lnTo>
                    <a:lnTo>
                      <a:pt x="363" y="722"/>
                    </a:lnTo>
                    <a:lnTo>
                      <a:pt x="365" y="717"/>
                    </a:lnTo>
                    <a:lnTo>
                      <a:pt x="370" y="710"/>
                    </a:lnTo>
                    <a:lnTo>
                      <a:pt x="374" y="705"/>
                    </a:lnTo>
                    <a:lnTo>
                      <a:pt x="379" y="698"/>
                    </a:lnTo>
                    <a:lnTo>
                      <a:pt x="382" y="691"/>
                    </a:lnTo>
                    <a:lnTo>
                      <a:pt x="386" y="686"/>
                    </a:lnTo>
                    <a:lnTo>
                      <a:pt x="389" y="679"/>
                    </a:lnTo>
                    <a:lnTo>
                      <a:pt x="393" y="672"/>
                    </a:lnTo>
                    <a:lnTo>
                      <a:pt x="396" y="665"/>
                    </a:lnTo>
                    <a:lnTo>
                      <a:pt x="403" y="660"/>
                    </a:lnTo>
                    <a:lnTo>
                      <a:pt x="405" y="653"/>
                    </a:lnTo>
                    <a:lnTo>
                      <a:pt x="410" y="648"/>
                    </a:lnTo>
                    <a:lnTo>
                      <a:pt x="412" y="641"/>
                    </a:lnTo>
                    <a:lnTo>
                      <a:pt x="415" y="637"/>
                    </a:lnTo>
                    <a:lnTo>
                      <a:pt x="419" y="632"/>
                    </a:lnTo>
                    <a:lnTo>
                      <a:pt x="422" y="625"/>
                    </a:lnTo>
                    <a:lnTo>
                      <a:pt x="424" y="620"/>
                    </a:lnTo>
                    <a:lnTo>
                      <a:pt x="429" y="613"/>
                    </a:lnTo>
                    <a:lnTo>
                      <a:pt x="431" y="610"/>
                    </a:lnTo>
                    <a:lnTo>
                      <a:pt x="434" y="606"/>
                    </a:lnTo>
                    <a:lnTo>
                      <a:pt x="438" y="606"/>
                    </a:lnTo>
                    <a:lnTo>
                      <a:pt x="448" y="606"/>
                    </a:lnTo>
                    <a:lnTo>
                      <a:pt x="455" y="606"/>
                    </a:lnTo>
                    <a:lnTo>
                      <a:pt x="464" y="606"/>
                    </a:lnTo>
                    <a:lnTo>
                      <a:pt x="474" y="606"/>
                    </a:lnTo>
                    <a:lnTo>
                      <a:pt x="483" y="608"/>
                    </a:lnTo>
                    <a:lnTo>
                      <a:pt x="491" y="608"/>
                    </a:lnTo>
                    <a:lnTo>
                      <a:pt x="500" y="608"/>
                    </a:lnTo>
                    <a:lnTo>
                      <a:pt x="498" y="618"/>
                    </a:lnTo>
                    <a:lnTo>
                      <a:pt x="498" y="625"/>
                    </a:lnTo>
                    <a:lnTo>
                      <a:pt x="495" y="634"/>
                    </a:lnTo>
                    <a:lnTo>
                      <a:pt x="495" y="641"/>
                    </a:lnTo>
                    <a:lnTo>
                      <a:pt x="493" y="651"/>
                    </a:lnTo>
                    <a:lnTo>
                      <a:pt x="493" y="660"/>
                    </a:lnTo>
                    <a:lnTo>
                      <a:pt x="493" y="670"/>
                    </a:lnTo>
                    <a:lnTo>
                      <a:pt x="493" y="679"/>
                    </a:lnTo>
                    <a:lnTo>
                      <a:pt x="491" y="689"/>
                    </a:lnTo>
                    <a:lnTo>
                      <a:pt x="491" y="698"/>
                    </a:lnTo>
                    <a:lnTo>
                      <a:pt x="488" y="708"/>
                    </a:lnTo>
                    <a:lnTo>
                      <a:pt x="488" y="717"/>
                    </a:lnTo>
                    <a:lnTo>
                      <a:pt x="486" y="727"/>
                    </a:lnTo>
                    <a:lnTo>
                      <a:pt x="486" y="736"/>
                    </a:lnTo>
                    <a:lnTo>
                      <a:pt x="483" y="746"/>
                    </a:lnTo>
                    <a:lnTo>
                      <a:pt x="483" y="758"/>
                    </a:lnTo>
                    <a:lnTo>
                      <a:pt x="481" y="767"/>
                    </a:lnTo>
                    <a:lnTo>
                      <a:pt x="479" y="777"/>
                    </a:lnTo>
                    <a:lnTo>
                      <a:pt x="476" y="786"/>
                    </a:lnTo>
                    <a:lnTo>
                      <a:pt x="476" y="798"/>
                    </a:lnTo>
                    <a:lnTo>
                      <a:pt x="474" y="805"/>
                    </a:lnTo>
                    <a:lnTo>
                      <a:pt x="474" y="817"/>
                    </a:lnTo>
                    <a:lnTo>
                      <a:pt x="472" y="827"/>
                    </a:lnTo>
                    <a:lnTo>
                      <a:pt x="472" y="838"/>
                    </a:lnTo>
                    <a:lnTo>
                      <a:pt x="469" y="846"/>
                    </a:lnTo>
                    <a:lnTo>
                      <a:pt x="464" y="857"/>
                    </a:lnTo>
                    <a:lnTo>
                      <a:pt x="464" y="867"/>
                    </a:lnTo>
                    <a:lnTo>
                      <a:pt x="462" y="876"/>
                    </a:lnTo>
                    <a:lnTo>
                      <a:pt x="460" y="886"/>
                    </a:lnTo>
                    <a:lnTo>
                      <a:pt x="460" y="898"/>
                    </a:lnTo>
                    <a:lnTo>
                      <a:pt x="457" y="907"/>
                    </a:lnTo>
                    <a:lnTo>
                      <a:pt x="455" y="917"/>
                    </a:lnTo>
                    <a:lnTo>
                      <a:pt x="453" y="926"/>
                    </a:lnTo>
                    <a:lnTo>
                      <a:pt x="450" y="938"/>
                    </a:lnTo>
                    <a:lnTo>
                      <a:pt x="448" y="945"/>
                    </a:lnTo>
                    <a:lnTo>
                      <a:pt x="446" y="957"/>
                    </a:lnTo>
                    <a:lnTo>
                      <a:pt x="443" y="967"/>
                    </a:lnTo>
                    <a:lnTo>
                      <a:pt x="443" y="976"/>
                    </a:lnTo>
                    <a:lnTo>
                      <a:pt x="438" y="986"/>
                    </a:lnTo>
                    <a:lnTo>
                      <a:pt x="436" y="995"/>
                    </a:lnTo>
                    <a:lnTo>
                      <a:pt x="434" y="1005"/>
                    </a:lnTo>
                    <a:lnTo>
                      <a:pt x="431" y="1014"/>
                    </a:lnTo>
                    <a:lnTo>
                      <a:pt x="429" y="1021"/>
                    </a:lnTo>
                    <a:lnTo>
                      <a:pt x="429" y="1031"/>
                    </a:lnTo>
                    <a:lnTo>
                      <a:pt x="424" y="1040"/>
                    </a:lnTo>
                    <a:lnTo>
                      <a:pt x="422" y="1050"/>
                    </a:lnTo>
                    <a:lnTo>
                      <a:pt x="419" y="1059"/>
                    </a:lnTo>
                    <a:lnTo>
                      <a:pt x="419" y="1066"/>
                    </a:lnTo>
                    <a:lnTo>
                      <a:pt x="415" y="1076"/>
                    </a:lnTo>
                    <a:lnTo>
                      <a:pt x="412" y="1083"/>
                    </a:lnTo>
                    <a:lnTo>
                      <a:pt x="410" y="1093"/>
                    </a:lnTo>
                    <a:lnTo>
                      <a:pt x="408" y="1102"/>
                    </a:lnTo>
                    <a:lnTo>
                      <a:pt x="405" y="1109"/>
                    </a:lnTo>
                    <a:lnTo>
                      <a:pt x="403" y="1116"/>
                    </a:lnTo>
                    <a:lnTo>
                      <a:pt x="401" y="1123"/>
                    </a:lnTo>
                    <a:lnTo>
                      <a:pt x="396" y="1133"/>
                    </a:lnTo>
                    <a:lnTo>
                      <a:pt x="393" y="1138"/>
                    </a:lnTo>
                    <a:lnTo>
                      <a:pt x="391" y="1145"/>
                    </a:lnTo>
                    <a:lnTo>
                      <a:pt x="389" y="1152"/>
                    </a:lnTo>
                    <a:lnTo>
                      <a:pt x="386" y="1161"/>
                    </a:lnTo>
                    <a:lnTo>
                      <a:pt x="382" y="1166"/>
                    </a:lnTo>
                    <a:lnTo>
                      <a:pt x="379" y="1173"/>
                    </a:lnTo>
                    <a:lnTo>
                      <a:pt x="377" y="1180"/>
                    </a:lnTo>
                    <a:lnTo>
                      <a:pt x="374" y="1188"/>
                    </a:lnTo>
                    <a:lnTo>
                      <a:pt x="372" y="1190"/>
                    </a:lnTo>
                    <a:lnTo>
                      <a:pt x="372" y="1195"/>
                    </a:lnTo>
                    <a:lnTo>
                      <a:pt x="370" y="1202"/>
                    </a:lnTo>
                    <a:lnTo>
                      <a:pt x="367" y="1207"/>
                    </a:lnTo>
                    <a:lnTo>
                      <a:pt x="365" y="1214"/>
                    </a:lnTo>
                    <a:lnTo>
                      <a:pt x="360" y="1218"/>
                    </a:lnTo>
                    <a:lnTo>
                      <a:pt x="356" y="1226"/>
                    </a:lnTo>
                    <a:lnTo>
                      <a:pt x="351" y="1230"/>
                    </a:lnTo>
                    <a:lnTo>
                      <a:pt x="346" y="1235"/>
                    </a:lnTo>
                    <a:lnTo>
                      <a:pt x="341" y="1237"/>
                    </a:lnTo>
                    <a:lnTo>
                      <a:pt x="334" y="1237"/>
                    </a:lnTo>
                    <a:lnTo>
                      <a:pt x="327" y="1235"/>
                    </a:lnTo>
                    <a:lnTo>
                      <a:pt x="320" y="1230"/>
                    </a:lnTo>
                    <a:lnTo>
                      <a:pt x="318" y="1226"/>
                    </a:lnTo>
                    <a:lnTo>
                      <a:pt x="313" y="1218"/>
                    </a:lnTo>
                    <a:lnTo>
                      <a:pt x="308" y="1214"/>
                    </a:lnTo>
                    <a:lnTo>
                      <a:pt x="306" y="120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012" name="Freeform 70"/>
              <p:cNvSpPr>
                <a:spLocks noChangeAspect="1"/>
              </p:cNvSpPr>
              <p:nvPr/>
            </p:nvSpPr>
            <p:spPr bwMode="auto">
              <a:xfrm>
                <a:off x="3634" y="9483"/>
                <a:ext cx="73" cy="90"/>
              </a:xfrm>
              <a:custGeom>
                <a:avLst/>
                <a:gdLst>
                  <a:gd name="T0" fmla="*/ 64 w 73"/>
                  <a:gd name="T1" fmla="*/ 90 h 90"/>
                  <a:gd name="T2" fmla="*/ 14 w 73"/>
                  <a:gd name="T3" fmla="*/ 64 h 90"/>
                  <a:gd name="T4" fmla="*/ 0 w 73"/>
                  <a:gd name="T5" fmla="*/ 5 h 90"/>
                  <a:gd name="T6" fmla="*/ 14 w 73"/>
                  <a:gd name="T7" fmla="*/ 0 h 90"/>
                  <a:gd name="T8" fmla="*/ 54 w 73"/>
                  <a:gd name="T9" fmla="*/ 36 h 90"/>
                  <a:gd name="T10" fmla="*/ 73 w 73"/>
                  <a:gd name="T11" fmla="*/ 83 h 90"/>
                  <a:gd name="T12" fmla="*/ 64 w 73"/>
                  <a:gd name="T13" fmla="*/ 90 h 90"/>
                  <a:gd name="T14" fmla="*/ 64 w 73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90"/>
                  <a:gd name="T26" fmla="*/ 73 w 73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90">
                    <a:moveTo>
                      <a:pt x="64" y="90"/>
                    </a:moveTo>
                    <a:lnTo>
                      <a:pt x="14" y="64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54" y="36"/>
                    </a:lnTo>
                    <a:lnTo>
                      <a:pt x="73" y="83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013" name="Freeform 71"/>
              <p:cNvSpPr>
                <a:spLocks noChangeAspect="1"/>
              </p:cNvSpPr>
              <p:nvPr/>
            </p:nvSpPr>
            <p:spPr bwMode="auto">
              <a:xfrm>
                <a:off x="2715" y="9559"/>
                <a:ext cx="66" cy="43"/>
              </a:xfrm>
              <a:custGeom>
                <a:avLst/>
                <a:gdLst>
                  <a:gd name="T0" fmla="*/ 0 w 66"/>
                  <a:gd name="T1" fmla="*/ 24 h 43"/>
                  <a:gd name="T2" fmla="*/ 4 w 66"/>
                  <a:gd name="T3" fmla="*/ 14 h 43"/>
                  <a:gd name="T4" fmla="*/ 42 w 66"/>
                  <a:gd name="T5" fmla="*/ 0 h 43"/>
                  <a:gd name="T6" fmla="*/ 66 w 66"/>
                  <a:gd name="T7" fmla="*/ 17 h 43"/>
                  <a:gd name="T8" fmla="*/ 66 w 66"/>
                  <a:gd name="T9" fmla="*/ 26 h 43"/>
                  <a:gd name="T10" fmla="*/ 28 w 66"/>
                  <a:gd name="T11" fmla="*/ 43 h 43"/>
                  <a:gd name="T12" fmla="*/ 0 w 66"/>
                  <a:gd name="T13" fmla="*/ 24 h 43"/>
                  <a:gd name="T14" fmla="*/ 0 w 66"/>
                  <a:gd name="T15" fmla="*/ 2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3"/>
                  <a:gd name="T26" fmla="*/ 66 w 66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3">
                    <a:moveTo>
                      <a:pt x="0" y="24"/>
                    </a:moveTo>
                    <a:lnTo>
                      <a:pt x="4" y="14"/>
                    </a:lnTo>
                    <a:lnTo>
                      <a:pt x="42" y="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2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4" name="Group 72"/>
            <p:cNvGrpSpPr>
              <a:grpSpLocks noChangeAspect="1"/>
            </p:cNvGrpSpPr>
            <p:nvPr/>
          </p:nvGrpSpPr>
          <p:grpSpPr bwMode="auto">
            <a:xfrm>
              <a:off x="1279" y="853"/>
              <a:ext cx="322" cy="362"/>
              <a:chOff x="1701" y="8977"/>
              <a:chExt cx="2520" cy="2831"/>
            </a:xfrm>
          </p:grpSpPr>
          <p:sp>
            <p:nvSpPr>
              <p:cNvPr id="38994" name="Freeform 73"/>
              <p:cNvSpPr>
                <a:spLocks noChangeAspect="1"/>
              </p:cNvSpPr>
              <p:nvPr/>
            </p:nvSpPr>
            <p:spPr bwMode="auto">
              <a:xfrm>
                <a:off x="1791" y="10571"/>
                <a:ext cx="208" cy="254"/>
              </a:xfrm>
              <a:custGeom>
                <a:avLst/>
                <a:gdLst>
                  <a:gd name="T0" fmla="*/ 201 w 208"/>
                  <a:gd name="T1" fmla="*/ 50 h 254"/>
                  <a:gd name="T2" fmla="*/ 194 w 208"/>
                  <a:gd name="T3" fmla="*/ 40 h 254"/>
                  <a:gd name="T4" fmla="*/ 185 w 208"/>
                  <a:gd name="T5" fmla="*/ 28 h 254"/>
                  <a:gd name="T6" fmla="*/ 171 w 208"/>
                  <a:gd name="T7" fmla="*/ 19 h 254"/>
                  <a:gd name="T8" fmla="*/ 154 w 208"/>
                  <a:gd name="T9" fmla="*/ 9 h 254"/>
                  <a:gd name="T10" fmla="*/ 140 w 208"/>
                  <a:gd name="T11" fmla="*/ 4 h 254"/>
                  <a:gd name="T12" fmla="*/ 133 w 208"/>
                  <a:gd name="T13" fmla="*/ 2 h 254"/>
                  <a:gd name="T14" fmla="*/ 121 w 208"/>
                  <a:gd name="T15" fmla="*/ 0 h 254"/>
                  <a:gd name="T16" fmla="*/ 109 w 208"/>
                  <a:gd name="T17" fmla="*/ 0 h 254"/>
                  <a:gd name="T18" fmla="*/ 99 w 208"/>
                  <a:gd name="T19" fmla="*/ 0 h 254"/>
                  <a:gd name="T20" fmla="*/ 88 w 208"/>
                  <a:gd name="T21" fmla="*/ 0 h 254"/>
                  <a:gd name="T22" fmla="*/ 76 w 208"/>
                  <a:gd name="T23" fmla="*/ 2 h 254"/>
                  <a:gd name="T24" fmla="*/ 64 w 208"/>
                  <a:gd name="T25" fmla="*/ 7 h 254"/>
                  <a:gd name="T26" fmla="*/ 52 w 208"/>
                  <a:gd name="T27" fmla="*/ 12 h 254"/>
                  <a:gd name="T28" fmla="*/ 43 w 208"/>
                  <a:gd name="T29" fmla="*/ 21 h 254"/>
                  <a:gd name="T30" fmla="*/ 36 w 208"/>
                  <a:gd name="T31" fmla="*/ 28 h 254"/>
                  <a:gd name="T32" fmla="*/ 26 w 208"/>
                  <a:gd name="T33" fmla="*/ 40 h 254"/>
                  <a:gd name="T34" fmla="*/ 19 w 208"/>
                  <a:gd name="T35" fmla="*/ 52 h 254"/>
                  <a:gd name="T36" fmla="*/ 12 w 208"/>
                  <a:gd name="T37" fmla="*/ 66 h 254"/>
                  <a:gd name="T38" fmla="*/ 7 w 208"/>
                  <a:gd name="T39" fmla="*/ 80 h 254"/>
                  <a:gd name="T40" fmla="*/ 2 w 208"/>
                  <a:gd name="T41" fmla="*/ 95 h 254"/>
                  <a:gd name="T42" fmla="*/ 0 w 208"/>
                  <a:gd name="T43" fmla="*/ 111 h 254"/>
                  <a:gd name="T44" fmla="*/ 0 w 208"/>
                  <a:gd name="T45" fmla="*/ 126 h 254"/>
                  <a:gd name="T46" fmla="*/ 0 w 208"/>
                  <a:gd name="T47" fmla="*/ 145 h 254"/>
                  <a:gd name="T48" fmla="*/ 0 w 208"/>
                  <a:gd name="T49" fmla="*/ 159 h 254"/>
                  <a:gd name="T50" fmla="*/ 2 w 208"/>
                  <a:gd name="T51" fmla="*/ 175 h 254"/>
                  <a:gd name="T52" fmla="*/ 7 w 208"/>
                  <a:gd name="T53" fmla="*/ 190 h 254"/>
                  <a:gd name="T54" fmla="*/ 12 w 208"/>
                  <a:gd name="T55" fmla="*/ 204 h 254"/>
                  <a:gd name="T56" fmla="*/ 19 w 208"/>
                  <a:gd name="T57" fmla="*/ 218 h 254"/>
                  <a:gd name="T58" fmla="*/ 28 w 208"/>
                  <a:gd name="T59" fmla="*/ 228 h 254"/>
                  <a:gd name="T60" fmla="*/ 38 w 208"/>
                  <a:gd name="T61" fmla="*/ 235 h 254"/>
                  <a:gd name="T62" fmla="*/ 50 w 208"/>
                  <a:gd name="T63" fmla="*/ 244 h 254"/>
                  <a:gd name="T64" fmla="*/ 59 w 208"/>
                  <a:gd name="T65" fmla="*/ 247 h 254"/>
                  <a:gd name="T66" fmla="*/ 73 w 208"/>
                  <a:gd name="T67" fmla="*/ 251 h 254"/>
                  <a:gd name="T68" fmla="*/ 85 w 208"/>
                  <a:gd name="T69" fmla="*/ 254 h 254"/>
                  <a:gd name="T70" fmla="*/ 99 w 208"/>
                  <a:gd name="T71" fmla="*/ 254 h 254"/>
                  <a:gd name="T72" fmla="*/ 111 w 208"/>
                  <a:gd name="T73" fmla="*/ 251 h 254"/>
                  <a:gd name="T74" fmla="*/ 123 w 208"/>
                  <a:gd name="T75" fmla="*/ 249 h 254"/>
                  <a:gd name="T76" fmla="*/ 135 w 208"/>
                  <a:gd name="T77" fmla="*/ 244 h 254"/>
                  <a:gd name="T78" fmla="*/ 147 w 208"/>
                  <a:gd name="T79" fmla="*/ 240 h 254"/>
                  <a:gd name="T80" fmla="*/ 154 w 208"/>
                  <a:gd name="T81" fmla="*/ 232 h 254"/>
                  <a:gd name="T82" fmla="*/ 166 w 208"/>
                  <a:gd name="T83" fmla="*/ 223 h 254"/>
                  <a:gd name="T84" fmla="*/ 175 w 208"/>
                  <a:gd name="T85" fmla="*/ 211 h 254"/>
                  <a:gd name="T86" fmla="*/ 180 w 208"/>
                  <a:gd name="T87" fmla="*/ 199 h 254"/>
                  <a:gd name="T88" fmla="*/ 185 w 208"/>
                  <a:gd name="T89" fmla="*/ 190 h 254"/>
                  <a:gd name="T90" fmla="*/ 189 w 208"/>
                  <a:gd name="T91" fmla="*/ 180 h 254"/>
                  <a:gd name="T92" fmla="*/ 192 w 208"/>
                  <a:gd name="T93" fmla="*/ 173 h 254"/>
                  <a:gd name="T94" fmla="*/ 197 w 208"/>
                  <a:gd name="T95" fmla="*/ 161 h 254"/>
                  <a:gd name="T96" fmla="*/ 201 w 208"/>
                  <a:gd name="T97" fmla="*/ 152 h 254"/>
                  <a:gd name="T98" fmla="*/ 204 w 208"/>
                  <a:gd name="T99" fmla="*/ 145 h 254"/>
                  <a:gd name="T100" fmla="*/ 206 w 208"/>
                  <a:gd name="T101" fmla="*/ 133 h 254"/>
                  <a:gd name="T102" fmla="*/ 206 w 208"/>
                  <a:gd name="T103" fmla="*/ 123 h 254"/>
                  <a:gd name="T104" fmla="*/ 208 w 208"/>
                  <a:gd name="T105" fmla="*/ 114 h 254"/>
                  <a:gd name="T106" fmla="*/ 208 w 208"/>
                  <a:gd name="T107" fmla="*/ 104 h 254"/>
                  <a:gd name="T108" fmla="*/ 208 w 208"/>
                  <a:gd name="T109" fmla="*/ 92 h 254"/>
                  <a:gd name="T110" fmla="*/ 208 w 208"/>
                  <a:gd name="T111" fmla="*/ 83 h 254"/>
                  <a:gd name="T112" fmla="*/ 206 w 208"/>
                  <a:gd name="T113" fmla="*/ 73 h 254"/>
                  <a:gd name="T114" fmla="*/ 206 w 208"/>
                  <a:gd name="T115" fmla="*/ 61 h 254"/>
                  <a:gd name="T116" fmla="*/ 204 w 208"/>
                  <a:gd name="T117" fmla="*/ 57 h 2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"/>
                  <a:gd name="T178" fmla="*/ 0 h 254"/>
                  <a:gd name="T179" fmla="*/ 208 w 208"/>
                  <a:gd name="T180" fmla="*/ 254 h 2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" h="254">
                    <a:moveTo>
                      <a:pt x="204" y="57"/>
                    </a:moveTo>
                    <a:lnTo>
                      <a:pt x="201" y="50"/>
                    </a:lnTo>
                    <a:lnTo>
                      <a:pt x="197" y="45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85" y="28"/>
                    </a:lnTo>
                    <a:lnTo>
                      <a:pt x="178" y="23"/>
                    </a:lnTo>
                    <a:lnTo>
                      <a:pt x="171" y="19"/>
                    </a:lnTo>
                    <a:lnTo>
                      <a:pt x="163" y="14"/>
                    </a:lnTo>
                    <a:lnTo>
                      <a:pt x="154" y="9"/>
                    </a:lnTo>
                    <a:lnTo>
                      <a:pt x="147" y="7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4" y="7"/>
                    </a:lnTo>
                    <a:lnTo>
                      <a:pt x="59" y="9"/>
                    </a:lnTo>
                    <a:lnTo>
                      <a:pt x="52" y="12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4" y="47"/>
                    </a:lnTo>
                    <a:lnTo>
                      <a:pt x="19" y="52"/>
                    </a:lnTo>
                    <a:lnTo>
                      <a:pt x="14" y="61"/>
                    </a:lnTo>
                    <a:lnTo>
                      <a:pt x="12" y="66"/>
                    </a:lnTo>
                    <a:lnTo>
                      <a:pt x="9" y="76"/>
                    </a:lnTo>
                    <a:lnTo>
                      <a:pt x="7" y="80"/>
                    </a:lnTo>
                    <a:lnTo>
                      <a:pt x="5" y="88"/>
                    </a:lnTo>
                    <a:lnTo>
                      <a:pt x="2" y="95"/>
                    </a:lnTo>
                    <a:lnTo>
                      <a:pt x="2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2" y="166"/>
                    </a:lnTo>
                    <a:lnTo>
                      <a:pt x="2" y="175"/>
                    </a:lnTo>
                    <a:lnTo>
                      <a:pt x="5" y="183"/>
                    </a:lnTo>
                    <a:lnTo>
                      <a:pt x="7" y="190"/>
                    </a:lnTo>
                    <a:lnTo>
                      <a:pt x="9" y="199"/>
                    </a:lnTo>
                    <a:lnTo>
                      <a:pt x="12" y="204"/>
                    </a:lnTo>
                    <a:lnTo>
                      <a:pt x="14" y="211"/>
                    </a:lnTo>
                    <a:lnTo>
                      <a:pt x="19" y="218"/>
                    </a:lnTo>
                    <a:lnTo>
                      <a:pt x="24" y="223"/>
                    </a:lnTo>
                    <a:lnTo>
                      <a:pt x="28" y="228"/>
                    </a:lnTo>
                    <a:lnTo>
                      <a:pt x="33" y="232"/>
                    </a:lnTo>
                    <a:lnTo>
                      <a:pt x="38" y="235"/>
                    </a:lnTo>
                    <a:lnTo>
                      <a:pt x="45" y="242"/>
                    </a:lnTo>
                    <a:lnTo>
                      <a:pt x="50" y="244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9" y="249"/>
                    </a:lnTo>
                    <a:lnTo>
                      <a:pt x="73" y="251"/>
                    </a:lnTo>
                    <a:lnTo>
                      <a:pt x="81" y="254"/>
                    </a:lnTo>
                    <a:lnTo>
                      <a:pt x="85" y="254"/>
                    </a:lnTo>
                    <a:lnTo>
                      <a:pt x="95" y="254"/>
                    </a:lnTo>
                    <a:lnTo>
                      <a:pt x="99" y="254"/>
                    </a:lnTo>
                    <a:lnTo>
                      <a:pt x="107" y="254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23" y="249"/>
                    </a:lnTo>
                    <a:lnTo>
                      <a:pt x="128" y="247"/>
                    </a:lnTo>
                    <a:lnTo>
                      <a:pt x="135" y="244"/>
                    </a:lnTo>
                    <a:lnTo>
                      <a:pt x="142" y="244"/>
                    </a:lnTo>
                    <a:lnTo>
                      <a:pt x="147" y="240"/>
                    </a:lnTo>
                    <a:lnTo>
                      <a:pt x="152" y="237"/>
                    </a:lnTo>
                    <a:lnTo>
                      <a:pt x="154" y="232"/>
                    </a:lnTo>
                    <a:lnTo>
                      <a:pt x="161" y="230"/>
                    </a:lnTo>
                    <a:lnTo>
                      <a:pt x="166" y="223"/>
                    </a:lnTo>
                    <a:lnTo>
                      <a:pt x="175" y="216"/>
                    </a:lnTo>
                    <a:lnTo>
                      <a:pt x="175" y="211"/>
                    </a:lnTo>
                    <a:lnTo>
                      <a:pt x="178" y="204"/>
                    </a:lnTo>
                    <a:lnTo>
                      <a:pt x="180" y="199"/>
                    </a:lnTo>
                    <a:lnTo>
                      <a:pt x="182" y="194"/>
                    </a:lnTo>
                    <a:lnTo>
                      <a:pt x="185" y="190"/>
                    </a:lnTo>
                    <a:lnTo>
                      <a:pt x="187" y="185"/>
                    </a:lnTo>
                    <a:lnTo>
                      <a:pt x="189" y="180"/>
                    </a:lnTo>
                    <a:lnTo>
                      <a:pt x="192" y="178"/>
                    </a:lnTo>
                    <a:lnTo>
                      <a:pt x="192" y="173"/>
                    </a:lnTo>
                    <a:lnTo>
                      <a:pt x="194" y="166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201" y="152"/>
                    </a:lnTo>
                    <a:lnTo>
                      <a:pt x="201" y="149"/>
                    </a:lnTo>
                    <a:lnTo>
                      <a:pt x="204" y="145"/>
                    </a:lnTo>
                    <a:lnTo>
                      <a:pt x="206" y="137"/>
                    </a:lnTo>
                    <a:lnTo>
                      <a:pt x="206" y="133"/>
                    </a:lnTo>
                    <a:lnTo>
                      <a:pt x="206" y="128"/>
                    </a:lnTo>
                    <a:lnTo>
                      <a:pt x="206" y="123"/>
                    </a:lnTo>
                    <a:lnTo>
                      <a:pt x="208" y="118"/>
                    </a:lnTo>
                    <a:lnTo>
                      <a:pt x="208" y="114"/>
                    </a:lnTo>
                    <a:lnTo>
                      <a:pt x="208" y="109"/>
                    </a:lnTo>
                    <a:lnTo>
                      <a:pt x="208" y="104"/>
                    </a:lnTo>
                    <a:lnTo>
                      <a:pt x="208" y="97"/>
                    </a:lnTo>
                    <a:lnTo>
                      <a:pt x="208" y="92"/>
                    </a:lnTo>
                    <a:lnTo>
                      <a:pt x="208" y="88"/>
                    </a:lnTo>
                    <a:lnTo>
                      <a:pt x="208" y="83"/>
                    </a:lnTo>
                    <a:lnTo>
                      <a:pt x="208" y="78"/>
                    </a:lnTo>
                    <a:lnTo>
                      <a:pt x="206" y="73"/>
                    </a:lnTo>
                    <a:lnTo>
                      <a:pt x="206" y="66"/>
                    </a:lnTo>
                    <a:lnTo>
                      <a:pt x="206" y="61"/>
                    </a:lnTo>
                    <a:lnTo>
                      <a:pt x="204" y="5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95" name="Freeform 74"/>
              <p:cNvSpPr>
                <a:spLocks noChangeAspect="1"/>
              </p:cNvSpPr>
              <p:nvPr/>
            </p:nvSpPr>
            <p:spPr bwMode="auto">
              <a:xfrm>
                <a:off x="2134" y="10697"/>
                <a:ext cx="183" cy="218"/>
              </a:xfrm>
              <a:custGeom>
                <a:avLst/>
                <a:gdLst>
                  <a:gd name="T0" fmla="*/ 5 w 183"/>
                  <a:gd name="T1" fmla="*/ 68 h 218"/>
                  <a:gd name="T2" fmla="*/ 10 w 183"/>
                  <a:gd name="T3" fmla="*/ 57 h 218"/>
                  <a:gd name="T4" fmla="*/ 15 w 183"/>
                  <a:gd name="T5" fmla="*/ 45 h 218"/>
                  <a:gd name="T6" fmla="*/ 29 w 183"/>
                  <a:gd name="T7" fmla="*/ 30 h 218"/>
                  <a:gd name="T8" fmla="*/ 43 w 183"/>
                  <a:gd name="T9" fmla="*/ 19 h 218"/>
                  <a:gd name="T10" fmla="*/ 55 w 183"/>
                  <a:gd name="T11" fmla="*/ 9 h 218"/>
                  <a:gd name="T12" fmla="*/ 64 w 183"/>
                  <a:gd name="T13" fmla="*/ 7 h 218"/>
                  <a:gd name="T14" fmla="*/ 74 w 183"/>
                  <a:gd name="T15" fmla="*/ 2 h 218"/>
                  <a:gd name="T16" fmla="*/ 86 w 183"/>
                  <a:gd name="T17" fmla="*/ 0 h 218"/>
                  <a:gd name="T18" fmla="*/ 98 w 183"/>
                  <a:gd name="T19" fmla="*/ 0 h 218"/>
                  <a:gd name="T20" fmla="*/ 109 w 183"/>
                  <a:gd name="T21" fmla="*/ 0 h 218"/>
                  <a:gd name="T22" fmla="*/ 124 w 183"/>
                  <a:gd name="T23" fmla="*/ 4 h 218"/>
                  <a:gd name="T24" fmla="*/ 135 w 183"/>
                  <a:gd name="T25" fmla="*/ 7 h 218"/>
                  <a:gd name="T26" fmla="*/ 145 w 183"/>
                  <a:gd name="T27" fmla="*/ 11 h 218"/>
                  <a:gd name="T28" fmla="*/ 154 w 183"/>
                  <a:gd name="T29" fmla="*/ 19 h 218"/>
                  <a:gd name="T30" fmla="*/ 166 w 183"/>
                  <a:gd name="T31" fmla="*/ 30 h 218"/>
                  <a:gd name="T32" fmla="*/ 176 w 183"/>
                  <a:gd name="T33" fmla="*/ 47 h 218"/>
                  <a:gd name="T34" fmla="*/ 178 w 183"/>
                  <a:gd name="T35" fmla="*/ 57 h 218"/>
                  <a:gd name="T36" fmla="*/ 180 w 183"/>
                  <a:gd name="T37" fmla="*/ 68 h 218"/>
                  <a:gd name="T38" fmla="*/ 183 w 183"/>
                  <a:gd name="T39" fmla="*/ 80 h 218"/>
                  <a:gd name="T40" fmla="*/ 183 w 183"/>
                  <a:gd name="T41" fmla="*/ 92 h 218"/>
                  <a:gd name="T42" fmla="*/ 180 w 183"/>
                  <a:gd name="T43" fmla="*/ 106 h 218"/>
                  <a:gd name="T44" fmla="*/ 180 w 183"/>
                  <a:gd name="T45" fmla="*/ 121 h 218"/>
                  <a:gd name="T46" fmla="*/ 176 w 183"/>
                  <a:gd name="T47" fmla="*/ 133 h 218"/>
                  <a:gd name="T48" fmla="*/ 171 w 183"/>
                  <a:gd name="T49" fmla="*/ 147 h 218"/>
                  <a:gd name="T50" fmla="*/ 166 w 183"/>
                  <a:gd name="T51" fmla="*/ 163 h 218"/>
                  <a:gd name="T52" fmla="*/ 161 w 183"/>
                  <a:gd name="T53" fmla="*/ 175 h 218"/>
                  <a:gd name="T54" fmla="*/ 152 w 183"/>
                  <a:gd name="T55" fmla="*/ 187 h 218"/>
                  <a:gd name="T56" fmla="*/ 143 w 183"/>
                  <a:gd name="T57" fmla="*/ 199 h 218"/>
                  <a:gd name="T58" fmla="*/ 128 w 183"/>
                  <a:gd name="T59" fmla="*/ 206 h 218"/>
                  <a:gd name="T60" fmla="*/ 114 w 183"/>
                  <a:gd name="T61" fmla="*/ 213 h 218"/>
                  <a:gd name="T62" fmla="*/ 100 w 183"/>
                  <a:gd name="T63" fmla="*/ 218 h 218"/>
                  <a:gd name="T64" fmla="*/ 86 w 183"/>
                  <a:gd name="T65" fmla="*/ 218 h 218"/>
                  <a:gd name="T66" fmla="*/ 71 w 183"/>
                  <a:gd name="T67" fmla="*/ 218 h 218"/>
                  <a:gd name="T68" fmla="*/ 57 w 183"/>
                  <a:gd name="T69" fmla="*/ 213 h 218"/>
                  <a:gd name="T70" fmla="*/ 41 w 183"/>
                  <a:gd name="T71" fmla="*/ 206 h 218"/>
                  <a:gd name="T72" fmla="*/ 29 w 183"/>
                  <a:gd name="T73" fmla="*/ 197 h 218"/>
                  <a:gd name="T74" fmla="*/ 19 w 183"/>
                  <a:gd name="T75" fmla="*/ 182 h 218"/>
                  <a:gd name="T76" fmla="*/ 12 w 183"/>
                  <a:gd name="T77" fmla="*/ 171 h 218"/>
                  <a:gd name="T78" fmla="*/ 8 w 183"/>
                  <a:gd name="T79" fmla="*/ 161 h 218"/>
                  <a:gd name="T80" fmla="*/ 3 w 183"/>
                  <a:gd name="T81" fmla="*/ 149 h 218"/>
                  <a:gd name="T82" fmla="*/ 3 w 183"/>
                  <a:gd name="T83" fmla="*/ 137 h 218"/>
                  <a:gd name="T84" fmla="*/ 0 w 183"/>
                  <a:gd name="T85" fmla="*/ 128 h 218"/>
                  <a:gd name="T86" fmla="*/ 0 w 183"/>
                  <a:gd name="T87" fmla="*/ 114 h 218"/>
                  <a:gd name="T88" fmla="*/ 0 w 183"/>
                  <a:gd name="T89" fmla="*/ 99 h 218"/>
                  <a:gd name="T90" fmla="*/ 3 w 183"/>
                  <a:gd name="T91" fmla="*/ 83 h 218"/>
                  <a:gd name="T92" fmla="*/ 5 w 183"/>
                  <a:gd name="T93" fmla="*/ 76 h 2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18"/>
                  <a:gd name="T143" fmla="*/ 183 w 183"/>
                  <a:gd name="T144" fmla="*/ 218 h 2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18">
                    <a:moveTo>
                      <a:pt x="5" y="76"/>
                    </a:moveTo>
                    <a:lnTo>
                      <a:pt x="5" y="68"/>
                    </a:lnTo>
                    <a:lnTo>
                      <a:pt x="5" y="64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22" y="38"/>
                    </a:lnTo>
                    <a:lnTo>
                      <a:pt x="29" y="30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3" y="11"/>
                    </a:lnTo>
                    <a:lnTo>
                      <a:pt x="55" y="9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4" y="4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5" y="11"/>
                    </a:lnTo>
                    <a:lnTo>
                      <a:pt x="150" y="16"/>
                    </a:lnTo>
                    <a:lnTo>
                      <a:pt x="154" y="19"/>
                    </a:lnTo>
                    <a:lnTo>
                      <a:pt x="159" y="23"/>
                    </a:lnTo>
                    <a:lnTo>
                      <a:pt x="166" y="30"/>
                    </a:lnTo>
                    <a:lnTo>
                      <a:pt x="171" y="40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78" y="57"/>
                    </a:lnTo>
                    <a:lnTo>
                      <a:pt x="180" y="64"/>
                    </a:lnTo>
                    <a:lnTo>
                      <a:pt x="180" y="68"/>
                    </a:lnTo>
                    <a:lnTo>
                      <a:pt x="183" y="73"/>
                    </a:lnTo>
                    <a:lnTo>
                      <a:pt x="183" y="80"/>
                    </a:lnTo>
                    <a:lnTo>
                      <a:pt x="183" y="87"/>
                    </a:lnTo>
                    <a:lnTo>
                      <a:pt x="183" y="92"/>
                    </a:lnTo>
                    <a:lnTo>
                      <a:pt x="183" y="99"/>
                    </a:lnTo>
                    <a:lnTo>
                      <a:pt x="180" y="106"/>
                    </a:lnTo>
                    <a:lnTo>
                      <a:pt x="180" y="114"/>
                    </a:lnTo>
                    <a:lnTo>
                      <a:pt x="180" y="121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42"/>
                    </a:lnTo>
                    <a:lnTo>
                      <a:pt x="171" y="147"/>
                    </a:lnTo>
                    <a:lnTo>
                      <a:pt x="169" y="156"/>
                    </a:lnTo>
                    <a:lnTo>
                      <a:pt x="166" y="163"/>
                    </a:lnTo>
                    <a:lnTo>
                      <a:pt x="166" y="171"/>
                    </a:lnTo>
                    <a:lnTo>
                      <a:pt x="161" y="175"/>
                    </a:lnTo>
                    <a:lnTo>
                      <a:pt x="157" y="182"/>
                    </a:lnTo>
                    <a:lnTo>
                      <a:pt x="152" y="187"/>
                    </a:lnTo>
                    <a:lnTo>
                      <a:pt x="147" y="194"/>
                    </a:lnTo>
                    <a:lnTo>
                      <a:pt x="143" y="199"/>
                    </a:lnTo>
                    <a:lnTo>
                      <a:pt x="135" y="204"/>
                    </a:lnTo>
                    <a:lnTo>
                      <a:pt x="128" y="206"/>
                    </a:lnTo>
                    <a:lnTo>
                      <a:pt x="124" y="211"/>
                    </a:lnTo>
                    <a:lnTo>
                      <a:pt x="114" y="213"/>
                    </a:lnTo>
                    <a:lnTo>
                      <a:pt x="109" y="216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86" y="218"/>
                    </a:lnTo>
                    <a:lnTo>
                      <a:pt x="79" y="218"/>
                    </a:lnTo>
                    <a:lnTo>
                      <a:pt x="71" y="218"/>
                    </a:lnTo>
                    <a:lnTo>
                      <a:pt x="64" y="218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1" y="206"/>
                    </a:lnTo>
                    <a:lnTo>
                      <a:pt x="36" y="204"/>
                    </a:lnTo>
                    <a:lnTo>
                      <a:pt x="29" y="197"/>
                    </a:lnTo>
                    <a:lnTo>
                      <a:pt x="24" y="190"/>
                    </a:lnTo>
                    <a:lnTo>
                      <a:pt x="19" y="182"/>
                    </a:lnTo>
                    <a:lnTo>
                      <a:pt x="15" y="175"/>
                    </a:lnTo>
                    <a:lnTo>
                      <a:pt x="12" y="171"/>
                    </a:lnTo>
                    <a:lnTo>
                      <a:pt x="10" y="166"/>
                    </a:lnTo>
                    <a:lnTo>
                      <a:pt x="8" y="161"/>
                    </a:lnTo>
                    <a:lnTo>
                      <a:pt x="5" y="156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96" name="Freeform 75"/>
              <p:cNvSpPr>
                <a:spLocks noChangeAspect="1"/>
              </p:cNvSpPr>
              <p:nvPr/>
            </p:nvSpPr>
            <p:spPr bwMode="auto">
              <a:xfrm>
                <a:off x="2509" y="10492"/>
                <a:ext cx="194" cy="1238"/>
              </a:xfrm>
              <a:custGeom>
                <a:avLst/>
                <a:gdLst>
                  <a:gd name="T0" fmla="*/ 0 w 194"/>
                  <a:gd name="T1" fmla="*/ 10 h 1238"/>
                  <a:gd name="T2" fmla="*/ 4 w 194"/>
                  <a:gd name="T3" fmla="*/ 22 h 1238"/>
                  <a:gd name="T4" fmla="*/ 11 w 194"/>
                  <a:gd name="T5" fmla="*/ 41 h 1238"/>
                  <a:gd name="T6" fmla="*/ 21 w 194"/>
                  <a:gd name="T7" fmla="*/ 64 h 1238"/>
                  <a:gd name="T8" fmla="*/ 28 w 194"/>
                  <a:gd name="T9" fmla="*/ 98 h 1238"/>
                  <a:gd name="T10" fmla="*/ 38 w 194"/>
                  <a:gd name="T11" fmla="*/ 133 h 1238"/>
                  <a:gd name="T12" fmla="*/ 52 w 194"/>
                  <a:gd name="T13" fmla="*/ 176 h 1238"/>
                  <a:gd name="T14" fmla="*/ 61 w 194"/>
                  <a:gd name="T15" fmla="*/ 224 h 1238"/>
                  <a:gd name="T16" fmla="*/ 73 w 194"/>
                  <a:gd name="T17" fmla="*/ 276 h 1238"/>
                  <a:gd name="T18" fmla="*/ 83 w 194"/>
                  <a:gd name="T19" fmla="*/ 335 h 1238"/>
                  <a:gd name="T20" fmla="*/ 94 w 194"/>
                  <a:gd name="T21" fmla="*/ 397 h 1238"/>
                  <a:gd name="T22" fmla="*/ 104 w 194"/>
                  <a:gd name="T23" fmla="*/ 463 h 1238"/>
                  <a:gd name="T24" fmla="*/ 111 w 194"/>
                  <a:gd name="T25" fmla="*/ 535 h 1238"/>
                  <a:gd name="T26" fmla="*/ 116 w 194"/>
                  <a:gd name="T27" fmla="*/ 608 h 1238"/>
                  <a:gd name="T28" fmla="*/ 120 w 194"/>
                  <a:gd name="T29" fmla="*/ 687 h 1238"/>
                  <a:gd name="T30" fmla="*/ 120 w 194"/>
                  <a:gd name="T31" fmla="*/ 770 h 1238"/>
                  <a:gd name="T32" fmla="*/ 120 w 194"/>
                  <a:gd name="T33" fmla="*/ 855 h 1238"/>
                  <a:gd name="T34" fmla="*/ 116 w 194"/>
                  <a:gd name="T35" fmla="*/ 943 h 1238"/>
                  <a:gd name="T36" fmla="*/ 109 w 194"/>
                  <a:gd name="T37" fmla="*/ 1033 h 1238"/>
                  <a:gd name="T38" fmla="*/ 97 w 194"/>
                  <a:gd name="T39" fmla="*/ 1128 h 1238"/>
                  <a:gd name="T40" fmla="*/ 83 w 194"/>
                  <a:gd name="T41" fmla="*/ 1226 h 1238"/>
                  <a:gd name="T42" fmla="*/ 97 w 194"/>
                  <a:gd name="T43" fmla="*/ 1233 h 1238"/>
                  <a:gd name="T44" fmla="*/ 118 w 194"/>
                  <a:gd name="T45" fmla="*/ 1238 h 1238"/>
                  <a:gd name="T46" fmla="*/ 137 w 194"/>
                  <a:gd name="T47" fmla="*/ 1238 h 1238"/>
                  <a:gd name="T48" fmla="*/ 154 w 194"/>
                  <a:gd name="T49" fmla="*/ 1226 h 1238"/>
                  <a:gd name="T50" fmla="*/ 163 w 194"/>
                  <a:gd name="T51" fmla="*/ 1207 h 1238"/>
                  <a:gd name="T52" fmla="*/ 163 w 194"/>
                  <a:gd name="T53" fmla="*/ 1193 h 1238"/>
                  <a:gd name="T54" fmla="*/ 165 w 194"/>
                  <a:gd name="T55" fmla="*/ 1166 h 1238"/>
                  <a:gd name="T56" fmla="*/ 170 w 194"/>
                  <a:gd name="T57" fmla="*/ 1136 h 1238"/>
                  <a:gd name="T58" fmla="*/ 175 w 194"/>
                  <a:gd name="T59" fmla="*/ 1095 h 1238"/>
                  <a:gd name="T60" fmla="*/ 180 w 194"/>
                  <a:gd name="T61" fmla="*/ 1050 h 1238"/>
                  <a:gd name="T62" fmla="*/ 182 w 194"/>
                  <a:gd name="T63" fmla="*/ 998 h 1238"/>
                  <a:gd name="T64" fmla="*/ 187 w 194"/>
                  <a:gd name="T65" fmla="*/ 941 h 1238"/>
                  <a:gd name="T66" fmla="*/ 189 w 194"/>
                  <a:gd name="T67" fmla="*/ 879 h 1238"/>
                  <a:gd name="T68" fmla="*/ 191 w 194"/>
                  <a:gd name="T69" fmla="*/ 815 h 1238"/>
                  <a:gd name="T70" fmla="*/ 191 w 194"/>
                  <a:gd name="T71" fmla="*/ 746 h 1238"/>
                  <a:gd name="T72" fmla="*/ 191 w 194"/>
                  <a:gd name="T73" fmla="*/ 677 h 1238"/>
                  <a:gd name="T74" fmla="*/ 189 w 194"/>
                  <a:gd name="T75" fmla="*/ 604 h 1238"/>
                  <a:gd name="T76" fmla="*/ 187 w 194"/>
                  <a:gd name="T77" fmla="*/ 530 h 1238"/>
                  <a:gd name="T78" fmla="*/ 180 w 194"/>
                  <a:gd name="T79" fmla="*/ 456 h 1238"/>
                  <a:gd name="T80" fmla="*/ 173 w 194"/>
                  <a:gd name="T81" fmla="*/ 383 h 1238"/>
                  <a:gd name="T82" fmla="*/ 163 w 194"/>
                  <a:gd name="T83" fmla="*/ 314 h 1238"/>
                  <a:gd name="T84" fmla="*/ 149 w 194"/>
                  <a:gd name="T85" fmla="*/ 243 h 1238"/>
                  <a:gd name="T86" fmla="*/ 135 w 194"/>
                  <a:gd name="T87" fmla="*/ 176 h 1238"/>
                  <a:gd name="T88" fmla="*/ 113 w 194"/>
                  <a:gd name="T89" fmla="*/ 114 h 1238"/>
                  <a:gd name="T90" fmla="*/ 92 w 194"/>
                  <a:gd name="T91" fmla="*/ 53 h 1238"/>
                  <a:gd name="T92" fmla="*/ 66 w 194"/>
                  <a:gd name="T93" fmla="*/ 0 h 12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1238"/>
                  <a:gd name="T143" fmla="*/ 194 w 194"/>
                  <a:gd name="T144" fmla="*/ 1238 h 12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1238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9" y="34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3" y="76"/>
                    </a:lnTo>
                    <a:lnTo>
                      <a:pt x="26" y="86"/>
                    </a:lnTo>
                    <a:lnTo>
                      <a:pt x="28" y="98"/>
                    </a:lnTo>
                    <a:lnTo>
                      <a:pt x="30" y="107"/>
                    </a:lnTo>
                    <a:lnTo>
                      <a:pt x="35" y="121"/>
                    </a:lnTo>
                    <a:lnTo>
                      <a:pt x="38" y="133"/>
                    </a:lnTo>
                    <a:lnTo>
                      <a:pt x="42" y="148"/>
                    </a:lnTo>
                    <a:lnTo>
                      <a:pt x="45" y="159"/>
                    </a:lnTo>
                    <a:lnTo>
                      <a:pt x="52" y="176"/>
                    </a:lnTo>
                    <a:lnTo>
                      <a:pt x="54" y="190"/>
                    </a:lnTo>
                    <a:lnTo>
                      <a:pt x="56" y="207"/>
                    </a:lnTo>
                    <a:lnTo>
                      <a:pt x="61" y="224"/>
                    </a:lnTo>
                    <a:lnTo>
                      <a:pt x="66" y="240"/>
                    </a:lnTo>
                    <a:lnTo>
                      <a:pt x="68" y="259"/>
                    </a:lnTo>
                    <a:lnTo>
                      <a:pt x="73" y="276"/>
                    </a:lnTo>
                    <a:lnTo>
                      <a:pt x="75" y="295"/>
                    </a:lnTo>
                    <a:lnTo>
                      <a:pt x="80" y="314"/>
                    </a:lnTo>
                    <a:lnTo>
                      <a:pt x="83" y="335"/>
                    </a:lnTo>
                    <a:lnTo>
                      <a:pt x="90" y="354"/>
                    </a:lnTo>
                    <a:lnTo>
                      <a:pt x="92" y="376"/>
                    </a:lnTo>
                    <a:lnTo>
                      <a:pt x="94" y="397"/>
                    </a:lnTo>
                    <a:lnTo>
                      <a:pt x="97" y="418"/>
                    </a:lnTo>
                    <a:lnTo>
                      <a:pt x="99" y="442"/>
                    </a:lnTo>
                    <a:lnTo>
                      <a:pt x="104" y="463"/>
                    </a:lnTo>
                    <a:lnTo>
                      <a:pt x="106" y="487"/>
                    </a:lnTo>
                    <a:lnTo>
                      <a:pt x="109" y="509"/>
                    </a:lnTo>
                    <a:lnTo>
                      <a:pt x="111" y="535"/>
                    </a:lnTo>
                    <a:lnTo>
                      <a:pt x="113" y="558"/>
                    </a:lnTo>
                    <a:lnTo>
                      <a:pt x="113" y="582"/>
                    </a:lnTo>
                    <a:lnTo>
                      <a:pt x="116" y="608"/>
                    </a:lnTo>
                    <a:lnTo>
                      <a:pt x="118" y="634"/>
                    </a:lnTo>
                    <a:lnTo>
                      <a:pt x="118" y="661"/>
                    </a:lnTo>
                    <a:lnTo>
                      <a:pt x="120" y="687"/>
                    </a:lnTo>
                    <a:lnTo>
                      <a:pt x="120" y="713"/>
                    </a:lnTo>
                    <a:lnTo>
                      <a:pt x="123" y="741"/>
                    </a:lnTo>
                    <a:lnTo>
                      <a:pt x="120" y="770"/>
                    </a:lnTo>
                    <a:lnTo>
                      <a:pt x="120" y="798"/>
                    </a:lnTo>
                    <a:lnTo>
                      <a:pt x="120" y="824"/>
                    </a:lnTo>
                    <a:lnTo>
                      <a:pt x="120" y="855"/>
                    </a:lnTo>
                    <a:lnTo>
                      <a:pt x="120" y="884"/>
                    </a:lnTo>
                    <a:lnTo>
                      <a:pt x="118" y="915"/>
                    </a:lnTo>
                    <a:lnTo>
                      <a:pt x="116" y="943"/>
                    </a:lnTo>
                    <a:lnTo>
                      <a:pt x="116" y="974"/>
                    </a:lnTo>
                    <a:lnTo>
                      <a:pt x="111" y="1003"/>
                    </a:lnTo>
                    <a:lnTo>
                      <a:pt x="109" y="1033"/>
                    </a:lnTo>
                    <a:lnTo>
                      <a:pt x="106" y="1067"/>
                    </a:lnTo>
                    <a:lnTo>
                      <a:pt x="101" y="1098"/>
                    </a:lnTo>
                    <a:lnTo>
                      <a:pt x="97" y="1128"/>
                    </a:lnTo>
                    <a:lnTo>
                      <a:pt x="92" y="1162"/>
                    </a:lnTo>
                    <a:lnTo>
                      <a:pt x="90" y="1193"/>
                    </a:lnTo>
                    <a:lnTo>
                      <a:pt x="83" y="1226"/>
                    </a:lnTo>
                    <a:lnTo>
                      <a:pt x="85" y="1226"/>
                    </a:lnTo>
                    <a:lnTo>
                      <a:pt x="92" y="1231"/>
                    </a:lnTo>
                    <a:lnTo>
                      <a:pt x="97" y="1233"/>
                    </a:lnTo>
                    <a:lnTo>
                      <a:pt x="104" y="1235"/>
                    </a:lnTo>
                    <a:lnTo>
                      <a:pt x="111" y="1238"/>
                    </a:lnTo>
                    <a:lnTo>
                      <a:pt x="118" y="1238"/>
                    </a:lnTo>
                    <a:lnTo>
                      <a:pt x="125" y="1238"/>
                    </a:lnTo>
                    <a:lnTo>
                      <a:pt x="132" y="1238"/>
                    </a:lnTo>
                    <a:lnTo>
                      <a:pt x="137" y="1238"/>
                    </a:lnTo>
                    <a:lnTo>
                      <a:pt x="144" y="1235"/>
                    </a:lnTo>
                    <a:lnTo>
                      <a:pt x="149" y="1231"/>
                    </a:lnTo>
                    <a:lnTo>
                      <a:pt x="154" y="1226"/>
                    </a:lnTo>
                    <a:lnTo>
                      <a:pt x="158" y="1219"/>
                    </a:lnTo>
                    <a:lnTo>
                      <a:pt x="163" y="1209"/>
                    </a:lnTo>
                    <a:lnTo>
                      <a:pt x="163" y="1207"/>
                    </a:lnTo>
                    <a:lnTo>
                      <a:pt x="163" y="1202"/>
                    </a:lnTo>
                    <a:lnTo>
                      <a:pt x="163" y="1197"/>
                    </a:lnTo>
                    <a:lnTo>
                      <a:pt x="163" y="1193"/>
                    </a:lnTo>
                    <a:lnTo>
                      <a:pt x="163" y="1183"/>
                    </a:lnTo>
                    <a:lnTo>
                      <a:pt x="165" y="1176"/>
                    </a:lnTo>
                    <a:lnTo>
                      <a:pt x="165" y="1166"/>
                    </a:lnTo>
                    <a:lnTo>
                      <a:pt x="168" y="1157"/>
                    </a:lnTo>
                    <a:lnTo>
                      <a:pt x="168" y="1147"/>
                    </a:lnTo>
                    <a:lnTo>
                      <a:pt x="170" y="1136"/>
                    </a:lnTo>
                    <a:lnTo>
                      <a:pt x="173" y="1121"/>
                    </a:lnTo>
                    <a:lnTo>
                      <a:pt x="173" y="1109"/>
                    </a:lnTo>
                    <a:lnTo>
                      <a:pt x="175" y="1095"/>
                    </a:lnTo>
                    <a:lnTo>
                      <a:pt x="175" y="1081"/>
                    </a:lnTo>
                    <a:lnTo>
                      <a:pt x="177" y="1067"/>
                    </a:lnTo>
                    <a:lnTo>
                      <a:pt x="180" y="1050"/>
                    </a:lnTo>
                    <a:lnTo>
                      <a:pt x="180" y="1033"/>
                    </a:lnTo>
                    <a:lnTo>
                      <a:pt x="180" y="1017"/>
                    </a:lnTo>
                    <a:lnTo>
                      <a:pt x="182" y="998"/>
                    </a:lnTo>
                    <a:lnTo>
                      <a:pt x="182" y="979"/>
                    </a:lnTo>
                    <a:lnTo>
                      <a:pt x="184" y="960"/>
                    </a:lnTo>
                    <a:lnTo>
                      <a:pt x="187" y="941"/>
                    </a:lnTo>
                    <a:lnTo>
                      <a:pt x="187" y="919"/>
                    </a:lnTo>
                    <a:lnTo>
                      <a:pt x="189" y="900"/>
                    </a:lnTo>
                    <a:lnTo>
                      <a:pt x="189" y="879"/>
                    </a:lnTo>
                    <a:lnTo>
                      <a:pt x="189" y="858"/>
                    </a:lnTo>
                    <a:lnTo>
                      <a:pt x="191" y="836"/>
                    </a:lnTo>
                    <a:lnTo>
                      <a:pt x="191" y="815"/>
                    </a:lnTo>
                    <a:lnTo>
                      <a:pt x="191" y="791"/>
                    </a:lnTo>
                    <a:lnTo>
                      <a:pt x="191" y="770"/>
                    </a:lnTo>
                    <a:lnTo>
                      <a:pt x="191" y="746"/>
                    </a:lnTo>
                    <a:lnTo>
                      <a:pt x="194" y="725"/>
                    </a:lnTo>
                    <a:lnTo>
                      <a:pt x="191" y="699"/>
                    </a:lnTo>
                    <a:lnTo>
                      <a:pt x="191" y="677"/>
                    </a:lnTo>
                    <a:lnTo>
                      <a:pt x="191" y="651"/>
                    </a:lnTo>
                    <a:lnTo>
                      <a:pt x="191" y="627"/>
                    </a:lnTo>
                    <a:lnTo>
                      <a:pt x="189" y="604"/>
                    </a:lnTo>
                    <a:lnTo>
                      <a:pt x="189" y="577"/>
                    </a:lnTo>
                    <a:lnTo>
                      <a:pt x="189" y="556"/>
                    </a:lnTo>
                    <a:lnTo>
                      <a:pt x="187" y="530"/>
                    </a:lnTo>
                    <a:lnTo>
                      <a:pt x="184" y="506"/>
                    </a:lnTo>
                    <a:lnTo>
                      <a:pt x="182" y="482"/>
                    </a:lnTo>
                    <a:lnTo>
                      <a:pt x="180" y="456"/>
                    </a:lnTo>
                    <a:lnTo>
                      <a:pt x="180" y="433"/>
                    </a:lnTo>
                    <a:lnTo>
                      <a:pt x="175" y="409"/>
                    </a:lnTo>
                    <a:lnTo>
                      <a:pt x="173" y="383"/>
                    </a:lnTo>
                    <a:lnTo>
                      <a:pt x="168" y="361"/>
                    </a:lnTo>
                    <a:lnTo>
                      <a:pt x="165" y="338"/>
                    </a:lnTo>
                    <a:lnTo>
                      <a:pt x="163" y="314"/>
                    </a:lnTo>
                    <a:lnTo>
                      <a:pt x="158" y="290"/>
                    </a:lnTo>
                    <a:lnTo>
                      <a:pt x="154" y="266"/>
                    </a:lnTo>
                    <a:lnTo>
                      <a:pt x="149" y="243"/>
                    </a:lnTo>
                    <a:lnTo>
                      <a:pt x="144" y="221"/>
                    </a:lnTo>
                    <a:lnTo>
                      <a:pt x="139" y="197"/>
                    </a:lnTo>
                    <a:lnTo>
                      <a:pt x="135" y="176"/>
                    </a:lnTo>
                    <a:lnTo>
                      <a:pt x="128" y="155"/>
                    </a:lnTo>
                    <a:lnTo>
                      <a:pt x="120" y="133"/>
                    </a:lnTo>
                    <a:lnTo>
                      <a:pt x="113" y="114"/>
                    </a:lnTo>
                    <a:lnTo>
                      <a:pt x="106" y="93"/>
                    </a:lnTo>
                    <a:lnTo>
                      <a:pt x="99" y="74"/>
                    </a:lnTo>
                    <a:lnTo>
                      <a:pt x="92" y="53"/>
                    </a:lnTo>
                    <a:lnTo>
                      <a:pt x="83" y="36"/>
                    </a:lnTo>
                    <a:lnTo>
                      <a:pt x="75" y="17"/>
                    </a:lnTo>
                    <a:lnTo>
                      <a:pt x="6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97" name="Freeform 76"/>
              <p:cNvSpPr>
                <a:spLocks noChangeAspect="1"/>
              </p:cNvSpPr>
              <p:nvPr/>
            </p:nvSpPr>
            <p:spPr bwMode="auto">
              <a:xfrm>
                <a:off x="2802" y="10476"/>
                <a:ext cx="289" cy="1194"/>
              </a:xfrm>
              <a:custGeom>
                <a:avLst/>
                <a:gdLst>
                  <a:gd name="T0" fmla="*/ 5 w 289"/>
                  <a:gd name="T1" fmla="*/ 21 h 1194"/>
                  <a:gd name="T2" fmla="*/ 15 w 289"/>
                  <a:gd name="T3" fmla="*/ 33 h 1194"/>
                  <a:gd name="T4" fmla="*/ 22 w 289"/>
                  <a:gd name="T5" fmla="*/ 40 h 1194"/>
                  <a:gd name="T6" fmla="*/ 31 w 289"/>
                  <a:gd name="T7" fmla="*/ 52 h 1194"/>
                  <a:gd name="T8" fmla="*/ 41 w 289"/>
                  <a:gd name="T9" fmla="*/ 64 h 1194"/>
                  <a:gd name="T10" fmla="*/ 50 w 289"/>
                  <a:gd name="T11" fmla="*/ 80 h 1194"/>
                  <a:gd name="T12" fmla="*/ 62 w 289"/>
                  <a:gd name="T13" fmla="*/ 99 h 1194"/>
                  <a:gd name="T14" fmla="*/ 74 w 289"/>
                  <a:gd name="T15" fmla="*/ 118 h 1194"/>
                  <a:gd name="T16" fmla="*/ 88 w 289"/>
                  <a:gd name="T17" fmla="*/ 140 h 1194"/>
                  <a:gd name="T18" fmla="*/ 100 w 289"/>
                  <a:gd name="T19" fmla="*/ 166 h 1194"/>
                  <a:gd name="T20" fmla="*/ 114 w 289"/>
                  <a:gd name="T21" fmla="*/ 192 h 1194"/>
                  <a:gd name="T22" fmla="*/ 126 w 289"/>
                  <a:gd name="T23" fmla="*/ 221 h 1194"/>
                  <a:gd name="T24" fmla="*/ 138 w 289"/>
                  <a:gd name="T25" fmla="*/ 254 h 1194"/>
                  <a:gd name="T26" fmla="*/ 152 w 289"/>
                  <a:gd name="T27" fmla="*/ 287 h 1194"/>
                  <a:gd name="T28" fmla="*/ 164 w 289"/>
                  <a:gd name="T29" fmla="*/ 325 h 1194"/>
                  <a:gd name="T30" fmla="*/ 173 w 289"/>
                  <a:gd name="T31" fmla="*/ 363 h 1194"/>
                  <a:gd name="T32" fmla="*/ 185 w 289"/>
                  <a:gd name="T33" fmla="*/ 406 h 1194"/>
                  <a:gd name="T34" fmla="*/ 195 w 289"/>
                  <a:gd name="T35" fmla="*/ 451 h 1194"/>
                  <a:gd name="T36" fmla="*/ 202 w 289"/>
                  <a:gd name="T37" fmla="*/ 496 h 1194"/>
                  <a:gd name="T38" fmla="*/ 211 w 289"/>
                  <a:gd name="T39" fmla="*/ 546 h 1194"/>
                  <a:gd name="T40" fmla="*/ 216 w 289"/>
                  <a:gd name="T41" fmla="*/ 598 h 1194"/>
                  <a:gd name="T42" fmla="*/ 221 w 289"/>
                  <a:gd name="T43" fmla="*/ 653 h 1194"/>
                  <a:gd name="T44" fmla="*/ 223 w 289"/>
                  <a:gd name="T45" fmla="*/ 710 h 1194"/>
                  <a:gd name="T46" fmla="*/ 225 w 289"/>
                  <a:gd name="T47" fmla="*/ 772 h 1194"/>
                  <a:gd name="T48" fmla="*/ 221 w 289"/>
                  <a:gd name="T49" fmla="*/ 833 h 1194"/>
                  <a:gd name="T50" fmla="*/ 218 w 289"/>
                  <a:gd name="T51" fmla="*/ 902 h 1194"/>
                  <a:gd name="T52" fmla="*/ 213 w 289"/>
                  <a:gd name="T53" fmla="*/ 971 h 1194"/>
                  <a:gd name="T54" fmla="*/ 204 w 289"/>
                  <a:gd name="T55" fmla="*/ 1042 h 1194"/>
                  <a:gd name="T56" fmla="*/ 195 w 289"/>
                  <a:gd name="T57" fmla="*/ 1116 h 1194"/>
                  <a:gd name="T58" fmla="*/ 183 w 289"/>
                  <a:gd name="T59" fmla="*/ 1194 h 1194"/>
                  <a:gd name="T60" fmla="*/ 266 w 289"/>
                  <a:gd name="T61" fmla="*/ 1182 h 1194"/>
                  <a:gd name="T62" fmla="*/ 266 w 289"/>
                  <a:gd name="T63" fmla="*/ 1178 h 1194"/>
                  <a:gd name="T64" fmla="*/ 266 w 289"/>
                  <a:gd name="T65" fmla="*/ 1168 h 1194"/>
                  <a:gd name="T66" fmla="*/ 268 w 289"/>
                  <a:gd name="T67" fmla="*/ 1154 h 1194"/>
                  <a:gd name="T68" fmla="*/ 270 w 289"/>
                  <a:gd name="T69" fmla="*/ 1135 h 1194"/>
                  <a:gd name="T70" fmla="*/ 273 w 289"/>
                  <a:gd name="T71" fmla="*/ 1114 h 1194"/>
                  <a:gd name="T72" fmla="*/ 275 w 289"/>
                  <a:gd name="T73" fmla="*/ 1087 h 1194"/>
                  <a:gd name="T74" fmla="*/ 277 w 289"/>
                  <a:gd name="T75" fmla="*/ 1057 h 1194"/>
                  <a:gd name="T76" fmla="*/ 282 w 289"/>
                  <a:gd name="T77" fmla="*/ 1026 h 1194"/>
                  <a:gd name="T78" fmla="*/ 282 w 289"/>
                  <a:gd name="T79" fmla="*/ 990 h 1194"/>
                  <a:gd name="T80" fmla="*/ 285 w 289"/>
                  <a:gd name="T81" fmla="*/ 952 h 1194"/>
                  <a:gd name="T82" fmla="*/ 287 w 289"/>
                  <a:gd name="T83" fmla="*/ 914 h 1194"/>
                  <a:gd name="T84" fmla="*/ 289 w 289"/>
                  <a:gd name="T85" fmla="*/ 869 h 1194"/>
                  <a:gd name="T86" fmla="*/ 289 w 289"/>
                  <a:gd name="T87" fmla="*/ 826 h 1194"/>
                  <a:gd name="T88" fmla="*/ 289 w 289"/>
                  <a:gd name="T89" fmla="*/ 781 h 1194"/>
                  <a:gd name="T90" fmla="*/ 289 w 289"/>
                  <a:gd name="T91" fmla="*/ 734 h 1194"/>
                  <a:gd name="T92" fmla="*/ 289 w 289"/>
                  <a:gd name="T93" fmla="*/ 686 h 1194"/>
                  <a:gd name="T94" fmla="*/ 285 w 289"/>
                  <a:gd name="T95" fmla="*/ 636 h 1194"/>
                  <a:gd name="T96" fmla="*/ 282 w 289"/>
                  <a:gd name="T97" fmla="*/ 586 h 1194"/>
                  <a:gd name="T98" fmla="*/ 277 w 289"/>
                  <a:gd name="T99" fmla="*/ 536 h 1194"/>
                  <a:gd name="T100" fmla="*/ 273 w 289"/>
                  <a:gd name="T101" fmla="*/ 487 h 1194"/>
                  <a:gd name="T102" fmla="*/ 266 w 289"/>
                  <a:gd name="T103" fmla="*/ 437 h 1194"/>
                  <a:gd name="T104" fmla="*/ 256 w 289"/>
                  <a:gd name="T105" fmla="*/ 389 h 1194"/>
                  <a:gd name="T106" fmla="*/ 244 w 289"/>
                  <a:gd name="T107" fmla="*/ 342 h 1194"/>
                  <a:gd name="T108" fmla="*/ 232 w 289"/>
                  <a:gd name="T109" fmla="*/ 294 h 1194"/>
                  <a:gd name="T110" fmla="*/ 218 w 289"/>
                  <a:gd name="T111" fmla="*/ 247 h 1194"/>
                  <a:gd name="T112" fmla="*/ 202 w 289"/>
                  <a:gd name="T113" fmla="*/ 204 h 1194"/>
                  <a:gd name="T114" fmla="*/ 185 w 289"/>
                  <a:gd name="T115" fmla="*/ 161 h 1194"/>
                  <a:gd name="T116" fmla="*/ 164 w 289"/>
                  <a:gd name="T117" fmla="*/ 121 h 1194"/>
                  <a:gd name="T118" fmla="*/ 142 w 289"/>
                  <a:gd name="T119" fmla="*/ 83 h 1194"/>
                  <a:gd name="T120" fmla="*/ 116 w 289"/>
                  <a:gd name="T121" fmla="*/ 47 h 1194"/>
                  <a:gd name="T122" fmla="*/ 88 w 289"/>
                  <a:gd name="T123" fmla="*/ 16 h 1194"/>
                  <a:gd name="T124" fmla="*/ 0 w 289"/>
                  <a:gd name="T125" fmla="*/ 16 h 1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9"/>
                  <a:gd name="T190" fmla="*/ 0 h 1194"/>
                  <a:gd name="T191" fmla="*/ 289 w 289"/>
                  <a:gd name="T192" fmla="*/ 1194 h 11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9" h="1194">
                    <a:moveTo>
                      <a:pt x="0" y="16"/>
                    </a:moveTo>
                    <a:lnTo>
                      <a:pt x="5" y="21"/>
                    </a:lnTo>
                    <a:lnTo>
                      <a:pt x="7" y="23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2" y="40"/>
                    </a:lnTo>
                    <a:lnTo>
                      <a:pt x="24" y="45"/>
                    </a:lnTo>
                    <a:lnTo>
                      <a:pt x="31" y="52"/>
                    </a:lnTo>
                    <a:lnTo>
                      <a:pt x="36" y="57"/>
                    </a:lnTo>
                    <a:lnTo>
                      <a:pt x="41" y="64"/>
                    </a:lnTo>
                    <a:lnTo>
                      <a:pt x="45" y="73"/>
                    </a:lnTo>
                    <a:lnTo>
                      <a:pt x="50" y="80"/>
                    </a:lnTo>
                    <a:lnTo>
                      <a:pt x="55" y="90"/>
                    </a:lnTo>
                    <a:lnTo>
                      <a:pt x="62" y="99"/>
                    </a:lnTo>
                    <a:lnTo>
                      <a:pt x="67" y="107"/>
                    </a:lnTo>
                    <a:lnTo>
                      <a:pt x="74" y="118"/>
                    </a:lnTo>
                    <a:lnTo>
                      <a:pt x="81" y="128"/>
                    </a:lnTo>
                    <a:lnTo>
                      <a:pt x="88" y="140"/>
                    </a:lnTo>
                    <a:lnTo>
                      <a:pt x="93" y="154"/>
                    </a:lnTo>
                    <a:lnTo>
                      <a:pt x="100" y="166"/>
                    </a:lnTo>
                    <a:lnTo>
                      <a:pt x="105" y="178"/>
                    </a:lnTo>
                    <a:lnTo>
                      <a:pt x="114" y="192"/>
                    </a:lnTo>
                    <a:lnTo>
                      <a:pt x="119" y="206"/>
                    </a:lnTo>
                    <a:lnTo>
                      <a:pt x="126" y="221"/>
                    </a:lnTo>
                    <a:lnTo>
                      <a:pt x="131" y="237"/>
                    </a:lnTo>
                    <a:lnTo>
                      <a:pt x="138" y="254"/>
                    </a:lnTo>
                    <a:lnTo>
                      <a:pt x="145" y="270"/>
                    </a:lnTo>
                    <a:lnTo>
                      <a:pt x="152" y="287"/>
                    </a:lnTo>
                    <a:lnTo>
                      <a:pt x="157" y="306"/>
                    </a:lnTo>
                    <a:lnTo>
                      <a:pt x="164" y="325"/>
                    </a:lnTo>
                    <a:lnTo>
                      <a:pt x="168" y="342"/>
                    </a:lnTo>
                    <a:lnTo>
                      <a:pt x="173" y="363"/>
                    </a:lnTo>
                    <a:lnTo>
                      <a:pt x="178" y="384"/>
                    </a:lnTo>
                    <a:lnTo>
                      <a:pt x="185" y="406"/>
                    </a:lnTo>
                    <a:lnTo>
                      <a:pt x="190" y="427"/>
                    </a:lnTo>
                    <a:lnTo>
                      <a:pt x="195" y="451"/>
                    </a:lnTo>
                    <a:lnTo>
                      <a:pt x="199" y="472"/>
                    </a:lnTo>
                    <a:lnTo>
                      <a:pt x="202" y="496"/>
                    </a:lnTo>
                    <a:lnTo>
                      <a:pt x="206" y="520"/>
                    </a:lnTo>
                    <a:lnTo>
                      <a:pt x="211" y="546"/>
                    </a:lnTo>
                    <a:lnTo>
                      <a:pt x="213" y="572"/>
                    </a:lnTo>
                    <a:lnTo>
                      <a:pt x="216" y="598"/>
                    </a:lnTo>
                    <a:lnTo>
                      <a:pt x="218" y="627"/>
                    </a:lnTo>
                    <a:lnTo>
                      <a:pt x="221" y="653"/>
                    </a:lnTo>
                    <a:lnTo>
                      <a:pt x="221" y="681"/>
                    </a:lnTo>
                    <a:lnTo>
                      <a:pt x="223" y="710"/>
                    </a:lnTo>
                    <a:lnTo>
                      <a:pt x="223" y="741"/>
                    </a:lnTo>
                    <a:lnTo>
                      <a:pt x="225" y="772"/>
                    </a:lnTo>
                    <a:lnTo>
                      <a:pt x="223" y="802"/>
                    </a:lnTo>
                    <a:lnTo>
                      <a:pt x="221" y="833"/>
                    </a:lnTo>
                    <a:lnTo>
                      <a:pt x="221" y="867"/>
                    </a:lnTo>
                    <a:lnTo>
                      <a:pt x="218" y="902"/>
                    </a:lnTo>
                    <a:lnTo>
                      <a:pt x="216" y="935"/>
                    </a:lnTo>
                    <a:lnTo>
                      <a:pt x="213" y="971"/>
                    </a:lnTo>
                    <a:lnTo>
                      <a:pt x="211" y="1004"/>
                    </a:lnTo>
                    <a:lnTo>
                      <a:pt x="204" y="1042"/>
                    </a:lnTo>
                    <a:lnTo>
                      <a:pt x="199" y="1078"/>
                    </a:lnTo>
                    <a:lnTo>
                      <a:pt x="195" y="1116"/>
                    </a:lnTo>
                    <a:lnTo>
                      <a:pt x="187" y="1154"/>
                    </a:lnTo>
                    <a:lnTo>
                      <a:pt x="183" y="1194"/>
                    </a:lnTo>
                    <a:lnTo>
                      <a:pt x="266" y="1185"/>
                    </a:lnTo>
                    <a:lnTo>
                      <a:pt x="266" y="1182"/>
                    </a:lnTo>
                    <a:lnTo>
                      <a:pt x="266" y="1178"/>
                    </a:lnTo>
                    <a:lnTo>
                      <a:pt x="266" y="1173"/>
                    </a:lnTo>
                    <a:lnTo>
                      <a:pt x="266" y="1168"/>
                    </a:lnTo>
                    <a:lnTo>
                      <a:pt x="268" y="1161"/>
                    </a:lnTo>
                    <a:lnTo>
                      <a:pt x="268" y="1154"/>
                    </a:lnTo>
                    <a:lnTo>
                      <a:pt x="270" y="1144"/>
                    </a:lnTo>
                    <a:lnTo>
                      <a:pt x="270" y="1135"/>
                    </a:lnTo>
                    <a:lnTo>
                      <a:pt x="273" y="1125"/>
                    </a:lnTo>
                    <a:lnTo>
                      <a:pt x="273" y="1114"/>
                    </a:lnTo>
                    <a:lnTo>
                      <a:pt x="275" y="1102"/>
                    </a:lnTo>
                    <a:lnTo>
                      <a:pt x="275" y="1087"/>
                    </a:lnTo>
                    <a:lnTo>
                      <a:pt x="277" y="1073"/>
                    </a:lnTo>
                    <a:lnTo>
                      <a:pt x="277" y="1057"/>
                    </a:lnTo>
                    <a:lnTo>
                      <a:pt x="280" y="1042"/>
                    </a:lnTo>
                    <a:lnTo>
                      <a:pt x="282" y="1026"/>
                    </a:lnTo>
                    <a:lnTo>
                      <a:pt x="282" y="1009"/>
                    </a:lnTo>
                    <a:lnTo>
                      <a:pt x="282" y="990"/>
                    </a:lnTo>
                    <a:lnTo>
                      <a:pt x="285" y="971"/>
                    </a:lnTo>
                    <a:lnTo>
                      <a:pt x="285" y="952"/>
                    </a:lnTo>
                    <a:lnTo>
                      <a:pt x="287" y="933"/>
                    </a:lnTo>
                    <a:lnTo>
                      <a:pt x="287" y="914"/>
                    </a:lnTo>
                    <a:lnTo>
                      <a:pt x="289" y="893"/>
                    </a:lnTo>
                    <a:lnTo>
                      <a:pt x="289" y="869"/>
                    </a:lnTo>
                    <a:lnTo>
                      <a:pt x="289" y="848"/>
                    </a:lnTo>
                    <a:lnTo>
                      <a:pt x="289" y="826"/>
                    </a:lnTo>
                    <a:lnTo>
                      <a:pt x="289" y="805"/>
                    </a:lnTo>
                    <a:lnTo>
                      <a:pt x="289" y="781"/>
                    </a:lnTo>
                    <a:lnTo>
                      <a:pt x="289" y="757"/>
                    </a:lnTo>
                    <a:lnTo>
                      <a:pt x="289" y="734"/>
                    </a:lnTo>
                    <a:lnTo>
                      <a:pt x="289" y="710"/>
                    </a:lnTo>
                    <a:lnTo>
                      <a:pt x="289" y="686"/>
                    </a:lnTo>
                    <a:lnTo>
                      <a:pt x="287" y="660"/>
                    </a:lnTo>
                    <a:lnTo>
                      <a:pt x="285" y="636"/>
                    </a:lnTo>
                    <a:lnTo>
                      <a:pt x="285" y="612"/>
                    </a:lnTo>
                    <a:lnTo>
                      <a:pt x="282" y="586"/>
                    </a:lnTo>
                    <a:lnTo>
                      <a:pt x="280" y="563"/>
                    </a:lnTo>
                    <a:lnTo>
                      <a:pt x="277" y="536"/>
                    </a:lnTo>
                    <a:lnTo>
                      <a:pt x="275" y="513"/>
                    </a:lnTo>
                    <a:lnTo>
                      <a:pt x="273" y="487"/>
                    </a:lnTo>
                    <a:lnTo>
                      <a:pt x="268" y="463"/>
                    </a:lnTo>
                    <a:lnTo>
                      <a:pt x="266" y="437"/>
                    </a:lnTo>
                    <a:lnTo>
                      <a:pt x="261" y="413"/>
                    </a:lnTo>
                    <a:lnTo>
                      <a:pt x="256" y="389"/>
                    </a:lnTo>
                    <a:lnTo>
                      <a:pt x="251" y="365"/>
                    </a:lnTo>
                    <a:lnTo>
                      <a:pt x="244" y="342"/>
                    </a:lnTo>
                    <a:lnTo>
                      <a:pt x="240" y="318"/>
                    </a:lnTo>
                    <a:lnTo>
                      <a:pt x="232" y="294"/>
                    </a:lnTo>
                    <a:lnTo>
                      <a:pt x="225" y="270"/>
                    </a:lnTo>
                    <a:lnTo>
                      <a:pt x="218" y="247"/>
                    </a:lnTo>
                    <a:lnTo>
                      <a:pt x="211" y="228"/>
                    </a:lnTo>
                    <a:lnTo>
                      <a:pt x="202" y="204"/>
                    </a:lnTo>
                    <a:lnTo>
                      <a:pt x="192" y="183"/>
                    </a:lnTo>
                    <a:lnTo>
                      <a:pt x="185" y="161"/>
                    </a:lnTo>
                    <a:lnTo>
                      <a:pt x="176" y="142"/>
                    </a:lnTo>
                    <a:lnTo>
                      <a:pt x="164" y="121"/>
                    </a:lnTo>
                    <a:lnTo>
                      <a:pt x="154" y="102"/>
                    </a:lnTo>
                    <a:lnTo>
                      <a:pt x="142" y="83"/>
                    </a:lnTo>
                    <a:lnTo>
                      <a:pt x="131" y="66"/>
                    </a:lnTo>
                    <a:lnTo>
                      <a:pt x="116" y="47"/>
                    </a:lnTo>
                    <a:lnTo>
                      <a:pt x="105" y="31"/>
                    </a:lnTo>
                    <a:lnTo>
                      <a:pt x="88" y="16"/>
                    </a:lnTo>
                    <a:lnTo>
                      <a:pt x="7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98" name="Freeform 77"/>
              <p:cNvSpPr>
                <a:spLocks noChangeAspect="1"/>
              </p:cNvSpPr>
              <p:nvPr/>
            </p:nvSpPr>
            <p:spPr bwMode="auto">
              <a:xfrm>
                <a:off x="3051" y="10412"/>
                <a:ext cx="287" cy="1227"/>
              </a:xfrm>
              <a:custGeom>
                <a:avLst/>
                <a:gdLst>
                  <a:gd name="T0" fmla="*/ 7 w 287"/>
                  <a:gd name="T1" fmla="*/ 59 h 1227"/>
                  <a:gd name="T2" fmla="*/ 26 w 287"/>
                  <a:gd name="T3" fmla="*/ 80 h 1227"/>
                  <a:gd name="T4" fmla="*/ 40 w 287"/>
                  <a:gd name="T5" fmla="*/ 99 h 1227"/>
                  <a:gd name="T6" fmla="*/ 54 w 287"/>
                  <a:gd name="T7" fmla="*/ 118 h 1227"/>
                  <a:gd name="T8" fmla="*/ 71 w 287"/>
                  <a:gd name="T9" fmla="*/ 144 h 1227"/>
                  <a:gd name="T10" fmla="*/ 85 w 287"/>
                  <a:gd name="T11" fmla="*/ 173 h 1227"/>
                  <a:gd name="T12" fmla="*/ 99 w 287"/>
                  <a:gd name="T13" fmla="*/ 209 h 1227"/>
                  <a:gd name="T14" fmla="*/ 116 w 287"/>
                  <a:gd name="T15" fmla="*/ 249 h 1227"/>
                  <a:gd name="T16" fmla="*/ 130 w 287"/>
                  <a:gd name="T17" fmla="*/ 296 h 1227"/>
                  <a:gd name="T18" fmla="*/ 144 w 287"/>
                  <a:gd name="T19" fmla="*/ 349 h 1227"/>
                  <a:gd name="T20" fmla="*/ 159 w 287"/>
                  <a:gd name="T21" fmla="*/ 406 h 1227"/>
                  <a:gd name="T22" fmla="*/ 171 w 287"/>
                  <a:gd name="T23" fmla="*/ 472 h 1227"/>
                  <a:gd name="T24" fmla="*/ 182 w 287"/>
                  <a:gd name="T25" fmla="*/ 546 h 1227"/>
                  <a:gd name="T26" fmla="*/ 189 w 287"/>
                  <a:gd name="T27" fmla="*/ 622 h 1227"/>
                  <a:gd name="T28" fmla="*/ 197 w 287"/>
                  <a:gd name="T29" fmla="*/ 695 h 1227"/>
                  <a:gd name="T30" fmla="*/ 204 w 287"/>
                  <a:gd name="T31" fmla="*/ 764 h 1227"/>
                  <a:gd name="T32" fmla="*/ 208 w 287"/>
                  <a:gd name="T33" fmla="*/ 828 h 1227"/>
                  <a:gd name="T34" fmla="*/ 211 w 287"/>
                  <a:gd name="T35" fmla="*/ 888 h 1227"/>
                  <a:gd name="T36" fmla="*/ 216 w 287"/>
                  <a:gd name="T37" fmla="*/ 945 h 1227"/>
                  <a:gd name="T38" fmla="*/ 218 w 287"/>
                  <a:gd name="T39" fmla="*/ 995 h 1227"/>
                  <a:gd name="T40" fmla="*/ 220 w 287"/>
                  <a:gd name="T41" fmla="*/ 1042 h 1227"/>
                  <a:gd name="T42" fmla="*/ 220 w 287"/>
                  <a:gd name="T43" fmla="*/ 1083 h 1227"/>
                  <a:gd name="T44" fmla="*/ 220 w 287"/>
                  <a:gd name="T45" fmla="*/ 1121 h 1227"/>
                  <a:gd name="T46" fmla="*/ 223 w 287"/>
                  <a:gd name="T47" fmla="*/ 1149 h 1227"/>
                  <a:gd name="T48" fmla="*/ 223 w 287"/>
                  <a:gd name="T49" fmla="*/ 1175 h 1227"/>
                  <a:gd name="T50" fmla="*/ 223 w 287"/>
                  <a:gd name="T51" fmla="*/ 1197 h 1227"/>
                  <a:gd name="T52" fmla="*/ 223 w 287"/>
                  <a:gd name="T53" fmla="*/ 1220 h 1227"/>
                  <a:gd name="T54" fmla="*/ 287 w 287"/>
                  <a:gd name="T55" fmla="*/ 1218 h 1227"/>
                  <a:gd name="T56" fmla="*/ 284 w 287"/>
                  <a:gd name="T57" fmla="*/ 1197 h 1227"/>
                  <a:gd name="T58" fmla="*/ 284 w 287"/>
                  <a:gd name="T59" fmla="*/ 1168 h 1227"/>
                  <a:gd name="T60" fmla="*/ 284 w 287"/>
                  <a:gd name="T61" fmla="*/ 1128 h 1227"/>
                  <a:gd name="T62" fmla="*/ 282 w 287"/>
                  <a:gd name="T63" fmla="*/ 1075 h 1227"/>
                  <a:gd name="T64" fmla="*/ 279 w 287"/>
                  <a:gd name="T65" fmla="*/ 1016 h 1227"/>
                  <a:gd name="T66" fmla="*/ 277 w 287"/>
                  <a:gd name="T67" fmla="*/ 947 h 1227"/>
                  <a:gd name="T68" fmla="*/ 272 w 287"/>
                  <a:gd name="T69" fmla="*/ 876 h 1227"/>
                  <a:gd name="T70" fmla="*/ 270 w 287"/>
                  <a:gd name="T71" fmla="*/ 800 h 1227"/>
                  <a:gd name="T72" fmla="*/ 265 w 287"/>
                  <a:gd name="T73" fmla="*/ 719 h 1227"/>
                  <a:gd name="T74" fmla="*/ 258 w 287"/>
                  <a:gd name="T75" fmla="*/ 641 h 1227"/>
                  <a:gd name="T76" fmla="*/ 251 w 287"/>
                  <a:gd name="T77" fmla="*/ 565 h 1227"/>
                  <a:gd name="T78" fmla="*/ 242 w 287"/>
                  <a:gd name="T79" fmla="*/ 489 h 1227"/>
                  <a:gd name="T80" fmla="*/ 232 w 287"/>
                  <a:gd name="T81" fmla="*/ 420 h 1227"/>
                  <a:gd name="T82" fmla="*/ 220 w 287"/>
                  <a:gd name="T83" fmla="*/ 358 h 1227"/>
                  <a:gd name="T84" fmla="*/ 208 w 287"/>
                  <a:gd name="T85" fmla="*/ 304 h 1227"/>
                  <a:gd name="T86" fmla="*/ 192 w 287"/>
                  <a:gd name="T87" fmla="*/ 256 h 1227"/>
                  <a:gd name="T88" fmla="*/ 178 w 287"/>
                  <a:gd name="T89" fmla="*/ 218 h 1227"/>
                  <a:gd name="T90" fmla="*/ 163 w 287"/>
                  <a:gd name="T91" fmla="*/ 180 h 1227"/>
                  <a:gd name="T92" fmla="*/ 149 w 287"/>
                  <a:gd name="T93" fmla="*/ 149 h 1227"/>
                  <a:gd name="T94" fmla="*/ 137 w 287"/>
                  <a:gd name="T95" fmla="*/ 121 h 1227"/>
                  <a:gd name="T96" fmla="*/ 123 w 287"/>
                  <a:gd name="T97" fmla="*/ 97 h 1227"/>
                  <a:gd name="T98" fmla="*/ 114 w 287"/>
                  <a:gd name="T99" fmla="*/ 76 h 1227"/>
                  <a:gd name="T100" fmla="*/ 97 w 287"/>
                  <a:gd name="T101" fmla="*/ 52 h 1227"/>
                  <a:gd name="T102" fmla="*/ 78 w 287"/>
                  <a:gd name="T103" fmla="*/ 26 h 1227"/>
                  <a:gd name="T104" fmla="*/ 64 w 287"/>
                  <a:gd name="T105" fmla="*/ 11 h 1227"/>
                  <a:gd name="T106" fmla="*/ 0 w 287"/>
                  <a:gd name="T107" fmla="*/ 54 h 1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7"/>
                  <a:gd name="T163" fmla="*/ 0 h 1227"/>
                  <a:gd name="T164" fmla="*/ 287 w 287"/>
                  <a:gd name="T165" fmla="*/ 1227 h 1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7" h="1227">
                    <a:moveTo>
                      <a:pt x="0" y="54"/>
                    </a:moveTo>
                    <a:lnTo>
                      <a:pt x="2" y="54"/>
                    </a:lnTo>
                    <a:lnTo>
                      <a:pt x="5" y="57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80"/>
                    </a:lnTo>
                    <a:lnTo>
                      <a:pt x="31" y="87"/>
                    </a:lnTo>
                    <a:lnTo>
                      <a:pt x="33" y="90"/>
                    </a:lnTo>
                    <a:lnTo>
                      <a:pt x="38" y="95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47" y="109"/>
                    </a:lnTo>
                    <a:lnTo>
                      <a:pt x="52" y="114"/>
                    </a:lnTo>
                    <a:lnTo>
                      <a:pt x="54" y="118"/>
                    </a:lnTo>
                    <a:lnTo>
                      <a:pt x="59" y="125"/>
                    </a:lnTo>
                    <a:lnTo>
                      <a:pt x="62" y="130"/>
                    </a:lnTo>
                    <a:lnTo>
                      <a:pt x="66" y="137"/>
                    </a:lnTo>
                    <a:lnTo>
                      <a:pt x="71" y="144"/>
                    </a:lnTo>
                    <a:lnTo>
                      <a:pt x="73" y="154"/>
                    </a:lnTo>
                    <a:lnTo>
                      <a:pt x="76" y="159"/>
                    </a:lnTo>
                    <a:lnTo>
                      <a:pt x="81" y="166"/>
                    </a:lnTo>
                    <a:lnTo>
                      <a:pt x="85" y="173"/>
                    </a:lnTo>
                    <a:lnTo>
                      <a:pt x="90" y="182"/>
                    </a:lnTo>
                    <a:lnTo>
                      <a:pt x="92" y="192"/>
                    </a:lnTo>
                    <a:lnTo>
                      <a:pt x="97" y="199"/>
                    </a:lnTo>
                    <a:lnTo>
                      <a:pt x="99" y="209"/>
                    </a:lnTo>
                    <a:lnTo>
                      <a:pt x="104" y="220"/>
                    </a:lnTo>
                    <a:lnTo>
                      <a:pt x="107" y="228"/>
                    </a:lnTo>
                    <a:lnTo>
                      <a:pt x="111" y="239"/>
                    </a:lnTo>
                    <a:lnTo>
                      <a:pt x="116" y="249"/>
                    </a:lnTo>
                    <a:lnTo>
                      <a:pt x="118" y="261"/>
                    </a:lnTo>
                    <a:lnTo>
                      <a:pt x="123" y="270"/>
                    </a:lnTo>
                    <a:lnTo>
                      <a:pt x="128" y="282"/>
                    </a:lnTo>
                    <a:lnTo>
                      <a:pt x="130" y="296"/>
                    </a:lnTo>
                    <a:lnTo>
                      <a:pt x="135" y="308"/>
                    </a:lnTo>
                    <a:lnTo>
                      <a:pt x="137" y="320"/>
                    </a:lnTo>
                    <a:lnTo>
                      <a:pt x="142" y="334"/>
                    </a:lnTo>
                    <a:lnTo>
                      <a:pt x="144" y="349"/>
                    </a:lnTo>
                    <a:lnTo>
                      <a:pt x="149" y="363"/>
                    </a:lnTo>
                    <a:lnTo>
                      <a:pt x="152" y="377"/>
                    </a:lnTo>
                    <a:lnTo>
                      <a:pt x="156" y="391"/>
                    </a:lnTo>
                    <a:lnTo>
                      <a:pt x="159" y="406"/>
                    </a:lnTo>
                    <a:lnTo>
                      <a:pt x="161" y="422"/>
                    </a:lnTo>
                    <a:lnTo>
                      <a:pt x="163" y="439"/>
                    </a:lnTo>
                    <a:lnTo>
                      <a:pt x="168" y="456"/>
                    </a:lnTo>
                    <a:lnTo>
                      <a:pt x="171" y="472"/>
                    </a:lnTo>
                    <a:lnTo>
                      <a:pt x="175" y="491"/>
                    </a:lnTo>
                    <a:lnTo>
                      <a:pt x="178" y="510"/>
                    </a:lnTo>
                    <a:lnTo>
                      <a:pt x="180" y="527"/>
                    </a:lnTo>
                    <a:lnTo>
                      <a:pt x="182" y="546"/>
                    </a:lnTo>
                    <a:lnTo>
                      <a:pt x="185" y="567"/>
                    </a:lnTo>
                    <a:lnTo>
                      <a:pt x="187" y="586"/>
                    </a:lnTo>
                    <a:lnTo>
                      <a:pt x="187" y="605"/>
                    </a:lnTo>
                    <a:lnTo>
                      <a:pt x="189" y="622"/>
                    </a:lnTo>
                    <a:lnTo>
                      <a:pt x="192" y="641"/>
                    </a:lnTo>
                    <a:lnTo>
                      <a:pt x="192" y="657"/>
                    </a:lnTo>
                    <a:lnTo>
                      <a:pt x="197" y="676"/>
                    </a:lnTo>
                    <a:lnTo>
                      <a:pt x="197" y="695"/>
                    </a:lnTo>
                    <a:lnTo>
                      <a:pt x="199" y="712"/>
                    </a:lnTo>
                    <a:lnTo>
                      <a:pt x="201" y="731"/>
                    </a:lnTo>
                    <a:lnTo>
                      <a:pt x="201" y="748"/>
                    </a:lnTo>
                    <a:lnTo>
                      <a:pt x="204" y="764"/>
                    </a:lnTo>
                    <a:lnTo>
                      <a:pt x="204" y="781"/>
                    </a:lnTo>
                    <a:lnTo>
                      <a:pt x="206" y="795"/>
                    </a:lnTo>
                    <a:lnTo>
                      <a:pt x="208" y="814"/>
                    </a:lnTo>
                    <a:lnTo>
                      <a:pt x="208" y="828"/>
                    </a:lnTo>
                    <a:lnTo>
                      <a:pt x="211" y="845"/>
                    </a:lnTo>
                    <a:lnTo>
                      <a:pt x="211" y="859"/>
                    </a:lnTo>
                    <a:lnTo>
                      <a:pt x="211" y="874"/>
                    </a:lnTo>
                    <a:lnTo>
                      <a:pt x="211" y="888"/>
                    </a:lnTo>
                    <a:lnTo>
                      <a:pt x="213" y="902"/>
                    </a:lnTo>
                    <a:lnTo>
                      <a:pt x="213" y="916"/>
                    </a:lnTo>
                    <a:lnTo>
                      <a:pt x="216" y="931"/>
                    </a:lnTo>
                    <a:lnTo>
                      <a:pt x="216" y="945"/>
                    </a:lnTo>
                    <a:lnTo>
                      <a:pt x="216" y="957"/>
                    </a:lnTo>
                    <a:lnTo>
                      <a:pt x="216" y="969"/>
                    </a:lnTo>
                    <a:lnTo>
                      <a:pt x="218" y="983"/>
                    </a:lnTo>
                    <a:lnTo>
                      <a:pt x="218" y="995"/>
                    </a:lnTo>
                    <a:lnTo>
                      <a:pt x="218" y="1007"/>
                    </a:lnTo>
                    <a:lnTo>
                      <a:pt x="218" y="1018"/>
                    </a:lnTo>
                    <a:lnTo>
                      <a:pt x="218" y="1030"/>
                    </a:lnTo>
                    <a:lnTo>
                      <a:pt x="220" y="1042"/>
                    </a:lnTo>
                    <a:lnTo>
                      <a:pt x="220" y="1054"/>
                    </a:lnTo>
                    <a:lnTo>
                      <a:pt x="220" y="1064"/>
                    </a:lnTo>
                    <a:lnTo>
                      <a:pt x="220" y="1073"/>
                    </a:lnTo>
                    <a:lnTo>
                      <a:pt x="220" y="1083"/>
                    </a:lnTo>
                    <a:lnTo>
                      <a:pt x="220" y="1092"/>
                    </a:lnTo>
                    <a:lnTo>
                      <a:pt x="220" y="1102"/>
                    </a:lnTo>
                    <a:lnTo>
                      <a:pt x="220" y="1111"/>
                    </a:lnTo>
                    <a:lnTo>
                      <a:pt x="220" y="1121"/>
                    </a:lnTo>
                    <a:lnTo>
                      <a:pt x="223" y="1128"/>
                    </a:lnTo>
                    <a:lnTo>
                      <a:pt x="223" y="1135"/>
                    </a:lnTo>
                    <a:lnTo>
                      <a:pt x="223" y="1142"/>
                    </a:lnTo>
                    <a:lnTo>
                      <a:pt x="223" y="1149"/>
                    </a:lnTo>
                    <a:lnTo>
                      <a:pt x="223" y="1159"/>
                    </a:lnTo>
                    <a:lnTo>
                      <a:pt x="223" y="1163"/>
                    </a:lnTo>
                    <a:lnTo>
                      <a:pt x="223" y="1170"/>
                    </a:lnTo>
                    <a:lnTo>
                      <a:pt x="223" y="1175"/>
                    </a:lnTo>
                    <a:lnTo>
                      <a:pt x="223" y="1182"/>
                    </a:lnTo>
                    <a:lnTo>
                      <a:pt x="223" y="1187"/>
                    </a:lnTo>
                    <a:lnTo>
                      <a:pt x="223" y="1192"/>
                    </a:lnTo>
                    <a:lnTo>
                      <a:pt x="223" y="1197"/>
                    </a:lnTo>
                    <a:lnTo>
                      <a:pt x="223" y="1201"/>
                    </a:lnTo>
                    <a:lnTo>
                      <a:pt x="223" y="1208"/>
                    </a:lnTo>
                    <a:lnTo>
                      <a:pt x="223" y="1216"/>
                    </a:lnTo>
                    <a:lnTo>
                      <a:pt x="223" y="1220"/>
                    </a:lnTo>
                    <a:lnTo>
                      <a:pt x="223" y="1223"/>
                    </a:lnTo>
                    <a:lnTo>
                      <a:pt x="223" y="1227"/>
                    </a:lnTo>
                    <a:lnTo>
                      <a:pt x="287" y="1218"/>
                    </a:lnTo>
                    <a:lnTo>
                      <a:pt x="284" y="1216"/>
                    </a:lnTo>
                    <a:lnTo>
                      <a:pt x="284" y="1208"/>
                    </a:lnTo>
                    <a:lnTo>
                      <a:pt x="284" y="1204"/>
                    </a:lnTo>
                    <a:lnTo>
                      <a:pt x="284" y="1197"/>
                    </a:lnTo>
                    <a:lnTo>
                      <a:pt x="284" y="1192"/>
                    </a:lnTo>
                    <a:lnTo>
                      <a:pt x="284" y="1187"/>
                    </a:lnTo>
                    <a:lnTo>
                      <a:pt x="284" y="1178"/>
                    </a:lnTo>
                    <a:lnTo>
                      <a:pt x="284" y="1168"/>
                    </a:lnTo>
                    <a:lnTo>
                      <a:pt x="284" y="1161"/>
                    </a:lnTo>
                    <a:lnTo>
                      <a:pt x="284" y="1149"/>
                    </a:lnTo>
                    <a:lnTo>
                      <a:pt x="284" y="1140"/>
                    </a:lnTo>
                    <a:lnTo>
                      <a:pt x="284" y="1128"/>
                    </a:lnTo>
                    <a:lnTo>
                      <a:pt x="284" y="1116"/>
                    </a:lnTo>
                    <a:lnTo>
                      <a:pt x="284" y="1104"/>
                    </a:lnTo>
                    <a:lnTo>
                      <a:pt x="282" y="1090"/>
                    </a:lnTo>
                    <a:lnTo>
                      <a:pt x="282" y="1075"/>
                    </a:lnTo>
                    <a:lnTo>
                      <a:pt x="282" y="1061"/>
                    </a:lnTo>
                    <a:lnTo>
                      <a:pt x="282" y="1047"/>
                    </a:lnTo>
                    <a:lnTo>
                      <a:pt x="279" y="1030"/>
                    </a:lnTo>
                    <a:lnTo>
                      <a:pt x="279" y="1016"/>
                    </a:lnTo>
                    <a:lnTo>
                      <a:pt x="279" y="999"/>
                    </a:lnTo>
                    <a:lnTo>
                      <a:pt x="279" y="983"/>
                    </a:lnTo>
                    <a:lnTo>
                      <a:pt x="279" y="966"/>
                    </a:lnTo>
                    <a:lnTo>
                      <a:pt x="277" y="947"/>
                    </a:lnTo>
                    <a:lnTo>
                      <a:pt x="275" y="931"/>
                    </a:lnTo>
                    <a:lnTo>
                      <a:pt x="275" y="912"/>
                    </a:lnTo>
                    <a:lnTo>
                      <a:pt x="275" y="893"/>
                    </a:lnTo>
                    <a:lnTo>
                      <a:pt x="272" y="876"/>
                    </a:lnTo>
                    <a:lnTo>
                      <a:pt x="272" y="857"/>
                    </a:lnTo>
                    <a:lnTo>
                      <a:pt x="272" y="838"/>
                    </a:lnTo>
                    <a:lnTo>
                      <a:pt x="270" y="819"/>
                    </a:lnTo>
                    <a:lnTo>
                      <a:pt x="270" y="800"/>
                    </a:lnTo>
                    <a:lnTo>
                      <a:pt x="268" y="779"/>
                    </a:lnTo>
                    <a:lnTo>
                      <a:pt x="268" y="760"/>
                    </a:lnTo>
                    <a:lnTo>
                      <a:pt x="265" y="738"/>
                    </a:lnTo>
                    <a:lnTo>
                      <a:pt x="265" y="719"/>
                    </a:lnTo>
                    <a:lnTo>
                      <a:pt x="263" y="700"/>
                    </a:lnTo>
                    <a:lnTo>
                      <a:pt x="261" y="681"/>
                    </a:lnTo>
                    <a:lnTo>
                      <a:pt x="258" y="660"/>
                    </a:lnTo>
                    <a:lnTo>
                      <a:pt x="258" y="641"/>
                    </a:lnTo>
                    <a:lnTo>
                      <a:pt x="256" y="622"/>
                    </a:lnTo>
                    <a:lnTo>
                      <a:pt x="256" y="603"/>
                    </a:lnTo>
                    <a:lnTo>
                      <a:pt x="253" y="584"/>
                    </a:lnTo>
                    <a:lnTo>
                      <a:pt x="251" y="565"/>
                    </a:lnTo>
                    <a:lnTo>
                      <a:pt x="249" y="543"/>
                    </a:lnTo>
                    <a:lnTo>
                      <a:pt x="246" y="527"/>
                    </a:lnTo>
                    <a:lnTo>
                      <a:pt x="244" y="508"/>
                    </a:lnTo>
                    <a:lnTo>
                      <a:pt x="242" y="489"/>
                    </a:lnTo>
                    <a:lnTo>
                      <a:pt x="239" y="472"/>
                    </a:lnTo>
                    <a:lnTo>
                      <a:pt x="237" y="456"/>
                    </a:lnTo>
                    <a:lnTo>
                      <a:pt x="234" y="437"/>
                    </a:lnTo>
                    <a:lnTo>
                      <a:pt x="232" y="420"/>
                    </a:lnTo>
                    <a:lnTo>
                      <a:pt x="230" y="403"/>
                    </a:lnTo>
                    <a:lnTo>
                      <a:pt x="227" y="389"/>
                    </a:lnTo>
                    <a:lnTo>
                      <a:pt x="223" y="372"/>
                    </a:lnTo>
                    <a:lnTo>
                      <a:pt x="220" y="358"/>
                    </a:lnTo>
                    <a:lnTo>
                      <a:pt x="216" y="342"/>
                    </a:lnTo>
                    <a:lnTo>
                      <a:pt x="213" y="330"/>
                    </a:lnTo>
                    <a:lnTo>
                      <a:pt x="211" y="315"/>
                    </a:lnTo>
                    <a:lnTo>
                      <a:pt x="208" y="304"/>
                    </a:lnTo>
                    <a:lnTo>
                      <a:pt x="204" y="292"/>
                    </a:lnTo>
                    <a:lnTo>
                      <a:pt x="201" y="280"/>
                    </a:lnTo>
                    <a:lnTo>
                      <a:pt x="197" y="268"/>
                    </a:lnTo>
                    <a:lnTo>
                      <a:pt x="192" y="256"/>
                    </a:lnTo>
                    <a:lnTo>
                      <a:pt x="189" y="247"/>
                    </a:lnTo>
                    <a:lnTo>
                      <a:pt x="185" y="237"/>
                    </a:lnTo>
                    <a:lnTo>
                      <a:pt x="182" y="228"/>
                    </a:lnTo>
                    <a:lnTo>
                      <a:pt x="178" y="218"/>
                    </a:lnTo>
                    <a:lnTo>
                      <a:pt x="173" y="209"/>
                    </a:lnTo>
                    <a:lnTo>
                      <a:pt x="171" y="199"/>
                    </a:lnTo>
                    <a:lnTo>
                      <a:pt x="168" y="190"/>
                    </a:lnTo>
                    <a:lnTo>
                      <a:pt x="163" y="180"/>
                    </a:lnTo>
                    <a:lnTo>
                      <a:pt x="161" y="173"/>
                    </a:lnTo>
                    <a:lnTo>
                      <a:pt x="156" y="166"/>
                    </a:lnTo>
                    <a:lnTo>
                      <a:pt x="154" y="156"/>
                    </a:lnTo>
                    <a:lnTo>
                      <a:pt x="149" y="149"/>
                    </a:lnTo>
                    <a:lnTo>
                      <a:pt x="147" y="142"/>
                    </a:lnTo>
                    <a:lnTo>
                      <a:pt x="144" y="135"/>
                    </a:lnTo>
                    <a:lnTo>
                      <a:pt x="140" y="128"/>
                    </a:lnTo>
                    <a:lnTo>
                      <a:pt x="137" y="121"/>
                    </a:lnTo>
                    <a:lnTo>
                      <a:pt x="133" y="114"/>
                    </a:lnTo>
                    <a:lnTo>
                      <a:pt x="130" y="109"/>
                    </a:lnTo>
                    <a:lnTo>
                      <a:pt x="128" y="102"/>
                    </a:lnTo>
                    <a:lnTo>
                      <a:pt x="123" y="97"/>
                    </a:lnTo>
                    <a:lnTo>
                      <a:pt x="121" y="92"/>
                    </a:lnTo>
                    <a:lnTo>
                      <a:pt x="118" y="87"/>
                    </a:lnTo>
                    <a:lnTo>
                      <a:pt x="116" y="83"/>
                    </a:lnTo>
                    <a:lnTo>
                      <a:pt x="114" y="76"/>
                    </a:lnTo>
                    <a:lnTo>
                      <a:pt x="109" y="71"/>
                    </a:lnTo>
                    <a:lnTo>
                      <a:pt x="107" y="66"/>
                    </a:lnTo>
                    <a:lnTo>
                      <a:pt x="102" y="59"/>
                    </a:lnTo>
                    <a:lnTo>
                      <a:pt x="97" y="52"/>
                    </a:lnTo>
                    <a:lnTo>
                      <a:pt x="92" y="45"/>
                    </a:lnTo>
                    <a:lnTo>
                      <a:pt x="88" y="35"/>
                    </a:lnTo>
                    <a:lnTo>
                      <a:pt x="81" y="30"/>
                    </a:lnTo>
                    <a:lnTo>
                      <a:pt x="78" y="26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99" name="Freeform 78"/>
              <p:cNvSpPr>
                <a:spLocks noChangeAspect="1"/>
              </p:cNvSpPr>
              <p:nvPr/>
            </p:nvSpPr>
            <p:spPr bwMode="auto">
              <a:xfrm>
                <a:off x="1701" y="10093"/>
                <a:ext cx="2520" cy="1715"/>
              </a:xfrm>
              <a:custGeom>
                <a:avLst/>
                <a:gdLst>
                  <a:gd name="T0" fmla="*/ 50 w 2520"/>
                  <a:gd name="T1" fmla="*/ 1658 h 1715"/>
                  <a:gd name="T2" fmla="*/ 121 w 2520"/>
                  <a:gd name="T3" fmla="*/ 1644 h 1715"/>
                  <a:gd name="T4" fmla="*/ 199 w 2520"/>
                  <a:gd name="T5" fmla="*/ 1596 h 1715"/>
                  <a:gd name="T6" fmla="*/ 268 w 2520"/>
                  <a:gd name="T7" fmla="*/ 1504 h 1715"/>
                  <a:gd name="T8" fmla="*/ 306 w 2520"/>
                  <a:gd name="T9" fmla="*/ 1347 h 1715"/>
                  <a:gd name="T10" fmla="*/ 310 w 2520"/>
                  <a:gd name="T11" fmla="*/ 1136 h 1715"/>
                  <a:gd name="T12" fmla="*/ 308 w 2520"/>
                  <a:gd name="T13" fmla="*/ 924 h 1715"/>
                  <a:gd name="T14" fmla="*/ 313 w 2520"/>
                  <a:gd name="T15" fmla="*/ 729 h 1715"/>
                  <a:gd name="T16" fmla="*/ 332 w 2520"/>
                  <a:gd name="T17" fmla="*/ 554 h 1715"/>
                  <a:gd name="T18" fmla="*/ 374 w 2520"/>
                  <a:gd name="T19" fmla="*/ 404 h 1715"/>
                  <a:gd name="T20" fmla="*/ 443 w 2520"/>
                  <a:gd name="T21" fmla="*/ 292 h 1715"/>
                  <a:gd name="T22" fmla="*/ 547 w 2520"/>
                  <a:gd name="T23" fmla="*/ 202 h 1715"/>
                  <a:gd name="T24" fmla="*/ 684 w 2520"/>
                  <a:gd name="T25" fmla="*/ 119 h 1715"/>
                  <a:gd name="T26" fmla="*/ 850 w 2520"/>
                  <a:gd name="T27" fmla="*/ 55 h 1715"/>
                  <a:gd name="T28" fmla="*/ 1040 w 2520"/>
                  <a:gd name="T29" fmla="*/ 12 h 1715"/>
                  <a:gd name="T30" fmla="*/ 1258 w 2520"/>
                  <a:gd name="T31" fmla="*/ 3 h 1715"/>
                  <a:gd name="T32" fmla="*/ 1499 w 2520"/>
                  <a:gd name="T33" fmla="*/ 31 h 1715"/>
                  <a:gd name="T34" fmla="*/ 1755 w 2520"/>
                  <a:gd name="T35" fmla="*/ 129 h 1715"/>
                  <a:gd name="T36" fmla="*/ 2008 w 2520"/>
                  <a:gd name="T37" fmla="*/ 281 h 1715"/>
                  <a:gd name="T38" fmla="*/ 2231 w 2520"/>
                  <a:gd name="T39" fmla="*/ 456 h 1715"/>
                  <a:gd name="T40" fmla="*/ 2404 w 2520"/>
                  <a:gd name="T41" fmla="*/ 623 h 1715"/>
                  <a:gd name="T42" fmla="*/ 2503 w 2520"/>
                  <a:gd name="T43" fmla="*/ 751 h 1715"/>
                  <a:gd name="T44" fmla="*/ 2503 w 2520"/>
                  <a:gd name="T45" fmla="*/ 815 h 1715"/>
                  <a:gd name="T46" fmla="*/ 2432 w 2520"/>
                  <a:gd name="T47" fmla="*/ 827 h 1715"/>
                  <a:gd name="T48" fmla="*/ 2368 w 2520"/>
                  <a:gd name="T49" fmla="*/ 794 h 1715"/>
                  <a:gd name="T50" fmla="*/ 2309 w 2520"/>
                  <a:gd name="T51" fmla="*/ 744 h 1715"/>
                  <a:gd name="T52" fmla="*/ 2238 w 2520"/>
                  <a:gd name="T53" fmla="*/ 670 h 1715"/>
                  <a:gd name="T54" fmla="*/ 2146 w 2520"/>
                  <a:gd name="T55" fmla="*/ 575 h 1715"/>
                  <a:gd name="T56" fmla="*/ 2027 w 2520"/>
                  <a:gd name="T57" fmla="*/ 480 h 1715"/>
                  <a:gd name="T58" fmla="*/ 1895 w 2520"/>
                  <a:gd name="T59" fmla="*/ 390 h 1715"/>
                  <a:gd name="T60" fmla="*/ 1762 w 2520"/>
                  <a:gd name="T61" fmla="*/ 314 h 1715"/>
                  <a:gd name="T62" fmla="*/ 1648 w 2520"/>
                  <a:gd name="T63" fmla="*/ 266 h 1715"/>
                  <a:gd name="T64" fmla="*/ 1566 w 2520"/>
                  <a:gd name="T65" fmla="*/ 254 h 1715"/>
                  <a:gd name="T66" fmla="*/ 1506 w 2520"/>
                  <a:gd name="T67" fmla="*/ 278 h 1715"/>
                  <a:gd name="T68" fmla="*/ 1445 w 2520"/>
                  <a:gd name="T69" fmla="*/ 349 h 1715"/>
                  <a:gd name="T70" fmla="*/ 1381 w 2520"/>
                  <a:gd name="T71" fmla="*/ 395 h 1715"/>
                  <a:gd name="T72" fmla="*/ 1277 w 2520"/>
                  <a:gd name="T73" fmla="*/ 433 h 1715"/>
                  <a:gd name="T74" fmla="*/ 1142 w 2520"/>
                  <a:gd name="T75" fmla="*/ 463 h 1715"/>
                  <a:gd name="T76" fmla="*/ 1028 w 2520"/>
                  <a:gd name="T77" fmla="*/ 482 h 1715"/>
                  <a:gd name="T78" fmla="*/ 936 w 2520"/>
                  <a:gd name="T79" fmla="*/ 497 h 1715"/>
                  <a:gd name="T80" fmla="*/ 855 w 2520"/>
                  <a:gd name="T81" fmla="*/ 501 h 1715"/>
                  <a:gd name="T82" fmla="*/ 777 w 2520"/>
                  <a:gd name="T83" fmla="*/ 506 h 1715"/>
                  <a:gd name="T84" fmla="*/ 694 w 2520"/>
                  <a:gd name="T85" fmla="*/ 506 h 1715"/>
                  <a:gd name="T86" fmla="*/ 602 w 2520"/>
                  <a:gd name="T87" fmla="*/ 506 h 1715"/>
                  <a:gd name="T88" fmla="*/ 531 w 2520"/>
                  <a:gd name="T89" fmla="*/ 525 h 1715"/>
                  <a:gd name="T90" fmla="*/ 462 w 2520"/>
                  <a:gd name="T91" fmla="*/ 575 h 1715"/>
                  <a:gd name="T92" fmla="*/ 422 w 2520"/>
                  <a:gd name="T93" fmla="*/ 644 h 1715"/>
                  <a:gd name="T94" fmla="*/ 403 w 2520"/>
                  <a:gd name="T95" fmla="*/ 701 h 1715"/>
                  <a:gd name="T96" fmla="*/ 391 w 2520"/>
                  <a:gd name="T97" fmla="*/ 777 h 1715"/>
                  <a:gd name="T98" fmla="*/ 388 w 2520"/>
                  <a:gd name="T99" fmla="*/ 898 h 1715"/>
                  <a:gd name="T100" fmla="*/ 388 w 2520"/>
                  <a:gd name="T101" fmla="*/ 1045 h 1715"/>
                  <a:gd name="T102" fmla="*/ 386 w 2520"/>
                  <a:gd name="T103" fmla="*/ 1195 h 1715"/>
                  <a:gd name="T104" fmla="*/ 381 w 2520"/>
                  <a:gd name="T105" fmla="*/ 1328 h 1715"/>
                  <a:gd name="T106" fmla="*/ 374 w 2520"/>
                  <a:gd name="T107" fmla="*/ 1425 h 1715"/>
                  <a:gd name="T108" fmla="*/ 353 w 2520"/>
                  <a:gd name="T109" fmla="*/ 1494 h 1715"/>
                  <a:gd name="T110" fmla="*/ 317 w 2520"/>
                  <a:gd name="T111" fmla="*/ 1561 h 1715"/>
                  <a:gd name="T112" fmla="*/ 268 w 2520"/>
                  <a:gd name="T113" fmla="*/ 1620 h 1715"/>
                  <a:gd name="T114" fmla="*/ 197 w 2520"/>
                  <a:gd name="T115" fmla="*/ 1670 h 1715"/>
                  <a:gd name="T116" fmla="*/ 104 w 2520"/>
                  <a:gd name="T117" fmla="*/ 1703 h 1715"/>
                  <a:gd name="T118" fmla="*/ 0 w 2520"/>
                  <a:gd name="T119" fmla="*/ 1658 h 1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0"/>
                  <a:gd name="T181" fmla="*/ 0 h 1715"/>
                  <a:gd name="T182" fmla="*/ 2520 w 2520"/>
                  <a:gd name="T183" fmla="*/ 1715 h 17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0" h="1715">
                    <a:moveTo>
                      <a:pt x="0" y="1658"/>
                    </a:moveTo>
                    <a:lnTo>
                      <a:pt x="0" y="1658"/>
                    </a:lnTo>
                    <a:lnTo>
                      <a:pt x="5" y="1658"/>
                    </a:lnTo>
                    <a:lnTo>
                      <a:pt x="9" y="1660"/>
                    </a:lnTo>
                    <a:lnTo>
                      <a:pt x="17" y="1660"/>
                    </a:lnTo>
                    <a:lnTo>
                      <a:pt x="24" y="1660"/>
                    </a:lnTo>
                    <a:lnTo>
                      <a:pt x="28" y="1660"/>
                    </a:lnTo>
                    <a:lnTo>
                      <a:pt x="33" y="1660"/>
                    </a:lnTo>
                    <a:lnTo>
                      <a:pt x="38" y="1660"/>
                    </a:lnTo>
                    <a:lnTo>
                      <a:pt x="45" y="1660"/>
                    </a:lnTo>
                    <a:lnTo>
                      <a:pt x="50" y="1658"/>
                    </a:lnTo>
                    <a:lnTo>
                      <a:pt x="54" y="1658"/>
                    </a:lnTo>
                    <a:lnTo>
                      <a:pt x="62" y="1658"/>
                    </a:lnTo>
                    <a:lnTo>
                      <a:pt x="66" y="1658"/>
                    </a:lnTo>
                    <a:lnTo>
                      <a:pt x="73" y="1653"/>
                    </a:lnTo>
                    <a:lnTo>
                      <a:pt x="81" y="1653"/>
                    </a:lnTo>
                    <a:lnTo>
                      <a:pt x="85" y="1651"/>
                    </a:lnTo>
                    <a:lnTo>
                      <a:pt x="92" y="1651"/>
                    </a:lnTo>
                    <a:lnTo>
                      <a:pt x="99" y="1649"/>
                    </a:lnTo>
                    <a:lnTo>
                      <a:pt x="107" y="1649"/>
                    </a:lnTo>
                    <a:lnTo>
                      <a:pt x="114" y="1646"/>
                    </a:lnTo>
                    <a:lnTo>
                      <a:pt x="121" y="1644"/>
                    </a:lnTo>
                    <a:lnTo>
                      <a:pt x="128" y="1639"/>
                    </a:lnTo>
                    <a:lnTo>
                      <a:pt x="135" y="1637"/>
                    </a:lnTo>
                    <a:lnTo>
                      <a:pt x="142" y="1634"/>
                    </a:lnTo>
                    <a:lnTo>
                      <a:pt x="149" y="1632"/>
                    </a:lnTo>
                    <a:lnTo>
                      <a:pt x="159" y="1627"/>
                    </a:lnTo>
                    <a:lnTo>
                      <a:pt x="163" y="1622"/>
                    </a:lnTo>
                    <a:lnTo>
                      <a:pt x="171" y="1618"/>
                    </a:lnTo>
                    <a:lnTo>
                      <a:pt x="178" y="1613"/>
                    </a:lnTo>
                    <a:lnTo>
                      <a:pt x="187" y="1608"/>
                    </a:lnTo>
                    <a:lnTo>
                      <a:pt x="194" y="1603"/>
                    </a:lnTo>
                    <a:lnTo>
                      <a:pt x="199" y="1596"/>
                    </a:lnTo>
                    <a:lnTo>
                      <a:pt x="208" y="1592"/>
                    </a:lnTo>
                    <a:lnTo>
                      <a:pt x="213" y="1582"/>
                    </a:lnTo>
                    <a:lnTo>
                      <a:pt x="220" y="1577"/>
                    </a:lnTo>
                    <a:lnTo>
                      <a:pt x="227" y="1568"/>
                    </a:lnTo>
                    <a:lnTo>
                      <a:pt x="234" y="1561"/>
                    </a:lnTo>
                    <a:lnTo>
                      <a:pt x="239" y="1551"/>
                    </a:lnTo>
                    <a:lnTo>
                      <a:pt x="246" y="1542"/>
                    </a:lnTo>
                    <a:lnTo>
                      <a:pt x="251" y="1535"/>
                    </a:lnTo>
                    <a:lnTo>
                      <a:pt x="258" y="1525"/>
                    </a:lnTo>
                    <a:lnTo>
                      <a:pt x="261" y="1513"/>
                    </a:lnTo>
                    <a:lnTo>
                      <a:pt x="268" y="1504"/>
                    </a:lnTo>
                    <a:lnTo>
                      <a:pt x="272" y="1492"/>
                    </a:lnTo>
                    <a:lnTo>
                      <a:pt x="277" y="1480"/>
                    </a:lnTo>
                    <a:lnTo>
                      <a:pt x="282" y="1468"/>
                    </a:lnTo>
                    <a:lnTo>
                      <a:pt x="287" y="1454"/>
                    </a:lnTo>
                    <a:lnTo>
                      <a:pt x="291" y="1440"/>
                    </a:lnTo>
                    <a:lnTo>
                      <a:pt x="294" y="1428"/>
                    </a:lnTo>
                    <a:lnTo>
                      <a:pt x="296" y="1413"/>
                    </a:lnTo>
                    <a:lnTo>
                      <a:pt x="298" y="1397"/>
                    </a:lnTo>
                    <a:lnTo>
                      <a:pt x="301" y="1380"/>
                    </a:lnTo>
                    <a:lnTo>
                      <a:pt x="306" y="1364"/>
                    </a:lnTo>
                    <a:lnTo>
                      <a:pt x="306" y="1347"/>
                    </a:lnTo>
                    <a:lnTo>
                      <a:pt x="308" y="1330"/>
                    </a:lnTo>
                    <a:lnTo>
                      <a:pt x="308" y="1311"/>
                    </a:lnTo>
                    <a:lnTo>
                      <a:pt x="310" y="1292"/>
                    </a:lnTo>
                    <a:lnTo>
                      <a:pt x="310" y="1273"/>
                    </a:lnTo>
                    <a:lnTo>
                      <a:pt x="310" y="1252"/>
                    </a:lnTo>
                    <a:lnTo>
                      <a:pt x="310" y="1233"/>
                    </a:lnTo>
                    <a:lnTo>
                      <a:pt x="310" y="1214"/>
                    </a:lnTo>
                    <a:lnTo>
                      <a:pt x="310" y="1195"/>
                    </a:lnTo>
                    <a:lnTo>
                      <a:pt x="310" y="1176"/>
                    </a:lnTo>
                    <a:lnTo>
                      <a:pt x="310" y="1155"/>
                    </a:lnTo>
                    <a:lnTo>
                      <a:pt x="310" y="1136"/>
                    </a:lnTo>
                    <a:lnTo>
                      <a:pt x="310" y="1114"/>
                    </a:lnTo>
                    <a:lnTo>
                      <a:pt x="310" y="1098"/>
                    </a:lnTo>
                    <a:lnTo>
                      <a:pt x="310" y="1079"/>
                    </a:lnTo>
                    <a:lnTo>
                      <a:pt x="310" y="1057"/>
                    </a:lnTo>
                    <a:lnTo>
                      <a:pt x="310" y="1038"/>
                    </a:lnTo>
                    <a:lnTo>
                      <a:pt x="310" y="1022"/>
                    </a:lnTo>
                    <a:lnTo>
                      <a:pt x="310" y="1000"/>
                    </a:lnTo>
                    <a:lnTo>
                      <a:pt x="310" y="984"/>
                    </a:lnTo>
                    <a:lnTo>
                      <a:pt x="308" y="962"/>
                    </a:lnTo>
                    <a:lnTo>
                      <a:pt x="308" y="943"/>
                    </a:lnTo>
                    <a:lnTo>
                      <a:pt x="308" y="924"/>
                    </a:lnTo>
                    <a:lnTo>
                      <a:pt x="308" y="905"/>
                    </a:lnTo>
                    <a:lnTo>
                      <a:pt x="308" y="889"/>
                    </a:lnTo>
                    <a:lnTo>
                      <a:pt x="308" y="872"/>
                    </a:lnTo>
                    <a:lnTo>
                      <a:pt x="308" y="853"/>
                    </a:lnTo>
                    <a:lnTo>
                      <a:pt x="310" y="834"/>
                    </a:lnTo>
                    <a:lnTo>
                      <a:pt x="310" y="817"/>
                    </a:lnTo>
                    <a:lnTo>
                      <a:pt x="310" y="798"/>
                    </a:lnTo>
                    <a:lnTo>
                      <a:pt x="310" y="782"/>
                    </a:lnTo>
                    <a:lnTo>
                      <a:pt x="310" y="765"/>
                    </a:lnTo>
                    <a:lnTo>
                      <a:pt x="313" y="746"/>
                    </a:lnTo>
                    <a:lnTo>
                      <a:pt x="313" y="729"/>
                    </a:lnTo>
                    <a:lnTo>
                      <a:pt x="315" y="713"/>
                    </a:lnTo>
                    <a:lnTo>
                      <a:pt x="315" y="696"/>
                    </a:lnTo>
                    <a:lnTo>
                      <a:pt x="315" y="680"/>
                    </a:lnTo>
                    <a:lnTo>
                      <a:pt x="317" y="663"/>
                    </a:lnTo>
                    <a:lnTo>
                      <a:pt x="320" y="644"/>
                    </a:lnTo>
                    <a:lnTo>
                      <a:pt x="322" y="630"/>
                    </a:lnTo>
                    <a:lnTo>
                      <a:pt x="322" y="613"/>
                    </a:lnTo>
                    <a:lnTo>
                      <a:pt x="324" y="599"/>
                    </a:lnTo>
                    <a:lnTo>
                      <a:pt x="327" y="582"/>
                    </a:lnTo>
                    <a:lnTo>
                      <a:pt x="329" y="568"/>
                    </a:lnTo>
                    <a:lnTo>
                      <a:pt x="332" y="554"/>
                    </a:lnTo>
                    <a:lnTo>
                      <a:pt x="334" y="537"/>
                    </a:lnTo>
                    <a:lnTo>
                      <a:pt x="336" y="523"/>
                    </a:lnTo>
                    <a:lnTo>
                      <a:pt x="341" y="509"/>
                    </a:lnTo>
                    <a:lnTo>
                      <a:pt x="341" y="497"/>
                    </a:lnTo>
                    <a:lnTo>
                      <a:pt x="348" y="482"/>
                    </a:lnTo>
                    <a:lnTo>
                      <a:pt x="351" y="468"/>
                    </a:lnTo>
                    <a:lnTo>
                      <a:pt x="355" y="456"/>
                    </a:lnTo>
                    <a:lnTo>
                      <a:pt x="360" y="442"/>
                    </a:lnTo>
                    <a:lnTo>
                      <a:pt x="362" y="430"/>
                    </a:lnTo>
                    <a:lnTo>
                      <a:pt x="367" y="416"/>
                    </a:lnTo>
                    <a:lnTo>
                      <a:pt x="374" y="404"/>
                    </a:lnTo>
                    <a:lnTo>
                      <a:pt x="379" y="392"/>
                    </a:lnTo>
                    <a:lnTo>
                      <a:pt x="384" y="380"/>
                    </a:lnTo>
                    <a:lnTo>
                      <a:pt x="388" y="368"/>
                    </a:lnTo>
                    <a:lnTo>
                      <a:pt x="396" y="359"/>
                    </a:lnTo>
                    <a:lnTo>
                      <a:pt x="400" y="347"/>
                    </a:lnTo>
                    <a:lnTo>
                      <a:pt x="407" y="338"/>
                    </a:lnTo>
                    <a:lnTo>
                      <a:pt x="412" y="326"/>
                    </a:lnTo>
                    <a:lnTo>
                      <a:pt x="422" y="319"/>
                    </a:lnTo>
                    <a:lnTo>
                      <a:pt x="429" y="309"/>
                    </a:lnTo>
                    <a:lnTo>
                      <a:pt x="436" y="300"/>
                    </a:lnTo>
                    <a:lnTo>
                      <a:pt x="443" y="292"/>
                    </a:lnTo>
                    <a:lnTo>
                      <a:pt x="452" y="283"/>
                    </a:lnTo>
                    <a:lnTo>
                      <a:pt x="459" y="276"/>
                    </a:lnTo>
                    <a:lnTo>
                      <a:pt x="469" y="266"/>
                    </a:lnTo>
                    <a:lnTo>
                      <a:pt x="476" y="257"/>
                    </a:lnTo>
                    <a:lnTo>
                      <a:pt x="488" y="250"/>
                    </a:lnTo>
                    <a:lnTo>
                      <a:pt x="497" y="240"/>
                    </a:lnTo>
                    <a:lnTo>
                      <a:pt x="507" y="233"/>
                    </a:lnTo>
                    <a:lnTo>
                      <a:pt x="516" y="226"/>
                    </a:lnTo>
                    <a:lnTo>
                      <a:pt x="528" y="216"/>
                    </a:lnTo>
                    <a:lnTo>
                      <a:pt x="538" y="209"/>
                    </a:lnTo>
                    <a:lnTo>
                      <a:pt x="547" y="202"/>
                    </a:lnTo>
                    <a:lnTo>
                      <a:pt x="559" y="195"/>
                    </a:lnTo>
                    <a:lnTo>
                      <a:pt x="571" y="186"/>
                    </a:lnTo>
                    <a:lnTo>
                      <a:pt x="583" y="178"/>
                    </a:lnTo>
                    <a:lnTo>
                      <a:pt x="594" y="171"/>
                    </a:lnTo>
                    <a:lnTo>
                      <a:pt x="606" y="164"/>
                    </a:lnTo>
                    <a:lnTo>
                      <a:pt x="618" y="157"/>
                    </a:lnTo>
                    <a:lnTo>
                      <a:pt x="630" y="148"/>
                    </a:lnTo>
                    <a:lnTo>
                      <a:pt x="644" y="140"/>
                    </a:lnTo>
                    <a:lnTo>
                      <a:pt x="656" y="133"/>
                    </a:lnTo>
                    <a:lnTo>
                      <a:pt x="670" y="126"/>
                    </a:lnTo>
                    <a:lnTo>
                      <a:pt x="684" y="119"/>
                    </a:lnTo>
                    <a:lnTo>
                      <a:pt x="699" y="114"/>
                    </a:lnTo>
                    <a:lnTo>
                      <a:pt x="711" y="105"/>
                    </a:lnTo>
                    <a:lnTo>
                      <a:pt x="727" y="100"/>
                    </a:lnTo>
                    <a:lnTo>
                      <a:pt x="739" y="93"/>
                    </a:lnTo>
                    <a:lnTo>
                      <a:pt x="753" y="88"/>
                    </a:lnTo>
                    <a:lnTo>
                      <a:pt x="770" y="81"/>
                    </a:lnTo>
                    <a:lnTo>
                      <a:pt x="784" y="76"/>
                    </a:lnTo>
                    <a:lnTo>
                      <a:pt x="801" y="69"/>
                    </a:lnTo>
                    <a:lnTo>
                      <a:pt x="817" y="64"/>
                    </a:lnTo>
                    <a:lnTo>
                      <a:pt x="834" y="60"/>
                    </a:lnTo>
                    <a:lnTo>
                      <a:pt x="850" y="55"/>
                    </a:lnTo>
                    <a:lnTo>
                      <a:pt x="864" y="50"/>
                    </a:lnTo>
                    <a:lnTo>
                      <a:pt x="881" y="45"/>
                    </a:lnTo>
                    <a:lnTo>
                      <a:pt x="898" y="41"/>
                    </a:lnTo>
                    <a:lnTo>
                      <a:pt x="917" y="36"/>
                    </a:lnTo>
                    <a:lnTo>
                      <a:pt x="931" y="31"/>
                    </a:lnTo>
                    <a:lnTo>
                      <a:pt x="950" y="26"/>
                    </a:lnTo>
                    <a:lnTo>
                      <a:pt x="969" y="24"/>
                    </a:lnTo>
                    <a:lnTo>
                      <a:pt x="985" y="22"/>
                    </a:lnTo>
                    <a:lnTo>
                      <a:pt x="1004" y="17"/>
                    </a:lnTo>
                    <a:lnTo>
                      <a:pt x="1023" y="15"/>
                    </a:lnTo>
                    <a:lnTo>
                      <a:pt x="1040" y="12"/>
                    </a:lnTo>
                    <a:lnTo>
                      <a:pt x="1059" y="10"/>
                    </a:lnTo>
                    <a:lnTo>
                      <a:pt x="1078" y="7"/>
                    </a:lnTo>
                    <a:lnTo>
                      <a:pt x="1097" y="5"/>
                    </a:lnTo>
                    <a:lnTo>
                      <a:pt x="1116" y="3"/>
                    </a:lnTo>
                    <a:lnTo>
                      <a:pt x="1137" y="3"/>
                    </a:lnTo>
                    <a:lnTo>
                      <a:pt x="1156" y="3"/>
                    </a:lnTo>
                    <a:lnTo>
                      <a:pt x="1175" y="0"/>
                    </a:lnTo>
                    <a:lnTo>
                      <a:pt x="1196" y="0"/>
                    </a:lnTo>
                    <a:lnTo>
                      <a:pt x="1217" y="3"/>
                    </a:lnTo>
                    <a:lnTo>
                      <a:pt x="1236" y="3"/>
                    </a:lnTo>
                    <a:lnTo>
                      <a:pt x="1258" y="3"/>
                    </a:lnTo>
                    <a:lnTo>
                      <a:pt x="1277" y="3"/>
                    </a:lnTo>
                    <a:lnTo>
                      <a:pt x="1300" y="5"/>
                    </a:lnTo>
                    <a:lnTo>
                      <a:pt x="1319" y="5"/>
                    </a:lnTo>
                    <a:lnTo>
                      <a:pt x="1343" y="7"/>
                    </a:lnTo>
                    <a:lnTo>
                      <a:pt x="1362" y="12"/>
                    </a:lnTo>
                    <a:lnTo>
                      <a:pt x="1386" y="15"/>
                    </a:lnTo>
                    <a:lnTo>
                      <a:pt x="1409" y="17"/>
                    </a:lnTo>
                    <a:lnTo>
                      <a:pt x="1431" y="19"/>
                    </a:lnTo>
                    <a:lnTo>
                      <a:pt x="1454" y="24"/>
                    </a:lnTo>
                    <a:lnTo>
                      <a:pt x="1478" y="29"/>
                    </a:lnTo>
                    <a:lnTo>
                      <a:pt x="1499" y="31"/>
                    </a:lnTo>
                    <a:lnTo>
                      <a:pt x="1523" y="38"/>
                    </a:lnTo>
                    <a:lnTo>
                      <a:pt x="1547" y="43"/>
                    </a:lnTo>
                    <a:lnTo>
                      <a:pt x="1568" y="50"/>
                    </a:lnTo>
                    <a:lnTo>
                      <a:pt x="1592" y="57"/>
                    </a:lnTo>
                    <a:lnTo>
                      <a:pt x="1615" y="67"/>
                    </a:lnTo>
                    <a:lnTo>
                      <a:pt x="1639" y="76"/>
                    </a:lnTo>
                    <a:lnTo>
                      <a:pt x="1663" y="86"/>
                    </a:lnTo>
                    <a:lnTo>
                      <a:pt x="1686" y="95"/>
                    </a:lnTo>
                    <a:lnTo>
                      <a:pt x="1710" y="105"/>
                    </a:lnTo>
                    <a:lnTo>
                      <a:pt x="1731" y="117"/>
                    </a:lnTo>
                    <a:lnTo>
                      <a:pt x="1755" y="129"/>
                    </a:lnTo>
                    <a:lnTo>
                      <a:pt x="1779" y="140"/>
                    </a:lnTo>
                    <a:lnTo>
                      <a:pt x="1802" y="152"/>
                    </a:lnTo>
                    <a:lnTo>
                      <a:pt x="1826" y="167"/>
                    </a:lnTo>
                    <a:lnTo>
                      <a:pt x="1850" y="181"/>
                    </a:lnTo>
                    <a:lnTo>
                      <a:pt x="1871" y="193"/>
                    </a:lnTo>
                    <a:lnTo>
                      <a:pt x="1895" y="207"/>
                    </a:lnTo>
                    <a:lnTo>
                      <a:pt x="1918" y="221"/>
                    </a:lnTo>
                    <a:lnTo>
                      <a:pt x="1940" y="235"/>
                    </a:lnTo>
                    <a:lnTo>
                      <a:pt x="1963" y="250"/>
                    </a:lnTo>
                    <a:lnTo>
                      <a:pt x="1985" y="264"/>
                    </a:lnTo>
                    <a:lnTo>
                      <a:pt x="2008" y="281"/>
                    </a:lnTo>
                    <a:lnTo>
                      <a:pt x="2030" y="295"/>
                    </a:lnTo>
                    <a:lnTo>
                      <a:pt x="2051" y="311"/>
                    </a:lnTo>
                    <a:lnTo>
                      <a:pt x="2072" y="326"/>
                    </a:lnTo>
                    <a:lnTo>
                      <a:pt x="2094" y="342"/>
                    </a:lnTo>
                    <a:lnTo>
                      <a:pt x="2115" y="359"/>
                    </a:lnTo>
                    <a:lnTo>
                      <a:pt x="2134" y="376"/>
                    </a:lnTo>
                    <a:lnTo>
                      <a:pt x="2155" y="390"/>
                    </a:lnTo>
                    <a:lnTo>
                      <a:pt x="2174" y="406"/>
                    </a:lnTo>
                    <a:lnTo>
                      <a:pt x="2196" y="423"/>
                    </a:lnTo>
                    <a:lnTo>
                      <a:pt x="2212" y="440"/>
                    </a:lnTo>
                    <a:lnTo>
                      <a:pt x="2231" y="456"/>
                    </a:lnTo>
                    <a:lnTo>
                      <a:pt x="2250" y="473"/>
                    </a:lnTo>
                    <a:lnTo>
                      <a:pt x="2269" y="487"/>
                    </a:lnTo>
                    <a:lnTo>
                      <a:pt x="2283" y="504"/>
                    </a:lnTo>
                    <a:lnTo>
                      <a:pt x="2300" y="518"/>
                    </a:lnTo>
                    <a:lnTo>
                      <a:pt x="2319" y="535"/>
                    </a:lnTo>
                    <a:lnTo>
                      <a:pt x="2333" y="551"/>
                    </a:lnTo>
                    <a:lnTo>
                      <a:pt x="2349" y="566"/>
                    </a:lnTo>
                    <a:lnTo>
                      <a:pt x="2364" y="580"/>
                    </a:lnTo>
                    <a:lnTo>
                      <a:pt x="2378" y="594"/>
                    </a:lnTo>
                    <a:lnTo>
                      <a:pt x="2392" y="611"/>
                    </a:lnTo>
                    <a:lnTo>
                      <a:pt x="2404" y="623"/>
                    </a:lnTo>
                    <a:lnTo>
                      <a:pt x="2418" y="637"/>
                    </a:lnTo>
                    <a:lnTo>
                      <a:pt x="2430" y="651"/>
                    </a:lnTo>
                    <a:lnTo>
                      <a:pt x="2442" y="663"/>
                    </a:lnTo>
                    <a:lnTo>
                      <a:pt x="2449" y="675"/>
                    </a:lnTo>
                    <a:lnTo>
                      <a:pt x="2461" y="689"/>
                    </a:lnTo>
                    <a:lnTo>
                      <a:pt x="2470" y="699"/>
                    </a:lnTo>
                    <a:lnTo>
                      <a:pt x="2477" y="710"/>
                    </a:lnTo>
                    <a:lnTo>
                      <a:pt x="2484" y="722"/>
                    </a:lnTo>
                    <a:lnTo>
                      <a:pt x="2492" y="732"/>
                    </a:lnTo>
                    <a:lnTo>
                      <a:pt x="2499" y="741"/>
                    </a:lnTo>
                    <a:lnTo>
                      <a:pt x="2503" y="751"/>
                    </a:lnTo>
                    <a:lnTo>
                      <a:pt x="2508" y="758"/>
                    </a:lnTo>
                    <a:lnTo>
                      <a:pt x="2513" y="767"/>
                    </a:lnTo>
                    <a:lnTo>
                      <a:pt x="2515" y="775"/>
                    </a:lnTo>
                    <a:lnTo>
                      <a:pt x="2518" y="779"/>
                    </a:lnTo>
                    <a:lnTo>
                      <a:pt x="2518" y="786"/>
                    </a:lnTo>
                    <a:lnTo>
                      <a:pt x="2520" y="791"/>
                    </a:lnTo>
                    <a:lnTo>
                      <a:pt x="2518" y="796"/>
                    </a:lnTo>
                    <a:lnTo>
                      <a:pt x="2518" y="801"/>
                    </a:lnTo>
                    <a:lnTo>
                      <a:pt x="2513" y="805"/>
                    </a:lnTo>
                    <a:lnTo>
                      <a:pt x="2508" y="810"/>
                    </a:lnTo>
                    <a:lnTo>
                      <a:pt x="2503" y="815"/>
                    </a:lnTo>
                    <a:lnTo>
                      <a:pt x="2499" y="820"/>
                    </a:lnTo>
                    <a:lnTo>
                      <a:pt x="2492" y="822"/>
                    </a:lnTo>
                    <a:lnTo>
                      <a:pt x="2487" y="827"/>
                    </a:lnTo>
                    <a:lnTo>
                      <a:pt x="2482" y="829"/>
                    </a:lnTo>
                    <a:lnTo>
                      <a:pt x="2475" y="832"/>
                    </a:lnTo>
                    <a:lnTo>
                      <a:pt x="2470" y="832"/>
                    </a:lnTo>
                    <a:lnTo>
                      <a:pt x="2463" y="832"/>
                    </a:lnTo>
                    <a:lnTo>
                      <a:pt x="2456" y="832"/>
                    </a:lnTo>
                    <a:lnTo>
                      <a:pt x="2447" y="832"/>
                    </a:lnTo>
                    <a:lnTo>
                      <a:pt x="2439" y="829"/>
                    </a:lnTo>
                    <a:lnTo>
                      <a:pt x="2432" y="827"/>
                    </a:lnTo>
                    <a:lnTo>
                      <a:pt x="2423" y="822"/>
                    </a:lnTo>
                    <a:lnTo>
                      <a:pt x="2416" y="820"/>
                    </a:lnTo>
                    <a:lnTo>
                      <a:pt x="2409" y="817"/>
                    </a:lnTo>
                    <a:lnTo>
                      <a:pt x="2404" y="815"/>
                    </a:lnTo>
                    <a:lnTo>
                      <a:pt x="2399" y="813"/>
                    </a:lnTo>
                    <a:lnTo>
                      <a:pt x="2394" y="810"/>
                    </a:lnTo>
                    <a:lnTo>
                      <a:pt x="2390" y="808"/>
                    </a:lnTo>
                    <a:lnTo>
                      <a:pt x="2385" y="805"/>
                    </a:lnTo>
                    <a:lnTo>
                      <a:pt x="2380" y="801"/>
                    </a:lnTo>
                    <a:lnTo>
                      <a:pt x="2376" y="798"/>
                    </a:lnTo>
                    <a:lnTo>
                      <a:pt x="2368" y="794"/>
                    </a:lnTo>
                    <a:lnTo>
                      <a:pt x="2364" y="791"/>
                    </a:lnTo>
                    <a:lnTo>
                      <a:pt x="2359" y="786"/>
                    </a:lnTo>
                    <a:lnTo>
                      <a:pt x="2354" y="782"/>
                    </a:lnTo>
                    <a:lnTo>
                      <a:pt x="2349" y="777"/>
                    </a:lnTo>
                    <a:lnTo>
                      <a:pt x="2345" y="775"/>
                    </a:lnTo>
                    <a:lnTo>
                      <a:pt x="2338" y="770"/>
                    </a:lnTo>
                    <a:lnTo>
                      <a:pt x="2333" y="765"/>
                    </a:lnTo>
                    <a:lnTo>
                      <a:pt x="2326" y="760"/>
                    </a:lnTo>
                    <a:lnTo>
                      <a:pt x="2321" y="753"/>
                    </a:lnTo>
                    <a:lnTo>
                      <a:pt x="2316" y="748"/>
                    </a:lnTo>
                    <a:lnTo>
                      <a:pt x="2309" y="744"/>
                    </a:lnTo>
                    <a:lnTo>
                      <a:pt x="2304" y="737"/>
                    </a:lnTo>
                    <a:lnTo>
                      <a:pt x="2297" y="732"/>
                    </a:lnTo>
                    <a:lnTo>
                      <a:pt x="2290" y="725"/>
                    </a:lnTo>
                    <a:lnTo>
                      <a:pt x="2286" y="720"/>
                    </a:lnTo>
                    <a:lnTo>
                      <a:pt x="2278" y="713"/>
                    </a:lnTo>
                    <a:lnTo>
                      <a:pt x="2271" y="706"/>
                    </a:lnTo>
                    <a:lnTo>
                      <a:pt x="2267" y="699"/>
                    </a:lnTo>
                    <a:lnTo>
                      <a:pt x="2259" y="691"/>
                    </a:lnTo>
                    <a:lnTo>
                      <a:pt x="2252" y="684"/>
                    </a:lnTo>
                    <a:lnTo>
                      <a:pt x="2245" y="677"/>
                    </a:lnTo>
                    <a:lnTo>
                      <a:pt x="2238" y="670"/>
                    </a:lnTo>
                    <a:lnTo>
                      <a:pt x="2231" y="663"/>
                    </a:lnTo>
                    <a:lnTo>
                      <a:pt x="2224" y="653"/>
                    </a:lnTo>
                    <a:lnTo>
                      <a:pt x="2217" y="644"/>
                    </a:lnTo>
                    <a:lnTo>
                      <a:pt x="2210" y="637"/>
                    </a:lnTo>
                    <a:lnTo>
                      <a:pt x="2200" y="630"/>
                    </a:lnTo>
                    <a:lnTo>
                      <a:pt x="2193" y="620"/>
                    </a:lnTo>
                    <a:lnTo>
                      <a:pt x="2184" y="611"/>
                    </a:lnTo>
                    <a:lnTo>
                      <a:pt x="2174" y="601"/>
                    </a:lnTo>
                    <a:lnTo>
                      <a:pt x="2167" y="594"/>
                    </a:lnTo>
                    <a:lnTo>
                      <a:pt x="2155" y="585"/>
                    </a:lnTo>
                    <a:lnTo>
                      <a:pt x="2146" y="575"/>
                    </a:lnTo>
                    <a:lnTo>
                      <a:pt x="2136" y="568"/>
                    </a:lnTo>
                    <a:lnTo>
                      <a:pt x="2127" y="558"/>
                    </a:lnTo>
                    <a:lnTo>
                      <a:pt x="2115" y="551"/>
                    </a:lnTo>
                    <a:lnTo>
                      <a:pt x="2103" y="542"/>
                    </a:lnTo>
                    <a:lnTo>
                      <a:pt x="2094" y="532"/>
                    </a:lnTo>
                    <a:lnTo>
                      <a:pt x="2084" y="525"/>
                    </a:lnTo>
                    <a:lnTo>
                      <a:pt x="2072" y="516"/>
                    </a:lnTo>
                    <a:lnTo>
                      <a:pt x="2061" y="506"/>
                    </a:lnTo>
                    <a:lnTo>
                      <a:pt x="2049" y="497"/>
                    </a:lnTo>
                    <a:lnTo>
                      <a:pt x="2037" y="490"/>
                    </a:lnTo>
                    <a:lnTo>
                      <a:pt x="2027" y="480"/>
                    </a:lnTo>
                    <a:lnTo>
                      <a:pt x="2016" y="473"/>
                    </a:lnTo>
                    <a:lnTo>
                      <a:pt x="2004" y="461"/>
                    </a:lnTo>
                    <a:lnTo>
                      <a:pt x="1992" y="454"/>
                    </a:lnTo>
                    <a:lnTo>
                      <a:pt x="1978" y="447"/>
                    </a:lnTo>
                    <a:lnTo>
                      <a:pt x="1966" y="437"/>
                    </a:lnTo>
                    <a:lnTo>
                      <a:pt x="1954" y="430"/>
                    </a:lnTo>
                    <a:lnTo>
                      <a:pt x="1942" y="421"/>
                    </a:lnTo>
                    <a:lnTo>
                      <a:pt x="1930" y="414"/>
                    </a:lnTo>
                    <a:lnTo>
                      <a:pt x="1918" y="406"/>
                    </a:lnTo>
                    <a:lnTo>
                      <a:pt x="1907" y="399"/>
                    </a:lnTo>
                    <a:lnTo>
                      <a:pt x="1895" y="390"/>
                    </a:lnTo>
                    <a:lnTo>
                      <a:pt x="1881" y="383"/>
                    </a:lnTo>
                    <a:lnTo>
                      <a:pt x="1869" y="376"/>
                    </a:lnTo>
                    <a:lnTo>
                      <a:pt x="1857" y="366"/>
                    </a:lnTo>
                    <a:lnTo>
                      <a:pt x="1845" y="361"/>
                    </a:lnTo>
                    <a:lnTo>
                      <a:pt x="1831" y="352"/>
                    </a:lnTo>
                    <a:lnTo>
                      <a:pt x="1821" y="345"/>
                    </a:lnTo>
                    <a:lnTo>
                      <a:pt x="1809" y="338"/>
                    </a:lnTo>
                    <a:lnTo>
                      <a:pt x="1798" y="333"/>
                    </a:lnTo>
                    <a:lnTo>
                      <a:pt x="1786" y="326"/>
                    </a:lnTo>
                    <a:lnTo>
                      <a:pt x="1774" y="319"/>
                    </a:lnTo>
                    <a:lnTo>
                      <a:pt x="1762" y="314"/>
                    </a:lnTo>
                    <a:lnTo>
                      <a:pt x="1750" y="309"/>
                    </a:lnTo>
                    <a:lnTo>
                      <a:pt x="1741" y="304"/>
                    </a:lnTo>
                    <a:lnTo>
                      <a:pt x="1729" y="297"/>
                    </a:lnTo>
                    <a:lnTo>
                      <a:pt x="1717" y="292"/>
                    </a:lnTo>
                    <a:lnTo>
                      <a:pt x="1708" y="290"/>
                    </a:lnTo>
                    <a:lnTo>
                      <a:pt x="1698" y="283"/>
                    </a:lnTo>
                    <a:lnTo>
                      <a:pt x="1686" y="278"/>
                    </a:lnTo>
                    <a:lnTo>
                      <a:pt x="1677" y="276"/>
                    </a:lnTo>
                    <a:lnTo>
                      <a:pt x="1667" y="271"/>
                    </a:lnTo>
                    <a:lnTo>
                      <a:pt x="1658" y="269"/>
                    </a:lnTo>
                    <a:lnTo>
                      <a:pt x="1648" y="266"/>
                    </a:lnTo>
                    <a:lnTo>
                      <a:pt x="1639" y="264"/>
                    </a:lnTo>
                    <a:lnTo>
                      <a:pt x="1632" y="262"/>
                    </a:lnTo>
                    <a:lnTo>
                      <a:pt x="1620" y="257"/>
                    </a:lnTo>
                    <a:lnTo>
                      <a:pt x="1613" y="257"/>
                    </a:lnTo>
                    <a:lnTo>
                      <a:pt x="1606" y="254"/>
                    </a:lnTo>
                    <a:lnTo>
                      <a:pt x="1599" y="254"/>
                    </a:lnTo>
                    <a:lnTo>
                      <a:pt x="1592" y="252"/>
                    </a:lnTo>
                    <a:lnTo>
                      <a:pt x="1584" y="252"/>
                    </a:lnTo>
                    <a:lnTo>
                      <a:pt x="1577" y="252"/>
                    </a:lnTo>
                    <a:lnTo>
                      <a:pt x="1573" y="254"/>
                    </a:lnTo>
                    <a:lnTo>
                      <a:pt x="1566" y="254"/>
                    </a:lnTo>
                    <a:lnTo>
                      <a:pt x="1561" y="254"/>
                    </a:lnTo>
                    <a:lnTo>
                      <a:pt x="1556" y="254"/>
                    </a:lnTo>
                    <a:lnTo>
                      <a:pt x="1551" y="257"/>
                    </a:lnTo>
                    <a:lnTo>
                      <a:pt x="1547" y="257"/>
                    </a:lnTo>
                    <a:lnTo>
                      <a:pt x="1539" y="257"/>
                    </a:lnTo>
                    <a:lnTo>
                      <a:pt x="1537" y="259"/>
                    </a:lnTo>
                    <a:lnTo>
                      <a:pt x="1532" y="262"/>
                    </a:lnTo>
                    <a:lnTo>
                      <a:pt x="1525" y="264"/>
                    </a:lnTo>
                    <a:lnTo>
                      <a:pt x="1518" y="269"/>
                    </a:lnTo>
                    <a:lnTo>
                      <a:pt x="1511" y="273"/>
                    </a:lnTo>
                    <a:lnTo>
                      <a:pt x="1506" y="278"/>
                    </a:lnTo>
                    <a:lnTo>
                      <a:pt x="1499" y="283"/>
                    </a:lnTo>
                    <a:lnTo>
                      <a:pt x="1494" y="288"/>
                    </a:lnTo>
                    <a:lnTo>
                      <a:pt x="1490" y="295"/>
                    </a:lnTo>
                    <a:lnTo>
                      <a:pt x="1485" y="300"/>
                    </a:lnTo>
                    <a:lnTo>
                      <a:pt x="1480" y="307"/>
                    </a:lnTo>
                    <a:lnTo>
                      <a:pt x="1476" y="314"/>
                    </a:lnTo>
                    <a:lnTo>
                      <a:pt x="1471" y="321"/>
                    </a:lnTo>
                    <a:lnTo>
                      <a:pt x="1466" y="328"/>
                    </a:lnTo>
                    <a:lnTo>
                      <a:pt x="1459" y="335"/>
                    </a:lnTo>
                    <a:lnTo>
                      <a:pt x="1452" y="342"/>
                    </a:lnTo>
                    <a:lnTo>
                      <a:pt x="1445" y="349"/>
                    </a:lnTo>
                    <a:lnTo>
                      <a:pt x="1438" y="359"/>
                    </a:lnTo>
                    <a:lnTo>
                      <a:pt x="1431" y="361"/>
                    </a:lnTo>
                    <a:lnTo>
                      <a:pt x="1426" y="364"/>
                    </a:lnTo>
                    <a:lnTo>
                      <a:pt x="1421" y="366"/>
                    </a:lnTo>
                    <a:lnTo>
                      <a:pt x="1416" y="373"/>
                    </a:lnTo>
                    <a:lnTo>
                      <a:pt x="1412" y="376"/>
                    </a:lnTo>
                    <a:lnTo>
                      <a:pt x="1407" y="380"/>
                    </a:lnTo>
                    <a:lnTo>
                      <a:pt x="1400" y="383"/>
                    </a:lnTo>
                    <a:lnTo>
                      <a:pt x="1395" y="387"/>
                    </a:lnTo>
                    <a:lnTo>
                      <a:pt x="1388" y="390"/>
                    </a:lnTo>
                    <a:lnTo>
                      <a:pt x="1381" y="395"/>
                    </a:lnTo>
                    <a:lnTo>
                      <a:pt x="1374" y="397"/>
                    </a:lnTo>
                    <a:lnTo>
                      <a:pt x="1367" y="402"/>
                    </a:lnTo>
                    <a:lnTo>
                      <a:pt x="1357" y="404"/>
                    </a:lnTo>
                    <a:lnTo>
                      <a:pt x="1348" y="409"/>
                    </a:lnTo>
                    <a:lnTo>
                      <a:pt x="1341" y="411"/>
                    </a:lnTo>
                    <a:lnTo>
                      <a:pt x="1331" y="416"/>
                    </a:lnTo>
                    <a:lnTo>
                      <a:pt x="1319" y="418"/>
                    </a:lnTo>
                    <a:lnTo>
                      <a:pt x="1312" y="421"/>
                    </a:lnTo>
                    <a:lnTo>
                      <a:pt x="1300" y="425"/>
                    </a:lnTo>
                    <a:lnTo>
                      <a:pt x="1291" y="430"/>
                    </a:lnTo>
                    <a:lnTo>
                      <a:pt x="1277" y="433"/>
                    </a:lnTo>
                    <a:lnTo>
                      <a:pt x="1265" y="435"/>
                    </a:lnTo>
                    <a:lnTo>
                      <a:pt x="1253" y="437"/>
                    </a:lnTo>
                    <a:lnTo>
                      <a:pt x="1241" y="442"/>
                    </a:lnTo>
                    <a:lnTo>
                      <a:pt x="1227" y="444"/>
                    </a:lnTo>
                    <a:lnTo>
                      <a:pt x="1215" y="447"/>
                    </a:lnTo>
                    <a:lnTo>
                      <a:pt x="1201" y="449"/>
                    </a:lnTo>
                    <a:lnTo>
                      <a:pt x="1189" y="452"/>
                    </a:lnTo>
                    <a:lnTo>
                      <a:pt x="1177" y="456"/>
                    </a:lnTo>
                    <a:lnTo>
                      <a:pt x="1163" y="459"/>
                    </a:lnTo>
                    <a:lnTo>
                      <a:pt x="1151" y="461"/>
                    </a:lnTo>
                    <a:lnTo>
                      <a:pt x="1142" y="463"/>
                    </a:lnTo>
                    <a:lnTo>
                      <a:pt x="1130" y="463"/>
                    </a:lnTo>
                    <a:lnTo>
                      <a:pt x="1118" y="468"/>
                    </a:lnTo>
                    <a:lnTo>
                      <a:pt x="1108" y="468"/>
                    </a:lnTo>
                    <a:lnTo>
                      <a:pt x="1099" y="471"/>
                    </a:lnTo>
                    <a:lnTo>
                      <a:pt x="1087" y="473"/>
                    </a:lnTo>
                    <a:lnTo>
                      <a:pt x="1078" y="475"/>
                    </a:lnTo>
                    <a:lnTo>
                      <a:pt x="1068" y="475"/>
                    </a:lnTo>
                    <a:lnTo>
                      <a:pt x="1056" y="478"/>
                    </a:lnTo>
                    <a:lnTo>
                      <a:pt x="1049" y="480"/>
                    </a:lnTo>
                    <a:lnTo>
                      <a:pt x="1037" y="482"/>
                    </a:lnTo>
                    <a:lnTo>
                      <a:pt x="1028" y="482"/>
                    </a:lnTo>
                    <a:lnTo>
                      <a:pt x="1018" y="485"/>
                    </a:lnTo>
                    <a:lnTo>
                      <a:pt x="1011" y="485"/>
                    </a:lnTo>
                    <a:lnTo>
                      <a:pt x="1002" y="487"/>
                    </a:lnTo>
                    <a:lnTo>
                      <a:pt x="992" y="487"/>
                    </a:lnTo>
                    <a:lnTo>
                      <a:pt x="985" y="490"/>
                    </a:lnTo>
                    <a:lnTo>
                      <a:pt x="976" y="490"/>
                    </a:lnTo>
                    <a:lnTo>
                      <a:pt x="969" y="490"/>
                    </a:lnTo>
                    <a:lnTo>
                      <a:pt x="959" y="492"/>
                    </a:lnTo>
                    <a:lnTo>
                      <a:pt x="952" y="492"/>
                    </a:lnTo>
                    <a:lnTo>
                      <a:pt x="945" y="494"/>
                    </a:lnTo>
                    <a:lnTo>
                      <a:pt x="936" y="497"/>
                    </a:lnTo>
                    <a:lnTo>
                      <a:pt x="928" y="497"/>
                    </a:lnTo>
                    <a:lnTo>
                      <a:pt x="921" y="497"/>
                    </a:lnTo>
                    <a:lnTo>
                      <a:pt x="914" y="497"/>
                    </a:lnTo>
                    <a:lnTo>
                      <a:pt x="905" y="499"/>
                    </a:lnTo>
                    <a:lnTo>
                      <a:pt x="900" y="499"/>
                    </a:lnTo>
                    <a:lnTo>
                      <a:pt x="891" y="499"/>
                    </a:lnTo>
                    <a:lnTo>
                      <a:pt x="883" y="499"/>
                    </a:lnTo>
                    <a:lnTo>
                      <a:pt x="876" y="499"/>
                    </a:lnTo>
                    <a:lnTo>
                      <a:pt x="869" y="501"/>
                    </a:lnTo>
                    <a:lnTo>
                      <a:pt x="862" y="501"/>
                    </a:lnTo>
                    <a:lnTo>
                      <a:pt x="855" y="501"/>
                    </a:lnTo>
                    <a:lnTo>
                      <a:pt x="848" y="501"/>
                    </a:lnTo>
                    <a:lnTo>
                      <a:pt x="841" y="501"/>
                    </a:lnTo>
                    <a:lnTo>
                      <a:pt x="834" y="504"/>
                    </a:lnTo>
                    <a:lnTo>
                      <a:pt x="824" y="504"/>
                    </a:lnTo>
                    <a:lnTo>
                      <a:pt x="819" y="504"/>
                    </a:lnTo>
                    <a:lnTo>
                      <a:pt x="812" y="504"/>
                    </a:lnTo>
                    <a:lnTo>
                      <a:pt x="805" y="504"/>
                    </a:lnTo>
                    <a:lnTo>
                      <a:pt x="798" y="504"/>
                    </a:lnTo>
                    <a:lnTo>
                      <a:pt x="791" y="504"/>
                    </a:lnTo>
                    <a:lnTo>
                      <a:pt x="784" y="504"/>
                    </a:lnTo>
                    <a:lnTo>
                      <a:pt x="777" y="506"/>
                    </a:lnTo>
                    <a:lnTo>
                      <a:pt x="770" y="506"/>
                    </a:lnTo>
                    <a:lnTo>
                      <a:pt x="763" y="506"/>
                    </a:lnTo>
                    <a:lnTo>
                      <a:pt x="753" y="506"/>
                    </a:lnTo>
                    <a:lnTo>
                      <a:pt x="748" y="506"/>
                    </a:lnTo>
                    <a:lnTo>
                      <a:pt x="739" y="506"/>
                    </a:lnTo>
                    <a:lnTo>
                      <a:pt x="732" y="506"/>
                    </a:lnTo>
                    <a:lnTo>
                      <a:pt x="725" y="506"/>
                    </a:lnTo>
                    <a:lnTo>
                      <a:pt x="715" y="506"/>
                    </a:lnTo>
                    <a:lnTo>
                      <a:pt x="708" y="506"/>
                    </a:lnTo>
                    <a:lnTo>
                      <a:pt x="701" y="506"/>
                    </a:lnTo>
                    <a:lnTo>
                      <a:pt x="694" y="506"/>
                    </a:lnTo>
                    <a:lnTo>
                      <a:pt x="687" y="509"/>
                    </a:lnTo>
                    <a:lnTo>
                      <a:pt x="677" y="506"/>
                    </a:lnTo>
                    <a:lnTo>
                      <a:pt x="668" y="506"/>
                    </a:lnTo>
                    <a:lnTo>
                      <a:pt x="658" y="504"/>
                    </a:lnTo>
                    <a:lnTo>
                      <a:pt x="651" y="50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1" y="504"/>
                    </a:lnTo>
                    <a:lnTo>
                      <a:pt x="602" y="506"/>
                    </a:lnTo>
                    <a:lnTo>
                      <a:pt x="594" y="506"/>
                    </a:lnTo>
                    <a:lnTo>
                      <a:pt x="587" y="509"/>
                    </a:lnTo>
                    <a:lnTo>
                      <a:pt x="580" y="509"/>
                    </a:lnTo>
                    <a:lnTo>
                      <a:pt x="573" y="511"/>
                    </a:lnTo>
                    <a:lnTo>
                      <a:pt x="568" y="513"/>
                    </a:lnTo>
                    <a:lnTo>
                      <a:pt x="561" y="516"/>
                    </a:lnTo>
                    <a:lnTo>
                      <a:pt x="554" y="516"/>
                    </a:lnTo>
                    <a:lnTo>
                      <a:pt x="547" y="518"/>
                    </a:lnTo>
                    <a:lnTo>
                      <a:pt x="542" y="520"/>
                    </a:lnTo>
                    <a:lnTo>
                      <a:pt x="535" y="523"/>
                    </a:lnTo>
                    <a:lnTo>
                      <a:pt x="531" y="525"/>
                    </a:lnTo>
                    <a:lnTo>
                      <a:pt x="526" y="528"/>
                    </a:lnTo>
                    <a:lnTo>
                      <a:pt x="519" y="530"/>
                    </a:lnTo>
                    <a:lnTo>
                      <a:pt x="514" y="532"/>
                    </a:lnTo>
                    <a:lnTo>
                      <a:pt x="509" y="537"/>
                    </a:lnTo>
                    <a:lnTo>
                      <a:pt x="504" y="539"/>
                    </a:lnTo>
                    <a:lnTo>
                      <a:pt x="500" y="542"/>
                    </a:lnTo>
                    <a:lnTo>
                      <a:pt x="495" y="544"/>
                    </a:lnTo>
                    <a:lnTo>
                      <a:pt x="486" y="554"/>
                    </a:lnTo>
                    <a:lnTo>
                      <a:pt x="478" y="561"/>
                    </a:lnTo>
                    <a:lnTo>
                      <a:pt x="469" y="568"/>
                    </a:lnTo>
                    <a:lnTo>
                      <a:pt x="462" y="575"/>
                    </a:lnTo>
                    <a:lnTo>
                      <a:pt x="455" y="585"/>
                    </a:lnTo>
                    <a:lnTo>
                      <a:pt x="448" y="594"/>
                    </a:lnTo>
                    <a:lnTo>
                      <a:pt x="443" y="601"/>
                    </a:lnTo>
                    <a:lnTo>
                      <a:pt x="436" y="611"/>
                    </a:lnTo>
                    <a:lnTo>
                      <a:pt x="433" y="615"/>
                    </a:lnTo>
                    <a:lnTo>
                      <a:pt x="431" y="620"/>
                    </a:lnTo>
                    <a:lnTo>
                      <a:pt x="429" y="625"/>
                    </a:lnTo>
                    <a:lnTo>
                      <a:pt x="429" y="630"/>
                    </a:lnTo>
                    <a:lnTo>
                      <a:pt x="424" y="634"/>
                    </a:lnTo>
                    <a:lnTo>
                      <a:pt x="422" y="639"/>
                    </a:lnTo>
                    <a:lnTo>
                      <a:pt x="422" y="644"/>
                    </a:lnTo>
                    <a:lnTo>
                      <a:pt x="419" y="651"/>
                    </a:lnTo>
                    <a:lnTo>
                      <a:pt x="417" y="656"/>
                    </a:lnTo>
                    <a:lnTo>
                      <a:pt x="414" y="661"/>
                    </a:lnTo>
                    <a:lnTo>
                      <a:pt x="412" y="665"/>
                    </a:lnTo>
                    <a:lnTo>
                      <a:pt x="410" y="670"/>
                    </a:lnTo>
                    <a:lnTo>
                      <a:pt x="407" y="675"/>
                    </a:lnTo>
                    <a:lnTo>
                      <a:pt x="407" y="680"/>
                    </a:lnTo>
                    <a:lnTo>
                      <a:pt x="405" y="684"/>
                    </a:lnTo>
                    <a:lnTo>
                      <a:pt x="405" y="691"/>
                    </a:lnTo>
                    <a:lnTo>
                      <a:pt x="403" y="696"/>
                    </a:lnTo>
                    <a:lnTo>
                      <a:pt x="403" y="701"/>
                    </a:lnTo>
                    <a:lnTo>
                      <a:pt x="403" y="706"/>
                    </a:lnTo>
                    <a:lnTo>
                      <a:pt x="403" y="713"/>
                    </a:lnTo>
                    <a:lnTo>
                      <a:pt x="398" y="718"/>
                    </a:lnTo>
                    <a:lnTo>
                      <a:pt x="398" y="722"/>
                    </a:lnTo>
                    <a:lnTo>
                      <a:pt x="396" y="727"/>
                    </a:lnTo>
                    <a:lnTo>
                      <a:pt x="396" y="737"/>
                    </a:lnTo>
                    <a:lnTo>
                      <a:pt x="393" y="741"/>
                    </a:lnTo>
                    <a:lnTo>
                      <a:pt x="393" y="751"/>
                    </a:lnTo>
                    <a:lnTo>
                      <a:pt x="393" y="760"/>
                    </a:lnTo>
                    <a:lnTo>
                      <a:pt x="393" y="767"/>
                    </a:lnTo>
                    <a:lnTo>
                      <a:pt x="391" y="777"/>
                    </a:lnTo>
                    <a:lnTo>
                      <a:pt x="391" y="786"/>
                    </a:lnTo>
                    <a:lnTo>
                      <a:pt x="391" y="796"/>
                    </a:lnTo>
                    <a:lnTo>
                      <a:pt x="391" y="805"/>
                    </a:lnTo>
                    <a:lnTo>
                      <a:pt x="388" y="817"/>
                    </a:lnTo>
                    <a:lnTo>
                      <a:pt x="388" y="829"/>
                    </a:lnTo>
                    <a:lnTo>
                      <a:pt x="388" y="839"/>
                    </a:lnTo>
                    <a:lnTo>
                      <a:pt x="388" y="851"/>
                    </a:lnTo>
                    <a:lnTo>
                      <a:pt x="388" y="860"/>
                    </a:lnTo>
                    <a:lnTo>
                      <a:pt x="388" y="874"/>
                    </a:lnTo>
                    <a:lnTo>
                      <a:pt x="388" y="886"/>
                    </a:lnTo>
                    <a:lnTo>
                      <a:pt x="388" y="898"/>
                    </a:lnTo>
                    <a:lnTo>
                      <a:pt x="388" y="910"/>
                    </a:lnTo>
                    <a:lnTo>
                      <a:pt x="388" y="924"/>
                    </a:lnTo>
                    <a:lnTo>
                      <a:pt x="388" y="936"/>
                    </a:lnTo>
                    <a:lnTo>
                      <a:pt x="388" y="950"/>
                    </a:lnTo>
                    <a:lnTo>
                      <a:pt x="388" y="962"/>
                    </a:lnTo>
                    <a:lnTo>
                      <a:pt x="388" y="976"/>
                    </a:lnTo>
                    <a:lnTo>
                      <a:pt x="388" y="991"/>
                    </a:lnTo>
                    <a:lnTo>
                      <a:pt x="388" y="1003"/>
                    </a:lnTo>
                    <a:lnTo>
                      <a:pt x="388" y="1017"/>
                    </a:lnTo>
                    <a:lnTo>
                      <a:pt x="388" y="1031"/>
                    </a:lnTo>
                    <a:lnTo>
                      <a:pt x="388" y="1045"/>
                    </a:lnTo>
                    <a:lnTo>
                      <a:pt x="388" y="1060"/>
                    </a:lnTo>
                    <a:lnTo>
                      <a:pt x="386" y="1071"/>
                    </a:lnTo>
                    <a:lnTo>
                      <a:pt x="386" y="1088"/>
                    </a:lnTo>
                    <a:lnTo>
                      <a:pt x="386" y="1100"/>
                    </a:lnTo>
                    <a:lnTo>
                      <a:pt x="386" y="1114"/>
                    </a:lnTo>
                    <a:lnTo>
                      <a:pt x="386" y="1128"/>
                    </a:lnTo>
                    <a:lnTo>
                      <a:pt x="386" y="1143"/>
                    </a:lnTo>
                    <a:lnTo>
                      <a:pt x="386" y="1155"/>
                    </a:lnTo>
                    <a:lnTo>
                      <a:pt x="386" y="1169"/>
                    </a:lnTo>
                    <a:lnTo>
                      <a:pt x="386" y="1183"/>
                    </a:lnTo>
                    <a:lnTo>
                      <a:pt x="386" y="1195"/>
                    </a:lnTo>
                    <a:lnTo>
                      <a:pt x="386" y="1209"/>
                    </a:lnTo>
                    <a:lnTo>
                      <a:pt x="386" y="1221"/>
                    </a:lnTo>
                    <a:lnTo>
                      <a:pt x="386" y="1235"/>
                    </a:lnTo>
                    <a:lnTo>
                      <a:pt x="386" y="1247"/>
                    </a:lnTo>
                    <a:lnTo>
                      <a:pt x="386" y="1259"/>
                    </a:lnTo>
                    <a:lnTo>
                      <a:pt x="386" y="1273"/>
                    </a:lnTo>
                    <a:lnTo>
                      <a:pt x="384" y="1285"/>
                    </a:lnTo>
                    <a:lnTo>
                      <a:pt x="384" y="1297"/>
                    </a:lnTo>
                    <a:lnTo>
                      <a:pt x="384" y="1307"/>
                    </a:lnTo>
                    <a:lnTo>
                      <a:pt x="384" y="1318"/>
                    </a:lnTo>
                    <a:lnTo>
                      <a:pt x="381" y="1328"/>
                    </a:lnTo>
                    <a:lnTo>
                      <a:pt x="381" y="1340"/>
                    </a:lnTo>
                    <a:lnTo>
                      <a:pt x="381" y="1349"/>
                    </a:lnTo>
                    <a:lnTo>
                      <a:pt x="381" y="1361"/>
                    </a:lnTo>
                    <a:lnTo>
                      <a:pt x="379" y="1371"/>
                    </a:lnTo>
                    <a:lnTo>
                      <a:pt x="379" y="1380"/>
                    </a:lnTo>
                    <a:lnTo>
                      <a:pt x="379" y="1387"/>
                    </a:lnTo>
                    <a:lnTo>
                      <a:pt x="379" y="1397"/>
                    </a:lnTo>
                    <a:lnTo>
                      <a:pt x="377" y="1402"/>
                    </a:lnTo>
                    <a:lnTo>
                      <a:pt x="377" y="1411"/>
                    </a:lnTo>
                    <a:lnTo>
                      <a:pt x="374" y="1418"/>
                    </a:lnTo>
                    <a:lnTo>
                      <a:pt x="374" y="1425"/>
                    </a:lnTo>
                    <a:lnTo>
                      <a:pt x="374" y="1430"/>
                    </a:lnTo>
                    <a:lnTo>
                      <a:pt x="369" y="1437"/>
                    </a:lnTo>
                    <a:lnTo>
                      <a:pt x="369" y="1442"/>
                    </a:lnTo>
                    <a:lnTo>
                      <a:pt x="367" y="1449"/>
                    </a:lnTo>
                    <a:lnTo>
                      <a:pt x="365" y="1456"/>
                    </a:lnTo>
                    <a:lnTo>
                      <a:pt x="365" y="1463"/>
                    </a:lnTo>
                    <a:lnTo>
                      <a:pt x="362" y="1468"/>
                    </a:lnTo>
                    <a:lnTo>
                      <a:pt x="360" y="1475"/>
                    </a:lnTo>
                    <a:lnTo>
                      <a:pt x="358" y="1480"/>
                    </a:lnTo>
                    <a:lnTo>
                      <a:pt x="355" y="1487"/>
                    </a:lnTo>
                    <a:lnTo>
                      <a:pt x="353" y="1494"/>
                    </a:lnTo>
                    <a:lnTo>
                      <a:pt x="351" y="1499"/>
                    </a:lnTo>
                    <a:lnTo>
                      <a:pt x="348" y="1506"/>
                    </a:lnTo>
                    <a:lnTo>
                      <a:pt x="346" y="1511"/>
                    </a:lnTo>
                    <a:lnTo>
                      <a:pt x="341" y="1518"/>
                    </a:lnTo>
                    <a:lnTo>
                      <a:pt x="339" y="1525"/>
                    </a:lnTo>
                    <a:lnTo>
                      <a:pt x="336" y="1530"/>
                    </a:lnTo>
                    <a:lnTo>
                      <a:pt x="334" y="1537"/>
                    </a:lnTo>
                    <a:lnTo>
                      <a:pt x="327" y="1542"/>
                    </a:lnTo>
                    <a:lnTo>
                      <a:pt x="324" y="1549"/>
                    </a:lnTo>
                    <a:lnTo>
                      <a:pt x="322" y="1554"/>
                    </a:lnTo>
                    <a:lnTo>
                      <a:pt x="317" y="1561"/>
                    </a:lnTo>
                    <a:lnTo>
                      <a:pt x="313" y="1565"/>
                    </a:lnTo>
                    <a:lnTo>
                      <a:pt x="310" y="1573"/>
                    </a:lnTo>
                    <a:lnTo>
                      <a:pt x="306" y="1577"/>
                    </a:lnTo>
                    <a:lnTo>
                      <a:pt x="301" y="1582"/>
                    </a:lnTo>
                    <a:lnTo>
                      <a:pt x="296" y="1589"/>
                    </a:lnTo>
                    <a:lnTo>
                      <a:pt x="294" y="1594"/>
                    </a:lnTo>
                    <a:lnTo>
                      <a:pt x="287" y="1601"/>
                    </a:lnTo>
                    <a:lnTo>
                      <a:pt x="282" y="1606"/>
                    </a:lnTo>
                    <a:lnTo>
                      <a:pt x="277" y="1611"/>
                    </a:lnTo>
                    <a:lnTo>
                      <a:pt x="272" y="1618"/>
                    </a:lnTo>
                    <a:lnTo>
                      <a:pt x="268" y="1620"/>
                    </a:lnTo>
                    <a:lnTo>
                      <a:pt x="261" y="1625"/>
                    </a:lnTo>
                    <a:lnTo>
                      <a:pt x="253" y="1630"/>
                    </a:lnTo>
                    <a:lnTo>
                      <a:pt x="249" y="1634"/>
                    </a:lnTo>
                    <a:lnTo>
                      <a:pt x="242" y="1639"/>
                    </a:lnTo>
                    <a:lnTo>
                      <a:pt x="237" y="1644"/>
                    </a:lnTo>
                    <a:lnTo>
                      <a:pt x="230" y="1649"/>
                    </a:lnTo>
                    <a:lnTo>
                      <a:pt x="225" y="1653"/>
                    </a:lnTo>
                    <a:lnTo>
                      <a:pt x="216" y="1658"/>
                    </a:lnTo>
                    <a:lnTo>
                      <a:pt x="211" y="1663"/>
                    </a:lnTo>
                    <a:lnTo>
                      <a:pt x="204" y="1665"/>
                    </a:lnTo>
                    <a:lnTo>
                      <a:pt x="197" y="1670"/>
                    </a:lnTo>
                    <a:lnTo>
                      <a:pt x="189" y="1672"/>
                    </a:lnTo>
                    <a:lnTo>
                      <a:pt x="182" y="1677"/>
                    </a:lnTo>
                    <a:lnTo>
                      <a:pt x="173" y="1679"/>
                    </a:lnTo>
                    <a:lnTo>
                      <a:pt x="166" y="1684"/>
                    </a:lnTo>
                    <a:lnTo>
                      <a:pt x="156" y="1687"/>
                    </a:lnTo>
                    <a:lnTo>
                      <a:pt x="147" y="1689"/>
                    </a:lnTo>
                    <a:lnTo>
                      <a:pt x="140" y="1691"/>
                    </a:lnTo>
                    <a:lnTo>
                      <a:pt x="130" y="1694"/>
                    </a:lnTo>
                    <a:lnTo>
                      <a:pt x="121" y="1698"/>
                    </a:lnTo>
                    <a:lnTo>
                      <a:pt x="114" y="1701"/>
                    </a:lnTo>
                    <a:lnTo>
                      <a:pt x="104" y="1703"/>
                    </a:lnTo>
                    <a:lnTo>
                      <a:pt x="95" y="1706"/>
                    </a:lnTo>
                    <a:lnTo>
                      <a:pt x="85" y="1706"/>
                    </a:lnTo>
                    <a:lnTo>
                      <a:pt x="76" y="1708"/>
                    </a:lnTo>
                    <a:lnTo>
                      <a:pt x="64" y="1708"/>
                    </a:lnTo>
                    <a:lnTo>
                      <a:pt x="54" y="1710"/>
                    </a:lnTo>
                    <a:lnTo>
                      <a:pt x="45" y="1713"/>
                    </a:lnTo>
                    <a:lnTo>
                      <a:pt x="33" y="1713"/>
                    </a:lnTo>
                    <a:lnTo>
                      <a:pt x="24" y="1713"/>
                    </a:lnTo>
                    <a:lnTo>
                      <a:pt x="12" y="1715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000" name="Freeform 79"/>
              <p:cNvSpPr>
                <a:spLocks noChangeAspect="1"/>
              </p:cNvSpPr>
              <p:nvPr/>
            </p:nvSpPr>
            <p:spPr bwMode="auto">
              <a:xfrm>
                <a:off x="2793" y="9103"/>
                <a:ext cx="1160" cy="1059"/>
              </a:xfrm>
              <a:custGeom>
                <a:avLst/>
                <a:gdLst>
                  <a:gd name="T0" fmla="*/ 14 w 1160"/>
                  <a:gd name="T1" fmla="*/ 955 h 1059"/>
                  <a:gd name="T2" fmla="*/ 61 w 1160"/>
                  <a:gd name="T3" fmla="*/ 810 h 1059"/>
                  <a:gd name="T4" fmla="*/ 137 w 1160"/>
                  <a:gd name="T5" fmla="*/ 617 h 1059"/>
                  <a:gd name="T6" fmla="*/ 246 w 1160"/>
                  <a:gd name="T7" fmla="*/ 413 h 1059"/>
                  <a:gd name="T8" fmla="*/ 391 w 1160"/>
                  <a:gd name="T9" fmla="*/ 226 h 1059"/>
                  <a:gd name="T10" fmla="*/ 566 w 1160"/>
                  <a:gd name="T11" fmla="*/ 93 h 1059"/>
                  <a:gd name="T12" fmla="*/ 736 w 1160"/>
                  <a:gd name="T13" fmla="*/ 24 h 1059"/>
                  <a:gd name="T14" fmla="*/ 888 w 1160"/>
                  <a:gd name="T15" fmla="*/ 0 h 1059"/>
                  <a:gd name="T16" fmla="*/ 1009 w 1160"/>
                  <a:gd name="T17" fmla="*/ 14 h 1059"/>
                  <a:gd name="T18" fmla="*/ 1099 w 1160"/>
                  <a:gd name="T19" fmla="*/ 50 h 1059"/>
                  <a:gd name="T20" fmla="*/ 1156 w 1160"/>
                  <a:gd name="T21" fmla="*/ 100 h 1059"/>
                  <a:gd name="T22" fmla="*/ 1149 w 1160"/>
                  <a:gd name="T23" fmla="*/ 171 h 1059"/>
                  <a:gd name="T24" fmla="*/ 1118 w 1160"/>
                  <a:gd name="T25" fmla="*/ 228 h 1059"/>
                  <a:gd name="T26" fmla="*/ 1073 w 1160"/>
                  <a:gd name="T27" fmla="*/ 292 h 1059"/>
                  <a:gd name="T28" fmla="*/ 1009 w 1160"/>
                  <a:gd name="T29" fmla="*/ 368 h 1059"/>
                  <a:gd name="T30" fmla="*/ 924 w 1160"/>
                  <a:gd name="T31" fmla="*/ 454 h 1059"/>
                  <a:gd name="T32" fmla="*/ 874 w 1160"/>
                  <a:gd name="T33" fmla="*/ 408 h 1059"/>
                  <a:gd name="T34" fmla="*/ 874 w 1160"/>
                  <a:gd name="T35" fmla="*/ 373 h 1059"/>
                  <a:gd name="T36" fmla="*/ 807 w 1160"/>
                  <a:gd name="T37" fmla="*/ 344 h 1059"/>
                  <a:gd name="T38" fmla="*/ 741 w 1160"/>
                  <a:gd name="T39" fmla="*/ 363 h 1059"/>
                  <a:gd name="T40" fmla="*/ 672 w 1160"/>
                  <a:gd name="T41" fmla="*/ 385 h 1059"/>
                  <a:gd name="T42" fmla="*/ 613 w 1160"/>
                  <a:gd name="T43" fmla="*/ 401 h 1059"/>
                  <a:gd name="T44" fmla="*/ 564 w 1160"/>
                  <a:gd name="T45" fmla="*/ 408 h 1059"/>
                  <a:gd name="T46" fmla="*/ 606 w 1160"/>
                  <a:gd name="T47" fmla="*/ 342 h 1059"/>
                  <a:gd name="T48" fmla="*/ 644 w 1160"/>
                  <a:gd name="T49" fmla="*/ 280 h 1059"/>
                  <a:gd name="T50" fmla="*/ 684 w 1160"/>
                  <a:gd name="T51" fmla="*/ 216 h 1059"/>
                  <a:gd name="T52" fmla="*/ 722 w 1160"/>
                  <a:gd name="T53" fmla="*/ 154 h 1059"/>
                  <a:gd name="T54" fmla="*/ 663 w 1160"/>
                  <a:gd name="T55" fmla="*/ 159 h 1059"/>
                  <a:gd name="T56" fmla="*/ 623 w 1160"/>
                  <a:gd name="T57" fmla="*/ 221 h 1059"/>
                  <a:gd name="T58" fmla="*/ 580 w 1160"/>
                  <a:gd name="T59" fmla="*/ 294 h 1059"/>
                  <a:gd name="T60" fmla="*/ 537 w 1160"/>
                  <a:gd name="T61" fmla="*/ 366 h 1059"/>
                  <a:gd name="T62" fmla="*/ 500 w 1160"/>
                  <a:gd name="T63" fmla="*/ 435 h 1059"/>
                  <a:gd name="T64" fmla="*/ 436 w 1160"/>
                  <a:gd name="T65" fmla="*/ 501 h 1059"/>
                  <a:gd name="T66" fmla="*/ 346 w 1160"/>
                  <a:gd name="T67" fmla="*/ 601 h 1059"/>
                  <a:gd name="T68" fmla="*/ 263 w 1160"/>
                  <a:gd name="T69" fmla="*/ 708 h 1059"/>
                  <a:gd name="T70" fmla="*/ 187 w 1160"/>
                  <a:gd name="T71" fmla="*/ 805 h 1059"/>
                  <a:gd name="T72" fmla="*/ 135 w 1160"/>
                  <a:gd name="T73" fmla="*/ 879 h 1059"/>
                  <a:gd name="T74" fmla="*/ 140 w 1160"/>
                  <a:gd name="T75" fmla="*/ 924 h 1059"/>
                  <a:gd name="T76" fmla="*/ 213 w 1160"/>
                  <a:gd name="T77" fmla="*/ 841 h 1059"/>
                  <a:gd name="T78" fmla="*/ 308 w 1160"/>
                  <a:gd name="T79" fmla="*/ 729 h 1059"/>
                  <a:gd name="T80" fmla="*/ 402 w 1160"/>
                  <a:gd name="T81" fmla="*/ 627 h 1059"/>
                  <a:gd name="T82" fmla="*/ 483 w 1160"/>
                  <a:gd name="T83" fmla="*/ 544 h 1059"/>
                  <a:gd name="T84" fmla="*/ 545 w 1160"/>
                  <a:gd name="T85" fmla="*/ 487 h 1059"/>
                  <a:gd name="T86" fmla="*/ 594 w 1160"/>
                  <a:gd name="T87" fmla="*/ 456 h 1059"/>
                  <a:gd name="T88" fmla="*/ 658 w 1160"/>
                  <a:gd name="T89" fmla="*/ 437 h 1059"/>
                  <a:gd name="T90" fmla="*/ 715 w 1160"/>
                  <a:gd name="T91" fmla="*/ 420 h 1059"/>
                  <a:gd name="T92" fmla="*/ 772 w 1160"/>
                  <a:gd name="T93" fmla="*/ 404 h 1059"/>
                  <a:gd name="T94" fmla="*/ 834 w 1160"/>
                  <a:gd name="T95" fmla="*/ 385 h 1059"/>
                  <a:gd name="T96" fmla="*/ 883 w 1160"/>
                  <a:gd name="T97" fmla="*/ 437 h 1059"/>
                  <a:gd name="T98" fmla="*/ 881 w 1160"/>
                  <a:gd name="T99" fmla="*/ 487 h 1059"/>
                  <a:gd name="T100" fmla="*/ 822 w 1160"/>
                  <a:gd name="T101" fmla="*/ 537 h 1059"/>
                  <a:gd name="T102" fmla="*/ 758 w 1160"/>
                  <a:gd name="T103" fmla="*/ 584 h 1059"/>
                  <a:gd name="T104" fmla="*/ 684 w 1160"/>
                  <a:gd name="T105" fmla="*/ 636 h 1059"/>
                  <a:gd name="T106" fmla="*/ 609 w 1160"/>
                  <a:gd name="T107" fmla="*/ 686 h 1059"/>
                  <a:gd name="T108" fmla="*/ 523 w 1160"/>
                  <a:gd name="T109" fmla="*/ 741 h 1059"/>
                  <a:gd name="T110" fmla="*/ 459 w 1160"/>
                  <a:gd name="T111" fmla="*/ 777 h 1059"/>
                  <a:gd name="T112" fmla="*/ 388 w 1160"/>
                  <a:gd name="T113" fmla="*/ 829 h 1059"/>
                  <a:gd name="T114" fmla="*/ 294 w 1160"/>
                  <a:gd name="T115" fmla="*/ 898 h 1059"/>
                  <a:gd name="T116" fmla="*/ 196 w 1160"/>
                  <a:gd name="T117" fmla="*/ 967 h 1059"/>
                  <a:gd name="T118" fmla="*/ 118 w 1160"/>
                  <a:gd name="T119" fmla="*/ 1024 h 1059"/>
                  <a:gd name="T120" fmla="*/ 52 w 1160"/>
                  <a:gd name="T121" fmla="*/ 1059 h 1059"/>
                  <a:gd name="T122" fmla="*/ 0 w 1160"/>
                  <a:gd name="T123" fmla="*/ 1019 h 10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0"/>
                  <a:gd name="T187" fmla="*/ 0 h 1059"/>
                  <a:gd name="T188" fmla="*/ 1160 w 1160"/>
                  <a:gd name="T189" fmla="*/ 1059 h 10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0" h="1059">
                    <a:moveTo>
                      <a:pt x="0" y="1019"/>
                    </a:moveTo>
                    <a:lnTo>
                      <a:pt x="0" y="1016"/>
                    </a:lnTo>
                    <a:lnTo>
                      <a:pt x="0" y="1009"/>
                    </a:lnTo>
                    <a:lnTo>
                      <a:pt x="0" y="1005"/>
                    </a:lnTo>
                    <a:lnTo>
                      <a:pt x="2" y="1002"/>
                    </a:lnTo>
                    <a:lnTo>
                      <a:pt x="2" y="995"/>
                    </a:lnTo>
                    <a:lnTo>
                      <a:pt x="5" y="990"/>
                    </a:lnTo>
                    <a:lnTo>
                      <a:pt x="7" y="981"/>
                    </a:lnTo>
                    <a:lnTo>
                      <a:pt x="9" y="971"/>
                    </a:lnTo>
                    <a:lnTo>
                      <a:pt x="12" y="964"/>
                    </a:lnTo>
                    <a:lnTo>
                      <a:pt x="14" y="955"/>
                    </a:lnTo>
                    <a:lnTo>
                      <a:pt x="16" y="943"/>
                    </a:lnTo>
                    <a:lnTo>
                      <a:pt x="21" y="933"/>
                    </a:lnTo>
                    <a:lnTo>
                      <a:pt x="24" y="921"/>
                    </a:lnTo>
                    <a:lnTo>
                      <a:pt x="28" y="910"/>
                    </a:lnTo>
                    <a:lnTo>
                      <a:pt x="31" y="898"/>
                    </a:lnTo>
                    <a:lnTo>
                      <a:pt x="35" y="883"/>
                    </a:lnTo>
                    <a:lnTo>
                      <a:pt x="40" y="869"/>
                    </a:lnTo>
                    <a:lnTo>
                      <a:pt x="45" y="857"/>
                    </a:lnTo>
                    <a:lnTo>
                      <a:pt x="50" y="841"/>
                    </a:lnTo>
                    <a:lnTo>
                      <a:pt x="54" y="826"/>
                    </a:lnTo>
                    <a:lnTo>
                      <a:pt x="61" y="810"/>
                    </a:lnTo>
                    <a:lnTo>
                      <a:pt x="69" y="796"/>
                    </a:lnTo>
                    <a:lnTo>
                      <a:pt x="71" y="777"/>
                    </a:lnTo>
                    <a:lnTo>
                      <a:pt x="78" y="760"/>
                    </a:lnTo>
                    <a:lnTo>
                      <a:pt x="85" y="743"/>
                    </a:lnTo>
                    <a:lnTo>
                      <a:pt x="92" y="727"/>
                    </a:lnTo>
                    <a:lnTo>
                      <a:pt x="99" y="708"/>
                    </a:lnTo>
                    <a:lnTo>
                      <a:pt x="106" y="691"/>
                    </a:lnTo>
                    <a:lnTo>
                      <a:pt x="114" y="674"/>
                    </a:lnTo>
                    <a:lnTo>
                      <a:pt x="123" y="655"/>
                    </a:lnTo>
                    <a:lnTo>
                      <a:pt x="130" y="636"/>
                    </a:lnTo>
                    <a:lnTo>
                      <a:pt x="137" y="617"/>
                    </a:lnTo>
                    <a:lnTo>
                      <a:pt x="147" y="598"/>
                    </a:lnTo>
                    <a:lnTo>
                      <a:pt x="156" y="582"/>
                    </a:lnTo>
                    <a:lnTo>
                      <a:pt x="163" y="563"/>
                    </a:lnTo>
                    <a:lnTo>
                      <a:pt x="173" y="544"/>
                    </a:lnTo>
                    <a:lnTo>
                      <a:pt x="182" y="525"/>
                    </a:lnTo>
                    <a:lnTo>
                      <a:pt x="194" y="506"/>
                    </a:lnTo>
                    <a:lnTo>
                      <a:pt x="204" y="487"/>
                    </a:lnTo>
                    <a:lnTo>
                      <a:pt x="213" y="468"/>
                    </a:lnTo>
                    <a:lnTo>
                      <a:pt x="225" y="449"/>
                    </a:lnTo>
                    <a:lnTo>
                      <a:pt x="237" y="430"/>
                    </a:lnTo>
                    <a:lnTo>
                      <a:pt x="246" y="413"/>
                    </a:lnTo>
                    <a:lnTo>
                      <a:pt x="260" y="394"/>
                    </a:lnTo>
                    <a:lnTo>
                      <a:pt x="270" y="375"/>
                    </a:lnTo>
                    <a:lnTo>
                      <a:pt x="284" y="359"/>
                    </a:lnTo>
                    <a:lnTo>
                      <a:pt x="296" y="342"/>
                    </a:lnTo>
                    <a:lnTo>
                      <a:pt x="308" y="323"/>
                    </a:lnTo>
                    <a:lnTo>
                      <a:pt x="322" y="304"/>
                    </a:lnTo>
                    <a:lnTo>
                      <a:pt x="334" y="290"/>
                    </a:lnTo>
                    <a:lnTo>
                      <a:pt x="348" y="273"/>
                    </a:lnTo>
                    <a:lnTo>
                      <a:pt x="362" y="256"/>
                    </a:lnTo>
                    <a:lnTo>
                      <a:pt x="376" y="242"/>
                    </a:lnTo>
                    <a:lnTo>
                      <a:pt x="391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6" y="183"/>
                    </a:lnTo>
                    <a:lnTo>
                      <a:pt x="450" y="171"/>
                    </a:lnTo>
                    <a:lnTo>
                      <a:pt x="466" y="159"/>
                    </a:lnTo>
                    <a:lnTo>
                      <a:pt x="483" y="147"/>
                    </a:lnTo>
                    <a:lnTo>
                      <a:pt x="500" y="135"/>
                    </a:lnTo>
                    <a:lnTo>
                      <a:pt x="516" y="123"/>
                    </a:lnTo>
                    <a:lnTo>
                      <a:pt x="533" y="112"/>
                    </a:lnTo>
                    <a:lnTo>
                      <a:pt x="549" y="104"/>
                    </a:lnTo>
                    <a:lnTo>
                      <a:pt x="566" y="93"/>
                    </a:lnTo>
                    <a:lnTo>
                      <a:pt x="582" y="85"/>
                    </a:lnTo>
                    <a:lnTo>
                      <a:pt x="597" y="76"/>
                    </a:lnTo>
                    <a:lnTo>
                      <a:pt x="613" y="69"/>
                    </a:lnTo>
                    <a:lnTo>
                      <a:pt x="630" y="59"/>
                    </a:lnTo>
                    <a:lnTo>
                      <a:pt x="646" y="55"/>
                    </a:lnTo>
                    <a:lnTo>
                      <a:pt x="663" y="47"/>
                    </a:lnTo>
                    <a:lnTo>
                      <a:pt x="677" y="43"/>
                    </a:lnTo>
                    <a:lnTo>
                      <a:pt x="694" y="36"/>
                    </a:lnTo>
                    <a:lnTo>
                      <a:pt x="708" y="31"/>
                    </a:lnTo>
                    <a:lnTo>
                      <a:pt x="722" y="26"/>
                    </a:lnTo>
                    <a:lnTo>
                      <a:pt x="736" y="24"/>
                    </a:lnTo>
                    <a:lnTo>
                      <a:pt x="751" y="19"/>
                    </a:lnTo>
                    <a:lnTo>
                      <a:pt x="767" y="17"/>
                    </a:lnTo>
                    <a:lnTo>
                      <a:pt x="781" y="12"/>
                    </a:lnTo>
                    <a:lnTo>
                      <a:pt x="793" y="9"/>
                    </a:lnTo>
                    <a:lnTo>
                      <a:pt x="807" y="7"/>
                    </a:lnTo>
                    <a:lnTo>
                      <a:pt x="822" y="7"/>
                    </a:lnTo>
                    <a:lnTo>
                      <a:pt x="834" y="2"/>
                    </a:lnTo>
                    <a:lnTo>
                      <a:pt x="848" y="2"/>
                    </a:lnTo>
                    <a:lnTo>
                      <a:pt x="862" y="2"/>
                    </a:lnTo>
                    <a:lnTo>
                      <a:pt x="876" y="2"/>
                    </a:lnTo>
                    <a:lnTo>
                      <a:pt x="888" y="0"/>
                    </a:lnTo>
                    <a:lnTo>
                      <a:pt x="900" y="0"/>
                    </a:lnTo>
                    <a:lnTo>
                      <a:pt x="912" y="2"/>
                    </a:lnTo>
                    <a:lnTo>
                      <a:pt x="924" y="2"/>
                    </a:lnTo>
                    <a:lnTo>
                      <a:pt x="935" y="2"/>
                    </a:lnTo>
                    <a:lnTo>
                      <a:pt x="945" y="5"/>
                    </a:lnTo>
                    <a:lnTo>
                      <a:pt x="957" y="5"/>
                    </a:lnTo>
                    <a:lnTo>
                      <a:pt x="969" y="7"/>
                    </a:lnTo>
                    <a:lnTo>
                      <a:pt x="978" y="9"/>
                    </a:lnTo>
                    <a:lnTo>
                      <a:pt x="987" y="9"/>
                    </a:lnTo>
                    <a:lnTo>
                      <a:pt x="999" y="12"/>
                    </a:lnTo>
                    <a:lnTo>
                      <a:pt x="1009" y="14"/>
                    </a:lnTo>
                    <a:lnTo>
                      <a:pt x="1018" y="17"/>
                    </a:lnTo>
                    <a:lnTo>
                      <a:pt x="1028" y="21"/>
                    </a:lnTo>
                    <a:lnTo>
                      <a:pt x="1037" y="24"/>
                    </a:lnTo>
                    <a:lnTo>
                      <a:pt x="1047" y="26"/>
                    </a:lnTo>
                    <a:lnTo>
                      <a:pt x="1054" y="28"/>
                    </a:lnTo>
                    <a:lnTo>
                      <a:pt x="1063" y="31"/>
                    </a:lnTo>
                    <a:lnTo>
                      <a:pt x="1070" y="36"/>
                    </a:lnTo>
                    <a:lnTo>
                      <a:pt x="1077" y="38"/>
                    </a:lnTo>
                    <a:lnTo>
                      <a:pt x="1085" y="43"/>
                    </a:lnTo>
                    <a:lnTo>
                      <a:pt x="1092" y="45"/>
                    </a:lnTo>
                    <a:lnTo>
                      <a:pt x="1099" y="50"/>
                    </a:lnTo>
                    <a:lnTo>
                      <a:pt x="1106" y="55"/>
                    </a:lnTo>
                    <a:lnTo>
                      <a:pt x="1111" y="57"/>
                    </a:lnTo>
                    <a:lnTo>
                      <a:pt x="1118" y="59"/>
                    </a:lnTo>
                    <a:lnTo>
                      <a:pt x="1122" y="64"/>
                    </a:lnTo>
                    <a:lnTo>
                      <a:pt x="1127" y="69"/>
                    </a:lnTo>
                    <a:lnTo>
                      <a:pt x="1132" y="71"/>
                    </a:lnTo>
                    <a:lnTo>
                      <a:pt x="1134" y="76"/>
                    </a:lnTo>
                    <a:lnTo>
                      <a:pt x="1139" y="81"/>
                    </a:lnTo>
                    <a:lnTo>
                      <a:pt x="1144" y="83"/>
                    </a:lnTo>
                    <a:lnTo>
                      <a:pt x="1151" y="93"/>
                    </a:lnTo>
                    <a:lnTo>
                      <a:pt x="1156" y="100"/>
                    </a:lnTo>
                    <a:lnTo>
                      <a:pt x="1158" y="107"/>
                    </a:lnTo>
                    <a:lnTo>
                      <a:pt x="1160" y="114"/>
                    </a:lnTo>
                    <a:lnTo>
                      <a:pt x="1160" y="119"/>
                    </a:lnTo>
                    <a:lnTo>
                      <a:pt x="1160" y="123"/>
                    </a:lnTo>
                    <a:lnTo>
                      <a:pt x="1160" y="128"/>
                    </a:lnTo>
                    <a:lnTo>
                      <a:pt x="1160" y="135"/>
                    </a:lnTo>
                    <a:lnTo>
                      <a:pt x="1158" y="140"/>
                    </a:lnTo>
                    <a:lnTo>
                      <a:pt x="1158" y="147"/>
                    </a:lnTo>
                    <a:lnTo>
                      <a:pt x="1156" y="154"/>
                    </a:lnTo>
                    <a:lnTo>
                      <a:pt x="1151" y="164"/>
                    </a:lnTo>
                    <a:lnTo>
                      <a:pt x="1149" y="171"/>
                    </a:lnTo>
                    <a:lnTo>
                      <a:pt x="1144" y="178"/>
                    </a:lnTo>
                    <a:lnTo>
                      <a:pt x="1141" y="183"/>
                    </a:lnTo>
                    <a:lnTo>
                      <a:pt x="1139" y="188"/>
                    </a:lnTo>
                    <a:lnTo>
                      <a:pt x="1137" y="192"/>
                    </a:lnTo>
                    <a:lnTo>
                      <a:pt x="1134" y="197"/>
                    </a:lnTo>
                    <a:lnTo>
                      <a:pt x="1132" y="202"/>
                    </a:lnTo>
                    <a:lnTo>
                      <a:pt x="1130" y="207"/>
                    </a:lnTo>
                    <a:lnTo>
                      <a:pt x="1130" y="211"/>
                    </a:lnTo>
                    <a:lnTo>
                      <a:pt x="1125" y="218"/>
                    </a:lnTo>
                    <a:lnTo>
                      <a:pt x="1122" y="223"/>
                    </a:lnTo>
                    <a:lnTo>
                      <a:pt x="1118" y="228"/>
                    </a:lnTo>
                    <a:lnTo>
                      <a:pt x="1115" y="235"/>
                    </a:lnTo>
                    <a:lnTo>
                      <a:pt x="1113" y="240"/>
                    </a:lnTo>
                    <a:lnTo>
                      <a:pt x="1108" y="245"/>
                    </a:lnTo>
                    <a:lnTo>
                      <a:pt x="1104" y="249"/>
                    </a:lnTo>
                    <a:lnTo>
                      <a:pt x="1101" y="256"/>
                    </a:lnTo>
                    <a:lnTo>
                      <a:pt x="1096" y="261"/>
                    </a:lnTo>
                    <a:lnTo>
                      <a:pt x="1092" y="268"/>
                    </a:lnTo>
                    <a:lnTo>
                      <a:pt x="1087" y="275"/>
                    </a:lnTo>
                    <a:lnTo>
                      <a:pt x="1082" y="280"/>
                    </a:lnTo>
                    <a:lnTo>
                      <a:pt x="1077" y="287"/>
                    </a:lnTo>
                    <a:lnTo>
                      <a:pt x="1073" y="292"/>
                    </a:lnTo>
                    <a:lnTo>
                      <a:pt x="1068" y="299"/>
                    </a:lnTo>
                    <a:lnTo>
                      <a:pt x="1063" y="306"/>
                    </a:lnTo>
                    <a:lnTo>
                      <a:pt x="1056" y="313"/>
                    </a:lnTo>
                    <a:lnTo>
                      <a:pt x="1051" y="318"/>
                    </a:lnTo>
                    <a:lnTo>
                      <a:pt x="1047" y="325"/>
                    </a:lnTo>
                    <a:lnTo>
                      <a:pt x="1040" y="332"/>
                    </a:lnTo>
                    <a:lnTo>
                      <a:pt x="1035" y="342"/>
                    </a:lnTo>
                    <a:lnTo>
                      <a:pt x="1028" y="347"/>
                    </a:lnTo>
                    <a:lnTo>
                      <a:pt x="1021" y="354"/>
                    </a:lnTo>
                    <a:lnTo>
                      <a:pt x="1014" y="361"/>
                    </a:lnTo>
                    <a:lnTo>
                      <a:pt x="1009" y="368"/>
                    </a:lnTo>
                    <a:lnTo>
                      <a:pt x="1002" y="375"/>
                    </a:lnTo>
                    <a:lnTo>
                      <a:pt x="995" y="385"/>
                    </a:lnTo>
                    <a:lnTo>
                      <a:pt x="985" y="392"/>
                    </a:lnTo>
                    <a:lnTo>
                      <a:pt x="980" y="399"/>
                    </a:lnTo>
                    <a:lnTo>
                      <a:pt x="971" y="406"/>
                    </a:lnTo>
                    <a:lnTo>
                      <a:pt x="964" y="413"/>
                    </a:lnTo>
                    <a:lnTo>
                      <a:pt x="957" y="423"/>
                    </a:lnTo>
                    <a:lnTo>
                      <a:pt x="950" y="430"/>
                    </a:lnTo>
                    <a:lnTo>
                      <a:pt x="940" y="437"/>
                    </a:lnTo>
                    <a:lnTo>
                      <a:pt x="931" y="444"/>
                    </a:lnTo>
                    <a:lnTo>
                      <a:pt x="924" y="454"/>
                    </a:lnTo>
                    <a:lnTo>
                      <a:pt x="914" y="463"/>
                    </a:lnTo>
                    <a:lnTo>
                      <a:pt x="912" y="456"/>
                    </a:lnTo>
                    <a:lnTo>
                      <a:pt x="907" y="451"/>
                    </a:lnTo>
                    <a:lnTo>
                      <a:pt x="902" y="446"/>
                    </a:lnTo>
                    <a:lnTo>
                      <a:pt x="900" y="442"/>
                    </a:lnTo>
                    <a:lnTo>
                      <a:pt x="895" y="437"/>
                    </a:lnTo>
                    <a:lnTo>
                      <a:pt x="890" y="430"/>
                    </a:lnTo>
                    <a:lnTo>
                      <a:pt x="886" y="425"/>
                    </a:lnTo>
                    <a:lnTo>
                      <a:pt x="883" y="418"/>
                    </a:lnTo>
                    <a:lnTo>
                      <a:pt x="876" y="413"/>
                    </a:lnTo>
                    <a:lnTo>
                      <a:pt x="874" y="408"/>
                    </a:lnTo>
                    <a:lnTo>
                      <a:pt x="871" y="401"/>
                    </a:lnTo>
                    <a:lnTo>
                      <a:pt x="867" y="397"/>
                    </a:lnTo>
                    <a:lnTo>
                      <a:pt x="862" y="392"/>
                    </a:lnTo>
                    <a:lnTo>
                      <a:pt x="860" y="387"/>
                    </a:lnTo>
                    <a:lnTo>
                      <a:pt x="857" y="382"/>
                    </a:lnTo>
                    <a:lnTo>
                      <a:pt x="855" y="380"/>
                    </a:lnTo>
                    <a:lnTo>
                      <a:pt x="860" y="378"/>
                    </a:lnTo>
                    <a:lnTo>
                      <a:pt x="862" y="375"/>
                    </a:lnTo>
                    <a:lnTo>
                      <a:pt x="867" y="373"/>
                    </a:lnTo>
                    <a:lnTo>
                      <a:pt x="871" y="373"/>
                    </a:lnTo>
                    <a:lnTo>
                      <a:pt x="874" y="373"/>
                    </a:lnTo>
                    <a:lnTo>
                      <a:pt x="876" y="373"/>
                    </a:lnTo>
                    <a:lnTo>
                      <a:pt x="862" y="328"/>
                    </a:lnTo>
                    <a:lnTo>
                      <a:pt x="855" y="330"/>
                    </a:lnTo>
                    <a:lnTo>
                      <a:pt x="845" y="332"/>
                    </a:lnTo>
                    <a:lnTo>
                      <a:pt x="841" y="332"/>
                    </a:lnTo>
                    <a:lnTo>
                      <a:pt x="834" y="335"/>
                    </a:lnTo>
                    <a:lnTo>
                      <a:pt x="829" y="335"/>
                    </a:lnTo>
                    <a:lnTo>
                      <a:pt x="826" y="340"/>
                    </a:lnTo>
                    <a:lnTo>
                      <a:pt x="819" y="340"/>
                    </a:lnTo>
                    <a:lnTo>
                      <a:pt x="815" y="342"/>
                    </a:lnTo>
                    <a:lnTo>
                      <a:pt x="807" y="344"/>
                    </a:lnTo>
                    <a:lnTo>
                      <a:pt x="803" y="344"/>
                    </a:lnTo>
                    <a:lnTo>
                      <a:pt x="798" y="347"/>
                    </a:lnTo>
                    <a:lnTo>
                      <a:pt x="791" y="349"/>
                    </a:lnTo>
                    <a:lnTo>
                      <a:pt x="786" y="349"/>
                    </a:lnTo>
                    <a:lnTo>
                      <a:pt x="779" y="354"/>
                    </a:lnTo>
                    <a:lnTo>
                      <a:pt x="774" y="354"/>
                    </a:lnTo>
                    <a:lnTo>
                      <a:pt x="767" y="356"/>
                    </a:lnTo>
                    <a:lnTo>
                      <a:pt x="760" y="359"/>
                    </a:lnTo>
                    <a:lnTo>
                      <a:pt x="753" y="361"/>
                    </a:lnTo>
                    <a:lnTo>
                      <a:pt x="748" y="361"/>
                    </a:lnTo>
                    <a:lnTo>
                      <a:pt x="741" y="363"/>
                    </a:lnTo>
                    <a:lnTo>
                      <a:pt x="736" y="366"/>
                    </a:lnTo>
                    <a:lnTo>
                      <a:pt x="729" y="368"/>
                    </a:lnTo>
                    <a:lnTo>
                      <a:pt x="722" y="370"/>
                    </a:lnTo>
                    <a:lnTo>
                      <a:pt x="717" y="370"/>
                    </a:lnTo>
                    <a:lnTo>
                      <a:pt x="710" y="373"/>
                    </a:lnTo>
                    <a:lnTo>
                      <a:pt x="706" y="375"/>
                    </a:lnTo>
                    <a:lnTo>
                      <a:pt x="699" y="378"/>
                    </a:lnTo>
                    <a:lnTo>
                      <a:pt x="691" y="378"/>
                    </a:lnTo>
                    <a:lnTo>
                      <a:pt x="684" y="382"/>
                    </a:lnTo>
                    <a:lnTo>
                      <a:pt x="680" y="385"/>
                    </a:lnTo>
                    <a:lnTo>
                      <a:pt x="672" y="385"/>
                    </a:lnTo>
                    <a:lnTo>
                      <a:pt x="668" y="387"/>
                    </a:lnTo>
                    <a:lnTo>
                      <a:pt x="661" y="387"/>
                    </a:lnTo>
                    <a:lnTo>
                      <a:pt x="656" y="389"/>
                    </a:lnTo>
                    <a:lnTo>
                      <a:pt x="649" y="389"/>
                    </a:lnTo>
                    <a:lnTo>
                      <a:pt x="642" y="394"/>
                    </a:lnTo>
                    <a:lnTo>
                      <a:pt x="637" y="394"/>
                    </a:lnTo>
                    <a:lnTo>
                      <a:pt x="632" y="397"/>
                    </a:lnTo>
                    <a:lnTo>
                      <a:pt x="627" y="397"/>
                    </a:lnTo>
                    <a:lnTo>
                      <a:pt x="623" y="399"/>
                    </a:lnTo>
                    <a:lnTo>
                      <a:pt x="618" y="399"/>
                    </a:lnTo>
                    <a:lnTo>
                      <a:pt x="613" y="401"/>
                    </a:lnTo>
                    <a:lnTo>
                      <a:pt x="609" y="401"/>
                    </a:lnTo>
                    <a:lnTo>
                      <a:pt x="601" y="404"/>
                    </a:lnTo>
                    <a:lnTo>
                      <a:pt x="597" y="404"/>
                    </a:lnTo>
                    <a:lnTo>
                      <a:pt x="594" y="408"/>
                    </a:lnTo>
                    <a:lnTo>
                      <a:pt x="585" y="408"/>
                    </a:lnTo>
                    <a:lnTo>
                      <a:pt x="580" y="411"/>
                    </a:lnTo>
                    <a:lnTo>
                      <a:pt x="573" y="411"/>
                    </a:lnTo>
                    <a:lnTo>
                      <a:pt x="568" y="413"/>
                    </a:lnTo>
                    <a:lnTo>
                      <a:pt x="564" y="413"/>
                    </a:lnTo>
                    <a:lnTo>
                      <a:pt x="564" y="408"/>
                    </a:lnTo>
                    <a:lnTo>
                      <a:pt x="566" y="401"/>
                    </a:lnTo>
                    <a:lnTo>
                      <a:pt x="571" y="397"/>
                    </a:lnTo>
                    <a:lnTo>
                      <a:pt x="575" y="389"/>
                    </a:lnTo>
                    <a:lnTo>
                      <a:pt x="580" y="382"/>
                    </a:lnTo>
                    <a:lnTo>
                      <a:pt x="585" y="373"/>
                    </a:lnTo>
                    <a:lnTo>
                      <a:pt x="587" y="368"/>
                    </a:lnTo>
                    <a:lnTo>
                      <a:pt x="592" y="363"/>
                    </a:lnTo>
                    <a:lnTo>
                      <a:pt x="594" y="359"/>
                    </a:lnTo>
                    <a:lnTo>
                      <a:pt x="599" y="354"/>
                    </a:lnTo>
                    <a:lnTo>
                      <a:pt x="601" y="347"/>
                    </a:lnTo>
                    <a:lnTo>
                      <a:pt x="606" y="342"/>
                    </a:lnTo>
                    <a:lnTo>
                      <a:pt x="609" y="335"/>
                    </a:lnTo>
                    <a:lnTo>
                      <a:pt x="611" y="330"/>
                    </a:lnTo>
                    <a:lnTo>
                      <a:pt x="616" y="325"/>
                    </a:lnTo>
                    <a:lnTo>
                      <a:pt x="618" y="321"/>
                    </a:lnTo>
                    <a:lnTo>
                      <a:pt x="623" y="313"/>
                    </a:lnTo>
                    <a:lnTo>
                      <a:pt x="625" y="309"/>
                    </a:lnTo>
                    <a:lnTo>
                      <a:pt x="627" y="302"/>
                    </a:lnTo>
                    <a:lnTo>
                      <a:pt x="632" y="297"/>
                    </a:lnTo>
                    <a:lnTo>
                      <a:pt x="637" y="290"/>
                    </a:lnTo>
                    <a:lnTo>
                      <a:pt x="639" y="285"/>
                    </a:lnTo>
                    <a:lnTo>
                      <a:pt x="644" y="280"/>
                    </a:lnTo>
                    <a:lnTo>
                      <a:pt x="649" y="273"/>
                    </a:lnTo>
                    <a:lnTo>
                      <a:pt x="651" y="266"/>
                    </a:lnTo>
                    <a:lnTo>
                      <a:pt x="656" y="261"/>
                    </a:lnTo>
                    <a:lnTo>
                      <a:pt x="658" y="256"/>
                    </a:lnTo>
                    <a:lnTo>
                      <a:pt x="663" y="249"/>
                    </a:lnTo>
                    <a:lnTo>
                      <a:pt x="665" y="245"/>
                    </a:lnTo>
                    <a:lnTo>
                      <a:pt x="670" y="237"/>
                    </a:lnTo>
                    <a:lnTo>
                      <a:pt x="672" y="233"/>
                    </a:lnTo>
                    <a:lnTo>
                      <a:pt x="677" y="226"/>
                    </a:lnTo>
                    <a:lnTo>
                      <a:pt x="680" y="221"/>
                    </a:lnTo>
                    <a:lnTo>
                      <a:pt x="684" y="216"/>
                    </a:lnTo>
                    <a:lnTo>
                      <a:pt x="687" y="209"/>
                    </a:lnTo>
                    <a:lnTo>
                      <a:pt x="691" y="204"/>
                    </a:lnTo>
                    <a:lnTo>
                      <a:pt x="694" y="199"/>
                    </a:lnTo>
                    <a:lnTo>
                      <a:pt x="696" y="195"/>
                    </a:lnTo>
                    <a:lnTo>
                      <a:pt x="701" y="190"/>
                    </a:lnTo>
                    <a:lnTo>
                      <a:pt x="703" y="185"/>
                    </a:lnTo>
                    <a:lnTo>
                      <a:pt x="706" y="180"/>
                    </a:lnTo>
                    <a:lnTo>
                      <a:pt x="708" y="178"/>
                    </a:lnTo>
                    <a:lnTo>
                      <a:pt x="715" y="169"/>
                    </a:lnTo>
                    <a:lnTo>
                      <a:pt x="720" y="161"/>
                    </a:lnTo>
                    <a:lnTo>
                      <a:pt x="722" y="154"/>
                    </a:lnTo>
                    <a:lnTo>
                      <a:pt x="725" y="150"/>
                    </a:lnTo>
                    <a:lnTo>
                      <a:pt x="732" y="142"/>
                    </a:lnTo>
                    <a:lnTo>
                      <a:pt x="734" y="140"/>
                    </a:lnTo>
                    <a:lnTo>
                      <a:pt x="689" y="123"/>
                    </a:lnTo>
                    <a:lnTo>
                      <a:pt x="682" y="128"/>
                    </a:lnTo>
                    <a:lnTo>
                      <a:pt x="677" y="135"/>
                    </a:lnTo>
                    <a:lnTo>
                      <a:pt x="675" y="140"/>
                    </a:lnTo>
                    <a:lnTo>
                      <a:pt x="672" y="142"/>
                    </a:lnTo>
                    <a:lnTo>
                      <a:pt x="670" y="147"/>
                    </a:lnTo>
                    <a:lnTo>
                      <a:pt x="668" y="152"/>
                    </a:lnTo>
                    <a:lnTo>
                      <a:pt x="663" y="159"/>
                    </a:lnTo>
                    <a:lnTo>
                      <a:pt x="661" y="161"/>
                    </a:lnTo>
                    <a:lnTo>
                      <a:pt x="656" y="166"/>
                    </a:lnTo>
                    <a:lnTo>
                      <a:pt x="654" y="173"/>
                    </a:lnTo>
                    <a:lnTo>
                      <a:pt x="649" y="178"/>
                    </a:lnTo>
                    <a:lnTo>
                      <a:pt x="646" y="183"/>
                    </a:lnTo>
                    <a:lnTo>
                      <a:pt x="642" y="190"/>
                    </a:lnTo>
                    <a:lnTo>
                      <a:pt x="639" y="195"/>
                    </a:lnTo>
                    <a:lnTo>
                      <a:pt x="635" y="202"/>
                    </a:lnTo>
                    <a:lnTo>
                      <a:pt x="632" y="209"/>
                    </a:lnTo>
                    <a:lnTo>
                      <a:pt x="627" y="214"/>
                    </a:lnTo>
                    <a:lnTo>
                      <a:pt x="623" y="221"/>
                    </a:lnTo>
                    <a:lnTo>
                      <a:pt x="620" y="226"/>
                    </a:lnTo>
                    <a:lnTo>
                      <a:pt x="616" y="235"/>
                    </a:lnTo>
                    <a:lnTo>
                      <a:pt x="611" y="240"/>
                    </a:lnTo>
                    <a:lnTo>
                      <a:pt x="609" y="247"/>
                    </a:lnTo>
                    <a:lnTo>
                      <a:pt x="601" y="254"/>
                    </a:lnTo>
                    <a:lnTo>
                      <a:pt x="599" y="261"/>
                    </a:lnTo>
                    <a:lnTo>
                      <a:pt x="594" y="266"/>
                    </a:lnTo>
                    <a:lnTo>
                      <a:pt x="592" y="275"/>
                    </a:lnTo>
                    <a:lnTo>
                      <a:pt x="587" y="283"/>
                    </a:lnTo>
                    <a:lnTo>
                      <a:pt x="582" y="290"/>
                    </a:lnTo>
                    <a:lnTo>
                      <a:pt x="580" y="294"/>
                    </a:lnTo>
                    <a:lnTo>
                      <a:pt x="575" y="304"/>
                    </a:lnTo>
                    <a:lnTo>
                      <a:pt x="571" y="311"/>
                    </a:lnTo>
                    <a:lnTo>
                      <a:pt x="566" y="316"/>
                    </a:lnTo>
                    <a:lnTo>
                      <a:pt x="564" y="323"/>
                    </a:lnTo>
                    <a:lnTo>
                      <a:pt x="559" y="330"/>
                    </a:lnTo>
                    <a:lnTo>
                      <a:pt x="554" y="335"/>
                    </a:lnTo>
                    <a:lnTo>
                      <a:pt x="552" y="342"/>
                    </a:lnTo>
                    <a:lnTo>
                      <a:pt x="547" y="349"/>
                    </a:lnTo>
                    <a:lnTo>
                      <a:pt x="545" y="356"/>
                    </a:lnTo>
                    <a:lnTo>
                      <a:pt x="540" y="361"/>
                    </a:lnTo>
                    <a:lnTo>
                      <a:pt x="537" y="366"/>
                    </a:lnTo>
                    <a:lnTo>
                      <a:pt x="533" y="373"/>
                    </a:lnTo>
                    <a:lnTo>
                      <a:pt x="530" y="378"/>
                    </a:lnTo>
                    <a:lnTo>
                      <a:pt x="528" y="385"/>
                    </a:lnTo>
                    <a:lnTo>
                      <a:pt x="526" y="389"/>
                    </a:lnTo>
                    <a:lnTo>
                      <a:pt x="523" y="394"/>
                    </a:lnTo>
                    <a:lnTo>
                      <a:pt x="519" y="399"/>
                    </a:lnTo>
                    <a:lnTo>
                      <a:pt x="514" y="408"/>
                    </a:lnTo>
                    <a:lnTo>
                      <a:pt x="509" y="416"/>
                    </a:lnTo>
                    <a:lnTo>
                      <a:pt x="504" y="423"/>
                    </a:lnTo>
                    <a:lnTo>
                      <a:pt x="502" y="430"/>
                    </a:lnTo>
                    <a:lnTo>
                      <a:pt x="500" y="435"/>
                    </a:lnTo>
                    <a:lnTo>
                      <a:pt x="497" y="439"/>
                    </a:lnTo>
                    <a:lnTo>
                      <a:pt x="497" y="442"/>
                    </a:lnTo>
                    <a:lnTo>
                      <a:pt x="488" y="446"/>
                    </a:lnTo>
                    <a:lnTo>
                      <a:pt x="481" y="456"/>
                    </a:lnTo>
                    <a:lnTo>
                      <a:pt x="474" y="463"/>
                    </a:lnTo>
                    <a:lnTo>
                      <a:pt x="466" y="470"/>
                    </a:lnTo>
                    <a:lnTo>
                      <a:pt x="459" y="477"/>
                    </a:lnTo>
                    <a:lnTo>
                      <a:pt x="450" y="484"/>
                    </a:lnTo>
                    <a:lnTo>
                      <a:pt x="443" y="494"/>
                    </a:lnTo>
                    <a:lnTo>
                      <a:pt x="436" y="501"/>
                    </a:lnTo>
                    <a:lnTo>
                      <a:pt x="426" y="508"/>
                    </a:lnTo>
                    <a:lnTo>
                      <a:pt x="419" y="518"/>
                    </a:lnTo>
                    <a:lnTo>
                      <a:pt x="412" y="527"/>
                    </a:lnTo>
                    <a:lnTo>
                      <a:pt x="402" y="537"/>
                    </a:lnTo>
                    <a:lnTo>
                      <a:pt x="395" y="544"/>
                    </a:lnTo>
                    <a:lnTo>
                      <a:pt x="388" y="553"/>
                    </a:lnTo>
                    <a:lnTo>
                      <a:pt x="379" y="563"/>
                    </a:lnTo>
                    <a:lnTo>
                      <a:pt x="372" y="575"/>
                    </a:lnTo>
                    <a:lnTo>
                      <a:pt x="362" y="582"/>
                    </a:lnTo>
                    <a:lnTo>
                      <a:pt x="355" y="591"/>
                    </a:lnTo>
                    <a:lnTo>
                      <a:pt x="346" y="601"/>
                    </a:lnTo>
                    <a:lnTo>
                      <a:pt x="339" y="610"/>
                    </a:lnTo>
                    <a:lnTo>
                      <a:pt x="329" y="620"/>
                    </a:lnTo>
                    <a:lnTo>
                      <a:pt x="322" y="632"/>
                    </a:lnTo>
                    <a:lnTo>
                      <a:pt x="315" y="639"/>
                    </a:lnTo>
                    <a:lnTo>
                      <a:pt x="308" y="651"/>
                    </a:lnTo>
                    <a:lnTo>
                      <a:pt x="298" y="660"/>
                    </a:lnTo>
                    <a:lnTo>
                      <a:pt x="291" y="667"/>
                    </a:lnTo>
                    <a:lnTo>
                      <a:pt x="284" y="679"/>
                    </a:lnTo>
                    <a:lnTo>
                      <a:pt x="277" y="689"/>
                    </a:lnTo>
                    <a:lnTo>
                      <a:pt x="267" y="698"/>
                    </a:lnTo>
                    <a:lnTo>
                      <a:pt x="263" y="708"/>
                    </a:lnTo>
                    <a:lnTo>
                      <a:pt x="253" y="717"/>
                    </a:lnTo>
                    <a:lnTo>
                      <a:pt x="249" y="727"/>
                    </a:lnTo>
                    <a:lnTo>
                      <a:pt x="239" y="736"/>
                    </a:lnTo>
                    <a:lnTo>
                      <a:pt x="232" y="746"/>
                    </a:lnTo>
                    <a:lnTo>
                      <a:pt x="225" y="755"/>
                    </a:lnTo>
                    <a:lnTo>
                      <a:pt x="220" y="762"/>
                    </a:lnTo>
                    <a:lnTo>
                      <a:pt x="211" y="772"/>
                    </a:lnTo>
                    <a:lnTo>
                      <a:pt x="206" y="781"/>
                    </a:lnTo>
                    <a:lnTo>
                      <a:pt x="199" y="788"/>
                    </a:lnTo>
                    <a:lnTo>
                      <a:pt x="194" y="798"/>
                    </a:lnTo>
                    <a:lnTo>
                      <a:pt x="187" y="805"/>
                    </a:lnTo>
                    <a:lnTo>
                      <a:pt x="180" y="812"/>
                    </a:lnTo>
                    <a:lnTo>
                      <a:pt x="175" y="819"/>
                    </a:lnTo>
                    <a:lnTo>
                      <a:pt x="170" y="829"/>
                    </a:lnTo>
                    <a:lnTo>
                      <a:pt x="166" y="834"/>
                    </a:lnTo>
                    <a:lnTo>
                      <a:pt x="161" y="841"/>
                    </a:lnTo>
                    <a:lnTo>
                      <a:pt x="156" y="850"/>
                    </a:lnTo>
                    <a:lnTo>
                      <a:pt x="151" y="855"/>
                    </a:lnTo>
                    <a:lnTo>
                      <a:pt x="147" y="860"/>
                    </a:lnTo>
                    <a:lnTo>
                      <a:pt x="142" y="867"/>
                    </a:lnTo>
                    <a:lnTo>
                      <a:pt x="137" y="872"/>
                    </a:lnTo>
                    <a:lnTo>
                      <a:pt x="135" y="879"/>
                    </a:lnTo>
                    <a:lnTo>
                      <a:pt x="128" y="886"/>
                    </a:lnTo>
                    <a:lnTo>
                      <a:pt x="123" y="895"/>
                    </a:lnTo>
                    <a:lnTo>
                      <a:pt x="118" y="900"/>
                    </a:lnTo>
                    <a:lnTo>
                      <a:pt x="116" y="905"/>
                    </a:lnTo>
                    <a:lnTo>
                      <a:pt x="114" y="907"/>
                    </a:lnTo>
                    <a:lnTo>
                      <a:pt x="114" y="910"/>
                    </a:lnTo>
                    <a:lnTo>
                      <a:pt x="118" y="912"/>
                    </a:lnTo>
                    <a:lnTo>
                      <a:pt x="125" y="914"/>
                    </a:lnTo>
                    <a:lnTo>
                      <a:pt x="132" y="921"/>
                    </a:lnTo>
                    <a:lnTo>
                      <a:pt x="140" y="924"/>
                    </a:lnTo>
                    <a:lnTo>
                      <a:pt x="144" y="926"/>
                    </a:lnTo>
                    <a:lnTo>
                      <a:pt x="151" y="926"/>
                    </a:lnTo>
                    <a:lnTo>
                      <a:pt x="156" y="924"/>
                    </a:lnTo>
                    <a:lnTo>
                      <a:pt x="161" y="912"/>
                    </a:lnTo>
                    <a:lnTo>
                      <a:pt x="168" y="902"/>
                    </a:lnTo>
                    <a:lnTo>
                      <a:pt x="175" y="893"/>
                    </a:lnTo>
                    <a:lnTo>
                      <a:pt x="182" y="883"/>
                    </a:lnTo>
                    <a:lnTo>
                      <a:pt x="192" y="872"/>
                    </a:lnTo>
                    <a:lnTo>
                      <a:pt x="199" y="862"/>
                    </a:lnTo>
                    <a:lnTo>
                      <a:pt x="206" y="853"/>
                    </a:lnTo>
                    <a:lnTo>
                      <a:pt x="213" y="841"/>
                    </a:lnTo>
                    <a:lnTo>
                      <a:pt x="222" y="831"/>
                    </a:lnTo>
                    <a:lnTo>
                      <a:pt x="230" y="819"/>
                    </a:lnTo>
                    <a:lnTo>
                      <a:pt x="239" y="810"/>
                    </a:lnTo>
                    <a:lnTo>
                      <a:pt x="246" y="800"/>
                    </a:lnTo>
                    <a:lnTo>
                      <a:pt x="256" y="788"/>
                    </a:lnTo>
                    <a:lnTo>
                      <a:pt x="265" y="779"/>
                    </a:lnTo>
                    <a:lnTo>
                      <a:pt x="272" y="769"/>
                    </a:lnTo>
                    <a:lnTo>
                      <a:pt x="282" y="760"/>
                    </a:lnTo>
                    <a:lnTo>
                      <a:pt x="289" y="748"/>
                    </a:lnTo>
                    <a:lnTo>
                      <a:pt x="298" y="739"/>
                    </a:lnTo>
                    <a:lnTo>
                      <a:pt x="308" y="729"/>
                    </a:lnTo>
                    <a:lnTo>
                      <a:pt x="317" y="720"/>
                    </a:lnTo>
                    <a:lnTo>
                      <a:pt x="324" y="708"/>
                    </a:lnTo>
                    <a:lnTo>
                      <a:pt x="334" y="701"/>
                    </a:lnTo>
                    <a:lnTo>
                      <a:pt x="343" y="689"/>
                    </a:lnTo>
                    <a:lnTo>
                      <a:pt x="350" y="682"/>
                    </a:lnTo>
                    <a:lnTo>
                      <a:pt x="360" y="672"/>
                    </a:lnTo>
                    <a:lnTo>
                      <a:pt x="367" y="663"/>
                    </a:lnTo>
                    <a:lnTo>
                      <a:pt x="376" y="653"/>
                    </a:lnTo>
                    <a:lnTo>
                      <a:pt x="386" y="646"/>
                    </a:lnTo>
                    <a:lnTo>
                      <a:pt x="393" y="636"/>
                    </a:lnTo>
                    <a:lnTo>
                      <a:pt x="402" y="627"/>
                    </a:lnTo>
                    <a:lnTo>
                      <a:pt x="412" y="620"/>
                    </a:lnTo>
                    <a:lnTo>
                      <a:pt x="419" y="610"/>
                    </a:lnTo>
                    <a:lnTo>
                      <a:pt x="426" y="603"/>
                    </a:lnTo>
                    <a:lnTo>
                      <a:pt x="433" y="594"/>
                    </a:lnTo>
                    <a:lnTo>
                      <a:pt x="443" y="587"/>
                    </a:lnTo>
                    <a:lnTo>
                      <a:pt x="450" y="579"/>
                    </a:lnTo>
                    <a:lnTo>
                      <a:pt x="457" y="572"/>
                    </a:lnTo>
                    <a:lnTo>
                      <a:pt x="464" y="565"/>
                    </a:lnTo>
                    <a:lnTo>
                      <a:pt x="471" y="556"/>
                    </a:lnTo>
                    <a:lnTo>
                      <a:pt x="478" y="551"/>
                    </a:lnTo>
                    <a:lnTo>
                      <a:pt x="483" y="544"/>
                    </a:lnTo>
                    <a:lnTo>
                      <a:pt x="490" y="537"/>
                    </a:lnTo>
                    <a:lnTo>
                      <a:pt x="497" y="530"/>
                    </a:lnTo>
                    <a:lnTo>
                      <a:pt x="504" y="525"/>
                    </a:lnTo>
                    <a:lnTo>
                      <a:pt x="509" y="520"/>
                    </a:lnTo>
                    <a:lnTo>
                      <a:pt x="516" y="513"/>
                    </a:lnTo>
                    <a:lnTo>
                      <a:pt x="521" y="508"/>
                    </a:lnTo>
                    <a:lnTo>
                      <a:pt x="528" y="506"/>
                    </a:lnTo>
                    <a:lnTo>
                      <a:pt x="530" y="499"/>
                    </a:lnTo>
                    <a:lnTo>
                      <a:pt x="537" y="494"/>
                    </a:lnTo>
                    <a:lnTo>
                      <a:pt x="542" y="492"/>
                    </a:lnTo>
                    <a:lnTo>
                      <a:pt x="545" y="487"/>
                    </a:lnTo>
                    <a:lnTo>
                      <a:pt x="554" y="480"/>
                    </a:lnTo>
                    <a:lnTo>
                      <a:pt x="559" y="475"/>
                    </a:lnTo>
                    <a:lnTo>
                      <a:pt x="566" y="470"/>
                    </a:lnTo>
                    <a:lnTo>
                      <a:pt x="568" y="468"/>
                    </a:lnTo>
                    <a:lnTo>
                      <a:pt x="571" y="465"/>
                    </a:lnTo>
                    <a:lnTo>
                      <a:pt x="575" y="463"/>
                    </a:lnTo>
                    <a:lnTo>
                      <a:pt x="578" y="463"/>
                    </a:lnTo>
                    <a:lnTo>
                      <a:pt x="582" y="461"/>
                    </a:lnTo>
                    <a:lnTo>
                      <a:pt x="587" y="458"/>
                    </a:lnTo>
                    <a:lnTo>
                      <a:pt x="594" y="456"/>
                    </a:lnTo>
                    <a:lnTo>
                      <a:pt x="599" y="456"/>
                    </a:lnTo>
                    <a:lnTo>
                      <a:pt x="609" y="454"/>
                    </a:lnTo>
                    <a:lnTo>
                      <a:pt x="616" y="451"/>
                    </a:lnTo>
                    <a:lnTo>
                      <a:pt x="623" y="449"/>
                    </a:lnTo>
                    <a:lnTo>
                      <a:pt x="632" y="446"/>
                    </a:lnTo>
                    <a:lnTo>
                      <a:pt x="635" y="444"/>
                    </a:lnTo>
                    <a:lnTo>
                      <a:pt x="639" y="444"/>
                    </a:lnTo>
                    <a:lnTo>
                      <a:pt x="646" y="442"/>
                    </a:lnTo>
                    <a:lnTo>
                      <a:pt x="651" y="442"/>
                    </a:lnTo>
                    <a:lnTo>
                      <a:pt x="654" y="439"/>
                    </a:lnTo>
                    <a:lnTo>
                      <a:pt x="658" y="437"/>
                    </a:lnTo>
                    <a:lnTo>
                      <a:pt x="663" y="437"/>
                    </a:lnTo>
                    <a:lnTo>
                      <a:pt x="668" y="435"/>
                    </a:lnTo>
                    <a:lnTo>
                      <a:pt x="675" y="432"/>
                    </a:lnTo>
                    <a:lnTo>
                      <a:pt x="680" y="432"/>
                    </a:lnTo>
                    <a:lnTo>
                      <a:pt x="684" y="430"/>
                    </a:lnTo>
                    <a:lnTo>
                      <a:pt x="689" y="430"/>
                    </a:lnTo>
                    <a:lnTo>
                      <a:pt x="694" y="427"/>
                    </a:lnTo>
                    <a:lnTo>
                      <a:pt x="699" y="425"/>
                    </a:lnTo>
                    <a:lnTo>
                      <a:pt x="703" y="423"/>
                    </a:lnTo>
                    <a:lnTo>
                      <a:pt x="708" y="423"/>
                    </a:lnTo>
                    <a:lnTo>
                      <a:pt x="715" y="420"/>
                    </a:lnTo>
                    <a:lnTo>
                      <a:pt x="720" y="418"/>
                    </a:lnTo>
                    <a:lnTo>
                      <a:pt x="725" y="418"/>
                    </a:lnTo>
                    <a:lnTo>
                      <a:pt x="729" y="416"/>
                    </a:lnTo>
                    <a:lnTo>
                      <a:pt x="734" y="413"/>
                    </a:lnTo>
                    <a:lnTo>
                      <a:pt x="739" y="413"/>
                    </a:lnTo>
                    <a:lnTo>
                      <a:pt x="746" y="411"/>
                    </a:lnTo>
                    <a:lnTo>
                      <a:pt x="751" y="411"/>
                    </a:lnTo>
                    <a:lnTo>
                      <a:pt x="755" y="408"/>
                    </a:lnTo>
                    <a:lnTo>
                      <a:pt x="760" y="408"/>
                    </a:lnTo>
                    <a:lnTo>
                      <a:pt x="765" y="404"/>
                    </a:lnTo>
                    <a:lnTo>
                      <a:pt x="772" y="404"/>
                    </a:lnTo>
                    <a:lnTo>
                      <a:pt x="774" y="401"/>
                    </a:lnTo>
                    <a:lnTo>
                      <a:pt x="779" y="401"/>
                    </a:lnTo>
                    <a:lnTo>
                      <a:pt x="784" y="399"/>
                    </a:lnTo>
                    <a:lnTo>
                      <a:pt x="789" y="399"/>
                    </a:lnTo>
                    <a:lnTo>
                      <a:pt x="793" y="397"/>
                    </a:lnTo>
                    <a:lnTo>
                      <a:pt x="800" y="394"/>
                    </a:lnTo>
                    <a:lnTo>
                      <a:pt x="803" y="394"/>
                    </a:lnTo>
                    <a:lnTo>
                      <a:pt x="807" y="392"/>
                    </a:lnTo>
                    <a:lnTo>
                      <a:pt x="817" y="389"/>
                    </a:lnTo>
                    <a:lnTo>
                      <a:pt x="826" y="387"/>
                    </a:lnTo>
                    <a:lnTo>
                      <a:pt x="834" y="385"/>
                    </a:lnTo>
                    <a:lnTo>
                      <a:pt x="841" y="385"/>
                    </a:lnTo>
                    <a:lnTo>
                      <a:pt x="843" y="387"/>
                    </a:lnTo>
                    <a:lnTo>
                      <a:pt x="848" y="392"/>
                    </a:lnTo>
                    <a:lnTo>
                      <a:pt x="850" y="397"/>
                    </a:lnTo>
                    <a:lnTo>
                      <a:pt x="855" y="401"/>
                    </a:lnTo>
                    <a:lnTo>
                      <a:pt x="860" y="408"/>
                    </a:lnTo>
                    <a:lnTo>
                      <a:pt x="862" y="413"/>
                    </a:lnTo>
                    <a:lnTo>
                      <a:pt x="869" y="418"/>
                    </a:lnTo>
                    <a:lnTo>
                      <a:pt x="874" y="427"/>
                    </a:lnTo>
                    <a:lnTo>
                      <a:pt x="876" y="432"/>
                    </a:lnTo>
                    <a:lnTo>
                      <a:pt x="883" y="437"/>
                    </a:lnTo>
                    <a:lnTo>
                      <a:pt x="886" y="444"/>
                    </a:lnTo>
                    <a:lnTo>
                      <a:pt x="890" y="451"/>
                    </a:lnTo>
                    <a:lnTo>
                      <a:pt x="895" y="456"/>
                    </a:lnTo>
                    <a:lnTo>
                      <a:pt x="897" y="461"/>
                    </a:lnTo>
                    <a:lnTo>
                      <a:pt x="902" y="465"/>
                    </a:lnTo>
                    <a:lnTo>
                      <a:pt x="905" y="470"/>
                    </a:lnTo>
                    <a:lnTo>
                      <a:pt x="900" y="473"/>
                    </a:lnTo>
                    <a:lnTo>
                      <a:pt x="895" y="477"/>
                    </a:lnTo>
                    <a:lnTo>
                      <a:pt x="890" y="480"/>
                    </a:lnTo>
                    <a:lnTo>
                      <a:pt x="886" y="484"/>
                    </a:lnTo>
                    <a:lnTo>
                      <a:pt x="881" y="487"/>
                    </a:lnTo>
                    <a:lnTo>
                      <a:pt x="876" y="494"/>
                    </a:lnTo>
                    <a:lnTo>
                      <a:pt x="871" y="496"/>
                    </a:lnTo>
                    <a:lnTo>
                      <a:pt x="867" y="501"/>
                    </a:lnTo>
                    <a:lnTo>
                      <a:pt x="860" y="506"/>
                    </a:lnTo>
                    <a:lnTo>
                      <a:pt x="855" y="511"/>
                    </a:lnTo>
                    <a:lnTo>
                      <a:pt x="848" y="513"/>
                    </a:lnTo>
                    <a:lnTo>
                      <a:pt x="843" y="520"/>
                    </a:lnTo>
                    <a:lnTo>
                      <a:pt x="836" y="522"/>
                    </a:lnTo>
                    <a:lnTo>
                      <a:pt x="831" y="527"/>
                    </a:lnTo>
                    <a:lnTo>
                      <a:pt x="826" y="532"/>
                    </a:lnTo>
                    <a:lnTo>
                      <a:pt x="822" y="537"/>
                    </a:lnTo>
                    <a:lnTo>
                      <a:pt x="817" y="539"/>
                    </a:lnTo>
                    <a:lnTo>
                      <a:pt x="810" y="544"/>
                    </a:lnTo>
                    <a:lnTo>
                      <a:pt x="805" y="549"/>
                    </a:lnTo>
                    <a:lnTo>
                      <a:pt x="800" y="553"/>
                    </a:lnTo>
                    <a:lnTo>
                      <a:pt x="793" y="558"/>
                    </a:lnTo>
                    <a:lnTo>
                      <a:pt x="786" y="563"/>
                    </a:lnTo>
                    <a:lnTo>
                      <a:pt x="781" y="568"/>
                    </a:lnTo>
                    <a:lnTo>
                      <a:pt x="777" y="572"/>
                    </a:lnTo>
                    <a:lnTo>
                      <a:pt x="770" y="577"/>
                    </a:lnTo>
                    <a:lnTo>
                      <a:pt x="762" y="579"/>
                    </a:lnTo>
                    <a:lnTo>
                      <a:pt x="758" y="584"/>
                    </a:lnTo>
                    <a:lnTo>
                      <a:pt x="751" y="589"/>
                    </a:lnTo>
                    <a:lnTo>
                      <a:pt x="744" y="594"/>
                    </a:lnTo>
                    <a:lnTo>
                      <a:pt x="739" y="598"/>
                    </a:lnTo>
                    <a:lnTo>
                      <a:pt x="732" y="603"/>
                    </a:lnTo>
                    <a:lnTo>
                      <a:pt x="725" y="608"/>
                    </a:lnTo>
                    <a:lnTo>
                      <a:pt x="720" y="613"/>
                    </a:lnTo>
                    <a:lnTo>
                      <a:pt x="713" y="617"/>
                    </a:lnTo>
                    <a:lnTo>
                      <a:pt x="706" y="622"/>
                    </a:lnTo>
                    <a:lnTo>
                      <a:pt x="701" y="627"/>
                    </a:lnTo>
                    <a:lnTo>
                      <a:pt x="691" y="632"/>
                    </a:lnTo>
                    <a:lnTo>
                      <a:pt x="684" y="636"/>
                    </a:lnTo>
                    <a:lnTo>
                      <a:pt x="677" y="639"/>
                    </a:lnTo>
                    <a:lnTo>
                      <a:pt x="672" y="646"/>
                    </a:lnTo>
                    <a:lnTo>
                      <a:pt x="665" y="648"/>
                    </a:lnTo>
                    <a:lnTo>
                      <a:pt x="658" y="653"/>
                    </a:lnTo>
                    <a:lnTo>
                      <a:pt x="651" y="658"/>
                    </a:lnTo>
                    <a:lnTo>
                      <a:pt x="644" y="663"/>
                    </a:lnTo>
                    <a:lnTo>
                      <a:pt x="637" y="667"/>
                    </a:lnTo>
                    <a:lnTo>
                      <a:pt x="630" y="672"/>
                    </a:lnTo>
                    <a:lnTo>
                      <a:pt x="623" y="677"/>
                    </a:lnTo>
                    <a:lnTo>
                      <a:pt x="616" y="682"/>
                    </a:lnTo>
                    <a:lnTo>
                      <a:pt x="609" y="686"/>
                    </a:lnTo>
                    <a:lnTo>
                      <a:pt x="599" y="691"/>
                    </a:lnTo>
                    <a:lnTo>
                      <a:pt x="592" y="696"/>
                    </a:lnTo>
                    <a:lnTo>
                      <a:pt x="585" y="701"/>
                    </a:lnTo>
                    <a:lnTo>
                      <a:pt x="578" y="705"/>
                    </a:lnTo>
                    <a:lnTo>
                      <a:pt x="571" y="710"/>
                    </a:lnTo>
                    <a:lnTo>
                      <a:pt x="564" y="715"/>
                    </a:lnTo>
                    <a:lnTo>
                      <a:pt x="554" y="720"/>
                    </a:lnTo>
                    <a:lnTo>
                      <a:pt x="545" y="724"/>
                    </a:lnTo>
                    <a:lnTo>
                      <a:pt x="537" y="729"/>
                    </a:lnTo>
                    <a:lnTo>
                      <a:pt x="530" y="734"/>
                    </a:lnTo>
                    <a:lnTo>
                      <a:pt x="523" y="741"/>
                    </a:lnTo>
                    <a:lnTo>
                      <a:pt x="514" y="743"/>
                    </a:lnTo>
                    <a:lnTo>
                      <a:pt x="507" y="748"/>
                    </a:lnTo>
                    <a:lnTo>
                      <a:pt x="497" y="755"/>
                    </a:lnTo>
                    <a:lnTo>
                      <a:pt x="490" y="760"/>
                    </a:lnTo>
                    <a:lnTo>
                      <a:pt x="488" y="760"/>
                    </a:lnTo>
                    <a:lnTo>
                      <a:pt x="485" y="762"/>
                    </a:lnTo>
                    <a:lnTo>
                      <a:pt x="481" y="765"/>
                    </a:lnTo>
                    <a:lnTo>
                      <a:pt x="474" y="769"/>
                    </a:lnTo>
                    <a:lnTo>
                      <a:pt x="469" y="772"/>
                    </a:lnTo>
                    <a:lnTo>
                      <a:pt x="464" y="774"/>
                    </a:lnTo>
                    <a:lnTo>
                      <a:pt x="459" y="777"/>
                    </a:lnTo>
                    <a:lnTo>
                      <a:pt x="455" y="781"/>
                    </a:lnTo>
                    <a:lnTo>
                      <a:pt x="447" y="786"/>
                    </a:lnTo>
                    <a:lnTo>
                      <a:pt x="443" y="788"/>
                    </a:lnTo>
                    <a:lnTo>
                      <a:pt x="438" y="796"/>
                    </a:lnTo>
                    <a:lnTo>
                      <a:pt x="431" y="800"/>
                    </a:lnTo>
                    <a:lnTo>
                      <a:pt x="426" y="803"/>
                    </a:lnTo>
                    <a:lnTo>
                      <a:pt x="419" y="810"/>
                    </a:lnTo>
                    <a:lnTo>
                      <a:pt x="412" y="815"/>
                    </a:lnTo>
                    <a:lnTo>
                      <a:pt x="402" y="819"/>
                    </a:lnTo>
                    <a:lnTo>
                      <a:pt x="395" y="824"/>
                    </a:lnTo>
                    <a:lnTo>
                      <a:pt x="388" y="829"/>
                    </a:lnTo>
                    <a:lnTo>
                      <a:pt x="379" y="836"/>
                    </a:lnTo>
                    <a:lnTo>
                      <a:pt x="372" y="841"/>
                    </a:lnTo>
                    <a:lnTo>
                      <a:pt x="362" y="845"/>
                    </a:lnTo>
                    <a:lnTo>
                      <a:pt x="355" y="855"/>
                    </a:lnTo>
                    <a:lnTo>
                      <a:pt x="346" y="860"/>
                    </a:lnTo>
                    <a:lnTo>
                      <a:pt x="336" y="867"/>
                    </a:lnTo>
                    <a:lnTo>
                      <a:pt x="329" y="872"/>
                    </a:lnTo>
                    <a:lnTo>
                      <a:pt x="320" y="881"/>
                    </a:lnTo>
                    <a:lnTo>
                      <a:pt x="310" y="886"/>
                    </a:lnTo>
                    <a:lnTo>
                      <a:pt x="303" y="893"/>
                    </a:lnTo>
                    <a:lnTo>
                      <a:pt x="294" y="898"/>
                    </a:lnTo>
                    <a:lnTo>
                      <a:pt x="284" y="905"/>
                    </a:lnTo>
                    <a:lnTo>
                      <a:pt x="275" y="910"/>
                    </a:lnTo>
                    <a:lnTo>
                      <a:pt x="265" y="919"/>
                    </a:lnTo>
                    <a:lnTo>
                      <a:pt x="256" y="924"/>
                    </a:lnTo>
                    <a:lnTo>
                      <a:pt x="249" y="931"/>
                    </a:lnTo>
                    <a:lnTo>
                      <a:pt x="239" y="936"/>
                    </a:lnTo>
                    <a:lnTo>
                      <a:pt x="230" y="943"/>
                    </a:lnTo>
                    <a:lnTo>
                      <a:pt x="220" y="950"/>
                    </a:lnTo>
                    <a:lnTo>
                      <a:pt x="213" y="955"/>
                    </a:lnTo>
                    <a:lnTo>
                      <a:pt x="204" y="962"/>
                    </a:lnTo>
                    <a:lnTo>
                      <a:pt x="196" y="967"/>
                    </a:lnTo>
                    <a:lnTo>
                      <a:pt x="187" y="971"/>
                    </a:lnTo>
                    <a:lnTo>
                      <a:pt x="180" y="978"/>
                    </a:lnTo>
                    <a:lnTo>
                      <a:pt x="170" y="983"/>
                    </a:lnTo>
                    <a:lnTo>
                      <a:pt x="166" y="990"/>
                    </a:lnTo>
                    <a:lnTo>
                      <a:pt x="156" y="995"/>
                    </a:lnTo>
                    <a:lnTo>
                      <a:pt x="149" y="1000"/>
                    </a:lnTo>
                    <a:lnTo>
                      <a:pt x="142" y="1005"/>
                    </a:lnTo>
                    <a:lnTo>
                      <a:pt x="137" y="1009"/>
                    </a:lnTo>
                    <a:lnTo>
                      <a:pt x="130" y="1014"/>
                    </a:lnTo>
                    <a:lnTo>
                      <a:pt x="123" y="1019"/>
                    </a:lnTo>
                    <a:lnTo>
                      <a:pt x="118" y="1024"/>
                    </a:lnTo>
                    <a:lnTo>
                      <a:pt x="114" y="1026"/>
                    </a:lnTo>
                    <a:lnTo>
                      <a:pt x="109" y="1031"/>
                    </a:lnTo>
                    <a:lnTo>
                      <a:pt x="102" y="1035"/>
                    </a:lnTo>
                    <a:lnTo>
                      <a:pt x="99" y="1038"/>
                    </a:lnTo>
                    <a:lnTo>
                      <a:pt x="95" y="1040"/>
                    </a:lnTo>
                    <a:lnTo>
                      <a:pt x="87" y="1045"/>
                    </a:lnTo>
                    <a:lnTo>
                      <a:pt x="85" y="1050"/>
                    </a:lnTo>
                    <a:lnTo>
                      <a:pt x="76" y="1054"/>
                    </a:lnTo>
                    <a:lnTo>
                      <a:pt x="69" y="1059"/>
                    </a:lnTo>
                    <a:lnTo>
                      <a:pt x="59" y="1059"/>
                    </a:lnTo>
                    <a:lnTo>
                      <a:pt x="52" y="1059"/>
                    </a:lnTo>
                    <a:lnTo>
                      <a:pt x="45" y="1054"/>
                    </a:lnTo>
                    <a:lnTo>
                      <a:pt x="35" y="1052"/>
                    </a:lnTo>
                    <a:lnTo>
                      <a:pt x="31" y="1050"/>
                    </a:lnTo>
                    <a:lnTo>
                      <a:pt x="26" y="1047"/>
                    </a:lnTo>
                    <a:lnTo>
                      <a:pt x="19" y="1040"/>
                    </a:lnTo>
                    <a:lnTo>
                      <a:pt x="14" y="1038"/>
                    </a:lnTo>
                    <a:lnTo>
                      <a:pt x="7" y="1033"/>
                    </a:lnTo>
                    <a:lnTo>
                      <a:pt x="5" y="1026"/>
                    </a:lnTo>
                    <a:lnTo>
                      <a:pt x="0" y="1021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001" name="Freeform 80"/>
              <p:cNvSpPr>
                <a:spLocks noChangeAspect="1"/>
              </p:cNvSpPr>
              <p:nvPr/>
            </p:nvSpPr>
            <p:spPr bwMode="auto">
              <a:xfrm>
                <a:off x="2281" y="8977"/>
                <a:ext cx="500" cy="1237"/>
              </a:xfrm>
              <a:custGeom>
                <a:avLst/>
                <a:gdLst>
                  <a:gd name="T0" fmla="*/ 280 w 500"/>
                  <a:gd name="T1" fmla="*/ 1164 h 1237"/>
                  <a:gd name="T2" fmla="*/ 235 w 500"/>
                  <a:gd name="T3" fmla="*/ 1081 h 1237"/>
                  <a:gd name="T4" fmla="*/ 180 w 500"/>
                  <a:gd name="T5" fmla="*/ 964 h 1237"/>
                  <a:gd name="T6" fmla="*/ 119 w 500"/>
                  <a:gd name="T7" fmla="*/ 824 h 1237"/>
                  <a:gd name="T8" fmla="*/ 64 w 500"/>
                  <a:gd name="T9" fmla="*/ 667 h 1237"/>
                  <a:gd name="T10" fmla="*/ 22 w 500"/>
                  <a:gd name="T11" fmla="*/ 504 h 1237"/>
                  <a:gd name="T12" fmla="*/ 3 w 500"/>
                  <a:gd name="T13" fmla="*/ 352 h 1237"/>
                  <a:gd name="T14" fmla="*/ 5 w 500"/>
                  <a:gd name="T15" fmla="*/ 226 h 1237"/>
                  <a:gd name="T16" fmla="*/ 29 w 500"/>
                  <a:gd name="T17" fmla="*/ 131 h 1237"/>
                  <a:gd name="T18" fmla="*/ 69 w 500"/>
                  <a:gd name="T19" fmla="*/ 59 h 1237"/>
                  <a:gd name="T20" fmla="*/ 121 w 500"/>
                  <a:gd name="T21" fmla="*/ 17 h 1237"/>
                  <a:gd name="T22" fmla="*/ 192 w 500"/>
                  <a:gd name="T23" fmla="*/ 0 h 1237"/>
                  <a:gd name="T24" fmla="*/ 268 w 500"/>
                  <a:gd name="T25" fmla="*/ 10 h 1237"/>
                  <a:gd name="T26" fmla="*/ 337 w 500"/>
                  <a:gd name="T27" fmla="*/ 55 h 1237"/>
                  <a:gd name="T28" fmla="*/ 391 w 500"/>
                  <a:gd name="T29" fmla="*/ 128 h 1237"/>
                  <a:gd name="T30" fmla="*/ 436 w 500"/>
                  <a:gd name="T31" fmla="*/ 221 h 1237"/>
                  <a:gd name="T32" fmla="*/ 469 w 500"/>
                  <a:gd name="T33" fmla="*/ 321 h 1237"/>
                  <a:gd name="T34" fmla="*/ 491 w 500"/>
                  <a:gd name="T35" fmla="*/ 418 h 1237"/>
                  <a:gd name="T36" fmla="*/ 500 w 500"/>
                  <a:gd name="T37" fmla="*/ 499 h 1237"/>
                  <a:gd name="T38" fmla="*/ 500 w 500"/>
                  <a:gd name="T39" fmla="*/ 561 h 1237"/>
                  <a:gd name="T40" fmla="*/ 460 w 500"/>
                  <a:gd name="T41" fmla="*/ 596 h 1237"/>
                  <a:gd name="T42" fmla="*/ 419 w 500"/>
                  <a:gd name="T43" fmla="*/ 558 h 1237"/>
                  <a:gd name="T44" fmla="*/ 386 w 500"/>
                  <a:gd name="T45" fmla="*/ 620 h 1237"/>
                  <a:gd name="T46" fmla="*/ 346 w 500"/>
                  <a:gd name="T47" fmla="*/ 677 h 1237"/>
                  <a:gd name="T48" fmla="*/ 299 w 500"/>
                  <a:gd name="T49" fmla="*/ 703 h 1237"/>
                  <a:gd name="T50" fmla="*/ 277 w 500"/>
                  <a:gd name="T51" fmla="*/ 575 h 1237"/>
                  <a:gd name="T52" fmla="*/ 261 w 500"/>
                  <a:gd name="T53" fmla="*/ 458 h 1237"/>
                  <a:gd name="T54" fmla="*/ 249 w 500"/>
                  <a:gd name="T55" fmla="*/ 361 h 1237"/>
                  <a:gd name="T56" fmla="*/ 239 w 500"/>
                  <a:gd name="T57" fmla="*/ 280 h 1237"/>
                  <a:gd name="T58" fmla="*/ 235 w 500"/>
                  <a:gd name="T59" fmla="*/ 228 h 1237"/>
                  <a:gd name="T60" fmla="*/ 187 w 500"/>
                  <a:gd name="T61" fmla="*/ 240 h 1237"/>
                  <a:gd name="T62" fmla="*/ 190 w 500"/>
                  <a:gd name="T63" fmla="*/ 321 h 1237"/>
                  <a:gd name="T64" fmla="*/ 194 w 500"/>
                  <a:gd name="T65" fmla="*/ 378 h 1237"/>
                  <a:gd name="T66" fmla="*/ 199 w 500"/>
                  <a:gd name="T67" fmla="*/ 428 h 1237"/>
                  <a:gd name="T68" fmla="*/ 204 w 500"/>
                  <a:gd name="T69" fmla="*/ 477 h 1237"/>
                  <a:gd name="T70" fmla="*/ 190 w 500"/>
                  <a:gd name="T71" fmla="*/ 487 h 1237"/>
                  <a:gd name="T72" fmla="*/ 131 w 500"/>
                  <a:gd name="T73" fmla="*/ 420 h 1237"/>
                  <a:gd name="T74" fmla="*/ 78 w 500"/>
                  <a:gd name="T75" fmla="*/ 359 h 1237"/>
                  <a:gd name="T76" fmla="*/ 43 w 500"/>
                  <a:gd name="T77" fmla="*/ 371 h 1237"/>
                  <a:gd name="T78" fmla="*/ 97 w 500"/>
                  <a:gd name="T79" fmla="*/ 437 h 1237"/>
                  <a:gd name="T80" fmla="*/ 168 w 500"/>
                  <a:gd name="T81" fmla="*/ 520 h 1237"/>
                  <a:gd name="T82" fmla="*/ 223 w 500"/>
                  <a:gd name="T83" fmla="*/ 580 h 1237"/>
                  <a:gd name="T84" fmla="*/ 239 w 500"/>
                  <a:gd name="T85" fmla="*/ 686 h 1237"/>
                  <a:gd name="T86" fmla="*/ 261 w 500"/>
                  <a:gd name="T87" fmla="*/ 784 h 1237"/>
                  <a:gd name="T88" fmla="*/ 280 w 500"/>
                  <a:gd name="T89" fmla="*/ 872 h 1237"/>
                  <a:gd name="T90" fmla="*/ 296 w 500"/>
                  <a:gd name="T91" fmla="*/ 941 h 1237"/>
                  <a:gd name="T92" fmla="*/ 311 w 500"/>
                  <a:gd name="T93" fmla="*/ 1000 h 1237"/>
                  <a:gd name="T94" fmla="*/ 356 w 500"/>
                  <a:gd name="T95" fmla="*/ 976 h 1237"/>
                  <a:gd name="T96" fmla="*/ 339 w 500"/>
                  <a:gd name="T97" fmla="*/ 907 h 1237"/>
                  <a:gd name="T98" fmla="*/ 325 w 500"/>
                  <a:gd name="T99" fmla="*/ 841 h 1237"/>
                  <a:gd name="T100" fmla="*/ 320 w 500"/>
                  <a:gd name="T101" fmla="*/ 779 h 1237"/>
                  <a:gd name="T102" fmla="*/ 363 w 500"/>
                  <a:gd name="T103" fmla="*/ 722 h 1237"/>
                  <a:gd name="T104" fmla="*/ 403 w 500"/>
                  <a:gd name="T105" fmla="*/ 660 h 1237"/>
                  <a:gd name="T106" fmla="*/ 434 w 500"/>
                  <a:gd name="T107" fmla="*/ 606 h 1237"/>
                  <a:gd name="T108" fmla="*/ 498 w 500"/>
                  <a:gd name="T109" fmla="*/ 625 h 1237"/>
                  <a:gd name="T110" fmla="*/ 488 w 500"/>
                  <a:gd name="T111" fmla="*/ 717 h 1237"/>
                  <a:gd name="T112" fmla="*/ 474 w 500"/>
                  <a:gd name="T113" fmla="*/ 817 h 1237"/>
                  <a:gd name="T114" fmla="*/ 455 w 500"/>
                  <a:gd name="T115" fmla="*/ 917 h 1237"/>
                  <a:gd name="T116" fmla="*/ 431 w 500"/>
                  <a:gd name="T117" fmla="*/ 1014 h 1237"/>
                  <a:gd name="T118" fmla="*/ 408 w 500"/>
                  <a:gd name="T119" fmla="*/ 1102 h 1237"/>
                  <a:gd name="T120" fmla="*/ 379 w 500"/>
                  <a:gd name="T121" fmla="*/ 1173 h 1237"/>
                  <a:gd name="T122" fmla="*/ 356 w 500"/>
                  <a:gd name="T123" fmla="*/ 1226 h 1237"/>
                  <a:gd name="T124" fmla="*/ 306 w 500"/>
                  <a:gd name="T125" fmla="*/ 1209 h 12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0"/>
                  <a:gd name="T190" fmla="*/ 0 h 1237"/>
                  <a:gd name="T191" fmla="*/ 500 w 500"/>
                  <a:gd name="T192" fmla="*/ 1237 h 12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0" h="1237">
                    <a:moveTo>
                      <a:pt x="306" y="1209"/>
                    </a:moveTo>
                    <a:lnTo>
                      <a:pt x="303" y="1207"/>
                    </a:lnTo>
                    <a:lnTo>
                      <a:pt x="301" y="1204"/>
                    </a:lnTo>
                    <a:lnTo>
                      <a:pt x="299" y="1199"/>
                    </a:lnTo>
                    <a:lnTo>
                      <a:pt x="294" y="1192"/>
                    </a:lnTo>
                    <a:lnTo>
                      <a:pt x="292" y="1188"/>
                    </a:lnTo>
                    <a:lnTo>
                      <a:pt x="287" y="1180"/>
                    </a:lnTo>
                    <a:lnTo>
                      <a:pt x="284" y="1176"/>
                    </a:lnTo>
                    <a:lnTo>
                      <a:pt x="282" y="1171"/>
                    </a:lnTo>
                    <a:lnTo>
                      <a:pt x="280" y="1164"/>
                    </a:lnTo>
                    <a:lnTo>
                      <a:pt x="275" y="1159"/>
                    </a:lnTo>
                    <a:lnTo>
                      <a:pt x="273" y="1152"/>
                    </a:lnTo>
                    <a:lnTo>
                      <a:pt x="268" y="1145"/>
                    </a:lnTo>
                    <a:lnTo>
                      <a:pt x="263" y="1135"/>
                    </a:lnTo>
                    <a:lnTo>
                      <a:pt x="258" y="1128"/>
                    </a:lnTo>
                    <a:lnTo>
                      <a:pt x="256" y="1119"/>
                    </a:lnTo>
                    <a:lnTo>
                      <a:pt x="251" y="1109"/>
                    </a:lnTo>
                    <a:lnTo>
                      <a:pt x="244" y="1102"/>
                    </a:lnTo>
                    <a:lnTo>
                      <a:pt x="239" y="1093"/>
                    </a:lnTo>
                    <a:lnTo>
                      <a:pt x="235" y="1081"/>
                    </a:lnTo>
                    <a:lnTo>
                      <a:pt x="230" y="1074"/>
                    </a:lnTo>
                    <a:lnTo>
                      <a:pt x="225" y="1062"/>
                    </a:lnTo>
                    <a:lnTo>
                      <a:pt x="221" y="1050"/>
                    </a:lnTo>
                    <a:lnTo>
                      <a:pt x="213" y="1038"/>
                    </a:lnTo>
                    <a:lnTo>
                      <a:pt x="209" y="1026"/>
                    </a:lnTo>
                    <a:lnTo>
                      <a:pt x="202" y="1014"/>
                    </a:lnTo>
                    <a:lnTo>
                      <a:pt x="197" y="1005"/>
                    </a:lnTo>
                    <a:lnTo>
                      <a:pt x="190" y="990"/>
                    </a:lnTo>
                    <a:lnTo>
                      <a:pt x="185" y="979"/>
                    </a:lnTo>
                    <a:lnTo>
                      <a:pt x="180" y="964"/>
                    </a:lnTo>
                    <a:lnTo>
                      <a:pt x="173" y="952"/>
                    </a:lnTo>
                    <a:lnTo>
                      <a:pt x="168" y="938"/>
                    </a:lnTo>
                    <a:lnTo>
                      <a:pt x="161" y="924"/>
                    </a:lnTo>
                    <a:lnTo>
                      <a:pt x="154" y="910"/>
                    </a:lnTo>
                    <a:lnTo>
                      <a:pt x="149" y="895"/>
                    </a:lnTo>
                    <a:lnTo>
                      <a:pt x="142" y="884"/>
                    </a:lnTo>
                    <a:lnTo>
                      <a:pt x="135" y="869"/>
                    </a:lnTo>
                    <a:lnTo>
                      <a:pt x="131" y="853"/>
                    </a:lnTo>
                    <a:lnTo>
                      <a:pt x="126" y="838"/>
                    </a:lnTo>
                    <a:lnTo>
                      <a:pt x="119" y="824"/>
                    </a:lnTo>
                    <a:lnTo>
                      <a:pt x="114" y="810"/>
                    </a:lnTo>
                    <a:lnTo>
                      <a:pt x="107" y="793"/>
                    </a:lnTo>
                    <a:lnTo>
                      <a:pt x="102" y="779"/>
                    </a:lnTo>
                    <a:lnTo>
                      <a:pt x="97" y="762"/>
                    </a:lnTo>
                    <a:lnTo>
                      <a:pt x="90" y="748"/>
                    </a:lnTo>
                    <a:lnTo>
                      <a:pt x="86" y="732"/>
                    </a:lnTo>
                    <a:lnTo>
                      <a:pt x="78" y="715"/>
                    </a:lnTo>
                    <a:lnTo>
                      <a:pt x="74" y="698"/>
                    </a:lnTo>
                    <a:lnTo>
                      <a:pt x="69" y="682"/>
                    </a:lnTo>
                    <a:lnTo>
                      <a:pt x="64" y="667"/>
                    </a:lnTo>
                    <a:lnTo>
                      <a:pt x="59" y="651"/>
                    </a:lnTo>
                    <a:lnTo>
                      <a:pt x="55" y="634"/>
                    </a:lnTo>
                    <a:lnTo>
                      <a:pt x="50" y="620"/>
                    </a:lnTo>
                    <a:lnTo>
                      <a:pt x="45" y="603"/>
                    </a:lnTo>
                    <a:lnTo>
                      <a:pt x="41" y="587"/>
                    </a:lnTo>
                    <a:lnTo>
                      <a:pt x="36" y="570"/>
                    </a:lnTo>
                    <a:lnTo>
                      <a:pt x="33" y="553"/>
                    </a:lnTo>
                    <a:lnTo>
                      <a:pt x="29" y="537"/>
                    </a:lnTo>
                    <a:lnTo>
                      <a:pt x="24" y="520"/>
                    </a:lnTo>
                    <a:lnTo>
                      <a:pt x="22" y="504"/>
                    </a:lnTo>
                    <a:lnTo>
                      <a:pt x="19" y="489"/>
                    </a:lnTo>
                    <a:lnTo>
                      <a:pt x="17" y="473"/>
                    </a:lnTo>
                    <a:lnTo>
                      <a:pt x="14" y="456"/>
                    </a:lnTo>
                    <a:lnTo>
                      <a:pt x="12" y="439"/>
                    </a:lnTo>
                    <a:lnTo>
                      <a:pt x="10" y="425"/>
                    </a:lnTo>
                    <a:lnTo>
                      <a:pt x="7" y="411"/>
                    </a:lnTo>
                    <a:lnTo>
                      <a:pt x="5" y="394"/>
                    </a:lnTo>
                    <a:lnTo>
                      <a:pt x="5" y="380"/>
                    </a:lnTo>
                    <a:lnTo>
                      <a:pt x="3" y="368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0" y="323"/>
                    </a:lnTo>
                    <a:lnTo>
                      <a:pt x="0" y="311"/>
                    </a:lnTo>
                    <a:lnTo>
                      <a:pt x="0" y="299"/>
                    </a:lnTo>
                    <a:lnTo>
                      <a:pt x="0" y="287"/>
                    </a:lnTo>
                    <a:lnTo>
                      <a:pt x="3" y="273"/>
                    </a:lnTo>
                    <a:lnTo>
                      <a:pt x="3" y="264"/>
                    </a:lnTo>
                    <a:lnTo>
                      <a:pt x="3" y="249"/>
                    </a:lnTo>
                    <a:lnTo>
                      <a:pt x="3" y="238"/>
                    </a:lnTo>
                    <a:lnTo>
                      <a:pt x="5" y="226"/>
                    </a:lnTo>
                    <a:lnTo>
                      <a:pt x="5" y="216"/>
                    </a:lnTo>
                    <a:lnTo>
                      <a:pt x="7" y="207"/>
                    </a:lnTo>
                    <a:lnTo>
                      <a:pt x="7" y="195"/>
                    </a:lnTo>
                    <a:lnTo>
                      <a:pt x="10" y="185"/>
                    </a:lnTo>
                    <a:lnTo>
                      <a:pt x="14" y="176"/>
                    </a:lnTo>
                    <a:lnTo>
                      <a:pt x="17" y="166"/>
                    </a:lnTo>
                    <a:lnTo>
                      <a:pt x="19" y="157"/>
                    </a:lnTo>
                    <a:lnTo>
                      <a:pt x="22" y="147"/>
                    </a:lnTo>
                    <a:lnTo>
                      <a:pt x="24" y="138"/>
                    </a:lnTo>
                    <a:lnTo>
                      <a:pt x="29" y="131"/>
                    </a:lnTo>
                    <a:lnTo>
                      <a:pt x="31" y="124"/>
                    </a:lnTo>
                    <a:lnTo>
                      <a:pt x="33" y="114"/>
                    </a:lnTo>
                    <a:lnTo>
                      <a:pt x="38" y="109"/>
                    </a:lnTo>
                    <a:lnTo>
                      <a:pt x="41" y="100"/>
                    </a:lnTo>
                    <a:lnTo>
                      <a:pt x="45" y="93"/>
                    </a:lnTo>
                    <a:lnTo>
                      <a:pt x="48" y="86"/>
                    </a:lnTo>
                    <a:lnTo>
                      <a:pt x="52" y="78"/>
                    </a:lnTo>
                    <a:lnTo>
                      <a:pt x="59" y="71"/>
                    </a:lnTo>
                    <a:lnTo>
                      <a:pt x="62" y="67"/>
                    </a:lnTo>
                    <a:lnTo>
                      <a:pt x="69" y="59"/>
                    </a:lnTo>
                    <a:lnTo>
                      <a:pt x="74" y="55"/>
                    </a:lnTo>
                    <a:lnTo>
                      <a:pt x="76" y="50"/>
                    </a:lnTo>
                    <a:lnTo>
                      <a:pt x="83" y="45"/>
                    </a:lnTo>
                    <a:lnTo>
                      <a:pt x="88" y="40"/>
                    </a:lnTo>
                    <a:lnTo>
                      <a:pt x="93" y="36"/>
                    </a:lnTo>
                    <a:lnTo>
                      <a:pt x="100" y="31"/>
                    </a:lnTo>
                    <a:lnTo>
                      <a:pt x="104" y="26"/>
                    </a:lnTo>
                    <a:lnTo>
                      <a:pt x="112" y="24"/>
                    </a:lnTo>
                    <a:lnTo>
                      <a:pt x="116" y="21"/>
                    </a:lnTo>
                    <a:lnTo>
                      <a:pt x="121" y="17"/>
                    </a:lnTo>
                    <a:lnTo>
                      <a:pt x="128" y="14"/>
                    </a:lnTo>
                    <a:lnTo>
                      <a:pt x="135" y="12"/>
                    </a:lnTo>
                    <a:lnTo>
                      <a:pt x="142" y="10"/>
                    </a:lnTo>
                    <a:lnTo>
                      <a:pt x="147" y="5"/>
                    </a:lnTo>
                    <a:lnTo>
                      <a:pt x="154" y="5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3" y="0"/>
                    </a:lnTo>
                    <a:lnTo>
                      <a:pt x="230" y="2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4" y="5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5" y="12"/>
                    </a:lnTo>
                    <a:lnTo>
                      <a:pt x="282" y="14"/>
                    </a:lnTo>
                    <a:lnTo>
                      <a:pt x="292" y="19"/>
                    </a:lnTo>
                    <a:lnTo>
                      <a:pt x="296" y="24"/>
                    </a:lnTo>
                    <a:lnTo>
                      <a:pt x="303" y="29"/>
                    </a:lnTo>
                    <a:lnTo>
                      <a:pt x="311" y="33"/>
                    </a:lnTo>
                    <a:lnTo>
                      <a:pt x="318" y="38"/>
                    </a:lnTo>
                    <a:lnTo>
                      <a:pt x="322" y="43"/>
                    </a:lnTo>
                    <a:lnTo>
                      <a:pt x="329" y="50"/>
                    </a:lnTo>
                    <a:lnTo>
                      <a:pt x="337" y="55"/>
                    </a:lnTo>
                    <a:lnTo>
                      <a:pt x="341" y="62"/>
                    </a:lnTo>
                    <a:lnTo>
                      <a:pt x="348" y="69"/>
                    </a:lnTo>
                    <a:lnTo>
                      <a:pt x="353" y="74"/>
                    </a:lnTo>
                    <a:lnTo>
                      <a:pt x="360" y="83"/>
                    </a:lnTo>
                    <a:lnTo>
                      <a:pt x="365" y="90"/>
                    </a:lnTo>
                    <a:lnTo>
                      <a:pt x="372" y="97"/>
                    </a:lnTo>
                    <a:lnTo>
                      <a:pt x="377" y="105"/>
                    </a:lnTo>
                    <a:lnTo>
                      <a:pt x="382" y="114"/>
                    </a:lnTo>
                    <a:lnTo>
                      <a:pt x="386" y="121"/>
                    </a:lnTo>
                    <a:lnTo>
                      <a:pt x="391" y="128"/>
                    </a:lnTo>
                    <a:lnTo>
                      <a:pt x="396" y="138"/>
                    </a:lnTo>
                    <a:lnTo>
                      <a:pt x="403" y="147"/>
                    </a:lnTo>
                    <a:lnTo>
                      <a:pt x="408" y="157"/>
                    </a:lnTo>
                    <a:lnTo>
                      <a:pt x="410" y="164"/>
                    </a:lnTo>
                    <a:lnTo>
                      <a:pt x="415" y="176"/>
                    </a:lnTo>
                    <a:lnTo>
                      <a:pt x="419" y="183"/>
                    </a:lnTo>
                    <a:lnTo>
                      <a:pt x="424" y="195"/>
                    </a:lnTo>
                    <a:lnTo>
                      <a:pt x="429" y="202"/>
                    </a:lnTo>
                    <a:lnTo>
                      <a:pt x="431" y="211"/>
                    </a:lnTo>
                    <a:lnTo>
                      <a:pt x="436" y="221"/>
                    </a:lnTo>
                    <a:lnTo>
                      <a:pt x="438" y="233"/>
                    </a:lnTo>
                    <a:lnTo>
                      <a:pt x="443" y="240"/>
                    </a:lnTo>
                    <a:lnTo>
                      <a:pt x="448" y="252"/>
                    </a:lnTo>
                    <a:lnTo>
                      <a:pt x="450" y="261"/>
                    </a:lnTo>
                    <a:lnTo>
                      <a:pt x="455" y="273"/>
                    </a:lnTo>
                    <a:lnTo>
                      <a:pt x="457" y="280"/>
                    </a:lnTo>
                    <a:lnTo>
                      <a:pt x="460" y="292"/>
                    </a:lnTo>
                    <a:lnTo>
                      <a:pt x="462" y="302"/>
                    </a:lnTo>
                    <a:lnTo>
                      <a:pt x="467" y="311"/>
                    </a:lnTo>
                    <a:lnTo>
                      <a:pt x="469" y="321"/>
                    </a:lnTo>
                    <a:lnTo>
                      <a:pt x="472" y="333"/>
                    </a:lnTo>
                    <a:lnTo>
                      <a:pt x="474" y="342"/>
                    </a:lnTo>
                    <a:lnTo>
                      <a:pt x="476" y="352"/>
                    </a:lnTo>
                    <a:lnTo>
                      <a:pt x="479" y="361"/>
                    </a:lnTo>
                    <a:lnTo>
                      <a:pt x="479" y="371"/>
                    </a:lnTo>
                    <a:lnTo>
                      <a:pt x="483" y="380"/>
                    </a:lnTo>
                    <a:lnTo>
                      <a:pt x="486" y="390"/>
                    </a:lnTo>
                    <a:lnTo>
                      <a:pt x="486" y="399"/>
                    </a:lnTo>
                    <a:lnTo>
                      <a:pt x="488" y="409"/>
                    </a:lnTo>
                    <a:lnTo>
                      <a:pt x="491" y="418"/>
                    </a:lnTo>
                    <a:lnTo>
                      <a:pt x="493" y="428"/>
                    </a:lnTo>
                    <a:lnTo>
                      <a:pt x="493" y="437"/>
                    </a:lnTo>
                    <a:lnTo>
                      <a:pt x="493" y="444"/>
                    </a:lnTo>
                    <a:lnTo>
                      <a:pt x="495" y="454"/>
                    </a:lnTo>
                    <a:lnTo>
                      <a:pt x="498" y="461"/>
                    </a:lnTo>
                    <a:lnTo>
                      <a:pt x="498" y="470"/>
                    </a:lnTo>
                    <a:lnTo>
                      <a:pt x="498" y="477"/>
                    </a:lnTo>
                    <a:lnTo>
                      <a:pt x="500" y="485"/>
                    </a:lnTo>
                    <a:lnTo>
                      <a:pt x="500" y="494"/>
                    </a:lnTo>
                    <a:lnTo>
                      <a:pt x="500" y="499"/>
                    </a:lnTo>
                    <a:lnTo>
                      <a:pt x="500" y="504"/>
                    </a:lnTo>
                    <a:lnTo>
                      <a:pt x="500" y="511"/>
                    </a:lnTo>
                    <a:lnTo>
                      <a:pt x="500" y="515"/>
                    </a:lnTo>
                    <a:lnTo>
                      <a:pt x="500" y="523"/>
                    </a:lnTo>
                    <a:lnTo>
                      <a:pt x="500" y="527"/>
                    </a:lnTo>
                    <a:lnTo>
                      <a:pt x="500" y="534"/>
                    </a:lnTo>
                    <a:lnTo>
                      <a:pt x="500" y="542"/>
                    </a:lnTo>
                    <a:lnTo>
                      <a:pt x="500" y="549"/>
                    </a:lnTo>
                    <a:lnTo>
                      <a:pt x="500" y="553"/>
                    </a:lnTo>
                    <a:lnTo>
                      <a:pt x="500" y="561"/>
                    </a:lnTo>
                    <a:lnTo>
                      <a:pt x="500" y="568"/>
                    </a:lnTo>
                    <a:lnTo>
                      <a:pt x="500" y="577"/>
                    </a:lnTo>
                    <a:lnTo>
                      <a:pt x="500" y="584"/>
                    </a:lnTo>
                    <a:lnTo>
                      <a:pt x="500" y="591"/>
                    </a:lnTo>
                    <a:lnTo>
                      <a:pt x="500" y="599"/>
                    </a:lnTo>
                    <a:lnTo>
                      <a:pt x="491" y="599"/>
                    </a:lnTo>
                    <a:lnTo>
                      <a:pt x="483" y="599"/>
                    </a:lnTo>
                    <a:lnTo>
                      <a:pt x="476" y="596"/>
                    </a:lnTo>
                    <a:lnTo>
                      <a:pt x="469" y="596"/>
                    </a:lnTo>
                    <a:lnTo>
                      <a:pt x="460" y="596"/>
                    </a:lnTo>
                    <a:lnTo>
                      <a:pt x="453" y="596"/>
                    </a:lnTo>
                    <a:lnTo>
                      <a:pt x="446" y="596"/>
                    </a:lnTo>
                    <a:lnTo>
                      <a:pt x="438" y="596"/>
                    </a:lnTo>
                    <a:lnTo>
                      <a:pt x="443" y="591"/>
                    </a:lnTo>
                    <a:lnTo>
                      <a:pt x="446" y="587"/>
                    </a:lnTo>
                    <a:lnTo>
                      <a:pt x="448" y="582"/>
                    </a:lnTo>
                    <a:lnTo>
                      <a:pt x="450" y="580"/>
                    </a:lnTo>
                    <a:lnTo>
                      <a:pt x="453" y="572"/>
                    </a:lnTo>
                    <a:lnTo>
                      <a:pt x="455" y="572"/>
                    </a:lnTo>
                    <a:lnTo>
                      <a:pt x="419" y="558"/>
                    </a:lnTo>
                    <a:lnTo>
                      <a:pt x="415" y="565"/>
                    </a:lnTo>
                    <a:lnTo>
                      <a:pt x="412" y="570"/>
                    </a:lnTo>
                    <a:lnTo>
                      <a:pt x="410" y="577"/>
                    </a:lnTo>
                    <a:lnTo>
                      <a:pt x="408" y="584"/>
                    </a:lnTo>
                    <a:lnTo>
                      <a:pt x="403" y="589"/>
                    </a:lnTo>
                    <a:lnTo>
                      <a:pt x="401" y="596"/>
                    </a:lnTo>
                    <a:lnTo>
                      <a:pt x="396" y="603"/>
                    </a:lnTo>
                    <a:lnTo>
                      <a:pt x="393" y="608"/>
                    </a:lnTo>
                    <a:lnTo>
                      <a:pt x="389" y="613"/>
                    </a:lnTo>
                    <a:lnTo>
                      <a:pt x="386" y="620"/>
                    </a:lnTo>
                    <a:lnTo>
                      <a:pt x="382" y="627"/>
                    </a:lnTo>
                    <a:lnTo>
                      <a:pt x="379" y="632"/>
                    </a:lnTo>
                    <a:lnTo>
                      <a:pt x="374" y="639"/>
                    </a:lnTo>
                    <a:lnTo>
                      <a:pt x="372" y="646"/>
                    </a:lnTo>
                    <a:lnTo>
                      <a:pt x="367" y="651"/>
                    </a:lnTo>
                    <a:lnTo>
                      <a:pt x="363" y="656"/>
                    </a:lnTo>
                    <a:lnTo>
                      <a:pt x="358" y="663"/>
                    </a:lnTo>
                    <a:lnTo>
                      <a:pt x="353" y="667"/>
                    </a:lnTo>
                    <a:lnTo>
                      <a:pt x="351" y="672"/>
                    </a:lnTo>
                    <a:lnTo>
                      <a:pt x="346" y="677"/>
                    </a:lnTo>
                    <a:lnTo>
                      <a:pt x="341" y="682"/>
                    </a:lnTo>
                    <a:lnTo>
                      <a:pt x="339" y="689"/>
                    </a:lnTo>
                    <a:lnTo>
                      <a:pt x="334" y="694"/>
                    </a:lnTo>
                    <a:lnTo>
                      <a:pt x="332" y="698"/>
                    </a:lnTo>
                    <a:lnTo>
                      <a:pt x="325" y="705"/>
                    </a:lnTo>
                    <a:lnTo>
                      <a:pt x="318" y="715"/>
                    </a:lnTo>
                    <a:lnTo>
                      <a:pt x="311" y="722"/>
                    </a:lnTo>
                    <a:lnTo>
                      <a:pt x="306" y="732"/>
                    </a:lnTo>
                    <a:lnTo>
                      <a:pt x="303" y="717"/>
                    </a:lnTo>
                    <a:lnTo>
                      <a:pt x="299" y="703"/>
                    </a:lnTo>
                    <a:lnTo>
                      <a:pt x="296" y="691"/>
                    </a:lnTo>
                    <a:lnTo>
                      <a:pt x="294" y="677"/>
                    </a:lnTo>
                    <a:lnTo>
                      <a:pt x="292" y="665"/>
                    </a:lnTo>
                    <a:lnTo>
                      <a:pt x="289" y="651"/>
                    </a:lnTo>
                    <a:lnTo>
                      <a:pt x="287" y="639"/>
                    </a:lnTo>
                    <a:lnTo>
                      <a:pt x="284" y="625"/>
                    </a:lnTo>
                    <a:lnTo>
                      <a:pt x="282" y="613"/>
                    </a:lnTo>
                    <a:lnTo>
                      <a:pt x="280" y="599"/>
                    </a:lnTo>
                    <a:lnTo>
                      <a:pt x="280" y="587"/>
                    </a:lnTo>
                    <a:lnTo>
                      <a:pt x="277" y="575"/>
                    </a:lnTo>
                    <a:lnTo>
                      <a:pt x="275" y="563"/>
                    </a:lnTo>
                    <a:lnTo>
                      <a:pt x="273" y="551"/>
                    </a:lnTo>
                    <a:lnTo>
                      <a:pt x="270" y="539"/>
                    </a:lnTo>
                    <a:lnTo>
                      <a:pt x="270" y="527"/>
                    </a:lnTo>
                    <a:lnTo>
                      <a:pt x="268" y="515"/>
                    </a:lnTo>
                    <a:lnTo>
                      <a:pt x="268" y="504"/>
                    </a:lnTo>
                    <a:lnTo>
                      <a:pt x="266" y="492"/>
                    </a:lnTo>
                    <a:lnTo>
                      <a:pt x="263" y="482"/>
                    </a:lnTo>
                    <a:lnTo>
                      <a:pt x="263" y="470"/>
                    </a:lnTo>
                    <a:lnTo>
                      <a:pt x="261" y="458"/>
                    </a:lnTo>
                    <a:lnTo>
                      <a:pt x="258" y="449"/>
                    </a:lnTo>
                    <a:lnTo>
                      <a:pt x="258" y="439"/>
                    </a:lnTo>
                    <a:lnTo>
                      <a:pt x="256" y="428"/>
                    </a:lnTo>
                    <a:lnTo>
                      <a:pt x="256" y="416"/>
                    </a:lnTo>
                    <a:lnTo>
                      <a:pt x="254" y="406"/>
                    </a:lnTo>
                    <a:lnTo>
                      <a:pt x="254" y="397"/>
                    </a:lnTo>
                    <a:lnTo>
                      <a:pt x="251" y="387"/>
                    </a:lnTo>
                    <a:lnTo>
                      <a:pt x="251" y="378"/>
                    </a:lnTo>
                    <a:lnTo>
                      <a:pt x="249" y="368"/>
                    </a:lnTo>
                    <a:lnTo>
                      <a:pt x="249" y="361"/>
                    </a:lnTo>
                    <a:lnTo>
                      <a:pt x="249" y="349"/>
                    </a:lnTo>
                    <a:lnTo>
                      <a:pt x="247" y="342"/>
                    </a:lnTo>
                    <a:lnTo>
                      <a:pt x="244" y="333"/>
                    </a:lnTo>
                    <a:lnTo>
                      <a:pt x="244" y="323"/>
                    </a:lnTo>
                    <a:lnTo>
                      <a:pt x="242" y="316"/>
                    </a:lnTo>
                    <a:lnTo>
                      <a:pt x="242" y="309"/>
                    </a:lnTo>
                    <a:lnTo>
                      <a:pt x="242" y="302"/>
                    </a:lnTo>
                    <a:lnTo>
                      <a:pt x="242" y="295"/>
                    </a:lnTo>
                    <a:lnTo>
                      <a:pt x="239" y="287"/>
                    </a:lnTo>
                    <a:lnTo>
                      <a:pt x="239" y="280"/>
                    </a:lnTo>
                    <a:lnTo>
                      <a:pt x="239" y="273"/>
                    </a:lnTo>
                    <a:lnTo>
                      <a:pt x="239" y="268"/>
                    </a:lnTo>
                    <a:lnTo>
                      <a:pt x="237" y="261"/>
                    </a:lnTo>
                    <a:lnTo>
                      <a:pt x="237" y="254"/>
                    </a:lnTo>
                    <a:lnTo>
                      <a:pt x="237" y="249"/>
                    </a:lnTo>
                    <a:lnTo>
                      <a:pt x="237" y="247"/>
                    </a:lnTo>
                    <a:lnTo>
                      <a:pt x="237" y="240"/>
                    </a:lnTo>
                    <a:lnTo>
                      <a:pt x="235" y="235"/>
                    </a:lnTo>
                    <a:lnTo>
                      <a:pt x="235" y="233"/>
                    </a:lnTo>
                    <a:lnTo>
                      <a:pt x="235" y="228"/>
                    </a:lnTo>
                    <a:lnTo>
                      <a:pt x="235" y="221"/>
                    </a:lnTo>
                    <a:lnTo>
                      <a:pt x="235" y="216"/>
                    </a:lnTo>
                    <a:lnTo>
                      <a:pt x="235" y="209"/>
                    </a:lnTo>
                    <a:lnTo>
                      <a:pt x="235" y="207"/>
                    </a:lnTo>
                    <a:lnTo>
                      <a:pt x="235" y="204"/>
                    </a:lnTo>
                    <a:lnTo>
                      <a:pt x="190" y="207"/>
                    </a:lnTo>
                    <a:lnTo>
                      <a:pt x="187" y="216"/>
                    </a:lnTo>
                    <a:lnTo>
                      <a:pt x="187" y="223"/>
                    </a:lnTo>
                    <a:lnTo>
                      <a:pt x="187" y="233"/>
                    </a:lnTo>
                    <a:lnTo>
                      <a:pt x="187" y="240"/>
                    </a:lnTo>
                    <a:lnTo>
                      <a:pt x="187" y="247"/>
                    </a:lnTo>
                    <a:lnTo>
                      <a:pt x="187" y="259"/>
                    </a:lnTo>
                    <a:lnTo>
                      <a:pt x="187" y="266"/>
                    </a:lnTo>
                    <a:lnTo>
                      <a:pt x="187" y="276"/>
                    </a:lnTo>
                    <a:lnTo>
                      <a:pt x="187" y="285"/>
                    </a:lnTo>
                    <a:lnTo>
                      <a:pt x="187" y="295"/>
                    </a:lnTo>
                    <a:lnTo>
                      <a:pt x="187" y="302"/>
                    </a:lnTo>
                    <a:lnTo>
                      <a:pt x="190" y="311"/>
                    </a:lnTo>
                    <a:lnTo>
                      <a:pt x="190" y="316"/>
                    </a:lnTo>
                    <a:lnTo>
                      <a:pt x="190" y="321"/>
                    </a:lnTo>
                    <a:lnTo>
                      <a:pt x="190" y="325"/>
                    </a:lnTo>
                    <a:lnTo>
                      <a:pt x="190" y="330"/>
                    </a:lnTo>
                    <a:lnTo>
                      <a:pt x="190" y="335"/>
                    </a:lnTo>
                    <a:lnTo>
                      <a:pt x="190" y="340"/>
                    </a:lnTo>
                    <a:lnTo>
                      <a:pt x="192" y="344"/>
                    </a:lnTo>
                    <a:lnTo>
                      <a:pt x="192" y="349"/>
                    </a:lnTo>
                    <a:lnTo>
                      <a:pt x="192" y="359"/>
                    </a:lnTo>
                    <a:lnTo>
                      <a:pt x="194" y="368"/>
                    </a:lnTo>
                    <a:lnTo>
                      <a:pt x="194" y="373"/>
                    </a:lnTo>
                    <a:lnTo>
                      <a:pt x="194" y="378"/>
                    </a:lnTo>
                    <a:lnTo>
                      <a:pt x="194" y="382"/>
                    </a:lnTo>
                    <a:lnTo>
                      <a:pt x="194" y="387"/>
                    </a:lnTo>
                    <a:lnTo>
                      <a:pt x="194" y="392"/>
                    </a:lnTo>
                    <a:lnTo>
                      <a:pt x="197" y="399"/>
                    </a:lnTo>
                    <a:lnTo>
                      <a:pt x="197" y="404"/>
                    </a:lnTo>
                    <a:lnTo>
                      <a:pt x="197" y="409"/>
                    </a:lnTo>
                    <a:lnTo>
                      <a:pt x="197" y="413"/>
                    </a:lnTo>
                    <a:lnTo>
                      <a:pt x="199" y="418"/>
                    </a:lnTo>
                    <a:lnTo>
                      <a:pt x="199" y="423"/>
                    </a:lnTo>
                    <a:lnTo>
                      <a:pt x="199" y="428"/>
                    </a:lnTo>
                    <a:lnTo>
                      <a:pt x="199" y="432"/>
                    </a:lnTo>
                    <a:lnTo>
                      <a:pt x="199" y="437"/>
                    </a:lnTo>
                    <a:lnTo>
                      <a:pt x="202" y="442"/>
                    </a:lnTo>
                    <a:lnTo>
                      <a:pt x="202" y="447"/>
                    </a:lnTo>
                    <a:lnTo>
                      <a:pt x="202" y="454"/>
                    </a:lnTo>
                    <a:lnTo>
                      <a:pt x="202" y="458"/>
                    </a:lnTo>
                    <a:lnTo>
                      <a:pt x="204" y="463"/>
                    </a:lnTo>
                    <a:lnTo>
                      <a:pt x="204" y="468"/>
                    </a:lnTo>
                    <a:lnTo>
                      <a:pt x="204" y="473"/>
                    </a:lnTo>
                    <a:lnTo>
                      <a:pt x="204" y="477"/>
                    </a:lnTo>
                    <a:lnTo>
                      <a:pt x="206" y="482"/>
                    </a:lnTo>
                    <a:lnTo>
                      <a:pt x="209" y="487"/>
                    </a:lnTo>
                    <a:lnTo>
                      <a:pt x="209" y="494"/>
                    </a:lnTo>
                    <a:lnTo>
                      <a:pt x="209" y="499"/>
                    </a:lnTo>
                    <a:lnTo>
                      <a:pt x="211" y="504"/>
                    </a:lnTo>
                    <a:lnTo>
                      <a:pt x="211" y="508"/>
                    </a:lnTo>
                    <a:lnTo>
                      <a:pt x="206" y="501"/>
                    </a:lnTo>
                    <a:lnTo>
                      <a:pt x="202" y="496"/>
                    </a:lnTo>
                    <a:lnTo>
                      <a:pt x="197" y="492"/>
                    </a:lnTo>
                    <a:lnTo>
                      <a:pt x="190" y="487"/>
                    </a:lnTo>
                    <a:lnTo>
                      <a:pt x="185" y="480"/>
                    </a:lnTo>
                    <a:lnTo>
                      <a:pt x="180" y="473"/>
                    </a:lnTo>
                    <a:lnTo>
                      <a:pt x="173" y="468"/>
                    </a:lnTo>
                    <a:lnTo>
                      <a:pt x="168" y="461"/>
                    </a:lnTo>
                    <a:lnTo>
                      <a:pt x="161" y="454"/>
                    </a:lnTo>
                    <a:lnTo>
                      <a:pt x="157" y="447"/>
                    </a:lnTo>
                    <a:lnTo>
                      <a:pt x="149" y="439"/>
                    </a:lnTo>
                    <a:lnTo>
                      <a:pt x="145" y="432"/>
                    </a:lnTo>
                    <a:lnTo>
                      <a:pt x="138" y="428"/>
                    </a:lnTo>
                    <a:lnTo>
                      <a:pt x="131" y="420"/>
                    </a:lnTo>
                    <a:lnTo>
                      <a:pt x="126" y="413"/>
                    </a:lnTo>
                    <a:lnTo>
                      <a:pt x="121" y="406"/>
                    </a:lnTo>
                    <a:lnTo>
                      <a:pt x="114" y="399"/>
                    </a:lnTo>
                    <a:lnTo>
                      <a:pt x="109" y="392"/>
                    </a:lnTo>
                    <a:lnTo>
                      <a:pt x="104" y="387"/>
                    </a:lnTo>
                    <a:lnTo>
                      <a:pt x="100" y="380"/>
                    </a:lnTo>
                    <a:lnTo>
                      <a:pt x="93" y="373"/>
                    </a:lnTo>
                    <a:lnTo>
                      <a:pt x="88" y="368"/>
                    </a:lnTo>
                    <a:lnTo>
                      <a:pt x="83" y="361"/>
                    </a:lnTo>
                    <a:lnTo>
                      <a:pt x="78" y="359"/>
                    </a:lnTo>
                    <a:lnTo>
                      <a:pt x="74" y="352"/>
                    </a:lnTo>
                    <a:lnTo>
                      <a:pt x="71" y="347"/>
                    </a:lnTo>
                    <a:lnTo>
                      <a:pt x="69" y="342"/>
                    </a:lnTo>
                    <a:lnTo>
                      <a:pt x="64" y="337"/>
                    </a:lnTo>
                    <a:lnTo>
                      <a:pt x="59" y="328"/>
                    </a:lnTo>
                    <a:lnTo>
                      <a:pt x="57" y="321"/>
                    </a:lnTo>
                    <a:lnTo>
                      <a:pt x="36" y="361"/>
                    </a:lnTo>
                    <a:lnTo>
                      <a:pt x="38" y="363"/>
                    </a:lnTo>
                    <a:lnTo>
                      <a:pt x="43" y="371"/>
                    </a:lnTo>
                    <a:lnTo>
                      <a:pt x="50" y="378"/>
                    </a:lnTo>
                    <a:lnTo>
                      <a:pt x="52" y="382"/>
                    </a:lnTo>
                    <a:lnTo>
                      <a:pt x="57" y="387"/>
                    </a:lnTo>
                    <a:lnTo>
                      <a:pt x="62" y="394"/>
                    </a:lnTo>
                    <a:lnTo>
                      <a:pt x="67" y="401"/>
                    </a:lnTo>
                    <a:lnTo>
                      <a:pt x="71" y="406"/>
                    </a:lnTo>
                    <a:lnTo>
                      <a:pt x="76" y="413"/>
                    </a:lnTo>
                    <a:lnTo>
                      <a:pt x="83" y="420"/>
                    </a:lnTo>
                    <a:lnTo>
                      <a:pt x="90" y="430"/>
                    </a:lnTo>
                    <a:lnTo>
                      <a:pt x="97" y="437"/>
                    </a:lnTo>
                    <a:lnTo>
                      <a:pt x="102" y="444"/>
                    </a:lnTo>
                    <a:lnTo>
                      <a:pt x="109" y="454"/>
                    </a:lnTo>
                    <a:lnTo>
                      <a:pt x="116" y="461"/>
                    </a:lnTo>
                    <a:lnTo>
                      <a:pt x="123" y="470"/>
                    </a:lnTo>
                    <a:lnTo>
                      <a:pt x="131" y="480"/>
                    </a:lnTo>
                    <a:lnTo>
                      <a:pt x="140" y="487"/>
                    </a:lnTo>
                    <a:lnTo>
                      <a:pt x="149" y="496"/>
                    </a:lnTo>
                    <a:lnTo>
                      <a:pt x="157" y="506"/>
                    </a:lnTo>
                    <a:lnTo>
                      <a:pt x="166" y="515"/>
                    </a:lnTo>
                    <a:lnTo>
                      <a:pt x="168" y="520"/>
                    </a:lnTo>
                    <a:lnTo>
                      <a:pt x="173" y="525"/>
                    </a:lnTo>
                    <a:lnTo>
                      <a:pt x="180" y="527"/>
                    </a:lnTo>
                    <a:lnTo>
                      <a:pt x="185" y="534"/>
                    </a:lnTo>
                    <a:lnTo>
                      <a:pt x="192" y="542"/>
                    </a:lnTo>
                    <a:lnTo>
                      <a:pt x="202" y="551"/>
                    </a:lnTo>
                    <a:lnTo>
                      <a:pt x="206" y="556"/>
                    </a:lnTo>
                    <a:lnTo>
                      <a:pt x="211" y="561"/>
                    </a:lnTo>
                    <a:lnTo>
                      <a:pt x="216" y="565"/>
                    </a:lnTo>
                    <a:lnTo>
                      <a:pt x="223" y="570"/>
                    </a:lnTo>
                    <a:lnTo>
                      <a:pt x="223" y="580"/>
                    </a:lnTo>
                    <a:lnTo>
                      <a:pt x="225" y="591"/>
                    </a:lnTo>
                    <a:lnTo>
                      <a:pt x="225" y="601"/>
                    </a:lnTo>
                    <a:lnTo>
                      <a:pt x="228" y="610"/>
                    </a:lnTo>
                    <a:lnTo>
                      <a:pt x="230" y="622"/>
                    </a:lnTo>
                    <a:lnTo>
                      <a:pt x="230" y="634"/>
                    </a:lnTo>
                    <a:lnTo>
                      <a:pt x="232" y="644"/>
                    </a:lnTo>
                    <a:lnTo>
                      <a:pt x="235" y="656"/>
                    </a:lnTo>
                    <a:lnTo>
                      <a:pt x="237" y="665"/>
                    </a:lnTo>
                    <a:lnTo>
                      <a:pt x="239" y="675"/>
                    </a:lnTo>
                    <a:lnTo>
                      <a:pt x="239" y="686"/>
                    </a:lnTo>
                    <a:lnTo>
                      <a:pt x="242" y="696"/>
                    </a:lnTo>
                    <a:lnTo>
                      <a:pt x="244" y="705"/>
                    </a:lnTo>
                    <a:lnTo>
                      <a:pt x="247" y="715"/>
                    </a:lnTo>
                    <a:lnTo>
                      <a:pt x="249" y="724"/>
                    </a:lnTo>
                    <a:lnTo>
                      <a:pt x="251" y="736"/>
                    </a:lnTo>
                    <a:lnTo>
                      <a:pt x="254" y="746"/>
                    </a:lnTo>
                    <a:lnTo>
                      <a:pt x="256" y="755"/>
                    </a:lnTo>
                    <a:lnTo>
                      <a:pt x="256" y="765"/>
                    </a:lnTo>
                    <a:lnTo>
                      <a:pt x="258" y="774"/>
                    </a:lnTo>
                    <a:lnTo>
                      <a:pt x="261" y="784"/>
                    </a:lnTo>
                    <a:lnTo>
                      <a:pt x="263" y="791"/>
                    </a:lnTo>
                    <a:lnTo>
                      <a:pt x="266" y="803"/>
                    </a:lnTo>
                    <a:lnTo>
                      <a:pt x="268" y="812"/>
                    </a:lnTo>
                    <a:lnTo>
                      <a:pt x="268" y="819"/>
                    </a:lnTo>
                    <a:lnTo>
                      <a:pt x="270" y="829"/>
                    </a:lnTo>
                    <a:lnTo>
                      <a:pt x="273" y="838"/>
                    </a:lnTo>
                    <a:lnTo>
                      <a:pt x="275" y="846"/>
                    </a:lnTo>
                    <a:lnTo>
                      <a:pt x="277" y="855"/>
                    </a:lnTo>
                    <a:lnTo>
                      <a:pt x="280" y="862"/>
                    </a:lnTo>
                    <a:lnTo>
                      <a:pt x="280" y="872"/>
                    </a:lnTo>
                    <a:lnTo>
                      <a:pt x="282" y="879"/>
                    </a:lnTo>
                    <a:lnTo>
                      <a:pt x="282" y="886"/>
                    </a:lnTo>
                    <a:lnTo>
                      <a:pt x="284" y="895"/>
                    </a:lnTo>
                    <a:lnTo>
                      <a:pt x="287" y="900"/>
                    </a:lnTo>
                    <a:lnTo>
                      <a:pt x="287" y="910"/>
                    </a:lnTo>
                    <a:lnTo>
                      <a:pt x="289" y="914"/>
                    </a:lnTo>
                    <a:lnTo>
                      <a:pt x="292" y="922"/>
                    </a:lnTo>
                    <a:lnTo>
                      <a:pt x="294" y="929"/>
                    </a:lnTo>
                    <a:lnTo>
                      <a:pt x="296" y="936"/>
                    </a:lnTo>
                    <a:lnTo>
                      <a:pt x="296" y="941"/>
                    </a:lnTo>
                    <a:lnTo>
                      <a:pt x="299" y="948"/>
                    </a:lnTo>
                    <a:lnTo>
                      <a:pt x="299" y="952"/>
                    </a:lnTo>
                    <a:lnTo>
                      <a:pt x="301" y="957"/>
                    </a:lnTo>
                    <a:lnTo>
                      <a:pt x="301" y="964"/>
                    </a:lnTo>
                    <a:lnTo>
                      <a:pt x="303" y="969"/>
                    </a:lnTo>
                    <a:lnTo>
                      <a:pt x="303" y="974"/>
                    </a:lnTo>
                    <a:lnTo>
                      <a:pt x="306" y="979"/>
                    </a:lnTo>
                    <a:lnTo>
                      <a:pt x="308" y="986"/>
                    </a:lnTo>
                    <a:lnTo>
                      <a:pt x="308" y="995"/>
                    </a:lnTo>
                    <a:lnTo>
                      <a:pt x="311" y="1000"/>
                    </a:lnTo>
                    <a:lnTo>
                      <a:pt x="313" y="1007"/>
                    </a:lnTo>
                    <a:lnTo>
                      <a:pt x="313" y="1012"/>
                    </a:lnTo>
                    <a:lnTo>
                      <a:pt x="313" y="1014"/>
                    </a:lnTo>
                    <a:lnTo>
                      <a:pt x="315" y="1014"/>
                    </a:lnTo>
                    <a:lnTo>
                      <a:pt x="318" y="1017"/>
                    </a:lnTo>
                    <a:lnTo>
                      <a:pt x="363" y="1002"/>
                    </a:lnTo>
                    <a:lnTo>
                      <a:pt x="360" y="995"/>
                    </a:lnTo>
                    <a:lnTo>
                      <a:pt x="360" y="988"/>
                    </a:lnTo>
                    <a:lnTo>
                      <a:pt x="356" y="981"/>
                    </a:lnTo>
                    <a:lnTo>
                      <a:pt x="356" y="976"/>
                    </a:lnTo>
                    <a:lnTo>
                      <a:pt x="353" y="967"/>
                    </a:lnTo>
                    <a:lnTo>
                      <a:pt x="351" y="960"/>
                    </a:lnTo>
                    <a:lnTo>
                      <a:pt x="351" y="955"/>
                    </a:lnTo>
                    <a:lnTo>
                      <a:pt x="348" y="948"/>
                    </a:lnTo>
                    <a:lnTo>
                      <a:pt x="346" y="941"/>
                    </a:lnTo>
                    <a:lnTo>
                      <a:pt x="346" y="936"/>
                    </a:lnTo>
                    <a:lnTo>
                      <a:pt x="344" y="926"/>
                    </a:lnTo>
                    <a:lnTo>
                      <a:pt x="341" y="922"/>
                    </a:lnTo>
                    <a:lnTo>
                      <a:pt x="341" y="914"/>
                    </a:lnTo>
                    <a:lnTo>
                      <a:pt x="339" y="907"/>
                    </a:lnTo>
                    <a:lnTo>
                      <a:pt x="339" y="900"/>
                    </a:lnTo>
                    <a:lnTo>
                      <a:pt x="337" y="895"/>
                    </a:lnTo>
                    <a:lnTo>
                      <a:pt x="334" y="886"/>
                    </a:lnTo>
                    <a:lnTo>
                      <a:pt x="334" y="881"/>
                    </a:lnTo>
                    <a:lnTo>
                      <a:pt x="332" y="872"/>
                    </a:lnTo>
                    <a:lnTo>
                      <a:pt x="332" y="867"/>
                    </a:lnTo>
                    <a:lnTo>
                      <a:pt x="327" y="860"/>
                    </a:lnTo>
                    <a:lnTo>
                      <a:pt x="327" y="853"/>
                    </a:lnTo>
                    <a:lnTo>
                      <a:pt x="325" y="846"/>
                    </a:lnTo>
                    <a:lnTo>
                      <a:pt x="325" y="841"/>
                    </a:lnTo>
                    <a:lnTo>
                      <a:pt x="322" y="834"/>
                    </a:lnTo>
                    <a:lnTo>
                      <a:pt x="322" y="827"/>
                    </a:lnTo>
                    <a:lnTo>
                      <a:pt x="320" y="819"/>
                    </a:lnTo>
                    <a:lnTo>
                      <a:pt x="320" y="815"/>
                    </a:lnTo>
                    <a:lnTo>
                      <a:pt x="318" y="808"/>
                    </a:lnTo>
                    <a:lnTo>
                      <a:pt x="318" y="800"/>
                    </a:lnTo>
                    <a:lnTo>
                      <a:pt x="315" y="793"/>
                    </a:lnTo>
                    <a:lnTo>
                      <a:pt x="313" y="789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5" y="774"/>
                    </a:lnTo>
                    <a:lnTo>
                      <a:pt x="327" y="770"/>
                    </a:lnTo>
                    <a:lnTo>
                      <a:pt x="332" y="762"/>
                    </a:lnTo>
                    <a:lnTo>
                      <a:pt x="337" y="758"/>
                    </a:lnTo>
                    <a:lnTo>
                      <a:pt x="339" y="753"/>
                    </a:lnTo>
                    <a:lnTo>
                      <a:pt x="346" y="748"/>
                    </a:lnTo>
                    <a:lnTo>
                      <a:pt x="348" y="741"/>
                    </a:lnTo>
                    <a:lnTo>
                      <a:pt x="353" y="736"/>
                    </a:lnTo>
                    <a:lnTo>
                      <a:pt x="356" y="729"/>
                    </a:lnTo>
                    <a:lnTo>
                      <a:pt x="363" y="722"/>
                    </a:lnTo>
                    <a:lnTo>
                      <a:pt x="365" y="717"/>
                    </a:lnTo>
                    <a:lnTo>
                      <a:pt x="370" y="710"/>
                    </a:lnTo>
                    <a:lnTo>
                      <a:pt x="374" y="705"/>
                    </a:lnTo>
                    <a:lnTo>
                      <a:pt x="379" y="698"/>
                    </a:lnTo>
                    <a:lnTo>
                      <a:pt x="382" y="691"/>
                    </a:lnTo>
                    <a:lnTo>
                      <a:pt x="386" y="686"/>
                    </a:lnTo>
                    <a:lnTo>
                      <a:pt x="389" y="679"/>
                    </a:lnTo>
                    <a:lnTo>
                      <a:pt x="393" y="672"/>
                    </a:lnTo>
                    <a:lnTo>
                      <a:pt x="396" y="665"/>
                    </a:lnTo>
                    <a:lnTo>
                      <a:pt x="403" y="660"/>
                    </a:lnTo>
                    <a:lnTo>
                      <a:pt x="405" y="653"/>
                    </a:lnTo>
                    <a:lnTo>
                      <a:pt x="410" y="648"/>
                    </a:lnTo>
                    <a:lnTo>
                      <a:pt x="412" y="641"/>
                    </a:lnTo>
                    <a:lnTo>
                      <a:pt x="415" y="637"/>
                    </a:lnTo>
                    <a:lnTo>
                      <a:pt x="419" y="632"/>
                    </a:lnTo>
                    <a:lnTo>
                      <a:pt x="422" y="625"/>
                    </a:lnTo>
                    <a:lnTo>
                      <a:pt x="424" y="620"/>
                    </a:lnTo>
                    <a:lnTo>
                      <a:pt x="429" y="613"/>
                    </a:lnTo>
                    <a:lnTo>
                      <a:pt x="431" y="610"/>
                    </a:lnTo>
                    <a:lnTo>
                      <a:pt x="434" y="606"/>
                    </a:lnTo>
                    <a:lnTo>
                      <a:pt x="438" y="606"/>
                    </a:lnTo>
                    <a:lnTo>
                      <a:pt x="448" y="606"/>
                    </a:lnTo>
                    <a:lnTo>
                      <a:pt x="455" y="606"/>
                    </a:lnTo>
                    <a:lnTo>
                      <a:pt x="464" y="606"/>
                    </a:lnTo>
                    <a:lnTo>
                      <a:pt x="474" y="606"/>
                    </a:lnTo>
                    <a:lnTo>
                      <a:pt x="483" y="608"/>
                    </a:lnTo>
                    <a:lnTo>
                      <a:pt x="491" y="608"/>
                    </a:lnTo>
                    <a:lnTo>
                      <a:pt x="500" y="608"/>
                    </a:lnTo>
                    <a:lnTo>
                      <a:pt x="498" y="618"/>
                    </a:lnTo>
                    <a:lnTo>
                      <a:pt x="498" y="625"/>
                    </a:lnTo>
                    <a:lnTo>
                      <a:pt x="495" y="634"/>
                    </a:lnTo>
                    <a:lnTo>
                      <a:pt x="495" y="641"/>
                    </a:lnTo>
                    <a:lnTo>
                      <a:pt x="493" y="651"/>
                    </a:lnTo>
                    <a:lnTo>
                      <a:pt x="493" y="660"/>
                    </a:lnTo>
                    <a:lnTo>
                      <a:pt x="493" y="670"/>
                    </a:lnTo>
                    <a:lnTo>
                      <a:pt x="493" y="679"/>
                    </a:lnTo>
                    <a:lnTo>
                      <a:pt x="491" y="689"/>
                    </a:lnTo>
                    <a:lnTo>
                      <a:pt x="491" y="698"/>
                    </a:lnTo>
                    <a:lnTo>
                      <a:pt x="488" y="708"/>
                    </a:lnTo>
                    <a:lnTo>
                      <a:pt x="488" y="717"/>
                    </a:lnTo>
                    <a:lnTo>
                      <a:pt x="486" y="727"/>
                    </a:lnTo>
                    <a:lnTo>
                      <a:pt x="486" y="736"/>
                    </a:lnTo>
                    <a:lnTo>
                      <a:pt x="483" y="746"/>
                    </a:lnTo>
                    <a:lnTo>
                      <a:pt x="483" y="758"/>
                    </a:lnTo>
                    <a:lnTo>
                      <a:pt x="481" y="767"/>
                    </a:lnTo>
                    <a:lnTo>
                      <a:pt x="479" y="777"/>
                    </a:lnTo>
                    <a:lnTo>
                      <a:pt x="476" y="786"/>
                    </a:lnTo>
                    <a:lnTo>
                      <a:pt x="476" y="798"/>
                    </a:lnTo>
                    <a:lnTo>
                      <a:pt x="474" y="805"/>
                    </a:lnTo>
                    <a:lnTo>
                      <a:pt x="474" y="817"/>
                    </a:lnTo>
                    <a:lnTo>
                      <a:pt x="472" y="827"/>
                    </a:lnTo>
                    <a:lnTo>
                      <a:pt x="472" y="838"/>
                    </a:lnTo>
                    <a:lnTo>
                      <a:pt x="469" y="846"/>
                    </a:lnTo>
                    <a:lnTo>
                      <a:pt x="464" y="857"/>
                    </a:lnTo>
                    <a:lnTo>
                      <a:pt x="464" y="867"/>
                    </a:lnTo>
                    <a:lnTo>
                      <a:pt x="462" y="876"/>
                    </a:lnTo>
                    <a:lnTo>
                      <a:pt x="460" y="886"/>
                    </a:lnTo>
                    <a:lnTo>
                      <a:pt x="460" y="898"/>
                    </a:lnTo>
                    <a:lnTo>
                      <a:pt x="457" y="907"/>
                    </a:lnTo>
                    <a:lnTo>
                      <a:pt x="455" y="917"/>
                    </a:lnTo>
                    <a:lnTo>
                      <a:pt x="453" y="926"/>
                    </a:lnTo>
                    <a:lnTo>
                      <a:pt x="450" y="938"/>
                    </a:lnTo>
                    <a:lnTo>
                      <a:pt x="448" y="945"/>
                    </a:lnTo>
                    <a:lnTo>
                      <a:pt x="446" y="957"/>
                    </a:lnTo>
                    <a:lnTo>
                      <a:pt x="443" y="967"/>
                    </a:lnTo>
                    <a:lnTo>
                      <a:pt x="443" y="976"/>
                    </a:lnTo>
                    <a:lnTo>
                      <a:pt x="438" y="986"/>
                    </a:lnTo>
                    <a:lnTo>
                      <a:pt x="436" y="995"/>
                    </a:lnTo>
                    <a:lnTo>
                      <a:pt x="434" y="1005"/>
                    </a:lnTo>
                    <a:lnTo>
                      <a:pt x="431" y="1014"/>
                    </a:lnTo>
                    <a:lnTo>
                      <a:pt x="429" y="1021"/>
                    </a:lnTo>
                    <a:lnTo>
                      <a:pt x="429" y="1031"/>
                    </a:lnTo>
                    <a:lnTo>
                      <a:pt x="424" y="1040"/>
                    </a:lnTo>
                    <a:lnTo>
                      <a:pt x="422" y="1050"/>
                    </a:lnTo>
                    <a:lnTo>
                      <a:pt x="419" y="1059"/>
                    </a:lnTo>
                    <a:lnTo>
                      <a:pt x="419" y="1066"/>
                    </a:lnTo>
                    <a:lnTo>
                      <a:pt x="415" y="1076"/>
                    </a:lnTo>
                    <a:lnTo>
                      <a:pt x="412" y="1083"/>
                    </a:lnTo>
                    <a:lnTo>
                      <a:pt x="410" y="1093"/>
                    </a:lnTo>
                    <a:lnTo>
                      <a:pt x="408" y="1102"/>
                    </a:lnTo>
                    <a:lnTo>
                      <a:pt x="405" y="1109"/>
                    </a:lnTo>
                    <a:lnTo>
                      <a:pt x="403" y="1116"/>
                    </a:lnTo>
                    <a:lnTo>
                      <a:pt x="401" y="1123"/>
                    </a:lnTo>
                    <a:lnTo>
                      <a:pt x="396" y="1133"/>
                    </a:lnTo>
                    <a:lnTo>
                      <a:pt x="393" y="1138"/>
                    </a:lnTo>
                    <a:lnTo>
                      <a:pt x="391" y="1145"/>
                    </a:lnTo>
                    <a:lnTo>
                      <a:pt x="389" y="1152"/>
                    </a:lnTo>
                    <a:lnTo>
                      <a:pt x="386" y="1161"/>
                    </a:lnTo>
                    <a:lnTo>
                      <a:pt x="382" y="1166"/>
                    </a:lnTo>
                    <a:lnTo>
                      <a:pt x="379" y="1173"/>
                    </a:lnTo>
                    <a:lnTo>
                      <a:pt x="377" y="1180"/>
                    </a:lnTo>
                    <a:lnTo>
                      <a:pt x="374" y="1188"/>
                    </a:lnTo>
                    <a:lnTo>
                      <a:pt x="372" y="1190"/>
                    </a:lnTo>
                    <a:lnTo>
                      <a:pt x="372" y="1195"/>
                    </a:lnTo>
                    <a:lnTo>
                      <a:pt x="370" y="1202"/>
                    </a:lnTo>
                    <a:lnTo>
                      <a:pt x="367" y="1207"/>
                    </a:lnTo>
                    <a:lnTo>
                      <a:pt x="365" y="1214"/>
                    </a:lnTo>
                    <a:lnTo>
                      <a:pt x="360" y="1218"/>
                    </a:lnTo>
                    <a:lnTo>
                      <a:pt x="356" y="1226"/>
                    </a:lnTo>
                    <a:lnTo>
                      <a:pt x="351" y="1230"/>
                    </a:lnTo>
                    <a:lnTo>
                      <a:pt x="346" y="1235"/>
                    </a:lnTo>
                    <a:lnTo>
                      <a:pt x="341" y="1237"/>
                    </a:lnTo>
                    <a:lnTo>
                      <a:pt x="334" y="1237"/>
                    </a:lnTo>
                    <a:lnTo>
                      <a:pt x="327" y="1235"/>
                    </a:lnTo>
                    <a:lnTo>
                      <a:pt x="320" y="1230"/>
                    </a:lnTo>
                    <a:lnTo>
                      <a:pt x="318" y="1226"/>
                    </a:lnTo>
                    <a:lnTo>
                      <a:pt x="313" y="1218"/>
                    </a:lnTo>
                    <a:lnTo>
                      <a:pt x="308" y="1214"/>
                    </a:lnTo>
                    <a:lnTo>
                      <a:pt x="306" y="120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002" name="Freeform 81"/>
              <p:cNvSpPr>
                <a:spLocks noChangeAspect="1"/>
              </p:cNvSpPr>
              <p:nvPr/>
            </p:nvSpPr>
            <p:spPr bwMode="auto">
              <a:xfrm>
                <a:off x="3634" y="9483"/>
                <a:ext cx="73" cy="90"/>
              </a:xfrm>
              <a:custGeom>
                <a:avLst/>
                <a:gdLst>
                  <a:gd name="T0" fmla="*/ 64 w 73"/>
                  <a:gd name="T1" fmla="*/ 90 h 90"/>
                  <a:gd name="T2" fmla="*/ 14 w 73"/>
                  <a:gd name="T3" fmla="*/ 64 h 90"/>
                  <a:gd name="T4" fmla="*/ 0 w 73"/>
                  <a:gd name="T5" fmla="*/ 5 h 90"/>
                  <a:gd name="T6" fmla="*/ 14 w 73"/>
                  <a:gd name="T7" fmla="*/ 0 h 90"/>
                  <a:gd name="T8" fmla="*/ 54 w 73"/>
                  <a:gd name="T9" fmla="*/ 36 h 90"/>
                  <a:gd name="T10" fmla="*/ 73 w 73"/>
                  <a:gd name="T11" fmla="*/ 83 h 90"/>
                  <a:gd name="T12" fmla="*/ 64 w 73"/>
                  <a:gd name="T13" fmla="*/ 90 h 90"/>
                  <a:gd name="T14" fmla="*/ 64 w 73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90"/>
                  <a:gd name="T26" fmla="*/ 73 w 73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90">
                    <a:moveTo>
                      <a:pt x="64" y="90"/>
                    </a:moveTo>
                    <a:lnTo>
                      <a:pt x="14" y="64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54" y="36"/>
                    </a:lnTo>
                    <a:lnTo>
                      <a:pt x="73" y="83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003" name="Freeform 82"/>
              <p:cNvSpPr>
                <a:spLocks noChangeAspect="1"/>
              </p:cNvSpPr>
              <p:nvPr/>
            </p:nvSpPr>
            <p:spPr bwMode="auto">
              <a:xfrm>
                <a:off x="2715" y="9559"/>
                <a:ext cx="66" cy="43"/>
              </a:xfrm>
              <a:custGeom>
                <a:avLst/>
                <a:gdLst>
                  <a:gd name="T0" fmla="*/ 0 w 66"/>
                  <a:gd name="T1" fmla="*/ 24 h 43"/>
                  <a:gd name="T2" fmla="*/ 4 w 66"/>
                  <a:gd name="T3" fmla="*/ 14 h 43"/>
                  <a:gd name="T4" fmla="*/ 42 w 66"/>
                  <a:gd name="T5" fmla="*/ 0 h 43"/>
                  <a:gd name="T6" fmla="*/ 66 w 66"/>
                  <a:gd name="T7" fmla="*/ 17 h 43"/>
                  <a:gd name="T8" fmla="*/ 66 w 66"/>
                  <a:gd name="T9" fmla="*/ 26 h 43"/>
                  <a:gd name="T10" fmla="*/ 28 w 66"/>
                  <a:gd name="T11" fmla="*/ 43 h 43"/>
                  <a:gd name="T12" fmla="*/ 0 w 66"/>
                  <a:gd name="T13" fmla="*/ 24 h 43"/>
                  <a:gd name="T14" fmla="*/ 0 w 66"/>
                  <a:gd name="T15" fmla="*/ 2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3"/>
                  <a:gd name="T26" fmla="*/ 66 w 66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3">
                    <a:moveTo>
                      <a:pt x="0" y="24"/>
                    </a:moveTo>
                    <a:lnTo>
                      <a:pt x="4" y="14"/>
                    </a:lnTo>
                    <a:lnTo>
                      <a:pt x="42" y="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2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5" name="Group 83"/>
            <p:cNvGrpSpPr>
              <a:grpSpLocks noChangeAspect="1"/>
            </p:cNvGrpSpPr>
            <p:nvPr/>
          </p:nvGrpSpPr>
          <p:grpSpPr bwMode="auto">
            <a:xfrm>
              <a:off x="847" y="1069"/>
              <a:ext cx="404" cy="453"/>
              <a:chOff x="1701" y="8977"/>
              <a:chExt cx="2520" cy="2831"/>
            </a:xfrm>
          </p:grpSpPr>
          <p:sp>
            <p:nvSpPr>
              <p:cNvPr id="38984" name="Freeform 84"/>
              <p:cNvSpPr>
                <a:spLocks noChangeAspect="1"/>
              </p:cNvSpPr>
              <p:nvPr/>
            </p:nvSpPr>
            <p:spPr bwMode="auto">
              <a:xfrm>
                <a:off x="1791" y="10571"/>
                <a:ext cx="208" cy="254"/>
              </a:xfrm>
              <a:custGeom>
                <a:avLst/>
                <a:gdLst>
                  <a:gd name="T0" fmla="*/ 201 w 208"/>
                  <a:gd name="T1" fmla="*/ 50 h 254"/>
                  <a:gd name="T2" fmla="*/ 194 w 208"/>
                  <a:gd name="T3" fmla="*/ 40 h 254"/>
                  <a:gd name="T4" fmla="*/ 185 w 208"/>
                  <a:gd name="T5" fmla="*/ 28 h 254"/>
                  <a:gd name="T6" fmla="*/ 171 w 208"/>
                  <a:gd name="T7" fmla="*/ 19 h 254"/>
                  <a:gd name="T8" fmla="*/ 154 w 208"/>
                  <a:gd name="T9" fmla="*/ 9 h 254"/>
                  <a:gd name="T10" fmla="*/ 140 w 208"/>
                  <a:gd name="T11" fmla="*/ 4 h 254"/>
                  <a:gd name="T12" fmla="*/ 133 w 208"/>
                  <a:gd name="T13" fmla="*/ 2 h 254"/>
                  <a:gd name="T14" fmla="*/ 121 w 208"/>
                  <a:gd name="T15" fmla="*/ 0 h 254"/>
                  <a:gd name="T16" fmla="*/ 109 w 208"/>
                  <a:gd name="T17" fmla="*/ 0 h 254"/>
                  <a:gd name="T18" fmla="*/ 99 w 208"/>
                  <a:gd name="T19" fmla="*/ 0 h 254"/>
                  <a:gd name="T20" fmla="*/ 88 w 208"/>
                  <a:gd name="T21" fmla="*/ 0 h 254"/>
                  <a:gd name="T22" fmla="*/ 76 w 208"/>
                  <a:gd name="T23" fmla="*/ 2 h 254"/>
                  <a:gd name="T24" fmla="*/ 64 w 208"/>
                  <a:gd name="T25" fmla="*/ 7 h 254"/>
                  <a:gd name="T26" fmla="*/ 52 w 208"/>
                  <a:gd name="T27" fmla="*/ 12 h 254"/>
                  <a:gd name="T28" fmla="*/ 43 w 208"/>
                  <a:gd name="T29" fmla="*/ 21 h 254"/>
                  <a:gd name="T30" fmla="*/ 36 w 208"/>
                  <a:gd name="T31" fmla="*/ 28 h 254"/>
                  <a:gd name="T32" fmla="*/ 26 w 208"/>
                  <a:gd name="T33" fmla="*/ 40 h 254"/>
                  <a:gd name="T34" fmla="*/ 19 w 208"/>
                  <a:gd name="T35" fmla="*/ 52 h 254"/>
                  <a:gd name="T36" fmla="*/ 12 w 208"/>
                  <a:gd name="T37" fmla="*/ 66 h 254"/>
                  <a:gd name="T38" fmla="*/ 7 w 208"/>
                  <a:gd name="T39" fmla="*/ 80 h 254"/>
                  <a:gd name="T40" fmla="*/ 2 w 208"/>
                  <a:gd name="T41" fmla="*/ 95 h 254"/>
                  <a:gd name="T42" fmla="*/ 0 w 208"/>
                  <a:gd name="T43" fmla="*/ 111 h 254"/>
                  <a:gd name="T44" fmla="*/ 0 w 208"/>
                  <a:gd name="T45" fmla="*/ 126 h 254"/>
                  <a:gd name="T46" fmla="*/ 0 w 208"/>
                  <a:gd name="T47" fmla="*/ 145 h 254"/>
                  <a:gd name="T48" fmla="*/ 0 w 208"/>
                  <a:gd name="T49" fmla="*/ 159 h 254"/>
                  <a:gd name="T50" fmla="*/ 2 w 208"/>
                  <a:gd name="T51" fmla="*/ 175 h 254"/>
                  <a:gd name="T52" fmla="*/ 7 w 208"/>
                  <a:gd name="T53" fmla="*/ 190 h 254"/>
                  <a:gd name="T54" fmla="*/ 12 w 208"/>
                  <a:gd name="T55" fmla="*/ 204 h 254"/>
                  <a:gd name="T56" fmla="*/ 19 w 208"/>
                  <a:gd name="T57" fmla="*/ 218 h 254"/>
                  <a:gd name="T58" fmla="*/ 28 w 208"/>
                  <a:gd name="T59" fmla="*/ 228 h 254"/>
                  <a:gd name="T60" fmla="*/ 38 w 208"/>
                  <a:gd name="T61" fmla="*/ 235 h 254"/>
                  <a:gd name="T62" fmla="*/ 50 w 208"/>
                  <a:gd name="T63" fmla="*/ 244 h 254"/>
                  <a:gd name="T64" fmla="*/ 59 w 208"/>
                  <a:gd name="T65" fmla="*/ 247 h 254"/>
                  <a:gd name="T66" fmla="*/ 73 w 208"/>
                  <a:gd name="T67" fmla="*/ 251 h 254"/>
                  <a:gd name="T68" fmla="*/ 85 w 208"/>
                  <a:gd name="T69" fmla="*/ 254 h 254"/>
                  <a:gd name="T70" fmla="*/ 99 w 208"/>
                  <a:gd name="T71" fmla="*/ 254 h 254"/>
                  <a:gd name="T72" fmla="*/ 111 w 208"/>
                  <a:gd name="T73" fmla="*/ 251 h 254"/>
                  <a:gd name="T74" fmla="*/ 123 w 208"/>
                  <a:gd name="T75" fmla="*/ 249 h 254"/>
                  <a:gd name="T76" fmla="*/ 135 w 208"/>
                  <a:gd name="T77" fmla="*/ 244 h 254"/>
                  <a:gd name="T78" fmla="*/ 147 w 208"/>
                  <a:gd name="T79" fmla="*/ 240 h 254"/>
                  <a:gd name="T80" fmla="*/ 154 w 208"/>
                  <a:gd name="T81" fmla="*/ 232 h 254"/>
                  <a:gd name="T82" fmla="*/ 166 w 208"/>
                  <a:gd name="T83" fmla="*/ 223 h 254"/>
                  <a:gd name="T84" fmla="*/ 175 w 208"/>
                  <a:gd name="T85" fmla="*/ 211 h 254"/>
                  <a:gd name="T86" fmla="*/ 180 w 208"/>
                  <a:gd name="T87" fmla="*/ 199 h 254"/>
                  <a:gd name="T88" fmla="*/ 185 w 208"/>
                  <a:gd name="T89" fmla="*/ 190 h 254"/>
                  <a:gd name="T90" fmla="*/ 189 w 208"/>
                  <a:gd name="T91" fmla="*/ 180 h 254"/>
                  <a:gd name="T92" fmla="*/ 192 w 208"/>
                  <a:gd name="T93" fmla="*/ 173 h 254"/>
                  <a:gd name="T94" fmla="*/ 197 w 208"/>
                  <a:gd name="T95" fmla="*/ 161 h 254"/>
                  <a:gd name="T96" fmla="*/ 201 w 208"/>
                  <a:gd name="T97" fmla="*/ 152 h 254"/>
                  <a:gd name="T98" fmla="*/ 204 w 208"/>
                  <a:gd name="T99" fmla="*/ 145 h 254"/>
                  <a:gd name="T100" fmla="*/ 206 w 208"/>
                  <a:gd name="T101" fmla="*/ 133 h 254"/>
                  <a:gd name="T102" fmla="*/ 206 w 208"/>
                  <a:gd name="T103" fmla="*/ 123 h 254"/>
                  <a:gd name="T104" fmla="*/ 208 w 208"/>
                  <a:gd name="T105" fmla="*/ 114 h 254"/>
                  <a:gd name="T106" fmla="*/ 208 w 208"/>
                  <a:gd name="T107" fmla="*/ 104 h 254"/>
                  <a:gd name="T108" fmla="*/ 208 w 208"/>
                  <a:gd name="T109" fmla="*/ 92 h 254"/>
                  <a:gd name="T110" fmla="*/ 208 w 208"/>
                  <a:gd name="T111" fmla="*/ 83 h 254"/>
                  <a:gd name="T112" fmla="*/ 206 w 208"/>
                  <a:gd name="T113" fmla="*/ 73 h 254"/>
                  <a:gd name="T114" fmla="*/ 206 w 208"/>
                  <a:gd name="T115" fmla="*/ 61 h 254"/>
                  <a:gd name="T116" fmla="*/ 204 w 208"/>
                  <a:gd name="T117" fmla="*/ 57 h 2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"/>
                  <a:gd name="T178" fmla="*/ 0 h 254"/>
                  <a:gd name="T179" fmla="*/ 208 w 208"/>
                  <a:gd name="T180" fmla="*/ 254 h 2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" h="254">
                    <a:moveTo>
                      <a:pt x="204" y="57"/>
                    </a:moveTo>
                    <a:lnTo>
                      <a:pt x="201" y="50"/>
                    </a:lnTo>
                    <a:lnTo>
                      <a:pt x="197" y="45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85" y="28"/>
                    </a:lnTo>
                    <a:lnTo>
                      <a:pt x="178" y="23"/>
                    </a:lnTo>
                    <a:lnTo>
                      <a:pt x="171" y="19"/>
                    </a:lnTo>
                    <a:lnTo>
                      <a:pt x="163" y="14"/>
                    </a:lnTo>
                    <a:lnTo>
                      <a:pt x="154" y="9"/>
                    </a:lnTo>
                    <a:lnTo>
                      <a:pt x="147" y="7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4" y="7"/>
                    </a:lnTo>
                    <a:lnTo>
                      <a:pt x="59" y="9"/>
                    </a:lnTo>
                    <a:lnTo>
                      <a:pt x="52" y="12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4" y="47"/>
                    </a:lnTo>
                    <a:lnTo>
                      <a:pt x="19" y="52"/>
                    </a:lnTo>
                    <a:lnTo>
                      <a:pt x="14" y="61"/>
                    </a:lnTo>
                    <a:lnTo>
                      <a:pt x="12" y="66"/>
                    </a:lnTo>
                    <a:lnTo>
                      <a:pt x="9" y="76"/>
                    </a:lnTo>
                    <a:lnTo>
                      <a:pt x="7" y="80"/>
                    </a:lnTo>
                    <a:lnTo>
                      <a:pt x="5" y="88"/>
                    </a:lnTo>
                    <a:lnTo>
                      <a:pt x="2" y="95"/>
                    </a:lnTo>
                    <a:lnTo>
                      <a:pt x="2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2" y="166"/>
                    </a:lnTo>
                    <a:lnTo>
                      <a:pt x="2" y="175"/>
                    </a:lnTo>
                    <a:lnTo>
                      <a:pt x="5" y="183"/>
                    </a:lnTo>
                    <a:lnTo>
                      <a:pt x="7" y="190"/>
                    </a:lnTo>
                    <a:lnTo>
                      <a:pt x="9" y="199"/>
                    </a:lnTo>
                    <a:lnTo>
                      <a:pt x="12" y="204"/>
                    </a:lnTo>
                    <a:lnTo>
                      <a:pt x="14" y="211"/>
                    </a:lnTo>
                    <a:lnTo>
                      <a:pt x="19" y="218"/>
                    </a:lnTo>
                    <a:lnTo>
                      <a:pt x="24" y="223"/>
                    </a:lnTo>
                    <a:lnTo>
                      <a:pt x="28" y="228"/>
                    </a:lnTo>
                    <a:lnTo>
                      <a:pt x="33" y="232"/>
                    </a:lnTo>
                    <a:lnTo>
                      <a:pt x="38" y="235"/>
                    </a:lnTo>
                    <a:lnTo>
                      <a:pt x="45" y="242"/>
                    </a:lnTo>
                    <a:lnTo>
                      <a:pt x="50" y="244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9" y="249"/>
                    </a:lnTo>
                    <a:lnTo>
                      <a:pt x="73" y="251"/>
                    </a:lnTo>
                    <a:lnTo>
                      <a:pt x="81" y="254"/>
                    </a:lnTo>
                    <a:lnTo>
                      <a:pt x="85" y="254"/>
                    </a:lnTo>
                    <a:lnTo>
                      <a:pt x="95" y="254"/>
                    </a:lnTo>
                    <a:lnTo>
                      <a:pt x="99" y="254"/>
                    </a:lnTo>
                    <a:lnTo>
                      <a:pt x="107" y="254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23" y="249"/>
                    </a:lnTo>
                    <a:lnTo>
                      <a:pt x="128" y="247"/>
                    </a:lnTo>
                    <a:lnTo>
                      <a:pt x="135" y="244"/>
                    </a:lnTo>
                    <a:lnTo>
                      <a:pt x="142" y="244"/>
                    </a:lnTo>
                    <a:lnTo>
                      <a:pt x="147" y="240"/>
                    </a:lnTo>
                    <a:lnTo>
                      <a:pt x="152" y="237"/>
                    </a:lnTo>
                    <a:lnTo>
                      <a:pt x="154" y="232"/>
                    </a:lnTo>
                    <a:lnTo>
                      <a:pt x="161" y="230"/>
                    </a:lnTo>
                    <a:lnTo>
                      <a:pt x="166" y="223"/>
                    </a:lnTo>
                    <a:lnTo>
                      <a:pt x="175" y="216"/>
                    </a:lnTo>
                    <a:lnTo>
                      <a:pt x="175" y="211"/>
                    </a:lnTo>
                    <a:lnTo>
                      <a:pt x="178" y="204"/>
                    </a:lnTo>
                    <a:lnTo>
                      <a:pt x="180" y="199"/>
                    </a:lnTo>
                    <a:lnTo>
                      <a:pt x="182" y="194"/>
                    </a:lnTo>
                    <a:lnTo>
                      <a:pt x="185" y="190"/>
                    </a:lnTo>
                    <a:lnTo>
                      <a:pt x="187" y="185"/>
                    </a:lnTo>
                    <a:lnTo>
                      <a:pt x="189" y="180"/>
                    </a:lnTo>
                    <a:lnTo>
                      <a:pt x="192" y="178"/>
                    </a:lnTo>
                    <a:lnTo>
                      <a:pt x="192" y="173"/>
                    </a:lnTo>
                    <a:lnTo>
                      <a:pt x="194" y="166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201" y="152"/>
                    </a:lnTo>
                    <a:lnTo>
                      <a:pt x="201" y="149"/>
                    </a:lnTo>
                    <a:lnTo>
                      <a:pt x="204" y="145"/>
                    </a:lnTo>
                    <a:lnTo>
                      <a:pt x="206" y="137"/>
                    </a:lnTo>
                    <a:lnTo>
                      <a:pt x="206" y="133"/>
                    </a:lnTo>
                    <a:lnTo>
                      <a:pt x="206" y="128"/>
                    </a:lnTo>
                    <a:lnTo>
                      <a:pt x="206" y="123"/>
                    </a:lnTo>
                    <a:lnTo>
                      <a:pt x="208" y="118"/>
                    </a:lnTo>
                    <a:lnTo>
                      <a:pt x="208" y="114"/>
                    </a:lnTo>
                    <a:lnTo>
                      <a:pt x="208" y="109"/>
                    </a:lnTo>
                    <a:lnTo>
                      <a:pt x="208" y="104"/>
                    </a:lnTo>
                    <a:lnTo>
                      <a:pt x="208" y="97"/>
                    </a:lnTo>
                    <a:lnTo>
                      <a:pt x="208" y="92"/>
                    </a:lnTo>
                    <a:lnTo>
                      <a:pt x="208" y="88"/>
                    </a:lnTo>
                    <a:lnTo>
                      <a:pt x="208" y="83"/>
                    </a:lnTo>
                    <a:lnTo>
                      <a:pt x="208" y="78"/>
                    </a:lnTo>
                    <a:lnTo>
                      <a:pt x="206" y="73"/>
                    </a:lnTo>
                    <a:lnTo>
                      <a:pt x="206" y="66"/>
                    </a:lnTo>
                    <a:lnTo>
                      <a:pt x="206" y="61"/>
                    </a:lnTo>
                    <a:lnTo>
                      <a:pt x="204" y="5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85" name="Freeform 85"/>
              <p:cNvSpPr>
                <a:spLocks noChangeAspect="1"/>
              </p:cNvSpPr>
              <p:nvPr/>
            </p:nvSpPr>
            <p:spPr bwMode="auto">
              <a:xfrm>
                <a:off x="2134" y="10697"/>
                <a:ext cx="183" cy="218"/>
              </a:xfrm>
              <a:custGeom>
                <a:avLst/>
                <a:gdLst>
                  <a:gd name="T0" fmla="*/ 5 w 183"/>
                  <a:gd name="T1" fmla="*/ 68 h 218"/>
                  <a:gd name="T2" fmla="*/ 10 w 183"/>
                  <a:gd name="T3" fmla="*/ 57 h 218"/>
                  <a:gd name="T4" fmla="*/ 15 w 183"/>
                  <a:gd name="T5" fmla="*/ 45 h 218"/>
                  <a:gd name="T6" fmla="*/ 29 w 183"/>
                  <a:gd name="T7" fmla="*/ 30 h 218"/>
                  <a:gd name="T8" fmla="*/ 43 w 183"/>
                  <a:gd name="T9" fmla="*/ 19 h 218"/>
                  <a:gd name="T10" fmla="*/ 55 w 183"/>
                  <a:gd name="T11" fmla="*/ 9 h 218"/>
                  <a:gd name="T12" fmla="*/ 64 w 183"/>
                  <a:gd name="T13" fmla="*/ 7 h 218"/>
                  <a:gd name="T14" fmla="*/ 74 w 183"/>
                  <a:gd name="T15" fmla="*/ 2 h 218"/>
                  <a:gd name="T16" fmla="*/ 86 w 183"/>
                  <a:gd name="T17" fmla="*/ 0 h 218"/>
                  <a:gd name="T18" fmla="*/ 98 w 183"/>
                  <a:gd name="T19" fmla="*/ 0 h 218"/>
                  <a:gd name="T20" fmla="*/ 109 w 183"/>
                  <a:gd name="T21" fmla="*/ 0 h 218"/>
                  <a:gd name="T22" fmla="*/ 124 w 183"/>
                  <a:gd name="T23" fmla="*/ 4 h 218"/>
                  <a:gd name="T24" fmla="*/ 135 w 183"/>
                  <a:gd name="T25" fmla="*/ 7 h 218"/>
                  <a:gd name="T26" fmla="*/ 145 w 183"/>
                  <a:gd name="T27" fmla="*/ 11 h 218"/>
                  <a:gd name="T28" fmla="*/ 154 w 183"/>
                  <a:gd name="T29" fmla="*/ 19 h 218"/>
                  <a:gd name="T30" fmla="*/ 166 w 183"/>
                  <a:gd name="T31" fmla="*/ 30 h 218"/>
                  <a:gd name="T32" fmla="*/ 176 w 183"/>
                  <a:gd name="T33" fmla="*/ 47 h 218"/>
                  <a:gd name="T34" fmla="*/ 178 w 183"/>
                  <a:gd name="T35" fmla="*/ 57 h 218"/>
                  <a:gd name="T36" fmla="*/ 180 w 183"/>
                  <a:gd name="T37" fmla="*/ 68 h 218"/>
                  <a:gd name="T38" fmla="*/ 183 w 183"/>
                  <a:gd name="T39" fmla="*/ 80 h 218"/>
                  <a:gd name="T40" fmla="*/ 183 w 183"/>
                  <a:gd name="T41" fmla="*/ 92 h 218"/>
                  <a:gd name="T42" fmla="*/ 180 w 183"/>
                  <a:gd name="T43" fmla="*/ 106 h 218"/>
                  <a:gd name="T44" fmla="*/ 180 w 183"/>
                  <a:gd name="T45" fmla="*/ 121 h 218"/>
                  <a:gd name="T46" fmla="*/ 176 w 183"/>
                  <a:gd name="T47" fmla="*/ 133 h 218"/>
                  <a:gd name="T48" fmla="*/ 171 w 183"/>
                  <a:gd name="T49" fmla="*/ 147 h 218"/>
                  <a:gd name="T50" fmla="*/ 166 w 183"/>
                  <a:gd name="T51" fmla="*/ 163 h 218"/>
                  <a:gd name="T52" fmla="*/ 161 w 183"/>
                  <a:gd name="T53" fmla="*/ 175 h 218"/>
                  <a:gd name="T54" fmla="*/ 152 w 183"/>
                  <a:gd name="T55" fmla="*/ 187 h 218"/>
                  <a:gd name="T56" fmla="*/ 143 w 183"/>
                  <a:gd name="T57" fmla="*/ 199 h 218"/>
                  <a:gd name="T58" fmla="*/ 128 w 183"/>
                  <a:gd name="T59" fmla="*/ 206 h 218"/>
                  <a:gd name="T60" fmla="*/ 114 w 183"/>
                  <a:gd name="T61" fmla="*/ 213 h 218"/>
                  <a:gd name="T62" fmla="*/ 100 w 183"/>
                  <a:gd name="T63" fmla="*/ 218 h 218"/>
                  <a:gd name="T64" fmla="*/ 86 w 183"/>
                  <a:gd name="T65" fmla="*/ 218 h 218"/>
                  <a:gd name="T66" fmla="*/ 71 w 183"/>
                  <a:gd name="T67" fmla="*/ 218 h 218"/>
                  <a:gd name="T68" fmla="*/ 57 w 183"/>
                  <a:gd name="T69" fmla="*/ 213 h 218"/>
                  <a:gd name="T70" fmla="*/ 41 w 183"/>
                  <a:gd name="T71" fmla="*/ 206 h 218"/>
                  <a:gd name="T72" fmla="*/ 29 w 183"/>
                  <a:gd name="T73" fmla="*/ 197 h 218"/>
                  <a:gd name="T74" fmla="*/ 19 w 183"/>
                  <a:gd name="T75" fmla="*/ 182 h 218"/>
                  <a:gd name="T76" fmla="*/ 12 w 183"/>
                  <a:gd name="T77" fmla="*/ 171 h 218"/>
                  <a:gd name="T78" fmla="*/ 8 w 183"/>
                  <a:gd name="T79" fmla="*/ 161 h 218"/>
                  <a:gd name="T80" fmla="*/ 3 w 183"/>
                  <a:gd name="T81" fmla="*/ 149 h 218"/>
                  <a:gd name="T82" fmla="*/ 3 w 183"/>
                  <a:gd name="T83" fmla="*/ 137 h 218"/>
                  <a:gd name="T84" fmla="*/ 0 w 183"/>
                  <a:gd name="T85" fmla="*/ 128 h 218"/>
                  <a:gd name="T86" fmla="*/ 0 w 183"/>
                  <a:gd name="T87" fmla="*/ 114 h 218"/>
                  <a:gd name="T88" fmla="*/ 0 w 183"/>
                  <a:gd name="T89" fmla="*/ 99 h 218"/>
                  <a:gd name="T90" fmla="*/ 3 w 183"/>
                  <a:gd name="T91" fmla="*/ 83 h 218"/>
                  <a:gd name="T92" fmla="*/ 5 w 183"/>
                  <a:gd name="T93" fmla="*/ 76 h 2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18"/>
                  <a:gd name="T143" fmla="*/ 183 w 183"/>
                  <a:gd name="T144" fmla="*/ 218 h 2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18">
                    <a:moveTo>
                      <a:pt x="5" y="76"/>
                    </a:moveTo>
                    <a:lnTo>
                      <a:pt x="5" y="68"/>
                    </a:lnTo>
                    <a:lnTo>
                      <a:pt x="5" y="64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22" y="38"/>
                    </a:lnTo>
                    <a:lnTo>
                      <a:pt x="29" y="30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3" y="11"/>
                    </a:lnTo>
                    <a:lnTo>
                      <a:pt x="55" y="9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4" y="4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5" y="11"/>
                    </a:lnTo>
                    <a:lnTo>
                      <a:pt x="150" y="16"/>
                    </a:lnTo>
                    <a:lnTo>
                      <a:pt x="154" y="19"/>
                    </a:lnTo>
                    <a:lnTo>
                      <a:pt x="159" y="23"/>
                    </a:lnTo>
                    <a:lnTo>
                      <a:pt x="166" y="30"/>
                    </a:lnTo>
                    <a:lnTo>
                      <a:pt x="171" y="40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78" y="57"/>
                    </a:lnTo>
                    <a:lnTo>
                      <a:pt x="180" y="64"/>
                    </a:lnTo>
                    <a:lnTo>
                      <a:pt x="180" y="68"/>
                    </a:lnTo>
                    <a:lnTo>
                      <a:pt x="183" y="73"/>
                    </a:lnTo>
                    <a:lnTo>
                      <a:pt x="183" y="80"/>
                    </a:lnTo>
                    <a:lnTo>
                      <a:pt x="183" y="87"/>
                    </a:lnTo>
                    <a:lnTo>
                      <a:pt x="183" y="92"/>
                    </a:lnTo>
                    <a:lnTo>
                      <a:pt x="183" y="99"/>
                    </a:lnTo>
                    <a:lnTo>
                      <a:pt x="180" y="106"/>
                    </a:lnTo>
                    <a:lnTo>
                      <a:pt x="180" y="114"/>
                    </a:lnTo>
                    <a:lnTo>
                      <a:pt x="180" y="121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42"/>
                    </a:lnTo>
                    <a:lnTo>
                      <a:pt x="171" y="147"/>
                    </a:lnTo>
                    <a:lnTo>
                      <a:pt x="169" y="156"/>
                    </a:lnTo>
                    <a:lnTo>
                      <a:pt x="166" y="163"/>
                    </a:lnTo>
                    <a:lnTo>
                      <a:pt x="166" y="171"/>
                    </a:lnTo>
                    <a:lnTo>
                      <a:pt x="161" y="175"/>
                    </a:lnTo>
                    <a:lnTo>
                      <a:pt x="157" y="182"/>
                    </a:lnTo>
                    <a:lnTo>
                      <a:pt x="152" y="187"/>
                    </a:lnTo>
                    <a:lnTo>
                      <a:pt x="147" y="194"/>
                    </a:lnTo>
                    <a:lnTo>
                      <a:pt x="143" y="199"/>
                    </a:lnTo>
                    <a:lnTo>
                      <a:pt x="135" y="204"/>
                    </a:lnTo>
                    <a:lnTo>
                      <a:pt x="128" y="206"/>
                    </a:lnTo>
                    <a:lnTo>
                      <a:pt x="124" y="211"/>
                    </a:lnTo>
                    <a:lnTo>
                      <a:pt x="114" y="213"/>
                    </a:lnTo>
                    <a:lnTo>
                      <a:pt x="109" y="216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86" y="218"/>
                    </a:lnTo>
                    <a:lnTo>
                      <a:pt x="79" y="218"/>
                    </a:lnTo>
                    <a:lnTo>
                      <a:pt x="71" y="218"/>
                    </a:lnTo>
                    <a:lnTo>
                      <a:pt x="64" y="218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1" y="206"/>
                    </a:lnTo>
                    <a:lnTo>
                      <a:pt x="36" y="204"/>
                    </a:lnTo>
                    <a:lnTo>
                      <a:pt x="29" y="197"/>
                    </a:lnTo>
                    <a:lnTo>
                      <a:pt x="24" y="190"/>
                    </a:lnTo>
                    <a:lnTo>
                      <a:pt x="19" y="182"/>
                    </a:lnTo>
                    <a:lnTo>
                      <a:pt x="15" y="175"/>
                    </a:lnTo>
                    <a:lnTo>
                      <a:pt x="12" y="171"/>
                    </a:lnTo>
                    <a:lnTo>
                      <a:pt x="10" y="166"/>
                    </a:lnTo>
                    <a:lnTo>
                      <a:pt x="8" y="161"/>
                    </a:lnTo>
                    <a:lnTo>
                      <a:pt x="5" y="156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86" name="Freeform 86"/>
              <p:cNvSpPr>
                <a:spLocks noChangeAspect="1"/>
              </p:cNvSpPr>
              <p:nvPr/>
            </p:nvSpPr>
            <p:spPr bwMode="auto">
              <a:xfrm>
                <a:off x="2509" y="10492"/>
                <a:ext cx="194" cy="1238"/>
              </a:xfrm>
              <a:custGeom>
                <a:avLst/>
                <a:gdLst>
                  <a:gd name="T0" fmla="*/ 0 w 194"/>
                  <a:gd name="T1" fmla="*/ 10 h 1238"/>
                  <a:gd name="T2" fmla="*/ 4 w 194"/>
                  <a:gd name="T3" fmla="*/ 22 h 1238"/>
                  <a:gd name="T4" fmla="*/ 11 w 194"/>
                  <a:gd name="T5" fmla="*/ 41 h 1238"/>
                  <a:gd name="T6" fmla="*/ 21 w 194"/>
                  <a:gd name="T7" fmla="*/ 64 h 1238"/>
                  <a:gd name="T8" fmla="*/ 28 w 194"/>
                  <a:gd name="T9" fmla="*/ 98 h 1238"/>
                  <a:gd name="T10" fmla="*/ 38 w 194"/>
                  <a:gd name="T11" fmla="*/ 133 h 1238"/>
                  <a:gd name="T12" fmla="*/ 52 w 194"/>
                  <a:gd name="T13" fmla="*/ 176 h 1238"/>
                  <a:gd name="T14" fmla="*/ 61 w 194"/>
                  <a:gd name="T15" fmla="*/ 224 h 1238"/>
                  <a:gd name="T16" fmla="*/ 73 w 194"/>
                  <a:gd name="T17" fmla="*/ 276 h 1238"/>
                  <a:gd name="T18" fmla="*/ 83 w 194"/>
                  <a:gd name="T19" fmla="*/ 335 h 1238"/>
                  <a:gd name="T20" fmla="*/ 94 w 194"/>
                  <a:gd name="T21" fmla="*/ 397 h 1238"/>
                  <a:gd name="T22" fmla="*/ 104 w 194"/>
                  <a:gd name="T23" fmla="*/ 463 h 1238"/>
                  <a:gd name="T24" fmla="*/ 111 w 194"/>
                  <a:gd name="T25" fmla="*/ 535 h 1238"/>
                  <a:gd name="T26" fmla="*/ 116 w 194"/>
                  <a:gd name="T27" fmla="*/ 608 h 1238"/>
                  <a:gd name="T28" fmla="*/ 120 w 194"/>
                  <a:gd name="T29" fmla="*/ 687 h 1238"/>
                  <a:gd name="T30" fmla="*/ 120 w 194"/>
                  <a:gd name="T31" fmla="*/ 770 h 1238"/>
                  <a:gd name="T32" fmla="*/ 120 w 194"/>
                  <a:gd name="T33" fmla="*/ 855 h 1238"/>
                  <a:gd name="T34" fmla="*/ 116 w 194"/>
                  <a:gd name="T35" fmla="*/ 943 h 1238"/>
                  <a:gd name="T36" fmla="*/ 109 w 194"/>
                  <a:gd name="T37" fmla="*/ 1033 h 1238"/>
                  <a:gd name="T38" fmla="*/ 97 w 194"/>
                  <a:gd name="T39" fmla="*/ 1128 h 1238"/>
                  <a:gd name="T40" fmla="*/ 83 w 194"/>
                  <a:gd name="T41" fmla="*/ 1226 h 1238"/>
                  <a:gd name="T42" fmla="*/ 97 w 194"/>
                  <a:gd name="T43" fmla="*/ 1233 h 1238"/>
                  <a:gd name="T44" fmla="*/ 118 w 194"/>
                  <a:gd name="T45" fmla="*/ 1238 h 1238"/>
                  <a:gd name="T46" fmla="*/ 137 w 194"/>
                  <a:gd name="T47" fmla="*/ 1238 h 1238"/>
                  <a:gd name="T48" fmla="*/ 154 w 194"/>
                  <a:gd name="T49" fmla="*/ 1226 h 1238"/>
                  <a:gd name="T50" fmla="*/ 163 w 194"/>
                  <a:gd name="T51" fmla="*/ 1207 h 1238"/>
                  <a:gd name="T52" fmla="*/ 163 w 194"/>
                  <a:gd name="T53" fmla="*/ 1193 h 1238"/>
                  <a:gd name="T54" fmla="*/ 165 w 194"/>
                  <a:gd name="T55" fmla="*/ 1166 h 1238"/>
                  <a:gd name="T56" fmla="*/ 170 w 194"/>
                  <a:gd name="T57" fmla="*/ 1136 h 1238"/>
                  <a:gd name="T58" fmla="*/ 175 w 194"/>
                  <a:gd name="T59" fmla="*/ 1095 h 1238"/>
                  <a:gd name="T60" fmla="*/ 180 w 194"/>
                  <a:gd name="T61" fmla="*/ 1050 h 1238"/>
                  <a:gd name="T62" fmla="*/ 182 w 194"/>
                  <a:gd name="T63" fmla="*/ 998 h 1238"/>
                  <a:gd name="T64" fmla="*/ 187 w 194"/>
                  <a:gd name="T65" fmla="*/ 941 h 1238"/>
                  <a:gd name="T66" fmla="*/ 189 w 194"/>
                  <a:gd name="T67" fmla="*/ 879 h 1238"/>
                  <a:gd name="T68" fmla="*/ 191 w 194"/>
                  <a:gd name="T69" fmla="*/ 815 h 1238"/>
                  <a:gd name="T70" fmla="*/ 191 w 194"/>
                  <a:gd name="T71" fmla="*/ 746 h 1238"/>
                  <a:gd name="T72" fmla="*/ 191 w 194"/>
                  <a:gd name="T73" fmla="*/ 677 h 1238"/>
                  <a:gd name="T74" fmla="*/ 189 w 194"/>
                  <a:gd name="T75" fmla="*/ 604 h 1238"/>
                  <a:gd name="T76" fmla="*/ 187 w 194"/>
                  <a:gd name="T77" fmla="*/ 530 h 1238"/>
                  <a:gd name="T78" fmla="*/ 180 w 194"/>
                  <a:gd name="T79" fmla="*/ 456 h 1238"/>
                  <a:gd name="T80" fmla="*/ 173 w 194"/>
                  <a:gd name="T81" fmla="*/ 383 h 1238"/>
                  <a:gd name="T82" fmla="*/ 163 w 194"/>
                  <a:gd name="T83" fmla="*/ 314 h 1238"/>
                  <a:gd name="T84" fmla="*/ 149 w 194"/>
                  <a:gd name="T85" fmla="*/ 243 h 1238"/>
                  <a:gd name="T86" fmla="*/ 135 w 194"/>
                  <a:gd name="T87" fmla="*/ 176 h 1238"/>
                  <a:gd name="T88" fmla="*/ 113 w 194"/>
                  <a:gd name="T89" fmla="*/ 114 h 1238"/>
                  <a:gd name="T90" fmla="*/ 92 w 194"/>
                  <a:gd name="T91" fmla="*/ 53 h 1238"/>
                  <a:gd name="T92" fmla="*/ 66 w 194"/>
                  <a:gd name="T93" fmla="*/ 0 h 12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1238"/>
                  <a:gd name="T143" fmla="*/ 194 w 194"/>
                  <a:gd name="T144" fmla="*/ 1238 h 12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1238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9" y="34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3" y="76"/>
                    </a:lnTo>
                    <a:lnTo>
                      <a:pt x="26" y="86"/>
                    </a:lnTo>
                    <a:lnTo>
                      <a:pt x="28" y="98"/>
                    </a:lnTo>
                    <a:lnTo>
                      <a:pt x="30" y="107"/>
                    </a:lnTo>
                    <a:lnTo>
                      <a:pt x="35" y="121"/>
                    </a:lnTo>
                    <a:lnTo>
                      <a:pt x="38" y="133"/>
                    </a:lnTo>
                    <a:lnTo>
                      <a:pt x="42" y="148"/>
                    </a:lnTo>
                    <a:lnTo>
                      <a:pt x="45" y="159"/>
                    </a:lnTo>
                    <a:lnTo>
                      <a:pt x="52" y="176"/>
                    </a:lnTo>
                    <a:lnTo>
                      <a:pt x="54" y="190"/>
                    </a:lnTo>
                    <a:lnTo>
                      <a:pt x="56" y="207"/>
                    </a:lnTo>
                    <a:lnTo>
                      <a:pt x="61" y="224"/>
                    </a:lnTo>
                    <a:lnTo>
                      <a:pt x="66" y="240"/>
                    </a:lnTo>
                    <a:lnTo>
                      <a:pt x="68" y="259"/>
                    </a:lnTo>
                    <a:lnTo>
                      <a:pt x="73" y="276"/>
                    </a:lnTo>
                    <a:lnTo>
                      <a:pt x="75" y="295"/>
                    </a:lnTo>
                    <a:lnTo>
                      <a:pt x="80" y="314"/>
                    </a:lnTo>
                    <a:lnTo>
                      <a:pt x="83" y="335"/>
                    </a:lnTo>
                    <a:lnTo>
                      <a:pt x="90" y="354"/>
                    </a:lnTo>
                    <a:lnTo>
                      <a:pt x="92" y="376"/>
                    </a:lnTo>
                    <a:lnTo>
                      <a:pt x="94" y="397"/>
                    </a:lnTo>
                    <a:lnTo>
                      <a:pt x="97" y="418"/>
                    </a:lnTo>
                    <a:lnTo>
                      <a:pt x="99" y="442"/>
                    </a:lnTo>
                    <a:lnTo>
                      <a:pt x="104" y="463"/>
                    </a:lnTo>
                    <a:lnTo>
                      <a:pt x="106" y="487"/>
                    </a:lnTo>
                    <a:lnTo>
                      <a:pt x="109" y="509"/>
                    </a:lnTo>
                    <a:lnTo>
                      <a:pt x="111" y="535"/>
                    </a:lnTo>
                    <a:lnTo>
                      <a:pt x="113" y="558"/>
                    </a:lnTo>
                    <a:lnTo>
                      <a:pt x="113" y="582"/>
                    </a:lnTo>
                    <a:lnTo>
                      <a:pt x="116" y="608"/>
                    </a:lnTo>
                    <a:lnTo>
                      <a:pt x="118" y="634"/>
                    </a:lnTo>
                    <a:lnTo>
                      <a:pt x="118" y="661"/>
                    </a:lnTo>
                    <a:lnTo>
                      <a:pt x="120" y="687"/>
                    </a:lnTo>
                    <a:lnTo>
                      <a:pt x="120" y="713"/>
                    </a:lnTo>
                    <a:lnTo>
                      <a:pt x="123" y="741"/>
                    </a:lnTo>
                    <a:lnTo>
                      <a:pt x="120" y="770"/>
                    </a:lnTo>
                    <a:lnTo>
                      <a:pt x="120" y="798"/>
                    </a:lnTo>
                    <a:lnTo>
                      <a:pt x="120" y="824"/>
                    </a:lnTo>
                    <a:lnTo>
                      <a:pt x="120" y="855"/>
                    </a:lnTo>
                    <a:lnTo>
                      <a:pt x="120" y="884"/>
                    </a:lnTo>
                    <a:lnTo>
                      <a:pt x="118" y="915"/>
                    </a:lnTo>
                    <a:lnTo>
                      <a:pt x="116" y="943"/>
                    </a:lnTo>
                    <a:lnTo>
                      <a:pt x="116" y="974"/>
                    </a:lnTo>
                    <a:lnTo>
                      <a:pt x="111" y="1003"/>
                    </a:lnTo>
                    <a:lnTo>
                      <a:pt x="109" y="1033"/>
                    </a:lnTo>
                    <a:lnTo>
                      <a:pt x="106" y="1067"/>
                    </a:lnTo>
                    <a:lnTo>
                      <a:pt x="101" y="1098"/>
                    </a:lnTo>
                    <a:lnTo>
                      <a:pt x="97" y="1128"/>
                    </a:lnTo>
                    <a:lnTo>
                      <a:pt x="92" y="1162"/>
                    </a:lnTo>
                    <a:lnTo>
                      <a:pt x="90" y="1193"/>
                    </a:lnTo>
                    <a:lnTo>
                      <a:pt x="83" y="1226"/>
                    </a:lnTo>
                    <a:lnTo>
                      <a:pt x="85" y="1226"/>
                    </a:lnTo>
                    <a:lnTo>
                      <a:pt x="92" y="1231"/>
                    </a:lnTo>
                    <a:lnTo>
                      <a:pt x="97" y="1233"/>
                    </a:lnTo>
                    <a:lnTo>
                      <a:pt x="104" y="1235"/>
                    </a:lnTo>
                    <a:lnTo>
                      <a:pt x="111" y="1238"/>
                    </a:lnTo>
                    <a:lnTo>
                      <a:pt x="118" y="1238"/>
                    </a:lnTo>
                    <a:lnTo>
                      <a:pt x="125" y="1238"/>
                    </a:lnTo>
                    <a:lnTo>
                      <a:pt x="132" y="1238"/>
                    </a:lnTo>
                    <a:lnTo>
                      <a:pt x="137" y="1238"/>
                    </a:lnTo>
                    <a:lnTo>
                      <a:pt x="144" y="1235"/>
                    </a:lnTo>
                    <a:lnTo>
                      <a:pt x="149" y="1231"/>
                    </a:lnTo>
                    <a:lnTo>
                      <a:pt x="154" y="1226"/>
                    </a:lnTo>
                    <a:lnTo>
                      <a:pt x="158" y="1219"/>
                    </a:lnTo>
                    <a:lnTo>
                      <a:pt x="163" y="1209"/>
                    </a:lnTo>
                    <a:lnTo>
                      <a:pt x="163" y="1207"/>
                    </a:lnTo>
                    <a:lnTo>
                      <a:pt x="163" y="1202"/>
                    </a:lnTo>
                    <a:lnTo>
                      <a:pt x="163" y="1197"/>
                    </a:lnTo>
                    <a:lnTo>
                      <a:pt x="163" y="1193"/>
                    </a:lnTo>
                    <a:lnTo>
                      <a:pt x="163" y="1183"/>
                    </a:lnTo>
                    <a:lnTo>
                      <a:pt x="165" y="1176"/>
                    </a:lnTo>
                    <a:lnTo>
                      <a:pt x="165" y="1166"/>
                    </a:lnTo>
                    <a:lnTo>
                      <a:pt x="168" y="1157"/>
                    </a:lnTo>
                    <a:lnTo>
                      <a:pt x="168" y="1147"/>
                    </a:lnTo>
                    <a:lnTo>
                      <a:pt x="170" y="1136"/>
                    </a:lnTo>
                    <a:lnTo>
                      <a:pt x="173" y="1121"/>
                    </a:lnTo>
                    <a:lnTo>
                      <a:pt x="173" y="1109"/>
                    </a:lnTo>
                    <a:lnTo>
                      <a:pt x="175" y="1095"/>
                    </a:lnTo>
                    <a:lnTo>
                      <a:pt x="175" y="1081"/>
                    </a:lnTo>
                    <a:lnTo>
                      <a:pt x="177" y="1067"/>
                    </a:lnTo>
                    <a:lnTo>
                      <a:pt x="180" y="1050"/>
                    </a:lnTo>
                    <a:lnTo>
                      <a:pt x="180" y="1033"/>
                    </a:lnTo>
                    <a:lnTo>
                      <a:pt x="180" y="1017"/>
                    </a:lnTo>
                    <a:lnTo>
                      <a:pt x="182" y="998"/>
                    </a:lnTo>
                    <a:lnTo>
                      <a:pt x="182" y="979"/>
                    </a:lnTo>
                    <a:lnTo>
                      <a:pt x="184" y="960"/>
                    </a:lnTo>
                    <a:lnTo>
                      <a:pt x="187" y="941"/>
                    </a:lnTo>
                    <a:lnTo>
                      <a:pt x="187" y="919"/>
                    </a:lnTo>
                    <a:lnTo>
                      <a:pt x="189" y="900"/>
                    </a:lnTo>
                    <a:lnTo>
                      <a:pt x="189" y="879"/>
                    </a:lnTo>
                    <a:lnTo>
                      <a:pt x="189" y="858"/>
                    </a:lnTo>
                    <a:lnTo>
                      <a:pt x="191" y="836"/>
                    </a:lnTo>
                    <a:lnTo>
                      <a:pt x="191" y="815"/>
                    </a:lnTo>
                    <a:lnTo>
                      <a:pt x="191" y="791"/>
                    </a:lnTo>
                    <a:lnTo>
                      <a:pt x="191" y="770"/>
                    </a:lnTo>
                    <a:lnTo>
                      <a:pt x="191" y="746"/>
                    </a:lnTo>
                    <a:lnTo>
                      <a:pt x="194" y="725"/>
                    </a:lnTo>
                    <a:lnTo>
                      <a:pt x="191" y="699"/>
                    </a:lnTo>
                    <a:lnTo>
                      <a:pt x="191" y="677"/>
                    </a:lnTo>
                    <a:lnTo>
                      <a:pt x="191" y="651"/>
                    </a:lnTo>
                    <a:lnTo>
                      <a:pt x="191" y="627"/>
                    </a:lnTo>
                    <a:lnTo>
                      <a:pt x="189" y="604"/>
                    </a:lnTo>
                    <a:lnTo>
                      <a:pt x="189" y="577"/>
                    </a:lnTo>
                    <a:lnTo>
                      <a:pt x="189" y="556"/>
                    </a:lnTo>
                    <a:lnTo>
                      <a:pt x="187" y="530"/>
                    </a:lnTo>
                    <a:lnTo>
                      <a:pt x="184" y="506"/>
                    </a:lnTo>
                    <a:lnTo>
                      <a:pt x="182" y="482"/>
                    </a:lnTo>
                    <a:lnTo>
                      <a:pt x="180" y="456"/>
                    </a:lnTo>
                    <a:lnTo>
                      <a:pt x="180" y="433"/>
                    </a:lnTo>
                    <a:lnTo>
                      <a:pt x="175" y="409"/>
                    </a:lnTo>
                    <a:lnTo>
                      <a:pt x="173" y="383"/>
                    </a:lnTo>
                    <a:lnTo>
                      <a:pt x="168" y="361"/>
                    </a:lnTo>
                    <a:lnTo>
                      <a:pt x="165" y="338"/>
                    </a:lnTo>
                    <a:lnTo>
                      <a:pt x="163" y="314"/>
                    </a:lnTo>
                    <a:lnTo>
                      <a:pt x="158" y="290"/>
                    </a:lnTo>
                    <a:lnTo>
                      <a:pt x="154" y="266"/>
                    </a:lnTo>
                    <a:lnTo>
                      <a:pt x="149" y="243"/>
                    </a:lnTo>
                    <a:lnTo>
                      <a:pt x="144" y="221"/>
                    </a:lnTo>
                    <a:lnTo>
                      <a:pt x="139" y="197"/>
                    </a:lnTo>
                    <a:lnTo>
                      <a:pt x="135" y="176"/>
                    </a:lnTo>
                    <a:lnTo>
                      <a:pt x="128" y="155"/>
                    </a:lnTo>
                    <a:lnTo>
                      <a:pt x="120" y="133"/>
                    </a:lnTo>
                    <a:lnTo>
                      <a:pt x="113" y="114"/>
                    </a:lnTo>
                    <a:lnTo>
                      <a:pt x="106" y="93"/>
                    </a:lnTo>
                    <a:lnTo>
                      <a:pt x="99" y="74"/>
                    </a:lnTo>
                    <a:lnTo>
                      <a:pt x="92" y="53"/>
                    </a:lnTo>
                    <a:lnTo>
                      <a:pt x="83" y="36"/>
                    </a:lnTo>
                    <a:lnTo>
                      <a:pt x="75" y="17"/>
                    </a:lnTo>
                    <a:lnTo>
                      <a:pt x="6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87" name="Freeform 87"/>
              <p:cNvSpPr>
                <a:spLocks noChangeAspect="1"/>
              </p:cNvSpPr>
              <p:nvPr/>
            </p:nvSpPr>
            <p:spPr bwMode="auto">
              <a:xfrm>
                <a:off x="2802" y="10476"/>
                <a:ext cx="289" cy="1194"/>
              </a:xfrm>
              <a:custGeom>
                <a:avLst/>
                <a:gdLst>
                  <a:gd name="T0" fmla="*/ 5 w 289"/>
                  <a:gd name="T1" fmla="*/ 21 h 1194"/>
                  <a:gd name="T2" fmla="*/ 15 w 289"/>
                  <a:gd name="T3" fmla="*/ 33 h 1194"/>
                  <a:gd name="T4" fmla="*/ 22 w 289"/>
                  <a:gd name="T5" fmla="*/ 40 h 1194"/>
                  <a:gd name="T6" fmla="*/ 31 w 289"/>
                  <a:gd name="T7" fmla="*/ 52 h 1194"/>
                  <a:gd name="T8" fmla="*/ 41 w 289"/>
                  <a:gd name="T9" fmla="*/ 64 h 1194"/>
                  <a:gd name="T10" fmla="*/ 50 w 289"/>
                  <a:gd name="T11" fmla="*/ 80 h 1194"/>
                  <a:gd name="T12" fmla="*/ 62 w 289"/>
                  <a:gd name="T13" fmla="*/ 99 h 1194"/>
                  <a:gd name="T14" fmla="*/ 74 w 289"/>
                  <a:gd name="T15" fmla="*/ 118 h 1194"/>
                  <a:gd name="T16" fmla="*/ 88 w 289"/>
                  <a:gd name="T17" fmla="*/ 140 h 1194"/>
                  <a:gd name="T18" fmla="*/ 100 w 289"/>
                  <a:gd name="T19" fmla="*/ 166 h 1194"/>
                  <a:gd name="T20" fmla="*/ 114 w 289"/>
                  <a:gd name="T21" fmla="*/ 192 h 1194"/>
                  <a:gd name="T22" fmla="*/ 126 w 289"/>
                  <a:gd name="T23" fmla="*/ 221 h 1194"/>
                  <a:gd name="T24" fmla="*/ 138 w 289"/>
                  <a:gd name="T25" fmla="*/ 254 h 1194"/>
                  <a:gd name="T26" fmla="*/ 152 w 289"/>
                  <a:gd name="T27" fmla="*/ 287 h 1194"/>
                  <a:gd name="T28" fmla="*/ 164 w 289"/>
                  <a:gd name="T29" fmla="*/ 325 h 1194"/>
                  <a:gd name="T30" fmla="*/ 173 w 289"/>
                  <a:gd name="T31" fmla="*/ 363 h 1194"/>
                  <a:gd name="T32" fmla="*/ 185 w 289"/>
                  <a:gd name="T33" fmla="*/ 406 h 1194"/>
                  <a:gd name="T34" fmla="*/ 195 w 289"/>
                  <a:gd name="T35" fmla="*/ 451 h 1194"/>
                  <a:gd name="T36" fmla="*/ 202 w 289"/>
                  <a:gd name="T37" fmla="*/ 496 h 1194"/>
                  <a:gd name="T38" fmla="*/ 211 w 289"/>
                  <a:gd name="T39" fmla="*/ 546 h 1194"/>
                  <a:gd name="T40" fmla="*/ 216 w 289"/>
                  <a:gd name="T41" fmla="*/ 598 h 1194"/>
                  <a:gd name="T42" fmla="*/ 221 w 289"/>
                  <a:gd name="T43" fmla="*/ 653 h 1194"/>
                  <a:gd name="T44" fmla="*/ 223 w 289"/>
                  <a:gd name="T45" fmla="*/ 710 h 1194"/>
                  <a:gd name="T46" fmla="*/ 225 w 289"/>
                  <a:gd name="T47" fmla="*/ 772 h 1194"/>
                  <a:gd name="T48" fmla="*/ 221 w 289"/>
                  <a:gd name="T49" fmla="*/ 833 h 1194"/>
                  <a:gd name="T50" fmla="*/ 218 w 289"/>
                  <a:gd name="T51" fmla="*/ 902 h 1194"/>
                  <a:gd name="T52" fmla="*/ 213 w 289"/>
                  <a:gd name="T53" fmla="*/ 971 h 1194"/>
                  <a:gd name="T54" fmla="*/ 204 w 289"/>
                  <a:gd name="T55" fmla="*/ 1042 h 1194"/>
                  <a:gd name="T56" fmla="*/ 195 w 289"/>
                  <a:gd name="T57" fmla="*/ 1116 h 1194"/>
                  <a:gd name="T58" fmla="*/ 183 w 289"/>
                  <a:gd name="T59" fmla="*/ 1194 h 1194"/>
                  <a:gd name="T60" fmla="*/ 266 w 289"/>
                  <a:gd name="T61" fmla="*/ 1182 h 1194"/>
                  <a:gd name="T62" fmla="*/ 266 w 289"/>
                  <a:gd name="T63" fmla="*/ 1178 h 1194"/>
                  <a:gd name="T64" fmla="*/ 266 w 289"/>
                  <a:gd name="T65" fmla="*/ 1168 h 1194"/>
                  <a:gd name="T66" fmla="*/ 268 w 289"/>
                  <a:gd name="T67" fmla="*/ 1154 h 1194"/>
                  <a:gd name="T68" fmla="*/ 270 w 289"/>
                  <a:gd name="T69" fmla="*/ 1135 h 1194"/>
                  <a:gd name="T70" fmla="*/ 273 w 289"/>
                  <a:gd name="T71" fmla="*/ 1114 h 1194"/>
                  <a:gd name="T72" fmla="*/ 275 w 289"/>
                  <a:gd name="T73" fmla="*/ 1087 h 1194"/>
                  <a:gd name="T74" fmla="*/ 277 w 289"/>
                  <a:gd name="T75" fmla="*/ 1057 h 1194"/>
                  <a:gd name="T76" fmla="*/ 282 w 289"/>
                  <a:gd name="T77" fmla="*/ 1026 h 1194"/>
                  <a:gd name="T78" fmla="*/ 282 w 289"/>
                  <a:gd name="T79" fmla="*/ 990 h 1194"/>
                  <a:gd name="T80" fmla="*/ 285 w 289"/>
                  <a:gd name="T81" fmla="*/ 952 h 1194"/>
                  <a:gd name="T82" fmla="*/ 287 w 289"/>
                  <a:gd name="T83" fmla="*/ 914 h 1194"/>
                  <a:gd name="T84" fmla="*/ 289 w 289"/>
                  <a:gd name="T85" fmla="*/ 869 h 1194"/>
                  <a:gd name="T86" fmla="*/ 289 w 289"/>
                  <a:gd name="T87" fmla="*/ 826 h 1194"/>
                  <a:gd name="T88" fmla="*/ 289 w 289"/>
                  <a:gd name="T89" fmla="*/ 781 h 1194"/>
                  <a:gd name="T90" fmla="*/ 289 w 289"/>
                  <a:gd name="T91" fmla="*/ 734 h 1194"/>
                  <a:gd name="T92" fmla="*/ 289 w 289"/>
                  <a:gd name="T93" fmla="*/ 686 h 1194"/>
                  <a:gd name="T94" fmla="*/ 285 w 289"/>
                  <a:gd name="T95" fmla="*/ 636 h 1194"/>
                  <a:gd name="T96" fmla="*/ 282 w 289"/>
                  <a:gd name="T97" fmla="*/ 586 h 1194"/>
                  <a:gd name="T98" fmla="*/ 277 w 289"/>
                  <a:gd name="T99" fmla="*/ 536 h 1194"/>
                  <a:gd name="T100" fmla="*/ 273 w 289"/>
                  <a:gd name="T101" fmla="*/ 487 h 1194"/>
                  <a:gd name="T102" fmla="*/ 266 w 289"/>
                  <a:gd name="T103" fmla="*/ 437 h 1194"/>
                  <a:gd name="T104" fmla="*/ 256 w 289"/>
                  <a:gd name="T105" fmla="*/ 389 h 1194"/>
                  <a:gd name="T106" fmla="*/ 244 w 289"/>
                  <a:gd name="T107" fmla="*/ 342 h 1194"/>
                  <a:gd name="T108" fmla="*/ 232 w 289"/>
                  <a:gd name="T109" fmla="*/ 294 h 1194"/>
                  <a:gd name="T110" fmla="*/ 218 w 289"/>
                  <a:gd name="T111" fmla="*/ 247 h 1194"/>
                  <a:gd name="T112" fmla="*/ 202 w 289"/>
                  <a:gd name="T113" fmla="*/ 204 h 1194"/>
                  <a:gd name="T114" fmla="*/ 185 w 289"/>
                  <a:gd name="T115" fmla="*/ 161 h 1194"/>
                  <a:gd name="T116" fmla="*/ 164 w 289"/>
                  <a:gd name="T117" fmla="*/ 121 h 1194"/>
                  <a:gd name="T118" fmla="*/ 142 w 289"/>
                  <a:gd name="T119" fmla="*/ 83 h 1194"/>
                  <a:gd name="T120" fmla="*/ 116 w 289"/>
                  <a:gd name="T121" fmla="*/ 47 h 1194"/>
                  <a:gd name="T122" fmla="*/ 88 w 289"/>
                  <a:gd name="T123" fmla="*/ 16 h 1194"/>
                  <a:gd name="T124" fmla="*/ 0 w 289"/>
                  <a:gd name="T125" fmla="*/ 16 h 1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9"/>
                  <a:gd name="T190" fmla="*/ 0 h 1194"/>
                  <a:gd name="T191" fmla="*/ 289 w 289"/>
                  <a:gd name="T192" fmla="*/ 1194 h 11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9" h="1194">
                    <a:moveTo>
                      <a:pt x="0" y="16"/>
                    </a:moveTo>
                    <a:lnTo>
                      <a:pt x="5" y="21"/>
                    </a:lnTo>
                    <a:lnTo>
                      <a:pt x="7" y="23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2" y="40"/>
                    </a:lnTo>
                    <a:lnTo>
                      <a:pt x="24" y="45"/>
                    </a:lnTo>
                    <a:lnTo>
                      <a:pt x="31" y="52"/>
                    </a:lnTo>
                    <a:lnTo>
                      <a:pt x="36" y="57"/>
                    </a:lnTo>
                    <a:lnTo>
                      <a:pt x="41" y="64"/>
                    </a:lnTo>
                    <a:lnTo>
                      <a:pt x="45" y="73"/>
                    </a:lnTo>
                    <a:lnTo>
                      <a:pt x="50" y="80"/>
                    </a:lnTo>
                    <a:lnTo>
                      <a:pt x="55" y="90"/>
                    </a:lnTo>
                    <a:lnTo>
                      <a:pt x="62" y="99"/>
                    </a:lnTo>
                    <a:lnTo>
                      <a:pt x="67" y="107"/>
                    </a:lnTo>
                    <a:lnTo>
                      <a:pt x="74" y="118"/>
                    </a:lnTo>
                    <a:lnTo>
                      <a:pt x="81" y="128"/>
                    </a:lnTo>
                    <a:lnTo>
                      <a:pt x="88" y="140"/>
                    </a:lnTo>
                    <a:lnTo>
                      <a:pt x="93" y="154"/>
                    </a:lnTo>
                    <a:lnTo>
                      <a:pt x="100" y="166"/>
                    </a:lnTo>
                    <a:lnTo>
                      <a:pt x="105" y="178"/>
                    </a:lnTo>
                    <a:lnTo>
                      <a:pt x="114" y="192"/>
                    </a:lnTo>
                    <a:lnTo>
                      <a:pt x="119" y="206"/>
                    </a:lnTo>
                    <a:lnTo>
                      <a:pt x="126" y="221"/>
                    </a:lnTo>
                    <a:lnTo>
                      <a:pt x="131" y="237"/>
                    </a:lnTo>
                    <a:lnTo>
                      <a:pt x="138" y="254"/>
                    </a:lnTo>
                    <a:lnTo>
                      <a:pt x="145" y="270"/>
                    </a:lnTo>
                    <a:lnTo>
                      <a:pt x="152" y="287"/>
                    </a:lnTo>
                    <a:lnTo>
                      <a:pt x="157" y="306"/>
                    </a:lnTo>
                    <a:lnTo>
                      <a:pt x="164" y="325"/>
                    </a:lnTo>
                    <a:lnTo>
                      <a:pt x="168" y="342"/>
                    </a:lnTo>
                    <a:lnTo>
                      <a:pt x="173" y="363"/>
                    </a:lnTo>
                    <a:lnTo>
                      <a:pt x="178" y="384"/>
                    </a:lnTo>
                    <a:lnTo>
                      <a:pt x="185" y="406"/>
                    </a:lnTo>
                    <a:lnTo>
                      <a:pt x="190" y="427"/>
                    </a:lnTo>
                    <a:lnTo>
                      <a:pt x="195" y="451"/>
                    </a:lnTo>
                    <a:lnTo>
                      <a:pt x="199" y="472"/>
                    </a:lnTo>
                    <a:lnTo>
                      <a:pt x="202" y="496"/>
                    </a:lnTo>
                    <a:lnTo>
                      <a:pt x="206" y="520"/>
                    </a:lnTo>
                    <a:lnTo>
                      <a:pt x="211" y="546"/>
                    </a:lnTo>
                    <a:lnTo>
                      <a:pt x="213" y="572"/>
                    </a:lnTo>
                    <a:lnTo>
                      <a:pt x="216" y="598"/>
                    </a:lnTo>
                    <a:lnTo>
                      <a:pt x="218" y="627"/>
                    </a:lnTo>
                    <a:lnTo>
                      <a:pt x="221" y="653"/>
                    </a:lnTo>
                    <a:lnTo>
                      <a:pt x="221" y="681"/>
                    </a:lnTo>
                    <a:lnTo>
                      <a:pt x="223" y="710"/>
                    </a:lnTo>
                    <a:lnTo>
                      <a:pt x="223" y="741"/>
                    </a:lnTo>
                    <a:lnTo>
                      <a:pt x="225" y="772"/>
                    </a:lnTo>
                    <a:lnTo>
                      <a:pt x="223" y="802"/>
                    </a:lnTo>
                    <a:lnTo>
                      <a:pt x="221" y="833"/>
                    </a:lnTo>
                    <a:lnTo>
                      <a:pt x="221" y="867"/>
                    </a:lnTo>
                    <a:lnTo>
                      <a:pt x="218" y="902"/>
                    </a:lnTo>
                    <a:lnTo>
                      <a:pt x="216" y="935"/>
                    </a:lnTo>
                    <a:lnTo>
                      <a:pt x="213" y="971"/>
                    </a:lnTo>
                    <a:lnTo>
                      <a:pt x="211" y="1004"/>
                    </a:lnTo>
                    <a:lnTo>
                      <a:pt x="204" y="1042"/>
                    </a:lnTo>
                    <a:lnTo>
                      <a:pt x="199" y="1078"/>
                    </a:lnTo>
                    <a:lnTo>
                      <a:pt x="195" y="1116"/>
                    </a:lnTo>
                    <a:lnTo>
                      <a:pt x="187" y="1154"/>
                    </a:lnTo>
                    <a:lnTo>
                      <a:pt x="183" y="1194"/>
                    </a:lnTo>
                    <a:lnTo>
                      <a:pt x="266" y="1185"/>
                    </a:lnTo>
                    <a:lnTo>
                      <a:pt x="266" y="1182"/>
                    </a:lnTo>
                    <a:lnTo>
                      <a:pt x="266" y="1178"/>
                    </a:lnTo>
                    <a:lnTo>
                      <a:pt x="266" y="1173"/>
                    </a:lnTo>
                    <a:lnTo>
                      <a:pt x="266" y="1168"/>
                    </a:lnTo>
                    <a:lnTo>
                      <a:pt x="268" y="1161"/>
                    </a:lnTo>
                    <a:lnTo>
                      <a:pt x="268" y="1154"/>
                    </a:lnTo>
                    <a:lnTo>
                      <a:pt x="270" y="1144"/>
                    </a:lnTo>
                    <a:lnTo>
                      <a:pt x="270" y="1135"/>
                    </a:lnTo>
                    <a:lnTo>
                      <a:pt x="273" y="1125"/>
                    </a:lnTo>
                    <a:lnTo>
                      <a:pt x="273" y="1114"/>
                    </a:lnTo>
                    <a:lnTo>
                      <a:pt x="275" y="1102"/>
                    </a:lnTo>
                    <a:lnTo>
                      <a:pt x="275" y="1087"/>
                    </a:lnTo>
                    <a:lnTo>
                      <a:pt x="277" y="1073"/>
                    </a:lnTo>
                    <a:lnTo>
                      <a:pt x="277" y="1057"/>
                    </a:lnTo>
                    <a:lnTo>
                      <a:pt x="280" y="1042"/>
                    </a:lnTo>
                    <a:lnTo>
                      <a:pt x="282" y="1026"/>
                    </a:lnTo>
                    <a:lnTo>
                      <a:pt x="282" y="1009"/>
                    </a:lnTo>
                    <a:lnTo>
                      <a:pt x="282" y="990"/>
                    </a:lnTo>
                    <a:lnTo>
                      <a:pt x="285" y="971"/>
                    </a:lnTo>
                    <a:lnTo>
                      <a:pt x="285" y="952"/>
                    </a:lnTo>
                    <a:lnTo>
                      <a:pt x="287" y="933"/>
                    </a:lnTo>
                    <a:lnTo>
                      <a:pt x="287" y="914"/>
                    </a:lnTo>
                    <a:lnTo>
                      <a:pt x="289" y="893"/>
                    </a:lnTo>
                    <a:lnTo>
                      <a:pt x="289" y="869"/>
                    </a:lnTo>
                    <a:lnTo>
                      <a:pt x="289" y="848"/>
                    </a:lnTo>
                    <a:lnTo>
                      <a:pt x="289" y="826"/>
                    </a:lnTo>
                    <a:lnTo>
                      <a:pt x="289" y="805"/>
                    </a:lnTo>
                    <a:lnTo>
                      <a:pt x="289" y="781"/>
                    </a:lnTo>
                    <a:lnTo>
                      <a:pt x="289" y="757"/>
                    </a:lnTo>
                    <a:lnTo>
                      <a:pt x="289" y="734"/>
                    </a:lnTo>
                    <a:lnTo>
                      <a:pt x="289" y="710"/>
                    </a:lnTo>
                    <a:lnTo>
                      <a:pt x="289" y="686"/>
                    </a:lnTo>
                    <a:lnTo>
                      <a:pt x="287" y="660"/>
                    </a:lnTo>
                    <a:lnTo>
                      <a:pt x="285" y="636"/>
                    </a:lnTo>
                    <a:lnTo>
                      <a:pt x="285" y="612"/>
                    </a:lnTo>
                    <a:lnTo>
                      <a:pt x="282" y="586"/>
                    </a:lnTo>
                    <a:lnTo>
                      <a:pt x="280" y="563"/>
                    </a:lnTo>
                    <a:lnTo>
                      <a:pt x="277" y="536"/>
                    </a:lnTo>
                    <a:lnTo>
                      <a:pt x="275" y="513"/>
                    </a:lnTo>
                    <a:lnTo>
                      <a:pt x="273" y="487"/>
                    </a:lnTo>
                    <a:lnTo>
                      <a:pt x="268" y="463"/>
                    </a:lnTo>
                    <a:lnTo>
                      <a:pt x="266" y="437"/>
                    </a:lnTo>
                    <a:lnTo>
                      <a:pt x="261" y="413"/>
                    </a:lnTo>
                    <a:lnTo>
                      <a:pt x="256" y="389"/>
                    </a:lnTo>
                    <a:lnTo>
                      <a:pt x="251" y="365"/>
                    </a:lnTo>
                    <a:lnTo>
                      <a:pt x="244" y="342"/>
                    </a:lnTo>
                    <a:lnTo>
                      <a:pt x="240" y="318"/>
                    </a:lnTo>
                    <a:lnTo>
                      <a:pt x="232" y="294"/>
                    </a:lnTo>
                    <a:lnTo>
                      <a:pt x="225" y="270"/>
                    </a:lnTo>
                    <a:lnTo>
                      <a:pt x="218" y="247"/>
                    </a:lnTo>
                    <a:lnTo>
                      <a:pt x="211" y="228"/>
                    </a:lnTo>
                    <a:lnTo>
                      <a:pt x="202" y="204"/>
                    </a:lnTo>
                    <a:lnTo>
                      <a:pt x="192" y="183"/>
                    </a:lnTo>
                    <a:lnTo>
                      <a:pt x="185" y="161"/>
                    </a:lnTo>
                    <a:lnTo>
                      <a:pt x="176" y="142"/>
                    </a:lnTo>
                    <a:lnTo>
                      <a:pt x="164" y="121"/>
                    </a:lnTo>
                    <a:lnTo>
                      <a:pt x="154" y="102"/>
                    </a:lnTo>
                    <a:lnTo>
                      <a:pt x="142" y="83"/>
                    </a:lnTo>
                    <a:lnTo>
                      <a:pt x="131" y="66"/>
                    </a:lnTo>
                    <a:lnTo>
                      <a:pt x="116" y="47"/>
                    </a:lnTo>
                    <a:lnTo>
                      <a:pt x="105" y="31"/>
                    </a:lnTo>
                    <a:lnTo>
                      <a:pt x="88" y="16"/>
                    </a:lnTo>
                    <a:lnTo>
                      <a:pt x="7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88" name="Freeform 88"/>
              <p:cNvSpPr>
                <a:spLocks noChangeAspect="1"/>
              </p:cNvSpPr>
              <p:nvPr/>
            </p:nvSpPr>
            <p:spPr bwMode="auto">
              <a:xfrm>
                <a:off x="3051" y="10412"/>
                <a:ext cx="287" cy="1227"/>
              </a:xfrm>
              <a:custGeom>
                <a:avLst/>
                <a:gdLst>
                  <a:gd name="T0" fmla="*/ 7 w 287"/>
                  <a:gd name="T1" fmla="*/ 59 h 1227"/>
                  <a:gd name="T2" fmla="*/ 26 w 287"/>
                  <a:gd name="T3" fmla="*/ 80 h 1227"/>
                  <a:gd name="T4" fmla="*/ 40 w 287"/>
                  <a:gd name="T5" fmla="*/ 99 h 1227"/>
                  <a:gd name="T6" fmla="*/ 54 w 287"/>
                  <a:gd name="T7" fmla="*/ 118 h 1227"/>
                  <a:gd name="T8" fmla="*/ 71 w 287"/>
                  <a:gd name="T9" fmla="*/ 144 h 1227"/>
                  <a:gd name="T10" fmla="*/ 85 w 287"/>
                  <a:gd name="T11" fmla="*/ 173 h 1227"/>
                  <a:gd name="T12" fmla="*/ 99 w 287"/>
                  <a:gd name="T13" fmla="*/ 209 h 1227"/>
                  <a:gd name="T14" fmla="*/ 116 w 287"/>
                  <a:gd name="T15" fmla="*/ 249 h 1227"/>
                  <a:gd name="T16" fmla="*/ 130 w 287"/>
                  <a:gd name="T17" fmla="*/ 296 h 1227"/>
                  <a:gd name="T18" fmla="*/ 144 w 287"/>
                  <a:gd name="T19" fmla="*/ 349 h 1227"/>
                  <a:gd name="T20" fmla="*/ 159 w 287"/>
                  <a:gd name="T21" fmla="*/ 406 h 1227"/>
                  <a:gd name="T22" fmla="*/ 171 w 287"/>
                  <a:gd name="T23" fmla="*/ 472 h 1227"/>
                  <a:gd name="T24" fmla="*/ 182 w 287"/>
                  <a:gd name="T25" fmla="*/ 546 h 1227"/>
                  <a:gd name="T26" fmla="*/ 189 w 287"/>
                  <a:gd name="T27" fmla="*/ 622 h 1227"/>
                  <a:gd name="T28" fmla="*/ 197 w 287"/>
                  <a:gd name="T29" fmla="*/ 695 h 1227"/>
                  <a:gd name="T30" fmla="*/ 204 w 287"/>
                  <a:gd name="T31" fmla="*/ 764 h 1227"/>
                  <a:gd name="T32" fmla="*/ 208 w 287"/>
                  <a:gd name="T33" fmla="*/ 828 h 1227"/>
                  <a:gd name="T34" fmla="*/ 211 w 287"/>
                  <a:gd name="T35" fmla="*/ 888 h 1227"/>
                  <a:gd name="T36" fmla="*/ 216 w 287"/>
                  <a:gd name="T37" fmla="*/ 945 h 1227"/>
                  <a:gd name="T38" fmla="*/ 218 w 287"/>
                  <a:gd name="T39" fmla="*/ 995 h 1227"/>
                  <a:gd name="T40" fmla="*/ 220 w 287"/>
                  <a:gd name="T41" fmla="*/ 1042 h 1227"/>
                  <a:gd name="T42" fmla="*/ 220 w 287"/>
                  <a:gd name="T43" fmla="*/ 1083 h 1227"/>
                  <a:gd name="T44" fmla="*/ 220 w 287"/>
                  <a:gd name="T45" fmla="*/ 1121 h 1227"/>
                  <a:gd name="T46" fmla="*/ 223 w 287"/>
                  <a:gd name="T47" fmla="*/ 1149 h 1227"/>
                  <a:gd name="T48" fmla="*/ 223 w 287"/>
                  <a:gd name="T49" fmla="*/ 1175 h 1227"/>
                  <a:gd name="T50" fmla="*/ 223 w 287"/>
                  <a:gd name="T51" fmla="*/ 1197 h 1227"/>
                  <a:gd name="T52" fmla="*/ 223 w 287"/>
                  <a:gd name="T53" fmla="*/ 1220 h 1227"/>
                  <a:gd name="T54" fmla="*/ 287 w 287"/>
                  <a:gd name="T55" fmla="*/ 1218 h 1227"/>
                  <a:gd name="T56" fmla="*/ 284 w 287"/>
                  <a:gd name="T57" fmla="*/ 1197 h 1227"/>
                  <a:gd name="T58" fmla="*/ 284 w 287"/>
                  <a:gd name="T59" fmla="*/ 1168 h 1227"/>
                  <a:gd name="T60" fmla="*/ 284 w 287"/>
                  <a:gd name="T61" fmla="*/ 1128 h 1227"/>
                  <a:gd name="T62" fmla="*/ 282 w 287"/>
                  <a:gd name="T63" fmla="*/ 1075 h 1227"/>
                  <a:gd name="T64" fmla="*/ 279 w 287"/>
                  <a:gd name="T65" fmla="*/ 1016 h 1227"/>
                  <a:gd name="T66" fmla="*/ 277 w 287"/>
                  <a:gd name="T67" fmla="*/ 947 h 1227"/>
                  <a:gd name="T68" fmla="*/ 272 w 287"/>
                  <a:gd name="T69" fmla="*/ 876 h 1227"/>
                  <a:gd name="T70" fmla="*/ 270 w 287"/>
                  <a:gd name="T71" fmla="*/ 800 h 1227"/>
                  <a:gd name="T72" fmla="*/ 265 w 287"/>
                  <a:gd name="T73" fmla="*/ 719 h 1227"/>
                  <a:gd name="T74" fmla="*/ 258 w 287"/>
                  <a:gd name="T75" fmla="*/ 641 h 1227"/>
                  <a:gd name="T76" fmla="*/ 251 w 287"/>
                  <a:gd name="T77" fmla="*/ 565 h 1227"/>
                  <a:gd name="T78" fmla="*/ 242 w 287"/>
                  <a:gd name="T79" fmla="*/ 489 h 1227"/>
                  <a:gd name="T80" fmla="*/ 232 w 287"/>
                  <a:gd name="T81" fmla="*/ 420 h 1227"/>
                  <a:gd name="T82" fmla="*/ 220 w 287"/>
                  <a:gd name="T83" fmla="*/ 358 h 1227"/>
                  <a:gd name="T84" fmla="*/ 208 w 287"/>
                  <a:gd name="T85" fmla="*/ 304 h 1227"/>
                  <a:gd name="T86" fmla="*/ 192 w 287"/>
                  <a:gd name="T87" fmla="*/ 256 h 1227"/>
                  <a:gd name="T88" fmla="*/ 178 w 287"/>
                  <a:gd name="T89" fmla="*/ 218 h 1227"/>
                  <a:gd name="T90" fmla="*/ 163 w 287"/>
                  <a:gd name="T91" fmla="*/ 180 h 1227"/>
                  <a:gd name="T92" fmla="*/ 149 w 287"/>
                  <a:gd name="T93" fmla="*/ 149 h 1227"/>
                  <a:gd name="T94" fmla="*/ 137 w 287"/>
                  <a:gd name="T95" fmla="*/ 121 h 1227"/>
                  <a:gd name="T96" fmla="*/ 123 w 287"/>
                  <a:gd name="T97" fmla="*/ 97 h 1227"/>
                  <a:gd name="T98" fmla="*/ 114 w 287"/>
                  <a:gd name="T99" fmla="*/ 76 h 1227"/>
                  <a:gd name="T100" fmla="*/ 97 w 287"/>
                  <a:gd name="T101" fmla="*/ 52 h 1227"/>
                  <a:gd name="T102" fmla="*/ 78 w 287"/>
                  <a:gd name="T103" fmla="*/ 26 h 1227"/>
                  <a:gd name="T104" fmla="*/ 64 w 287"/>
                  <a:gd name="T105" fmla="*/ 11 h 1227"/>
                  <a:gd name="T106" fmla="*/ 0 w 287"/>
                  <a:gd name="T107" fmla="*/ 54 h 1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7"/>
                  <a:gd name="T163" fmla="*/ 0 h 1227"/>
                  <a:gd name="T164" fmla="*/ 287 w 287"/>
                  <a:gd name="T165" fmla="*/ 1227 h 1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7" h="1227">
                    <a:moveTo>
                      <a:pt x="0" y="54"/>
                    </a:moveTo>
                    <a:lnTo>
                      <a:pt x="2" y="54"/>
                    </a:lnTo>
                    <a:lnTo>
                      <a:pt x="5" y="57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80"/>
                    </a:lnTo>
                    <a:lnTo>
                      <a:pt x="31" y="87"/>
                    </a:lnTo>
                    <a:lnTo>
                      <a:pt x="33" y="90"/>
                    </a:lnTo>
                    <a:lnTo>
                      <a:pt x="38" y="95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47" y="109"/>
                    </a:lnTo>
                    <a:lnTo>
                      <a:pt x="52" y="114"/>
                    </a:lnTo>
                    <a:lnTo>
                      <a:pt x="54" y="118"/>
                    </a:lnTo>
                    <a:lnTo>
                      <a:pt x="59" y="125"/>
                    </a:lnTo>
                    <a:lnTo>
                      <a:pt x="62" y="130"/>
                    </a:lnTo>
                    <a:lnTo>
                      <a:pt x="66" y="137"/>
                    </a:lnTo>
                    <a:lnTo>
                      <a:pt x="71" y="144"/>
                    </a:lnTo>
                    <a:lnTo>
                      <a:pt x="73" y="154"/>
                    </a:lnTo>
                    <a:lnTo>
                      <a:pt x="76" y="159"/>
                    </a:lnTo>
                    <a:lnTo>
                      <a:pt x="81" y="166"/>
                    </a:lnTo>
                    <a:lnTo>
                      <a:pt x="85" y="173"/>
                    </a:lnTo>
                    <a:lnTo>
                      <a:pt x="90" y="182"/>
                    </a:lnTo>
                    <a:lnTo>
                      <a:pt x="92" y="192"/>
                    </a:lnTo>
                    <a:lnTo>
                      <a:pt x="97" y="199"/>
                    </a:lnTo>
                    <a:lnTo>
                      <a:pt x="99" y="209"/>
                    </a:lnTo>
                    <a:lnTo>
                      <a:pt x="104" y="220"/>
                    </a:lnTo>
                    <a:lnTo>
                      <a:pt x="107" y="228"/>
                    </a:lnTo>
                    <a:lnTo>
                      <a:pt x="111" y="239"/>
                    </a:lnTo>
                    <a:lnTo>
                      <a:pt x="116" y="249"/>
                    </a:lnTo>
                    <a:lnTo>
                      <a:pt x="118" y="261"/>
                    </a:lnTo>
                    <a:lnTo>
                      <a:pt x="123" y="270"/>
                    </a:lnTo>
                    <a:lnTo>
                      <a:pt x="128" y="282"/>
                    </a:lnTo>
                    <a:lnTo>
                      <a:pt x="130" y="296"/>
                    </a:lnTo>
                    <a:lnTo>
                      <a:pt x="135" y="308"/>
                    </a:lnTo>
                    <a:lnTo>
                      <a:pt x="137" y="320"/>
                    </a:lnTo>
                    <a:lnTo>
                      <a:pt x="142" y="334"/>
                    </a:lnTo>
                    <a:lnTo>
                      <a:pt x="144" y="349"/>
                    </a:lnTo>
                    <a:lnTo>
                      <a:pt x="149" y="363"/>
                    </a:lnTo>
                    <a:lnTo>
                      <a:pt x="152" y="377"/>
                    </a:lnTo>
                    <a:lnTo>
                      <a:pt x="156" y="391"/>
                    </a:lnTo>
                    <a:lnTo>
                      <a:pt x="159" y="406"/>
                    </a:lnTo>
                    <a:lnTo>
                      <a:pt x="161" y="422"/>
                    </a:lnTo>
                    <a:lnTo>
                      <a:pt x="163" y="439"/>
                    </a:lnTo>
                    <a:lnTo>
                      <a:pt x="168" y="456"/>
                    </a:lnTo>
                    <a:lnTo>
                      <a:pt x="171" y="472"/>
                    </a:lnTo>
                    <a:lnTo>
                      <a:pt x="175" y="491"/>
                    </a:lnTo>
                    <a:lnTo>
                      <a:pt x="178" y="510"/>
                    </a:lnTo>
                    <a:lnTo>
                      <a:pt x="180" y="527"/>
                    </a:lnTo>
                    <a:lnTo>
                      <a:pt x="182" y="546"/>
                    </a:lnTo>
                    <a:lnTo>
                      <a:pt x="185" y="567"/>
                    </a:lnTo>
                    <a:lnTo>
                      <a:pt x="187" y="586"/>
                    </a:lnTo>
                    <a:lnTo>
                      <a:pt x="187" y="605"/>
                    </a:lnTo>
                    <a:lnTo>
                      <a:pt x="189" y="622"/>
                    </a:lnTo>
                    <a:lnTo>
                      <a:pt x="192" y="641"/>
                    </a:lnTo>
                    <a:lnTo>
                      <a:pt x="192" y="657"/>
                    </a:lnTo>
                    <a:lnTo>
                      <a:pt x="197" y="676"/>
                    </a:lnTo>
                    <a:lnTo>
                      <a:pt x="197" y="695"/>
                    </a:lnTo>
                    <a:lnTo>
                      <a:pt x="199" y="712"/>
                    </a:lnTo>
                    <a:lnTo>
                      <a:pt x="201" y="731"/>
                    </a:lnTo>
                    <a:lnTo>
                      <a:pt x="201" y="748"/>
                    </a:lnTo>
                    <a:lnTo>
                      <a:pt x="204" y="764"/>
                    </a:lnTo>
                    <a:lnTo>
                      <a:pt x="204" y="781"/>
                    </a:lnTo>
                    <a:lnTo>
                      <a:pt x="206" y="795"/>
                    </a:lnTo>
                    <a:lnTo>
                      <a:pt x="208" y="814"/>
                    </a:lnTo>
                    <a:lnTo>
                      <a:pt x="208" y="828"/>
                    </a:lnTo>
                    <a:lnTo>
                      <a:pt x="211" y="845"/>
                    </a:lnTo>
                    <a:lnTo>
                      <a:pt x="211" y="859"/>
                    </a:lnTo>
                    <a:lnTo>
                      <a:pt x="211" y="874"/>
                    </a:lnTo>
                    <a:lnTo>
                      <a:pt x="211" y="888"/>
                    </a:lnTo>
                    <a:lnTo>
                      <a:pt x="213" y="902"/>
                    </a:lnTo>
                    <a:lnTo>
                      <a:pt x="213" y="916"/>
                    </a:lnTo>
                    <a:lnTo>
                      <a:pt x="216" y="931"/>
                    </a:lnTo>
                    <a:lnTo>
                      <a:pt x="216" y="945"/>
                    </a:lnTo>
                    <a:lnTo>
                      <a:pt x="216" y="957"/>
                    </a:lnTo>
                    <a:lnTo>
                      <a:pt x="216" y="969"/>
                    </a:lnTo>
                    <a:lnTo>
                      <a:pt x="218" y="983"/>
                    </a:lnTo>
                    <a:lnTo>
                      <a:pt x="218" y="995"/>
                    </a:lnTo>
                    <a:lnTo>
                      <a:pt x="218" y="1007"/>
                    </a:lnTo>
                    <a:lnTo>
                      <a:pt x="218" y="1018"/>
                    </a:lnTo>
                    <a:lnTo>
                      <a:pt x="218" y="1030"/>
                    </a:lnTo>
                    <a:lnTo>
                      <a:pt x="220" y="1042"/>
                    </a:lnTo>
                    <a:lnTo>
                      <a:pt x="220" y="1054"/>
                    </a:lnTo>
                    <a:lnTo>
                      <a:pt x="220" y="1064"/>
                    </a:lnTo>
                    <a:lnTo>
                      <a:pt x="220" y="1073"/>
                    </a:lnTo>
                    <a:lnTo>
                      <a:pt x="220" y="1083"/>
                    </a:lnTo>
                    <a:lnTo>
                      <a:pt x="220" y="1092"/>
                    </a:lnTo>
                    <a:lnTo>
                      <a:pt x="220" y="1102"/>
                    </a:lnTo>
                    <a:lnTo>
                      <a:pt x="220" y="1111"/>
                    </a:lnTo>
                    <a:lnTo>
                      <a:pt x="220" y="1121"/>
                    </a:lnTo>
                    <a:lnTo>
                      <a:pt x="223" y="1128"/>
                    </a:lnTo>
                    <a:lnTo>
                      <a:pt x="223" y="1135"/>
                    </a:lnTo>
                    <a:lnTo>
                      <a:pt x="223" y="1142"/>
                    </a:lnTo>
                    <a:lnTo>
                      <a:pt x="223" y="1149"/>
                    </a:lnTo>
                    <a:lnTo>
                      <a:pt x="223" y="1159"/>
                    </a:lnTo>
                    <a:lnTo>
                      <a:pt x="223" y="1163"/>
                    </a:lnTo>
                    <a:lnTo>
                      <a:pt x="223" y="1170"/>
                    </a:lnTo>
                    <a:lnTo>
                      <a:pt x="223" y="1175"/>
                    </a:lnTo>
                    <a:lnTo>
                      <a:pt x="223" y="1182"/>
                    </a:lnTo>
                    <a:lnTo>
                      <a:pt x="223" y="1187"/>
                    </a:lnTo>
                    <a:lnTo>
                      <a:pt x="223" y="1192"/>
                    </a:lnTo>
                    <a:lnTo>
                      <a:pt x="223" y="1197"/>
                    </a:lnTo>
                    <a:lnTo>
                      <a:pt x="223" y="1201"/>
                    </a:lnTo>
                    <a:lnTo>
                      <a:pt x="223" y="1208"/>
                    </a:lnTo>
                    <a:lnTo>
                      <a:pt x="223" y="1216"/>
                    </a:lnTo>
                    <a:lnTo>
                      <a:pt x="223" y="1220"/>
                    </a:lnTo>
                    <a:lnTo>
                      <a:pt x="223" y="1223"/>
                    </a:lnTo>
                    <a:lnTo>
                      <a:pt x="223" y="1227"/>
                    </a:lnTo>
                    <a:lnTo>
                      <a:pt x="287" y="1218"/>
                    </a:lnTo>
                    <a:lnTo>
                      <a:pt x="284" y="1216"/>
                    </a:lnTo>
                    <a:lnTo>
                      <a:pt x="284" y="1208"/>
                    </a:lnTo>
                    <a:lnTo>
                      <a:pt x="284" y="1204"/>
                    </a:lnTo>
                    <a:lnTo>
                      <a:pt x="284" y="1197"/>
                    </a:lnTo>
                    <a:lnTo>
                      <a:pt x="284" y="1192"/>
                    </a:lnTo>
                    <a:lnTo>
                      <a:pt x="284" y="1187"/>
                    </a:lnTo>
                    <a:lnTo>
                      <a:pt x="284" y="1178"/>
                    </a:lnTo>
                    <a:lnTo>
                      <a:pt x="284" y="1168"/>
                    </a:lnTo>
                    <a:lnTo>
                      <a:pt x="284" y="1161"/>
                    </a:lnTo>
                    <a:lnTo>
                      <a:pt x="284" y="1149"/>
                    </a:lnTo>
                    <a:lnTo>
                      <a:pt x="284" y="1140"/>
                    </a:lnTo>
                    <a:lnTo>
                      <a:pt x="284" y="1128"/>
                    </a:lnTo>
                    <a:lnTo>
                      <a:pt x="284" y="1116"/>
                    </a:lnTo>
                    <a:lnTo>
                      <a:pt x="284" y="1104"/>
                    </a:lnTo>
                    <a:lnTo>
                      <a:pt x="282" y="1090"/>
                    </a:lnTo>
                    <a:lnTo>
                      <a:pt x="282" y="1075"/>
                    </a:lnTo>
                    <a:lnTo>
                      <a:pt x="282" y="1061"/>
                    </a:lnTo>
                    <a:lnTo>
                      <a:pt x="282" y="1047"/>
                    </a:lnTo>
                    <a:lnTo>
                      <a:pt x="279" y="1030"/>
                    </a:lnTo>
                    <a:lnTo>
                      <a:pt x="279" y="1016"/>
                    </a:lnTo>
                    <a:lnTo>
                      <a:pt x="279" y="999"/>
                    </a:lnTo>
                    <a:lnTo>
                      <a:pt x="279" y="983"/>
                    </a:lnTo>
                    <a:lnTo>
                      <a:pt x="279" y="966"/>
                    </a:lnTo>
                    <a:lnTo>
                      <a:pt x="277" y="947"/>
                    </a:lnTo>
                    <a:lnTo>
                      <a:pt x="275" y="931"/>
                    </a:lnTo>
                    <a:lnTo>
                      <a:pt x="275" y="912"/>
                    </a:lnTo>
                    <a:lnTo>
                      <a:pt x="275" y="893"/>
                    </a:lnTo>
                    <a:lnTo>
                      <a:pt x="272" y="876"/>
                    </a:lnTo>
                    <a:lnTo>
                      <a:pt x="272" y="857"/>
                    </a:lnTo>
                    <a:lnTo>
                      <a:pt x="272" y="838"/>
                    </a:lnTo>
                    <a:lnTo>
                      <a:pt x="270" y="819"/>
                    </a:lnTo>
                    <a:lnTo>
                      <a:pt x="270" y="800"/>
                    </a:lnTo>
                    <a:lnTo>
                      <a:pt x="268" y="779"/>
                    </a:lnTo>
                    <a:lnTo>
                      <a:pt x="268" y="760"/>
                    </a:lnTo>
                    <a:lnTo>
                      <a:pt x="265" y="738"/>
                    </a:lnTo>
                    <a:lnTo>
                      <a:pt x="265" y="719"/>
                    </a:lnTo>
                    <a:lnTo>
                      <a:pt x="263" y="700"/>
                    </a:lnTo>
                    <a:lnTo>
                      <a:pt x="261" y="681"/>
                    </a:lnTo>
                    <a:lnTo>
                      <a:pt x="258" y="660"/>
                    </a:lnTo>
                    <a:lnTo>
                      <a:pt x="258" y="641"/>
                    </a:lnTo>
                    <a:lnTo>
                      <a:pt x="256" y="622"/>
                    </a:lnTo>
                    <a:lnTo>
                      <a:pt x="256" y="603"/>
                    </a:lnTo>
                    <a:lnTo>
                      <a:pt x="253" y="584"/>
                    </a:lnTo>
                    <a:lnTo>
                      <a:pt x="251" y="565"/>
                    </a:lnTo>
                    <a:lnTo>
                      <a:pt x="249" y="543"/>
                    </a:lnTo>
                    <a:lnTo>
                      <a:pt x="246" y="527"/>
                    </a:lnTo>
                    <a:lnTo>
                      <a:pt x="244" y="508"/>
                    </a:lnTo>
                    <a:lnTo>
                      <a:pt x="242" y="489"/>
                    </a:lnTo>
                    <a:lnTo>
                      <a:pt x="239" y="472"/>
                    </a:lnTo>
                    <a:lnTo>
                      <a:pt x="237" y="456"/>
                    </a:lnTo>
                    <a:lnTo>
                      <a:pt x="234" y="437"/>
                    </a:lnTo>
                    <a:lnTo>
                      <a:pt x="232" y="420"/>
                    </a:lnTo>
                    <a:lnTo>
                      <a:pt x="230" y="403"/>
                    </a:lnTo>
                    <a:lnTo>
                      <a:pt x="227" y="389"/>
                    </a:lnTo>
                    <a:lnTo>
                      <a:pt x="223" y="372"/>
                    </a:lnTo>
                    <a:lnTo>
                      <a:pt x="220" y="358"/>
                    </a:lnTo>
                    <a:lnTo>
                      <a:pt x="216" y="342"/>
                    </a:lnTo>
                    <a:lnTo>
                      <a:pt x="213" y="330"/>
                    </a:lnTo>
                    <a:lnTo>
                      <a:pt x="211" y="315"/>
                    </a:lnTo>
                    <a:lnTo>
                      <a:pt x="208" y="304"/>
                    </a:lnTo>
                    <a:lnTo>
                      <a:pt x="204" y="292"/>
                    </a:lnTo>
                    <a:lnTo>
                      <a:pt x="201" y="280"/>
                    </a:lnTo>
                    <a:lnTo>
                      <a:pt x="197" y="268"/>
                    </a:lnTo>
                    <a:lnTo>
                      <a:pt x="192" y="256"/>
                    </a:lnTo>
                    <a:lnTo>
                      <a:pt x="189" y="247"/>
                    </a:lnTo>
                    <a:lnTo>
                      <a:pt x="185" y="237"/>
                    </a:lnTo>
                    <a:lnTo>
                      <a:pt x="182" y="228"/>
                    </a:lnTo>
                    <a:lnTo>
                      <a:pt x="178" y="218"/>
                    </a:lnTo>
                    <a:lnTo>
                      <a:pt x="173" y="209"/>
                    </a:lnTo>
                    <a:lnTo>
                      <a:pt x="171" y="199"/>
                    </a:lnTo>
                    <a:lnTo>
                      <a:pt x="168" y="190"/>
                    </a:lnTo>
                    <a:lnTo>
                      <a:pt x="163" y="180"/>
                    </a:lnTo>
                    <a:lnTo>
                      <a:pt x="161" y="173"/>
                    </a:lnTo>
                    <a:lnTo>
                      <a:pt x="156" y="166"/>
                    </a:lnTo>
                    <a:lnTo>
                      <a:pt x="154" y="156"/>
                    </a:lnTo>
                    <a:lnTo>
                      <a:pt x="149" y="149"/>
                    </a:lnTo>
                    <a:lnTo>
                      <a:pt x="147" y="142"/>
                    </a:lnTo>
                    <a:lnTo>
                      <a:pt x="144" y="135"/>
                    </a:lnTo>
                    <a:lnTo>
                      <a:pt x="140" y="128"/>
                    </a:lnTo>
                    <a:lnTo>
                      <a:pt x="137" y="121"/>
                    </a:lnTo>
                    <a:lnTo>
                      <a:pt x="133" y="114"/>
                    </a:lnTo>
                    <a:lnTo>
                      <a:pt x="130" y="109"/>
                    </a:lnTo>
                    <a:lnTo>
                      <a:pt x="128" y="102"/>
                    </a:lnTo>
                    <a:lnTo>
                      <a:pt x="123" y="97"/>
                    </a:lnTo>
                    <a:lnTo>
                      <a:pt x="121" y="92"/>
                    </a:lnTo>
                    <a:lnTo>
                      <a:pt x="118" y="87"/>
                    </a:lnTo>
                    <a:lnTo>
                      <a:pt x="116" y="83"/>
                    </a:lnTo>
                    <a:lnTo>
                      <a:pt x="114" y="76"/>
                    </a:lnTo>
                    <a:lnTo>
                      <a:pt x="109" y="71"/>
                    </a:lnTo>
                    <a:lnTo>
                      <a:pt x="107" y="66"/>
                    </a:lnTo>
                    <a:lnTo>
                      <a:pt x="102" y="59"/>
                    </a:lnTo>
                    <a:lnTo>
                      <a:pt x="97" y="52"/>
                    </a:lnTo>
                    <a:lnTo>
                      <a:pt x="92" y="45"/>
                    </a:lnTo>
                    <a:lnTo>
                      <a:pt x="88" y="35"/>
                    </a:lnTo>
                    <a:lnTo>
                      <a:pt x="81" y="30"/>
                    </a:lnTo>
                    <a:lnTo>
                      <a:pt x="78" y="26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89" name="Freeform 89"/>
              <p:cNvSpPr>
                <a:spLocks noChangeAspect="1"/>
              </p:cNvSpPr>
              <p:nvPr/>
            </p:nvSpPr>
            <p:spPr bwMode="auto">
              <a:xfrm>
                <a:off x="1701" y="10093"/>
                <a:ext cx="2520" cy="1715"/>
              </a:xfrm>
              <a:custGeom>
                <a:avLst/>
                <a:gdLst>
                  <a:gd name="T0" fmla="*/ 50 w 2520"/>
                  <a:gd name="T1" fmla="*/ 1658 h 1715"/>
                  <a:gd name="T2" fmla="*/ 121 w 2520"/>
                  <a:gd name="T3" fmla="*/ 1644 h 1715"/>
                  <a:gd name="T4" fmla="*/ 199 w 2520"/>
                  <a:gd name="T5" fmla="*/ 1596 h 1715"/>
                  <a:gd name="T6" fmla="*/ 268 w 2520"/>
                  <a:gd name="T7" fmla="*/ 1504 h 1715"/>
                  <a:gd name="T8" fmla="*/ 306 w 2520"/>
                  <a:gd name="T9" fmla="*/ 1347 h 1715"/>
                  <a:gd name="T10" fmla="*/ 310 w 2520"/>
                  <a:gd name="T11" fmla="*/ 1136 h 1715"/>
                  <a:gd name="T12" fmla="*/ 308 w 2520"/>
                  <a:gd name="T13" fmla="*/ 924 h 1715"/>
                  <a:gd name="T14" fmla="*/ 313 w 2520"/>
                  <a:gd name="T15" fmla="*/ 729 h 1715"/>
                  <a:gd name="T16" fmla="*/ 332 w 2520"/>
                  <a:gd name="T17" fmla="*/ 554 h 1715"/>
                  <a:gd name="T18" fmla="*/ 374 w 2520"/>
                  <a:gd name="T19" fmla="*/ 404 h 1715"/>
                  <a:gd name="T20" fmla="*/ 443 w 2520"/>
                  <a:gd name="T21" fmla="*/ 292 h 1715"/>
                  <a:gd name="T22" fmla="*/ 547 w 2520"/>
                  <a:gd name="T23" fmla="*/ 202 h 1715"/>
                  <a:gd name="T24" fmla="*/ 684 w 2520"/>
                  <a:gd name="T25" fmla="*/ 119 h 1715"/>
                  <a:gd name="T26" fmla="*/ 850 w 2520"/>
                  <a:gd name="T27" fmla="*/ 55 h 1715"/>
                  <a:gd name="T28" fmla="*/ 1040 w 2520"/>
                  <a:gd name="T29" fmla="*/ 12 h 1715"/>
                  <a:gd name="T30" fmla="*/ 1258 w 2520"/>
                  <a:gd name="T31" fmla="*/ 3 h 1715"/>
                  <a:gd name="T32" fmla="*/ 1499 w 2520"/>
                  <a:gd name="T33" fmla="*/ 31 h 1715"/>
                  <a:gd name="T34" fmla="*/ 1755 w 2520"/>
                  <a:gd name="T35" fmla="*/ 129 h 1715"/>
                  <a:gd name="T36" fmla="*/ 2008 w 2520"/>
                  <a:gd name="T37" fmla="*/ 281 h 1715"/>
                  <a:gd name="T38" fmla="*/ 2231 w 2520"/>
                  <a:gd name="T39" fmla="*/ 456 h 1715"/>
                  <a:gd name="T40" fmla="*/ 2404 w 2520"/>
                  <a:gd name="T41" fmla="*/ 623 h 1715"/>
                  <a:gd name="T42" fmla="*/ 2503 w 2520"/>
                  <a:gd name="T43" fmla="*/ 751 h 1715"/>
                  <a:gd name="T44" fmla="*/ 2503 w 2520"/>
                  <a:gd name="T45" fmla="*/ 815 h 1715"/>
                  <a:gd name="T46" fmla="*/ 2432 w 2520"/>
                  <a:gd name="T47" fmla="*/ 827 h 1715"/>
                  <a:gd name="T48" fmla="*/ 2368 w 2520"/>
                  <a:gd name="T49" fmla="*/ 794 h 1715"/>
                  <a:gd name="T50" fmla="*/ 2309 w 2520"/>
                  <a:gd name="T51" fmla="*/ 744 h 1715"/>
                  <a:gd name="T52" fmla="*/ 2238 w 2520"/>
                  <a:gd name="T53" fmla="*/ 670 h 1715"/>
                  <a:gd name="T54" fmla="*/ 2146 w 2520"/>
                  <a:gd name="T55" fmla="*/ 575 h 1715"/>
                  <a:gd name="T56" fmla="*/ 2027 w 2520"/>
                  <a:gd name="T57" fmla="*/ 480 h 1715"/>
                  <a:gd name="T58" fmla="*/ 1895 w 2520"/>
                  <a:gd name="T59" fmla="*/ 390 h 1715"/>
                  <a:gd name="T60" fmla="*/ 1762 w 2520"/>
                  <a:gd name="T61" fmla="*/ 314 h 1715"/>
                  <a:gd name="T62" fmla="*/ 1648 w 2520"/>
                  <a:gd name="T63" fmla="*/ 266 h 1715"/>
                  <a:gd name="T64" fmla="*/ 1566 w 2520"/>
                  <a:gd name="T65" fmla="*/ 254 h 1715"/>
                  <a:gd name="T66" fmla="*/ 1506 w 2520"/>
                  <a:gd name="T67" fmla="*/ 278 h 1715"/>
                  <a:gd name="T68" fmla="*/ 1445 w 2520"/>
                  <a:gd name="T69" fmla="*/ 349 h 1715"/>
                  <a:gd name="T70" fmla="*/ 1381 w 2520"/>
                  <a:gd name="T71" fmla="*/ 395 h 1715"/>
                  <a:gd name="T72" fmla="*/ 1277 w 2520"/>
                  <a:gd name="T73" fmla="*/ 433 h 1715"/>
                  <a:gd name="T74" fmla="*/ 1142 w 2520"/>
                  <a:gd name="T75" fmla="*/ 463 h 1715"/>
                  <a:gd name="T76" fmla="*/ 1028 w 2520"/>
                  <a:gd name="T77" fmla="*/ 482 h 1715"/>
                  <a:gd name="T78" fmla="*/ 936 w 2520"/>
                  <a:gd name="T79" fmla="*/ 497 h 1715"/>
                  <a:gd name="T80" fmla="*/ 855 w 2520"/>
                  <a:gd name="T81" fmla="*/ 501 h 1715"/>
                  <a:gd name="T82" fmla="*/ 777 w 2520"/>
                  <a:gd name="T83" fmla="*/ 506 h 1715"/>
                  <a:gd name="T84" fmla="*/ 694 w 2520"/>
                  <a:gd name="T85" fmla="*/ 506 h 1715"/>
                  <a:gd name="T86" fmla="*/ 602 w 2520"/>
                  <a:gd name="T87" fmla="*/ 506 h 1715"/>
                  <a:gd name="T88" fmla="*/ 531 w 2520"/>
                  <a:gd name="T89" fmla="*/ 525 h 1715"/>
                  <a:gd name="T90" fmla="*/ 462 w 2520"/>
                  <a:gd name="T91" fmla="*/ 575 h 1715"/>
                  <a:gd name="T92" fmla="*/ 422 w 2520"/>
                  <a:gd name="T93" fmla="*/ 644 h 1715"/>
                  <a:gd name="T94" fmla="*/ 403 w 2520"/>
                  <a:gd name="T95" fmla="*/ 701 h 1715"/>
                  <a:gd name="T96" fmla="*/ 391 w 2520"/>
                  <a:gd name="T97" fmla="*/ 777 h 1715"/>
                  <a:gd name="T98" fmla="*/ 388 w 2520"/>
                  <a:gd name="T99" fmla="*/ 898 h 1715"/>
                  <a:gd name="T100" fmla="*/ 388 w 2520"/>
                  <a:gd name="T101" fmla="*/ 1045 h 1715"/>
                  <a:gd name="T102" fmla="*/ 386 w 2520"/>
                  <a:gd name="T103" fmla="*/ 1195 h 1715"/>
                  <a:gd name="T104" fmla="*/ 381 w 2520"/>
                  <a:gd name="T105" fmla="*/ 1328 h 1715"/>
                  <a:gd name="T106" fmla="*/ 374 w 2520"/>
                  <a:gd name="T107" fmla="*/ 1425 h 1715"/>
                  <a:gd name="T108" fmla="*/ 353 w 2520"/>
                  <a:gd name="T109" fmla="*/ 1494 h 1715"/>
                  <a:gd name="T110" fmla="*/ 317 w 2520"/>
                  <a:gd name="T111" fmla="*/ 1561 h 1715"/>
                  <a:gd name="T112" fmla="*/ 268 w 2520"/>
                  <a:gd name="T113" fmla="*/ 1620 h 1715"/>
                  <a:gd name="T114" fmla="*/ 197 w 2520"/>
                  <a:gd name="T115" fmla="*/ 1670 h 1715"/>
                  <a:gd name="T116" fmla="*/ 104 w 2520"/>
                  <a:gd name="T117" fmla="*/ 1703 h 1715"/>
                  <a:gd name="T118" fmla="*/ 0 w 2520"/>
                  <a:gd name="T119" fmla="*/ 1658 h 1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0"/>
                  <a:gd name="T181" fmla="*/ 0 h 1715"/>
                  <a:gd name="T182" fmla="*/ 2520 w 2520"/>
                  <a:gd name="T183" fmla="*/ 1715 h 17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0" h="1715">
                    <a:moveTo>
                      <a:pt x="0" y="1658"/>
                    </a:moveTo>
                    <a:lnTo>
                      <a:pt x="0" y="1658"/>
                    </a:lnTo>
                    <a:lnTo>
                      <a:pt x="5" y="1658"/>
                    </a:lnTo>
                    <a:lnTo>
                      <a:pt x="9" y="1660"/>
                    </a:lnTo>
                    <a:lnTo>
                      <a:pt x="17" y="1660"/>
                    </a:lnTo>
                    <a:lnTo>
                      <a:pt x="24" y="1660"/>
                    </a:lnTo>
                    <a:lnTo>
                      <a:pt x="28" y="1660"/>
                    </a:lnTo>
                    <a:lnTo>
                      <a:pt x="33" y="1660"/>
                    </a:lnTo>
                    <a:lnTo>
                      <a:pt x="38" y="1660"/>
                    </a:lnTo>
                    <a:lnTo>
                      <a:pt x="45" y="1660"/>
                    </a:lnTo>
                    <a:lnTo>
                      <a:pt x="50" y="1658"/>
                    </a:lnTo>
                    <a:lnTo>
                      <a:pt x="54" y="1658"/>
                    </a:lnTo>
                    <a:lnTo>
                      <a:pt x="62" y="1658"/>
                    </a:lnTo>
                    <a:lnTo>
                      <a:pt x="66" y="1658"/>
                    </a:lnTo>
                    <a:lnTo>
                      <a:pt x="73" y="1653"/>
                    </a:lnTo>
                    <a:lnTo>
                      <a:pt x="81" y="1653"/>
                    </a:lnTo>
                    <a:lnTo>
                      <a:pt x="85" y="1651"/>
                    </a:lnTo>
                    <a:lnTo>
                      <a:pt x="92" y="1651"/>
                    </a:lnTo>
                    <a:lnTo>
                      <a:pt x="99" y="1649"/>
                    </a:lnTo>
                    <a:lnTo>
                      <a:pt x="107" y="1649"/>
                    </a:lnTo>
                    <a:lnTo>
                      <a:pt x="114" y="1646"/>
                    </a:lnTo>
                    <a:lnTo>
                      <a:pt x="121" y="1644"/>
                    </a:lnTo>
                    <a:lnTo>
                      <a:pt x="128" y="1639"/>
                    </a:lnTo>
                    <a:lnTo>
                      <a:pt x="135" y="1637"/>
                    </a:lnTo>
                    <a:lnTo>
                      <a:pt x="142" y="1634"/>
                    </a:lnTo>
                    <a:lnTo>
                      <a:pt x="149" y="1632"/>
                    </a:lnTo>
                    <a:lnTo>
                      <a:pt x="159" y="1627"/>
                    </a:lnTo>
                    <a:lnTo>
                      <a:pt x="163" y="1622"/>
                    </a:lnTo>
                    <a:lnTo>
                      <a:pt x="171" y="1618"/>
                    </a:lnTo>
                    <a:lnTo>
                      <a:pt x="178" y="1613"/>
                    </a:lnTo>
                    <a:lnTo>
                      <a:pt x="187" y="1608"/>
                    </a:lnTo>
                    <a:lnTo>
                      <a:pt x="194" y="1603"/>
                    </a:lnTo>
                    <a:lnTo>
                      <a:pt x="199" y="1596"/>
                    </a:lnTo>
                    <a:lnTo>
                      <a:pt x="208" y="1592"/>
                    </a:lnTo>
                    <a:lnTo>
                      <a:pt x="213" y="1582"/>
                    </a:lnTo>
                    <a:lnTo>
                      <a:pt x="220" y="1577"/>
                    </a:lnTo>
                    <a:lnTo>
                      <a:pt x="227" y="1568"/>
                    </a:lnTo>
                    <a:lnTo>
                      <a:pt x="234" y="1561"/>
                    </a:lnTo>
                    <a:lnTo>
                      <a:pt x="239" y="1551"/>
                    </a:lnTo>
                    <a:lnTo>
                      <a:pt x="246" y="1542"/>
                    </a:lnTo>
                    <a:lnTo>
                      <a:pt x="251" y="1535"/>
                    </a:lnTo>
                    <a:lnTo>
                      <a:pt x="258" y="1525"/>
                    </a:lnTo>
                    <a:lnTo>
                      <a:pt x="261" y="1513"/>
                    </a:lnTo>
                    <a:lnTo>
                      <a:pt x="268" y="1504"/>
                    </a:lnTo>
                    <a:lnTo>
                      <a:pt x="272" y="1492"/>
                    </a:lnTo>
                    <a:lnTo>
                      <a:pt x="277" y="1480"/>
                    </a:lnTo>
                    <a:lnTo>
                      <a:pt x="282" y="1468"/>
                    </a:lnTo>
                    <a:lnTo>
                      <a:pt x="287" y="1454"/>
                    </a:lnTo>
                    <a:lnTo>
                      <a:pt x="291" y="1440"/>
                    </a:lnTo>
                    <a:lnTo>
                      <a:pt x="294" y="1428"/>
                    </a:lnTo>
                    <a:lnTo>
                      <a:pt x="296" y="1413"/>
                    </a:lnTo>
                    <a:lnTo>
                      <a:pt x="298" y="1397"/>
                    </a:lnTo>
                    <a:lnTo>
                      <a:pt x="301" y="1380"/>
                    </a:lnTo>
                    <a:lnTo>
                      <a:pt x="306" y="1364"/>
                    </a:lnTo>
                    <a:lnTo>
                      <a:pt x="306" y="1347"/>
                    </a:lnTo>
                    <a:lnTo>
                      <a:pt x="308" y="1330"/>
                    </a:lnTo>
                    <a:lnTo>
                      <a:pt x="308" y="1311"/>
                    </a:lnTo>
                    <a:lnTo>
                      <a:pt x="310" y="1292"/>
                    </a:lnTo>
                    <a:lnTo>
                      <a:pt x="310" y="1273"/>
                    </a:lnTo>
                    <a:lnTo>
                      <a:pt x="310" y="1252"/>
                    </a:lnTo>
                    <a:lnTo>
                      <a:pt x="310" y="1233"/>
                    </a:lnTo>
                    <a:lnTo>
                      <a:pt x="310" y="1214"/>
                    </a:lnTo>
                    <a:lnTo>
                      <a:pt x="310" y="1195"/>
                    </a:lnTo>
                    <a:lnTo>
                      <a:pt x="310" y="1176"/>
                    </a:lnTo>
                    <a:lnTo>
                      <a:pt x="310" y="1155"/>
                    </a:lnTo>
                    <a:lnTo>
                      <a:pt x="310" y="1136"/>
                    </a:lnTo>
                    <a:lnTo>
                      <a:pt x="310" y="1114"/>
                    </a:lnTo>
                    <a:lnTo>
                      <a:pt x="310" y="1098"/>
                    </a:lnTo>
                    <a:lnTo>
                      <a:pt x="310" y="1079"/>
                    </a:lnTo>
                    <a:lnTo>
                      <a:pt x="310" y="1057"/>
                    </a:lnTo>
                    <a:lnTo>
                      <a:pt x="310" y="1038"/>
                    </a:lnTo>
                    <a:lnTo>
                      <a:pt x="310" y="1022"/>
                    </a:lnTo>
                    <a:lnTo>
                      <a:pt x="310" y="1000"/>
                    </a:lnTo>
                    <a:lnTo>
                      <a:pt x="310" y="984"/>
                    </a:lnTo>
                    <a:lnTo>
                      <a:pt x="308" y="962"/>
                    </a:lnTo>
                    <a:lnTo>
                      <a:pt x="308" y="943"/>
                    </a:lnTo>
                    <a:lnTo>
                      <a:pt x="308" y="924"/>
                    </a:lnTo>
                    <a:lnTo>
                      <a:pt x="308" y="905"/>
                    </a:lnTo>
                    <a:lnTo>
                      <a:pt x="308" y="889"/>
                    </a:lnTo>
                    <a:lnTo>
                      <a:pt x="308" y="872"/>
                    </a:lnTo>
                    <a:lnTo>
                      <a:pt x="308" y="853"/>
                    </a:lnTo>
                    <a:lnTo>
                      <a:pt x="310" y="834"/>
                    </a:lnTo>
                    <a:lnTo>
                      <a:pt x="310" y="817"/>
                    </a:lnTo>
                    <a:lnTo>
                      <a:pt x="310" y="798"/>
                    </a:lnTo>
                    <a:lnTo>
                      <a:pt x="310" y="782"/>
                    </a:lnTo>
                    <a:lnTo>
                      <a:pt x="310" y="765"/>
                    </a:lnTo>
                    <a:lnTo>
                      <a:pt x="313" y="746"/>
                    </a:lnTo>
                    <a:lnTo>
                      <a:pt x="313" y="729"/>
                    </a:lnTo>
                    <a:lnTo>
                      <a:pt x="315" y="713"/>
                    </a:lnTo>
                    <a:lnTo>
                      <a:pt x="315" y="696"/>
                    </a:lnTo>
                    <a:lnTo>
                      <a:pt x="315" y="680"/>
                    </a:lnTo>
                    <a:lnTo>
                      <a:pt x="317" y="663"/>
                    </a:lnTo>
                    <a:lnTo>
                      <a:pt x="320" y="644"/>
                    </a:lnTo>
                    <a:lnTo>
                      <a:pt x="322" y="630"/>
                    </a:lnTo>
                    <a:lnTo>
                      <a:pt x="322" y="613"/>
                    </a:lnTo>
                    <a:lnTo>
                      <a:pt x="324" y="599"/>
                    </a:lnTo>
                    <a:lnTo>
                      <a:pt x="327" y="582"/>
                    </a:lnTo>
                    <a:lnTo>
                      <a:pt x="329" y="568"/>
                    </a:lnTo>
                    <a:lnTo>
                      <a:pt x="332" y="554"/>
                    </a:lnTo>
                    <a:lnTo>
                      <a:pt x="334" y="537"/>
                    </a:lnTo>
                    <a:lnTo>
                      <a:pt x="336" y="523"/>
                    </a:lnTo>
                    <a:lnTo>
                      <a:pt x="341" y="509"/>
                    </a:lnTo>
                    <a:lnTo>
                      <a:pt x="341" y="497"/>
                    </a:lnTo>
                    <a:lnTo>
                      <a:pt x="348" y="482"/>
                    </a:lnTo>
                    <a:lnTo>
                      <a:pt x="351" y="468"/>
                    </a:lnTo>
                    <a:lnTo>
                      <a:pt x="355" y="456"/>
                    </a:lnTo>
                    <a:lnTo>
                      <a:pt x="360" y="442"/>
                    </a:lnTo>
                    <a:lnTo>
                      <a:pt x="362" y="430"/>
                    </a:lnTo>
                    <a:lnTo>
                      <a:pt x="367" y="416"/>
                    </a:lnTo>
                    <a:lnTo>
                      <a:pt x="374" y="404"/>
                    </a:lnTo>
                    <a:lnTo>
                      <a:pt x="379" y="392"/>
                    </a:lnTo>
                    <a:lnTo>
                      <a:pt x="384" y="380"/>
                    </a:lnTo>
                    <a:lnTo>
                      <a:pt x="388" y="368"/>
                    </a:lnTo>
                    <a:lnTo>
                      <a:pt x="396" y="359"/>
                    </a:lnTo>
                    <a:lnTo>
                      <a:pt x="400" y="347"/>
                    </a:lnTo>
                    <a:lnTo>
                      <a:pt x="407" y="338"/>
                    </a:lnTo>
                    <a:lnTo>
                      <a:pt x="412" y="326"/>
                    </a:lnTo>
                    <a:lnTo>
                      <a:pt x="422" y="319"/>
                    </a:lnTo>
                    <a:lnTo>
                      <a:pt x="429" y="309"/>
                    </a:lnTo>
                    <a:lnTo>
                      <a:pt x="436" y="300"/>
                    </a:lnTo>
                    <a:lnTo>
                      <a:pt x="443" y="292"/>
                    </a:lnTo>
                    <a:lnTo>
                      <a:pt x="452" y="283"/>
                    </a:lnTo>
                    <a:lnTo>
                      <a:pt x="459" y="276"/>
                    </a:lnTo>
                    <a:lnTo>
                      <a:pt x="469" y="266"/>
                    </a:lnTo>
                    <a:lnTo>
                      <a:pt x="476" y="257"/>
                    </a:lnTo>
                    <a:lnTo>
                      <a:pt x="488" y="250"/>
                    </a:lnTo>
                    <a:lnTo>
                      <a:pt x="497" y="240"/>
                    </a:lnTo>
                    <a:lnTo>
                      <a:pt x="507" y="233"/>
                    </a:lnTo>
                    <a:lnTo>
                      <a:pt x="516" y="226"/>
                    </a:lnTo>
                    <a:lnTo>
                      <a:pt x="528" y="216"/>
                    </a:lnTo>
                    <a:lnTo>
                      <a:pt x="538" y="209"/>
                    </a:lnTo>
                    <a:lnTo>
                      <a:pt x="547" y="202"/>
                    </a:lnTo>
                    <a:lnTo>
                      <a:pt x="559" y="195"/>
                    </a:lnTo>
                    <a:lnTo>
                      <a:pt x="571" y="186"/>
                    </a:lnTo>
                    <a:lnTo>
                      <a:pt x="583" y="178"/>
                    </a:lnTo>
                    <a:lnTo>
                      <a:pt x="594" y="171"/>
                    </a:lnTo>
                    <a:lnTo>
                      <a:pt x="606" y="164"/>
                    </a:lnTo>
                    <a:lnTo>
                      <a:pt x="618" y="157"/>
                    </a:lnTo>
                    <a:lnTo>
                      <a:pt x="630" y="148"/>
                    </a:lnTo>
                    <a:lnTo>
                      <a:pt x="644" y="140"/>
                    </a:lnTo>
                    <a:lnTo>
                      <a:pt x="656" y="133"/>
                    </a:lnTo>
                    <a:lnTo>
                      <a:pt x="670" y="126"/>
                    </a:lnTo>
                    <a:lnTo>
                      <a:pt x="684" y="119"/>
                    </a:lnTo>
                    <a:lnTo>
                      <a:pt x="699" y="114"/>
                    </a:lnTo>
                    <a:lnTo>
                      <a:pt x="711" y="105"/>
                    </a:lnTo>
                    <a:lnTo>
                      <a:pt x="727" y="100"/>
                    </a:lnTo>
                    <a:lnTo>
                      <a:pt x="739" y="93"/>
                    </a:lnTo>
                    <a:lnTo>
                      <a:pt x="753" y="88"/>
                    </a:lnTo>
                    <a:lnTo>
                      <a:pt x="770" y="81"/>
                    </a:lnTo>
                    <a:lnTo>
                      <a:pt x="784" y="76"/>
                    </a:lnTo>
                    <a:lnTo>
                      <a:pt x="801" y="69"/>
                    </a:lnTo>
                    <a:lnTo>
                      <a:pt x="817" y="64"/>
                    </a:lnTo>
                    <a:lnTo>
                      <a:pt x="834" y="60"/>
                    </a:lnTo>
                    <a:lnTo>
                      <a:pt x="850" y="55"/>
                    </a:lnTo>
                    <a:lnTo>
                      <a:pt x="864" y="50"/>
                    </a:lnTo>
                    <a:lnTo>
                      <a:pt x="881" y="45"/>
                    </a:lnTo>
                    <a:lnTo>
                      <a:pt x="898" y="41"/>
                    </a:lnTo>
                    <a:lnTo>
                      <a:pt x="917" y="36"/>
                    </a:lnTo>
                    <a:lnTo>
                      <a:pt x="931" y="31"/>
                    </a:lnTo>
                    <a:lnTo>
                      <a:pt x="950" y="26"/>
                    </a:lnTo>
                    <a:lnTo>
                      <a:pt x="969" y="24"/>
                    </a:lnTo>
                    <a:lnTo>
                      <a:pt x="985" y="22"/>
                    </a:lnTo>
                    <a:lnTo>
                      <a:pt x="1004" y="17"/>
                    </a:lnTo>
                    <a:lnTo>
                      <a:pt x="1023" y="15"/>
                    </a:lnTo>
                    <a:lnTo>
                      <a:pt x="1040" y="12"/>
                    </a:lnTo>
                    <a:lnTo>
                      <a:pt x="1059" y="10"/>
                    </a:lnTo>
                    <a:lnTo>
                      <a:pt x="1078" y="7"/>
                    </a:lnTo>
                    <a:lnTo>
                      <a:pt x="1097" y="5"/>
                    </a:lnTo>
                    <a:lnTo>
                      <a:pt x="1116" y="3"/>
                    </a:lnTo>
                    <a:lnTo>
                      <a:pt x="1137" y="3"/>
                    </a:lnTo>
                    <a:lnTo>
                      <a:pt x="1156" y="3"/>
                    </a:lnTo>
                    <a:lnTo>
                      <a:pt x="1175" y="0"/>
                    </a:lnTo>
                    <a:lnTo>
                      <a:pt x="1196" y="0"/>
                    </a:lnTo>
                    <a:lnTo>
                      <a:pt x="1217" y="3"/>
                    </a:lnTo>
                    <a:lnTo>
                      <a:pt x="1236" y="3"/>
                    </a:lnTo>
                    <a:lnTo>
                      <a:pt x="1258" y="3"/>
                    </a:lnTo>
                    <a:lnTo>
                      <a:pt x="1277" y="3"/>
                    </a:lnTo>
                    <a:lnTo>
                      <a:pt x="1300" y="5"/>
                    </a:lnTo>
                    <a:lnTo>
                      <a:pt x="1319" y="5"/>
                    </a:lnTo>
                    <a:lnTo>
                      <a:pt x="1343" y="7"/>
                    </a:lnTo>
                    <a:lnTo>
                      <a:pt x="1362" y="12"/>
                    </a:lnTo>
                    <a:lnTo>
                      <a:pt x="1386" y="15"/>
                    </a:lnTo>
                    <a:lnTo>
                      <a:pt x="1409" y="17"/>
                    </a:lnTo>
                    <a:lnTo>
                      <a:pt x="1431" y="19"/>
                    </a:lnTo>
                    <a:lnTo>
                      <a:pt x="1454" y="24"/>
                    </a:lnTo>
                    <a:lnTo>
                      <a:pt x="1478" y="29"/>
                    </a:lnTo>
                    <a:lnTo>
                      <a:pt x="1499" y="31"/>
                    </a:lnTo>
                    <a:lnTo>
                      <a:pt x="1523" y="38"/>
                    </a:lnTo>
                    <a:lnTo>
                      <a:pt x="1547" y="43"/>
                    </a:lnTo>
                    <a:lnTo>
                      <a:pt x="1568" y="50"/>
                    </a:lnTo>
                    <a:lnTo>
                      <a:pt x="1592" y="57"/>
                    </a:lnTo>
                    <a:lnTo>
                      <a:pt x="1615" y="67"/>
                    </a:lnTo>
                    <a:lnTo>
                      <a:pt x="1639" y="76"/>
                    </a:lnTo>
                    <a:lnTo>
                      <a:pt x="1663" y="86"/>
                    </a:lnTo>
                    <a:lnTo>
                      <a:pt x="1686" y="95"/>
                    </a:lnTo>
                    <a:lnTo>
                      <a:pt x="1710" y="105"/>
                    </a:lnTo>
                    <a:lnTo>
                      <a:pt x="1731" y="117"/>
                    </a:lnTo>
                    <a:lnTo>
                      <a:pt x="1755" y="129"/>
                    </a:lnTo>
                    <a:lnTo>
                      <a:pt x="1779" y="140"/>
                    </a:lnTo>
                    <a:lnTo>
                      <a:pt x="1802" y="152"/>
                    </a:lnTo>
                    <a:lnTo>
                      <a:pt x="1826" y="167"/>
                    </a:lnTo>
                    <a:lnTo>
                      <a:pt x="1850" y="181"/>
                    </a:lnTo>
                    <a:lnTo>
                      <a:pt x="1871" y="193"/>
                    </a:lnTo>
                    <a:lnTo>
                      <a:pt x="1895" y="207"/>
                    </a:lnTo>
                    <a:lnTo>
                      <a:pt x="1918" y="221"/>
                    </a:lnTo>
                    <a:lnTo>
                      <a:pt x="1940" y="235"/>
                    </a:lnTo>
                    <a:lnTo>
                      <a:pt x="1963" y="250"/>
                    </a:lnTo>
                    <a:lnTo>
                      <a:pt x="1985" y="264"/>
                    </a:lnTo>
                    <a:lnTo>
                      <a:pt x="2008" y="281"/>
                    </a:lnTo>
                    <a:lnTo>
                      <a:pt x="2030" y="295"/>
                    </a:lnTo>
                    <a:lnTo>
                      <a:pt x="2051" y="311"/>
                    </a:lnTo>
                    <a:lnTo>
                      <a:pt x="2072" y="326"/>
                    </a:lnTo>
                    <a:lnTo>
                      <a:pt x="2094" y="342"/>
                    </a:lnTo>
                    <a:lnTo>
                      <a:pt x="2115" y="359"/>
                    </a:lnTo>
                    <a:lnTo>
                      <a:pt x="2134" y="376"/>
                    </a:lnTo>
                    <a:lnTo>
                      <a:pt x="2155" y="390"/>
                    </a:lnTo>
                    <a:lnTo>
                      <a:pt x="2174" y="406"/>
                    </a:lnTo>
                    <a:lnTo>
                      <a:pt x="2196" y="423"/>
                    </a:lnTo>
                    <a:lnTo>
                      <a:pt x="2212" y="440"/>
                    </a:lnTo>
                    <a:lnTo>
                      <a:pt x="2231" y="456"/>
                    </a:lnTo>
                    <a:lnTo>
                      <a:pt x="2250" y="473"/>
                    </a:lnTo>
                    <a:lnTo>
                      <a:pt x="2269" y="487"/>
                    </a:lnTo>
                    <a:lnTo>
                      <a:pt x="2283" y="504"/>
                    </a:lnTo>
                    <a:lnTo>
                      <a:pt x="2300" y="518"/>
                    </a:lnTo>
                    <a:lnTo>
                      <a:pt x="2319" y="535"/>
                    </a:lnTo>
                    <a:lnTo>
                      <a:pt x="2333" y="551"/>
                    </a:lnTo>
                    <a:lnTo>
                      <a:pt x="2349" y="566"/>
                    </a:lnTo>
                    <a:lnTo>
                      <a:pt x="2364" y="580"/>
                    </a:lnTo>
                    <a:lnTo>
                      <a:pt x="2378" y="594"/>
                    </a:lnTo>
                    <a:lnTo>
                      <a:pt x="2392" y="611"/>
                    </a:lnTo>
                    <a:lnTo>
                      <a:pt x="2404" y="623"/>
                    </a:lnTo>
                    <a:lnTo>
                      <a:pt x="2418" y="637"/>
                    </a:lnTo>
                    <a:lnTo>
                      <a:pt x="2430" y="651"/>
                    </a:lnTo>
                    <a:lnTo>
                      <a:pt x="2442" y="663"/>
                    </a:lnTo>
                    <a:lnTo>
                      <a:pt x="2449" y="675"/>
                    </a:lnTo>
                    <a:lnTo>
                      <a:pt x="2461" y="689"/>
                    </a:lnTo>
                    <a:lnTo>
                      <a:pt x="2470" y="699"/>
                    </a:lnTo>
                    <a:lnTo>
                      <a:pt x="2477" y="710"/>
                    </a:lnTo>
                    <a:lnTo>
                      <a:pt x="2484" y="722"/>
                    </a:lnTo>
                    <a:lnTo>
                      <a:pt x="2492" y="732"/>
                    </a:lnTo>
                    <a:lnTo>
                      <a:pt x="2499" y="741"/>
                    </a:lnTo>
                    <a:lnTo>
                      <a:pt x="2503" y="751"/>
                    </a:lnTo>
                    <a:lnTo>
                      <a:pt x="2508" y="758"/>
                    </a:lnTo>
                    <a:lnTo>
                      <a:pt x="2513" y="767"/>
                    </a:lnTo>
                    <a:lnTo>
                      <a:pt x="2515" y="775"/>
                    </a:lnTo>
                    <a:lnTo>
                      <a:pt x="2518" y="779"/>
                    </a:lnTo>
                    <a:lnTo>
                      <a:pt x="2518" y="786"/>
                    </a:lnTo>
                    <a:lnTo>
                      <a:pt x="2520" y="791"/>
                    </a:lnTo>
                    <a:lnTo>
                      <a:pt x="2518" y="796"/>
                    </a:lnTo>
                    <a:lnTo>
                      <a:pt x="2518" y="801"/>
                    </a:lnTo>
                    <a:lnTo>
                      <a:pt x="2513" y="805"/>
                    </a:lnTo>
                    <a:lnTo>
                      <a:pt x="2508" y="810"/>
                    </a:lnTo>
                    <a:lnTo>
                      <a:pt x="2503" y="815"/>
                    </a:lnTo>
                    <a:lnTo>
                      <a:pt x="2499" y="820"/>
                    </a:lnTo>
                    <a:lnTo>
                      <a:pt x="2492" y="822"/>
                    </a:lnTo>
                    <a:lnTo>
                      <a:pt x="2487" y="827"/>
                    </a:lnTo>
                    <a:lnTo>
                      <a:pt x="2482" y="829"/>
                    </a:lnTo>
                    <a:lnTo>
                      <a:pt x="2475" y="832"/>
                    </a:lnTo>
                    <a:lnTo>
                      <a:pt x="2470" y="832"/>
                    </a:lnTo>
                    <a:lnTo>
                      <a:pt x="2463" y="832"/>
                    </a:lnTo>
                    <a:lnTo>
                      <a:pt x="2456" y="832"/>
                    </a:lnTo>
                    <a:lnTo>
                      <a:pt x="2447" y="832"/>
                    </a:lnTo>
                    <a:lnTo>
                      <a:pt x="2439" y="829"/>
                    </a:lnTo>
                    <a:lnTo>
                      <a:pt x="2432" y="827"/>
                    </a:lnTo>
                    <a:lnTo>
                      <a:pt x="2423" y="822"/>
                    </a:lnTo>
                    <a:lnTo>
                      <a:pt x="2416" y="820"/>
                    </a:lnTo>
                    <a:lnTo>
                      <a:pt x="2409" y="817"/>
                    </a:lnTo>
                    <a:lnTo>
                      <a:pt x="2404" y="815"/>
                    </a:lnTo>
                    <a:lnTo>
                      <a:pt x="2399" y="813"/>
                    </a:lnTo>
                    <a:lnTo>
                      <a:pt x="2394" y="810"/>
                    </a:lnTo>
                    <a:lnTo>
                      <a:pt x="2390" y="808"/>
                    </a:lnTo>
                    <a:lnTo>
                      <a:pt x="2385" y="805"/>
                    </a:lnTo>
                    <a:lnTo>
                      <a:pt x="2380" y="801"/>
                    </a:lnTo>
                    <a:lnTo>
                      <a:pt x="2376" y="798"/>
                    </a:lnTo>
                    <a:lnTo>
                      <a:pt x="2368" y="794"/>
                    </a:lnTo>
                    <a:lnTo>
                      <a:pt x="2364" y="791"/>
                    </a:lnTo>
                    <a:lnTo>
                      <a:pt x="2359" y="786"/>
                    </a:lnTo>
                    <a:lnTo>
                      <a:pt x="2354" y="782"/>
                    </a:lnTo>
                    <a:lnTo>
                      <a:pt x="2349" y="777"/>
                    </a:lnTo>
                    <a:lnTo>
                      <a:pt x="2345" y="775"/>
                    </a:lnTo>
                    <a:lnTo>
                      <a:pt x="2338" y="770"/>
                    </a:lnTo>
                    <a:lnTo>
                      <a:pt x="2333" y="765"/>
                    </a:lnTo>
                    <a:lnTo>
                      <a:pt x="2326" y="760"/>
                    </a:lnTo>
                    <a:lnTo>
                      <a:pt x="2321" y="753"/>
                    </a:lnTo>
                    <a:lnTo>
                      <a:pt x="2316" y="748"/>
                    </a:lnTo>
                    <a:lnTo>
                      <a:pt x="2309" y="744"/>
                    </a:lnTo>
                    <a:lnTo>
                      <a:pt x="2304" y="737"/>
                    </a:lnTo>
                    <a:lnTo>
                      <a:pt x="2297" y="732"/>
                    </a:lnTo>
                    <a:lnTo>
                      <a:pt x="2290" y="725"/>
                    </a:lnTo>
                    <a:lnTo>
                      <a:pt x="2286" y="720"/>
                    </a:lnTo>
                    <a:lnTo>
                      <a:pt x="2278" y="713"/>
                    </a:lnTo>
                    <a:lnTo>
                      <a:pt x="2271" y="706"/>
                    </a:lnTo>
                    <a:lnTo>
                      <a:pt x="2267" y="699"/>
                    </a:lnTo>
                    <a:lnTo>
                      <a:pt x="2259" y="691"/>
                    </a:lnTo>
                    <a:lnTo>
                      <a:pt x="2252" y="684"/>
                    </a:lnTo>
                    <a:lnTo>
                      <a:pt x="2245" y="677"/>
                    </a:lnTo>
                    <a:lnTo>
                      <a:pt x="2238" y="670"/>
                    </a:lnTo>
                    <a:lnTo>
                      <a:pt x="2231" y="663"/>
                    </a:lnTo>
                    <a:lnTo>
                      <a:pt x="2224" y="653"/>
                    </a:lnTo>
                    <a:lnTo>
                      <a:pt x="2217" y="644"/>
                    </a:lnTo>
                    <a:lnTo>
                      <a:pt x="2210" y="637"/>
                    </a:lnTo>
                    <a:lnTo>
                      <a:pt x="2200" y="630"/>
                    </a:lnTo>
                    <a:lnTo>
                      <a:pt x="2193" y="620"/>
                    </a:lnTo>
                    <a:lnTo>
                      <a:pt x="2184" y="611"/>
                    </a:lnTo>
                    <a:lnTo>
                      <a:pt x="2174" y="601"/>
                    </a:lnTo>
                    <a:lnTo>
                      <a:pt x="2167" y="594"/>
                    </a:lnTo>
                    <a:lnTo>
                      <a:pt x="2155" y="585"/>
                    </a:lnTo>
                    <a:lnTo>
                      <a:pt x="2146" y="575"/>
                    </a:lnTo>
                    <a:lnTo>
                      <a:pt x="2136" y="568"/>
                    </a:lnTo>
                    <a:lnTo>
                      <a:pt x="2127" y="558"/>
                    </a:lnTo>
                    <a:lnTo>
                      <a:pt x="2115" y="551"/>
                    </a:lnTo>
                    <a:lnTo>
                      <a:pt x="2103" y="542"/>
                    </a:lnTo>
                    <a:lnTo>
                      <a:pt x="2094" y="532"/>
                    </a:lnTo>
                    <a:lnTo>
                      <a:pt x="2084" y="525"/>
                    </a:lnTo>
                    <a:lnTo>
                      <a:pt x="2072" y="516"/>
                    </a:lnTo>
                    <a:lnTo>
                      <a:pt x="2061" y="506"/>
                    </a:lnTo>
                    <a:lnTo>
                      <a:pt x="2049" y="497"/>
                    </a:lnTo>
                    <a:lnTo>
                      <a:pt x="2037" y="490"/>
                    </a:lnTo>
                    <a:lnTo>
                      <a:pt x="2027" y="480"/>
                    </a:lnTo>
                    <a:lnTo>
                      <a:pt x="2016" y="473"/>
                    </a:lnTo>
                    <a:lnTo>
                      <a:pt x="2004" y="461"/>
                    </a:lnTo>
                    <a:lnTo>
                      <a:pt x="1992" y="454"/>
                    </a:lnTo>
                    <a:lnTo>
                      <a:pt x="1978" y="447"/>
                    </a:lnTo>
                    <a:lnTo>
                      <a:pt x="1966" y="437"/>
                    </a:lnTo>
                    <a:lnTo>
                      <a:pt x="1954" y="430"/>
                    </a:lnTo>
                    <a:lnTo>
                      <a:pt x="1942" y="421"/>
                    </a:lnTo>
                    <a:lnTo>
                      <a:pt x="1930" y="414"/>
                    </a:lnTo>
                    <a:lnTo>
                      <a:pt x="1918" y="406"/>
                    </a:lnTo>
                    <a:lnTo>
                      <a:pt x="1907" y="399"/>
                    </a:lnTo>
                    <a:lnTo>
                      <a:pt x="1895" y="390"/>
                    </a:lnTo>
                    <a:lnTo>
                      <a:pt x="1881" y="383"/>
                    </a:lnTo>
                    <a:lnTo>
                      <a:pt x="1869" y="376"/>
                    </a:lnTo>
                    <a:lnTo>
                      <a:pt x="1857" y="366"/>
                    </a:lnTo>
                    <a:lnTo>
                      <a:pt x="1845" y="361"/>
                    </a:lnTo>
                    <a:lnTo>
                      <a:pt x="1831" y="352"/>
                    </a:lnTo>
                    <a:lnTo>
                      <a:pt x="1821" y="345"/>
                    </a:lnTo>
                    <a:lnTo>
                      <a:pt x="1809" y="338"/>
                    </a:lnTo>
                    <a:lnTo>
                      <a:pt x="1798" y="333"/>
                    </a:lnTo>
                    <a:lnTo>
                      <a:pt x="1786" y="326"/>
                    </a:lnTo>
                    <a:lnTo>
                      <a:pt x="1774" y="319"/>
                    </a:lnTo>
                    <a:lnTo>
                      <a:pt x="1762" y="314"/>
                    </a:lnTo>
                    <a:lnTo>
                      <a:pt x="1750" y="309"/>
                    </a:lnTo>
                    <a:lnTo>
                      <a:pt x="1741" y="304"/>
                    </a:lnTo>
                    <a:lnTo>
                      <a:pt x="1729" y="297"/>
                    </a:lnTo>
                    <a:lnTo>
                      <a:pt x="1717" y="292"/>
                    </a:lnTo>
                    <a:lnTo>
                      <a:pt x="1708" y="290"/>
                    </a:lnTo>
                    <a:lnTo>
                      <a:pt x="1698" y="283"/>
                    </a:lnTo>
                    <a:lnTo>
                      <a:pt x="1686" y="278"/>
                    </a:lnTo>
                    <a:lnTo>
                      <a:pt x="1677" y="276"/>
                    </a:lnTo>
                    <a:lnTo>
                      <a:pt x="1667" y="271"/>
                    </a:lnTo>
                    <a:lnTo>
                      <a:pt x="1658" y="269"/>
                    </a:lnTo>
                    <a:lnTo>
                      <a:pt x="1648" y="266"/>
                    </a:lnTo>
                    <a:lnTo>
                      <a:pt x="1639" y="264"/>
                    </a:lnTo>
                    <a:lnTo>
                      <a:pt x="1632" y="262"/>
                    </a:lnTo>
                    <a:lnTo>
                      <a:pt x="1620" y="257"/>
                    </a:lnTo>
                    <a:lnTo>
                      <a:pt x="1613" y="257"/>
                    </a:lnTo>
                    <a:lnTo>
                      <a:pt x="1606" y="254"/>
                    </a:lnTo>
                    <a:lnTo>
                      <a:pt x="1599" y="254"/>
                    </a:lnTo>
                    <a:lnTo>
                      <a:pt x="1592" y="252"/>
                    </a:lnTo>
                    <a:lnTo>
                      <a:pt x="1584" y="252"/>
                    </a:lnTo>
                    <a:lnTo>
                      <a:pt x="1577" y="252"/>
                    </a:lnTo>
                    <a:lnTo>
                      <a:pt x="1573" y="254"/>
                    </a:lnTo>
                    <a:lnTo>
                      <a:pt x="1566" y="254"/>
                    </a:lnTo>
                    <a:lnTo>
                      <a:pt x="1561" y="254"/>
                    </a:lnTo>
                    <a:lnTo>
                      <a:pt x="1556" y="254"/>
                    </a:lnTo>
                    <a:lnTo>
                      <a:pt x="1551" y="257"/>
                    </a:lnTo>
                    <a:lnTo>
                      <a:pt x="1547" y="257"/>
                    </a:lnTo>
                    <a:lnTo>
                      <a:pt x="1539" y="257"/>
                    </a:lnTo>
                    <a:lnTo>
                      <a:pt x="1537" y="259"/>
                    </a:lnTo>
                    <a:lnTo>
                      <a:pt x="1532" y="262"/>
                    </a:lnTo>
                    <a:lnTo>
                      <a:pt x="1525" y="264"/>
                    </a:lnTo>
                    <a:lnTo>
                      <a:pt x="1518" y="269"/>
                    </a:lnTo>
                    <a:lnTo>
                      <a:pt x="1511" y="273"/>
                    </a:lnTo>
                    <a:lnTo>
                      <a:pt x="1506" y="278"/>
                    </a:lnTo>
                    <a:lnTo>
                      <a:pt x="1499" y="283"/>
                    </a:lnTo>
                    <a:lnTo>
                      <a:pt x="1494" y="288"/>
                    </a:lnTo>
                    <a:lnTo>
                      <a:pt x="1490" y="295"/>
                    </a:lnTo>
                    <a:lnTo>
                      <a:pt x="1485" y="300"/>
                    </a:lnTo>
                    <a:lnTo>
                      <a:pt x="1480" y="307"/>
                    </a:lnTo>
                    <a:lnTo>
                      <a:pt x="1476" y="314"/>
                    </a:lnTo>
                    <a:lnTo>
                      <a:pt x="1471" y="321"/>
                    </a:lnTo>
                    <a:lnTo>
                      <a:pt x="1466" y="328"/>
                    </a:lnTo>
                    <a:lnTo>
                      <a:pt x="1459" y="335"/>
                    </a:lnTo>
                    <a:lnTo>
                      <a:pt x="1452" y="342"/>
                    </a:lnTo>
                    <a:lnTo>
                      <a:pt x="1445" y="349"/>
                    </a:lnTo>
                    <a:lnTo>
                      <a:pt x="1438" y="359"/>
                    </a:lnTo>
                    <a:lnTo>
                      <a:pt x="1431" y="361"/>
                    </a:lnTo>
                    <a:lnTo>
                      <a:pt x="1426" y="364"/>
                    </a:lnTo>
                    <a:lnTo>
                      <a:pt x="1421" y="366"/>
                    </a:lnTo>
                    <a:lnTo>
                      <a:pt x="1416" y="373"/>
                    </a:lnTo>
                    <a:lnTo>
                      <a:pt x="1412" y="376"/>
                    </a:lnTo>
                    <a:lnTo>
                      <a:pt x="1407" y="380"/>
                    </a:lnTo>
                    <a:lnTo>
                      <a:pt x="1400" y="383"/>
                    </a:lnTo>
                    <a:lnTo>
                      <a:pt x="1395" y="387"/>
                    </a:lnTo>
                    <a:lnTo>
                      <a:pt x="1388" y="390"/>
                    </a:lnTo>
                    <a:lnTo>
                      <a:pt x="1381" y="395"/>
                    </a:lnTo>
                    <a:lnTo>
                      <a:pt x="1374" y="397"/>
                    </a:lnTo>
                    <a:lnTo>
                      <a:pt x="1367" y="402"/>
                    </a:lnTo>
                    <a:lnTo>
                      <a:pt x="1357" y="404"/>
                    </a:lnTo>
                    <a:lnTo>
                      <a:pt x="1348" y="409"/>
                    </a:lnTo>
                    <a:lnTo>
                      <a:pt x="1341" y="411"/>
                    </a:lnTo>
                    <a:lnTo>
                      <a:pt x="1331" y="416"/>
                    </a:lnTo>
                    <a:lnTo>
                      <a:pt x="1319" y="418"/>
                    </a:lnTo>
                    <a:lnTo>
                      <a:pt x="1312" y="421"/>
                    </a:lnTo>
                    <a:lnTo>
                      <a:pt x="1300" y="425"/>
                    </a:lnTo>
                    <a:lnTo>
                      <a:pt x="1291" y="430"/>
                    </a:lnTo>
                    <a:lnTo>
                      <a:pt x="1277" y="433"/>
                    </a:lnTo>
                    <a:lnTo>
                      <a:pt x="1265" y="435"/>
                    </a:lnTo>
                    <a:lnTo>
                      <a:pt x="1253" y="437"/>
                    </a:lnTo>
                    <a:lnTo>
                      <a:pt x="1241" y="442"/>
                    </a:lnTo>
                    <a:lnTo>
                      <a:pt x="1227" y="444"/>
                    </a:lnTo>
                    <a:lnTo>
                      <a:pt x="1215" y="447"/>
                    </a:lnTo>
                    <a:lnTo>
                      <a:pt x="1201" y="449"/>
                    </a:lnTo>
                    <a:lnTo>
                      <a:pt x="1189" y="452"/>
                    </a:lnTo>
                    <a:lnTo>
                      <a:pt x="1177" y="456"/>
                    </a:lnTo>
                    <a:lnTo>
                      <a:pt x="1163" y="459"/>
                    </a:lnTo>
                    <a:lnTo>
                      <a:pt x="1151" y="461"/>
                    </a:lnTo>
                    <a:lnTo>
                      <a:pt x="1142" y="463"/>
                    </a:lnTo>
                    <a:lnTo>
                      <a:pt x="1130" y="463"/>
                    </a:lnTo>
                    <a:lnTo>
                      <a:pt x="1118" y="468"/>
                    </a:lnTo>
                    <a:lnTo>
                      <a:pt x="1108" y="468"/>
                    </a:lnTo>
                    <a:lnTo>
                      <a:pt x="1099" y="471"/>
                    </a:lnTo>
                    <a:lnTo>
                      <a:pt x="1087" y="473"/>
                    </a:lnTo>
                    <a:lnTo>
                      <a:pt x="1078" y="475"/>
                    </a:lnTo>
                    <a:lnTo>
                      <a:pt x="1068" y="475"/>
                    </a:lnTo>
                    <a:lnTo>
                      <a:pt x="1056" y="478"/>
                    </a:lnTo>
                    <a:lnTo>
                      <a:pt x="1049" y="480"/>
                    </a:lnTo>
                    <a:lnTo>
                      <a:pt x="1037" y="482"/>
                    </a:lnTo>
                    <a:lnTo>
                      <a:pt x="1028" y="482"/>
                    </a:lnTo>
                    <a:lnTo>
                      <a:pt x="1018" y="485"/>
                    </a:lnTo>
                    <a:lnTo>
                      <a:pt x="1011" y="485"/>
                    </a:lnTo>
                    <a:lnTo>
                      <a:pt x="1002" y="487"/>
                    </a:lnTo>
                    <a:lnTo>
                      <a:pt x="992" y="487"/>
                    </a:lnTo>
                    <a:lnTo>
                      <a:pt x="985" y="490"/>
                    </a:lnTo>
                    <a:lnTo>
                      <a:pt x="976" y="490"/>
                    </a:lnTo>
                    <a:lnTo>
                      <a:pt x="969" y="490"/>
                    </a:lnTo>
                    <a:lnTo>
                      <a:pt x="959" y="492"/>
                    </a:lnTo>
                    <a:lnTo>
                      <a:pt x="952" y="492"/>
                    </a:lnTo>
                    <a:lnTo>
                      <a:pt x="945" y="494"/>
                    </a:lnTo>
                    <a:lnTo>
                      <a:pt x="936" y="497"/>
                    </a:lnTo>
                    <a:lnTo>
                      <a:pt x="928" y="497"/>
                    </a:lnTo>
                    <a:lnTo>
                      <a:pt x="921" y="497"/>
                    </a:lnTo>
                    <a:lnTo>
                      <a:pt x="914" y="497"/>
                    </a:lnTo>
                    <a:lnTo>
                      <a:pt x="905" y="499"/>
                    </a:lnTo>
                    <a:lnTo>
                      <a:pt x="900" y="499"/>
                    </a:lnTo>
                    <a:lnTo>
                      <a:pt x="891" y="499"/>
                    </a:lnTo>
                    <a:lnTo>
                      <a:pt x="883" y="499"/>
                    </a:lnTo>
                    <a:lnTo>
                      <a:pt x="876" y="499"/>
                    </a:lnTo>
                    <a:lnTo>
                      <a:pt x="869" y="501"/>
                    </a:lnTo>
                    <a:lnTo>
                      <a:pt x="862" y="501"/>
                    </a:lnTo>
                    <a:lnTo>
                      <a:pt x="855" y="501"/>
                    </a:lnTo>
                    <a:lnTo>
                      <a:pt x="848" y="501"/>
                    </a:lnTo>
                    <a:lnTo>
                      <a:pt x="841" y="501"/>
                    </a:lnTo>
                    <a:lnTo>
                      <a:pt x="834" y="504"/>
                    </a:lnTo>
                    <a:lnTo>
                      <a:pt x="824" y="504"/>
                    </a:lnTo>
                    <a:lnTo>
                      <a:pt x="819" y="504"/>
                    </a:lnTo>
                    <a:lnTo>
                      <a:pt x="812" y="504"/>
                    </a:lnTo>
                    <a:lnTo>
                      <a:pt x="805" y="504"/>
                    </a:lnTo>
                    <a:lnTo>
                      <a:pt x="798" y="504"/>
                    </a:lnTo>
                    <a:lnTo>
                      <a:pt x="791" y="504"/>
                    </a:lnTo>
                    <a:lnTo>
                      <a:pt x="784" y="504"/>
                    </a:lnTo>
                    <a:lnTo>
                      <a:pt x="777" y="506"/>
                    </a:lnTo>
                    <a:lnTo>
                      <a:pt x="770" y="506"/>
                    </a:lnTo>
                    <a:lnTo>
                      <a:pt x="763" y="506"/>
                    </a:lnTo>
                    <a:lnTo>
                      <a:pt x="753" y="506"/>
                    </a:lnTo>
                    <a:lnTo>
                      <a:pt x="748" y="506"/>
                    </a:lnTo>
                    <a:lnTo>
                      <a:pt x="739" y="506"/>
                    </a:lnTo>
                    <a:lnTo>
                      <a:pt x="732" y="506"/>
                    </a:lnTo>
                    <a:lnTo>
                      <a:pt x="725" y="506"/>
                    </a:lnTo>
                    <a:lnTo>
                      <a:pt x="715" y="506"/>
                    </a:lnTo>
                    <a:lnTo>
                      <a:pt x="708" y="506"/>
                    </a:lnTo>
                    <a:lnTo>
                      <a:pt x="701" y="506"/>
                    </a:lnTo>
                    <a:lnTo>
                      <a:pt x="694" y="506"/>
                    </a:lnTo>
                    <a:lnTo>
                      <a:pt x="687" y="509"/>
                    </a:lnTo>
                    <a:lnTo>
                      <a:pt x="677" y="506"/>
                    </a:lnTo>
                    <a:lnTo>
                      <a:pt x="668" y="506"/>
                    </a:lnTo>
                    <a:lnTo>
                      <a:pt x="658" y="504"/>
                    </a:lnTo>
                    <a:lnTo>
                      <a:pt x="651" y="50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1" y="504"/>
                    </a:lnTo>
                    <a:lnTo>
                      <a:pt x="602" y="506"/>
                    </a:lnTo>
                    <a:lnTo>
                      <a:pt x="594" y="506"/>
                    </a:lnTo>
                    <a:lnTo>
                      <a:pt x="587" y="509"/>
                    </a:lnTo>
                    <a:lnTo>
                      <a:pt x="580" y="509"/>
                    </a:lnTo>
                    <a:lnTo>
                      <a:pt x="573" y="511"/>
                    </a:lnTo>
                    <a:lnTo>
                      <a:pt x="568" y="513"/>
                    </a:lnTo>
                    <a:lnTo>
                      <a:pt x="561" y="516"/>
                    </a:lnTo>
                    <a:lnTo>
                      <a:pt x="554" y="516"/>
                    </a:lnTo>
                    <a:lnTo>
                      <a:pt x="547" y="518"/>
                    </a:lnTo>
                    <a:lnTo>
                      <a:pt x="542" y="520"/>
                    </a:lnTo>
                    <a:lnTo>
                      <a:pt x="535" y="523"/>
                    </a:lnTo>
                    <a:lnTo>
                      <a:pt x="531" y="525"/>
                    </a:lnTo>
                    <a:lnTo>
                      <a:pt x="526" y="528"/>
                    </a:lnTo>
                    <a:lnTo>
                      <a:pt x="519" y="530"/>
                    </a:lnTo>
                    <a:lnTo>
                      <a:pt x="514" y="532"/>
                    </a:lnTo>
                    <a:lnTo>
                      <a:pt x="509" y="537"/>
                    </a:lnTo>
                    <a:lnTo>
                      <a:pt x="504" y="539"/>
                    </a:lnTo>
                    <a:lnTo>
                      <a:pt x="500" y="542"/>
                    </a:lnTo>
                    <a:lnTo>
                      <a:pt x="495" y="544"/>
                    </a:lnTo>
                    <a:lnTo>
                      <a:pt x="486" y="554"/>
                    </a:lnTo>
                    <a:lnTo>
                      <a:pt x="478" y="561"/>
                    </a:lnTo>
                    <a:lnTo>
                      <a:pt x="469" y="568"/>
                    </a:lnTo>
                    <a:lnTo>
                      <a:pt x="462" y="575"/>
                    </a:lnTo>
                    <a:lnTo>
                      <a:pt x="455" y="585"/>
                    </a:lnTo>
                    <a:lnTo>
                      <a:pt x="448" y="594"/>
                    </a:lnTo>
                    <a:lnTo>
                      <a:pt x="443" y="601"/>
                    </a:lnTo>
                    <a:lnTo>
                      <a:pt x="436" y="611"/>
                    </a:lnTo>
                    <a:lnTo>
                      <a:pt x="433" y="615"/>
                    </a:lnTo>
                    <a:lnTo>
                      <a:pt x="431" y="620"/>
                    </a:lnTo>
                    <a:lnTo>
                      <a:pt x="429" y="625"/>
                    </a:lnTo>
                    <a:lnTo>
                      <a:pt x="429" y="630"/>
                    </a:lnTo>
                    <a:lnTo>
                      <a:pt x="424" y="634"/>
                    </a:lnTo>
                    <a:lnTo>
                      <a:pt x="422" y="639"/>
                    </a:lnTo>
                    <a:lnTo>
                      <a:pt x="422" y="644"/>
                    </a:lnTo>
                    <a:lnTo>
                      <a:pt x="419" y="651"/>
                    </a:lnTo>
                    <a:lnTo>
                      <a:pt x="417" y="656"/>
                    </a:lnTo>
                    <a:lnTo>
                      <a:pt x="414" y="661"/>
                    </a:lnTo>
                    <a:lnTo>
                      <a:pt x="412" y="665"/>
                    </a:lnTo>
                    <a:lnTo>
                      <a:pt x="410" y="670"/>
                    </a:lnTo>
                    <a:lnTo>
                      <a:pt x="407" y="675"/>
                    </a:lnTo>
                    <a:lnTo>
                      <a:pt x="407" y="680"/>
                    </a:lnTo>
                    <a:lnTo>
                      <a:pt x="405" y="684"/>
                    </a:lnTo>
                    <a:lnTo>
                      <a:pt x="405" y="691"/>
                    </a:lnTo>
                    <a:lnTo>
                      <a:pt x="403" y="696"/>
                    </a:lnTo>
                    <a:lnTo>
                      <a:pt x="403" y="701"/>
                    </a:lnTo>
                    <a:lnTo>
                      <a:pt x="403" y="706"/>
                    </a:lnTo>
                    <a:lnTo>
                      <a:pt x="403" y="713"/>
                    </a:lnTo>
                    <a:lnTo>
                      <a:pt x="398" y="718"/>
                    </a:lnTo>
                    <a:lnTo>
                      <a:pt x="398" y="722"/>
                    </a:lnTo>
                    <a:lnTo>
                      <a:pt x="396" y="727"/>
                    </a:lnTo>
                    <a:lnTo>
                      <a:pt x="396" y="737"/>
                    </a:lnTo>
                    <a:lnTo>
                      <a:pt x="393" y="741"/>
                    </a:lnTo>
                    <a:lnTo>
                      <a:pt x="393" y="751"/>
                    </a:lnTo>
                    <a:lnTo>
                      <a:pt x="393" y="760"/>
                    </a:lnTo>
                    <a:lnTo>
                      <a:pt x="393" y="767"/>
                    </a:lnTo>
                    <a:lnTo>
                      <a:pt x="391" y="777"/>
                    </a:lnTo>
                    <a:lnTo>
                      <a:pt x="391" y="786"/>
                    </a:lnTo>
                    <a:lnTo>
                      <a:pt x="391" y="796"/>
                    </a:lnTo>
                    <a:lnTo>
                      <a:pt x="391" y="805"/>
                    </a:lnTo>
                    <a:lnTo>
                      <a:pt x="388" y="817"/>
                    </a:lnTo>
                    <a:lnTo>
                      <a:pt x="388" y="829"/>
                    </a:lnTo>
                    <a:lnTo>
                      <a:pt x="388" y="839"/>
                    </a:lnTo>
                    <a:lnTo>
                      <a:pt x="388" y="851"/>
                    </a:lnTo>
                    <a:lnTo>
                      <a:pt x="388" y="860"/>
                    </a:lnTo>
                    <a:lnTo>
                      <a:pt x="388" y="874"/>
                    </a:lnTo>
                    <a:lnTo>
                      <a:pt x="388" y="886"/>
                    </a:lnTo>
                    <a:lnTo>
                      <a:pt x="388" y="898"/>
                    </a:lnTo>
                    <a:lnTo>
                      <a:pt x="388" y="910"/>
                    </a:lnTo>
                    <a:lnTo>
                      <a:pt x="388" y="924"/>
                    </a:lnTo>
                    <a:lnTo>
                      <a:pt x="388" y="936"/>
                    </a:lnTo>
                    <a:lnTo>
                      <a:pt x="388" y="950"/>
                    </a:lnTo>
                    <a:lnTo>
                      <a:pt x="388" y="962"/>
                    </a:lnTo>
                    <a:lnTo>
                      <a:pt x="388" y="976"/>
                    </a:lnTo>
                    <a:lnTo>
                      <a:pt x="388" y="991"/>
                    </a:lnTo>
                    <a:lnTo>
                      <a:pt x="388" y="1003"/>
                    </a:lnTo>
                    <a:lnTo>
                      <a:pt x="388" y="1017"/>
                    </a:lnTo>
                    <a:lnTo>
                      <a:pt x="388" y="1031"/>
                    </a:lnTo>
                    <a:lnTo>
                      <a:pt x="388" y="1045"/>
                    </a:lnTo>
                    <a:lnTo>
                      <a:pt x="388" y="1060"/>
                    </a:lnTo>
                    <a:lnTo>
                      <a:pt x="386" y="1071"/>
                    </a:lnTo>
                    <a:lnTo>
                      <a:pt x="386" y="1088"/>
                    </a:lnTo>
                    <a:lnTo>
                      <a:pt x="386" y="1100"/>
                    </a:lnTo>
                    <a:lnTo>
                      <a:pt x="386" y="1114"/>
                    </a:lnTo>
                    <a:lnTo>
                      <a:pt x="386" y="1128"/>
                    </a:lnTo>
                    <a:lnTo>
                      <a:pt x="386" y="1143"/>
                    </a:lnTo>
                    <a:lnTo>
                      <a:pt x="386" y="1155"/>
                    </a:lnTo>
                    <a:lnTo>
                      <a:pt x="386" y="1169"/>
                    </a:lnTo>
                    <a:lnTo>
                      <a:pt x="386" y="1183"/>
                    </a:lnTo>
                    <a:lnTo>
                      <a:pt x="386" y="1195"/>
                    </a:lnTo>
                    <a:lnTo>
                      <a:pt x="386" y="1209"/>
                    </a:lnTo>
                    <a:lnTo>
                      <a:pt x="386" y="1221"/>
                    </a:lnTo>
                    <a:lnTo>
                      <a:pt x="386" y="1235"/>
                    </a:lnTo>
                    <a:lnTo>
                      <a:pt x="386" y="1247"/>
                    </a:lnTo>
                    <a:lnTo>
                      <a:pt x="386" y="1259"/>
                    </a:lnTo>
                    <a:lnTo>
                      <a:pt x="386" y="1273"/>
                    </a:lnTo>
                    <a:lnTo>
                      <a:pt x="384" y="1285"/>
                    </a:lnTo>
                    <a:lnTo>
                      <a:pt x="384" y="1297"/>
                    </a:lnTo>
                    <a:lnTo>
                      <a:pt x="384" y="1307"/>
                    </a:lnTo>
                    <a:lnTo>
                      <a:pt x="384" y="1318"/>
                    </a:lnTo>
                    <a:lnTo>
                      <a:pt x="381" y="1328"/>
                    </a:lnTo>
                    <a:lnTo>
                      <a:pt x="381" y="1340"/>
                    </a:lnTo>
                    <a:lnTo>
                      <a:pt x="381" y="1349"/>
                    </a:lnTo>
                    <a:lnTo>
                      <a:pt x="381" y="1361"/>
                    </a:lnTo>
                    <a:lnTo>
                      <a:pt x="379" y="1371"/>
                    </a:lnTo>
                    <a:lnTo>
                      <a:pt x="379" y="1380"/>
                    </a:lnTo>
                    <a:lnTo>
                      <a:pt x="379" y="1387"/>
                    </a:lnTo>
                    <a:lnTo>
                      <a:pt x="379" y="1397"/>
                    </a:lnTo>
                    <a:lnTo>
                      <a:pt x="377" y="1402"/>
                    </a:lnTo>
                    <a:lnTo>
                      <a:pt x="377" y="1411"/>
                    </a:lnTo>
                    <a:lnTo>
                      <a:pt x="374" y="1418"/>
                    </a:lnTo>
                    <a:lnTo>
                      <a:pt x="374" y="1425"/>
                    </a:lnTo>
                    <a:lnTo>
                      <a:pt x="374" y="1430"/>
                    </a:lnTo>
                    <a:lnTo>
                      <a:pt x="369" y="1437"/>
                    </a:lnTo>
                    <a:lnTo>
                      <a:pt x="369" y="1442"/>
                    </a:lnTo>
                    <a:lnTo>
                      <a:pt x="367" y="1449"/>
                    </a:lnTo>
                    <a:lnTo>
                      <a:pt x="365" y="1456"/>
                    </a:lnTo>
                    <a:lnTo>
                      <a:pt x="365" y="1463"/>
                    </a:lnTo>
                    <a:lnTo>
                      <a:pt x="362" y="1468"/>
                    </a:lnTo>
                    <a:lnTo>
                      <a:pt x="360" y="1475"/>
                    </a:lnTo>
                    <a:lnTo>
                      <a:pt x="358" y="1480"/>
                    </a:lnTo>
                    <a:lnTo>
                      <a:pt x="355" y="1487"/>
                    </a:lnTo>
                    <a:lnTo>
                      <a:pt x="353" y="1494"/>
                    </a:lnTo>
                    <a:lnTo>
                      <a:pt x="351" y="1499"/>
                    </a:lnTo>
                    <a:lnTo>
                      <a:pt x="348" y="1506"/>
                    </a:lnTo>
                    <a:lnTo>
                      <a:pt x="346" y="1511"/>
                    </a:lnTo>
                    <a:lnTo>
                      <a:pt x="341" y="1518"/>
                    </a:lnTo>
                    <a:lnTo>
                      <a:pt x="339" y="1525"/>
                    </a:lnTo>
                    <a:lnTo>
                      <a:pt x="336" y="1530"/>
                    </a:lnTo>
                    <a:lnTo>
                      <a:pt x="334" y="1537"/>
                    </a:lnTo>
                    <a:lnTo>
                      <a:pt x="327" y="1542"/>
                    </a:lnTo>
                    <a:lnTo>
                      <a:pt x="324" y="1549"/>
                    </a:lnTo>
                    <a:lnTo>
                      <a:pt x="322" y="1554"/>
                    </a:lnTo>
                    <a:lnTo>
                      <a:pt x="317" y="1561"/>
                    </a:lnTo>
                    <a:lnTo>
                      <a:pt x="313" y="1565"/>
                    </a:lnTo>
                    <a:lnTo>
                      <a:pt x="310" y="1573"/>
                    </a:lnTo>
                    <a:lnTo>
                      <a:pt x="306" y="1577"/>
                    </a:lnTo>
                    <a:lnTo>
                      <a:pt x="301" y="1582"/>
                    </a:lnTo>
                    <a:lnTo>
                      <a:pt x="296" y="1589"/>
                    </a:lnTo>
                    <a:lnTo>
                      <a:pt x="294" y="1594"/>
                    </a:lnTo>
                    <a:lnTo>
                      <a:pt x="287" y="1601"/>
                    </a:lnTo>
                    <a:lnTo>
                      <a:pt x="282" y="1606"/>
                    </a:lnTo>
                    <a:lnTo>
                      <a:pt x="277" y="1611"/>
                    </a:lnTo>
                    <a:lnTo>
                      <a:pt x="272" y="1618"/>
                    </a:lnTo>
                    <a:lnTo>
                      <a:pt x="268" y="1620"/>
                    </a:lnTo>
                    <a:lnTo>
                      <a:pt x="261" y="1625"/>
                    </a:lnTo>
                    <a:lnTo>
                      <a:pt x="253" y="1630"/>
                    </a:lnTo>
                    <a:lnTo>
                      <a:pt x="249" y="1634"/>
                    </a:lnTo>
                    <a:lnTo>
                      <a:pt x="242" y="1639"/>
                    </a:lnTo>
                    <a:lnTo>
                      <a:pt x="237" y="1644"/>
                    </a:lnTo>
                    <a:lnTo>
                      <a:pt x="230" y="1649"/>
                    </a:lnTo>
                    <a:lnTo>
                      <a:pt x="225" y="1653"/>
                    </a:lnTo>
                    <a:lnTo>
                      <a:pt x="216" y="1658"/>
                    </a:lnTo>
                    <a:lnTo>
                      <a:pt x="211" y="1663"/>
                    </a:lnTo>
                    <a:lnTo>
                      <a:pt x="204" y="1665"/>
                    </a:lnTo>
                    <a:lnTo>
                      <a:pt x="197" y="1670"/>
                    </a:lnTo>
                    <a:lnTo>
                      <a:pt x="189" y="1672"/>
                    </a:lnTo>
                    <a:lnTo>
                      <a:pt x="182" y="1677"/>
                    </a:lnTo>
                    <a:lnTo>
                      <a:pt x="173" y="1679"/>
                    </a:lnTo>
                    <a:lnTo>
                      <a:pt x="166" y="1684"/>
                    </a:lnTo>
                    <a:lnTo>
                      <a:pt x="156" y="1687"/>
                    </a:lnTo>
                    <a:lnTo>
                      <a:pt x="147" y="1689"/>
                    </a:lnTo>
                    <a:lnTo>
                      <a:pt x="140" y="1691"/>
                    </a:lnTo>
                    <a:lnTo>
                      <a:pt x="130" y="1694"/>
                    </a:lnTo>
                    <a:lnTo>
                      <a:pt x="121" y="1698"/>
                    </a:lnTo>
                    <a:lnTo>
                      <a:pt x="114" y="1701"/>
                    </a:lnTo>
                    <a:lnTo>
                      <a:pt x="104" y="1703"/>
                    </a:lnTo>
                    <a:lnTo>
                      <a:pt x="95" y="1706"/>
                    </a:lnTo>
                    <a:lnTo>
                      <a:pt x="85" y="1706"/>
                    </a:lnTo>
                    <a:lnTo>
                      <a:pt x="76" y="1708"/>
                    </a:lnTo>
                    <a:lnTo>
                      <a:pt x="64" y="1708"/>
                    </a:lnTo>
                    <a:lnTo>
                      <a:pt x="54" y="1710"/>
                    </a:lnTo>
                    <a:lnTo>
                      <a:pt x="45" y="1713"/>
                    </a:lnTo>
                    <a:lnTo>
                      <a:pt x="33" y="1713"/>
                    </a:lnTo>
                    <a:lnTo>
                      <a:pt x="24" y="1713"/>
                    </a:lnTo>
                    <a:lnTo>
                      <a:pt x="12" y="1715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90" name="Freeform 90"/>
              <p:cNvSpPr>
                <a:spLocks noChangeAspect="1"/>
              </p:cNvSpPr>
              <p:nvPr/>
            </p:nvSpPr>
            <p:spPr bwMode="auto">
              <a:xfrm>
                <a:off x="2793" y="9103"/>
                <a:ext cx="1160" cy="1059"/>
              </a:xfrm>
              <a:custGeom>
                <a:avLst/>
                <a:gdLst>
                  <a:gd name="T0" fmla="*/ 14 w 1160"/>
                  <a:gd name="T1" fmla="*/ 955 h 1059"/>
                  <a:gd name="T2" fmla="*/ 61 w 1160"/>
                  <a:gd name="T3" fmla="*/ 810 h 1059"/>
                  <a:gd name="T4" fmla="*/ 137 w 1160"/>
                  <a:gd name="T5" fmla="*/ 617 h 1059"/>
                  <a:gd name="T6" fmla="*/ 246 w 1160"/>
                  <a:gd name="T7" fmla="*/ 413 h 1059"/>
                  <a:gd name="T8" fmla="*/ 391 w 1160"/>
                  <a:gd name="T9" fmla="*/ 226 h 1059"/>
                  <a:gd name="T10" fmla="*/ 566 w 1160"/>
                  <a:gd name="T11" fmla="*/ 93 h 1059"/>
                  <a:gd name="T12" fmla="*/ 736 w 1160"/>
                  <a:gd name="T13" fmla="*/ 24 h 1059"/>
                  <a:gd name="T14" fmla="*/ 888 w 1160"/>
                  <a:gd name="T15" fmla="*/ 0 h 1059"/>
                  <a:gd name="T16" fmla="*/ 1009 w 1160"/>
                  <a:gd name="T17" fmla="*/ 14 h 1059"/>
                  <a:gd name="T18" fmla="*/ 1099 w 1160"/>
                  <a:gd name="T19" fmla="*/ 50 h 1059"/>
                  <a:gd name="T20" fmla="*/ 1156 w 1160"/>
                  <a:gd name="T21" fmla="*/ 100 h 1059"/>
                  <a:gd name="T22" fmla="*/ 1149 w 1160"/>
                  <a:gd name="T23" fmla="*/ 171 h 1059"/>
                  <a:gd name="T24" fmla="*/ 1118 w 1160"/>
                  <a:gd name="T25" fmla="*/ 228 h 1059"/>
                  <a:gd name="T26" fmla="*/ 1073 w 1160"/>
                  <a:gd name="T27" fmla="*/ 292 h 1059"/>
                  <a:gd name="T28" fmla="*/ 1009 w 1160"/>
                  <a:gd name="T29" fmla="*/ 368 h 1059"/>
                  <a:gd name="T30" fmla="*/ 924 w 1160"/>
                  <a:gd name="T31" fmla="*/ 454 h 1059"/>
                  <a:gd name="T32" fmla="*/ 874 w 1160"/>
                  <a:gd name="T33" fmla="*/ 408 h 1059"/>
                  <a:gd name="T34" fmla="*/ 874 w 1160"/>
                  <a:gd name="T35" fmla="*/ 373 h 1059"/>
                  <a:gd name="T36" fmla="*/ 807 w 1160"/>
                  <a:gd name="T37" fmla="*/ 344 h 1059"/>
                  <a:gd name="T38" fmla="*/ 741 w 1160"/>
                  <a:gd name="T39" fmla="*/ 363 h 1059"/>
                  <a:gd name="T40" fmla="*/ 672 w 1160"/>
                  <a:gd name="T41" fmla="*/ 385 h 1059"/>
                  <a:gd name="T42" fmla="*/ 613 w 1160"/>
                  <a:gd name="T43" fmla="*/ 401 h 1059"/>
                  <a:gd name="T44" fmla="*/ 564 w 1160"/>
                  <a:gd name="T45" fmla="*/ 408 h 1059"/>
                  <a:gd name="T46" fmla="*/ 606 w 1160"/>
                  <a:gd name="T47" fmla="*/ 342 h 1059"/>
                  <a:gd name="T48" fmla="*/ 644 w 1160"/>
                  <a:gd name="T49" fmla="*/ 280 h 1059"/>
                  <a:gd name="T50" fmla="*/ 684 w 1160"/>
                  <a:gd name="T51" fmla="*/ 216 h 1059"/>
                  <a:gd name="T52" fmla="*/ 722 w 1160"/>
                  <a:gd name="T53" fmla="*/ 154 h 1059"/>
                  <a:gd name="T54" fmla="*/ 663 w 1160"/>
                  <a:gd name="T55" fmla="*/ 159 h 1059"/>
                  <a:gd name="T56" fmla="*/ 623 w 1160"/>
                  <a:gd name="T57" fmla="*/ 221 h 1059"/>
                  <a:gd name="T58" fmla="*/ 580 w 1160"/>
                  <a:gd name="T59" fmla="*/ 294 h 1059"/>
                  <a:gd name="T60" fmla="*/ 537 w 1160"/>
                  <a:gd name="T61" fmla="*/ 366 h 1059"/>
                  <a:gd name="T62" fmla="*/ 500 w 1160"/>
                  <a:gd name="T63" fmla="*/ 435 h 1059"/>
                  <a:gd name="T64" fmla="*/ 436 w 1160"/>
                  <a:gd name="T65" fmla="*/ 501 h 1059"/>
                  <a:gd name="T66" fmla="*/ 346 w 1160"/>
                  <a:gd name="T67" fmla="*/ 601 h 1059"/>
                  <a:gd name="T68" fmla="*/ 263 w 1160"/>
                  <a:gd name="T69" fmla="*/ 708 h 1059"/>
                  <a:gd name="T70" fmla="*/ 187 w 1160"/>
                  <a:gd name="T71" fmla="*/ 805 h 1059"/>
                  <a:gd name="T72" fmla="*/ 135 w 1160"/>
                  <a:gd name="T73" fmla="*/ 879 h 1059"/>
                  <a:gd name="T74" fmla="*/ 140 w 1160"/>
                  <a:gd name="T75" fmla="*/ 924 h 1059"/>
                  <a:gd name="T76" fmla="*/ 213 w 1160"/>
                  <a:gd name="T77" fmla="*/ 841 h 1059"/>
                  <a:gd name="T78" fmla="*/ 308 w 1160"/>
                  <a:gd name="T79" fmla="*/ 729 h 1059"/>
                  <a:gd name="T80" fmla="*/ 402 w 1160"/>
                  <a:gd name="T81" fmla="*/ 627 h 1059"/>
                  <a:gd name="T82" fmla="*/ 483 w 1160"/>
                  <a:gd name="T83" fmla="*/ 544 h 1059"/>
                  <a:gd name="T84" fmla="*/ 545 w 1160"/>
                  <a:gd name="T85" fmla="*/ 487 h 1059"/>
                  <a:gd name="T86" fmla="*/ 594 w 1160"/>
                  <a:gd name="T87" fmla="*/ 456 h 1059"/>
                  <a:gd name="T88" fmla="*/ 658 w 1160"/>
                  <a:gd name="T89" fmla="*/ 437 h 1059"/>
                  <a:gd name="T90" fmla="*/ 715 w 1160"/>
                  <a:gd name="T91" fmla="*/ 420 h 1059"/>
                  <a:gd name="T92" fmla="*/ 772 w 1160"/>
                  <a:gd name="T93" fmla="*/ 404 h 1059"/>
                  <a:gd name="T94" fmla="*/ 834 w 1160"/>
                  <a:gd name="T95" fmla="*/ 385 h 1059"/>
                  <a:gd name="T96" fmla="*/ 883 w 1160"/>
                  <a:gd name="T97" fmla="*/ 437 h 1059"/>
                  <a:gd name="T98" fmla="*/ 881 w 1160"/>
                  <a:gd name="T99" fmla="*/ 487 h 1059"/>
                  <a:gd name="T100" fmla="*/ 822 w 1160"/>
                  <a:gd name="T101" fmla="*/ 537 h 1059"/>
                  <a:gd name="T102" fmla="*/ 758 w 1160"/>
                  <a:gd name="T103" fmla="*/ 584 h 1059"/>
                  <a:gd name="T104" fmla="*/ 684 w 1160"/>
                  <a:gd name="T105" fmla="*/ 636 h 1059"/>
                  <a:gd name="T106" fmla="*/ 609 w 1160"/>
                  <a:gd name="T107" fmla="*/ 686 h 1059"/>
                  <a:gd name="T108" fmla="*/ 523 w 1160"/>
                  <a:gd name="T109" fmla="*/ 741 h 1059"/>
                  <a:gd name="T110" fmla="*/ 459 w 1160"/>
                  <a:gd name="T111" fmla="*/ 777 h 1059"/>
                  <a:gd name="T112" fmla="*/ 388 w 1160"/>
                  <a:gd name="T113" fmla="*/ 829 h 1059"/>
                  <a:gd name="T114" fmla="*/ 294 w 1160"/>
                  <a:gd name="T115" fmla="*/ 898 h 1059"/>
                  <a:gd name="T116" fmla="*/ 196 w 1160"/>
                  <a:gd name="T117" fmla="*/ 967 h 1059"/>
                  <a:gd name="T118" fmla="*/ 118 w 1160"/>
                  <a:gd name="T119" fmla="*/ 1024 h 1059"/>
                  <a:gd name="T120" fmla="*/ 52 w 1160"/>
                  <a:gd name="T121" fmla="*/ 1059 h 1059"/>
                  <a:gd name="T122" fmla="*/ 0 w 1160"/>
                  <a:gd name="T123" fmla="*/ 1019 h 10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0"/>
                  <a:gd name="T187" fmla="*/ 0 h 1059"/>
                  <a:gd name="T188" fmla="*/ 1160 w 1160"/>
                  <a:gd name="T189" fmla="*/ 1059 h 10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0" h="1059">
                    <a:moveTo>
                      <a:pt x="0" y="1019"/>
                    </a:moveTo>
                    <a:lnTo>
                      <a:pt x="0" y="1016"/>
                    </a:lnTo>
                    <a:lnTo>
                      <a:pt x="0" y="1009"/>
                    </a:lnTo>
                    <a:lnTo>
                      <a:pt x="0" y="1005"/>
                    </a:lnTo>
                    <a:lnTo>
                      <a:pt x="2" y="1002"/>
                    </a:lnTo>
                    <a:lnTo>
                      <a:pt x="2" y="995"/>
                    </a:lnTo>
                    <a:lnTo>
                      <a:pt x="5" y="990"/>
                    </a:lnTo>
                    <a:lnTo>
                      <a:pt x="7" y="981"/>
                    </a:lnTo>
                    <a:lnTo>
                      <a:pt x="9" y="971"/>
                    </a:lnTo>
                    <a:lnTo>
                      <a:pt x="12" y="964"/>
                    </a:lnTo>
                    <a:lnTo>
                      <a:pt x="14" y="955"/>
                    </a:lnTo>
                    <a:lnTo>
                      <a:pt x="16" y="943"/>
                    </a:lnTo>
                    <a:lnTo>
                      <a:pt x="21" y="933"/>
                    </a:lnTo>
                    <a:lnTo>
                      <a:pt x="24" y="921"/>
                    </a:lnTo>
                    <a:lnTo>
                      <a:pt x="28" y="910"/>
                    </a:lnTo>
                    <a:lnTo>
                      <a:pt x="31" y="898"/>
                    </a:lnTo>
                    <a:lnTo>
                      <a:pt x="35" y="883"/>
                    </a:lnTo>
                    <a:lnTo>
                      <a:pt x="40" y="869"/>
                    </a:lnTo>
                    <a:lnTo>
                      <a:pt x="45" y="857"/>
                    </a:lnTo>
                    <a:lnTo>
                      <a:pt x="50" y="841"/>
                    </a:lnTo>
                    <a:lnTo>
                      <a:pt x="54" y="826"/>
                    </a:lnTo>
                    <a:lnTo>
                      <a:pt x="61" y="810"/>
                    </a:lnTo>
                    <a:lnTo>
                      <a:pt x="69" y="796"/>
                    </a:lnTo>
                    <a:lnTo>
                      <a:pt x="71" y="777"/>
                    </a:lnTo>
                    <a:lnTo>
                      <a:pt x="78" y="760"/>
                    </a:lnTo>
                    <a:lnTo>
                      <a:pt x="85" y="743"/>
                    </a:lnTo>
                    <a:lnTo>
                      <a:pt x="92" y="727"/>
                    </a:lnTo>
                    <a:lnTo>
                      <a:pt x="99" y="708"/>
                    </a:lnTo>
                    <a:lnTo>
                      <a:pt x="106" y="691"/>
                    </a:lnTo>
                    <a:lnTo>
                      <a:pt x="114" y="674"/>
                    </a:lnTo>
                    <a:lnTo>
                      <a:pt x="123" y="655"/>
                    </a:lnTo>
                    <a:lnTo>
                      <a:pt x="130" y="636"/>
                    </a:lnTo>
                    <a:lnTo>
                      <a:pt x="137" y="617"/>
                    </a:lnTo>
                    <a:lnTo>
                      <a:pt x="147" y="598"/>
                    </a:lnTo>
                    <a:lnTo>
                      <a:pt x="156" y="582"/>
                    </a:lnTo>
                    <a:lnTo>
                      <a:pt x="163" y="563"/>
                    </a:lnTo>
                    <a:lnTo>
                      <a:pt x="173" y="544"/>
                    </a:lnTo>
                    <a:lnTo>
                      <a:pt x="182" y="525"/>
                    </a:lnTo>
                    <a:lnTo>
                      <a:pt x="194" y="506"/>
                    </a:lnTo>
                    <a:lnTo>
                      <a:pt x="204" y="487"/>
                    </a:lnTo>
                    <a:lnTo>
                      <a:pt x="213" y="468"/>
                    </a:lnTo>
                    <a:lnTo>
                      <a:pt x="225" y="449"/>
                    </a:lnTo>
                    <a:lnTo>
                      <a:pt x="237" y="430"/>
                    </a:lnTo>
                    <a:lnTo>
                      <a:pt x="246" y="413"/>
                    </a:lnTo>
                    <a:lnTo>
                      <a:pt x="260" y="394"/>
                    </a:lnTo>
                    <a:lnTo>
                      <a:pt x="270" y="375"/>
                    </a:lnTo>
                    <a:lnTo>
                      <a:pt x="284" y="359"/>
                    </a:lnTo>
                    <a:lnTo>
                      <a:pt x="296" y="342"/>
                    </a:lnTo>
                    <a:lnTo>
                      <a:pt x="308" y="323"/>
                    </a:lnTo>
                    <a:lnTo>
                      <a:pt x="322" y="304"/>
                    </a:lnTo>
                    <a:lnTo>
                      <a:pt x="334" y="290"/>
                    </a:lnTo>
                    <a:lnTo>
                      <a:pt x="348" y="273"/>
                    </a:lnTo>
                    <a:lnTo>
                      <a:pt x="362" y="256"/>
                    </a:lnTo>
                    <a:lnTo>
                      <a:pt x="376" y="242"/>
                    </a:lnTo>
                    <a:lnTo>
                      <a:pt x="391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6" y="183"/>
                    </a:lnTo>
                    <a:lnTo>
                      <a:pt x="450" y="171"/>
                    </a:lnTo>
                    <a:lnTo>
                      <a:pt x="466" y="159"/>
                    </a:lnTo>
                    <a:lnTo>
                      <a:pt x="483" y="147"/>
                    </a:lnTo>
                    <a:lnTo>
                      <a:pt x="500" y="135"/>
                    </a:lnTo>
                    <a:lnTo>
                      <a:pt x="516" y="123"/>
                    </a:lnTo>
                    <a:lnTo>
                      <a:pt x="533" y="112"/>
                    </a:lnTo>
                    <a:lnTo>
                      <a:pt x="549" y="104"/>
                    </a:lnTo>
                    <a:lnTo>
                      <a:pt x="566" y="93"/>
                    </a:lnTo>
                    <a:lnTo>
                      <a:pt x="582" y="85"/>
                    </a:lnTo>
                    <a:lnTo>
                      <a:pt x="597" y="76"/>
                    </a:lnTo>
                    <a:lnTo>
                      <a:pt x="613" y="69"/>
                    </a:lnTo>
                    <a:lnTo>
                      <a:pt x="630" y="59"/>
                    </a:lnTo>
                    <a:lnTo>
                      <a:pt x="646" y="55"/>
                    </a:lnTo>
                    <a:lnTo>
                      <a:pt x="663" y="47"/>
                    </a:lnTo>
                    <a:lnTo>
                      <a:pt x="677" y="43"/>
                    </a:lnTo>
                    <a:lnTo>
                      <a:pt x="694" y="36"/>
                    </a:lnTo>
                    <a:lnTo>
                      <a:pt x="708" y="31"/>
                    </a:lnTo>
                    <a:lnTo>
                      <a:pt x="722" y="26"/>
                    </a:lnTo>
                    <a:lnTo>
                      <a:pt x="736" y="24"/>
                    </a:lnTo>
                    <a:lnTo>
                      <a:pt x="751" y="19"/>
                    </a:lnTo>
                    <a:lnTo>
                      <a:pt x="767" y="17"/>
                    </a:lnTo>
                    <a:lnTo>
                      <a:pt x="781" y="12"/>
                    </a:lnTo>
                    <a:lnTo>
                      <a:pt x="793" y="9"/>
                    </a:lnTo>
                    <a:lnTo>
                      <a:pt x="807" y="7"/>
                    </a:lnTo>
                    <a:lnTo>
                      <a:pt x="822" y="7"/>
                    </a:lnTo>
                    <a:lnTo>
                      <a:pt x="834" y="2"/>
                    </a:lnTo>
                    <a:lnTo>
                      <a:pt x="848" y="2"/>
                    </a:lnTo>
                    <a:lnTo>
                      <a:pt x="862" y="2"/>
                    </a:lnTo>
                    <a:lnTo>
                      <a:pt x="876" y="2"/>
                    </a:lnTo>
                    <a:lnTo>
                      <a:pt x="888" y="0"/>
                    </a:lnTo>
                    <a:lnTo>
                      <a:pt x="900" y="0"/>
                    </a:lnTo>
                    <a:lnTo>
                      <a:pt x="912" y="2"/>
                    </a:lnTo>
                    <a:lnTo>
                      <a:pt x="924" y="2"/>
                    </a:lnTo>
                    <a:lnTo>
                      <a:pt x="935" y="2"/>
                    </a:lnTo>
                    <a:lnTo>
                      <a:pt x="945" y="5"/>
                    </a:lnTo>
                    <a:lnTo>
                      <a:pt x="957" y="5"/>
                    </a:lnTo>
                    <a:lnTo>
                      <a:pt x="969" y="7"/>
                    </a:lnTo>
                    <a:lnTo>
                      <a:pt x="978" y="9"/>
                    </a:lnTo>
                    <a:lnTo>
                      <a:pt x="987" y="9"/>
                    </a:lnTo>
                    <a:lnTo>
                      <a:pt x="999" y="12"/>
                    </a:lnTo>
                    <a:lnTo>
                      <a:pt x="1009" y="14"/>
                    </a:lnTo>
                    <a:lnTo>
                      <a:pt x="1018" y="17"/>
                    </a:lnTo>
                    <a:lnTo>
                      <a:pt x="1028" y="21"/>
                    </a:lnTo>
                    <a:lnTo>
                      <a:pt x="1037" y="24"/>
                    </a:lnTo>
                    <a:lnTo>
                      <a:pt x="1047" y="26"/>
                    </a:lnTo>
                    <a:lnTo>
                      <a:pt x="1054" y="28"/>
                    </a:lnTo>
                    <a:lnTo>
                      <a:pt x="1063" y="31"/>
                    </a:lnTo>
                    <a:lnTo>
                      <a:pt x="1070" y="36"/>
                    </a:lnTo>
                    <a:lnTo>
                      <a:pt x="1077" y="38"/>
                    </a:lnTo>
                    <a:lnTo>
                      <a:pt x="1085" y="43"/>
                    </a:lnTo>
                    <a:lnTo>
                      <a:pt x="1092" y="45"/>
                    </a:lnTo>
                    <a:lnTo>
                      <a:pt x="1099" y="50"/>
                    </a:lnTo>
                    <a:lnTo>
                      <a:pt x="1106" y="55"/>
                    </a:lnTo>
                    <a:lnTo>
                      <a:pt x="1111" y="57"/>
                    </a:lnTo>
                    <a:lnTo>
                      <a:pt x="1118" y="59"/>
                    </a:lnTo>
                    <a:lnTo>
                      <a:pt x="1122" y="64"/>
                    </a:lnTo>
                    <a:lnTo>
                      <a:pt x="1127" y="69"/>
                    </a:lnTo>
                    <a:lnTo>
                      <a:pt x="1132" y="71"/>
                    </a:lnTo>
                    <a:lnTo>
                      <a:pt x="1134" y="76"/>
                    </a:lnTo>
                    <a:lnTo>
                      <a:pt x="1139" y="81"/>
                    </a:lnTo>
                    <a:lnTo>
                      <a:pt x="1144" y="83"/>
                    </a:lnTo>
                    <a:lnTo>
                      <a:pt x="1151" y="93"/>
                    </a:lnTo>
                    <a:lnTo>
                      <a:pt x="1156" y="100"/>
                    </a:lnTo>
                    <a:lnTo>
                      <a:pt x="1158" y="107"/>
                    </a:lnTo>
                    <a:lnTo>
                      <a:pt x="1160" y="114"/>
                    </a:lnTo>
                    <a:lnTo>
                      <a:pt x="1160" y="119"/>
                    </a:lnTo>
                    <a:lnTo>
                      <a:pt x="1160" y="123"/>
                    </a:lnTo>
                    <a:lnTo>
                      <a:pt x="1160" y="128"/>
                    </a:lnTo>
                    <a:lnTo>
                      <a:pt x="1160" y="135"/>
                    </a:lnTo>
                    <a:lnTo>
                      <a:pt x="1158" y="140"/>
                    </a:lnTo>
                    <a:lnTo>
                      <a:pt x="1158" y="147"/>
                    </a:lnTo>
                    <a:lnTo>
                      <a:pt x="1156" y="154"/>
                    </a:lnTo>
                    <a:lnTo>
                      <a:pt x="1151" y="164"/>
                    </a:lnTo>
                    <a:lnTo>
                      <a:pt x="1149" y="171"/>
                    </a:lnTo>
                    <a:lnTo>
                      <a:pt x="1144" y="178"/>
                    </a:lnTo>
                    <a:lnTo>
                      <a:pt x="1141" y="183"/>
                    </a:lnTo>
                    <a:lnTo>
                      <a:pt x="1139" y="188"/>
                    </a:lnTo>
                    <a:lnTo>
                      <a:pt x="1137" y="192"/>
                    </a:lnTo>
                    <a:lnTo>
                      <a:pt x="1134" y="197"/>
                    </a:lnTo>
                    <a:lnTo>
                      <a:pt x="1132" y="202"/>
                    </a:lnTo>
                    <a:lnTo>
                      <a:pt x="1130" y="207"/>
                    </a:lnTo>
                    <a:lnTo>
                      <a:pt x="1130" y="211"/>
                    </a:lnTo>
                    <a:lnTo>
                      <a:pt x="1125" y="218"/>
                    </a:lnTo>
                    <a:lnTo>
                      <a:pt x="1122" y="223"/>
                    </a:lnTo>
                    <a:lnTo>
                      <a:pt x="1118" y="228"/>
                    </a:lnTo>
                    <a:lnTo>
                      <a:pt x="1115" y="235"/>
                    </a:lnTo>
                    <a:lnTo>
                      <a:pt x="1113" y="240"/>
                    </a:lnTo>
                    <a:lnTo>
                      <a:pt x="1108" y="245"/>
                    </a:lnTo>
                    <a:lnTo>
                      <a:pt x="1104" y="249"/>
                    </a:lnTo>
                    <a:lnTo>
                      <a:pt x="1101" y="256"/>
                    </a:lnTo>
                    <a:lnTo>
                      <a:pt x="1096" y="261"/>
                    </a:lnTo>
                    <a:lnTo>
                      <a:pt x="1092" y="268"/>
                    </a:lnTo>
                    <a:lnTo>
                      <a:pt x="1087" y="275"/>
                    </a:lnTo>
                    <a:lnTo>
                      <a:pt x="1082" y="280"/>
                    </a:lnTo>
                    <a:lnTo>
                      <a:pt x="1077" y="287"/>
                    </a:lnTo>
                    <a:lnTo>
                      <a:pt x="1073" y="292"/>
                    </a:lnTo>
                    <a:lnTo>
                      <a:pt x="1068" y="299"/>
                    </a:lnTo>
                    <a:lnTo>
                      <a:pt x="1063" y="306"/>
                    </a:lnTo>
                    <a:lnTo>
                      <a:pt x="1056" y="313"/>
                    </a:lnTo>
                    <a:lnTo>
                      <a:pt x="1051" y="318"/>
                    </a:lnTo>
                    <a:lnTo>
                      <a:pt x="1047" y="325"/>
                    </a:lnTo>
                    <a:lnTo>
                      <a:pt x="1040" y="332"/>
                    </a:lnTo>
                    <a:lnTo>
                      <a:pt x="1035" y="342"/>
                    </a:lnTo>
                    <a:lnTo>
                      <a:pt x="1028" y="347"/>
                    </a:lnTo>
                    <a:lnTo>
                      <a:pt x="1021" y="354"/>
                    </a:lnTo>
                    <a:lnTo>
                      <a:pt x="1014" y="361"/>
                    </a:lnTo>
                    <a:lnTo>
                      <a:pt x="1009" y="368"/>
                    </a:lnTo>
                    <a:lnTo>
                      <a:pt x="1002" y="375"/>
                    </a:lnTo>
                    <a:lnTo>
                      <a:pt x="995" y="385"/>
                    </a:lnTo>
                    <a:lnTo>
                      <a:pt x="985" y="392"/>
                    </a:lnTo>
                    <a:lnTo>
                      <a:pt x="980" y="399"/>
                    </a:lnTo>
                    <a:lnTo>
                      <a:pt x="971" y="406"/>
                    </a:lnTo>
                    <a:lnTo>
                      <a:pt x="964" y="413"/>
                    </a:lnTo>
                    <a:lnTo>
                      <a:pt x="957" y="423"/>
                    </a:lnTo>
                    <a:lnTo>
                      <a:pt x="950" y="430"/>
                    </a:lnTo>
                    <a:lnTo>
                      <a:pt x="940" y="437"/>
                    </a:lnTo>
                    <a:lnTo>
                      <a:pt x="931" y="444"/>
                    </a:lnTo>
                    <a:lnTo>
                      <a:pt x="924" y="454"/>
                    </a:lnTo>
                    <a:lnTo>
                      <a:pt x="914" y="463"/>
                    </a:lnTo>
                    <a:lnTo>
                      <a:pt x="912" y="456"/>
                    </a:lnTo>
                    <a:lnTo>
                      <a:pt x="907" y="451"/>
                    </a:lnTo>
                    <a:lnTo>
                      <a:pt x="902" y="446"/>
                    </a:lnTo>
                    <a:lnTo>
                      <a:pt x="900" y="442"/>
                    </a:lnTo>
                    <a:lnTo>
                      <a:pt x="895" y="437"/>
                    </a:lnTo>
                    <a:lnTo>
                      <a:pt x="890" y="430"/>
                    </a:lnTo>
                    <a:lnTo>
                      <a:pt x="886" y="425"/>
                    </a:lnTo>
                    <a:lnTo>
                      <a:pt x="883" y="418"/>
                    </a:lnTo>
                    <a:lnTo>
                      <a:pt x="876" y="413"/>
                    </a:lnTo>
                    <a:lnTo>
                      <a:pt x="874" y="408"/>
                    </a:lnTo>
                    <a:lnTo>
                      <a:pt x="871" y="401"/>
                    </a:lnTo>
                    <a:lnTo>
                      <a:pt x="867" y="397"/>
                    </a:lnTo>
                    <a:lnTo>
                      <a:pt x="862" y="392"/>
                    </a:lnTo>
                    <a:lnTo>
                      <a:pt x="860" y="387"/>
                    </a:lnTo>
                    <a:lnTo>
                      <a:pt x="857" y="382"/>
                    </a:lnTo>
                    <a:lnTo>
                      <a:pt x="855" y="380"/>
                    </a:lnTo>
                    <a:lnTo>
                      <a:pt x="860" y="378"/>
                    </a:lnTo>
                    <a:lnTo>
                      <a:pt x="862" y="375"/>
                    </a:lnTo>
                    <a:lnTo>
                      <a:pt x="867" y="373"/>
                    </a:lnTo>
                    <a:lnTo>
                      <a:pt x="871" y="373"/>
                    </a:lnTo>
                    <a:lnTo>
                      <a:pt x="874" y="373"/>
                    </a:lnTo>
                    <a:lnTo>
                      <a:pt x="876" y="373"/>
                    </a:lnTo>
                    <a:lnTo>
                      <a:pt x="862" y="328"/>
                    </a:lnTo>
                    <a:lnTo>
                      <a:pt x="855" y="330"/>
                    </a:lnTo>
                    <a:lnTo>
                      <a:pt x="845" y="332"/>
                    </a:lnTo>
                    <a:lnTo>
                      <a:pt x="841" y="332"/>
                    </a:lnTo>
                    <a:lnTo>
                      <a:pt x="834" y="335"/>
                    </a:lnTo>
                    <a:lnTo>
                      <a:pt x="829" y="335"/>
                    </a:lnTo>
                    <a:lnTo>
                      <a:pt x="826" y="340"/>
                    </a:lnTo>
                    <a:lnTo>
                      <a:pt x="819" y="340"/>
                    </a:lnTo>
                    <a:lnTo>
                      <a:pt x="815" y="342"/>
                    </a:lnTo>
                    <a:lnTo>
                      <a:pt x="807" y="344"/>
                    </a:lnTo>
                    <a:lnTo>
                      <a:pt x="803" y="344"/>
                    </a:lnTo>
                    <a:lnTo>
                      <a:pt x="798" y="347"/>
                    </a:lnTo>
                    <a:lnTo>
                      <a:pt x="791" y="349"/>
                    </a:lnTo>
                    <a:lnTo>
                      <a:pt x="786" y="349"/>
                    </a:lnTo>
                    <a:lnTo>
                      <a:pt x="779" y="354"/>
                    </a:lnTo>
                    <a:lnTo>
                      <a:pt x="774" y="354"/>
                    </a:lnTo>
                    <a:lnTo>
                      <a:pt x="767" y="356"/>
                    </a:lnTo>
                    <a:lnTo>
                      <a:pt x="760" y="359"/>
                    </a:lnTo>
                    <a:lnTo>
                      <a:pt x="753" y="361"/>
                    </a:lnTo>
                    <a:lnTo>
                      <a:pt x="748" y="361"/>
                    </a:lnTo>
                    <a:lnTo>
                      <a:pt x="741" y="363"/>
                    </a:lnTo>
                    <a:lnTo>
                      <a:pt x="736" y="366"/>
                    </a:lnTo>
                    <a:lnTo>
                      <a:pt x="729" y="368"/>
                    </a:lnTo>
                    <a:lnTo>
                      <a:pt x="722" y="370"/>
                    </a:lnTo>
                    <a:lnTo>
                      <a:pt x="717" y="370"/>
                    </a:lnTo>
                    <a:lnTo>
                      <a:pt x="710" y="373"/>
                    </a:lnTo>
                    <a:lnTo>
                      <a:pt x="706" y="375"/>
                    </a:lnTo>
                    <a:lnTo>
                      <a:pt x="699" y="378"/>
                    </a:lnTo>
                    <a:lnTo>
                      <a:pt x="691" y="378"/>
                    </a:lnTo>
                    <a:lnTo>
                      <a:pt x="684" y="382"/>
                    </a:lnTo>
                    <a:lnTo>
                      <a:pt x="680" y="385"/>
                    </a:lnTo>
                    <a:lnTo>
                      <a:pt x="672" y="385"/>
                    </a:lnTo>
                    <a:lnTo>
                      <a:pt x="668" y="387"/>
                    </a:lnTo>
                    <a:lnTo>
                      <a:pt x="661" y="387"/>
                    </a:lnTo>
                    <a:lnTo>
                      <a:pt x="656" y="389"/>
                    </a:lnTo>
                    <a:lnTo>
                      <a:pt x="649" y="389"/>
                    </a:lnTo>
                    <a:lnTo>
                      <a:pt x="642" y="394"/>
                    </a:lnTo>
                    <a:lnTo>
                      <a:pt x="637" y="394"/>
                    </a:lnTo>
                    <a:lnTo>
                      <a:pt x="632" y="397"/>
                    </a:lnTo>
                    <a:lnTo>
                      <a:pt x="627" y="397"/>
                    </a:lnTo>
                    <a:lnTo>
                      <a:pt x="623" y="399"/>
                    </a:lnTo>
                    <a:lnTo>
                      <a:pt x="618" y="399"/>
                    </a:lnTo>
                    <a:lnTo>
                      <a:pt x="613" y="401"/>
                    </a:lnTo>
                    <a:lnTo>
                      <a:pt x="609" y="401"/>
                    </a:lnTo>
                    <a:lnTo>
                      <a:pt x="601" y="404"/>
                    </a:lnTo>
                    <a:lnTo>
                      <a:pt x="597" y="404"/>
                    </a:lnTo>
                    <a:lnTo>
                      <a:pt x="594" y="408"/>
                    </a:lnTo>
                    <a:lnTo>
                      <a:pt x="585" y="408"/>
                    </a:lnTo>
                    <a:lnTo>
                      <a:pt x="580" y="411"/>
                    </a:lnTo>
                    <a:lnTo>
                      <a:pt x="573" y="411"/>
                    </a:lnTo>
                    <a:lnTo>
                      <a:pt x="568" y="413"/>
                    </a:lnTo>
                    <a:lnTo>
                      <a:pt x="564" y="413"/>
                    </a:lnTo>
                    <a:lnTo>
                      <a:pt x="564" y="408"/>
                    </a:lnTo>
                    <a:lnTo>
                      <a:pt x="566" y="401"/>
                    </a:lnTo>
                    <a:lnTo>
                      <a:pt x="571" y="397"/>
                    </a:lnTo>
                    <a:lnTo>
                      <a:pt x="575" y="389"/>
                    </a:lnTo>
                    <a:lnTo>
                      <a:pt x="580" y="382"/>
                    </a:lnTo>
                    <a:lnTo>
                      <a:pt x="585" y="373"/>
                    </a:lnTo>
                    <a:lnTo>
                      <a:pt x="587" y="368"/>
                    </a:lnTo>
                    <a:lnTo>
                      <a:pt x="592" y="363"/>
                    </a:lnTo>
                    <a:lnTo>
                      <a:pt x="594" y="359"/>
                    </a:lnTo>
                    <a:lnTo>
                      <a:pt x="599" y="354"/>
                    </a:lnTo>
                    <a:lnTo>
                      <a:pt x="601" y="347"/>
                    </a:lnTo>
                    <a:lnTo>
                      <a:pt x="606" y="342"/>
                    </a:lnTo>
                    <a:lnTo>
                      <a:pt x="609" y="335"/>
                    </a:lnTo>
                    <a:lnTo>
                      <a:pt x="611" y="330"/>
                    </a:lnTo>
                    <a:lnTo>
                      <a:pt x="616" y="325"/>
                    </a:lnTo>
                    <a:lnTo>
                      <a:pt x="618" y="321"/>
                    </a:lnTo>
                    <a:lnTo>
                      <a:pt x="623" y="313"/>
                    </a:lnTo>
                    <a:lnTo>
                      <a:pt x="625" y="309"/>
                    </a:lnTo>
                    <a:lnTo>
                      <a:pt x="627" y="302"/>
                    </a:lnTo>
                    <a:lnTo>
                      <a:pt x="632" y="297"/>
                    </a:lnTo>
                    <a:lnTo>
                      <a:pt x="637" y="290"/>
                    </a:lnTo>
                    <a:lnTo>
                      <a:pt x="639" y="285"/>
                    </a:lnTo>
                    <a:lnTo>
                      <a:pt x="644" y="280"/>
                    </a:lnTo>
                    <a:lnTo>
                      <a:pt x="649" y="273"/>
                    </a:lnTo>
                    <a:lnTo>
                      <a:pt x="651" y="266"/>
                    </a:lnTo>
                    <a:lnTo>
                      <a:pt x="656" y="261"/>
                    </a:lnTo>
                    <a:lnTo>
                      <a:pt x="658" y="256"/>
                    </a:lnTo>
                    <a:lnTo>
                      <a:pt x="663" y="249"/>
                    </a:lnTo>
                    <a:lnTo>
                      <a:pt x="665" y="245"/>
                    </a:lnTo>
                    <a:lnTo>
                      <a:pt x="670" y="237"/>
                    </a:lnTo>
                    <a:lnTo>
                      <a:pt x="672" y="233"/>
                    </a:lnTo>
                    <a:lnTo>
                      <a:pt x="677" y="226"/>
                    </a:lnTo>
                    <a:lnTo>
                      <a:pt x="680" y="221"/>
                    </a:lnTo>
                    <a:lnTo>
                      <a:pt x="684" y="216"/>
                    </a:lnTo>
                    <a:lnTo>
                      <a:pt x="687" y="209"/>
                    </a:lnTo>
                    <a:lnTo>
                      <a:pt x="691" y="204"/>
                    </a:lnTo>
                    <a:lnTo>
                      <a:pt x="694" y="199"/>
                    </a:lnTo>
                    <a:lnTo>
                      <a:pt x="696" y="195"/>
                    </a:lnTo>
                    <a:lnTo>
                      <a:pt x="701" y="190"/>
                    </a:lnTo>
                    <a:lnTo>
                      <a:pt x="703" y="185"/>
                    </a:lnTo>
                    <a:lnTo>
                      <a:pt x="706" y="180"/>
                    </a:lnTo>
                    <a:lnTo>
                      <a:pt x="708" y="178"/>
                    </a:lnTo>
                    <a:lnTo>
                      <a:pt x="715" y="169"/>
                    </a:lnTo>
                    <a:lnTo>
                      <a:pt x="720" y="161"/>
                    </a:lnTo>
                    <a:lnTo>
                      <a:pt x="722" y="154"/>
                    </a:lnTo>
                    <a:lnTo>
                      <a:pt x="725" y="150"/>
                    </a:lnTo>
                    <a:lnTo>
                      <a:pt x="732" y="142"/>
                    </a:lnTo>
                    <a:lnTo>
                      <a:pt x="734" y="140"/>
                    </a:lnTo>
                    <a:lnTo>
                      <a:pt x="689" y="123"/>
                    </a:lnTo>
                    <a:lnTo>
                      <a:pt x="682" y="128"/>
                    </a:lnTo>
                    <a:lnTo>
                      <a:pt x="677" y="135"/>
                    </a:lnTo>
                    <a:lnTo>
                      <a:pt x="675" y="140"/>
                    </a:lnTo>
                    <a:lnTo>
                      <a:pt x="672" y="142"/>
                    </a:lnTo>
                    <a:lnTo>
                      <a:pt x="670" y="147"/>
                    </a:lnTo>
                    <a:lnTo>
                      <a:pt x="668" y="152"/>
                    </a:lnTo>
                    <a:lnTo>
                      <a:pt x="663" y="159"/>
                    </a:lnTo>
                    <a:lnTo>
                      <a:pt x="661" y="161"/>
                    </a:lnTo>
                    <a:lnTo>
                      <a:pt x="656" y="166"/>
                    </a:lnTo>
                    <a:lnTo>
                      <a:pt x="654" y="173"/>
                    </a:lnTo>
                    <a:lnTo>
                      <a:pt x="649" y="178"/>
                    </a:lnTo>
                    <a:lnTo>
                      <a:pt x="646" y="183"/>
                    </a:lnTo>
                    <a:lnTo>
                      <a:pt x="642" y="190"/>
                    </a:lnTo>
                    <a:lnTo>
                      <a:pt x="639" y="195"/>
                    </a:lnTo>
                    <a:lnTo>
                      <a:pt x="635" y="202"/>
                    </a:lnTo>
                    <a:lnTo>
                      <a:pt x="632" y="209"/>
                    </a:lnTo>
                    <a:lnTo>
                      <a:pt x="627" y="214"/>
                    </a:lnTo>
                    <a:lnTo>
                      <a:pt x="623" y="221"/>
                    </a:lnTo>
                    <a:lnTo>
                      <a:pt x="620" y="226"/>
                    </a:lnTo>
                    <a:lnTo>
                      <a:pt x="616" y="235"/>
                    </a:lnTo>
                    <a:lnTo>
                      <a:pt x="611" y="240"/>
                    </a:lnTo>
                    <a:lnTo>
                      <a:pt x="609" y="247"/>
                    </a:lnTo>
                    <a:lnTo>
                      <a:pt x="601" y="254"/>
                    </a:lnTo>
                    <a:lnTo>
                      <a:pt x="599" y="261"/>
                    </a:lnTo>
                    <a:lnTo>
                      <a:pt x="594" y="266"/>
                    </a:lnTo>
                    <a:lnTo>
                      <a:pt x="592" y="275"/>
                    </a:lnTo>
                    <a:lnTo>
                      <a:pt x="587" y="283"/>
                    </a:lnTo>
                    <a:lnTo>
                      <a:pt x="582" y="290"/>
                    </a:lnTo>
                    <a:lnTo>
                      <a:pt x="580" y="294"/>
                    </a:lnTo>
                    <a:lnTo>
                      <a:pt x="575" y="304"/>
                    </a:lnTo>
                    <a:lnTo>
                      <a:pt x="571" y="311"/>
                    </a:lnTo>
                    <a:lnTo>
                      <a:pt x="566" y="316"/>
                    </a:lnTo>
                    <a:lnTo>
                      <a:pt x="564" y="323"/>
                    </a:lnTo>
                    <a:lnTo>
                      <a:pt x="559" y="330"/>
                    </a:lnTo>
                    <a:lnTo>
                      <a:pt x="554" y="335"/>
                    </a:lnTo>
                    <a:lnTo>
                      <a:pt x="552" y="342"/>
                    </a:lnTo>
                    <a:lnTo>
                      <a:pt x="547" y="349"/>
                    </a:lnTo>
                    <a:lnTo>
                      <a:pt x="545" y="356"/>
                    </a:lnTo>
                    <a:lnTo>
                      <a:pt x="540" y="361"/>
                    </a:lnTo>
                    <a:lnTo>
                      <a:pt x="537" y="366"/>
                    </a:lnTo>
                    <a:lnTo>
                      <a:pt x="533" y="373"/>
                    </a:lnTo>
                    <a:lnTo>
                      <a:pt x="530" y="378"/>
                    </a:lnTo>
                    <a:lnTo>
                      <a:pt x="528" y="385"/>
                    </a:lnTo>
                    <a:lnTo>
                      <a:pt x="526" y="389"/>
                    </a:lnTo>
                    <a:lnTo>
                      <a:pt x="523" y="394"/>
                    </a:lnTo>
                    <a:lnTo>
                      <a:pt x="519" y="399"/>
                    </a:lnTo>
                    <a:lnTo>
                      <a:pt x="514" y="408"/>
                    </a:lnTo>
                    <a:lnTo>
                      <a:pt x="509" y="416"/>
                    </a:lnTo>
                    <a:lnTo>
                      <a:pt x="504" y="423"/>
                    </a:lnTo>
                    <a:lnTo>
                      <a:pt x="502" y="430"/>
                    </a:lnTo>
                    <a:lnTo>
                      <a:pt x="500" y="435"/>
                    </a:lnTo>
                    <a:lnTo>
                      <a:pt x="497" y="439"/>
                    </a:lnTo>
                    <a:lnTo>
                      <a:pt x="497" y="442"/>
                    </a:lnTo>
                    <a:lnTo>
                      <a:pt x="488" y="446"/>
                    </a:lnTo>
                    <a:lnTo>
                      <a:pt x="481" y="456"/>
                    </a:lnTo>
                    <a:lnTo>
                      <a:pt x="474" y="463"/>
                    </a:lnTo>
                    <a:lnTo>
                      <a:pt x="466" y="470"/>
                    </a:lnTo>
                    <a:lnTo>
                      <a:pt x="459" y="477"/>
                    </a:lnTo>
                    <a:lnTo>
                      <a:pt x="450" y="484"/>
                    </a:lnTo>
                    <a:lnTo>
                      <a:pt x="443" y="494"/>
                    </a:lnTo>
                    <a:lnTo>
                      <a:pt x="436" y="501"/>
                    </a:lnTo>
                    <a:lnTo>
                      <a:pt x="426" y="508"/>
                    </a:lnTo>
                    <a:lnTo>
                      <a:pt x="419" y="518"/>
                    </a:lnTo>
                    <a:lnTo>
                      <a:pt x="412" y="527"/>
                    </a:lnTo>
                    <a:lnTo>
                      <a:pt x="402" y="537"/>
                    </a:lnTo>
                    <a:lnTo>
                      <a:pt x="395" y="544"/>
                    </a:lnTo>
                    <a:lnTo>
                      <a:pt x="388" y="553"/>
                    </a:lnTo>
                    <a:lnTo>
                      <a:pt x="379" y="563"/>
                    </a:lnTo>
                    <a:lnTo>
                      <a:pt x="372" y="575"/>
                    </a:lnTo>
                    <a:lnTo>
                      <a:pt x="362" y="582"/>
                    </a:lnTo>
                    <a:lnTo>
                      <a:pt x="355" y="591"/>
                    </a:lnTo>
                    <a:lnTo>
                      <a:pt x="346" y="601"/>
                    </a:lnTo>
                    <a:lnTo>
                      <a:pt x="339" y="610"/>
                    </a:lnTo>
                    <a:lnTo>
                      <a:pt x="329" y="620"/>
                    </a:lnTo>
                    <a:lnTo>
                      <a:pt x="322" y="632"/>
                    </a:lnTo>
                    <a:lnTo>
                      <a:pt x="315" y="639"/>
                    </a:lnTo>
                    <a:lnTo>
                      <a:pt x="308" y="651"/>
                    </a:lnTo>
                    <a:lnTo>
                      <a:pt x="298" y="660"/>
                    </a:lnTo>
                    <a:lnTo>
                      <a:pt x="291" y="667"/>
                    </a:lnTo>
                    <a:lnTo>
                      <a:pt x="284" y="679"/>
                    </a:lnTo>
                    <a:lnTo>
                      <a:pt x="277" y="689"/>
                    </a:lnTo>
                    <a:lnTo>
                      <a:pt x="267" y="698"/>
                    </a:lnTo>
                    <a:lnTo>
                      <a:pt x="263" y="708"/>
                    </a:lnTo>
                    <a:lnTo>
                      <a:pt x="253" y="717"/>
                    </a:lnTo>
                    <a:lnTo>
                      <a:pt x="249" y="727"/>
                    </a:lnTo>
                    <a:lnTo>
                      <a:pt x="239" y="736"/>
                    </a:lnTo>
                    <a:lnTo>
                      <a:pt x="232" y="746"/>
                    </a:lnTo>
                    <a:lnTo>
                      <a:pt x="225" y="755"/>
                    </a:lnTo>
                    <a:lnTo>
                      <a:pt x="220" y="762"/>
                    </a:lnTo>
                    <a:lnTo>
                      <a:pt x="211" y="772"/>
                    </a:lnTo>
                    <a:lnTo>
                      <a:pt x="206" y="781"/>
                    </a:lnTo>
                    <a:lnTo>
                      <a:pt x="199" y="788"/>
                    </a:lnTo>
                    <a:lnTo>
                      <a:pt x="194" y="798"/>
                    </a:lnTo>
                    <a:lnTo>
                      <a:pt x="187" y="805"/>
                    </a:lnTo>
                    <a:lnTo>
                      <a:pt x="180" y="812"/>
                    </a:lnTo>
                    <a:lnTo>
                      <a:pt x="175" y="819"/>
                    </a:lnTo>
                    <a:lnTo>
                      <a:pt x="170" y="829"/>
                    </a:lnTo>
                    <a:lnTo>
                      <a:pt x="166" y="834"/>
                    </a:lnTo>
                    <a:lnTo>
                      <a:pt x="161" y="841"/>
                    </a:lnTo>
                    <a:lnTo>
                      <a:pt x="156" y="850"/>
                    </a:lnTo>
                    <a:lnTo>
                      <a:pt x="151" y="855"/>
                    </a:lnTo>
                    <a:lnTo>
                      <a:pt x="147" y="860"/>
                    </a:lnTo>
                    <a:lnTo>
                      <a:pt x="142" y="867"/>
                    </a:lnTo>
                    <a:lnTo>
                      <a:pt x="137" y="872"/>
                    </a:lnTo>
                    <a:lnTo>
                      <a:pt x="135" y="879"/>
                    </a:lnTo>
                    <a:lnTo>
                      <a:pt x="128" y="886"/>
                    </a:lnTo>
                    <a:lnTo>
                      <a:pt x="123" y="895"/>
                    </a:lnTo>
                    <a:lnTo>
                      <a:pt x="118" y="900"/>
                    </a:lnTo>
                    <a:lnTo>
                      <a:pt x="116" y="905"/>
                    </a:lnTo>
                    <a:lnTo>
                      <a:pt x="114" y="907"/>
                    </a:lnTo>
                    <a:lnTo>
                      <a:pt x="114" y="910"/>
                    </a:lnTo>
                    <a:lnTo>
                      <a:pt x="118" y="912"/>
                    </a:lnTo>
                    <a:lnTo>
                      <a:pt x="125" y="914"/>
                    </a:lnTo>
                    <a:lnTo>
                      <a:pt x="132" y="921"/>
                    </a:lnTo>
                    <a:lnTo>
                      <a:pt x="140" y="924"/>
                    </a:lnTo>
                    <a:lnTo>
                      <a:pt x="144" y="926"/>
                    </a:lnTo>
                    <a:lnTo>
                      <a:pt x="151" y="926"/>
                    </a:lnTo>
                    <a:lnTo>
                      <a:pt x="156" y="924"/>
                    </a:lnTo>
                    <a:lnTo>
                      <a:pt x="161" y="912"/>
                    </a:lnTo>
                    <a:lnTo>
                      <a:pt x="168" y="902"/>
                    </a:lnTo>
                    <a:lnTo>
                      <a:pt x="175" y="893"/>
                    </a:lnTo>
                    <a:lnTo>
                      <a:pt x="182" y="883"/>
                    </a:lnTo>
                    <a:lnTo>
                      <a:pt x="192" y="872"/>
                    </a:lnTo>
                    <a:lnTo>
                      <a:pt x="199" y="862"/>
                    </a:lnTo>
                    <a:lnTo>
                      <a:pt x="206" y="853"/>
                    </a:lnTo>
                    <a:lnTo>
                      <a:pt x="213" y="841"/>
                    </a:lnTo>
                    <a:lnTo>
                      <a:pt x="222" y="831"/>
                    </a:lnTo>
                    <a:lnTo>
                      <a:pt x="230" y="819"/>
                    </a:lnTo>
                    <a:lnTo>
                      <a:pt x="239" y="810"/>
                    </a:lnTo>
                    <a:lnTo>
                      <a:pt x="246" y="800"/>
                    </a:lnTo>
                    <a:lnTo>
                      <a:pt x="256" y="788"/>
                    </a:lnTo>
                    <a:lnTo>
                      <a:pt x="265" y="779"/>
                    </a:lnTo>
                    <a:lnTo>
                      <a:pt x="272" y="769"/>
                    </a:lnTo>
                    <a:lnTo>
                      <a:pt x="282" y="760"/>
                    </a:lnTo>
                    <a:lnTo>
                      <a:pt x="289" y="748"/>
                    </a:lnTo>
                    <a:lnTo>
                      <a:pt x="298" y="739"/>
                    </a:lnTo>
                    <a:lnTo>
                      <a:pt x="308" y="729"/>
                    </a:lnTo>
                    <a:lnTo>
                      <a:pt x="317" y="720"/>
                    </a:lnTo>
                    <a:lnTo>
                      <a:pt x="324" y="708"/>
                    </a:lnTo>
                    <a:lnTo>
                      <a:pt x="334" y="701"/>
                    </a:lnTo>
                    <a:lnTo>
                      <a:pt x="343" y="689"/>
                    </a:lnTo>
                    <a:lnTo>
                      <a:pt x="350" y="682"/>
                    </a:lnTo>
                    <a:lnTo>
                      <a:pt x="360" y="672"/>
                    </a:lnTo>
                    <a:lnTo>
                      <a:pt x="367" y="663"/>
                    </a:lnTo>
                    <a:lnTo>
                      <a:pt x="376" y="653"/>
                    </a:lnTo>
                    <a:lnTo>
                      <a:pt x="386" y="646"/>
                    </a:lnTo>
                    <a:lnTo>
                      <a:pt x="393" y="636"/>
                    </a:lnTo>
                    <a:lnTo>
                      <a:pt x="402" y="627"/>
                    </a:lnTo>
                    <a:lnTo>
                      <a:pt x="412" y="620"/>
                    </a:lnTo>
                    <a:lnTo>
                      <a:pt x="419" y="610"/>
                    </a:lnTo>
                    <a:lnTo>
                      <a:pt x="426" y="603"/>
                    </a:lnTo>
                    <a:lnTo>
                      <a:pt x="433" y="594"/>
                    </a:lnTo>
                    <a:lnTo>
                      <a:pt x="443" y="587"/>
                    </a:lnTo>
                    <a:lnTo>
                      <a:pt x="450" y="579"/>
                    </a:lnTo>
                    <a:lnTo>
                      <a:pt x="457" y="572"/>
                    </a:lnTo>
                    <a:lnTo>
                      <a:pt x="464" y="565"/>
                    </a:lnTo>
                    <a:lnTo>
                      <a:pt x="471" y="556"/>
                    </a:lnTo>
                    <a:lnTo>
                      <a:pt x="478" y="551"/>
                    </a:lnTo>
                    <a:lnTo>
                      <a:pt x="483" y="544"/>
                    </a:lnTo>
                    <a:lnTo>
                      <a:pt x="490" y="537"/>
                    </a:lnTo>
                    <a:lnTo>
                      <a:pt x="497" y="530"/>
                    </a:lnTo>
                    <a:lnTo>
                      <a:pt x="504" y="525"/>
                    </a:lnTo>
                    <a:lnTo>
                      <a:pt x="509" y="520"/>
                    </a:lnTo>
                    <a:lnTo>
                      <a:pt x="516" y="513"/>
                    </a:lnTo>
                    <a:lnTo>
                      <a:pt x="521" y="508"/>
                    </a:lnTo>
                    <a:lnTo>
                      <a:pt x="528" y="506"/>
                    </a:lnTo>
                    <a:lnTo>
                      <a:pt x="530" y="499"/>
                    </a:lnTo>
                    <a:lnTo>
                      <a:pt x="537" y="494"/>
                    </a:lnTo>
                    <a:lnTo>
                      <a:pt x="542" y="492"/>
                    </a:lnTo>
                    <a:lnTo>
                      <a:pt x="545" y="487"/>
                    </a:lnTo>
                    <a:lnTo>
                      <a:pt x="554" y="480"/>
                    </a:lnTo>
                    <a:lnTo>
                      <a:pt x="559" y="475"/>
                    </a:lnTo>
                    <a:lnTo>
                      <a:pt x="566" y="470"/>
                    </a:lnTo>
                    <a:lnTo>
                      <a:pt x="568" y="468"/>
                    </a:lnTo>
                    <a:lnTo>
                      <a:pt x="571" y="465"/>
                    </a:lnTo>
                    <a:lnTo>
                      <a:pt x="575" y="463"/>
                    </a:lnTo>
                    <a:lnTo>
                      <a:pt x="578" y="463"/>
                    </a:lnTo>
                    <a:lnTo>
                      <a:pt x="582" y="461"/>
                    </a:lnTo>
                    <a:lnTo>
                      <a:pt x="587" y="458"/>
                    </a:lnTo>
                    <a:lnTo>
                      <a:pt x="594" y="456"/>
                    </a:lnTo>
                    <a:lnTo>
                      <a:pt x="599" y="456"/>
                    </a:lnTo>
                    <a:lnTo>
                      <a:pt x="609" y="454"/>
                    </a:lnTo>
                    <a:lnTo>
                      <a:pt x="616" y="451"/>
                    </a:lnTo>
                    <a:lnTo>
                      <a:pt x="623" y="449"/>
                    </a:lnTo>
                    <a:lnTo>
                      <a:pt x="632" y="446"/>
                    </a:lnTo>
                    <a:lnTo>
                      <a:pt x="635" y="444"/>
                    </a:lnTo>
                    <a:lnTo>
                      <a:pt x="639" y="444"/>
                    </a:lnTo>
                    <a:lnTo>
                      <a:pt x="646" y="442"/>
                    </a:lnTo>
                    <a:lnTo>
                      <a:pt x="651" y="442"/>
                    </a:lnTo>
                    <a:lnTo>
                      <a:pt x="654" y="439"/>
                    </a:lnTo>
                    <a:lnTo>
                      <a:pt x="658" y="437"/>
                    </a:lnTo>
                    <a:lnTo>
                      <a:pt x="663" y="437"/>
                    </a:lnTo>
                    <a:lnTo>
                      <a:pt x="668" y="435"/>
                    </a:lnTo>
                    <a:lnTo>
                      <a:pt x="675" y="432"/>
                    </a:lnTo>
                    <a:lnTo>
                      <a:pt x="680" y="432"/>
                    </a:lnTo>
                    <a:lnTo>
                      <a:pt x="684" y="430"/>
                    </a:lnTo>
                    <a:lnTo>
                      <a:pt x="689" y="430"/>
                    </a:lnTo>
                    <a:lnTo>
                      <a:pt x="694" y="427"/>
                    </a:lnTo>
                    <a:lnTo>
                      <a:pt x="699" y="425"/>
                    </a:lnTo>
                    <a:lnTo>
                      <a:pt x="703" y="423"/>
                    </a:lnTo>
                    <a:lnTo>
                      <a:pt x="708" y="423"/>
                    </a:lnTo>
                    <a:lnTo>
                      <a:pt x="715" y="420"/>
                    </a:lnTo>
                    <a:lnTo>
                      <a:pt x="720" y="418"/>
                    </a:lnTo>
                    <a:lnTo>
                      <a:pt x="725" y="418"/>
                    </a:lnTo>
                    <a:lnTo>
                      <a:pt x="729" y="416"/>
                    </a:lnTo>
                    <a:lnTo>
                      <a:pt x="734" y="413"/>
                    </a:lnTo>
                    <a:lnTo>
                      <a:pt x="739" y="413"/>
                    </a:lnTo>
                    <a:lnTo>
                      <a:pt x="746" y="411"/>
                    </a:lnTo>
                    <a:lnTo>
                      <a:pt x="751" y="411"/>
                    </a:lnTo>
                    <a:lnTo>
                      <a:pt x="755" y="408"/>
                    </a:lnTo>
                    <a:lnTo>
                      <a:pt x="760" y="408"/>
                    </a:lnTo>
                    <a:lnTo>
                      <a:pt x="765" y="404"/>
                    </a:lnTo>
                    <a:lnTo>
                      <a:pt x="772" y="404"/>
                    </a:lnTo>
                    <a:lnTo>
                      <a:pt x="774" y="401"/>
                    </a:lnTo>
                    <a:lnTo>
                      <a:pt x="779" y="401"/>
                    </a:lnTo>
                    <a:lnTo>
                      <a:pt x="784" y="399"/>
                    </a:lnTo>
                    <a:lnTo>
                      <a:pt x="789" y="399"/>
                    </a:lnTo>
                    <a:lnTo>
                      <a:pt x="793" y="397"/>
                    </a:lnTo>
                    <a:lnTo>
                      <a:pt x="800" y="394"/>
                    </a:lnTo>
                    <a:lnTo>
                      <a:pt x="803" y="394"/>
                    </a:lnTo>
                    <a:lnTo>
                      <a:pt x="807" y="392"/>
                    </a:lnTo>
                    <a:lnTo>
                      <a:pt x="817" y="389"/>
                    </a:lnTo>
                    <a:lnTo>
                      <a:pt x="826" y="387"/>
                    </a:lnTo>
                    <a:lnTo>
                      <a:pt x="834" y="385"/>
                    </a:lnTo>
                    <a:lnTo>
                      <a:pt x="841" y="385"/>
                    </a:lnTo>
                    <a:lnTo>
                      <a:pt x="843" y="387"/>
                    </a:lnTo>
                    <a:lnTo>
                      <a:pt x="848" y="392"/>
                    </a:lnTo>
                    <a:lnTo>
                      <a:pt x="850" y="397"/>
                    </a:lnTo>
                    <a:lnTo>
                      <a:pt x="855" y="401"/>
                    </a:lnTo>
                    <a:lnTo>
                      <a:pt x="860" y="408"/>
                    </a:lnTo>
                    <a:lnTo>
                      <a:pt x="862" y="413"/>
                    </a:lnTo>
                    <a:lnTo>
                      <a:pt x="869" y="418"/>
                    </a:lnTo>
                    <a:lnTo>
                      <a:pt x="874" y="427"/>
                    </a:lnTo>
                    <a:lnTo>
                      <a:pt x="876" y="432"/>
                    </a:lnTo>
                    <a:lnTo>
                      <a:pt x="883" y="437"/>
                    </a:lnTo>
                    <a:lnTo>
                      <a:pt x="886" y="444"/>
                    </a:lnTo>
                    <a:lnTo>
                      <a:pt x="890" y="451"/>
                    </a:lnTo>
                    <a:lnTo>
                      <a:pt x="895" y="456"/>
                    </a:lnTo>
                    <a:lnTo>
                      <a:pt x="897" y="461"/>
                    </a:lnTo>
                    <a:lnTo>
                      <a:pt x="902" y="465"/>
                    </a:lnTo>
                    <a:lnTo>
                      <a:pt x="905" y="470"/>
                    </a:lnTo>
                    <a:lnTo>
                      <a:pt x="900" y="473"/>
                    </a:lnTo>
                    <a:lnTo>
                      <a:pt x="895" y="477"/>
                    </a:lnTo>
                    <a:lnTo>
                      <a:pt x="890" y="480"/>
                    </a:lnTo>
                    <a:lnTo>
                      <a:pt x="886" y="484"/>
                    </a:lnTo>
                    <a:lnTo>
                      <a:pt x="881" y="487"/>
                    </a:lnTo>
                    <a:lnTo>
                      <a:pt x="876" y="494"/>
                    </a:lnTo>
                    <a:lnTo>
                      <a:pt x="871" y="496"/>
                    </a:lnTo>
                    <a:lnTo>
                      <a:pt x="867" y="501"/>
                    </a:lnTo>
                    <a:lnTo>
                      <a:pt x="860" y="506"/>
                    </a:lnTo>
                    <a:lnTo>
                      <a:pt x="855" y="511"/>
                    </a:lnTo>
                    <a:lnTo>
                      <a:pt x="848" y="513"/>
                    </a:lnTo>
                    <a:lnTo>
                      <a:pt x="843" y="520"/>
                    </a:lnTo>
                    <a:lnTo>
                      <a:pt x="836" y="522"/>
                    </a:lnTo>
                    <a:lnTo>
                      <a:pt x="831" y="527"/>
                    </a:lnTo>
                    <a:lnTo>
                      <a:pt x="826" y="532"/>
                    </a:lnTo>
                    <a:lnTo>
                      <a:pt x="822" y="537"/>
                    </a:lnTo>
                    <a:lnTo>
                      <a:pt x="817" y="539"/>
                    </a:lnTo>
                    <a:lnTo>
                      <a:pt x="810" y="544"/>
                    </a:lnTo>
                    <a:lnTo>
                      <a:pt x="805" y="549"/>
                    </a:lnTo>
                    <a:lnTo>
                      <a:pt x="800" y="553"/>
                    </a:lnTo>
                    <a:lnTo>
                      <a:pt x="793" y="558"/>
                    </a:lnTo>
                    <a:lnTo>
                      <a:pt x="786" y="563"/>
                    </a:lnTo>
                    <a:lnTo>
                      <a:pt x="781" y="568"/>
                    </a:lnTo>
                    <a:lnTo>
                      <a:pt x="777" y="572"/>
                    </a:lnTo>
                    <a:lnTo>
                      <a:pt x="770" y="577"/>
                    </a:lnTo>
                    <a:lnTo>
                      <a:pt x="762" y="579"/>
                    </a:lnTo>
                    <a:lnTo>
                      <a:pt x="758" y="584"/>
                    </a:lnTo>
                    <a:lnTo>
                      <a:pt x="751" y="589"/>
                    </a:lnTo>
                    <a:lnTo>
                      <a:pt x="744" y="594"/>
                    </a:lnTo>
                    <a:lnTo>
                      <a:pt x="739" y="598"/>
                    </a:lnTo>
                    <a:lnTo>
                      <a:pt x="732" y="603"/>
                    </a:lnTo>
                    <a:lnTo>
                      <a:pt x="725" y="608"/>
                    </a:lnTo>
                    <a:lnTo>
                      <a:pt x="720" y="613"/>
                    </a:lnTo>
                    <a:lnTo>
                      <a:pt x="713" y="617"/>
                    </a:lnTo>
                    <a:lnTo>
                      <a:pt x="706" y="622"/>
                    </a:lnTo>
                    <a:lnTo>
                      <a:pt x="701" y="627"/>
                    </a:lnTo>
                    <a:lnTo>
                      <a:pt x="691" y="632"/>
                    </a:lnTo>
                    <a:lnTo>
                      <a:pt x="684" y="636"/>
                    </a:lnTo>
                    <a:lnTo>
                      <a:pt x="677" y="639"/>
                    </a:lnTo>
                    <a:lnTo>
                      <a:pt x="672" y="646"/>
                    </a:lnTo>
                    <a:lnTo>
                      <a:pt x="665" y="648"/>
                    </a:lnTo>
                    <a:lnTo>
                      <a:pt x="658" y="653"/>
                    </a:lnTo>
                    <a:lnTo>
                      <a:pt x="651" y="658"/>
                    </a:lnTo>
                    <a:lnTo>
                      <a:pt x="644" y="663"/>
                    </a:lnTo>
                    <a:lnTo>
                      <a:pt x="637" y="667"/>
                    </a:lnTo>
                    <a:lnTo>
                      <a:pt x="630" y="672"/>
                    </a:lnTo>
                    <a:lnTo>
                      <a:pt x="623" y="677"/>
                    </a:lnTo>
                    <a:lnTo>
                      <a:pt x="616" y="682"/>
                    </a:lnTo>
                    <a:lnTo>
                      <a:pt x="609" y="686"/>
                    </a:lnTo>
                    <a:lnTo>
                      <a:pt x="599" y="691"/>
                    </a:lnTo>
                    <a:lnTo>
                      <a:pt x="592" y="696"/>
                    </a:lnTo>
                    <a:lnTo>
                      <a:pt x="585" y="701"/>
                    </a:lnTo>
                    <a:lnTo>
                      <a:pt x="578" y="705"/>
                    </a:lnTo>
                    <a:lnTo>
                      <a:pt x="571" y="710"/>
                    </a:lnTo>
                    <a:lnTo>
                      <a:pt x="564" y="715"/>
                    </a:lnTo>
                    <a:lnTo>
                      <a:pt x="554" y="720"/>
                    </a:lnTo>
                    <a:lnTo>
                      <a:pt x="545" y="724"/>
                    </a:lnTo>
                    <a:lnTo>
                      <a:pt x="537" y="729"/>
                    </a:lnTo>
                    <a:lnTo>
                      <a:pt x="530" y="734"/>
                    </a:lnTo>
                    <a:lnTo>
                      <a:pt x="523" y="741"/>
                    </a:lnTo>
                    <a:lnTo>
                      <a:pt x="514" y="743"/>
                    </a:lnTo>
                    <a:lnTo>
                      <a:pt x="507" y="748"/>
                    </a:lnTo>
                    <a:lnTo>
                      <a:pt x="497" y="755"/>
                    </a:lnTo>
                    <a:lnTo>
                      <a:pt x="490" y="760"/>
                    </a:lnTo>
                    <a:lnTo>
                      <a:pt x="488" y="760"/>
                    </a:lnTo>
                    <a:lnTo>
                      <a:pt x="485" y="762"/>
                    </a:lnTo>
                    <a:lnTo>
                      <a:pt x="481" y="765"/>
                    </a:lnTo>
                    <a:lnTo>
                      <a:pt x="474" y="769"/>
                    </a:lnTo>
                    <a:lnTo>
                      <a:pt x="469" y="772"/>
                    </a:lnTo>
                    <a:lnTo>
                      <a:pt x="464" y="774"/>
                    </a:lnTo>
                    <a:lnTo>
                      <a:pt x="459" y="777"/>
                    </a:lnTo>
                    <a:lnTo>
                      <a:pt x="455" y="781"/>
                    </a:lnTo>
                    <a:lnTo>
                      <a:pt x="447" y="786"/>
                    </a:lnTo>
                    <a:lnTo>
                      <a:pt x="443" y="788"/>
                    </a:lnTo>
                    <a:lnTo>
                      <a:pt x="438" y="796"/>
                    </a:lnTo>
                    <a:lnTo>
                      <a:pt x="431" y="800"/>
                    </a:lnTo>
                    <a:lnTo>
                      <a:pt x="426" y="803"/>
                    </a:lnTo>
                    <a:lnTo>
                      <a:pt x="419" y="810"/>
                    </a:lnTo>
                    <a:lnTo>
                      <a:pt x="412" y="815"/>
                    </a:lnTo>
                    <a:lnTo>
                      <a:pt x="402" y="819"/>
                    </a:lnTo>
                    <a:lnTo>
                      <a:pt x="395" y="824"/>
                    </a:lnTo>
                    <a:lnTo>
                      <a:pt x="388" y="829"/>
                    </a:lnTo>
                    <a:lnTo>
                      <a:pt x="379" y="836"/>
                    </a:lnTo>
                    <a:lnTo>
                      <a:pt x="372" y="841"/>
                    </a:lnTo>
                    <a:lnTo>
                      <a:pt x="362" y="845"/>
                    </a:lnTo>
                    <a:lnTo>
                      <a:pt x="355" y="855"/>
                    </a:lnTo>
                    <a:lnTo>
                      <a:pt x="346" y="860"/>
                    </a:lnTo>
                    <a:lnTo>
                      <a:pt x="336" y="867"/>
                    </a:lnTo>
                    <a:lnTo>
                      <a:pt x="329" y="872"/>
                    </a:lnTo>
                    <a:lnTo>
                      <a:pt x="320" y="881"/>
                    </a:lnTo>
                    <a:lnTo>
                      <a:pt x="310" y="886"/>
                    </a:lnTo>
                    <a:lnTo>
                      <a:pt x="303" y="893"/>
                    </a:lnTo>
                    <a:lnTo>
                      <a:pt x="294" y="898"/>
                    </a:lnTo>
                    <a:lnTo>
                      <a:pt x="284" y="905"/>
                    </a:lnTo>
                    <a:lnTo>
                      <a:pt x="275" y="910"/>
                    </a:lnTo>
                    <a:lnTo>
                      <a:pt x="265" y="919"/>
                    </a:lnTo>
                    <a:lnTo>
                      <a:pt x="256" y="924"/>
                    </a:lnTo>
                    <a:lnTo>
                      <a:pt x="249" y="931"/>
                    </a:lnTo>
                    <a:lnTo>
                      <a:pt x="239" y="936"/>
                    </a:lnTo>
                    <a:lnTo>
                      <a:pt x="230" y="943"/>
                    </a:lnTo>
                    <a:lnTo>
                      <a:pt x="220" y="950"/>
                    </a:lnTo>
                    <a:lnTo>
                      <a:pt x="213" y="955"/>
                    </a:lnTo>
                    <a:lnTo>
                      <a:pt x="204" y="962"/>
                    </a:lnTo>
                    <a:lnTo>
                      <a:pt x="196" y="967"/>
                    </a:lnTo>
                    <a:lnTo>
                      <a:pt x="187" y="971"/>
                    </a:lnTo>
                    <a:lnTo>
                      <a:pt x="180" y="978"/>
                    </a:lnTo>
                    <a:lnTo>
                      <a:pt x="170" y="983"/>
                    </a:lnTo>
                    <a:lnTo>
                      <a:pt x="166" y="990"/>
                    </a:lnTo>
                    <a:lnTo>
                      <a:pt x="156" y="995"/>
                    </a:lnTo>
                    <a:lnTo>
                      <a:pt x="149" y="1000"/>
                    </a:lnTo>
                    <a:lnTo>
                      <a:pt x="142" y="1005"/>
                    </a:lnTo>
                    <a:lnTo>
                      <a:pt x="137" y="1009"/>
                    </a:lnTo>
                    <a:lnTo>
                      <a:pt x="130" y="1014"/>
                    </a:lnTo>
                    <a:lnTo>
                      <a:pt x="123" y="1019"/>
                    </a:lnTo>
                    <a:lnTo>
                      <a:pt x="118" y="1024"/>
                    </a:lnTo>
                    <a:lnTo>
                      <a:pt x="114" y="1026"/>
                    </a:lnTo>
                    <a:lnTo>
                      <a:pt x="109" y="1031"/>
                    </a:lnTo>
                    <a:lnTo>
                      <a:pt x="102" y="1035"/>
                    </a:lnTo>
                    <a:lnTo>
                      <a:pt x="99" y="1038"/>
                    </a:lnTo>
                    <a:lnTo>
                      <a:pt x="95" y="1040"/>
                    </a:lnTo>
                    <a:lnTo>
                      <a:pt x="87" y="1045"/>
                    </a:lnTo>
                    <a:lnTo>
                      <a:pt x="85" y="1050"/>
                    </a:lnTo>
                    <a:lnTo>
                      <a:pt x="76" y="1054"/>
                    </a:lnTo>
                    <a:lnTo>
                      <a:pt x="69" y="1059"/>
                    </a:lnTo>
                    <a:lnTo>
                      <a:pt x="59" y="1059"/>
                    </a:lnTo>
                    <a:lnTo>
                      <a:pt x="52" y="1059"/>
                    </a:lnTo>
                    <a:lnTo>
                      <a:pt x="45" y="1054"/>
                    </a:lnTo>
                    <a:lnTo>
                      <a:pt x="35" y="1052"/>
                    </a:lnTo>
                    <a:lnTo>
                      <a:pt x="31" y="1050"/>
                    </a:lnTo>
                    <a:lnTo>
                      <a:pt x="26" y="1047"/>
                    </a:lnTo>
                    <a:lnTo>
                      <a:pt x="19" y="1040"/>
                    </a:lnTo>
                    <a:lnTo>
                      <a:pt x="14" y="1038"/>
                    </a:lnTo>
                    <a:lnTo>
                      <a:pt x="7" y="1033"/>
                    </a:lnTo>
                    <a:lnTo>
                      <a:pt x="5" y="1026"/>
                    </a:lnTo>
                    <a:lnTo>
                      <a:pt x="0" y="1021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91" name="Freeform 91"/>
              <p:cNvSpPr>
                <a:spLocks noChangeAspect="1"/>
              </p:cNvSpPr>
              <p:nvPr/>
            </p:nvSpPr>
            <p:spPr bwMode="auto">
              <a:xfrm>
                <a:off x="2281" y="8977"/>
                <a:ext cx="500" cy="1237"/>
              </a:xfrm>
              <a:custGeom>
                <a:avLst/>
                <a:gdLst>
                  <a:gd name="T0" fmla="*/ 280 w 500"/>
                  <a:gd name="T1" fmla="*/ 1164 h 1237"/>
                  <a:gd name="T2" fmla="*/ 235 w 500"/>
                  <a:gd name="T3" fmla="*/ 1081 h 1237"/>
                  <a:gd name="T4" fmla="*/ 180 w 500"/>
                  <a:gd name="T5" fmla="*/ 964 h 1237"/>
                  <a:gd name="T6" fmla="*/ 119 w 500"/>
                  <a:gd name="T7" fmla="*/ 824 h 1237"/>
                  <a:gd name="T8" fmla="*/ 64 w 500"/>
                  <a:gd name="T9" fmla="*/ 667 h 1237"/>
                  <a:gd name="T10" fmla="*/ 22 w 500"/>
                  <a:gd name="T11" fmla="*/ 504 h 1237"/>
                  <a:gd name="T12" fmla="*/ 3 w 500"/>
                  <a:gd name="T13" fmla="*/ 352 h 1237"/>
                  <a:gd name="T14" fmla="*/ 5 w 500"/>
                  <a:gd name="T15" fmla="*/ 226 h 1237"/>
                  <a:gd name="T16" fmla="*/ 29 w 500"/>
                  <a:gd name="T17" fmla="*/ 131 h 1237"/>
                  <a:gd name="T18" fmla="*/ 69 w 500"/>
                  <a:gd name="T19" fmla="*/ 59 h 1237"/>
                  <a:gd name="T20" fmla="*/ 121 w 500"/>
                  <a:gd name="T21" fmla="*/ 17 h 1237"/>
                  <a:gd name="T22" fmla="*/ 192 w 500"/>
                  <a:gd name="T23" fmla="*/ 0 h 1237"/>
                  <a:gd name="T24" fmla="*/ 268 w 500"/>
                  <a:gd name="T25" fmla="*/ 10 h 1237"/>
                  <a:gd name="T26" fmla="*/ 337 w 500"/>
                  <a:gd name="T27" fmla="*/ 55 h 1237"/>
                  <a:gd name="T28" fmla="*/ 391 w 500"/>
                  <a:gd name="T29" fmla="*/ 128 h 1237"/>
                  <a:gd name="T30" fmla="*/ 436 w 500"/>
                  <a:gd name="T31" fmla="*/ 221 h 1237"/>
                  <a:gd name="T32" fmla="*/ 469 w 500"/>
                  <a:gd name="T33" fmla="*/ 321 h 1237"/>
                  <a:gd name="T34" fmla="*/ 491 w 500"/>
                  <a:gd name="T35" fmla="*/ 418 h 1237"/>
                  <a:gd name="T36" fmla="*/ 500 w 500"/>
                  <a:gd name="T37" fmla="*/ 499 h 1237"/>
                  <a:gd name="T38" fmla="*/ 500 w 500"/>
                  <a:gd name="T39" fmla="*/ 561 h 1237"/>
                  <a:gd name="T40" fmla="*/ 460 w 500"/>
                  <a:gd name="T41" fmla="*/ 596 h 1237"/>
                  <a:gd name="T42" fmla="*/ 419 w 500"/>
                  <a:gd name="T43" fmla="*/ 558 h 1237"/>
                  <a:gd name="T44" fmla="*/ 386 w 500"/>
                  <a:gd name="T45" fmla="*/ 620 h 1237"/>
                  <a:gd name="T46" fmla="*/ 346 w 500"/>
                  <a:gd name="T47" fmla="*/ 677 h 1237"/>
                  <a:gd name="T48" fmla="*/ 299 w 500"/>
                  <a:gd name="T49" fmla="*/ 703 h 1237"/>
                  <a:gd name="T50" fmla="*/ 277 w 500"/>
                  <a:gd name="T51" fmla="*/ 575 h 1237"/>
                  <a:gd name="T52" fmla="*/ 261 w 500"/>
                  <a:gd name="T53" fmla="*/ 458 h 1237"/>
                  <a:gd name="T54" fmla="*/ 249 w 500"/>
                  <a:gd name="T55" fmla="*/ 361 h 1237"/>
                  <a:gd name="T56" fmla="*/ 239 w 500"/>
                  <a:gd name="T57" fmla="*/ 280 h 1237"/>
                  <a:gd name="T58" fmla="*/ 235 w 500"/>
                  <a:gd name="T59" fmla="*/ 228 h 1237"/>
                  <a:gd name="T60" fmla="*/ 187 w 500"/>
                  <a:gd name="T61" fmla="*/ 240 h 1237"/>
                  <a:gd name="T62" fmla="*/ 190 w 500"/>
                  <a:gd name="T63" fmla="*/ 321 h 1237"/>
                  <a:gd name="T64" fmla="*/ 194 w 500"/>
                  <a:gd name="T65" fmla="*/ 378 h 1237"/>
                  <a:gd name="T66" fmla="*/ 199 w 500"/>
                  <a:gd name="T67" fmla="*/ 428 h 1237"/>
                  <a:gd name="T68" fmla="*/ 204 w 500"/>
                  <a:gd name="T69" fmla="*/ 477 h 1237"/>
                  <a:gd name="T70" fmla="*/ 190 w 500"/>
                  <a:gd name="T71" fmla="*/ 487 h 1237"/>
                  <a:gd name="T72" fmla="*/ 131 w 500"/>
                  <a:gd name="T73" fmla="*/ 420 h 1237"/>
                  <a:gd name="T74" fmla="*/ 78 w 500"/>
                  <a:gd name="T75" fmla="*/ 359 h 1237"/>
                  <a:gd name="T76" fmla="*/ 43 w 500"/>
                  <a:gd name="T77" fmla="*/ 371 h 1237"/>
                  <a:gd name="T78" fmla="*/ 97 w 500"/>
                  <a:gd name="T79" fmla="*/ 437 h 1237"/>
                  <a:gd name="T80" fmla="*/ 168 w 500"/>
                  <a:gd name="T81" fmla="*/ 520 h 1237"/>
                  <a:gd name="T82" fmla="*/ 223 w 500"/>
                  <a:gd name="T83" fmla="*/ 580 h 1237"/>
                  <a:gd name="T84" fmla="*/ 239 w 500"/>
                  <a:gd name="T85" fmla="*/ 686 h 1237"/>
                  <a:gd name="T86" fmla="*/ 261 w 500"/>
                  <a:gd name="T87" fmla="*/ 784 h 1237"/>
                  <a:gd name="T88" fmla="*/ 280 w 500"/>
                  <a:gd name="T89" fmla="*/ 872 h 1237"/>
                  <a:gd name="T90" fmla="*/ 296 w 500"/>
                  <a:gd name="T91" fmla="*/ 941 h 1237"/>
                  <a:gd name="T92" fmla="*/ 311 w 500"/>
                  <a:gd name="T93" fmla="*/ 1000 h 1237"/>
                  <a:gd name="T94" fmla="*/ 356 w 500"/>
                  <a:gd name="T95" fmla="*/ 976 h 1237"/>
                  <a:gd name="T96" fmla="*/ 339 w 500"/>
                  <a:gd name="T97" fmla="*/ 907 h 1237"/>
                  <a:gd name="T98" fmla="*/ 325 w 500"/>
                  <a:gd name="T99" fmla="*/ 841 h 1237"/>
                  <a:gd name="T100" fmla="*/ 320 w 500"/>
                  <a:gd name="T101" fmla="*/ 779 h 1237"/>
                  <a:gd name="T102" fmla="*/ 363 w 500"/>
                  <a:gd name="T103" fmla="*/ 722 h 1237"/>
                  <a:gd name="T104" fmla="*/ 403 w 500"/>
                  <a:gd name="T105" fmla="*/ 660 h 1237"/>
                  <a:gd name="T106" fmla="*/ 434 w 500"/>
                  <a:gd name="T107" fmla="*/ 606 h 1237"/>
                  <a:gd name="T108" fmla="*/ 498 w 500"/>
                  <a:gd name="T109" fmla="*/ 625 h 1237"/>
                  <a:gd name="T110" fmla="*/ 488 w 500"/>
                  <a:gd name="T111" fmla="*/ 717 h 1237"/>
                  <a:gd name="T112" fmla="*/ 474 w 500"/>
                  <a:gd name="T113" fmla="*/ 817 h 1237"/>
                  <a:gd name="T114" fmla="*/ 455 w 500"/>
                  <a:gd name="T115" fmla="*/ 917 h 1237"/>
                  <a:gd name="T116" fmla="*/ 431 w 500"/>
                  <a:gd name="T117" fmla="*/ 1014 h 1237"/>
                  <a:gd name="T118" fmla="*/ 408 w 500"/>
                  <a:gd name="T119" fmla="*/ 1102 h 1237"/>
                  <a:gd name="T120" fmla="*/ 379 w 500"/>
                  <a:gd name="T121" fmla="*/ 1173 h 1237"/>
                  <a:gd name="T122" fmla="*/ 356 w 500"/>
                  <a:gd name="T123" fmla="*/ 1226 h 1237"/>
                  <a:gd name="T124" fmla="*/ 306 w 500"/>
                  <a:gd name="T125" fmla="*/ 1209 h 12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0"/>
                  <a:gd name="T190" fmla="*/ 0 h 1237"/>
                  <a:gd name="T191" fmla="*/ 500 w 500"/>
                  <a:gd name="T192" fmla="*/ 1237 h 12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0" h="1237">
                    <a:moveTo>
                      <a:pt x="306" y="1209"/>
                    </a:moveTo>
                    <a:lnTo>
                      <a:pt x="303" y="1207"/>
                    </a:lnTo>
                    <a:lnTo>
                      <a:pt x="301" y="1204"/>
                    </a:lnTo>
                    <a:lnTo>
                      <a:pt x="299" y="1199"/>
                    </a:lnTo>
                    <a:lnTo>
                      <a:pt x="294" y="1192"/>
                    </a:lnTo>
                    <a:lnTo>
                      <a:pt x="292" y="1188"/>
                    </a:lnTo>
                    <a:lnTo>
                      <a:pt x="287" y="1180"/>
                    </a:lnTo>
                    <a:lnTo>
                      <a:pt x="284" y="1176"/>
                    </a:lnTo>
                    <a:lnTo>
                      <a:pt x="282" y="1171"/>
                    </a:lnTo>
                    <a:lnTo>
                      <a:pt x="280" y="1164"/>
                    </a:lnTo>
                    <a:lnTo>
                      <a:pt x="275" y="1159"/>
                    </a:lnTo>
                    <a:lnTo>
                      <a:pt x="273" y="1152"/>
                    </a:lnTo>
                    <a:lnTo>
                      <a:pt x="268" y="1145"/>
                    </a:lnTo>
                    <a:lnTo>
                      <a:pt x="263" y="1135"/>
                    </a:lnTo>
                    <a:lnTo>
                      <a:pt x="258" y="1128"/>
                    </a:lnTo>
                    <a:lnTo>
                      <a:pt x="256" y="1119"/>
                    </a:lnTo>
                    <a:lnTo>
                      <a:pt x="251" y="1109"/>
                    </a:lnTo>
                    <a:lnTo>
                      <a:pt x="244" y="1102"/>
                    </a:lnTo>
                    <a:lnTo>
                      <a:pt x="239" y="1093"/>
                    </a:lnTo>
                    <a:lnTo>
                      <a:pt x="235" y="1081"/>
                    </a:lnTo>
                    <a:lnTo>
                      <a:pt x="230" y="1074"/>
                    </a:lnTo>
                    <a:lnTo>
                      <a:pt x="225" y="1062"/>
                    </a:lnTo>
                    <a:lnTo>
                      <a:pt x="221" y="1050"/>
                    </a:lnTo>
                    <a:lnTo>
                      <a:pt x="213" y="1038"/>
                    </a:lnTo>
                    <a:lnTo>
                      <a:pt x="209" y="1026"/>
                    </a:lnTo>
                    <a:lnTo>
                      <a:pt x="202" y="1014"/>
                    </a:lnTo>
                    <a:lnTo>
                      <a:pt x="197" y="1005"/>
                    </a:lnTo>
                    <a:lnTo>
                      <a:pt x="190" y="990"/>
                    </a:lnTo>
                    <a:lnTo>
                      <a:pt x="185" y="979"/>
                    </a:lnTo>
                    <a:lnTo>
                      <a:pt x="180" y="964"/>
                    </a:lnTo>
                    <a:lnTo>
                      <a:pt x="173" y="952"/>
                    </a:lnTo>
                    <a:lnTo>
                      <a:pt x="168" y="938"/>
                    </a:lnTo>
                    <a:lnTo>
                      <a:pt x="161" y="924"/>
                    </a:lnTo>
                    <a:lnTo>
                      <a:pt x="154" y="910"/>
                    </a:lnTo>
                    <a:lnTo>
                      <a:pt x="149" y="895"/>
                    </a:lnTo>
                    <a:lnTo>
                      <a:pt x="142" y="884"/>
                    </a:lnTo>
                    <a:lnTo>
                      <a:pt x="135" y="869"/>
                    </a:lnTo>
                    <a:lnTo>
                      <a:pt x="131" y="853"/>
                    </a:lnTo>
                    <a:lnTo>
                      <a:pt x="126" y="838"/>
                    </a:lnTo>
                    <a:lnTo>
                      <a:pt x="119" y="824"/>
                    </a:lnTo>
                    <a:lnTo>
                      <a:pt x="114" y="810"/>
                    </a:lnTo>
                    <a:lnTo>
                      <a:pt x="107" y="793"/>
                    </a:lnTo>
                    <a:lnTo>
                      <a:pt x="102" y="779"/>
                    </a:lnTo>
                    <a:lnTo>
                      <a:pt x="97" y="762"/>
                    </a:lnTo>
                    <a:lnTo>
                      <a:pt x="90" y="748"/>
                    </a:lnTo>
                    <a:lnTo>
                      <a:pt x="86" y="732"/>
                    </a:lnTo>
                    <a:lnTo>
                      <a:pt x="78" y="715"/>
                    </a:lnTo>
                    <a:lnTo>
                      <a:pt x="74" y="698"/>
                    </a:lnTo>
                    <a:lnTo>
                      <a:pt x="69" y="682"/>
                    </a:lnTo>
                    <a:lnTo>
                      <a:pt x="64" y="667"/>
                    </a:lnTo>
                    <a:lnTo>
                      <a:pt x="59" y="651"/>
                    </a:lnTo>
                    <a:lnTo>
                      <a:pt x="55" y="634"/>
                    </a:lnTo>
                    <a:lnTo>
                      <a:pt x="50" y="620"/>
                    </a:lnTo>
                    <a:lnTo>
                      <a:pt x="45" y="603"/>
                    </a:lnTo>
                    <a:lnTo>
                      <a:pt x="41" y="587"/>
                    </a:lnTo>
                    <a:lnTo>
                      <a:pt x="36" y="570"/>
                    </a:lnTo>
                    <a:lnTo>
                      <a:pt x="33" y="553"/>
                    </a:lnTo>
                    <a:lnTo>
                      <a:pt x="29" y="537"/>
                    </a:lnTo>
                    <a:lnTo>
                      <a:pt x="24" y="520"/>
                    </a:lnTo>
                    <a:lnTo>
                      <a:pt x="22" y="504"/>
                    </a:lnTo>
                    <a:lnTo>
                      <a:pt x="19" y="489"/>
                    </a:lnTo>
                    <a:lnTo>
                      <a:pt x="17" y="473"/>
                    </a:lnTo>
                    <a:lnTo>
                      <a:pt x="14" y="456"/>
                    </a:lnTo>
                    <a:lnTo>
                      <a:pt x="12" y="439"/>
                    </a:lnTo>
                    <a:lnTo>
                      <a:pt x="10" y="425"/>
                    </a:lnTo>
                    <a:lnTo>
                      <a:pt x="7" y="411"/>
                    </a:lnTo>
                    <a:lnTo>
                      <a:pt x="5" y="394"/>
                    </a:lnTo>
                    <a:lnTo>
                      <a:pt x="5" y="380"/>
                    </a:lnTo>
                    <a:lnTo>
                      <a:pt x="3" y="368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0" y="323"/>
                    </a:lnTo>
                    <a:lnTo>
                      <a:pt x="0" y="311"/>
                    </a:lnTo>
                    <a:lnTo>
                      <a:pt x="0" y="299"/>
                    </a:lnTo>
                    <a:lnTo>
                      <a:pt x="0" y="287"/>
                    </a:lnTo>
                    <a:lnTo>
                      <a:pt x="3" y="273"/>
                    </a:lnTo>
                    <a:lnTo>
                      <a:pt x="3" y="264"/>
                    </a:lnTo>
                    <a:lnTo>
                      <a:pt x="3" y="249"/>
                    </a:lnTo>
                    <a:lnTo>
                      <a:pt x="3" y="238"/>
                    </a:lnTo>
                    <a:lnTo>
                      <a:pt x="5" y="226"/>
                    </a:lnTo>
                    <a:lnTo>
                      <a:pt x="5" y="216"/>
                    </a:lnTo>
                    <a:lnTo>
                      <a:pt x="7" y="207"/>
                    </a:lnTo>
                    <a:lnTo>
                      <a:pt x="7" y="195"/>
                    </a:lnTo>
                    <a:lnTo>
                      <a:pt x="10" y="185"/>
                    </a:lnTo>
                    <a:lnTo>
                      <a:pt x="14" y="176"/>
                    </a:lnTo>
                    <a:lnTo>
                      <a:pt x="17" y="166"/>
                    </a:lnTo>
                    <a:lnTo>
                      <a:pt x="19" y="157"/>
                    </a:lnTo>
                    <a:lnTo>
                      <a:pt x="22" y="147"/>
                    </a:lnTo>
                    <a:lnTo>
                      <a:pt x="24" y="138"/>
                    </a:lnTo>
                    <a:lnTo>
                      <a:pt x="29" y="131"/>
                    </a:lnTo>
                    <a:lnTo>
                      <a:pt x="31" y="124"/>
                    </a:lnTo>
                    <a:lnTo>
                      <a:pt x="33" y="114"/>
                    </a:lnTo>
                    <a:lnTo>
                      <a:pt x="38" y="109"/>
                    </a:lnTo>
                    <a:lnTo>
                      <a:pt x="41" y="100"/>
                    </a:lnTo>
                    <a:lnTo>
                      <a:pt x="45" y="93"/>
                    </a:lnTo>
                    <a:lnTo>
                      <a:pt x="48" y="86"/>
                    </a:lnTo>
                    <a:lnTo>
                      <a:pt x="52" y="78"/>
                    </a:lnTo>
                    <a:lnTo>
                      <a:pt x="59" y="71"/>
                    </a:lnTo>
                    <a:lnTo>
                      <a:pt x="62" y="67"/>
                    </a:lnTo>
                    <a:lnTo>
                      <a:pt x="69" y="59"/>
                    </a:lnTo>
                    <a:lnTo>
                      <a:pt x="74" y="55"/>
                    </a:lnTo>
                    <a:lnTo>
                      <a:pt x="76" y="50"/>
                    </a:lnTo>
                    <a:lnTo>
                      <a:pt x="83" y="45"/>
                    </a:lnTo>
                    <a:lnTo>
                      <a:pt x="88" y="40"/>
                    </a:lnTo>
                    <a:lnTo>
                      <a:pt x="93" y="36"/>
                    </a:lnTo>
                    <a:lnTo>
                      <a:pt x="100" y="31"/>
                    </a:lnTo>
                    <a:lnTo>
                      <a:pt x="104" y="26"/>
                    </a:lnTo>
                    <a:lnTo>
                      <a:pt x="112" y="24"/>
                    </a:lnTo>
                    <a:lnTo>
                      <a:pt x="116" y="21"/>
                    </a:lnTo>
                    <a:lnTo>
                      <a:pt x="121" y="17"/>
                    </a:lnTo>
                    <a:lnTo>
                      <a:pt x="128" y="14"/>
                    </a:lnTo>
                    <a:lnTo>
                      <a:pt x="135" y="12"/>
                    </a:lnTo>
                    <a:lnTo>
                      <a:pt x="142" y="10"/>
                    </a:lnTo>
                    <a:lnTo>
                      <a:pt x="147" y="5"/>
                    </a:lnTo>
                    <a:lnTo>
                      <a:pt x="154" y="5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3" y="0"/>
                    </a:lnTo>
                    <a:lnTo>
                      <a:pt x="230" y="2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4" y="5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5" y="12"/>
                    </a:lnTo>
                    <a:lnTo>
                      <a:pt x="282" y="14"/>
                    </a:lnTo>
                    <a:lnTo>
                      <a:pt x="292" y="19"/>
                    </a:lnTo>
                    <a:lnTo>
                      <a:pt x="296" y="24"/>
                    </a:lnTo>
                    <a:lnTo>
                      <a:pt x="303" y="29"/>
                    </a:lnTo>
                    <a:lnTo>
                      <a:pt x="311" y="33"/>
                    </a:lnTo>
                    <a:lnTo>
                      <a:pt x="318" y="38"/>
                    </a:lnTo>
                    <a:lnTo>
                      <a:pt x="322" y="43"/>
                    </a:lnTo>
                    <a:lnTo>
                      <a:pt x="329" y="50"/>
                    </a:lnTo>
                    <a:lnTo>
                      <a:pt x="337" y="55"/>
                    </a:lnTo>
                    <a:lnTo>
                      <a:pt x="341" y="62"/>
                    </a:lnTo>
                    <a:lnTo>
                      <a:pt x="348" y="69"/>
                    </a:lnTo>
                    <a:lnTo>
                      <a:pt x="353" y="74"/>
                    </a:lnTo>
                    <a:lnTo>
                      <a:pt x="360" y="83"/>
                    </a:lnTo>
                    <a:lnTo>
                      <a:pt x="365" y="90"/>
                    </a:lnTo>
                    <a:lnTo>
                      <a:pt x="372" y="97"/>
                    </a:lnTo>
                    <a:lnTo>
                      <a:pt x="377" y="105"/>
                    </a:lnTo>
                    <a:lnTo>
                      <a:pt x="382" y="114"/>
                    </a:lnTo>
                    <a:lnTo>
                      <a:pt x="386" y="121"/>
                    </a:lnTo>
                    <a:lnTo>
                      <a:pt x="391" y="128"/>
                    </a:lnTo>
                    <a:lnTo>
                      <a:pt x="396" y="138"/>
                    </a:lnTo>
                    <a:lnTo>
                      <a:pt x="403" y="147"/>
                    </a:lnTo>
                    <a:lnTo>
                      <a:pt x="408" y="157"/>
                    </a:lnTo>
                    <a:lnTo>
                      <a:pt x="410" y="164"/>
                    </a:lnTo>
                    <a:lnTo>
                      <a:pt x="415" y="176"/>
                    </a:lnTo>
                    <a:lnTo>
                      <a:pt x="419" y="183"/>
                    </a:lnTo>
                    <a:lnTo>
                      <a:pt x="424" y="195"/>
                    </a:lnTo>
                    <a:lnTo>
                      <a:pt x="429" y="202"/>
                    </a:lnTo>
                    <a:lnTo>
                      <a:pt x="431" y="211"/>
                    </a:lnTo>
                    <a:lnTo>
                      <a:pt x="436" y="221"/>
                    </a:lnTo>
                    <a:lnTo>
                      <a:pt x="438" y="233"/>
                    </a:lnTo>
                    <a:lnTo>
                      <a:pt x="443" y="240"/>
                    </a:lnTo>
                    <a:lnTo>
                      <a:pt x="448" y="252"/>
                    </a:lnTo>
                    <a:lnTo>
                      <a:pt x="450" y="261"/>
                    </a:lnTo>
                    <a:lnTo>
                      <a:pt x="455" y="273"/>
                    </a:lnTo>
                    <a:lnTo>
                      <a:pt x="457" y="280"/>
                    </a:lnTo>
                    <a:lnTo>
                      <a:pt x="460" y="292"/>
                    </a:lnTo>
                    <a:lnTo>
                      <a:pt x="462" y="302"/>
                    </a:lnTo>
                    <a:lnTo>
                      <a:pt x="467" y="311"/>
                    </a:lnTo>
                    <a:lnTo>
                      <a:pt x="469" y="321"/>
                    </a:lnTo>
                    <a:lnTo>
                      <a:pt x="472" y="333"/>
                    </a:lnTo>
                    <a:lnTo>
                      <a:pt x="474" y="342"/>
                    </a:lnTo>
                    <a:lnTo>
                      <a:pt x="476" y="352"/>
                    </a:lnTo>
                    <a:lnTo>
                      <a:pt x="479" y="361"/>
                    </a:lnTo>
                    <a:lnTo>
                      <a:pt x="479" y="371"/>
                    </a:lnTo>
                    <a:lnTo>
                      <a:pt x="483" y="380"/>
                    </a:lnTo>
                    <a:lnTo>
                      <a:pt x="486" y="390"/>
                    </a:lnTo>
                    <a:lnTo>
                      <a:pt x="486" y="399"/>
                    </a:lnTo>
                    <a:lnTo>
                      <a:pt x="488" y="409"/>
                    </a:lnTo>
                    <a:lnTo>
                      <a:pt x="491" y="418"/>
                    </a:lnTo>
                    <a:lnTo>
                      <a:pt x="493" y="428"/>
                    </a:lnTo>
                    <a:lnTo>
                      <a:pt x="493" y="437"/>
                    </a:lnTo>
                    <a:lnTo>
                      <a:pt x="493" y="444"/>
                    </a:lnTo>
                    <a:lnTo>
                      <a:pt x="495" y="454"/>
                    </a:lnTo>
                    <a:lnTo>
                      <a:pt x="498" y="461"/>
                    </a:lnTo>
                    <a:lnTo>
                      <a:pt x="498" y="470"/>
                    </a:lnTo>
                    <a:lnTo>
                      <a:pt x="498" y="477"/>
                    </a:lnTo>
                    <a:lnTo>
                      <a:pt x="500" y="485"/>
                    </a:lnTo>
                    <a:lnTo>
                      <a:pt x="500" y="494"/>
                    </a:lnTo>
                    <a:lnTo>
                      <a:pt x="500" y="499"/>
                    </a:lnTo>
                    <a:lnTo>
                      <a:pt x="500" y="504"/>
                    </a:lnTo>
                    <a:lnTo>
                      <a:pt x="500" y="511"/>
                    </a:lnTo>
                    <a:lnTo>
                      <a:pt x="500" y="515"/>
                    </a:lnTo>
                    <a:lnTo>
                      <a:pt x="500" y="523"/>
                    </a:lnTo>
                    <a:lnTo>
                      <a:pt x="500" y="527"/>
                    </a:lnTo>
                    <a:lnTo>
                      <a:pt x="500" y="534"/>
                    </a:lnTo>
                    <a:lnTo>
                      <a:pt x="500" y="542"/>
                    </a:lnTo>
                    <a:lnTo>
                      <a:pt x="500" y="549"/>
                    </a:lnTo>
                    <a:lnTo>
                      <a:pt x="500" y="553"/>
                    </a:lnTo>
                    <a:lnTo>
                      <a:pt x="500" y="561"/>
                    </a:lnTo>
                    <a:lnTo>
                      <a:pt x="500" y="568"/>
                    </a:lnTo>
                    <a:lnTo>
                      <a:pt x="500" y="577"/>
                    </a:lnTo>
                    <a:lnTo>
                      <a:pt x="500" y="584"/>
                    </a:lnTo>
                    <a:lnTo>
                      <a:pt x="500" y="591"/>
                    </a:lnTo>
                    <a:lnTo>
                      <a:pt x="500" y="599"/>
                    </a:lnTo>
                    <a:lnTo>
                      <a:pt x="491" y="599"/>
                    </a:lnTo>
                    <a:lnTo>
                      <a:pt x="483" y="599"/>
                    </a:lnTo>
                    <a:lnTo>
                      <a:pt x="476" y="596"/>
                    </a:lnTo>
                    <a:lnTo>
                      <a:pt x="469" y="596"/>
                    </a:lnTo>
                    <a:lnTo>
                      <a:pt x="460" y="596"/>
                    </a:lnTo>
                    <a:lnTo>
                      <a:pt x="453" y="596"/>
                    </a:lnTo>
                    <a:lnTo>
                      <a:pt x="446" y="596"/>
                    </a:lnTo>
                    <a:lnTo>
                      <a:pt x="438" y="596"/>
                    </a:lnTo>
                    <a:lnTo>
                      <a:pt x="443" y="591"/>
                    </a:lnTo>
                    <a:lnTo>
                      <a:pt x="446" y="587"/>
                    </a:lnTo>
                    <a:lnTo>
                      <a:pt x="448" y="582"/>
                    </a:lnTo>
                    <a:lnTo>
                      <a:pt x="450" y="580"/>
                    </a:lnTo>
                    <a:lnTo>
                      <a:pt x="453" y="572"/>
                    </a:lnTo>
                    <a:lnTo>
                      <a:pt x="455" y="572"/>
                    </a:lnTo>
                    <a:lnTo>
                      <a:pt x="419" y="558"/>
                    </a:lnTo>
                    <a:lnTo>
                      <a:pt x="415" y="565"/>
                    </a:lnTo>
                    <a:lnTo>
                      <a:pt x="412" y="570"/>
                    </a:lnTo>
                    <a:lnTo>
                      <a:pt x="410" y="577"/>
                    </a:lnTo>
                    <a:lnTo>
                      <a:pt x="408" y="584"/>
                    </a:lnTo>
                    <a:lnTo>
                      <a:pt x="403" y="589"/>
                    </a:lnTo>
                    <a:lnTo>
                      <a:pt x="401" y="596"/>
                    </a:lnTo>
                    <a:lnTo>
                      <a:pt x="396" y="603"/>
                    </a:lnTo>
                    <a:lnTo>
                      <a:pt x="393" y="608"/>
                    </a:lnTo>
                    <a:lnTo>
                      <a:pt x="389" y="613"/>
                    </a:lnTo>
                    <a:lnTo>
                      <a:pt x="386" y="620"/>
                    </a:lnTo>
                    <a:lnTo>
                      <a:pt x="382" y="627"/>
                    </a:lnTo>
                    <a:lnTo>
                      <a:pt x="379" y="632"/>
                    </a:lnTo>
                    <a:lnTo>
                      <a:pt x="374" y="639"/>
                    </a:lnTo>
                    <a:lnTo>
                      <a:pt x="372" y="646"/>
                    </a:lnTo>
                    <a:lnTo>
                      <a:pt x="367" y="651"/>
                    </a:lnTo>
                    <a:lnTo>
                      <a:pt x="363" y="656"/>
                    </a:lnTo>
                    <a:lnTo>
                      <a:pt x="358" y="663"/>
                    </a:lnTo>
                    <a:lnTo>
                      <a:pt x="353" y="667"/>
                    </a:lnTo>
                    <a:lnTo>
                      <a:pt x="351" y="672"/>
                    </a:lnTo>
                    <a:lnTo>
                      <a:pt x="346" y="677"/>
                    </a:lnTo>
                    <a:lnTo>
                      <a:pt x="341" y="682"/>
                    </a:lnTo>
                    <a:lnTo>
                      <a:pt x="339" y="689"/>
                    </a:lnTo>
                    <a:lnTo>
                      <a:pt x="334" y="694"/>
                    </a:lnTo>
                    <a:lnTo>
                      <a:pt x="332" y="698"/>
                    </a:lnTo>
                    <a:lnTo>
                      <a:pt x="325" y="705"/>
                    </a:lnTo>
                    <a:lnTo>
                      <a:pt x="318" y="715"/>
                    </a:lnTo>
                    <a:lnTo>
                      <a:pt x="311" y="722"/>
                    </a:lnTo>
                    <a:lnTo>
                      <a:pt x="306" y="732"/>
                    </a:lnTo>
                    <a:lnTo>
                      <a:pt x="303" y="717"/>
                    </a:lnTo>
                    <a:lnTo>
                      <a:pt x="299" y="703"/>
                    </a:lnTo>
                    <a:lnTo>
                      <a:pt x="296" y="691"/>
                    </a:lnTo>
                    <a:lnTo>
                      <a:pt x="294" y="677"/>
                    </a:lnTo>
                    <a:lnTo>
                      <a:pt x="292" y="665"/>
                    </a:lnTo>
                    <a:lnTo>
                      <a:pt x="289" y="651"/>
                    </a:lnTo>
                    <a:lnTo>
                      <a:pt x="287" y="639"/>
                    </a:lnTo>
                    <a:lnTo>
                      <a:pt x="284" y="625"/>
                    </a:lnTo>
                    <a:lnTo>
                      <a:pt x="282" y="613"/>
                    </a:lnTo>
                    <a:lnTo>
                      <a:pt x="280" y="599"/>
                    </a:lnTo>
                    <a:lnTo>
                      <a:pt x="280" y="587"/>
                    </a:lnTo>
                    <a:lnTo>
                      <a:pt x="277" y="575"/>
                    </a:lnTo>
                    <a:lnTo>
                      <a:pt x="275" y="563"/>
                    </a:lnTo>
                    <a:lnTo>
                      <a:pt x="273" y="551"/>
                    </a:lnTo>
                    <a:lnTo>
                      <a:pt x="270" y="539"/>
                    </a:lnTo>
                    <a:lnTo>
                      <a:pt x="270" y="527"/>
                    </a:lnTo>
                    <a:lnTo>
                      <a:pt x="268" y="515"/>
                    </a:lnTo>
                    <a:lnTo>
                      <a:pt x="268" y="504"/>
                    </a:lnTo>
                    <a:lnTo>
                      <a:pt x="266" y="492"/>
                    </a:lnTo>
                    <a:lnTo>
                      <a:pt x="263" y="482"/>
                    </a:lnTo>
                    <a:lnTo>
                      <a:pt x="263" y="470"/>
                    </a:lnTo>
                    <a:lnTo>
                      <a:pt x="261" y="458"/>
                    </a:lnTo>
                    <a:lnTo>
                      <a:pt x="258" y="449"/>
                    </a:lnTo>
                    <a:lnTo>
                      <a:pt x="258" y="439"/>
                    </a:lnTo>
                    <a:lnTo>
                      <a:pt x="256" y="428"/>
                    </a:lnTo>
                    <a:lnTo>
                      <a:pt x="256" y="416"/>
                    </a:lnTo>
                    <a:lnTo>
                      <a:pt x="254" y="406"/>
                    </a:lnTo>
                    <a:lnTo>
                      <a:pt x="254" y="397"/>
                    </a:lnTo>
                    <a:lnTo>
                      <a:pt x="251" y="387"/>
                    </a:lnTo>
                    <a:lnTo>
                      <a:pt x="251" y="378"/>
                    </a:lnTo>
                    <a:lnTo>
                      <a:pt x="249" y="368"/>
                    </a:lnTo>
                    <a:lnTo>
                      <a:pt x="249" y="361"/>
                    </a:lnTo>
                    <a:lnTo>
                      <a:pt x="249" y="349"/>
                    </a:lnTo>
                    <a:lnTo>
                      <a:pt x="247" y="342"/>
                    </a:lnTo>
                    <a:lnTo>
                      <a:pt x="244" y="333"/>
                    </a:lnTo>
                    <a:lnTo>
                      <a:pt x="244" y="323"/>
                    </a:lnTo>
                    <a:lnTo>
                      <a:pt x="242" y="316"/>
                    </a:lnTo>
                    <a:lnTo>
                      <a:pt x="242" y="309"/>
                    </a:lnTo>
                    <a:lnTo>
                      <a:pt x="242" y="302"/>
                    </a:lnTo>
                    <a:lnTo>
                      <a:pt x="242" y="295"/>
                    </a:lnTo>
                    <a:lnTo>
                      <a:pt x="239" y="287"/>
                    </a:lnTo>
                    <a:lnTo>
                      <a:pt x="239" y="280"/>
                    </a:lnTo>
                    <a:lnTo>
                      <a:pt x="239" y="273"/>
                    </a:lnTo>
                    <a:lnTo>
                      <a:pt x="239" y="268"/>
                    </a:lnTo>
                    <a:lnTo>
                      <a:pt x="237" y="261"/>
                    </a:lnTo>
                    <a:lnTo>
                      <a:pt x="237" y="254"/>
                    </a:lnTo>
                    <a:lnTo>
                      <a:pt x="237" y="249"/>
                    </a:lnTo>
                    <a:lnTo>
                      <a:pt x="237" y="247"/>
                    </a:lnTo>
                    <a:lnTo>
                      <a:pt x="237" y="240"/>
                    </a:lnTo>
                    <a:lnTo>
                      <a:pt x="235" y="235"/>
                    </a:lnTo>
                    <a:lnTo>
                      <a:pt x="235" y="233"/>
                    </a:lnTo>
                    <a:lnTo>
                      <a:pt x="235" y="228"/>
                    </a:lnTo>
                    <a:lnTo>
                      <a:pt x="235" y="221"/>
                    </a:lnTo>
                    <a:lnTo>
                      <a:pt x="235" y="216"/>
                    </a:lnTo>
                    <a:lnTo>
                      <a:pt x="235" y="209"/>
                    </a:lnTo>
                    <a:lnTo>
                      <a:pt x="235" y="207"/>
                    </a:lnTo>
                    <a:lnTo>
                      <a:pt x="235" y="204"/>
                    </a:lnTo>
                    <a:lnTo>
                      <a:pt x="190" y="207"/>
                    </a:lnTo>
                    <a:lnTo>
                      <a:pt x="187" y="216"/>
                    </a:lnTo>
                    <a:lnTo>
                      <a:pt x="187" y="223"/>
                    </a:lnTo>
                    <a:lnTo>
                      <a:pt x="187" y="233"/>
                    </a:lnTo>
                    <a:lnTo>
                      <a:pt x="187" y="240"/>
                    </a:lnTo>
                    <a:lnTo>
                      <a:pt x="187" y="247"/>
                    </a:lnTo>
                    <a:lnTo>
                      <a:pt x="187" y="259"/>
                    </a:lnTo>
                    <a:lnTo>
                      <a:pt x="187" y="266"/>
                    </a:lnTo>
                    <a:lnTo>
                      <a:pt x="187" y="276"/>
                    </a:lnTo>
                    <a:lnTo>
                      <a:pt x="187" y="285"/>
                    </a:lnTo>
                    <a:lnTo>
                      <a:pt x="187" y="295"/>
                    </a:lnTo>
                    <a:lnTo>
                      <a:pt x="187" y="302"/>
                    </a:lnTo>
                    <a:lnTo>
                      <a:pt x="190" y="311"/>
                    </a:lnTo>
                    <a:lnTo>
                      <a:pt x="190" y="316"/>
                    </a:lnTo>
                    <a:lnTo>
                      <a:pt x="190" y="321"/>
                    </a:lnTo>
                    <a:lnTo>
                      <a:pt x="190" y="325"/>
                    </a:lnTo>
                    <a:lnTo>
                      <a:pt x="190" y="330"/>
                    </a:lnTo>
                    <a:lnTo>
                      <a:pt x="190" y="335"/>
                    </a:lnTo>
                    <a:lnTo>
                      <a:pt x="190" y="340"/>
                    </a:lnTo>
                    <a:lnTo>
                      <a:pt x="192" y="344"/>
                    </a:lnTo>
                    <a:lnTo>
                      <a:pt x="192" y="349"/>
                    </a:lnTo>
                    <a:lnTo>
                      <a:pt x="192" y="359"/>
                    </a:lnTo>
                    <a:lnTo>
                      <a:pt x="194" y="368"/>
                    </a:lnTo>
                    <a:lnTo>
                      <a:pt x="194" y="373"/>
                    </a:lnTo>
                    <a:lnTo>
                      <a:pt x="194" y="378"/>
                    </a:lnTo>
                    <a:lnTo>
                      <a:pt x="194" y="382"/>
                    </a:lnTo>
                    <a:lnTo>
                      <a:pt x="194" y="387"/>
                    </a:lnTo>
                    <a:lnTo>
                      <a:pt x="194" y="392"/>
                    </a:lnTo>
                    <a:lnTo>
                      <a:pt x="197" y="399"/>
                    </a:lnTo>
                    <a:lnTo>
                      <a:pt x="197" y="404"/>
                    </a:lnTo>
                    <a:lnTo>
                      <a:pt x="197" y="409"/>
                    </a:lnTo>
                    <a:lnTo>
                      <a:pt x="197" y="413"/>
                    </a:lnTo>
                    <a:lnTo>
                      <a:pt x="199" y="418"/>
                    </a:lnTo>
                    <a:lnTo>
                      <a:pt x="199" y="423"/>
                    </a:lnTo>
                    <a:lnTo>
                      <a:pt x="199" y="428"/>
                    </a:lnTo>
                    <a:lnTo>
                      <a:pt x="199" y="432"/>
                    </a:lnTo>
                    <a:lnTo>
                      <a:pt x="199" y="437"/>
                    </a:lnTo>
                    <a:lnTo>
                      <a:pt x="202" y="442"/>
                    </a:lnTo>
                    <a:lnTo>
                      <a:pt x="202" y="447"/>
                    </a:lnTo>
                    <a:lnTo>
                      <a:pt x="202" y="454"/>
                    </a:lnTo>
                    <a:lnTo>
                      <a:pt x="202" y="458"/>
                    </a:lnTo>
                    <a:lnTo>
                      <a:pt x="204" y="463"/>
                    </a:lnTo>
                    <a:lnTo>
                      <a:pt x="204" y="468"/>
                    </a:lnTo>
                    <a:lnTo>
                      <a:pt x="204" y="473"/>
                    </a:lnTo>
                    <a:lnTo>
                      <a:pt x="204" y="477"/>
                    </a:lnTo>
                    <a:lnTo>
                      <a:pt x="206" y="482"/>
                    </a:lnTo>
                    <a:lnTo>
                      <a:pt x="209" y="487"/>
                    </a:lnTo>
                    <a:lnTo>
                      <a:pt x="209" y="494"/>
                    </a:lnTo>
                    <a:lnTo>
                      <a:pt x="209" y="499"/>
                    </a:lnTo>
                    <a:lnTo>
                      <a:pt x="211" y="504"/>
                    </a:lnTo>
                    <a:lnTo>
                      <a:pt x="211" y="508"/>
                    </a:lnTo>
                    <a:lnTo>
                      <a:pt x="206" y="501"/>
                    </a:lnTo>
                    <a:lnTo>
                      <a:pt x="202" y="496"/>
                    </a:lnTo>
                    <a:lnTo>
                      <a:pt x="197" y="492"/>
                    </a:lnTo>
                    <a:lnTo>
                      <a:pt x="190" y="487"/>
                    </a:lnTo>
                    <a:lnTo>
                      <a:pt x="185" y="480"/>
                    </a:lnTo>
                    <a:lnTo>
                      <a:pt x="180" y="473"/>
                    </a:lnTo>
                    <a:lnTo>
                      <a:pt x="173" y="468"/>
                    </a:lnTo>
                    <a:lnTo>
                      <a:pt x="168" y="461"/>
                    </a:lnTo>
                    <a:lnTo>
                      <a:pt x="161" y="454"/>
                    </a:lnTo>
                    <a:lnTo>
                      <a:pt x="157" y="447"/>
                    </a:lnTo>
                    <a:lnTo>
                      <a:pt x="149" y="439"/>
                    </a:lnTo>
                    <a:lnTo>
                      <a:pt x="145" y="432"/>
                    </a:lnTo>
                    <a:lnTo>
                      <a:pt x="138" y="428"/>
                    </a:lnTo>
                    <a:lnTo>
                      <a:pt x="131" y="420"/>
                    </a:lnTo>
                    <a:lnTo>
                      <a:pt x="126" y="413"/>
                    </a:lnTo>
                    <a:lnTo>
                      <a:pt x="121" y="406"/>
                    </a:lnTo>
                    <a:lnTo>
                      <a:pt x="114" y="399"/>
                    </a:lnTo>
                    <a:lnTo>
                      <a:pt x="109" y="392"/>
                    </a:lnTo>
                    <a:lnTo>
                      <a:pt x="104" y="387"/>
                    </a:lnTo>
                    <a:lnTo>
                      <a:pt x="100" y="380"/>
                    </a:lnTo>
                    <a:lnTo>
                      <a:pt x="93" y="373"/>
                    </a:lnTo>
                    <a:lnTo>
                      <a:pt x="88" y="368"/>
                    </a:lnTo>
                    <a:lnTo>
                      <a:pt x="83" y="361"/>
                    </a:lnTo>
                    <a:lnTo>
                      <a:pt x="78" y="359"/>
                    </a:lnTo>
                    <a:lnTo>
                      <a:pt x="74" y="352"/>
                    </a:lnTo>
                    <a:lnTo>
                      <a:pt x="71" y="347"/>
                    </a:lnTo>
                    <a:lnTo>
                      <a:pt x="69" y="342"/>
                    </a:lnTo>
                    <a:lnTo>
                      <a:pt x="64" y="337"/>
                    </a:lnTo>
                    <a:lnTo>
                      <a:pt x="59" y="328"/>
                    </a:lnTo>
                    <a:lnTo>
                      <a:pt x="57" y="321"/>
                    </a:lnTo>
                    <a:lnTo>
                      <a:pt x="36" y="361"/>
                    </a:lnTo>
                    <a:lnTo>
                      <a:pt x="38" y="363"/>
                    </a:lnTo>
                    <a:lnTo>
                      <a:pt x="43" y="371"/>
                    </a:lnTo>
                    <a:lnTo>
                      <a:pt x="50" y="378"/>
                    </a:lnTo>
                    <a:lnTo>
                      <a:pt x="52" y="382"/>
                    </a:lnTo>
                    <a:lnTo>
                      <a:pt x="57" y="387"/>
                    </a:lnTo>
                    <a:lnTo>
                      <a:pt x="62" y="394"/>
                    </a:lnTo>
                    <a:lnTo>
                      <a:pt x="67" y="401"/>
                    </a:lnTo>
                    <a:lnTo>
                      <a:pt x="71" y="406"/>
                    </a:lnTo>
                    <a:lnTo>
                      <a:pt x="76" y="413"/>
                    </a:lnTo>
                    <a:lnTo>
                      <a:pt x="83" y="420"/>
                    </a:lnTo>
                    <a:lnTo>
                      <a:pt x="90" y="430"/>
                    </a:lnTo>
                    <a:lnTo>
                      <a:pt x="97" y="437"/>
                    </a:lnTo>
                    <a:lnTo>
                      <a:pt x="102" y="444"/>
                    </a:lnTo>
                    <a:lnTo>
                      <a:pt x="109" y="454"/>
                    </a:lnTo>
                    <a:lnTo>
                      <a:pt x="116" y="461"/>
                    </a:lnTo>
                    <a:lnTo>
                      <a:pt x="123" y="470"/>
                    </a:lnTo>
                    <a:lnTo>
                      <a:pt x="131" y="480"/>
                    </a:lnTo>
                    <a:lnTo>
                      <a:pt x="140" y="487"/>
                    </a:lnTo>
                    <a:lnTo>
                      <a:pt x="149" y="496"/>
                    </a:lnTo>
                    <a:lnTo>
                      <a:pt x="157" y="506"/>
                    </a:lnTo>
                    <a:lnTo>
                      <a:pt x="166" y="515"/>
                    </a:lnTo>
                    <a:lnTo>
                      <a:pt x="168" y="520"/>
                    </a:lnTo>
                    <a:lnTo>
                      <a:pt x="173" y="525"/>
                    </a:lnTo>
                    <a:lnTo>
                      <a:pt x="180" y="527"/>
                    </a:lnTo>
                    <a:lnTo>
                      <a:pt x="185" y="534"/>
                    </a:lnTo>
                    <a:lnTo>
                      <a:pt x="192" y="542"/>
                    </a:lnTo>
                    <a:lnTo>
                      <a:pt x="202" y="551"/>
                    </a:lnTo>
                    <a:lnTo>
                      <a:pt x="206" y="556"/>
                    </a:lnTo>
                    <a:lnTo>
                      <a:pt x="211" y="561"/>
                    </a:lnTo>
                    <a:lnTo>
                      <a:pt x="216" y="565"/>
                    </a:lnTo>
                    <a:lnTo>
                      <a:pt x="223" y="570"/>
                    </a:lnTo>
                    <a:lnTo>
                      <a:pt x="223" y="580"/>
                    </a:lnTo>
                    <a:lnTo>
                      <a:pt x="225" y="591"/>
                    </a:lnTo>
                    <a:lnTo>
                      <a:pt x="225" y="601"/>
                    </a:lnTo>
                    <a:lnTo>
                      <a:pt x="228" y="610"/>
                    </a:lnTo>
                    <a:lnTo>
                      <a:pt x="230" y="622"/>
                    </a:lnTo>
                    <a:lnTo>
                      <a:pt x="230" y="634"/>
                    </a:lnTo>
                    <a:lnTo>
                      <a:pt x="232" y="644"/>
                    </a:lnTo>
                    <a:lnTo>
                      <a:pt x="235" y="656"/>
                    </a:lnTo>
                    <a:lnTo>
                      <a:pt x="237" y="665"/>
                    </a:lnTo>
                    <a:lnTo>
                      <a:pt x="239" y="675"/>
                    </a:lnTo>
                    <a:lnTo>
                      <a:pt x="239" y="686"/>
                    </a:lnTo>
                    <a:lnTo>
                      <a:pt x="242" y="696"/>
                    </a:lnTo>
                    <a:lnTo>
                      <a:pt x="244" y="705"/>
                    </a:lnTo>
                    <a:lnTo>
                      <a:pt x="247" y="715"/>
                    </a:lnTo>
                    <a:lnTo>
                      <a:pt x="249" y="724"/>
                    </a:lnTo>
                    <a:lnTo>
                      <a:pt x="251" y="736"/>
                    </a:lnTo>
                    <a:lnTo>
                      <a:pt x="254" y="746"/>
                    </a:lnTo>
                    <a:lnTo>
                      <a:pt x="256" y="755"/>
                    </a:lnTo>
                    <a:lnTo>
                      <a:pt x="256" y="765"/>
                    </a:lnTo>
                    <a:lnTo>
                      <a:pt x="258" y="774"/>
                    </a:lnTo>
                    <a:lnTo>
                      <a:pt x="261" y="784"/>
                    </a:lnTo>
                    <a:lnTo>
                      <a:pt x="263" y="791"/>
                    </a:lnTo>
                    <a:lnTo>
                      <a:pt x="266" y="803"/>
                    </a:lnTo>
                    <a:lnTo>
                      <a:pt x="268" y="812"/>
                    </a:lnTo>
                    <a:lnTo>
                      <a:pt x="268" y="819"/>
                    </a:lnTo>
                    <a:lnTo>
                      <a:pt x="270" y="829"/>
                    </a:lnTo>
                    <a:lnTo>
                      <a:pt x="273" y="838"/>
                    </a:lnTo>
                    <a:lnTo>
                      <a:pt x="275" y="846"/>
                    </a:lnTo>
                    <a:lnTo>
                      <a:pt x="277" y="855"/>
                    </a:lnTo>
                    <a:lnTo>
                      <a:pt x="280" y="862"/>
                    </a:lnTo>
                    <a:lnTo>
                      <a:pt x="280" y="872"/>
                    </a:lnTo>
                    <a:lnTo>
                      <a:pt x="282" y="879"/>
                    </a:lnTo>
                    <a:lnTo>
                      <a:pt x="282" y="886"/>
                    </a:lnTo>
                    <a:lnTo>
                      <a:pt x="284" y="895"/>
                    </a:lnTo>
                    <a:lnTo>
                      <a:pt x="287" y="900"/>
                    </a:lnTo>
                    <a:lnTo>
                      <a:pt x="287" y="910"/>
                    </a:lnTo>
                    <a:lnTo>
                      <a:pt x="289" y="914"/>
                    </a:lnTo>
                    <a:lnTo>
                      <a:pt x="292" y="922"/>
                    </a:lnTo>
                    <a:lnTo>
                      <a:pt x="294" y="929"/>
                    </a:lnTo>
                    <a:lnTo>
                      <a:pt x="296" y="936"/>
                    </a:lnTo>
                    <a:lnTo>
                      <a:pt x="296" y="941"/>
                    </a:lnTo>
                    <a:lnTo>
                      <a:pt x="299" y="948"/>
                    </a:lnTo>
                    <a:lnTo>
                      <a:pt x="299" y="952"/>
                    </a:lnTo>
                    <a:lnTo>
                      <a:pt x="301" y="957"/>
                    </a:lnTo>
                    <a:lnTo>
                      <a:pt x="301" y="964"/>
                    </a:lnTo>
                    <a:lnTo>
                      <a:pt x="303" y="969"/>
                    </a:lnTo>
                    <a:lnTo>
                      <a:pt x="303" y="974"/>
                    </a:lnTo>
                    <a:lnTo>
                      <a:pt x="306" y="979"/>
                    </a:lnTo>
                    <a:lnTo>
                      <a:pt x="308" y="986"/>
                    </a:lnTo>
                    <a:lnTo>
                      <a:pt x="308" y="995"/>
                    </a:lnTo>
                    <a:lnTo>
                      <a:pt x="311" y="1000"/>
                    </a:lnTo>
                    <a:lnTo>
                      <a:pt x="313" y="1007"/>
                    </a:lnTo>
                    <a:lnTo>
                      <a:pt x="313" y="1012"/>
                    </a:lnTo>
                    <a:lnTo>
                      <a:pt x="313" y="1014"/>
                    </a:lnTo>
                    <a:lnTo>
                      <a:pt x="315" y="1014"/>
                    </a:lnTo>
                    <a:lnTo>
                      <a:pt x="318" y="1017"/>
                    </a:lnTo>
                    <a:lnTo>
                      <a:pt x="363" y="1002"/>
                    </a:lnTo>
                    <a:lnTo>
                      <a:pt x="360" y="995"/>
                    </a:lnTo>
                    <a:lnTo>
                      <a:pt x="360" y="988"/>
                    </a:lnTo>
                    <a:lnTo>
                      <a:pt x="356" y="981"/>
                    </a:lnTo>
                    <a:lnTo>
                      <a:pt x="356" y="976"/>
                    </a:lnTo>
                    <a:lnTo>
                      <a:pt x="353" y="967"/>
                    </a:lnTo>
                    <a:lnTo>
                      <a:pt x="351" y="960"/>
                    </a:lnTo>
                    <a:lnTo>
                      <a:pt x="351" y="955"/>
                    </a:lnTo>
                    <a:lnTo>
                      <a:pt x="348" y="948"/>
                    </a:lnTo>
                    <a:lnTo>
                      <a:pt x="346" y="941"/>
                    </a:lnTo>
                    <a:lnTo>
                      <a:pt x="346" y="936"/>
                    </a:lnTo>
                    <a:lnTo>
                      <a:pt x="344" y="926"/>
                    </a:lnTo>
                    <a:lnTo>
                      <a:pt x="341" y="922"/>
                    </a:lnTo>
                    <a:lnTo>
                      <a:pt x="341" y="914"/>
                    </a:lnTo>
                    <a:lnTo>
                      <a:pt x="339" y="907"/>
                    </a:lnTo>
                    <a:lnTo>
                      <a:pt x="339" y="900"/>
                    </a:lnTo>
                    <a:lnTo>
                      <a:pt x="337" y="895"/>
                    </a:lnTo>
                    <a:lnTo>
                      <a:pt x="334" y="886"/>
                    </a:lnTo>
                    <a:lnTo>
                      <a:pt x="334" y="881"/>
                    </a:lnTo>
                    <a:lnTo>
                      <a:pt x="332" y="872"/>
                    </a:lnTo>
                    <a:lnTo>
                      <a:pt x="332" y="867"/>
                    </a:lnTo>
                    <a:lnTo>
                      <a:pt x="327" y="860"/>
                    </a:lnTo>
                    <a:lnTo>
                      <a:pt x="327" y="853"/>
                    </a:lnTo>
                    <a:lnTo>
                      <a:pt x="325" y="846"/>
                    </a:lnTo>
                    <a:lnTo>
                      <a:pt x="325" y="841"/>
                    </a:lnTo>
                    <a:lnTo>
                      <a:pt x="322" y="834"/>
                    </a:lnTo>
                    <a:lnTo>
                      <a:pt x="322" y="827"/>
                    </a:lnTo>
                    <a:lnTo>
                      <a:pt x="320" y="819"/>
                    </a:lnTo>
                    <a:lnTo>
                      <a:pt x="320" y="815"/>
                    </a:lnTo>
                    <a:lnTo>
                      <a:pt x="318" y="808"/>
                    </a:lnTo>
                    <a:lnTo>
                      <a:pt x="318" y="800"/>
                    </a:lnTo>
                    <a:lnTo>
                      <a:pt x="315" y="793"/>
                    </a:lnTo>
                    <a:lnTo>
                      <a:pt x="313" y="789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5" y="774"/>
                    </a:lnTo>
                    <a:lnTo>
                      <a:pt x="327" y="770"/>
                    </a:lnTo>
                    <a:lnTo>
                      <a:pt x="332" y="762"/>
                    </a:lnTo>
                    <a:lnTo>
                      <a:pt x="337" y="758"/>
                    </a:lnTo>
                    <a:lnTo>
                      <a:pt x="339" y="753"/>
                    </a:lnTo>
                    <a:lnTo>
                      <a:pt x="346" y="748"/>
                    </a:lnTo>
                    <a:lnTo>
                      <a:pt x="348" y="741"/>
                    </a:lnTo>
                    <a:lnTo>
                      <a:pt x="353" y="736"/>
                    </a:lnTo>
                    <a:lnTo>
                      <a:pt x="356" y="729"/>
                    </a:lnTo>
                    <a:lnTo>
                      <a:pt x="363" y="722"/>
                    </a:lnTo>
                    <a:lnTo>
                      <a:pt x="365" y="717"/>
                    </a:lnTo>
                    <a:lnTo>
                      <a:pt x="370" y="710"/>
                    </a:lnTo>
                    <a:lnTo>
                      <a:pt x="374" y="705"/>
                    </a:lnTo>
                    <a:lnTo>
                      <a:pt x="379" y="698"/>
                    </a:lnTo>
                    <a:lnTo>
                      <a:pt x="382" y="691"/>
                    </a:lnTo>
                    <a:lnTo>
                      <a:pt x="386" y="686"/>
                    </a:lnTo>
                    <a:lnTo>
                      <a:pt x="389" y="679"/>
                    </a:lnTo>
                    <a:lnTo>
                      <a:pt x="393" y="672"/>
                    </a:lnTo>
                    <a:lnTo>
                      <a:pt x="396" y="665"/>
                    </a:lnTo>
                    <a:lnTo>
                      <a:pt x="403" y="660"/>
                    </a:lnTo>
                    <a:lnTo>
                      <a:pt x="405" y="653"/>
                    </a:lnTo>
                    <a:lnTo>
                      <a:pt x="410" y="648"/>
                    </a:lnTo>
                    <a:lnTo>
                      <a:pt x="412" y="641"/>
                    </a:lnTo>
                    <a:lnTo>
                      <a:pt x="415" y="637"/>
                    </a:lnTo>
                    <a:lnTo>
                      <a:pt x="419" y="632"/>
                    </a:lnTo>
                    <a:lnTo>
                      <a:pt x="422" y="625"/>
                    </a:lnTo>
                    <a:lnTo>
                      <a:pt x="424" y="620"/>
                    </a:lnTo>
                    <a:lnTo>
                      <a:pt x="429" y="613"/>
                    </a:lnTo>
                    <a:lnTo>
                      <a:pt x="431" y="610"/>
                    </a:lnTo>
                    <a:lnTo>
                      <a:pt x="434" y="606"/>
                    </a:lnTo>
                    <a:lnTo>
                      <a:pt x="438" y="606"/>
                    </a:lnTo>
                    <a:lnTo>
                      <a:pt x="448" y="606"/>
                    </a:lnTo>
                    <a:lnTo>
                      <a:pt x="455" y="606"/>
                    </a:lnTo>
                    <a:lnTo>
                      <a:pt x="464" y="606"/>
                    </a:lnTo>
                    <a:lnTo>
                      <a:pt x="474" y="606"/>
                    </a:lnTo>
                    <a:lnTo>
                      <a:pt x="483" y="608"/>
                    </a:lnTo>
                    <a:lnTo>
                      <a:pt x="491" y="608"/>
                    </a:lnTo>
                    <a:lnTo>
                      <a:pt x="500" y="608"/>
                    </a:lnTo>
                    <a:lnTo>
                      <a:pt x="498" y="618"/>
                    </a:lnTo>
                    <a:lnTo>
                      <a:pt x="498" y="625"/>
                    </a:lnTo>
                    <a:lnTo>
                      <a:pt x="495" y="634"/>
                    </a:lnTo>
                    <a:lnTo>
                      <a:pt x="495" y="641"/>
                    </a:lnTo>
                    <a:lnTo>
                      <a:pt x="493" y="651"/>
                    </a:lnTo>
                    <a:lnTo>
                      <a:pt x="493" y="660"/>
                    </a:lnTo>
                    <a:lnTo>
                      <a:pt x="493" y="670"/>
                    </a:lnTo>
                    <a:lnTo>
                      <a:pt x="493" y="679"/>
                    </a:lnTo>
                    <a:lnTo>
                      <a:pt x="491" y="689"/>
                    </a:lnTo>
                    <a:lnTo>
                      <a:pt x="491" y="698"/>
                    </a:lnTo>
                    <a:lnTo>
                      <a:pt x="488" y="708"/>
                    </a:lnTo>
                    <a:lnTo>
                      <a:pt x="488" y="717"/>
                    </a:lnTo>
                    <a:lnTo>
                      <a:pt x="486" y="727"/>
                    </a:lnTo>
                    <a:lnTo>
                      <a:pt x="486" y="736"/>
                    </a:lnTo>
                    <a:lnTo>
                      <a:pt x="483" y="746"/>
                    </a:lnTo>
                    <a:lnTo>
                      <a:pt x="483" y="758"/>
                    </a:lnTo>
                    <a:lnTo>
                      <a:pt x="481" y="767"/>
                    </a:lnTo>
                    <a:lnTo>
                      <a:pt x="479" y="777"/>
                    </a:lnTo>
                    <a:lnTo>
                      <a:pt x="476" y="786"/>
                    </a:lnTo>
                    <a:lnTo>
                      <a:pt x="476" y="798"/>
                    </a:lnTo>
                    <a:lnTo>
                      <a:pt x="474" y="805"/>
                    </a:lnTo>
                    <a:lnTo>
                      <a:pt x="474" y="817"/>
                    </a:lnTo>
                    <a:lnTo>
                      <a:pt x="472" y="827"/>
                    </a:lnTo>
                    <a:lnTo>
                      <a:pt x="472" y="838"/>
                    </a:lnTo>
                    <a:lnTo>
                      <a:pt x="469" y="846"/>
                    </a:lnTo>
                    <a:lnTo>
                      <a:pt x="464" y="857"/>
                    </a:lnTo>
                    <a:lnTo>
                      <a:pt x="464" y="867"/>
                    </a:lnTo>
                    <a:lnTo>
                      <a:pt x="462" y="876"/>
                    </a:lnTo>
                    <a:lnTo>
                      <a:pt x="460" y="886"/>
                    </a:lnTo>
                    <a:lnTo>
                      <a:pt x="460" y="898"/>
                    </a:lnTo>
                    <a:lnTo>
                      <a:pt x="457" y="907"/>
                    </a:lnTo>
                    <a:lnTo>
                      <a:pt x="455" y="917"/>
                    </a:lnTo>
                    <a:lnTo>
                      <a:pt x="453" y="926"/>
                    </a:lnTo>
                    <a:lnTo>
                      <a:pt x="450" y="938"/>
                    </a:lnTo>
                    <a:lnTo>
                      <a:pt x="448" y="945"/>
                    </a:lnTo>
                    <a:lnTo>
                      <a:pt x="446" y="957"/>
                    </a:lnTo>
                    <a:lnTo>
                      <a:pt x="443" y="967"/>
                    </a:lnTo>
                    <a:lnTo>
                      <a:pt x="443" y="976"/>
                    </a:lnTo>
                    <a:lnTo>
                      <a:pt x="438" y="986"/>
                    </a:lnTo>
                    <a:lnTo>
                      <a:pt x="436" y="995"/>
                    </a:lnTo>
                    <a:lnTo>
                      <a:pt x="434" y="1005"/>
                    </a:lnTo>
                    <a:lnTo>
                      <a:pt x="431" y="1014"/>
                    </a:lnTo>
                    <a:lnTo>
                      <a:pt x="429" y="1021"/>
                    </a:lnTo>
                    <a:lnTo>
                      <a:pt x="429" y="1031"/>
                    </a:lnTo>
                    <a:lnTo>
                      <a:pt x="424" y="1040"/>
                    </a:lnTo>
                    <a:lnTo>
                      <a:pt x="422" y="1050"/>
                    </a:lnTo>
                    <a:lnTo>
                      <a:pt x="419" y="1059"/>
                    </a:lnTo>
                    <a:lnTo>
                      <a:pt x="419" y="1066"/>
                    </a:lnTo>
                    <a:lnTo>
                      <a:pt x="415" y="1076"/>
                    </a:lnTo>
                    <a:lnTo>
                      <a:pt x="412" y="1083"/>
                    </a:lnTo>
                    <a:lnTo>
                      <a:pt x="410" y="1093"/>
                    </a:lnTo>
                    <a:lnTo>
                      <a:pt x="408" y="1102"/>
                    </a:lnTo>
                    <a:lnTo>
                      <a:pt x="405" y="1109"/>
                    </a:lnTo>
                    <a:lnTo>
                      <a:pt x="403" y="1116"/>
                    </a:lnTo>
                    <a:lnTo>
                      <a:pt x="401" y="1123"/>
                    </a:lnTo>
                    <a:lnTo>
                      <a:pt x="396" y="1133"/>
                    </a:lnTo>
                    <a:lnTo>
                      <a:pt x="393" y="1138"/>
                    </a:lnTo>
                    <a:lnTo>
                      <a:pt x="391" y="1145"/>
                    </a:lnTo>
                    <a:lnTo>
                      <a:pt x="389" y="1152"/>
                    </a:lnTo>
                    <a:lnTo>
                      <a:pt x="386" y="1161"/>
                    </a:lnTo>
                    <a:lnTo>
                      <a:pt x="382" y="1166"/>
                    </a:lnTo>
                    <a:lnTo>
                      <a:pt x="379" y="1173"/>
                    </a:lnTo>
                    <a:lnTo>
                      <a:pt x="377" y="1180"/>
                    </a:lnTo>
                    <a:lnTo>
                      <a:pt x="374" y="1188"/>
                    </a:lnTo>
                    <a:lnTo>
                      <a:pt x="372" y="1190"/>
                    </a:lnTo>
                    <a:lnTo>
                      <a:pt x="372" y="1195"/>
                    </a:lnTo>
                    <a:lnTo>
                      <a:pt x="370" y="1202"/>
                    </a:lnTo>
                    <a:lnTo>
                      <a:pt x="367" y="1207"/>
                    </a:lnTo>
                    <a:lnTo>
                      <a:pt x="365" y="1214"/>
                    </a:lnTo>
                    <a:lnTo>
                      <a:pt x="360" y="1218"/>
                    </a:lnTo>
                    <a:lnTo>
                      <a:pt x="356" y="1226"/>
                    </a:lnTo>
                    <a:lnTo>
                      <a:pt x="351" y="1230"/>
                    </a:lnTo>
                    <a:lnTo>
                      <a:pt x="346" y="1235"/>
                    </a:lnTo>
                    <a:lnTo>
                      <a:pt x="341" y="1237"/>
                    </a:lnTo>
                    <a:lnTo>
                      <a:pt x="334" y="1237"/>
                    </a:lnTo>
                    <a:lnTo>
                      <a:pt x="327" y="1235"/>
                    </a:lnTo>
                    <a:lnTo>
                      <a:pt x="320" y="1230"/>
                    </a:lnTo>
                    <a:lnTo>
                      <a:pt x="318" y="1226"/>
                    </a:lnTo>
                    <a:lnTo>
                      <a:pt x="313" y="1218"/>
                    </a:lnTo>
                    <a:lnTo>
                      <a:pt x="308" y="1214"/>
                    </a:lnTo>
                    <a:lnTo>
                      <a:pt x="306" y="120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92" name="Freeform 92"/>
              <p:cNvSpPr>
                <a:spLocks noChangeAspect="1"/>
              </p:cNvSpPr>
              <p:nvPr/>
            </p:nvSpPr>
            <p:spPr bwMode="auto">
              <a:xfrm>
                <a:off x="3634" y="9483"/>
                <a:ext cx="73" cy="90"/>
              </a:xfrm>
              <a:custGeom>
                <a:avLst/>
                <a:gdLst>
                  <a:gd name="T0" fmla="*/ 64 w 73"/>
                  <a:gd name="T1" fmla="*/ 90 h 90"/>
                  <a:gd name="T2" fmla="*/ 14 w 73"/>
                  <a:gd name="T3" fmla="*/ 64 h 90"/>
                  <a:gd name="T4" fmla="*/ 0 w 73"/>
                  <a:gd name="T5" fmla="*/ 5 h 90"/>
                  <a:gd name="T6" fmla="*/ 14 w 73"/>
                  <a:gd name="T7" fmla="*/ 0 h 90"/>
                  <a:gd name="T8" fmla="*/ 54 w 73"/>
                  <a:gd name="T9" fmla="*/ 36 h 90"/>
                  <a:gd name="T10" fmla="*/ 73 w 73"/>
                  <a:gd name="T11" fmla="*/ 83 h 90"/>
                  <a:gd name="T12" fmla="*/ 64 w 73"/>
                  <a:gd name="T13" fmla="*/ 90 h 90"/>
                  <a:gd name="T14" fmla="*/ 64 w 73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90"/>
                  <a:gd name="T26" fmla="*/ 73 w 73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90">
                    <a:moveTo>
                      <a:pt x="64" y="90"/>
                    </a:moveTo>
                    <a:lnTo>
                      <a:pt x="14" y="64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54" y="36"/>
                    </a:lnTo>
                    <a:lnTo>
                      <a:pt x="73" y="83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93" name="Freeform 93"/>
              <p:cNvSpPr>
                <a:spLocks noChangeAspect="1"/>
              </p:cNvSpPr>
              <p:nvPr/>
            </p:nvSpPr>
            <p:spPr bwMode="auto">
              <a:xfrm>
                <a:off x="2715" y="9559"/>
                <a:ext cx="66" cy="43"/>
              </a:xfrm>
              <a:custGeom>
                <a:avLst/>
                <a:gdLst>
                  <a:gd name="T0" fmla="*/ 0 w 66"/>
                  <a:gd name="T1" fmla="*/ 24 h 43"/>
                  <a:gd name="T2" fmla="*/ 4 w 66"/>
                  <a:gd name="T3" fmla="*/ 14 h 43"/>
                  <a:gd name="T4" fmla="*/ 42 w 66"/>
                  <a:gd name="T5" fmla="*/ 0 h 43"/>
                  <a:gd name="T6" fmla="*/ 66 w 66"/>
                  <a:gd name="T7" fmla="*/ 17 h 43"/>
                  <a:gd name="T8" fmla="*/ 66 w 66"/>
                  <a:gd name="T9" fmla="*/ 26 h 43"/>
                  <a:gd name="T10" fmla="*/ 28 w 66"/>
                  <a:gd name="T11" fmla="*/ 43 h 43"/>
                  <a:gd name="T12" fmla="*/ 0 w 66"/>
                  <a:gd name="T13" fmla="*/ 24 h 43"/>
                  <a:gd name="T14" fmla="*/ 0 w 66"/>
                  <a:gd name="T15" fmla="*/ 2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3"/>
                  <a:gd name="T26" fmla="*/ 66 w 66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3">
                    <a:moveTo>
                      <a:pt x="0" y="24"/>
                    </a:moveTo>
                    <a:lnTo>
                      <a:pt x="4" y="14"/>
                    </a:lnTo>
                    <a:lnTo>
                      <a:pt x="42" y="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2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6" name="Group 94"/>
            <p:cNvGrpSpPr>
              <a:grpSpLocks noChangeAspect="1"/>
            </p:cNvGrpSpPr>
            <p:nvPr/>
          </p:nvGrpSpPr>
          <p:grpSpPr bwMode="auto">
            <a:xfrm>
              <a:off x="1639" y="1141"/>
              <a:ext cx="322" cy="362"/>
              <a:chOff x="1701" y="8977"/>
              <a:chExt cx="2520" cy="2831"/>
            </a:xfrm>
          </p:grpSpPr>
          <p:sp>
            <p:nvSpPr>
              <p:cNvPr id="38974" name="Freeform 95"/>
              <p:cNvSpPr>
                <a:spLocks noChangeAspect="1"/>
              </p:cNvSpPr>
              <p:nvPr/>
            </p:nvSpPr>
            <p:spPr bwMode="auto">
              <a:xfrm>
                <a:off x="1791" y="10571"/>
                <a:ext cx="208" cy="254"/>
              </a:xfrm>
              <a:custGeom>
                <a:avLst/>
                <a:gdLst>
                  <a:gd name="T0" fmla="*/ 201 w 208"/>
                  <a:gd name="T1" fmla="*/ 50 h 254"/>
                  <a:gd name="T2" fmla="*/ 194 w 208"/>
                  <a:gd name="T3" fmla="*/ 40 h 254"/>
                  <a:gd name="T4" fmla="*/ 185 w 208"/>
                  <a:gd name="T5" fmla="*/ 28 h 254"/>
                  <a:gd name="T6" fmla="*/ 171 w 208"/>
                  <a:gd name="T7" fmla="*/ 19 h 254"/>
                  <a:gd name="T8" fmla="*/ 154 w 208"/>
                  <a:gd name="T9" fmla="*/ 9 h 254"/>
                  <a:gd name="T10" fmla="*/ 140 w 208"/>
                  <a:gd name="T11" fmla="*/ 4 h 254"/>
                  <a:gd name="T12" fmla="*/ 133 w 208"/>
                  <a:gd name="T13" fmla="*/ 2 h 254"/>
                  <a:gd name="T14" fmla="*/ 121 w 208"/>
                  <a:gd name="T15" fmla="*/ 0 h 254"/>
                  <a:gd name="T16" fmla="*/ 109 w 208"/>
                  <a:gd name="T17" fmla="*/ 0 h 254"/>
                  <a:gd name="T18" fmla="*/ 99 w 208"/>
                  <a:gd name="T19" fmla="*/ 0 h 254"/>
                  <a:gd name="T20" fmla="*/ 88 w 208"/>
                  <a:gd name="T21" fmla="*/ 0 h 254"/>
                  <a:gd name="T22" fmla="*/ 76 w 208"/>
                  <a:gd name="T23" fmla="*/ 2 h 254"/>
                  <a:gd name="T24" fmla="*/ 64 w 208"/>
                  <a:gd name="T25" fmla="*/ 7 h 254"/>
                  <a:gd name="T26" fmla="*/ 52 w 208"/>
                  <a:gd name="T27" fmla="*/ 12 h 254"/>
                  <a:gd name="T28" fmla="*/ 43 w 208"/>
                  <a:gd name="T29" fmla="*/ 21 h 254"/>
                  <a:gd name="T30" fmla="*/ 36 w 208"/>
                  <a:gd name="T31" fmla="*/ 28 h 254"/>
                  <a:gd name="T32" fmla="*/ 26 w 208"/>
                  <a:gd name="T33" fmla="*/ 40 h 254"/>
                  <a:gd name="T34" fmla="*/ 19 w 208"/>
                  <a:gd name="T35" fmla="*/ 52 h 254"/>
                  <a:gd name="T36" fmla="*/ 12 w 208"/>
                  <a:gd name="T37" fmla="*/ 66 h 254"/>
                  <a:gd name="T38" fmla="*/ 7 w 208"/>
                  <a:gd name="T39" fmla="*/ 80 h 254"/>
                  <a:gd name="T40" fmla="*/ 2 w 208"/>
                  <a:gd name="T41" fmla="*/ 95 h 254"/>
                  <a:gd name="T42" fmla="*/ 0 w 208"/>
                  <a:gd name="T43" fmla="*/ 111 h 254"/>
                  <a:gd name="T44" fmla="*/ 0 w 208"/>
                  <a:gd name="T45" fmla="*/ 126 h 254"/>
                  <a:gd name="T46" fmla="*/ 0 w 208"/>
                  <a:gd name="T47" fmla="*/ 145 h 254"/>
                  <a:gd name="T48" fmla="*/ 0 w 208"/>
                  <a:gd name="T49" fmla="*/ 159 h 254"/>
                  <a:gd name="T50" fmla="*/ 2 w 208"/>
                  <a:gd name="T51" fmla="*/ 175 h 254"/>
                  <a:gd name="T52" fmla="*/ 7 w 208"/>
                  <a:gd name="T53" fmla="*/ 190 h 254"/>
                  <a:gd name="T54" fmla="*/ 12 w 208"/>
                  <a:gd name="T55" fmla="*/ 204 h 254"/>
                  <a:gd name="T56" fmla="*/ 19 w 208"/>
                  <a:gd name="T57" fmla="*/ 218 h 254"/>
                  <a:gd name="T58" fmla="*/ 28 w 208"/>
                  <a:gd name="T59" fmla="*/ 228 h 254"/>
                  <a:gd name="T60" fmla="*/ 38 w 208"/>
                  <a:gd name="T61" fmla="*/ 235 h 254"/>
                  <a:gd name="T62" fmla="*/ 50 w 208"/>
                  <a:gd name="T63" fmla="*/ 244 h 254"/>
                  <a:gd name="T64" fmla="*/ 59 w 208"/>
                  <a:gd name="T65" fmla="*/ 247 h 254"/>
                  <a:gd name="T66" fmla="*/ 73 w 208"/>
                  <a:gd name="T67" fmla="*/ 251 h 254"/>
                  <a:gd name="T68" fmla="*/ 85 w 208"/>
                  <a:gd name="T69" fmla="*/ 254 h 254"/>
                  <a:gd name="T70" fmla="*/ 99 w 208"/>
                  <a:gd name="T71" fmla="*/ 254 h 254"/>
                  <a:gd name="T72" fmla="*/ 111 w 208"/>
                  <a:gd name="T73" fmla="*/ 251 h 254"/>
                  <a:gd name="T74" fmla="*/ 123 w 208"/>
                  <a:gd name="T75" fmla="*/ 249 h 254"/>
                  <a:gd name="T76" fmla="*/ 135 w 208"/>
                  <a:gd name="T77" fmla="*/ 244 h 254"/>
                  <a:gd name="T78" fmla="*/ 147 w 208"/>
                  <a:gd name="T79" fmla="*/ 240 h 254"/>
                  <a:gd name="T80" fmla="*/ 154 w 208"/>
                  <a:gd name="T81" fmla="*/ 232 h 254"/>
                  <a:gd name="T82" fmla="*/ 166 w 208"/>
                  <a:gd name="T83" fmla="*/ 223 h 254"/>
                  <a:gd name="T84" fmla="*/ 175 w 208"/>
                  <a:gd name="T85" fmla="*/ 211 h 254"/>
                  <a:gd name="T86" fmla="*/ 180 w 208"/>
                  <a:gd name="T87" fmla="*/ 199 h 254"/>
                  <a:gd name="T88" fmla="*/ 185 w 208"/>
                  <a:gd name="T89" fmla="*/ 190 h 254"/>
                  <a:gd name="T90" fmla="*/ 189 w 208"/>
                  <a:gd name="T91" fmla="*/ 180 h 254"/>
                  <a:gd name="T92" fmla="*/ 192 w 208"/>
                  <a:gd name="T93" fmla="*/ 173 h 254"/>
                  <a:gd name="T94" fmla="*/ 197 w 208"/>
                  <a:gd name="T95" fmla="*/ 161 h 254"/>
                  <a:gd name="T96" fmla="*/ 201 w 208"/>
                  <a:gd name="T97" fmla="*/ 152 h 254"/>
                  <a:gd name="T98" fmla="*/ 204 w 208"/>
                  <a:gd name="T99" fmla="*/ 145 h 254"/>
                  <a:gd name="T100" fmla="*/ 206 w 208"/>
                  <a:gd name="T101" fmla="*/ 133 h 254"/>
                  <a:gd name="T102" fmla="*/ 206 w 208"/>
                  <a:gd name="T103" fmla="*/ 123 h 254"/>
                  <a:gd name="T104" fmla="*/ 208 w 208"/>
                  <a:gd name="T105" fmla="*/ 114 h 254"/>
                  <a:gd name="T106" fmla="*/ 208 w 208"/>
                  <a:gd name="T107" fmla="*/ 104 h 254"/>
                  <a:gd name="T108" fmla="*/ 208 w 208"/>
                  <a:gd name="T109" fmla="*/ 92 h 254"/>
                  <a:gd name="T110" fmla="*/ 208 w 208"/>
                  <a:gd name="T111" fmla="*/ 83 h 254"/>
                  <a:gd name="T112" fmla="*/ 206 w 208"/>
                  <a:gd name="T113" fmla="*/ 73 h 254"/>
                  <a:gd name="T114" fmla="*/ 206 w 208"/>
                  <a:gd name="T115" fmla="*/ 61 h 254"/>
                  <a:gd name="T116" fmla="*/ 204 w 208"/>
                  <a:gd name="T117" fmla="*/ 57 h 2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"/>
                  <a:gd name="T178" fmla="*/ 0 h 254"/>
                  <a:gd name="T179" fmla="*/ 208 w 208"/>
                  <a:gd name="T180" fmla="*/ 254 h 2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" h="254">
                    <a:moveTo>
                      <a:pt x="204" y="57"/>
                    </a:moveTo>
                    <a:lnTo>
                      <a:pt x="201" y="50"/>
                    </a:lnTo>
                    <a:lnTo>
                      <a:pt x="197" y="45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85" y="28"/>
                    </a:lnTo>
                    <a:lnTo>
                      <a:pt x="178" y="23"/>
                    </a:lnTo>
                    <a:lnTo>
                      <a:pt x="171" y="19"/>
                    </a:lnTo>
                    <a:lnTo>
                      <a:pt x="163" y="14"/>
                    </a:lnTo>
                    <a:lnTo>
                      <a:pt x="154" y="9"/>
                    </a:lnTo>
                    <a:lnTo>
                      <a:pt x="147" y="7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4" y="7"/>
                    </a:lnTo>
                    <a:lnTo>
                      <a:pt x="59" y="9"/>
                    </a:lnTo>
                    <a:lnTo>
                      <a:pt x="52" y="12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4" y="47"/>
                    </a:lnTo>
                    <a:lnTo>
                      <a:pt x="19" y="52"/>
                    </a:lnTo>
                    <a:lnTo>
                      <a:pt x="14" y="61"/>
                    </a:lnTo>
                    <a:lnTo>
                      <a:pt x="12" y="66"/>
                    </a:lnTo>
                    <a:lnTo>
                      <a:pt x="9" y="76"/>
                    </a:lnTo>
                    <a:lnTo>
                      <a:pt x="7" y="80"/>
                    </a:lnTo>
                    <a:lnTo>
                      <a:pt x="5" y="88"/>
                    </a:lnTo>
                    <a:lnTo>
                      <a:pt x="2" y="95"/>
                    </a:lnTo>
                    <a:lnTo>
                      <a:pt x="2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2" y="166"/>
                    </a:lnTo>
                    <a:lnTo>
                      <a:pt x="2" y="175"/>
                    </a:lnTo>
                    <a:lnTo>
                      <a:pt x="5" y="183"/>
                    </a:lnTo>
                    <a:lnTo>
                      <a:pt x="7" y="190"/>
                    </a:lnTo>
                    <a:lnTo>
                      <a:pt x="9" y="199"/>
                    </a:lnTo>
                    <a:lnTo>
                      <a:pt x="12" y="204"/>
                    </a:lnTo>
                    <a:lnTo>
                      <a:pt x="14" y="211"/>
                    </a:lnTo>
                    <a:lnTo>
                      <a:pt x="19" y="218"/>
                    </a:lnTo>
                    <a:lnTo>
                      <a:pt x="24" y="223"/>
                    </a:lnTo>
                    <a:lnTo>
                      <a:pt x="28" y="228"/>
                    </a:lnTo>
                    <a:lnTo>
                      <a:pt x="33" y="232"/>
                    </a:lnTo>
                    <a:lnTo>
                      <a:pt x="38" y="235"/>
                    </a:lnTo>
                    <a:lnTo>
                      <a:pt x="45" y="242"/>
                    </a:lnTo>
                    <a:lnTo>
                      <a:pt x="50" y="244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9" y="249"/>
                    </a:lnTo>
                    <a:lnTo>
                      <a:pt x="73" y="251"/>
                    </a:lnTo>
                    <a:lnTo>
                      <a:pt x="81" y="254"/>
                    </a:lnTo>
                    <a:lnTo>
                      <a:pt x="85" y="254"/>
                    </a:lnTo>
                    <a:lnTo>
                      <a:pt x="95" y="254"/>
                    </a:lnTo>
                    <a:lnTo>
                      <a:pt x="99" y="254"/>
                    </a:lnTo>
                    <a:lnTo>
                      <a:pt x="107" y="254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23" y="249"/>
                    </a:lnTo>
                    <a:lnTo>
                      <a:pt x="128" y="247"/>
                    </a:lnTo>
                    <a:lnTo>
                      <a:pt x="135" y="244"/>
                    </a:lnTo>
                    <a:lnTo>
                      <a:pt x="142" y="244"/>
                    </a:lnTo>
                    <a:lnTo>
                      <a:pt x="147" y="240"/>
                    </a:lnTo>
                    <a:lnTo>
                      <a:pt x="152" y="237"/>
                    </a:lnTo>
                    <a:lnTo>
                      <a:pt x="154" y="232"/>
                    </a:lnTo>
                    <a:lnTo>
                      <a:pt x="161" y="230"/>
                    </a:lnTo>
                    <a:lnTo>
                      <a:pt x="166" y="223"/>
                    </a:lnTo>
                    <a:lnTo>
                      <a:pt x="175" y="216"/>
                    </a:lnTo>
                    <a:lnTo>
                      <a:pt x="175" y="211"/>
                    </a:lnTo>
                    <a:lnTo>
                      <a:pt x="178" y="204"/>
                    </a:lnTo>
                    <a:lnTo>
                      <a:pt x="180" y="199"/>
                    </a:lnTo>
                    <a:lnTo>
                      <a:pt x="182" y="194"/>
                    </a:lnTo>
                    <a:lnTo>
                      <a:pt x="185" y="190"/>
                    </a:lnTo>
                    <a:lnTo>
                      <a:pt x="187" y="185"/>
                    </a:lnTo>
                    <a:lnTo>
                      <a:pt x="189" y="180"/>
                    </a:lnTo>
                    <a:lnTo>
                      <a:pt x="192" y="178"/>
                    </a:lnTo>
                    <a:lnTo>
                      <a:pt x="192" y="173"/>
                    </a:lnTo>
                    <a:lnTo>
                      <a:pt x="194" y="166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201" y="152"/>
                    </a:lnTo>
                    <a:lnTo>
                      <a:pt x="201" y="149"/>
                    </a:lnTo>
                    <a:lnTo>
                      <a:pt x="204" y="145"/>
                    </a:lnTo>
                    <a:lnTo>
                      <a:pt x="206" y="137"/>
                    </a:lnTo>
                    <a:lnTo>
                      <a:pt x="206" y="133"/>
                    </a:lnTo>
                    <a:lnTo>
                      <a:pt x="206" y="128"/>
                    </a:lnTo>
                    <a:lnTo>
                      <a:pt x="206" y="123"/>
                    </a:lnTo>
                    <a:lnTo>
                      <a:pt x="208" y="118"/>
                    </a:lnTo>
                    <a:lnTo>
                      <a:pt x="208" y="114"/>
                    </a:lnTo>
                    <a:lnTo>
                      <a:pt x="208" y="109"/>
                    </a:lnTo>
                    <a:lnTo>
                      <a:pt x="208" y="104"/>
                    </a:lnTo>
                    <a:lnTo>
                      <a:pt x="208" y="97"/>
                    </a:lnTo>
                    <a:lnTo>
                      <a:pt x="208" y="92"/>
                    </a:lnTo>
                    <a:lnTo>
                      <a:pt x="208" y="88"/>
                    </a:lnTo>
                    <a:lnTo>
                      <a:pt x="208" y="83"/>
                    </a:lnTo>
                    <a:lnTo>
                      <a:pt x="208" y="78"/>
                    </a:lnTo>
                    <a:lnTo>
                      <a:pt x="206" y="73"/>
                    </a:lnTo>
                    <a:lnTo>
                      <a:pt x="206" y="66"/>
                    </a:lnTo>
                    <a:lnTo>
                      <a:pt x="206" y="61"/>
                    </a:lnTo>
                    <a:lnTo>
                      <a:pt x="204" y="5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75" name="Freeform 96"/>
              <p:cNvSpPr>
                <a:spLocks noChangeAspect="1"/>
              </p:cNvSpPr>
              <p:nvPr/>
            </p:nvSpPr>
            <p:spPr bwMode="auto">
              <a:xfrm>
                <a:off x="2134" y="10697"/>
                <a:ext cx="183" cy="218"/>
              </a:xfrm>
              <a:custGeom>
                <a:avLst/>
                <a:gdLst>
                  <a:gd name="T0" fmla="*/ 5 w 183"/>
                  <a:gd name="T1" fmla="*/ 68 h 218"/>
                  <a:gd name="T2" fmla="*/ 10 w 183"/>
                  <a:gd name="T3" fmla="*/ 57 h 218"/>
                  <a:gd name="T4" fmla="*/ 15 w 183"/>
                  <a:gd name="T5" fmla="*/ 45 h 218"/>
                  <a:gd name="T6" fmla="*/ 29 w 183"/>
                  <a:gd name="T7" fmla="*/ 30 h 218"/>
                  <a:gd name="T8" fmla="*/ 43 w 183"/>
                  <a:gd name="T9" fmla="*/ 19 h 218"/>
                  <a:gd name="T10" fmla="*/ 55 w 183"/>
                  <a:gd name="T11" fmla="*/ 9 h 218"/>
                  <a:gd name="T12" fmla="*/ 64 w 183"/>
                  <a:gd name="T13" fmla="*/ 7 h 218"/>
                  <a:gd name="T14" fmla="*/ 74 w 183"/>
                  <a:gd name="T15" fmla="*/ 2 h 218"/>
                  <a:gd name="T16" fmla="*/ 86 w 183"/>
                  <a:gd name="T17" fmla="*/ 0 h 218"/>
                  <a:gd name="T18" fmla="*/ 98 w 183"/>
                  <a:gd name="T19" fmla="*/ 0 h 218"/>
                  <a:gd name="T20" fmla="*/ 109 w 183"/>
                  <a:gd name="T21" fmla="*/ 0 h 218"/>
                  <a:gd name="T22" fmla="*/ 124 w 183"/>
                  <a:gd name="T23" fmla="*/ 4 h 218"/>
                  <a:gd name="T24" fmla="*/ 135 w 183"/>
                  <a:gd name="T25" fmla="*/ 7 h 218"/>
                  <a:gd name="T26" fmla="*/ 145 w 183"/>
                  <a:gd name="T27" fmla="*/ 11 h 218"/>
                  <a:gd name="T28" fmla="*/ 154 w 183"/>
                  <a:gd name="T29" fmla="*/ 19 h 218"/>
                  <a:gd name="T30" fmla="*/ 166 w 183"/>
                  <a:gd name="T31" fmla="*/ 30 h 218"/>
                  <a:gd name="T32" fmla="*/ 176 w 183"/>
                  <a:gd name="T33" fmla="*/ 47 h 218"/>
                  <a:gd name="T34" fmla="*/ 178 w 183"/>
                  <a:gd name="T35" fmla="*/ 57 h 218"/>
                  <a:gd name="T36" fmla="*/ 180 w 183"/>
                  <a:gd name="T37" fmla="*/ 68 h 218"/>
                  <a:gd name="T38" fmla="*/ 183 w 183"/>
                  <a:gd name="T39" fmla="*/ 80 h 218"/>
                  <a:gd name="T40" fmla="*/ 183 w 183"/>
                  <a:gd name="T41" fmla="*/ 92 h 218"/>
                  <a:gd name="T42" fmla="*/ 180 w 183"/>
                  <a:gd name="T43" fmla="*/ 106 h 218"/>
                  <a:gd name="T44" fmla="*/ 180 w 183"/>
                  <a:gd name="T45" fmla="*/ 121 h 218"/>
                  <a:gd name="T46" fmla="*/ 176 w 183"/>
                  <a:gd name="T47" fmla="*/ 133 h 218"/>
                  <a:gd name="T48" fmla="*/ 171 w 183"/>
                  <a:gd name="T49" fmla="*/ 147 h 218"/>
                  <a:gd name="T50" fmla="*/ 166 w 183"/>
                  <a:gd name="T51" fmla="*/ 163 h 218"/>
                  <a:gd name="T52" fmla="*/ 161 w 183"/>
                  <a:gd name="T53" fmla="*/ 175 h 218"/>
                  <a:gd name="T54" fmla="*/ 152 w 183"/>
                  <a:gd name="T55" fmla="*/ 187 h 218"/>
                  <a:gd name="T56" fmla="*/ 143 w 183"/>
                  <a:gd name="T57" fmla="*/ 199 h 218"/>
                  <a:gd name="T58" fmla="*/ 128 w 183"/>
                  <a:gd name="T59" fmla="*/ 206 h 218"/>
                  <a:gd name="T60" fmla="*/ 114 w 183"/>
                  <a:gd name="T61" fmla="*/ 213 h 218"/>
                  <a:gd name="T62" fmla="*/ 100 w 183"/>
                  <a:gd name="T63" fmla="*/ 218 h 218"/>
                  <a:gd name="T64" fmla="*/ 86 w 183"/>
                  <a:gd name="T65" fmla="*/ 218 h 218"/>
                  <a:gd name="T66" fmla="*/ 71 w 183"/>
                  <a:gd name="T67" fmla="*/ 218 h 218"/>
                  <a:gd name="T68" fmla="*/ 57 w 183"/>
                  <a:gd name="T69" fmla="*/ 213 h 218"/>
                  <a:gd name="T70" fmla="*/ 41 w 183"/>
                  <a:gd name="T71" fmla="*/ 206 h 218"/>
                  <a:gd name="T72" fmla="*/ 29 w 183"/>
                  <a:gd name="T73" fmla="*/ 197 h 218"/>
                  <a:gd name="T74" fmla="*/ 19 w 183"/>
                  <a:gd name="T75" fmla="*/ 182 h 218"/>
                  <a:gd name="T76" fmla="*/ 12 w 183"/>
                  <a:gd name="T77" fmla="*/ 171 h 218"/>
                  <a:gd name="T78" fmla="*/ 8 w 183"/>
                  <a:gd name="T79" fmla="*/ 161 h 218"/>
                  <a:gd name="T80" fmla="*/ 3 w 183"/>
                  <a:gd name="T81" fmla="*/ 149 h 218"/>
                  <a:gd name="T82" fmla="*/ 3 w 183"/>
                  <a:gd name="T83" fmla="*/ 137 h 218"/>
                  <a:gd name="T84" fmla="*/ 0 w 183"/>
                  <a:gd name="T85" fmla="*/ 128 h 218"/>
                  <a:gd name="T86" fmla="*/ 0 w 183"/>
                  <a:gd name="T87" fmla="*/ 114 h 218"/>
                  <a:gd name="T88" fmla="*/ 0 w 183"/>
                  <a:gd name="T89" fmla="*/ 99 h 218"/>
                  <a:gd name="T90" fmla="*/ 3 w 183"/>
                  <a:gd name="T91" fmla="*/ 83 h 218"/>
                  <a:gd name="T92" fmla="*/ 5 w 183"/>
                  <a:gd name="T93" fmla="*/ 76 h 2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18"/>
                  <a:gd name="T143" fmla="*/ 183 w 183"/>
                  <a:gd name="T144" fmla="*/ 218 h 2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18">
                    <a:moveTo>
                      <a:pt x="5" y="76"/>
                    </a:moveTo>
                    <a:lnTo>
                      <a:pt x="5" y="68"/>
                    </a:lnTo>
                    <a:lnTo>
                      <a:pt x="5" y="64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22" y="38"/>
                    </a:lnTo>
                    <a:lnTo>
                      <a:pt x="29" y="30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3" y="11"/>
                    </a:lnTo>
                    <a:lnTo>
                      <a:pt x="55" y="9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4" y="4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5" y="11"/>
                    </a:lnTo>
                    <a:lnTo>
                      <a:pt x="150" y="16"/>
                    </a:lnTo>
                    <a:lnTo>
                      <a:pt x="154" y="19"/>
                    </a:lnTo>
                    <a:lnTo>
                      <a:pt x="159" y="23"/>
                    </a:lnTo>
                    <a:lnTo>
                      <a:pt x="166" y="30"/>
                    </a:lnTo>
                    <a:lnTo>
                      <a:pt x="171" y="40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78" y="57"/>
                    </a:lnTo>
                    <a:lnTo>
                      <a:pt x="180" y="64"/>
                    </a:lnTo>
                    <a:lnTo>
                      <a:pt x="180" y="68"/>
                    </a:lnTo>
                    <a:lnTo>
                      <a:pt x="183" y="73"/>
                    </a:lnTo>
                    <a:lnTo>
                      <a:pt x="183" y="80"/>
                    </a:lnTo>
                    <a:lnTo>
                      <a:pt x="183" y="87"/>
                    </a:lnTo>
                    <a:lnTo>
                      <a:pt x="183" y="92"/>
                    </a:lnTo>
                    <a:lnTo>
                      <a:pt x="183" y="99"/>
                    </a:lnTo>
                    <a:lnTo>
                      <a:pt x="180" y="106"/>
                    </a:lnTo>
                    <a:lnTo>
                      <a:pt x="180" y="114"/>
                    </a:lnTo>
                    <a:lnTo>
                      <a:pt x="180" y="121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42"/>
                    </a:lnTo>
                    <a:lnTo>
                      <a:pt x="171" y="147"/>
                    </a:lnTo>
                    <a:lnTo>
                      <a:pt x="169" y="156"/>
                    </a:lnTo>
                    <a:lnTo>
                      <a:pt x="166" y="163"/>
                    </a:lnTo>
                    <a:lnTo>
                      <a:pt x="166" y="171"/>
                    </a:lnTo>
                    <a:lnTo>
                      <a:pt x="161" y="175"/>
                    </a:lnTo>
                    <a:lnTo>
                      <a:pt x="157" y="182"/>
                    </a:lnTo>
                    <a:lnTo>
                      <a:pt x="152" y="187"/>
                    </a:lnTo>
                    <a:lnTo>
                      <a:pt x="147" y="194"/>
                    </a:lnTo>
                    <a:lnTo>
                      <a:pt x="143" y="199"/>
                    </a:lnTo>
                    <a:lnTo>
                      <a:pt x="135" y="204"/>
                    </a:lnTo>
                    <a:lnTo>
                      <a:pt x="128" y="206"/>
                    </a:lnTo>
                    <a:lnTo>
                      <a:pt x="124" y="211"/>
                    </a:lnTo>
                    <a:lnTo>
                      <a:pt x="114" y="213"/>
                    </a:lnTo>
                    <a:lnTo>
                      <a:pt x="109" y="216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86" y="218"/>
                    </a:lnTo>
                    <a:lnTo>
                      <a:pt x="79" y="218"/>
                    </a:lnTo>
                    <a:lnTo>
                      <a:pt x="71" y="218"/>
                    </a:lnTo>
                    <a:lnTo>
                      <a:pt x="64" y="218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1" y="206"/>
                    </a:lnTo>
                    <a:lnTo>
                      <a:pt x="36" y="204"/>
                    </a:lnTo>
                    <a:lnTo>
                      <a:pt x="29" y="197"/>
                    </a:lnTo>
                    <a:lnTo>
                      <a:pt x="24" y="190"/>
                    </a:lnTo>
                    <a:lnTo>
                      <a:pt x="19" y="182"/>
                    </a:lnTo>
                    <a:lnTo>
                      <a:pt x="15" y="175"/>
                    </a:lnTo>
                    <a:lnTo>
                      <a:pt x="12" y="171"/>
                    </a:lnTo>
                    <a:lnTo>
                      <a:pt x="10" y="166"/>
                    </a:lnTo>
                    <a:lnTo>
                      <a:pt x="8" y="161"/>
                    </a:lnTo>
                    <a:lnTo>
                      <a:pt x="5" y="156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76" name="Freeform 97"/>
              <p:cNvSpPr>
                <a:spLocks noChangeAspect="1"/>
              </p:cNvSpPr>
              <p:nvPr/>
            </p:nvSpPr>
            <p:spPr bwMode="auto">
              <a:xfrm>
                <a:off x="2509" y="10492"/>
                <a:ext cx="194" cy="1238"/>
              </a:xfrm>
              <a:custGeom>
                <a:avLst/>
                <a:gdLst>
                  <a:gd name="T0" fmla="*/ 0 w 194"/>
                  <a:gd name="T1" fmla="*/ 10 h 1238"/>
                  <a:gd name="T2" fmla="*/ 4 w 194"/>
                  <a:gd name="T3" fmla="*/ 22 h 1238"/>
                  <a:gd name="T4" fmla="*/ 11 w 194"/>
                  <a:gd name="T5" fmla="*/ 41 h 1238"/>
                  <a:gd name="T6" fmla="*/ 21 w 194"/>
                  <a:gd name="T7" fmla="*/ 64 h 1238"/>
                  <a:gd name="T8" fmla="*/ 28 w 194"/>
                  <a:gd name="T9" fmla="*/ 98 h 1238"/>
                  <a:gd name="T10" fmla="*/ 38 w 194"/>
                  <a:gd name="T11" fmla="*/ 133 h 1238"/>
                  <a:gd name="T12" fmla="*/ 52 w 194"/>
                  <a:gd name="T13" fmla="*/ 176 h 1238"/>
                  <a:gd name="T14" fmla="*/ 61 w 194"/>
                  <a:gd name="T15" fmla="*/ 224 h 1238"/>
                  <a:gd name="T16" fmla="*/ 73 w 194"/>
                  <a:gd name="T17" fmla="*/ 276 h 1238"/>
                  <a:gd name="T18" fmla="*/ 83 w 194"/>
                  <a:gd name="T19" fmla="*/ 335 h 1238"/>
                  <a:gd name="T20" fmla="*/ 94 w 194"/>
                  <a:gd name="T21" fmla="*/ 397 h 1238"/>
                  <a:gd name="T22" fmla="*/ 104 w 194"/>
                  <a:gd name="T23" fmla="*/ 463 h 1238"/>
                  <a:gd name="T24" fmla="*/ 111 w 194"/>
                  <a:gd name="T25" fmla="*/ 535 h 1238"/>
                  <a:gd name="T26" fmla="*/ 116 w 194"/>
                  <a:gd name="T27" fmla="*/ 608 h 1238"/>
                  <a:gd name="T28" fmla="*/ 120 w 194"/>
                  <a:gd name="T29" fmla="*/ 687 h 1238"/>
                  <a:gd name="T30" fmla="*/ 120 w 194"/>
                  <a:gd name="T31" fmla="*/ 770 h 1238"/>
                  <a:gd name="T32" fmla="*/ 120 w 194"/>
                  <a:gd name="T33" fmla="*/ 855 h 1238"/>
                  <a:gd name="T34" fmla="*/ 116 w 194"/>
                  <a:gd name="T35" fmla="*/ 943 h 1238"/>
                  <a:gd name="T36" fmla="*/ 109 w 194"/>
                  <a:gd name="T37" fmla="*/ 1033 h 1238"/>
                  <a:gd name="T38" fmla="*/ 97 w 194"/>
                  <a:gd name="T39" fmla="*/ 1128 h 1238"/>
                  <a:gd name="T40" fmla="*/ 83 w 194"/>
                  <a:gd name="T41" fmla="*/ 1226 h 1238"/>
                  <a:gd name="T42" fmla="*/ 97 w 194"/>
                  <a:gd name="T43" fmla="*/ 1233 h 1238"/>
                  <a:gd name="T44" fmla="*/ 118 w 194"/>
                  <a:gd name="T45" fmla="*/ 1238 h 1238"/>
                  <a:gd name="T46" fmla="*/ 137 w 194"/>
                  <a:gd name="T47" fmla="*/ 1238 h 1238"/>
                  <a:gd name="T48" fmla="*/ 154 w 194"/>
                  <a:gd name="T49" fmla="*/ 1226 h 1238"/>
                  <a:gd name="T50" fmla="*/ 163 w 194"/>
                  <a:gd name="T51" fmla="*/ 1207 h 1238"/>
                  <a:gd name="T52" fmla="*/ 163 w 194"/>
                  <a:gd name="T53" fmla="*/ 1193 h 1238"/>
                  <a:gd name="T54" fmla="*/ 165 w 194"/>
                  <a:gd name="T55" fmla="*/ 1166 h 1238"/>
                  <a:gd name="T56" fmla="*/ 170 w 194"/>
                  <a:gd name="T57" fmla="*/ 1136 h 1238"/>
                  <a:gd name="T58" fmla="*/ 175 w 194"/>
                  <a:gd name="T59" fmla="*/ 1095 h 1238"/>
                  <a:gd name="T60" fmla="*/ 180 w 194"/>
                  <a:gd name="T61" fmla="*/ 1050 h 1238"/>
                  <a:gd name="T62" fmla="*/ 182 w 194"/>
                  <a:gd name="T63" fmla="*/ 998 h 1238"/>
                  <a:gd name="T64" fmla="*/ 187 w 194"/>
                  <a:gd name="T65" fmla="*/ 941 h 1238"/>
                  <a:gd name="T66" fmla="*/ 189 w 194"/>
                  <a:gd name="T67" fmla="*/ 879 h 1238"/>
                  <a:gd name="T68" fmla="*/ 191 w 194"/>
                  <a:gd name="T69" fmla="*/ 815 h 1238"/>
                  <a:gd name="T70" fmla="*/ 191 w 194"/>
                  <a:gd name="T71" fmla="*/ 746 h 1238"/>
                  <a:gd name="T72" fmla="*/ 191 w 194"/>
                  <a:gd name="T73" fmla="*/ 677 h 1238"/>
                  <a:gd name="T74" fmla="*/ 189 w 194"/>
                  <a:gd name="T75" fmla="*/ 604 h 1238"/>
                  <a:gd name="T76" fmla="*/ 187 w 194"/>
                  <a:gd name="T77" fmla="*/ 530 h 1238"/>
                  <a:gd name="T78" fmla="*/ 180 w 194"/>
                  <a:gd name="T79" fmla="*/ 456 h 1238"/>
                  <a:gd name="T80" fmla="*/ 173 w 194"/>
                  <a:gd name="T81" fmla="*/ 383 h 1238"/>
                  <a:gd name="T82" fmla="*/ 163 w 194"/>
                  <a:gd name="T83" fmla="*/ 314 h 1238"/>
                  <a:gd name="T84" fmla="*/ 149 w 194"/>
                  <a:gd name="T85" fmla="*/ 243 h 1238"/>
                  <a:gd name="T86" fmla="*/ 135 w 194"/>
                  <a:gd name="T87" fmla="*/ 176 h 1238"/>
                  <a:gd name="T88" fmla="*/ 113 w 194"/>
                  <a:gd name="T89" fmla="*/ 114 h 1238"/>
                  <a:gd name="T90" fmla="*/ 92 w 194"/>
                  <a:gd name="T91" fmla="*/ 53 h 1238"/>
                  <a:gd name="T92" fmla="*/ 66 w 194"/>
                  <a:gd name="T93" fmla="*/ 0 h 12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1238"/>
                  <a:gd name="T143" fmla="*/ 194 w 194"/>
                  <a:gd name="T144" fmla="*/ 1238 h 12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1238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9" y="34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3" y="76"/>
                    </a:lnTo>
                    <a:lnTo>
                      <a:pt x="26" y="86"/>
                    </a:lnTo>
                    <a:lnTo>
                      <a:pt x="28" y="98"/>
                    </a:lnTo>
                    <a:lnTo>
                      <a:pt x="30" y="107"/>
                    </a:lnTo>
                    <a:lnTo>
                      <a:pt x="35" y="121"/>
                    </a:lnTo>
                    <a:lnTo>
                      <a:pt x="38" y="133"/>
                    </a:lnTo>
                    <a:lnTo>
                      <a:pt x="42" y="148"/>
                    </a:lnTo>
                    <a:lnTo>
                      <a:pt x="45" y="159"/>
                    </a:lnTo>
                    <a:lnTo>
                      <a:pt x="52" y="176"/>
                    </a:lnTo>
                    <a:lnTo>
                      <a:pt x="54" y="190"/>
                    </a:lnTo>
                    <a:lnTo>
                      <a:pt x="56" y="207"/>
                    </a:lnTo>
                    <a:lnTo>
                      <a:pt x="61" y="224"/>
                    </a:lnTo>
                    <a:lnTo>
                      <a:pt x="66" y="240"/>
                    </a:lnTo>
                    <a:lnTo>
                      <a:pt x="68" y="259"/>
                    </a:lnTo>
                    <a:lnTo>
                      <a:pt x="73" y="276"/>
                    </a:lnTo>
                    <a:lnTo>
                      <a:pt x="75" y="295"/>
                    </a:lnTo>
                    <a:lnTo>
                      <a:pt x="80" y="314"/>
                    </a:lnTo>
                    <a:lnTo>
                      <a:pt x="83" y="335"/>
                    </a:lnTo>
                    <a:lnTo>
                      <a:pt x="90" y="354"/>
                    </a:lnTo>
                    <a:lnTo>
                      <a:pt x="92" y="376"/>
                    </a:lnTo>
                    <a:lnTo>
                      <a:pt x="94" y="397"/>
                    </a:lnTo>
                    <a:lnTo>
                      <a:pt x="97" y="418"/>
                    </a:lnTo>
                    <a:lnTo>
                      <a:pt x="99" y="442"/>
                    </a:lnTo>
                    <a:lnTo>
                      <a:pt x="104" y="463"/>
                    </a:lnTo>
                    <a:lnTo>
                      <a:pt x="106" y="487"/>
                    </a:lnTo>
                    <a:lnTo>
                      <a:pt x="109" y="509"/>
                    </a:lnTo>
                    <a:lnTo>
                      <a:pt x="111" y="535"/>
                    </a:lnTo>
                    <a:lnTo>
                      <a:pt x="113" y="558"/>
                    </a:lnTo>
                    <a:lnTo>
                      <a:pt x="113" y="582"/>
                    </a:lnTo>
                    <a:lnTo>
                      <a:pt x="116" y="608"/>
                    </a:lnTo>
                    <a:lnTo>
                      <a:pt x="118" y="634"/>
                    </a:lnTo>
                    <a:lnTo>
                      <a:pt x="118" y="661"/>
                    </a:lnTo>
                    <a:lnTo>
                      <a:pt x="120" y="687"/>
                    </a:lnTo>
                    <a:lnTo>
                      <a:pt x="120" y="713"/>
                    </a:lnTo>
                    <a:lnTo>
                      <a:pt x="123" y="741"/>
                    </a:lnTo>
                    <a:lnTo>
                      <a:pt x="120" y="770"/>
                    </a:lnTo>
                    <a:lnTo>
                      <a:pt x="120" y="798"/>
                    </a:lnTo>
                    <a:lnTo>
                      <a:pt x="120" y="824"/>
                    </a:lnTo>
                    <a:lnTo>
                      <a:pt x="120" y="855"/>
                    </a:lnTo>
                    <a:lnTo>
                      <a:pt x="120" y="884"/>
                    </a:lnTo>
                    <a:lnTo>
                      <a:pt x="118" y="915"/>
                    </a:lnTo>
                    <a:lnTo>
                      <a:pt x="116" y="943"/>
                    </a:lnTo>
                    <a:lnTo>
                      <a:pt x="116" y="974"/>
                    </a:lnTo>
                    <a:lnTo>
                      <a:pt x="111" y="1003"/>
                    </a:lnTo>
                    <a:lnTo>
                      <a:pt x="109" y="1033"/>
                    </a:lnTo>
                    <a:lnTo>
                      <a:pt x="106" y="1067"/>
                    </a:lnTo>
                    <a:lnTo>
                      <a:pt x="101" y="1098"/>
                    </a:lnTo>
                    <a:lnTo>
                      <a:pt x="97" y="1128"/>
                    </a:lnTo>
                    <a:lnTo>
                      <a:pt x="92" y="1162"/>
                    </a:lnTo>
                    <a:lnTo>
                      <a:pt x="90" y="1193"/>
                    </a:lnTo>
                    <a:lnTo>
                      <a:pt x="83" y="1226"/>
                    </a:lnTo>
                    <a:lnTo>
                      <a:pt x="85" y="1226"/>
                    </a:lnTo>
                    <a:lnTo>
                      <a:pt x="92" y="1231"/>
                    </a:lnTo>
                    <a:lnTo>
                      <a:pt x="97" y="1233"/>
                    </a:lnTo>
                    <a:lnTo>
                      <a:pt x="104" y="1235"/>
                    </a:lnTo>
                    <a:lnTo>
                      <a:pt x="111" y="1238"/>
                    </a:lnTo>
                    <a:lnTo>
                      <a:pt x="118" y="1238"/>
                    </a:lnTo>
                    <a:lnTo>
                      <a:pt x="125" y="1238"/>
                    </a:lnTo>
                    <a:lnTo>
                      <a:pt x="132" y="1238"/>
                    </a:lnTo>
                    <a:lnTo>
                      <a:pt x="137" y="1238"/>
                    </a:lnTo>
                    <a:lnTo>
                      <a:pt x="144" y="1235"/>
                    </a:lnTo>
                    <a:lnTo>
                      <a:pt x="149" y="1231"/>
                    </a:lnTo>
                    <a:lnTo>
                      <a:pt x="154" y="1226"/>
                    </a:lnTo>
                    <a:lnTo>
                      <a:pt x="158" y="1219"/>
                    </a:lnTo>
                    <a:lnTo>
                      <a:pt x="163" y="1209"/>
                    </a:lnTo>
                    <a:lnTo>
                      <a:pt x="163" y="1207"/>
                    </a:lnTo>
                    <a:lnTo>
                      <a:pt x="163" y="1202"/>
                    </a:lnTo>
                    <a:lnTo>
                      <a:pt x="163" y="1197"/>
                    </a:lnTo>
                    <a:lnTo>
                      <a:pt x="163" y="1193"/>
                    </a:lnTo>
                    <a:lnTo>
                      <a:pt x="163" y="1183"/>
                    </a:lnTo>
                    <a:lnTo>
                      <a:pt x="165" y="1176"/>
                    </a:lnTo>
                    <a:lnTo>
                      <a:pt x="165" y="1166"/>
                    </a:lnTo>
                    <a:lnTo>
                      <a:pt x="168" y="1157"/>
                    </a:lnTo>
                    <a:lnTo>
                      <a:pt x="168" y="1147"/>
                    </a:lnTo>
                    <a:lnTo>
                      <a:pt x="170" y="1136"/>
                    </a:lnTo>
                    <a:lnTo>
                      <a:pt x="173" y="1121"/>
                    </a:lnTo>
                    <a:lnTo>
                      <a:pt x="173" y="1109"/>
                    </a:lnTo>
                    <a:lnTo>
                      <a:pt x="175" y="1095"/>
                    </a:lnTo>
                    <a:lnTo>
                      <a:pt x="175" y="1081"/>
                    </a:lnTo>
                    <a:lnTo>
                      <a:pt x="177" y="1067"/>
                    </a:lnTo>
                    <a:lnTo>
                      <a:pt x="180" y="1050"/>
                    </a:lnTo>
                    <a:lnTo>
                      <a:pt x="180" y="1033"/>
                    </a:lnTo>
                    <a:lnTo>
                      <a:pt x="180" y="1017"/>
                    </a:lnTo>
                    <a:lnTo>
                      <a:pt x="182" y="998"/>
                    </a:lnTo>
                    <a:lnTo>
                      <a:pt x="182" y="979"/>
                    </a:lnTo>
                    <a:lnTo>
                      <a:pt x="184" y="960"/>
                    </a:lnTo>
                    <a:lnTo>
                      <a:pt x="187" y="941"/>
                    </a:lnTo>
                    <a:lnTo>
                      <a:pt x="187" y="919"/>
                    </a:lnTo>
                    <a:lnTo>
                      <a:pt x="189" y="900"/>
                    </a:lnTo>
                    <a:lnTo>
                      <a:pt x="189" y="879"/>
                    </a:lnTo>
                    <a:lnTo>
                      <a:pt x="189" y="858"/>
                    </a:lnTo>
                    <a:lnTo>
                      <a:pt x="191" y="836"/>
                    </a:lnTo>
                    <a:lnTo>
                      <a:pt x="191" y="815"/>
                    </a:lnTo>
                    <a:lnTo>
                      <a:pt x="191" y="791"/>
                    </a:lnTo>
                    <a:lnTo>
                      <a:pt x="191" y="770"/>
                    </a:lnTo>
                    <a:lnTo>
                      <a:pt x="191" y="746"/>
                    </a:lnTo>
                    <a:lnTo>
                      <a:pt x="194" y="725"/>
                    </a:lnTo>
                    <a:lnTo>
                      <a:pt x="191" y="699"/>
                    </a:lnTo>
                    <a:lnTo>
                      <a:pt x="191" y="677"/>
                    </a:lnTo>
                    <a:lnTo>
                      <a:pt x="191" y="651"/>
                    </a:lnTo>
                    <a:lnTo>
                      <a:pt x="191" y="627"/>
                    </a:lnTo>
                    <a:lnTo>
                      <a:pt x="189" y="604"/>
                    </a:lnTo>
                    <a:lnTo>
                      <a:pt x="189" y="577"/>
                    </a:lnTo>
                    <a:lnTo>
                      <a:pt x="189" y="556"/>
                    </a:lnTo>
                    <a:lnTo>
                      <a:pt x="187" y="530"/>
                    </a:lnTo>
                    <a:lnTo>
                      <a:pt x="184" y="506"/>
                    </a:lnTo>
                    <a:lnTo>
                      <a:pt x="182" y="482"/>
                    </a:lnTo>
                    <a:lnTo>
                      <a:pt x="180" y="456"/>
                    </a:lnTo>
                    <a:lnTo>
                      <a:pt x="180" y="433"/>
                    </a:lnTo>
                    <a:lnTo>
                      <a:pt x="175" y="409"/>
                    </a:lnTo>
                    <a:lnTo>
                      <a:pt x="173" y="383"/>
                    </a:lnTo>
                    <a:lnTo>
                      <a:pt x="168" y="361"/>
                    </a:lnTo>
                    <a:lnTo>
                      <a:pt x="165" y="338"/>
                    </a:lnTo>
                    <a:lnTo>
                      <a:pt x="163" y="314"/>
                    </a:lnTo>
                    <a:lnTo>
                      <a:pt x="158" y="290"/>
                    </a:lnTo>
                    <a:lnTo>
                      <a:pt x="154" y="266"/>
                    </a:lnTo>
                    <a:lnTo>
                      <a:pt x="149" y="243"/>
                    </a:lnTo>
                    <a:lnTo>
                      <a:pt x="144" y="221"/>
                    </a:lnTo>
                    <a:lnTo>
                      <a:pt x="139" y="197"/>
                    </a:lnTo>
                    <a:lnTo>
                      <a:pt x="135" y="176"/>
                    </a:lnTo>
                    <a:lnTo>
                      <a:pt x="128" y="155"/>
                    </a:lnTo>
                    <a:lnTo>
                      <a:pt x="120" y="133"/>
                    </a:lnTo>
                    <a:lnTo>
                      <a:pt x="113" y="114"/>
                    </a:lnTo>
                    <a:lnTo>
                      <a:pt x="106" y="93"/>
                    </a:lnTo>
                    <a:lnTo>
                      <a:pt x="99" y="74"/>
                    </a:lnTo>
                    <a:lnTo>
                      <a:pt x="92" y="53"/>
                    </a:lnTo>
                    <a:lnTo>
                      <a:pt x="83" y="36"/>
                    </a:lnTo>
                    <a:lnTo>
                      <a:pt x="75" y="17"/>
                    </a:lnTo>
                    <a:lnTo>
                      <a:pt x="6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77" name="Freeform 98"/>
              <p:cNvSpPr>
                <a:spLocks noChangeAspect="1"/>
              </p:cNvSpPr>
              <p:nvPr/>
            </p:nvSpPr>
            <p:spPr bwMode="auto">
              <a:xfrm>
                <a:off x="2802" y="10476"/>
                <a:ext cx="289" cy="1194"/>
              </a:xfrm>
              <a:custGeom>
                <a:avLst/>
                <a:gdLst>
                  <a:gd name="T0" fmla="*/ 5 w 289"/>
                  <a:gd name="T1" fmla="*/ 21 h 1194"/>
                  <a:gd name="T2" fmla="*/ 15 w 289"/>
                  <a:gd name="T3" fmla="*/ 33 h 1194"/>
                  <a:gd name="T4" fmla="*/ 22 w 289"/>
                  <a:gd name="T5" fmla="*/ 40 h 1194"/>
                  <a:gd name="T6" fmla="*/ 31 w 289"/>
                  <a:gd name="T7" fmla="*/ 52 h 1194"/>
                  <a:gd name="T8" fmla="*/ 41 w 289"/>
                  <a:gd name="T9" fmla="*/ 64 h 1194"/>
                  <a:gd name="T10" fmla="*/ 50 w 289"/>
                  <a:gd name="T11" fmla="*/ 80 h 1194"/>
                  <a:gd name="T12" fmla="*/ 62 w 289"/>
                  <a:gd name="T13" fmla="*/ 99 h 1194"/>
                  <a:gd name="T14" fmla="*/ 74 w 289"/>
                  <a:gd name="T15" fmla="*/ 118 h 1194"/>
                  <a:gd name="T16" fmla="*/ 88 w 289"/>
                  <a:gd name="T17" fmla="*/ 140 h 1194"/>
                  <a:gd name="T18" fmla="*/ 100 w 289"/>
                  <a:gd name="T19" fmla="*/ 166 h 1194"/>
                  <a:gd name="T20" fmla="*/ 114 w 289"/>
                  <a:gd name="T21" fmla="*/ 192 h 1194"/>
                  <a:gd name="T22" fmla="*/ 126 w 289"/>
                  <a:gd name="T23" fmla="*/ 221 h 1194"/>
                  <a:gd name="T24" fmla="*/ 138 w 289"/>
                  <a:gd name="T25" fmla="*/ 254 h 1194"/>
                  <a:gd name="T26" fmla="*/ 152 w 289"/>
                  <a:gd name="T27" fmla="*/ 287 h 1194"/>
                  <a:gd name="T28" fmla="*/ 164 w 289"/>
                  <a:gd name="T29" fmla="*/ 325 h 1194"/>
                  <a:gd name="T30" fmla="*/ 173 w 289"/>
                  <a:gd name="T31" fmla="*/ 363 h 1194"/>
                  <a:gd name="T32" fmla="*/ 185 w 289"/>
                  <a:gd name="T33" fmla="*/ 406 h 1194"/>
                  <a:gd name="T34" fmla="*/ 195 w 289"/>
                  <a:gd name="T35" fmla="*/ 451 h 1194"/>
                  <a:gd name="T36" fmla="*/ 202 w 289"/>
                  <a:gd name="T37" fmla="*/ 496 h 1194"/>
                  <a:gd name="T38" fmla="*/ 211 w 289"/>
                  <a:gd name="T39" fmla="*/ 546 h 1194"/>
                  <a:gd name="T40" fmla="*/ 216 w 289"/>
                  <a:gd name="T41" fmla="*/ 598 h 1194"/>
                  <a:gd name="T42" fmla="*/ 221 w 289"/>
                  <a:gd name="T43" fmla="*/ 653 h 1194"/>
                  <a:gd name="T44" fmla="*/ 223 w 289"/>
                  <a:gd name="T45" fmla="*/ 710 h 1194"/>
                  <a:gd name="T46" fmla="*/ 225 w 289"/>
                  <a:gd name="T47" fmla="*/ 772 h 1194"/>
                  <a:gd name="T48" fmla="*/ 221 w 289"/>
                  <a:gd name="T49" fmla="*/ 833 h 1194"/>
                  <a:gd name="T50" fmla="*/ 218 w 289"/>
                  <a:gd name="T51" fmla="*/ 902 h 1194"/>
                  <a:gd name="T52" fmla="*/ 213 w 289"/>
                  <a:gd name="T53" fmla="*/ 971 h 1194"/>
                  <a:gd name="T54" fmla="*/ 204 w 289"/>
                  <a:gd name="T55" fmla="*/ 1042 h 1194"/>
                  <a:gd name="T56" fmla="*/ 195 w 289"/>
                  <a:gd name="T57" fmla="*/ 1116 h 1194"/>
                  <a:gd name="T58" fmla="*/ 183 w 289"/>
                  <a:gd name="T59" fmla="*/ 1194 h 1194"/>
                  <a:gd name="T60" fmla="*/ 266 w 289"/>
                  <a:gd name="T61" fmla="*/ 1182 h 1194"/>
                  <a:gd name="T62" fmla="*/ 266 w 289"/>
                  <a:gd name="T63" fmla="*/ 1178 h 1194"/>
                  <a:gd name="T64" fmla="*/ 266 w 289"/>
                  <a:gd name="T65" fmla="*/ 1168 h 1194"/>
                  <a:gd name="T66" fmla="*/ 268 w 289"/>
                  <a:gd name="T67" fmla="*/ 1154 h 1194"/>
                  <a:gd name="T68" fmla="*/ 270 w 289"/>
                  <a:gd name="T69" fmla="*/ 1135 h 1194"/>
                  <a:gd name="T70" fmla="*/ 273 w 289"/>
                  <a:gd name="T71" fmla="*/ 1114 h 1194"/>
                  <a:gd name="T72" fmla="*/ 275 w 289"/>
                  <a:gd name="T73" fmla="*/ 1087 h 1194"/>
                  <a:gd name="T74" fmla="*/ 277 w 289"/>
                  <a:gd name="T75" fmla="*/ 1057 h 1194"/>
                  <a:gd name="T76" fmla="*/ 282 w 289"/>
                  <a:gd name="T77" fmla="*/ 1026 h 1194"/>
                  <a:gd name="T78" fmla="*/ 282 w 289"/>
                  <a:gd name="T79" fmla="*/ 990 h 1194"/>
                  <a:gd name="T80" fmla="*/ 285 w 289"/>
                  <a:gd name="T81" fmla="*/ 952 h 1194"/>
                  <a:gd name="T82" fmla="*/ 287 w 289"/>
                  <a:gd name="T83" fmla="*/ 914 h 1194"/>
                  <a:gd name="T84" fmla="*/ 289 w 289"/>
                  <a:gd name="T85" fmla="*/ 869 h 1194"/>
                  <a:gd name="T86" fmla="*/ 289 w 289"/>
                  <a:gd name="T87" fmla="*/ 826 h 1194"/>
                  <a:gd name="T88" fmla="*/ 289 w 289"/>
                  <a:gd name="T89" fmla="*/ 781 h 1194"/>
                  <a:gd name="T90" fmla="*/ 289 w 289"/>
                  <a:gd name="T91" fmla="*/ 734 h 1194"/>
                  <a:gd name="T92" fmla="*/ 289 w 289"/>
                  <a:gd name="T93" fmla="*/ 686 h 1194"/>
                  <a:gd name="T94" fmla="*/ 285 w 289"/>
                  <a:gd name="T95" fmla="*/ 636 h 1194"/>
                  <a:gd name="T96" fmla="*/ 282 w 289"/>
                  <a:gd name="T97" fmla="*/ 586 h 1194"/>
                  <a:gd name="T98" fmla="*/ 277 w 289"/>
                  <a:gd name="T99" fmla="*/ 536 h 1194"/>
                  <a:gd name="T100" fmla="*/ 273 w 289"/>
                  <a:gd name="T101" fmla="*/ 487 h 1194"/>
                  <a:gd name="T102" fmla="*/ 266 w 289"/>
                  <a:gd name="T103" fmla="*/ 437 h 1194"/>
                  <a:gd name="T104" fmla="*/ 256 w 289"/>
                  <a:gd name="T105" fmla="*/ 389 h 1194"/>
                  <a:gd name="T106" fmla="*/ 244 w 289"/>
                  <a:gd name="T107" fmla="*/ 342 h 1194"/>
                  <a:gd name="T108" fmla="*/ 232 w 289"/>
                  <a:gd name="T109" fmla="*/ 294 h 1194"/>
                  <a:gd name="T110" fmla="*/ 218 w 289"/>
                  <a:gd name="T111" fmla="*/ 247 h 1194"/>
                  <a:gd name="T112" fmla="*/ 202 w 289"/>
                  <a:gd name="T113" fmla="*/ 204 h 1194"/>
                  <a:gd name="T114" fmla="*/ 185 w 289"/>
                  <a:gd name="T115" fmla="*/ 161 h 1194"/>
                  <a:gd name="T116" fmla="*/ 164 w 289"/>
                  <a:gd name="T117" fmla="*/ 121 h 1194"/>
                  <a:gd name="T118" fmla="*/ 142 w 289"/>
                  <a:gd name="T119" fmla="*/ 83 h 1194"/>
                  <a:gd name="T120" fmla="*/ 116 w 289"/>
                  <a:gd name="T121" fmla="*/ 47 h 1194"/>
                  <a:gd name="T122" fmla="*/ 88 w 289"/>
                  <a:gd name="T123" fmla="*/ 16 h 1194"/>
                  <a:gd name="T124" fmla="*/ 0 w 289"/>
                  <a:gd name="T125" fmla="*/ 16 h 1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9"/>
                  <a:gd name="T190" fmla="*/ 0 h 1194"/>
                  <a:gd name="T191" fmla="*/ 289 w 289"/>
                  <a:gd name="T192" fmla="*/ 1194 h 11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9" h="1194">
                    <a:moveTo>
                      <a:pt x="0" y="16"/>
                    </a:moveTo>
                    <a:lnTo>
                      <a:pt x="5" y="21"/>
                    </a:lnTo>
                    <a:lnTo>
                      <a:pt x="7" y="23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2" y="40"/>
                    </a:lnTo>
                    <a:lnTo>
                      <a:pt x="24" y="45"/>
                    </a:lnTo>
                    <a:lnTo>
                      <a:pt x="31" y="52"/>
                    </a:lnTo>
                    <a:lnTo>
                      <a:pt x="36" y="57"/>
                    </a:lnTo>
                    <a:lnTo>
                      <a:pt x="41" y="64"/>
                    </a:lnTo>
                    <a:lnTo>
                      <a:pt x="45" y="73"/>
                    </a:lnTo>
                    <a:lnTo>
                      <a:pt x="50" y="80"/>
                    </a:lnTo>
                    <a:lnTo>
                      <a:pt x="55" y="90"/>
                    </a:lnTo>
                    <a:lnTo>
                      <a:pt x="62" y="99"/>
                    </a:lnTo>
                    <a:lnTo>
                      <a:pt x="67" y="107"/>
                    </a:lnTo>
                    <a:lnTo>
                      <a:pt x="74" y="118"/>
                    </a:lnTo>
                    <a:lnTo>
                      <a:pt x="81" y="128"/>
                    </a:lnTo>
                    <a:lnTo>
                      <a:pt x="88" y="140"/>
                    </a:lnTo>
                    <a:lnTo>
                      <a:pt x="93" y="154"/>
                    </a:lnTo>
                    <a:lnTo>
                      <a:pt x="100" y="166"/>
                    </a:lnTo>
                    <a:lnTo>
                      <a:pt x="105" y="178"/>
                    </a:lnTo>
                    <a:lnTo>
                      <a:pt x="114" y="192"/>
                    </a:lnTo>
                    <a:lnTo>
                      <a:pt x="119" y="206"/>
                    </a:lnTo>
                    <a:lnTo>
                      <a:pt x="126" y="221"/>
                    </a:lnTo>
                    <a:lnTo>
                      <a:pt x="131" y="237"/>
                    </a:lnTo>
                    <a:lnTo>
                      <a:pt x="138" y="254"/>
                    </a:lnTo>
                    <a:lnTo>
                      <a:pt x="145" y="270"/>
                    </a:lnTo>
                    <a:lnTo>
                      <a:pt x="152" y="287"/>
                    </a:lnTo>
                    <a:lnTo>
                      <a:pt x="157" y="306"/>
                    </a:lnTo>
                    <a:lnTo>
                      <a:pt x="164" y="325"/>
                    </a:lnTo>
                    <a:lnTo>
                      <a:pt x="168" y="342"/>
                    </a:lnTo>
                    <a:lnTo>
                      <a:pt x="173" y="363"/>
                    </a:lnTo>
                    <a:lnTo>
                      <a:pt x="178" y="384"/>
                    </a:lnTo>
                    <a:lnTo>
                      <a:pt x="185" y="406"/>
                    </a:lnTo>
                    <a:lnTo>
                      <a:pt x="190" y="427"/>
                    </a:lnTo>
                    <a:lnTo>
                      <a:pt x="195" y="451"/>
                    </a:lnTo>
                    <a:lnTo>
                      <a:pt x="199" y="472"/>
                    </a:lnTo>
                    <a:lnTo>
                      <a:pt x="202" y="496"/>
                    </a:lnTo>
                    <a:lnTo>
                      <a:pt x="206" y="520"/>
                    </a:lnTo>
                    <a:lnTo>
                      <a:pt x="211" y="546"/>
                    </a:lnTo>
                    <a:lnTo>
                      <a:pt x="213" y="572"/>
                    </a:lnTo>
                    <a:lnTo>
                      <a:pt x="216" y="598"/>
                    </a:lnTo>
                    <a:lnTo>
                      <a:pt x="218" y="627"/>
                    </a:lnTo>
                    <a:lnTo>
                      <a:pt x="221" y="653"/>
                    </a:lnTo>
                    <a:lnTo>
                      <a:pt x="221" y="681"/>
                    </a:lnTo>
                    <a:lnTo>
                      <a:pt x="223" y="710"/>
                    </a:lnTo>
                    <a:lnTo>
                      <a:pt x="223" y="741"/>
                    </a:lnTo>
                    <a:lnTo>
                      <a:pt x="225" y="772"/>
                    </a:lnTo>
                    <a:lnTo>
                      <a:pt x="223" y="802"/>
                    </a:lnTo>
                    <a:lnTo>
                      <a:pt x="221" y="833"/>
                    </a:lnTo>
                    <a:lnTo>
                      <a:pt x="221" y="867"/>
                    </a:lnTo>
                    <a:lnTo>
                      <a:pt x="218" y="902"/>
                    </a:lnTo>
                    <a:lnTo>
                      <a:pt x="216" y="935"/>
                    </a:lnTo>
                    <a:lnTo>
                      <a:pt x="213" y="971"/>
                    </a:lnTo>
                    <a:lnTo>
                      <a:pt x="211" y="1004"/>
                    </a:lnTo>
                    <a:lnTo>
                      <a:pt x="204" y="1042"/>
                    </a:lnTo>
                    <a:lnTo>
                      <a:pt x="199" y="1078"/>
                    </a:lnTo>
                    <a:lnTo>
                      <a:pt x="195" y="1116"/>
                    </a:lnTo>
                    <a:lnTo>
                      <a:pt x="187" y="1154"/>
                    </a:lnTo>
                    <a:lnTo>
                      <a:pt x="183" y="1194"/>
                    </a:lnTo>
                    <a:lnTo>
                      <a:pt x="266" y="1185"/>
                    </a:lnTo>
                    <a:lnTo>
                      <a:pt x="266" y="1182"/>
                    </a:lnTo>
                    <a:lnTo>
                      <a:pt x="266" y="1178"/>
                    </a:lnTo>
                    <a:lnTo>
                      <a:pt x="266" y="1173"/>
                    </a:lnTo>
                    <a:lnTo>
                      <a:pt x="266" y="1168"/>
                    </a:lnTo>
                    <a:lnTo>
                      <a:pt x="268" y="1161"/>
                    </a:lnTo>
                    <a:lnTo>
                      <a:pt x="268" y="1154"/>
                    </a:lnTo>
                    <a:lnTo>
                      <a:pt x="270" y="1144"/>
                    </a:lnTo>
                    <a:lnTo>
                      <a:pt x="270" y="1135"/>
                    </a:lnTo>
                    <a:lnTo>
                      <a:pt x="273" y="1125"/>
                    </a:lnTo>
                    <a:lnTo>
                      <a:pt x="273" y="1114"/>
                    </a:lnTo>
                    <a:lnTo>
                      <a:pt x="275" y="1102"/>
                    </a:lnTo>
                    <a:lnTo>
                      <a:pt x="275" y="1087"/>
                    </a:lnTo>
                    <a:lnTo>
                      <a:pt x="277" y="1073"/>
                    </a:lnTo>
                    <a:lnTo>
                      <a:pt x="277" y="1057"/>
                    </a:lnTo>
                    <a:lnTo>
                      <a:pt x="280" y="1042"/>
                    </a:lnTo>
                    <a:lnTo>
                      <a:pt x="282" y="1026"/>
                    </a:lnTo>
                    <a:lnTo>
                      <a:pt x="282" y="1009"/>
                    </a:lnTo>
                    <a:lnTo>
                      <a:pt x="282" y="990"/>
                    </a:lnTo>
                    <a:lnTo>
                      <a:pt x="285" y="971"/>
                    </a:lnTo>
                    <a:lnTo>
                      <a:pt x="285" y="952"/>
                    </a:lnTo>
                    <a:lnTo>
                      <a:pt x="287" y="933"/>
                    </a:lnTo>
                    <a:lnTo>
                      <a:pt x="287" y="914"/>
                    </a:lnTo>
                    <a:lnTo>
                      <a:pt x="289" y="893"/>
                    </a:lnTo>
                    <a:lnTo>
                      <a:pt x="289" y="869"/>
                    </a:lnTo>
                    <a:lnTo>
                      <a:pt x="289" y="848"/>
                    </a:lnTo>
                    <a:lnTo>
                      <a:pt x="289" y="826"/>
                    </a:lnTo>
                    <a:lnTo>
                      <a:pt x="289" y="805"/>
                    </a:lnTo>
                    <a:lnTo>
                      <a:pt x="289" y="781"/>
                    </a:lnTo>
                    <a:lnTo>
                      <a:pt x="289" y="757"/>
                    </a:lnTo>
                    <a:lnTo>
                      <a:pt x="289" y="734"/>
                    </a:lnTo>
                    <a:lnTo>
                      <a:pt x="289" y="710"/>
                    </a:lnTo>
                    <a:lnTo>
                      <a:pt x="289" y="686"/>
                    </a:lnTo>
                    <a:lnTo>
                      <a:pt x="287" y="660"/>
                    </a:lnTo>
                    <a:lnTo>
                      <a:pt x="285" y="636"/>
                    </a:lnTo>
                    <a:lnTo>
                      <a:pt x="285" y="612"/>
                    </a:lnTo>
                    <a:lnTo>
                      <a:pt x="282" y="586"/>
                    </a:lnTo>
                    <a:lnTo>
                      <a:pt x="280" y="563"/>
                    </a:lnTo>
                    <a:lnTo>
                      <a:pt x="277" y="536"/>
                    </a:lnTo>
                    <a:lnTo>
                      <a:pt x="275" y="513"/>
                    </a:lnTo>
                    <a:lnTo>
                      <a:pt x="273" y="487"/>
                    </a:lnTo>
                    <a:lnTo>
                      <a:pt x="268" y="463"/>
                    </a:lnTo>
                    <a:lnTo>
                      <a:pt x="266" y="437"/>
                    </a:lnTo>
                    <a:lnTo>
                      <a:pt x="261" y="413"/>
                    </a:lnTo>
                    <a:lnTo>
                      <a:pt x="256" y="389"/>
                    </a:lnTo>
                    <a:lnTo>
                      <a:pt x="251" y="365"/>
                    </a:lnTo>
                    <a:lnTo>
                      <a:pt x="244" y="342"/>
                    </a:lnTo>
                    <a:lnTo>
                      <a:pt x="240" y="318"/>
                    </a:lnTo>
                    <a:lnTo>
                      <a:pt x="232" y="294"/>
                    </a:lnTo>
                    <a:lnTo>
                      <a:pt x="225" y="270"/>
                    </a:lnTo>
                    <a:lnTo>
                      <a:pt x="218" y="247"/>
                    </a:lnTo>
                    <a:lnTo>
                      <a:pt x="211" y="228"/>
                    </a:lnTo>
                    <a:lnTo>
                      <a:pt x="202" y="204"/>
                    </a:lnTo>
                    <a:lnTo>
                      <a:pt x="192" y="183"/>
                    </a:lnTo>
                    <a:lnTo>
                      <a:pt x="185" y="161"/>
                    </a:lnTo>
                    <a:lnTo>
                      <a:pt x="176" y="142"/>
                    </a:lnTo>
                    <a:lnTo>
                      <a:pt x="164" y="121"/>
                    </a:lnTo>
                    <a:lnTo>
                      <a:pt x="154" y="102"/>
                    </a:lnTo>
                    <a:lnTo>
                      <a:pt x="142" y="83"/>
                    </a:lnTo>
                    <a:lnTo>
                      <a:pt x="131" y="66"/>
                    </a:lnTo>
                    <a:lnTo>
                      <a:pt x="116" y="47"/>
                    </a:lnTo>
                    <a:lnTo>
                      <a:pt x="105" y="31"/>
                    </a:lnTo>
                    <a:lnTo>
                      <a:pt x="88" y="16"/>
                    </a:lnTo>
                    <a:lnTo>
                      <a:pt x="7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78" name="Freeform 99"/>
              <p:cNvSpPr>
                <a:spLocks noChangeAspect="1"/>
              </p:cNvSpPr>
              <p:nvPr/>
            </p:nvSpPr>
            <p:spPr bwMode="auto">
              <a:xfrm>
                <a:off x="3051" y="10412"/>
                <a:ext cx="287" cy="1227"/>
              </a:xfrm>
              <a:custGeom>
                <a:avLst/>
                <a:gdLst>
                  <a:gd name="T0" fmla="*/ 7 w 287"/>
                  <a:gd name="T1" fmla="*/ 59 h 1227"/>
                  <a:gd name="T2" fmla="*/ 26 w 287"/>
                  <a:gd name="T3" fmla="*/ 80 h 1227"/>
                  <a:gd name="T4" fmla="*/ 40 w 287"/>
                  <a:gd name="T5" fmla="*/ 99 h 1227"/>
                  <a:gd name="T6" fmla="*/ 54 w 287"/>
                  <a:gd name="T7" fmla="*/ 118 h 1227"/>
                  <a:gd name="T8" fmla="*/ 71 w 287"/>
                  <a:gd name="T9" fmla="*/ 144 h 1227"/>
                  <a:gd name="T10" fmla="*/ 85 w 287"/>
                  <a:gd name="T11" fmla="*/ 173 h 1227"/>
                  <a:gd name="T12" fmla="*/ 99 w 287"/>
                  <a:gd name="T13" fmla="*/ 209 h 1227"/>
                  <a:gd name="T14" fmla="*/ 116 w 287"/>
                  <a:gd name="T15" fmla="*/ 249 h 1227"/>
                  <a:gd name="T16" fmla="*/ 130 w 287"/>
                  <a:gd name="T17" fmla="*/ 296 h 1227"/>
                  <a:gd name="T18" fmla="*/ 144 w 287"/>
                  <a:gd name="T19" fmla="*/ 349 h 1227"/>
                  <a:gd name="T20" fmla="*/ 159 w 287"/>
                  <a:gd name="T21" fmla="*/ 406 h 1227"/>
                  <a:gd name="T22" fmla="*/ 171 w 287"/>
                  <a:gd name="T23" fmla="*/ 472 h 1227"/>
                  <a:gd name="T24" fmla="*/ 182 w 287"/>
                  <a:gd name="T25" fmla="*/ 546 h 1227"/>
                  <a:gd name="T26" fmla="*/ 189 w 287"/>
                  <a:gd name="T27" fmla="*/ 622 h 1227"/>
                  <a:gd name="T28" fmla="*/ 197 w 287"/>
                  <a:gd name="T29" fmla="*/ 695 h 1227"/>
                  <a:gd name="T30" fmla="*/ 204 w 287"/>
                  <a:gd name="T31" fmla="*/ 764 h 1227"/>
                  <a:gd name="T32" fmla="*/ 208 w 287"/>
                  <a:gd name="T33" fmla="*/ 828 h 1227"/>
                  <a:gd name="T34" fmla="*/ 211 w 287"/>
                  <a:gd name="T35" fmla="*/ 888 h 1227"/>
                  <a:gd name="T36" fmla="*/ 216 w 287"/>
                  <a:gd name="T37" fmla="*/ 945 h 1227"/>
                  <a:gd name="T38" fmla="*/ 218 w 287"/>
                  <a:gd name="T39" fmla="*/ 995 h 1227"/>
                  <a:gd name="T40" fmla="*/ 220 w 287"/>
                  <a:gd name="T41" fmla="*/ 1042 h 1227"/>
                  <a:gd name="T42" fmla="*/ 220 w 287"/>
                  <a:gd name="T43" fmla="*/ 1083 h 1227"/>
                  <a:gd name="T44" fmla="*/ 220 w 287"/>
                  <a:gd name="T45" fmla="*/ 1121 h 1227"/>
                  <a:gd name="T46" fmla="*/ 223 w 287"/>
                  <a:gd name="T47" fmla="*/ 1149 h 1227"/>
                  <a:gd name="T48" fmla="*/ 223 w 287"/>
                  <a:gd name="T49" fmla="*/ 1175 h 1227"/>
                  <a:gd name="T50" fmla="*/ 223 w 287"/>
                  <a:gd name="T51" fmla="*/ 1197 h 1227"/>
                  <a:gd name="T52" fmla="*/ 223 w 287"/>
                  <a:gd name="T53" fmla="*/ 1220 h 1227"/>
                  <a:gd name="T54" fmla="*/ 287 w 287"/>
                  <a:gd name="T55" fmla="*/ 1218 h 1227"/>
                  <a:gd name="T56" fmla="*/ 284 w 287"/>
                  <a:gd name="T57" fmla="*/ 1197 h 1227"/>
                  <a:gd name="T58" fmla="*/ 284 w 287"/>
                  <a:gd name="T59" fmla="*/ 1168 h 1227"/>
                  <a:gd name="T60" fmla="*/ 284 w 287"/>
                  <a:gd name="T61" fmla="*/ 1128 h 1227"/>
                  <a:gd name="T62" fmla="*/ 282 w 287"/>
                  <a:gd name="T63" fmla="*/ 1075 h 1227"/>
                  <a:gd name="T64" fmla="*/ 279 w 287"/>
                  <a:gd name="T65" fmla="*/ 1016 h 1227"/>
                  <a:gd name="T66" fmla="*/ 277 w 287"/>
                  <a:gd name="T67" fmla="*/ 947 h 1227"/>
                  <a:gd name="T68" fmla="*/ 272 w 287"/>
                  <a:gd name="T69" fmla="*/ 876 h 1227"/>
                  <a:gd name="T70" fmla="*/ 270 w 287"/>
                  <a:gd name="T71" fmla="*/ 800 h 1227"/>
                  <a:gd name="T72" fmla="*/ 265 w 287"/>
                  <a:gd name="T73" fmla="*/ 719 h 1227"/>
                  <a:gd name="T74" fmla="*/ 258 w 287"/>
                  <a:gd name="T75" fmla="*/ 641 h 1227"/>
                  <a:gd name="T76" fmla="*/ 251 w 287"/>
                  <a:gd name="T77" fmla="*/ 565 h 1227"/>
                  <a:gd name="T78" fmla="*/ 242 w 287"/>
                  <a:gd name="T79" fmla="*/ 489 h 1227"/>
                  <a:gd name="T80" fmla="*/ 232 w 287"/>
                  <a:gd name="T81" fmla="*/ 420 h 1227"/>
                  <a:gd name="T82" fmla="*/ 220 w 287"/>
                  <a:gd name="T83" fmla="*/ 358 h 1227"/>
                  <a:gd name="T84" fmla="*/ 208 w 287"/>
                  <a:gd name="T85" fmla="*/ 304 h 1227"/>
                  <a:gd name="T86" fmla="*/ 192 w 287"/>
                  <a:gd name="T87" fmla="*/ 256 h 1227"/>
                  <a:gd name="T88" fmla="*/ 178 w 287"/>
                  <a:gd name="T89" fmla="*/ 218 h 1227"/>
                  <a:gd name="T90" fmla="*/ 163 w 287"/>
                  <a:gd name="T91" fmla="*/ 180 h 1227"/>
                  <a:gd name="T92" fmla="*/ 149 w 287"/>
                  <a:gd name="T93" fmla="*/ 149 h 1227"/>
                  <a:gd name="T94" fmla="*/ 137 w 287"/>
                  <a:gd name="T95" fmla="*/ 121 h 1227"/>
                  <a:gd name="T96" fmla="*/ 123 w 287"/>
                  <a:gd name="T97" fmla="*/ 97 h 1227"/>
                  <a:gd name="T98" fmla="*/ 114 w 287"/>
                  <a:gd name="T99" fmla="*/ 76 h 1227"/>
                  <a:gd name="T100" fmla="*/ 97 w 287"/>
                  <a:gd name="T101" fmla="*/ 52 h 1227"/>
                  <a:gd name="T102" fmla="*/ 78 w 287"/>
                  <a:gd name="T103" fmla="*/ 26 h 1227"/>
                  <a:gd name="T104" fmla="*/ 64 w 287"/>
                  <a:gd name="T105" fmla="*/ 11 h 1227"/>
                  <a:gd name="T106" fmla="*/ 0 w 287"/>
                  <a:gd name="T107" fmla="*/ 54 h 1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7"/>
                  <a:gd name="T163" fmla="*/ 0 h 1227"/>
                  <a:gd name="T164" fmla="*/ 287 w 287"/>
                  <a:gd name="T165" fmla="*/ 1227 h 1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7" h="1227">
                    <a:moveTo>
                      <a:pt x="0" y="54"/>
                    </a:moveTo>
                    <a:lnTo>
                      <a:pt x="2" y="54"/>
                    </a:lnTo>
                    <a:lnTo>
                      <a:pt x="5" y="57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80"/>
                    </a:lnTo>
                    <a:lnTo>
                      <a:pt x="31" y="87"/>
                    </a:lnTo>
                    <a:lnTo>
                      <a:pt x="33" y="90"/>
                    </a:lnTo>
                    <a:lnTo>
                      <a:pt x="38" y="95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47" y="109"/>
                    </a:lnTo>
                    <a:lnTo>
                      <a:pt x="52" y="114"/>
                    </a:lnTo>
                    <a:lnTo>
                      <a:pt x="54" y="118"/>
                    </a:lnTo>
                    <a:lnTo>
                      <a:pt x="59" y="125"/>
                    </a:lnTo>
                    <a:lnTo>
                      <a:pt x="62" y="130"/>
                    </a:lnTo>
                    <a:lnTo>
                      <a:pt x="66" y="137"/>
                    </a:lnTo>
                    <a:lnTo>
                      <a:pt x="71" y="144"/>
                    </a:lnTo>
                    <a:lnTo>
                      <a:pt x="73" y="154"/>
                    </a:lnTo>
                    <a:lnTo>
                      <a:pt x="76" y="159"/>
                    </a:lnTo>
                    <a:lnTo>
                      <a:pt x="81" y="166"/>
                    </a:lnTo>
                    <a:lnTo>
                      <a:pt x="85" y="173"/>
                    </a:lnTo>
                    <a:lnTo>
                      <a:pt x="90" y="182"/>
                    </a:lnTo>
                    <a:lnTo>
                      <a:pt x="92" y="192"/>
                    </a:lnTo>
                    <a:lnTo>
                      <a:pt x="97" y="199"/>
                    </a:lnTo>
                    <a:lnTo>
                      <a:pt x="99" y="209"/>
                    </a:lnTo>
                    <a:lnTo>
                      <a:pt x="104" y="220"/>
                    </a:lnTo>
                    <a:lnTo>
                      <a:pt x="107" y="228"/>
                    </a:lnTo>
                    <a:lnTo>
                      <a:pt x="111" y="239"/>
                    </a:lnTo>
                    <a:lnTo>
                      <a:pt x="116" y="249"/>
                    </a:lnTo>
                    <a:lnTo>
                      <a:pt x="118" y="261"/>
                    </a:lnTo>
                    <a:lnTo>
                      <a:pt x="123" y="270"/>
                    </a:lnTo>
                    <a:lnTo>
                      <a:pt x="128" y="282"/>
                    </a:lnTo>
                    <a:lnTo>
                      <a:pt x="130" y="296"/>
                    </a:lnTo>
                    <a:lnTo>
                      <a:pt x="135" y="308"/>
                    </a:lnTo>
                    <a:lnTo>
                      <a:pt x="137" y="320"/>
                    </a:lnTo>
                    <a:lnTo>
                      <a:pt x="142" y="334"/>
                    </a:lnTo>
                    <a:lnTo>
                      <a:pt x="144" y="349"/>
                    </a:lnTo>
                    <a:lnTo>
                      <a:pt x="149" y="363"/>
                    </a:lnTo>
                    <a:lnTo>
                      <a:pt x="152" y="377"/>
                    </a:lnTo>
                    <a:lnTo>
                      <a:pt x="156" y="391"/>
                    </a:lnTo>
                    <a:lnTo>
                      <a:pt x="159" y="406"/>
                    </a:lnTo>
                    <a:lnTo>
                      <a:pt x="161" y="422"/>
                    </a:lnTo>
                    <a:lnTo>
                      <a:pt x="163" y="439"/>
                    </a:lnTo>
                    <a:lnTo>
                      <a:pt x="168" y="456"/>
                    </a:lnTo>
                    <a:lnTo>
                      <a:pt x="171" y="472"/>
                    </a:lnTo>
                    <a:lnTo>
                      <a:pt x="175" y="491"/>
                    </a:lnTo>
                    <a:lnTo>
                      <a:pt x="178" y="510"/>
                    </a:lnTo>
                    <a:lnTo>
                      <a:pt x="180" y="527"/>
                    </a:lnTo>
                    <a:lnTo>
                      <a:pt x="182" y="546"/>
                    </a:lnTo>
                    <a:lnTo>
                      <a:pt x="185" y="567"/>
                    </a:lnTo>
                    <a:lnTo>
                      <a:pt x="187" y="586"/>
                    </a:lnTo>
                    <a:lnTo>
                      <a:pt x="187" y="605"/>
                    </a:lnTo>
                    <a:lnTo>
                      <a:pt x="189" y="622"/>
                    </a:lnTo>
                    <a:lnTo>
                      <a:pt x="192" y="641"/>
                    </a:lnTo>
                    <a:lnTo>
                      <a:pt x="192" y="657"/>
                    </a:lnTo>
                    <a:lnTo>
                      <a:pt x="197" y="676"/>
                    </a:lnTo>
                    <a:lnTo>
                      <a:pt x="197" y="695"/>
                    </a:lnTo>
                    <a:lnTo>
                      <a:pt x="199" y="712"/>
                    </a:lnTo>
                    <a:lnTo>
                      <a:pt x="201" y="731"/>
                    </a:lnTo>
                    <a:lnTo>
                      <a:pt x="201" y="748"/>
                    </a:lnTo>
                    <a:lnTo>
                      <a:pt x="204" y="764"/>
                    </a:lnTo>
                    <a:lnTo>
                      <a:pt x="204" y="781"/>
                    </a:lnTo>
                    <a:lnTo>
                      <a:pt x="206" y="795"/>
                    </a:lnTo>
                    <a:lnTo>
                      <a:pt x="208" y="814"/>
                    </a:lnTo>
                    <a:lnTo>
                      <a:pt x="208" y="828"/>
                    </a:lnTo>
                    <a:lnTo>
                      <a:pt x="211" y="845"/>
                    </a:lnTo>
                    <a:lnTo>
                      <a:pt x="211" y="859"/>
                    </a:lnTo>
                    <a:lnTo>
                      <a:pt x="211" y="874"/>
                    </a:lnTo>
                    <a:lnTo>
                      <a:pt x="211" y="888"/>
                    </a:lnTo>
                    <a:lnTo>
                      <a:pt x="213" y="902"/>
                    </a:lnTo>
                    <a:lnTo>
                      <a:pt x="213" y="916"/>
                    </a:lnTo>
                    <a:lnTo>
                      <a:pt x="216" y="931"/>
                    </a:lnTo>
                    <a:lnTo>
                      <a:pt x="216" y="945"/>
                    </a:lnTo>
                    <a:lnTo>
                      <a:pt x="216" y="957"/>
                    </a:lnTo>
                    <a:lnTo>
                      <a:pt x="216" y="969"/>
                    </a:lnTo>
                    <a:lnTo>
                      <a:pt x="218" y="983"/>
                    </a:lnTo>
                    <a:lnTo>
                      <a:pt x="218" y="995"/>
                    </a:lnTo>
                    <a:lnTo>
                      <a:pt x="218" y="1007"/>
                    </a:lnTo>
                    <a:lnTo>
                      <a:pt x="218" y="1018"/>
                    </a:lnTo>
                    <a:lnTo>
                      <a:pt x="218" y="1030"/>
                    </a:lnTo>
                    <a:lnTo>
                      <a:pt x="220" y="1042"/>
                    </a:lnTo>
                    <a:lnTo>
                      <a:pt x="220" y="1054"/>
                    </a:lnTo>
                    <a:lnTo>
                      <a:pt x="220" y="1064"/>
                    </a:lnTo>
                    <a:lnTo>
                      <a:pt x="220" y="1073"/>
                    </a:lnTo>
                    <a:lnTo>
                      <a:pt x="220" y="1083"/>
                    </a:lnTo>
                    <a:lnTo>
                      <a:pt x="220" y="1092"/>
                    </a:lnTo>
                    <a:lnTo>
                      <a:pt x="220" y="1102"/>
                    </a:lnTo>
                    <a:lnTo>
                      <a:pt x="220" y="1111"/>
                    </a:lnTo>
                    <a:lnTo>
                      <a:pt x="220" y="1121"/>
                    </a:lnTo>
                    <a:lnTo>
                      <a:pt x="223" y="1128"/>
                    </a:lnTo>
                    <a:lnTo>
                      <a:pt x="223" y="1135"/>
                    </a:lnTo>
                    <a:lnTo>
                      <a:pt x="223" y="1142"/>
                    </a:lnTo>
                    <a:lnTo>
                      <a:pt x="223" y="1149"/>
                    </a:lnTo>
                    <a:lnTo>
                      <a:pt x="223" y="1159"/>
                    </a:lnTo>
                    <a:lnTo>
                      <a:pt x="223" y="1163"/>
                    </a:lnTo>
                    <a:lnTo>
                      <a:pt x="223" y="1170"/>
                    </a:lnTo>
                    <a:lnTo>
                      <a:pt x="223" y="1175"/>
                    </a:lnTo>
                    <a:lnTo>
                      <a:pt x="223" y="1182"/>
                    </a:lnTo>
                    <a:lnTo>
                      <a:pt x="223" y="1187"/>
                    </a:lnTo>
                    <a:lnTo>
                      <a:pt x="223" y="1192"/>
                    </a:lnTo>
                    <a:lnTo>
                      <a:pt x="223" y="1197"/>
                    </a:lnTo>
                    <a:lnTo>
                      <a:pt x="223" y="1201"/>
                    </a:lnTo>
                    <a:lnTo>
                      <a:pt x="223" y="1208"/>
                    </a:lnTo>
                    <a:lnTo>
                      <a:pt x="223" y="1216"/>
                    </a:lnTo>
                    <a:lnTo>
                      <a:pt x="223" y="1220"/>
                    </a:lnTo>
                    <a:lnTo>
                      <a:pt x="223" y="1223"/>
                    </a:lnTo>
                    <a:lnTo>
                      <a:pt x="223" y="1227"/>
                    </a:lnTo>
                    <a:lnTo>
                      <a:pt x="287" y="1218"/>
                    </a:lnTo>
                    <a:lnTo>
                      <a:pt x="284" y="1216"/>
                    </a:lnTo>
                    <a:lnTo>
                      <a:pt x="284" y="1208"/>
                    </a:lnTo>
                    <a:lnTo>
                      <a:pt x="284" y="1204"/>
                    </a:lnTo>
                    <a:lnTo>
                      <a:pt x="284" y="1197"/>
                    </a:lnTo>
                    <a:lnTo>
                      <a:pt x="284" y="1192"/>
                    </a:lnTo>
                    <a:lnTo>
                      <a:pt x="284" y="1187"/>
                    </a:lnTo>
                    <a:lnTo>
                      <a:pt x="284" y="1178"/>
                    </a:lnTo>
                    <a:lnTo>
                      <a:pt x="284" y="1168"/>
                    </a:lnTo>
                    <a:lnTo>
                      <a:pt x="284" y="1161"/>
                    </a:lnTo>
                    <a:lnTo>
                      <a:pt x="284" y="1149"/>
                    </a:lnTo>
                    <a:lnTo>
                      <a:pt x="284" y="1140"/>
                    </a:lnTo>
                    <a:lnTo>
                      <a:pt x="284" y="1128"/>
                    </a:lnTo>
                    <a:lnTo>
                      <a:pt x="284" y="1116"/>
                    </a:lnTo>
                    <a:lnTo>
                      <a:pt x="284" y="1104"/>
                    </a:lnTo>
                    <a:lnTo>
                      <a:pt x="282" y="1090"/>
                    </a:lnTo>
                    <a:lnTo>
                      <a:pt x="282" y="1075"/>
                    </a:lnTo>
                    <a:lnTo>
                      <a:pt x="282" y="1061"/>
                    </a:lnTo>
                    <a:lnTo>
                      <a:pt x="282" y="1047"/>
                    </a:lnTo>
                    <a:lnTo>
                      <a:pt x="279" y="1030"/>
                    </a:lnTo>
                    <a:lnTo>
                      <a:pt x="279" y="1016"/>
                    </a:lnTo>
                    <a:lnTo>
                      <a:pt x="279" y="999"/>
                    </a:lnTo>
                    <a:lnTo>
                      <a:pt x="279" y="983"/>
                    </a:lnTo>
                    <a:lnTo>
                      <a:pt x="279" y="966"/>
                    </a:lnTo>
                    <a:lnTo>
                      <a:pt x="277" y="947"/>
                    </a:lnTo>
                    <a:lnTo>
                      <a:pt x="275" y="931"/>
                    </a:lnTo>
                    <a:lnTo>
                      <a:pt x="275" y="912"/>
                    </a:lnTo>
                    <a:lnTo>
                      <a:pt x="275" y="893"/>
                    </a:lnTo>
                    <a:lnTo>
                      <a:pt x="272" y="876"/>
                    </a:lnTo>
                    <a:lnTo>
                      <a:pt x="272" y="857"/>
                    </a:lnTo>
                    <a:lnTo>
                      <a:pt x="272" y="838"/>
                    </a:lnTo>
                    <a:lnTo>
                      <a:pt x="270" y="819"/>
                    </a:lnTo>
                    <a:lnTo>
                      <a:pt x="270" y="800"/>
                    </a:lnTo>
                    <a:lnTo>
                      <a:pt x="268" y="779"/>
                    </a:lnTo>
                    <a:lnTo>
                      <a:pt x="268" y="760"/>
                    </a:lnTo>
                    <a:lnTo>
                      <a:pt x="265" y="738"/>
                    </a:lnTo>
                    <a:lnTo>
                      <a:pt x="265" y="719"/>
                    </a:lnTo>
                    <a:lnTo>
                      <a:pt x="263" y="700"/>
                    </a:lnTo>
                    <a:lnTo>
                      <a:pt x="261" y="681"/>
                    </a:lnTo>
                    <a:lnTo>
                      <a:pt x="258" y="660"/>
                    </a:lnTo>
                    <a:lnTo>
                      <a:pt x="258" y="641"/>
                    </a:lnTo>
                    <a:lnTo>
                      <a:pt x="256" y="622"/>
                    </a:lnTo>
                    <a:lnTo>
                      <a:pt x="256" y="603"/>
                    </a:lnTo>
                    <a:lnTo>
                      <a:pt x="253" y="584"/>
                    </a:lnTo>
                    <a:lnTo>
                      <a:pt x="251" y="565"/>
                    </a:lnTo>
                    <a:lnTo>
                      <a:pt x="249" y="543"/>
                    </a:lnTo>
                    <a:lnTo>
                      <a:pt x="246" y="527"/>
                    </a:lnTo>
                    <a:lnTo>
                      <a:pt x="244" y="508"/>
                    </a:lnTo>
                    <a:lnTo>
                      <a:pt x="242" y="489"/>
                    </a:lnTo>
                    <a:lnTo>
                      <a:pt x="239" y="472"/>
                    </a:lnTo>
                    <a:lnTo>
                      <a:pt x="237" y="456"/>
                    </a:lnTo>
                    <a:lnTo>
                      <a:pt x="234" y="437"/>
                    </a:lnTo>
                    <a:lnTo>
                      <a:pt x="232" y="420"/>
                    </a:lnTo>
                    <a:lnTo>
                      <a:pt x="230" y="403"/>
                    </a:lnTo>
                    <a:lnTo>
                      <a:pt x="227" y="389"/>
                    </a:lnTo>
                    <a:lnTo>
                      <a:pt x="223" y="372"/>
                    </a:lnTo>
                    <a:lnTo>
                      <a:pt x="220" y="358"/>
                    </a:lnTo>
                    <a:lnTo>
                      <a:pt x="216" y="342"/>
                    </a:lnTo>
                    <a:lnTo>
                      <a:pt x="213" y="330"/>
                    </a:lnTo>
                    <a:lnTo>
                      <a:pt x="211" y="315"/>
                    </a:lnTo>
                    <a:lnTo>
                      <a:pt x="208" y="304"/>
                    </a:lnTo>
                    <a:lnTo>
                      <a:pt x="204" y="292"/>
                    </a:lnTo>
                    <a:lnTo>
                      <a:pt x="201" y="280"/>
                    </a:lnTo>
                    <a:lnTo>
                      <a:pt x="197" y="268"/>
                    </a:lnTo>
                    <a:lnTo>
                      <a:pt x="192" y="256"/>
                    </a:lnTo>
                    <a:lnTo>
                      <a:pt x="189" y="247"/>
                    </a:lnTo>
                    <a:lnTo>
                      <a:pt x="185" y="237"/>
                    </a:lnTo>
                    <a:lnTo>
                      <a:pt x="182" y="228"/>
                    </a:lnTo>
                    <a:lnTo>
                      <a:pt x="178" y="218"/>
                    </a:lnTo>
                    <a:lnTo>
                      <a:pt x="173" y="209"/>
                    </a:lnTo>
                    <a:lnTo>
                      <a:pt x="171" y="199"/>
                    </a:lnTo>
                    <a:lnTo>
                      <a:pt x="168" y="190"/>
                    </a:lnTo>
                    <a:lnTo>
                      <a:pt x="163" y="180"/>
                    </a:lnTo>
                    <a:lnTo>
                      <a:pt x="161" y="173"/>
                    </a:lnTo>
                    <a:lnTo>
                      <a:pt x="156" y="166"/>
                    </a:lnTo>
                    <a:lnTo>
                      <a:pt x="154" y="156"/>
                    </a:lnTo>
                    <a:lnTo>
                      <a:pt x="149" y="149"/>
                    </a:lnTo>
                    <a:lnTo>
                      <a:pt x="147" y="142"/>
                    </a:lnTo>
                    <a:lnTo>
                      <a:pt x="144" y="135"/>
                    </a:lnTo>
                    <a:lnTo>
                      <a:pt x="140" y="128"/>
                    </a:lnTo>
                    <a:lnTo>
                      <a:pt x="137" y="121"/>
                    </a:lnTo>
                    <a:lnTo>
                      <a:pt x="133" y="114"/>
                    </a:lnTo>
                    <a:lnTo>
                      <a:pt x="130" y="109"/>
                    </a:lnTo>
                    <a:lnTo>
                      <a:pt x="128" y="102"/>
                    </a:lnTo>
                    <a:lnTo>
                      <a:pt x="123" y="97"/>
                    </a:lnTo>
                    <a:lnTo>
                      <a:pt x="121" y="92"/>
                    </a:lnTo>
                    <a:lnTo>
                      <a:pt x="118" y="87"/>
                    </a:lnTo>
                    <a:lnTo>
                      <a:pt x="116" y="83"/>
                    </a:lnTo>
                    <a:lnTo>
                      <a:pt x="114" y="76"/>
                    </a:lnTo>
                    <a:lnTo>
                      <a:pt x="109" y="71"/>
                    </a:lnTo>
                    <a:lnTo>
                      <a:pt x="107" y="66"/>
                    </a:lnTo>
                    <a:lnTo>
                      <a:pt x="102" y="59"/>
                    </a:lnTo>
                    <a:lnTo>
                      <a:pt x="97" y="52"/>
                    </a:lnTo>
                    <a:lnTo>
                      <a:pt x="92" y="45"/>
                    </a:lnTo>
                    <a:lnTo>
                      <a:pt x="88" y="35"/>
                    </a:lnTo>
                    <a:lnTo>
                      <a:pt x="81" y="30"/>
                    </a:lnTo>
                    <a:lnTo>
                      <a:pt x="78" y="26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79" name="Freeform 100"/>
              <p:cNvSpPr>
                <a:spLocks noChangeAspect="1"/>
              </p:cNvSpPr>
              <p:nvPr/>
            </p:nvSpPr>
            <p:spPr bwMode="auto">
              <a:xfrm>
                <a:off x="1701" y="10093"/>
                <a:ext cx="2520" cy="1715"/>
              </a:xfrm>
              <a:custGeom>
                <a:avLst/>
                <a:gdLst>
                  <a:gd name="T0" fmla="*/ 50 w 2520"/>
                  <a:gd name="T1" fmla="*/ 1658 h 1715"/>
                  <a:gd name="T2" fmla="*/ 121 w 2520"/>
                  <a:gd name="T3" fmla="*/ 1644 h 1715"/>
                  <a:gd name="T4" fmla="*/ 199 w 2520"/>
                  <a:gd name="T5" fmla="*/ 1596 h 1715"/>
                  <a:gd name="T6" fmla="*/ 268 w 2520"/>
                  <a:gd name="T7" fmla="*/ 1504 h 1715"/>
                  <a:gd name="T8" fmla="*/ 306 w 2520"/>
                  <a:gd name="T9" fmla="*/ 1347 h 1715"/>
                  <a:gd name="T10" fmla="*/ 310 w 2520"/>
                  <a:gd name="T11" fmla="*/ 1136 h 1715"/>
                  <a:gd name="T12" fmla="*/ 308 w 2520"/>
                  <a:gd name="T13" fmla="*/ 924 h 1715"/>
                  <a:gd name="T14" fmla="*/ 313 w 2520"/>
                  <a:gd name="T15" fmla="*/ 729 h 1715"/>
                  <a:gd name="T16" fmla="*/ 332 w 2520"/>
                  <a:gd name="T17" fmla="*/ 554 h 1715"/>
                  <a:gd name="T18" fmla="*/ 374 w 2520"/>
                  <a:gd name="T19" fmla="*/ 404 h 1715"/>
                  <a:gd name="T20" fmla="*/ 443 w 2520"/>
                  <a:gd name="T21" fmla="*/ 292 h 1715"/>
                  <a:gd name="T22" fmla="*/ 547 w 2520"/>
                  <a:gd name="T23" fmla="*/ 202 h 1715"/>
                  <a:gd name="T24" fmla="*/ 684 w 2520"/>
                  <a:gd name="T25" fmla="*/ 119 h 1715"/>
                  <a:gd name="T26" fmla="*/ 850 w 2520"/>
                  <a:gd name="T27" fmla="*/ 55 h 1715"/>
                  <a:gd name="T28" fmla="*/ 1040 w 2520"/>
                  <a:gd name="T29" fmla="*/ 12 h 1715"/>
                  <a:gd name="T30" fmla="*/ 1258 w 2520"/>
                  <a:gd name="T31" fmla="*/ 3 h 1715"/>
                  <a:gd name="T32" fmla="*/ 1499 w 2520"/>
                  <a:gd name="T33" fmla="*/ 31 h 1715"/>
                  <a:gd name="T34" fmla="*/ 1755 w 2520"/>
                  <a:gd name="T35" fmla="*/ 129 h 1715"/>
                  <a:gd name="T36" fmla="*/ 2008 w 2520"/>
                  <a:gd name="T37" fmla="*/ 281 h 1715"/>
                  <a:gd name="T38" fmla="*/ 2231 w 2520"/>
                  <a:gd name="T39" fmla="*/ 456 h 1715"/>
                  <a:gd name="T40" fmla="*/ 2404 w 2520"/>
                  <a:gd name="T41" fmla="*/ 623 h 1715"/>
                  <a:gd name="T42" fmla="*/ 2503 w 2520"/>
                  <a:gd name="T43" fmla="*/ 751 h 1715"/>
                  <a:gd name="T44" fmla="*/ 2503 w 2520"/>
                  <a:gd name="T45" fmla="*/ 815 h 1715"/>
                  <a:gd name="T46" fmla="*/ 2432 w 2520"/>
                  <a:gd name="T47" fmla="*/ 827 h 1715"/>
                  <a:gd name="T48" fmla="*/ 2368 w 2520"/>
                  <a:gd name="T49" fmla="*/ 794 h 1715"/>
                  <a:gd name="T50" fmla="*/ 2309 w 2520"/>
                  <a:gd name="T51" fmla="*/ 744 h 1715"/>
                  <a:gd name="T52" fmla="*/ 2238 w 2520"/>
                  <a:gd name="T53" fmla="*/ 670 h 1715"/>
                  <a:gd name="T54" fmla="*/ 2146 w 2520"/>
                  <a:gd name="T55" fmla="*/ 575 h 1715"/>
                  <a:gd name="T56" fmla="*/ 2027 w 2520"/>
                  <a:gd name="T57" fmla="*/ 480 h 1715"/>
                  <a:gd name="T58" fmla="*/ 1895 w 2520"/>
                  <a:gd name="T59" fmla="*/ 390 h 1715"/>
                  <a:gd name="T60" fmla="*/ 1762 w 2520"/>
                  <a:gd name="T61" fmla="*/ 314 h 1715"/>
                  <a:gd name="T62" fmla="*/ 1648 w 2520"/>
                  <a:gd name="T63" fmla="*/ 266 h 1715"/>
                  <a:gd name="T64" fmla="*/ 1566 w 2520"/>
                  <a:gd name="T65" fmla="*/ 254 h 1715"/>
                  <a:gd name="T66" fmla="*/ 1506 w 2520"/>
                  <a:gd name="T67" fmla="*/ 278 h 1715"/>
                  <a:gd name="T68" fmla="*/ 1445 w 2520"/>
                  <a:gd name="T69" fmla="*/ 349 h 1715"/>
                  <a:gd name="T70" fmla="*/ 1381 w 2520"/>
                  <a:gd name="T71" fmla="*/ 395 h 1715"/>
                  <a:gd name="T72" fmla="*/ 1277 w 2520"/>
                  <a:gd name="T73" fmla="*/ 433 h 1715"/>
                  <a:gd name="T74" fmla="*/ 1142 w 2520"/>
                  <a:gd name="T75" fmla="*/ 463 h 1715"/>
                  <a:gd name="T76" fmla="*/ 1028 w 2520"/>
                  <a:gd name="T77" fmla="*/ 482 h 1715"/>
                  <a:gd name="T78" fmla="*/ 936 w 2520"/>
                  <a:gd name="T79" fmla="*/ 497 h 1715"/>
                  <a:gd name="T80" fmla="*/ 855 w 2520"/>
                  <a:gd name="T81" fmla="*/ 501 h 1715"/>
                  <a:gd name="T82" fmla="*/ 777 w 2520"/>
                  <a:gd name="T83" fmla="*/ 506 h 1715"/>
                  <a:gd name="T84" fmla="*/ 694 w 2520"/>
                  <a:gd name="T85" fmla="*/ 506 h 1715"/>
                  <a:gd name="T86" fmla="*/ 602 w 2520"/>
                  <a:gd name="T87" fmla="*/ 506 h 1715"/>
                  <a:gd name="T88" fmla="*/ 531 w 2520"/>
                  <a:gd name="T89" fmla="*/ 525 h 1715"/>
                  <a:gd name="T90" fmla="*/ 462 w 2520"/>
                  <a:gd name="T91" fmla="*/ 575 h 1715"/>
                  <a:gd name="T92" fmla="*/ 422 w 2520"/>
                  <a:gd name="T93" fmla="*/ 644 h 1715"/>
                  <a:gd name="T94" fmla="*/ 403 w 2520"/>
                  <a:gd name="T95" fmla="*/ 701 h 1715"/>
                  <a:gd name="T96" fmla="*/ 391 w 2520"/>
                  <a:gd name="T97" fmla="*/ 777 h 1715"/>
                  <a:gd name="T98" fmla="*/ 388 w 2520"/>
                  <a:gd name="T99" fmla="*/ 898 h 1715"/>
                  <a:gd name="T100" fmla="*/ 388 w 2520"/>
                  <a:gd name="T101" fmla="*/ 1045 h 1715"/>
                  <a:gd name="T102" fmla="*/ 386 w 2520"/>
                  <a:gd name="T103" fmla="*/ 1195 h 1715"/>
                  <a:gd name="T104" fmla="*/ 381 w 2520"/>
                  <a:gd name="T105" fmla="*/ 1328 h 1715"/>
                  <a:gd name="T106" fmla="*/ 374 w 2520"/>
                  <a:gd name="T107" fmla="*/ 1425 h 1715"/>
                  <a:gd name="T108" fmla="*/ 353 w 2520"/>
                  <a:gd name="T109" fmla="*/ 1494 h 1715"/>
                  <a:gd name="T110" fmla="*/ 317 w 2520"/>
                  <a:gd name="T111" fmla="*/ 1561 h 1715"/>
                  <a:gd name="T112" fmla="*/ 268 w 2520"/>
                  <a:gd name="T113" fmla="*/ 1620 h 1715"/>
                  <a:gd name="T114" fmla="*/ 197 w 2520"/>
                  <a:gd name="T115" fmla="*/ 1670 h 1715"/>
                  <a:gd name="T116" fmla="*/ 104 w 2520"/>
                  <a:gd name="T117" fmla="*/ 1703 h 1715"/>
                  <a:gd name="T118" fmla="*/ 0 w 2520"/>
                  <a:gd name="T119" fmla="*/ 1658 h 1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0"/>
                  <a:gd name="T181" fmla="*/ 0 h 1715"/>
                  <a:gd name="T182" fmla="*/ 2520 w 2520"/>
                  <a:gd name="T183" fmla="*/ 1715 h 17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0" h="1715">
                    <a:moveTo>
                      <a:pt x="0" y="1658"/>
                    </a:moveTo>
                    <a:lnTo>
                      <a:pt x="0" y="1658"/>
                    </a:lnTo>
                    <a:lnTo>
                      <a:pt x="5" y="1658"/>
                    </a:lnTo>
                    <a:lnTo>
                      <a:pt x="9" y="1660"/>
                    </a:lnTo>
                    <a:lnTo>
                      <a:pt x="17" y="1660"/>
                    </a:lnTo>
                    <a:lnTo>
                      <a:pt x="24" y="1660"/>
                    </a:lnTo>
                    <a:lnTo>
                      <a:pt x="28" y="1660"/>
                    </a:lnTo>
                    <a:lnTo>
                      <a:pt x="33" y="1660"/>
                    </a:lnTo>
                    <a:lnTo>
                      <a:pt x="38" y="1660"/>
                    </a:lnTo>
                    <a:lnTo>
                      <a:pt x="45" y="1660"/>
                    </a:lnTo>
                    <a:lnTo>
                      <a:pt x="50" y="1658"/>
                    </a:lnTo>
                    <a:lnTo>
                      <a:pt x="54" y="1658"/>
                    </a:lnTo>
                    <a:lnTo>
                      <a:pt x="62" y="1658"/>
                    </a:lnTo>
                    <a:lnTo>
                      <a:pt x="66" y="1658"/>
                    </a:lnTo>
                    <a:lnTo>
                      <a:pt x="73" y="1653"/>
                    </a:lnTo>
                    <a:lnTo>
                      <a:pt x="81" y="1653"/>
                    </a:lnTo>
                    <a:lnTo>
                      <a:pt x="85" y="1651"/>
                    </a:lnTo>
                    <a:lnTo>
                      <a:pt x="92" y="1651"/>
                    </a:lnTo>
                    <a:lnTo>
                      <a:pt x="99" y="1649"/>
                    </a:lnTo>
                    <a:lnTo>
                      <a:pt x="107" y="1649"/>
                    </a:lnTo>
                    <a:lnTo>
                      <a:pt x="114" y="1646"/>
                    </a:lnTo>
                    <a:lnTo>
                      <a:pt x="121" y="1644"/>
                    </a:lnTo>
                    <a:lnTo>
                      <a:pt x="128" y="1639"/>
                    </a:lnTo>
                    <a:lnTo>
                      <a:pt x="135" y="1637"/>
                    </a:lnTo>
                    <a:lnTo>
                      <a:pt x="142" y="1634"/>
                    </a:lnTo>
                    <a:lnTo>
                      <a:pt x="149" y="1632"/>
                    </a:lnTo>
                    <a:lnTo>
                      <a:pt x="159" y="1627"/>
                    </a:lnTo>
                    <a:lnTo>
                      <a:pt x="163" y="1622"/>
                    </a:lnTo>
                    <a:lnTo>
                      <a:pt x="171" y="1618"/>
                    </a:lnTo>
                    <a:lnTo>
                      <a:pt x="178" y="1613"/>
                    </a:lnTo>
                    <a:lnTo>
                      <a:pt x="187" y="1608"/>
                    </a:lnTo>
                    <a:lnTo>
                      <a:pt x="194" y="1603"/>
                    </a:lnTo>
                    <a:lnTo>
                      <a:pt x="199" y="1596"/>
                    </a:lnTo>
                    <a:lnTo>
                      <a:pt x="208" y="1592"/>
                    </a:lnTo>
                    <a:lnTo>
                      <a:pt x="213" y="1582"/>
                    </a:lnTo>
                    <a:lnTo>
                      <a:pt x="220" y="1577"/>
                    </a:lnTo>
                    <a:lnTo>
                      <a:pt x="227" y="1568"/>
                    </a:lnTo>
                    <a:lnTo>
                      <a:pt x="234" y="1561"/>
                    </a:lnTo>
                    <a:lnTo>
                      <a:pt x="239" y="1551"/>
                    </a:lnTo>
                    <a:lnTo>
                      <a:pt x="246" y="1542"/>
                    </a:lnTo>
                    <a:lnTo>
                      <a:pt x="251" y="1535"/>
                    </a:lnTo>
                    <a:lnTo>
                      <a:pt x="258" y="1525"/>
                    </a:lnTo>
                    <a:lnTo>
                      <a:pt x="261" y="1513"/>
                    </a:lnTo>
                    <a:lnTo>
                      <a:pt x="268" y="1504"/>
                    </a:lnTo>
                    <a:lnTo>
                      <a:pt x="272" y="1492"/>
                    </a:lnTo>
                    <a:lnTo>
                      <a:pt x="277" y="1480"/>
                    </a:lnTo>
                    <a:lnTo>
                      <a:pt x="282" y="1468"/>
                    </a:lnTo>
                    <a:lnTo>
                      <a:pt x="287" y="1454"/>
                    </a:lnTo>
                    <a:lnTo>
                      <a:pt x="291" y="1440"/>
                    </a:lnTo>
                    <a:lnTo>
                      <a:pt x="294" y="1428"/>
                    </a:lnTo>
                    <a:lnTo>
                      <a:pt x="296" y="1413"/>
                    </a:lnTo>
                    <a:lnTo>
                      <a:pt x="298" y="1397"/>
                    </a:lnTo>
                    <a:lnTo>
                      <a:pt x="301" y="1380"/>
                    </a:lnTo>
                    <a:lnTo>
                      <a:pt x="306" y="1364"/>
                    </a:lnTo>
                    <a:lnTo>
                      <a:pt x="306" y="1347"/>
                    </a:lnTo>
                    <a:lnTo>
                      <a:pt x="308" y="1330"/>
                    </a:lnTo>
                    <a:lnTo>
                      <a:pt x="308" y="1311"/>
                    </a:lnTo>
                    <a:lnTo>
                      <a:pt x="310" y="1292"/>
                    </a:lnTo>
                    <a:lnTo>
                      <a:pt x="310" y="1273"/>
                    </a:lnTo>
                    <a:lnTo>
                      <a:pt x="310" y="1252"/>
                    </a:lnTo>
                    <a:lnTo>
                      <a:pt x="310" y="1233"/>
                    </a:lnTo>
                    <a:lnTo>
                      <a:pt x="310" y="1214"/>
                    </a:lnTo>
                    <a:lnTo>
                      <a:pt x="310" y="1195"/>
                    </a:lnTo>
                    <a:lnTo>
                      <a:pt x="310" y="1176"/>
                    </a:lnTo>
                    <a:lnTo>
                      <a:pt x="310" y="1155"/>
                    </a:lnTo>
                    <a:lnTo>
                      <a:pt x="310" y="1136"/>
                    </a:lnTo>
                    <a:lnTo>
                      <a:pt x="310" y="1114"/>
                    </a:lnTo>
                    <a:lnTo>
                      <a:pt x="310" y="1098"/>
                    </a:lnTo>
                    <a:lnTo>
                      <a:pt x="310" y="1079"/>
                    </a:lnTo>
                    <a:lnTo>
                      <a:pt x="310" y="1057"/>
                    </a:lnTo>
                    <a:lnTo>
                      <a:pt x="310" y="1038"/>
                    </a:lnTo>
                    <a:lnTo>
                      <a:pt x="310" y="1022"/>
                    </a:lnTo>
                    <a:lnTo>
                      <a:pt x="310" y="1000"/>
                    </a:lnTo>
                    <a:lnTo>
                      <a:pt x="310" y="984"/>
                    </a:lnTo>
                    <a:lnTo>
                      <a:pt x="308" y="962"/>
                    </a:lnTo>
                    <a:lnTo>
                      <a:pt x="308" y="943"/>
                    </a:lnTo>
                    <a:lnTo>
                      <a:pt x="308" y="924"/>
                    </a:lnTo>
                    <a:lnTo>
                      <a:pt x="308" y="905"/>
                    </a:lnTo>
                    <a:lnTo>
                      <a:pt x="308" y="889"/>
                    </a:lnTo>
                    <a:lnTo>
                      <a:pt x="308" y="872"/>
                    </a:lnTo>
                    <a:lnTo>
                      <a:pt x="308" y="853"/>
                    </a:lnTo>
                    <a:lnTo>
                      <a:pt x="310" y="834"/>
                    </a:lnTo>
                    <a:lnTo>
                      <a:pt x="310" y="817"/>
                    </a:lnTo>
                    <a:lnTo>
                      <a:pt x="310" y="798"/>
                    </a:lnTo>
                    <a:lnTo>
                      <a:pt x="310" y="782"/>
                    </a:lnTo>
                    <a:lnTo>
                      <a:pt x="310" y="765"/>
                    </a:lnTo>
                    <a:lnTo>
                      <a:pt x="313" y="746"/>
                    </a:lnTo>
                    <a:lnTo>
                      <a:pt x="313" y="729"/>
                    </a:lnTo>
                    <a:lnTo>
                      <a:pt x="315" y="713"/>
                    </a:lnTo>
                    <a:lnTo>
                      <a:pt x="315" y="696"/>
                    </a:lnTo>
                    <a:lnTo>
                      <a:pt x="315" y="680"/>
                    </a:lnTo>
                    <a:lnTo>
                      <a:pt x="317" y="663"/>
                    </a:lnTo>
                    <a:lnTo>
                      <a:pt x="320" y="644"/>
                    </a:lnTo>
                    <a:lnTo>
                      <a:pt x="322" y="630"/>
                    </a:lnTo>
                    <a:lnTo>
                      <a:pt x="322" y="613"/>
                    </a:lnTo>
                    <a:lnTo>
                      <a:pt x="324" y="599"/>
                    </a:lnTo>
                    <a:lnTo>
                      <a:pt x="327" y="582"/>
                    </a:lnTo>
                    <a:lnTo>
                      <a:pt x="329" y="568"/>
                    </a:lnTo>
                    <a:lnTo>
                      <a:pt x="332" y="554"/>
                    </a:lnTo>
                    <a:lnTo>
                      <a:pt x="334" y="537"/>
                    </a:lnTo>
                    <a:lnTo>
                      <a:pt x="336" y="523"/>
                    </a:lnTo>
                    <a:lnTo>
                      <a:pt x="341" y="509"/>
                    </a:lnTo>
                    <a:lnTo>
                      <a:pt x="341" y="497"/>
                    </a:lnTo>
                    <a:lnTo>
                      <a:pt x="348" y="482"/>
                    </a:lnTo>
                    <a:lnTo>
                      <a:pt x="351" y="468"/>
                    </a:lnTo>
                    <a:lnTo>
                      <a:pt x="355" y="456"/>
                    </a:lnTo>
                    <a:lnTo>
                      <a:pt x="360" y="442"/>
                    </a:lnTo>
                    <a:lnTo>
                      <a:pt x="362" y="430"/>
                    </a:lnTo>
                    <a:lnTo>
                      <a:pt x="367" y="416"/>
                    </a:lnTo>
                    <a:lnTo>
                      <a:pt x="374" y="404"/>
                    </a:lnTo>
                    <a:lnTo>
                      <a:pt x="379" y="392"/>
                    </a:lnTo>
                    <a:lnTo>
                      <a:pt x="384" y="380"/>
                    </a:lnTo>
                    <a:lnTo>
                      <a:pt x="388" y="368"/>
                    </a:lnTo>
                    <a:lnTo>
                      <a:pt x="396" y="359"/>
                    </a:lnTo>
                    <a:lnTo>
                      <a:pt x="400" y="347"/>
                    </a:lnTo>
                    <a:lnTo>
                      <a:pt x="407" y="338"/>
                    </a:lnTo>
                    <a:lnTo>
                      <a:pt x="412" y="326"/>
                    </a:lnTo>
                    <a:lnTo>
                      <a:pt x="422" y="319"/>
                    </a:lnTo>
                    <a:lnTo>
                      <a:pt x="429" y="309"/>
                    </a:lnTo>
                    <a:lnTo>
                      <a:pt x="436" y="300"/>
                    </a:lnTo>
                    <a:lnTo>
                      <a:pt x="443" y="292"/>
                    </a:lnTo>
                    <a:lnTo>
                      <a:pt x="452" y="283"/>
                    </a:lnTo>
                    <a:lnTo>
                      <a:pt x="459" y="276"/>
                    </a:lnTo>
                    <a:lnTo>
                      <a:pt x="469" y="266"/>
                    </a:lnTo>
                    <a:lnTo>
                      <a:pt x="476" y="257"/>
                    </a:lnTo>
                    <a:lnTo>
                      <a:pt x="488" y="250"/>
                    </a:lnTo>
                    <a:lnTo>
                      <a:pt x="497" y="240"/>
                    </a:lnTo>
                    <a:lnTo>
                      <a:pt x="507" y="233"/>
                    </a:lnTo>
                    <a:lnTo>
                      <a:pt x="516" y="226"/>
                    </a:lnTo>
                    <a:lnTo>
                      <a:pt x="528" y="216"/>
                    </a:lnTo>
                    <a:lnTo>
                      <a:pt x="538" y="209"/>
                    </a:lnTo>
                    <a:lnTo>
                      <a:pt x="547" y="202"/>
                    </a:lnTo>
                    <a:lnTo>
                      <a:pt x="559" y="195"/>
                    </a:lnTo>
                    <a:lnTo>
                      <a:pt x="571" y="186"/>
                    </a:lnTo>
                    <a:lnTo>
                      <a:pt x="583" y="178"/>
                    </a:lnTo>
                    <a:lnTo>
                      <a:pt x="594" y="171"/>
                    </a:lnTo>
                    <a:lnTo>
                      <a:pt x="606" y="164"/>
                    </a:lnTo>
                    <a:lnTo>
                      <a:pt x="618" y="157"/>
                    </a:lnTo>
                    <a:lnTo>
                      <a:pt x="630" y="148"/>
                    </a:lnTo>
                    <a:lnTo>
                      <a:pt x="644" y="140"/>
                    </a:lnTo>
                    <a:lnTo>
                      <a:pt x="656" y="133"/>
                    </a:lnTo>
                    <a:lnTo>
                      <a:pt x="670" y="126"/>
                    </a:lnTo>
                    <a:lnTo>
                      <a:pt x="684" y="119"/>
                    </a:lnTo>
                    <a:lnTo>
                      <a:pt x="699" y="114"/>
                    </a:lnTo>
                    <a:lnTo>
                      <a:pt x="711" y="105"/>
                    </a:lnTo>
                    <a:lnTo>
                      <a:pt x="727" y="100"/>
                    </a:lnTo>
                    <a:lnTo>
                      <a:pt x="739" y="93"/>
                    </a:lnTo>
                    <a:lnTo>
                      <a:pt x="753" y="88"/>
                    </a:lnTo>
                    <a:lnTo>
                      <a:pt x="770" y="81"/>
                    </a:lnTo>
                    <a:lnTo>
                      <a:pt x="784" y="76"/>
                    </a:lnTo>
                    <a:lnTo>
                      <a:pt x="801" y="69"/>
                    </a:lnTo>
                    <a:lnTo>
                      <a:pt x="817" y="64"/>
                    </a:lnTo>
                    <a:lnTo>
                      <a:pt x="834" y="60"/>
                    </a:lnTo>
                    <a:lnTo>
                      <a:pt x="850" y="55"/>
                    </a:lnTo>
                    <a:lnTo>
                      <a:pt x="864" y="50"/>
                    </a:lnTo>
                    <a:lnTo>
                      <a:pt x="881" y="45"/>
                    </a:lnTo>
                    <a:lnTo>
                      <a:pt x="898" y="41"/>
                    </a:lnTo>
                    <a:lnTo>
                      <a:pt x="917" y="36"/>
                    </a:lnTo>
                    <a:lnTo>
                      <a:pt x="931" y="31"/>
                    </a:lnTo>
                    <a:lnTo>
                      <a:pt x="950" y="26"/>
                    </a:lnTo>
                    <a:lnTo>
                      <a:pt x="969" y="24"/>
                    </a:lnTo>
                    <a:lnTo>
                      <a:pt x="985" y="22"/>
                    </a:lnTo>
                    <a:lnTo>
                      <a:pt x="1004" y="17"/>
                    </a:lnTo>
                    <a:lnTo>
                      <a:pt x="1023" y="15"/>
                    </a:lnTo>
                    <a:lnTo>
                      <a:pt x="1040" y="12"/>
                    </a:lnTo>
                    <a:lnTo>
                      <a:pt x="1059" y="10"/>
                    </a:lnTo>
                    <a:lnTo>
                      <a:pt x="1078" y="7"/>
                    </a:lnTo>
                    <a:lnTo>
                      <a:pt x="1097" y="5"/>
                    </a:lnTo>
                    <a:lnTo>
                      <a:pt x="1116" y="3"/>
                    </a:lnTo>
                    <a:lnTo>
                      <a:pt x="1137" y="3"/>
                    </a:lnTo>
                    <a:lnTo>
                      <a:pt x="1156" y="3"/>
                    </a:lnTo>
                    <a:lnTo>
                      <a:pt x="1175" y="0"/>
                    </a:lnTo>
                    <a:lnTo>
                      <a:pt x="1196" y="0"/>
                    </a:lnTo>
                    <a:lnTo>
                      <a:pt x="1217" y="3"/>
                    </a:lnTo>
                    <a:lnTo>
                      <a:pt x="1236" y="3"/>
                    </a:lnTo>
                    <a:lnTo>
                      <a:pt x="1258" y="3"/>
                    </a:lnTo>
                    <a:lnTo>
                      <a:pt x="1277" y="3"/>
                    </a:lnTo>
                    <a:lnTo>
                      <a:pt x="1300" y="5"/>
                    </a:lnTo>
                    <a:lnTo>
                      <a:pt x="1319" y="5"/>
                    </a:lnTo>
                    <a:lnTo>
                      <a:pt x="1343" y="7"/>
                    </a:lnTo>
                    <a:lnTo>
                      <a:pt x="1362" y="12"/>
                    </a:lnTo>
                    <a:lnTo>
                      <a:pt x="1386" y="15"/>
                    </a:lnTo>
                    <a:lnTo>
                      <a:pt x="1409" y="17"/>
                    </a:lnTo>
                    <a:lnTo>
                      <a:pt x="1431" y="19"/>
                    </a:lnTo>
                    <a:lnTo>
                      <a:pt x="1454" y="24"/>
                    </a:lnTo>
                    <a:lnTo>
                      <a:pt x="1478" y="29"/>
                    </a:lnTo>
                    <a:lnTo>
                      <a:pt x="1499" y="31"/>
                    </a:lnTo>
                    <a:lnTo>
                      <a:pt x="1523" y="38"/>
                    </a:lnTo>
                    <a:lnTo>
                      <a:pt x="1547" y="43"/>
                    </a:lnTo>
                    <a:lnTo>
                      <a:pt x="1568" y="50"/>
                    </a:lnTo>
                    <a:lnTo>
                      <a:pt x="1592" y="57"/>
                    </a:lnTo>
                    <a:lnTo>
                      <a:pt x="1615" y="67"/>
                    </a:lnTo>
                    <a:lnTo>
                      <a:pt x="1639" y="76"/>
                    </a:lnTo>
                    <a:lnTo>
                      <a:pt x="1663" y="86"/>
                    </a:lnTo>
                    <a:lnTo>
                      <a:pt x="1686" y="95"/>
                    </a:lnTo>
                    <a:lnTo>
                      <a:pt x="1710" y="105"/>
                    </a:lnTo>
                    <a:lnTo>
                      <a:pt x="1731" y="117"/>
                    </a:lnTo>
                    <a:lnTo>
                      <a:pt x="1755" y="129"/>
                    </a:lnTo>
                    <a:lnTo>
                      <a:pt x="1779" y="140"/>
                    </a:lnTo>
                    <a:lnTo>
                      <a:pt x="1802" y="152"/>
                    </a:lnTo>
                    <a:lnTo>
                      <a:pt x="1826" y="167"/>
                    </a:lnTo>
                    <a:lnTo>
                      <a:pt x="1850" y="181"/>
                    </a:lnTo>
                    <a:lnTo>
                      <a:pt x="1871" y="193"/>
                    </a:lnTo>
                    <a:lnTo>
                      <a:pt x="1895" y="207"/>
                    </a:lnTo>
                    <a:lnTo>
                      <a:pt x="1918" y="221"/>
                    </a:lnTo>
                    <a:lnTo>
                      <a:pt x="1940" y="235"/>
                    </a:lnTo>
                    <a:lnTo>
                      <a:pt x="1963" y="250"/>
                    </a:lnTo>
                    <a:lnTo>
                      <a:pt x="1985" y="264"/>
                    </a:lnTo>
                    <a:lnTo>
                      <a:pt x="2008" y="281"/>
                    </a:lnTo>
                    <a:lnTo>
                      <a:pt x="2030" y="295"/>
                    </a:lnTo>
                    <a:lnTo>
                      <a:pt x="2051" y="311"/>
                    </a:lnTo>
                    <a:lnTo>
                      <a:pt x="2072" y="326"/>
                    </a:lnTo>
                    <a:lnTo>
                      <a:pt x="2094" y="342"/>
                    </a:lnTo>
                    <a:lnTo>
                      <a:pt x="2115" y="359"/>
                    </a:lnTo>
                    <a:lnTo>
                      <a:pt x="2134" y="376"/>
                    </a:lnTo>
                    <a:lnTo>
                      <a:pt x="2155" y="390"/>
                    </a:lnTo>
                    <a:lnTo>
                      <a:pt x="2174" y="406"/>
                    </a:lnTo>
                    <a:lnTo>
                      <a:pt x="2196" y="423"/>
                    </a:lnTo>
                    <a:lnTo>
                      <a:pt x="2212" y="440"/>
                    </a:lnTo>
                    <a:lnTo>
                      <a:pt x="2231" y="456"/>
                    </a:lnTo>
                    <a:lnTo>
                      <a:pt x="2250" y="473"/>
                    </a:lnTo>
                    <a:lnTo>
                      <a:pt x="2269" y="487"/>
                    </a:lnTo>
                    <a:lnTo>
                      <a:pt x="2283" y="504"/>
                    </a:lnTo>
                    <a:lnTo>
                      <a:pt x="2300" y="518"/>
                    </a:lnTo>
                    <a:lnTo>
                      <a:pt x="2319" y="535"/>
                    </a:lnTo>
                    <a:lnTo>
                      <a:pt x="2333" y="551"/>
                    </a:lnTo>
                    <a:lnTo>
                      <a:pt x="2349" y="566"/>
                    </a:lnTo>
                    <a:lnTo>
                      <a:pt x="2364" y="580"/>
                    </a:lnTo>
                    <a:lnTo>
                      <a:pt x="2378" y="594"/>
                    </a:lnTo>
                    <a:lnTo>
                      <a:pt x="2392" y="611"/>
                    </a:lnTo>
                    <a:lnTo>
                      <a:pt x="2404" y="623"/>
                    </a:lnTo>
                    <a:lnTo>
                      <a:pt x="2418" y="637"/>
                    </a:lnTo>
                    <a:lnTo>
                      <a:pt x="2430" y="651"/>
                    </a:lnTo>
                    <a:lnTo>
                      <a:pt x="2442" y="663"/>
                    </a:lnTo>
                    <a:lnTo>
                      <a:pt x="2449" y="675"/>
                    </a:lnTo>
                    <a:lnTo>
                      <a:pt x="2461" y="689"/>
                    </a:lnTo>
                    <a:lnTo>
                      <a:pt x="2470" y="699"/>
                    </a:lnTo>
                    <a:lnTo>
                      <a:pt x="2477" y="710"/>
                    </a:lnTo>
                    <a:lnTo>
                      <a:pt x="2484" y="722"/>
                    </a:lnTo>
                    <a:lnTo>
                      <a:pt x="2492" y="732"/>
                    </a:lnTo>
                    <a:lnTo>
                      <a:pt x="2499" y="741"/>
                    </a:lnTo>
                    <a:lnTo>
                      <a:pt x="2503" y="751"/>
                    </a:lnTo>
                    <a:lnTo>
                      <a:pt x="2508" y="758"/>
                    </a:lnTo>
                    <a:lnTo>
                      <a:pt x="2513" y="767"/>
                    </a:lnTo>
                    <a:lnTo>
                      <a:pt x="2515" y="775"/>
                    </a:lnTo>
                    <a:lnTo>
                      <a:pt x="2518" y="779"/>
                    </a:lnTo>
                    <a:lnTo>
                      <a:pt x="2518" y="786"/>
                    </a:lnTo>
                    <a:lnTo>
                      <a:pt x="2520" y="791"/>
                    </a:lnTo>
                    <a:lnTo>
                      <a:pt x="2518" y="796"/>
                    </a:lnTo>
                    <a:lnTo>
                      <a:pt x="2518" y="801"/>
                    </a:lnTo>
                    <a:lnTo>
                      <a:pt x="2513" y="805"/>
                    </a:lnTo>
                    <a:lnTo>
                      <a:pt x="2508" y="810"/>
                    </a:lnTo>
                    <a:lnTo>
                      <a:pt x="2503" y="815"/>
                    </a:lnTo>
                    <a:lnTo>
                      <a:pt x="2499" y="820"/>
                    </a:lnTo>
                    <a:lnTo>
                      <a:pt x="2492" y="822"/>
                    </a:lnTo>
                    <a:lnTo>
                      <a:pt x="2487" y="827"/>
                    </a:lnTo>
                    <a:lnTo>
                      <a:pt x="2482" y="829"/>
                    </a:lnTo>
                    <a:lnTo>
                      <a:pt x="2475" y="832"/>
                    </a:lnTo>
                    <a:lnTo>
                      <a:pt x="2470" y="832"/>
                    </a:lnTo>
                    <a:lnTo>
                      <a:pt x="2463" y="832"/>
                    </a:lnTo>
                    <a:lnTo>
                      <a:pt x="2456" y="832"/>
                    </a:lnTo>
                    <a:lnTo>
                      <a:pt x="2447" y="832"/>
                    </a:lnTo>
                    <a:lnTo>
                      <a:pt x="2439" y="829"/>
                    </a:lnTo>
                    <a:lnTo>
                      <a:pt x="2432" y="827"/>
                    </a:lnTo>
                    <a:lnTo>
                      <a:pt x="2423" y="822"/>
                    </a:lnTo>
                    <a:lnTo>
                      <a:pt x="2416" y="820"/>
                    </a:lnTo>
                    <a:lnTo>
                      <a:pt x="2409" y="817"/>
                    </a:lnTo>
                    <a:lnTo>
                      <a:pt x="2404" y="815"/>
                    </a:lnTo>
                    <a:lnTo>
                      <a:pt x="2399" y="813"/>
                    </a:lnTo>
                    <a:lnTo>
                      <a:pt x="2394" y="810"/>
                    </a:lnTo>
                    <a:lnTo>
                      <a:pt x="2390" y="808"/>
                    </a:lnTo>
                    <a:lnTo>
                      <a:pt x="2385" y="805"/>
                    </a:lnTo>
                    <a:lnTo>
                      <a:pt x="2380" y="801"/>
                    </a:lnTo>
                    <a:lnTo>
                      <a:pt x="2376" y="798"/>
                    </a:lnTo>
                    <a:lnTo>
                      <a:pt x="2368" y="794"/>
                    </a:lnTo>
                    <a:lnTo>
                      <a:pt x="2364" y="791"/>
                    </a:lnTo>
                    <a:lnTo>
                      <a:pt x="2359" y="786"/>
                    </a:lnTo>
                    <a:lnTo>
                      <a:pt x="2354" y="782"/>
                    </a:lnTo>
                    <a:lnTo>
                      <a:pt x="2349" y="777"/>
                    </a:lnTo>
                    <a:lnTo>
                      <a:pt x="2345" y="775"/>
                    </a:lnTo>
                    <a:lnTo>
                      <a:pt x="2338" y="770"/>
                    </a:lnTo>
                    <a:lnTo>
                      <a:pt x="2333" y="765"/>
                    </a:lnTo>
                    <a:lnTo>
                      <a:pt x="2326" y="760"/>
                    </a:lnTo>
                    <a:lnTo>
                      <a:pt x="2321" y="753"/>
                    </a:lnTo>
                    <a:lnTo>
                      <a:pt x="2316" y="748"/>
                    </a:lnTo>
                    <a:lnTo>
                      <a:pt x="2309" y="744"/>
                    </a:lnTo>
                    <a:lnTo>
                      <a:pt x="2304" y="737"/>
                    </a:lnTo>
                    <a:lnTo>
                      <a:pt x="2297" y="732"/>
                    </a:lnTo>
                    <a:lnTo>
                      <a:pt x="2290" y="725"/>
                    </a:lnTo>
                    <a:lnTo>
                      <a:pt x="2286" y="720"/>
                    </a:lnTo>
                    <a:lnTo>
                      <a:pt x="2278" y="713"/>
                    </a:lnTo>
                    <a:lnTo>
                      <a:pt x="2271" y="706"/>
                    </a:lnTo>
                    <a:lnTo>
                      <a:pt x="2267" y="699"/>
                    </a:lnTo>
                    <a:lnTo>
                      <a:pt x="2259" y="691"/>
                    </a:lnTo>
                    <a:lnTo>
                      <a:pt x="2252" y="684"/>
                    </a:lnTo>
                    <a:lnTo>
                      <a:pt x="2245" y="677"/>
                    </a:lnTo>
                    <a:lnTo>
                      <a:pt x="2238" y="670"/>
                    </a:lnTo>
                    <a:lnTo>
                      <a:pt x="2231" y="663"/>
                    </a:lnTo>
                    <a:lnTo>
                      <a:pt x="2224" y="653"/>
                    </a:lnTo>
                    <a:lnTo>
                      <a:pt x="2217" y="644"/>
                    </a:lnTo>
                    <a:lnTo>
                      <a:pt x="2210" y="637"/>
                    </a:lnTo>
                    <a:lnTo>
                      <a:pt x="2200" y="630"/>
                    </a:lnTo>
                    <a:lnTo>
                      <a:pt x="2193" y="620"/>
                    </a:lnTo>
                    <a:lnTo>
                      <a:pt x="2184" y="611"/>
                    </a:lnTo>
                    <a:lnTo>
                      <a:pt x="2174" y="601"/>
                    </a:lnTo>
                    <a:lnTo>
                      <a:pt x="2167" y="594"/>
                    </a:lnTo>
                    <a:lnTo>
                      <a:pt x="2155" y="585"/>
                    </a:lnTo>
                    <a:lnTo>
                      <a:pt x="2146" y="575"/>
                    </a:lnTo>
                    <a:lnTo>
                      <a:pt x="2136" y="568"/>
                    </a:lnTo>
                    <a:lnTo>
                      <a:pt x="2127" y="558"/>
                    </a:lnTo>
                    <a:lnTo>
                      <a:pt x="2115" y="551"/>
                    </a:lnTo>
                    <a:lnTo>
                      <a:pt x="2103" y="542"/>
                    </a:lnTo>
                    <a:lnTo>
                      <a:pt x="2094" y="532"/>
                    </a:lnTo>
                    <a:lnTo>
                      <a:pt x="2084" y="525"/>
                    </a:lnTo>
                    <a:lnTo>
                      <a:pt x="2072" y="516"/>
                    </a:lnTo>
                    <a:lnTo>
                      <a:pt x="2061" y="506"/>
                    </a:lnTo>
                    <a:lnTo>
                      <a:pt x="2049" y="497"/>
                    </a:lnTo>
                    <a:lnTo>
                      <a:pt x="2037" y="490"/>
                    </a:lnTo>
                    <a:lnTo>
                      <a:pt x="2027" y="480"/>
                    </a:lnTo>
                    <a:lnTo>
                      <a:pt x="2016" y="473"/>
                    </a:lnTo>
                    <a:lnTo>
                      <a:pt x="2004" y="461"/>
                    </a:lnTo>
                    <a:lnTo>
                      <a:pt x="1992" y="454"/>
                    </a:lnTo>
                    <a:lnTo>
                      <a:pt x="1978" y="447"/>
                    </a:lnTo>
                    <a:lnTo>
                      <a:pt x="1966" y="437"/>
                    </a:lnTo>
                    <a:lnTo>
                      <a:pt x="1954" y="430"/>
                    </a:lnTo>
                    <a:lnTo>
                      <a:pt x="1942" y="421"/>
                    </a:lnTo>
                    <a:lnTo>
                      <a:pt x="1930" y="414"/>
                    </a:lnTo>
                    <a:lnTo>
                      <a:pt x="1918" y="406"/>
                    </a:lnTo>
                    <a:lnTo>
                      <a:pt x="1907" y="399"/>
                    </a:lnTo>
                    <a:lnTo>
                      <a:pt x="1895" y="390"/>
                    </a:lnTo>
                    <a:lnTo>
                      <a:pt x="1881" y="383"/>
                    </a:lnTo>
                    <a:lnTo>
                      <a:pt x="1869" y="376"/>
                    </a:lnTo>
                    <a:lnTo>
                      <a:pt x="1857" y="366"/>
                    </a:lnTo>
                    <a:lnTo>
                      <a:pt x="1845" y="361"/>
                    </a:lnTo>
                    <a:lnTo>
                      <a:pt x="1831" y="352"/>
                    </a:lnTo>
                    <a:lnTo>
                      <a:pt x="1821" y="345"/>
                    </a:lnTo>
                    <a:lnTo>
                      <a:pt x="1809" y="338"/>
                    </a:lnTo>
                    <a:lnTo>
                      <a:pt x="1798" y="333"/>
                    </a:lnTo>
                    <a:lnTo>
                      <a:pt x="1786" y="326"/>
                    </a:lnTo>
                    <a:lnTo>
                      <a:pt x="1774" y="319"/>
                    </a:lnTo>
                    <a:lnTo>
                      <a:pt x="1762" y="314"/>
                    </a:lnTo>
                    <a:lnTo>
                      <a:pt x="1750" y="309"/>
                    </a:lnTo>
                    <a:lnTo>
                      <a:pt x="1741" y="304"/>
                    </a:lnTo>
                    <a:lnTo>
                      <a:pt x="1729" y="297"/>
                    </a:lnTo>
                    <a:lnTo>
                      <a:pt x="1717" y="292"/>
                    </a:lnTo>
                    <a:lnTo>
                      <a:pt x="1708" y="290"/>
                    </a:lnTo>
                    <a:lnTo>
                      <a:pt x="1698" y="283"/>
                    </a:lnTo>
                    <a:lnTo>
                      <a:pt x="1686" y="278"/>
                    </a:lnTo>
                    <a:lnTo>
                      <a:pt x="1677" y="276"/>
                    </a:lnTo>
                    <a:lnTo>
                      <a:pt x="1667" y="271"/>
                    </a:lnTo>
                    <a:lnTo>
                      <a:pt x="1658" y="269"/>
                    </a:lnTo>
                    <a:lnTo>
                      <a:pt x="1648" y="266"/>
                    </a:lnTo>
                    <a:lnTo>
                      <a:pt x="1639" y="264"/>
                    </a:lnTo>
                    <a:lnTo>
                      <a:pt x="1632" y="262"/>
                    </a:lnTo>
                    <a:lnTo>
                      <a:pt x="1620" y="257"/>
                    </a:lnTo>
                    <a:lnTo>
                      <a:pt x="1613" y="257"/>
                    </a:lnTo>
                    <a:lnTo>
                      <a:pt x="1606" y="254"/>
                    </a:lnTo>
                    <a:lnTo>
                      <a:pt x="1599" y="254"/>
                    </a:lnTo>
                    <a:lnTo>
                      <a:pt x="1592" y="252"/>
                    </a:lnTo>
                    <a:lnTo>
                      <a:pt x="1584" y="252"/>
                    </a:lnTo>
                    <a:lnTo>
                      <a:pt x="1577" y="252"/>
                    </a:lnTo>
                    <a:lnTo>
                      <a:pt x="1573" y="254"/>
                    </a:lnTo>
                    <a:lnTo>
                      <a:pt x="1566" y="254"/>
                    </a:lnTo>
                    <a:lnTo>
                      <a:pt x="1561" y="254"/>
                    </a:lnTo>
                    <a:lnTo>
                      <a:pt x="1556" y="254"/>
                    </a:lnTo>
                    <a:lnTo>
                      <a:pt x="1551" y="257"/>
                    </a:lnTo>
                    <a:lnTo>
                      <a:pt x="1547" y="257"/>
                    </a:lnTo>
                    <a:lnTo>
                      <a:pt x="1539" y="257"/>
                    </a:lnTo>
                    <a:lnTo>
                      <a:pt x="1537" y="259"/>
                    </a:lnTo>
                    <a:lnTo>
                      <a:pt x="1532" y="262"/>
                    </a:lnTo>
                    <a:lnTo>
                      <a:pt x="1525" y="264"/>
                    </a:lnTo>
                    <a:lnTo>
                      <a:pt x="1518" y="269"/>
                    </a:lnTo>
                    <a:lnTo>
                      <a:pt x="1511" y="273"/>
                    </a:lnTo>
                    <a:lnTo>
                      <a:pt x="1506" y="278"/>
                    </a:lnTo>
                    <a:lnTo>
                      <a:pt x="1499" y="283"/>
                    </a:lnTo>
                    <a:lnTo>
                      <a:pt x="1494" y="288"/>
                    </a:lnTo>
                    <a:lnTo>
                      <a:pt x="1490" y="295"/>
                    </a:lnTo>
                    <a:lnTo>
                      <a:pt x="1485" y="300"/>
                    </a:lnTo>
                    <a:lnTo>
                      <a:pt x="1480" y="307"/>
                    </a:lnTo>
                    <a:lnTo>
                      <a:pt x="1476" y="314"/>
                    </a:lnTo>
                    <a:lnTo>
                      <a:pt x="1471" y="321"/>
                    </a:lnTo>
                    <a:lnTo>
                      <a:pt x="1466" y="328"/>
                    </a:lnTo>
                    <a:lnTo>
                      <a:pt x="1459" y="335"/>
                    </a:lnTo>
                    <a:lnTo>
                      <a:pt x="1452" y="342"/>
                    </a:lnTo>
                    <a:lnTo>
                      <a:pt x="1445" y="349"/>
                    </a:lnTo>
                    <a:lnTo>
                      <a:pt x="1438" y="359"/>
                    </a:lnTo>
                    <a:lnTo>
                      <a:pt x="1431" y="361"/>
                    </a:lnTo>
                    <a:lnTo>
                      <a:pt x="1426" y="364"/>
                    </a:lnTo>
                    <a:lnTo>
                      <a:pt x="1421" y="366"/>
                    </a:lnTo>
                    <a:lnTo>
                      <a:pt x="1416" y="373"/>
                    </a:lnTo>
                    <a:lnTo>
                      <a:pt x="1412" y="376"/>
                    </a:lnTo>
                    <a:lnTo>
                      <a:pt x="1407" y="380"/>
                    </a:lnTo>
                    <a:lnTo>
                      <a:pt x="1400" y="383"/>
                    </a:lnTo>
                    <a:lnTo>
                      <a:pt x="1395" y="387"/>
                    </a:lnTo>
                    <a:lnTo>
                      <a:pt x="1388" y="390"/>
                    </a:lnTo>
                    <a:lnTo>
                      <a:pt x="1381" y="395"/>
                    </a:lnTo>
                    <a:lnTo>
                      <a:pt x="1374" y="397"/>
                    </a:lnTo>
                    <a:lnTo>
                      <a:pt x="1367" y="402"/>
                    </a:lnTo>
                    <a:lnTo>
                      <a:pt x="1357" y="404"/>
                    </a:lnTo>
                    <a:lnTo>
                      <a:pt x="1348" y="409"/>
                    </a:lnTo>
                    <a:lnTo>
                      <a:pt x="1341" y="411"/>
                    </a:lnTo>
                    <a:lnTo>
                      <a:pt x="1331" y="416"/>
                    </a:lnTo>
                    <a:lnTo>
                      <a:pt x="1319" y="418"/>
                    </a:lnTo>
                    <a:lnTo>
                      <a:pt x="1312" y="421"/>
                    </a:lnTo>
                    <a:lnTo>
                      <a:pt x="1300" y="425"/>
                    </a:lnTo>
                    <a:lnTo>
                      <a:pt x="1291" y="430"/>
                    </a:lnTo>
                    <a:lnTo>
                      <a:pt x="1277" y="433"/>
                    </a:lnTo>
                    <a:lnTo>
                      <a:pt x="1265" y="435"/>
                    </a:lnTo>
                    <a:lnTo>
                      <a:pt x="1253" y="437"/>
                    </a:lnTo>
                    <a:lnTo>
                      <a:pt x="1241" y="442"/>
                    </a:lnTo>
                    <a:lnTo>
                      <a:pt x="1227" y="444"/>
                    </a:lnTo>
                    <a:lnTo>
                      <a:pt x="1215" y="447"/>
                    </a:lnTo>
                    <a:lnTo>
                      <a:pt x="1201" y="449"/>
                    </a:lnTo>
                    <a:lnTo>
                      <a:pt x="1189" y="452"/>
                    </a:lnTo>
                    <a:lnTo>
                      <a:pt x="1177" y="456"/>
                    </a:lnTo>
                    <a:lnTo>
                      <a:pt x="1163" y="459"/>
                    </a:lnTo>
                    <a:lnTo>
                      <a:pt x="1151" y="461"/>
                    </a:lnTo>
                    <a:lnTo>
                      <a:pt x="1142" y="463"/>
                    </a:lnTo>
                    <a:lnTo>
                      <a:pt x="1130" y="463"/>
                    </a:lnTo>
                    <a:lnTo>
                      <a:pt x="1118" y="468"/>
                    </a:lnTo>
                    <a:lnTo>
                      <a:pt x="1108" y="468"/>
                    </a:lnTo>
                    <a:lnTo>
                      <a:pt x="1099" y="471"/>
                    </a:lnTo>
                    <a:lnTo>
                      <a:pt x="1087" y="473"/>
                    </a:lnTo>
                    <a:lnTo>
                      <a:pt x="1078" y="475"/>
                    </a:lnTo>
                    <a:lnTo>
                      <a:pt x="1068" y="475"/>
                    </a:lnTo>
                    <a:lnTo>
                      <a:pt x="1056" y="478"/>
                    </a:lnTo>
                    <a:lnTo>
                      <a:pt x="1049" y="480"/>
                    </a:lnTo>
                    <a:lnTo>
                      <a:pt x="1037" y="482"/>
                    </a:lnTo>
                    <a:lnTo>
                      <a:pt x="1028" y="482"/>
                    </a:lnTo>
                    <a:lnTo>
                      <a:pt x="1018" y="485"/>
                    </a:lnTo>
                    <a:lnTo>
                      <a:pt x="1011" y="485"/>
                    </a:lnTo>
                    <a:lnTo>
                      <a:pt x="1002" y="487"/>
                    </a:lnTo>
                    <a:lnTo>
                      <a:pt x="992" y="487"/>
                    </a:lnTo>
                    <a:lnTo>
                      <a:pt x="985" y="490"/>
                    </a:lnTo>
                    <a:lnTo>
                      <a:pt x="976" y="490"/>
                    </a:lnTo>
                    <a:lnTo>
                      <a:pt x="969" y="490"/>
                    </a:lnTo>
                    <a:lnTo>
                      <a:pt x="959" y="492"/>
                    </a:lnTo>
                    <a:lnTo>
                      <a:pt x="952" y="492"/>
                    </a:lnTo>
                    <a:lnTo>
                      <a:pt x="945" y="494"/>
                    </a:lnTo>
                    <a:lnTo>
                      <a:pt x="936" y="497"/>
                    </a:lnTo>
                    <a:lnTo>
                      <a:pt x="928" y="497"/>
                    </a:lnTo>
                    <a:lnTo>
                      <a:pt x="921" y="497"/>
                    </a:lnTo>
                    <a:lnTo>
                      <a:pt x="914" y="497"/>
                    </a:lnTo>
                    <a:lnTo>
                      <a:pt x="905" y="499"/>
                    </a:lnTo>
                    <a:lnTo>
                      <a:pt x="900" y="499"/>
                    </a:lnTo>
                    <a:lnTo>
                      <a:pt x="891" y="499"/>
                    </a:lnTo>
                    <a:lnTo>
                      <a:pt x="883" y="499"/>
                    </a:lnTo>
                    <a:lnTo>
                      <a:pt x="876" y="499"/>
                    </a:lnTo>
                    <a:lnTo>
                      <a:pt x="869" y="501"/>
                    </a:lnTo>
                    <a:lnTo>
                      <a:pt x="862" y="501"/>
                    </a:lnTo>
                    <a:lnTo>
                      <a:pt x="855" y="501"/>
                    </a:lnTo>
                    <a:lnTo>
                      <a:pt x="848" y="501"/>
                    </a:lnTo>
                    <a:lnTo>
                      <a:pt x="841" y="501"/>
                    </a:lnTo>
                    <a:lnTo>
                      <a:pt x="834" y="504"/>
                    </a:lnTo>
                    <a:lnTo>
                      <a:pt x="824" y="504"/>
                    </a:lnTo>
                    <a:lnTo>
                      <a:pt x="819" y="504"/>
                    </a:lnTo>
                    <a:lnTo>
                      <a:pt x="812" y="504"/>
                    </a:lnTo>
                    <a:lnTo>
                      <a:pt x="805" y="504"/>
                    </a:lnTo>
                    <a:lnTo>
                      <a:pt x="798" y="504"/>
                    </a:lnTo>
                    <a:lnTo>
                      <a:pt x="791" y="504"/>
                    </a:lnTo>
                    <a:lnTo>
                      <a:pt x="784" y="504"/>
                    </a:lnTo>
                    <a:lnTo>
                      <a:pt x="777" y="506"/>
                    </a:lnTo>
                    <a:lnTo>
                      <a:pt x="770" y="506"/>
                    </a:lnTo>
                    <a:lnTo>
                      <a:pt x="763" y="506"/>
                    </a:lnTo>
                    <a:lnTo>
                      <a:pt x="753" y="506"/>
                    </a:lnTo>
                    <a:lnTo>
                      <a:pt x="748" y="506"/>
                    </a:lnTo>
                    <a:lnTo>
                      <a:pt x="739" y="506"/>
                    </a:lnTo>
                    <a:lnTo>
                      <a:pt x="732" y="506"/>
                    </a:lnTo>
                    <a:lnTo>
                      <a:pt x="725" y="506"/>
                    </a:lnTo>
                    <a:lnTo>
                      <a:pt x="715" y="506"/>
                    </a:lnTo>
                    <a:lnTo>
                      <a:pt x="708" y="506"/>
                    </a:lnTo>
                    <a:lnTo>
                      <a:pt x="701" y="506"/>
                    </a:lnTo>
                    <a:lnTo>
                      <a:pt x="694" y="506"/>
                    </a:lnTo>
                    <a:lnTo>
                      <a:pt x="687" y="509"/>
                    </a:lnTo>
                    <a:lnTo>
                      <a:pt x="677" y="506"/>
                    </a:lnTo>
                    <a:lnTo>
                      <a:pt x="668" y="506"/>
                    </a:lnTo>
                    <a:lnTo>
                      <a:pt x="658" y="504"/>
                    </a:lnTo>
                    <a:lnTo>
                      <a:pt x="651" y="50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1" y="504"/>
                    </a:lnTo>
                    <a:lnTo>
                      <a:pt x="602" y="506"/>
                    </a:lnTo>
                    <a:lnTo>
                      <a:pt x="594" y="506"/>
                    </a:lnTo>
                    <a:lnTo>
                      <a:pt x="587" y="509"/>
                    </a:lnTo>
                    <a:lnTo>
                      <a:pt x="580" y="509"/>
                    </a:lnTo>
                    <a:lnTo>
                      <a:pt x="573" y="511"/>
                    </a:lnTo>
                    <a:lnTo>
                      <a:pt x="568" y="513"/>
                    </a:lnTo>
                    <a:lnTo>
                      <a:pt x="561" y="516"/>
                    </a:lnTo>
                    <a:lnTo>
                      <a:pt x="554" y="516"/>
                    </a:lnTo>
                    <a:lnTo>
                      <a:pt x="547" y="518"/>
                    </a:lnTo>
                    <a:lnTo>
                      <a:pt x="542" y="520"/>
                    </a:lnTo>
                    <a:lnTo>
                      <a:pt x="535" y="523"/>
                    </a:lnTo>
                    <a:lnTo>
                      <a:pt x="531" y="525"/>
                    </a:lnTo>
                    <a:lnTo>
                      <a:pt x="526" y="528"/>
                    </a:lnTo>
                    <a:lnTo>
                      <a:pt x="519" y="530"/>
                    </a:lnTo>
                    <a:lnTo>
                      <a:pt x="514" y="532"/>
                    </a:lnTo>
                    <a:lnTo>
                      <a:pt x="509" y="537"/>
                    </a:lnTo>
                    <a:lnTo>
                      <a:pt x="504" y="539"/>
                    </a:lnTo>
                    <a:lnTo>
                      <a:pt x="500" y="542"/>
                    </a:lnTo>
                    <a:lnTo>
                      <a:pt x="495" y="544"/>
                    </a:lnTo>
                    <a:lnTo>
                      <a:pt x="486" y="554"/>
                    </a:lnTo>
                    <a:lnTo>
                      <a:pt x="478" y="561"/>
                    </a:lnTo>
                    <a:lnTo>
                      <a:pt x="469" y="568"/>
                    </a:lnTo>
                    <a:lnTo>
                      <a:pt x="462" y="575"/>
                    </a:lnTo>
                    <a:lnTo>
                      <a:pt x="455" y="585"/>
                    </a:lnTo>
                    <a:lnTo>
                      <a:pt x="448" y="594"/>
                    </a:lnTo>
                    <a:lnTo>
                      <a:pt x="443" y="601"/>
                    </a:lnTo>
                    <a:lnTo>
                      <a:pt x="436" y="611"/>
                    </a:lnTo>
                    <a:lnTo>
                      <a:pt x="433" y="615"/>
                    </a:lnTo>
                    <a:lnTo>
                      <a:pt x="431" y="620"/>
                    </a:lnTo>
                    <a:lnTo>
                      <a:pt x="429" y="625"/>
                    </a:lnTo>
                    <a:lnTo>
                      <a:pt x="429" y="630"/>
                    </a:lnTo>
                    <a:lnTo>
                      <a:pt x="424" y="634"/>
                    </a:lnTo>
                    <a:lnTo>
                      <a:pt x="422" y="639"/>
                    </a:lnTo>
                    <a:lnTo>
                      <a:pt x="422" y="644"/>
                    </a:lnTo>
                    <a:lnTo>
                      <a:pt x="419" y="651"/>
                    </a:lnTo>
                    <a:lnTo>
                      <a:pt x="417" y="656"/>
                    </a:lnTo>
                    <a:lnTo>
                      <a:pt x="414" y="661"/>
                    </a:lnTo>
                    <a:lnTo>
                      <a:pt x="412" y="665"/>
                    </a:lnTo>
                    <a:lnTo>
                      <a:pt x="410" y="670"/>
                    </a:lnTo>
                    <a:lnTo>
                      <a:pt x="407" y="675"/>
                    </a:lnTo>
                    <a:lnTo>
                      <a:pt x="407" y="680"/>
                    </a:lnTo>
                    <a:lnTo>
                      <a:pt x="405" y="684"/>
                    </a:lnTo>
                    <a:lnTo>
                      <a:pt x="405" y="691"/>
                    </a:lnTo>
                    <a:lnTo>
                      <a:pt x="403" y="696"/>
                    </a:lnTo>
                    <a:lnTo>
                      <a:pt x="403" y="701"/>
                    </a:lnTo>
                    <a:lnTo>
                      <a:pt x="403" y="706"/>
                    </a:lnTo>
                    <a:lnTo>
                      <a:pt x="403" y="713"/>
                    </a:lnTo>
                    <a:lnTo>
                      <a:pt x="398" y="718"/>
                    </a:lnTo>
                    <a:lnTo>
                      <a:pt x="398" y="722"/>
                    </a:lnTo>
                    <a:lnTo>
                      <a:pt x="396" y="727"/>
                    </a:lnTo>
                    <a:lnTo>
                      <a:pt x="396" y="737"/>
                    </a:lnTo>
                    <a:lnTo>
                      <a:pt x="393" y="741"/>
                    </a:lnTo>
                    <a:lnTo>
                      <a:pt x="393" y="751"/>
                    </a:lnTo>
                    <a:lnTo>
                      <a:pt x="393" y="760"/>
                    </a:lnTo>
                    <a:lnTo>
                      <a:pt x="393" y="767"/>
                    </a:lnTo>
                    <a:lnTo>
                      <a:pt x="391" y="777"/>
                    </a:lnTo>
                    <a:lnTo>
                      <a:pt x="391" y="786"/>
                    </a:lnTo>
                    <a:lnTo>
                      <a:pt x="391" y="796"/>
                    </a:lnTo>
                    <a:lnTo>
                      <a:pt x="391" y="805"/>
                    </a:lnTo>
                    <a:lnTo>
                      <a:pt x="388" y="817"/>
                    </a:lnTo>
                    <a:lnTo>
                      <a:pt x="388" y="829"/>
                    </a:lnTo>
                    <a:lnTo>
                      <a:pt x="388" y="839"/>
                    </a:lnTo>
                    <a:lnTo>
                      <a:pt x="388" y="851"/>
                    </a:lnTo>
                    <a:lnTo>
                      <a:pt x="388" y="860"/>
                    </a:lnTo>
                    <a:lnTo>
                      <a:pt x="388" y="874"/>
                    </a:lnTo>
                    <a:lnTo>
                      <a:pt x="388" y="886"/>
                    </a:lnTo>
                    <a:lnTo>
                      <a:pt x="388" y="898"/>
                    </a:lnTo>
                    <a:lnTo>
                      <a:pt x="388" y="910"/>
                    </a:lnTo>
                    <a:lnTo>
                      <a:pt x="388" y="924"/>
                    </a:lnTo>
                    <a:lnTo>
                      <a:pt x="388" y="936"/>
                    </a:lnTo>
                    <a:lnTo>
                      <a:pt x="388" y="950"/>
                    </a:lnTo>
                    <a:lnTo>
                      <a:pt x="388" y="962"/>
                    </a:lnTo>
                    <a:lnTo>
                      <a:pt x="388" y="976"/>
                    </a:lnTo>
                    <a:lnTo>
                      <a:pt x="388" y="991"/>
                    </a:lnTo>
                    <a:lnTo>
                      <a:pt x="388" y="1003"/>
                    </a:lnTo>
                    <a:lnTo>
                      <a:pt x="388" y="1017"/>
                    </a:lnTo>
                    <a:lnTo>
                      <a:pt x="388" y="1031"/>
                    </a:lnTo>
                    <a:lnTo>
                      <a:pt x="388" y="1045"/>
                    </a:lnTo>
                    <a:lnTo>
                      <a:pt x="388" y="1060"/>
                    </a:lnTo>
                    <a:lnTo>
                      <a:pt x="386" y="1071"/>
                    </a:lnTo>
                    <a:lnTo>
                      <a:pt x="386" y="1088"/>
                    </a:lnTo>
                    <a:lnTo>
                      <a:pt x="386" y="1100"/>
                    </a:lnTo>
                    <a:lnTo>
                      <a:pt x="386" y="1114"/>
                    </a:lnTo>
                    <a:lnTo>
                      <a:pt x="386" y="1128"/>
                    </a:lnTo>
                    <a:lnTo>
                      <a:pt x="386" y="1143"/>
                    </a:lnTo>
                    <a:lnTo>
                      <a:pt x="386" y="1155"/>
                    </a:lnTo>
                    <a:lnTo>
                      <a:pt x="386" y="1169"/>
                    </a:lnTo>
                    <a:lnTo>
                      <a:pt x="386" y="1183"/>
                    </a:lnTo>
                    <a:lnTo>
                      <a:pt x="386" y="1195"/>
                    </a:lnTo>
                    <a:lnTo>
                      <a:pt x="386" y="1209"/>
                    </a:lnTo>
                    <a:lnTo>
                      <a:pt x="386" y="1221"/>
                    </a:lnTo>
                    <a:lnTo>
                      <a:pt x="386" y="1235"/>
                    </a:lnTo>
                    <a:lnTo>
                      <a:pt x="386" y="1247"/>
                    </a:lnTo>
                    <a:lnTo>
                      <a:pt x="386" y="1259"/>
                    </a:lnTo>
                    <a:lnTo>
                      <a:pt x="386" y="1273"/>
                    </a:lnTo>
                    <a:lnTo>
                      <a:pt x="384" y="1285"/>
                    </a:lnTo>
                    <a:lnTo>
                      <a:pt x="384" y="1297"/>
                    </a:lnTo>
                    <a:lnTo>
                      <a:pt x="384" y="1307"/>
                    </a:lnTo>
                    <a:lnTo>
                      <a:pt x="384" y="1318"/>
                    </a:lnTo>
                    <a:lnTo>
                      <a:pt x="381" y="1328"/>
                    </a:lnTo>
                    <a:lnTo>
                      <a:pt x="381" y="1340"/>
                    </a:lnTo>
                    <a:lnTo>
                      <a:pt x="381" y="1349"/>
                    </a:lnTo>
                    <a:lnTo>
                      <a:pt x="381" y="1361"/>
                    </a:lnTo>
                    <a:lnTo>
                      <a:pt x="379" y="1371"/>
                    </a:lnTo>
                    <a:lnTo>
                      <a:pt x="379" y="1380"/>
                    </a:lnTo>
                    <a:lnTo>
                      <a:pt x="379" y="1387"/>
                    </a:lnTo>
                    <a:lnTo>
                      <a:pt x="379" y="1397"/>
                    </a:lnTo>
                    <a:lnTo>
                      <a:pt x="377" y="1402"/>
                    </a:lnTo>
                    <a:lnTo>
                      <a:pt x="377" y="1411"/>
                    </a:lnTo>
                    <a:lnTo>
                      <a:pt x="374" y="1418"/>
                    </a:lnTo>
                    <a:lnTo>
                      <a:pt x="374" y="1425"/>
                    </a:lnTo>
                    <a:lnTo>
                      <a:pt x="374" y="1430"/>
                    </a:lnTo>
                    <a:lnTo>
                      <a:pt x="369" y="1437"/>
                    </a:lnTo>
                    <a:lnTo>
                      <a:pt x="369" y="1442"/>
                    </a:lnTo>
                    <a:lnTo>
                      <a:pt x="367" y="1449"/>
                    </a:lnTo>
                    <a:lnTo>
                      <a:pt x="365" y="1456"/>
                    </a:lnTo>
                    <a:lnTo>
                      <a:pt x="365" y="1463"/>
                    </a:lnTo>
                    <a:lnTo>
                      <a:pt x="362" y="1468"/>
                    </a:lnTo>
                    <a:lnTo>
                      <a:pt x="360" y="1475"/>
                    </a:lnTo>
                    <a:lnTo>
                      <a:pt x="358" y="1480"/>
                    </a:lnTo>
                    <a:lnTo>
                      <a:pt x="355" y="1487"/>
                    </a:lnTo>
                    <a:lnTo>
                      <a:pt x="353" y="1494"/>
                    </a:lnTo>
                    <a:lnTo>
                      <a:pt x="351" y="1499"/>
                    </a:lnTo>
                    <a:lnTo>
                      <a:pt x="348" y="1506"/>
                    </a:lnTo>
                    <a:lnTo>
                      <a:pt x="346" y="1511"/>
                    </a:lnTo>
                    <a:lnTo>
                      <a:pt x="341" y="1518"/>
                    </a:lnTo>
                    <a:lnTo>
                      <a:pt x="339" y="1525"/>
                    </a:lnTo>
                    <a:lnTo>
                      <a:pt x="336" y="1530"/>
                    </a:lnTo>
                    <a:lnTo>
                      <a:pt x="334" y="1537"/>
                    </a:lnTo>
                    <a:lnTo>
                      <a:pt x="327" y="1542"/>
                    </a:lnTo>
                    <a:lnTo>
                      <a:pt x="324" y="1549"/>
                    </a:lnTo>
                    <a:lnTo>
                      <a:pt x="322" y="1554"/>
                    </a:lnTo>
                    <a:lnTo>
                      <a:pt x="317" y="1561"/>
                    </a:lnTo>
                    <a:lnTo>
                      <a:pt x="313" y="1565"/>
                    </a:lnTo>
                    <a:lnTo>
                      <a:pt x="310" y="1573"/>
                    </a:lnTo>
                    <a:lnTo>
                      <a:pt x="306" y="1577"/>
                    </a:lnTo>
                    <a:lnTo>
                      <a:pt x="301" y="1582"/>
                    </a:lnTo>
                    <a:lnTo>
                      <a:pt x="296" y="1589"/>
                    </a:lnTo>
                    <a:lnTo>
                      <a:pt x="294" y="1594"/>
                    </a:lnTo>
                    <a:lnTo>
                      <a:pt x="287" y="1601"/>
                    </a:lnTo>
                    <a:lnTo>
                      <a:pt x="282" y="1606"/>
                    </a:lnTo>
                    <a:lnTo>
                      <a:pt x="277" y="1611"/>
                    </a:lnTo>
                    <a:lnTo>
                      <a:pt x="272" y="1618"/>
                    </a:lnTo>
                    <a:lnTo>
                      <a:pt x="268" y="1620"/>
                    </a:lnTo>
                    <a:lnTo>
                      <a:pt x="261" y="1625"/>
                    </a:lnTo>
                    <a:lnTo>
                      <a:pt x="253" y="1630"/>
                    </a:lnTo>
                    <a:lnTo>
                      <a:pt x="249" y="1634"/>
                    </a:lnTo>
                    <a:lnTo>
                      <a:pt x="242" y="1639"/>
                    </a:lnTo>
                    <a:lnTo>
                      <a:pt x="237" y="1644"/>
                    </a:lnTo>
                    <a:lnTo>
                      <a:pt x="230" y="1649"/>
                    </a:lnTo>
                    <a:lnTo>
                      <a:pt x="225" y="1653"/>
                    </a:lnTo>
                    <a:lnTo>
                      <a:pt x="216" y="1658"/>
                    </a:lnTo>
                    <a:lnTo>
                      <a:pt x="211" y="1663"/>
                    </a:lnTo>
                    <a:lnTo>
                      <a:pt x="204" y="1665"/>
                    </a:lnTo>
                    <a:lnTo>
                      <a:pt x="197" y="1670"/>
                    </a:lnTo>
                    <a:lnTo>
                      <a:pt x="189" y="1672"/>
                    </a:lnTo>
                    <a:lnTo>
                      <a:pt x="182" y="1677"/>
                    </a:lnTo>
                    <a:lnTo>
                      <a:pt x="173" y="1679"/>
                    </a:lnTo>
                    <a:lnTo>
                      <a:pt x="166" y="1684"/>
                    </a:lnTo>
                    <a:lnTo>
                      <a:pt x="156" y="1687"/>
                    </a:lnTo>
                    <a:lnTo>
                      <a:pt x="147" y="1689"/>
                    </a:lnTo>
                    <a:lnTo>
                      <a:pt x="140" y="1691"/>
                    </a:lnTo>
                    <a:lnTo>
                      <a:pt x="130" y="1694"/>
                    </a:lnTo>
                    <a:lnTo>
                      <a:pt x="121" y="1698"/>
                    </a:lnTo>
                    <a:lnTo>
                      <a:pt x="114" y="1701"/>
                    </a:lnTo>
                    <a:lnTo>
                      <a:pt x="104" y="1703"/>
                    </a:lnTo>
                    <a:lnTo>
                      <a:pt x="95" y="1706"/>
                    </a:lnTo>
                    <a:lnTo>
                      <a:pt x="85" y="1706"/>
                    </a:lnTo>
                    <a:lnTo>
                      <a:pt x="76" y="1708"/>
                    </a:lnTo>
                    <a:lnTo>
                      <a:pt x="64" y="1708"/>
                    </a:lnTo>
                    <a:lnTo>
                      <a:pt x="54" y="1710"/>
                    </a:lnTo>
                    <a:lnTo>
                      <a:pt x="45" y="1713"/>
                    </a:lnTo>
                    <a:lnTo>
                      <a:pt x="33" y="1713"/>
                    </a:lnTo>
                    <a:lnTo>
                      <a:pt x="24" y="1713"/>
                    </a:lnTo>
                    <a:lnTo>
                      <a:pt x="12" y="1715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80" name="Freeform 101"/>
              <p:cNvSpPr>
                <a:spLocks noChangeAspect="1"/>
              </p:cNvSpPr>
              <p:nvPr/>
            </p:nvSpPr>
            <p:spPr bwMode="auto">
              <a:xfrm>
                <a:off x="2793" y="9103"/>
                <a:ext cx="1160" cy="1059"/>
              </a:xfrm>
              <a:custGeom>
                <a:avLst/>
                <a:gdLst>
                  <a:gd name="T0" fmla="*/ 14 w 1160"/>
                  <a:gd name="T1" fmla="*/ 955 h 1059"/>
                  <a:gd name="T2" fmla="*/ 61 w 1160"/>
                  <a:gd name="T3" fmla="*/ 810 h 1059"/>
                  <a:gd name="T4" fmla="*/ 137 w 1160"/>
                  <a:gd name="T5" fmla="*/ 617 h 1059"/>
                  <a:gd name="T6" fmla="*/ 246 w 1160"/>
                  <a:gd name="T7" fmla="*/ 413 h 1059"/>
                  <a:gd name="T8" fmla="*/ 391 w 1160"/>
                  <a:gd name="T9" fmla="*/ 226 h 1059"/>
                  <a:gd name="T10" fmla="*/ 566 w 1160"/>
                  <a:gd name="T11" fmla="*/ 93 h 1059"/>
                  <a:gd name="T12" fmla="*/ 736 w 1160"/>
                  <a:gd name="T13" fmla="*/ 24 h 1059"/>
                  <a:gd name="T14" fmla="*/ 888 w 1160"/>
                  <a:gd name="T15" fmla="*/ 0 h 1059"/>
                  <a:gd name="T16" fmla="*/ 1009 w 1160"/>
                  <a:gd name="T17" fmla="*/ 14 h 1059"/>
                  <a:gd name="T18" fmla="*/ 1099 w 1160"/>
                  <a:gd name="T19" fmla="*/ 50 h 1059"/>
                  <a:gd name="T20" fmla="*/ 1156 w 1160"/>
                  <a:gd name="T21" fmla="*/ 100 h 1059"/>
                  <a:gd name="T22" fmla="*/ 1149 w 1160"/>
                  <a:gd name="T23" fmla="*/ 171 h 1059"/>
                  <a:gd name="T24" fmla="*/ 1118 w 1160"/>
                  <a:gd name="T25" fmla="*/ 228 h 1059"/>
                  <a:gd name="T26" fmla="*/ 1073 w 1160"/>
                  <a:gd name="T27" fmla="*/ 292 h 1059"/>
                  <a:gd name="T28" fmla="*/ 1009 w 1160"/>
                  <a:gd name="T29" fmla="*/ 368 h 1059"/>
                  <a:gd name="T30" fmla="*/ 924 w 1160"/>
                  <a:gd name="T31" fmla="*/ 454 h 1059"/>
                  <a:gd name="T32" fmla="*/ 874 w 1160"/>
                  <a:gd name="T33" fmla="*/ 408 h 1059"/>
                  <a:gd name="T34" fmla="*/ 874 w 1160"/>
                  <a:gd name="T35" fmla="*/ 373 h 1059"/>
                  <a:gd name="T36" fmla="*/ 807 w 1160"/>
                  <a:gd name="T37" fmla="*/ 344 h 1059"/>
                  <a:gd name="T38" fmla="*/ 741 w 1160"/>
                  <a:gd name="T39" fmla="*/ 363 h 1059"/>
                  <a:gd name="T40" fmla="*/ 672 w 1160"/>
                  <a:gd name="T41" fmla="*/ 385 h 1059"/>
                  <a:gd name="T42" fmla="*/ 613 w 1160"/>
                  <a:gd name="T43" fmla="*/ 401 h 1059"/>
                  <a:gd name="T44" fmla="*/ 564 w 1160"/>
                  <a:gd name="T45" fmla="*/ 408 h 1059"/>
                  <a:gd name="T46" fmla="*/ 606 w 1160"/>
                  <a:gd name="T47" fmla="*/ 342 h 1059"/>
                  <a:gd name="T48" fmla="*/ 644 w 1160"/>
                  <a:gd name="T49" fmla="*/ 280 h 1059"/>
                  <a:gd name="T50" fmla="*/ 684 w 1160"/>
                  <a:gd name="T51" fmla="*/ 216 h 1059"/>
                  <a:gd name="T52" fmla="*/ 722 w 1160"/>
                  <a:gd name="T53" fmla="*/ 154 h 1059"/>
                  <a:gd name="T54" fmla="*/ 663 w 1160"/>
                  <a:gd name="T55" fmla="*/ 159 h 1059"/>
                  <a:gd name="T56" fmla="*/ 623 w 1160"/>
                  <a:gd name="T57" fmla="*/ 221 h 1059"/>
                  <a:gd name="T58" fmla="*/ 580 w 1160"/>
                  <a:gd name="T59" fmla="*/ 294 h 1059"/>
                  <a:gd name="T60" fmla="*/ 537 w 1160"/>
                  <a:gd name="T61" fmla="*/ 366 h 1059"/>
                  <a:gd name="T62" fmla="*/ 500 w 1160"/>
                  <a:gd name="T63" fmla="*/ 435 h 1059"/>
                  <a:gd name="T64" fmla="*/ 436 w 1160"/>
                  <a:gd name="T65" fmla="*/ 501 h 1059"/>
                  <a:gd name="T66" fmla="*/ 346 w 1160"/>
                  <a:gd name="T67" fmla="*/ 601 h 1059"/>
                  <a:gd name="T68" fmla="*/ 263 w 1160"/>
                  <a:gd name="T69" fmla="*/ 708 h 1059"/>
                  <a:gd name="T70" fmla="*/ 187 w 1160"/>
                  <a:gd name="T71" fmla="*/ 805 h 1059"/>
                  <a:gd name="T72" fmla="*/ 135 w 1160"/>
                  <a:gd name="T73" fmla="*/ 879 h 1059"/>
                  <a:gd name="T74" fmla="*/ 140 w 1160"/>
                  <a:gd name="T75" fmla="*/ 924 h 1059"/>
                  <a:gd name="T76" fmla="*/ 213 w 1160"/>
                  <a:gd name="T77" fmla="*/ 841 h 1059"/>
                  <a:gd name="T78" fmla="*/ 308 w 1160"/>
                  <a:gd name="T79" fmla="*/ 729 h 1059"/>
                  <a:gd name="T80" fmla="*/ 402 w 1160"/>
                  <a:gd name="T81" fmla="*/ 627 h 1059"/>
                  <a:gd name="T82" fmla="*/ 483 w 1160"/>
                  <a:gd name="T83" fmla="*/ 544 h 1059"/>
                  <a:gd name="T84" fmla="*/ 545 w 1160"/>
                  <a:gd name="T85" fmla="*/ 487 h 1059"/>
                  <a:gd name="T86" fmla="*/ 594 w 1160"/>
                  <a:gd name="T87" fmla="*/ 456 h 1059"/>
                  <a:gd name="T88" fmla="*/ 658 w 1160"/>
                  <a:gd name="T89" fmla="*/ 437 h 1059"/>
                  <a:gd name="T90" fmla="*/ 715 w 1160"/>
                  <a:gd name="T91" fmla="*/ 420 h 1059"/>
                  <a:gd name="T92" fmla="*/ 772 w 1160"/>
                  <a:gd name="T93" fmla="*/ 404 h 1059"/>
                  <a:gd name="T94" fmla="*/ 834 w 1160"/>
                  <a:gd name="T95" fmla="*/ 385 h 1059"/>
                  <a:gd name="T96" fmla="*/ 883 w 1160"/>
                  <a:gd name="T97" fmla="*/ 437 h 1059"/>
                  <a:gd name="T98" fmla="*/ 881 w 1160"/>
                  <a:gd name="T99" fmla="*/ 487 h 1059"/>
                  <a:gd name="T100" fmla="*/ 822 w 1160"/>
                  <a:gd name="T101" fmla="*/ 537 h 1059"/>
                  <a:gd name="T102" fmla="*/ 758 w 1160"/>
                  <a:gd name="T103" fmla="*/ 584 h 1059"/>
                  <a:gd name="T104" fmla="*/ 684 w 1160"/>
                  <a:gd name="T105" fmla="*/ 636 h 1059"/>
                  <a:gd name="T106" fmla="*/ 609 w 1160"/>
                  <a:gd name="T107" fmla="*/ 686 h 1059"/>
                  <a:gd name="T108" fmla="*/ 523 w 1160"/>
                  <a:gd name="T109" fmla="*/ 741 h 1059"/>
                  <a:gd name="T110" fmla="*/ 459 w 1160"/>
                  <a:gd name="T111" fmla="*/ 777 h 1059"/>
                  <a:gd name="T112" fmla="*/ 388 w 1160"/>
                  <a:gd name="T113" fmla="*/ 829 h 1059"/>
                  <a:gd name="T114" fmla="*/ 294 w 1160"/>
                  <a:gd name="T115" fmla="*/ 898 h 1059"/>
                  <a:gd name="T116" fmla="*/ 196 w 1160"/>
                  <a:gd name="T117" fmla="*/ 967 h 1059"/>
                  <a:gd name="T118" fmla="*/ 118 w 1160"/>
                  <a:gd name="T119" fmla="*/ 1024 h 1059"/>
                  <a:gd name="T120" fmla="*/ 52 w 1160"/>
                  <a:gd name="T121" fmla="*/ 1059 h 1059"/>
                  <a:gd name="T122" fmla="*/ 0 w 1160"/>
                  <a:gd name="T123" fmla="*/ 1019 h 10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0"/>
                  <a:gd name="T187" fmla="*/ 0 h 1059"/>
                  <a:gd name="T188" fmla="*/ 1160 w 1160"/>
                  <a:gd name="T189" fmla="*/ 1059 h 10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0" h="1059">
                    <a:moveTo>
                      <a:pt x="0" y="1019"/>
                    </a:moveTo>
                    <a:lnTo>
                      <a:pt x="0" y="1016"/>
                    </a:lnTo>
                    <a:lnTo>
                      <a:pt x="0" y="1009"/>
                    </a:lnTo>
                    <a:lnTo>
                      <a:pt x="0" y="1005"/>
                    </a:lnTo>
                    <a:lnTo>
                      <a:pt x="2" y="1002"/>
                    </a:lnTo>
                    <a:lnTo>
                      <a:pt x="2" y="995"/>
                    </a:lnTo>
                    <a:lnTo>
                      <a:pt x="5" y="990"/>
                    </a:lnTo>
                    <a:lnTo>
                      <a:pt x="7" y="981"/>
                    </a:lnTo>
                    <a:lnTo>
                      <a:pt x="9" y="971"/>
                    </a:lnTo>
                    <a:lnTo>
                      <a:pt x="12" y="964"/>
                    </a:lnTo>
                    <a:lnTo>
                      <a:pt x="14" y="955"/>
                    </a:lnTo>
                    <a:lnTo>
                      <a:pt x="16" y="943"/>
                    </a:lnTo>
                    <a:lnTo>
                      <a:pt x="21" y="933"/>
                    </a:lnTo>
                    <a:lnTo>
                      <a:pt x="24" y="921"/>
                    </a:lnTo>
                    <a:lnTo>
                      <a:pt x="28" y="910"/>
                    </a:lnTo>
                    <a:lnTo>
                      <a:pt x="31" y="898"/>
                    </a:lnTo>
                    <a:lnTo>
                      <a:pt x="35" y="883"/>
                    </a:lnTo>
                    <a:lnTo>
                      <a:pt x="40" y="869"/>
                    </a:lnTo>
                    <a:lnTo>
                      <a:pt x="45" y="857"/>
                    </a:lnTo>
                    <a:lnTo>
                      <a:pt x="50" y="841"/>
                    </a:lnTo>
                    <a:lnTo>
                      <a:pt x="54" y="826"/>
                    </a:lnTo>
                    <a:lnTo>
                      <a:pt x="61" y="810"/>
                    </a:lnTo>
                    <a:lnTo>
                      <a:pt x="69" y="796"/>
                    </a:lnTo>
                    <a:lnTo>
                      <a:pt x="71" y="777"/>
                    </a:lnTo>
                    <a:lnTo>
                      <a:pt x="78" y="760"/>
                    </a:lnTo>
                    <a:lnTo>
                      <a:pt x="85" y="743"/>
                    </a:lnTo>
                    <a:lnTo>
                      <a:pt x="92" y="727"/>
                    </a:lnTo>
                    <a:lnTo>
                      <a:pt x="99" y="708"/>
                    </a:lnTo>
                    <a:lnTo>
                      <a:pt x="106" y="691"/>
                    </a:lnTo>
                    <a:lnTo>
                      <a:pt x="114" y="674"/>
                    </a:lnTo>
                    <a:lnTo>
                      <a:pt x="123" y="655"/>
                    </a:lnTo>
                    <a:lnTo>
                      <a:pt x="130" y="636"/>
                    </a:lnTo>
                    <a:lnTo>
                      <a:pt x="137" y="617"/>
                    </a:lnTo>
                    <a:lnTo>
                      <a:pt x="147" y="598"/>
                    </a:lnTo>
                    <a:lnTo>
                      <a:pt x="156" y="582"/>
                    </a:lnTo>
                    <a:lnTo>
                      <a:pt x="163" y="563"/>
                    </a:lnTo>
                    <a:lnTo>
                      <a:pt x="173" y="544"/>
                    </a:lnTo>
                    <a:lnTo>
                      <a:pt x="182" y="525"/>
                    </a:lnTo>
                    <a:lnTo>
                      <a:pt x="194" y="506"/>
                    </a:lnTo>
                    <a:lnTo>
                      <a:pt x="204" y="487"/>
                    </a:lnTo>
                    <a:lnTo>
                      <a:pt x="213" y="468"/>
                    </a:lnTo>
                    <a:lnTo>
                      <a:pt x="225" y="449"/>
                    </a:lnTo>
                    <a:lnTo>
                      <a:pt x="237" y="430"/>
                    </a:lnTo>
                    <a:lnTo>
                      <a:pt x="246" y="413"/>
                    </a:lnTo>
                    <a:lnTo>
                      <a:pt x="260" y="394"/>
                    </a:lnTo>
                    <a:lnTo>
                      <a:pt x="270" y="375"/>
                    </a:lnTo>
                    <a:lnTo>
                      <a:pt x="284" y="359"/>
                    </a:lnTo>
                    <a:lnTo>
                      <a:pt x="296" y="342"/>
                    </a:lnTo>
                    <a:lnTo>
                      <a:pt x="308" y="323"/>
                    </a:lnTo>
                    <a:lnTo>
                      <a:pt x="322" y="304"/>
                    </a:lnTo>
                    <a:lnTo>
                      <a:pt x="334" y="290"/>
                    </a:lnTo>
                    <a:lnTo>
                      <a:pt x="348" y="273"/>
                    </a:lnTo>
                    <a:lnTo>
                      <a:pt x="362" y="256"/>
                    </a:lnTo>
                    <a:lnTo>
                      <a:pt x="376" y="242"/>
                    </a:lnTo>
                    <a:lnTo>
                      <a:pt x="391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6" y="183"/>
                    </a:lnTo>
                    <a:lnTo>
                      <a:pt x="450" y="171"/>
                    </a:lnTo>
                    <a:lnTo>
                      <a:pt x="466" y="159"/>
                    </a:lnTo>
                    <a:lnTo>
                      <a:pt x="483" y="147"/>
                    </a:lnTo>
                    <a:lnTo>
                      <a:pt x="500" y="135"/>
                    </a:lnTo>
                    <a:lnTo>
                      <a:pt x="516" y="123"/>
                    </a:lnTo>
                    <a:lnTo>
                      <a:pt x="533" y="112"/>
                    </a:lnTo>
                    <a:lnTo>
                      <a:pt x="549" y="104"/>
                    </a:lnTo>
                    <a:lnTo>
                      <a:pt x="566" y="93"/>
                    </a:lnTo>
                    <a:lnTo>
                      <a:pt x="582" y="85"/>
                    </a:lnTo>
                    <a:lnTo>
                      <a:pt x="597" y="76"/>
                    </a:lnTo>
                    <a:lnTo>
                      <a:pt x="613" y="69"/>
                    </a:lnTo>
                    <a:lnTo>
                      <a:pt x="630" y="59"/>
                    </a:lnTo>
                    <a:lnTo>
                      <a:pt x="646" y="55"/>
                    </a:lnTo>
                    <a:lnTo>
                      <a:pt x="663" y="47"/>
                    </a:lnTo>
                    <a:lnTo>
                      <a:pt x="677" y="43"/>
                    </a:lnTo>
                    <a:lnTo>
                      <a:pt x="694" y="36"/>
                    </a:lnTo>
                    <a:lnTo>
                      <a:pt x="708" y="31"/>
                    </a:lnTo>
                    <a:lnTo>
                      <a:pt x="722" y="26"/>
                    </a:lnTo>
                    <a:lnTo>
                      <a:pt x="736" y="24"/>
                    </a:lnTo>
                    <a:lnTo>
                      <a:pt x="751" y="19"/>
                    </a:lnTo>
                    <a:lnTo>
                      <a:pt x="767" y="17"/>
                    </a:lnTo>
                    <a:lnTo>
                      <a:pt x="781" y="12"/>
                    </a:lnTo>
                    <a:lnTo>
                      <a:pt x="793" y="9"/>
                    </a:lnTo>
                    <a:lnTo>
                      <a:pt x="807" y="7"/>
                    </a:lnTo>
                    <a:lnTo>
                      <a:pt x="822" y="7"/>
                    </a:lnTo>
                    <a:lnTo>
                      <a:pt x="834" y="2"/>
                    </a:lnTo>
                    <a:lnTo>
                      <a:pt x="848" y="2"/>
                    </a:lnTo>
                    <a:lnTo>
                      <a:pt x="862" y="2"/>
                    </a:lnTo>
                    <a:lnTo>
                      <a:pt x="876" y="2"/>
                    </a:lnTo>
                    <a:lnTo>
                      <a:pt x="888" y="0"/>
                    </a:lnTo>
                    <a:lnTo>
                      <a:pt x="900" y="0"/>
                    </a:lnTo>
                    <a:lnTo>
                      <a:pt x="912" y="2"/>
                    </a:lnTo>
                    <a:lnTo>
                      <a:pt x="924" y="2"/>
                    </a:lnTo>
                    <a:lnTo>
                      <a:pt x="935" y="2"/>
                    </a:lnTo>
                    <a:lnTo>
                      <a:pt x="945" y="5"/>
                    </a:lnTo>
                    <a:lnTo>
                      <a:pt x="957" y="5"/>
                    </a:lnTo>
                    <a:lnTo>
                      <a:pt x="969" y="7"/>
                    </a:lnTo>
                    <a:lnTo>
                      <a:pt x="978" y="9"/>
                    </a:lnTo>
                    <a:lnTo>
                      <a:pt x="987" y="9"/>
                    </a:lnTo>
                    <a:lnTo>
                      <a:pt x="999" y="12"/>
                    </a:lnTo>
                    <a:lnTo>
                      <a:pt x="1009" y="14"/>
                    </a:lnTo>
                    <a:lnTo>
                      <a:pt x="1018" y="17"/>
                    </a:lnTo>
                    <a:lnTo>
                      <a:pt x="1028" y="21"/>
                    </a:lnTo>
                    <a:lnTo>
                      <a:pt x="1037" y="24"/>
                    </a:lnTo>
                    <a:lnTo>
                      <a:pt x="1047" y="26"/>
                    </a:lnTo>
                    <a:lnTo>
                      <a:pt x="1054" y="28"/>
                    </a:lnTo>
                    <a:lnTo>
                      <a:pt x="1063" y="31"/>
                    </a:lnTo>
                    <a:lnTo>
                      <a:pt x="1070" y="36"/>
                    </a:lnTo>
                    <a:lnTo>
                      <a:pt x="1077" y="38"/>
                    </a:lnTo>
                    <a:lnTo>
                      <a:pt x="1085" y="43"/>
                    </a:lnTo>
                    <a:lnTo>
                      <a:pt x="1092" y="45"/>
                    </a:lnTo>
                    <a:lnTo>
                      <a:pt x="1099" y="50"/>
                    </a:lnTo>
                    <a:lnTo>
                      <a:pt x="1106" y="55"/>
                    </a:lnTo>
                    <a:lnTo>
                      <a:pt x="1111" y="57"/>
                    </a:lnTo>
                    <a:lnTo>
                      <a:pt x="1118" y="59"/>
                    </a:lnTo>
                    <a:lnTo>
                      <a:pt x="1122" y="64"/>
                    </a:lnTo>
                    <a:lnTo>
                      <a:pt x="1127" y="69"/>
                    </a:lnTo>
                    <a:lnTo>
                      <a:pt x="1132" y="71"/>
                    </a:lnTo>
                    <a:lnTo>
                      <a:pt x="1134" y="76"/>
                    </a:lnTo>
                    <a:lnTo>
                      <a:pt x="1139" y="81"/>
                    </a:lnTo>
                    <a:lnTo>
                      <a:pt x="1144" y="83"/>
                    </a:lnTo>
                    <a:lnTo>
                      <a:pt x="1151" y="93"/>
                    </a:lnTo>
                    <a:lnTo>
                      <a:pt x="1156" y="100"/>
                    </a:lnTo>
                    <a:lnTo>
                      <a:pt x="1158" y="107"/>
                    </a:lnTo>
                    <a:lnTo>
                      <a:pt x="1160" y="114"/>
                    </a:lnTo>
                    <a:lnTo>
                      <a:pt x="1160" y="119"/>
                    </a:lnTo>
                    <a:lnTo>
                      <a:pt x="1160" y="123"/>
                    </a:lnTo>
                    <a:lnTo>
                      <a:pt x="1160" y="128"/>
                    </a:lnTo>
                    <a:lnTo>
                      <a:pt x="1160" y="135"/>
                    </a:lnTo>
                    <a:lnTo>
                      <a:pt x="1158" y="140"/>
                    </a:lnTo>
                    <a:lnTo>
                      <a:pt x="1158" y="147"/>
                    </a:lnTo>
                    <a:lnTo>
                      <a:pt x="1156" y="154"/>
                    </a:lnTo>
                    <a:lnTo>
                      <a:pt x="1151" y="164"/>
                    </a:lnTo>
                    <a:lnTo>
                      <a:pt x="1149" y="171"/>
                    </a:lnTo>
                    <a:lnTo>
                      <a:pt x="1144" y="178"/>
                    </a:lnTo>
                    <a:lnTo>
                      <a:pt x="1141" y="183"/>
                    </a:lnTo>
                    <a:lnTo>
                      <a:pt x="1139" y="188"/>
                    </a:lnTo>
                    <a:lnTo>
                      <a:pt x="1137" y="192"/>
                    </a:lnTo>
                    <a:lnTo>
                      <a:pt x="1134" y="197"/>
                    </a:lnTo>
                    <a:lnTo>
                      <a:pt x="1132" y="202"/>
                    </a:lnTo>
                    <a:lnTo>
                      <a:pt x="1130" y="207"/>
                    </a:lnTo>
                    <a:lnTo>
                      <a:pt x="1130" y="211"/>
                    </a:lnTo>
                    <a:lnTo>
                      <a:pt x="1125" y="218"/>
                    </a:lnTo>
                    <a:lnTo>
                      <a:pt x="1122" y="223"/>
                    </a:lnTo>
                    <a:lnTo>
                      <a:pt x="1118" y="228"/>
                    </a:lnTo>
                    <a:lnTo>
                      <a:pt x="1115" y="235"/>
                    </a:lnTo>
                    <a:lnTo>
                      <a:pt x="1113" y="240"/>
                    </a:lnTo>
                    <a:lnTo>
                      <a:pt x="1108" y="245"/>
                    </a:lnTo>
                    <a:lnTo>
                      <a:pt x="1104" y="249"/>
                    </a:lnTo>
                    <a:lnTo>
                      <a:pt x="1101" y="256"/>
                    </a:lnTo>
                    <a:lnTo>
                      <a:pt x="1096" y="261"/>
                    </a:lnTo>
                    <a:lnTo>
                      <a:pt x="1092" y="268"/>
                    </a:lnTo>
                    <a:lnTo>
                      <a:pt x="1087" y="275"/>
                    </a:lnTo>
                    <a:lnTo>
                      <a:pt x="1082" y="280"/>
                    </a:lnTo>
                    <a:lnTo>
                      <a:pt x="1077" y="287"/>
                    </a:lnTo>
                    <a:lnTo>
                      <a:pt x="1073" y="292"/>
                    </a:lnTo>
                    <a:lnTo>
                      <a:pt x="1068" y="299"/>
                    </a:lnTo>
                    <a:lnTo>
                      <a:pt x="1063" y="306"/>
                    </a:lnTo>
                    <a:lnTo>
                      <a:pt x="1056" y="313"/>
                    </a:lnTo>
                    <a:lnTo>
                      <a:pt x="1051" y="318"/>
                    </a:lnTo>
                    <a:lnTo>
                      <a:pt x="1047" y="325"/>
                    </a:lnTo>
                    <a:lnTo>
                      <a:pt x="1040" y="332"/>
                    </a:lnTo>
                    <a:lnTo>
                      <a:pt x="1035" y="342"/>
                    </a:lnTo>
                    <a:lnTo>
                      <a:pt x="1028" y="347"/>
                    </a:lnTo>
                    <a:lnTo>
                      <a:pt x="1021" y="354"/>
                    </a:lnTo>
                    <a:lnTo>
                      <a:pt x="1014" y="361"/>
                    </a:lnTo>
                    <a:lnTo>
                      <a:pt x="1009" y="368"/>
                    </a:lnTo>
                    <a:lnTo>
                      <a:pt x="1002" y="375"/>
                    </a:lnTo>
                    <a:lnTo>
                      <a:pt x="995" y="385"/>
                    </a:lnTo>
                    <a:lnTo>
                      <a:pt x="985" y="392"/>
                    </a:lnTo>
                    <a:lnTo>
                      <a:pt x="980" y="399"/>
                    </a:lnTo>
                    <a:lnTo>
                      <a:pt x="971" y="406"/>
                    </a:lnTo>
                    <a:lnTo>
                      <a:pt x="964" y="413"/>
                    </a:lnTo>
                    <a:lnTo>
                      <a:pt x="957" y="423"/>
                    </a:lnTo>
                    <a:lnTo>
                      <a:pt x="950" y="430"/>
                    </a:lnTo>
                    <a:lnTo>
                      <a:pt x="940" y="437"/>
                    </a:lnTo>
                    <a:lnTo>
                      <a:pt x="931" y="444"/>
                    </a:lnTo>
                    <a:lnTo>
                      <a:pt x="924" y="454"/>
                    </a:lnTo>
                    <a:lnTo>
                      <a:pt x="914" y="463"/>
                    </a:lnTo>
                    <a:lnTo>
                      <a:pt x="912" y="456"/>
                    </a:lnTo>
                    <a:lnTo>
                      <a:pt x="907" y="451"/>
                    </a:lnTo>
                    <a:lnTo>
                      <a:pt x="902" y="446"/>
                    </a:lnTo>
                    <a:lnTo>
                      <a:pt x="900" y="442"/>
                    </a:lnTo>
                    <a:lnTo>
                      <a:pt x="895" y="437"/>
                    </a:lnTo>
                    <a:lnTo>
                      <a:pt x="890" y="430"/>
                    </a:lnTo>
                    <a:lnTo>
                      <a:pt x="886" y="425"/>
                    </a:lnTo>
                    <a:lnTo>
                      <a:pt x="883" y="418"/>
                    </a:lnTo>
                    <a:lnTo>
                      <a:pt x="876" y="413"/>
                    </a:lnTo>
                    <a:lnTo>
                      <a:pt x="874" y="408"/>
                    </a:lnTo>
                    <a:lnTo>
                      <a:pt x="871" y="401"/>
                    </a:lnTo>
                    <a:lnTo>
                      <a:pt x="867" y="397"/>
                    </a:lnTo>
                    <a:lnTo>
                      <a:pt x="862" y="392"/>
                    </a:lnTo>
                    <a:lnTo>
                      <a:pt x="860" y="387"/>
                    </a:lnTo>
                    <a:lnTo>
                      <a:pt x="857" y="382"/>
                    </a:lnTo>
                    <a:lnTo>
                      <a:pt x="855" y="380"/>
                    </a:lnTo>
                    <a:lnTo>
                      <a:pt x="860" y="378"/>
                    </a:lnTo>
                    <a:lnTo>
                      <a:pt x="862" y="375"/>
                    </a:lnTo>
                    <a:lnTo>
                      <a:pt x="867" y="373"/>
                    </a:lnTo>
                    <a:lnTo>
                      <a:pt x="871" y="373"/>
                    </a:lnTo>
                    <a:lnTo>
                      <a:pt x="874" y="373"/>
                    </a:lnTo>
                    <a:lnTo>
                      <a:pt x="876" y="373"/>
                    </a:lnTo>
                    <a:lnTo>
                      <a:pt x="862" y="328"/>
                    </a:lnTo>
                    <a:lnTo>
                      <a:pt x="855" y="330"/>
                    </a:lnTo>
                    <a:lnTo>
                      <a:pt x="845" y="332"/>
                    </a:lnTo>
                    <a:lnTo>
                      <a:pt x="841" y="332"/>
                    </a:lnTo>
                    <a:lnTo>
                      <a:pt x="834" y="335"/>
                    </a:lnTo>
                    <a:lnTo>
                      <a:pt x="829" y="335"/>
                    </a:lnTo>
                    <a:lnTo>
                      <a:pt x="826" y="340"/>
                    </a:lnTo>
                    <a:lnTo>
                      <a:pt x="819" y="340"/>
                    </a:lnTo>
                    <a:lnTo>
                      <a:pt x="815" y="342"/>
                    </a:lnTo>
                    <a:lnTo>
                      <a:pt x="807" y="344"/>
                    </a:lnTo>
                    <a:lnTo>
                      <a:pt x="803" y="344"/>
                    </a:lnTo>
                    <a:lnTo>
                      <a:pt x="798" y="347"/>
                    </a:lnTo>
                    <a:lnTo>
                      <a:pt x="791" y="349"/>
                    </a:lnTo>
                    <a:lnTo>
                      <a:pt x="786" y="349"/>
                    </a:lnTo>
                    <a:lnTo>
                      <a:pt x="779" y="354"/>
                    </a:lnTo>
                    <a:lnTo>
                      <a:pt x="774" y="354"/>
                    </a:lnTo>
                    <a:lnTo>
                      <a:pt x="767" y="356"/>
                    </a:lnTo>
                    <a:lnTo>
                      <a:pt x="760" y="359"/>
                    </a:lnTo>
                    <a:lnTo>
                      <a:pt x="753" y="361"/>
                    </a:lnTo>
                    <a:lnTo>
                      <a:pt x="748" y="361"/>
                    </a:lnTo>
                    <a:lnTo>
                      <a:pt x="741" y="363"/>
                    </a:lnTo>
                    <a:lnTo>
                      <a:pt x="736" y="366"/>
                    </a:lnTo>
                    <a:lnTo>
                      <a:pt x="729" y="368"/>
                    </a:lnTo>
                    <a:lnTo>
                      <a:pt x="722" y="370"/>
                    </a:lnTo>
                    <a:lnTo>
                      <a:pt x="717" y="370"/>
                    </a:lnTo>
                    <a:lnTo>
                      <a:pt x="710" y="373"/>
                    </a:lnTo>
                    <a:lnTo>
                      <a:pt x="706" y="375"/>
                    </a:lnTo>
                    <a:lnTo>
                      <a:pt x="699" y="378"/>
                    </a:lnTo>
                    <a:lnTo>
                      <a:pt x="691" y="378"/>
                    </a:lnTo>
                    <a:lnTo>
                      <a:pt x="684" y="382"/>
                    </a:lnTo>
                    <a:lnTo>
                      <a:pt x="680" y="385"/>
                    </a:lnTo>
                    <a:lnTo>
                      <a:pt x="672" y="385"/>
                    </a:lnTo>
                    <a:lnTo>
                      <a:pt x="668" y="387"/>
                    </a:lnTo>
                    <a:lnTo>
                      <a:pt x="661" y="387"/>
                    </a:lnTo>
                    <a:lnTo>
                      <a:pt x="656" y="389"/>
                    </a:lnTo>
                    <a:lnTo>
                      <a:pt x="649" y="389"/>
                    </a:lnTo>
                    <a:lnTo>
                      <a:pt x="642" y="394"/>
                    </a:lnTo>
                    <a:lnTo>
                      <a:pt x="637" y="394"/>
                    </a:lnTo>
                    <a:lnTo>
                      <a:pt x="632" y="397"/>
                    </a:lnTo>
                    <a:lnTo>
                      <a:pt x="627" y="397"/>
                    </a:lnTo>
                    <a:lnTo>
                      <a:pt x="623" y="399"/>
                    </a:lnTo>
                    <a:lnTo>
                      <a:pt x="618" y="399"/>
                    </a:lnTo>
                    <a:lnTo>
                      <a:pt x="613" y="401"/>
                    </a:lnTo>
                    <a:lnTo>
                      <a:pt x="609" y="401"/>
                    </a:lnTo>
                    <a:lnTo>
                      <a:pt x="601" y="404"/>
                    </a:lnTo>
                    <a:lnTo>
                      <a:pt x="597" y="404"/>
                    </a:lnTo>
                    <a:lnTo>
                      <a:pt x="594" y="408"/>
                    </a:lnTo>
                    <a:lnTo>
                      <a:pt x="585" y="408"/>
                    </a:lnTo>
                    <a:lnTo>
                      <a:pt x="580" y="411"/>
                    </a:lnTo>
                    <a:lnTo>
                      <a:pt x="573" y="411"/>
                    </a:lnTo>
                    <a:lnTo>
                      <a:pt x="568" y="413"/>
                    </a:lnTo>
                    <a:lnTo>
                      <a:pt x="564" y="413"/>
                    </a:lnTo>
                    <a:lnTo>
                      <a:pt x="564" y="408"/>
                    </a:lnTo>
                    <a:lnTo>
                      <a:pt x="566" y="401"/>
                    </a:lnTo>
                    <a:lnTo>
                      <a:pt x="571" y="397"/>
                    </a:lnTo>
                    <a:lnTo>
                      <a:pt x="575" y="389"/>
                    </a:lnTo>
                    <a:lnTo>
                      <a:pt x="580" y="382"/>
                    </a:lnTo>
                    <a:lnTo>
                      <a:pt x="585" y="373"/>
                    </a:lnTo>
                    <a:lnTo>
                      <a:pt x="587" y="368"/>
                    </a:lnTo>
                    <a:lnTo>
                      <a:pt x="592" y="363"/>
                    </a:lnTo>
                    <a:lnTo>
                      <a:pt x="594" y="359"/>
                    </a:lnTo>
                    <a:lnTo>
                      <a:pt x="599" y="354"/>
                    </a:lnTo>
                    <a:lnTo>
                      <a:pt x="601" y="347"/>
                    </a:lnTo>
                    <a:lnTo>
                      <a:pt x="606" y="342"/>
                    </a:lnTo>
                    <a:lnTo>
                      <a:pt x="609" y="335"/>
                    </a:lnTo>
                    <a:lnTo>
                      <a:pt x="611" y="330"/>
                    </a:lnTo>
                    <a:lnTo>
                      <a:pt x="616" y="325"/>
                    </a:lnTo>
                    <a:lnTo>
                      <a:pt x="618" y="321"/>
                    </a:lnTo>
                    <a:lnTo>
                      <a:pt x="623" y="313"/>
                    </a:lnTo>
                    <a:lnTo>
                      <a:pt x="625" y="309"/>
                    </a:lnTo>
                    <a:lnTo>
                      <a:pt x="627" y="302"/>
                    </a:lnTo>
                    <a:lnTo>
                      <a:pt x="632" y="297"/>
                    </a:lnTo>
                    <a:lnTo>
                      <a:pt x="637" y="290"/>
                    </a:lnTo>
                    <a:lnTo>
                      <a:pt x="639" y="285"/>
                    </a:lnTo>
                    <a:lnTo>
                      <a:pt x="644" y="280"/>
                    </a:lnTo>
                    <a:lnTo>
                      <a:pt x="649" y="273"/>
                    </a:lnTo>
                    <a:lnTo>
                      <a:pt x="651" y="266"/>
                    </a:lnTo>
                    <a:lnTo>
                      <a:pt x="656" y="261"/>
                    </a:lnTo>
                    <a:lnTo>
                      <a:pt x="658" y="256"/>
                    </a:lnTo>
                    <a:lnTo>
                      <a:pt x="663" y="249"/>
                    </a:lnTo>
                    <a:lnTo>
                      <a:pt x="665" y="245"/>
                    </a:lnTo>
                    <a:lnTo>
                      <a:pt x="670" y="237"/>
                    </a:lnTo>
                    <a:lnTo>
                      <a:pt x="672" y="233"/>
                    </a:lnTo>
                    <a:lnTo>
                      <a:pt x="677" y="226"/>
                    </a:lnTo>
                    <a:lnTo>
                      <a:pt x="680" y="221"/>
                    </a:lnTo>
                    <a:lnTo>
                      <a:pt x="684" y="216"/>
                    </a:lnTo>
                    <a:lnTo>
                      <a:pt x="687" y="209"/>
                    </a:lnTo>
                    <a:lnTo>
                      <a:pt x="691" y="204"/>
                    </a:lnTo>
                    <a:lnTo>
                      <a:pt x="694" y="199"/>
                    </a:lnTo>
                    <a:lnTo>
                      <a:pt x="696" y="195"/>
                    </a:lnTo>
                    <a:lnTo>
                      <a:pt x="701" y="190"/>
                    </a:lnTo>
                    <a:lnTo>
                      <a:pt x="703" y="185"/>
                    </a:lnTo>
                    <a:lnTo>
                      <a:pt x="706" y="180"/>
                    </a:lnTo>
                    <a:lnTo>
                      <a:pt x="708" y="178"/>
                    </a:lnTo>
                    <a:lnTo>
                      <a:pt x="715" y="169"/>
                    </a:lnTo>
                    <a:lnTo>
                      <a:pt x="720" y="161"/>
                    </a:lnTo>
                    <a:lnTo>
                      <a:pt x="722" y="154"/>
                    </a:lnTo>
                    <a:lnTo>
                      <a:pt x="725" y="150"/>
                    </a:lnTo>
                    <a:lnTo>
                      <a:pt x="732" y="142"/>
                    </a:lnTo>
                    <a:lnTo>
                      <a:pt x="734" y="140"/>
                    </a:lnTo>
                    <a:lnTo>
                      <a:pt x="689" y="123"/>
                    </a:lnTo>
                    <a:lnTo>
                      <a:pt x="682" y="128"/>
                    </a:lnTo>
                    <a:lnTo>
                      <a:pt x="677" y="135"/>
                    </a:lnTo>
                    <a:lnTo>
                      <a:pt x="675" y="140"/>
                    </a:lnTo>
                    <a:lnTo>
                      <a:pt x="672" y="142"/>
                    </a:lnTo>
                    <a:lnTo>
                      <a:pt x="670" y="147"/>
                    </a:lnTo>
                    <a:lnTo>
                      <a:pt x="668" y="152"/>
                    </a:lnTo>
                    <a:lnTo>
                      <a:pt x="663" y="159"/>
                    </a:lnTo>
                    <a:lnTo>
                      <a:pt x="661" y="161"/>
                    </a:lnTo>
                    <a:lnTo>
                      <a:pt x="656" y="166"/>
                    </a:lnTo>
                    <a:lnTo>
                      <a:pt x="654" y="173"/>
                    </a:lnTo>
                    <a:lnTo>
                      <a:pt x="649" y="178"/>
                    </a:lnTo>
                    <a:lnTo>
                      <a:pt x="646" y="183"/>
                    </a:lnTo>
                    <a:lnTo>
                      <a:pt x="642" y="190"/>
                    </a:lnTo>
                    <a:lnTo>
                      <a:pt x="639" y="195"/>
                    </a:lnTo>
                    <a:lnTo>
                      <a:pt x="635" y="202"/>
                    </a:lnTo>
                    <a:lnTo>
                      <a:pt x="632" y="209"/>
                    </a:lnTo>
                    <a:lnTo>
                      <a:pt x="627" y="214"/>
                    </a:lnTo>
                    <a:lnTo>
                      <a:pt x="623" y="221"/>
                    </a:lnTo>
                    <a:lnTo>
                      <a:pt x="620" y="226"/>
                    </a:lnTo>
                    <a:lnTo>
                      <a:pt x="616" y="235"/>
                    </a:lnTo>
                    <a:lnTo>
                      <a:pt x="611" y="240"/>
                    </a:lnTo>
                    <a:lnTo>
                      <a:pt x="609" y="247"/>
                    </a:lnTo>
                    <a:lnTo>
                      <a:pt x="601" y="254"/>
                    </a:lnTo>
                    <a:lnTo>
                      <a:pt x="599" y="261"/>
                    </a:lnTo>
                    <a:lnTo>
                      <a:pt x="594" y="266"/>
                    </a:lnTo>
                    <a:lnTo>
                      <a:pt x="592" y="275"/>
                    </a:lnTo>
                    <a:lnTo>
                      <a:pt x="587" y="283"/>
                    </a:lnTo>
                    <a:lnTo>
                      <a:pt x="582" y="290"/>
                    </a:lnTo>
                    <a:lnTo>
                      <a:pt x="580" y="294"/>
                    </a:lnTo>
                    <a:lnTo>
                      <a:pt x="575" y="304"/>
                    </a:lnTo>
                    <a:lnTo>
                      <a:pt x="571" y="311"/>
                    </a:lnTo>
                    <a:lnTo>
                      <a:pt x="566" y="316"/>
                    </a:lnTo>
                    <a:lnTo>
                      <a:pt x="564" y="323"/>
                    </a:lnTo>
                    <a:lnTo>
                      <a:pt x="559" y="330"/>
                    </a:lnTo>
                    <a:lnTo>
                      <a:pt x="554" y="335"/>
                    </a:lnTo>
                    <a:lnTo>
                      <a:pt x="552" y="342"/>
                    </a:lnTo>
                    <a:lnTo>
                      <a:pt x="547" y="349"/>
                    </a:lnTo>
                    <a:lnTo>
                      <a:pt x="545" y="356"/>
                    </a:lnTo>
                    <a:lnTo>
                      <a:pt x="540" y="361"/>
                    </a:lnTo>
                    <a:lnTo>
                      <a:pt x="537" y="366"/>
                    </a:lnTo>
                    <a:lnTo>
                      <a:pt x="533" y="373"/>
                    </a:lnTo>
                    <a:lnTo>
                      <a:pt x="530" y="378"/>
                    </a:lnTo>
                    <a:lnTo>
                      <a:pt x="528" y="385"/>
                    </a:lnTo>
                    <a:lnTo>
                      <a:pt x="526" y="389"/>
                    </a:lnTo>
                    <a:lnTo>
                      <a:pt x="523" y="394"/>
                    </a:lnTo>
                    <a:lnTo>
                      <a:pt x="519" y="399"/>
                    </a:lnTo>
                    <a:lnTo>
                      <a:pt x="514" y="408"/>
                    </a:lnTo>
                    <a:lnTo>
                      <a:pt x="509" y="416"/>
                    </a:lnTo>
                    <a:lnTo>
                      <a:pt x="504" y="423"/>
                    </a:lnTo>
                    <a:lnTo>
                      <a:pt x="502" y="430"/>
                    </a:lnTo>
                    <a:lnTo>
                      <a:pt x="500" y="435"/>
                    </a:lnTo>
                    <a:lnTo>
                      <a:pt x="497" y="439"/>
                    </a:lnTo>
                    <a:lnTo>
                      <a:pt x="497" y="442"/>
                    </a:lnTo>
                    <a:lnTo>
                      <a:pt x="488" y="446"/>
                    </a:lnTo>
                    <a:lnTo>
                      <a:pt x="481" y="456"/>
                    </a:lnTo>
                    <a:lnTo>
                      <a:pt x="474" y="463"/>
                    </a:lnTo>
                    <a:lnTo>
                      <a:pt x="466" y="470"/>
                    </a:lnTo>
                    <a:lnTo>
                      <a:pt x="459" y="477"/>
                    </a:lnTo>
                    <a:lnTo>
                      <a:pt x="450" y="484"/>
                    </a:lnTo>
                    <a:lnTo>
                      <a:pt x="443" y="494"/>
                    </a:lnTo>
                    <a:lnTo>
                      <a:pt x="436" y="501"/>
                    </a:lnTo>
                    <a:lnTo>
                      <a:pt x="426" y="508"/>
                    </a:lnTo>
                    <a:lnTo>
                      <a:pt x="419" y="518"/>
                    </a:lnTo>
                    <a:lnTo>
                      <a:pt x="412" y="527"/>
                    </a:lnTo>
                    <a:lnTo>
                      <a:pt x="402" y="537"/>
                    </a:lnTo>
                    <a:lnTo>
                      <a:pt x="395" y="544"/>
                    </a:lnTo>
                    <a:lnTo>
                      <a:pt x="388" y="553"/>
                    </a:lnTo>
                    <a:lnTo>
                      <a:pt x="379" y="563"/>
                    </a:lnTo>
                    <a:lnTo>
                      <a:pt x="372" y="575"/>
                    </a:lnTo>
                    <a:lnTo>
                      <a:pt x="362" y="582"/>
                    </a:lnTo>
                    <a:lnTo>
                      <a:pt x="355" y="591"/>
                    </a:lnTo>
                    <a:lnTo>
                      <a:pt x="346" y="601"/>
                    </a:lnTo>
                    <a:lnTo>
                      <a:pt x="339" y="610"/>
                    </a:lnTo>
                    <a:lnTo>
                      <a:pt x="329" y="620"/>
                    </a:lnTo>
                    <a:lnTo>
                      <a:pt x="322" y="632"/>
                    </a:lnTo>
                    <a:lnTo>
                      <a:pt x="315" y="639"/>
                    </a:lnTo>
                    <a:lnTo>
                      <a:pt x="308" y="651"/>
                    </a:lnTo>
                    <a:lnTo>
                      <a:pt x="298" y="660"/>
                    </a:lnTo>
                    <a:lnTo>
                      <a:pt x="291" y="667"/>
                    </a:lnTo>
                    <a:lnTo>
                      <a:pt x="284" y="679"/>
                    </a:lnTo>
                    <a:lnTo>
                      <a:pt x="277" y="689"/>
                    </a:lnTo>
                    <a:lnTo>
                      <a:pt x="267" y="698"/>
                    </a:lnTo>
                    <a:lnTo>
                      <a:pt x="263" y="708"/>
                    </a:lnTo>
                    <a:lnTo>
                      <a:pt x="253" y="717"/>
                    </a:lnTo>
                    <a:lnTo>
                      <a:pt x="249" y="727"/>
                    </a:lnTo>
                    <a:lnTo>
                      <a:pt x="239" y="736"/>
                    </a:lnTo>
                    <a:lnTo>
                      <a:pt x="232" y="746"/>
                    </a:lnTo>
                    <a:lnTo>
                      <a:pt x="225" y="755"/>
                    </a:lnTo>
                    <a:lnTo>
                      <a:pt x="220" y="762"/>
                    </a:lnTo>
                    <a:lnTo>
                      <a:pt x="211" y="772"/>
                    </a:lnTo>
                    <a:lnTo>
                      <a:pt x="206" y="781"/>
                    </a:lnTo>
                    <a:lnTo>
                      <a:pt x="199" y="788"/>
                    </a:lnTo>
                    <a:lnTo>
                      <a:pt x="194" y="798"/>
                    </a:lnTo>
                    <a:lnTo>
                      <a:pt x="187" y="805"/>
                    </a:lnTo>
                    <a:lnTo>
                      <a:pt x="180" y="812"/>
                    </a:lnTo>
                    <a:lnTo>
                      <a:pt x="175" y="819"/>
                    </a:lnTo>
                    <a:lnTo>
                      <a:pt x="170" y="829"/>
                    </a:lnTo>
                    <a:lnTo>
                      <a:pt x="166" y="834"/>
                    </a:lnTo>
                    <a:lnTo>
                      <a:pt x="161" y="841"/>
                    </a:lnTo>
                    <a:lnTo>
                      <a:pt x="156" y="850"/>
                    </a:lnTo>
                    <a:lnTo>
                      <a:pt x="151" y="855"/>
                    </a:lnTo>
                    <a:lnTo>
                      <a:pt x="147" y="860"/>
                    </a:lnTo>
                    <a:lnTo>
                      <a:pt x="142" y="867"/>
                    </a:lnTo>
                    <a:lnTo>
                      <a:pt x="137" y="872"/>
                    </a:lnTo>
                    <a:lnTo>
                      <a:pt x="135" y="879"/>
                    </a:lnTo>
                    <a:lnTo>
                      <a:pt x="128" y="886"/>
                    </a:lnTo>
                    <a:lnTo>
                      <a:pt x="123" y="895"/>
                    </a:lnTo>
                    <a:lnTo>
                      <a:pt x="118" y="900"/>
                    </a:lnTo>
                    <a:lnTo>
                      <a:pt x="116" y="905"/>
                    </a:lnTo>
                    <a:lnTo>
                      <a:pt x="114" y="907"/>
                    </a:lnTo>
                    <a:lnTo>
                      <a:pt x="114" y="910"/>
                    </a:lnTo>
                    <a:lnTo>
                      <a:pt x="118" y="912"/>
                    </a:lnTo>
                    <a:lnTo>
                      <a:pt x="125" y="914"/>
                    </a:lnTo>
                    <a:lnTo>
                      <a:pt x="132" y="921"/>
                    </a:lnTo>
                    <a:lnTo>
                      <a:pt x="140" y="924"/>
                    </a:lnTo>
                    <a:lnTo>
                      <a:pt x="144" y="926"/>
                    </a:lnTo>
                    <a:lnTo>
                      <a:pt x="151" y="926"/>
                    </a:lnTo>
                    <a:lnTo>
                      <a:pt x="156" y="924"/>
                    </a:lnTo>
                    <a:lnTo>
                      <a:pt x="161" y="912"/>
                    </a:lnTo>
                    <a:lnTo>
                      <a:pt x="168" y="902"/>
                    </a:lnTo>
                    <a:lnTo>
                      <a:pt x="175" y="893"/>
                    </a:lnTo>
                    <a:lnTo>
                      <a:pt x="182" y="883"/>
                    </a:lnTo>
                    <a:lnTo>
                      <a:pt x="192" y="872"/>
                    </a:lnTo>
                    <a:lnTo>
                      <a:pt x="199" y="862"/>
                    </a:lnTo>
                    <a:lnTo>
                      <a:pt x="206" y="853"/>
                    </a:lnTo>
                    <a:lnTo>
                      <a:pt x="213" y="841"/>
                    </a:lnTo>
                    <a:lnTo>
                      <a:pt x="222" y="831"/>
                    </a:lnTo>
                    <a:lnTo>
                      <a:pt x="230" y="819"/>
                    </a:lnTo>
                    <a:lnTo>
                      <a:pt x="239" y="810"/>
                    </a:lnTo>
                    <a:lnTo>
                      <a:pt x="246" y="800"/>
                    </a:lnTo>
                    <a:lnTo>
                      <a:pt x="256" y="788"/>
                    </a:lnTo>
                    <a:lnTo>
                      <a:pt x="265" y="779"/>
                    </a:lnTo>
                    <a:lnTo>
                      <a:pt x="272" y="769"/>
                    </a:lnTo>
                    <a:lnTo>
                      <a:pt x="282" y="760"/>
                    </a:lnTo>
                    <a:lnTo>
                      <a:pt x="289" y="748"/>
                    </a:lnTo>
                    <a:lnTo>
                      <a:pt x="298" y="739"/>
                    </a:lnTo>
                    <a:lnTo>
                      <a:pt x="308" y="729"/>
                    </a:lnTo>
                    <a:lnTo>
                      <a:pt x="317" y="720"/>
                    </a:lnTo>
                    <a:lnTo>
                      <a:pt x="324" y="708"/>
                    </a:lnTo>
                    <a:lnTo>
                      <a:pt x="334" y="701"/>
                    </a:lnTo>
                    <a:lnTo>
                      <a:pt x="343" y="689"/>
                    </a:lnTo>
                    <a:lnTo>
                      <a:pt x="350" y="682"/>
                    </a:lnTo>
                    <a:lnTo>
                      <a:pt x="360" y="672"/>
                    </a:lnTo>
                    <a:lnTo>
                      <a:pt x="367" y="663"/>
                    </a:lnTo>
                    <a:lnTo>
                      <a:pt x="376" y="653"/>
                    </a:lnTo>
                    <a:lnTo>
                      <a:pt x="386" y="646"/>
                    </a:lnTo>
                    <a:lnTo>
                      <a:pt x="393" y="636"/>
                    </a:lnTo>
                    <a:lnTo>
                      <a:pt x="402" y="627"/>
                    </a:lnTo>
                    <a:lnTo>
                      <a:pt x="412" y="620"/>
                    </a:lnTo>
                    <a:lnTo>
                      <a:pt x="419" y="610"/>
                    </a:lnTo>
                    <a:lnTo>
                      <a:pt x="426" y="603"/>
                    </a:lnTo>
                    <a:lnTo>
                      <a:pt x="433" y="594"/>
                    </a:lnTo>
                    <a:lnTo>
                      <a:pt x="443" y="587"/>
                    </a:lnTo>
                    <a:lnTo>
                      <a:pt x="450" y="579"/>
                    </a:lnTo>
                    <a:lnTo>
                      <a:pt x="457" y="572"/>
                    </a:lnTo>
                    <a:lnTo>
                      <a:pt x="464" y="565"/>
                    </a:lnTo>
                    <a:lnTo>
                      <a:pt x="471" y="556"/>
                    </a:lnTo>
                    <a:lnTo>
                      <a:pt x="478" y="551"/>
                    </a:lnTo>
                    <a:lnTo>
                      <a:pt x="483" y="544"/>
                    </a:lnTo>
                    <a:lnTo>
                      <a:pt x="490" y="537"/>
                    </a:lnTo>
                    <a:lnTo>
                      <a:pt x="497" y="530"/>
                    </a:lnTo>
                    <a:lnTo>
                      <a:pt x="504" y="525"/>
                    </a:lnTo>
                    <a:lnTo>
                      <a:pt x="509" y="520"/>
                    </a:lnTo>
                    <a:lnTo>
                      <a:pt x="516" y="513"/>
                    </a:lnTo>
                    <a:lnTo>
                      <a:pt x="521" y="508"/>
                    </a:lnTo>
                    <a:lnTo>
                      <a:pt x="528" y="506"/>
                    </a:lnTo>
                    <a:lnTo>
                      <a:pt x="530" y="499"/>
                    </a:lnTo>
                    <a:lnTo>
                      <a:pt x="537" y="494"/>
                    </a:lnTo>
                    <a:lnTo>
                      <a:pt x="542" y="492"/>
                    </a:lnTo>
                    <a:lnTo>
                      <a:pt x="545" y="487"/>
                    </a:lnTo>
                    <a:lnTo>
                      <a:pt x="554" y="480"/>
                    </a:lnTo>
                    <a:lnTo>
                      <a:pt x="559" y="475"/>
                    </a:lnTo>
                    <a:lnTo>
                      <a:pt x="566" y="470"/>
                    </a:lnTo>
                    <a:lnTo>
                      <a:pt x="568" y="468"/>
                    </a:lnTo>
                    <a:lnTo>
                      <a:pt x="571" y="465"/>
                    </a:lnTo>
                    <a:lnTo>
                      <a:pt x="575" y="463"/>
                    </a:lnTo>
                    <a:lnTo>
                      <a:pt x="578" y="463"/>
                    </a:lnTo>
                    <a:lnTo>
                      <a:pt x="582" y="461"/>
                    </a:lnTo>
                    <a:lnTo>
                      <a:pt x="587" y="458"/>
                    </a:lnTo>
                    <a:lnTo>
                      <a:pt x="594" y="456"/>
                    </a:lnTo>
                    <a:lnTo>
                      <a:pt x="599" y="456"/>
                    </a:lnTo>
                    <a:lnTo>
                      <a:pt x="609" y="454"/>
                    </a:lnTo>
                    <a:lnTo>
                      <a:pt x="616" y="451"/>
                    </a:lnTo>
                    <a:lnTo>
                      <a:pt x="623" y="449"/>
                    </a:lnTo>
                    <a:lnTo>
                      <a:pt x="632" y="446"/>
                    </a:lnTo>
                    <a:lnTo>
                      <a:pt x="635" y="444"/>
                    </a:lnTo>
                    <a:lnTo>
                      <a:pt x="639" y="444"/>
                    </a:lnTo>
                    <a:lnTo>
                      <a:pt x="646" y="442"/>
                    </a:lnTo>
                    <a:lnTo>
                      <a:pt x="651" y="442"/>
                    </a:lnTo>
                    <a:lnTo>
                      <a:pt x="654" y="439"/>
                    </a:lnTo>
                    <a:lnTo>
                      <a:pt x="658" y="437"/>
                    </a:lnTo>
                    <a:lnTo>
                      <a:pt x="663" y="437"/>
                    </a:lnTo>
                    <a:lnTo>
                      <a:pt x="668" y="435"/>
                    </a:lnTo>
                    <a:lnTo>
                      <a:pt x="675" y="432"/>
                    </a:lnTo>
                    <a:lnTo>
                      <a:pt x="680" y="432"/>
                    </a:lnTo>
                    <a:lnTo>
                      <a:pt x="684" y="430"/>
                    </a:lnTo>
                    <a:lnTo>
                      <a:pt x="689" y="430"/>
                    </a:lnTo>
                    <a:lnTo>
                      <a:pt x="694" y="427"/>
                    </a:lnTo>
                    <a:lnTo>
                      <a:pt x="699" y="425"/>
                    </a:lnTo>
                    <a:lnTo>
                      <a:pt x="703" y="423"/>
                    </a:lnTo>
                    <a:lnTo>
                      <a:pt x="708" y="423"/>
                    </a:lnTo>
                    <a:lnTo>
                      <a:pt x="715" y="420"/>
                    </a:lnTo>
                    <a:lnTo>
                      <a:pt x="720" y="418"/>
                    </a:lnTo>
                    <a:lnTo>
                      <a:pt x="725" y="418"/>
                    </a:lnTo>
                    <a:lnTo>
                      <a:pt x="729" y="416"/>
                    </a:lnTo>
                    <a:lnTo>
                      <a:pt x="734" y="413"/>
                    </a:lnTo>
                    <a:lnTo>
                      <a:pt x="739" y="413"/>
                    </a:lnTo>
                    <a:lnTo>
                      <a:pt x="746" y="411"/>
                    </a:lnTo>
                    <a:lnTo>
                      <a:pt x="751" y="411"/>
                    </a:lnTo>
                    <a:lnTo>
                      <a:pt x="755" y="408"/>
                    </a:lnTo>
                    <a:lnTo>
                      <a:pt x="760" y="408"/>
                    </a:lnTo>
                    <a:lnTo>
                      <a:pt x="765" y="404"/>
                    </a:lnTo>
                    <a:lnTo>
                      <a:pt x="772" y="404"/>
                    </a:lnTo>
                    <a:lnTo>
                      <a:pt x="774" y="401"/>
                    </a:lnTo>
                    <a:lnTo>
                      <a:pt x="779" y="401"/>
                    </a:lnTo>
                    <a:lnTo>
                      <a:pt x="784" y="399"/>
                    </a:lnTo>
                    <a:lnTo>
                      <a:pt x="789" y="399"/>
                    </a:lnTo>
                    <a:lnTo>
                      <a:pt x="793" y="397"/>
                    </a:lnTo>
                    <a:lnTo>
                      <a:pt x="800" y="394"/>
                    </a:lnTo>
                    <a:lnTo>
                      <a:pt x="803" y="394"/>
                    </a:lnTo>
                    <a:lnTo>
                      <a:pt x="807" y="392"/>
                    </a:lnTo>
                    <a:lnTo>
                      <a:pt x="817" y="389"/>
                    </a:lnTo>
                    <a:lnTo>
                      <a:pt x="826" y="387"/>
                    </a:lnTo>
                    <a:lnTo>
                      <a:pt x="834" y="385"/>
                    </a:lnTo>
                    <a:lnTo>
                      <a:pt x="841" y="385"/>
                    </a:lnTo>
                    <a:lnTo>
                      <a:pt x="843" y="387"/>
                    </a:lnTo>
                    <a:lnTo>
                      <a:pt x="848" y="392"/>
                    </a:lnTo>
                    <a:lnTo>
                      <a:pt x="850" y="397"/>
                    </a:lnTo>
                    <a:lnTo>
                      <a:pt x="855" y="401"/>
                    </a:lnTo>
                    <a:lnTo>
                      <a:pt x="860" y="408"/>
                    </a:lnTo>
                    <a:lnTo>
                      <a:pt x="862" y="413"/>
                    </a:lnTo>
                    <a:lnTo>
                      <a:pt x="869" y="418"/>
                    </a:lnTo>
                    <a:lnTo>
                      <a:pt x="874" y="427"/>
                    </a:lnTo>
                    <a:lnTo>
                      <a:pt x="876" y="432"/>
                    </a:lnTo>
                    <a:lnTo>
                      <a:pt x="883" y="437"/>
                    </a:lnTo>
                    <a:lnTo>
                      <a:pt x="886" y="444"/>
                    </a:lnTo>
                    <a:lnTo>
                      <a:pt x="890" y="451"/>
                    </a:lnTo>
                    <a:lnTo>
                      <a:pt x="895" y="456"/>
                    </a:lnTo>
                    <a:lnTo>
                      <a:pt x="897" y="461"/>
                    </a:lnTo>
                    <a:lnTo>
                      <a:pt x="902" y="465"/>
                    </a:lnTo>
                    <a:lnTo>
                      <a:pt x="905" y="470"/>
                    </a:lnTo>
                    <a:lnTo>
                      <a:pt x="900" y="473"/>
                    </a:lnTo>
                    <a:lnTo>
                      <a:pt x="895" y="477"/>
                    </a:lnTo>
                    <a:lnTo>
                      <a:pt x="890" y="480"/>
                    </a:lnTo>
                    <a:lnTo>
                      <a:pt x="886" y="484"/>
                    </a:lnTo>
                    <a:lnTo>
                      <a:pt x="881" y="487"/>
                    </a:lnTo>
                    <a:lnTo>
                      <a:pt x="876" y="494"/>
                    </a:lnTo>
                    <a:lnTo>
                      <a:pt x="871" y="496"/>
                    </a:lnTo>
                    <a:lnTo>
                      <a:pt x="867" y="501"/>
                    </a:lnTo>
                    <a:lnTo>
                      <a:pt x="860" y="506"/>
                    </a:lnTo>
                    <a:lnTo>
                      <a:pt x="855" y="511"/>
                    </a:lnTo>
                    <a:lnTo>
                      <a:pt x="848" y="513"/>
                    </a:lnTo>
                    <a:lnTo>
                      <a:pt x="843" y="520"/>
                    </a:lnTo>
                    <a:lnTo>
                      <a:pt x="836" y="522"/>
                    </a:lnTo>
                    <a:lnTo>
                      <a:pt x="831" y="527"/>
                    </a:lnTo>
                    <a:lnTo>
                      <a:pt x="826" y="532"/>
                    </a:lnTo>
                    <a:lnTo>
                      <a:pt x="822" y="537"/>
                    </a:lnTo>
                    <a:lnTo>
                      <a:pt x="817" y="539"/>
                    </a:lnTo>
                    <a:lnTo>
                      <a:pt x="810" y="544"/>
                    </a:lnTo>
                    <a:lnTo>
                      <a:pt x="805" y="549"/>
                    </a:lnTo>
                    <a:lnTo>
                      <a:pt x="800" y="553"/>
                    </a:lnTo>
                    <a:lnTo>
                      <a:pt x="793" y="558"/>
                    </a:lnTo>
                    <a:lnTo>
                      <a:pt x="786" y="563"/>
                    </a:lnTo>
                    <a:lnTo>
                      <a:pt x="781" y="568"/>
                    </a:lnTo>
                    <a:lnTo>
                      <a:pt x="777" y="572"/>
                    </a:lnTo>
                    <a:lnTo>
                      <a:pt x="770" y="577"/>
                    </a:lnTo>
                    <a:lnTo>
                      <a:pt x="762" y="579"/>
                    </a:lnTo>
                    <a:lnTo>
                      <a:pt x="758" y="584"/>
                    </a:lnTo>
                    <a:lnTo>
                      <a:pt x="751" y="589"/>
                    </a:lnTo>
                    <a:lnTo>
                      <a:pt x="744" y="594"/>
                    </a:lnTo>
                    <a:lnTo>
                      <a:pt x="739" y="598"/>
                    </a:lnTo>
                    <a:lnTo>
                      <a:pt x="732" y="603"/>
                    </a:lnTo>
                    <a:lnTo>
                      <a:pt x="725" y="608"/>
                    </a:lnTo>
                    <a:lnTo>
                      <a:pt x="720" y="613"/>
                    </a:lnTo>
                    <a:lnTo>
                      <a:pt x="713" y="617"/>
                    </a:lnTo>
                    <a:lnTo>
                      <a:pt x="706" y="622"/>
                    </a:lnTo>
                    <a:lnTo>
                      <a:pt x="701" y="627"/>
                    </a:lnTo>
                    <a:lnTo>
                      <a:pt x="691" y="632"/>
                    </a:lnTo>
                    <a:lnTo>
                      <a:pt x="684" y="636"/>
                    </a:lnTo>
                    <a:lnTo>
                      <a:pt x="677" y="639"/>
                    </a:lnTo>
                    <a:lnTo>
                      <a:pt x="672" y="646"/>
                    </a:lnTo>
                    <a:lnTo>
                      <a:pt x="665" y="648"/>
                    </a:lnTo>
                    <a:lnTo>
                      <a:pt x="658" y="653"/>
                    </a:lnTo>
                    <a:lnTo>
                      <a:pt x="651" y="658"/>
                    </a:lnTo>
                    <a:lnTo>
                      <a:pt x="644" y="663"/>
                    </a:lnTo>
                    <a:lnTo>
                      <a:pt x="637" y="667"/>
                    </a:lnTo>
                    <a:lnTo>
                      <a:pt x="630" y="672"/>
                    </a:lnTo>
                    <a:lnTo>
                      <a:pt x="623" y="677"/>
                    </a:lnTo>
                    <a:lnTo>
                      <a:pt x="616" y="682"/>
                    </a:lnTo>
                    <a:lnTo>
                      <a:pt x="609" y="686"/>
                    </a:lnTo>
                    <a:lnTo>
                      <a:pt x="599" y="691"/>
                    </a:lnTo>
                    <a:lnTo>
                      <a:pt x="592" y="696"/>
                    </a:lnTo>
                    <a:lnTo>
                      <a:pt x="585" y="701"/>
                    </a:lnTo>
                    <a:lnTo>
                      <a:pt x="578" y="705"/>
                    </a:lnTo>
                    <a:lnTo>
                      <a:pt x="571" y="710"/>
                    </a:lnTo>
                    <a:lnTo>
                      <a:pt x="564" y="715"/>
                    </a:lnTo>
                    <a:lnTo>
                      <a:pt x="554" y="720"/>
                    </a:lnTo>
                    <a:lnTo>
                      <a:pt x="545" y="724"/>
                    </a:lnTo>
                    <a:lnTo>
                      <a:pt x="537" y="729"/>
                    </a:lnTo>
                    <a:lnTo>
                      <a:pt x="530" y="734"/>
                    </a:lnTo>
                    <a:lnTo>
                      <a:pt x="523" y="741"/>
                    </a:lnTo>
                    <a:lnTo>
                      <a:pt x="514" y="743"/>
                    </a:lnTo>
                    <a:lnTo>
                      <a:pt x="507" y="748"/>
                    </a:lnTo>
                    <a:lnTo>
                      <a:pt x="497" y="755"/>
                    </a:lnTo>
                    <a:lnTo>
                      <a:pt x="490" y="760"/>
                    </a:lnTo>
                    <a:lnTo>
                      <a:pt x="488" y="760"/>
                    </a:lnTo>
                    <a:lnTo>
                      <a:pt x="485" y="762"/>
                    </a:lnTo>
                    <a:lnTo>
                      <a:pt x="481" y="765"/>
                    </a:lnTo>
                    <a:lnTo>
                      <a:pt x="474" y="769"/>
                    </a:lnTo>
                    <a:lnTo>
                      <a:pt x="469" y="772"/>
                    </a:lnTo>
                    <a:lnTo>
                      <a:pt x="464" y="774"/>
                    </a:lnTo>
                    <a:lnTo>
                      <a:pt x="459" y="777"/>
                    </a:lnTo>
                    <a:lnTo>
                      <a:pt x="455" y="781"/>
                    </a:lnTo>
                    <a:lnTo>
                      <a:pt x="447" y="786"/>
                    </a:lnTo>
                    <a:lnTo>
                      <a:pt x="443" y="788"/>
                    </a:lnTo>
                    <a:lnTo>
                      <a:pt x="438" y="796"/>
                    </a:lnTo>
                    <a:lnTo>
                      <a:pt x="431" y="800"/>
                    </a:lnTo>
                    <a:lnTo>
                      <a:pt x="426" y="803"/>
                    </a:lnTo>
                    <a:lnTo>
                      <a:pt x="419" y="810"/>
                    </a:lnTo>
                    <a:lnTo>
                      <a:pt x="412" y="815"/>
                    </a:lnTo>
                    <a:lnTo>
                      <a:pt x="402" y="819"/>
                    </a:lnTo>
                    <a:lnTo>
                      <a:pt x="395" y="824"/>
                    </a:lnTo>
                    <a:lnTo>
                      <a:pt x="388" y="829"/>
                    </a:lnTo>
                    <a:lnTo>
                      <a:pt x="379" y="836"/>
                    </a:lnTo>
                    <a:lnTo>
                      <a:pt x="372" y="841"/>
                    </a:lnTo>
                    <a:lnTo>
                      <a:pt x="362" y="845"/>
                    </a:lnTo>
                    <a:lnTo>
                      <a:pt x="355" y="855"/>
                    </a:lnTo>
                    <a:lnTo>
                      <a:pt x="346" y="860"/>
                    </a:lnTo>
                    <a:lnTo>
                      <a:pt x="336" y="867"/>
                    </a:lnTo>
                    <a:lnTo>
                      <a:pt x="329" y="872"/>
                    </a:lnTo>
                    <a:lnTo>
                      <a:pt x="320" y="881"/>
                    </a:lnTo>
                    <a:lnTo>
                      <a:pt x="310" y="886"/>
                    </a:lnTo>
                    <a:lnTo>
                      <a:pt x="303" y="893"/>
                    </a:lnTo>
                    <a:lnTo>
                      <a:pt x="294" y="898"/>
                    </a:lnTo>
                    <a:lnTo>
                      <a:pt x="284" y="905"/>
                    </a:lnTo>
                    <a:lnTo>
                      <a:pt x="275" y="910"/>
                    </a:lnTo>
                    <a:lnTo>
                      <a:pt x="265" y="919"/>
                    </a:lnTo>
                    <a:lnTo>
                      <a:pt x="256" y="924"/>
                    </a:lnTo>
                    <a:lnTo>
                      <a:pt x="249" y="931"/>
                    </a:lnTo>
                    <a:lnTo>
                      <a:pt x="239" y="936"/>
                    </a:lnTo>
                    <a:lnTo>
                      <a:pt x="230" y="943"/>
                    </a:lnTo>
                    <a:lnTo>
                      <a:pt x="220" y="950"/>
                    </a:lnTo>
                    <a:lnTo>
                      <a:pt x="213" y="955"/>
                    </a:lnTo>
                    <a:lnTo>
                      <a:pt x="204" y="962"/>
                    </a:lnTo>
                    <a:lnTo>
                      <a:pt x="196" y="967"/>
                    </a:lnTo>
                    <a:lnTo>
                      <a:pt x="187" y="971"/>
                    </a:lnTo>
                    <a:lnTo>
                      <a:pt x="180" y="978"/>
                    </a:lnTo>
                    <a:lnTo>
                      <a:pt x="170" y="983"/>
                    </a:lnTo>
                    <a:lnTo>
                      <a:pt x="166" y="990"/>
                    </a:lnTo>
                    <a:lnTo>
                      <a:pt x="156" y="995"/>
                    </a:lnTo>
                    <a:lnTo>
                      <a:pt x="149" y="1000"/>
                    </a:lnTo>
                    <a:lnTo>
                      <a:pt x="142" y="1005"/>
                    </a:lnTo>
                    <a:lnTo>
                      <a:pt x="137" y="1009"/>
                    </a:lnTo>
                    <a:lnTo>
                      <a:pt x="130" y="1014"/>
                    </a:lnTo>
                    <a:lnTo>
                      <a:pt x="123" y="1019"/>
                    </a:lnTo>
                    <a:lnTo>
                      <a:pt x="118" y="1024"/>
                    </a:lnTo>
                    <a:lnTo>
                      <a:pt x="114" y="1026"/>
                    </a:lnTo>
                    <a:lnTo>
                      <a:pt x="109" y="1031"/>
                    </a:lnTo>
                    <a:lnTo>
                      <a:pt x="102" y="1035"/>
                    </a:lnTo>
                    <a:lnTo>
                      <a:pt x="99" y="1038"/>
                    </a:lnTo>
                    <a:lnTo>
                      <a:pt x="95" y="1040"/>
                    </a:lnTo>
                    <a:lnTo>
                      <a:pt x="87" y="1045"/>
                    </a:lnTo>
                    <a:lnTo>
                      <a:pt x="85" y="1050"/>
                    </a:lnTo>
                    <a:lnTo>
                      <a:pt x="76" y="1054"/>
                    </a:lnTo>
                    <a:lnTo>
                      <a:pt x="69" y="1059"/>
                    </a:lnTo>
                    <a:lnTo>
                      <a:pt x="59" y="1059"/>
                    </a:lnTo>
                    <a:lnTo>
                      <a:pt x="52" y="1059"/>
                    </a:lnTo>
                    <a:lnTo>
                      <a:pt x="45" y="1054"/>
                    </a:lnTo>
                    <a:lnTo>
                      <a:pt x="35" y="1052"/>
                    </a:lnTo>
                    <a:lnTo>
                      <a:pt x="31" y="1050"/>
                    </a:lnTo>
                    <a:lnTo>
                      <a:pt x="26" y="1047"/>
                    </a:lnTo>
                    <a:lnTo>
                      <a:pt x="19" y="1040"/>
                    </a:lnTo>
                    <a:lnTo>
                      <a:pt x="14" y="1038"/>
                    </a:lnTo>
                    <a:lnTo>
                      <a:pt x="7" y="1033"/>
                    </a:lnTo>
                    <a:lnTo>
                      <a:pt x="5" y="1026"/>
                    </a:lnTo>
                    <a:lnTo>
                      <a:pt x="0" y="1021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81" name="Freeform 102"/>
              <p:cNvSpPr>
                <a:spLocks noChangeAspect="1"/>
              </p:cNvSpPr>
              <p:nvPr/>
            </p:nvSpPr>
            <p:spPr bwMode="auto">
              <a:xfrm>
                <a:off x="2281" y="8977"/>
                <a:ext cx="500" cy="1237"/>
              </a:xfrm>
              <a:custGeom>
                <a:avLst/>
                <a:gdLst>
                  <a:gd name="T0" fmla="*/ 280 w 500"/>
                  <a:gd name="T1" fmla="*/ 1164 h 1237"/>
                  <a:gd name="T2" fmla="*/ 235 w 500"/>
                  <a:gd name="T3" fmla="*/ 1081 h 1237"/>
                  <a:gd name="T4" fmla="*/ 180 w 500"/>
                  <a:gd name="T5" fmla="*/ 964 h 1237"/>
                  <a:gd name="T6" fmla="*/ 119 w 500"/>
                  <a:gd name="T7" fmla="*/ 824 h 1237"/>
                  <a:gd name="T8" fmla="*/ 64 w 500"/>
                  <a:gd name="T9" fmla="*/ 667 h 1237"/>
                  <a:gd name="T10" fmla="*/ 22 w 500"/>
                  <a:gd name="T11" fmla="*/ 504 h 1237"/>
                  <a:gd name="T12" fmla="*/ 3 w 500"/>
                  <a:gd name="T13" fmla="*/ 352 h 1237"/>
                  <a:gd name="T14" fmla="*/ 5 w 500"/>
                  <a:gd name="T15" fmla="*/ 226 h 1237"/>
                  <a:gd name="T16" fmla="*/ 29 w 500"/>
                  <a:gd name="T17" fmla="*/ 131 h 1237"/>
                  <a:gd name="T18" fmla="*/ 69 w 500"/>
                  <a:gd name="T19" fmla="*/ 59 h 1237"/>
                  <a:gd name="T20" fmla="*/ 121 w 500"/>
                  <a:gd name="T21" fmla="*/ 17 h 1237"/>
                  <a:gd name="T22" fmla="*/ 192 w 500"/>
                  <a:gd name="T23" fmla="*/ 0 h 1237"/>
                  <a:gd name="T24" fmla="*/ 268 w 500"/>
                  <a:gd name="T25" fmla="*/ 10 h 1237"/>
                  <a:gd name="T26" fmla="*/ 337 w 500"/>
                  <a:gd name="T27" fmla="*/ 55 h 1237"/>
                  <a:gd name="T28" fmla="*/ 391 w 500"/>
                  <a:gd name="T29" fmla="*/ 128 h 1237"/>
                  <a:gd name="T30" fmla="*/ 436 w 500"/>
                  <a:gd name="T31" fmla="*/ 221 h 1237"/>
                  <a:gd name="T32" fmla="*/ 469 w 500"/>
                  <a:gd name="T33" fmla="*/ 321 h 1237"/>
                  <a:gd name="T34" fmla="*/ 491 w 500"/>
                  <a:gd name="T35" fmla="*/ 418 h 1237"/>
                  <a:gd name="T36" fmla="*/ 500 w 500"/>
                  <a:gd name="T37" fmla="*/ 499 h 1237"/>
                  <a:gd name="T38" fmla="*/ 500 w 500"/>
                  <a:gd name="T39" fmla="*/ 561 h 1237"/>
                  <a:gd name="T40" fmla="*/ 460 w 500"/>
                  <a:gd name="T41" fmla="*/ 596 h 1237"/>
                  <a:gd name="T42" fmla="*/ 419 w 500"/>
                  <a:gd name="T43" fmla="*/ 558 h 1237"/>
                  <a:gd name="T44" fmla="*/ 386 w 500"/>
                  <a:gd name="T45" fmla="*/ 620 h 1237"/>
                  <a:gd name="T46" fmla="*/ 346 w 500"/>
                  <a:gd name="T47" fmla="*/ 677 h 1237"/>
                  <a:gd name="T48" fmla="*/ 299 w 500"/>
                  <a:gd name="T49" fmla="*/ 703 h 1237"/>
                  <a:gd name="T50" fmla="*/ 277 w 500"/>
                  <a:gd name="T51" fmla="*/ 575 h 1237"/>
                  <a:gd name="T52" fmla="*/ 261 w 500"/>
                  <a:gd name="T53" fmla="*/ 458 h 1237"/>
                  <a:gd name="T54" fmla="*/ 249 w 500"/>
                  <a:gd name="T55" fmla="*/ 361 h 1237"/>
                  <a:gd name="T56" fmla="*/ 239 w 500"/>
                  <a:gd name="T57" fmla="*/ 280 h 1237"/>
                  <a:gd name="T58" fmla="*/ 235 w 500"/>
                  <a:gd name="T59" fmla="*/ 228 h 1237"/>
                  <a:gd name="T60" fmla="*/ 187 w 500"/>
                  <a:gd name="T61" fmla="*/ 240 h 1237"/>
                  <a:gd name="T62" fmla="*/ 190 w 500"/>
                  <a:gd name="T63" fmla="*/ 321 h 1237"/>
                  <a:gd name="T64" fmla="*/ 194 w 500"/>
                  <a:gd name="T65" fmla="*/ 378 h 1237"/>
                  <a:gd name="T66" fmla="*/ 199 w 500"/>
                  <a:gd name="T67" fmla="*/ 428 h 1237"/>
                  <a:gd name="T68" fmla="*/ 204 w 500"/>
                  <a:gd name="T69" fmla="*/ 477 h 1237"/>
                  <a:gd name="T70" fmla="*/ 190 w 500"/>
                  <a:gd name="T71" fmla="*/ 487 h 1237"/>
                  <a:gd name="T72" fmla="*/ 131 w 500"/>
                  <a:gd name="T73" fmla="*/ 420 h 1237"/>
                  <a:gd name="T74" fmla="*/ 78 w 500"/>
                  <a:gd name="T75" fmla="*/ 359 h 1237"/>
                  <a:gd name="T76" fmla="*/ 43 w 500"/>
                  <a:gd name="T77" fmla="*/ 371 h 1237"/>
                  <a:gd name="T78" fmla="*/ 97 w 500"/>
                  <a:gd name="T79" fmla="*/ 437 h 1237"/>
                  <a:gd name="T80" fmla="*/ 168 w 500"/>
                  <a:gd name="T81" fmla="*/ 520 h 1237"/>
                  <a:gd name="T82" fmla="*/ 223 w 500"/>
                  <a:gd name="T83" fmla="*/ 580 h 1237"/>
                  <a:gd name="T84" fmla="*/ 239 w 500"/>
                  <a:gd name="T85" fmla="*/ 686 h 1237"/>
                  <a:gd name="T86" fmla="*/ 261 w 500"/>
                  <a:gd name="T87" fmla="*/ 784 h 1237"/>
                  <a:gd name="T88" fmla="*/ 280 w 500"/>
                  <a:gd name="T89" fmla="*/ 872 h 1237"/>
                  <a:gd name="T90" fmla="*/ 296 w 500"/>
                  <a:gd name="T91" fmla="*/ 941 h 1237"/>
                  <a:gd name="T92" fmla="*/ 311 w 500"/>
                  <a:gd name="T93" fmla="*/ 1000 h 1237"/>
                  <a:gd name="T94" fmla="*/ 356 w 500"/>
                  <a:gd name="T95" fmla="*/ 976 h 1237"/>
                  <a:gd name="T96" fmla="*/ 339 w 500"/>
                  <a:gd name="T97" fmla="*/ 907 h 1237"/>
                  <a:gd name="T98" fmla="*/ 325 w 500"/>
                  <a:gd name="T99" fmla="*/ 841 h 1237"/>
                  <a:gd name="T100" fmla="*/ 320 w 500"/>
                  <a:gd name="T101" fmla="*/ 779 h 1237"/>
                  <a:gd name="T102" fmla="*/ 363 w 500"/>
                  <a:gd name="T103" fmla="*/ 722 h 1237"/>
                  <a:gd name="T104" fmla="*/ 403 w 500"/>
                  <a:gd name="T105" fmla="*/ 660 h 1237"/>
                  <a:gd name="T106" fmla="*/ 434 w 500"/>
                  <a:gd name="T107" fmla="*/ 606 h 1237"/>
                  <a:gd name="T108" fmla="*/ 498 w 500"/>
                  <a:gd name="T109" fmla="*/ 625 h 1237"/>
                  <a:gd name="T110" fmla="*/ 488 w 500"/>
                  <a:gd name="T111" fmla="*/ 717 h 1237"/>
                  <a:gd name="T112" fmla="*/ 474 w 500"/>
                  <a:gd name="T113" fmla="*/ 817 h 1237"/>
                  <a:gd name="T114" fmla="*/ 455 w 500"/>
                  <a:gd name="T115" fmla="*/ 917 h 1237"/>
                  <a:gd name="T116" fmla="*/ 431 w 500"/>
                  <a:gd name="T117" fmla="*/ 1014 h 1237"/>
                  <a:gd name="T118" fmla="*/ 408 w 500"/>
                  <a:gd name="T119" fmla="*/ 1102 h 1237"/>
                  <a:gd name="T120" fmla="*/ 379 w 500"/>
                  <a:gd name="T121" fmla="*/ 1173 h 1237"/>
                  <a:gd name="T122" fmla="*/ 356 w 500"/>
                  <a:gd name="T123" fmla="*/ 1226 h 1237"/>
                  <a:gd name="T124" fmla="*/ 306 w 500"/>
                  <a:gd name="T125" fmla="*/ 1209 h 12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0"/>
                  <a:gd name="T190" fmla="*/ 0 h 1237"/>
                  <a:gd name="T191" fmla="*/ 500 w 500"/>
                  <a:gd name="T192" fmla="*/ 1237 h 12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0" h="1237">
                    <a:moveTo>
                      <a:pt x="306" y="1209"/>
                    </a:moveTo>
                    <a:lnTo>
                      <a:pt x="303" y="1207"/>
                    </a:lnTo>
                    <a:lnTo>
                      <a:pt x="301" y="1204"/>
                    </a:lnTo>
                    <a:lnTo>
                      <a:pt x="299" y="1199"/>
                    </a:lnTo>
                    <a:lnTo>
                      <a:pt x="294" y="1192"/>
                    </a:lnTo>
                    <a:lnTo>
                      <a:pt x="292" y="1188"/>
                    </a:lnTo>
                    <a:lnTo>
                      <a:pt x="287" y="1180"/>
                    </a:lnTo>
                    <a:lnTo>
                      <a:pt x="284" y="1176"/>
                    </a:lnTo>
                    <a:lnTo>
                      <a:pt x="282" y="1171"/>
                    </a:lnTo>
                    <a:lnTo>
                      <a:pt x="280" y="1164"/>
                    </a:lnTo>
                    <a:lnTo>
                      <a:pt x="275" y="1159"/>
                    </a:lnTo>
                    <a:lnTo>
                      <a:pt x="273" y="1152"/>
                    </a:lnTo>
                    <a:lnTo>
                      <a:pt x="268" y="1145"/>
                    </a:lnTo>
                    <a:lnTo>
                      <a:pt x="263" y="1135"/>
                    </a:lnTo>
                    <a:lnTo>
                      <a:pt x="258" y="1128"/>
                    </a:lnTo>
                    <a:lnTo>
                      <a:pt x="256" y="1119"/>
                    </a:lnTo>
                    <a:lnTo>
                      <a:pt x="251" y="1109"/>
                    </a:lnTo>
                    <a:lnTo>
                      <a:pt x="244" y="1102"/>
                    </a:lnTo>
                    <a:lnTo>
                      <a:pt x="239" y="1093"/>
                    </a:lnTo>
                    <a:lnTo>
                      <a:pt x="235" y="1081"/>
                    </a:lnTo>
                    <a:lnTo>
                      <a:pt x="230" y="1074"/>
                    </a:lnTo>
                    <a:lnTo>
                      <a:pt x="225" y="1062"/>
                    </a:lnTo>
                    <a:lnTo>
                      <a:pt x="221" y="1050"/>
                    </a:lnTo>
                    <a:lnTo>
                      <a:pt x="213" y="1038"/>
                    </a:lnTo>
                    <a:lnTo>
                      <a:pt x="209" y="1026"/>
                    </a:lnTo>
                    <a:lnTo>
                      <a:pt x="202" y="1014"/>
                    </a:lnTo>
                    <a:lnTo>
                      <a:pt x="197" y="1005"/>
                    </a:lnTo>
                    <a:lnTo>
                      <a:pt x="190" y="990"/>
                    </a:lnTo>
                    <a:lnTo>
                      <a:pt x="185" y="979"/>
                    </a:lnTo>
                    <a:lnTo>
                      <a:pt x="180" y="964"/>
                    </a:lnTo>
                    <a:lnTo>
                      <a:pt x="173" y="952"/>
                    </a:lnTo>
                    <a:lnTo>
                      <a:pt x="168" y="938"/>
                    </a:lnTo>
                    <a:lnTo>
                      <a:pt x="161" y="924"/>
                    </a:lnTo>
                    <a:lnTo>
                      <a:pt x="154" y="910"/>
                    </a:lnTo>
                    <a:lnTo>
                      <a:pt x="149" y="895"/>
                    </a:lnTo>
                    <a:lnTo>
                      <a:pt x="142" y="884"/>
                    </a:lnTo>
                    <a:lnTo>
                      <a:pt x="135" y="869"/>
                    </a:lnTo>
                    <a:lnTo>
                      <a:pt x="131" y="853"/>
                    </a:lnTo>
                    <a:lnTo>
                      <a:pt x="126" y="838"/>
                    </a:lnTo>
                    <a:lnTo>
                      <a:pt x="119" y="824"/>
                    </a:lnTo>
                    <a:lnTo>
                      <a:pt x="114" y="810"/>
                    </a:lnTo>
                    <a:lnTo>
                      <a:pt x="107" y="793"/>
                    </a:lnTo>
                    <a:lnTo>
                      <a:pt x="102" y="779"/>
                    </a:lnTo>
                    <a:lnTo>
                      <a:pt x="97" y="762"/>
                    </a:lnTo>
                    <a:lnTo>
                      <a:pt x="90" y="748"/>
                    </a:lnTo>
                    <a:lnTo>
                      <a:pt x="86" y="732"/>
                    </a:lnTo>
                    <a:lnTo>
                      <a:pt x="78" y="715"/>
                    </a:lnTo>
                    <a:lnTo>
                      <a:pt x="74" y="698"/>
                    </a:lnTo>
                    <a:lnTo>
                      <a:pt x="69" y="682"/>
                    </a:lnTo>
                    <a:lnTo>
                      <a:pt x="64" y="667"/>
                    </a:lnTo>
                    <a:lnTo>
                      <a:pt x="59" y="651"/>
                    </a:lnTo>
                    <a:lnTo>
                      <a:pt x="55" y="634"/>
                    </a:lnTo>
                    <a:lnTo>
                      <a:pt x="50" y="620"/>
                    </a:lnTo>
                    <a:lnTo>
                      <a:pt x="45" y="603"/>
                    </a:lnTo>
                    <a:lnTo>
                      <a:pt x="41" y="587"/>
                    </a:lnTo>
                    <a:lnTo>
                      <a:pt x="36" y="570"/>
                    </a:lnTo>
                    <a:lnTo>
                      <a:pt x="33" y="553"/>
                    </a:lnTo>
                    <a:lnTo>
                      <a:pt x="29" y="537"/>
                    </a:lnTo>
                    <a:lnTo>
                      <a:pt x="24" y="520"/>
                    </a:lnTo>
                    <a:lnTo>
                      <a:pt x="22" y="504"/>
                    </a:lnTo>
                    <a:lnTo>
                      <a:pt x="19" y="489"/>
                    </a:lnTo>
                    <a:lnTo>
                      <a:pt x="17" y="473"/>
                    </a:lnTo>
                    <a:lnTo>
                      <a:pt x="14" y="456"/>
                    </a:lnTo>
                    <a:lnTo>
                      <a:pt x="12" y="439"/>
                    </a:lnTo>
                    <a:lnTo>
                      <a:pt x="10" y="425"/>
                    </a:lnTo>
                    <a:lnTo>
                      <a:pt x="7" y="411"/>
                    </a:lnTo>
                    <a:lnTo>
                      <a:pt x="5" y="394"/>
                    </a:lnTo>
                    <a:lnTo>
                      <a:pt x="5" y="380"/>
                    </a:lnTo>
                    <a:lnTo>
                      <a:pt x="3" y="368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0" y="323"/>
                    </a:lnTo>
                    <a:lnTo>
                      <a:pt x="0" y="311"/>
                    </a:lnTo>
                    <a:lnTo>
                      <a:pt x="0" y="299"/>
                    </a:lnTo>
                    <a:lnTo>
                      <a:pt x="0" y="287"/>
                    </a:lnTo>
                    <a:lnTo>
                      <a:pt x="3" y="273"/>
                    </a:lnTo>
                    <a:lnTo>
                      <a:pt x="3" y="264"/>
                    </a:lnTo>
                    <a:lnTo>
                      <a:pt x="3" y="249"/>
                    </a:lnTo>
                    <a:lnTo>
                      <a:pt x="3" y="238"/>
                    </a:lnTo>
                    <a:lnTo>
                      <a:pt x="5" y="226"/>
                    </a:lnTo>
                    <a:lnTo>
                      <a:pt x="5" y="216"/>
                    </a:lnTo>
                    <a:lnTo>
                      <a:pt x="7" y="207"/>
                    </a:lnTo>
                    <a:lnTo>
                      <a:pt x="7" y="195"/>
                    </a:lnTo>
                    <a:lnTo>
                      <a:pt x="10" y="185"/>
                    </a:lnTo>
                    <a:lnTo>
                      <a:pt x="14" y="176"/>
                    </a:lnTo>
                    <a:lnTo>
                      <a:pt x="17" y="166"/>
                    </a:lnTo>
                    <a:lnTo>
                      <a:pt x="19" y="157"/>
                    </a:lnTo>
                    <a:lnTo>
                      <a:pt x="22" y="147"/>
                    </a:lnTo>
                    <a:lnTo>
                      <a:pt x="24" y="138"/>
                    </a:lnTo>
                    <a:lnTo>
                      <a:pt x="29" y="131"/>
                    </a:lnTo>
                    <a:lnTo>
                      <a:pt x="31" y="124"/>
                    </a:lnTo>
                    <a:lnTo>
                      <a:pt x="33" y="114"/>
                    </a:lnTo>
                    <a:lnTo>
                      <a:pt x="38" y="109"/>
                    </a:lnTo>
                    <a:lnTo>
                      <a:pt x="41" y="100"/>
                    </a:lnTo>
                    <a:lnTo>
                      <a:pt x="45" y="93"/>
                    </a:lnTo>
                    <a:lnTo>
                      <a:pt x="48" y="86"/>
                    </a:lnTo>
                    <a:lnTo>
                      <a:pt x="52" y="78"/>
                    </a:lnTo>
                    <a:lnTo>
                      <a:pt x="59" y="71"/>
                    </a:lnTo>
                    <a:lnTo>
                      <a:pt x="62" y="67"/>
                    </a:lnTo>
                    <a:lnTo>
                      <a:pt x="69" y="59"/>
                    </a:lnTo>
                    <a:lnTo>
                      <a:pt x="74" y="55"/>
                    </a:lnTo>
                    <a:lnTo>
                      <a:pt x="76" y="50"/>
                    </a:lnTo>
                    <a:lnTo>
                      <a:pt x="83" y="45"/>
                    </a:lnTo>
                    <a:lnTo>
                      <a:pt x="88" y="40"/>
                    </a:lnTo>
                    <a:lnTo>
                      <a:pt x="93" y="36"/>
                    </a:lnTo>
                    <a:lnTo>
                      <a:pt x="100" y="31"/>
                    </a:lnTo>
                    <a:lnTo>
                      <a:pt x="104" y="26"/>
                    </a:lnTo>
                    <a:lnTo>
                      <a:pt x="112" y="24"/>
                    </a:lnTo>
                    <a:lnTo>
                      <a:pt x="116" y="21"/>
                    </a:lnTo>
                    <a:lnTo>
                      <a:pt x="121" y="17"/>
                    </a:lnTo>
                    <a:lnTo>
                      <a:pt x="128" y="14"/>
                    </a:lnTo>
                    <a:lnTo>
                      <a:pt x="135" y="12"/>
                    </a:lnTo>
                    <a:lnTo>
                      <a:pt x="142" y="10"/>
                    </a:lnTo>
                    <a:lnTo>
                      <a:pt x="147" y="5"/>
                    </a:lnTo>
                    <a:lnTo>
                      <a:pt x="154" y="5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3" y="0"/>
                    </a:lnTo>
                    <a:lnTo>
                      <a:pt x="230" y="2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4" y="5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5" y="12"/>
                    </a:lnTo>
                    <a:lnTo>
                      <a:pt x="282" y="14"/>
                    </a:lnTo>
                    <a:lnTo>
                      <a:pt x="292" y="19"/>
                    </a:lnTo>
                    <a:lnTo>
                      <a:pt x="296" y="24"/>
                    </a:lnTo>
                    <a:lnTo>
                      <a:pt x="303" y="29"/>
                    </a:lnTo>
                    <a:lnTo>
                      <a:pt x="311" y="33"/>
                    </a:lnTo>
                    <a:lnTo>
                      <a:pt x="318" y="38"/>
                    </a:lnTo>
                    <a:lnTo>
                      <a:pt x="322" y="43"/>
                    </a:lnTo>
                    <a:lnTo>
                      <a:pt x="329" y="50"/>
                    </a:lnTo>
                    <a:lnTo>
                      <a:pt x="337" y="55"/>
                    </a:lnTo>
                    <a:lnTo>
                      <a:pt x="341" y="62"/>
                    </a:lnTo>
                    <a:lnTo>
                      <a:pt x="348" y="69"/>
                    </a:lnTo>
                    <a:lnTo>
                      <a:pt x="353" y="74"/>
                    </a:lnTo>
                    <a:lnTo>
                      <a:pt x="360" y="83"/>
                    </a:lnTo>
                    <a:lnTo>
                      <a:pt x="365" y="90"/>
                    </a:lnTo>
                    <a:lnTo>
                      <a:pt x="372" y="97"/>
                    </a:lnTo>
                    <a:lnTo>
                      <a:pt x="377" y="105"/>
                    </a:lnTo>
                    <a:lnTo>
                      <a:pt x="382" y="114"/>
                    </a:lnTo>
                    <a:lnTo>
                      <a:pt x="386" y="121"/>
                    </a:lnTo>
                    <a:lnTo>
                      <a:pt x="391" y="128"/>
                    </a:lnTo>
                    <a:lnTo>
                      <a:pt x="396" y="138"/>
                    </a:lnTo>
                    <a:lnTo>
                      <a:pt x="403" y="147"/>
                    </a:lnTo>
                    <a:lnTo>
                      <a:pt x="408" y="157"/>
                    </a:lnTo>
                    <a:lnTo>
                      <a:pt x="410" y="164"/>
                    </a:lnTo>
                    <a:lnTo>
                      <a:pt x="415" y="176"/>
                    </a:lnTo>
                    <a:lnTo>
                      <a:pt x="419" y="183"/>
                    </a:lnTo>
                    <a:lnTo>
                      <a:pt x="424" y="195"/>
                    </a:lnTo>
                    <a:lnTo>
                      <a:pt x="429" y="202"/>
                    </a:lnTo>
                    <a:lnTo>
                      <a:pt x="431" y="211"/>
                    </a:lnTo>
                    <a:lnTo>
                      <a:pt x="436" y="221"/>
                    </a:lnTo>
                    <a:lnTo>
                      <a:pt x="438" y="233"/>
                    </a:lnTo>
                    <a:lnTo>
                      <a:pt x="443" y="240"/>
                    </a:lnTo>
                    <a:lnTo>
                      <a:pt x="448" y="252"/>
                    </a:lnTo>
                    <a:lnTo>
                      <a:pt x="450" y="261"/>
                    </a:lnTo>
                    <a:lnTo>
                      <a:pt x="455" y="273"/>
                    </a:lnTo>
                    <a:lnTo>
                      <a:pt x="457" y="280"/>
                    </a:lnTo>
                    <a:lnTo>
                      <a:pt x="460" y="292"/>
                    </a:lnTo>
                    <a:lnTo>
                      <a:pt x="462" y="302"/>
                    </a:lnTo>
                    <a:lnTo>
                      <a:pt x="467" y="311"/>
                    </a:lnTo>
                    <a:lnTo>
                      <a:pt x="469" y="321"/>
                    </a:lnTo>
                    <a:lnTo>
                      <a:pt x="472" y="333"/>
                    </a:lnTo>
                    <a:lnTo>
                      <a:pt x="474" y="342"/>
                    </a:lnTo>
                    <a:lnTo>
                      <a:pt x="476" y="352"/>
                    </a:lnTo>
                    <a:lnTo>
                      <a:pt x="479" y="361"/>
                    </a:lnTo>
                    <a:lnTo>
                      <a:pt x="479" y="371"/>
                    </a:lnTo>
                    <a:lnTo>
                      <a:pt x="483" y="380"/>
                    </a:lnTo>
                    <a:lnTo>
                      <a:pt x="486" y="390"/>
                    </a:lnTo>
                    <a:lnTo>
                      <a:pt x="486" y="399"/>
                    </a:lnTo>
                    <a:lnTo>
                      <a:pt x="488" y="409"/>
                    </a:lnTo>
                    <a:lnTo>
                      <a:pt x="491" y="418"/>
                    </a:lnTo>
                    <a:lnTo>
                      <a:pt x="493" y="428"/>
                    </a:lnTo>
                    <a:lnTo>
                      <a:pt x="493" y="437"/>
                    </a:lnTo>
                    <a:lnTo>
                      <a:pt x="493" y="444"/>
                    </a:lnTo>
                    <a:lnTo>
                      <a:pt x="495" y="454"/>
                    </a:lnTo>
                    <a:lnTo>
                      <a:pt x="498" y="461"/>
                    </a:lnTo>
                    <a:lnTo>
                      <a:pt x="498" y="470"/>
                    </a:lnTo>
                    <a:lnTo>
                      <a:pt x="498" y="477"/>
                    </a:lnTo>
                    <a:lnTo>
                      <a:pt x="500" y="485"/>
                    </a:lnTo>
                    <a:lnTo>
                      <a:pt x="500" y="494"/>
                    </a:lnTo>
                    <a:lnTo>
                      <a:pt x="500" y="499"/>
                    </a:lnTo>
                    <a:lnTo>
                      <a:pt x="500" y="504"/>
                    </a:lnTo>
                    <a:lnTo>
                      <a:pt x="500" y="511"/>
                    </a:lnTo>
                    <a:lnTo>
                      <a:pt x="500" y="515"/>
                    </a:lnTo>
                    <a:lnTo>
                      <a:pt x="500" y="523"/>
                    </a:lnTo>
                    <a:lnTo>
                      <a:pt x="500" y="527"/>
                    </a:lnTo>
                    <a:lnTo>
                      <a:pt x="500" y="534"/>
                    </a:lnTo>
                    <a:lnTo>
                      <a:pt x="500" y="542"/>
                    </a:lnTo>
                    <a:lnTo>
                      <a:pt x="500" y="549"/>
                    </a:lnTo>
                    <a:lnTo>
                      <a:pt x="500" y="553"/>
                    </a:lnTo>
                    <a:lnTo>
                      <a:pt x="500" y="561"/>
                    </a:lnTo>
                    <a:lnTo>
                      <a:pt x="500" y="568"/>
                    </a:lnTo>
                    <a:lnTo>
                      <a:pt x="500" y="577"/>
                    </a:lnTo>
                    <a:lnTo>
                      <a:pt x="500" y="584"/>
                    </a:lnTo>
                    <a:lnTo>
                      <a:pt x="500" y="591"/>
                    </a:lnTo>
                    <a:lnTo>
                      <a:pt x="500" y="599"/>
                    </a:lnTo>
                    <a:lnTo>
                      <a:pt x="491" y="599"/>
                    </a:lnTo>
                    <a:lnTo>
                      <a:pt x="483" y="599"/>
                    </a:lnTo>
                    <a:lnTo>
                      <a:pt x="476" y="596"/>
                    </a:lnTo>
                    <a:lnTo>
                      <a:pt x="469" y="596"/>
                    </a:lnTo>
                    <a:lnTo>
                      <a:pt x="460" y="596"/>
                    </a:lnTo>
                    <a:lnTo>
                      <a:pt x="453" y="596"/>
                    </a:lnTo>
                    <a:lnTo>
                      <a:pt x="446" y="596"/>
                    </a:lnTo>
                    <a:lnTo>
                      <a:pt x="438" y="596"/>
                    </a:lnTo>
                    <a:lnTo>
                      <a:pt x="443" y="591"/>
                    </a:lnTo>
                    <a:lnTo>
                      <a:pt x="446" y="587"/>
                    </a:lnTo>
                    <a:lnTo>
                      <a:pt x="448" y="582"/>
                    </a:lnTo>
                    <a:lnTo>
                      <a:pt x="450" y="580"/>
                    </a:lnTo>
                    <a:lnTo>
                      <a:pt x="453" y="572"/>
                    </a:lnTo>
                    <a:lnTo>
                      <a:pt x="455" y="572"/>
                    </a:lnTo>
                    <a:lnTo>
                      <a:pt x="419" y="558"/>
                    </a:lnTo>
                    <a:lnTo>
                      <a:pt x="415" y="565"/>
                    </a:lnTo>
                    <a:lnTo>
                      <a:pt x="412" y="570"/>
                    </a:lnTo>
                    <a:lnTo>
                      <a:pt x="410" y="577"/>
                    </a:lnTo>
                    <a:lnTo>
                      <a:pt x="408" y="584"/>
                    </a:lnTo>
                    <a:lnTo>
                      <a:pt x="403" y="589"/>
                    </a:lnTo>
                    <a:lnTo>
                      <a:pt x="401" y="596"/>
                    </a:lnTo>
                    <a:lnTo>
                      <a:pt x="396" y="603"/>
                    </a:lnTo>
                    <a:lnTo>
                      <a:pt x="393" y="608"/>
                    </a:lnTo>
                    <a:lnTo>
                      <a:pt x="389" y="613"/>
                    </a:lnTo>
                    <a:lnTo>
                      <a:pt x="386" y="620"/>
                    </a:lnTo>
                    <a:lnTo>
                      <a:pt x="382" y="627"/>
                    </a:lnTo>
                    <a:lnTo>
                      <a:pt x="379" y="632"/>
                    </a:lnTo>
                    <a:lnTo>
                      <a:pt x="374" y="639"/>
                    </a:lnTo>
                    <a:lnTo>
                      <a:pt x="372" y="646"/>
                    </a:lnTo>
                    <a:lnTo>
                      <a:pt x="367" y="651"/>
                    </a:lnTo>
                    <a:lnTo>
                      <a:pt x="363" y="656"/>
                    </a:lnTo>
                    <a:lnTo>
                      <a:pt x="358" y="663"/>
                    </a:lnTo>
                    <a:lnTo>
                      <a:pt x="353" y="667"/>
                    </a:lnTo>
                    <a:lnTo>
                      <a:pt x="351" y="672"/>
                    </a:lnTo>
                    <a:lnTo>
                      <a:pt x="346" y="677"/>
                    </a:lnTo>
                    <a:lnTo>
                      <a:pt x="341" y="682"/>
                    </a:lnTo>
                    <a:lnTo>
                      <a:pt x="339" y="689"/>
                    </a:lnTo>
                    <a:lnTo>
                      <a:pt x="334" y="694"/>
                    </a:lnTo>
                    <a:lnTo>
                      <a:pt x="332" y="698"/>
                    </a:lnTo>
                    <a:lnTo>
                      <a:pt x="325" y="705"/>
                    </a:lnTo>
                    <a:lnTo>
                      <a:pt x="318" y="715"/>
                    </a:lnTo>
                    <a:lnTo>
                      <a:pt x="311" y="722"/>
                    </a:lnTo>
                    <a:lnTo>
                      <a:pt x="306" y="732"/>
                    </a:lnTo>
                    <a:lnTo>
                      <a:pt x="303" y="717"/>
                    </a:lnTo>
                    <a:lnTo>
                      <a:pt x="299" y="703"/>
                    </a:lnTo>
                    <a:lnTo>
                      <a:pt x="296" y="691"/>
                    </a:lnTo>
                    <a:lnTo>
                      <a:pt x="294" y="677"/>
                    </a:lnTo>
                    <a:lnTo>
                      <a:pt x="292" y="665"/>
                    </a:lnTo>
                    <a:lnTo>
                      <a:pt x="289" y="651"/>
                    </a:lnTo>
                    <a:lnTo>
                      <a:pt x="287" y="639"/>
                    </a:lnTo>
                    <a:lnTo>
                      <a:pt x="284" y="625"/>
                    </a:lnTo>
                    <a:lnTo>
                      <a:pt x="282" y="613"/>
                    </a:lnTo>
                    <a:lnTo>
                      <a:pt x="280" y="599"/>
                    </a:lnTo>
                    <a:lnTo>
                      <a:pt x="280" y="587"/>
                    </a:lnTo>
                    <a:lnTo>
                      <a:pt x="277" y="575"/>
                    </a:lnTo>
                    <a:lnTo>
                      <a:pt x="275" y="563"/>
                    </a:lnTo>
                    <a:lnTo>
                      <a:pt x="273" y="551"/>
                    </a:lnTo>
                    <a:lnTo>
                      <a:pt x="270" y="539"/>
                    </a:lnTo>
                    <a:lnTo>
                      <a:pt x="270" y="527"/>
                    </a:lnTo>
                    <a:lnTo>
                      <a:pt x="268" y="515"/>
                    </a:lnTo>
                    <a:lnTo>
                      <a:pt x="268" y="504"/>
                    </a:lnTo>
                    <a:lnTo>
                      <a:pt x="266" y="492"/>
                    </a:lnTo>
                    <a:lnTo>
                      <a:pt x="263" y="482"/>
                    </a:lnTo>
                    <a:lnTo>
                      <a:pt x="263" y="470"/>
                    </a:lnTo>
                    <a:lnTo>
                      <a:pt x="261" y="458"/>
                    </a:lnTo>
                    <a:lnTo>
                      <a:pt x="258" y="449"/>
                    </a:lnTo>
                    <a:lnTo>
                      <a:pt x="258" y="439"/>
                    </a:lnTo>
                    <a:lnTo>
                      <a:pt x="256" y="428"/>
                    </a:lnTo>
                    <a:lnTo>
                      <a:pt x="256" y="416"/>
                    </a:lnTo>
                    <a:lnTo>
                      <a:pt x="254" y="406"/>
                    </a:lnTo>
                    <a:lnTo>
                      <a:pt x="254" y="397"/>
                    </a:lnTo>
                    <a:lnTo>
                      <a:pt x="251" y="387"/>
                    </a:lnTo>
                    <a:lnTo>
                      <a:pt x="251" y="378"/>
                    </a:lnTo>
                    <a:lnTo>
                      <a:pt x="249" y="368"/>
                    </a:lnTo>
                    <a:lnTo>
                      <a:pt x="249" y="361"/>
                    </a:lnTo>
                    <a:lnTo>
                      <a:pt x="249" y="349"/>
                    </a:lnTo>
                    <a:lnTo>
                      <a:pt x="247" y="342"/>
                    </a:lnTo>
                    <a:lnTo>
                      <a:pt x="244" y="333"/>
                    </a:lnTo>
                    <a:lnTo>
                      <a:pt x="244" y="323"/>
                    </a:lnTo>
                    <a:lnTo>
                      <a:pt x="242" y="316"/>
                    </a:lnTo>
                    <a:lnTo>
                      <a:pt x="242" y="309"/>
                    </a:lnTo>
                    <a:lnTo>
                      <a:pt x="242" y="302"/>
                    </a:lnTo>
                    <a:lnTo>
                      <a:pt x="242" y="295"/>
                    </a:lnTo>
                    <a:lnTo>
                      <a:pt x="239" y="287"/>
                    </a:lnTo>
                    <a:lnTo>
                      <a:pt x="239" y="280"/>
                    </a:lnTo>
                    <a:lnTo>
                      <a:pt x="239" y="273"/>
                    </a:lnTo>
                    <a:lnTo>
                      <a:pt x="239" y="268"/>
                    </a:lnTo>
                    <a:lnTo>
                      <a:pt x="237" y="261"/>
                    </a:lnTo>
                    <a:lnTo>
                      <a:pt x="237" y="254"/>
                    </a:lnTo>
                    <a:lnTo>
                      <a:pt x="237" y="249"/>
                    </a:lnTo>
                    <a:lnTo>
                      <a:pt x="237" y="247"/>
                    </a:lnTo>
                    <a:lnTo>
                      <a:pt x="237" y="240"/>
                    </a:lnTo>
                    <a:lnTo>
                      <a:pt x="235" y="235"/>
                    </a:lnTo>
                    <a:lnTo>
                      <a:pt x="235" y="233"/>
                    </a:lnTo>
                    <a:lnTo>
                      <a:pt x="235" y="228"/>
                    </a:lnTo>
                    <a:lnTo>
                      <a:pt x="235" y="221"/>
                    </a:lnTo>
                    <a:lnTo>
                      <a:pt x="235" y="216"/>
                    </a:lnTo>
                    <a:lnTo>
                      <a:pt x="235" y="209"/>
                    </a:lnTo>
                    <a:lnTo>
                      <a:pt x="235" y="207"/>
                    </a:lnTo>
                    <a:lnTo>
                      <a:pt x="235" y="204"/>
                    </a:lnTo>
                    <a:lnTo>
                      <a:pt x="190" y="207"/>
                    </a:lnTo>
                    <a:lnTo>
                      <a:pt x="187" y="216"/>
                    </a:lnTo>
                    <a:lnTo>
                      <a:pt x="187" y="223"/>
                    </a:lnTo>
                    <a:lnTo>
                      <a:pt x="187" y="233"/>
                    </a:lnTo>
                    <a:lnTo>
                      <a:pt x="187" y="240"/>
                    </a:lnTo>
                    <a:lnTo>
                      <a:pt x="187" y="247"/>
                    </a:lnTo>
                    <a:lnTo>
                      <a:pt x="187" y="259"/>
                    </a:lnTo>
                    <a:lnTo>
                      <a:pt x="187" y="266"/>
                    </a:lnTo>
                    <a:lnTo>
                      <a:pt x="187" y="276"/>
                    </a:lnTo>
                    <a:lnTo>
                      <a:pt x="187" y="285"/>
                    </a:lnTo>
                    <a:lnTo>
                      <a:pt x="187" y="295"/>
                    </a:lnTo>
                    <a:lnTo>
                      <a:pt x="187" y="302"/>
                    </a:lnTo>
                    <a:lnTo>
                      <a:pt x="190" y="311"/>
                    </a:lnTo>
                    <a:lnTo>
                      <a:pt x="190" y="316"/>
                    </a:lnTo>
                    <a:lnTo>
                      <a:pt x="190" y="321"/>
                    </a:lnTo>
                    <a:lnTo>
                      <a:pt x="190" y="325"/>
                    </a:lnTo>
                    <a:lnTo>
                      <a:pt x="190" y="330"/>
                    </a:lnTo>
                    <a:lnTo>
                      <a:pt x="190" y="335"/>
                    </a:lnTo>
                    <a:lnTo>
                      <a:pt x="190" y="340"/>
                    </a:lnTo>
                    <a:lnTo>
                      <a:pt x="192" y="344"/>
                    </a:lnTo>
                    <a:lnTo>
                      <a:pt x="192" y="349"/>
                    </a:lnTo>
                    <a:lnTo>
                      <a:pt x="192" y="359"/>
                    </a:lnTo>
                    <a:lnTo>
                      <a:pt x="194" y="368"/>
                    </a:lnTo>
                    <a:lnTo>
                      <a:pt x="194" y="373"/>
                    </a:lnTo>
                    <a:lnTo>
                      <a:pt x="194" y="378"/>
                    </a:lnTo>
                    <a:lnTo>
                      <a:pt x="194" y="382"/>
                    </a:lnTo>
                    <a:lnTo>
                      <a:pt x="194" y="387"/>
                    </a:lnTo>
                    <a:lnTo>
                      <a:pt x="194" y="392"/>
                    </a:lnTo>
                    <a:lnTo>
                      <a:pt x="197" y="399"/>
                    </a:lnTo>
                    <a:lnTo>
                      <a:pt x="197" y="404"/>
                    </a:lnTo>
                    <a:lnTo>
                      <a:pt x="197" y="409"/>
                    </a:lnTo>
                    <a:lnTo>
                      <a:pt x="197" y="413"/>
                    </a:lnTo>
                    <a:lnTo>
                      <a:pt x="199" y="418"/>
                    </a:lnTo>
                    <a:lnTo>
                      <a:pt x="199" y="423"/>
                    </a:lnTo>
                    <a:lnTo>
                      <a:pt x="199" y="428"/>
                    </a:lnTo>
                    <a:lnTo>
                      <a:pt x="199" y="432"/>
                    </a:lnTo>
                    <a:lnTo>
                      <a:pt x="199" y="437"/>
                    </a:lnTo>
                    <a:lnTo>
                      <a:pt x="202" y="442"/>
                    </a:lnTo>
                    <a:lnTo>
                      <a:pt x="202" y="447"/>
                    </a:lnTo>
                    <a:lnTo>
                      <a:pt x="202" y="454"/>
                    </a:lnTo>
                    <a:lnTo>
                      <a:pt x="202" y="458"/>
                    </a:lnTo>
                    <a:lnTo>
                      <a:pt x="204" y="463"/>
                    </a:lnTo>
                    <a:lnTo>
                      <a:pt x="204" y="468"/>
                    </a:lnTo>
                    <a:lnTo>
                      <a:pt x="204" y="473"/>
                    </a:lnTo>
                    <a:lnTo>
                      <a:pt x="204" y="477"/>
                    </a:lnTo>
                    <a:lnTo>
                      <a:pt x="206" y="482"/>
                    </a:lnTo>
                    <a:lnTo>
                      <a:pt x="209" y="487"/>
                    </a:lnTo>
                    <a:lnTo>
                      <a:pt x="209" y="494"/>
                    </a:lnTo>
                    <a:lnTo>
                      <a:pt x="209" y="499"/>
                    </a:lnTo>
                    <a:lnTo>
                      <a:pt x="211" y="504"/>
                    </a:lnTo>
                    <a:lnTo>
                      <a:pt x="211" y="508"/>
                    </a:lnTo>
                    <a:lnTo>
                      <a:pt x="206" y="501"/>
                    </a:lnTo>
                    <a:lnTo>
                      <a:pt x="202" y="496"/>
                    </a:lnTo>
                    <a:lnTo>
                      <a:pt x="197" y="492"/>
                    </a:lnTo>
                    <a:lnTo>
                      <a:pt x="190" y="487"/>
                    </a:lnTo>
                    <a:lnTo>
                      <a:pt x="185" y="480"/>
                    </a:lnTo>
                    <a:lnTo>
                      <a:pt x="180" y="473"/>
                    </a:lnTo>
                    <a:lnTo>
                      <a:pt x="173" y="468"/>
                    </a:lnTo>
                    <a:lnTo>
                      <a:pt x="168" y="461"/>
                    </a:lnTo>
                    <a:lnTo>
                      <a:pt x="161" y="454"/>
                    </a:lnTo>
                    <a:lnTo>
                      <a:pt x="157" y="447"/>
                    </a:lnTo>
                    <a:lnTo>
                      <a:pt x="149" y="439"/>
                    </a:lnTo>
                    <a:lnTo>
                      <a:pt x="145" y="432"/>
                    </a:lnTo>
                    <a:lnTo>
                      <a:pt x="138" y="428"/>
                    </a:lnTo>
                    <a:lnTo>
                      <a:pt x="131" y="420"/>
                    </a:lnTo>
                    <a:lnTo>
                      <a:pt x="126" y="413"/>
                    </a:lnTo>
                    <a:lnTo>
                      <a:pt x="121" y="406"/>
                    </a:lnTo>
                    <a:lnTo>
                      <a:pt x="114" y="399"/>
                    </a:lnTo>
                    <a:lnTo>
                      <a:pt x="109" y="392"/>
                    </a:lnTo>
                    <a:lnTo>
                      <a:pt x="104" y="387"/>
                    </a:lnTo>
                    <a:lnTo>
                      <a:pt x="100" y="380"/>
                    </a:lnTo>
                    <a:lnTo>
                      <a:pt x="93" y="373"/>
                    </a:lnTo>
                    <a:lnTo>
                      <a:pt x="88" y="368"/>
                    </a:lnTo>
                    <a:lnTo>
                      <a:pt x="83" y="361"/>
                    </a:lnTo>
                    <a:lnTo>
                      <a:pt x="78" y="359"/>
                    </a:lnTo>
                    <a:lnTo>
                      <a:pt x="74" y="352"/>
                    </a:lnTo>
                    <a:lnTo>
                      <a:pt x="71" y="347"/>
                    </a:lnTo>
                    <a:lnTo>
                      <a:pt x="69" y="342"/>
                    </a:lnTo>
                    <a:lnTo>
                      <a:pt x="64" y="337"/>
                    </a:lnTo>
                    <a:lnTo>
                      <a:pt x="59" y="328"/>
                    </a:lnTo>
                    <a:lnTo>
                      <a:pt x="57" y="321"/>
                    </a:lnTo>
                    <a:lnTo>
                      <a:pt x="36" y="361"/>
                    </a:lnTo>
                    <a:lnTo>
                      <a:pt x="38" y="363"/>
                    </a:lnTo>
                    <a:lnTo>
                      <a:pt x="43" y="371"/>
                    </a:lnTo>
                    <a:lnTo>
                      <a:pt x="50" y="378"/>
                    </a:lnTo>
                    <a:lnTo>
                      <a:pt x="52" y="382"/>
                    </a:lnTo>
                    <a:lnTo>
                      <a:pt x="57" y="387"/>
                    </a:lnTo>
                    <a:lnTo>
                      <a:pt x="62" y="394"/>
                    </a:lnTo>
                    <a:lnTo>
                      <a:pt x="67" y="401"/>
                    </a:lnTo>
                    <a:lnTo>
                      <a:pt x="71" y="406"/>
                    </a:lnTo>
                    <a:lnTo>
                      <a:pt x="76" y="413"/>
                    </a:lnTo>
                    <a:lnTo>
                      <a:pt x="83" y="420"/>
                    </a:lnTo>
                    <a:lnTo>
                      <a:pt x="90" y="430"/>
                    </a:lnTo>
                    <a:lnTo>
                      <a:pt x="97" y="437"/>
                    </a:lnTo>
                    <a:lnTo>
                      <a:pt x="102" y="444"/>
                    </a:lnTo>
                    <a:lnTo>
                      <a:pt x="109" y="454"/>
                    </a:lnTo>
                    <a:lnTo>
                      <a:pt x="116" y="461"/>
                    </a:lnTo>
                    <a:lnTo>
                      <a:pt x="123" y="470"/>
                    </a:lnTo>
                    <a:lnTo>
                      <a:pt x="131" y="480"/>
                    </a:lnTo>
                    <a:lnTo>
                      <a:pt x="140" y="487"/>
                    </a:lnTo>
                    <a:lnTo>
                      <a:pt x="149" y="496"/>
                    </a:lnTo>
                    <a:lnTo>
                      <a:pt x="157" y="506"/>
                    </a:lnTo>
                    <a:lnTo>
                      <a:pt x="166" y="515"/>
                    </a:lnTo>
                    <a:lnTo>
                      <a:pt x="168" y="520"/>
                    </a:lnTo>
                    <a:lnTo>
                      <a:pt x="173" y="525"/>
                    </a:lnTo>
                    <a:lnTo>
                      <a:pt x="180" y="527"/>
                    </a:lnTo>
                    <a:lnTo>
                      <a:pt x="185" y="534"/>
                    </a:lnTo>
                    <a:lnTo>
                      <a:pt x="192" y="542"/>
                    </a:lnTo>
                    <a:lnTo>
                      <a:pt x="202" y="551"/>
                    </a:lnTo>
                    <a:lnTo>
                      <a:pt x="206" y="556"/>
                    </a:lnTo>
                    <a:lnTo>
                      <a:pt x="211" y="561"/>
                    </a:lnTo>
                    <a:lnTo>
                      <a:pt x="216" y="565"/>
                    </a:lnTo>
                    <a:lnTo>
                      <a:pt x="223" y="570"/>
                    </a:lnTo>
                    <a:lnTo>
                      <a:pt x="223" y="580"/>
                    </a:lnTo>
                    <a:lnTo>
                      <a:pt x="225" y="591"/>
                    </a:lnTo>
                    <a:lnTo>
                      <a:pt x="225" y="601"/>
                    </a:lnTo>
                    <a:lnTo>
                      <a:pt x="228" y="610"/>
                    </a:lnTo>
                    <a:lnTo>
                      <a:pt x="230" y="622"/>
                    </a:lnTo>
                    <a:lnTo>
                      <a:pt x="230" y="634"/>
                    </a:lnTo>
                    <a:lnTo>
                      <a:pt x="232" y="644"/>
                    </a:lnTo>
                    <a:lnTo>
                      <a:pt x="235" y="656"/>
                    </a:lnTo>
                    <a:lnTo>
                      <a:pt x="237" y="665"/>
                    </a:lnTo>
                    <a:lnTo>
                      <a:pt x="239" y="675"/>
                    </a:lnTo>
                    <a:lnTo>
                      <a:pt x="239" y="686"/>
                    </a:lnTo>
                    <a:lnTo>
                      <a:pt x="242" y="696"/>
                    </a:lnTo>
                    <a:lnTo>
                      <a:pt x="244" y="705"/>
                    </a:lnTo>
                    <a:lnTo>
                      <a:pt x="247" y="715"/>
                    </a:lnTo>
                    <a:lnTo>
                      <a:pt x="249" y="724"/>
                    </a:lnTo>
                    <a:lnTo>
                      <a:pt x="251" y="736"/>
                    </a:lnTo>
                    <a:lnTo>
                      <a:pt x="254" y="746"/>
                    </a:lnTo>
                    <a:lnTo>
                      <a:pt x="256" y="755"/>
                    </a:lnTo>
                    <a:lnTo>
                      <a:pt x="256" y="765"/>
                    </a:lnTo>
                    <a:lnTo>
                      <a:pt x="258" y="774"/>
                    </a:lnTo>
                    <a:lnTo>
                      <a:pt x="261" y="784"/>
                    </a:lnTo>
                    <a:lnTo>
                      <a:pt x="263" y="791"/>
                    </a:lnTo>
                    <a:lnTo>
                      <a:pt x="266" y="803"/>
                    </a:lnTo>
                    <a:lnTo>
                      <a:pt x="268" y="812"/>
                    </a:lnTo>
                    <a:lnTo>
                      <a:pt x="268" y="819"/>
                    </a:lnTo>
                    <a:lnTo>
                      <a:pt x="270" y="829"/>
                    </a:lnTo>
                    <a:lnTo>
                      <a:pt x="273" y="838"/>
                    </a:lnTo>
                    <a:lnTo>
                      <a:pt x="275" y="846"/>
                    </a:lnTo>
                    <a:lnTo>
                      <a:pt x="277" y="855"/>
                    </a:lnTo>
                    <a:lnTo>
                      <a:pt x="280" y="862"/>
                    </a:lnTo>
                    <a:lnTo>
                      <a:pt x="280" y="872"/>
                    </a:lnTo>
                    <a:lnTo>
                      <a:pt x="282" y="879"/>
                    </a:lnTo>
                    <a:lnTo>
                      <a:pt x="282" y="886"/>
                    </a:lnTo>
                    <a:lnTo>
                      <a:pt x="284" y="895"/>
                    </a:lnTo>
                    <a:lnTo>
                      <a:pt x="287" y="900"/>
                    </a:lnTo>
                    <a:lnTo>
                      <a:pt x="287" y="910"/>
                    </a:lnTo>
                    <a:lnTo>
                      <a:pt x="289" y="914"/>
                    </a:lnTo>
                    <a:lnTo>
                      <a:pt x="292" y="922"/>
                    </a:lnTo>
                    <a:lnTo>
                      <a:pt x="294" y="929"/>
                    </a:lnTo>
                    <a:lnTo>
                      <a:pt x="296" y="936"/>
                    </a:lnTo>
                    <a:lnTo>
                      <a:pt x="296" y="941"/>
                    </a:lnTo>
                    <a:lnTo>
                      <a:pt x="299" y="948"/>
                    </a:lnTo>
                    <a:lnTo>
                      <a:pt x="299" y="952"/>
                    </a:lnTo>
                    <a:lnTo>
                      <a:pt x="301" y="957"/>
                    </a:lnTo>
                    <a:lnTo>
                      <a:pt x="301" y="964"/>
                    </a:lnTo>
                    <a:lnTo>
                      <a:pt x="303" y="969"/>
                    </a:lnTo>
                    <a:lnTo>
                      <a:pt x="303" y="974"/>
                    </a:lnTo>
                    <a:lnTo>
                      <a:pt x="306" y="979"/>
                    </a:lnTo>
                    <a:lnTo>
                      <a:pt x="308" y="986"/>
                    </a:lnTo>
                    <a:lnTo>
                      <a:pt x="308" y="995"/>
                    </a:lnTo>
                    <a:lnTo>
                      <a:pt x="311" y="1000"/>
                    </a:lnTo>
                    <a:lnTo>
                      <a:pt x="313" y="1007"/>
                    </a:lnTo>
                    <a:lnTo>
                      <a:pt x="313" y="1012"/>
                    </a:lnTo>
                    <a:lnTo>
                      <a:pt x="313" y="1014"/>
                    </a:lnTo>
                    <a:lnTo>
                      <a:pt x="315" y="1014"/>
                    </a:lnTo>
                    <a:lnTo>
                      <a:pt x="318" y="1017"/>
                    </a:lnTo>
                    <a:lnTo>
                      <a:pt x="363" y="1002"/>
                    </a:lnTo>
                    <a:lnTo>
                      <a:pt x="360" y="995"/>
                    </a:lnTo>
                    <a:lnTo>
                      <a:pt x="360" y="988"/>
                    </a:lnTo>
                    <a:lnTo>
                      <a:pt x="356" y="981"/>
                    </a:lnTo>
                    <a:lnTo>
                      <a:pt x="356" y="976"/>
                    </a:lnTo>
                    <a:lnTo>
                      <a:pt x="353" y="967"/>
                    </a:lnTo>
                    <a:lnTo>
                      <a:pt x="351" y="960"/>
                    </a:lnTo>
                    <a:lnTo>
                      <a:pt x="351" y="955"/>
                    </a:lnTo>
                    <a:lnTo>
                      <a:pt x="348" y="948"/>
                    </a:lnTo>
                    <a:lnTo>
                      <a:pt x="346" y="941"/>
                    </a:lnTo>
                    <a:lnTo>
                      <a:pt x="346" y="936"/>
                    </a:lnTo>
                    <a:lnTo>
                      <a:pt x="344" y="926"/>
                    </a:lnTo>
                    <a:lnTo>
                      <a:pt x="341" y="922"/>
                    </a:lnTo>
                    <a:lnTo>
                      <a:pt x="341" y="914"/>
                    </a:lnTo>
                    <a:lnTo>
                      <a:pt x="339" y="907"/>
                    </a:lnTo>
                    <a:lnTo>
                      <a:pt x="339" y="900"/>
                    </a:lnTo>
                    <a:lnTo>
                      <a:pt x="337" y="895"/>
                    </a:lnTo>
                    <a:lnTo>
                      <a:pt x="334" y="886"/>
                    </a:lnTo>
                    <a:lnTo>
                      <a:pt x="334" y="881"/>
                    </a:lnTo>
                    <a:lnTo>
                      <a:pt x="332" y="872"/>
                    </a:lnTo>
                    <a:lnTo>
                      <a:pt x="332" y="867"/>
                    </a:lnTo>
                    <a:lnTo>
                      <a:pt x="327" y="860"/>
                    </a:lnTo>
                    <a:lnTo>
                      <a:pt x="327" y="853"/>
                    </a:lnTo>
                    <a:lnTo>
                      <a:pt x="325" y="846"/>
                    </a:lnTo>
                    <a:lnTo>
                      <a:pt x="325" y="841"/>
                    </a:lnTo>
                    <a:lnTo>
                      <a:pt x="322" y="834"/>
                    </a:lnTo>
                    <a:lnTo>
                      <a:pt x="322" y="827"/>
                    </a:lnTo>
                    <a:lnTo>
                      <a:pt x="320" y="819"/>
                    </a:lnTo>
                    <a:lnTo>
                      <a:pt x="320" y="815"/>
                    </a:lnTo>
                    <a:lnTo>
                      <a:pt x="318" y="808"/>
                    </a:lnTo>
                    <a:lnTo>
                      <a:pt x="318" y="800"/>
                    </a:lnTo>
                    <a:lnTo>
                      <a:pt x="315" y="793"/>
                    </a:lnTo>
                    <a:lnTo>
                      <a:pt x="313" y="789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5" y="774"/>
                    </a:lnTo>
                    <a:lnTo>
                      <a:pt x="327" y="770"/>
                    </a:lnTo>
                    <a:lnTo>
                      <a:pt x="332" y="762"/>
                    </a:lnTo>
                    <a:lnTo>
                      <a:pt x="337" y="758"/>
                    </a:lnTo>
                    <a:lnTo>
                      <a:pt x="339" y="753"/>
                    </a:lnTo>
                    <a:lnTo>
                      <a:pt x="346" y="748"/>
                    </a:lnTo>
                    <a:lnTo>
                      <a:pt x="348" y="741"/>
                    </a:lnTo>
                    <a:lnTo>
                      <a:pt x="353" y="736"/>
                    </a:lnTo>
                    <a:lnTo>
                      <a:pt x="356" y="729"/>
                    </a:lnTo>
                    <a:lnTo>
                      <a:pt x="363" y="722"/>
                    </a:lnTo>
                    <a:lnTo>
                      <a:pt x="365" y="717"/>
                    </a:lnTo>
                    <a:lnTo>
                      <a:pt x="370" y="710"/>
                    </a:lnTo>
                    <a:lnTo>
                      <a:pt x="374" y="705"/>
                    </a:lnTo>
                    <a:lnTo>
                      <a:pt x="379" y="698"/>
                    </a:lnTo>
                    <a:lnTo>
                      <a:pt x="382" y="691"/>
                    </a:lnTo>
                    <a:lnTo>
                      <a:pt x="386" y="686"/>
                    </a:lnTo>
                    <a:lnTo>
                      <a:pt x="389" y="679"/>
                    </a:lnTo>
                    <a:lnTo>
                      <a:pt x="393" y="672"/>
                    </a:lnTo>
                    <a:lnTo>
                      <a:pt x="396" y="665"/>
                    </a:lnTo>
                    <a:lnTo>
                      <a:pt x="403" y="660"/>
                    </a:lnTo>
                    <a:lnTo>
                      <a:pt x="405" y="653"/>
                    </a:lnTo>
                    <a:lnTo>
                      <a:pt x="410" y="648"/>
                    </a:lnTo>
                    <a:lnTo>
                      <a:pt x="412" y="641"/>
                    </a:lnTo>
                    <a:lnTo>
                      <a:pt x="415" y="637"/>
                    </a:lnTo>
                    <a:lnTo>
                      <a:pt x="419" y="632"/>
                    </a:lnTo>
                    <a:lnTo>
                      <a:pt x="422" y="625"/>
                    </a:lnTo>
                    <a:lnTo>
                      <a:pt x="424" y="620"/>
                    </a:lnTo>
                    <a:lnTo>
                      <a:pt x="429" y="613"/>
                    </a:lnTo>
                    <a:lnTo>
                      <a:pt x="431" y="610"/>
                    </a:lnTo>
                    <a:lnTo>
                      <a:pt x="434" y="606"/>
                    </a:lnTo>
                    <a:lnTo>
                      <a:pt x="438" y="606"/>
                    </a:lnTo>
                    <a:lnTo>
                      <a:pt x="448" y="606"/>
                    </a:lnTo>
                    <a:lnTo>
                      <a:pt x="455" y="606"/>
                    </a:lnTo>
                    <a:lnTo>
                      <a:pt x="464" y="606"/>
                    </a:lnTo>
                    <a:lnTo>
                      <a:pt x="474" y="606"/>
                    </a:lnTo>
                    <a:lnTo>
                      <a:pt x="483" y="608"/>
                    </a:lnTo>
                    <a:lnTo>
                      <a:pt x="491" y="608"/>
                    </a:lnTo>
                    <a:lnTo>
                      <a:pt x="500" y="608"/>
                    </a:lnTo>
                    <a:lnTo>
                      <a:pt x="498" y="618"/>
                    </a:lnTo>
                    <a:lnTo>
                      <a:pt x="498" y="625"/>
                    </a:lnTo>
                    <a:lnTo>
                      <a:pt x="495" y="634"/>
                    </a:lnTo>
                    <a:lnTo>
                      <a:pt x="495" y="641"/>
                    </a:lnTo>
                    <a:lnTo>
                      <a:pt x="493" y="651"/>
                    </a:lnTo>
                    <a:lnTo>
                      <a:pt x="493" y="660"/>
                    </a:lnTo>
                    <a:lnTo>
                      <a:pt x="493" y="670"/>
                    </a:lnTo>
                    <a:lnTo>
                      <a:pt x="493" y="679"/>
                    </a:lnTo>
                    <a:lnTo>
                      <a:pt x="491" y="689"/>
                    </a:lnTo>
                    <a:lnTo>
                      <a:pt x="491" y="698"/>
                    </a:lnTo>
                    <a:lnTo>
                      <a:pt x="488" y="708"/>
                    </a:lnTo>
                    <a:lnTo>
                      <a:pt x="488" y="717"/>
                    </a:lnTo>
                    <a:lnTo>
                      <a:pt x="486" y="727"/>
                    </a:lnTo>
                    <a:lnTo>
                      <a:pt x="486" y="736"/>
                    </a:lnTo>
                    <a:lnTo>
                      <a:pt x="483" y="746"/>
                    </a:lnTo>
                    <a:lnTo>
                      <a:pt x="483" y="758"/>
                    </a:lnTo>
                    <a:lnTo>
                      <a:pt x="481" y="767"/>
                    </a:lnTo>
                    <a:lnTo>
                      <a:pt x="479" y="777"/>
                    </a:lnTo>
                    <a:lnTo>
                      <a:pt x="476" y="786"/>
                    </a:lnTo>
                    <a:lnTo>
                      <a:pt x="476" y="798"/>
                    </a:lnTo>
                    <a:lnTo>
                      <a:pt x="474" y="805"/>
                    </a:lnTo>
                    <a:lnTo>
                      <a:pt x="474" y="817"/>
                    </a:lnTo>
                    <a:lnTo>
                      <a:pt x="472" y="827"/>
                    </a:lnTo>
                    <a:lnTo>
                      <a:pt x="472" y="838"/>
                    </a:lnTo>
                    <a:lnTo>
                      <a:pt x="469" y="846"/>
                    </a:lnTo>
                    <a:lnTo>
                      <a:pt x="464" y="857"/>
                    </a:lnTo>
                    <a:lnTo>
                      <a:pt x="464" y="867"/>
                    </a:lnTo>
                    <a:lnTo>
                      <a:pt x="462" y="876"/>
                    </a:lnTo>
                    <a:lnTo>
                      <a:pt x="460" y="886"/>
                    </a:lnTo>
                    <a:lnTo>
                      <a:pt x="460" y="898"/>
                    </a:lnTo>
                    <a:lnTo>
                      <a:pt x="457" y="907"/>
                    </a:lnTo>
                    <a:lnTo>
                      <a:pt x="455" y="917"/>
                    </a:lnTo>
                    <a:lnTo>
                      <a:pt x="453" y="926"/>
                    </a:lnTo>
                    <a:lnTo>
                      <a:pt x="450" y="938"/>
                    </a:lnTo>
                    <a:lnTo>
                      <a:pt x="448" y="945"/>
                    </a:lnTo>
                    <a:lnTo>
                      <a:pt x="446" y="957"/>
                    </a:lnTo>
                    <a:lnTo>
                      <a:pt x="443" y="967"/>
                    </a:lnTo>
                    <a:lnTo>
                      <a:pt x="443" y="976"/>
                    </a:lnTo>
                    <a:lnTo>
                      <a:pt x="438" y="986"/>
                    </a:lnTo>
                    <a:lnTo>
                      <a:pt x="436" y="995"/>
                    </a:lnTo>
                    <a:lnTo>
                      <a:pt x="434" y="1005"/>
                    </a:lnTo>
                    <a:lnTo>
                      <a:pt x="431" y="1014"/>
                    </a:lnTo>
                    <a:lnTo>
                      <a:pt x="429" y="1021"/>
                    </a:lnTo>
                    <a:lnTo>
                      <a:pt x="429" y="1031"/>
                    </a:lnTo>
                    <a:lnTo>
                      <a:pt x="424" y="1040"/>
                    </a:lnTo>
                    <a:lnTo>
                      <a:pt x="422" y="1050"/>
                    </a:lnTo>
                    <a:lnTo>
                      <a:pt x="419" y="1059"/>
                    </a:lnTo>
                    <a:lnTo>
                      <a:pt x="419" y="1066"/>
                    </a:lnTo>
                    <a:lnTo>
                      <a:pt x="415" y="1076"/>
                    </a:lnTo>
                    <a:lnTo>
                      <a:pt x="412" y="1083"/>
                    </a:lnTo>
                    <a:lnTo>
                      <a:pt x="410" y="1093"/>
                    </a:lnTo>
                    <a:lnTo>
                      <a:pt x="408" y="1102"/>
                    </a:lnTo>
                    <a:lnTo>
                      <a:pt x="405" y="1109"/>
                    </a:lnTo>
                    <a:lnTo>
                      <a:pt x="403" y="1116"/>
                    </a:lnTo>
                    <a:lnTo>
                      <a:pt x="401" y="1123"/>
                    </a:lnTo>
                    <a:lnTo>
                      <a:pt x="396" y="1133"/>
                    </a:lnTo>
                    <a:lnTo>
                      <a:pt x="393" y="1138"/>
                    </a:lnTo>
                    <a:lnTo>
                      <a:pt x="391" y="1145"/>
                    </a:lnTo>
                    <a:lnTo>
                      <a:pt x="389" y="1152"/>
                    </a:lnTo>
                    <a:lnTo>
                      <a:pt x="386" y="1161"/>
                    </a:lnTo>
                    <a:lnTo>
                      <a:pt x="382" y="1166"/>
                    </a:lnTo>
                    <a:lnTo>
                      <a:pt x="379" y="1173"/>
                    </a:lnTo>
                    <a:lnTo>
                      <a:pt x="377" y="1180"/>
                    </a:lnTo>
                    <a:lnTo>
                      <a:pt x="374" y="1188"/>
                    </a:lnTo>
                    <a:lnTo>
                      <a:pt x="372" y="1190"/>
                    </a:lnTo>
                    <a:lnTo>
                      <a:pt x="372" y="1195"/>
                    </a:lnTo>
                    <a:lnTo>
                      <a:pt x="370" y="1202"/>
                    </a:lnTo>
                    <a:lnTo>
                      <a:pt x="367" y="1207"/>
                    </a:lnTo>
                    <a:lnTo>
                      <a:pt x="365" y="1214"/>
                    </a:lnTo>
                    <a:lnTo>
                      <a:pt x="360" y="1218"/>
                    </a:lnTo>
                    <a:lnTo>
                      <a:pt x="356" y="1226"/>
                    </a:lnTo>
                    <a:lnTo>
                      <a:pt x="351" y="1230"/>
                    </a:lnTo>
                    <a:lnTo>
                      <a:pt x="346" y="1235"/>
                    </a:lnTo>
                    <a:lnTo>
                      <a:pt x="341" y="1237"/>
                    </a:lnTo>
                    <a:lnTo>
                      <a:pt x="334" y="1237"/>
                    </a:lnTo>
                    <a:lnTo>
                      <a:pt x="327" y="1235"/>
                    </a:lnTo>
                    <a:lnTo>
                      <a:pt x="320" y="1230"/>
                    </a:lnTo>
                    <a:lnTo>
                      <a:pt x="318" y="1226"/>
                    </a:lnTo>
                    <a:lnTo>
                      <a:pt x="313" y="1218"/>
                    </a:lnTo>
                    <a:lnTo>
                      <a:pt x="308" y="1214"/>
                    </a:lnTo>
                    <a:lnTo>
                      <a:pt x="306" y="120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82" name="Freeform 103"/>
              <p:cNvSpPr>
                <a:spLocks noChangeAspect="1"/>
              </p:cNvSpPr>
              <p:nvPr/>
            </p:nvSpPr>
            <p:spPr bwMode="auto">
              <a:xfrm>
                <a:off x="3634" y="9483"/>
                <a:ext cx="73" cy="90"/>
              </a:xfrm>
              <a:custGeom>
                <a:avLst/>
                <a:gdLst>
                  <a:gd name="T0" fmla="*/ 64 w 73"/>
                  <a:gd name="T1" fmla="*/ 90 h 90"/>
                  <a:gd name="T2" fmla="*/ 14 w 73"/>
                  <a:gd name="T3" fmla="*/ 64 h 90"/>
                  <a:gd name="T4" fmla="*/ 0 w 73"/>
                  <a:gd name="T5" fmla="*/ 5 h 90"/>
                  <a:gd name="T6" fmla="*/ 14 w 73"/>
                  <a:gd name="T7" fmla="*/ 0 h 90"/>
                  <a:gd name="T8" fmla="*/ 54 w 73"/>
                  <a:gd name="T9" fmla="*/ 36 h 90"/>
                  <a:gd name="T10" fmla="*/ 73 w 73"/>
                  <a:gd name="T11" fmla="*/ 83 h 90"/>
                  <a:gd name="T12" fmla="*/ 64 w 73"/>
                  <a:gd name="T13" fmla="*/ 90 h 90"/>
                  <a:gd name="T14" fmla="*/ 64 w 73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90"/>
                  <a:gd name="T26" fmla="*/ 73 w 73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90">
                    <a:moveTo>
                      <a:pt x="64" y="90"/>
                    </a:moveTo>
                    <a:lnTo>
                      <a:pt x="14" y="64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54" y="36"/>
                    </a:lnTo>
                    <a:lnTo>
                      <a:pt x="73" y="83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83" name="Freeform 104"/>
              <p:cNvSpPr>
                <a:spLocks noChangeAspect="1"/>
              </p:cNvSpPr>
              <p:nvPr/>
            </p:nvSpPr>
            <p:spPr bwMode="auto">
              <a:xfrm>
                <a:off x="2715" y="9559"/>
                <a:ext cx="66" cy="43"/>
              </a:xfrm>
              <a:custGeom>
                <a:avLst/>
                <a:gdLst>
                  <a:gd name="T0" fmla="*/ 0 w 66"/>
                  <a:gd name="T1" fmla="*/ 24 h 43"/>
                  <a:gd name="T2" fmla="*/ 4 w 66"/>
                  <a:gd name="T3" fmla="*/ 14 h 43"/>
                  <a:gd name="T4" fmla="*/ 42 w 66"/>
                  <a:gd name="T5" fmla="*/ 0 h 43"/>
                  <a:gd name="T6" fmla="*/ 66 w 66"/>
                  <a:gd name="T7" fmla="*/ 17 h 43"/>
                  <a:gd name="T8" fmla="*/ 66 w 66"/>
                  <a:gd name="T9" fmla="*/ 26 h 43"/>
                  <a:gd name="T10" fmla="*/ 28 w 66"/>
                  <a:gd name="T11" fmla="*/ 43 h 43"/>
                  <a:gd name="T12" fmla="*/ 0 w 66"/>
                  <a:gd name="T13" fmla="*/ 24 h 43"/>
                  <a:gd name="T14" fmla="*/ 0 w 66"/>
                  <a:gd name="T15" fmla="*/ 2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3"/>
                  <a:gd name="T26" fmla="*/ 66 w 66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3">
                    <a:moveTo>
                      <a:pt x="0" y="24"/>
                    </a:moveTo>
                    <a:lnTo>
                      <a:pt x="4" y="14"/>
                    </a:lnTo>
                    <a:lnTo>
                      <a:pt x="42" y="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2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7" name="Group 105"/>
            <p:cNvGrpSpPr>
              <a:grpSpLocks noChangeAspect="1"/>
            </p:cNvGrpSpPr>
            <p:nvPr/>
          </p:nvGrpSpPr>
          <p:grpSpPr bwMode="auto">
            <a:xfrm>
              <a:off x="1207" y="1357"/>
              <a:ext cx="322" cy="362"/>
              <a:chOff x="1701" y="8977"/>
              <a:chExt cx="2520" cy="2831"/>
            </a:xfrm>
          </p:grpSpPr>
          <p:sp>
            <p:nvSpPr>
              <p:cNvPr id="38964" name="Freeform 106"/>
              <p:cNvSpPr>
                <a:spLocks noChangeAspect="1"/>
              </p:cNvSpPr>
              <p:nvPr/>
            </p:nvSpPr>
            <p:spPr bwMode="auto">
              <a:xfrm>
                <a:off x="1791" y="10571"/>
                <a:ext cx="208" cy="254"/>
              </a:xfrm>
              <a:custGeom>
                <a:avLst/>
                <a:gdLst>
                  <a:gd name="T0" fmla="*/ 201 w 208"/>
                  <a:gd name="T1" fmla="*/ 50 h 254"/>
                  <a:gd name="T2" fmla="*/ 194 w 208"/>
                  <a:gd name="T3" fmla="*/ 40 h 254"/>
                  <a:gd name="T4" fmla="*/ 185 w 208"/>
                  <a:gd name="T5" fmla="*/ 28 h 254"/>
                  <a:gd name="T6" fmla="*/ 171 w 208"/>
                  <a:gd name="T7" fmla="*/ 19 h 254"/>
                  <a:gd name="T8" fmla="*/ 154 w 208"/>
                  <a:gd name="T9" fmla="*/ 9 h 254"/>
                  <a:gd name="T10" fmla="*/ 140 w 208"/>
                  <a:gd name="T11" fmla="*/ 4 h 254"/>
                  <a:gd name="T12" fmla="*/ 133 w 208"/>
                  <a:gd name="T13" fmla="*/ 2 h 254"/>
                  <a:gd name="T14" fmla="*/ 121 w 208"/>
                  <a:gd name="T15" fmla="*/ 0 h 254"/>
                  <a:gd name="T16" fmla="*/ 109 w 208"/>
                  <a:gd name="T17" fmla="*/ 0 h 254"/>
                  <a:gd name="T18" fmla="*/ 99 w 208"/>
                  <a:gd name="T19" fmla="*/ 0 h 254"/>
                  <a:gd name="T20" fmla="*/ 88 w 208"/>
                  <a:gd name="T21" fmla="*/ 0 h 254"/>
                  <a:gd name="T22" fmla="*/ 76 w 208"/>
                  <a:gd name="T23" fmla="*/ 2 h 254"/>
                  <a:gd name="T24" fmla="*/ 64 w 208"/>
                  <a:gd name="T25" fmla="*/ 7 h 254"/>
                  <a:gd name="T26" fmla="*/ 52 w 208"/>
                  <a:gd name="T27" fmla="*/ 12 h 254"/>
                  <a:gd name="T28" fmla="*/ 43 w 208"/>
                  <a:gd name="T29" fmla="*/ 21 h 254"/>
                  <a:gd name="T30" fmla="*/ 36 w 208"/>
                  <a:gd name="T31" fmla="*/ 28 h 254"/>
                  <a:gd name="T32" fmla="*/ 26 w 208"/>
                  <a:gd name="T33" fmla="*/ 40 h 254"/>
                  <a:gd name="T34" fmla="*/ 19 w 208"/>
                  <a:gd name="T35" fmla="*/ 52 h 254"/>
                  <a:gd name="T36" fmla="*/ 12 w 208"/>
                  <a:gd name="T37" fmla="*/ 66 h 254"/>
                  <a:gd name="T38" fmla="*/ 7 w 208"/>
                  <a:gd name="T39" fmla="*/ 80 h 254"/>
                  <a:gd name="T40" fmla="*/ 2 w 208"/>
                  <a:gd name="T41" fmla="*/ 95 h 254"/>
                  <a:gd name="T42" fmla="*/ 0 w 208"/>
                  <a:gd name="T43" fmla="*/ 111 h 254"/>
                  <a:gd name="T44" fmla="*/ 0 w 208"/>
                  <a:gd name="T45" fmla="*/ 126 h 254"/>
                  <a:gd name="T46" fmla="*/ 0 w 208"/>
                  <a:gd name="T47" fmla="*/ 145 h 254"/>
                  <a:gd name="T48" fmla="*/ 0 w 208"/>
                  <a:gd name="T49" fmla="*/ 159 h 254"/>
                  <a:gd name="T50" fmla="*/ 2 w 208"/>
                  <a:gd name="T51" fmla="*/ 175 h 254"/>
                  <a:gd name="T52" fmla="*/ 7 w 208"/>
                  <a:gd name="T53" fmla="*/ 190 h 254"/>
                  <a:gd name="T54" fmla="*/ 12 w 208"/>
                  <a:gd name="T55" fmla="*/ 204 h 254"/>
                  <a:gd name="T56" fmla="*/ 19 w 208"/>
                  <a:gd name="T57" fmla="*/ 218 h 254"/>
                  <a:gd name="T58" fmla="*/ 28 w 208"/>
                  <a:gd name="T59" fmla="*/ 228 h 254"/>
                  <a:gd name="T60" fmla="*/ 38 w 208"/>
                  <a:gd name="T61" fmla="*/ 235 h 254"/>
                  <a:gd name="T62" fmla="*/ 50 w 208"/>
                  <a:gd name="T63" fmla="*/ 244 h 254"/>
                  <a:gd name="T64" fmla="*/ 59 w 208"/>
                  <a:gd name="T65" fmla="*/ 247 h 254"/>
                  <a:gd name="T66" fmla="*/ 73 w 208"/>
                  <a:gd name="T67" fmla="*/ 251 h 254"/>
                  <a:gd name="T68" fmla="*/ 85 w 208"/>
                  <a:gd name="T69" fmla="*/ 254 h 254"/>
                  <a:gd name="T70" fmla="*/ 99 w 208"/>
                  <a:gd name="T71" fmla="*/ 254 h 254"/>
                  <a:gd name="T72" fmla="*/ 111 w 208"/>
                  <a:gd name="T73" fmla="*/ 251 h 254"/>
                  <a:gd name="T74" fmla="*/ 123 w 208"/>
                  <a:gd name="T75" fmla="*/ 249 h 254"/>
                  <a:gd name="T76" fmla="*/ 135 w 208"/>
                  <a:gd name="T77" fmla="*/ 244 h 254"/>
                  <a:gd name="T78" fmla="*/ 147 w 208"/>
                  <a:gd name="T79" fmla="*/ 240 h 254"/>
                  <a:gd name="T80" fmla="*/ 154 w 208"/>
                  <a:gd name="T81" fmla="*/ 232 h 254"/>
                  <a:gd name="T82" fmla="*/ 166 w 208"/>
                  <a:gd name="T83" fmla="*/ 223 h 254"/>
                  <a:gd name="T84" fmla="*/ 175 w 208"/>
                  <a:gd name="T85" fmla="*/ 211 h 254"/>
                  <a:gd name="T86" fmla="*/ 180 w 208"/>
                  <a:gd name="T87" fmla="*/ 199 h 254"/>
                  <a:gd name="T88" fmla="*/ 185 w 208"/>
                  <a:gd name="T89" fmla="*/ 190 h 254"/>
                  <a:gd name="T90" fmla="*/ 189 w 208"/>
                  <a:gd name="T91" fmla="*/ 180 h 254"/>
                  <a:gd name="T92" fmla="*/ 192 w 208"/>
                  <a:gd name="T93" fmla="*/ 173 h 254"/>
                  <a:gd name="T94" fmla="*/ 197 w 208"/>
                  <a:gd name="T95" fmla="*/ 161 h 254"/>
                  <a:gd name="T96" fmla="*/ 201 w 208"/>
                  <a:gd name="T97" fmla="*/ 152 h 254"/>
                  <a:gd name="T98" fmla="*/ 204 w 208"/>
                  <a:gd name="T99" fmla="*/ 145 h 254"/>
                  <a:gd name="T100" fmla="*/ 206 w 208"/>
                  <a:gd name="T101" fmla="*/ 133 h 254"/>
                  <a:gd name="T102" fmla="*/ 206 w 208"/>
                  <a:gd name="T103" fmla="*/ 123 h 254"/>
                  <a:gd name="T104" fmla="*/ 208 w 208"/>
                  <a:gd name="T105" fmla="*/ 114 h 254"/>
                  <a:gd name="T106" fmla="*/ 208 w 208"/>
                  <a:gd name="T107" fmla="*/ 104 h 254"/>
                  <a:gd name="T108" fmla="*/ 208 w 208"/>
                  <a:gd name="T109" fmla="*/ 92 h 254"/>
                  <a:gd name="T110" fmla="*/ 208 w 208"/>
                  <a:gd name="T111" fmla="*/ 83 h 254"/>
                  <a:gd name="T112" fmla="*/ 206 w 208"/>
                  <a:gd name="T113" fmla="*/ 73 h 254"/>
                  <a:gd name="T114" fmla="*/ 206 w 208"/>
                  <a:gd name="T115" fmla="*/ 61 h 254"/>
                  <a:gd name="T116" fmla="*/ 204 w 208"/>
                  <a:gd name="T117" fmla="*/ 57 h 2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"/>
                  <a:gd name="T178" fmla="*/ 0 h 254"/>
                  <a:gd name="T179" fmla="*/ 208 w 208"/>
                  <a:gd name="T180" fmla="*/ 254 h 2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" h="254">
                    <a:moveTo>
                      <a:pt x="204" y="57"/>
                    </a:moveTo>
                    <a:lnTo>
                      <a:pt x="201" y="50"/>
                    </a:lnTo>
                    <a:lnTo>
                      <a:pt x="197" y="45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85" y="28"/>
                    </a:lnTo>
                    <a:lnTo>
                      <a:pt x="178" y="23"/>
                    </a:lnTo>
                    <a:lnTo>
                      <a:pt x="171" y="19"/>
                    </a:lnTo>
                    <a:lnTo>
                      <a:pt x="163" y="14"/>
                    </a:lnTo>
                    <a:lnTo>
                      <a:pt x="154" y="9"/>
                    </a:lnTo>
                    <a:lnTo>
                      <a:pt x="147" y="7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4" y="7"/>
                    </a:lnTo>
                    <a:lnTo>
                      <a:pt x="59" y="9"/>
                    </a:lnTo>
                    <a:lnTo>
                      <a:pt x="52" y="12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4" y="47"/>
                    </a:lnTo>
                    <a:lnTo>
                      <a:pt x="19" y="52"/>
                    </a:lnTo>
                    <a:lnTo>
                      <a:pt x="14" y="61"/>
                    </a:lnTo>
                    <a:lnTo>
                      <a:pt x="12" y="66"/>
                    </a:lnTo>
                    <a:lnTo>
                      <a:pt x="9" y="76"/>
                    </a:lnTo>
                    <a:lnTo>
                      <a:pt x="7" y="80"/>
                    </a:lnTo>
                    <a:lnTo>
                      <a:pt x="5" y="88"/>
                    </a:lnTo>
                    <a:lnTo>
                      <a:pt x="2" y="95"/>
                    </a:lnTo>
                    <a:lnTo>
                      <a:pt x="2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2" y="166"/>
                    </a:lnTo>
                    <a:lnTo>
                      <a:pt x="2" y="175"/>
                    </a:lnTo>
                    <a:lnTo>
                      <a:pt x="5" y="183"/>
                    </a:lnTo>
                    <a:lnTo>
                      <a:pt x="7" y="190"/>
                    </a:lnTo>
                    <a:lnTo>
                      <a:pt x="9" y="199"/>
                    </a:lnTo>
                    <a:lnTo>
                      <a:pt x="12" y="204"/>
                    </a:lnTo>
                    <a:lnTo>
                      <a:pt x="14" y="211"/>
                    </a:lnTo>
                    <a:lnTo>
                      <a:pt x="19" y="218"/>
                    </a:lnTo>
                    <a:lnTo>
                      <a:pt x="24" y="223"/>
                    </a:lnTo>
                    <a:lnTo>
                      <a:pt x="28" y="228"/>
                    </a:lnTo>
                    <a:lnTo>
                      <a:pt x="33" y="232"/>
                    </a:lnTo>
                    <a:lnTo>
                      <a:pt x="38" y="235"/>
                    </a:lnTo>
                    <a:lnTo>
                      <a:pt x="45" y="242"/>
                    </a:lnTo>
                    <a:lnTo>
                      <a:pt x="50" y="244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9" y="249"/>
                    </a:lnTo>
                    <a:lnTo>
                      <a:pt x="73" y="251"/>
                    </a:lnTo>
                    <a:lnTo>
                      <a:pt x="81" y="254"/>
                    </a:lnTo>
                    <a:lnTo>
                      <a:pt x="85" y="254"/>
                    </a:lnTo>
                    <a:lnTo>
                      <a:pt x="95" y="254"/>
                    </a:lnTo>
                    <a:lnTo>
                      <a:pt x="99" y="254"/>
                    </a:lnTo>
                    <a:lnTo>
                      <a:pt x="107" y="254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23" y="249"/>
                    </a:lnTo>
                    <a:lnTo>
                      <a:pt x="128" y="247"/>
                    </a:lnTo>
                    <a:lnTo>
                      <a:pt x="135" y="244"/>
                    </a:lnTo>
                    <a:lnTo>
                      <a:pt x="142" y="244"/>
                    </a:lnTo>
                    <a:lnTo>
                      <a:pt x="147" y="240"/>
                    </a:lnTo>
                    <a:lnTo>
                      <a:pt x="152" y="237"/>
                    </a:lnTo>
                    <a:lnTo>
                      <a:pt x="154" y="232"/>
                    </a:lnTo>
                    <a:lnTo>
                      <a:pt x="161" y="230"/>
                    </a:lnTo>
                    <a:lnTo>
                      <a:pt x="166" y="223"/>
                    </a:lnTo>
                    <a:lnTo>
                      <a:pt x="175" y="216"/>
                    </a:lnTo>
                    <a:lnTo>
                      <a:pt x="175" y="211"/>
                    </a:lnTo>
                    <a:lnTo>
                      <a:pt x="178" y="204"/>
                    </a:lnTo>
                    <a:lnTo>
                      <a:pt x="180" y="199"/>
                    </a:lnTo>
                    <a:lnTo>
                      <a:pt x="182" y="194"/>
                    </a:lnTo>
                    <a:lnTo>
                      <a:pt x="185" y="190"/>
                    </a:lnTo>
                    <a:lnTo>
                      <a:pt x="187" y="185"/>
                    </a:lnTo>
                    <a:lnTo>
                      <a:pt x="189" y="180"/>
                    </a:lnTo>
                    <a:lnTo>
                      <a:pt x="192" y="178"/>
                    </a:lnTo>
                    <a:lnTo>
                      <a:pt x="192" y="173"/>
                    </a:lnTo>
                    <a:lnTo>
                      <a:pt x="194" y="166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201" y="152"/>
                    </a:lnTo>
                    <a:lnTo>
                      <a:pt x="201" y="149"/>
                    </a:lnTo>
                    <a:lnTo>
                      <a:pt x="204" y="145"/>
                    </a:lnTo>
                    <a:lnTo>
                      <a:pt x="206" y="137"/>
                    </a:lnTo>
                    <a:lnTo>
                      <a:pt x="206" y="133"/>
                    </a:lnTo>
                    <a:lnTo>
                      <a:pt x="206" y="128"/>
                    </a:lnTo>
                    <a:lnTo>
                      <a:pt x="206" y="123"/>
                    </a:lnTo>
                    <a:lnTo>
                      <a:pt x="208" y="118"/>
                    </a:lnTo>
                    <a:lnTo>
                      <a:pt x="208" y="114"/>
                    </a:lnTo>
                    <a:lnTo>
                      <a:pt x="208" y="109"/>
                    </a:lnTo>
                    <a:lnTo>
                      <a:pt x="208" y="104"/>
                    </a:lnTo>
                    <a:lnTo>
                      <a:pt x="208" y="97"/>
                    </a:lnTo>
                    <a:lnTo>
                      <a:pt x="208" y="92"/>
                    </a:lnTo>
                    <a:lnTo>
                      <a:pt x="208" y="88"/>
                    </a:lnTo>
                    <a:lnTo>
                      <a:pt x="208" y="83"/>
                    </a:lnTo>
                    <a:lnTo>
                      <a:pt x="208" y="78"/>
                    </a:lnTo>
                    <a:lnTo>
                      <a:pt x="206" y="73"/>
                    </a:lnTo>
                    <a:lnTo>
                      <a:pt x="206" y="66"/>
                    </a:lnTo>
                    <a:lnTo>
                      <a:pt x="206" y="61"/>
                    </a:lnTo>
                    <a:lnTo>
                      <a:pt x="204" y="5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65" name="Freeform 107"/>
              <p:cNvSpPr>
                <a:spLocks noChangeAspect="1"/>
              </p:cNvSpPr>
              <p:nvPr/>
            </p:nvSpPr>
            <p:spPr bwMode="auto">
              <a:xfrm>
                <a:off x="2134" y="10697"/>
                <a:ext cx="183" cy="218"/>
              </a:xfrm>
              <a:custGeom>
                <a:avLst/>
                <a:gdLst>
                  <a:gd name="T0" fmla="*/ 5 w 183"/>
                  <a:gd name="T1" fmla="*/ 68 h 218"/>
                  <a:gd name="T2" fmla="*/ 10 w 183"/>
                  <a:gd name="T3" fmla="*/ 57 h 218"/>
                  <a:gd name="T4" fmla="*/ 15 w 183"/>
                  <a:gd name="T5" fmla="*/ 45 h 218"/>
                  <a:gd name="T6" fmla="*/ 29 w 183"/>
                  <a:gd name="T7" fmla="*/ 30 h 218"/>
                  <a:gd name="T8" fmla="*/ 43 w 183"/>
                  <a:gd name="T9" fmla="*/ 19 h 218"/>
                  <a:gd name="T10" fmla="*/ 55 w 183"/>
                  <a:gd name="T11" fmla="*/ 9 h 218"/>
                  <a:gd name="T12" fmla="*/ 64 w 183"/>
                  <a:gd name="T13" fmla="*/ 7 h 218"/>
                  <a:gd name="T14" fmla="*/ 74 w 183"/>
                  <a:gd name="T15" fmla="*/ 2 h 218"/>
                  <a:gd name="T16" fmla="*/ 86 w 183"/>
                  <a:gd name="T17" fmla="*/ 0 h 218"/>
                  <a:gd name="T18" fmla="*/ 98 w 183"/>
                  <a:gd name="T19" fmla="*/ 0 h 218"/>
                  <a:gd name="T20" fmla="*/ 109 w 183"/>
                  <a:gd name="T21" fmla="*/ 0 h 218"/>
                  <a:gd name="T22" fmla="*/ 124 w 183"/>
                  <a:gd name="T23" fmla="*/ 4 h 218"/>
                  <a:gd name="T24" fmla="*/ 135 w 183"/>
                  <a:gd name="T25" fmla="*/ 7 h 218"/>
                  <a:gd name="T26" fmla="*/ 145 w 183"/>
                  <a:gd name="T27" fmla="*/ 11 h 218"/>
                  <a:gd name="T28" fmla="*/ 154 w 183"/>
                  <a:gd name="T29" fmla="*/ 19 h 218"/>
                  <a:gd name="T30" fmla="*/ 166 w 183"/>
                  <a:gd name="T31" fmla="*/ 30 h 218"/>
                  <a:gd name="T32" fmla="*/ 176 w 183"/>
                  <a:gd name="T33" fmla="*/ 47 h 218"/>
                  <a:gd name="T34" fmla="*/ 178 w 183"/>
                  <a:gd name="T35" fmla="*/ 57 h 218"/>
                  <a:gd name="T36" fmla="*/ 180 w 183"/>
                  <a:gd name="T37" fmla="*/ 68 h 218"/>
                  <a:gd name="T38" fmla="*/ 183 w 183"/>
                  <a:gd name="T39" fmla="*/ 80 h 218"/>
                  <a:gd name="T40" fmla="*/ 183 w 183"/>
                  <a:gd name="T41" fmla="*/ 92 h 218"/>
                  <a:gd name="T42" fmla="*/ 180 w 183"/>
                  <a:gd name="T43" fmla="*/ 106 h 218"/>
                  <a:gd name="T44" fmla="*/ 180 w 183"/>
                  <a:gd name="T45" fmla="*/ 121 h 218"/>
                  <a:gd name="T46" fmla="*/ 176 w 183"/>
                  <a:gd name="T47" fmla="*/ 133 h 218"/>
                  <a:gd name="T48" fmla="*/ 171 w 183"/>
                  <a:gd name="T49" fmla="*/ 147 h 218"/>
                  <a:gd name="T50" fmla="*/ 166 w 183"/>
                  <a:gd name="T51" fmla="*/ 163 h 218"/>
                  <a:gd name="T52" fmla="*/ 161 w 183"/>
                  <a:gd name="T53" fmla="*/ 175 h 218"/>
                  <a:gd name="T54" fmla="*/ 152 w 183"/>
                  <a:gd name="T55" fmla="*/ 187 h 218"/>
                  <a:gd name="T56" fmla="*/ 143 w 183"/>
                  <a:gd name="T57" fmla="*/ 199 h 218"/>
                  <a:gd name="T58" fmla="*/ 128 w 183"/>
                  <a:gd name="T59" fmla="*/ 206 h 218"/>
                  <a:gd name="T60" fmla="*/ 114 w 183"/>
                  <a:gd name="T61" fmla="*/ 213 h 218"/>
                  <a:gd name="T62" fmla="*/ 100 w 183"/>
                  <a:gd name="T63" fmla="*/ 218 h 218"/>
                  <a:gd name="T64" fmla="*/ 86 w 183"/>
                  <a:gd name="T65" fmla="*/ 218 h 218"/>
                  <a:gd name="T66" fmla="*/ 71 w 183"/>
                  <a:gd name="T67" fmla="*/ 218 h 218"/>
                  <a:gd name="T68" fmla="*/ 57 w 183"/>
                  <a:gd name="T69" fmla="*/ 213 h 218"/>
                  <a:gd name="T70" fmla="*/ 41 w 183"/>
                  <a:gd name="T71" fmla="*/ 206 h 218"/>
                  <a:gd name="T72" fmla="*/ 29 w 183"/>
                  <a:gd name="T73" fmla="*/ 197 h 218"/>
                  <a:gd name="T74" fmla="*/ 19 w 183"/>
                  <a:gd name="T75" fmla="*/ 182 h 218"/>
                  <a:gd name="T76" fmla="*/ 12 w 183"/>
                  <a:gd name="T77" fmla="*/ 171 h 218"/>
                  <a:gd name="T78" fmla="*/ 8 w 183"/>
                  <a:gd name="T79" fmla="*/ 161 h 218"/>
                  <a:gd name="T80" fmla="*/ 3 w 183"/>
                  <a:gd name="T81" fmla="*/ 149 h 218"/>
                  <a:gd name="T82" fmla="*/ 3 w 183"/>
                  <a:gd name="T83" fmla="*/ 137 h 218"/>
                  <a:gd name="T84" fmla="*/ 0 w 183"/>
                  <a:gd name="T85" fmla="*/ 128 h 218"/>
                  <a:gd name="T86" fmla="*/ 0 w 183"/>
                  <a:gd name="T87" fmla="*/ 114 h 218"/>
                  <a:gd name="T88" fmla="*/ 0 w 183"/>
                  <a:gd name="T89" fmla="*/ 99 h 218"/>
                  <a:gd name="T90" fmla="*/ 3 w 183"/>
                  <a:gd name="T91" fmla="*/ 83 h 218"/>
                  <a:gd name="T92" fmla="*/ 5 w 183"/>
                  <a:gd name="T93" fmla="*/ 76 h 2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18"/>
                  <a:gd name="T143" fmla="*/ 183 w 183"/>
                  <a:gd name="T144" fmla="*/ 218 h 2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18">
                    <a:moveTo>
                      <a:pt x="5" y="76"/>
                    </a:moveTo>
                    <a:lnTo>
                      <a:pt x="5" y="68"/>
                    </a:lnTo>
                    <a:lnTo>
                      <a:pt x="5" y="64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22" y="38"/>
                    </a:lnTo>
                    <a:lnTo>
                      <a:pt x="29" y="30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3" y="11"/>
                    </a:lnTo>
                    <a:lnTo>
                      <a:pt x="55" y="9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4" y="4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5" y="11"/>
                    </a:lnTo>
                    <a:lnTo>
                      <a:pt x="150" y="16"/>
                    </a:lnTo>
                    <a:lnTo>
                      <a:pt x="154" y="19"/>
                    </a:lnTo>
                    <a:lnTo>
                      <a:pt x="159" y="23"/>
                    </a:lnTo>
                    <a:lnTo>
                      <a:pt x="166" y="30"/>
                    </a:lnTo>
                    <a:lnTo>
                      <a:pt x="171" y="40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78" y="57"/>
                    </a:lnTo>
                    <a:lnTo>
                      <a:pt x="180" y="64"/>
                    </a:lnTo>
                    <a:lnTo>
                      <a:pt x="180" y="68"/>
                    </a:lnTo>
                    <a:lnTo>
                      <a:pt x="183" y="73"/>
                    </a:lnTo>
                    <a:lnTo>
                      <a:pt x="183" y="80"/>
                    </a:lnTo>
                    <a:lnTo>
                      <a:pt x="183" y="87"/>
                    </a:lnTo>
                    <a:lnTo>
                      <a:pt x="183" y="92"/>
                    </a:lnTo>
                    <a:lnTo>
                      <a:pt x="183" y="99"/>
                    </a:lnTo>
                    <a:lnTo>
                      <a:pt x="180" y="106"/>
                    </a:lnTo>
                    <a:lnTo>
                      <a:pt x="180" y="114"/>
                    </a:lnTo>
                    <a:lnTo>
                      <a:pt x="180" y="121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42"/>
                    </a:lnTo>
                    <a:lnTo>
                      <a:pt x="171" y="147"/>
                    </a:lnTo>
                    <a:lnTo>
                      <a:pt x="169" y="156"/>
                    </a:lnTo>
                    <a:lnTo>
                      <a:pt x="166" y="163"/>
                    </a:lnTo>
                    <a:lnTo>
                      <a:pt x="166" y="171"/>
                    </a:lnTo>
                    <a:lnTo>
                      <a:pt x="161" y="175"/>
                    </a:lnTo>
                    <a:lnTo>
                      <a:pt x="157" y="182"/>
                    </a:lnTo>
                    <a:lnTo>
                      <a:pt x="152" y="187"/>
                    </a:lnTo>
                    <a:lnTo>
                      <a:pt x="147" y="194"/>
                    </a:lnTo>
                    <a:lnTo>
                      <a:pt x="143" y="199"/>
                    </a:lnTo>
                    <a:lnTo>
                      <a:pt x="135" y="204"/>
                    </a:lnTo>
                    <a:lnTo>
                      <a:pt x="128" y="206"/>
                    </a:lnTo>
                    <a:lnTo>
                      <a:pt x="124" y="211"/>
                    </a:lnTo>
                    <a:lnTo>
                      <a:pt x="114" y="213"/>
                    </a:lnTo>
                    <a:lnTo>
                      <a:pt x="109" y="216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86" y="218"/>
                    </a:lnTo>
                    <a:lnTo>
                      <a:pt x="79" y="218"/>
                    </a:lnTo>
                    <a:lnTo>
                      <a:pt x="71" y="218"/>
                    </a:lnTo>
                    <a:lnTo>
                      <a:pt x="64" y="218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1" y="206"/>
                    </a:lnTo>
                    <a:lnTo>
                      <a:pt x="36" y="204"/>
                    </a:lnTo>
                    <a:lnTo>
                      <a:pt x="29" y="197"/>
                    </a:lnTo>
                    <a:lnTo>
                      <a:pt x="24" y="190"/>
                    </a:lnTo>
                    <a:lnTo>
                      <a:pt x="19" y="182"/>
                    </a:lnTo>
                    <a:lnTo>
                      <a:pt x="15" y="175"/>
                    </a:lnTo>
                    <a:lnTo>
                      <a:pt x="12" y="171"/>
                    </a:lnTo>
                    <a:lnTo>
                      <a:pt x="10" y="166"/>
                    </a:lnTo>
                    <a:lnTo>
                      <a:pt x="8" y="161"/>
                    </a:lnTo>
                    <a:lnTo>
                      <a:pt x="5" y="156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66" name="Freeform 108"/>
              <p:cNvSpPr>
                <a:spLocks noChangeAspect="1"/>
              </p:cNvSpPr>
              <p:nvPr/>
            </p:nvSpPr>
            <p:spPr bwMode="auto">
              <a:xfrm>
                <a:off x="2509" y="10492"/>
                <a:ext cx="194" cy="1238"/>
              </a:xfrm>
              <a:custGeom>
                <a:avLst/>
                <a:gdLst>
                  <a:gd name="T0" fmla="*/ 0 w 194"/>
                  <a:gd name="T1" fmla="*/ 10 h 1238"/>
                  <a:gd name="T2" fmla="*/ 4 w 194"/>
                  <a:gd name="T3" fmla="*/ 22 h 1238"/>
                  <a:gd name="T4" fmla="*/ 11 w 194"/>
                  <a:gd name="T5" fmla="*/ 41 h 1238"/>
                  <a:gd name="T6" fmla="*/ 21 w 194"/>
                  <a:gd name="T7" fmla="*/ 64 h 1238"/>
                  <a:gd name="T8" fmla="*/ 28 w 194"/>
                  <a:gd name="T9" fmla="*/ 98 h 1238"/>
                  <a:gd name="T10" fmla="*/ 38 w 194"/>
                  <a:gd name="T11" fmla="*/ 133 h 1238"/>
                  <a:gd name="T12" fmla="*/ 52 w 194"/>
                  <a:gd name="T13" fmla="*/ 176 h 1238"/>
                  <a:gd name="T14" fmla="*/ 61 w 194"/>
                  <a:gd name="T15" fmla="*/ 224 h 1238"/>
                  <a:gd name="T16" fmla="*/ 73 w 194"/>
                  <a:gd name="T17" fmla="*/ 276 h 1238"/>
                  <a:gd name="T18" fmla="*/ 83 w 194"/>
                  <a:gd name="T19" fmla="*/ 335 h 1238"/>
                  <a:gd name="T20" fmla="*/ 94 w 194"/>
                  <a:gd name="T21" fmla="*/ 397 h 1238"/>
                  <a:gd name="T22" fmla="*/ 104 w 194"/>
                  <a:gd name="T23" fmla="*/ 463 h 1238"/>
                  <a:gd name="T24" fmla="*/ 111 w 194"/>
                  <a:gd name="T25" fmla="*/ 535 h 1238"/>
                  <a:gd name="T26" fmla="*/ 116 w 194"/>
                  <a:gd name="T27" fmla="*/ 608 h 1238"/>
                  <a:gd name="T28" fmla="*/ 120 w 194"/>
                  <a:gd name="T29" fmla="*/ 687 h 1238"/>
                  <a:gd name="T30" fmla="*/ 120 w 194"/>
                  <a:gd name="T31" fmla="*/ 770 h 1238"/>
                  <a:gd name="T32" fmla="*/ 120 w 194"/>
                  <a:gd name="T33" fmla="*/ 855 h 1238"/>
                  <a:gd name="T34" fmla="*/ 116 w 194"/>
                  <a:gd name="T35" fmla="*/ 943 h 1238"/>
                  <a:gd name="T36" fmla="*/ 109 w 194"/>
                  <a:gd name="T37" fmla="*/ 1033 h 1238"/>
                  <a:gd name="T38" fmla="*/ 97 w 194"/>
                  <a:gd name="T39" fmla="*/ 1128 h 1238"/>
                  <a:gd name="T40" fmla="*/ 83 w 194"/>
                  <a:gd name="T41" fmla="*/ 1226 h 1238"/>
                  <a:gd name="T42" fmla="*/ 97 w 194"/>
                  <a:gd name="T43" fmla="*/ 1233 h 1238"/>
                  <a:gd name="T44" fmla="*/ 118 w 194"/>
                  <a:gd name="T45" fmla="*/ 1238 h 1238"/>
                  <a:gd name="T46" fmla="*/ 137 w 194"/>
                  <a:gd name="T47" fmla="*/ 1238 h 1238"/>
                  <a:gd name="T48" fmla="*/ 154 w 194"/>
                  <a:gd name="T49" fmla="*/ 1226 h 1238"/>
                  <a:gd name="T50" fmla="*/ 163 w 194"/>
                  <a:gd name="T51" fmla="*/ 1207 h 1238"/>
                  <a:gd name="T52" fmla="*/ 163 w 194"/>
                  <a:gd name="T53" fmla="*/ 1193 h 1238"/>
                  <a:gd name="T54" fmla="*/ 165 w 194"/>
                  <a:gd name="T55" fmla="*/ 1166 h 1238"/>
                  <a:gd name="T56" fmla="*/ 170 w 194"/>
                  <a:gd name="T57" fmla="*/ 1136 h 1238"/>
                  <a:gd name="T58" fmla="*/ 175 w 194"/>
                  <a:gd name="T59" fmla="*/ 1095 h 1238"/>
                  <a:gd name="T60" fmla="*/ 180 w 194"/>
                  <a:gd name="T61" fmla="*/ 1050 h 1238"/>
                  <a:gd name="T62" fmla="*/ 182 w 194"/>
                  <a:gd name="T63" fmla="*/ 998 h 1238"/>
                  <a:gd name="T64" fmla="*/ 187 w 194"/>
                  <a:gd name="T65" fmla="*/ 941 h 1238"/>
                  <a:gd name="T66" fmla="*/ 189 w 194"/>
                  <a:gd name="T67" fmla="*/ 879 h 1238"/>
                  <a:gd name="T68" fmla="*/ 191 w 194"/>
                  <a:gd name="T69" fmla="*/ 815 h 1238"/>
                  <a:gd name="T70" fmla="*/ 191 w 194"/>
                  <a:gd name="T71" fmla="*/ 746 h 1238"/>
                  <a:gd name="T72" fmla="*/ 191 w 194"/>
                  <a:gd name="T73" fmla="*/ 677 h 1238"/>
                  <a:gd name="T74" fmla="*/ 189 w 194"/>
                  <a:gd name="T75" fmla="*/ 604 h 1238"/>
                  <a:gd name="T76" fmla="*/ 187 w 194"/>
                  <a:gd name="T77" fmla="*/ 530 h 1238"/>
                  <a:gd name="T78" fmla="*/ 180 w 194"/>
                  <a:gd name="T79" fmla="*/ 456 h 1238"/>
                  <a:gd name="T80" fmla="*/ 173 w 194"/>
                  <a:gd name="T81" fmla="*/ 383 h 1238"/>
                  <a:gd name="T82" fmla="*/ 163 w 194"/>
                  <a:gd name="T83" fmla="*/ 314 h 1238"/>
                  <a:gd name="T84" fmla="*/ 149 w 194"/>
                  <a:gd name="T85" fmla="*/ 243 h 1238"/>
                  <a:gd name="T86" fmla="*/ 135 w 194"/>
                  <a:gd name="T87" fmla="*/ 176 h 1238"/>
                  <a:gd name="T88" fmla="*/ 113 w 194"/>
                  <a:gd name="T89" fmla="*/ 114 h 1238"/>
                  <a:gd name="T90" fmla="*/ 92 w 194"/>
                  <a:gd name="T91" fmla="*/ 53 h 1238"/>
                  <a:gd name="T92" fmla="*/ 66 w 194"/>
                  <a:gd name="T93" fmla="*/ 0 h 12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1238"/>
                  <a:gd name="T143" fmla="*/ 194 w 194"/>
                  <a:gd name="T144" fmla="*/ 1238 h 12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1238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9" y="34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3" y="76"/>
                    </a:lnTo>
                    <a:lnTo>
                      <a:pt x="26" y="86"/>
                    </a:lnTo>
                    <a:lnTo>
                      <a:pt x="28" y="98"/>
                    </a:lnTo>
                    <a:lnTo>
                      <a:pt x="30" y="107"/>
                    </a:lnTo>
                    <a:lnTo>
                      <a:pt x="35" y="121"/>
                    </a:lnTo>
                    <a:lnTo>
                      <a:pt x="38" y="133"/>
                    </a:lnTo>
                    <a:lnTo>
                      <a:pt x="42" y="148"/>
                    </a:lnTo>
                    <a:lnTo>
                      <a:pt x="45" y="159"/>
                    </a:lnTo>
                    <a:lnTo>
                      <a:pt x="52" y="176"/>
                    </a:lnTo>
                    <a:lnTo>
                      <a:pt x="54" y="190"/>
                    </a:lnTo>
                    <a:lnTo>
                      <a:pt x="56" y="207"/>
                    </a:lnTo>
                    <a:lnTo>
                      <a:pt x="61" y="224"/>
                    </a:lnTo>
                    <a:lnTo>
                      <a:pt x="66" y="240"/>
                    </a:lnTo>
                    <a:lnTo>
                      <a:pt x="68" y="259"/>
                    </a:lnTo>
                    <a:lnTo>
                      <a:pt x="73" y="276"/>
                    </a:lnTo>
                    <a:lnTo>
                      <a:pt x="75" y="295"/>
                    </a:lnTo>
                    <a:lnTo>
                      <a:pt x="80" y="314"/>
                    </a:lnTo>
                    <a:lnTo>
                      <a:pt x="83" y="335"/>
                    </a:lnTo>
                    <a:lnTo>
                      <a:pt x="90" y="354"/>
                    </a:lnTo>
                    <a:lnTo>
                      <a:pt x="92" y="376"/>
                    </a:lnTo>
                    <a:lnTo>
                      <a:pt x="94" y="397"/>
                    </a:lnTo>
                    <a:lnTo>
                      <a:pt x="97" y="418"/>
                    </a:lnTo>
                    <a:lnTo>
                      <a:pt x="99" y="442"/>
                    </a:lnTo>
                    <a:lnTo>
                      <a:pt x="104" y="463"/>
                    </a:lnTo>
                    <a:lnTo>
                      <a:pt x="106" y="487"/>
                    </a:lnTo>
                    <a:lnTo>
                      <a:pt x="109" y="509"/>
                    </a:lnTo>
                    <a:lnTo>
                      <a:pt x="111" y="535"/>
                    </a:lnTo>
                    <a:lnTo>
                      <a:pt x="113" y="558"/>
                    </a:lnTo>
                    <a:lnTo>
                      <a:pt x="113" y="582"/>
                    </a:lnTo>
                    <a:lnTo>
                      <a:pt x="116" y="608"/>
                    </a:lnTo>
                    <a:lnTo>
                      <a:pt x="118" y="634"/>
                    </a:lnTo>
                    <a:lnTo>
                      <a:pt x="118" y="661"/>
                    </a:lnTo>
                    <a:lnTo>
                      <a:pt x="120" y="687"/>
                    </a:lnTo>
                    <a:lnTo>
                      <a:pt x="120" y="713"/>
                    </a:lnTo>
                    <a:lnTo>
                      <a:pt x="123" y="741"/>
                    </a:lnTo>
                    <a:lnTo>
                      <a:pt x="120" y="770"/>
                    </a:lnTo>
                    <a:lnTo>
                      <a:pt x="120" y="798"/>
                    </a:lnTo>
                    <a:lnTo>
                      <a:pt x="120" y="824"/>
                    </a:lnTo>
                    <a:lnTo>
                      <a:pt x="120" y="855"/>
                    </a:lnTo>
                    <a:lnTo>
                      <a:pt x="120" y="884"/>
                    </a:lnTo>
                    <a:lnTo>
                      <a:pt x="118" y="915"/>
                    </a:lnTo>
                    <a:lnTo>
                      <a:pt x="116" y="943"/>
                    </a:lnTo>
                    <a:lnTo>
                      <a:pt x="116" y="974"/>
                    </a:lnTo>
                    <a:lnTo>
                      <a:pt x="111" y="1003"/>
                    </a:lnTo>
                    <a:lnTo>
                      <a:pt x="109" y="1033"/>
                    </a:lnTo>
                    <a:lnTo>
                      <a:pt x="106" y="1067"/>
                    </a:lnTo>
                    <a:lnTo>
                      <a:pt x="101" y="1098"/>
                    </a:lnTo>
                    <a:lnTo>
                      <a:pt x="97" y="1128"/>
                    </a:lnTo>
                    <a:lnTo>
                      <a:pt x="92" y="1162"/>
                    </a:lnTo>
                    <a:lnTo>
                      <a:pt x="90" y="1193"/>
                    </a:lnTo>
                    <a:lnTo>
                      <a:pt x="83" y="1226"/>
                    </a:lnTo>
                    <a:lnTo>
                      <a:pt x="85" y="1226"/>
                    </a:lnTo>
                    <a:lnTo>
                      <a:pt x="92" y="1231"/>
                    </a:lnTo>
                    <a:lnTo>
                      <a:pt x="97" y="1233"/>
                    </a:lnTo>
                    <a:lnTo>
                      <a:pt x="104" y="1235"/>
                    </a:lnTo>
                    <a:lnTo>
                      <a:pt x="111" y="1238"/>
                    </a:lnTo>
                    <a:lnTo>
                      <a:pt x="118" y="1238"/>
                    </a:lnTo>
                    <a:lnTo>
                      <a:pt x="125" y="1238"/>
                    </a:lnTo>
                    <a:lnTo>
                      <a:pt x="132" y="1238"/>
                    </a:lnTo>
                    <a:lnTo>
                      <a:pt x="137" y="1238"/>
                    </a:lnTo>
                    <a:lnTo>
                      <a:pt x="144" y="1235"/>
                    </a:lnTo>
                    <a:lnTo>
                      <a:pt x="149" y="1231"/>
                    </a:lnTo>
                    <a:lnTo>
                      <a:pt x="154" y="1226"/>
                    </a:lnTo>
                    <a:lnTo>
                      <a:pt x="158" y="1219"/>
                    </a:lnTo>
                    <a:lnTo>
                      <a:pt x="163" y="1209"/>
                    </a:lnTo>
                    <a:lnTo>
                      <a:pt x="163" y="1207"/>
                    </a:lnTo>
                    <a:lnTo>
                      <a:pt x="163" y="1202"/>
                    </a:lnTo>
                    <a:lnTo>
                      <a:pt x="163" y="1197"/>
                    </a:lnTo>
                    <a:lnTo>
                      <a:pt x="163" y="1193"/>
                    </a:lnTo>
                    <a:lnTo>
                      <a:pt x="163" y="1183"/>
                    </a:lnTo>
                    <a:lnTo>
                      <a:pt x="165" y="1176"/>
                    </a:lnTo>
                    <a:lnTo>
                      <a:pt x="165" y="1166"/>
                    </a:lnTo>
                    <a:lnTo>
                      <a:pt x="168" y="1157"/>
                    </a:lnTo>
                    <a:lnTo>
                      <a:pt x="168" y="1147"/>
                    </a:lnTo>
                    <a:lnTo>
                      <a:pt x="170" y="1136"/>
                    </a:lnTo>
                    <a:lnTo>
                      <a:pt x="173" y="1121"/>
                    </a:lnTo>
                    <a:lnTo>
                      <a:pt x="173" y="1109"/>
                    </a:lnTo>
                    <a:lnTo>
                      <a:pt x="175" y="1095"/>
                    </a:lnTo>
                    <a:lnTo>
                      <a:pt x="175" y="1081"/>
                    </a:lnTo>
                    <a:lnTo>
                      <a:pt x="177" y="1067"/>
                    </a:lnTo>
                    <a:lnTo>
                      <a:pt x="180" y="1050"/>
                    </a:lnTo>
                    <a:lnTo>
                      <a:pt x="180" y="1033"/>
                    </a:lnTo>
                    <a:lnTo>
                      <a:pt x="180" y="1017"/>
                    </a:lnTo>
                    <a:lnTo>
                      <a:pt x="182" y="998"/>
                    </a:lnTo>
                    <a:lnTo>
                      <a:pt x="182" y="979"/>
                    </a:lnTo>
                    <a:lnTo>
                      <a:pt x="184" y="960"/>
                    </a:lnTo>
                    <a:lnTo>
                      <a:pt x="187" y="941"/>
                    </a:lnTo>
                    <a:lnTo>
                      <a:pt x="187" y="919"/>
                    </a:lnTo>
                    <a:lnTo>
                      <a:pt x="189" y="900"/>
                    </a:lnTo>
                    <a:lnTo>
                      <a:pt x="189" y="879"/>
                    </a:lnTo>
                    <a:lnTo>
                      <a:pt x="189" y="858"/>
                    </a:lnTo>
                    <a:lnTo>
                      <a:pt x="191" y="836"/>
                    </a:lnTo>
                    <a:lnTo>
                      <a:pt x="191" y="815"/>
                    </a:lnTo>
                    <a:lnTo>
                      <a:pt x="191" y="791"/>
                    </a:lnTo>
                    <a:lnTo>
                      <a:pt x="191" y="770"/>
                    </a:lnTo>
                    <a:lnTo>
                      <a:pt x="191" y="746"/>
                    </a:lnTo>
                    <a:lnTo>
                      <a:pt x="194" y="725"/>
                    </a:lnTo>
                    <a:lnTo>
                      <a:pt x="191" y="699"/>
                    </a:lnTo>
                    <a:lnTo>
                      <a:pt x="191" y="677"/>
                    </a:lnTo>
                    <a:lnTo>
                      <a:pt x="191" y="651"/>
                    </a:lnTo>
                    <a:lnTo>
                      <a:pt x="191" y="627"/>
                    </a:lnTo>
                    <a:lnTo>
                      <a:pt x="189" y="604"/>
                    </a:lnTo>
                    <a:lnTo>
                      <a:pt x="189" y="577"/>
                    </a:lnTo>
                    <a:lnTo>
                      <a:pt x="189" y="556"/>
                    </a:lnTo>
                    <a:lnTo>
                      <a:pt x="187" y="530"/>
                    </a:lnTo>
                    <a:lnTo>
                      <a:pt x="184" y="506"/>
                    </a:lnTo>
                    <a:lnTo>
                      <a:pt x="182" y="482"/>
                    </a:lnTo>
                    <a:lnTo>
                      <a:pt x="180" y="456"/>
                    </a:lnTo>
                    <a:lnTo>
                      <a:pt x="180" y="433"/>
                    </a:lnTo>
                    <a:lnTo>
                      <a:pt x="175" y="409"/>
                    </a:lnTo>
                    <a:lnTo>
                      <a:pt x="173" y="383"/>
                    </a:lnTo>
                    <a:lnTo>
                      <a:pt x="168" y="361"/>
                    </a:lnTo>
                    <a:lnTo>
                      <a:pt x="165" y="338"/>
                    </a:lnTo>
                    <a:lnTo>
                      <a:pt x="163" y="314"/>
                    </a:lnTo>
                    <a:lnTo>
                      <a:pt x="158" y="290"/>
                    </a:lnTo>
                    <a:lnTo>
                      <a:pt x="154" y="266"/>
                    </a:lnTo>
                    <a:lnTo>
                      <a:pt x="149" y="243"/>
                    </a:lnTo>
                    <a:lnTo>
                      <a:pt x="144" y="221"/>
                    </a:lnTo>
                    <a:lnTo>
                      <a:pt x="139" y="197"/>
                    </a:lnTo>
                    <a:lnTo>
                      <a:pt x="135" y="176"/>
                    </a:lnTo>
                    <a:lnTo>
                      <a:pt x="128" y="155"/>
                    </a:lnTo>
                    <a:lnTo>
                      <a:pt x="120" y="133"/>
                    </a:lnTo>
                    <a:lnTo>
                      <a:pt x="113" y="114"/>
                    </a:lnTo>
                    <a:lnTo>
                      <a:pt x="106" y="93"/>
                    </a:lnTo>
                    <a:lnTo>
                      <a:pt x="99" y="74"/>
                    </a:lnTo>
                    <a:lnTo>
                      <a:pt x="92" y="53"/>
                    </a:lnTo>
                    <a:lnTo>
                      <a:pt x="83" y="36"/>
                    </a:lnTo>
                    <a:lnTo>
                      <a:pt x="75" y="17"/>
                    </a:lnTo>
                    <a:lnTo>
                      <a:pt x="6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67" name="Freeform 109"/>
              <p:cNvSpPr>
                <a:spLocks noChangeAspect="1"/>
              </p:cNvSpPr>
              <p:nvPr/>
            </p:nvSpPr>
            <p:spPr bwMode="auto">
              <a:xfrm>
                <a:off x="2802" y="10476"/>
                <a:ext cx="289" cy="1194"/>
              </a:xfrm>
              <a:custGeom>
                <a:avLst/>
                <a:gdLst>
                  <a:gd name="T0" fmla="*/ 5 w 289"/>
                  <a:gd name="T1" fmla="*/ 21 h 1194"/>
                  <a:gd name="T2" fmla="*/ 15 w 289"/>
                  <a:gd name="T3" fmla="*/ 33 h 1194"/>
                  <a:gd name="T4" fmla="*/ 22 w 289"/>
                  <a:gd name="T5" fmla="*/ 40 h 1194"/>
                  <a:gd name="T6" fmla="*/ 31 w 289"/>
                  <a:gd name="T7" fmla="*/ 52 h 1194"/>
                  <a:gd name="T8" fmla="*/ 41 w 289"/>
                  <a:gd name="T9" fmla="*/ 64 h 1194"/>
                  <a:gd name="T10" fmla="*/ 50 w 289"/>
                  <a:gd name="T11" fmla="*/ 80 h 1194"/>
                  <a:gd name="T12" fmla="*/ 62 w 289"/>
                  <a:gd name="T13" fmla="*/ 99 h 1194"/>
                  <a:gd name="T14" fmla="*/ 74 w 289"/>
                  <a:gd name="T15" fmla="*/ 118 h 1194"/>
                  <a:gd name="T16" fmla="*/ 88 w 289"/>
                  <a:gd name="T17" fmla="*/ 140 h 1194"/>
                  <a:gd name="T18" fmla="*/ 100 w 289"/>
                  <a:gd name="T19" fmla="*/ 166 h 1194"/>
                  <a:gd name="T20" fmla="*/ 114 w 289"/>
                  <a:gd name="T21" fmla="*/ 192 h 1194"/>
                  <a:gd name="T22" fmla="*/ 126 w 289"/>
                  <a:gd name="T23" fmla="*/ 221 h 1194"/>
                  <a:gd name="T24" fmla="*/ 138 w 289"/>
                  <a:gd name="T25" fmla="*/ 254 h 1194"/>
                  <a:gd name="T26" fmla="*/ 152 w 289"/>
                  <a:gd name="T27" fmla="*/ 287 h 1194"/>
                  <a:gd name="T28" fmla="*/ 164 w 289"/>
                  <a:gd name="T29" fmla="*/ 325 h 1194"/>
                  <a:gd name="T30" fmla="*/ 173 w 289"/>
                  <a:gd name="T31" fmla="*/ 363 h 1194"/>
                  <a:gd name="T32" fmla="*/ 185 w 289"/>
                  <a:gd name="T33" fmla="*/ 406 h 1194"/>
                  <a:gd name="T34" fmla="*/ 195 w 289"/>
                  <a:gd name="T35" fmla="*/ 451 h 1194"/>
                  <a:gd name="T36" fmla="*/ 202 w 289"/>
                  <a:gd name="T37" fmla="*/ 496 h 1194"/>
                  <a:gd name="T38" fmla="*/ 211 w 289"/>
                  <a:gd name="T39" fmla="*/ 546 h 1194"/>
                  <a:gd name="T40" fmla="*/ 216 w 289"/>
                  <a:gd name="T41" fmla="*/ 598 h 1194"/>
                  <a:gd name="T42" fmla="*/ 221 w 289"/>
                  <a:gd name="T43" fmla="*/ 653 h 1194"/>
                  <a:gd name="T44" fmla="*/ 223 w 289"/>
                  <a:gd name="T45" fmla="*/ 710 h 1194"/>
                  <a:gd name="T46" fmla="*/ 225 w 289"/>
                  <a:gd name="T47" fmla="*/ 772 h 1194"/>
                  <a:gd name="T48" fmla="*/ 221 w 289"/>
                  <a:gd name="T49" fmla="*/ 833 h 1194"/>
                  <a:gd name="T50" fmla="*/ 218 w 289"/>
                  <a:gd name="T51" fmla="*/ 902 h 1194"/>
                  <a:gd name="T52" fmla="*/ 213 w 289"/>
                  <a:gd name="T53" fmla="*/ 971 h 1194"/>
                  <a:gd name="T54" fmla="*/ 204 w 289"/>
                  <a:gd name="T55" fmla="*/ 1042 h 1194"/>
                  <a:gd name="T56" fmla="*/ 195 w 289"/>
                  <a:gd name="T57" fmla="*/ 1116 h 1194"/>
                  <a:gd name="T58" fmla="*/ 183 w 289"/>
                  <a:gd name="T59" fmla="*/ 1194 h 1194"/>
                  <a:gd name="T60" fmla="*/ 266 w 289"/>
                  <a:gd name="T61" fmla="*/ 1182 h 1194"/>
                  <a:gd name="T62" fmla="*/ 266 w 289"/>
                  <a:gd name="T63" fmla="*/ 1178 h 1194"/>
                  <a:gd name="T64" fmla="*/ 266 w 289"/>
                  <a:gd name="T65" fmla="*/ 1168 h 1194"/>
                  <a:gd name="T66" fmla="*/ 268 w 289"/>
                  <a:gd name="T67" fmla="*/ 1154 h 1194"/>
                  <a:gd name="T68" fmla="*/ 270 w 289"/>
                  <a:gd name="T69" fmla="*/ 1135 h 1194"/>
                  <a:gd name="T70" fmla="*/ 273 w 289"/>
                  <a:gd name="T71" fmla="*/ 1114 h 1194"/>
                  <a:gd name="T72" fmla="*/ 275 w 289"/>
                  <a:gd name="T73" fmla="*/ 1087 h 1194"/>
                  <a:gd name="T74" fmla="*/ 277 w 289"/>
                  <a:gd name="T75" fmla="*/ 1057 h 1194"/>
                  <a:gd name="T76" fmla="*/ 282 w 289"/>
                  <a:gd name="T77" fmla="*/ 1026 h 1194"/>
                  <a:gd name="T78" fmla="*/ 282 w 289"/>
                  <a:gd name="T79" fmla="*/ 990 h 1194"/>
                  <a:gd name="T80" fmla="*/ 285 w 289"/>
                  <a:gd name="T81" fmla="*/ 952 h 1194"/>
                  <a:gd name="T82" fmla="*/ 287 w 289"/>
                  <a:gd name="T83" fmla="*/ 914 h 1194"/>
                  <a:gd name="T84" fmla="*/ 289 w 289"/>
                  <a:gd name="T85" fmla="*/ 869 h 1194"/>
                  <a:gd name="T86" fmla="*/ 289 w 289"/>
                  <a:gd name="T87" fmla="*/ 826 h 1194"/>
                  <a:gd name="T88" fmla="*/ 289 w 289"/>
                  <a:gd name="T89" fmla="*/ 781 h 1194"/>
                  <a:gd name="T90" fmla="*/ 289 w 289"/>
                  <a:gd name="T91" fmla="*/ 734 h 1194"/>
                  <a:gd name="T92" fmla="*/ 289 w 289"/>
                  <a:gd name="T93" fmla="*/ 686 h 1194"/>
                  <a:gd name="T94" fmla="*/ 285 w 289"/>
                  <a:gd name="T95" fmla="*/ 636 h 1194"/>
                  <a:gd name="T96" fmla="*/ 282 w 289"/>
                  <a:gd name="T97" fmla="*/ 586 h 1194"/>
                  <a:gd name="T98" fmla="*/ 277 w 289"/>
                  <a:gd name="T99" fmla="*/ 536 h 1194"/>
                  <a:gd name="T100" fmla="*/ 273 w 289"/>
                  <a:gd name="T101" fmla="*/ 487 h 1194"/>
                  <a:gd name="T102" fmla="*/ 266 w 289"/>
                  <a:gd name="T103" fmla="*/ 437 h 1194"/>
                  <a:gd name="T104" fmla="*/ 256 w 289"/>
                  <a:gd name="T105" fmla="*/ 389 h 1194"/>
                  <a:gd name="T106" fmla="*/ 244 w 289"/>
                  <a:gd name="T107" fmla="*/ 342 h 1194"/>
                  <a:gd name="T108" fmla="*/ 232 w 289"/>
                  <a:gd name="T109" fmla="*/ 294 h 1194"/>
                  <a:gd name="T110" fmla="*/ 218 w 289"/>
                  <a:gd name="T111" fmla="*/ 247 h 1194"/>
                  <a:gd name="T112" fmla="*/ 202 w 289"/>
                  <a:gd name="T113" fmla="*/ 204 h 1194"/>
                  <a:gd name="T114" fmla="*/ 185 w 289"/>
                  <a:gd name="T115" fmla="*/ 161 h 1194"/>
                  <a:gd name="T116" fmla="*/ 164 w 289"/>
                  <a:gd name="T117" fmla="*/ 121 h 1194"/>
                  <a:gd name="T118" fmla="*/ 142 w 289"/>
                  <a:gd name="T119" fmla="*/ 83 h 1194"/>
                  <a:gd name="T120" fmla="*/ 116 w 289"/>
                  <a:gd name="T121" fmla="*/ 47 h 1194"/>
                  <a:gd name="T122" fmla="*/ 88 w 289"/>
                  <a:gd name="T123" fmla="*/ 16 h 1194"/>
                  <a:gd name="T124" fmla="*/ 0 w 289"/>
                  <a:gd name="T125" fmla="*/ 16 h 1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9"/>
                  <a:gd name="T190" fmla="*/ 0 h 1194"/>
                  <a:gd name="T191" fmla="*/ 289 w 289"/>
                  <a:gd name="T192" fmla="*/ 1194 h 11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9" h="1194">
                    <a:moveTo>
                      <a:pt x="0" y="16"/>
                    </a:moveTo>
                    <a:lnTo>
                      <a:pt x="5" y="21"/>
                    </a:lnTo>
                    <a:lnTo>
                      <a:pt x="7" y="23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2" y="40"/>
                    </a:lnTo>
                    <a:lnTo>
                      <a:pt x="24" y="45"/>
                    </a:lnTo>
                    <a:lnTo>
                      <a:pt x="31" y="52"/>
                    </a:lnTo>
                    <a:lnTo>
                      <a:pt x="36" y="57"/>
                    </a:lnTo>
                    <a:lnTo>
                      <a:pt x="41" y="64"/>
                    </a:lnTo>
                    <a:lnTo>
                      <a:pt x="45" y="73"/>
                    </a:lnTo>
                    <a:lnTo>
                      <a:pt x="50" y="80"/>
                    </a:lnTo>
                    <a:lnTo>
                      <a:pt x="55" y="90"/>
                    </a:lnTo>
                    <a:lnTo>
                      <a:pt x="62" y="99"/>
                    </a:lnTo>
                    <a:lnTo>
                      <a:pt x="67" y="107"/>
                    </a:lnTo>
                    <a:lnTo>
                      <a:pt x="74" y="118"/>
                    </a:lnTo>
                    <a:lnTo>
                      <a:pt x="81" y="128"/>
                    </a:lnTo>
                    <a:lnTo>
                      <a:pt x="88" y="140"/>
                    </a:lnTo>
                    <a:lnTo>
                      <a:pt x="93" y="154"/>
                    </a:lnTo>
                    <a:lnTo>
                      <a:pt x="100" y="166"/>
                    </a:lnTo>
                    <a:lnTo>
                      <a:pt x="105" y="178"/>
                    </a:lnTo>
                    <a:lnTo>
                      <a:pt x="114" y="192"/>
                    </a:lnTo>
                    <a:lnTo>
                      <a:pt x="119" y="206"/>
                    </a:lnTo>
                    <a:lnTo>
                      <a:pt x="126" y="221"/>
                    </a:lnTo>
                    <a:lnTo>
                      <a:pt x="131" y="237"/>
                    </a:lnTo>
                    <a:lnTo>
                      <a:pt x="138" y="254"/>
                    </a:lnTo>
                    <a:lnTo>
                      <a:pt x="145" y="270"/>
                    </a:lnTo>
                    <a:lnTo>
                      <a:pt x="152" y="287"/>
                    </a:lnTo>
                    <a:lnTo>
                      <a:pt x="157" y="306"/>
                    </a:lnTo>
                    <a:lnTo>
                      <a:pt x="164" y="325"/>
                    </a:lnTo>
                    <a:lnTo>
                      <a:pt x="168" y="342"/>
                    </a:lnTo>
                    <a:lnTo>
                      <a:pt x="173" y="363"/>
                    </a:lnTo>
                    <a:lnTo>
                      <a:pt x="178" y="384"/>
                    </a:lnTo>
                    <a:lnTo>
                      <a:pt x="185" y="406"/>
                    </a:lnTo>
                    <a:lnTo>
                      <a:pt x="190" y="427"/>
                    </a:lnTo>
                    <a:lnTo>
                      <a:pt x="195" y="451"/>
                    </a:lnTo>
                    <a:lnTo>
                      <a:pt x="199" y="472"/>
                    </a:lnTo>
                    <a:lnTo>
                      <a:pt x="202" y="496"/>
                    </a:lnTo>
                    <a:lnTo>
                      <a:pt x="206" y="520"/>
                    </a:lnTo>
                    <a:lnTo>
                      <a:pt x="211" y="546"/>
                    </a:lnTo>
                    <a:lnTo>
                      <a:pt x="213" y="572"/>
                    </a:lnTo>
                    <a:lnTo>
                      <a:pt x="216" y="598"/>
                    </a:lnTo>
                    <a:lnTo>
                      <a:pt x="218" y="627"/>
                    </a:lnTo>
                    <a:lnTo>
                      <a:pt x="221" y="653"/>
                    </a:lnTo>
                    <a:lnTo>
                      <a:pt x="221" y="681"/>
                    </a:lnTo>
                    <a:lnTo>
                      <a:pt x="223" y="710"/>
                    </a:lnTo>
                    <a:lnTo>
                      <a:pt x="223" y="741"/>
                    </a:lnTo>
                    <a:lnTo>
                      <a:pt x="225" y="772"/>
                    </a:lnTo>
                    <a:lnTo>
                      <a:pt x="223" y="802"/>
                    </a:lnTo>
                    <a:lnTo>
                      <a:pt x="221" y="833"/>
                    </a:lnTo>
                    <a:lnTo>
                      <a:pt x="221" y="867"/>
                    </a:lnTo>
                    <a:lnTo>
                      <a:pt x="218" y="902"/>
                    </a:lnTo>
                    <a:lnTo>
                      <a:pt x="216" y="935"/>
                    </a:lnTo>
                    <a:lnTo>
                      <a:pt x="213" y="971"/>
                    </a:lnTo>
                    <a:lnTo>
                      <a:pt x="211" y="1004"/>
                    </a:lnTo>
                    <a:lnTo>
                      <a:pt x="204" y="1042"/>
                    </a:lnTo>
                    <a:lnTo>
                      <a:pt x="199" y="1078"/>
                    </a:lnTo>
                    <a:lnTo>
                      <a:pt x="195" y="1116"/>
                    </a:lnTo>
                    <a:lnTo>
                      <a:pt x="187" y="1154"/>
                    </a:lnTo>
                    <a:lnTo>
                      <a:pt x="183" y="1194"/>
                    </a:lnTo>
                    <a:lnTo>
                      <a:pt x="266" y="1185"/>
                    </a:lnTo>
                    <a:lnTo>
                      <a:pt x="266" y="1182"/>
                    </a:lnTo>
                    <a:lnTo>
                      <a:pt x="266" y="1178"/>
                    </a:lnTo>
                    <a:lnTo>
                      <a:pt x="266" y="1173"/>
                    </a:lnTo>
                    <a:lnTo>
                      <a:pt x="266" y="1168"/>
                    </a:lnTo>
                    <a:lnTo>
                      <a:pt x="268" y="1161"/>
                    </a:lnTo>
                    <a:lnTo>
                      <a:pt x="268" y="1154"/>
                    </a:lnTo>
                    <a:lnTo>
                      <a:pt x="270" y="1144"/>
                    </a:lnTo>
                    <a:lnTo>
                      <a:pt x="270" y="1135"/>
                    </a:lnTo>
                    <a:lnTo>
                      <a:pt x="273" y="1125"/>
                    </a:lnTo>
                    <a:lnTo>
                      <a:pt x="273" y="1114"/>
                    </a:lnTo>
                    <a:lnTo>
                      <a:pt x="275" y="1102"/>
                    </a:lnTo>
                    <a:lnTo>
                      <a:pt x="275" y="1087"/>
                    </a:lnTo>
                    <a:lnTo>
                      <a:pt x="277" y="1073"/>
                    </a:lnTo>
                    <a:lnTo>
                      <a:pt x="277" y="1057"/>
                    </a:lnTo>
                    <a:lnTo>
                      <a:pt x="280" y="1042"/>
                    </a:lnTo>
                    <a:lnTo>
                      <a:pt x="282" y="1026"/>
                    </a:lnTo>
                    <a:lnTo>
                      <a:pt x="282" y="1009"/>
                    </a:lnTo>
                    <a:lnTo>
                      <a:pt x="282" y="990"/>
                    </a:lnTo>
                    <a:lnTo>
                      <a:pt x="285" y="971"/>
                    </a:lnTo>
                    <a:lnTo>
                      <a:pt x="285" y="952"/>
                    </a:lnTo>
                    <a:lnTo>
                      <a:pt x="287" y="933"/>
                    </a:lnTo>
                    <a:lnTo>
                      <a:pt x="287" y="914"/>
                    </a:lnTo>
                    <a:lnTo>
                      <a:pt x="289" y="893"/>
                    </a:lnTo>
                    <a:lnTo>
                      <a:pt x="289" y="869"/>
                    </a:lnTo>
                    <a:lnTo>
                      <a:pt x="289" y="848"/>
                    </a:lnTo>
                    <a:lnTo>
                      <a:pt x="289" y="826"/>
                    </a:lnTo>
                    <a:lnTo>
                      <a:pt x="289" y="805"/>
                    </a:lnTo>
                    <a:lnTo>
                      <a:pt x="289" y="781"/>
                    </a:lnTo>
                    <a:lnTo>
                      <a:pt x="289" y="757"/>
                    </a:lnTo>
                    <a:lnTo>
                      <a:pt x="289" y="734"/>
                    </a:lnTo>
                    <a:lnTo>
                      <a:pt x="289" y="710"/>
                    </a:lnTo>
                    <a:lnTo>
                      <a:pt x="289" y="686"/>
                    </a:lnTo>
                    <a:lnTo>
                      <a:pt x="287" y="660"/>
                    </a:lnTo>
                    <a:lnTo>
                      <a:pt x="285" y="636"/>
                    </a:lnTo>
                    <a:lnTo>
                      <a:pt x="285" y="612"/>
                    </a:lnTo>
                    <a:lnTo>
                      <a:pt x="282" y="586"/>
                    </a:lnTo>
                    <a:lnTo>
                      <a:pt x="280" y="563"/>
                    </a:lnTo>
                    <a:lnTo>
                      <a:pt x="277" y="536"/>
                    </a:lnTo>
                    <a:lnTo>
                      <a:pt x="275" y="513"/>
                    </a:lnTo>
                    <a:lnTo>
                      <a:pt x="273" y="487"/>
                    </a:lnTo>
                    <a:lnTo>
                      <a:pt x="268" y="463"/>
                    </a:lnTo>
                    <a:lnTo>
                      <a:pt x="266" y="437"/>
                    </a:lnTo>
                    <a:lnTo>
                      <a:pt x="261" y="413"/>
                    </a:lnTo>
                    <a:lnTo>
                      <a:pt x="256" y="389"/>
                    </a:lnTo>
                    <a:lnTo>
                      <a:pt x="251" y="365"/>
                    </a:lnTo>
                    <a:lnTo>
                      <a:pt x="244" y="342"/>
                    </a:lnTo>
                    <a:lnTo>
                      <a:pt x="240" y="318"/>
                    </a:lnTo>
                    <a:lnTo>
                      <a:pt x="232" y="294"/>
                    </a:lnTo>
                    <a:lnTo>
                      <a:pt x="225" y="270"/>
                    </a:lnTo>
                    <a:lnTo>
                      <a:pt x="218" y="247"/>
                    </a:lnTo>
                    <a:lnTo>
                      <a:pt x="211" y="228"/>
                    </a:lnTo>
                    <a:lnTo>
                      <a:pt x="202" y="204"/>
                    </a:lnTo>
                    <a:lnTo>
                      <a:pt x="192" y="183"/>
                    </a:lnTo>
                    <a:lnTo>
                      <a:pt x="185" y="161"/>
                    </a:lnTo>
                    <a:lnTo>
                      <a:pt x="176" y="142"/>
                    </a:lnTo>
                    <a:lnTo>
                      <a:pt x="164" y="121"/>
                    </a:lnTo>
                    <a:lnTo>
                      <a:pt x="154" y="102"/>
                    </a:lnTo>
                    <a:lnTo>
                      <a:pt x="142" y="83"/>
                    </a:lnTo>
                    <a:lnTo>
                      <a:pt x="131" y="66"/>
                    </a:lnTo>
                    <a:lnTo>
                      <a:pt x="116" y="47"/>
                    </a:lnTo>
                    <a:lnTo>
                      <a:pt x="105" y="31"/>
                    </a:lnTo>
                    <a:lnTo>
                      <a:pt x="88" y="16"/>
                    </a:lnTo>
                    <a:lnTo>
                      <a:pt x="7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68" name="Freeform 110"/>
              <p:cNvSpPr>
                <a:spLocks noChangeAspect="1"/>
              </p:cNvSpPr>
              <p:nvPr/>
            </p:nvSpPr>
            <p:spPr bwMode="auto">
              <a:xfrm>
                <a:off x="3051" y="10412"/>
                <a:ext cx="287" cy="1227"/>
              </a:xfrm>
              <a:custGeom>
                <a:avLst/>
                <a:gdLst>
                  <a:gd name="T0" fmla="*/ 7 w 287"/>
                  <a:gd name="T1" fmla="*/ 59 h 1227"/>
                  <a:gd name="T2" fmla="*/ 26 w 287"/>
                  <a:gd name="T3" fmla="*/ 80 h 1227"/>
                  <a:gd name="T4" fmla="*/ 40 w 287"/>
                  <a:gd name="T5" fmla="*/ 99 h 1227"/>
                  <a:gd name="T6" fmla="*/ 54 w 287"/>
                  <a:gd name="T7" fmla="*/ 118 h 1227"/>
                  <a:gd name="T8" fmla="*/ 71 w 287"/>
                  <a:gd name="T9" fmla="*/ 144 h 1227"/>
                  <a:gd name="T10" fmla="*/ 85 w 287"/>
                  <a:gd name="T11" fmla="*/ 173 h 1227"/>
                  <a:gd name="T12" fmla="*/ 99 w 287"/>
                  <a:gd name="T13" fmla="*/ 209 h 1227"/>
                  <a:gd name="T14" fmla="*/ 116 w 287"/>
                  <a:gd name="T15" fmla="*/ 249 h 1227"/>
                  <a:gd name="T16" fmla="*/ 130 w 287"/>
                  <a:gd name="T17" fmla="*/ 296 h 1227"/>
                  <a:gd name="T18" fmla="*/ 144 w 287"/>
                  <a:gd name="T19" fmla="*/ 349 h 1227"/>
                  <a:gd name="T20" fmla="*/ 159 w 287"/>
                  <a:gd name="T21" fmla="*/ 406 h 1227"/>
                  <a:gd name="T22" fmla="*/ 171 w 287"/>
                  <a:gd name="T23" fmla="*/ 472 h 1227"/>
                  <a:gd name="T24" fmla="*/ 182 w 287"/>
                  <a:gd name="T25" fmla="*/ 546 h 1227"/>
                  <a:gd name="T26" fmla="*/ 189 w 287"/>
                  <a:gd name="T27" fmla="*/ 622 h 1227"/>
                  <a:gd name="T28" fmla="*/ 197 w 287"/>
                  <a:gd name="T29" fmla="*/ 695 h 1227"/>
                  <a:gd name="T30" fmla="*/ 204 w 287"/>
                  <a:gd name="T31" fmla="*/ 764 h 1227"/>
                  <a:gd name="T32" fmla="*/ 208 w 287"/>
                  <a:gd name="T33" fmla="*/ 828 h 1227"/>
                  <a:gd name="T34" fmla="*/ 211 w 287"/>
                  <a:gd name="T35" fmla="*/ 888 h 1227"/>
                  <a:gd name="T36" fmla="*/ 216 w 287"/>
                  <a:gd name="T37" fmla="*/ 945 h 1227"/>
                  <a:gd name="T38" fmla="*/ 218 w 287"/>
                  <a:gd name="T39" fmla="*/ 995 h 1227"/>
                  <a:gd name="T40" fmla="*/ 220 w 287"/>
                  <a:gd name="T41" fmla="*/ 1042 h 1227"/>
                  <a:gd name="T42" fmla="*/ 220 w 287"/>
                  <a:gd name="T43" fmla="*/ 1083 h 1227"/>
                  <a:gd name="T44" fmla="*/ 220 w 287"/>
                  <a:gd name="T45" fmla="*/ 1121 h 1227"/>
                  <a:gd name="T46" fmla="*/ 223 w 287"/>
                  <a:gd name="T47" fmla="*/ 1149 h 1227"/>
                  <a:gd name="T48" fmla="*/ 223 w 287"/>
                  <a:gd name="T49" fmla="*/ 1175 h 1227"/>
                  <a:gd name="T50" fmla="*/ 223 w 287"/>
                  <a:gd name="T51" fmla="*/ 1197 h 1227"/>
                  <a:gd name="T52" fmla="*/ 223 w 287"/>
                  <a:gd name="T53" fmla="*/ 1220 h 1227"/>
                  <a:gd name="T54" fmla="*/ 287 w 287"/>
                  <a:gd name="T55" fmla="*/ 1218 h 1227"/>
                  <a:gd name="T56" fmla="*/ 284 w 287"/>
                  <a:gd name="T57" fmla="*/ 1197 h 1227"/>
                  <a:gd name="T58" fmla="*/ 284 w 287"/>
                  <a:gd name="T59" fmla="*/ 1168 h 1227"/>
                  <a:gd name="T60" fmla="*/ 284 w 287"/>
                  <a:gd name="T61" fmla="*/ 1128 h 1227"/>
                  <a:gd name="T62" fmla="*/ 282 w 287"/>
                  <a:gd name="T63" fmla="*/ 1075 h 1227"/>
                  <a:gd name="T64" fmla="*/ 279 w 287"/>
                  <a:gd name="T65" fmla="*/ 1016 h 1227"/>
                  <a:gd name="T66" fmla="*/ 277 w 287"/>
                  <a:gd name="T67" fmla="*/ 947 h 1227"/>
                  <a:gd name="T68" fmla="*/ 272 w 287"/>
                  <a:gd name="T69" fmla="*/ 876 h 1227"/>
                  <a:gd name="T70" fmla="*/ 270 w 287"/>
                  <a:gd name="T71" fmla="*/ 800 h 1227"/>
                  <a:gd name="T72" fmla="*/ 265 w 287"/>
                  <a:gd name="T73" fmla="*/ 719 h 1227"/>
                  <a:gd name="T74" fmla="*/ 258 w 287"/>
                  <a:gd name="T75" fmla="*/ 641 h 1227"/>
                  <a:gd name="T76" fmla="*/ 251 w 287"/>
                  <a:gd name="T77" fmla="*/ 565 h 1227"/>
                  <a:gd name="T78" fmla="*/ 242 w 287"/>
                  <a:gd name="T79" fmla="*/ 489 h 1227"/>
                  <a:gd name="T80" fmla="*/ 232 w 287"/>
                  <a:gd name="T81" fmla="*/ 420 h 1227"/>
                  <a:gd name="T82" fmla="*/ 220 w 287"/>
                  <a:gd name="T83" fmla="*/ 358 h 1227"/>
                  <a:gd name="T84" fmla="*/ 208 w 287"/>
                  <a:gd name="T85" fmla="*/ 304 h 1227"/>
                  <a:gd name="T86" fmla="*/ 192 w 287"/>
                  <a:gd name="T87" fmla="*/ 256 h 1227"/>
                  <a:gd name="T88" fmla="*/ 178 w 287"/>
                  <a:gd name="T89" fmla="*/ 218 h 1227"/>
                  <a:gd name="T90" fmla="*/ 163 w 287"/>
                  <a:gd name="T91" fmla="*/ 180 h 1227"/>
                  <a:gd name="T92" fmla="*/ 149 w 287"/>
                  <a:gd name="T93" fmla="*/ 149 h 1227"/>
                  <a:gd name="T94" fmla="*/ 137 w 287"/>
                  <a:gd name="T95" fmla="*/ 121 h 1227"/>
                  <a:gd name="T96" fmla="*/ 123 w 287"/>
                  <a:gd name="T97" fmla="*/ 97 h 1227"/>
                  <a:gd name="T98" fmla="*/ 114 w 287"/>
                  <a:gd name="T99" fmla="*/ 76 h 1227"/>
                  <a:gd name="T100" fmla="*/ 97 w 287"/>
                  <a:gd name="T101" fmla="*/ 52 h 1227"/>
                  <a:gd name="T102" fmla="*/ 78 w 287"/>
                  <a:gd name="T103" fmla="*/ 26 h 1227"/>
                  <a:gd name="T104" fmla="*/ 64 w 287"/>
                  <a:gd name="T105" fmla="*/ 11 h 1227"/>
                  <a:gd name="T106" fmla="*/ 0 w 287"/>
                  <a:gd name="T107" fmla="*/ 54 h 1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7"/>
                  <a:gd name="T163" fmla="*/ 0 h 1227"/>
                  <a:gd name="T164" fmla="*/ 287 w 287"/>
                  <a:gd name="T165" fmla="*/ 1227 h 1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7" h="1227">
                    <a:moveTo>
                      <a:pt x="0" y="54"/>
                    </a:moveTo>
                    <a:lnTo>
                      <a:pt x="2" y="54"/>
                    </a:lnTo>
                    <a:lnTo>
                      <a:pt x="5" y="57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80"/>
                    </a:lnTo>
                    <a:lnTo>
                      <a:pt x="31" y="87"/>
                    </a:lnTo>
                    <a:lnTo>
                      <a:pt x="33" y="90"/>
                    </a:lnTo>
                    <a:lnTo>
                      <a:pt x="38" y="95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47" y="109"/>
                    </a:lnTo>
                    <a:lnTo>
                      <a:pt x="52" y="114"/>
                    </a:lnTo>
                    <a:lnTo>
                      <a:pt x="54" y="118"/>
                    </a:lnTo>
                    <a:lnTo>
                      <a:pt x="59" y="125"/>
                    </a:lnTo>
                    <a:lnTo>
                      <a:pt x="62" y="130"/>
                    </a:lnTo>
                    <a:lnTo>
                      <a:pt x="66" y="137"/>
                    </a:lnTo>
                    <a:lnTo>
                      <a:pt x="71" y="144"/>
                    </a:lnTo>
                    <a:lnTo>
                      <a:pt x="73" y="154"/>
                    </a:lnTo>
                    <a:lnTo>
                      <a:pt x="76" y="159"/>
                    </a:lnTo>
                    <a:lnTo>
                      <a:pt x="81" y="166"/>
                    </a:lnTo>
                    <a:lnTo>
                      <a:pt x="85" y="173"/>
                    </a:lnTo>
                    <a:lnTo>
                      <a:pt x="90" y="182"/>
                    </a:lnTo>
                    <a:lnTo>
                      <a:pt x="92" y="192"/>
                    </a:lnTo>
                    <a:lnTo>
                      <a:pt x="97" y="199"/>
                    </a:lnTo>
                    <a:lnTo>
                      <a:pt x="99" y="209"/>
                    </a:lnTo>
                    <a:lnTo>
                      <a:pt x="104" y="220"/>
                    </a:lnTo>
                    <a:lnTo>
                      <a:pt x="107" y="228"/>
                    </a:lnTo>
                    <a:lnTo>
                      <a:pt x="111" y="239"/>
                    </a:lnTo>
                    <a:lnTo>
                      <a:pt x="116" y="249"/>
                    </a:lnTo>
                    <a:lnTo>
                      <a:pt x="118" y="261"/>
                    </a:lnTo>
                    <a:lnTo>
                      <a:pt x="123" y="270"/>
                    </a:lnTo>
                    <a:lnTo>
                      <a:pt x="128" y="282"/>
                    </a:lnTo>
                    <a:lnTo>
                      <a:pt x="130" y="296"/>
                    </a:lnTo>
                    <a:lnTo>
                      <a:pt x="135" y="308"/>
                    </a:lnTo>
                    <a:lnTo>
                      <a:pt x="137" y="320"/>
                    </a:lnTo>
                    <a:lnTo>
                      <a:pt x="142" y="334"/>
                    </a:lnTo>
                    <a:lnTo>
                      <a:pt x="144" y="349"/>
                    </a:lnTo>
                    <a:lnTo>
                      <a:pt x="149" y="363"/>
                    </a:lnTo>
                    <a:lnTo>
                      <a:pt x="152" y="377"/>
                    </a:lnTo>
                    <a:lnTo>
                      <a:pt x="156" y="391"/>
                    </a:lnTo>
                    <a:lnTo>
                      <a:pt x="159" y="406"/>
                    </a:lnTo>
                    <a:lnTo>
                      <a:pt x="161" y="422"/>
                    </a:lnTo>
                    <a:lnTo>
                      <a:pt x="163" y="439"/>
                    </a:lnTo>
                    <a:lnTo>
                      <a:pt x="168" y="456"/>
                    </a:lnTo>
                    <a:lnTo>
                      <a:pt x="171" y="472"/>
                    </a:lnTo>
                    <a:lnTo>
                      <a:pt x="175" y="491"/>
                    </a:lnTo>
                    <a:lnTo>
                      <a:pt x="178" y="510"/>
                    </a:lnTo>
                    <a:lnTo>
                      <a:pt x="180" y="527"/>
                    </a:lnTo>
                    <a:lnTo>
                      <a:pt x="182" y="546"/>
                    </a:lnTo>
                    <a:lnTo>
                      <a:pt x="185" y="567"/>
                    </a:lnTo>
                    <a:lnTo>
                      <a:pt x="187" y="586"/>
                    </a:lnTo>
                    <a:lnTo>
                      <a:pt x="187" y="605"/>
                    </a:lnTo>
                    <a:lnTo>
                      <a:pt x="189" y="622"/>
                    </a:lnTo>
                    <a:lnTo>
                      <a:pt x="192" y="641"/>
                    </a:lnTo>
                    <a:lnTo>
                      <a:pt x="192" y="657"/>
                    </a:lnTo>
                    <a:lnTo>
                      <a:pt x="197" y="676"/>
                    </a:lnTo>
                    <a:lnTo>
                      <a:pt x="197" y="695"/>
                    </a:lnTo>
                    <a:lnTo>
                      <a:pt x="199" y="712"/>
                    </a:lnTo>
                    <a:lnTo>
                      <a:pt x="201" y="731"/>
                    </a:lnTo>
                    <a:lnTo>
                      <a:pt x="201" y="748"/>
                    </a:lnTo>
                    <a:lnTo>
                      <a:pt x="204" y="764"/>
                    </a:lnTo>
                    <a:lnTo>
                      <a:pt x="204" y="781"/>
                    </a:lnTo>
                    <a:lnTo>
                      <a:pt x="206" y="795"/>
                    </a:lnTo>
                    <a:lnTo>
                      <a:pt x="208" y="814"/>
                    </a:lnTo>
                    <a:lnTo>
                      <a:pt x="208" y="828"/>
                    </a:lnTo>
                    <a:lnTo>
                      <a:pt x="211" y="845"/>
                    </a:lnTo>
                    <a:lnTo>
                      <a:pt x="211" y="859"/>
                    </a:lnTo>
                    <a:lnTo>
                      <a:pt x="211" y="874"/>
                    </a:lnTo>
                    <a:lnTo>
                      <a:pt x="211" y="888"/>
                    </a:lnTo>
                    <a:lnTo>
                      <a:pt x="213" y="902"/>
                    </a:lnTo>
                    <a:lnTo>
                      <a:pt x="213" y="916"/>
                    </a:lnTo>
                    <a:lnTo>
                      <a:pt x="216" y="931"/>
                    </a:lnTo>
                    <a:lnTo>
                      <a:pt x="216" y="945"/>
                    </a:lnTo>
                    <a:lnTo>
                      <a:pt x="216" y="957"/>
                    </a:lnTo>
                    <a:lnTo>
                      <a:pt x="216" y="969"/>
                    </a:lnTo>
                    <a:lnTo>
                      <a:pt x="218" y="983"/>
                    </a:lnTo>
                    <a:lnTo>
                      <a:pt x="218" y="995"/>
                    </a:lnTo>
                    <a:lnTo>
                      <a:pt x="218" y="1007"/>
                    </a:lnTo>
                    <a:lnTo>
                      <a:pt x="218" y="1018"/>
                    </a:lnTo>
                    <a:lnTo>
                      <a:pt x="218" y="1030"/>
                    </a:lnTo>
                    <a:lnTo>
                      <a:pt x="220" y="1042"/>
                    </a:lnTo>
                    <a:lnTo>
                      <a:pt x="220" y="1054"/>
                    </a:lnTo>
                    <a:lnTo>
                      <a:pt x="220" y="1064"/>
                    </a:lnTo>
                    <a:lnTo>
                      <a:pt x="220" y="1073"/>
                    </a:lnTo>
                    <a:lnTo>
                      <a:pt x="220" y="1083"/>
                    </a:lnTo>
                    <a:lnTo>
                      <a:pt x="220" y="1092"/>
                    </a:lnTo>
                    <a:lnTo>
                      <a:pt x="220" y="1102"/>
                    </a:lnTo>
                    <a:lnTo>
                      <a:pt x="220" y="1111"/>
                    </a:lnTo>
                    <a:lnTo>
                      <a:pt x="220" y="1121"/>
                    </a:lnTo>
                    <a:lnTo>
                      <a:pt x="223" y="1128"/>
                    </a:lnTo>
                    <a:lnTo>
                      <a:pt x="223" y="1135"/>
                    </a:lnTo>
                    <a:lnTo>
                      <a:pt x="223" y="1142"/>
                    </a:lnTo>
                    <a:lnTo>
                      <a:pt x="223" y="1149"/>
                    </a:lnTo>
                    <a:lnTo>
                      <a:pt x="223" y="1159"/>
                    </a:lnTo>
                    <a:lnTo>
                      <a:pt x="223" y="1163"/>
                    </a:lnTo>
                    <a:lnTo>
                      <a:pt x="223" y="1170"/>
                    </a:lnTo>
                    <a:lnTo>
                      <a:pt x="223" y="1175"/>
                    </a:lnTo>
                    <a:lnTo>
                      <a:pt x="223" y="1182"/>
                    </a:lnTo>
                    <a:lnTo>
                      <a:pt x="223" y="1187"/>
                    </a:lnTo>
                    <a:lnTo>
                      <a:pt x="223" y="1192"/>
                    </a:lnTo>
                    <a:lnTo>
                      <a:pt x="223" y="1197"/>
                    </a:lnTo>
                    <a:lnTo>
                      <a:pt x="223" y="1201"/>
                    </a:lnTo>
                    <a:lnTo>
                      <a:pt x="223" y="1208"/>
                    </a:lnTo>
                    <a:lnTo>
                      <a:pt x="223" y="1216"/>
                    </a:lnTo>
                    <a:lnTo>
                      <a:pt x="223" y="1220"/>
                    </a:lnTo>
                    <a:lnTo>
                      <a:pt x="223" y="1223"/>
                    </a:lnTo>
                    <a:lnTo>
                      <a:pt x="223" y="1227"/>
                    </a:lnTo>
                    <a:lnTo>
                      <a:pt x="287" y="1218"/>
                    </a:lnTo>
                    <a:lnTo>
                      <a:pt x="284" y="1216"/>
                    </a:lnTo>
                    <a:lnTo>
                      <a:pt x="284" y="1208"/>
                    </a:lnTo>
                    <a:lnTo>
                      <a:pt x="284" y="1204"/>
                    </a:lnTo>
                    <a:lnTo>
                      <a:pt x="284" y="1197"/>
                    </a:lnTo>
                    <a:lnTo>
                      <a:pt x="284" y="1192"/>
                    </a:lnTo>
                    <a:lnTo>
                      <a:pt x="284" y="1187"/>
                    </a:lnTo>
                    <a:lnTo>
                      <a:pt x="284" y="1178"/>
                    </a:lnTo>
                    <a:lnTo>
                      <a:pt x="284" y="1168"/>
                    </a:lnTo>
                    <a:lnTo>
                      <a:pt x="284" y="1161"/>
                    </a:lnTo>
                    <a:lnTo>
                      <a:pt x="284" y="1149"/>
                    </a:lnTo>
                    <a:lnTo>
                      <a:pt x="284" y="1140"/>
                    </a:lnTo>
                    <a:lnTo>
                      <a:pt x="284" y="1128"/>
                    </a:lnTo>
                    <a:lnTo>
                      <a:pt x="284" y="1116"/>
                    </a:lnTo>
                    <a:lnTo>
                      <a:pt x="284" y="1104"/>
                    </a:lnTo>
                    <a:lnTo>
                      <a:pt x="282" y="1090"/>
                    </a:lnTo>
                    <a:lnTo>
                      <a:pt x="282" y="1075"/>
                    </a:lnTo>
                    <a:lnTo>
                      <a:pt x="282" y="1061"/>
                    </a:lnTo>
                    <a:lnTo>
                      <a:pt x="282" y="1047"/>
                    </a:lnTo>
                    <a:lnTo>
                      <a:pt x="279" y="1030"/>
                    </a:lnTo>
                    <a:lnTo>
                      <a:pt x="279" y="1016"/>
                    </a:lnTo>
                    <a:lnTo>
                      <a:pt x="279" y="999"/>
                    </a:lnTo>
                    <a:lnTo>
                      <a:pt x="279" y="983"/>
                    </a:lnTo>
                    <a:lnTo>
                      <a:pt x="279" y="966"/>
                    </a:lnTo>
                    <a:lnTo>
                      <a:pt x="277" y="947"/>
                    </a:lnTo>
                    <a:lnTo>
                      <a:pt x="275" y="931"/>
                    </a:lnTo>
                    <a:lnTo>
                      <a:pt x="275" y="912"/>
                    </a:lnTo>
                    <a:lnTo>
                      <a:pt x="275" y="893"/>
                    </a:lnTo>
                    <a:lnTo>
                      <a:pt x="272" y="876"/>
                    </a:lnTo>
                    <a:lnTo>
                      <a:pt x="272" y="857"/>
                    </a:lnTo>
                    <a:lnTo>
                      <a:pt x="272" y="838"/>
                    </a:lnTo>
                    <a:lnTo>
                      <a:pt x="270" y="819"/>
                    </a:lnTo>
                    <a:lnTo>
                      <a:pt x="270" y="800"/>
                    </a:lnTo>
                    <a:lnTo>
                      <a:pt x="268" y="779"/>
                    </a:lnTo>
                    <a:lnTo>
                      <a:pt x="268" y="760"/>
                    </a:lnTo>
                    <a:lnTo>
                      <a:pt x="265" y="738"/>
                    </a:lnTo>
                    <a:lnTo>
                      <a:pt x="265" y="719"/>
                    </a:lnTo>
                    <a:lnTo>
                      <a:pt x="263" y="700"/>
                    </a:lnTo>
                    <a:lnTo>
                      <a:pt x="261" y="681"/>
                    </a:lnTo>
                    <a:lnTo>
                      <a:pt x="258" y="660"/>
                    </a:lnTo>
                    <a:lnTo>
                      <a:pt x="258" y="641"/>
                    </a:lnTo>
                    <a:lnTo>
                      <a:pt x="256" y="622"/>
                    </a:lnTo>
                    <a:lnTo>
                      <a:pt x="256" y="603"/>
                    </a:lnTo>
                    <a:lnTo>
                      <a:pt x="253" y="584"/>
                    </a:lnTo>
                    <a:lnTo>
                      <a:pt x="251" y="565"/>
                    </a:lnTo>
                    <a:lnTo>
                      <a:pt x="249" y="543"/>
                    </a:lnTo>
                    <a:lnTo>
                      <a:pt x="246" y="527"/>
                    </a:lnTo>
                    <a:lnTo>
                      <a:pt x="244" y="508"/>
                    </a:lnTo>
                    <a:lnTo>
                      <a:pt x="242" y="489"/>
                    </a:lnTo>
                    <a:lnTo>
                      <a:pt x="239" y="472"/>
                    </a:lnTo>
                    <a:lnTo>
                      <a:pt x="237" y="456"/>
                    </a:lnTo>
                    <a:lnTo>
                      <a:pt x="234" y="437"/>
                    </a:lnTo>
                    <a:lnTo>
                      <a:pt x="232" y="420"/>
                    </a:lnTo>
                    <a:lnTo>
                      <a:pt x="230" y="403"/>
                    </a:lnTo>
                    <a:lnTo>
                      <a:pt x="227" y="389"/>
                    </a:lnTo>
                    <a:lnTo>
                      <a:pt x="223" y="372"/>
                    </a:lnTo>
                    <a:lnTo>
                      <a:pt x="220" y="358"/>
                    </a:lnTo>
                    <a:lnTo>
                      <a:pt x="216" y="342"/>
                    </a:lnTo>
                    <a:lnTo>
                      <a:pt x="213" y="330"/>
                    </a:lnTo>
                    <a:lnTo>
                      <a:pt x="211" y="315"/>
                    </a:lnTo>
                    <a:lnTo>
                      <a:pt x="208" y="304"/>
                    </a:lnTo>
                    <a:lnTo>
                      <a:pt x="204" y="292"/>
                    </a:lnTo>
                    <a:lnTo>
                      <a:pt x="201" y="280"/>
                    </a:lnTo>
                    <a:lnTo>
                      <a:pt x="197" y="268"/>
                    </a:lnTo>
                    <a:lnTo>
                      <a:pt x="192" y="256"/>
                    </a:lnTo>
                    <a:lnTo>
                      <a:pt x="189" y="247"/>
                    </a:lnTo>
                    <a:lnTo>
                      <a:pt x="185" y="237"/>
                    </a:lnTo>
                    <a:lnTo>
                      <a:pt x="182" y="228"/>
                    </a:lnTo>
                    <a:lnTo>
                      <a:pt x="178" y="218"/>
                    </a:lnTo>
                    <a:lnTo>
                      <a:pt x="173" y="209"/>
                    </a:lnTo>
                    <a:lnTo>
                      <a:pt x="171" y="199"/>
                    </a:lnTo>
                    <a:lnTo>
                      <a:pt x="168" y="190"/>
                    </a:lnTo>
                    <a:lnTo>
                      <a:pt x="163" y="180"/>
                    </a:lnTo>
                    <a:lnTo>
                      <a:pt x="161" y="173"/>
                    </a:lnTo>
                    <a:lnTo>
                      <a:pt x="156" y="166"/>
                    </a:lnTo>
                    <a:lnTo>
                      <a:pt x="154" y="156"/>
                    </a:lnTo>
                    <a:lnTo>
                      <a:pt x="149" y="149"/>
                    </a:lnTo>
                    <a:lnTo>
                      <a:pt x="147" y="142"/>
                    </a:lnTo>
                    <a:lnTo>
                      <a:pt x="144" y="135"/>
                    </a:lnTo>
                    <a:lnTo>
                      <a:pt x="140" y="128"/>
                    </a:lnTo>
                    <a:lnTo>
                      <a:pt x="137" y="121"/>
                    </a:lnTo>
                    <a:lnTo>
                      <a:pt x="133" y="114"/>
                    </a:lnTo>
                    <a:lnTo>
                      <a:pt x="130" y="109"/>
                    </a:lnTo>
                    <a:lnTo>
                      <a:pt x="128" y="102"/>
                    </a:lnTo>
                    <a:lnTo>
                      <a:pt x="123" y="97"/>
                    </a:lnTo>
                    <a:lnTo>
                      <a:pt x="121" y="92"/>
                    </a:lnTo>
                    <a:lnTo>
                      <a:pt x="118" y="87"/>
                    </a:lnTo>
                    <a:lnTo>
                      <a:pt x="116" y="83"/>
                    </a:lnTo>
                    <a:lnTo>
                      <a:pt x="114" y="76"/>
                    </a:lnTo>
                    <a:lnTo>
                      <a:pt x="109" y="71"/>
                    </a:lnTo>
                    <a:lnTo>
                      <a:pt x="107" y="66"/>
                    </a:lnTo>
                    <a:lnTo>
                      <a:pt x="102" y="59"/>
                    </a:lnTo>
                    <a:lnTo>
                      <a:pt x="97" y="52"/>
                    </a:lnTo>
                    <a:lnTo>
                      <a:pt x="92" y="45"/>
                    </a:lnTo>
                    <a:lnTo>
                      <a:pt x="88" y="35"/>
                    </a:lnTo>
                    <a:lnTo>
                      <a:pt x="81" y="30"/>
                    </a:lnTo>
                    <a:lnTo>
                      <a:pt x="78" y="26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69" name="Freeform 111"/>
              <p:cNvSpPr>
                <a:spLocks noChangeAspect="1"/>
              </p:cNvSpPr>
              <p:nvPr/>
            </p:nvSpPr>
            <p:spPr bwMode="auto">
              <a:xfrm>
                <a:off x="1701" y="10093"/>
                <a:ext cx="2520" cy="1715"/>
              </a:xfrm>
              <a:custGeom>
                <a:avLst/>
                <a:gdLst>
                  <a:gd name="T0" fmla="*/ 50 w 2520"/>
                  <a:gd name="T1" fmla="*/ 1658 h 1715"/>
                  <a:gd name="T2" fmla="*/ 121 w 2520"/>
                  <a:gd name="T3" fmla="*/ 1644 h 1715"/>
                  <a:gd name="T4" fmla="*/ 199 w 2520"/>
                  <a:gd name="T5" fmla="*/ 1596 h 1715"/>
                  <a:gd name="T6" fmla="*/ 268 w 2520"/>
                  <a:gd name="T7" fmla="*/ 1504 h 1715"/>
                  <a:gd name="T8" fmla="*/ 306 w 2520"/>
                  <a:gd name="T9" fmla="*/ 1347 h 1715"/>
                  <a:gd name="T10" fmla="*/ 310 w 2520"/>
                  <a:gd name="T11" fmla="*/ 1136 h 1715"/>
                  <a:gd name="T12" fmla="*/ 308 w 2520"/>
                  <a:gd name="T13" fmla="*/ 924 h 1715"/>
                  <a:gd name="T14" fmla="*/ 313 w 2520"/>
                  <a:gd name="T15" fmla="*/ 729 h 1715"/>
                  <a:gd name="T16" fmla="*/ 332 w 2520"/>
                  <a:gd name="T17" fmla="*/ 554 h 1715"/>
                  <a:gd name="T18" fmla="*/ 374 w 2520"/>
                  <a:gd name="T19" fmla="*/ 404 h 1715"/>
                  <a:gd name="T20" fmla="*/ 443 w 2520"/>
                  <a:gd name="T21" fmla="*/ 292 h 1715"/>
                  <a:gd name="T22" fmla="*/ 547 w 2520"/>
                  <a:gd name="T23" fmla="*/ 202 h 1715"/>
                  <a:gd name="T24" fmla="*/ 684 w 2520"/>
                  <a:gd name="T25" fmla="*/ 119 h 1715"/>
                  <a:gd name="T26" fmla="*/ 850 w 2520"/>
                  <a:gd name="T27" fmla="*/ 55 h 1715"/>
                  <a:gd name="T28" fmla="*/ 1040 w 2520"/>
                  <a:gd name="T29" fmla="*/ 12 h 1715"/>
                  <a:gd name="T30" fmla="*/ 1258 w 2520"/>
                  <a:gd name="T31" fmla="*/ 3 h 1715"/>
                  <a:gd name="T32" fmla="*/ 1499 w 2520"/>
                  <a:gd name="T33" fmla="*/ 31 h 1715"/>
                  <a:gd name="T34" fmla="*/ 1755 w 2520"/>
                  <a:gd name="T35" fmla="*/ 129 h 1715"/>
                  <a:gd name="T36" fmla="*/ 2008 w 2520"/>
                  <a:gd name="T37" fmla="*/ 281 h 1715"/>
                  <a:gd name="T38" fmla="*/ 2231 w 2520"/>
                  <a:gd name="T39" fmla="*/ 456 h 1715"/>
                  <a:gd name="T40" fmla="*/ 2404 w 2520"/>
                  <a:gd name="T41" fmla="*/ 623 h 1715"/>
                  <a:gd name="T42" fmla="*/ 2503 w 2520"/>
                  <a:gd name="T43" fmla="*/ 751 h 1715"/>
                  <a:gd name="T44" fmla="*/ 2503 w 2520"/>
                  <a:gd name="T45" fmla="*/ 815 h 1715"/>
                  <a:gd name="T46" fmla="*/ 2432 w 2520"/>
                  <a:gd name="T47" fmla="*/ 827 h 1715"/>
                  <a:gd name="T48" fmla="*/ 2368 w 2520"/>
                  <a:gd name="T49" fmla="*/ 794 h 1715"/>
                  <a:gd name="T50" fmla="*/ 2309 w 2520"/>
                  <a:gd name="T51" fmla="*/ 744 h 1715"/>
                  <a:gd name="T52" fmla="*/ 2238 w 2520"/>
                  <a:gd name="T53" fmla="*/ 670 h 1715"/>
                  <a:gd name="T54" fmla="*/ 2146 w 2520"/>
                  <a:gd name="T55" fmla="*/ 575 h 1715"/>
                  <a:gd name="T56" fmla="*/ 2027 w 2520"/>
                  <a:gd name="T57" fmla="*/ 480 h 1715"/>
                  <a:gd name="T58" fmla="*/ 1895 w 2520"/>
                  <a:gd name="T59" fmla="*/ 390 h 1715"/>
                  <a:gd name="T60" fmla="*/ 1762 w 2520"/>
                  <a:gd name="T61" fmla="*/ 314 h 1715"/>
                  <a:gd name="T62" fmla="*/ 1648 w 2520"/>
                  <a:gd name="T63" fmla="*/ 266 h 1715"/>
                  <a:gd name="T64" fmla="*/ 1566 w 2520"/>
                  <a:gd name="T65" fmla="*/ 254 h 1715"/>
                  <a:gd name="T66" fmla="*/ 1506 w 2520"/>
                  <a:gd name="T67" fmla="*/ 278 h 1715"/>
                  <a:gd name="T68" fmla="*/ 1445 w 2520"/>
                  <a:gd name="T69" fmla="*/ 349 h 1715"/>
                  <a:gd name="T70" fmla="*/ 1381 w 2520"/>
                  <a:gd name="T71" fmla="*/ 395 h 1715"/>
                  <a:gd name="T72" fmla="*/ 1277 w 2520"/>
                  <a:gd name="T73" fmla="*/ 433 h 1715"/>
                  <a:gd name="T74" fmla="*/ 1142 w 2520"/>
                  <a:gd name="T75" fmla="*/ 463 h 1715"/>
                  <a:gd name="T76" fmla="*/ 1028 w 2520"/>
                  <a:gd name="T77" fmla="*/ 482 h 1715"/>
                  <a:gd name="T78" fmla="*/ 936 w 2520"/>
                  <a:gd name="T79" fmla="*/ 497 h 1715"/>
                  <a:gd name="T80" fmla="*/ 855 w 2520"/>
                  <a:gd name="T81" fmla="*/ 501 h 1715"/>
                  <a:gd name="T82" fmla="*/ 777 w 2520"/>
                  <a:gd name="T83" fmla="*/ 506 h 1715"/>
                  <a:gd name="T84" fmla="*/ 694 w 2520"/>
                  <a:gd name="T85" fmla="*/ 506 h 1715"/>
                  <a:gd name="T86" fmla="*/ 602 w 2520"/>
                  <a:gd name="T87" fmla="*/ 506 h 1715"/>
                  <a:gd name="T88" fmla="*/ 531 w 2520"/>
                  <a:gd name="T89" fmla="*/ 525 h 1715"/>
                  <a:gd name="T90" fmla="*/ 462 w 2520"/>
                  <a:gd name="T91" fmla="*/ 575 h 1715"/>
                  <a:gd name="T92" fmla="*/ 422 w 2520"/>
                  <a:gd name="T93" fmla="*/ 644 h 1715"/>
                  <a:gd name="T94" fmla="*/ 403 w 2520"/>
                  <a:gd name="T95" fmla="*/ 701 h 1715"/>
                  <a:gd name="T96" fmla="*/ 391 w 2520"/>
                  <a:gd name="T97" fmla="*/ 777 h 1715"/>
                  <a:gd name="T98" fmla="*/ 388 w 2520"/>
                  <a:gd name="T99" fmla="*/ 898 h 1715"/>
                  <a:gd name="T100" fmla="*/ 388 w 2520"/>
                  <a:gd name="T101" fmla="*/ 1045 h 1715"/>
                  <a:gd name="T102" fmla="*/ 386 w 2520"/>
                  <a:gd name="T103" fmla="*/ 1195 h 1715"/>
                  <a:gd name="T104" fmla="*/ 381 w 2520"/>
                  <a:gd name="T105" fmla="*/ 1328 h 1715"/>
                  <a:gd name="T106" fmla="*/ 374 w 2520"/>
                  <a:gd name="T107" fmla="*/ 1425 h 1715"/>
                  <a:gd name="T108" fmla="*/ 353 w 2520"/>
                  <a:gd name="T109" fmla="*/ 1494 h 1715"/>
                  <a:gd name="T110" fmla="*/ 317 w 2520"/>
                  <a:gd name="T111" fmla="*/ 1561 h 1715"/>
                  <a:gd name="T112" fmla="*/ 268 w 2520"/>
                  <a:gd name="T113" fmla="*/ 1620 h 1715"/>
                  <a:gd name="T114" fmla="*/ 197 w 2520"/>
                  <a:gd name="T115" fmla="*/ 1670 h 1715"/>
                  <a:gd name="T116" fmla="*/ 104 w 2520"/>
                  <a:gd name="T117" fmla="*/ 1703 h 1715"/>
                  <a:gd name="T118" fmla="*/ 0 w 2520"/>
                  <a:gd name="T119" fmla="*/ 1658 h 1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0"/>
                  <a:gd name="T181" fmla="*/ 0 h 1715"/>
                  <a:gd name="T182" fmla="*/ 2520 w 2520"/>
                  <a:gd name="T183" fmla="*/ 1715 h 17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0" h="1715">
                    <a:moveTo>
                      <a:pt x="0" y="1658"/>
                    </a:moveTo>
                    <a:lnTo>
                      <a:pt x="0" y="1658"/>
                    </a:lnTo>
                    <a:lnTo>
                      <a:pt x="5" y="1658"/>
                    </a:lnTo>
                    <a:lnTo>
                      <a:pt x="9" y="1660"/>
                    </a:lnTo>
                    <a:lnTo>
                      <a:pt x="17" y="1660"/>
                    </a:lnTo>
                    <a:lnTo>
                      <a:pt x="24" y="1660"/>
                    </a:lnTo>
                    <a:lnTo>
                      <a:pt x="28" y="1660"/>
                    </a:lnTo>
                    <a:lnTo>
                      <a:pt x="33" y="1660"/>
                    </a:lnTo>
                    <a:lnTo>
                      <a:pt x="38" y="1660"/>
                    </a:lnTo>
                    <a:lnTo>
                      <a:pt x="45" y="1660"/>
                    </a:lnTo>
                    <a:lnTo>
                      <a:pt x="50" y="1658"/>
                    </a:lnTo>
                    <a:lnTo>
                      <a:pt x="54" y="1658"/>
                    </a:lnTo>
                    <a:lnTo>
                      <a:pt x="62" y="1658"/>
                    </a:lnTo>
                    <a:lnTo>
                      <a:pt x="66" y="1658"/>
                    </a:lnTo>
                    <a:lnTo>
                      <a:pt x="73" y="1653"/>
                    </a:lnTo>
                    <a:lnTo>
                      <a:pt x="81" y="1653"/>
                    </a:lnTo>
                    <a:lnTo>
                      <a:pt x="85" y="1651"/>
                    </a:lnTo>
                    <a:lnTo>
                      <a:pt x="92" y="1651"/>
                    </a:lnTo>
                    <a:lnTo>
                      <a:pt x="99" y="1649"/>
                    </a:lnTo>
                    <a:lnTo>
                      <a:pt x="107" y="1649"/>
                    </a:lnTo>
                    <a:lnTo>
                      <a:pt x="114" y="1646"/>
                    </a:lnTo>
                    <a:lnTo>
                      <a:pt x="121" y="1644"/>
                    </a:lnTo>
                    <a:lnTo>
                      <a:pt x="128" y="1639"/>
                    </a:lnTo>
                    <a:lnTo>
                      <a:pt x="135" y="1637"/>
                    </a:lnTo>
                    <a:lnTo>
                      <a:pt x="142" y="1634"/>
                    </a:lnTo>
                    <a:lnTo>
                      <a:pt x="149" y="1632"/>
                    </a:lnTo>
                    <a:lnTo>
                      <a:pt x="159" y="1627"/>
                    </a:lnTo>
                    <a:lnTo>
                      <a:pt x="163" y="1622"/>
                    </a:lnTo>
                    <a:lnTo>
                      <a:pt x="171" y="1618"/>
                    </a:lnTo>
                    <a:lnTo>
                      <a:pt x="178" y="1613"/>
                    </a:lnTo>
                    <a:lnTo>
                      <a:pt x="187" y="1608"/>
                    </a:lnTo>
                    <a:lnTo>
                      <a:pt x="194" y="1603"/>
                    </a:lnTo>
                    <a:lnTo>
                      <a:pt x="199" y="1596"/>
                    </a:lnTo>
                    <a:lnTo>
                      <a:pt x="208" y="1592"/>
                    </a:lnTo>
                    <a:lnTo>
                      <a:pt x="213" y="1582"/>
                    </a:lnTo>
                    <a:lnTo>
                      <a:pt x="220" y="1577"/>
                    </a:lnTo>
                    <a:lnTo>
                      <a:pt x="227" y="1568"/>
                    </a:lnTo>
                    <a:lnTo>
                      <a:pt x="234" y="1561"/>
                    </a:lnTo>
                    <a:lnTo>
                      <a:pt x="239" y="1551"/>
                    </a:lnTo>
                    <a:lnTo>
                      <a:pt x="246" y="1542"/>
                    </a:lnTo>
                    <a:lnTo>
                      <a:pt x="251" y="1535"/>
                    </a:lnTo>
                    <a:lnTo>
                      <a:pt x="258" y="1525"/>
                    </a:lnTo>
                    <a:lnTo>
                      <a:pt x="261" y="1513"/>
                    </a:lnTo>
                    <a:lnTo>
                      <a:pt x="268" y="1504"/>
                    </a:lnTo>
                    <a:lnTo>
                      <a:pt x="272" y="1492"/>
                    </a:lnTo>
                    <a:lnTo>
                      <a:pt x="277" y="1480"/>
                    </a:lnTo>
                    <a:lnTo>
                      <a:pt x="282" y="1468"/>
                    </a:lnTo>
                    <a:lnTo>
                      <a:pt x="287" y="1454"/>
                    </a:lnTo>
                    <a:lnTo>
                      <a:pt x="291" y="1440"/>
                    </a:lnTo>
                    <a:lnTo>
                      <a:pt x="294" y="1428"/>
                    </a:lnTo>
                    <a:lnTo>
                      <a:pt x="296" y="1413"/>
                    </a:lnTo>
                    <a:lnTo>
                      <a:pt x="298" y="1397"/>
                    </a:lnTo>
                    <a:lnTo>
                      <a:pt x="301" y="1380"/>
                    </a:lnTo>
                    <a:lnTo>
                      <a:pt x="306" y="1364"/>
                    </a:lnTo>
                    <a:lnTo>
                      <a:pt x="306" y="1347"/>
                    </a:lnTo>
                    <a:lnTo>
                      <a:pt x="308" y="1330"/>
                    </a:lnTo>
                    <a:lnTo>
                      <a:pt x="308" y="1311"/>
                    </a:lnTo>
                    <a:lnTo>
                      <a:pt x="310" y="1292"/>
                    </a:lnTo>
                    <a:lnTo>
                      <a:pt x="310" y="1273"/>
                    </a:lnTo>
                    <a:lnTo>
                      <a:pt x="310" y="1252"/>
                    </a:lnTo>
                    <a:lnTo>
                      <a:pt x="310" y="1233"/>
                    </a:lnTo>
                    <a:lnTo>
                      <a:pt x="310" y="1214"/>
                    </a:lnTo>
                    <a:lnTo>
                      <a:pt x="310" y="1195"/>
                    </a:lnTo>
                    <a:lnTo>
                      <a:pt x="310" y="1176"/>
                    </a:lnTo>
                    <a:lnTo>
                      <a:pt x="310" y="1155"/>
                    </a:lnTo>
                    <a:lnTo>
                      <a:pt x="310" y="1136"/>
                    </a:lnTo>
                    <a:lnTo>
                      <a:pt x="310" y="1114"/>
                    </a:lnTo>
                    <a:lnTo>
                      <a:pt x="310" y="1098"/>
                    </a:lnTo>
                    <a:lnTo>
                      <a:pt x="310" y="1079"/>
                    </a:lnTo>
                    <a:lnTo>
                      <a:pt x="310" y="1057"/>
                    </a:lnTo>
                    <a:lnTo>
                      <a:pt x="310" y="1038"/>
                    </a:lnTo>
                    <a:lnTo>
                      <a:pt x="310" y="1022"/>
                    </a:lnTo>
                    <a:lnTo>
                      <a:pt x="310" y="1000"/>
                    </a:lnTo>
                    <a:lnTo>
                      <a:pt x="310" y="984"/>
                    </a:lnTo>
                    <a:lnTo>
                      <a:pt x="308" y="962"/>
                    </a:lnTo>
                    <a:lnTo>
                      <a:pt x="308" y="943"/>
                    </a:lnTo>
                    <a:lnTo>
                      <a:pt x="308" y="924"/>
                    </a:lnTo>
                    <a:lnTo>
                      <a:pt x="308" y="905"/>
                    </a:lnTo>
                    <a:lnTo>
                      <a:pt x="308" y="889"/>
                    </a:lnTo>
                    <a:lnTo>
                      <a:pt x="308" y="872"/>
                    </a:lnTo>
                    <a:lnTo>
                      <a:pt x="308" y="853"/>
                    </a:lnTo>
                    <a:lnTo>
                      <a:pt x="310" y="834"/>
                    </a:lnTo>
                    <a:lnTo>
                      <a:pt x="310" y="817"/>
                    </a:lnTo>
                    <a:lnTo>
                      <a:pt x="310" y="798"/>
                    </a:lnTo>
                    <a:lnTo>
                      <a:pt x="310" y="782"/>
                    </a:lnTo>
                    <a:lnTo>
                      <a:pt x="310" y="765"/>
                    </a:lnTo>
                    <a:lnTo>
                      <a:pt x="313" y="746"/>
                    </a:lnTo>
                    <a:lnTo>
                      <a:pt x="313" y="729"/>
                    </a:lnTo>
                    <a:lnTo>
                      <a:pt x="315" y="713"/>
                    </a:lnTo>
                    <a:lnTo>
                      <a:pt x="315" y="696"/>
                    </a:lnTo>
                    <a:lnTo>
                      <a:pt x="315" y="680"/>
                    </a:lnTo>
                    <a:lnTo>
                      <a:pt x="317" y="663"/>
                    </a:lnTo>
                    <a:lnTo>
                      <a:pt x="320" y="644"/>
                    </a:lnTo>
                    <a:lnTo>
                      <a:pt x="322" y="630"/>
                    </a:lnTo>
                    <a:lnTo>
                      <a:pt x="322" y="613"/>
                    </a:lnTo>
                    <a:lnTo>
                      <a:pt x="324" y="599"/>
                    </a:lnTo>
                    <a:lnTo>
                      <a:pt x="327" y="582"/>
                    </a:lnTo>
                    <a:lnTo>
                      <a:pt x="329" y="568"/>
                    </a:lnTo>
                    <a:lnTo>
                      <a:pt x="332" y="554"/>
                    </a:lnTo>
                    <a:lnTo>
                      <a:pt x="334" y="537"/>
                    </a:lnTo>
                    <a:lnTo>
                      <a:pt x="336" y="523"/>
                    </a:lnTo>
                    <a:lnTo>
                      <a:pt x="341" y="509"/>
                    </a:lnTo>
                    <a:lnTo>
                      <a:pt x="341" y="497"/>
                    </a:lnTo>
                    <a:lnTo>
                      <a:pt x="348" y="482"/>
                    </a:lnTo>
                    <a:lnTo>
                      <a:pt x="351" y="468"/>
                    </a:lnTo>
                    <a:lnTo>
                      <a:pt x="355" y="456"/>
                    </a:lnTo>
                    <a:lnTo>
                      <a:pt x="360" y="442"/>
                    </a:lnTo>
                    <a:lnTo>
                      <a:pt x="362" y="430"/>
                    </a:lnTo>
                    <a:lnTo>
                      <a:pt x="367" y="416"/>
                    </a:lnTo>
                    <a:lnTo>
                      <a:pt x="374" y="404"/>
                    </a:lnTo>
                    <a:lnTo>
                      <a:pt x="379" y="392"/>
                    </a:lnTo>
                    <a:lnTo>
                      <a:pt x="384" y="380"/>
                    </a:lnTo>
                    <a:lnTo>
                      <a:pt x="388" y="368"/>
                    </a:lnTo>
                    <a:lnTo>
                      <a:pt x="396" y="359"/>
                    </a:lnTo>
                    <a:lnTo>
                      <a:pt x="400" y="347"/>
                    </a:lnTo>
                    <a:lnTo>
                      <a:pt x="407" y="338"/>
                    </a:lnTo>
                    <a:lnTo>
                      <a:pt x="412" y="326"/>
                    </a:lnTo>
                    <a:lnTo>
                      <a:pt x="422" y="319"/>
                    </a:lnTo>
                    <a:lnTo>
                      <a:pt x="429" y="309"/>
                    </a:lnTo>
                    <a:lnTo>
                      <a:pt x="436" y="300"/>
                    </a:lnTo>
                    <a:lnTo>
                      <a:pt x="443" y="292"/>
                    </a:lnTo>
                    <a:lnTo>
                      <a:pt x="452" y="283"/>
                    </a:lnTo>
                    <a:lnTo>
                      <a:pt x="459" y="276"/>
                    </a:lnTo>
                    <a:lnTo>
                      <a:pt x="469" y="266"/>
                    </a:lnTo>
                    <a:lnTo>
                      <a:pt x="476" y="257"/>
                    </a:lnTo>
                    <a:lnTo>
                      <a:pt x="488" y="250"/>
                    </a:lnTo>
                    <a:lnTo>
                      <a:pt x="497" y="240"/>
                    </a:lnTo>
                    <a:lnTo>
                      <a:pt x="507" y="233"/>
                    </a:lnTo>
                    <a:lnTo>
                      <a:pt x="516" y="226"/>
                    </a:lnTo>
                    <a:lnTo>
                      <a:pt x="528" y="216"/>
                    </a:lnTo>
                    <a:lnTo>
                      <a:pt x="538" y="209"/>
                    </a:lnTo>
                    <a:lnTo>
                      <a:pt x="547" y="202"/>
                    </a:lnTo>
                    <a:lnTo>
                      <a:pt x="559" y="195"/>
                    </a:lnTo>
                    <a:lnTo>
                      <a:pt x="571" y="186"/>
                    </a:lnTo>
                    <a:lnTo>
                      <a:pt x="583" y="178"/>
                    </a:lnTo>
                    <a:lnTo>
                      <a:pt x="594" y="171"/>
                    </a:lnTo>
                    <a:lnTo>
                      <a:pt x="606" y="164"/>
                    </a:lnTo>
                    <a:lnTo>
                      <a:pt x="618" y="157"/>
                    </a:lnTo>
                    <a:lnTo>
                      <a:pt x="630" y="148"/>
                    </a:lnTo>
                    <a:lnTo>
                      <a:pt x="644" y="140"/>
                    </a:lnTo>
                    <a:lnTo>
                      <a:pt x="656" y="133"/>
                    </a:lnTo>
                    <a:lnTo>
                      <a:pt x="670" y="126"/>
                    </a:lnTo>
                    <a:lnTo>
                      <a:pt x="684" y="119"/>
                    </a:lnTo>
                    <a:lnTo>
                      <a:pt x="699" y="114"/>
                    </a:lnTo>
                    <a:lnTo>
                      <a:pt x="711" y="105"/>
                    </a:lnTo>
                    <a:lnTo>
                      <a:pt x="727" y="100"/>
                    </a:lnTo>
                    <a:lnTo>
                      <a:pt x="739" y="93"/>
                    </a:lnTo>
                    <a:lnTo>
                      <a:pt x="753" y="88"/>
                    </a:lnTo>
                    <a:lnTo>
                      <a:pt x="770" y="81"/>
                    </a:lnTo>
                    <a:lnTo>
                      <a:pt x="784" y="76"/>
                    </a:lnTo>
                    <a:lnTo>
                      <a:pt x="801" y="69"/>
                    </a:lnTo>
                    <a:lnTo>
                      <a:pt x="817" y="64"/>
                    </a:lnTo>
                    <a:lnTo>
                      <a:pt x="834" y="60"/>
                    </a:lnTo>
                    <a:lnTo>
                      <a:pt x="850" y="55"/>
                    </a:lnTo>
                    <a:lnTo>
                      <a:pt x="864" y="50"/>
                    </a:lnTo>
                    <a:lnTo>
                      <a:pt x="881" y="45"/>
                    </a:lnTo>
                    <a:lnTo>
                      <a:pt x="898" y="41"/>
                    </a:lnTo>
                    <a:lnTo>
                      <a:pt x="917" y="36"/>
                    </a:lnTo>
                    <a:lnTo>
                      <a:pt x="931" y="31"/>
                    </a:lnTo>
                    <a:lnTo>
                      <a:pt x="950" y="26"/>
                    </a:lnTo>
                    <a:lnTo>
                      <a:pt x="969" y="24"/>
                    </a:lnTo>
                    <a:lnTo>
                      <a:pt x="985" y="22"/>
                    </a:lnTo>
                    <a:lnTo>
                      <a:pt x="1004" y="17"/>
                    </a:lnTo>
                    <a:lnTo>
                      <a:pt x="1023" y="15"/>
                    </a:lnTo>
                    <a:lnTo>
                      <a:pt x="1040" y="12"/>
                    </a:lnTo>
                    <a:lnTo>
                      <a:pt x="1059" y="10"/>
                    </a:lnTo>
                    <a:lnTo>
                      <a:pt x="1078" y="7"/>
                    </a:lnTo>
                    <a:lnTo>
                      <a:pt x="1097" y="5"/>
                    </a:lnTo>
                    <a:lnTo>
                      <a:pt x="1116" y="3"/>
                    </a:lnTo>
                    <a:lnTo>
                      <a:pt x="1137" y="3"/>
                    </a:lnTo>
                    <a:lnTo>
                      <a:pt x="1156" y="3"/>
                    </a:lnTo>
                    <a:lnTo>
                      <a:pt x="1175" y="0"/>
                    </a:lnTo>
                    <a:lnTo>
                      <a:pt x="1196" y="0"/>
                    </a:lnTo>
                    <a:lnTo>
                      <a:pt x="1217" y="3"/>
                    </a:lnTo>
                    <a:lnTo>
                      <a:pt x="1236" y="3"/>
                    </a:lnTo>
                    <a:lnTo>
                      <a:pt x="1258" y="3"/>
                    </a:lnTo>
                    <a:lnTo>
                      <a:pt x="1277" y="3"/>
                    </a:lnTo>
                    <a:lnTo>
                      <a:pt x="1300" y="5"/>
                    </a:lnTo>
                    <a:lnTo>
                      <a:pt x="1319" y="5"/>
                    </a:lnTo>
                    <a:lnTo>
                      <a:pt x="1343" y="7"/>
                    </a:lnTo>
                    <a:lnTo>
                      <a:pt x="1362" y="12"/>
                    </a:lnTo>
                    <a:lnTo>
                      <a:pt x="1386" y="15"/>
                    </a:lnTo>
                    <a:lnTo>
                      <a:pt x="1409" y="17"/>
                    </a:lnTo>
                    <a:lnTo>
                      <a:pt x="1431" y="19"/>
                    </a:lnTo>
                    <a:lnTo>
                      <a:pt x="1454" y="24"/>
                    </a:lnTo>
                    <a:lnTo>
                      <a:pt x="1478" y="29"/>
                    </a:lnTo>
                    <a:lnTo>
                      <a:pt x="1499" y="31"/>
                    </a:lnTo>
                    <a:lnTo>
                      <a:pt x="1523" y="38"/>
                    </a:lnTo>
                    <a:lnTo>
                      <a:pt x="1547" y="43"/>
                    </a:lnTo>
                    <a:lnTo>
                      <a:pt x="1568" y="50"/>
                    </a:lnTo>
                    <a:lnTo>
                      <a:pt x="1592" y="57"/>
                    </a:lnTo>
                    <a:lnTo>
                      <a:pt x="1615" y="67"/>
                    </a:lnTo>
                    <a:lnTo>
                      <a:pt x="1639" y="76"/>
                    </a:lnTo>
                    <a:lnTo>
                      <a:pt x="1663" y="86"/>
                    </a:lnTo>
                    <a:lnTo>
                      <a:pt x="1686" y="95"/>
                    </a:lnTo>
                    <a:lnTo>
                      <a:pt x="1710" y="105"/>
                    </a:lnTo>
                    <a:lnTo>
                      <a:pt x="1731" y="117"/>
                    </a:lnTo>
                    <a:lnTo>
                      <a:pt x="1755" y="129"/>
                    </a:lnTo>
                    <a:lnTo>
                      <a:pt x="1779" y="140"/>
                    </a:lnTo>
                    <a:lnTo>
                      <a:pt x="1802" y="152"/>
                    </a:lnTo>
                    <a:lnTo>
                      <a:pt x="1826" y="167"/>
                    </a:lnTo>
                    <a:lnTo>
                      <a:pt x="1850" y="181"/>
                    </a:lnTo>
                    <a:lnTo>
                      <a:pt x="1871" y="193"/>
                    </a:lnTo>
                    <a:lnTo>
                      <a:pt x="1895" y="207"/>
                    </a:lnTo>
                    <a:lnTo>
                      <a:pt x="1918" y="221"/>
                    </a:lnTo>
                    <a:lnTo>
                      <a:pt x="1940" y="235"/>
                    </a:lnTo>
                    <a:lnTo>
                      <a:pt x="1963" y="250"/>
                    </a:lnTo>
                    <a:lnTo>
                      <a:pt x="1985" y="264"/>
                    </a:lnTo>
                    <a:lnTo>
                      <a:pt x="2008" y="281"/>
                    </a:lnTo>
                    <a:lnTo>
                      <a:pt x="2030" y="295"/>
                    </a:lnTo>
                    <a:lnTo>
                      <a:pt x="2051" y="311"/>
                    </a:lnTo>
                    <a:lnTo>
                      <a:pt x="2072" y="326"/>
                    </a:lnTo>
                    <a:lnTo>
                      <a:pt x="2094" y="342"/>
                    </a:lnTo>
                    <a:lnTo>
                      <a:pt x="2115" y="359"/>
                    </a:lnTo>
                    <a:lnTo>
                      <a:pt x="2134" y="376"/>
                    </a:lnTo>
                    <a:lnTo>
                      <a:pt x="2155" y="390"/>
                    </a:lnTo>
                    <a:lnTo>
                      <a:pt x="2174" y="406"/>
                    </a:lnTo>
                    <a:lnTo>
                      <a:pt x="2196" y="423"/>
                    </a:lnTo>
                    <a:lnTo>
                      <a:pt x="2212" y="440"/>
                    </a:lnTo>
                    <a:lnTo>
                      <a:pt x="2231" y="456"/>
                    </a:lnTo>
                    <a:lnTo>
                      <a:pt x="2250" y="473"/>
                    </a:lnTo>
                    <a:lnTo>
                      <a:pt x="2269" y="487"/>
                    </a:lnTo>
                    <a:lnTo>
                      <a:pt x="2283" y="504"/>
                    </a:lnTo>
                    <a:lnTo>
                      <a:pt x="2300" y="518"/>
                    </a:lnTo>
                    <a:lnTo>
                      <a:pt x="2319" y="535"/>
                    </a:lnTo>
                    <a:lnTo>
                      <a:pt x="2333" y="551"/>
                    </a:lnTo>
                    <a:lnTo>
                      <a:pt x="2349" y="566"/>
                    </a:lnTo>
                    <a:lnTo>
                      <a:pt x="2364" y="580"/>
                    </a:lnTo>
                    <a:lnTo>
                      <a:pt x="2378" y="594"/>
                    </a:lnTo>
                    <a:lnTo>
                      <a:pt x="2392" y="611"/>
                    </a:lnTo>
                    <a:lnTo>
                      <a:pt x="2404" y="623"/>
                    </a:lnTo>
                    <a:lnTo>
                      <a:pt x="2418" y="637"/>
                    </a:lnTo>
                    <a:lnTo>
                      <a:pt x="2430" y="651"/>
                    </a:lnTo>
                    <a:lnTo>
                      <a:pt x="2442" y="663"/>
                    </a:lnTo>
                    <a:lnTo>
                      <a:pt x="2449" y="675"/>
                    </a:lnTo>
                    <a:lnTo>
                      <a:pt x="2461" y="689"/>
                    </a:lnTo>
                    <a:lnTo>
                      <a:pt x="2470" y="699"/>
                    </a:lnTo>
                    <a:lnTo>
                      <a:pt x="2477" y="710"/>
                    </a:lnTo>
                    <a:lnTo>
                      <a:pt x="2484" y="722"/>
                    </a:lnTo>
                    <a:lnTo>
                      <a:pt x="2492" y="732"/>
                    </a:lnTo>
                    <a:lnTo>
                      <a:pt x="2499" y="741"/>
                    </a:lnTo>
                    <a:lnTo>
                      <a:pt x="2503" y="751"/>
                    </a:lnTo>
                    <a:lnTo>
                      <a:pt x="2508" y="758"/>
                    </a:lnTo>
                    <a:lnTo>
                      <a:pt x="2513" y="767"/>
                    </a:lnTo>
                    <a:lnTo>
                      <a:pt x="2515" y="775"/>
                    </a:lnTo>
                    <a:lnTo>
                      <a:pt x="2518" y="779"/>
                    </a:lnTo>
                    <a:lnTo>
                      <a:pt x="2518" y="786"/>
                    </a:lnTo>
                    <a:lnTo>
                      <a:pt x="2520" y="791"/>
                    </a:lnTo>
                    <a:lnTo>
                      <a:pt x="2518" y="796"/>
                    </a:lnTo>
                    <a:lnTo>
                      <a:pt x="2518" y="801"/>
                    </a:lnTo>
                    <a:lnTo>
                      <a:pt x="2513" y="805"/>
                    </a:lnTo>
                    <a:lnTo>
                      <a:pt x="2508" y="810"/>
                    </a:lnTo>
                    <a:lnTo>
                      <a:pt x="2503" y="815"/>
                    </a:lnTo>
                    <a:lnTo>
                      <a:pt x="2499" y="820"/>
                    </a:lnTo>
                    <a:lnTo>
                      <a:pt x="2492" y="822"/>
                    </a:lnTo>
                    <a:lnTo>
                      <a:pt x="2487" y="827"/>
                    </a:lnTo>
                    <a:lnTo>
                      <a:pt x="2482" y="829"/>
                    </a:lnTo>
                    <a:lnTo>
                      <a:pt x="2475" y="832"/>
                    </a:lnTo>
                    <a:lnTo>
                      <a:pt x="2470" y="832"/>
                    </a:lnTo>
                    <a:lnTo>
                      <a:pt x="2463" y="832"/>
                    </a:lnTo>
                    <a:lnTo>
                      <a:pt x="2456" y="832"/>
                    </a:lnTo>
                    <a:lnTo>
                      <a:pt x="2447" y="832"/>
                    </a:lnTo>
                    <a:lnTo>
                      <a:pt x="2439" y="829"/>
                    </a:lnTo>
                    <a:lnTo>
                      <a:pt x="2432" y="827"/>
                    </a:lnTo>
                    <a:lnTo>
                      <a:pt x="2423" y="822"/>
                    </a:lnTo>
                    <a:lnTo>
                      <a:pt x="2416" y="820"/>
                    </a:lnTo>
                    <a:lnTo>
                      <a:pt x="2409" y="817"/>
                    </a:lnTo>
                    <a:lnTo>
                      <a:pt x="2404" y="815"/>
                    </a:lnTo>
                    <a:lnTo>
                      <a:pt x="2399" y="813"/>
                    </a:lnTo>
                    <a:lnTo>
                      <a:pt x="2394" y="810"/>
                    </a:lnTo>
                    <a:lnTo>
                      <a:pt x="2390" y="808"/>
                    </a:lnTo>
                    <a:lnTo>
                      <a:pt x="2385" y="805"/>
                    </a:lnTo>
                    <a:lnTo>
                      <a:pt x="2380" y="801"/>
                    </a:lnTo>
                    <a:lnTo>
                      <a:pt x="2376" y="798"/>
                    </a:lnTo>
                    <a:lnTo>
                      <a:pt x="2368" y="794"/>
                    </a:lnTo>
                    <a:lnTo>
                      <a:pt x="2364" y="791"/>
                    </a:lnTo>
                    <a:lnTo>
                      <a:pt x="2359" y="786"/>
                    </a:lnTo>
                    <a:lnTo>
                      <a:pt x="2354" y="782"/>
                    </a:lnTo>
                    <a:lnTo>
                      <a:pt x="2349" y="777"/>
                    </a:lnTo>
                    <a:lnTo>
                      <a:pt x="2345" y="775"/>
                    </a:lnTo>
                    <a:lnTo>
                      <a:pt x="2338" y="770"/>
                    </a:lnTo>
                    <a:lnTo>
                      <a:pt x="2333" y="765"/>
                    </a:lnTo>
                    <a:lnTo>
                      <a:pt x="2326" y="760"/>
                    </a:lnTo>
                    <a:lnTo>
                      <a:pt x="2321" y="753"/>
                    </a:lnTo>
                    <a:lnTo>
                      <a:pt x="2316" y="748"/>
                    </a:lnTo>
                    <a:lnTo>
                      <a:pt x="2309" y="744"/>
                    </a:lnTo>
                    <a:lnTo>
                      <a:pt x="2304" y="737"/>
                    </a:lnTo>
                    <a:lnTo>
                      <a:pt x="2297" y="732"/>
                    </a:lnTo>
                    <a:lnTo>
                      <a:pt x="2290" y="725"/>
                    </a:lnTo>
                    <a:lnTo>
                      <a:pt x="2286" y="720"/>
                    </a:lnTo>
                    <a:lnTo>
                      <a:pt x="2278" y="713"/>
                    </a:lnTo>
                    <a:lnTo>
                      <a:pt x="2271" y="706"/>
                    </a:lnTo>
                    <a:lnTo>
                      <a:pt x="2267" y="699"/>
                    </a:lnTo>
                    <a:lnTo>
                      <a:pt x="2259" y="691"/>
                    </a:lnTo>
                    <a:lnTo>
                      <a:pt x="2252" y="684"/>
                    </a:lnTo>
                    <a:lnTo>
                      <a:pt x="2245" y="677"/>
                    </a:lnTo>
                    <a:lnTo>
                      <a:pt x="2238" y="670"/>
                    </a:lnTo>
                    <a:lnTo>
                      <a:pt x="2231" y="663"/>
                    </a:lnTo>
                    <a:lnTo>
                      <a:pt x="2224" y="653"/>
                    </a:lnTo>
                    <a:lnTo>
                      <a:pt x="2217" y="644"/>
                    </a:lnTo>
                    <a:lnTo>
                      <a:pt x="2210" y="637"/>
                    </a:lnTo>
                    <a:lnTo>
                      <a:pt x="2200" y="630"/>
                    </a:lnTo>
                    <a:lnTo>
                      <a:pt x="2193" y="620"/>
                    </a:lnTo>
                    <a:lnTo>
                      <a:pt x="2184" y="611"/>
                    </a:lnTo>
                    <a:lnTo>
                      <a:pt x="2174" y="601"/>
                    </a:lnTo>
                    <a:lnTo>
                      <a:pt x="2167" y="594"/>
                    </a:lnTo>
                    <a:lnTo>
                      <a:pt x="2155" y="585"/>
                    </a:lnTo>
                    <a:lnTo>
                      <a:pt x="2146" y="575"/>
                    </a:lnTo>
                    <a:lnTo>
                      <a:pt x="2136" y="568"/>
                    </a:lnTo>
                    <a:lnTo>
                      <a:pt x="2127" y="558"/>
                    </a:lnTo>
                    <a:lnTo>
                      <a:pt x="2115" y="551"/>
                    </a:lnTo>
                    <a:lnTo>
                      <a:pt x="2103" y="542"/>
                    </a:lnTo>
                    <a:lnTo>
                      <a:pt x="2094" y="532"/>
                    </a:lnTo>
                    <a:lnTo>
                      <a:pt x="2084" y="525"/>
                    </a:lnTo>
                    <a:lnTo>
                      <a:pt x="2072" y="516"/>
                    </a:lnTo>
                    <a:lnTo>
                      <a:pt x="2061" y="506"/>
                    </a:lnTo>
                    <a:lnTo>
                      <a:pt x="2049" y="497"/>
                    </a:lnTo>
                    <a:lnTo>
                      <a:pt x="2037" y="490"/>
                    </a:lnTo>
                    <a:lnTo>
                      <a:pt x="2027" y="480"/>
                    </a:lnTo>
                    <a:lnTo>
                      <a:pt x="2016" y="473"/>
                    </a:lnTo>
                    <a:lnTo>
                      <a:pt x="2004" y="461"/>
                    </a:lnTo>
                    <a:lnTo>
                      <a:pt x="1992" y="454"/>
                    </a:lnTo>
                    <a:lnTo>
                      <a:pt x="1978" y="447"/>
                    </a:lnTo>
                    <a:lnTo>
                      <a:pt x="1966" y="437"/>
                    </a:lnTo>
                    <a:lnTo>
                      <a:pt x="1954" y="430"/>
                    </a:lnTo>
                    <a:lnTo>
                      <a:pt x="1942" y="421"/>
                    </a:lnTo>
                    <a:lnTo>
                      <a:pt x="1930" y="414"/>
                    </a:lnTo>
                    <a:lnTo>
                      <a:pt x="1918" y="406"/>
                    </a:lnTo>
                    <a:lnTo>
                      <a:pt x="1907" y="399"/>
                    </a:lnTo>
                    <a:lnTo>
                      <a:pt x="1895" y="390"/>
                    </a:lnTo>
                    <a:lnTo>
                      <a:pt x="1881" y="383"/>
                    </a:lnTo>
                    <a:lnTo>
                      <a:pt x="1869" y="376"/>
                    </a:lnTo>
                    <a:lnTo>
                      <a:pt x="1857" y="366"/>
                    </a:lnTo>
                    <a:lnTo>
                      <a:pt x="1845" y="361"/>
                    </a:lnTo>
                    <a:lnTo>
                      <a:pt x="1831" y="352"/>
                    </a:lnTo>
                    <a:lnTo>
                      <a:pt x="1821" y="345"/>
                    </a:lnTo>
                    <a:lnTo>
                      <a:pt x="1809" y="338"/>
                    </a:lnTo>
                    <a:lnTo>
                      <a:pt x="1798" y="333"/>
                    </a:lnTo>
                    <a:lnTo>
                      <a:pt x="1786" y="326"/>
                    </a:lnTo>
                    <a:lnTo>
                      <a:pt x="1774" y="319"/>
                    </a:lnTo>
                    <a:lnTo>
                      <a:pt x="1762" y="314"/>
                    </a:lnTo>
                    <a:lnTo>
                      <a:pt x="1750" y="309"/>
                    </a:lnTo>
                    <a:lnTo>
                      <a:pt x="1741" y="304"/>
                    </a:lnTo>
                    <a:lnTo>
                      <a:pt x="1729" y="297"/>
                    </a:lnTo>
                    <a:lnTo>
                      <a:pt x="1717" y="292"/>
                    </a:lnTo>
                    <a:lnTo>
                      <a:pt x="1708" y="290"/>
                    </a:lnTo>
                    <a:lnTo>
                      <a:pt x="1698" y="283"/>
                    </a:lnTo>
                    <a:lnTo>
                      <a:pt x="1686" y="278"/>
                    </a:lnTo>
                    <a:lnTo>
                      <a:pt x="1677" y="276"/>
                    </a:lnTo>
                    <a:lnTo>
                      <a:pt x="1667" y="271"/>
                    </a:lnTo>
                    <a:lnTo>
                      <a:pt x="1658" y="269"/>
                    </a:lnTo>
                    <a:lnTo>
                      <a:pt x="1648" y="266"/>
                    </a:lnTo>
                    <a:lnTo>
                      <a:pt x="1639" y="264"/>
                    </a:lnTo>
                    <a:lnTo>
                      <a:pt x="1632" y="262"/>
                    </a:lnTo>
                    <a:lnTo>
                      <a:pt x="1620" y="257"/>
                    </a:lnTo>
                    <a:lnTo>
                      <a:pt x="1613" y="257"/>
                    </a:lnTo>
                    <a:lnTo>
                      <a:pt x="1606" y="254"/>
                    </a:lnTo>
                    <a:lnTo>
                      <a:pt x="1599" y="254"/>
                    </a:lnTo>
                    <a:lnTo>
                      <a:pt x="1592" y="252"/>
                    </a:lnTo>
                    <a:lnTo>
                      <a:pt x="1584" y="252"/>
                    </a:lnTo>
                    <a:lnTo>
                      <a:pt x="1577" y="252"/>
                    </a:lnTo>
                    <a:lnTo>
                      <a:pt x="1573" y="254"/>
                    </a:lnTo>
                    <a:lnTo>
                      <a:pt x="1566" y="254"/>
                    </a:lnTo>
                    <a:lnTo>
                      <a:pt x="1561" y="254"/>
                    </a:lnTo>
                    <a:lnTo>
                      <a:pt x="1556" y="254"/>
                    </a:lnTo>
                    <a:lnTo>
                      <a:pt x="1551" y="257"/>
                    </a:lnTo>
                    <a:lnTo>
                      <a:pt x="1547" y="257"/>
                    </a:lnTo>
                    <a:lnTo>
                      <a:pt x="1539" y="257"/>
                    </a:lnTo>
                    <a:lnTo>
                      <a:pt x="1537" y="259"/>
                    </a:lnTo>
                    <a:lnTo>
                      <a:pt x="1532" y="262"/>
                    </a:lnTo>
                    <a:lnTo>
                      <a:pt x="1525" y="264"/>
                    </a:lnTo>
                    <a:lnTo>
                      <a:pt x="1518" y="269"/>
                    </a:lnTo>
                    <a:lnTo>
                      <a:pt x="1511" y="273"/>
                    </a:lnTo>
                    <a:lnTo>
                      <a:pt x="1506" y="278"/>
                    </a:lnTo>
                    <a:lnTo>
                      <a:pt x="1499" y="283"/>
                    </a:lnTo>
                    <a:lnTo>
                      <a:pt x="1494" y="288"/>
                    </a:lnTo>
                    <a:lnTo>
                      <a:pt x="1490" y="295"/>
                    </a:lnTo>
                    <a:lnTo>
                      <a:pt x="1485" y="300"/>
                    </a:lnTo>
                    <a:lnTo>
                      <a:pt x="1480" y="307"/>
                    </a:lnTo>
                    <a:lnTo>
                      <a:pt x="1476" y="314"/>
                    </a:lnTo>
                    <a:lnTo>
                      <a:pt x="1471" y="321"/>
                    </a:lnTo>
                    <a:lnTo>
                      <a:pt x="1466" y="328"/>
                    </a:lnTo>
                    <a:lnTo>
                      <a:pt x="1459" y="335"/>
                    </a:lnTo>
                    <a:lnTo>
                      <a:pt x="1452" y="342"/>
                    </a:lnTo>
                    <a:lnTo>
                      <a:pt x="1445" y="349"/>
                    </a:lnTo>
                    <a:lnTo>
                      <a:pt x="1438" y="359"/>
                    </a:lnTo>
                    <a:lnTo>
                      <a:pt x="1431" y="361"/>
                    </a:lnTo>
                    <a:lnTo>
                      <a:pt x="1426" y="364"/>
                    </a:lnTo>
                    <a:lnTo>
                      <a:pt x="1421" y="366"/>
                    </a:lnTo>
                    <a:lnTo>
                      <a:pt x="1416" y="373"/>
                    </a:lnTo>
                    <a:lnTo>
                      <a:pt x="1412" y="376"/>
                    </a:lnTo>
                    <a:lnTo>
                      <a:pt x="1407" y="380"/>
                    </a:lnTo>
                    <a:lnTo>
                      <a:pt x="1400" y="383"/>
                    </a:lnTo>
                    <a:lnTo>
                      <a:pt x="1395" y="387"/>
                    </a:lnTo>
                    <a:lnTo>
                      <a:pt x="1388" y="390"/>
                    </a:lnTo>
                    <a:lnTo>
                      <a:pt x="1381" y="395"/>
                    </a:lnTo>
                    <a:lnTo>
                      <a:pt x="1374" y="397"/>
                    </a:lnTo>
                    <a:lnTo>
                      <a:pt x="1367" y="402"/>
                    </a:lnTo>
                    <a:lnTo>
                      <a:pt x="1357" y="404"/>
                    </a:lnTo>
                    <a:lnTo>
                      <a:pt x="1348" y="409"/>
                    </a:lnTo>
                    <a:lnTo>
                      <a:pt x="1341" y="411"/>
                    </a:lnTo>
                    <a:lnTo>
                      <a:pt x="1331" y="416"/>
                    </a:lnTo>
                    <a:lnTo>
                      <a:pt x="1319" y="418"/>
                    </a:lnTo>
                    <a:lnTo>
                      <a:pt x="1312" y="421"/>
                    </a:lnTo>
                    <a:lnTo>
                      <a:pt x="1300" y="425"/>
                    </a:lnTo>
                    <a:lnTo>
                      <a:pt x="1291" y="430"/>
                    </a:lnTo>
                    <a:lnTo>
                      <a:pt x="1277" y="433"/>
                    </a:lnTo>
                    <a:lnTo>
                      <a:pt x="1265" y="435"/>
                    </a:lnTo>
                    <a:lnTo>
                      <a:pt x="1253" y="437"/>
                    </a:lnTo>
                    <a:lnTo>
                      <a:pt x="1241" y="442"/>
                    </a:lnTo>
                    <a:lnTo>
                      <a:pt x="1227" y="444"/>
                    </a:lnTo>
                    <a:lnTo>
                      <a:pt x="1215" y="447"/>
                    </a:lnTo>
                    <a:lnTo>
                      <a:pt x="1201" y="449"/>
                    </a:lnTo>
                    <a:lnTo>
                      <a:pt x="1189" y="452"/>
                    </a:lnTo>
                    <a:lnTo>
                      <a:pt x="1177" y="456"/>
                    </a:lnTo>
                    <a:lnTo>
                      <a:pt x="1163" y="459"/>
                    </a:lnTo>
                    <a:lnTo>
                      <a:pt x="1151" y="461"/>
                    </a:lnTo>
                    <a:lnTo>
                      <a:pt x="1142" y="463"/>
                    </a:lnTo>
                    <a:lnTo>
                      <a:pt x="1130" y="463"/>
                    </a:lnTo>
                    <a:lnTo>
                      <a:pt x="1118" y="468"/>
                    </a:lnTo>
                    <a:lnTo>
                      <a:pt x="1108" y="468"/>
                    </a:lnTo>
                    <a:lnTo>
                      <a:pt x="1099" y="471"/>
                    </a:lnTo>
                    <a:lnTo>
                      <a:pt x="1087" y="473"/>
                    </a:lnTo>
                    <a:lnTo>
                      <a:pt x="1078" y="475"/>
                    </a:lnTo>
                    <a:lnTo>
                      <a:pt x="1068" y="475"/>
                    </a:lnTo>
                    <a:lnTo>
                      <a:pt x="1056" y="478"/>
                    </a:lnTo>
                    <a:lnTo>
                      <a:pt x="1049" y="480"/>
                    </a:lnTo>
                    <a:lnTo>
                      <a:pt x="1037" y="482"/>
                    </a:lnTo>
                    <a:lnTo>
                      <a:pt x="1028" y="482"/>
                    </a:lnTo>
                    <a:lnTo>
                      <a:pt x="1018" y="485"/>
                    </a:lnTo>
                    <a:lnTo>
                      <a:pt x="1011" y="485"/>
                    </a:lnTo>
                    <a:lnTo>
                      <a:pt x="1002" y="487"/>
                    </a:lnTo>
                    <a:lnTo>
                      <a:pt x="992" y="487"/>
                    </a:lnTo>
                    <a:lnTo>
                      <a:pt x="985" y="490"/>
                    </a:lnTo>
                    <a:lnTo>
                      <a:pt x="976" y="490"/>
                    </a:lnTo>
                    <a:lnTo>
                      <a:pt x="969" y="490"/>
                    </a:lnTo>
                    <a:lnTo>
                      <a:pt x="959" y="492"/>
                    </a:lnTo>
                    <a:lnTo>
                      <a:pt x="952" y="492"/>
                    </a:lnTo>
                    <a:lnTo>
                      <a:pt x="945" y="494"/>
                    </a:lnTo>
                    <a:lnTo>
                      <a:pt x="936" y="497"/>
                    </a:lnTo>
                    <a:lnTo>
                      <a:pt x="928" y="497"/>
                    </a:lnTo>
                    <a:lnTo>
                      <a:pt x="921" y="497"/>
                    </a:lnTo>
                    <a:lnTo>
                      <a:pt x="914" y="497"/>
                    </a:lnTo>
                    <a:lnTo>
                      <a:pt x="905" y="499"/>
                    </a:lnTo>
                    <a:lnTo>
                      <a:pt x="900" y="499"/>
                    </a:lnTo>
                    <a:lnTo>
                      <a:pt x="891" y="499"/>
                    </a:lnTo>
                    <a:lnTo>
                      <a:pt x="883" y="499"/>
                    </a:lnTo>
                    <a:lnTo>
                      <a:pt x="876" y="499"/>
                    </a:lnTo>
                    <a:lnTo>
                      <a:pt x="869" y="501"/>
                    </a:lnTo>
                    <a:lnTo>
                      <a:pt x="862" y="501"/>
                    </a:lnTo>
                    <a:lnTo>
                      <a:pt x="855" y="501"/>
                    </a:lnTo>
                    <a:lnTo>
                      <a:pt x="848" y="501"/>
                    </a:lnTo>
                    <a:lnTo>
                      <a:pt x="841" y="501"/>
                    </a:lnTo>
                    <a:lnTo>
                      <a:pt x="834" y="504"/>
                    </a:lnTo>
                    <a:lnTo>
                      <a:pt x="824" y="504"/>
                    </a:lnTo>
                    <a:lnTo>
                      <a:pt x="819" y="504"/>
                    </a:lnTo>
                    <a:lnTo>
                      <a:pt x="812" y="504"/>
                    </a:lnTo>
                    <a:lnTo>
                      <a:pt x="805" y="504"/>
                    </a:lnTo>
                    <a:lnTo>
                      <a:pt x="798" y="504"/>
                    </a:lnTo>
                    <a:lnTo>
                      <a:pt x="791" y="504"/>
                    </a:lnTo>
                    <a:lnTo>
                      <a:pt x="784" y="504"/>
                    </a:lnTo>
                    <a:lnTo>
                      <a:pt x="777" y="506"/>
                    </a:lnTo>
                    <a:lnTo>
                      <a:pt x="770" y="506"/>
                    </a:lnTo>
                    <a:lnTo>
                      <a:pt x="763" y="506"/>
                    </a:lnTo>
                    <a:lnTo>
                      <a:pt x="753" y="506"/>
                    </a:lnTo>
                    <a:lnTo>
                      <a:pt x="748" y="506"/>
                    </a:lnTo>
                    <a:lnTo>
                      <a:pt x="739" y="506"/>
                    </a:lnTo>
                    <a:lnTo>
                      <a:pt x="732" y="506"/>
                    </a:lnTo>
                    <a:lnTo>
                      <a:pt x="725" y="506"/>
                    </a:lnTo>
                    <a:lnTo>
                      <a:pt x="715" y="506"/>
                    </a:lnTo>
                    <a:lnTo>
                      <a:pt x="708" y="506"/>
                    </a:lnTo>
                    <a:lnTo>
                      <a:pt x="701" y="506"/>
                    </a:lnTo>
                    <a:lnTo>
                      <a:pt x="694" y="506"/>
                    </a:lnTo>
                    <a:lnTo>
                      <a:pt x="687" y="509"/>
                    </a:lnTo>
                    <a:lnTo>
                      <a:pt x="677" y="506"/>
                    </a:lnTo>
                    <a:lnTo>
                      <a:pt x="668" y="506"/>
                    </a:lnTo>
                    <a:lnTo>
                      <a:pt x="658" y="504"/>
                    </a:lnTo>
                    <a:lnTo>
                      <a:pt x="651" y="50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1" y="504"/>
                    </a:lnTo>
                    <a:lnTo>
                      <a:pt x="602" y="506"/>
                    </a:lnTo>
                    <a:lnTo>
                      <a:pt x="594" y="506"/>
                    </a:lnTo>
                    <a:lnTo>
                      <a:pt x="587" y="509"/>
                    </a:lnTo>
                    <a:lnTo>
                      <a:pt x="580" y="509"/>
                    </a:lnTo>
                    <a:lnTo>
                      <a:pt x="573" y="511"/>
                    </a:lnTo>
                    <a:lnTo>
                      <a:pt x="568" y="513"/>
                    </a:lnTo>
                    <a:lnTo>
                      <a:pt x="561" y="516"/>
                    </a:lnTo>
                    <a:lnTo>
                      <a:pt x="554" y="516"/>
                    </a:lnTo>
                    <a:lnTo>
                      <a:pt x="547" y="518"/>
                    </a:lnTo>
                    <a:lnTo>
                      <a:pt x="542" y="520"/>
                    </a:lnTo>
                    <a:lnTo>
                      <a:pt x="535" y="523"/>
                    </a:lnTo>
                    <a:lnTo>
                      <a:pt x="531" y="525"/>
                    </a:lnTo>
                    <a:lnTo>
                      <a:pt x="526" y="528"/>
                    </a:lnTo>
                    <a:lnTo>
                      <a:pt x="519" y="530"/>
                    </a:lnTo>
                    <a:lnTo>
                      <a:pt x="514" y="532"/>
                    </a:lnTo>
                    <a:lnTo>
                      <a:pt x="509" y="537"/>
                    </a:lnTo>
                    <a:lnTo>
                      <a:pt x="504" y="539"/>
                    </a:lnTo>
                    <a:lnTo>
                      <a:pt x="500" y="542"/>
                    </a:lnTo>
                    <a:lnTo>
                      <a:pt x="495" y="544"/>
                    </a:lnTo>
                    <a:lnTo>
                      <a:pt x="486" y="554"/>
                    </a:lnTo>
                    <a:lnTo>
                      <a:pt x="478" y="561"/>
                    </a:lnTo>
                    <a:lnTo>
                      <a:pt x="469" y="568"/>
                    </a:lnTo>
                    <a:lnTo>
                      <a:pt x="462" y="575"/>
                    </a:lnTo>
                    <a:lnTo>
                      <a:pt x="455" y="585"/>
                    </a:lnTo>
                    <a:lnTo>
                      <a:pt x="448" y="594"/>
                    </a:lnTo>
                    <a:lnTo>
                      <a:pt x="443" y="601"/>
                    </a:lnTo>
                    <a:lnTo>
                      <a:pt x="436" y="611"/>
                    </a:lnTo>
                    <a:lnTo>
                      <a:pt x="433" y="615"/>
                    </a:lnTo>
                    <a:lnTo>
                      <a:pt x="431" y="620"/>
                    </a:lnTo>
                    <a:lnTo>
                      <a:pt x="429" y="625"/>
                    </a:lnTo>
                    <a:lnTo>
                      <a:pt x="429" y="630"/>
                    </a:lnTo>
                    <a:lnTo>
                      <a:pt x="424" y="634"/>
                    </a:lnTo>
                    <a:lnTo>
                      <a:pt x="422" y="639"/>
                    </a:lnTo>
                    <a:lnTo>
                      <a:pt x="422" y="644"/>
                    </a:lnTo>
                    <a:lnTo>
                      <a:pt x="419" y="651"/>
                    </a:lnTo>
                    <a:lnTo>
                      <a:pt x="417" y="656"/>
                    </a:lnTo>
                    <a:lnTo>
                      <a:pt x="414" y="661"/>
                    </a:lnTo>
                    <a:lnTo>
                      <a:pt x="412" y="665"/>
                    </a:lnTo>
                    <a:lnTo>
                      <a:pt x="410" y="670"/>
                    </a:lnTo>
                    <a:lnTo>
                      <a:pt x="407" y="675"/>
                    </a:lnTo>
                    <a:lnTo>
                      <a:pt x="407" y="680"/>
                    </a:lnTo>
                    <a:lnTo>
                      <a:pt x="405" y="684"/>
                    </a:lnTo>
                    <a:lnTo>
                      <a:pt x="405" y="691"/>
                    </a:lnTo>
                    <a:lnTo>
                      <a:pt x="403" y="696"/>
                    </a:lnTo>
                    <a:lnTo>
                      <a:pt x="403" y="701"/>
                    </a:lnTo>
                    <a:lnTo>
                      <a:pt x="403" y="706"/>
                    </a:lnTo>
                    <a:lnTo>
                      <a:pt x="403" y="713"/>
                    </a:lnTo>
                    <a:lnTo>
                      <a:pt x="398" y="718"/>
                    </a:lnTo>
                    <a:lnTo>
                      <a:pt x="398" y="722"/>
                    </a:lnTo>
                    <a:lnTo>
                      <a:pt x="396" y="727"/>
                    </a:lnTo>
                    <a:lnTo>
                      <a:pt x="396" y="737"/>
                    </a:lnTo>
                    <a:lnTo>
                      <a:pt x="393" y="741"/>
                    </a:lnTo>
                    <a:lnTo>
                      <a:pt x="393" y="751"/>
                    </a:lnTo>
                    <a:lnTo>
                      <a:pt x="393" y="760"/>
                    </a:lnTo>
                    <a:lnTo>
                      <a:pt x="393" y="767"/>
                    </a:lnTo>
                    <a:lnTo>
                      <a:pt x="391" y="777"/>
                    </a:lnTo>
                    <a:lnTo>
                      <a:pt x="391" y="786"/>
                    </a:lnTo>
                    <a:lnTo>
                      <a:pt x="391" y="796"/>
                    </a:lnTo>
                    <a:lnTo>
                      <a:pt x="391" y="805"/>
                    </a:lnTo>
                    <a:lnTo>
                      <a:pt x="388" y="817"/>
                    </a:lnTo>
                    <a:lnTo>
                      <a:pt x="388" y="829"/>
                    </a:lnTo>
                    <a:lnTo>
                      <a:pt x="388" y="839"/>
                    </a:lnTo>
                    <a:lnTo>
                      <a:pt x="388" y="851"/>
                    </a:lnTo>
                    <a:lnTo>
                      <a:pt x="388" y="860"/>
                    </a:lnTo>
                    <a:lnTo>
                      <a:pt x="388" y="874"/>
                    </a:lnTo>
                    <a:lnTo>
                      <a:pt x="388" y="886"/>
                    </a:lnTo>
                    <a:lnTo>
                      <a:pt x="388" y="898"/>
                    </a:lnTo>
                    <a:lnTo>
                      <a:pt x="388" y="910"/>
                    </a:lnTo>
                    <a:lnTo>
                      <a:pt x="388" y="924"/>
                    </a:lnTo>
                    <a:lnTo>
                      <a:pt x="388" y="936"/>
                    </a:lnTo>
                    <a:lnTo>
                      <a:pt x="388" y="950"/>
                    </a:lnTo>
                    <a:lnTo>
                      <a:pt x="388" y="962"/>
                    </a:lnTo>
                    <a:lnTo>
                      <a:pt x="388" y="976"/>
                    </a:lnTo>
                    <a:lnTo>
                      <a:pt x="388" y="991"/>
                    </a:lnTo>
                    <a:lnTo>
                      <a:pt x="388" y="1003"/>
                    </a:lnTo>
                    <a:lnTo>
                      <a:pt x="388" y="1017"/>
                    </a:lnTo>
                    <a:lnTo>
                      <a:pt x="388" y="1031"/>
                    </a:lnTo>
                    <a:lnTo>
                      <a:pt x="388" y="1045"/>
                    </a:lnTo>
                    <a:lnTo>
                      <a:pt x="388" y="1060"/>
                    </a:lnTo>
                    <a:lnTo>
                      <a:pt x="386" y="1071"/>
                    </a:lnTo>
                    <a:lnTo>
                      <a:pt x="386" y="1088"/>
                    </a:lnTo>
                    <a:lnTo>
                      <a:pt x="386" y="1100"/>
                    </a:lnTo>
                    <a:lnTo>
                      <a:pt x="386" y="1114"/>
                    </a:lnTo>
                    <a:lnTo>
                      <a:pt x="386" y="1128"/>
                    </a:lnTo>
                    <a:lnTo>
                      <a:pt x="386" y="1143"/>
                    </a:lnTo>
                    <a:lnTo>
                      <a:pt x="386" y="1155"/>
                    </a:lnTo>
                    <a:lnTo>
                      <a:pt x="386" y="1169"/>
                    </a:lnTo>
                    <a:lnTo>
                      <a:pt x="386" y="1183"/>
                    </a:lnTo>
                    <a:lnTo>
                      <a:pt x="386" y="1195"/>
                    </a:lnTo>
                    <a:lnTo>
                      <a:pt x="386" y="1209"/>
                    </a:lnTo>
                    <a:lnTo>
                      <a:pt x="386" y="1221"/>
                    </a:lnTo>
                    <a:lnTo>
                      <a:pt x="386" y="1235"/>
                    </a:lnTo>
                    <a:lnTo>
                      <a:pt x="386" y="1247"/>
                    </a:lnTo>
                    <a:lnTo>
                      <a:pt x="386" y="1259"/>
                    </a:lnTo>
                    <a:lnTo>
                      <a:pt x="386" y="1273"/>
                    </a:lnTo>
                    <a:lnTo>
                      <a:pt x="384" y="1285"/>
                    </a:lnTo>
                    <a:lnTo>
                      <a:pt x="384" y="1297"/>
                    </a:lnTo>
                    <a:lnTo>
                      <a:pt x="384" y="1307"/>
                    </a:lnTo>
                    <a:lnTo>
                      <a:pt x="384" y="1318"/>
                    </a:lnTo>
                    <a:lnTo>
                      <a:pt x="381" y="1328"/>
                    </a:lnTo>
                    <a:lnTo>
                      <a:pt x="381" y="1340"/>
                    </a:lnTo>
                    <a:lnTo>
                      <a:pt x="381" y="1349"/>
                    </a:lnTo>
                    <a:lnTo>
                      <a:pt x="381" y="1361"/>
                    </a:lnTo>
                    <a:lnTo>
                      <a:pt x="379" y="1371"/>
                    </a:lnTo>
                    <a:lnTo>
                      <a:pt x="379" y="1380"/>
                    </a:lnTo>
                    <a:lnTo>
                      <a:pt x="379" y="1387"/>
                    </a:lnTo>
                    <a:lnTo>
                      <a:pt x="379" y="1397"/>
                    </a:lnTo>
                    <a:lnTo>
                      <a:pt x="377" y="1402"/>
                    </a:lnTo>
                    <a:lnTo>
                      <a:pt x="377" y="1411"/>
                    </a:lnTo>
                    <a:lnTo>
                      <a:pt x="374" y="1418"/>
                    </a:lnTo>
                    <a:lnTo>
                      <a:pt x="374" y="1425"/>
                    </a:lnTo>
                    <a:lnTo>
                      <a:pt x="374" y="1430"/>
                    </a:lnTo>
                    <a:lnTo>
                      <a:pt x="369" y="1437"/>
                    </a:lnTo>
                    <a:lnTo>
                      <a:pt x="369" y="1442"/>
                    </a:lnTo>
                    <a:lnTo>
                      <a:pt x="367" y="1449"/>
                    </a:lnTo>
                    <a:lnTo>
                      <a:pt x="365" y="1456"/>
                    </a:lnTo>
                    <a:lnTo>
                      <a:pt x="365" y="1463"/>
                    </a:lnTo>
                    <a:lnTo>
                      <a:pt x="362" y="1468"/>
                    </a:lnTo>
                    <a:lnTo>
                      <a:pt x="360" y="1475"/>
                    </a:lnTo>
                    <a:lnTo>
                      <a:pt x="358" y="1480"/>
                    </a:lnTo>
                    <a:lnTo>
                      <a:pt x="355" y="1487"/>
                    </a:lnTo>
                    <a:lnTo>
                      <a:pt x="353" y="1494"/>
                    </a:lnTo>
                    <a:lnTo>
                      <a:pt x="351" y="1499"/>
                    </a:lnTo>
                    <a:lnTo>
                      <a:pt x="348" y="1506"/>
                    </a:lnTo>
                    <a:lnTo>
                      <a:pt x="346" y="1511"/>
                    </a:lnTo>
                    <a:lnTo>
                      <a:pt x="341" y="1518"/>
                    </a:lnTo>
                    <a:lnTo>
                      <a:pt x="339" y="1525"/>
                    </a:lnTo>
                    <a:lnTo>
                      <a:pt x="336" y="1530"/>
                    </a:lnTo>
                    <a:lnTo>
                      <a:pt x="334" y="1537"/>
                    </a:lnTo>
                    <a:lnTo>
                      <a:pt x="327" y="1542"/>
                    </a:lnTo>
                    <a:lnTo>
                      <a:pt x="324" y="1549"/>
                    </a:lnTo>
                    <a:lnTo>
                      <a:pt x="322" y="1554"/>
                    </a:lnTo>
                    <a:lnTo>
                      <a:pt x="317" y="1561"/>
                    </a:lnTo>
                    <a:lnTo>
                      <a:pt x="313" y="1565"/>
                    </a:lnTo>
                    <a:lnTo>
                      <a:pt x="310" y="1573"/>
                    </a:lnTo>
                    <a:lnTo>
                      <a:pt x="306" y="1577"/>
                    </a:lnTo>
                    <a:lnTo>
                      <a:pt x="301" y="1582"/>
                    </a:lnTo>
                    <a:lnTo>
                      <a:pt x="296" y="1589"/>
                    </a:lnTo>
                    <a:lnTo>
                      <a:pt x="294" y="1594"/>
                    </a:lnTo>
                    <a:lnTo>
                      <a:pt x="287" y="1601"/>
                    </a:lnTo>
                    <a:lnTo>
                      <a:pt x="282" y="1606"/>
                    </a:lnTo>
                    <a:lnTo>
                      <a:pt x="277" y="1611"/>
                    </a:lnTo>
                    <a:lnTo>
                      <a:pt x="272" y="1618"/>
                    </a:lnTo>
                    <a:lnTo>
                      <a:pt x="268" y="1620"/>
                    </a:lnTo>
                    <a:lnTo>
                      <a:pt x="261" y="1625"/>
                    </a:lnTo>
                    <a:lnTo>
                      <a:pt x="253" y="1630"/>
                    </a:lnTo>
                    <a:lnTo>
                      <a:pt x="249" y="1634"/>
                    </a:lnTo>
                    <a:lnTo>
                      <a:pt x="242" y="1639"/>
                    </a:lnTo>
                    <a:lnTo>
                      <a:pt x="237" y="1644"/>
                    </a:lnTo>
                    <a:lnTo>
                      <a:pt x="230" y="1649"/>
                    </a:lnTo>
                    <a:lnTo>
                      <a:pt x="225" y="1653"/>
                    </a:lnTo>
                    <a:lnTo>
                      <a:pt x="216" y="1658"/>
                    </a:lnTo>
                    <a:lnTo>
                      <a:pt x="211" y="1663"/>
                    </a:lnTo>
                    <a:lnTo>
                      <a:pt x="204" y="1665"/>
                    </a:lnTo>
                    <a:lnTo>
                      <a:pt x="197" y="1670"/>
                    </a:lnTo>
                    <a:lnTo>
                      <a:pt x="189" y="1672"/>
                    </a:lnTo>
                    <a:lnTo>
                      <a:pt x="182" y="1677"/>
                    </a:lnTo>
                    <a:lnTo>
                      <a:pt x="173" y="1679"/>
                    </a:lnTo>
                    <a:lnTo>
                      <a:pt x="166" y="1684"/>
                    </a:lnTo>
                    <a:lnTo>
                      <a:pt x="156" y="1687"/>
                    </a:lnTo>
                    <a:lnTo>
                      <a:pt x="147" y="1689"/>
                    </a:lnTo>
                    <a:lnTo>
                      <a:pt x="140" y="1691"/>
                    </a:lnTo>
                    <a:lnTo>
                      <a:pt x="130" y="1694"/>
                    </a:lnTo>
                    <a:lnTo>
                      <a:pt x="121" y="1698"/>
                    </a:lnTo>
                    <a:lnTo>
                      <a:pt x="114" y="1701"/>
                    </a:lnTo>
                    <a:lnTo>
                      <a:pt x="104" y="1703"/>
                    </a:lnTo>
                    <a:lnTo>
                      <a:pt x="95" y="1706"/>
                    </a:lnTo>
                    <a:lnTo>
                      <a:pt x="85" y="1706"/>
                    </a:lnTo>
                    <a:lnTo>
                      <a:pt x="76" y="1708"/>
                    </a:lnTo>
                    <a:lnTo>
                      <a:pt x="64" y="1708"/>
                    </a:lnTo>
                    <a:lnTo>
                      <a:pt x="54" y="1710"/>
                    </a:lnTo>
                    <a:lnTo>
                      <a:pt x="45" y="1713"/>
                    </a:lnTo>
                    <a:lnTo>
                      <a:pt x="33" y="1713"/>
                    </a:lnTo>
                    <a:lnTo>
                      <a:pt x="24" y="1713"/>
                    </a:lnTo>
                    <a:lnTo>
                      <a:pt x="12" y="1715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70" name="Freeform 112"/>
              <p:cNvSpPr>
                <a:spLocks noChangeAspect="1"/>
              </p:cNvSpPr>
              <p:nvPr/>
            </p:nvSpPr>
            <p:spPr bwMode="auto">
              <a:xfrm>
                <a:off x="2793" y="9103"/>
                <a:ext cx="1160" cy="1059"/>
              </a:xfrm>
              <a:custGeom>
                <a:avLst/>
                <a:gdLst>
                  <a:gd name="T0" fmla="*/ 14 w 1160"/>
                  <a:gd name="T1" fmla="*/ 955 h 1059"/>
                  <a:gd name="T2" fmla="*/ 61 w 1160"/>
                  <a:gd name="T3" fmla="*/ 810 h 1059"/>
                  <a:gd name="T4" fmla="*/ 137 w 1160"/>
                  <a:gd name="T5" fmla="*/ 617 h 1059"/>
                  <a:gd name="T6" fmla="*/ 246 w 1160"/>
                  <a:gd name="T7" fmla="*/ 413 h 1059"/>
                  <a:gd name="T8" fmla="*/ 391 w 1160"/>
                  <a:gd name="T9" fmla="*/ 226 h 1059"/>
                  <a:gd name="T10" fmla="*/ 566 w 1160"/>
                  <a:gd name="T11" fmla="*/ 93 h 1059"/>
                  <a:gd name="T12" fmla="*/ 736 w 1160"/>
                  <a:gd name="T13" fmla="*/ 24 h 1059"/>
                  <a:gd name="T14" fmla="*/ 888 w 1160"/>
                  <a:gd name="T15" fmla="*/ 0 h 1059"/>
                  <a:gd name="T16" fmla="*/ 1009 w 1160"/>
                  <a:gd name="T17" fmla="*/ 14 h 1059"/>
                  <a:gd name="T18" fmla="*/ 1099 w 1160"/>
                  <a:gd name="T19" fmla="*/ 50 h 1059"/>
                  <a:gd name="T20" fmla="*/ 1156 w 1160"/>
                  <a:gd name="T21" fmla="*/ 100 h 1059"/>
                  <a:gd name="T22" fmla="*/ 1149 w 1160"/>
                  <a:gd name="T23" fmla="*/ 171 h 1059"/>
                  <a:gd name="T24" fmla="*/ 1118 w 1160"/>
                  <a:gd name="T25" fmla="*/ 228 h 1059"/>
                  <a:gd name="T26" fmla="*/ 1073 w 1160"/>
                  <a:gd name="T27" fmla="*/ 292 h 1059"/>
                  <a:gd name="T28" fmla="*/ 1009 w 1160"/>
                  <a:gd name="T29" fmla="*/ 368 h 1059"/>
                  <a:gd name="T30" fmla="*/ 924 w 1160"/>
                  <a:gd name="T31" fmla="*/ 454 h 1059"/>
                  <a:gd name="T32" fmla="*/ 874 w 1160"/>
                  <a:gd name="T33" fmla="*/ 408 h 1059"/>
                  <a:gd name="T34" fmla="*/ 874 w 1160"/>
                  <a:gd name="T35" fmla="*/ 373 h 1059"/>
                  <a:gd name="T36" fmla="*/ 807 w 1160"/>
                  <a:gd name="T37" fmla="*/ 344 h 1059"/>
                  <a:gd name="T38" fmla="*/ 741 w 1160"/>
                  <a:gd name="T39" fmla="*/ 363 h 1059"/>
                  <a:gd name="T40" fmla="*/ 672 w 1160"/>
                  <a:gd name="T41" fmla="*/ 385 h 1059"/>
                  <a:gd name="T42" fmla="*/ 613 w 1160"/>
                  <a:gd name="T43" fmla="*/ 401 h 1059"/>
                  <a:gd name="T44" fmla="*/ 564 w 1160"/>
                  <a:gd name="T45" fmla="*/ 408 h 1059"/>
                  <a:gd name="T46" fmla="*/ 606 w 1160"/>
                  <a:gd name="T47" fmla="*/ 342 h 1059"/>
                  <a:gd name="T48" fmla="*/ 644 w 1160"/>
                  <a:gd name="T49" fmla="*/ 280 h 1059"/>
                  <a:gd name="T50" fmla="*/ 684 w 1160"/>
                  <a:gd name="T51" fmla="*/ 216 h 1059"/>
                  <a:gd name="T52" fmla="*/ 722 w 1160"/>
                  <a:gd name="T53" fmla="*/ 154 h 1059"/>
                  <a:gd name="T54" fmla="*/ 663 w 1160"/>
                  <a:gd name="T55" fmla="*/ 159 h 1059"/>
                  <a:gd name="T56" fmla="*/ 623 w 1160"/>
                  <a:gd name="T57" fmla="*/ 221 h 1059"/>
                  <a:gd name="T58" fmla="*/ 580 w 1160"/>
                  <a:gd name="T59" fmla="*/ 294 h 1059"/>
                  <a:gd name="T60" fmla="*/ 537 w 1160"/>
                  <a:gd name="T61" fmla="*/ 366 h 1059"/>
                  <a:gd name="T62" fmla="*/ 500 w 1160"/>
                  <a:gd name="T63" fmla="*/ 435 h 1059"/>
                  <a:gd name="T64" fmla="*/ 436 w 1160"/>
                  <a:gd name="T65" fmla="*/ 501 h 1059"/>
                  <a:gd name="T66" fmla="*/ 346 w 1160"/>
                  <a:gd name="T67" fmla="*/ 601 h 1059"/>
                  <a:gd name="T68" fmla="*/ 263 w 1160"/>
                  <a:gd name="T69" fmla="*/ 708 h 1059"/>
                  <a:gd name="T70" fmla="*/ 187 w 1160"/>
                  <a:gd name="T71" fmla="*/ 805 h 1059"/>
                  <a:gd name="T72" fmla="*/ 135 w 1160"/>
                  <a:gd name="T73" fmla="*/ 879 h 1059"/>
                  <a:gd name="T74" fmla="*/ 140 w 1160"/>
                  <a:gd name="T75" fmla="*/ 924 h 1059"/>
                  <a:gd name="T76" fmla="*/ 213 w 1160"/>
                  <a:gd name="T77" fmla="*/ 841 h 1059"/>
                  <a:gd name="T78" fmla="*/ 308 w 1160"/>
                  <a:gd name="T79" fmla="*/ 729 h 1059"/>
                  <a:gd name="T80" fmla="*/ 402 w 1160"/>
                  <a:gd name="T81" fmla="*/ 627 h 1059"/>
                  <a:gd name="T82" fmla="*/ 483 w 1160"/>
                  <a:gd name="T83" fmla="*/ 544 h 1059"/>
                  <a:gd name="T84" fmla="*/ 545 w 1160"/>
                  <a:gd name="T85" fmla="*/ 487 h 1059"/>
                  <a:gd name="T86" fmla="*/ 594 w 1160"/>
                  <a:gd name="T87" fmla="*/ 456 h 1059"/>
                  <a:gd name="T88" fmla="*/ 658 w 1160"/>
                  <a:gd name="T89" fmla="*/ 437 h 1059"/>
                  <a:gd name="T90" fmla="*/ 715 w 1160"/>
                  <a:gd name="T91" fmla="*/ 420 h 1059"/>
                  <a:gd name="T92" fmla="*/ 772 w 1160"/>
                  <a:gd name="T93" fmla="*/ 404 h 1059"/>
                  <a:gd name="T94" fmla="*/ 834 w 1160"/>
                  <a:gd name="T95" fmla="*/ 385 h 1059"/>
                  <a:gd name="T96" fmla="*/ 883 w 1160"/>
                  <a:gd name="T97" fmla="*/ 437 h 1059"/>
                  <a:gd name="T98" fmla="*/ 881 w 1160"/>
                  <a:gd name="T99" fmla="*/ 487 h 1059"/>
                  <a:gd name="T100" fmla="*/ 822 w 1160"/>
                  <a:gd name="T101" fmla="*/ 537 h 1059"/>
                  <a:gd name="T102" fmla="*/ 758 w 1160"/>
                  <a:gd name="T103" fmla="*/ 584 h 1059"/>
                  <a:gd name="T104" fmla="*/ 684 w 1160"/>
                  <a:gd name="T105" fmla="*/ 636 h 1059"/>
                  <a:gd name="T106" fmla="*/ 609 w 1160"/>
                  <a:gd name="T107" fmla="*/ 686 h 1059"/>
                  <a:gd name="T108" fmla="*/ 523 w 1160"/>
                  <a:gd name="T109" fmla="*/ 741 h 1059"/>
                  <a:gd name="T110" fmla="*/ 459 w 1160"/>
                  <a:gd name="T111" fmla="*/ 777 h 1059"/>
                  <a:gd name="T112" fmla="*/ 388 w 1160"/>
                  <a:gd name="T113" fmla="*/ 829 h 1059"/>
                  <a:gd name="T114" fmla="*/ 294 w 1160"/>
                  <a:gd name="T115" fmla="*/ 898 h 1059"/>
                  <a:gd name="T116" fmla="*/ 196 w 1160"/>
                  <a:gd name="T117" fmla="*/ 967 h 1059"/>
                  <a:gd name="T118" fmla="*/ 118 w 1160"/>
                  <a:gd name="T119" fmla="*/ 1024 h 1059"/>
                  <a:gd name="T120" fmla="*/ 52 w 1160"/>
                  <a:gd name="T121" fmla="*/ 1059 h 1059"/>
                  <a:gd name="T122" fmla="*/ 0 w 1160"/>
                  <a:gd name="T123" fmla="*/ 1019 h 10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0"/>
                  <a:gd name="T187" fmla="*/ 0 h 1059"/>
                  <a:gd name="T188" fmla="*/ 1160 w 1160"/>
                  <a:gd name="T189" fmla="*/ 1059 h 10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0" h="1059">
                    <a:moveTo>
                      <a:pt x="0" y="1019"/>
                    </a:moveTo>
                    <a:lnTo>
                      <a:pt x="0" y="1016"/>
                    </a:lnTo>
                    <a:lnTo>
                      <a:pt x="0" y="1009"/>
                    </a:lnTo>
                    <a:lnTo>
                      <a:pt x="0" y="1005"/>
                    </a:lnTo>
                    <a:lnTo>
                      <a:pt x="2" y="1002"/>
                    </a:lnTo>
                    <a:lnTo>
                      <a:pt x="2" y="995"/>
                    </a:lnTo>
                    <a:lnTo>
                      <a:pt x="5" y="990"/>
                    </a:lnTo>
                    <a:lnTo>
                      <a:pt x="7" y="981"/>
                    </a:lnTo>
                    <a:lnTo>
                      <a:pt x="9" y="971"/>
                    </a:lnTo>
                    <a:lnTo>
                      <a:pt x="12" y="964"/>
                    </a:lnTo>
                    <a:lnTo>
                      <a:pt x="14" y="955"/>
                    </a:lnTo>
                    <a:lnTo>
                      <a:pt x="16" y="943"/>
                    </a:lnTo>
                    <a:lnTo>
                      <a:pt x="21" y="933"/>
                    </a:lnTo>
                    <a:lnTo>
                      <a:pt x="24" y="921"/>
                    </a:lnTo>
                    <a:lnTo>
                      <a:pt x="28" y="910"/>
                    </a:lnTo>
                    <a:lnTo>
                      <a:pt x="31" y="898"/>
                    </a:lnTo>
                    <a:lnTo>
                      <a:pt x="35" y="883"/>
                    </a:lnTo>
                    <a:lnTo>
                      <a:pt x="40" y="869"/>
                    </a:lnTo>
                    <a:lnTo>
                      <a:pt x="45" y="857"/>
                    </a:lnTo>
                    <a:lnTo>
                      <a:pt x="50" y="841"/>
                    </a:lnTo>
                    <a:lnTo>
                      <a:pt x="54" y="826"/>
                    </a:lnTo>
                    <a:lnTo>
                      <a:pt x="61" y="810"/>
                    </a:lnTo>
                    <a:lnTo>
                      <a:pt x="69" y="796"/>
                    </a:lnTo>
                    <a:lnTo>
                      <a:pt x="71" y="777"/>
                    </a:lnTo>
                    <a:lnTo>
                      <a:pt x="78" y="760"/>
                    </a:lnTo>
                    <a:lnTo>
                      <a:pt x="85" y="743"/>
                    </a:lnTo>
                    <a:lnTo>
                      <a:pt x="92" y="727"/>
                    </a:lnTo>
                    <a:lnTo>
                      <a:pt x="99" y="708"/>
                    </a:lnTo>
                    <a:lnTo>
                      <a:pt x="106" y="691"/>
                    </a:lnTo>
                    <a:lnTo>
                      <a:pt x="114" y="674"/>
                    </a:lnTo>
                    <a:lnTo>
                      <a:pt x="123" y="655"/>
                    </a:lnTo>
                    <a:lnTo>
                      <a:pt x="130" y="636"/>
                    </a:lnTo>
                    <a:lnTo>
                      <a:pt x="137" y="617"/>
                    </a:lnTo>
                    <a:lnTo>
                      <a:pt x="147" y="598"/>
                    </a:lnTo>
                    <a:lnTo>
                      <a:pt x="156" y="582"/>
                    </a:lnTo>
                    <a:lnTo>
                      <a:pt x="163" y="563"/>
                    </a:lnTo>
                    <a:lnTo>
                      <a:pt x="173" y="544"/>
                    </a:lnTo>
                    <a:lnTo>
                      <a:pt x="182" y="525"/>
                    </a:lnTo>
                    <a:lnTo>
                      <a:pt x="194" y="506"/>
                    </a:lnTo>
                    <a:lnTo>
                      <a:pt x="204" y="487"/>
                    </a:lnTo>
                    <a:lnTo>
                      <a:pt x="213" y="468"/>
                    </a:lnTo>
                    <a:lnTo>
                      <a:pt x="225" y="449"/>
                    </a:lnTo>
                    <a:lnTo>
                      <a:pt x="237" y="430"/>
                    </a:lnTo>
                    <a:lnTo>
                      <a:pt x="246" y="413"/>
                    </a:lnTo>
                    <a:lnTo>
                      <a:pt x="260" y="394"/>
                    </a:lnTo>
                    <a:lnTo>
                      <a:pt x="270" y="375"/>
                    </a:lnTo>
                    <a:lnTo>
                      <a:pt x="284" y="359"/>
                    </a:lnTo>
                    <a:lnTo>
                      <a:pt x="296" y="342"/>
                    </a:lnTo>
                    <a:lnTo>
                      <a:pt x="308" y="323"/>
                    </a:lnTo>
                    <a:lnTo>
                      <a:pt x="322" y="304"/>
                    </a:lnTo>
                    <a:lnTo>
                      <a:pt x="334" y="290"/>
                    </a:lnTo>
                    <a:lnTo>
                      <a:pt x="348" y="273"/>
                    </a:lnTo>
                    <a:lnTo>
                      <a:pt x="362" y="256"/>
                    </a:lnTo>
                    <a:lnTo>
                      <a:pt x="376" y="242"/>
                    </a:lnTo>
                    <a:lnTo>
                      <a:pt x="391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6" y="183"/>
                    </a:lnTo>
                    <a:lnTo>
                      <a:pt x="450" y="171"/>
                    </a:lnTo>
                    <a:lnTo>
                      <a:pt x="466" y="159"/>
                    </a:lnTo>
                    <a:lnTo>
                      <a:pt x="483" y="147"/>
                    </a:lnTo>
                    <a:lnTo>
                      <a:pt x="500" y="135"/>
                    </a:lnTo>
                    <a:lnTo>
                      <a:pt x="516" y="123"/>
                    </a:lnTo>
                    <a:lnTo>
                      <a:pt x="533" y="112"/>
                    </a:lnTo>
                    <a:lnTo>
                      <a:pt x="549" y="104"/>
                    </a:lnTo>
                    <a:lnTo>
                      <a:pt x="566" y="93"/>
                    </a:lnTo>
                    <a:lnTo>
                      <a:pt x="582" y="85"/>
                    </a:lnTo>
                    <a:lnTo>
                      <a:pt x="597" y="76"/>
                    </a:lnTo>
                    <a:lnTo>
                      <a:pt x="613" y="69"/>
                    </a:lnTo>
                    <a:lnTo>
                      <a:pt x="630" y="59"/>
                    </a:lnTo>
                    <a:lnTo>
                      <a:pt x="646" y="55"/>
                    </a:lnTo>
                    <a:lnTo>
                      <a:pt x="663" y="47"/>
                    </a:lnTo>
                    <a:lnTo>
                      <a:pt x="677" y="43"/>
                    </a:lnTo>
                    <a:lnTo>
                      <a:pt x="694" y="36"/>
                    </a:lnTo>
                    <a:lnTo>
                      <a:pt x="708" y="31"/>
                    </a:lnTo>
                    <a:lnTo>
                      <a:pt x="722" y="26"/>
                    </a:lnTo>
                    <a:lnTo>
                      <a:pt x="736" y="24"/>
                    </a:lnTo>
                    <a:lnTo>
                      <a:pt x="751" y="19"/>
                    </a:lnTo>
                    <a:lnTo>
                      <a:pt x="767" y="17"/>
                    </a:lnTo>
                    <a:lnTo>
                      <a:pt x="781" y="12"/>
                    </a:lnTo>
                    <a:lnTo>
                      <a:pt x="793" y="9"/>
                    </a:lnTo>
                    <a:lnTo>
                      <a:pt x="807" y="7"/>
                    </a:lnTo>
                    <a:lnTo>
                      <a:pt x="822" y="7"/>
                    </a:lnTo>
                    <a:lnTo>
                      <a:pt x="834" y="2"/>
                    </a:lnTo>
                    <a:lnTo>
                      <a:pt x="848" y="2"/>
                    </a:lnTo>
                    <a:lnTo>
                      <a:pt x="862" y="2"/>
                    </a:lnTo>
                    <a:lnTo>
                      <a:pt x="876" y="2"/>
                    </a:lnTo>
                    <a:lnTo>
                      <a:pt x="888" y="0"/>
                    </a:lnTo>
                    <a:lnTo>
                      <a:pt x="900" y="0"/>
                    </a:lnTo>
                    <a:lnTo>
                      <a:pt x="912" y="2"/>
                    </a:lnTo>
                    <a:lnTo>
                      <a:pt x="924" y="2"/>
                    </a:lnTo>
                    <a:lnTo>
                      <a:pt x="935" y="2"/>
                    </a:lnTo>
                    <a:lnTo>
                      <a:pt x="945" y="5"/>
                    </a:lnTo>
                    <a:lnTo>
                      <a:pt x="957" y="5"/>
                    </a:lnTo>
                    <a:lnTo>
                      <a:pt x="969" y="7"/>
                    </a:lnTo>
                    <a:lnTo>
                      <a:pt x="978" y="9"/>
                    </a:lnTo>
                    <a:lnTo>
                      <a:pt x="987" y="9"/>
                    </a:lnTo>
                    <a:lnTo>
                      <a:pt x="999" y="12"/>
                    </a:lnTo>
                    <a:lnTo>
                      <a:pt x="1009" y="14"/>
                    </a:lnTo>
                    <a:lnTo>
                      <a:pt x="1018" y="17"/>
                    </a:lnTo>
                    <a:lnTo>
                      <a:pt x="1028" y="21"/>
                    </a:lnTo>
                    <a:lnTo>
                      <a:pt x="1037" y="24"/>
                    </a:lnTo>
                    <a:lnTo>
                      <a:pt x="1047" y="26"/>
                    </a:lnTo>
                    <a:lnTo>
                      <a:pt x="1054" y="28"/>
                    </a:lnTo>
                    <a:lnTo>
                      <a:pt x="1063" y="31"/>
                    </a:lnTo>
                    <a:lnTo>
                      <a:pt x="1070" y="36"/>
                    </a:lnTo>
                    <a:lnTo>
                      <a:pt x="1077" y="38"/>
                    </a:lnTo>
                    <a:lnTo>
                      <a:pt x="1085" y="43"/>
                    </a:lnTo>
                    <a:lnTo>
                      <a:pt x="1092" y="45"/>
                    </a:lnTo>
                    <a:lnTo>
                      <a:pt x="1099" y="50"/>
                    </a:lnTo>
                    <a:lnTo>
                      <a:pt x="1106" y="55"/>
                    </a:lnTo>
                    <a:lnTo>
                      <a:pt x="1111" y="57"/>
                    </a:lnTo>
                    <a:lnTo>
                      <a:pt x="1118" y="59"/>
                    </a:lnTo>
                    <a:lnTo>
                      <a:pt x="1122" y="64"/>
                    </a:lnTo>
                    <a:lnTo>
                      <a:pt x="1127" y="69"/>
                    </a:lnTo>
                    <a:lnTo>
                      <a:pt x="1132" y="71"/>
                    </a:lnTo>
                    <a:lnTo>
                      <a:pt x="1134" y="76"/>
                    </a:lnTo>
                    <a:lnTo>
                      <a:pt x="1139" y="81"/>
                    </a:lnTo>
                    <a:lnTo>
                      <a:pt x="1144" y="83"/>
                    </a:lnTo>
                    <a:lnTo>
                      <a:pt x="1151" y="93"/>
                    </a:lnTo>
                    <a:lnTo>
                      <a:pt x="1156" y="100"/>
                    </a:lnTo>
                    <a:lnTo>
                      <a:pt x="1158" y="107"/>
                    </a:lnTo>
                    <a:lnTo>
                      <a:pt x="1160" y="114"/>
                    </a:lnTo>
                    <a:lnTo>
                      <a:pt x="1160" y="119"/>
                    </a:lnTo>
                    <a:lnTo>
                      <a:pt x="1160" y="123"/>
                    </a:lnTo>
                    <a:lnTo>
                      <a:pt x="1160" y="128"/>
                    </a:lnTo>
                    <a:lnTo>
                      <a:pt x="1160" y="135"/>
                    </a:lnTo>
                    <a:lnTo>
                      <a:pt x="1158" y="140"/>
                    </a:lnTo>
                    <a:lnTo>
                      <a:pt x="1158" y="147"/>
                    </a:lnTo>
                    <a:lnTo>
                      <a:pt x="1156" y="154"/>
                    </a:lnTo>
                    <a:lnTo>
                      <a:pt x="1151" y="164"/>
                    </a:lnTo>
                    <a:lnTo>
                      <a:pt x="1149" y="171"/>
                    </a:lnTo>
                    <a:lnTo>
                      <a:pt x="1144" y="178"/>
                    </a:lnTo>
                    <a:lnTo>
                      <a:pt x="1141" y="183"/>
                    </a:lnTo>
                    <a:lnTo>
                      <a:pt x="1139" y="188"/>
                    </a:lnTo>
                    <a:lnTo>
                      <a:pt x="1137" y="192"/>
                    </a:lnTo>
                    <a:lnTo>
                      <a:pt x="1134" y="197"/>
                    </a:lnTo>
                    <a:lnTo>
                      <a:pt x="1132" y="202"/>
                    </a:lnTo>
                    <a:lnTo>
                      <a:pt x="1130" y="207"/>
                    </a:lnTo>
                    <a:lnTo>
                      <a:pt x="1130" y="211"/>
                    </a:lnTo>
                    <a:lnTo>
                      <a:pt x="1125" y="218"/>
                    </a:lnTo>
                    <a:lnTo>
                      <a:pt x="1122" y="223"/>
                    </a:lnTo>
                    <a:lnTo>
                      <a:pt x="1118" y="228"/>
                    </a:lnTo>
                    <a:lnTo>
                      <a:pt x="1115" y="235"/>
                    </a:lnTo>
                    <a:lnTo>
                      <a:pt x="1113" y="240"/>
                    </a:lnTo>
                    <a:lnTo>
                      <a:pt x="1108" y="245"/>
                    </a:lnTo>
                    <a:lnTo>
                      <a:pt x="1104" y="249"/>
                    </a:lnTo>
                    <a:lnTo>
                      <a:pt x="1101" y="256"/>
                    </a:lnTo>
                    <a:lnTo>
                      <a:pt x="1096" y="261"/>
                    </a:lnTo>
                    <a:lnTo>
                      <a:pt x="1092" y="268"/>
                    </a:lnTo>
                    <a:lnTo>
                      <a:pt x="1087" y="275"/>
                    </a:lnTo>
                    <a:lnTo>
                      <a:pt x="1082" y="280"/>
                    </a:lnTo>
                    <a:lnTo>
                      <a:pt x="1077" y="287"/>
                    </a:lnTo>
                    <a:lnTo>
                      <a:pt x="1073" y="292"/>
                    </a:lnTo>
                    <a:lnTo>
                      <a:pt x="1068" y="299"/>
                    </a:lnTo>
                    <a:lnTo>
                      <a:pt x="1063" y="306"/>
                    </a:lnTo>
                    <a:lnTo>
                      <a:pt x="1056" y="313"/>
                    </a:lnTo>
                    <a:lnTo>
                      <a:pt x="1051" y="318"/>
                    </a:lnTo>
                    <a:lnTo>
                      <a:pt x="1047" y="325"/>
                    </a:lnTo>
                    <a:lnTo>
                      <a:pt x="1040" y="332"/>
                    </a:lnTo>
                    <a:lnTo>
                      <a:pt x="1035" y="342"/>
                    </a:lnTo>
                    <a:lnTo>
                      <a:pt x="1028" y="347"/>
                    </a:lnTo>
                    <a:lnTo>
                      <a:pt x="1021" y="354"/>
                    </a:lnTo>
                    <a:lnTo>
                      <a:pt x="1014" y="361"/>
                    </a:lnTo>
                    <a:lnTo>
                      <a:pt x="1009" y="368"/>
                    </a:lnTo>
                    <a:lnTo>
                      <a:pt x="1002" y="375"/>
                    </a:lnTo>
                    <a:lnTo>
                      <a:pt x="995" y="385"/>
                    </a:lnTo>
                    <a:lnTo>
                      <a:pt x="985" y="392"/>
                    </a:lnTo>
                    <a:lnTo>
                      <a:pt x="980" y="399"/>
                    </a:lnTo>
                    <a:lnTo>
                      <a:pt x="971" y="406"/>
                    </a:lnTo>
                    <a:lnTo>
                      <a:pt x="964" y="413"/>
                    </a:lnTo>
                    <a:lnTo>
                      <a:pt x="957" y="423"/>
                    </a:lnTo>
                    <a:lnTo>
                      <a:pt x="950" y="430"/>
                    </a:lnTo>
                    <a:lnTo>
                      <a:pt x="940" y="437"/>
                    </a:lnTo>
                    <a:lnTo>
                      <a:pt x="931" y="444"/>
                    </a:lnTo>
                    <a:lnTo>
                      <a:pt x="924" y="454"/>
                    </a:lnTo>
                    <a:lnTo>
                      <a:pt x="914" y="463"/>
                    </a:lnTo>
                    <a:lnTo>
                      <a:pt x="912" y="456"/>
                    </a:lnTo>
                    <a:lnTo>
                      <a:pt x="907" y="451"/>
                    </a:lnTo>
                    <a:lnTo>
                      <a:pt x="902" y="446"/>
                    </a:lnTo>
                    <a:lnTo>
                      <a:pt x="900" y="442"/>
                    </a:lnTo>
                    <a:lnTo>
                      <a:pt x="895" y="437"/>
                    </a:lnTo>
                    <a:lnTo>
                      <a:pt x="890" y="430"/>
                    </a:lnTo>
                    <a:lnTo>
                      <a:pt x="886" y="425"/>
                    </a:lnTo>
                    <a:lnTo>
                      <a:pt x="883" y="418"/>
                    </a:lnTo>
                    <a:lnTo>
                      <a:pt x="876" y="413"/>
                    </a:lnTo>
                    <a:lnTo>
                      <a:pt x="874" y="408"/>
                    </a:lnTo>
                    <a:lnTo>
                      <a:pt x="871" y="401"/>
                    </a:lnTo>
                    <a:lnTo>
                      <a:pt x="867" y="397"/>
                    </a:lnTo>
                    <a:lnTo>
                      <a:pt x="862" y="392"/>
                    </a:lnTo>
                    <a:lnTo>
                      <a:pt x="860" y="387"/>
                    </a:lnTo>
                    <a:lnTo>
                      <a:pt x="857" y="382"/>
                    </a:lnTo>
                    <a:lnTo>
                      <a:pt x="855" y="380"/>
                    </a:lnTo>
                    <a:lnTo>
                      <a:pt x="860" y="378"/>
                    </a:lnTo>
                    <a:lnTo>
                      <a:pt x="862" y="375"/>
                    </a:lnTo>
                    <a:lnTo>
                      <a:pt x="867" y="373"/>
                    </a:lnTo>
                    <a:lnTo>
                      <a:pt x="871" y="373"/>
                    </a:lnTo>
                    <a:lnTo>
                      <a:pt x="874" y="373"/>
                    </a:lnTo>
                    <a:lnTo>
                      <a:pt x="876" y="373"/>
                    </a:lnTo>
                    <a:lnTo>
                      <a:pt x="862" y="328"/>
                    </a:lnTo>
                    <a:lnTo>
                      <a:pt x="855" y="330"/>
                    </a:lnTo>
                    <a:lnTo>
                      <a:pt x="845" y="332"/>
                    </a:lnTo>
                    <a:lnTo>
                      <a:pt x="841" y="332"/>
                    </a:lnTo>
                    <a:lnTo>
                      <a:pt x="834" y="335"/>
                    </a:lnTo>
                    <a:lnTo>
                      <a:pt x="829" y="335"/>
                    </a:lnTo>
                    <a:lnTo>
                      <a:pt x="826" y="340"/>
                    </a:lnTo>
                    <a:lnTo>
                      <a:pt x="819" y="340"/>
                    </a:lnTo>
                    <a:lnTo>
                      <a:pt x="815" y="342"/>
                    </a:lnTo>
                    <a:lnTo>
                      <a:pt x="807" y="344"/>
                    </a:lnTo>
                    <a:lnTo>
                      <a:pt x="803" y="344"/>
                    </a:lnTo>
                    <a:lnTo>
                      <a:pt x="798" y="347"/>
                    </a:lnTo>
                    <a:lnTo>
                      <a:pt x="791" y="349"/>
                    </a:lnTo>
                    <a:lnTo>
                      <a:pt x="786" y="349"/>
                    </a:lnTo>
                    <a:lnTo>
                      <a:pt x="779" y="354"/>
                    </a:lnTo>
                    <a:lnTo>
                      <a:pt x="774" y="354"/>
                    </a:lnTo>
                    <a:lnTo>
                      <a:pt x="767" y="356"/>
                    </a:lnTo>
                    <a:lnTo>
                      <a:pt x="760" y="359"/>
                    </a:lnTo>
                    <a:lnTo>
                      <a:pt x="753" y="361"/>
                    </a:lnTo>
                    <a:lnTo>
                      <a:pt x="748" y="361"/>
                    </a:lnTo>
                    <a:lnTo>
                      <a:pt x="741" y="363"/>
                    </a:lnTo>
                    <a:lnTo>
                      <a:pt x="736" y="366"/>
                    </a:lnTo>
                    <a:lnTo>
                      <a:pt x="729" y="368"/>
                    </a:lnTo>
                    <a:lnTo>
                      <a:pt x="722" y="370"/>
                    </a:lnTo>
                    <a:lnTo>
                      <a:pt x="717" y="370"/>
                    </a:lnTo>
                    <a:lnTo>
                      <a:pt x="710" y="373"/>
                    </a:lnTo>
                    <a:lnTo>
                      <a:pt x="706" y="375"/>
                    </a:lnTo>
                    <a:lnTo>
                      <a:pt x="699" y="378"/>
                    </a:lnTo>
                    <a:lnTo>
                      <a:pt x="691" y="378"/>
                    </a:lnTo>
                    <a:lnTo>
                      <a:pt x="684" y="382"/>
                    </a:lnTo>
                    <a:lnTo>
                      <a:pt x="680" y="385"/>
                    </a:lnTo>
                    <a:lnTo>
                      <a:pt x="672" y="385"/>
                    </a:lnTo>
                    <a:lnTo>
                      <a:pt x="668" y="387"/>
                    </a:lnTo>
                    <a:lnTo>
                      <a:pt x="661" y="387"/>
                    </a:lnTo>
                    <a:lnTo>
                      <a:pt x="656" y="389"/>
                    </a:lnTo>
                    <a:lnTo>
                      <a:pt x="649" y="389"/>
                    </a:lnTo>
                    <a:lnTo>
                      <a:pt x="642" y="394"/>
                    </a:lnTo>
                    <a:lnTo>
                      <a:pt x="637" y="394"/>
                    </a:lnTo>
                    <a:lnTo>
                      <a:pt x="632" y="397"/>
                    </a:lnTo>
                    <a:lnTo>
                      <a:pt x="627" y="397"/>
                    </a:lnTo>
                    <a:lnTo>
                      <a:pt x="623" y="399"/>
                    </a:lnTo>
                    <a:lnTo>
                      <a:pt x="618" y="399"/>
                    </a:lnTo>
                    <a:lnTo>
                      <a:pt x="613" y="401"/>
                    </a:lnTo>
                    <a:lnTo>
                      <a:pt x="609" y="401"/>
                    </a:lnTo>
                    <a:lnTo>
                      <a:pt x="601" y="404"/>
                    </a:lnTo>
                    <a:lnTo>
                      <a:pt x="597" y="404"/>
                    </a:lnTo>
                    <a:lnTo>
                      <a:pt x="594" y="408"/>
                    </a:lnTo>
                    <a:lnTo>
                      <a:pt x="585" y="408"/>
                    </a:lnTo>
                    <a:lnTo>
                      <a:pt x="580" y="411"/>
                    </a:lnTo>
                    <a:lnTo>
                      <a:pt x="573" y="411"/>
                    </a:lnTo>
                    <a:lnTo>
                      <a:pt x="568" y="413"/>
                    </a:lnTo>
                    <a:lnTo>
                      <a:pt x="564" y="413"/>
                    </a:lnTo>
                    <a:lnTo>
                      <a:pt x="564" y="408"/>
                    </a:lnTo>
                    <a:lnTo>
                      <a:pt x="566" y="401"/>
                    </a:lnTo>
                    <a:lnTo>
                      <a:pt x="571" y="397"/>
                    </a:lnTo>
                    <a:lnTo>
                      <a:pt x="575" y="389"/>
                    </a:lnTo>
                    <a:lnTo>
                      <a:pt x="580" y="382"/>
                    </a:lnTo>
                    <a:lnTo>
                      <a:pt x="585" y="373"/>
                    </a:lnTo>
                    <a:lnTo>
                      <a:pt x="587" y="368"/>
                    </a:lnTo>
                    <a:lnTo>
                      <a:pt x="592" y="363"/>
                    </a:lnTo>
                    <a:lnTo>
                      <a:pt x="594" y="359"/>
                    </a:lnTo>
                    <a:lnTo>
                      <a:pt x="599" y="354"/>
                    </a:lnTo>
                    <a:lnTo>
                      <a:pt x="601" y="347"/>
                    </a:lnTo>
                    <a:lnTo>
                      <a:pt x="606" y="342"/>
                    </a:lnTo>
                    <a:lnTo>
                      <a:pt x="609" y="335"/>
                    </a:lnTo>
                    <a:lnTo>
                      <a:pt x="611" y="330"/>
                    </a:lnTo>
                    <a:lnTo>
                      <a:pt x="616" y="325"/>
                    </a:lnTo>
                    <a:lnTo>
                      <a:pt x="618" y="321"/>
                    </a:lnTo>
                    <a:lnTo>
                      <a:pt x="623" y="313"/>
                    </a:lnTo>
                    <a:lnTo>
                      <a:pt x="625" y="309"/>
                    </a:lnTo>
                    <a:lnTo>
                      <a:pt x="627" y="302"/>
                    </a:lnTo>
                    <a:lnTo>
                      <a:pt x="632" y="297"/>
                    </a:lnTo>
                    <a:lnTo>
                      <a:pt x="637" y="290"/>
                    </a:lnTo>
                    <a:lnTo>
                      <a:pt x="639" y="285"/>
                    </a:lnTo>
                    <a:lnTo>
                      <a:pt x="644" y="280"/>
                    </a:lnTo>
                    <a:lnTo>
                      <a:pt x="649" y="273"/>
                    </a:lnTo>
                    <a:lnTo>
                      <a:pt x="651" y="266"/>
                    </a:lnTo>
                    <a:lnTo>
                      <a:pt x="656" y="261"/>
                    </a:lnTo>
                    <a:lnTo>
                      <a:pt x="658" y="256"/>
                    </a:lnTo>
                    <a:lnTo>
                      <a:pt x="663" y="249"/>
                    </a:lnTo>
                    <a:lnTo>
                      <a:pt x="665" y="245"/>
                    </a:lnTo>
                    <a:lnTo>
                      <a:pt x="670" y="237"/>
                    </a:lnTo>
                    <a:lnTo>
                      <a:pt x="672" y="233"/>
                    </a:lnTo>
                    <a:lnTo>
                      <a:pt x="677" y="226"/>
                    </a:lnTo>
                    <a:lnTo>
                      <a:pt x="680" y="221"/>
                    </a:lnTo>
                    <a:lnTo>
                      <a:pt x="684" y="216"/>
                    </a:lnTo>
                    <a:lnTo>
                      <a:pt x="687" y="209"/>
                    </a:lnTo>
                    <a:lnTo>
                      <a:pt x="691" y="204"/>
                    </a:lnTo>
                    <a:lnTo>
                      <a:pt x="694" y="199"/>
                    </a:lnTo>
                    <a:lnTo>
                      <a:pt x="696" y="195"/>
                    </a:lnTo>
                    <a:lnTo>
                      <a:pt x="701" y="190"/>
                    </a:lnTo>
                    <a:lnTo>
                      <a:pt x="703" y="185"/>
                    </a:lnTo>
                    <a:lnTo>
                      <a:pt x="706" y="180"/>
                    </a:lnTo>
                    <a:lnTo>
                      <a:pt x="708" y="178"/>
                    </a:lnTo>
                    <a:lnTo>
                      <a:pt x="715" y="169"/>
                    </a:lnTo>
                    <a:lnTo>
                      <a:pt x="720" y="161"/>
                    </a:lnTo>
                    <a:lnTo>
                      <a:pt x="722" y="154"/>
                    </a:lnTo>
                    <a:lnTo>
                      <a:pt x="725" y="150"/>
                    </a:lnTo>
                    <a:lnTo>
                      <a:pt x="732" y="142"/>
                    </a:lnTo>
                    <a:lnTo>
                      <a:pt x="734" y="140"/>
                    </a:lnTo>
                    <a:lnTo>
                      <a:pt x="689" y="123"/>
                    </a:lnTo>
                    <a:lnTo>
                      <a:pt x="682" y="128"/>
                    </a:lnTo>
                    <a:lnTo>
                      <a:pt x="677" y="135"/>
                    </a:lnTo>
                    <a:lnTo>
                      <a:pt x="675" y="140"/>
                    </a:lnTo>
                    <a:lnTo>
                      <a:pt x="672" y="142"/>
                    </a:lnTo>
                    <a:lnTo>
                      <a:pt x="670" y="147"/>
                    </a:lnTo>
                    <a:lnTo>
                      <a:pt x="668" y="152"/>
                    </a:lnTo>
                    <a:lnTo>
                      <a:pt x="663" y="159"/>
                    </a:lnTo>
                    <a:lnTo>
                      <a:pt x="661" y="161"/>
                    </a:lnTo>
                    <a:lnTo>
                      <a:pt x="656" y="166"/>
                    </a:lnTo>
                    <a:lnTo>
                      <a:pt x="654" y="173"/>
                    </a:lnTo>
                    <a:lnTo>
                      <a:pt x="649" y="178"/>
                    </a:lnTo>
                    <a:lnTo>
                      <a:pt x="646" y="183"/>
                    </a:lnTo>
                    <a:lnTo>
                      <a:pt x="642" y="190"/>
                    </a:lnTo>
                    <a:lnTo>
                      <a:pt x="639" y="195"/>
                    </a:lnTo>
                    <a:lnTo>
                      <a:pt x="635" y="202"/>
                    </a:lnTo>
                    <a:lnTo>
                      <a:pt x="632" y="209"/>
                    </a:lnTo>
                    <a:lnTo>
                      <a:pt x="627" y="214"/>
                    </a:lnTo>
                    <a:lnTo>
                      <a:pt x="623" y="221"/>
                    </a:lnTo>
                    <a:lnTo>
                      <a:pt x="620" y="226"/>
                    </a:lnTo>
                    <a:lnTo>
                      <a:pt x="616" y="235"/>
                    </a:lnTo>
                    <a:lnTo>
                      <a:pt x="611" y="240"/>
                    </a:lnTo>
                    <a:lnTo>
                      <a:pt x="609" y="247"/>
                    </a:lnTo>
                    <a:lnTo>
                      <a:pt x="601" y="254"/>
                    </a:lnTo>
                    <a:lnTo>
                      <a:pt x="599" y="261"/>
                    </a:lnTo>
                    <a:lnTo>
                      <a:pt x="594" y="266"/>
                    </a:lnTo>
                    <a:lnTo>
                      <a:pt x="592" y="275"/>
                    </a:lnTo>
                    <a:lnTo>
                      <a:pt x="587" y="283"/>
                    </a:lnTo>
                    <a:lnTo>
                      <a:pt x="582" y="290"/>
                    </a:lnTo>
                    <a:lnTo>
                      <a:pt x="580" y="294"/>
                    </a:lnTo>
                    <a:lnTo>
                      <a:pt x="575" y="304"/>
                    </a:lnTo>
                    <a:lnTo>
                      <a:pt x="571" y="311"/>
                    </a:lnTo>
                    <a:lnTo>
                      <a:pt x="566" y="316"/>
                    </a:lnTo>
                    <a:lnTo>
                      <a:pt x="564" y="323"/>
                    </a:lnTo>
                    <a:lnTo>
                      <a:pt x="559" y="330"/>
                    </a:lnTo>
                    <a:lnTo>
                      <a:pt x="554" y="335"/>
                    </a:lnTo>
                    <a:lnTo>
                      <a:pt x="552" y="342"/>
                    </a:lnTo>
                    <a:lnTo>
                      <a:pt x="547" y="349"/>
                    </a:lnTo>
                    <a:lnTo>
                      <a:pt x="545" y="356"/>
                    </a:lnTo>
                    <a:lnTo>
                      <a:pt x="540" y="361"/>
                    </a:lnTo>
                    <a:lnTo>
                      <a:pt x="537" y="366"/>
                    </a:lnTo>
                    <a:lnTo>
                      <a:pt x="533" y="373"/>
                    </a:lnTo>
                    <a:lnTo>
                      <a:pt x="530" y="378"/>
                    </a:lnTo>
                    <a:lnTo>
                      <a:pt x="528" y="385"/>
                    </a:lnTo>
                    <a:lnTo>
                      <a:pt x="526" y="389"/>
                    </a:lnTo>
                    <a:lnTo>
                      <a:pt x="523" y="394"/>
                    </a:lnTo>
                    <a:lnTo>
                      <a:pt x="519" y="399"/>
                    </a:lnTo>
                    <a:lnTo>
                      <a:pt x="514" y="408"/>
                    </a:lnTo>
                    <a:lnTo>
                      <a:pt x="509" y="416"/>
                    </a:lnTo>
                    <a:lnTo>
                      <a:pt x="504" y="423"/>
                    </a:lnTo>
                    <a:lnTo>
                      <a:pt x="502" y="430"/>
                    </a:lnTo>
                    <a:lnTo>
                      <a:pt x="500" y="435"/>
                    </a:lnTo>
                    <a:lnTo>
                      <a:pt x="497" y="439"/>
                    </a:lnTo>
                    <a:lnTo>
                      <a:pt x="497" y="442"/>
                    </a:lnTo>
                    <a:lnTo>
                      <a:pt x="488" y="446"/>
                    </a:lnTo>
                    <a:lnTo>
                      <a:pt x="481" y="456"/>
                    </a:lnTo>
                    <a:lnTo>
                      <a:pt x="474" y="463"/>
                    </a:lnTo>
                    <a:lnTo>
                      <a:pt x="466" y="470"/>
                    </a:lnTo>
                    <a:lnTo>
                      <a:pt x="459" y="477"/>
                    </a:lnTo>
                    <a:lnTo>
                      <a:pt x="450" y="484"/>
                    </a:lnTo>
                    <a:lnTo>
                      <a:pt x="443" y="494"/>
                    </a:lnTo>
                    <a:lnTo>
                      <a:pt x="436" y="501"/>
                    </a:lnTo>
                    <a:lnTo>
                      <a:pt x="426" y="508"/>
                    </a:lnTo>
                    <a:lnTo>
                      <a:pt x="419" y="518"/>
                    </a:lnTo>
                    <a:lnTo>
                      <a:pt x="412" y="527"/>
                    </a:lnTo>
                    <a:lnTo>
                      <a:pt x="402" y="537"/>
                    </a:lnTo>
                    <a:lnTo>
                      <a:pt x="395" y="544"/>
                    </a:lnTo>
                    <a:lnTo>
                      <a:pt x="388" y="553"/>
                    </a:lnTo>
                    <a:lnTo>
                      <a:pt x="379" y="563"/>
                    </a:lnTo>
                    <a:lnTo>
                      <a:pt x="372" y="575"/>
                    </a:lnTo>
                    <a:lnTo>
                      <a:pt x="362" y="582"/>
                    </a:lnTo>
                    <a:lnTo>
                      <a:pt x="355" y="591"/>
                    </a:lnTo>
                    <a:lnTo>
                      <a:pt x="346" y="601"/>
                    </a:lnTo>
                    <a:lnTo>
                      <a:pt x="339" y="610"/>
                    </a:lnTo>
                    <a:lnTo>
                      <a:pt x="329" y="620"/>
                    </a:lnTo>
                    <a:lnTo>
                      <a:pt x="322" y="632"/>
                    </a:lnTo>
                    <a:lnTo>
                      <a:pt x="315" y="639"/>
                    </a:lnTo>
                    <a:lnTo>
                      <a:pt x="308" y="651"/>
                    </a:lnTo>
                    <a:lnTo>
                      <a:pt x="298" y="660"/>
                    </a:lnTo>
                    <a:lnTo>
                      <a:pt x="291" y="667"/>
                    </a:lnTo>
                    <a:lnTo>
                      <a:pt x="284" y="679"/>
                    </a:lnTo>
                    <a:lnTo>
                      <a:pt x="277" y="689"/>
                    </a:lnTo>
                    <a:lnTo>
                      <a:pt x="267" y="698"/>
                    </a:lnTo>
                    <a:lnTo>
                      <a:pt x="263" y="708"/>
                    </a:lnTo>
                    <a:lnTo>
                      <a:pt x="253" y="717"/>
                    </a:lnTo>
                    <a:lnTo>
                      <a:pt x="249" y="727"/>
                    </a:lnTo>
                    <a:lnTo>
                      <a:pt x="239" y="736"/>
                    </a:lnTo>
                    <a:lnTo>
                      <a:pt x="232" y="746"/>
                    </a:lnTo>
                    <a:lnTo>
                      <a:pt x="225" y="755"/>
                    </a:lnTo>
                    <a:lnTo>
                      <a:pt x="220" y="762"/>
                    </a:lnTo>
                    <a:lnTo>
                      <a:pt x="211" y="772"/>
                    </a:lnTo>
                    <a:lnTo>
                      <a:pt x="206" y="781"/>
                    </a:lnTo>
                    <a:lnTo>
                      <a:pt x="199" y="788"/>
                    </a:lnTo>
                    <a:lnTo>
                      <a:pt x="194" y="798"/>
                    </a:lnTo>
                    <a:lnTo>
                      <a:pt x="187" y="805"/>
                    </a:lnTo>
                    <a:lnTo>
                      <a:pt x="180" y="812"/>
                    </a:lnTo>
                    <a:lnTo>
                      <a:pt x="175" y="819"/>
                    </a:lnTo>
                    <a:lnTo>
                      <a:pt x="170" y="829"/>
                    </a:lnTo>
                    <a:lnTo>
                      <a:pt x="166" y="834"/>
                    </a:lnTo>
                    <a:lnTo>
                      <a:pt x="161" y="841"/>
                    </a:lnTo>
                    <a:lnTo>
                      <a:pt x="156" y="850"/>
                    </a:lnTo>
                    <a:lnTo>
                      <a:pt x="151" y="855"/>
                    </a:lnTo>
                    <a:lnTo>
                      <a:pt x="147" y="860"/>
                    </a:lnTo>
                    <a:lnTo>
                      <a:pt x="142" y="867"/>
                    </a:lnTo>
                    <a:lnTo>
                      <a:pt x="137" y="872"/>
                    </a:lnTo>
                    <a:lnTo>
                      <a:pt x="135" y="879"/>
                    </a:lnTo>
                    <a:lnTo>
                      <a:pt x="128" y="886"/>
                    </a:lnTo>
                    <a:lnTo>
                      <a:pt x="123" y="895"/>
                    </a:lnTo>
                    <a:lnTo>
                      <a:pt x="118" y="900"/>
                    </a:lnTo>
                    <a:lnTo>
                      <a:pt x="116" y="905"/>
                    </a:lnTo>
                    <a:lnTo>
                      <a:pt x="114" y="907"/>
                    </a:lnTo>
                    <a:lnTo>
                      <a:pt x="114" y="910"/>
                    </a:lnTo>
                    <a:lnTo>
                      <a:pt x="118" y="912"/>
                    </a:lnTo>
                    <a:lnTo>
                      <a:pt x="125" y="914"/>
                    </a:lnTo>
                    <a:lnTo>
                      <a:pt x="132" y="921"/>
                    </a:lnTo>
                    <a:lnTo>
                      <a:pt x="140" y="924"/>
                    </a:lnTo>
                    <a:lnTo>
                      <a:pt x="144" y="926"/>
                    </a:lnTo>
                    <a:lnTo>
                      <a:pt x="151" y="926"/>
                    </a:lnTo>
                    <a:lnTo>
                      <a:pt x="156" y="924"/>
                    </a:lnTo>
                    <a:lnTo>
                      <a:pt x="161" y="912"/>
                    </a:lnTo>
                    <a:lnTo>
                      <a:pt x="168" y="902"/>
                    </a:lnTo>
                    <a:lnTo>
                      <a:pt x="175" y="893"/>
                    </a:lnTo>
                    <a:lnTo>
                      <a:pt x="182" y="883"/>
                    </a:lnTo>
                    <a:lnTo>
                      <a:pt x="192" y="872"/>
                    </a:lnTo>
                    <a:lnTo>
                      <a:pt x="199" y="862"/>
                    </a:lnTo>
                    <a:lnTo>
                      <a:pt x="206" y="853"/>
                    </a:lnTo>
                    <a:lnTo>
                      <a:pt x="213" y="841"/>
                    </a:lnTo>
                    <a:lnTo>
                      <a:pt x="222" y="831"/>
                    </a:lnTo>
                    <a:lnTo>
                      <a:pt x="230" y="819"/>
                    </a:lnTo>
                    <a:lnTo>
                      <a:pt x="239" y="810"/>
                    </a:lnTo>
                    <a:lnTo>
                      <a:pt x="246" y="800"/>
                    </a:lnTo>
                    <a:lnTo>
                      <a:pt x="256" y="788"/>
                    </a:lnTo>
                    <a:lnTo>
                      <a:pt x="265" y="779"/>
                    </a:lnTo>
                    <a:lnTo>
                      <a:pt x="272" y="769"/>
                    </a:lnTo>
                    <a:lnTo>
                      <a:pt x="282" y="760"/>
                    </a:lnTo>
                    <a:lnTo>
                      <a:pt x="289" y="748"/>
                    </a:lnTo>
                    <a:lnTo>
                      <a:pt x="298" y="739"/>
                    </a:lnTo>
                    <a:lnTo>
                      <a:pt x="308" y="729"/>
                    </a:lnTo>
                    <a:lnTo>
                      <a:pt x="317" y="720"/>
                    </a:lnTo>
                    <a:lnTo>
                      <a:pt x="324" y="708"/>
                    </a:lnTo>
                    <a:lnTo>
                      <a:pt x="334" y="701"/>
                    </a:lnTo>
                    <a:lnTo>
                      <a:pt x="343" y="689"/>
                    </a:lnTo>
                    <a:lnTo>
                      <a:pt x="350" y="682"/>
                    </a:lnTo>
                    <a:lnTo>
                      <a:pt x="360" y="672"/>
                    </a:lnTo>
                    <a:lnTo>
                      <a:pt x="367" y="663"/>
                    </a:lnTo>
                    <a:lnTo>
                      <a:pt x="376" y="653"/>
                    </a:lnTo>
                    <a:lnTo>
                      <a:pt x="386" y="646"/>
                    </a:lnTo>
                    <a:lnTo>
                      <a:pt x="393" y="636"/>
                    </a:lnTo>
                    <a:lnTo>
                      <a:pt x="402" y="627"/>
                    </a:lnTo>
                    <a:lnTo>
                      <a:pt x="412" y="620"/>
                    </a:lnTo>
                    <a:lnTo>
                      <a:pt x="419" y="610"/>
                    </a:lnTo>
                    <a:lnTo>
                      <a:pt x="426" y="603"/>
                    </a:lnTo>
                    <a:lnTo>
                      <a:pt x="433" y="594"/>
                    </a:lnTo>
                    <a:lnTo>
                      <a:pt x="443" y="587"/>
                    </a:lnTo>
                    <a:lnTo>
                      <a:pt x="450" y="579"/>
                    </a:lnTo>
                    <a:lnTo>
                      <a:pt x="457" y="572"/>
                    </a:lnTo>
                    <a:lnTo>
                      <a:pt x="464" y="565"/>
                    </a:lnTo>
                    <a:lnTo>
                      <a:pt x="471" y="556"/>
                    </a:lnTo>
                    <a:lnTo>
                      <a:pt x="478" y="551"/>
                    </a:lnTo>
                    <a:lnTo>
                      <a:pt x="483" y="544"/>
                    </a:lnTo>
                    <a:lnTo>
                      <a:pt x="490" y="537"/>
                    </a:lnTo>
                    <a:lnTo>
                      <a:pt x="497" y="530"/>
                    </a:lnTo>
                    <a:lnTo>
                      <a:pt x="504" y="525"/>
                    </a:lnTo>
                    <a:lnTo>
                      <a:pt x="509" y="520"/>
                    </a:lnTo>
                    <a:lnTo>
                      <a:pt x="516" y="513"/>
                    </a:lnTo>
                    <a:lnTo>
                      <a:pt x="521" y="508"/>
                    </a:lnTo>
                    <a:lnTo>
                      <a:pt x="528" y="506"/>
                    </a:lnTo>
                    <a:lnTo>
                      <a:pt x="530" y="499"/>
                    </a:lnTo>
                    <a:lnTo>
                      <a:pt x="537" y="494"/>
                    </a:lnTo>
                    <a:lnTo>
                      <a:pt x="542" y="492"/>
                    </a:lnTo>
                    <a:lnTo>
                      <a:pt x="545" y="487"/>
                    </a:lnTo>
                    <a:lnTo>
                      <a:pt x="554" y="480"/>
                    </a:lnTo>
                    <a:lnTo>
                      <a:pt x="559" y="475"/>
                    </a:lnTo>
                    <a:lnTo>
                      <a:pt x="566" y="470"/>
                    </a:lnTo>
                    <a:lnTo>
                      <a:pt x="568" y="468"/>
                    </a:lnTo>
                    <a:lnTo>
                      <a:pt x="571" y="465"/>
                    </a:lnTo>
                    <a:lnTo>
                      <a:pt x="575" y="463"/>
                    </a:lnTo>
                    <a:lnTo>
                      <a:pt x="578" y="463"/>
                    </a:lnTo>
                    <a:lnTo>
                      <a:pt x="582" y="461"/>
                    </a:lnTo>
                    <a:lnTo>
                      <a:pt x="587" y="458"/>
                    </a:lnTo>
                    <a:lnTo>
                      <a:pt x="594" y="456"/>
                    </a:lnTo>
                    <a:lnTo>
                      <a:pt x="599" y="456"/>
                    </a:lnTo>
                    <a:lnTo>
                      <a:pt x="609" y="454"/>
                    </a:lnTo>
                    <a:lnTo>
                      <a:pt x="616" y="451"/>
                    </a:lnTo>
                    <a:lnTo>
                      <a:pt x="623" y="449"/>
                    </a:lnTo>
                    <a:lnTo>
                      <a:pt x="632" y="446"/>
                    </a:lnTo>
                    <a:lnTo>
                      <a:pt x="635" y="444"/>
                    </a:lnTo>
                    <a:lnTo>
                      <a:pt x="639" y="444"/>
                    </a:lnTo>
                    <a:lnTo>
                      <a:pt x="646" y="442"/>
                    </a:lnTo>
                    <a:lnTo>
                      <a:pt x="651" y="442"/>
                    </a:lnTo>
                    <a:lnTo>
                      <a:pt x="654" y="439"/>
                    </a:lnTo>
                    <a:lnTo>
                      <a:pt x="658" y="437"/>
                    </a:lnTo>
                    <a:lnTo>
                      <a:pt x="663" y="437"/>
                    </a:lnTo>
                    <a:lnTo>
                      <a:pt x="668" y="435"/>
                    </a:lnTo>
                    <a:lnTo>
                      <a:pt x="675" y="432"/>
                    </a:lnTo>
                    <a:lnTo>
                      <a:pt x="680" y="432"/>
                    </a:lnTo>
                    <a:lnTo>
                      <a:pt x="684" y="430"/>
                    </a:lnTo>
                    <a:lnTo>
                      <a:pt x="689" y="430"/>
                    </a:lnTo>
                    <a:lnTo>
                      <a:pt x="694" y="427"/>
                    </a:lnTo>
                    <a:lnTo>
                      <a:pt x="699" y="425"/>
                    </a:lnTo>
                    <a:lnTo>
                      <a:pt x="703" y="423"/>
                    </a:lnTo>
                    <a:lnTo>
                      <a:pt x="708" y="423"/>
                    </a:lnTo>
                    <a:lnTo>
                      <a:pt x="715" y="420"/>
                    </a:lnTo>
                    <a:lnTo>
                      <a:pt x="720" y="418"/>
                    </a:lnTo>
                    <a:lnTo>
                      <a:pt x="725" y="418"/>
                    </a:lnTo>
                    <a:lnTo>
                      <a:pt x="729" y="416"/>
                    </a:lnTo>
                    <a:lnTo>
                      <a:pt x="734" y="413"/>
                    </a:lnTo>
                    <a:lnTo>
                      <a:pt x="739" y="413"/>
                    </a:lnTo>
                    <a:lnTo>
                      <a:pt x="746" y="411"/>
                    </a:lnTo>
                    <a:lnTo>
                      <a:pt x="751" y="411"/>
                    </a:lnTo>
                    <a:lnTo>
                      <a:pt x="755" y="408"/>
                    </a:lnTo>
                    <a:lnTo>
                      <a:pt x="760" y="408"/>
                    </a:lnTo>
                    <a:lnTo>
                      <a:pt x="765" y="404"/>
                    </a:lnTo>
                    <a:lnTo>
                      <a:pt x="772" y="404"/>
                    </a:lnTo>
                    <a:lnTo>
                      <a:pt x="774" y="401"/>
                    </a:lnTo>
                    <a:lnTo>
                      <a:pt x="779" y="401"/>
                    </a:lnTo>
                    <a:lnTo>
                      <a:pt x="784" y="399"/>
                    </a:lnTo>
                    <a:lnTo>
                      <a:pt x="789" y="399"/>
                    </a:lnTo>
                    <a:lnTo>
                      <a:pt x="793" y="397"/>
                    </a:lnTo>
                    <a:lnTo>
                      <a:pt x="800" y="394"/>
                    </a:lnTo>
                    <a:lnTo>
                      <a:pt x="803" y="394"/>
                    </a:lnTo>
                    <a:lnTo>
                      <a:pt x="807" y="392"/>
                    </a:lnTo>
                    <a:lnTo>
                      <a:pt x="817" y="389"/>
                    </a:lnTo>
                    <a:lnTo>
                      <a:pt x="826" y="387"/>
                    </a:lnTo>
                    <a:lnTo>
                      <a:pt x="834" y="385"/>
                    </a:lnTo>
                    <a:lnTo>
                      <a:pt x="841" y="385"/>
                    </a:lnTo>
                    <a:lnTo>
                      <a:pt x="843" y="387"/>
                    </a:lnTo>
                    <a:lnTo>
                      <a:pt x="848" y="392"/>
                    </a:lnTo>
                    <a:lnTo>
                      <a:pt x="850" y="397"/>
                    </a:lnTo>
                    <a:lnTo>
                      <a:pt x="855" y="401"/>
                    </a:lnTo>
                    <a:lnTo>
                      <a:pt x="860" y="408"/>
                    </a:lnTo>
                    <a:lnTo>
                      <a:pt x="862" y="413"/>
                    </a:lnTo>
                    <a:lnTo>
                      <a:pt x="869" y="418"/>
                    </a:lnTo>
                    <a:lnTo>
                      <a:pt x="874" y="427"/>
                    </a:lnTo>
                    <a:lnTo>
                      <a:pt x="876" y="432"/>
                    </a:lnTo>
                    <a:lnTo>
                      <a:pt x="883" y="437"/>
                    </a:lnTo>
                    <a:lnTo>
                      <a:pt x="886" y="444"/>
                    </a:lnTo>
                    <a:lnTo>
                      <a:pt x="890" y="451"/>
                    </a:lnTo>
                    <a:lnTo>
                      <a:pt x="895" y="456"/>
                    </a:lnTo>
                    <a:lnTo>
                      <a:pt x="897" y="461"/>
                    </a:lnTo>
                    <a:lnTo>
                      <a:pt x="902" y="465"/>
                    </a:lnTo>
                    <a:lnTo>
                      <a:pt x="905" y="470"/>
                    </a:lnTo>
                    <a:lnTo>
                      <a:pt x="900" y="473"/>
                    </a:lnTo>
                    <a:lnTo>
                      <a:pt x="895" y="477"/>
                    </a:lnTo>
                    <a:lnTo>
                      <a:pt x="890" y="480"/>
                    </a:lnTo>
                    <a:lnTo>
                      <a:pt x="886" y="484"/>
                    </a:lnTo>
                    <a:lnTo>
                      <a:pt x="881" y="487"/>
                    </a:lnTo>
                    <a:lnTo>
                      <a:pt x="876" y="494"/>
                    </a:lnTo>
                    <a:lnTo>
                      <a:pt x="871" y="496"/>
                    </a:lnTo>
                    <a:lnTo>
                      <a:pt x="867" y="501"/>
                    </a:lnTo>
                    <a:lnTo>
                      <a:pt x="860" y="506"/>
                    </a:lnTo>
                    <a:lnTo>
                      <a:pt x="855" y="511"/>
                    </a:lnTo>
                    <a:lnTo>
                      <a:pt x="848" y="513"/>
                    </a:lnTo>
                    <a:lnTo>
                      <a:pt x="843" y="520"/>
                    </a:lnTo>
                    <a:lnTo>
                      <a:pt x="836" y="522"/>
                    </a:lnTo>
                    <a:lnTo>
                      <a:pt x="831" y="527"/>
                    </a:lnTo>
                    <a:lnTo>
                      <a:pt x="826" y="532"/>
                    </a:lnTo>
                    <a:lnTo>
                      <a:pt x="822" y="537"/>
                    </a:lnTo>
                    <a:lnTo>
                      <a:pt x="817" y="539"/>
                    </a:lnTo>
                    <a:lnTo>
                      <a:pt x="810" y="544"/>
                    </a:lnTo>
                    <a:lnTo>
                      <a:pt x="805" y="549"/>
                    </a:lnTo>
                    <a:lnTo>
                      <a:pt x="800" y="553"/>
                    </a:lnTo>
                    <a:lnTo>
                      <a:pt x="793" y="558"/>
                    </a:lnTo>
                    <a:lnTo>
                      <a:pt x="786" y="563"/>
                    </a:lnTo>
                    <a:lnTo>
                      <a:pt x="781" y="568"/>
                    </a:lnTo>
                    <a:lnTo>
                      <a:pt x="777" y="572"/>
                    </a:lnTo>
                    <a:lnTo>
                      <a:pt x="770" y="577"/>
                    </a:lnTo>
                    <a:lnTo>
                      <a:pt x="762" y="579"/>
                    </a:lnTo>
                    <a:lnTo>
                      <a:pt x="758" y="584"/>
                    </a:lnTo>
                    <a:lnTo>
                      <a:pt x="751" y="589"/>
                    </a:lnTo>
                    <a:lnTo>
                      <a:pt x="744" y="594"/>
                    </a:lnTo>
                    <a:lnTo>
                      <a:pt x="739" y="598"/>
                    </a:lnTo>
                    <a:lnTo>
                      <a:pt x="732" y="603"/>
                    </a:lnTo>
                    <a:lnTo>
                      <a:pt x="725" y="608"/>
                    </a:lnTo>
                    <a:lnTo>
                      <a:pt x="720" y="613"/>
                    </a:lnTo>
                    <a:lnTo>
                      <a:pt x="713" y="617"/>
                    </a:lnTo>
                    <a:lnTo>
                      <a:pt x="706" y="622"/>
                    </a:lnTo>
                    <a:lnTo>
                      <a:pt x="701" y="627"/>
                    </a:lnTo>
                    <a:lnTo>
                      <a:pt x="691" y="632"/>
                    </a:lnTo>
                    <a:lnTo>
                      <a:pt x="684" y="636"/>
                    </a:lnTo>
                    <a:lnTo>
                      <a:pt x="677" y="639"/>
                    </a:lnTo>
                    <a:lnTo>
                      <a:pt x="672" y="646"/>
                    </a:lnTo>
                    <a:lnTo>
                      <a:pt x="665" y="648"/>
                    </a:lnTo>
                    <a:lnTo>
                      <a:pt x="658" y="653"/>
                    </a:lnTo>
                    <a:lnTo>
                      <a:pt x="651" y="658"/>
                    </a:lnTo>
                    <a:lnTo>
                      <a:pt x="644" y="663"/>
                    </a:lnTo>
                    <a:lnTo>
                      <a:pt x="637" y="667"/>
                    </a:lnTo>
                    <a:lnTo>
                      <a:pt x="630" y="672"/>
                    </a:lnTo>
                    <a:lnTo>
                      <a:pt x="623" y="677"/>
                    </a:lnTo>
                    <a:lnTo>
                      <a:pt x="616" y="682"/>
                    </a:lnTo>
                    <a:lnTo>
                      <a:pt x="609" y="686"/>
                    </a:lnTo>
                    <a:lnTo>
                      <a:pt x="599" y="691"/>
                    </a:lnTo>
                    <a:lnTo>
                      <a:pt x="592" y="696"/>
                    </a:lnTo>
                    <a:lnTo>
                      <a:pt x="585" y="701"/>
                    </a:lnTo>
                    <a:lnTo>
                      <a:pt x="578" y="705"/>
                    </a:lnTo>
                    <a:lnTo>
                      <a:pt x="571" y="710"/>
                    </a:lnTo>
                    <a:lnTo>
                      <a:pt x="564" y="715"/>
                    </a:lnTo>
                    <a:lnTo>
                      <a:pt x="554" y="720"/>
                    </a:lnTo>
                    <a:lnTo>
                      <a:pt x="545" y="724"/>
                    </a:lnTo>
                    <a:lnTo>
                      <a:pt x="537" y="729"/>
                    </a:lnTo>
                    <a:lnTo>
                      <a:pt x="530" y="734"/>
                    </a:lnTo>
                    <a:lnTo>
                      <a:pt x="523" y="741"/>
                    </a:lnTo>
                    <a:lnTo>
                      <a:pt x="514" y="743"/>
                    </a:lnTo>
                    <a:lnTo>
                      <a:pt x="507" y="748"/>
                    </a:lnTo>
                    <a:lnTo>
                      <a:pt x="497" y="755"/>
                    </a:lnTo>
                    <a:lnTo>
                      <a:pt x="490" y="760"/>
                    </a:lnTo>
                    <a:lnTo>
                      <a:pt x="488" y="760"/>
                    </a:lnTo>
                    <a:lnTo>
                      <a:pt x="485" y="762"/>
                    </a:lnTo>
                    <a:lnTo>
                      <a:pt x="481" y="765"/>
                    </a:lnTo>
                    <a:lnTo>
                      <a:pt x="474" y="769"/>
                    </a:lnTo>
                    <a:lnTo>
                      <a:pt x="469" y="772"/>
                    </a:lnTo>
                    <a:lnTo>
                      <a:pt x="464" y="774"/>
                    </a:lnTo>
                    <a:lnTo>
                      <a:pt x="459" y="777"/>
                    </a:lnTo>
                    <a:lnTo>
                      <a:pt x="455" y="781"/>
                    </a:lnTo>
                    <a:lnTo>
                      <a:pt x="447" y="786"/>
                    </a:lnTo>
                    <a:lnTo>
                      <a:pt x="443" y="788"/>
                    </a:lnTo>
                    <a:lnTo>
                      <a:pt x="438" y="796"/>
                    </a:lnTo>
                    <a:lnTo>
                      <a:pt x="431" y="800"/>
                    </a:lnTo>
                    <a:lnTo>
                      <a:pt x="426" y="803"/>
                    </a:lnTo>
                    <a:lnTo>
                      <a:pt x="419" y="810"/>
                    </a:lnTo>
                    <a:lnTo>
                      <a:pt x="412" y="815"/>
                    </a:lnTo>
                    <a:lnTo>
                      <a:pt x="402" y="819"/>
                    </a:lnTo>
                    <a:lnTo>
                      <a:pt x="395" y="824"/>
                    </a:lnTo>
                    <a:lnTo>
                      <a:pt x="388" y="829"/>
                    </a:lnTo>
                    <a:lnTo>
                      <a:pt x="379" y="836"/>
                    </a:lnTo>
                    <a:lnTo>
                      <a:pt x="372" y="841"/>
                    </a:lnTo>
                    <a:lnTo>
                      <a:pt x="362" y="845"/>
                    </a:lnTo>
                    <a:lnTo>
                      <a:pt x="355" y="855"/>
                    </a:lnTo>
                    <a:lnTo>
                      <a:pt x="346" y="860"/>
                    </a:lnTo>
                    <a:lnTo>
                      <a:pt x="336" y="867"/>
                    </a:lnTo>
                    <a:lnTo>
                      <a:pt x="329" y="872"/>
                    </a:lnTo>
                    <a:lnTo>
                      <a:pt x="320" y="881"/>
                    </a:lnTo>
                    <a:lnTo>
                      <a:pt x="310" y="886"/>
                    </a:lnTo>
                    <a:lnTo>
                      <a:pt x="303" y="893"/>
                    </a:lnTo>
                    <a:lnTo>
                      <a:pt x="294" y="898"/>
                    </a:lnTo>
                    <a:lnTo>
                      <a:pt x="284" y="905"/>
                    </a:lnTo>
                    <a:lnTo>
                      <a:pt x="275" y="910"/>
                    </a:lnTo>
                    <a:lnTo>
                      <a:pt x="265" y="919"/>
                    </a:lnTo>
                    <a:lnTo>
                      <a:pt x="256" y="924"/>
                    </a:lnTo>
                    <a:lnTo>
                      <a:pt x="249" y="931"/>
                    </a:lnTo>
                    <a:lnTo>
                      <a:pt x="239" y="936"/>
                    </a:lnTo>
                    <a:lnTo>
                      <a:pt x="230" y="943"/>
                    </a:lnTo>
                    <a:lnTo>
                      <a:pt x="220" y="950"/>
                    </a:lnTo>
                    <a:lnTo>
                      <a:pt x="213" y="955"/>
                    </a:lnTo>
                    <a:lnTo>
                      <a:pt x="204" y="962"/>
                    </a:lnTo>
                    <a:lnTo>
                      <a:pt x="196" y="967"/>
                    </a:lnTo>
                    <a:lnTo>
                      <a:pt x="187" y="971"/>
                    </a:lnTo>
                    <a:lnTo>
                      <a:pt x="180" y="978"/>
                    </a:lnTo>
                    <a:lnTo>
                      <a:pt x="170" y="983"/>
                    </a:lnTo>
                    <a:lnTo>
                      <a:pt x="166" y="990"/>
                    </a:lnTo>
                    <a:lnTo>
                      <a:pt x="156" y="995"/>
                    </a:lnTo>
                    <a:lnTo>
                      <a:pt x="149" y="1000"/>
                    </a:lnTo>
                    <a:lnTo>
                      <a:pt x="142" y="1005"/>
                    </a:lnTo>
                    <a:lnTo>
                      <a:pt x="137" y="1009"/>
                    </a:lnTo>
                    <a:lnTo>
                      <a:pt x="130" y="1014"/>
                    </a:lnTo>
                    <a:lnTo>
                      <a:pt x="123" y="1019"/>
                    </a:lnTo>
                    <a:lnTo>
                      <a:pt x="118" y="1024"/>
                    </a:lnTo>
                    <a:lnTo>
                      <a:pt x="114" y="1026"/>
                    </a:lnTo>
                    <a:lnTo>
                      <a:pt x="109" y="1031"/>
                    </a:lnTo>
                    <a:lnTo>
                      <a:pt x="102" y="1035"/>
                    </a:lnTo>
                    <a:lnTo>
                      <a:pt x="99" y="1038"/>
                    </a:lnTo>
                    <a:lnTo>
                      <a:pt x="95" y="1040"/>
                    </a:lnTo>
                    <a:lnTo>
                      <a:pt x="87" y="1045"/>
                    </a:lnTo>
                    <a:lnTo>
                      <a:pt x="85" y="1050"/>
                    </a:lnTo>
                    <a:lnTo>
                      <a:pt x="76" y="1054"/>
                    </a:lnTo>
                    <a:lnTo>
                      <a:pt x="69" y="1059"/>
                    </a:lnTo>
                    <a:lnTo>
                      <a:pt x="59" y="1059"/>
                    </a:lnTo>
                    <a:lnTo>
                      <a:pt x="52" y="1059"/>
                    </a:lnTo>
                    <a:lnTo>
                      <a:pt x="45" y="1054"/>
                    </a:lnTo>
                    <a:lnTo>
                      <a:pt x="35" y="1052"/>
                    </a:lnTo>
                    <a:lnTo>
                      <a:pt x="31" y="1050"/>
                    </a:lnTo>
                    <a:lnTo>
                      <a:pt x="26" y="1047"/>
                    </a:lnTo>
                    <a:lnTo>
                      <a:pt x="19" y="1040"/>
                    </a:lnTo>
                    <a:lnTo>
                      <a:pt x="14" y="1038"/>
                    </a:lnTo>
                    <a:lnTo>
                      <a:pt x="7" y="1033"/>
                    </a:lnTo>
                    <a:lnTo>
                      <a:pt x="5" y="1026"/>
                    </a:lnTo>
                    <a:lnTo>
                      <a:pt x="0" y="1021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71" name="Freeform 113"/>
              <p:cNvSpPr>
                <a:spLocks noChangeAspect="1"/>
              </p:cNvSpPr>
              <p:nvPr/>
            </p:nvSpPr>
            <p:spPr bwMode="auto">
              <a:xfrm>
                <a:off x="2281" y="8977"/>
                <a:ext cx="500" cy="1237"/>
              </a:xfrm>
              <a:custGeom>
                <a:avLst/>
                <a:gdLst>
                  <a:gd name="T0" fmla="*/ 280 w 500"/>
                  <a:gd name="T1" fmla="*/ 1164 h 1237"/>
                  <a:gd name="T2" fmla="*/ 235 w 500"/>
                  <a:gd name="T3" fmla="*/ 1081 h 1237"/>
                  <a:gd name="T4" fmla="*/ 180 w 500"/>
                  <a:gd name="T5" fmla="*/ 964 h 1237"/>
                  <a:gd name="T6" fmla="*/ 119 w 500"/>
                  <a:gd name="T7" fmla="*/ 824 h 1237"/>
                  <a:gd name="T8" fmla="*/ 64 w 500"/>
                  <a:gd name="T9" fmla="*/ 667 h 1237"/>
                  <a:gd name="T10" fmla="*/ 22 w 500"/>
                  <a:gd name="T11" fmla="*/ 504 h 1237"/>
                  <a:gd name="T12" fmla="*/ 3 w 500"/>
                  <a:gd name="T13" fmla="*/ 352 h 1237"/>
                  <a:gd name="T14" fmla="*/ 5 w 500"/>
                  <a:gd name="T15" fmla="*/ 226 h 1237"/>
                  <a:gd name="T16" fmla="*/ 29 w 500"/>
                  <a:gd name="T17" fmla="*/ 131 h 1237"/>
                  <a:gd name="T18" fmla="*/ 69 w 500"/>
                  <a:gd name="T19" fmla="*/ 59 h 1237"/>
                  <a:gd name="T20" fmla="*/ 121 w 500"/>
                  <a:gd name="T21" fmla="*/ 17 h 1237"/>
                  <a:gd name="T22" fmla="*/ 192 w 500"/>
                  <a:gd name="T23" fmla="*/ 0 h 1237"/>
                  <a:gd name="T24" fmla="*/ 268 w 500"/>
                  <a:gd name="T25" fmla="*/ 10 h 1237"/>
                  <a:gd name="T26" fmla="*/ 337 w 500"/>
                  <a:gd name="T27" fmla="*/ 55 h 1237"/>
                  <a:gd name="T28" fmla="*/ 391 w 500"/>
                  <a:gd name="T29" fmla="*/ 128 h 1237"/>
                  <a:gd name="T30" fmla="*/ 436 w 500"/>
                  <a:gd name="T31" fmla="*/ 221 h 1237"/>
                  <a:gd name="T32" fmla="*/ 469 w 500"/>
                  <a:gd name="T33" fmla="*/ 321 h 1237"/>
                  <a:gd name="T34" fmla="*/ 491 w 500"/>
                  <a:gd name="T35" fmla="*/ 418 h 1237"/>
                  <a:gd name="T36" fmla="*/ 500 w 500"/>
                  <a:gd name="T37" fmla="*/ 499 h 1237"/>
                  <a:gd name="T38" fmla="*/ 500 w 500"/>
                  <a:gd name="T39" fmla="*/ 561 h 1237"/>
                  <a:gd name="T40" fmla="*/ 460 w 500"/>
                  <a:gd name="T41" fmla="*/ 596 h 1237"/>
                  <a:gd name="T42" fmla="*/ 419 w 500"/>
                  <a:gd name="T43" fmla="*/ 558 h 1237"/>
                  <a:gd name="T44" fmla="*/ 386 w 500"/>
                  <a:gd name="T45" fmla="*/ 620 h 1237"/>
                  <a:gd name="T46" fmla="*/ 346 w 500"/>
                  <a:gd name="T47" fmla="*/ 677 h 1237"/>
                  <a:gd name="T48" fmla="*/ 299 w 500"/>
                  <a:gd name="T49" fmla="*/ 703 h 1237"/>
                  <a:gd name="T50" fmla="*/ 277 w 500"/>
                  <a:gd name="T51" fmla="*/ 575 h 1237"/>
                  <a:gd name="T52" fmla="*/ 261 w 500"/>
                  <a:gd name="T53" fmla="*/ 458 h 1237"/>
                  <a:gd name="T54" fmla="*/ 249 w 500"/>
                  <a:gd name="T55" fmla="*/ 361 h 1237"/>
                  <a:gd name="T56" fmla="*/ 239 w 500"/>
                  <a:gd name="T57" fmla="*/ 280 h 1237"/>
                  <a:gd name="T58" fmla="*/ 235 w 500"/>
                  <a:gd name="T59" fmla="*/ 228 h 1237"/>
                  <a:gd name="T60" fmla="*/ 187 w 500"/>
                  <a:gd name="T61" fmla="*/ 240 h 1237"/>
                  <a:gd name="T62" fmla="*/ 190 w 500"/>
                  <a:gd name="T63" fmla="*/ 321 h 1237"/>
                  <a:gd name="T64" fmla="*/ 194 w 500"/>
                  <a:gd name="T65" fmla="*/ 378 h 1237"/>
                  <a:gd name="T66" fmla="*/ 199 w 500"/>
                  <a:gd name="T67" fmla="*/ 428 h 1237"/>
                  <a:gd name="T68" fmla="*/ 204 w 500"/>
                  <a:gd name="T69" fmla="*/ 477 h 1237"/>
                  <a:gd name="T70" fmla="*/ 190 w 500"/>
                  <a:gd name="T71" fmla="*/ 487 h 1237"/>
                  <a:gd name="T72" fmla="*/ 131 w 500"/>
                  <a:gd name="T73" fmla="*/ 420 h 1237"/>
                  <a:gd name="T74" fmla="*/ 78 w 500"/>
                  <a:gd name="T75" fmla="*/ 359 h 1237"/>
                  <a:gd name="T76" fmla="*/ 43 w 500"/>
                  <a:gd name="T77" fmla="*/ 371 h 1237"/>
                  <a:gd name="T78" fmla="*/ 97 w 500"/>
                  <a:gd name="T79" fmla="*/ 437 h 1237"/>
                  <a:gd name="T80" fmla="*/ 168 w 500"/>
                  <a:gd name="T81" fmla="*/ 520 h 1237"/>
                  <a:gd name="T82" fmla="*/ 223 w 500"/>
                  <a:gd name="T83" fmla="*/ 580 h 1237"/>
                  <a:gd name="T84" fmla="*/ 239 w 500"/>
                  <a:gd name="T85" fmla="*/ 686 h 1237"/>
                  <a:gd name="T86" fmla="*/ 261 w 500"/>
                  <a:gd name="T87" fmla="*/ 784 h 1237"/>
                  <a:gd name="T88" fmla="*/ 280 w 500"/>
                  <a:gd name="T89" fmla="*/ 872 h 1237"/>
                  <a:gd name="T90" fmla="*/ 296 w 500"/>
                  <a:gd name="T91" fmla="*/ 941 h 1237"/>
                  <a:gd name="T92" fmla="*/ 311 w 500"/>
                  <a:gd name="T93" fmla="*/ 1000 h 1237"/>
                  <a:gd name="T94" fmla="*/ 356 w 500"/>
                  <a:gd name="T95" fmla="*/ 976 h 1237"/>
                  <a:gd name="T96" fmla="*/ 339 w 500"/>
                  <a:gd name="T97" fmla="*/ 907 h 1237"/>
                  <a:gd name="T98" fmla="*/ 325 w 500"/>
                  <a:gd name="T99" fmla="*/ 841 h 1237"/>
                  <a:gd name="T100" fmla="*/ 320 w 500"/>
                  <a:gd name="T101" fmla="*/ 779 h 1237"/>
                  <a:gd name="T102" fmla="*/ 363 w 500"/>
                  <a:gd name="T103" fmla="*/ 722 h 1237"/>
                  <a:gd name="T104" fmla="*/ 403 w 500"/>
                  <a:gd name="T105" fmla="*/ 660 h 1237"/>
                  <a:gd name="T106" fmla="*/ 434 w 500"/>
                  <a:gd name="T107" fmla="*/ 606 h 1237"/>
                  <a:gd name="T108" fmla="*/ 498 w 500"/>
                  <a:gd name="T109" fmla="*/ 625 h 1237"/>
                  <a:gd name="T110" fmla="*/ 488 w 500"/>
                  <a:gd name="T111" fmla="*/ 717 h 1237"/>
                  <a:gd name="T112" fmla="*/ 474 w 500"/>
                  <a:gd name="T113" fmla="*/ 817 h 1237"/>
                  <a:gd name="T114" fmla="*/ 455 w 500"/>
                  <a:gd name="T115" fmla="*/ 917 h 1237"/>
                  <a:gd name="T116" fmla="*/ 431 w 500"/>
                  <a:gd name="T117" fmla="*/ 1014 h 1237"/>
                  <a:gd name="T118" fmla="*/ 408 w 500"/>
                  <a:gd name="T119" fmla="*/ 1102 h 1237"/>
                  <a:gd name="T120" fmla="*/ 379 w 500"/>
                  <a:gd name="T121" fmla="*/ 1173 h 1237"/>
                  <a:gd name="T122" fmla="*/ 356 w 500"/>
                  <a:gd name="T123" fmla="*/ 1226 h 1237"/>
                  <a:gd name="T124" fmla="*/ 306 w 500"/>
                  <a:gd name="T125" fmla="*/ 1209 h 12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0"/>
                  <a:gd name="T190" fmla="*/ 0 h 1237"/>
                  <a:gd name="T191" fmla="*/ 500 w 500"/>
                  <a:gd name="T192" fmla="*/ 1237 h 12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0" h="1237">
                    <a:moveTo>
                      <a:pt x="306" y="1209"/>
                    </a:moveTo>
                    <a:lnTo>
                      <a:pt x="303" y="1207"/>
                    </a:lnTo>
                    <a:lnTo>
                      <a:pt x="301" y="1204"/>
                    </a:lnTo>
                    <a:lnTo>
                      <a:pt x="299" y="1199"/>
                    </a:lnTo>
                    <a:lnTo>
                      <a:pt x="294" y="1192"/>
                    </a:lnTo>
                    <a:lnTo>
                      <a:pt x="292" y="1188"/>
                    </a:lnTo>
                    <a:lnTo>
                      <a:pt x="287" y="1180"/>
                    </a:lnTo>
                    <a:lnTo>
                      <a:pt x="284" y="1176"/>
                    </a:lnTo>
                    <a:lnTo>
                      <a:pt x="282" y="1171"/>
                    </a:lnTo>
                    <a:lnTo>
                      <a:pt x="280" y="1164"/>
                    </a:lnTo>
                    <a:lnTo>
                      <a:pt x="275" y="1159"/>
                    </a:lnTo>
                    <a:lnTo>
                      <a:pt x="273" y="1152"/>
                    </a:lnTo>
                    <a:lnTo>
                      <a:pt x="268" y="1145"/>
                    </a:lnTo>
                    <a:lnTo>
                      <a:pt x="263" y="1135"/>
                    </a:lnTo>
                    <a:lnTo>
                      <a:pt x="258" y="1128"/>
                    </a:lnTo>
                    <a:lnTo>
                      <a:pt x="256" y="1119"/>
                    </a:lnTo>
                    <a:lnTo>
                      <a:pt x="251" y="1109"/>
                    </a:lnTo>
                    <a:lnTo>
                      <a:pt x="244" y="1102"/>
                    </a:lnTo>
                    <a:lnTo>
                      <a:pt x="239" y="1093"/>
                    </a:lnTo>
                    <a:lnTo>
                      <a:pt x="235" y="1081"/>
                    </a:lnTo>
                    <a:lnTo>
                      <a:pt x="230" y="1074"/>
                    </a:lnTo>
                    <a:lnTo>
                      <a:pt x="225" y="1062"/>
                    </a:lnTo>
                    <a:lnTo>
                      <a:pt x="221" y="1050"/>
                    </a:lnTo>
                    <a:lnTo>
                      <a:pt x="213" y="1038"/>
                    </a:lnTo>
                    <a:lnTo>
                      <a:pt x="209" y="1026"/>
                    </a:lnTo>
                    <a:lnTo>
                      <a:pt x="202" y="1014"/>
                    </a:lnTo>
                    <a:lnTo>
                      <a:pt x="197" y="1005"/>
                    </a:lnTo>
                    <a:lnTo>
                      <a:pt x="190" y="990"/>
                    </a:lnTo>
                    <a:lnTo>
                      <a:pt x="185" y="979"/>
                    </a:lnTo>
                    <a:lnTo>
                      <a:pt x="180" y="964"/>
                    </a:lnTo>
                    <a:lnTo>
                      <a:pt x="173" y="952"/>
                    </a:lnTo>
                    <a:lnTo>
                      <a:pt x="168" y="938"/>
                    </a:lnTo>
                    <a:lnTo>
                      <a:pt x="161" y="924"/>
                    </a:lnTo>
                    <a:lnTo>
                      <a:pt x="154" y="910"/>
                    </a:lnTo>
                    <a:lnTo>
                      <a:pt x="149" y="895"/>
                    </a:lnTo>
                    <a:lnTo>
                      <a:pt x="142" y="884"/>
                    </a:lnTo>
                    <a:lnTo>
                      <a:pt x="135" y="869"/>
                    </a:lnTo>
                    <a:lnTo>
                      <a:pt x="131" y="853"/>
                    </a:lnTo>
                    <a:lnTo>
                      <a:pt x="126" y="838"/>
                    </a:lnTo>
                    <a:lnTo>
                      <a:pt x="119" y="824"/>
                    </a:lnTo>
                    <a:lnTo>
                      <a:pt x="114" y="810"/>
                    </a:lnTo>
                    <a:lnTo>
                      <a:pt x="107" y="793"/>
                    </a:lnTo>
                    <a:lnTo>
                      <a:pt x="102" y="779"/>
                    </a:lnTo>
                    <a:lnTo>
                      <a:pt x="97" y="762"/>
                    </a:lnTo>
                    <a:lnTo>
                      <a:pt x="90" y="748"/>
                    </a:lnTo>
                    <a:lnTo>
                      <a:pt x="86" y="732"/>
                    </a:lnTo>
                    <a:lnTo>
                      <a:pt x="78" y="715"/>
                    </a:lnTo>
                    <a:lnTo>
                      <a:pt x="74" y="698"/>
                    </a:lnTo>
                    <a:lnTo>
                      <a:pt x="69" y="682"/>
                    </a:lnTo>
                    <a:lnTo>
                      <a:pt x="64" y="667"/>
                    </a:lnTo>
                    <a:lnTo>
                      <a:pt x="59" y="651"/>
                    </a:lnTo>
                    <a:lnTo>
                      <a:pt x="55" y="634"/>
                    </a:lnTo>
                    <a:lnTo>
                      <a:pt x="50" y="620"/>
                    </a:lnTo>
                    <a:lnTo>
                      <a:pt x="45" y="603"/>
                    </a:lnTo>
                    <a:lnTo>
                      <a:pt x="41" y="587"/>
                    </a:lnTo>
                    <a:lnTo>
                      <a:pt x="36" y="570"/>
                    </a:lnTo>
                    <a:lnTo>
                      <a:pt x="33" y="553"/>
                    </a:lnTo>
                    <a:lnTo>
                      <a:pt x="29" y="537"/>
                    </a:lnTo>
                    <a:lnTo>
                      <a:pt x="24" y="520"/>
                    </a:lnTo>
                    <a:lnTo>
                      <a:pt x="22" y="504"/>
                    </a:lnTo>
                    <a:lnTo>
                      <a:pt x="19" y="489"/>
                    </a:lnTo>
                    <a:lnTo>
                      <a:pt x="17" y="473"/>
                    </a:lnTo>
                    <a:lnTo>
                      <a:pt x="14" y="456"/>
                    </a:lnTo>
                    <a:lnTo>
                      <a:pt x="12" y="439"/>
                    </a:lnTo>
                    <a:lnTo>
                      <a:pt x="10" y="425"/>
                    </a:lnTo>
                    <a:lnTo>
                      <a:pt x="7" y="411"/>
                    </a:lnTo>
                    <a:lnTo>
                      <a:pt x="5" y="394"/>
                    </a:lnTo>
                    <a:lnTo>
                      <a:pt x="5" y="380"/>
                    </a:lnTo>
                    <a:lnTo>
                      <a:pt x="3" y="368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0" y="323"/>
                    </a:lnTo>
                    <a:lnTo>
                      <a:pt x="0" y="311"/>
                    </a:lnTo>
                    <a:lnTo>
                      <a:pt x="0" y="299"/>
                    </a:lnTo>
                    <a:lnTo>
                      <a:pt x="0" y="287"/>
                    </a:lnTo>
                    <a:lnTo>
                      <a:pt x="3" y="273"/>
                    </a:lnTo>
                    <a:lnTo>
                      <a:pt x="3" y="264"/>
                    </a:lnTo>
                    <a:lnTo>
                      <a:pt x="3" y="249"/>
                    </a:lnTo>
                    <a:lnTo>
                      <a:pt x="3" y="238"/>
                    </a:lnTo>
                    <a:lnTo>
                      <a:pt x="5" y="226"/>
                    </a:lnTo>
                    <a:lnTo>
                      <a:pt x="5" y="216"/>
                    </a:lnTo>
                    <a:lnTo>
                      <a:pt x="7" y="207"/>
                    </a:lnTo>
                    <a:lnTo>
                      <a:pt x="7" y="195"/>
                    </a:lnTo>
                    <a:lnTo>
                      <a:pt x="10" y="185"/>
                    </a:lnTo>
                    <a:lnTo>
                      <a:pt x="14" y="176"/>
                    </a:lnTo>
                    <a:lnTo>
                      <a:pt x="17" y="166"/>
                    </a:lnTo>
                    <a:lnTo>
                      <a:pt x="19" y="157"/>
                    </a:lnTo>
                    <a:lnTo>
                      <a:pt x="22" y="147"/>
                    </a:lnTo>
                    <a:lnTo>
                      <a:pt x="24" y="138"/>
                    </a:lnTo>
                    <a:lnTo>
                      <a:pt x="29" y="131"/>
                    </a:lnTo>
                    <a:lnTo>
                      <a:pt x="31" y="124"/>
                    </a:lnTo>
                    <a:lnTo>
                      <a:pt x="33" y="114"/>
                    </a:lnTo>
                    <a:lnTo>
                      <a:pt x="38" y="109"/>
                    </a:lnTo>
                    <a:lnTo>
                      <a:pt x="41" y="100"/>
                    </a:lnTo>
                    <a:lnTo>
                      <a:pt x="45" y="93"/>
                    </a:lnTo>
                    <a:lnTo>
                      <a:pt x="48" y="86"/>
                    </a:lnTo>
                    <a:lnTo>
                      <a:pt x="52" y="78"/>
                    </a:lnTo>
                    <a:lnTo>
                      <a:pt x="59" y="71"/>
                    </a:lnTo>
                    <a:lnTo>
                      <a:pt x="62" y="67"/>
                    </a:lnTo>
                    <a:lnTo>
                      <a:pt x="69" y="59"/>
                    </a:lnTo>
                    <a:lnTo>
                      <a:pt x="74" y="55"/>
                    </a:lnTo>
                    <a:lnTo>
                      <a:pt x="76" y="50"/>
                    </a:lnTo>
                    <a:lnTo>
                      <a:pt x="83" y="45"/>
                    </a:lnTo>
                    <a:lnTo>
                      <a:pt x="88" y="40"/>
                    </a:lnTo>
                    <a:lnTo>
                      <a:pt x="93" y="36"/>
                    </a:lnTo>
                    <a:lnTo>
                      <a:pt x="100" y="31"/>
                    </a:lnTo>
                    <a:lnTo>
                      <a:pt x="104" y="26"/>
                    </a:lnTo>
                    <a:lnTo>
                      <a:pt x="112" y="24"/>
                    </a:lnTo>
                    <a:lnTo>
                      <a:pt x="116" y="21"/>
                    </a:lnTo>
                    <a:lnTo>
                      <a:pt x="121" y="17"/>
                    </a:lnTo>
                    <a:lnTo>
                      <a:pt x="128" y="14"/>
                    </a:lnTo>
                    <a:lnTo>
                      <a:pt x="135" y="12"/>
                    </a:lnTo>
                    <a:lnTo>
                      <a:pt x="142" y="10"/>
                    </a:lnTo>
                    <a:lnTo>
                      <a:pt x="147" y="5"/>
                    </a:lnTo>
                    <a:lnTo>
                      <a:pt x="154" y="5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3" y="0"/>
                    </a:lnTo>
                    <a:lnTo>
                      <a:pt x="230" y="2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4" y="5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5" y="12"/>
                    </a:lnTo>
                    <a:lnTo>
                      <a:pt x="282" y="14"/>
                    </a:lnTo>
                    <a:lnTo>
                      <a:pt x="292" y="19"/>
                    </a:lnTo>
                    <a:lnTo>
                      <a:pt x="296" y="24"/>
                    </a:lnTo>
                    <a:lnTo>
                      <a:pt x="303" y="29"/>
                    </a:lnTo>
                    <a:lnTo>
                      <a:pt x="311" y="33"/>
                    </a:lnTo>
                    <a:lnTo>
                      <a:pt x="318" y="38"/>
                    </a:lnTo>
                    <a:lnTo>
                      <a:pt x="322" y="43"/>
                    </a:lnTo>
                    <a:lnTo>
                      <a:pt x="329" y="50"/>
                    </a:lnTo>
                    <a:lnTo>
                      <a:pt x="337" y="55"/>
                    </a:lnTo>
                    <a:lnTo>
                      <a:pt x="341" y="62"/>
                    </a:lnTo>
                    <a:lnTo>
                      <a:pt x="348" y="69"/>
                    </a:lnTo>
                    <a:lnTo>
                      <a:pt x="353" y="74"/>
                    </a:lnTo>
                    <a:lnTo>
                      <a:pt x="360" y="83"/>
                    </a:lnTo>
                    <a:lnTo>
                      <a:pt x="365" y="90"/>
                    </a:lnTo>
                    <a:lnTo>
                      <a:pt x="372" y="97"/>
                    </a:lnTo>
                    <a:lnTo>
                      <a:pt x="377" y="105"/>
                    </a:lnTo>
                    <a:lnTo>
                      <a:pt x="382" y="114"/>
                    </a:lnTo>
                    <a:lnTo>
                      <a:pt x="386" y="121"/>
                    </a:lnTo>
                    <a:lnTo>
                      <a:pt x="391" y="128"/>
                    </a:lnTo>
                    <a:lnTo>
                      <a:pt x="396" y="138"/>
                    </a:lnTo>
                    <a:lnTo>
                      <a:pt x="403" y="147"/>
                    </a:lnTo>
                    <a:lnTo>
                      <a:pt x="408" y="157"/>
                    </a:lnTo>
                    <a:lnTo>
                      <a:pt x="410" y="164"/>
                    </a:lnTo>
                    <a:lnTo>
                      <a:pt x="415" y="176"/>
                    </a:lnTo>
                    <a:lnTo>
                      <a:pt x="419" y="183"/>
                    </a:lnTo>
                    <a:lnTo>
                      <a:pt x="424" y="195"/>
                    </a:lnTo>
                    <a:lnTo>
                      <a:pt x="429" y="202"/>
                    </a:lnTo>
                    <a:lnTo>
                      <a:pt x="431" y="211"/>
                    </a:lnTo>
                    <a:lnTo>
                      <a:pt x="436" y="221"/>
                    </a:lnTo>
                    <a:lnTo>
                      <a:pt x="438" y="233"/>
                    </a:lnTo>
                    <a:lnTo>
                      <a:pt x="443" y="240"/>
                    </a:lnTo>
                    <a:lnTo>
                      <a:pt x="448" y="252"/>
                    </a:lnTo>
                    <a:lnTo>
                      <a:pt x="450" y="261"/>
                    </a:lnTo>
                    <a:lnTo>
                      <a:pt x="455" y="273"/>
                    </a:lnTo>
                    <a:lnTo>
                      <a:pt x="457" y="280"/>
                    </a:lnTo>
                    <a:lnTo>
                      <a:pt x="460" y="292"/>
                    </a:lnTo>
                    <a:lnTo>
                      <a:pt x="462" y="302"/>
                    </a:lnTo>
                    <a:lnTo>
                      <a:pt x="467" y="311"/>
                    </a:lnTo>
                    <a:lnTo>
                      <a:pt x="469" y="321"/>
                    </a:lnTo>
                    <a:lnTo>
                      <a:pt x="472" y="333"/>
                    </a:lnTo>
                    <a:lnTo>
                      <a:pt x="474" y="342"/>
                    </a:lnTo>
                    <a:lnTo>
                      <a:pt x="476" y="352"/>
                    </a:lnTo>
                    <a:lnTo>
                      <a:pt x="479" y="361"/>
                    </a:lnTo>
                    <a:lnTo>
                      <a:pt x="479" y="371"/>
                    </a:lnTo>
                    <a:lnTo>
                      <a:pt x="483" y="380"/>
                    </a:lnTo>
                    <a:lnTo>
                      <a:pt x="486" y="390"/>
                    </a:lnTo>
                    <a:lnTo>
                      <a:pt x="486" y="399"/>
                    </a:lnTo>
                    <a:lnTo>
                      <a:pt x="488" y="409"/>
                    </a:lnTo>
                    <a:lnTo>
                      <a:pt x="491" y="418"/>
                    </a:lnTo>
                    <a:lnTo>
                      <a:pt x="493" y="428"/>
                    </a:lnTo>
                    <a:lnTo>
                      <a:pt x="493" y="437"/>
                    </a:lnTo>
                    <a:lnTo>
                      <a:pt x="493" y="444"/>
                    </a:lnTo>
                    <a:lnTo>
                      <a:pt x="495" y="454"/>
                    </a:lnTo>
                    <a:lnTo>
                      <a:pt x="498" y="461"/>
                    </a:lnTo>
                    <a:lnTo>
                      <a:pt x="498" y="470"/>
                    </a:lnTo>
                    <a:lnTo>
                      <a:pt x="498" y="477"/>
                    </a:lnTo>
                    <a:lnTo>
                      <a:pt x="500" y="485"/>
                    </a:lnTo>
                    <a:lnTo>
                      <a:pt x="500" y="494"/>
                    </a:lnTo>
                    <a:lnTo>
                      <a:pt x="500" y="499"/>
                    </a:lnTo>
                    <a:lnTo>
                      <a:pt x="500" y="504"/>
                    </a:lnTo>
                    <a:lnTo>
                      <a:pt x="500" y="511"/>
                    </a:lnTo>
                    <a:lnTo>
                      <a:pt x="500" y="515"/>
                    </a:lnTo>
                    <a:lnTo>
                      <a:pt x="500" y="523"/>
                    </a:lnTo>
                    <a:lnTo>
                      <a:pt x="500" y="527"/>
                    </a:lnTo>
                    <a:lnTo>
                      <a:pt x="500" y="534"/>
                    </a:lnTo>
                    <a:lnTo>
                      <a:pt x="500" y="542"/>
                    </a:lnTo>
                    <a:lnTo>
                      <a:pt x="500" y="549"/>
                    </a:lnTo>
                    <a:lnTo>
                      <a:pt x="500" y="553"/>
                    </a:lnTo>
                    <a:lnTo>
                      <a:pt x="500" y="561"/>
                    </a:lnTo>
                    <a:lnTo>
                      <a:pt x="500" y="568"/>
                    </a:lnTo>
                    <a:lnTo>
                      <a:pt x="500" y="577"/>
                    </a:lnTo>
                    <a:lnTo>
                      <a:pt x="500" y="584"/>
                    </a:lnTo>
                    <a:lnTo>
                      <a:pt x="500" y="591"/>
                    </a:lnTo>
                    <a:lnTo>
                      <a:pt x="500" y="599"/>
                    </a:lnTo>
                    <a:lnTo>
                      <a:pt x="491" y="599"/>
                    </a:lnTo>
                    <a:lnTo>
                      <a:pt x="483" y="599"/>
                    </a:lnTo>
                    <a:lnTo>
                      <a:pt x="476" y="596"/>
                    </a:lnTo>
                    <a:lnTo>
                      <a:pt x="469" y="596"/>
                    </a:lnTo>
                    <a:lnTo>
                      <a:pt x="460" y="596"/>
                    </a:lnTo>
                    <a:lnTo>
                      <a:pt x="453" y="596"/>
                    </a:lnTo>
                    <a:lnTo>
                      <a:pt x="446" y="596"/>
                    </a:lnTo>
                    <a:lnTo>
                      <a:pt x="438" y="596"/>
                    </a:lnTo>
                    <a:lnTo>
                      <a:pt x="443" y="591"/>
                    </a:lnTo>
                    <a:lnTo>
                      <a:pt x="446" y="587"/>
                    </a:lnTo>
                    <a:lnTo>
                      <a:pt x="448" y="582"/>
                    </a:lnTo>
                    <a:lnTo>
                      <a:pt x="450" y="580"/>
                    </a:lnTo>
                    <a:lnTo>
                      <a:pt x="453" y="572"/>
                    </a:lnTo>
                    <a:lnTo>
                      <a:pt x="455" y="572"/>
                    </a:lnTo>
                    <a:lnTo>
                      <a:pt x="419" y="558"/>
                    </a:lnTo>
                    <a:lnTo>
                      <a:pt x="415" y="565"/>
                    </a:lnTo>
                    <a:lnTo>
                      <a:pt x="412" y="570"/>
                    </a:lnTo>
                    <a:lnTo>
                      <a:pt x="410" y="577"/>
                    </a:lnTo>
                    <a:lnTo>
                      <a:pt x="408" y="584"/>
                    </a:lnTo>
                    <a:lnTo>
                      <a:pt x="403" y="589"/>
                    </a:lnTo>
                    <a:lnTo>
                      <a:pt x="401" y="596"/>
                    </a:lnTo>
                    <a:lnTo>
                      <a:pt x="396" y="603"/>
                    </a:lnTo>
                    <a:lnTo>
                      <a:pt x="393" y="608"/>
                    </a:lnTo>
                    <a:lnTo>
                      <a:pt x="389" y="613"/>
                    </a:lnTo>
                    <a:lnTo>
                      <a:pt x="386" y="620"/>
                    </a:lnTo>
                    <a:lnTo>
                      <a:pt x="382" y="627"/>
                    </a:lnTo>
                    <a:lnTo>
                      <a:pt x="379" y="632"/>
                    </a:lnTo>
                    <a:lnTo>
                      <a:pt x="374" y="639"/>
                    </a:lnTo>
                    <a:lnTo>
                      <a:pt x="372" y="646"/>
                    </a:lnTo>
                    <a:lnTo>
                      <a:pt x="367" y="651"/>
                    </a:lnTo>
                    <a:lnTo>
                      <a:pt x="363" y="656"/>
                    </a:lnTo>
                    <a:lnTo>
                      <a:pt x="358" y="663"/>
                    </a:lnTo>
                    <a:lnTo>
                      <a:pt x="353" y="667"/>
                    </a:lnTo>
                    <a:lnTo>
                      <a:pt x="351" y="672"/>
                    </a:lnTo>
                    <a:lnTo>
                      <a:pt x="346" y="677"/>
                    </a:lnTo>
                    <a:lnTo>
                      <a:pt x="341" y="682"/>
                    </a:lnTo>
                    <a:lnTo>
                      <a:pt x="339" y="689"/>
                    </a:lnTo>
                    <a:lnTo>
                      <a:pt x="334" y="694"/>
                    </a:lnTo>
                    <a:lnTo>
                      <a:pt x="332" y="698"/>
                    </a:lnTo>
                    <a:lnTo>
                      <a:pt x="325" y="705"/>
                    </a:lnTo>
                    <a:lnTo>
                      <a:pt x="318" y="715"/>
                    </a:lnTo>
                    <a:lnTo>
                      <a:pt x="311" y="722"/>
                    </a:lnTo>
                    <a:lnTo>
                      <a:pt x="306" y="732"/>
                    </a:lnTo>
                    <a:lnTo>
                      <a:pt x="303" y="717"/>
                    </a:lnTo>
                    <a:lnTo>
                      <a:pt x="299" y="703"/>
                    </a:lnTo>
                    <a:lnTo>
                      <a:pt x="296" y="691"/>
                    </a:lnTo>
                    <a:lnTo>
                      <a:pt x="294" y="677"/>
                    </a:lnTo>
                    <a:lnTo>
                      <a:pt x="292" y="665"/>
                    </a:lnTo>
                    <a:lnTo>
                      <a:pt x="289" y="651"/>
                    </a:lnTo>
                    <a:lnTo>
                      <a:pt x="287" y="639"/>
                    </a:lnTo>
                    <a:lnTo>
                      <a:pt x="284" y="625"/>
                    </a:lnTo>
                    <a:lnTo>
                      <a:pt x="282" y="613"/>
                    </a:lnTo>
                    <a:lnTo>
                      <a:pt x="280" y="599"/>
                    </a:lnTo>
                    <a:lnTo>
                      <a:pt x="280" y="587"/>
                    </a:lnTo>
                    <a:lnTo>
                      <a:pt x="277" y="575"/>
                    </a:lnTo>
                    <a:lnTo>
                      <a:pt x="275" y="563"/>
                    </a:lnTo>
                    <a:lnTo>
                      <a:pt x="273" y="551"/>
                    </a:lnTo>
                    <a:lnTo>
                      <a:pt x="270" y="539"/>
                    </a:lnTo>
                    <a:lnTo>
                      <a:pt x="270" y="527"/>
                    </a:lnTo>
                    <a:lnTo>
                      <a:pt x="268" y="515"/>
                    </a:lnTo>
                    <a:lnTo>
                      <a:pt x="268" y="504"/>
                    </a:lnTo>
                    <a:lnTo>
                      <a:pt x="266" y="492"/>
                    </a:lnTo>
                    <a:lnTo>
                      <a:pt x="263" y="482"/>
                    </a:lnTo>
                    <a:lnTo>
                      <a:pt x="263" y="470"/>
                    </a:lnTo>
                    <a:lnTo>
                      <a:pt x="261" y="458"/>
                    </a:lnTo>
                    <a:lnTo>
                      <a:pt x="258" y="449"/>
                    </a:lnTo>
                    <a:lnTo>
                      <a:pt x="258" y="439"/>
                    </a:lnTo>
                    <a:lnTo>
                      <a:pt x="256" y="428"/>
                    </a:lnTo>
                    <a:lnTo>
                      <a:pt x="256" y="416"/>
                    </a:lnTo>
                    <a:lnTo>
                      <a:pt x="254" y="406"/>
                    </a:lnTo>
                    <a:lnTo>
                      <a:pt x="254" y="397"/>
                    </a:lnTo>
                    <a:lnTo>
                      <a:pt x="251" y="387"/>
                    </a:lnTo>
                    <a:lnTo>
                      <a:pt x="251" y="378"/>
                    </a:lnTo>
                    <a:lnTo>
                      <a:pt x="249" y="368"/>
                    </a:lnTo>
                    <a:lnTo>
                      <a:pt x="249" y="361"/>
                    </a:lnTo>
                    <a:lnTo>
                      <a:pt x="249" y="349"/>
                    </a:lnTo>
                    <a:lnTo>
                      <a:pt x="247" y="342"/>
                    </a:lnTo>
                    <a:lnTo>
                      <a:pt x="244" y="333"/>
                    </a:lnTo>
                    <a:lnTo>
                      <a:pt x="244" y="323"/>
                    </a:lnTo>
                    <a:lnTo>
                      <a:pt x="242" y="316"/>
                    </a:lnTo>
                    <a:lnTo>
                      <a:pt x="242" y="309"/>
                    </a:lnTo>
                    <a:lnTo>
                      <a:pt x="242" y="302"/>
                    </a:lnTo>
                    <a:lnTo>
                      <a:pt x="242" y="295"/>
                    </a:lnTo>
                    <a:lnTo>
                      <a:pt x="239" y="287"/>
                    </a:lnTo>
                    <a:lnTo>
                      <a:pt x="239" y="280"/>
                    </a:lnTo>
                    <a:lnTo>
                      <a:pt x="239" y="273"/>
                    </a:lnTo>
                    <a:lnTo>
                      <a:pt x="239" y="268"/>
                    </a:lnTo>
                    <a:lnTo>
                      <a:pt x="237" y="261"/>
                    </a:lnTo>
                    <a:lnTo>
                      <a:pt x="237" y="254"/>
                    </a:lnTo>
                    <a:lnTo>
                      <a:pt x="237" y="249"/>
                    </a:lnTo>
                    <a:lnTo>
                      <a:pt x="237" y="247"/>
                    </a:lnTo>
                    <a:lnTo>
                      <a:pt x="237" y="240"/>
                    </a:lnTo>
                    <a:lnTo>
                      <a:pt x="235" y="235"/>
                    </a:lnTo>
                    <a:lnTo>
                      <a:pt x="235" y="233"/>
                    </a:lnTo>
                    <a:lnTo>
                      <a:pt x="235" y="228"/>
                    </a:lnTo>
                    <a:lnTo>
                      <a:pt x="235" y="221"/>
                    </a:lnTo>
                    <a:lnTo>
                      <a:pt x="235" y="216"/>
                    </a:lnTo>
                    <a:lnTo>
                      <a:pt x="235" y="209"/>
                    </a:lnTo>
                    <a:lnTo>
                      <a:pt x="235" y="207"/>
                    </a:lnTo>
                    <a:lnTo>
                      <a:pt x="235" y="204"/>
                    </a:lnTo>
                    <a:lnTo>
                      <a:pt x="190" y="207"/>
                    </a:lnTo>
                    <a:lnTo>
                      <a:pt x="187" y="216"/>
                    </a:lnTo>
                    <a:lnTo>
                      <a:pt x="187" y="223"/>
                    </a:lnTo>
                    <a:lnTo>
                      <a:pt x="187" y="233"/>
                    </a:lnTo>
                    <a:lnTo>
                      <a:pt x="187" y="240"/>
                    </a:lnTo>
                    <a:lnTo>
                      <a:pt x="187" y="247"/>
                    </a:lnTo>
                    <a:lnTo>
                      <a:pt x="187" y="259"/>
                    </a:lnTo>
                    <a:lnTo>
                      <a:pt x="187" y="266"/>
                    </a:lnTo>
                    <a:lnTo>
                      <a:pt x="187" y="276"/>
                    </a:lnTo>
                    <a:lnTo>
                      <a:pt x="187" y="285"/>
                    </a:lnTo>
                    <a:lnTo>
                      <a:pt x="187" y="295"/>
                    </a:lnTo>
                    <a:lnTo>
                      <a:pt x="187" y="302"/>
                    </a:lnTo>
                    <a:lnTo>
                      <a:pt x="190" y="311"/>
                    </a:lnTo>
                    <a:lnTo>
                      <a:pt x="190" y="316"/>
                    </a:lnTo>
                    <a:lnTo>
                      <a:pt x="190" y="321"/>
                    </a:lnTo>
                    <a:lnTo>
                      <a:pt x="190" y="325"/>
                    </a:lnTo>
                    <a:lnTo>
                      <a:pt x="190" y="330"/>
                    </a:lnTo>
                    <a:lnTo>
                      <a:pt x="190" y="335"/>
                    </a:lnTo>
                    <a:lnTo>
                      <a:pt x="190" y="340"/>
                    </a:lnTo>
                    <a:lnTo>
                      <a:pt x="192" y="344"/>
                    </a:lnTo>
                    <a:lnTo>
                      <a:pt x="192" y="349"/>
                    </a:lnTo>
                    <a:lnTo>
                      <a:pt x="192" y="359"/>
                    </a:lnTo>
                    <a:lnTo>
                      <a:pt x="194" y="368"/>
                    </a:lnTo>
                    <a:lnTo>
                      <a:pt x="194" y="373"/>
                    </a:lnTo>
                    <a:lnTo>
                      <a:pt x="194" y="378"/>
                    </a:lnTo>
                    <a:lnTo>
                      <a:pt x="194" y="382"/>
                    </a:lnTo>
                    <a:lnTo>
                      <a:pt x="194" y="387"/>
                    </a:lnTo>
                    <a:lnTo>
                      <a:pt x="194" y="392"/>
                    </a:lnTo>
                    <a:lnTo>
                      <a:pt x="197" y="399"/>
                    </a:lnTo>
                    <a:lnTo>
                      <a:pt x="197" y="404"/>
                    </a:lnTo>
                    <a:lnTo>
                      <a:pt x="197" y="409"/>
                    </a:lnTo>
                    <a:lnTo>
                      <a:pt x="197" y="413"/>
                    </a:lnTo>
                    <a:lnTo>
                      <a:pt x="199" y="418"/>
                    </a:lnTo>
                    <a:lnTo>
                      <a:pt x="199" y="423"/>
                    </a:lnTo>
                    <a:lnTo>
                      <a:pt x="199" y="428"/>
                    </a:lnTo>
                    <a:lnTo>
                      <a:pt x="199" y="432"/>
                    </a:lnTo>
                    <a:lnTo>
                      <a:pt x="199" y="437"/>
                    </a:lnTo>
                    <a:lnTo>
                      <a:pt x="202" y="442"/>
                    </a:lnTo>
                    <a:lnTo>
                      <a:pt x="202" y="447"/>
                    </a:lnTo>
                    <a:lnTo>
                      <a:pt x="202" y="454"/>
                    </a:lnTo>
                    <a:lnTo>
                      <a:pt x="202" y="458"/>
                    </a:lnTo>
                    <a:lnTo>
                      <a:pt x="204" y="463"/>
                    </a:lnTo>
                    <a:lnTo>
                      <a:pt x="204" y="468"/>
                    </a:lnTo>
                    <a:lnTo>
                      <a:pt x="204" y="473"/>
                    </a:lnTo>
                    <a:lnTo>
                      <a:pt x="204" y="477"/>
                    </a:lnTo>
                    <a:lnTo>
                      <a:pt x="206" y="482"/>
                    </a:lnTo>
                    <a:lnTo>
                      <a:pt x="209" y="487"/>
                    </a:lnTo>
                    <a:lnTo>
                      <a:pt x="209" y="494"/>
                    </a:lnTo>
                    <a:lnTo>
                      <a:pt x="209" y="499"/>
                    </a:lnTo>
                    <a:lnTo>
                      <a:pt x="211" y="504"/>
                    </a:lnTo>
                    <a:lnTo>
                      <a:pt x="211" y="508"/>
                    </a:lnTo>
                    <a:lnTo>
                      <a:pt x="206" y="501"/>
                    </a:lnTo>
                    <a:lnTo>
                      <a:pt x="202" y="496"/>
                    </a:lnTo>
                    <a:lnTo>
                      <a:pt x="197" y="492"/>
                    </a:lnTo>
                    <a:lnTo>
                      <a:pt x="190" y="487"/>
                    </a:lnTo>
                    <a:lnTo>
                      <a:pt x="185" y="480"/>
                    </a:lnTo>
                    <a:lnTo>
                      <a:pt x="180" y="473"/>
                    </a:lnTo>
                    <a:lnTo>
                      <a:pt x="173" y="468"/>
                    </a:lnTo>
                    <a:lnTo>
                      <a:pt x="168" y="461"/>
                    </a:lnTo>
                    <a:lnTo>
                      <a:pt x="161" y="454"/>
                    </a:lnTo>
                    <a:lnTo>
                      <a:pt x="157" y="447"/>
                    </a:lnTo>
                    <a:lnTo>
                      <a:pt x="149" y="439"/>
                    </a:lnTo>
                    <a:lnTo>
                      <a:pt x="145" y="432"/>
                    </a:lnTo>
                    <a:lnTo>
                      <a:pt x="138" y="428"/>
                    </a:lnTo>
                    <a:lnTo>
                      <a:pt x="131" y="420"/>
                    </a:lnTo>
                    <a:lnTo>
                      <a:pt x="126" y="413"/>
                    </a:lnTo>
                    <a:lnTo>
                      <a:pt x="121" y="406"/>
                    </a:lnTo>
                    <a:lnTo>
                      <a:pt x="114" y="399"/>
                    </a:lnTo>
                    <a:lnTo>
                      <a:pt x="109" y="392"/>
                    </a:lnTo>
                    <a:lnTo>
                      <a:pt x="104" y="387"/>
                    </a:lnTo>
                    <a:lnTo>
                      <a:pt x="100" y="380"/>
                    </a:lnTo>
                    <a:lnTo>
                      <a:pt x="93" y="373"/>
                    </a:lnTo>
                    <a:lnTo>
                      <a:pt x="88" y="368"/>
                    </a:lnTo>
                    <a:lnTo>
                      <a:pt x="83" y="361"/>
                    </a:lnTo>
                    <a:lnTo>
                      <a:pt x="78" y="359"/>
                    </a:lnTo>
                    <a:lnTo>
                      <a:pt x="74" y="352"/>
                    </a:lnTo>
                    <a:lnTo>
                      <a:pt x="71" y="347"/>
                    </a:lnTo>
                    <a:lnTo>
                      <a:pt x="69" y="342"/>
                    </a:lnTo>
                    <a:lnTo>
                      <a:pt x="64" y="337"/>
                    </a:lnTo>
                    <a:lnTo>
                      <a:pt x="59" y="328"/>
                    </a:lnTo>
                    <a:lnTo>
                      <a:pt x="57" y="321"/>
                    </a:lnTo>
                    <a:lnTo>
                      <a:pt x="36" y="361"/>
                    </a:lnTo>
                    <a:lnTo>
                      <a:pt x="38" y="363"/>
                    </a:lnTo>
                    <a:lnTo>
                      <a:pt x="43" y="371"/>
                    </a:lnTo>
                    <a:lnTo>
                      <a:pt x="50" y="378"/>
                    </a:lnTo>
                    <a:lnTo>
                      <a:pt x="52" y="382"/>
                    </a:lnTo>
                    <a:lnTo>
                      <a:pt x="57" y="387"/>
                    </a:lnTo>
                    <a:lnTo>
                      <a:pt x="62" y="394"/>
                    </a:lnTo>
                    <a:lnTo>
                      <a:pt x="67" y="401"/>
                    </a:lnTo>
                    <a:lnTo>
                      <a:pt x="71" y="406"/>
                    </a:lnTo>
                    <a:lnTo>
                      <a:pt x="76" y="413"/>
                    </a:lnTo>
                    <a:lnTo>
                      <a:pt x="83" y="420"/>
                    </a:lnTo>
                    <a:lnTo>
                      <a:pt x="90" y="430"/>
                    </a:lnTo>
                    <a:lnTo>
                      <a:pt x="97" y="437"/>
                    </a:lnTo>
                    <a:lnTo>
                      <a:pt x="102" y="444"/>
                    </a:lnTo>
                    <a:lnTo>
                      <a:pt x="109" y="454"/>
                    </a:lnTo>
                    <a:lnTo>
                      <a:pt x="116" y="461"/>
                    </a:lnTo>
                    <a:lnTo>
                      <a:pt x="123" y="470"/>
                    </a:lnTo>
                    <a:lnTo>
                      <a:pt x="131" y="480"/>
                    </a:lnTo>
                    <a:lnTo>
                      <a:pt x="140" y="487"/>
                    </a:lnTo>
                    <a:lnTo>
                      <a:pt x="149" y="496"/>
                    </a:lnTo>
                    <a:lnTo>
                      <a:pt x="157" y="506"/>
                    </a:lnTo>
                    <a:lnTo>
                      <a:pt x="166" y="515"/>
                    </a:lnTo>
                    <a:lnTo>
                      <a:pt x="168" y="520"/>
                    </a:lnTo>
                    <a:lnTo>
                      <a:pt x="173" y="525"/>
                    </a:lnTo>
                    <a:lnTo>
                      <a:pt x="180" y="527"/>
                    </a:lnTo>
                    <a:lnTo>
                      <a:pt x="185" y="534"/>
                    </a:lnTo>
                    <a:lnTo>
                      <a:pt x="192" y="542"/>
                    </a:lnTo>
                    <a:lnTo>
                      <a:pt x="202" y="551"/>
                    </a:lnTo>
                    <a:lnTo>
                      <a:pt x="206" y="556"/>
                    </a:lnTo>
                    <a:lnTo>
                      <a:pt x="211" y="561"/>
                    </a:lnTo>
                    <a:lnTo>
                      <a:pt x="216" y="565"/>
                    </a:lnTo>
                    <a:lnTo>
                      <a:pt x="223" y="570"/>
                    </a:lnTo>
                    <a:lnTo>
                      <a:pt x="223" y="580"/>
                    </a:lnTo>
                    <a:lnTo>
                      <a:pt x="225" y="591"/>
                    </a:lnTo>
                    <a:lnTo>
                      <a:pt x="225" y="601"/>
                    </a:lnTo>
                    <a:lnTo>
                      <a:pt x="228" y="610"/>
                    </a:lnTo>
                    <a:lnTo>
                      <a:pt x="230" y="622"/>
                    </a:lnTo>
                    <a:lnTo>
                      <a:pt x="230" y="634"/>
                    </a:lnTo>
                    <a:lnTo>
                      <a:pt x="232" y="644"/>
                    </a:lnTo>
                    <a:lnTo>
                      <a:pt x="235" y="656"/>
                    </a:lnTo>
                    <a:lnTo>
                      <a:pt x="237" y="665"/>
                    </a:lnTo>
                    <a:lnTo>
                      <a:pt x="239" y="675"/>
                    </a:lnTo>
                    <a:lnTo>
                      <a:pt x="239" y="686"/>
                    </a:lnTo>
                    <a:lnTo>
                      <a:pt x="242" y="696"/>
                    </a:lnTo>
                    <a:lnTo>
                      <a:pt x="244" y="705"/>
                    </a:lnTo>
                    <a:lnTo>
                      <a:pt x="247" y="715"/>
                    </a:lnTo>
                    <a:lnTo>
                      <a:pt x="249" y="724"/>
                    </a:lnTo>
                    <a:lnTo>
                      <a:pt x="251" y="736"/>
                    </a:lnTo>
                    <a:lnTo>
                      <a:pt x="254" y="746"/>
                    </a:lnTo>
                    <a:lnTo>
                      <a:pt x="256" y="755"/>
                    </a:lnTo>
                    <a:lnTo>
                      <a:pt x="256" y="765"/>
                    </a:lnTo>
                    <a:lnTo>
                      <a:pt x="258" y="774"/>
                    </a:lnTo>
                    <a:lnTo>
                      <a:pt x="261" y="784"/>
                    </a:lnTo>
                    <a:lnTo>
                      <a:pt x="263" y="791"/>
                    </a:lnTo>
                    <a:lnTo>
                      <a:pt x="266" y="803"/>
                    </a:lnTo>
                    <a:lnTo>
                      <a:pt x="268" y="812"/>
                    </a:lnTo>
                    <a:lnTo>
                      <a:pt x="268" y="819"/>
                    </a:lnTo>
                    <a:lnTo>
                      <a:pt x="270" y="829"/>
                    </a:lnTo>
                    <a:lnTo>
                      <a:pt x="273" y="838"/>
                    </a:lnTo>
                    <a:lnTo>
                      <a:pt x="275" y="846"/>
                    </a:lnTo>
                    <a:lnTo>
                      <a:pt x="277" y="855"/>
                    </a:lnTo>
                    <a:lnTo>
                      <a:pt x="280" y="862"/>
                    </a:lnTo>
                    <a:lnTo>
                      <a:pt x="280" y="872"/>
                    </a:lnTo>
                    <a:lnTo>
                      <a:pt x="282" y="879"/>
                    </a:lnTo>
                    <a:lnTo>
                      <a:pt x="282" y="886"/>
                    </a:lnTo>
                    <a:lnTo>
                      <a:pt x="284" y="895"/>
                    </a:lnTo>
                    <a:lnTo>
                      <a:pt x="287" y="900"/>
                    </a:lnTo>
                    <a:lnTo>
                      <a:pt x="287" y="910"/>
                    </a:lnTo>
                    <a:lnTo>
                      <a:pt x="289" y="914"/>
                    </a:lnTo>
                    <a:lnTo>
                      <a:pt x="292" y="922"/>
                    </a:lnTo>
                    <a:lnTo>
                      <a:pt x="294" y="929"/>
                    </a:lnTo>
                    <a:lnTo>
                      <a:pt x="296" y="936"/>
                    </a:lnTo>
                    <a:lnTo>
                      <a:pt x="296" y="941"/>
                    </a:lnTo>
                    <a:lnTo>
                      <a:pt x="299" y="948"/>
                    </a:lnTo>
                    <a:lnTo>
                      <a:pt x="299" y="952"/>
                    </a:lnTo>
                    <a:lnTo>
                      <a:pt x="301" y="957"/>
                    </a:lnTo>
                    <a:lnTo>
                      <a:pt x="301" y="964"/>
                    </a:lnTo>
                    <a:lnTo>
                      <a:pt x="303" y="969"/>
                    </a:lnTo>
                    <a:lnTo>
                      <a:pt x="303" y="974"/>
                    </a:lnTo>
                    <a:lnTo>
                      <a:pt x="306" y="979"/>
                    </a:lnTo>
                    <a:lnTo>
                      <a:pt x="308" y="986"/>
                    </a:lnTo>
                    <a:lnTo>
                      <a:pt x="308" y="995"/>
                    </a:lnTo>
                    <a:lnTo>
                      <a:pt x="311" y="1000"/>
                    </a:lnTo>
                    <a:lnTo>
                      <a:pt x="313" y="1007"/>
                    </a:lnTo>
                    <a:lnTo>
                      <a:pt x="313" y="1012"/>
                    </a:lnTo>
                    <a:lnTo>
                      <a:pt x="313" y="1014"/>
                    </a:lnTo>
                    <a:lnTo>
                      <a:pt x="315" y="1014"/>
                    </a:lnTo>
                    <a:lnTo>
                      <a:pt x="318" y="1017"/>
                    </a:lnTo>
                    <a:lnTo>
                      <a:pt x="363" y="1002"/>
                    </a:lnTo>
                    <a:lnTo>
                      <a:pt x="360" y="995"/>
                    </a:lnTo>
                    <a:lnTo>
                      <a:pt x="360" y="988"/>
                    </a:lnTo>
                    <a:lnTo>
                      <a:pt x="356" y="981"/>
                    </a:lnTo>
                    <a:lnTo>
                      <a:pt x="356" y="976"/>
                    </a:lnTo>
                    <a:lnTo>
                      <a:pt x="353" y="967"/>
                    </a:lnTo>
                    <a:lnTo>
                      <a:pt x="351" y="960"/>
                    </a:lnTo>
                    <a:lnTo>
                      <a:pt x="351" y="955"/>
                    </a:lnTo>
                    <a:lnTo>
                      <a:pt x="348" y="948"/>
                    </a:lnTo>
                    <a:lnTo>
                      <a:pt x="346" y="941"/>
                    </a:lnTo>
                    <a:lnTo>
                      <a:pt x="346" y="936"/>
                    </a:lnTo>
                    <a:lnTo>
                      <a:pt x="344" y="926"/>
                    </a:lnTo>
                    <a:lnTo>
                      <a:pt x="341" y="922"/>
                    </a:lnTo>
                    <a:lnTo>
                      <a:pt x="341" y="914"/>
                    </a:lnTo>
                    <a:lnTo>
                      <a:pt x="339" y="907"/>
                    </a:lnTo>
                    <a:lnTo>
                      <a:pt x="339" y="900"/>
                    </a:lnTo>
                    <a:lnTo>
                      <a:pt x="337" y="895"/>
                    </a:lnTo>
                    <a:lnTo>
                      <a:pt x="334" y="886"/>
                    </a:lnTo>
                    <a:lnTo>
                      <a:pt x="334" y="881"/>
                    </a:lnTo>
                    <a:lnTo>
                      <a:pt x="332" y="872"/>
                    </a:lnTo>
                    <a:lnTo>
                      <a:pt x="332" y="867"/>
                    </a:lnTo>
                    <a:lnTo>
                      <a:pt x="327" y="860"/>
                    </a:lnTo>
                    <a:lnTo>
                      <a:pt x="327" y="853"/>
                    </a:lnTo>
                    <a:lnTo>
                      <a:pt x="325" y="846"/>
                    </a:lnTo>
                    <a:lnTo>
                      <a:pt x="325" y="841"/>
                    </a:lnTo>
                    <a:lnTo>
                      <a:pt x="322" y="834"/>
                    </a:lnTo>
                    <a:lnTo>
                      <a:pt x="322" y="827"/>
                    </a:lnTo>
                    <a:lnTo>
                      <a:pt x="320" y="819"/>
                    </a:lnTo>
                    <a:lnTo>
                      <a:pt x="320" y="815"/>
                    </a:lnTo>
                    <a:lnTo>
                      <a:pt x="318" y="808"/>
                    </a:lnTo>
                    <a:lnTo>
                      <a:pt x="318" y="800"/>
                    </a:lnTo>
                    <a:lnTo>
                      <a:pt x="315" y="793"/>
                    </a:lnTo>
                    <a:lnTo>
                      <a:pt x="313" y="789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5" y="774"/>
                    </a:lnTo>
                    <a:lnTo>
                      <a:pt x="327" y="770"/>
                    </a:lnTo>
                    <a:lnTo>
                      <a:pt x="332" y="762"/>
                    </a:lnTo>
                    <a:lnTo>
                      <a:pt x="337" y="758"/>
                    </a:lnTo>
                    <a:lnTo>
                      <a:pt x="339" y="753"/>
                    </a:lnTo>
                    <a:lnTo>
                      <a:pt x="346" y="748"/>
                    </a:lnTo>
                    <a:lnTo>
                      <a:pt x="348" y="741"/>
                    </a:lnTo>
                    <a:lnTo>
                      <a:pt x="353" y="736"/>
                    </a:lnTo>
                    <a:lnTo>
                      <a:pt x="356" y="729"/>
                    </a:lnTo>
                    <a:lnTo>
                      <a:pt x="363" y="722"/>
                    </a:lnTo>
                    <a:lnTo>
                      <a:pt x="365" y="717"/>
                    </a:lnTo>
                    <a:lnTo>
                      <a:pt x="370" y="710"/>
                    </a:lnTo>
                    <a:lnTo>
                      <a:pt x="374" y="705"/>
                    </a:lnTo>
                    <a:lnTo>
                      <a:pt x="379" y="698"/>
                    </a:lnTo>
                    <a:lnTo>
                      <a:pt x="382" y="691"/>
                    </a:lnTo>
                    <a:lnTo>
                      <a:pt x="386" y="686"/>
                    </a:lnTo>
                    <a:lnTo>
                      <a:pt x="389" y="679"/>
                    </a:lnTo>
                    <a:lnTo>
                      <a:pt x="393" y="672"/>
                    </a:lnTo>
                    <a:lnTo>
                      <a:pt x="396" y="665"/>
                    </a:lnTo>
                    <a:lnTo>
                      <a:pt x="403" y="660"/>
                    </a:lnTo>
                    <a:lnTo>
                      <a:pt x="405" y="653"/>
                    </a:lnTo>
                    <a:lnTo>
                      <a:pt x="410" y="648"/>
                    </a:lnTo>
                    <a:lnTo>
                      <a:pt x="412" y="641"/>
                    </a:lnTo>
                    <a:lnTo>
                      <a:pt x="415" y="637"/>
                    </a:lnTo>
                    <a:lnTo>
                      <a:pt x="419" y="632"/>
                    </a:lnTo>
                    <a:lnTo>
                      <a:pt x="422" y="625"/>
                    </a:lnTo>
                    <a:lnTo>
                      <a:pt x="424" y="620"/>
                    </a:lnTo>
                    <a:lnTo>
                      <a:pt x="429" y="613"/>
                    </a:lnTo>
                    <a:lnTo>
                      <a:pt x="431" y="610"/>
                    </a:lnTo>
                    <a:lnTo>
                      <a:pt x="434" y="606"/>
                    </a:lnTo>
                    <a:lnTo>
                      <a:pt x="438" y="606"/>
                    </a:lnTo>
                    <a:lnTo>
                      <a:pt x="448" y="606"/>
                    </a:lnTo>
                    <a:lnTo>
                      <a:pt x="455" y="606"/>
                    </a:lnTo>
                    <a:lnTo>
                      <a:pt x="464" y="606"/>
                    </a:lnTo>
                    <a:lnTo>
                      <a:pt x="474" y="606"/>
                    </a:lnTo>
                    <a:lnTo>
                      <a:pt x="483" y="608"/>
                    </a:lnTo>
                    <a:lnTo>
                      <a:pt x="491" y="608"/>
                    </a:lnTo>
                    <a:lnTo>
                      <a:pt x="500" y="608"/>
                    </a:lnTo>
                    <a:lnTo>
                      <a:pt x="498" y="618"/>
                    </a:lnTo>
                    <a:lnTo>
                      <a:pt x="498" y="625"/>
                    </a:lnTo>
                    <a:lnTo>
                      <a:pt x="495" y="634"/>
                    </a:lnTo>
                    <a:lnTo>
                      <a:pt x="495" y="641"/>
                    </a:lnTo>
                    <a:lnTo>
                      <a:pt x="493" y="651"/>
                    </a:lnTo>
                    <a:lnTo>
                      <a:pt x="493" y="660"/>
                    </a:lnTo>
                    <a:lnTo>
                      <a:pt x="493" y="670"/>
                    </a:lnTo>
                    <a:lnTo>
                      <a:pt x="493" y="679"/>
                    </a:lnTo>
                    <a:lnTo>
                      <a:pt x="491" y="689"/>
                    </a:lnTo>
                    <a:lnTo>
                      <a:pt x="491" y="698"/>
                    </a:lnTo>
                    <a:lnTo>
                      <a:pt x="488" y="708"/>
                    </a:lnTo>
                    <a:lnTo>
                      <a:pt x="488" y="717"/>
                    </a:lnTo>
                    <a:lnTo>
                      <a:pt x="486" y="727"/>
                    </a:lnTo>
                    <a:lnTo>
                      <a:pt x="486" y="736"/>
                    </a:lnTo>
                    <a:lnTo>
                      <a:pt x="483" y="746"/>
                    </a:lnTo>
                    <a:lnTo>
                      <a:pt x="483" y="758"/>
                    </a:lnTo>
                    <a:lnTo>
                      <a:pt x="481" y="767"/>
                    </a:lnTo>
                    <a:lnTo>
                      <a:pt x="479" y="777"/>
                    </a:lnTo>
                    <a:lnTo>
                      <a:pt x="476" y="786"/>
                    </a:lnTo>
                    <a:lnTo>
                      <a:pt x="476" y="798"/>
                    </a:lnTo>
                    <a:lnTo>
                      <a:pt x="474" y="805"/>
                    </a:lnTo>
                    <a:lnTo>
                      <a:pt x="474" y="817"/>
                    </a:lnTo>
                    <a:lnTo>
                      <a:pt x="472" y="827"/>
                    </a:lnTo>
                    <a:lnTo>
                      <a:pt x="472" y="838"/>
                    </a:lnTo>
                    <a:lnTo>
                      <a:pt x="469" y="846"/>
                    </a:lnTo>
                    <a:lnTo>
                      <a:pt x="464" y="857"/>
                    </a:lnTo>
                    <a:lnTo>
                      <a:pt x="464" y="867"/>
                    </a:lnTo>
                    <a:lnTo>
                      <a:pt x="462" y="876"/>
                    </a:lnTo>
                    <a:lnTo>
                      <a:pt x="460" y="886"/>
                    </a:lnTo>
                    <a:lnTo>
                      <a:pt x="460" y="898"/>
                    </a:lnTo>
                    <a:lnTo>
                      <a:pt x="457" y="907"/>
                    </a:lnTo>
                    <a:lnTo>
                      <a:pt x="455" y="917"/>
                    </a:lnTo>
                    <a:lnTo>
                      <a:pt x="453" y="926"/>
                    </a:lnTo>
                    <a:lnTo>
                      <a:pt x="450" y="938"/>
                    </a:lnTo>
                    <a:lnTo>
                      <a:pt x="448" y="945"/>
                    </a:lnTo>
                    <a:lnTo>
                      <a:pt x="446" y="957"/>
                    </a:lnTo>
                    <a:lnTo>
                      <a:pt x="443" y="967"/>
                    </a:lnTo>
                    <a:lnTo>
                      <a:pt x="443" y="976"/>
                    </a:lnTo>
                    <a:lnTo>
                      <a:pt x="438" y="986"/>
                    </a:lnTo>
                    <a:lnTo>
                      <a:pt x="436" y="995"/>
                    </a:lnTo>
                    <a:lnTo>
                      <a:pt x="434" y="1005"/>
                    </a:lnTo>
                    <a:lnTo>
                      <a:pt x="431" y="1014"/>
                    </a:lnTo>
                    <a:lnTo>
                      <a:pt x="429" y="1021"/>
                    </a:lnTo>
                    <a:lnTo>
                      <a:pt x="429" y="1031"/>
                    </a:lnTo>
                    <a:lnTo>
                      <a:pt x="424" y="1040"/>
                    </a:lnTo>
                    <a:lnTo>
                      <a:pt x="422" y="1050"/>
                    </a:lnTo>
                    <a:lnTo>
                      <a:pt x="419" y="1059"/>
                    </a:lnTo>
                    <a:lnTo>
                      <a:pt x="419" y="1066"/>
                    </a:lnTo>
                    <a:lnTo>
                      <a:pt x="415" y="1076"/>
                    </a:lnTo>
                    <a:lnTo>
                      <a:pt x="412" y="1083"/>
                    </a:lnTo>
                    <a:lnTo>
                      <a:pt x="410" y="1093"/>
                    </a:lnTo>
                    <a:lnTo>
                      <a:pt x="408" y="1102"/>
                    </a:lnTo>
                    <a:lnTo>
                      <a:pt x="405" y="1109"/>
                    </a:lnTo>
                    <a:lnTo>
                      <a:pt x="403" y="1116"/>
                    </a:lnTo>
                    <a:lnTo>
                      <a:pt x="401" y="1123"/>
                    </a:lnTo>
                    <a:lnTo>
                      <a:pt x="396" y="1133"/>
                    </a:lnTo>
                    <a:lnTo>
                      <a:pt x="393" y="1138"/>
                    </a:lnTo>
                    <a:lnTo>
                      <a:pt x="391" y="1145"/>
                    </a:lnTo>
                    <a:lnTo>
                      <a:pt x="389" y="1152"/>
                    </a:lnTo>
                    <a:lnTo>
                      <a:pt x="386" y="1161"/>
                    </a:lnTo>
                    <a:lnTo>
                      <a:pt x="382" y="1166"/>
                    </a:lnTo>
                    <a:lnTo>
                      <a:pt x="379" y="1173"/>
                    </a:lnTo>
                    <a:lnTo>
                      <a:pt x="377" y="1180"/>
                    </a:lnTo>
                    <a:lnTo>
                      <a:pt x="374" y="1188"/>
                    </a:lnTo>
                    <a:lnTo>
                      <a:pt x="372" y="1190"/>
                    </a:lnTo>
                    <a:lnTo>
                      <a:pt x="372" y="1195"/>
                    </a:lnTo>
                    <a:lnTo>
                      <a:pt x="370" y="1202"/>
                    </a:lnTo>
                    <a:lnTo>
                      <a:pt x="367" y="1207"/>
                    </a:lnTo>
                    <a:lnTo>
                      <a:pt x="365" y="1214"/>
                    </a:lnTo>
                    <a:lnTo>
                      <a:pt x="360" y="1218"/>
                    </a:lnTo>
                    <a:lnTo>
                      <a:pt x="356" y="1226"/>
                    </a:lnTo>
                    <a:lnTo>
                      <a:pt x="351" y="1230"/>
                    </a:lnTo>
                    <a:lnTo>
                      <a:pt x="346" y="1235"/>
                    </a:lnTo>
                    <a:lnTo>
                      <a:pt x="341" y="1237"/>
                    </a:lnTo>
                    <a:lnTo>
                      <a:pt x="334" y="1237"/>
                    </a:lnTo>
                    <a:lnTo>
                      <a:pt x="327" y="1235"/>
                    </a:lnTo>
                    <a:lnTo>
                      <a:pt x="320" y="1230"/>
                    </a:lnTo>
                    <a:lnTo>
                      <a:pt x="318" y="1226"/>
                    </a:lnTo>
                    <a:lnTo>
                      <a:pt x="313" y="1218"/>
                    </a:lnTo>
                    <a:lnTo>
                      <a:pt x="308" y="1214"/>
                    </a:lnTo>
                    <a:lnTo>
                      <a:pt x="306" y="120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72" name="Freeform 114"/>
              <p:cNvSpPr>
                <a:spLocks noChangeAspect="1"/>
              </p:cNvSpPr>
              <p:nvPr/>
            </p:nvSpPr>
            <p:spPr bwMode="auto">
              <a:xfrm>
                <a:off x="3634" y="9483"/>
                <a:ext cx="73" cy="90"/>
              </a:xfrm>
              <a:custGeom>
                <a:avLst/>
                <a:gdLst>
                  <a:gd name="T0" fmla="*/ 64 w 73"/>
                  <a:gd name="T1" fmla="*/ 90 h 90"/>
                  <a:gd name="T2" fmla="*/ 14 w 73"/>
                  <a:gd name="T3" fmla="*/ 64 h 90"/>
                  <a:gd name="T4" fmla="*/ 0 w 73"/>
                  <a:gd name="T5" fmla="*/ 5 h 90"/>
                  <a:gd name="T6" fmla="*/ 14 w 73"/>
                  <a:gd name="T7" fmla="*/ 0 h 90"/>
                  <a:gd name="T8" fmla="*/ 54 w 73"/>
                  <a:gd name="T9" fmla="*/ 36 h 90"/>
                  <a:gd name="T10" fmla="*/ 73 w 73"/>
                  <a:gd name="T11" fmla="*/ 83 h 90"/>
                  <a:gd name="T12" fmla="*/ 64 w 73"/>
                  <a:gd name="T13" fmla="*/ 90 h 90"/>
                  <a:gd name="T14" fmla="*/ 64 w 73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90"/>
                  <a:gd name="T26" fmla="*/ 73 w 73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90">
                    <a:moveTo>
                      <a:pt x="64" y="90"/>
                    </a:moveTo>
                    <a:lnTo>
                      <a:pt x="14" y="64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54" y="36"/>
                    </a:lnTo>
                    <a:lnTo>
                      <a:pt x="73" y="83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73" name="Freeform 115"/>
              <p:cNvSpPr>
                <a:spLocks noChangeAspect="1"/>
              </p:cNvSpPr>
              <p:nvPr/>
            </p:nvSpPr>
            <p:spPr bwMode="auto">
              <a:xfrm>
                <a:off x="2715" y="9559"/>
                <a:ext cx="66" cy="43"/>
              </a:xfrm>
              <a:custGeom>
                <a:avLst/>
                <a:gdLst>
                  <a:gd name="T0" fmla="*/ 0 w 66"/>
                  <a:gd name="T1" fmla="*/ 24 h 43"/>
                  <a:gd name="T2" fmla="*/ 4 w 66"/>
                  <a:gd name="T3" fmla="*/ 14 h 43"/>
                  <a:gd name="T4" fmla="*/ 42 w 66"/>
                  <a:gd name="T5" fmla="*/ 0 h 43"/>
                  <a:gd name="T6" fmla="*/ 66 w 66"/>
                  <a:gd name="T7" fmla="*/ 17 h 43"/>
                  <a:gd name="T8" fmla="*/ 66 w 66"/>
                  <a:gd name="T9" fmla="*/ 26 h 43"/>
                  <a:gd name="T10" fmla="*/ 28 w 66"/>
                  <a:gd name="T11" fmla="*/ 43 h 43"/>
                  <a:gd name="T12" fmla="*/ 0 w 66"/>
                  <a:gd name="T13" fmla="*/ 24 h 43"/>
                  <a:gd name="T14" fmla="*/ 0 w 66"/>
                  <a:gd name="T15" fmla="*/ 2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3"/>
                  <a:gd name="T26" fmla="*/ 66 w 66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3">
                    <a:moveTo>
                      <a:pt x="0" y="24"/>
                    </a:moveTo>
                    <a:lnTo>
                      <a:pt x="4" y="14"/>
                    </a:lnTo>
                    <a:lnTo>
                      <a:pt x="42" y="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2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8" name="Group 116"/>
            <p:cNvGrpSpPr>
              <a:grpSpLocks noChangeAspect="1"/>
            </p:cNvGrpSpPr>
            <p:nvPr/>
          </p:nvGrpSpPr>
          <p:grpSpPr bwMode="auto">
            <a:xfrm>
              <a:off x="1999" y="997"/>
              <a:ext cx="322" cy="362"/>
              <a:chOff x="1701" y="8977"/>
              <a:chExt cx="2520" cy="2831"/>
            </a:xfrm>
          </p:grpSpPr>
          <p:sp>
            <p:nvSpPr>
              <p:cNvPr id="38954" name="Freeform 117"/>
              <p:cNvSpPr>
                <a:spLocks noChangeAspect="1"/>
              </p:cNvSpPr>
              <p:nvPr/>
            </p:nvSpPr>
            <p:spPr bwMode="auto">
              <a:xfrm>
                <a:off x="1791" y="10571"/>
                <a:ext cx="208" cy="254"/>
              </a:xfrm>
              <a:custGeom>
                <a:avLst/>
                <a:gdLst>
                  <a:gd name="T0" fmla="*/ 201 w 208"/>
                  <a:gd name="T1" fmla="*/ 50 h 254"/>
                  <a:gd name="T2" fmla="*/ 194 w 208"/>
                  <a:gd name="T3" fmla="*/ 40 h 254"/>
                  <a:gd name="T4" fmla="*/ 185 w 208"/>
                  <a:gd name="T5" fmla="*/ 28 h 254"/>
                  <a:gd name="T6" fmla="*/ 171 w 208"/>
                  <a:gd name="T7" fmla="*/ 19 h 254"/>
                  <a:gd name="T8" fmla="*/ 154 w 208"/>
                  <a:gd name="T9" fmla="*/ 9 h 254"/>
                  <a:gd name="T10" fmla="*/ 140 w 208"/>
                  <a:gd name="T11" fmla="*/ 4 h 254"/>
                  <a:gd name="T12" fmla="*/ 133 w 208"/>
                  <a:gd name="T13" fmla="*/ 2 h 254"/>
                  <a:gd name="T14" fmla="*/ 121 w 208"/>
                  <a:gd name="T15" fmla="*/ 0 h 254"/>
                  <a:gd name="T16" fmla="*/ 109 w 208"/>
                  <a:gd name="T17" fmla="*/ 0 h 254"/>
                  <a:gd name="T18" fmla="*/ 99 w 208"/>
                  <a:gd name="T19" fmla="*/ 0 h 254"/>
                  <a:gd name="T20" fmla="*/ 88 w 208"/>
                  <a:gd name="T21" fmla="*/ 0 h 254"/>
                  <a:gd name="T22" fmla="*/ 76 w 208"/>
                  <a:gd name="T23" fmla="*/ 2 h 254"/>
                  <a:gd name="T24" fmla="*/ 64 w 208"/>
                  <a:gd name="T25" fmla="*/ 7 h 254"/>
                  <a:gd name="T26" fmla="*/ 52 w 208"/>
                  <a:gd name="T27" fmla="*/ 12 h 254"/>
                  <a:gd name="T28" fmla="*/ 43 w 208"/>
                  <a:gd name="T29" fmla="*/ 21 h 254"/>
                  <a:gd name="T30" fmla="*/ 36 w 208"/>
                  <a:gd name="T31" fmla="*/ 28 h 254"/>
                  <a:gd name="T32" fmla="*/ 26 w 208"/>
                  <a:gd name="T33" fmla="*/ 40 h 254"/>
                  <a:gd name="T34" fmla="*/ 19 w 208"/>
                  <a:gd name="T35" fmla="*/ 52 h 254"/>
                  <a:gd name="T36" fmla="*/ 12 w 208"/>
                  <a:gd name="T37" fmla="*/ 66 h 254"/>
                  <a:gd name="T38" fmla="*/ 7 w 208"/>
                  <a:gd name="T39" fmla="*/ 80 h 254"/>
                  <a:gd name="T40" fmla="*/ 2 w 208"/>
                  <a:gd name="T41" fmla="*/ 95 h 254"/>
                  <a:gd name="T42" fmla="*/ 0 w 208"/>
                  <a:gd name="T43" fmla="*/ 111 h 254"/>
                  <a:gd name="T44" fmla="*/ 0 w 208"/>
                  <a:gd name="T45" fmla="*/ 126 h 254"/>
                  <a:gd name="T46" fmla="*/ 0 w 208"/>
                  <a:gd name="T47" fmla="*/ 145 h 254"/>
                  <a:gd name="T48" fmla="*/ 0 w 208"/>
                  <a:gd name="T49" fmla="*/ 159 h 254"/>
                  <a:gd name="T50" fmla="*/ 2 w 208"/>
                  <a:gd name="T51" fmla="*/ 175 h 254"/>
                  <a:gd name="T52" fmla="*/ 7 w 208"/>
                  <a:gd name="T53" fmla="*/ 190 h 254"/>
                  <a:gd name="T54" fmla="*/ 12 w 208"/>
                  <a:gd name="T55" fmla="*/ 204 h 254"/>
                  <a:gd name="T56" fmla="*/ 19 w 208"/>
                  <a:gd name="T57" fmla="*/ 218 h 254"/>
                  <a:gd name="T58" fmla="*/ 28 w 208"/>
                  <a:gd name="T59" fmla="*/ 228 h 254"/>
                  <a:gd name="T60" fmla="*/ 38 w 208"/>
                  <a:gd name="T61" fmla="*/ 235 h 254"/>
                  <a:gd name="T62" fmla="*/ 50 w 208"/>
                  <a:gd name="T63" fmla="*/ 244 h 254"/>
                  <a:gd name="T64" fmla="*/ 59 w 208"/>
                  <a:gd name="T65" fmla="*/ 247 h 254"/>
                  <a:gd name="T66" fmla="*/ 73 w 208"/>
                  <a:gd name="T67" fmla="*/ 251 h 254"/>
                  <a:gd name="T68" fmla="*/ 85 w 208"/>
                  <a:gd name="T69" fmla="*/ 254 h 254"/>
                  <a:gd name="T70" fmla="*/ 99 w 208"/>
                  <a:gd name="T71" fmla="*/ 254 h 254"/>
                  <a:gd name="T72" fmla="*/ 111 w 208"/>
                  <a:gd name="T73" fmla="*/ 251 h 254"/>
                  <a:gd name="T74" fmla="*/ 123 w 208"/>
                  <a:gd name="T75" fmla="*/ 249 h 254"/>
                  <a:gd name="T76" fmla="*/ 135 w 208"/>
                  <a:gd name="T77" fmla="*/ 244 h 254"/>
                  <a:gd name="T78" fmla="*/ 147 w 208"/>
                  <a:gd name="T79" fmla="*/ 240 h 254"/>
                  <a:gd name="T80" fmla="*/ 154 w 208"/>
                  <a:gd name="T81" fmla="*/ 232 h 254"/>
                  <a:gd name="T82" fmla="*/ 166 w 208"/>
                  <a:gd name="T83" fmla="*/ 223 h 254"/>
                  <a:gd name="T84" fmla="*/ 175 w 208"/>
                  <a:gd name="T85" fmla="*/ 211 h 254"/>
                  <a:gd name="T86" fmla="*/ 180 w 208"/>
                  <a:gd name="T87" fmla="*/ 199 h 254"/>
                  <a:gd name="T88" fmla="*/ 185 w 208"/>
                  <a:gd name="T89" fmla="*/ 190 h 254"/>
                  <a:gd name="T90" fmla="*/ 189 w 208"/>
                  <a:gd name="T91" fmla="*/ 180 h 254"/>
                  <a:gd name="T92" fmla="*/ 192 w 208"/>
                  <a:gd name="T93" fmla="*/ 173 h 254"/>
                  <a:gd name="T94" fmla="*/ 197 w 208"/>
                  <a:gd name="T95" fmla="*/ 161 h 254"/>
                  <a:gd name="T96" fmla="*/ 201 w 208"/>
                  <a:gd name="T97" fmla="*/ 152 h 254"/>
                  <a:gd name="T98" fmla="*/ 204 w 208"/>
                  <a:gd name="T99" fmla="*/ 145 h 254"/>
                  <a:gd name="T100" fmla="*/ 206 w 208"/>
                  <a:gd name="T101" fmla="*/ 133 h 254"/>
                  <a:gd name="T102" fmla="*/ 206 w 208"/>
                  <a:gd name="T103" fmla="*/ 123 h 254"/>
                  <a:gd name="T104" fmla="*/ 208 w 208"/>
                  <a:gd name="T105" fmla="*/ 114 h 254"/>
                  <a:gd name="T106" fmla="*/ 208 w 208"/>
                  <a:gd name="T107" fmla="*/ 104 h 254"/>
                  <a:gd name="T108" fmla="*/ 208 w 208"/>
                  <a:gd name="T109" fmla="*/ 92 h 254"/>
                  <a:gd name="T110" fmla="*/ 208 w 208"/>
                  <a:gd name="T111" fmla="*/ 83 h 254"/>
                  <a:gd name="T112" fmla="*/ 206 w 208"/>
                  <a:gd name="T113" fmla="*/ 73 h 254"/>
                  <a:gd name="T114" fmla="*/ 206 w 208"/>
                  <a:gd name="T115" fmla="*/ 61 h 254"/>
                  <a:gd name="T116" fmla="*/ 204 w 208"/>
                  <a:gd name="T117" fmla="*/ 57 h 2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"/>
                  <a:gd name="T178" fmla="*/ 0 h 254"/>
                  <a:gd name="T179" fmla="*/ 208 w 208"/>
                  <a:gd name="T180" fmla="*/ 254 h 2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" h="254">
                    <a:moveTo>
                      <a:pt x="204" y="57"/>
                    </a:moveTo>
                    <a:lnTo>
                      <a:pt x="201" y="50"/>
                    </a:lnTo>
                    <a:lnTo>
                      <a:pt x="197" y="45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85" y="28"/>
                    </a:lnTo>
                    <a:lnTo>
                      <a:pt x="178" y="23"/>
                    </a:lnTo>
                    <a:lnTo>
                      <a:pt x="171" y="19"/>
                    </a:lnTo>
                    <a:lnTo>
                      <a:pt x="163" y="14"/>
                    </a:lnTo>
                    <a:lnTo>
                      <a:pt x="154" y="9"/>
                    </a:lnTo>
                    <a:lnTo>
                      <a:pt x="147" y="7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4" y="7"/>
                    </a:lnTo>
                    <a:lnTo>
                      <a:pt x="59" y="9"/>
                    </a:lnTo>
                    <a:lnTo>
                      <a:pt x="52" y="12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4" y="47"/>
                    </a:lnTo>
                    <a:lnTo>
                      <a:pt x="19" y="52"/>
                    </a:lnTo>
                    <a:lnTo>
                      <a:pt x="14" y="61"/>
                    </a:lnTo>
                    <a:lnTo>
                      <a:pt x="12" y="66"/>
                    </a:lnTo>
                    <a:lnTo>
                      <a:pt x="9" y="76"/>
                    </a:lnTo>
                    <a:lnTo>
                      <a:pt x="7" y="80"/>
                    </a:lnTo>
                    <a:lnTo>
                      <a:pt x="5" y="88"/>
                    </a:lnTo>
                    <a:lnTo>
                      <a:pt x="2" y="95"/>
                    </a:lnTo>
                    <a:lnTo>
                      <a:pt x="2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2" y="166"/>
                    </a:lnTo>
                    <a:lnTo>
                      <a:pt x="2" y="175"/>
                    </a:lnTo>
                    <a:lnTo>
                      <a:pt x="5" y="183"/>
                    </a:lnTo>
                    <a:lnTo>
                      <a:pt x="7" y="190"/>
                    </a:lnTo>
                    <a:lnTo>
                      <a:pt x="9" y="199"/>
                    </a:lnTo>
                    <a:lnTo>
                      <a:pt x="12" y="204"/>
                    </a:lnTo>
                    <a:lnTo>
                      <a:pt x="14" y="211"/>
                    </a:lnTo>
                    <a:lnTo>
                      <a:pt x="19" y="218"/>
                    </a:lnTo>
                    <a:lnTo>
                      <a:pt x="24" y="223"/>
                    </a:lnTo>
                    <a:lnTo>
                      <a:pt x="28" y="228"/>
                    </a:lnTo>
                    <a:lnTo>
                      <a:pt x="33" y="232"/>
                    </a:lnTo>
                    <a:lnTo>
                      <a:pt x="38" y="235"/>
                    </a:lnTo>
                    <a:lnTo>
                      <a:pt x="45" y="242"/>
                    </a:lnTo>
                    <a:lnTo>
                      <a:pt x="50" y="244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9" y="249"/>
                    </a:lnTo>
                    <a:lnTo>
                      <a:pt x="73" y="251"/>
                    </a:lnTo>
                    <a:lnTo>
                      <a:pt x="81" y="254"/>
                    </a:lnTo>
                    <a:lnTo>
                      <a:pt x="85" y="254"/>
                    </a:lnTo>
                    <a:lnTo>
                      <a:pt x="95" y="254"/>
                    </a:lnTo>
                    <a:lnTo>
                      <a:pt x="99" y="254"/>
                    </a:lnTo>
                    <a:lnTo>
                      <a:pt x="107" y="254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23" y="249"/>
                    </a:lnTo>
                    <a:lnTo>
                      <a:pt x="128" y="247"/>
                    </a:lnTo>
                    <a:lnTo>
                      <a:pt x="135" y="244"/>
                    </a:lnTo>
                    <a:lnTo>
                      <a:pt x="142" y="244"/>
                    </a:lnTo>
                    <a:lnTo>
                      <a:pt x="147" y="240"/>
                    </a:lnTo>
                    <a:lnTo>
                      <a:pt x="152" y="237"/>
                    </a:lnTo>
                    <a:lnTo>
                      <a:pt x="154" y="232"/>
                    </a:lnTo>
                    <a:lnTo>
                      <a:pt x="161" y="230"/>
                    </a:lnTo>
                    <a:lnTo>
                      <a:pt x="166" y="223"/>
                    </a:lnTo>
                    <a:lnTo>
                      <a:pt x="175" y="216"/>
                    </a:lnTo>
                    <a:lnTo>
                      <a:pt x="175" y="211"/>
                    </a:lnTo>
                    <a:lnTo>
                      <a:pt x="178" y="204"/>
                    </a:lnTo>
                    <a:lnTo>
                      <a:pt x="180" y="199"/>
                    </a:lnTo>
                    <a:lnTo>
                      <a:pt x="182" y="194"/>
                    </a:lnTo>
                    <a:lnTo>
                      <a:pt x="185" y="190"/>
                    </a:lnTo>
                    <a:lnTo>
                      <a:pt x="187" y="185"/>
                    </a:lnTo>
                    <a:lnTo>
                      <a:pt x="189" y="180"/>
                    </a:lnTo>
                    <a:lnTo>
                      <a:pt x="192" y="178"/>
                    </a:lnTo>
                    <a:lnTo>
                      <a:pt x="192" y="173"/>
                    </a:lnTo>
                    <a:lnTo>
                      <a:pt x="194" y="166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201" y="152"/>
                    </a:lnTo>
                    <a:lnTo>
                      <a:pt x="201" y="149"/>
                    </a:lnTo>
                    <a:lnTo>
                      <a:pt x="204" y="145"/>
                    </a:lnTo>
                    <a:lnTo>
                      <a:pt x="206" y="137"/>
                    </a:lnTo>
                    <a:lnTo>
                      <a:pt x="206" y="133"/>
                    </a:lnTo>
                    <a:lnTo>
                      <a:pt x="206" y="128"/>
                    </a:lnTo>
                    <a:lnTo>
                      <a:pt x="206" y="123"/>
                    </a:lnTo>
                    <a:lnTo>
                      <a:pt x="208" y="118"/>
                    </a:lnTo>
                    <a:lnTo>
                      <a:pt x="208" y="114"/>
                    </a:lnTo>
                    <a:lnTo>
                      <a:pt x="208" y="109"/>
                    </a:lnTo>
                    <a:lnTo>
                      <a:pt x="208" y="104"/>
                    </a:lnTo>
                    <a:lnTo>
                      <a:pt x="208" y="97"/>
                    </a:lnTo>
                    <a:lnTo>
                      <a:pt x="208" y="92"/>
                    </a:lnTo>
                    <a:lnTo>
                      <a:pt x="208" y="88"/>
                    </a:lnTo>
                    <a:lnTo>
                      <a:pt x="208" y="83"/>
                    </a:lnTo>
                    <a:lnTo>
                      <a:pt x="208" y="78"/>
                    </a:lnTo>
                    <a:lnTo>
                      <a:pt x="206" y="73"/>
                    </a:lnTo>
                    <a:lnTo>
                      <a:pt x="206" y="66"/>
                    </a:lnTo>
                    <a:lnTo>
                      <a:pt x="206" y="61"/>
                    </a:lnTo>
                    <a:lnTo>
                      <a:pt x="204" y="5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55" name="Freeform 118"/>
              <p:cNvSpPr>
                <a:spLocks noChangeAspect="1"/>
              </p:cNvSpPr>
              <p:nvPr/>
            </p:nvSpPr>
            <p:spPr bwMode="auto">
              <a:xfrm>
                <a:off x="2134" y="10697"/>
                <a:ext cx="183" cy="218"/>
              </a:xfrm>
              <a:custGeom>
                <a:avLst/>
                <a:gdLst>
                  <a:gd name="T0" fmla="*/ 5 w 183"/>
                  <a:gd name="T1" fmla="*/ 68 h 218"/>
                  <a:gd name="T2" fmla="*/ 10 w 183"/>
                  <a:gd name="T3" fmla="*/ 57 h 218"/>
                  <a:gd name="T4" fmla="*/ 15 w 183"/>
                  <a:gd name="T5" fmla="*/ 45 h 218"/>
                  <a:gd name="T6" fmla="*/ 29 w 183"/>
                  <a:gd name="T7" fmla="*/ 30 h 218"/>
                  <a:gd name="T8" fmla="*/ 43 w 183"/>
                  <a:gd name="T9" fmla="*/ 19 h 218"/>
                  <a:gd name="T10" fmla="*/ 55 w 183"/>
                  <a:gd name="T11" fmla="*/ 9 h 218"/>
                  <a:gd name="T12" fmla="*/ 64 w 183"/>
                  <a:gd name="T13" fmla="*/ 7 h 218"/>
                  <a:gd name="T14" fmla="*/ 74 w 183"/>
                  <a:gd name="T15" fmla="*/ 2 h 218"/>
                  <a:gd name="T16" fmla="*/ 86 w 183"/>
                  <a:gd name="T17" fmla="*/ 0 h 218"/>
                  <a:gd name="T18" fmla="*/ 98 w 183"/>
                  <a:gd name="T19" fmla="*/ 0 h 218"/>
                  <a:gd name="T20" fmla="*/ 109 w 183"/>
                  <a:gd name="T21" fmla="*/ 0 h 218"/>
                  <a:gd name="T22" fmla="*/ 124 w 183"/>
                  <a:gd name="T23" fmla="*/ 4 h 218"/>
                  <a:gd name="T24" fmla="*/ 135 w 183"/>
                  <a:gd name="T25" fmla="*/ 7 h 218"/>
                  <a:gd name="T26" fmla="*/ 145 w 183"/>
                  <a:gd name="T27" fmla="*/ 11 h 218"/>
                  <a:gd name="T28" fmla="*/ 154 w 183"/>
                  <a:gd name="T29" fmla="*/ 19 h 218"/>
                  <a:gd name="T30" fmla="*/ 166 w 183"/>
                  <a:gd name="T31" fmla="*/ 30 h 218"/>
                  <a:gd name="T32" fmla="*/ 176 w 183"/>
                  <a:gd name="T33" fmla="*/ 47 h 218"/>
                  <a:gd name="T34" fmla="*/ 178 w 183"/>
                  <a:gd name="T35" fmla="*/ 57 h 218"/>
                  <a:gd name="T36" fmla="*/ 180 w 183"/>
                  <a:gd name="T37" fmla="*/ 68 h 218"/>
                  <a:gd name="T38" fmla="*/ 183 w 183"/>
                  <a:gd name="T39" fmla="*/ 80 h 218"/>
                  <a:gd name="T40" fmla="*/ 183 w 183"/>
                  <a:gd name="T41" fmla="*/ 92 h 218"/>
                  <a:gd name="T42" fmla="*/ 180 w 183"/>
                  <a:gd name="T43" fmla="*/ 106 h 218"/>
                  <a:gd name="T44" fmla="*/ 180 w 183"/>
                  <a:gd name="T45" fmla="*/ 121 h 218"/>
                  <a:gd name="T46" fmla="*/ 176 w 183"/>
                  <a:gd name="T47" fmla="*/ 133 h 218"/>
                  <a:gd name="T48" fmla="*/ 171 w 183"/>
                  <a:gd name="T49" fmla="*/ 147 h 218"/>
                  <a:gd name="T50" fmla="*/ 166 w 183"/>
                  <a:gd name="T51" fmla="*/ 163 h 218"/>
                  <a:gd name="T52" fmla="*/ 161 w 183"/>
                  <a:gd name="T53" fmla="*/ 175 h 218"/>
                  <a:gd name="T54" fmla="*/ 152 w 183"/>
                  <a:gd name="T55" fmla="*/ 187 h 218"/>
                  <a:gd name="T56" fmla="*/ 143 w 183"/>
                  <a:gd name="T57" fmla="*/ 199 h 218"/>
                  <a:gd name="T58" fmla="*/ 128 w 183"/>
                  <a:gd name="T59" fmla="*/ 206 h 218"/>
                  <a:gd name="T60" fmla="*/ 114 w 183"/>
                  <a:gd name="T61" fmla="*/ 213 h 218"/>
                  <a:gd name="T62" fmla="*/ 100 w 183"/>
                  <a:gd name="T63" fmla="*/ 218 h 218"/>
                  <a:gd name="T64" fmla="*/ 86 w 183"/>
                  <a:gd name="T65" fmla="*/ 218 h 218"/>
                  <a:gd name="T66" fmla="*/ 71 w 183"/>
                  <a:gd name="T67" fmla="*/ 218 h 218"/>
                  <a:gd name="T68" fmla="*/ 57 w 183"/>
                  <a:gd name="T69" fmla="*/ 213 h 218"/>
                  <a:gd name="T70" fmla="*/ 41 w 183"/>
                  <a:gd name="T71" fmla="*/ 206 h 218"/>
                  <a:gd name="T72" fmla="*/ 29 w 183"/>
                  <a:gd name="T73" fmla="*/ 197 h 218"/>
                  <a:gd name="T74" fmla="*/ 19 w 183"/>
                  <a:gd name="T75" fmla="*/ 182 h 218"/>
                  <a:gd name="T76" fmla="*/ 12 w 183"/>
                  <a:gd name="T77" fmla="*/ 171 h 218"/>
                  <a:gd name="T78" fmla="*/ 8 w 183"/>
                  <a:gd name="T79" fmla="*/ 161 h 218"/>
                  <a:gd name="T80" fmla="*/ 3 w 183"/>
                  <a:gd name="T81" fmla="*/ 149 h 218"/>
                  <a:gd name="T82" fmla="*/ 3 w 183"/>
                  <a:gd name="T83" fmla="*/ 137 h 218"/>
                  <a:gd name="T84" fmla="*/ 0 w 183"/>
                  <a:gd name="T85" fmla="*/ 128 h 218"/>
                  <a:gd name="T86" fmla="*/ 0 w 183"/>
                  <a:gd name="T87" fmla="*/ 114 h 218"/>
                  <a:gd name="T88" fmla="*/ 0 w 183"/>
                  <a:gd name="T89" fmla="*/ 99 h 218"/>
                  <a:gd name="T90" fmla="*/ 3 w 183"/>
                  <a:gd name="T91" fmla="*/ 83 h 218"/>
                  <a:gd name="T92" fmla="*/ 5 w 183"/>
                  <a:gd name="T93" fmla="*/ 76 h 2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18"/>
                  <a:gd name="T143" fmla="*/ 183 w 183"/>
                  <a:gd name="T144" fmla="*/ 218 h 2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18">
                    <a:moveTo>
                      <a:pt x="5" y="76"/>
                    </a:moveTo>
                    <a:lnTo>
                      <a:pt x="5" y="68"/>
                    </a:lnTo>
                    <a:lnTo>
                      <a:pt x="5" y="64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22" y="38"/>
                    </a:lnTo>
                    <a:lnTo>
                      <a:pt x="29" y="30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3" y="11"/>
                    </a:lnTo>
                    <a:lnTo>
                      <a:pt x="55" y="9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4" y="4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5" y="11"/>
                    </a:lnTo>
                    <a:lnTo>
                      <a:pt x="150" y="16"/>
                    </a:lnTo>
                    <a:lnTo>
                      <a:pt x="154" y="19"/>
                    </a:lnTo>
                    <a:lnTo>
                      <a:pt x="159" y="23"/>
                    </a:lnTo>
                    <a:lnTo>
                      <a:pt x="166" y="30"/>
                    </a:lnTo>
                    <a:lnTo>
                      <a:pt x="171" y="40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78" y="57"/>
                    </a:lnTo>
                    <a:lnTo>
                      <a:pt x="180" y="64"/>
                    </a:lnTo>
                    <a:lnTo>
                      <a:pt x="180" y="68"/>
                    </a:lnTo>
                    <a:lnTo>
                      <a:pt x="183" y="73"/>
                    </a:lnTo>
                    <a:lnTo>
                      <a:pt x="183" y="80"/>
                    </a:lnTo>
                    <a:lnTo>
                      <a:pt x="183" y="87"/>
                    </a:lnTo>
                    <a:lnTo>
                      <a:pt x="183" y="92"/>
                    </a:lnTo>
                    <a:lnTo>
                      <a:pt x="183" y="99"/>
                    </a:lnTo>
                    <a:lnTo>
                      <a:pt x="180" y="106"/>
                    </a:lnTo>
                    <a:lnTo>
                      <a:pt x="180" y="114"/>
                    </a:lnTo>
                    <a:lnTo>
                      <a:pt x="180" y="121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42"/>
                    </a:lnTo>
                    <a:lnTo>
                      <a:pt x="171" y="147"/>
                    </a:lnTo>
                    <a:lnTo>
                      <a:pt x="169" y="156"/>
                    </a:lnTo>
                    <a:lnTo>
                      <a:pt x="166" y="163"/>
                    </a:lnTo>
                    <a:lnTo>
                      <a:pt x="166" y="171"/>
                    </a:lnTo>
                    <a:lnTo>
                      <a:pt x="161" y="175"/>
                    </a:lnTo>
                    <a:lnTo>
                      <a:pt x="157" y="182"/>
                    </a:lnTo>
                    <a:lnTo>
                      <a:pt x="152" y="187"/>
                    </a:lnTo>
                    <a:lnTo>
                      <a:pt x="147" y="194"/>
                    </a:lnTo>
                    <a:lnTo>
                      <a:pt x="143" y="199"/>
                    </a:lnTo>
                    <a:lnTo>
                      <a:pt x="135" y="204"/>
                    </a:lnTo>
                    <a:lnTo>
                      <a:pt x="128" y="206"/>
                    </a:lnTo>
                    <a:lnTo>
                      <a:pt x="124" y="211"/>
                    </a:lnTo>
                    <a:lnTo>
                      <a:pt x="114" y="213"/>
                    </a:lnTo>
                    <a:lnTo>
                      <a:pt x="109" y="216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86" y="218"/>
                    </a:lnTo>
                    <a:lnTo>
                      <a:pt x="79" y="218"/>
                    </a:lnTo>
                    <a:lnTo>
                      <a:pt x="71" y="218"/>
                    </a:lnTo>
                    <a:lnTo>
                      <a:pt x="64" y="218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1" y="206"/>
                    </a:lnTo>
                    <a:lnTo>
                      <a:pt x="36" y="204"/>
                    </a:lnTo>
                    <a:lnTo>
                      <a:pt x="29" y="197"/>
                    </a:lnTo>
                    <a:lnTo>
                      <a:pt x="24" y="190"/>
                    </a:lnTo>
                    <a:lnTo>
                      <a:pt x="19" y="182"/>
                    </a:lnTo>
                    <a:lnTo>
                      <a:pt x="15" y="175"/>
                    </a:lnTo>
                    <a:lnTo>
                      <a:pt x="12" y="171"/>
                    </a:lnTo>
                    <a:lnTo>
                      <a:pt x="10" y="166"/>
                    </a:lnTo>
                    <a:lnTo>
                      <a:pt x="8" y="161"/>
                    </a:lnTo>
                    <a:lnTo>
                      <a:pt x="5" y="156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56" name="Freeform 119"/>
              <p:cNvSpPr>
                <a:spLocks noChangeAspect="1"/>
              </p:cNvSpPr>
              <p:nvPr/>
            </p:nvSpPr>
            <p:spPr bwMode="auto">
              <a:xfrm>
                <a:off x="2509" y="10492"/>
                <a:ext cx="194" cy="1238"/>
              </a:xfrm>
              <a:custGeom>
                <a:avLst/>
                <a:gdLst>
                  <a:gd name="T0" fmla="*/ 0 w 194"/>
                  <a:gd name="T1" fmla="*/ 10 h 1238"/>
                  <a:gd name="T2" fmla="*/ 4 w 194"/>
                  <a:gd name="T3" fmla="*/ 22 h 1238"/>
                  <a:gd name="T4" fmla="*/ 11 w 194"/>
                  <a:gd name="T5" fmla="*/ 41 h 1238"/>
                  <a:gd name="T6" fmla="*/ 21 w 194"/>
                  <a:gd name="T7" fmla="*/ 64 h 1238"/>
                  <a:gd name="T8" fmla="*/ 28 w 194"/>
                  <a:gd name="T9" fmla="*/ 98 h 1238"/>
                  <a:gd name="T10" fmla="*/ 38 w 194"/>
                  <a:gd name="T11" fmla="*/ 133 h 1238"/>
                  <a:gd name="T12" fmla="*/ 52 w 194"/>
                  <a:gd name="T13" fmla="*/ 176 h 1238"/>
                  <a:gd name="T14" fmla="*/ 61 w 194"/>
                  <a:gd name="T15" fmla="*/ 224 h 1238"/>
                  <a:gd name="T16" fmla="*/ 73 w 194"/>
                  <a:gd name="T17" fmla="*/ 276 h 1238"/>
                  <a:gd name="T18" fmla="*/ 83 w 194"/>
                  <a:gd name="T19" fmla="*/ 335 h 1238"/>
                  <a:gd name="T20" fmla="*/ 94 w 194"/>
                  <a:gd name="T21" fmla="*/ 397 h 1238"/>
                  <a:gd name="T22" fmla="*/ 104 w 194"/>
                  <a:gd name="T23" fmla="*/ 463 h 1238"/>
                  <a:gd name="T24" fmla="*/ 111 w 194"/>
                  <a:gd name="T25" fmla="*/ 535 h 1238"/>
                  <a:gd name="T26" fmla="*/ 116 w 194"/>
                  <a:gd name="T27" fmla="*/ 608 h 1238"/>
                  <a:gd name="T28" fmla="*/ 120 w 194"/>
                  <a:gd name="T29" fmla="*/ 687 h 1238"/>
                  <a:gd name="T30" fmla="*/ 120 w 194"/>
                  <a:gd name="T31" fmla="*/ 770 h 1238"/>
                  <a:gd name="T32" fmla="*/ 120 w 194"/>
                  <a:gd name="T33" fmla="*/ 855 h 1238"/>
                  <a:gd name="T34" fmla="*/ 116 w 194"/>
                  <a:gd name="T35" fmla="*/ 943 h 1238"/>
                  <a:gd name="T36" fmla="*/ 109 w 194"/>
                  <a:gd name="T37" fmla="*/ 1033 h 1238"/>
                  <a:gd name="T38" fmla="*/ 97 w 194"/>
                  <a:gd name="T39" fmla="*/ 1128 h 1238"/>
                  <a:gd name="T40" fmla="*/ 83 w 194"/>
                  <a:gd name="T41" fmla="*/ 1226 h 1238"/>
                  <a:gd name="T42" fmla="*/ 97 w 194"/>
                  <a:gd name="T43" fmla="*/ 1233 h 1238"/>
                  <a:gd name="T44" fmla="*/ 118 w 194"/>
                  <a:gd name="T45" fmla="*/ 1238 h 1238"/>
                  <a:gd name="T46" fmla="*/ 137 w 194"/>
                  <a:gd name="T47" fmla="*/ 1238 h 1238"/>
                  <a:gd name="T48" fmla="*/ 154 w 194"/>
                  <a:gd name="T49" fmla="*/ 1226 h 1238"/>
                  <a:gd name="T50" fmla="*/ 163 w 194"/>
                  <a:gd name="T51" fmla="*/ 1207 h 1238"/>
                  <a:gd name="T52" fmla="*/ 163 w 194"/>
                  <a:gd name="T53" fmla="*/ 1193 h 1238"/>
                  <a:gd name="T54" fmla="*/ 165 w 194"/>
                  <a:gd name="T55" fmla="*/ 1166 h 1238"/>
                  <a:gd name="T56" fmla="*/ 170 w 194"/>
                  <a:gd name="T57" fmla="*/ 1136 h 1238"/>
                  <a:gd name="T58" fmla="*/ 175 w 194"/>
                  <a:gd name="T59" fmla="*/ 1095 h 1238"/>
                  <a:gd name="T60" fmla="*/ 180 w 194"/>
                  <a:gd name="T61" fmla="*/ 1050 h 1238"/>
                  <a:gd name="T62" fmla="*/ 182 w 194"/>
                  <a:gd name="T63" fmla="*/ 998 h 1238"/>
                  <a:gd name="T64" fmla="*/ 187 w 194"/>
                  <a:gd name="T65" fmla="*/ 941 h 1238"/>
                  <a:gd name="T66" fmla="*/ 189 w 194"/>
                  <a:gd name="T67" fmla="*/ 879 h 1238"/>
                  <a:gd name="T68" fmla="*/ 191 w 194"/>
                  <a:gd name="T69" fmla="*/ 815 h 1238"/>
                  <a:gd name="T70" fmla="*/ 191 w 194"/>
                  <a:gd name="T71" fmla="*/ 746 h 1238"/>
                  <a:gd name="T72" fmla="*/ 191 w 194"/>
                  <a:gd name="T73" fmla="*/ 677 h 1238"/>
                  <a:gd name="T74" fmla="*/ 189 w 194"/>
                  <a:gd name="T75" fmla="*/ 604 h 1238"/>
                  <a:gd name="T76" fmla="*/ 187 w 194"/>
                  <a:gd name="T77" fmla="*/ 530 h 1238"/>
                  <a:gd name="T78" fmla="*/ 180 w 194"/>
                  <a:gd name="T79" fmla="*/ 456 h 1238"/>
                  <a:gd name="T80" fmla="*/ 173 w 194"/>
                  <a:gd name="T81" fmla="*/ 383 h 1238"/>
                  <a:gd name="T82" fmla="*/ 163 w 194"/>
                  <a:gd name="T83" fmla="*/ 314 h 1238"/>
                  <a:gd name="T84" fmla="*/ 149 w 194"/>
                  <a:gd name="T85" fmla="*/ 243 h 1238"/>
                  <a:gd name="T86" fmla="*/ 135 w 194"/>
                  <a:gd name="T87" fmla="*/ 176 h 1238"/>
                  <a:gd name="T88" fmla="*/ 113 w 194"/>
                  <a:gd name="T89" fmla="*/ 114 h 1238"/>
                  <a:gd name="T90" fmla="*/ 92 w 194"/>
                  <a:gd name="T91" fmla="*/ 53 h 1238"/>
                  <a:gd name="T92" fmla="*/ 66 w 194"/>
                  <a:gd name="T93" fmla="*/ 0 h 12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1238"/>
                  <a:gd name="T143" fmla="*/ 194 w 194"/>
                  <a:gd name="T144" fmla="*/ 1238 h 12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1238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9" y="34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3" y="76"/>
                    </a:lnTo>
                    <a:lnTo>
                      <a:pt x="26" y="86"/>
                    </a:lnTo>
                    <a:lnTo>
                      <a:pt x="28" y="98"/>
                    </a:lnTo>
                    <a:lnTo>
                      <a:pt x="30" y="107"/>
                    </a:lnTo>
                    <a:lnTo>
                      <a:pt x="35" y="121"/>
                    </a:lnTo>
                    <a:lnTo>
                      <a:pt x="38" y="133"/>
                    </a:lnTo>
                    <a:lnTo>
                      <a:pt x="42" y="148"/>
                    </a:lnTo>
                    <a:lnTo>
                      <a:pt x="45" y="159"/>
                    </a:lnTo>
                    <a:lnTo>
                      <a:pt x="52" y="176"/>
                    </a:lnTo>
                    <a:lnTo>
                      <a:pt x="54" y="190"/>
                    </a:lnTo>
                    <a:lnTo>
                      <a:pt x="56" y="207"/>
                    </a:lnTo>
                    <a:lnTo>
                      <a:pt x="61" y="224"/>
                    </a:lnTo>
                    <a:lnTo>
                      <a:pt x="66" y="240"/>
                    </a:lnTo>
                    <a:lnTo>
                      <a:pt x="68" y="259"/>
                    </a:lnTo>
                    <a:lnTo>
                      <a:pt x="73" y="276"/>
                    </a:lnTo>
                    <a:lnTo>
                      <a:pt x="75" y="295"/>
                    </a:lnTo>
                    <a:lnTo>
                      <a:pt x="80" y="314"/>
                    </a:lnTo>
                    <a:lnTo>
                      <a:pt x="83" y="335"/>
                    </a:lnTo>
                    <a:lnTo>
                      <a:pt x="90" y="354"/>
                    </a:lnTo>
                    <a:lnTo>
                      <a:pt x="92" y="376"/>
                    </a:lnTo>
                    <a:lnTo>
                      <a:pt x="94" y="397"/>
                    </a:lnTo>
                    <a:lnTo>
                      <a:pt x="97" y="418"/>
                    </a:lnTo>
                    <a:lnTo>
                      <a:pt x="99" y="442"/>
                    </a:lnTo>
                    <a:lnTo>
                      <a:pt x="104" y="463"/>
                    </a:lnTo>
                    <a:lnTo>
                      <a:pt x="106" y="487"/>
                    </a:lnTo>
                    <a:lnTo>
                      <a:pt x="109" y="509"/>
                    </a:lnTo>
                    <a:lnTo>
                      <a:pt x="111" y="535"/>
                    </a:lnTo>
                    <a:lnTo>
                      <a:pt x="113" y="558"/>
                    </a:lnTo>
                    <a:lnTo>
                      <a:pt x="113" y="582"/>
                    </a:lnTo>
                    <a:lnTo>
                      <a:pt x="116" y="608"/>
                    </a:lnTo>
                    <a:lnTo>
                      <a:pt x="118" y="634"/>
                    </a:lnTo>
                    <a:lnTo>
                      <a:pt x="118" y="661"/>
                    </a:lnTo>
                    <a:lnTo>
                      <a:pt x="120" y="687"/>
                    </a:lnTo>
                    <a:lnTo>
                      <a:pt x="120" y="713"/>
                    </a:lnTo>
                    <a:lnTo>
                      <a:pt x="123" y="741"/>
                    </a:lnTo>
                    <a:lnTo>
                      <a:pt x="120" y="770"/>
                    </a:lnTo>
                    <a:lnTo>
                      <a:pt x="120" y="798"/>
                    </a:lnTo>
                    <a:lnTo>
                      <a:pt x="120" y="824"/>
                    </a:lnTo>
                    <a:lnTo>
                      <a:pt x="120" y="855"/>
                    </a:lnTo>
                    <a:lnTo>
                      <a:pt x="120" y="884"/>
                    </a:lnTo>
                    <a:lnTo>
                      <a:pt x="118" y="915"/>
                    </a:lnTo>
                    <a:lnTo>
                      <a:pt x="116" y="943"/>
                    </a:lnTo>
                    <a:lnTo>
                      <a:pt x="116" y="974"/>
                    </a:lnTo>
                    <a:lnTo>
                      <a:pt x="111" y="1003"/>
                    </a:lnTo>
                    <a:lnTo>
                      <a:pt x="109" y="1033"/>
                    </a:lnTo>
                    <a:lnTo>
                      <a:pt x="106" y="1067"/>
                    </a:lnTo>
                    <a:lnTo>
                      <a:pt x="101" y="1098"/>
                    </a:lnTo>
                    <a:lnTo>
                      <a:pt x="97" y="1128"/>
                    </a:lnTo>
                    <a:lnTo>
                      <a:pt x="92" y="1162"/>
                    </a:lnTo>
                    <a:lnTo>
                      <a:pt x="90" y="1193"/>
                    </a:lnTo>
                    <a:lnTo>
                      <a:pt x="83" y="1226"/>
                    </a:lnTo>
                    <a:lnTo>
                      <a:pt x="85" y="1226"/>
                    </a:lnTo>
                    <a:lnTo>
                      <a:pt x="92" y="1231"/>
                    </a:lnTo>
                    <a:lnTo>
                      <a:pt x="97" y="1233"/>
                    </a:lnTo>
                    <a:lnTo>
                      <a:pt x="104" y="1235"/>
                    </a:lnTo>
                    <a:lnTo>
                      <a:pt x="111" y="1238"/>
                    </a:lnTo>
                    <a:lnTo>
                      <a:pt x="118" y="1238"/>
                    </a:lnTo>
                    <a:lnTo>
                      <a:pt x="125" y="1238"/>
                    </a:lnTo>
                    <a:lnTo>
                      <a:pt x="132" y="1238"/>
                    </a:lnTo>
                    <a:lnTo>
                      <a:pt x="137" y="1238"/>
                    </a:lnTo>
                    <a:lnTo>
                      <a:pt x="144" y="1235"/>
                    </a:lnTo>
                    <a:lnTo>
                      <a:pt x="149" y="1231"/>
                    </a:lnTo>
                    <a:lnTo>
                      <a:pt x="154" y="1226"/>
                    </a:lnTo>
                    <a:lnTo>
                      <a:pt x="158" y="1219"/>
                    </a:lnTo>
                    <a:lnTo>
                      <a:pt x="163" y="1209"/>
                    </a:lnTo>
                    <a:lnTo>
                      <a:pt x="163" y="1207"/>
                    </a:lnTo>
                    <a:lnTo>
                      <a:pt x="163" y="1202"/>
                    </a:lnTo>
                    <a:lnTo>
                      <a:pt x="163" y="1197"/>
                    </a:lnTo>
                    <a:lnTo>
                      <a:pt x="163" y="1193"/>
                    </a:lnTo>
                    <a:lnTo>
                      <a:pt x="163" y="1183"/>
                    </a:lnTo>
                    <a:lnTo>
                      <a:pt x="165" y="1176"/>
                    </a:lnTo>
                    <a:lnTo>
                      <a:pt x="165" y="1166"/>
                    </a:lnTo>
                    <a:lnTo>
                      <a:pt x="168" y="1157"/>
                    </a:lnTo>
                    <a:lnTo>
                      <a:pt x="168" y="1147"/>
                    </a:lnTo>
                    <a:lnTo>
                      <a:pt x="170" y="1136"/>
                    </a:lnTo>
                    <a:lnTo>
                      <a:pt x="173" y="1121"/>
                    </a:lnTo>
                    <a:lnTo>
                      <a:pt x="173" y="1109"/>
                    </a:lnTo>
                    <a:lnTo>
                      <a:pt x="175" y="1095"/>
                    </a:lnTo>
                    <a:lnTo>
                      <a:pt x="175" y="1081"/>
                    </a:lnTo>
                    <a:lnTo>
                      <a:pt x="177" y="1067"/>
                    </a:lnTo>
                    <a:lnTo>
                      <a:pt x="180" y="1050"/>
                    </a:lnTo>
                    <a:lnTo>
                      <a:pt x="180" y="1033"/>
                    </a:lnTo>
                    <a:lnTo>
                      <a:pt x="180" y="1017"/>
                    </a:lnTo>
                    <a:lnTo>
                      <a:pt x="182" y="998"/>
                    </a:lnTo>
                    <a:lnTo>
                      <a:pt x="182" y="979"/>
                    </a:lnTo>
                    <a:lnTo>
                      <a:pt x="184" y="960"/>
                    </a:lnTo>
                    <a:lnTo>
                      <a:pt x="187" y="941"/>
                    </a:lnTo>
                    <a:lnTo>
                      <a:pt x="187" y="919"/>
                    </a:lnTo>
                    <a:lnTo>
                      <a:pt x="189" y="900"/>
                    </a:lnTo>
                    <a:lnTo>
                      <a:pt x="189" y="879"/>
                    </a:lnTo>
                    <a:lnTo>
                      <a:pt x="189" y="858"/>
                    </a:lnTo>
                    <a:lnTo>
                      <a:pt x="191" y="836"/>
                    </a:lnTo>
                    <a:lnTo>
                      <a:pt x="191" y="815"/>
                    </a:lnTo>
                    <a:lnTo>
                      <a:pt x="191" y="791"/>
                    </a:lnTo>
                    <a:lnTo>
                      <a:pt x="191" y="770"/>
                    </a:lnTo>
                    <a:lnTo>
                      <a:pt x="191" y="746"/>
                    </a:lnTo>
                    <a:lnTo>
                      <a:pt x="194" y="725"/>
                    </a:lnTo>
                    <a:lnTo>
                      <a:pt x="191" y="699"/>
                    </a:lnTo>
                    <a:lnTo>
                      <a:pt x="191" y="677"/>
                    </a:lnTo>
                    <a:lnTo>
                      <a:pt x="191" y="651"/>
                    </a:lnTo>
                    <a:lnTo>
                      <a:pt x="191" y="627"/>
                    </a:lnTo>
                    <a:lnTo>
                      <a:pt x="189" y="604"/>
                    </a:lnTo>
                    <a:lnTo>
                      <a:pt x="189" y="577"/>
                    </a:lnTo>
                    <a:lnTo>
                      <a:pt x="189" y="556"/>
                    </a:lnTo>
                    <a:lnTo>
                      <a:pt x="187" y="530"/>
                    </a:lnTo>
                    <a:lnTo>
                      <a:pt x="184" y="506"/>
                    </a:lnTo>
                    <a:lnTo>
                      <a:pt x="182" y="482"/>
                    </a:lnTo>
                    <a:lnTo>
                      <a:pt x="180" y="456"/>
                    </a:lnTo>
                    <a:lnTo>
                      <a:pt x="180" y="433"/>
                    </a:lnTo>
                    <a:lnTo>
                      <a:pt x="175" y="409"/>
                    </a:lnTo>
                    <a:lnTo>
                      <a:pt x="173" y="383"/>
                    </a:lnTo>
                    <a:lnTo>
                      <a:pt x="168" y="361"/>
                    </a:lnTo>
                    <a:lnTo>
                      <a:pt x="165" y="338"/>
                    </a:lnTo>
                    <a:lnTo>
                      <a:pt x="163" y="314"/>
                    </a:lnTo>
                    <a:lnTo>
                      <a:pt x="158" y="290"/>
                    </a:lnTo>
                    <a:lnTo>
                      <a:pt x="154" y="266"/>
                    </a:lnTo>
                    <a:lnTo>
                      <a:pt x="149" y="243"/>
                    </a:lnTo>
                    <a:lnTo>
                      <a:pt x="144" y="221"/>
                    </a:lnTo>
                    <a:lnTo>
                      <a:pt x="139" y="197"/>
                    </a:lnTo>
                    <a:lnTo>
                      <a:pt x="135" y="176"/>
                    </a:lnTo>
                    <a:lnTo>
                      <a:pt x="128" y="155"/>
                    </a:lnTo>
                    <a:lnTo>
                      <a:pt x="120" y="133"/>
                    </a:lnTo>
                    <a:lnTo>
                      <a:pt x="113" y="114"/>
                    </a:lnTo>
                    <a:lnTo>
                      <a:pt x="106" y="93"/>
                    </a:lnTo>
                    <a:lnTo>
                      <a:pt x="99" y="74"/>
                    </a:lnTo>
                    <a:lnTo>
                      <a:pt x="92" y="53"/>
                    </a:lnTo>
                    <a:lnTo>
                      <a:pt x="83" y="36"/>
                    </a:lnTo>
                    <a:lnTo>
                      <a:pt x="75" y="17"/>
                    </a:lnTo>
                    <a:lnTo>
                      <a:pt x="6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57" name="Freeform 120"/>
              <p:cNvSpPr>
                <a:spLocks noChangeAspect="1"/>
              </p:cNvSpPr>
              <p:nvPr/>
            </p:nvSpPr>
            <p:spPr bwMode="auto">
              <a:xfrm>
                <a:off x="2802" y="10476"/>
                <a:ext cx="289" cy="1194"/>
              </a:xfrm>
              <a:custGeom>
                <a:avLst/>
                <a:gdLst>
                  <a:gd name="T0" fmla="*/ 5 w 289"/>
                  <a:gd name="T1" fmla="*/ 21 h 1194"/>
                  <a:gd name="T2" fmla="*/ 15 w 289"/>
                  <a:gd name="T3" fmla="*/ 33 h 1194"/>
                  <a:gd name="T4" fmla="*/ 22 w 289"/>
                  <a:gd name="T5" fmla="*/ 40 h 1194"/>
                  <a:gd name="T6" fmla="*/ 31 w 289"/>
                  <a:gd name="T7" fmla="*/ 52 h 1194"/>
                  <a:gd name="T8" fmla="*/ 41 w 289"/>
                  <a:gd name="T9" fmla="*/ 64 h 1194"/>
                  <a:gd name="T10" fmla="*/ 50 w 289"/>
                  <a:gd name="T11" fmla="*/ 80 h 1194"/>
                  <a:gd name="T12" fmla="*/ 62 w 289"/>
                  <a:gd name="T13" fmla="*/ 99 h 1194"/>
                  <a:gd name="T14" fmla="*/ 74 w 289"/>
                  <a:gd name="T15" fmla="*/ 118 h 1194"/>
                  <a:gd name="T16" fmla="*/ 88 w 289"/>
                  <a:gd name="T17" fmla="*/ 140 h 1194"/>
                  <a:gd name="T18" fmla="*/ 100 w 289"/>
                  <a:gd name="T19" fmla="*/ 166 h 1194"/>
                  <a:gd name="T20" fmla="*/ 114 w 289"/>
                  <a:gd name="T21" fmla="*/ 192 h 1194"/>
                  <a:gd name="T22" fmla="*/ 126 w 289"/>
                  <a:gd name="T23" fmla="*/ 221 h 1194"/>
                  <a:gd name="T24" fmla="*/ 138 w 289"/>
                  <a:gd name="T25" fmla="*/ 254 h 1194"/>
                  <a:gd name="T26" fmla="*/ 152 w 289"/>
                  <a:gd name="T27" fmla="*/ 287 h 1194"/>
                  <a:gd name="T28" fmla="*/ 164 w 289"/>
                  <a:gd name="T29" fmla="*/ 325 h 1194"/>
                  <a:gd name="T30" fmla="*/ 173 w 289"/>
                  <a:gd name="T31" fmla="*/ 363 h 1194"/>
                  <a:gd name="T32" fmla="*/ 185 w 289"/>
                  <a:gd name="T33" fmla="*/ 406 h 1194"/>
                  <a:gd name="T34" fmla="*/ 195 w 289"/>
                  <a:gd name="T35" fmla="*/ 451 h 1194"/>
                  <a:gd name="T36" fmla="*/ 202 w 289"/>
                  <a:gd name="T37" fmla="*/ 496 h 1194"/>
                  <a:gd name="T38" fmla="*/ 211 w 289"/>
                  <a:gd name="T39" fmla="*/ 546 h 1194"/>
                  <a:gd name="T40" fmla="*/ 216 w 289"/>
                  <a:gd name="T41" fmla="*/ 598 h 1194"/>
                  <a:gd name="T42" fmla="*/ 221 w 289"/>
                  <a:gd name="T43" fmla="*/ 653 h 1194"/>
                  <a:gd name="T44" fmla="*/ 223 w 289"/>
                  <a:gd name="T45" fmla="*/ 710 h 1194"/>
                  <a:gd name="T46" fmla="*/ 225 w 289"/>
                  <a:gd name="T47" fmla="*/ 772 h 1194"/>
                  <a:gd name="T48" fmla="*/ 221 w 289"/>
                  <a:gd name="T49" fmla="*/ 833 h 1194"/>
                  <a:gd name="T50" fmla="*/ 218 w 289"/>
                  <a:gd name="T51" fmla="*/ 902 h 1194"/>
                  <a:gd name="T52" fmla="*/ 213 w 289"/>
                  <a:gd name="T53" fmla="*/ 971 h 1194"/>
                  <a:gd name="T54" fmla="*/ 204 w 289"/>
                  <a:gd name="T55" fmla="*/ 1042 h 1194"/>
                  <a:gd name="T56" fmla="*/ 195 w 289"/>
                  <a:gd name="T57" fmla="*/ 1116 h 1194"/>
                  <a:gd name="T58" fmla="*/ 183 w 289"/>
                  <a:gd name="T59" fmla="*/ 1194 h 1194"/>
                  <a:gd name="T60" fmla="*/ 266 w 289"/>
                  <a:gd name="T61" fmla="*/ 1182 h 1194"/>
                  <a:gd name="T62" fmla="*/ 266 w 289"/>
                  <a:gd name="T63" fmla="*/ 1178 h 1194"/>
                  <a:gd name="T64" fmla="*/ 266 w 289"/>
                  <a:gd name="T65" fmla="*/ 1168 h 1194"/>
                  <a:gd name="T66" fmla="*/ 268 w 289"/>
                  <a:gd name="T67" fmla="*/ 1154 h 1194"/>
                  <a:gd name="T68" fmla="*/ 270 w 289"/>
                  <a:gd name="T69" fmla="*/ 1135 h 1194"/>
                  <a:gd name="T70" fmla="*/ 273 w 289"/>
                  <a:gd name="T71" fmla="*/ 1114 h 1194"/>
                  <a:gd name="T72" fmla="*/ 275 w 289"/>
                  <a:gd name="T73" fmla="*/ 1087 h 1194"/>
                  <a:gd name="T74" fmla="*/ 277 w 289"/>
                  <a:gd name="T75" fmla="*/ 1057 h 1194"/>
                  <a:gd name="T76" fmla="*/ 282 w 289"/>
                  <a:gd name="T77" fmla="*/ 1026 h 1194"/>
                  <a:gd name="T78" fmla="*/ 282 w 289"/>
                  <a:gd name="T79" fmla="*/ 990 h 1194"/>
                  <a:gd name="T80" fmla="*/ 285 w 289"/>
                  <a:gd name="T81" fmla="*/ 952 h 1194"/>
                  <a:gd name="T82" fmla="*/ 287 w 289"/>
                  <a:gd name="T83" fmla="*/ 914 h 1194"/>
                  <a:gd name="T84" fmla="*/ 289 w 289"/>
                  <a:gd name="T85" fmla="*/ 869 h 1194"/>
                  <a:gd name="T86" fmla="*/ 289 w 289"/>
                  <a:gd name="T87" fmla="*/ 826 h 1194"/>
                  <a:gd name="T88" fmla="*/ 289 w 289"/>
                  <a:gd name="T89" fmla="*/ 781 h 1194"/>
                  <a:gd name="T90" fmla="*/ 289 w 289"/>
                  <a:gd name="T91" fmla="*/ 734 h 1194"/>
                  <a:gd name="T92" fmla="*/ 289 w 289"/>
                  <a:gd name="T93" fmla="*/ 686 h 1194"/>
                  <a:gd name="T94" fmla="*/ 285 w 289"/>
                  <a:gd name="T95" fmla="*/ 636 h 1194"/>
                  <a:gd name="T96" fmla="*/ 282 w 289"/>
                  <a:gd name="T97" fmla="*/ 586 h 1194"/>
                  <a:gd name="T98" fmla="*/ 277 w 289"/>
                  <a:gd name="T99" fmla="*/ 536 h 1194"/>
                  <a:gd name="T100" fmla="*/ 273 w 289"/>
                  <a:gd name="T101" fmla="*/ 487 h 1194"/>
                  <a:gd name="T102" fmla="*/ 266 w 289"/>
                  <a:gd name="T103" fmla="*/ 437 h 1194"/>
                  <a:gd name="T104" fmla="*/ 256 w 289"/>
                  <a:gd name="T105" fmla="*/ 389 h 1194"/>
                  <a:gd name="T106" fmla="*/ 244 w 289"/>
                  <a:gd name="T107" fmla="*/ 342 h 1194"/>
                  <a:gd name="T108" fmla="*/ 232 w 289"/>
                  <a:gd name="T109" fmla="*/ 294 h 1194"/>
                  <a:gd name="T110" fmla="*/ 218 w 289"/>
                  <a:gd name="T111" fmla="*/ 247 h 1194"/>
                  <a:gd name="T112" fmla="*/ 202 w 289"/>
                  <a:gd name="T113" fmla="*/ 204 h 1194"/>
                  <a:gd name="T114" fmla="*/ 185 w 289"/>
                  <a:gd name="T115" fmla="*/ 161 h 1194"/>
                  <a:gd name="T116" fmla="*/ 164 w 289"/>
                  <a:gd name="T117" fmla="*/ 121 h 1194"/>
                  <a:gd name="T118" fmla="*/ 142 w 289"/>
                  <a:gd name="T119" fmla="*/ 83 h 1194"/>
                  <a:gd name="T120" fmla="*/ 116 w 289"/>
                  <a:gd name="T121" fmla="*/ 47 h 1194"/>
                  <a:gd name="T122" fmla="*/ 88 w 289"/>
                  <a:gd name="T123" fmla="*/ 16 h 1194"/>
                  <a:gd name="T124" fmla="*/ 0 w 289"/>
                  <a:gd name="T125" fmla="*/ 16 h 1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9"/>
                  <a:gd name="T190" fmla="*/ 0 h 1194"/>
                  <a:gd name="T191" fmla="*/ 289 w 289"/>
                  <a:gd name="T192" fmla="*/ 1194 h 11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9" h="1194">
                    <a:moveTo>
                      <a:pt x="0" y="16"/>
                    </a:moveTo>
                    <a:lnTo>
                      <a:pt x="5" y="21"/>
                    </a:lnTo>
                    <a:lnTo>
                      <a:pt x="7" y="23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2" y="40"/>
                    </a:lnTo>
                    <a:lnTo>
                      <a:pt x="24" y="45"/>
                    </a:lnTo>
                    <a:lnTo>
                      <a:pt x="31" y="52"/>
                    </a:lnTo>
                    <a:lnTo>
                      <a:pt x="36" y="57"/>
                    </a:lnTo>
                    <a:lnTo>
                      <a:pt x="41" y="64"/>
                    </a:lnTo>
                    <a:lnTo>
                      <a:pt x="45" y="73"/>
                    </a:lnTo>
                    <a:lnTo>
                      <a:pt x="50" y="80"/>
                    </a:lnTo>
                    <a:lnTo>
                      <a:pt x="55" y="90"/>
                    </a:lnTo>
                    <a:lnTo>
                      <a:pt x="62" y="99"/>
                    </a:lnTo>
                    <a:lnTo>
                      <a:pt x="67" y="107"/>
                    </a:lnTo>
                    <a:lnTo>
                      <a:pt x="74" y="118"/>
                    </a:lnTo>
                    <a:lnTo>
                      <a:pt x="81" y="128"/>
                    </a:lnTo>
                    <a:lnTo>
                      <a:pt x="88" y="140"/>
                    </a:lnTo>
                    <a:lnTo>
                      <a:pt x="93" y="154"/>
                    </a:lnTo>
                    <a:lnTo>
                      <a:pt x="100" y="166"/>
                    </a:lnTo>
                    <a:lnTo>
                      <a:pt x="105" y="178"/>
                    </a:lnTo>
                    <a:lnTo>
                      <a:pt x="114" y="192"/>
                    </a:lnTo>
                    <a:lnTo>
                      <a:pt x="119" y="206"/>
                    </a:lnTo>
                    <a:lnTo>
                      <a:pt x="126" y="221"/>
                    </a:lnTo>
                    <a:lnTo>
                      <a:pt x="131" y="237"/>
                    </a:lnTo>
                    <a:lnTo>
                      <a:pt x="138" y="254"/>
                    </a:lnTo>
                    <a:lnTo>
                      <a:pt x="145" y="270"/>
                    </a:lnTo>
                    <a:lnTo>
                      <a:pt x="152" y="287"/>
                    </a:lnTo>
                    <a:lnTo>
                      <a:pt x="157" y="306"/>
                    </a:lnTo>
                    <a:lnTo>
                      <a:pt x="164" y="325"/>
                    </a:lnTo>
                    <a:lnTo>
                      <a:pt x="168" y="342"/>
                    </a:lnTo>
                    <a:lnTo>
                      <a:pt x="173" y="363"/>
                    </a:lnTo>
                    <a:lnTo>
                      <a:pt x="178" y="384"/>
                    </a:lnTo>
                    <a:lnTo>
                      <a:pt x="185" y="406"/>
                    </a:lnTo>
                    <a:lnTo>
                      <a:pt x="190" y="427"/>
                    </a:lnTo>
                    <a:lnTo>
                      <a:pt x="195" y="451"/>
                    </a:lnTo>
                    <a:lnTo>
                      <a:pt x="199" y="472"/>
                    </a:lnTo>
                    <a:lnTo>
                      <a:pt x="202" y="496"/>
                    </a:lnTo>
                    <a:lnTo>
                      <a:pt x="206" y="520"/>
                    </a:lnTo>
                    <a:lnTo>
                      <a:pt x="211" y="546"/>
                    </a:lnTo>
                    <a:lnTo>
                      <a:pt x="213" y="572"/>
                    </a:lnTo>
                    <a:lnTo>
                      <a:pt x="216" y="598"/>
                    </a:lnTo>
                    <a:lnTo>
                      <a:pt x="218" y="627"/>
                    </a:lnTo>
                    <a:lnTo>
                      <a:pt x="221" y="653"/>
                    </a:lnTo>
                    <a:lnTo>
                      <a:pt x="221" y="681"/>
                    </a:lnTo>
                    <a:lnTo>
                      <a:pt x="223" y="710"/>
                    </a:lnTo>
                    <a:lnTo>
                      <a:pt x="223" y="741"/>
                    </a:lnTo>
                    <a:lnTo>
                      <a:pt x="225" y="772"/>
                    </a:lnTo>
                    <a:lnTo>
                      <a:pt x="223" y="802"/>
                    </a:lnTo>
                    <a:lnTo>
                      <a:pt x="221" y="833"/>
                    </a:lnTo>
                    <a:lnTo>
                      <a:pt x="221" y="867"/>
                    </a:lnTo>
                    <a:lnTo>
                      <a:pt x="218" y="902"/>
                    </a:lnTo>
                    <a:lnTo>
                      <a:pt x="216" y="935"/>
                    </a:lnTo>
                    <a:lnTo>
                      <a:pt x="213" y="971"/>
                    </a:lnTo>
                    <a:lnTo>
                      <a:pt x="211" y="1004"/>
                    </a:lnTo>
                    <a:lnTo>
                      <a:pt x="204" y="1042"/>
                    </a:lnTo>
                    <a:lnTo>
                      <a:pt x="199" y="1078"/>
                    </a:lnTo>
                    <a:lnTo>
                      <a:pt x="195" y="1116"/>
                    </a:lnTo>
                    <a:lnTo>
                      <a:pt x="187" y="1154"/>
                    </a:lnTo>
                    <a:lnTo>
                      <a:pt x="183" y="1194"/>
                    </a:lnTo>
                    <a:lnTo>
                      <a:pt x="266" y="1185"/>
                    </a:lnTo>
                    <a:lnTo>
                      <a:pt x="266" y="1182"/>
                    </a:lnTo>
                    <a:lnTo>
                      <a:pt x="266" y="1178"/>
                    </a:lnTo>
                    <a:lnTo>
                      <a:pt x="266" y="1173"/>
                    </a:lnTo>
                    <a:lnTo>
                      <a:pt x="266" y="1168"/>
                    </a:lnTo>
                    <a:lnTo>
                      <a:pt x="268" y="1161"/>
                    </a:lnTo>
                    <a:lnTo>
                      <a:pt x="268" y="1154"/>
                    </a:lnTo>
                    <a:lnTo>
                      <a:pt x="270" y="1144"/>
                    </a:lnTo>
                    <a:lnTo>
                      <a:pt x="270" y="1135"/>
                    </a:lnTo>
                    <a:lnTo>
                      <a:pt x="273" y="1125"/>
                    </a:lnTo>
                    <a:lnTo>
                      <a:pt x="273" y="1114"/>
                    </a:lnTo>
                    <a:lnTo>
                      <a:pt x="275" y="1102"/>
                    </a:lnTo>
                    <a:lnTo>
                      <a:pt x="275" y="1087"/>
                    </a:lnTo>
                    <a:lnTo>
                      <a:pt x="277" y="1073"/>
                    </a:lnTo>
                    <a:lnTo>
                      <a:pt x="277" y="1057"/>
                    </a:lnTo>
                    <a:lnTo>
                      <a:pt x="280" y="1042"/>
                    </a:lnTo>
                    <a:lnTo>
                      <a:pt x="282" y="1026"/>
                    </a:lnTo>
                    <a:lnTo>
                      <a:pt x="282" y="1009"/>
                    </a:lnTo>
                    <a:lnTo>
                      <a:pt x="282" y="990"/>
                    </a:lnTo>
                    <a:lnTo>
                      <a:pt x="285" y="971"/>
                    </a:lnTo>
                    <a:lnTo>
                      <a:pt x="285" y="952"/>
                    </a:lnTo>
                    <a:lnTo>
                      <a:pt x="287" y="933"/>
                    </a:lnTo>
                    <a:lnTo>
                      <a:pt x="287" y="914"/>
                    </a:lnTo>
                    <a:lnTo>
                      <a:pt x="289" y="893"/>
                    </a:lnTo>
                    <a:lnTo>
                      <a:pt x="289" y="869"/>
                    </a:lnTo>
                    <a:lnTo>
                      <a:pt x="289" y="848"/>
                    </a:lnTo>
                    <a:lnTo>
                      <a:pt x="289" y="826"/>
                    </a:lnTo>
                    <a:lnTo>
                      <a:pt x="289" y="805"/>
                    </a:lnTo>
                    <a:lnTo>
                      <a:pt x="289" y="781"/>
                    </a:lnTo>
                    <a:lnTo>
                      <a:pt x="289" y="757"/>
                    </a:lnTo>
                    <a:lnTo>
                      <a:pt x="289" y="734"/>
                    </a:lnTo>
                    <a:lnTo>
                      <a:pt x="289" y="710"/>
                    </a:lnTo>
                    <a:lnTo>
                      <a:pt x="289" y="686"/>
                    </a:lnTo>
                    <a:lnTo>
                      <a:pt x="287" y="660"/>
                    </a:lnTo>
                    <a:lnTo>
                      <a:pt x="285" y="636"/>
                    </a:lnTo>
                    <a:lnTo>
                      <a:pt x="285" y="612"/>
                    </a:lnTo>
                    <a:lnTo>
                      <a:pt x="282" y="586"/>
                    </a:lnTo>
                    <a:lnTo>
                      <a:pt x="280" y="563"/>
                    </a:lnTo>
                    <a:lnTo>
                      <a:pt x="277" y="536"/>
                    </a:lnTo>
                    <a:lnTo>
                      <a:pt x="275" y="513"/>
                    </a:lnTo>
                    <a:lnTo>
                      <a:pt x="273" y="487"/>
                    </a:lnTo>
                    <a:lnTo>
                      <a:pt x="268" y="463"/>
                    </a:lnTo>
                    <a:lnTo>
                      <a:pt x="266" y="437"/>
                    </a:lnTo>
                    <a:lnTo>
                      <a:pt x="261" y="413"/>
                    </a:lnTo>
                    <a:lnTo>
                      <a:pt x="256" y="389"/>
                    </a:lnTo>
                    <a:lnTo>
                      <a:pt x="251" y="365"/>
                    </a:lnTo>
                    <a:lnTo>
                      <a:pt x="244" y="342"/>
                    </a:lnTo>
                    <a:lnTo>
                      <a:pt x="240" y="318"/>
                    </a:lnTo>
                    <a:lnTo>
                      <a:pt x="232" y="294"/>
                    </a:lnTo>
                    <a:lnTo>
                      <a:pt x="225" y="270"/>
                    </a:lnTo>
                    <a:lnTo>
                      <a:pt x="218" y="247"/>
                    </a:lnTo>
                    <a:lnTo>
                      <a:pt x="211" y="228"/>
                    </a:lnTo>
                    <a:lnTo>
                      <a:pt x="202" y="204"/>
                    </a:lnTo>
                    <a:lnTo>
                      <a:pt x="192" y="183"/>
                    </a:lnTo>
                    <a:lnTo>
                      <a:pt x="185" y="161"/>
                    </a:lnTo>
                    <a:lnTo>
                      <a:pt x="176" y="142"/>
                    </a:lnTo>
                    <a:lnTo>
                      <a:pt x="164" y="121"/>
                    </a:lnTo>
                    <a:lnTo>
                      <a:pt x="154" y="102"/>
                    </a:lnTo>
                    <a:lnTo>
                      <a:pt x="142" y="83"/>
                    </a:lnTo>
                    <a:lnTo>
                      <a:pt x="131" y="66"/>
                    </a:lnTo>
                    <a:lnTo>
                      <a:pt x="116" y="47"/>
                    </a:lnTo>
                    <a:lnTo>
                      <a:pt x="105" y="31"/>
                    </a:lnTo>
                    <a:lnTo>
                      <a:pt x="88" y="16"/>
                    </a:lnTo>
                    <a:lnTo>
                      <a:pt x="7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58" name="Freeform 121"/>
              <p:cNvSpPr>
                <a:spLocks noChangeAspect="1"/>
              </p:cNvSpPr>
              <p:nvPr/>
            </p:nvSpPr>
            <p:spPr bwMode="auto">
              <a:xfrm>
                <a:off x="3051" y="10412"/>
                <a:ext cx="287" cy="1227"/>
              </a:xfrm>
              <a:custGeom>
                <a:avLst/>
                <a:gdLst>
                  <a:gd name="T0" fmla="*/ 7 w 287"/>
                  <a:gd name="T1" fmla="*/ 59 h 1227"/>
                  <a:gd name="T2" fmla="*/ 26 w 287"/>
                  <a:gd name="T3" fmla="*/ 80 h 1227"/>
                  <a:gd name="T4" fmla="*/ 40 w 287"/>
                  <a:gd name="T5" fmla="*/ 99 h 1227"/>
                  <a:gd name="T6" fmla="*/ 54 w 287"/>
                  <a:gd name="T7" fmla="*/ 118 h 1227"/>
                  <a:gd name="T8" fmla="*/ 71 w 287"/>
                  <a:gd name="T9" fmla="*/ 144 h 1227"/>
                  <a:gd name="T10" fmla="*/ 85 w 287"/>
                  <a:gd name="T11" fmla="*/ 173 h 1227"/>
                  <a:gd name="T12" fmla="*/ 99 w 287"/>
                  <a:gd name="T13" fmla="*/ 209 h 1227"/>
                  <a:gd name="T14" fmla="*/ 116 w 287"/>
                  <a:gd name="T15" fmla="*/ 249 h 1227"/>
                  <a:gd name="T16" fmla="*/ 130 w 287"/>
                  <a:gd name="T17" fmla="*/ 296 h 1227"/>
                  <a:gd name="T18" fmla="*/ 144 w 287"/>
                  <a:gd name="T19" fmla="*/ 349 h 1227"/>
                  <a:gd name="T20" fmla="*/ 159 w 287"/>
                  <a:gd name="T21" fmla="*/ 406 h 1227"/>
                  <a:gd name="T22" fmla="*/ 171 w 287"/>
                  <a:gd name="T23" fmla="*/ 472 h 1227"/>
                  <a:gd name="T24" fmla="*/ 182 w 287"/>
                  <a:gd name="T25" fmla="*/ 546 h 1227"/>
                  <a:gd name="T26" fmla="*/ 189 w 287"/>
                  <a:gd name="T27" fmla="*/ 622 h 1227"/>
                  <a:gd name="T28" fmla="*/ 197 w 287"/>
                  <a:gd name="T29" fmla="*/ 695 h 1227"/>
                  <a:gd name="T30" fmla="*/ 204 w 287"/>
                  <a:gd name="T31" fmla="*/ 764 h 1227"/>
                  <a:gd name="T32" fmla="*/ 208 w 287"/>
                  <a:gd name="T33" fmla="*/ 828 h 1227"/>
                  <a:gd name="T34" fmla="*/ 211 w 287"/>
                  <a:gd name="T35" fmla="*/ 888 h 1227"/>
                  <a:gd name="T36" fmla="*/ 216 w 287"/>
                  <a:gd name="T37" fmla="*/ 945 h 1227"/>
                  <a:gd name="T38" fmla="*/ 218 w 287"/>
                  <a:gd name="T39" fmla="*/ 995 h 1227"/>
                  <a:gd name="T40" fmla="*/ 220 w 287"/>
                  <a:gd name="T41" fmla="*/ 1042 h 1227"/>
                  <a:gd name="T42" fmla="*/ 220 w 287"/>
                  <a:gd name="T43" fmla="*/ 1083 h 1227"/>
                  <a:gd name="T44" fmla="*/ 220 w 287"/>
                  <a:gd name="T45" fmla="*/ 1121 h 1227"/>
                  <a:gd name="T46" fmla="*/ 223 w 287"/>
                  <a:gd name="T47" fmla="*/ 1149 h 1227"/>
                  <a:gd name="T48" fmla="*/ 223 w 287"/>
                  <a:gd name="T49" fmla="*/ 1175 h 1227"/>
                  <a:gd name="T50" fmla="*/ 223 w 287"/>
                  <a:gd name="T51" fmla="*/ 1197 h 1227"/>
                  <a:gd name="T52" fmla="*/ 223 w 287"/>
                  <a:gd name="T53" fmla="*/ 1220 h 1227"/>
                  <a:gd name="T54" fmla="*/ 287 w 287"/>
                  <a:gd name="T55" fmla="*/ 1218 h 1227"/>
                  <a:gd name="T56" fmla="*/ 284 w 287"/>
                  <a:gd name="T57" fmla="*/ 1197 h 1227"/>
                  <a:gd name="T58" fmla="*/ 284 w 287"/>
                  <a:gd name="T59" fmla="*/ 1168 h 1227"/>
                  <a:gd name="T60" fmla="*/ 284 w 287"/>
                  <a:gd name="T61" fmla="*/ 1128 h 1227"/>
                  <a:gd name="T62" fmla="*/ 282 w 287"/>
                  <a:gd name="T63" fmla="*/ 1075 h 1227"/>
                  <a:gd name="T64" fmla="*/ 279 w 287"/>
                  <a:gd name="T65" fmla="*/ 1016 h 1227"/>
                  <a:gd name="T66" fmla="*/ 277 w 287"/>
                  <a:gd name="T67" fmla="*/ 947 h 1227"/>
                  <a:gd name="T68" fmla="*/ 272 w 287"/>
                  <a:gd name="T69" fmla="*/ 876 h 1227"/>
                  <a:gd name="T70" fmla="*/ 270 w 287"/>
                  <a:gd name="T71" fmla="*/ 800 h 1227"/>
                  <a:gd name="T72" fmla="*/ 265 w 287"/>
                  <a:gd name="T73" fmla="*/ 719 h 1227"/>
                  <a:gd name="T74" fmla="*/ 258 w 287"/>
                  <a:gd name="T75" fmla="*/ 641 h 1227"/>
                  <a:gd name="T76" fmla="*/ 251 w 287"/>
                  <a:gd name="T77" fmla="*/ 565 h 1227"/>
                  <a:gd name="T78" fmla="*/ 242 w 287"/>
                  <a:gd name="T79" fmla="*/ 489 h 1227"/>
                  <a:gd name="T80" fmla="*/ 232 w 287"/>
                  <a:gd name="T81" fmla="*/ 420 h 1227"/>
                  <a:gd name="T82" fmla="*/ 220 w 287"/>
                  <a:gd name="T83" fmla="*/ 358 h 1227"/>
                  <a:gd name="T84" fmla="*/ 208 w 287"/>
                  <a:gd name="T85" fmla="*/ 304 h 1227"/>
                  <a:gd name="T86" fmla="*/ 192 w 287"/>
                  <a:gd name="T87" fmla="*/ 256 h 1227"/>
                  <a:gd name="T88" fmla="*/ 178 w 287"/>
                  <a:gd name="T89" fmla="*/ 218 h 1227"/>
                  <a:gd name="T90" fmla="*/ 163 w 287"/>
                  <a:gd name="T91" fmla="*/ 180 h 1227"/>
                  <a:gd name="T92" fmla="*/ 149 w 287"/>
                  <a:gd name="T93" fmla="*/ 149 h 1227"/>
                  <a:gd name="T94" fmla="*/ 137 w 287"/>
                  <a:gd name="T95" fmla="*/ 121 h 1227"/>
                  <a:gd name="T96" fmla="*/ 123 w 287"/>
                  <a:gd name="T97" fmla="*/ 97 h 1227"/>
                  <a:gd name="T98" fmla="*/ 114 w 287"/>
                  <a:gd name="T99" fmla="*/ 76 h 1227"/>
                  <a:gd name="T100" fmla="*/ 97 w 287"/>
                  <a:gd name="T101" fmla="*/ 52 h 1227"/>
                  <a:gd name="T102" fmla="*/ 78 w 287"/>
                  <a:gd name="T103" fmla="*/ 26 h 1227"/>
                  <a:gd name="T104" fmla="*/ 64 w 287"/>
                  <a:gd name="T105" fmla="*/ 11 h 1227"/>
                  <a:gd name="T106" fmla="*/ 0 w 287"/>
                  <a:gd name="T107" fmla="*/ 54 h 1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7"/>
                  <a:gd name="T163" fmla="*/ 0 h 1227"/>
                  <a:gd name="T164" fmla="*/ 287 w 287"/>
                  <a:gd name="T165" fmla="*/ 1227 h 1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7" h="1227">
                    <a:moveTo>
                      <a:pt x="0" y="54"/>
                    </a:moveTo>
                    <a:lnTo>
                      <a:pt x="2" y="54"/>
                    </a:lnTo>
                    <a:lnTo>
                      <a:pt x="5" y="57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80"/>
                    </a:lnTo>
                    <a:lnTo>
                      <a:pt x="31" y="87"/>
                    </a:lnTo>
                    <a:lnTo>
                      <a:pt x="33" y="90"/>
                    </a:lnTo>
                    <a:lnTo>
                      <a:pt x="38" y="95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47" y="109"/>
                    </a:lnTo>
                    <a:lnTo>
                      <a:pt x="52" y="114"/>
                    </a:lnTo>
                    <a:lnTo>
                      <a:pt x="54" y="118"/>
                    </a:lnTo>
                    <a:lnTo>
                      <a:pt x="59" y="125"/>
                    </a:lnTo>
                    <a:lnTo>
                      <a:pt x="62" y="130"/>
                    </a:lnTo>
                    <a:lnTo>
                      <a:pt x="66" y="137"/>
                    </a:lnTo>
                    <a:lnTo>
                      <a:pt x="71" y="144"/>
                    </a:lnTo>
                    <a:lnTo>
                      <a:pt x="73" y="154"/>
                    </a:lnTo>
                    <a:lnTo>
                      <a:pt x="76" y="159"/>
                    </a:lnTo>
                    <a:lnTo>
                      <a:pt x="81" y="166"/>
                    </a:lnTo>
                    <a:lnTo>
                      <a:pt x="85" y="173"/>
                    </a:lnTo>
                    <a:lnTo>
                      <a:pt x="90" y="182"/>
                    </a:lnTo>
                    <a:lnTo>
                      <a:pt x="92" y="192"/>
                    </a:lnTo>
                    <a:lnTo>
                      <a:pt x="97" y="199"/>
                    </a:lnTo>
                    <a:lnTo>
                      <a:pt x="99" y="209"/>
                    </a:lnTo>
                    <a:lnTo>
                      <a:pt x="104" y="220"/>
                    </a:lnTo>
                    <a:lnTo>
                      <a:pt x="107" y="228"/>
                    </a:lnTo>
                    <a:lnTo>
                      <a:pt x="111" y="239"/>
                    </a:lnTo>
                    <a:lnTo>
                      <a:pt x="116" y="249"/>
                    </a:lnTo>
                    <a:lnTo>
                      <a:pt x="118" y="261"/>
                    </a:lnTo>
                    <a:lnTo>
                      <a:pt x="123" y="270"/>
                    </a:lnTo>
                    <a:lnTo>
                      <a:pt x="128" y="282"/>
                    </a:lnTo>
                    <a:lnTo>
                      <a:pt x="130" y="296"/>
                    </a:lnTo>
                    <a:lnTo>
                      <a:pt x="135" y="308"/>
                    </a:lnTo>
                    <a:lnTo>
                      <a:pt x="137" y="320"/>
                    </a:lnTo>
                    <a:lnTo>
                      <a:pt x="142" y="334"/>
                    </a:lnTo>
                    <a:lnTo>
                      <a:pt x="144" y="349"/>
                    </a:lnTo>
                    <a:lnTo>
                      <a:pt x="149" y="363"/>
                    </a:lnTo>
                    <a:lnTo>
                      <a:pt x="152" y="377"/>
                    </a:lnTo>
                    <a:lnTo>
                      <a:pt x="156" y="391"/>
                    </a:lnTo>
                    <a:lnTo>
                      <a:pt x="159" y="406"/>
                    </a:lnTo>
                    <a:lnTo>
                      <a:pt x="161" y="422"/>
                    </a:lnTo>
                    <a:lnTo>
                      <a:pt x="163" y="439"/>
                    </a:lnTo>
                    <a:lnTo>
                      <a:pt x="168" y="456"/>
                    </a:lnTo>
                    <a:lnTo>
                      <a:pt x="171" y="472"/>
                    </a:lnTo>
                    <a:lnTo>
                      <a:pt x="175" y="491"/>
                    </a:lnTo>
                    <a:lnTo>
                      <a:pt x="178" y="510"/>
                    </a:lnTo>
                    <a:lnTo>
                      <a:pt x="180" y="527"/>
                    </a:lnTo>
                    <a:lnTo>
                      <a:pt x="182" y="546"/>
                    </a:lnTo>
                    <a:lnTo>
                      <a:pt x="185" y="567"/>
                    </a:lnTo>
                    <a:lnTo>
                      <a:pt x="187" y="586"/>
                    </a:lnTo>
                    <a:lnTo>
                      <a:pt x="187" y="605"/>
                    </a:lnTo>
                    <a:lnTo>
                      <a:pt x="189" y="622"/>
                    </a:lnTo>
                    <a:lnTo>
                      <a:pt x="192" y="641"/>
                    </a:lnTo>
                    <a:lnTo>
                      <a:pt x="192" y="657"/>
                    </a:lnTo>
                    <a:lnTo>
                      <a:pt x="197" y="676"/>
                    </a:lnTo>
                    <a:lnTo>
                      <a:pt x="197" y="695"/>
                    </a:lnTo>
                    <a:lnTo>
                      <a:pt x="199" y="712"/>
                    </a:lnTo>
                    <a:lnTo>
                      <a:pt x="201" y="731"/>
                    </a:lnTo>
                    <a:lnTo>
                      <a:pt x="201" y="748"/>
                    </a:lnTo>
                    <a:lnTo>
                      <a:pt x="204" y="764"/>
                    </a:lnTo>
                    <a:lnTo>
                      <a:pt x="204" y="781"/>
                    </a:lnTo>
                    <a:lnTo>
                      <a:pt x="206" y="795"/>
                    </a:lnTo>
                    <a:lnTo>
                      <a:pt x="208" y="814"/>
                    </a:lnTo>
                    <a:lnTo>
                      <a:pt x="208" y="828"/>
                    </a:lnTo>
                    <a:lnTo>
                      <a:pt x="211" y="845"/>
                    </a:lnTo>
                    <a:lnTo>
                      <a:pt x="211" y="859"/>
                    </a:lnTo>
                    <a:lnTo>
                      <a:pt x="211" y="874"/>
                    </a:lnTo>
                    <a:lnTo>
                      <a:pt x="211" y="888"/>
                    </a:lnTo>
                    <a:lnTo>
                      <a:pt x="213" y="902"/>
                    </a:lnTo>
                    <a:lnTo>
                      <a:pt x="213" y="916"/>
                    </a:lnTo>
                    <a:lnTo>
                      <a:pt x="216" y="931"/>
                    </a:lnTo>
                    <a:lnTo>
                      <a:pt x="216" y="945"/>
                    </a:lnTo>
                    <a:lnTo>
                      <a:pt x="216" y="957"/>
                    </a:lnTo>
                    <a:lnTo>
                      <a:pt x="216" y="969"/>
                    </a:lnTo>
                    <a:lnTo>
                      <a:pt x="218" y="983"/>
                    </a:lnTo>
                    <a:lnTo>
                      <a:pt x="218" y="995"/>
                    </a:lnTo>
                    <a:lnTo>
                      <a:pt x="218" y="1007"/>
                    </a:lnTo>
                    <a:lnTo>
                      <a:pt x="218" y="1018"/>
                    </a:lnTo>
                    <a:lnTo>
                      <a:pt x="218" y="1030"/>
                    </a:lnTo>
                    <a:lnTo>
                      <a:pt x="220" y="1042"/>
                    </a:lnTo>
                    <a:lnTo>
                      <a:pt x="220" y="1054"/>
                    </a:lnTo>
                    <a:lnTo>
                      <a:pt x="220" y="1064"/>
                    </a:lnTo>
                    <a:lnTo>
                      <a:pt x="220" y="1073"/>
                    </a:lnTo>
                    <a:lnTo>
                      <a:pt x="220" y="1083"/>
                    </a:lnTo>
                    <a:lnTo>
                      <a:pt x="220" y="1092"/>
                    </a:lnTo>
                    <a:lnTo>
                      <a:pt x="220" y="1102"/>
                    </a:lnTo>
                    <a:lnTo>
                      <a:pt x="220" y="1111"/>
                    </a:lnTo>
                    <a:lnTo>
                      <a:pt x="220" y="1121"/>
                    </a:lnTo>
                    <a:lnTo>
                      <a:pt x="223" y="1128"/>
                    </a:lnTo>
                    <a:lnTo>
                      <a:pt x="223" y="1135"/>
                    </a:lnTo>
                    <a:lnTo>
                      <a:pt x="223" y="1142"/>
                    </a:lnTo>
                    <a:lnTo>
                      <a:pt x="223" y="1149"/>
                    </a:lnTo>
                    <a:lnTo>
                      <a:pt x="223" y="1159"/>
                    </a:lnTo>
                    <a:lnTo>
                      <a:pt x="223" y="1163"/>
                    </a:lnTo>
                    <a:lnTo>
                      <a:pt x="223" y="1170"/>
                    </a:lnTo>
                    <a:lnTo>
                      <a:pt x="223" y="1175"/>
                    </a:lnTo>
                    <a:lnTo>
                      <a:pt x="223" y="1182"/>
                    </a:lnTo>
                    <a:lnTo>
                      <a:pt x="223" y="1187"/>
                    </a:lnTo>
                    <a:lnTo>
                      <a:pt x="223" y="1192"/>
                    </a:lnTo>
                    <a:lnTo>
                      <a:pt x="223" y="1197"/>
                    </a:lnTo>
                    <a:lnTo>
                      <a:pt x="223" y="1201"/>
                    </a:lnTo>
                    <a:lnTo>
                      <a:pt x="223" y="1208"/>
                    </a:lnTo>
                    <a:lnTo>
                      <a:pt x="223" y="1216"/>
                    </a:lnTo>
                    <a:lnTo>
                      <a:pt x="223" y="1220"/>
                    </a:lnTo>
                    <a:lnTo>
                      <a:pt x="223" y="1223"/>
                    </a:lnTo>
                    <a:lnTo>
                      <a:pt x="223" y="1227"/>
                    </a:lnTo>
                    <a:lnTo>
                      <a:pt x="287" y="1218"/>
                    </a:lnTo>
                    <a:lnTo>
                      <a:pt x="284" y="1216"/>
                    </a:lnTo>
                    <a:lnTo>
                      <a:pt x="284" y="1208"/>
                    </a:lnTo>
                    <a:lnTo>
                      <a:pt x="284" y="1204"/>
                    </a:lnTo>
                    <a:lnTo>
                      <a:pt x="284" y="1197"/>
                    </a:lnTo>
                    <a:lnTo>
                      <a:pt x="284" y="1192"/>
                    </a:lnTo>
                    <a:lnTo>
                      <a:pt x="284" y="1187"/>
                    </a:lnTo>
                    <a:lnTo>
                      <a:pt x="284" y="1178"/>
                    </a:lnTo>
                    <a:lnTo>
                      <a:pt x="284" y="1168"/>
                    </a:lnTo>
                    <a:lnTo>
                      <a:pt x="284" y="1161"/>
                    </a:lnTo>
                    <a:lnTo>
                      <a:pt x="284" y="1149"/>
                    </a:lnTo>
                    <a:lnTo>
                      <a:pt x="284" y="1140"/>
                    </a:lnTo>
                    <a:lnTo>
                      <a:pt x="284" y="1128"/>
                    </a:lnTo>
                    <a:lnTo>
                      <a:pt x="284" y="1116"/>
                    </a:lnTo>
                    <a:lnTo>
                      <a:pt x="284" y="1104"/>
                    </a:lnTo>
                    <a:lnTo>
                      <a:pt x="282" y="1090"/>
                    </a:lnTo>
                    <a:lnTo>
                      <a:pt x="282" y="1075"/>
                    </a:lnTo>
                    <a:lnTo>
                      <a:pt x="282" y="1061"/>
                    </a:lnTo>
                    <a:lnTo>
                      <a:pt x="282" y="1047"/>
                    </a:lnTo>
                    <a:lnTo>
                      <a:pt x="279" y="1030"/>
                    </a:lnTo>
                    <a:lnTo>
                      <a:pt x="279" y="1016"/>
                    </a:lnTo>
                    <a:lnTo>
                      <a:pt x="279" y="999"/>
                    </a:lnTo>
                    <a:lnTo>
                      <a:pt x="279" y="983"/>
                    </a:lnTo>
                    <a:lnTo>
                      <a:pt x="279" y="966"/>
                    </a:lnTo>
                    <a:lnTo>
                      <a:pt x="277" y="947"/>
                    </a:lnTo>
                    <a:lnTo>
                      <a:pt x="275" y="931"/>
                    </a:lnTo>
                    <a:lnTo>
                      <a:pt x="275" y="912"/>
                    </a:lnTo>
                    <a:lnTo>
                      <a:pt x="275" y="893"/>
                    </a:lnTo>
                    <a:lnTo>
                      <a:pt x="272" y="876"/>
                    </a:lnTo>
                    <a:lnTo>
                      <a:pt x="272" y="857"/>
                    </a:lnTo>
                    <a:lnTo>
                      <a:pt x="272" y="838"/>
                    </a:lnTo>
                    <a:lnTo>
                      <a:pt x="270" y="819"/>
                    </a:lnTo>
                    <a:lnTo>
                      <a:pt x="270" y="800"/>
                    </a:lnTo>
                    <a:lnTo>
                      <a:pt x="268" y="779"/>
                    </a:lnTo>
                    <a:lnTo>
                      <a:pt x="268" y="760"/>
                    </a:lnTo>
                    <a:lnTo>
                      <a:pt x="265" y="738"/>
                    </a:lnTo>
                    <a:lnTo>
                      <a:pt x="265" y="719"/>
                    </a:lnTo>
                    <a:lnTo>
                      <a:pt x="263" y="700"/>
                    </a:lnTo>
                    <a:lnTo>
                      <a:pt x="261" y="681"/>
                    </a:lnTo>
                    <a:lnTo>
                      <a:pt x="258" y="660"/>
                    </a:lnTo>
                    <a:lnTo>
                      <a:pt x="258" y="641"/>
                    </a:lnTo>
                    <a:lnTo>
                      <a:pt x="256" y="622"/>
                    </a:lnTo>
                    <a:lnTo>
                      <a:pt x="256" y="603"/>
                    </a:lnTo>
                    <a:lnTo>
                      <a:pt x="253" y="584"/>
                    </a:lnTo>
                    <a:lnTo>
                      <a:pt x="251" y="565"/>
                    </a:lnTo>
                    <a:lnTo>
                      <a:pt x="249" y="543"/>
                    </a:lnTo>
                    <a:lnTo>
                      <a:pt x="246" y="527"/>
                    </a:lnTo>
                    <a:lnTo>
                      <a:pt x="244" y="508"/>
                    </a:lnTo>
                    <a:lnTo>
                      <a:pt x="242" y="489"/>
                    </a:lnTo>
                    <a:lnTo>
                      <a:pt x="239" y="472"/>
                    </a:lnTo>
                    <a:lnTo>
                      <a:pt x="237" y="456"/>
                    </a:lnTo>
                    <a:lnTo>
                      <a:pt x="234" y="437"/>
                    </a:lnTo>
                    <a:lnTo>
                      <a:pt x="232" y="420"/>
                    </a:lnTo>
                    <a:lnTo>
                      <a:pt x="230" y="403"/>
                    </a:lnTo>
                    <a:lnTo>
                      <a:pt x="227" y="389"/>
                    </a:lnTo>
                    <a:lnTo>
                      <a:pt x="223" y="372"/>
                    </a:lnTo>
                    <a:lnTo>
                      <a:pt x="220" y="358"/>
                    </a:lnTo>
                    <a:lnTo>
                      <a:pt x="216" y="342"/>
                    </a:lnTo>
                    <a:lnTo>
                      <a:pt x="213" y="330"/>
                    </a:lnTo>
                    <a:lnTo>
                      <a:pt x="211" y="315"/>
                    </a:lnTo>
                    <a:lnTo>
                      <a:pt x="208" y="304"/>
                    </a:lnTo>
                    <a:lnTo>
                      <a:pt x="204" y="292"/>
                    </a:lnTo>
                    <a:lnTo>
                      <a:pt x="201" y="280"/>
                    </a:lnTo>
                    <a:lnTo>
                      <a:pt x="197" y="268"/>
                    </a:lnTo>
                    <a:lnTo>
                      <a:pt x="192" y="256"/>
                    </a:lnTo>
                    <a:lnTo>
                      <a:pt x="189" y="247"/>
                    </a:lnTo>
                    <a:lnTo>
                      <a:pt x="185" y="237"/>
                    </a:lnTo>
                    <a:lnTo>
                      <a:pt x="182" y="228"/>
                    </a:lnTo>
                    <a:lnTo>
                      <a:pt x="178" y="218"/>
                    </a:lnTo>
                    <a:lnTo>
                      <a:pt x="173" y="209"/>
                    </a:lnTo>
                    <a:lnTo>
                      <a:pt x="171" y="199"/>
                    </a:lnTo>
                    <a:lnTo>
                      <a:pt x="168" y="190"/>
                    </a:lnTo>
                    <a:lnTo>
                      <a:pt x="163" y="180"/>
                    </a:lnTo>
                    <a:lnTo>
                      <a:pt x="161" y="173"/>
                    </a:lnTo>
                    <a:lnTo>
                      <a:pt x="156" y="166"/>
                    </a:lnTo>
                    <a:lnTo>
                      <a:pt x="154" y="156"/>
                    </a:lnTo>
                    <a:lnTo>
                      <a:pt x="149" y="149"/>
                    </a:lnTo>
                    <a:lnTo>
                      <a:pt x="147" y="142"/>
                    </a:lnTo>
                    <a:lnTo>
                      <a:pt x="144" y="135"/>
                    </a:lnTo>
                    <a:lnTo>
                      <a:pt x="140" y="128"/>
                    </a:lnTo>
                    <a:lnTo>
                      <a:pt x="137" y="121"/>
                    </a:lnTo>
                    <a:lnTo>
                      <a:pt x="133" y="114"/>
                    </a:lnTo>
                    <a:lnTo>
                      <a:pt x="130" y="109"/>
                    </a:lnTo>
                    <a:lnTo>
                      <a:pt x="128" y="102"/>
                    </a:lnTo>
                    <a:lnTo>
                      <a:pt x="123" y="97"/>
                    </a:lnTo>
                    <a:lnTo>
                      <a:pt x="121" y="92"/>
                    </a:lnTo>
                    <a:lnTo>
                      <a:pt x="118" y="87"/>
                    </a:lnTo>
                    <a:lnTo>
                      <a:pt x="116" y="83"/>
                    </a:lnTo>
                    <a:lnTo>
                      <a:pt x="114" y="76"/>
                    </a:lnTo>
                    <a:lnTo>
                      <a:pt x="109" y="71"/>
                    </a:lnTo>
                    <a:lnTo>
                      <a:pt x="107" y="66"/>
                    </a:lnTo>
                    <a:lnTo>
                      <a:pt x="102" y="59"/>
                    </a:lnTo>
                    <a:lnTo>
                      <a:pt x="97" y="52"/>
                    </a:lnTo>
                    <a:lnTo>
                      <a:pt x="92" y="45"/>
                    </a:lnTo>
                    <a:lnTo>
                      <a:pt x="88" y="35"/>
                    </a:lnTo>
                    <a:lnTo>
                      <a:pt x="81" y="30"/>
                    </a:lnTo>
                    <a:lnTo>
                      <a:pt x="78" y="26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59" name="Freeform 122"/>
              <p:cNvSpPr>
                <a:spLocks noChangeAspect="1"/>
              </p:cNvSpPr>
              <p:nvPr/>
            </p:nvSpPr>
            <p:spPr bwMode="auto">
              <a:xfrm>
                <a:off x="1701" y="10093"/>
                <a:ext cx="2520" cy="1715"/>
              </a:xfrm>
              <a:custGeom>
                <a:avLst/>
                <a:gdLst>
                  <a:gd name="T0" fmla="*/ 50 w 2520"/>
                  <a:gd name="T1" fmla="*/ 1658 h 1715"/>
                  <a:gd name="T2" fmla="*/ 121 w 2520"/>
                  <a:gd name="T3" fmla="*/ 1644 h 1715"/>
                  <a:gd name="T4" fmla="*/ 199 w 2520"/>
                  <a:gd name="T5" fmla="*/ 1596 h 1715"/>
                  <a:gd name="T6" fmla="*/ 268 w 2520"/>
                  <a:gd name="T7" fmla="*/ 1504 h 1715"/>
                  <a:gd name="T8" fmla="*/ 306 w 2520"/>
                  <a:gd name="T9" fmla="*/ 1347 h 1715"/>
                  <a:gd name="T10" fmla="*/ 310 w 2520"/>
                  <a:gd name="T11" fmla="*/ 1136 h 1715"/>
                  <a:gd name="T12" fmla="*/ 308 w 2520"/>
                  <a:gd name="T13" fmla="*/ 924 h 1715"/>
                  <a:gd name="T14" fmla="*/ 313 w 2520"/>
                  <a:gd name="T15" fmla="*/ 729 h 1715"/>
                  <a:gd name="T16" fmla="*/ 332 w 2520"/>
                  <a:gd name="T17" fmla="*/ 554 h 1715"/>
                  <a:gd name="T18" fmla="*/ 374 w 2520"/>
                  <a:gd name="T19" fmla="*/ 404 h 1715"/>
                  <a:gd name="T20" fmla="*/ 443 w 2520"/>
                  <a:gd name="T21" fmla="*/ 292 h 1715"/>
                  <a:gd name="T22" fmla="*/ 547 w 2520"/>
                  <a:gd name="T23" fmla="*/ 202 h 1715"/>
                  <a:gd name="T24" fmla="*/ 684 w 2520"/>
                  <a:gd name="T25" fmla="*/ 119 h 1715"/>
                  <a:gd name="T26" fmla="*/ 850 w 2520"/>
                  <a:gd name="T27" fmla="*/ 55 h 1715"/>
                  <a:gd name="T28" fmla="*/ 1040 w 2520"/>
                  <a:gd name="T29" fmla="*/ 12 h 1715"/>
                  <a:gd name="T30" fmla="*/ 1258 w 2520"/>
                  <a:gd name="T31" fmla="*/ 3 h 1715"/>
                  <a:gd name="T32" fmla="*/ 1499 w 2520"/>
                  <a:gd name="T33" fmla="*/ 31 h 1715"/>
                  <a:gd name="T34" fmla="*/ 1755 w 2520"/>
                  <a:gd name="T35" fmla="*/ 129 h 1715"/>
                  <a:gd name="T36" fmla="*/ 2008 w 2520"/>
                  <a:gd name="T37" fmla="*/ 281 h 1715"/>
                  <a:gd name="T38" fmla="*/ 2231 w 2520"/>
                  <a:gd name="T39" fmla="*/ 456 h 1715"/>
                  <a:gd name="T40" fmla="*/ 2404 w 2520"/>
                  <a:gd name="T41" fmla="*/ 623 h 1715"/>
                  <a:gd name="T42" fmla="*/ 2503 w 2520"/>
                  <a:gd name="T43" fmla="*/ 751 h 1715"/>
                  <a:gd name="T44" fmla="*/ 2503 w 2520"/>
                  <a:gd name="T45" fmla="*/ 815 h 1715"/>
                  <a:gd name="T46" fmla="*/ 2432 w 2520"/>
                  <a:gd name="T47" fmla="*/ 827 h 1715"/>
                  <a:gd name="T48" fmla="*/ 2368 w 2520"/>
                  <a:gd name="T49" fmla="*/ 794 h 1715"/>
                  <a:gd name="T50" fmla="*/ 2309 w 2520"/>
                  <a:gd name="T51" fmla="*/ 744 h 1715"/>
                  <a:gd name="T52" fmla="*/ 2238 w 2520"/>
                  <a:gd name="T53" fmla="*/ 670 h 1715"/>
                  <a:gd name="T54" fmla="*/ 2146 w 2520"/>
                  <a:gd name="T55" fmla="*/ 575 h 1715"/>
                  <a:gd name="T56" fmla="*/ 2027 w 2520"/>
                  <a:gd name="T57" fmla="*/ 480 h 1715"/>
                  <a:gd name="T58" fmla="*/ 1895 w 2520"/>
                  <a:gd name="T59" fmla="*/ 390 h 1715"/>
                  <a:gd name="T60" fmla="*/ 1762 w 2520"/>
                  <a:gd name="T61" fmla="*/ 314 h 1715"/>
                  <a:gd name="T62" fmla="*/ 1648 w 2520"/>
                  <a:gd name="T63" fmla="*/ 266 h 1715"/>
                  <a:gd name="T64" fmla="*/ 1566 w 2520"/>
                  <a:gd name="T65" fmla="*/ 254 h 1715"/>
                  <a:gd name="T66" fmla="*/ 1506 w 2520"/>
                  <a:gd name="T67" fmla="*/ 278 h 1715"/>
                  <a:gd name="T68" fmla="*/ 1445 w 2520"/>
                  <a:gd name="T69" fmla="*/ 349 h 1715"/>
                  <a:gd name="T70" fmla="*/ 1381 w 2520"/>
                  <a:gd name="T71" fmla="*/ 395 h 1715"/>
                  <a:gd name="T72" fmla="*/ 1277 w 2520"/>
                  <a:gd name="T73" fmla="*/ 433 h 1715"/>
                  <a:gd name="T74" fmla="*/ 1142 w 2520"/>
                  <a:gd name="T75" fmla="*/ 463 h 1715"/>
                  <a:gd name="T76" fmla="*/ 1028 w 2520"/>
                  <a:gd name="T77" fmla="*/ 482 h 1715"/>
                  <a:gd name="T78" fmla="*/ 936 w 2520"/>
                  <a:gd name="T79" fmla="*/ 497 h 1715"/>
                  <a:gd name="T80" fmla="*/ 855 w 2520"/>
                  <a:gd name="T81" fmla="*/ 501 h 1715"/>
                  <a:gd name="T82" fmla="*/ 777 w 2520"/>
                  <a:gd name="T83" fmla="*/ 506 h 1715"/>
                  <a:gd name="T84" fmla="*/ 694 w 2520"/>
                  <a:gd name="T85" fmla="*/ 506 h 1715"/>
                  <a:gd name="T86" fmla="*/ 602 w 2520"/>
                  <a:gd name="T87" fmla="*/ 506 h 1715"/>
                  <a:gd name="T88" fmla="*/ 531 w 2520"/>
                  <a:gd name="T89" fmla="*/ 525 h 1715"/>
                  <a:gd name="T90" fmla="*/ 462 w 2520"/>
                  <a:gd name="T91" fmla="*/ 575 h 1715"/>
                  <a:gd name="T92" fmla="*/ 422 w 2520"/>
                  <a:gd name="T93" fmla="*/ 644 h 1715"/>
                  <a:gd name="T94" fmla="*/ 403 w 2520"/>
                  <a:gd name="T95" fmla="*/ 701 h 1715"/>
                  <a:gd name="T96" fmla="*/ 391 w 2520"/>
                  <a:gd name="T97" fmla="*/ 777 h 1715"/>
                  <a:gd name="T98" fmla="*/ 388 w 2520"/>
                  <a:gd name="T99" fmla="*/ 898 h 1715"/>
                  <a:gd name="T100" fmla="*/ 388 w 2520"/>
                  <a:gd name="T101" fmla="*/ 1045 h 1715"/>
                  <a:gd name="T102" fmla="*/ 386 w 2520"/>
                  <a:gd name="T103" fmla="*/ 1195 h 1715"/>
                  <a:gd name="T104" fmla="*/ 381 w 2520"/>
                  <a:gd name="T105" fmla="*/ 1328 h 1715"/>
                  <a:gd name="T106" fmla="*/ 374 w 2520"/>
                  <a:gd name="T107" fmla="*/ 1425 h 1715"/>
                  <a:gd name="T108" fmla="*/ 353 w 2520"/>
                  <a:gd name="T109" fmla="*/ 1494 h 1715"/>
                  <a:gd name="T110" fmla="*/ 317 w 2520"/>
                  <a:gd name="T111" fmla="*/ 1561 h 1715"/>
                  <a:gd name="T112" fmla="*/ 268 w 2520"/>
                  <a:gd name="T113" fmla="*/ 1620 h 1715"/>
                  <a:gd name="T114" fmla="*/ 197 w 2520"/>
                  <a:gd name="T115" fmla="*/ 1670 h 1715"/>
                  <a:gd name="T116" fmla="*/ 104 w 2520"/>
                  <a:gd name="T117" fmla="*/ 1703 h 1715"/>
                  <a:gd name="T118" fmla="*/ 0 w 2520"/>
                  <a:gd name="T119" fmla="*/ 1658 h 1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0"/>
                  <a:gd name="T181" fmla="*/ 0 h 1715"/>
                  <a:gd name="T182" fmla="*/ 2520 w 2520"/>
                  <a:gd name="T183" fmla="*/ 1715 h 17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0" h="1715">
                    <a:moveTo>
                      <a:pt x="0" y="1658"/>
                    </a:moveTo>
                    <a:lnTo>
                      <a:pt x="0" y="1658"/>
                    </a:lnTo>
                    <a:lnTo>
                      <a:pt x="5" y="1658"/>
                    </a:lnTo>
                    <a:lnTo>
                      <a:pt x="9" y="1660"/>
                    </a:lnTo>
                    <a:lnTo>
                      <a:pt x="17" y="1660"/>
                    </a:lnTo>
                    <a:lnTo>
                      <a:pt x="24" y="1660"/>
                    </a:lnTo>
                    <a:lnTo>
                      <a:pt x="28" y="1660"/>
                    </a:lnTo>
                    <a:lnTo>
                      <a:pt x="33" y="1660"/>
                    </a:lnTo>
                    <a:lnTo>
                      <a:pt x="38" y="1660"/>
                    </a:lnTo>
                    <a:lnTo>
                      <a:pt x="45" y="1660"/>
                    </a:lnTo>
                    <a:lnTo>
                      <a:pt x="50" y="1658"/>
                    </a:lnTo>
                    <a:lnTo>
                      <a:pt x="54" y="1658"/>
                    </a:lnTo>
                    <a:lnTo>
                      <a:pt x="62" y="1658"/>
                    </a:lnTo>
                    <a:lnTo>
                      <a:pt x="66" y="1658"/>
                    </a:lnTo>
                    <a:lnTo>
                      <a:pt x="73" y="1653"/>
                    </a:lnTo>
                    <a:lnTo>
                      <a:pt x="81" y="1653"/>
                    </a:lnTo>
                    <a:lnTo>
                      <a:pt x="85" y="1651"/>
                    </a:lnTo>
                    <a:lnTo>
                      <a:pt x="92" y="1651"/>
                    </a:lnTo>
                    <a:lnTo>
                      <a:pt x="99" y="1649"/>
                    </a:lnTo>
                    <a:lnTo>
                      <a:pt x="107" y="1649"/>
                    </a:lnTo>
                    <a:lnTo>
                      <a:pt x="114" y="1646"/>
                    </a:lnTo>
                    <a:lnTo>
                      <a:pt x="121" y="1644"/>
                    </a:lnTo>
                    <a:lnTo>
                      <a:pt x="128" y="1639"/>
                    </a:lnTo>
                    <a:lnTo>
                      <a:pt x="135" y="1637"/>
                    </a:lnTo>
                    <a:lnTo>
                      <a:pt x="142" y="1634"/>
                    </a:lnTo>
                    <a:lnTo>
                      <a:pt x="149" y="1632"/>
                    </a:lnTo>
                    <a:lnTo>
                      <a:pt x="159" y="1627"/>
                    </a:lnTo>
                    <a:lnTo>
                      <a:pt x="163" y="1622"/>
                    </a:lnTo>
                    <a:lnTo>
                      <a:pt x="171" y="1618"/>
                    </a:lnTo>
                    <a:lnTo>
                      <a:pt x="178" y="1613"/>
                    </a:lnTo>
                    <a:lnTo>
                      <a:pt x="187" y="1608"/>
                    </a:lnTo>
                    <a:lnTo>
                      <a:pt x="194" y="1603"/>
                    </a:lnTo>
                    <a:lnTo>
                      <a:pt x="199" y="1596"/>
                    </a:lnTo>
                    <a:lnTo>
                      <a:pt x="208" y="1592"/>
                    </a:lnTo>
                    <a:lnTo>
                      <a:pt x="213" y="1582"/>
                    </a:lnTo>
                    <a:lnTo>
                      <a:pt x="220" y="1577"/>
                    </a:lnTo>
                    <a:lnTo>
                      <a:pt x="227" y="1568"/>
                    </a:lnTo>
                    <a:lnTo>
                      <a:pt x="234" y="1561"/>
                    </a:lnTo>
                    <a:lnTo>
                      <a:pt x="239" y="1551"/>
                    </a:lnTo>
                    <a:lnTo>
                      <a:pt x="246" y="1542"/>
                    </a:lnTo>
                    <a:lnTo>
                      <a:pt x="251" y="1535"/>
                    </a:lnTo>
                    <a:lnTo>
                      <a:pt x="258" y="1525"/>
                    </a:lnTo>
                    <a:lnTo>
                      <a:pt x="261" y="1513"/>
                    </a:lnTo>
                    <a:lnTo>
                      <a:pt x="268" y="1504"/>
                    </a:lnTo>
                    <a:lnTo>
                      <a:pt x="272" y="1492"/>
                    </a:lnTo>
                    <a:lnTo>
                      <a:pt x="277" y="1480"/>
                    </a:lnTo>
                    <a:lnTo>
                      <a:pt x="282" y="1468"/>
                    </a:lnTo>
                    <a:lnTo>
                      <a:pt x="287" y="1454"/>
                    </a:lnTo>
                    <a:lnTo>
                      <a:pt x="291" y="1440"/>
                    </a:lnTo>
                    <a:lnTo>
                      <a:pt x="294" y="1428"/>
                    </a:lnTo>
                    <a:lnTo>
                      <a:pt x="296" y="1413"/>
                    </a:lnTo>
                    <a:lnTo>
                      <a:pt x="298" y="1397"/>
                    </a:lnTo>
                    <a:lnTo>
                      <a:pt x="301" y="1380"/>
                    </a:lnTo>
                    <a:lnTo>
                      <a:pt x="306" y="1364"/>
                    </a:lnTo>
                    <a:lnTo>
                      <a:pt x="306" y="1347"/>
                    </a:lnTo>
                    <a:lnTo>
                      <a:pt x="308" y="1330"/>
                    </a:lnTo>
                    <a:lnTo>
                      <a:pt x="308" y="1311"/>
                    </a:lnTo>
                    <a:lnTo>
                      <a:pt x="310" y="1292"/>
                    </a:lnTo>
                    <a:lnTo>
                      <a:pt x="310" y="1273"/>
                    </a:lnTo>
                    <a:lnTo>
                      <a:pt x="310" y="1252"/>
                    </a:lnTo>
                    <a:lnTo>
                      <a:pt x="310" y="1233"/>
                    </a:lnTo>
                    <a:lnTo>
                      <a:pt x="310" y="1214"/>
                    </a:lnTo>
                    <a:lnTo>
                      <a:pt x="310" y="1195"/>
                    </a:lnTo>
                    <a:lnTo>
                      <a:pt x="310" y="1176"/>
                    </a:lnTo>
                    <a:lnTo>
                      <a:pt x="310" y="1155"/>
                    </a:lnTo>
                    <a:lnTo>
                      <a:pt x="310" y="1136"/>
                    </a:lnTo>
                    <a:lnTo>
                      <a:pt x="310" y="1114"/>
                    </a:lnTo>
                    <a:lnTo>
                      <a:pt x="310" y="1098"/>
                    </a:lnTo>
                    <a:lnTo>
                      <a:pt x="310" y="1079"/>
                    </a:lnTo>
                    <a:lnTo>
                      <a:pt x="310" y="1057"/>
                    </a:lnTo>
                    <a:lnTo>
                      <a:pt x="310" y="1038"/>
                    </a:lnTo>
                    <a:lnTo>
                      <a:pt x="310" y="1022"/>
                    </a:lnTo>
                    <a:lnTo>
                      <a:pt x="310" y="1000"/>
                    </a:lnTo>
                    <a:lnTo>
                      <a:pt x="310" y="984"/>
                    </a:lnTo>
                    <a:lnTo>
                      <a:pt x="308" y="962"/>
                    </a:lnTo>
                    <a:lnTo>
                      <a:pt x="308" y="943"/>
                    </a:lnTo>
                    <a:lnTo>
                      <a:pt x="308" y="924"/>
                    </a:lnTo>
                    <a:lnTo>
                      <a:pt x="308" y="905"/>
                    </a:lnTo>
                    <a:lnTo>
                      <a:pt x="308" y="889"/>
                    </a:lnTo>
                    <a:lnTo>
                      <a:pt x="308" y="872"/>
                    </a:lnTo>
                    <a:lnTo>
                      <a:pt x="308" y="853"/>
                    </a:lnTo>
                    <a:lnTo>
                      <a:pt x="310" y="834"/>
                    </a:lnTo>
                    <a:lnTo>
                      <a:pt x="310" y="817"/>
                    </a:lnTo>
                    <a:lnTo>
                      <a:pt x="310" y="798"/>
                    </a:lnTo>
                    <a:lnTo>
                      <a:pt x="310" y="782"/>
                    </a:lnTo>
                    <a:lnTo>
                      <a:pt x="310" y="765"/>
                    </a:lnTo>
                    <a:lnTo>
                      <a:pt x="313" y="746"/>
                    </a:lnTo>
                    <a:lnTo>
                      <a:pt x="313" y="729"/>
                    </a:lnTo>
                    <a:lnTo>
                      <a:pt x="315" y="713"/>
                    </a:lnTo>
                    <a:lnTo>
                      <a:pt x="315" y="696"/>
                    </a:lnTo>
                    <a:lnTo>
                      <a:pt x="315" y="680"/>
                    </a:lnTo>
                    <a:lnTo>
                      <a:pt x="317" y="663"/>
                    </a:lnTo>
                    <a:lnTo>
                      <a:pt x="320" y="644"/>
                    </a:lnTo>
                    <a:lnTo>
                      <a:pt x="322" y="630"/>
                    </a:lnTo>
                    <a:lnTo>
                      <a:pt x="322" y="613"/>
                    </a:lnTo>
                    <a:lnTo>
                      <a:pt x="324" y="599"/>
                    </a:lnTo>
                    <a:lnTo>
                      <a:pt x="327" y="582"/>
                    </a:lnTo>
                    <a:lnTo>
                      <a:pt x="329" y="568"/>
                    </a:lnTo>
                    <a:lnTo>
                      <a:pt x="332" y="554"/>
                    </a:lnTo>
                    <a:lnTo>
                      <a:pt x="334" y="537"/>
                    </a:lnTo>
                    <a:lnTo>
                      <a:pt x="336" y="523"/>
                    </a:lnTo>
                    <a:lnTo>
                      <a:pt x="341" y="509"/>
                    </a:lnTo>
                    <a:lnTo>
                      <a:pt x="341" y="497"/>
                    </a:lnTo>
                    <a:lnTo>
                      <a:pt x="348" y="482"/>
                    </a:lnTo>
                    <a:lnTo>
                      <a:pt x="351" y="468"/>
                    </a:lnTo>
                    <a:lnTo>
                      <a:pt x="355" y="456"/>
                    </a:lnTo>
                    <a:lnTo>
                      <a:pt x="360" y="442"/>
                    </a:lnTo>
                    <a:lnTo>
                      <a:pt x="362" y="430"/>
                    </a:lnTo>
                    <a:lnTo>
                      <a:pt x="367" y="416"/>
                    </a:lnTo>
                    <a:lnTo>
                      <a:pt x="374" y="404"/>
                    </a:lnTo>
                    <a:lnTo>
                      <a:pt x="379" y="392"/>
                    </a:lnTo>
                    <a:lnTo>
                      <a:pt x="384" y="380"/>
                    </a:lnTo>
                    <a:lnTo>
                      <a:pt x="388" y="368"/>
                    </a:lnTo>
                    <a:lnTo>
                      <a:pt x="396" y="359"/>
                    </a:lnTo>
                    <a:lnTo>
                      <a:pt x="400" y="347"/>
                    </a:lnTo>
                    <a:lnTo>
                      <a:pt x="407" y="338"/>
                    </a:lnTo>
                    <a:lnTo>
                      <a:pt x="412" y="326"/>
                    </a:lnTo>
                    <a:lnTo>
                      <a:pt x="422" y="319"/>
                    </a:lnTo>
                    <a:lnTo>
                      <a:pt x="429" y="309"/>
                    </a:lnTo>
                    <a:lnTo>
                      <a:pt x="436" y="300"/>
                    </a:lnTo>
                    <a:lnTo>
                      <a:pt x="443" y="292"/>
                    </a:lnTo>
                    <a:lnTo>
                      <a:pt x="452" y="283"/>
                    </a:lnTo>
                    <a:lnTo>
                      <a:pt x="459" y="276"/>
                    </a:lnTo>
                    <a:lnTo>
                      <a:pt x="469" y="266"/>
                    </a:lnTo>
                    <a:lnTo>
                      <a:pt x="476" y="257"/>
                    </a:lnTo>
                    <a:lnTo>
                      <a:pt x="488" y="250"/>
                    </a:lnTo>
                    <a:lnTo>
                      <a:pt x="497" y="240"/>
                    </a:lnTo>
                    <a:lnTo>
                      <a:pt x="507" y="233"/>
                    </a:lnTo>
                    <a:lnTo>
                      <a:pt x="516" y="226"/>
                    </a:lnTo>
                    <a:lnTo>
                      <a:pt x="528" y="216"/>
                    </a:lnTo>
                    <a:lnTo>
                      <a:pt x="538" y="209"/>
                    </a:lnTo>
                    <a:lnTo>
                      <a:pt x="547" y="202"/>
                    </a:lnTo>
                    <a:lnTo>
                      <a:pt x="559" y="195"/>
                    </a:lnTo>
                    <a:lnTo>
                      <a:pt x="571" y="186"/>
                    </a:lnTo>
                    <a:lnTo>
                      <a:pt x="583" y="178"/>
                    </a:lnTo>
                    <a:lnTo>
                      <a:pt x="594" y="171"/>
                    </a:lnTo>
                    <a:lnTo>
                      <a:pt x="606" y="164"/>
                    </a:lnTo>
                    <a:lnTo>
                      <a:pt x="618" y="157"/>
                    </a:lnTo>
                    <a:lnTo>
                      <a:pt x="630" y="148"/>
                    </a:lnTo>
                    <a:lnTo>
                      <a:pt x="644" y="140"/>
                    </a:lnTo>
                    <a:lnTo>
                      <a:pt x="656" y="133"/>
                    </a:lnTo>
                    <a:lnTo>
                      <a:pt x="670" y="126"/>
                    </a:lnTo>
                    <a:lnTo>
                      <a:pt x="684" y="119"/>
                    </a:lnTo>
                    <a:lnTo>
                      <a:pt x="699" y="114"/>
                    </a:lnTo>
                    <a:lnTo>
                      <a:pt x="711" y="105"/>
                    </a:lnTo>
                    <a:lnTo>
                      <a:pt x="727" y="100"/>
                    </a:lnTo>
                    <a:lnTo>
                      <a:pt x="739" y="93"/>
                    </a:lnTo>
                    <a:lnTo>
                      <a:pt x="753" y="88"/>
                    </a:lnTo>
                    <a:lnTo>
                      <a:pt x="770" y="81"/>
                    </a:lnTo>
                    <a:lnTo>
                      <a:pt x="784" y="76"/>
                    </a:lnTo>
                    <a:lnTo>
                      <a:pt x="801" y="69"/>
                    </a:lnTo>
                    <a:lnTo>
                      <a:pt x="817" y="64"/>
                    </a:lnTo>
                    <a:lnTo>
                      <a:pt x="834" y="60"/>
                    </a:lnTo>
                    <a:lnTo>
                      <a:pt x="850" y="55"/>
                    </a:lnTo>
                    <a:lnTo>
                      <a:pt x="864" y="50"/>
                    </a:lnTo>
                    <a:lnTo>
                      <a:pt x="881" y="45"/>
                    </a:lnTo>
                    <a:lnTo>
                      <a:pt x="898" y="41"/>
                    </a:lnTo>
                    <a:lnTo>
                      <a:pt x="917" y="36"/>
                    </a:lnTo>
                    <a:lnTo>
                      <a:pt x="931" y="31"/>
                    </a:lnTo>
                    <a:lnTo>
                      <a:pt x="950" y="26"/>
                    </a:lnTo>
                    <a:lnTo>
                      <a:pt x="969" y="24"/>
                    </a:lnTo>
                    <a:lnTo>
                      <a:pt x="985" y="22"/>
                    </a:lnTo>
                    <a:lnTo>
                      <a:pt x="1004" y="17"/>
                    </a:lnTo>
                    <a:lnTo>
                      <a:pt x="1023" y="15"/>
                    </a:lnTo>
                    <a:lnTo>
                      <a:pt x="1040" y="12"/>
                    </a:lnTo>
                    <a:lnTo>
                      <a:pt x="1059" y="10"/>
                    </a:lnTo>
                    <a:lnTo>
                      <a:pt x="1078" y="7"/>
                    </a:lnTo>
                    <a:lnTo>
                      <a:pt x="1097" y="5"/>
                    </a:lnTo>
                    <a:lnTo>
                      <a:pt x="1116" y="3"/>
                    </a:lnTo>
                    <a:lnTo>
                      <a:pt x="1137" y="3"/>
                    </a:lnTo>
                    <a:lnTo>
                      <a:pt x="1156" y="3"/>
                    </a:lnTo>
                    <a:lnTo>
                      <a:pt x="1175" y="0"/>
                    </a:lnTo>
                    <a:lnTo>
                      <a:pt x="1196" y="0"/>
                    </a:lnTo>
                    <a:lnTo>
                      <a:pt x="1217" y="3"/>
                    </a:lnTo>
                    <a:lnTo>
                      <a:pt x="1236" y="3"/>
                    </a:lnTo>
                    <a:lnTo>
                      <a:pt x="1258" y="3"/>
                    </a:lnTo>
                    <a:lnTo>
                      <a:pt x="1277" y="3"/>
                    </a:lnTo>
                    <a:lnTo>
                      <a:pt x="1300" y="5"/>
                    </a:lnTo>
                    <a:lnTo>
                      <a:pt x="1319" y="5"/>
                    </a:lnTo>
                    <a:lnTo>
                      <a:pt x="1343" y="7"/>
                    </a:lnTo>
                    <a:lnTo>
                      <a:pt x="1362" y="12"/>
                    </a:lnTo>
                    <a:lnTo>
                      <a:pt x="1386" y="15"/>
                    </a:lnTo>
                    <a:lnTo>
                      <a:pt x="1409" y="17"/>
                    </a:lnTo>
                    <a:lnTo>
                      <a:pt x="1431" y="19"/>
                    </a:lnTo>
                    <a:lnTo>
                      <a:pt x="1454" y="24"/>
                    </a:lnTo>
                    <a:lnTo>
                      <a:pt x="1478" y="29"/>
                    </a:lnTo>
                    <a:lnTo>
                      <a:pt x="1499" y="31"/>
                    </a:lnTo>
                    <a:lnTo>
                      <a:pt x="1523" y="38"/>
                    </a:lnTo>
                    <a:lnTo>
                      <a:pt x="1547" y="43"/>
                    </a:lnTo>
                    <a:lnTo>
                      <a:pt x="1568" y="50"/>
                    </a:lnTo>
                    <a:lnTo>
                      <a:pt x="1592" y="57"/>
                    </a:lnTo>
                    <a:lnTo>
                      <a:pt x="1615" y="67"/>
                    </a:lnTo>
                    <a:lnTo>
                      <a:pt x="1639" y="76"/>
                    </a:lnTo>
                    <a:lnTo>
                      <a:pt x="1663" y="86"/>
                    </a:lnTo>
                    <a:lnTo>
                      <a:pt x="1686" y="95"/>
                    </a:lnTo>
                    <a:lnTo>
                      <a:pt x="1710" y="105"/>
                    </a:lnTo>
                    <a:lnTo>
                      <a:pt x="1731" y="117"/>
                    </a:lnTo>
                    <a:lnTo>
                      <a:pt x="1755" y="129"/>
                    </a:lnTo>
                    <a:lnTo>
                      <a:pt x="1779" y="140"/>
                    </a:lnTo>
                    <a:lnTo>
                      <a:pt x="1802" y="152"/>
                    </a:lnTo>
                    <a:lnTo>
                      <a:pt x="1826" y="167"/>
                    </a:lnTo>
                    <a:lnTo>
                      <a:pt x="1850" y="181"/>
                    </a:lnTo>
                    <a:lnTo>
                      <a:pt x="1871" y="193"/>
                    </a:lnTo>
                    <a:lnTo>
                      <a:pt x="1895" y="207"/>
                    </a:lnTo>
                    <a:lnTo>
                      <a:pt x="1918" y="221"/>
                    </a:lnTo>
                    <a:lnTo>
                      <a:pt x="1940" y="235"/>
                    </a:lnTo>
                    <a:lnTo>
                      <a:pt x="1963" y="250"/>
                    </a:lnTo>
                    <a:lnTo>
                      <a:pt x="1985" y="264"/>
                    </a:lnTo>
                    <a:lnTo>
                      <a:pt x="2008" y="281"/>
                    </a:lnTo>
                    <a:lnTo>
                      <a:pt x="2030" y="295"/>
                    </a:lnTo>
                    <a:lnTo>
                      <a:pt x="2051" y="311"/>
                    </a:lnTo>
                    <a:lnTo>
                      <a:pt x="2072" y="326"/>
                    </a:lnTo>
                    <a:lnTo>
                      <a:pt x="2094" y="342"/>
                    </a:lnTo>
                    <a:lnTo>
                      <a:pt x="2115" y="359"/>
                    </a:lnTo>
                    <a:lnTo>
                      <a:pt x="2134" y="376"/>
                    </a:lnTo>
                    <a:lnTo>
                      <a:pt x="2155" y="390"/>
                    </a:lnTo>
                    <a:lnTo>
                      <a:pt x="2174" y="406"/>
                    </a:lnTo>
                    <a:lnTo>
                      <a:pt x="2196" y="423"/>
                    </a:lnTo>
                    <a:lnTo>
                      <a:pt x="2212" y="440"/>
                    </a:lnTo>
                    <a:lnTo>
                      <a:pt x="2231" y="456"/>
                    </a:lnTo>
                    <a:lnTo>
                      <a:pt x="2250" y="473"/>
                    </a:lnTo>
                    <a:lnTo>
                      <a:pt x="2269" y="487"/>
                    </a:lnTo>
                    <a:lnTo>
                      <a:pt x="2283" y="504"/>
                    </a:lnTo>
                    <a:lnTo>
                      <a:pt x="2300" y="518"/>
                    </a:lnTo>
                    <a:lnTo>
                      <a:pt x="2319" y="535"/>
                    </a:lnTo>
                    <a:lnTo>
                      <a:pt x="2333" y="551"/>
                    </a:lnTo>
                    <a:lnTo>
                      <a:pt x="2349" y="566"/>
                    </a:lnTo>
                    <a:lnTo>
                      <a:pt x="2364" y="580"/>
                    </a:lnTo>
                    <a:lnTo>
                      <a:pt x="2378" y="594"/>
                    </a:lnTo>
                    <a:lnTo>
                      <a:pt x="2392" y="611"/>
                    </a:lnTo>
                    <a:lnTo>
                      <a:pt x="2404" y="623"/>
                    </a:lnTo>
                    <a:lnTo>
                      <a:pt x="2418" y="637"/>
                    </a:lnTo>
                    <a:lnTo>
                      <a:pt x="2430" y="651"/>
                    </a:lnTo>
                    <a:lnTo>
                      <a:pt x="2442" y="663"/>
                    </a:lnTo>
                    <a:lnTo>
                      <a:pt x="2449" y="675"/>
                    </a:lnTo>
                    <a:lnTo>
                      <a:pt x="2461" y="689"/>
                    </a:lnTo>
                    <a:lnTo>
                      <a:pt x="2470" y="699"/>
                    </a:lnTo>
                    <a:lnTo>
                      <a:pt x="2477" y="710"/>
                    </a:lnTo>
                    <a:lnTo>
                      <a:pt x="2484" y="722"/>
                    </a:lnTo>
                    <a:lnTo>
                      <a:pt x="2492" y="732"/>
                    </a:lnTo>
                    <a:lnTo>
                      <a:pt x="2499" y="741"/>
                    </a:lnTo>
                    <a:lnTo>
                      <a:pt x="2503" y="751"/>
                    </a:lnTo>
                    <a:lnTo>
                      <a:pt x="2508" y="758"/>
                    </a:lnTo>
                    <a:lnTo>
                      <a:pt x="2513" y="767"/>
                    </a:lnTo>
                    <a:lnTo>
                      <a:pt x="2515" y="775"/>
                    </a:lnTo>
                    <a:lnTo>
                      <a:pt x="2518" y="779"/>
                    </a:lnTo>
                    <a:lnTo>
                      <a:pt x="2518" y="786"/>
                    </a:lnTo>
                    <a:lnTo>
                      <a:pt x="2520" y="791"/>
                    </a:lnTo>
                    <a:lnTo>
                      <a:pt x="2518" y="796"/>
                    </a:lnTo>
                    <a:lnTo>
                      <a:pt x="2518" y="801"/>
                    </a:lnTo>
                    <a:lnTo>
                      <a:pt x="2513" y="805"/>
                    </a:lnTo>
                    <a:lnTo>
                      <a:pt x="2508" y="810"/>
                    </a:lnTo>
                    <a:lnTo>
                      <a:pt x="2503" y="815"/>
                    </a:lnTo>
                    <a:lnTo>
                      <a:pt x="2499" y="820"/>
                    </a:lnTo>
                    <a:lnTo>
                      <a:pt x="2492" y="822"/>
                    </a:lnTo>
                    <a:lnTo>
                      <a:pt x="2487" y="827"/>
                    </a:lnTo>
                    <a:lnTo>
                      <a:pt x="2482" y="829"/>
                    </a:lnTo>
                    <a:lnTo>
                      <a:pt x="2475" y="832"/>
                    </a:lnTo>
                    <a:lnTo>
                      <a:pt x="2470" y="832"/>
                    </a:lnTo>
                    <a:lnTo>
                      <a:pt x="2463" y="832"/>
                    </a:lnTo>
                    <a:lnTo>
                      <a:pt x="2456" y="832"/>
                    </a:lnTo>
                    <a:lnTo>
                      <a:pt x="2447" y="832"/>
                    </a:lnTo>
                    <a:lnTo>
                      <a:pt x="2439" y="829"/>
                    </a:lnTo>
                    <a:lnTo>
                      <a:pt x="2432" y="827"/>
                    </a:lnTo>
                    <a:lnTo>
                      <a:pt x="2423" y="822"/>
                    </a:lnTo>
                    <a:lnTo>
                      <a:pt x="2416" y="820"/>
                    </a:lnTo>
                    <a:lnTo>
                      <a:pt x="2409" y="817"/>
                    </a:lnTo>
                    <a:lnTo>
                      <a:pt x="2404" y="815"/>
                    </a:lnTo>
                    <a:lnTo>
                      <a:pt x="2399" y="813"/>
                    </a:lnTo>
                    <a:lnTo>
                      <a:pt x="2394" y="810"/>
                    </a:lnTo>
                    <a:lnTo>
                      <a:pt x="2390" y="808"/>
                    </a:lnTo>
                    <a:lnTo>
                      <a:pt x="2385" y="805"/>
                    </a:lnTo>
                    <a:lnTo>
                      <a:pt x="2380" y="801"/>
                    </a:lnTo>
                    <a:lnTo>
                      <a:pt x="2376" y="798"/>
                    </a:lnTo>
                    <a:lnTo>
                      <a:pt x="2368" y="794"/>
                    </a:lnTo>
                    <a:lnTo>
                      <a:pt x="2364" y="791"/>
                    </a:lnTo>
                    <a:lnTo>
                      <a:pt x="2359" y="786"/>
                    </a:lnTo>
                    <a:lnTo>
                      <a:pt x="2354" y="782"/>
                    </a:lnTo>
                    <a:lnTo>
                      <a:pt x="2349" y="777"/>
                    </a:lnTo>
                    <a:lnTo>
                      <a:pt x="2345" y="775"/>
                    </a:lnTo>
                    <a:lnTo>
                      <a:pt x="2338" y="770"/>
                    </a:lnTo>
                    <a:lnTo>
                      <a:pt x="2333" y="765"/>
                    </a:lnTo>
                    <a:lnTo>
                      <a:pt x="2326" y="760"/>
                    </a:lnTo>
                    <a:lnTo>
                      <a:pt x="2321" y="753"/>
                    </a:lnTo>
                    <a:lnTo>
                      <a:pt x="2316" y="748"/>
                    </a:lnTo>
                    <a:lnTo>
                      <a:pt x="2309" y="744"/>
                    </a:lnTo>
                    <a:lnTo>
                      <a:pt x="2304" y="737"/>
                    </a:lnTo>
                    <a:lnTo>
                      <a:pt x="2297" y="732"/>
                    </a:lnTo>
                    <a:lnTo>
                      <a:pt x="2290" y="725"/>
                    </a:lnTo>
                    <a:lnTo>
                      <a:pt x="2286" y="720"/>
                    </a:lnTo>
                    <a:lnTo>
                      <a:pt x="2278" y="713"/>
                    </a:lnTo>
                    <a:lnTo>
                      <a:pt x="2271" y="706"/>
                    </a:lnTo>
                    <a:lnTo>
                      <a:pt x="2267" y="699"/>
                    </a:lnTo>
                    <a:lnTo>
                      <a:pt x="2259" y="691"/>
                    </a:lnTo>
                    <a:lnTo>
                      <a:pt x="2252" y="684"/>
                    </a:lnTo>
                    <a:lnTo>
                      <a:pt x="2245" y="677"/>
                    </a:lnTo>
                    <a:lnTo>
                      <a:pt x="2238" y="670"/>
                    </a:lnTo>
                    <a:lnTo>
                      <a:pt x="2231" y="663"/>
                    </a:lnTo>
                    <a:lnTo>
                      <a:pt x="2224" y="653"/>
                    </a:lnTo>
                    <a:lnTo>
                      <a:pt x="2217" y="644"/>
                    </a:lnTo>
                    <a:lnTo>
                      <a:pt x="2210" y="637"/>
                    </a:lnTo>
                    <a:lnTo>
                      <a:pt x="2200" y="630"/>
                    </a:lnTo>
                    <a:lnTo>
                      <a:pt x="2193" y="620"/>
                    </a:lnTo>
                    <a:lnTo>
                      <a:pt x="2184" y="611"/>
                    </a:lnTo>
                    <a:lnTo>
                      <a:pt x="2174" y="601"/>
                    </a:lnTo>
                    <a:lnTo>
                      <a:pt x="2167" y="594"/>
                    </a:lnTo>
                    <a:lnTo>
                      <a:pt x="2155" y="585"/>
                    </a:lnTo>
                    <a:lnTo>
                      <a:pt x="2146" y="575"/>
                    </a:lnTo>
                    <a:lnTo>
                      <a:pt x="2136" y="568"/>
                    </a:lnTo>
                    <a:lnTo>
                      <a:pt x="2127" y="558"/>
                    </a:lnTo>
                    <a:lnTo>
                      <a:pt x="2115" y="551"/>
                    </a:lnTo>
                    <a:lnTo>
                      <a:pt x="2103" y="542"/>
                    </a:lnTo>
                    <a:lnTo>
                      <a:pt x="2094" y="532"/>
                    </a:lnTo>
                    <a:lnTo>
                      <a:pt x="2084" y="525"/>
                    </a:lnTo>
                    <a:lnTo>
                      <a:pt x="2072" y="516"/>
                    </a:lnTo>
                    <a:lnTo>
                      <a:pt x="2061" y="506"/>
                    </a:lnTo>
                    <a:lnTo>
                      <a:pt x="2049" y="497"/>
                    </a:lnTo>
                    <a:lnTo>
                      <a:pt x="2037" y="490"/>
                    </a:lnTo>
                    <a:lnTo>
                      <a:pt x="2027" y="480"/>
                    </a:lnTo>
                    <a:lnTo>
                      <a:pt x="2016" y="473"/>
                    </a:lnTo>
                    <a:lnTo>
                      <a:pt x="2004" y="461"/>
                    </a:lnTo>
                    <a:lnTo>
                      <a:pt x="1992" y="454"/>
                    </a:lnTo>
                    <a:lnTo>
                      <a:pt x="1978" y="447"/>
                    </a:lnTo>
                    <a:lnTo>
                      <a:pt x="1966" y="437"/>
                    </a:lnTo>
                    <a:lnTo>
                      <a:pt x="1954" y="430"/>
                    </a:lnTo>
                    <a:lnTo>
                      <a:pt x="1942" y="421"/>
                    </a:lnTo>
                    <a:lnTo>
                      <a:pt x="1930" y="414"/>
                    </a:lnTo>
                    <a:lnTo>
                      <a:pt x="1918" y="406"/>
                    </a:lnTo>
                    <a:lnTo>
                      <a:pt x="1907" y="399"/>
                    </a:lnTo>
                    <a:lnTo>
                      <a:pt x="1895" y="390"/>
                    </a:lnTo>
                    <a:lnTo>
                      <a:pt x="1881" y="383"/>
                    </a:lnTo>
                    <a:lnTo>
                      <a:pt x="1869" y="376"/>
                    </a:lnTo>
                    <a:lnTo>
                      <a:pt x="1857" y="366"/>
                    </a:lnTo>
                    <a:lnTo>
                      <a:pt x="1845" y="361"/>
                    </a:lnTo>
                    <a:lnTo>
                      <a:pt x="1831" y="352"/>
                    </a:lnTo>
                    <a:lnTo>
                      <a:pt x="1821" y="345"/>
                    </a:lnTo>
                    <a:lnTo>
                      <a:pt x="1809" y="338"/>
                    </a:lnTo>
                    <a:lnTo>
                      <a:pt x="1798" y="333"/>
                    </a:lnTo>
                    <a:lnTo>
                      <a:pt x="1786" y="326"/>
                    </a:lnTo>
                    <a:lnTo>
                      <a:pt x="1774" y="319"/>
                    </a:lnTo>
                    <a:lnTo>
                      <a:pt x="1762" y="314"/>
                    </a:lnTo>
                    <a:lnTo>
                      <a:pt x="1750" y="309"/>
                    </a:lnTo>
                    <a:lnTo>
                      <a:pt x="1741" y="304"/>
                    </a:lnTo>
                    <a:lnTo>
                      <a:pt x="1729" y="297"/>
                    </a:lnTo>
                    <a:lnTo>
                      <a:pt x="1717" y="292"/>
                    </a:lnTo>
                    <a:lnTo>
                      <a:pt x="1708" y="290"/>
                    </a:lnTo>
                    <a:lnTo>
                      <a:pt x="1698" y="283"/>
                    </a:lnTo>
                    <a:lnTo>
                      <a:pt x="1686" y="278"/>
                    </a:lnTo>
                    <a:lnTo>
                      <a:pt x="1677" y="276"/>
                    </a:lnTo>
                    <a:lnTo>
                      <a:pt x="1667" y="271"/>
                    </a:lnTo>
                    <a:lnTo>
                      <a:pt x="1658" y="269"/>
                    </a:lnTo>
                    <a:lnTo>
                      <a:pt x="1648" y="266"/>
                    </a:lnTo>
                    <a:lnTo>
                      <a:pt x="1639" y="264"/>
                    </a:lnTo>
                    <a:lnTo>
                      <a:pt x="1632" y="262"/>
                    </a:lnTo>
                    <a:lnTo>
                      <a:pt x="1620" y="257"/>
                    </a:lnTo>
                    <a:lnTo>
                      <a:pt x="1613" y="257"/>
                    </a:lnTo>
                    <a:lnTo>
                      <a:pt x="1606" y="254"/>
                    </a:lnTo>
                    <a:lnTo>
                      <a:pt x="1599" y="254"/>
                    </a:lnTo>
                    <a:lnTo>
                      <a:pt x="1592" y="252"/>
                    </a:lnTo>
                    <a:lnTo>
                      <a:pt x="1584" y="252"/>
                    </a:lnTo>
                    <a:lnTo>
                      <a:pt x="1577" y="252"/>
                    </a:lnTo>
                    <a:lnTo>
                      <a:pt x="1573" y="254"/>
                    </a:lnTo>
                    <a:lnTo>
                      <a:pt x="1566" y="254"/>
                    </a:lnTo>
                    <a:lnTo>
                      <a:pt x="1561" y="254"/>
                    </a:lnTo>
                    <a:lnTo>
                      <a:pt x="1556" y="254"/>
                    </a:lnTo>
                    <a:lnTo>
                      <a:pt x="1551" y="257"/>
                    </a:lnTo>
                    <a:lnTo>
                      <a:pt x="1547" y="257"/>
                    </a:lnTo>
                    <a:lnTo>
                      <a:pt x="1539" y="257"/>
                    </a:lnTo>
                    <a:lnTo>
                      <a:pt x="1537" y="259"/>
                    </a:lnTo>
                    <a:lnTo>
                      <a:pt x="1532" y="262"/>
                    </a:lnTo>
                    <a:lnTo>
                      <a:pt x="1525" y="264"/>
                    </a:lnTo>
                    <a:lnTo>
                      <a:pt x="1518" y="269"/>
                    </a:lnTo>
                    <a:lnTo>
                      <a:pt x="1511" y="273"/>
                    </a:lnTo>
                    <a:lnTo>
                      <a:pt x="1506" y="278"/>
                    </a:lnTo>
                    <a:lnTo>
                      <a:pt x="1499" y="283"/>
                    </a:lnTo>
                    <a:lnTo>
                      <a:pt x="1494" y="288"/>
                    </a:lnTo>
                    <a:lnTo>
                      <a:pt x="1490" y="295"/>
                    </a:lnTo>
                    <a:lnTo>
                      <a:pt x="1485" y="300"/>
                    </a:lnTo>
                    <a:lnTo>
                      <a:pt x="1480" y="307"/>
                    </a:lnTo>
                    <a:lnTo>
                      <a:pt x="1476" y="314"/>
                    </a:lnTo>
                    <a:lnTo>
                      <a:pt x="1471" y="321"/>
                    </a:lnTo>
                    <a:lnTo>
                      <a:pt x="1466" y="328"/>
                    </a:lnTo>
                    <a:lnTo>
                      <a:pt x="1459" y="335"/>
                    </a:lnTo>
                    <a:lnTo>
                      <a:pt x="1452" y="342"/>
                    </a:lnTo>
                    <a:lnTo>
                      <a:pt x="1445" y="349"/>
                    </a:lnTo>
                    <a:lnTo>
                      <a:pt x="1438" y="359"/>
                    </a:lnTo>
                    <a:lnTo>
                      <a:pt x="1431" y="361"/>
                    </a:lnTo>
                    <a:lnTo>
                      <a:pt x="1426" y="364"/>
                    </a:lnTo>
                    <a:lnTo>
                      <a:pt x="1421" y="366"/>
                    </a:lnTo>
                    <a:lnTo>
                      <a:pt x="1416" y="373"/>
                    </a:lnTo>
                    <a:lnTo>
                      <a:pt x="1412" y="376"/>
                    </a:lnTo>
                    <a:lnTo>
                      <a:pt x="1407" y="380"/>
                    </a:lnTo>
                    <a:lnTo>
                      <a:pt x="1400" y="383"/>
                    </a:lnTo>
                    <a:lnTo>
                      <a:pt x="1395" y="387"/>
                    </a:lnTo>
                    <a:lnTo>
                      <a:pt x="1388" y="390"/>
                    </a:lnTo>
                    <a:lnTo>
                      <a:pt x="1381" y="395"/>
                    </a:lnTo>
                    <a:lnTo>
                      <a:pt x="1374" y="397"/>
                    </a:lnTo>
                    <a:lnTo>
                      <a:pt x="1367" y="402"/>
                    </a:lnTo>
                    <a:lnTo>
                      <a:pt x="1357" y="404"/>
                    </a:lnTo>
                    <a:lnTo>
                      <a:pt x="1348" y="409"/>
                    </a:lnTo>
                    <a:lnTo>
                      <a:pt x="1341" y="411"/>
                    </a:lnTo>
                    <a:lnTo>
                      <a:pt x="1331" y="416"/>
                    </a:lnTo>
                    <a:lnTo>
                      <a:pt x="1319" y="418"/>
                    </a:lnTo>
                    <a:lnTo>
                      <a:pt x="1312" y="421"/>
                    </a:lnTo>
                    <a:lnTo>
                      <a:pt x="1300" y="425"/>
                    </a:lnTo>
                    <a:lnTo>
                      <a:pt x="1291" y="430"/>
                    </a:lnTo>
                    <a:lnTo>
                      <a:pt x="1277" y="433"/>
                    </a:lnTo>
                    <a:lnTo>
                      <a:pt x="1265" y="435"/>
                    </a:lnTo>
                    <a:lnTo>
                      <a:pt x="1253" y="437"/>
                    </a:lnTo>
                    <a:lnTo>
                      <a:pt x="1241" y="442"/>
                    </a:lnTo>
                    <a:lnTo>
                      <a:pt x="1227" y="444"/>
                    </a:lnTo>
                    <a:lnTo>
                      <a:pt x="1215" y="447"/>
                    </a:lnTo>
                    <a:lnTo>
                      <a:pt x="1201" y="449"/>
                    </a:lnTo>
                    <a:lnTo>
                      <a:pt x="1189" y="452"/>
                    </a:lnTo>
                    <a:lnTo>
                      <a:pt x="1177" y="456"/>
                    </a:lnTo>
                    <a:lnTo>
                      <a:pt x="1163" y="459"/>
                    </a:lnTo>
                    <a:lnTo>
                      <a:pt x="1151" y="461"/>
                    </a:lnTo>
                    <a:lnTo>
                      <a:pt x="1142" y="463"/>
                    </a:lnTo>
                    <a:lnTo>
                      <a:pt x="1130" y="463"/>
                    </a:lnTo>
                    <a:lnTo>
                      <a:pt x="1118" y="468"/>
                    </a:lnTo>
                    <a:lnTo>
                      <a:pt x="1108" y="468"/>
                    </a:lnTo>
                    <a:lnTo>
                      <a:pt x="1099" y="471"/>
                    </a:lnTo>
                    <a:lnTo>
                      <a:pt x="1087" y="473"/>
                    </a:lnTo>
                    <a:lnTo>
                      <a:pt x="1078" y="475"/>
                    </a:lnTo>
                    <a:lnTo>
                      <a:pt x="1068" y="475"/>
                    </a:lnTo>
                    <a:lnTo>
                      <a:pt x="1056" y="478"/>
                    </a:lnTo>
                    <a:lnTo>
                      <a:pt x="1049" y="480"/>
                    </a:lnTo>
                    <a:lnTo>
                      <a:pt x="1037" y="482"/>
                    </a:lnTo>
                    <a:lnTo>
                      <a:pt x="1028" y="482"/>
                    </a:lnTo>
                    <a:lnTo>
                      <a:pt x="1018" y="485"/>
                    </a:lnTo>
                    <a:lnTo>
                      <a:pt x="1011" y="485"/>
                    </a:lnTo>
                    <a:lnTo>
                      <a:pt x="1002" y="487"/>
                    </a:lnTo>
                    <a:lnTo>
                      <a:pt x="992" y="487"/>
                    </a:lnTo>
                    <a:lnTo>
                      <a:pt x="985" y="490"/>
                    </a:lnTo>
                    <a:lnTo>
                      <a:pt x="976" y="490"/>
                    </a:lnTo>
                    <a:lnTo>
                      <a:pt x="969" y="490"/>
                    </a:lnTo>
                    <a:lnTo>
                      <a:pt x="959" y="492"/>
                    </a:lnTo>
                    <a:lnTo>
                      <a:pt x="952" y="492"/>
                    </a:lnTo>
                    <a:lnTo>
                      <a:pt x="945" y="494"/>
                    </a:lnTo>
                    <a:lnTo>
                      <a:pt x="936" y="497"/>
                    </a:lnTo>
                    <a:lnTo>
                      <a:pt x="928" y="497"/>
                    </a:lnTo>
                    <a:lnTo>
                      <a:pt x="921" y="497"/>
                    </a:lnTo>
                    <a:lnTo>
                      <a:pt x="914" y="497"/>
                    </a:lnTo>
                    <a:lnTo>
                      <a:pt x="905" y="499"/>
                    </a:lnTo>
                    <a:lnTo>
                      <a:pt x="900" y="499"/>
                    </a:lnTo>
                    <a:lnTo>
                      <a:pt x="891" y="499"/>
                    </a:lnTo>
                    <a:lnTo>
                      <a:pt x="883" y="499"/>
                    </a:lnTo>
                    <a:lnTo>
                      <a:pt x="876" y="499"/>
                    </a:lnTo>
                    <a:lnTo>
                      <a:pt x="869" y="501"/>
                    </a:lnTo>
                    <a:lnTo>
                      <a:pt x="862" y="501"/>
                    </a:lnTo>
                    <a:lnTo>
                      <a:pt x="855" y="501"/>
                    </a:lnTo>
                    <a:lnTo>
                      <a:pt x="848" y="501"/>
                    </a:lnTo>
                    <a:lnTo>
                      <a:pt x="841" y="501"/>
                    </a:lnTo>
                    <a:lnTo>
                      <a:pt x="834" y="504"/>
                    </a:lnTo>
                    <a:lnTo>
                      <a:pt x="824" y="504"/>
                    </a:lnTo>
                    <a:lnTo>
                      <a:pt x="819" y="504"/>
                    </a:lnTo>
                    <a:lnTo>
                      <a:pt x="812" y="504"/>
                    </a:lnTo>
                    <a:lnTo>
                      <a:pt x="805" y="504"/>
                    </a:lnTo>
                    <a:lnTo>
                      <a:pt x="798" y="504"/>
                    </a:lnTo>
                    <a:lnTo>
                      <a:pt x="791" y="504"/>
                    </a:lnTo>
                    <a:lnTo>
                      <a:pt x="784" y="504"/>
                    </a:lnTo>
                    <a:lnTo>
                      <a:pt x="777" y="506"/>
                    </a:lnTo>
                    <a:lnTo>
                      <a:pt x="770" y="506"/>
                    </a:lnTo>
                    <a:lnTo>
                      <a:pt x="763" y="506"/>
                    </a:lnTo>
                    <a:lnTo>
                      <a:pt x="753" y="506"/>
                    </a:lnTo>
                    <a:lnTo>
                      <a:pt x="748" y="506"/>
                    </a:lnTo>
                    <a:lnTo>
                      <a:pt x="739" y="506"/>
                    </a:lnTo>
                    <a:lnTo>
                      <a:pt x="732" y="506"/>
                    </a:lnTo>
                    <a:lnTo>
                      <a:pt x="725" y="506"/>
                    </a:lnTo>
                    <a:lnTo>
                      <a:pt x="715" y="506"/>
                    </a:lnTo>
                    <a:lnTo>
                      <a:pt x="708" y="506"/>
                    </a:lnTo>
                    <a:lnTo>
                      <a:pt x="701" y="506"/>
                    </a:lnTo>
                    <a:lnTo>
                      <a:pt x="694" y="506"/>
                    </a:lnTo>
                    <a:lnTo>
                      <a:pt x="687" y="509"/>
                    </a:lnTo>
                    <a:lnTo>
                      <a:pt x="677" y="506"/>
                    </a:lnTo>
                    <a:lnTo>
                      <a:pt x="668" y="506"/>
                    </a:lnTo>
                    <a:lnTo>
                      <a:pt x="658" y="504"/>
                    </a:lnTo>
                    <a:lnTo>
                      <a:pt x="651" y="50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1" y="504"/>
                    </a:lnTo>
                    <a:lnTo>
                      <a:pt x="602" y="506"/>
                    </a:lnTo>
                    <a:lnTo>
                      <a:pt x="594" y="506"/>
                    </a:lnTo>
                    <a:lnTo>
                      <a:pt x="587" y="509"/>
                    </a:lnTo>
                    <a:lnTo>
                      <a:pt x="580" y="509"/>
                    </a:lnTo>
                    <a:lnTo>
                      <a:pt x="573" y="511"/>
                    </a:lnTo>
                    <a:lnTo>
                      <a:pt x="568" y="513"/>
                    </a:lnTo>
                    <a:lnTo>
                      <a:pt x="561" y="516"/>
                    </a:lnTo>
                    <a:lnTo>
                      <a:pt x="554" y="516"/>
                    </a:lnTo>
                    <a:lnTo>
                      <a:pt x="547" y="518"/>
                    </a:lnTo>
                    <a:lnTo>
                      <a:pt x="542" y="520"/>
                    </a:lnTo>
                    <a:lnTo>
                      <a:pt x="535" y="523"/>
                    </a:lnTo>
                    <a:lnTo>
                      <a:pt x="531" y="525"/>
                    </a:lnTo>
                    <a:lnTo>
                      <a:pt x="526" y="528"/>
                    </a:lnTo>
                    <a:lnTo>
                      <a:pt x="519" y="530"/>
                    </a:lnTo>
                    <a:lnTo>
                      <a:pt x="514" y="532"/>
                    </a:lnTo>
                    <a:lnTo>
                      <a:pt x="509" y="537"/>
                    </a:lnTo>
                    <a:lnTo>
                      <a:pt x="504" y="539"/>
                    </a:lnTo>
                    <a:lnTo>
                      <a:pt x="500" y="542"/>
                    </a:lnTo>
                    <a:lnTo>
                      <a:pt x="495" y="544"/>
                    </a:lnTo>
                    <a:lnTo>
                      <a:pt x="486" y="554"/>
                    </a:lnTo>
                    <a:lnTo>
                      <a:pt x="478" y="561"/>
                    </a:lnTo>
                    <a:lnTo>
                      <a:pt x="469" y="568"/>
                    </a:lnTo>
                    <a:lnTo>
                      <a:pt x="462" y="575"/>
                    </a:lnTo>
                    <a:lnTo>
                      <a:pt x="455" y="585"/>
                    </a:lnTo>
                    <a:lnTo>
                      <a:pt x="448" y="594"/>
                    </a:lnTo>
                    <a:lnTo>
                      <a:pt x="443" y="601"/>
                    </a:lnTo>
                    <a:lnTo>
                      <a:pt x="436" y="611"/>
                    </a:lnTo>
                    <a:lnTo>
                      <a:pt x="433" y="615"/>
                    </a:lnTo>
                    <a:lnTo>
                      <a:pt x="431" y="620"/>
                    </a:lnTo>
                    <a:lnTo>
                      <a:pt x="429" y="625"/>
                    </a:lnTo>
                    <a:lnTo>
                      <a:pt x="429" y="630"/>
                    </a:lnTo>
                    <a:lnTo>
                      <a:pt x="424" y="634"/>
                    </a:lnTo>
                    <a:lnTo>
                      <a:pt x="422" y="639"/>
                    </a:lnTo>
                    <a:lnTo>
                      <a:pt x="422" y="644"/>
                    </a:lnTo>
                    <a:lnTo>
                      <a:pt x="419" y="651"/>
                    </a:lnTo>
                    <a:lnTo>
                      <a:pt x="417" y="656"/>
                    </a:lnTo>
                    <a:lnTo>
                      <a:pt x="414" y="661"/>
                    </a:lnTo>
                    <a:lnTo>
                      <a:pt x="412" y="665"/>
                    </a:lnTo>
                    <a:lnTo>
                      <a:pt x="410" y="670"/>
                    </a:lnTo>
                    <a:lnTo>
                      <a:pt x="407" y="675"/>
                    </a:lnTo>
                    <a:lnTo>
                      <a:pt x="407" y="680"/>
                    </a:lnTo>
                    <a:lnTo>
                      <a:pt x="405" y="684"/>
                    </a:lnTo>
                    <a:lnTo>
                      <a:pt x="405" y="691"/>
                    </a:lnTo>
                    <a:lnTo>
                      <a:pt x="403" y="696"/>
                    </a:lnTo>
                    <a:lnTo>
                      <a:pt x="403" y="701"/>
                    </a:lnTo>
                    <a:lnTo>
                      <a:pt x="403" y="706"/>
                    </a:lnTo>
                    <a:lnTo>
                      <a:pt x="403" y="713"/>
                    </a:lnTo>
                    <a:lnTo>
                      <a:pt x="398" y="718"/>
                    </a:lnTo>
                    <a:lnTo>
                      <a:pt x="398" y="722"/>
                    </a:lnTo>
                    <a:lnTo>
                      <a:pt x="396" y="727"/>
                    </a:lnTo>
                    <a:lnTo>
                      <a:pt x="396" y="737"/>
                    </a:lnTo>
                    <a:lnTo>
                      <a:pt x="393" y="741"/>
                    </a:lnTo>
                    <a:lnTo>
                      <a:pt x="393" y="751"/>
                    </a:lnTo>
                    <a:lnTo>
                      <a:pt x="393" y="760"/>
                    </a:lnTo>
                    <a:lnTo>
                      <a:pt x="393" y="767"/>
                    </a:lnTo>
                    <a:lnTo>
                      <a:pt x="391" y="777"/>
                    </a:lnTo>
                    <a:lnTo>
                      <a:pt x="391" y="786"/>
                    </a:lnTo>
                    <a:lnTo>
                      <a:pt x="391" y="796"/>
                    </a:lnTo>
                    <a:lnTo>
                      <a:pt x="391" y="805"/>
                    </a:lnTo>
                    <a:lnTo>
                      <a:pt x="388" y="817"/>
                    </a:lnTo>
                    <a:lnTo>
                      <a:pt x="388" y="829"/>
                    </a:lnTo>
                    <a:lnTo>
                      <a:pt x="388" y="839"/>
                    </a:lnTo>
                    <a:lnTo>
                      <a:pt x="388" y="851"/>
                    </a:lnTo>
                    <a:lnTo>
                      <a:pt x="388" y="860"/>
                    </a:lnTo>
                    <a:lnTo>
                      <a:pt x="388" y="874"/>
                    </a:lnTo>
                    <a:lnTo>
                      <a:pt x="388" y="886"/>
                    </a:lnTo>
                    <a:lnTo>
                      <a:pt x="388" y="898"/>
                    </a:lnTo>
                    <a:lnTo>
                      <a:pt x="388" y="910"/>
                    </a:lnTo>
                    <a:lnTo>
                      <a:pt x="388" y="924"/>
                    </a:lnTo>
                    <a:lnTo>
                      <a:pt x="388" y="936"/>
                    </a:lnTo>
                    <a:lnTo>
                      <a:pt x="388" y="950"/>
                    </a:lnTo>
                    <a:lnTo>
                      <a:pt x="388" y="962"/>
                    </a:lnTo>
                    <a:lnTo>
                      <a:pt x="388" y="976"/>
                    </a:lnTo>
                    <a:lnTo>
                      <a:pt x="388" y="991"/>
                    </a:lnTo>
                    <a:lnTo>
                      <a:pt x="388" y="1003"/>
                    </a:lnTo>
                    <a:lnTo>
                      <a:pt x="388" y="1017"/>
                    </a:lnTo>
                    <a:lnTo>
                      <a:pt x="388" y="1031"/>
                    </a:lnTo>
                    <a:lnTo>
                      <a:pt x="388" y="1045"/>
                    </a:lnTo>
                    <a:lnTo>
                      <a:pt x="388" y="1060"/>
                    </a:lnTo>
                    <a:lnTo>
                      <a:pt x="386" y="1071"/>
                    </a:lnTo>
                    <a:lnTo>
                      <a:pt x="386" y="1088"/>
                    </a:lnTo>
                    <a:lnTo>
                      <a:pt x="386" y="1100"/>
                    </a:lnTo>
                    <a:lnTo>
                      <a:pt x="386" y="1114"/>
                    </a:lnTo>
                    <a:lnTo>
                      <a:pt x="386" y="1128"/>
                    </a:lnTo>
                    <a:lnTo>
                      <a:pt x="386" y="1143"/>
                    </a:lnTo>
                    <a:lnTo>
                      <a:pt x="386" y="1155"/>
                    </a:lnTo>
                    <a:lnTo>
                      <a:pt x="386" y="1169"/>
                    </a:lnTo>
                    <a:lnTo>
                      <a:pt x="386" y="1183"/>
                    </a:lnTo>
                    <a:lnTo>
                      <a:pt x="386" y="1195"/>
                    </a:lnTo>
                    <a:lnTo>
                      <a:pt x="386" y="1209"/>
                    </a:lnTo>
                    <a:lnTo>
                      <a:pt x="386" y="1221"/>
                    </a:lnTo>
                    <a:lnTo>
                      <a:pt x="386" y="1235"/>
                    </a:lnTo>
                    <a:lnTo>
                      <a:pt x="386" y="1247"/>
                    </a:lnTo>
                    <a:lnTo>
                      <a:pt x="386" y="1259"/>
                    </a:lnTo>
                    <a:lnTo>
                      <a:pt x="386" y="1273"/>
                    </a:lnTo>
                    <a:lnTo>
                      <a:pt x="384" y="1285"/>
                    </a:lnTo>
                    <a:lnTo>
                      <a:pt x="384" y="1297"/>
                    </a:lnTo>
                    <a:lnTo>
                      <a:pt x="384" y="1307"/>
                    </a:lnTo>
                    <a:lnTo>
                      <a:pt x="384" y="1318"/>
                    </a:lnTo>
                    <a:lnTo>
                      <a:pt x="381" y="1328"/>
                    </a:lnTo>
                    <a:lnTo>
                      <a:pt x="381" y="1340"/>
                    </a:lnTo>
                    <a:lnTo>
                      <a:pt x="381" y="1349"/>
                    </a:lnTo>
                    <a:lnTo>
                      <a:pt x="381" y="1361"/>
                    </a:lnTo>
                    <a:lnTo>
                      <a:pt x="379" y="1371"/>
                    </a:lnTo>
                    <a:lnTo>
                      <a:pt x="379" y="1380"/>
                    </a:lnTo>
                    <a:lnTo>
                      <a:pt x="379" y="1387"/>
                    </a:lnTo>
                    <a:lnTo>
                      <a:pt x="379" y="1397"/>
                    </a:lnTo>
                    <a:lnTo>
                      <a:pt x="377" y="1402"/>
                    </a:lnTo>
                    <a:lnTo>
                      <a:pt x="377" y="1411"/>
                    </a:lnTo>
                    <a:lnTo>
                      <a:pt x="374" y="1418"/>
                    </a:lnTo>
                    <a:lnTo>
                      <a:pt x="374" y="1425"/>
                    </a:lnTo>
                    <a:lnTo>
                      <a:pt x="374" y="1430"/>
                    </a:lnTo>
                    <a:lnTo>
                      <a:pt x="369" y="1437"/>
                    </a:lnTo>
                    <a:lnTo>
                      <a:pt x="369" y="1442"/>
                    </a:lnTo>
                    <a:lnTo>
                      <a:pt x="367" y="1449"/>
                    </a:lnTo>
                    <a:lnTo>
                      <a:pt x="365" y="1456"/>
                    </a:lnTo>
                    <a:lnTo>
                      <a:pt x="365" y="1463"/>
                    </a:lnTo>
                    <a:lnTo>
                      <a:pt x="362" y="1468"/>
                    </a:lnTo>
                    <a:lnTo>
                      <a:pt x="360" y="1475"/>
                    </a:lnTo>
                    <a:lnTo>
                      <a:pt x="358" y="1480"/>
                    </a:lnTo>
                    <a:lnTo>
                      <a:pt x="355" y="1487"/>
                    </a:lnTo>
                    <a:lnTo>
                      <a:pt x="353" y="1494"/>
                    </a:lnTo>
                    <a:lnTo>
                      <a:pt x="351" y="1499"/>
                    </a:lnTo>
                    <a:lnTo>
                      <a:pt x="348" y="1506"/>
                    </a:lnTo>
                    <a:lnTo>
                      <a:pt x="346" y="1511"/>
                    </a:lnTo>
                    <a:lnTo>
                      <a:pt x="341" y="1518"/>
                    </a:lnTo>
                    <a:lnTo>
                      <a:pt x="339" y="1525"/>
                    </a:lnTo>
                    <a:lnTo>
                      <a:pt x="336" y="1530"/>
                    </a:lnTo>
                    <a:lnTo>
                      <a:pt x="334" y="1537"/>
                    </a:lnTo>
                    <a:lnTo>
                      <a:pt x="327" y="1542"/>
                    </a:lnTo>
                    <a:lnTo>
                      <a:pt x="324" y="1549"/>
                    </a:lnTo>
                    <a:lnTo>
                      <a:pt x="322" y="1554"/>
                    </a:lnTo>
                    <a:lnTo>
                      <a:pt x="317" y="1561"/>
                    </a:lnTo>
                    <a:lnTo>
                      <a:pt x="313" y="1565"/>
                    </a:lnTo>
                    <a:lnTo>
                      <a:pt x="310" y="1573"/>
                    </a:lnTo>
                    <a:lnTo>
                      <a:pt x="306" y="1577"/>
                    </a:lnTo>
                    <a:lnTo>
                      <a:pt x="301" y="1582"/>
                    </a:lnTo>
                    <a:lnTo>
                      <a:pt x="296" y="1589"/>
                    </a:lnTo>
                    <a:lnTo>
                      <a:pt x="294" y="1594"/>
                    </a:lnTo>
                    <a:lnTo>
                      <a:pt x="287" y="1601"/>
                    </a:lnTo>
                    <a:lnTo>
                      <a:pt x="282" y="1606"/>
                    </a:lnTo>
                    <a:lnTo>
                      <a:pt x="277" y="1611"/>
                    </a:lnTo>
                    <a:lnTo>
                      <a:pt x="272" y="1618"/>
                    </a:lnTo>
                    <a:lnTo>
                      <a:pt x="268" y="1620"/>
                    </a:lnTo>
                    <a:lnTo>
                      <a:pt x="261" y="1625"/>
                    </a:lnTo>
                    <a:lnTo>
                      <a:pt x="253" y="1630"/>
                    </a:lnTo>
                    <a:lnTo>
                      <a:pt x="249" y="1634"/>
                    </a:lnTo>
                    <a:lnTo>
                      <a:pt x="242" y="1639"/>
                    </a:lnTo>
                    <a:lnTo>
                      <a:pt x="237" y="1644"/>
                    </a:lnTo>
                    <a:lnTo>
                      <a:pt x="230" y="1649"/>
                    </a:lnTo>
                    <a:lnTo>
                      <a:pt x="225" y="1653"/>
                    </a:lnTo>
                    <a:lnTo>
                      <a:pt x="216" y="1658"/>
                    </a:lnTo>
                    <a:lnTo>
                      <a:pt x="211" y="1663"/>
                    </a:lnTo>
                    <a:lnTo>
                      <a:pt x="204" y="1665"/>
                    </a:lnTo>
                    <a:lnTo>
                      <a:pt x="197" y="1670"/>
                    </a:lnTo>
                    <a:lnTo>
                      <a:pt x="189" y="1672"/>
                    </a:lnTo>
                    <a:lnTo>
                      <a:pt x="182" y="1677"/>
                    </a:lnTo>
                    <a:lnTo>
                      <a:pt x="173" y="1679"/>
                    </a:lnTo>
                    <a:lnTo>
                      <a:pt x="166" y="1684"/>
                    </a:lnTo>
                    <a:lnTo>
                      <a:pt x="156" y="1687"/>
                    </a:lnTo>
                    <a:lnTo>
                      <a:pt x="147" y="1689"/>
                    </a:lnTo>
                    <a:lnTo>
                      <a:pt x="140" y="1691"/>
                    </a:lnTo>
                    <a:lnTo>
                      <a:pt x="130" y="1694"/>
                    </a:lnTo>
                    <a:lnTo>
                      <a:pt x="121" y="1698"/>
                    </a:lnTo>
                    <a:lnTo>
                      <a:pt x="114" y="1701"/>
                    </a:lnTo>
                    <a:lnTo>
                      <a:pt x="104" y="1703"/>
                    </a:lnTo>
                    <a:lnTo>
                      <a:pt x="95" y="1706"/>
                    </a:lnTo>
                    <a:lnTo>
                      <a:pt x="85" y="1706"/>
                    </a:lnTo>
                    <a:lnTo>
                      <a:pt x="76" y="1708"/>
                    </a:lnTo>
                    <a:lnTo>
                      <a:pt x="64" y="1708"/>
                    </a:lnTo>
                    <a:lnTo>
                      <a:pt x="54" y="1710"/>
                    </a:lnTo>
                    <a:lnTo>
                      <a:pt x="45" y="1713"/>
                    </a:lnTo>
                    <a:lnTo>
                      <a:pt x="33" y="1713"/>
                    </a:lnTo>
                    <a:lnTo>
                      <a:pt x="24" y="1713"/>
                    </a:lnTo>
                    <a:lnTo>
                      <a:pt x="12" y="1715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60" name="Freeform 123"/>
              <p:cNvSpPr>
                <a:spLocks noChangeAspect="1"/>
              </p:cNvSpPr>
              <p:nvPr/>
            </p:nvSpPr>
            <p:spPr bwMode="auto">
              <a:xfrm>
                <a:off x="2793" y="9103"/>
                <a:ext cx="1160" cy="1059"/>
              </a:xfrm>
              <a:custGeom>
                <a:avLst/>
                <a:gdLst>
                  <a:gd name="T0" fmla="*/ 14 w 1160"/>
                  <a:gd name="T1" fmla="*/ 955 h 1059"/>
                  <a:gd name="T2" fmla="*/ 61 w 1160"/>
                  <a:gd name="T3" fmla="*/ 810 h 1059"/>
                  <a:gd name="T4" fmla="*/ 137 w 1160"/>
                  <a:gd name="T5" fmla="*/ 617 h 1059"/>
                  <a:gd name="T6" fmla="*/ 246 w 1160"/>
                  <a:gd name="T7" fmla="*/ 413 h 1059"/>
                  <a:gd name="T8" fmla="*/ 391 w 1160"/>
                  <a:gd name="T9" fmla="*/ 226 h 1059"/>
                  <a:gd name="T10" fmla="*/ 566 w 1160"/>
                  <a:gd name="T11" fmla="*/ 93 h 1059"/>
                  <a:gd name="T12" fmla="*/ 736 w 1160"/>
                  <a:gd name="T13" fmla="*/ 24 h 1059"/>
                  <a:gd name="T14" fmla="*/ 888 w 1160"/>
                  <a:gd name="T15" fmla="*/ 0 h 1059"/>
                  <a:gd name="T16" fmla="*/ 1009 w 1160"/>
                  <a:gd name="T17" fmla="*/ 14 h 1059"/>
                  <a:gd name="T18" fmla="*/ 1099 w 1160"/>
                  <a:gd name="T19" fmla="*/ 50 h 1059"/>
                  <a:gd name="T20" fmla="*/ 1156 w 1160"/>
                  <a:gd name="T21" fmla="*/ 100 h 1059"/>
                  <a:gd name="T22" fmla="*/ 1149 w 1160"/>
                  <a:gd name="T23" fmla="*/ 171 h 1059"/>
                  <a:gd name="T24" fmla="*/ 1118 w 1160"/>
                  <a:gd name="T25" fmla="*/ 228 h 1059"/>
                  <a:gd name="T26" fmla="*/ 1073 w 1160"/>
                  <a:gd name="T27" fmla="*/ 292 h 1059"/>
                  <a:gd name="T28" fmla="*/ 1009 w 1160"/>
                  <a:gd name="T29" fmla="*/ 368 h 1059"/>
                  <a:gd name="T30" fmla="*/ 924 w 1160"/>
                  <a:gd name="T31" fmla="*/ 454 h 1059"/>
                  <a:gd name="T32" fmla="*/ 874 w 1160"/>
                  <a:gd name="T33" fmla="*/ 408 h 1059"/>
                  <a:gd name="T34" fmla="*/ 874 w 1160"/>
                  <a:gd name="T35" fmla="*/ 373 h 1059"/>
                  <a:gd name="T36" fmla="*/ 807 w 1160"/>
                  <a:gd name="T37" fmla="*/ 344 h 1059"/>
                  <a:gd name="T38" fmla="*/ 741 w 1160"/>
                  <a:gd name="T39" fmla="*/ 363 h 1059"/>
                  <a:gd name="T40" fmla="*/ 672 w 1160"/>
                  <a:gd name="T41" fmla="*/ 385 h 1059"/>
                  <a:gd name="T42" fmla="*/ 613 w 1160"/>
                  <a:gd name="T43" fmla="*/ 401 h 1059"/>
                  <a:gd name="T44" fmla="*/ 564 w 1160"/>
                  <a:gd name="T45" fmla="*/ 408 h 1059"/>
                  <a:gd name="T46" fmla="*/ 606 w 1160"/>
                  <a:gd name="T47" fmla="*/ 342 h 1059"/>
                  <a:gd name="T48" fmla="*/ 644 w 1160"/>
                  <a:gd name="T49" fmla="*/ 280 h 1059"/>
                  <a:gd name="T50" fmla="*/ 684 w 1160"/>
                  <a:gd name="T51" fmla="*/ 216 h 1059"/>
                  <a:gd name="T52" fmla="*/ 722 w 1160"/>
                  <a:gd name="T53" fmla="*/ 154 h 1059"/>
                  <a:gd name="T54" fmla="*/ 663 w 1160"/>
                  <a:gd name="T55" fmla="*/ 159 h 1059"/>
                  <a:gd name="T56" fmla="*/ 623 w 1160"/>
                  <a:gd name="T57" fmla="*/ 221 h 1059"/>
                  <a:gd name="T58" fmla="*/ 580 w 1160"/>
                  <a:gd name="T59" fmla="*/ 294 h 1059"/>
                  <a:gd name="T60" fmla="*/ 537 w 1160"/>
                  <a:gd name="T61" fmla="*/ 366 h 1059"/>
                  <a:gd name="T62" fmla="*/ 500 w 1160"/>
                  <a:gd name="T63" fmla="*/ 435 h 1059"/>
                  <a:gd name="T64" fmla="*/ 436 w 1160"/>
                  <a:gd name="T65" fmla="*/ 501 h 1059"/>
                  <a:gd name="T66" fmla="*/ 346 w 1160"/>
                  <a:gd name="T67" fmla="*/ 601 h 1059"/>
                  <a:gd name="T68" fmla="*/ 263 w 1160"/>
                  <a:gd name="T69" fmla="*/ 708 h 1059"/>
                  <a:gd name="T70" fmla="*/ 187 w 1160"/>
                  <a:gd name="T71" fmla="*/ 805 h 1059"/>
                  <a:gd name="T72" fmla="*/ 135 w 1160"/>
                  <a:gd name="T73" fmla="*/ 879 h 1059"/>
                  <a:gd name="T74" fmla="*/ 140 w 1160"/>
                  <a:gd name="T75" fmla="*/ 924 h 1059"/>
                  <a:gd name="T76" fmla="*/ 213 w 1160"/>
                  <a:gd name="T77" fmla="*/ 841 h 1059"/>
                  <a:gd name="T78" fmla="*/ 308 w 1160"/>
                  <a:gd name="T79" fmla="*/ 729 h 1059"/>
                  <a:gd name="T80" fmla="*/ 402 w 1160"/>
                  <a:gd name="T81" fmla="*/ 627 h 1059"/>
                  <a:gd name="T82" fmla="*/ 483 w 1160"/>
                  <a:gd name="T83" fmla="*/ 544 h 1059"/>
                  <a:gd name="T84" fmla="*/ 545 w 1160"/>
                  <a:gd name="T85" fmla="*/ 487 h 1059"/>
                  <a:gd name="T86" fmla="*/ 594 w 1160"/>
                  <a:gd name="T87" fmla="*/ 456 h 1059"/>
                  <a:gd name="T88" fmla="*/ 658 w 1160"/>
                  <a:gd name="T89" fmla="*/ 437 h 1059"/>
                  <a:gd name="T90" fmla="*/ 715 w 1160"/>
                  <a:gd name="T91" fmla="*/ 420 h 1059"/>
                  <a:gd name="T92" fmla="*/ 772 w 1160"/>
                  <a:gd name="T93" fmla="*/ 404 h 1059"/>
                  <a:gd name="T94" fmla="*/ 834 w 1160"/>
                  <a:gd name="T95" fmla="*/ 385 h 1059"/>
                  <a:gd name="T96" fmla="*/ 883 w 1160"/>
                  <a:gd name="T97" fmla="*/ 437 h 1059"/>
                  <a:gd name="T98" fmla="*/ 881 w 1160"/>
                  <a:gd name="T99" fmla="*/ 487 h 1059"/>
                  <a:gd name="T100" fmla="*/ 822 w 1160"/>
                  <a:gd name="T101" fmla="*/ 537 h 1059"/>
                  <a:gd name="T102" fmla="*/ 758 w 1160"/>
                  <a:gd name="T103" fmla="*/ 584 h 1059"/>
                  <a:gd name="T104" fmla="*/ 684 w 1160"/>
                  <a:gd name="T105" fmla="*/ 636 h 1059"/>
                  <a:gd name="T106" fmla="*/ 609 w 1160"/>
                  <a:gd name="T107" fmla="*/ 686 h 1059"/>
                  <a:gd name="T108" fmla="*/ 523 w 1160"/>
                  <a:gd name="T109" fmla="*/ 741 h 1059"/>
                  <a:gd name="T110" fmla="*/ 459 w 1160"/>
                  <a:gd name="T111" fmla="*/ 777 h 1059"/>
                  <a:gd name="T112" fmla="*/ 388 w 1160"/>
                  <a:gd name="T113" fmla="*/ 829 h 1059"/>
                  <a:gd name="T114" fmla="*/ 294 w 1160"/>
                  <a:gd name="T115" fmla="*/ 898 h 1059"/>
                  <a:gd name="T116" fmla="*/ 196 w 1160"/>
                  <a:gd name="T117" fmla="*/ 967 h 1059"/>
                  <a:gd name="T118" fmla="*/ 118 w 1160"/>
                  <a:gd name="T119" fmla="*/ 1024 h 1059"/>
                  <a:gd name="T120" fmla="*/ 52 w 1160"/>
                  <a:gd name="T121" fmla="*/ 1059 h 1059"/>
                  <a:gd name="T122" fmla="*/ 0 w 1160"/>
                  <a:gd name="T123" fmla="*/ 1019 h 10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0"/>
                  <a:gd name="T187" fmla="*/ 0 h 1059"/>
                  <a:gd name="T188" fmla="*/ 1160 w 1160"/>
                  <a:gd name="T189" fmla="*/ 1059 h 10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0" h="1059">
                    <a:moveTo>
                      <a:pt x="0" y="1019"/>
                    </a:moveTo>
                    <a:lnTo>
                      <a:pt x="0" y="1016"/>
                    </a:lnTo>
                    <a:lnTo>
                      <a:pt x="0" y="1009"/>
                    </a:lnTo>
                    <a:lnTo>
                      <a:pt x="0" y="1005"/>
                    </a:lnTo>
                    <a:lnTo>
                      <a:pt x="2" y="1002"/>
                    </a:lnTo>
                    <a:lnTo>
                      <a:pt x="2" y="995"/>
                    </a:lnTo>
                    <a:lnTo>
                      <a:pt x="5" y="990"/>
                    </a:lnTo>
                    <a:lnTo>
                      <a:pt x="7" y="981"/>
                    </a:lnTo>
                    <a:lnTo>
                      <a:pt x="9" y="971"/>
                    </a:lnTo>
                    <a:lnTo>
                      <a:pt x="12" y="964"/>
                    </a:lnTo>
                    <a:lnTo>
                      <a:pt x="14" y="955"/>
                    </a:lnTo>
                    <a:lnTo>
                      <a:pt x="16" y="943"/>
                    </a:lnTo>
                    <a:lnTo>
                      <a:pt x="21" y="933"/>
                    </a:lnTo>
                    <a:lnTo>
                      <a:pt x="24" y="921"/>
                    </a:lnTo>
                    <a:lnTo>
                      <a:pt x="28" y="910"/>
                    </a:lnTo>
                    <a:lnTo>
                      <a:pt x="31" y="898"/>
                    </a:lnTo>
                    <a:lnTo>
                      <a:pt x="35" y="883"/>
                    </a:lnTo>
                    <a:lnTo>
                      <a:pt x="40" y="869"/>
                    </a:lnTo>
                    <a:lnTo>
                      <a:pt x="45" y="857"/>
                    </a:lnTo>
                    <a:lnTo>
                      <a:pt x="50" y="841"/>
                    </a:lnTo>
                    <a:lnTo>
                      <a:pt x="54" y="826"/>
                    </a:lnTo>
                    <a:lnTo>
                      <a:pt x="61" y="810"/>
                    </a:lnTo>
                    <a:lnTo>
                      <a:pt x="69" y="796"/>
                    </a:lnTo>
                    <a:lnTo>
                      <a:pt x="71" y="777"/>
                    </a:lnTo>
                    <a:lnTo>
                      <a:pt x="78" y="760"/>
                    </a:lnTo>
                    <a:lnTo>
                      <a:pt x="85" y="743"/>
                    </a:lnTo>
                    <a:lnTo>
                      <a:pt x="92" y="727"/>
                    </a:lnTo>
                    <a:lnTo>
                      <a:pt x="99" y="708"/>
                    </a:lnTo>
                    <a:lnTo>
                      <a:pt x="106" y="691"/>
                    </a:lnTo>
                    <a:lnTo>
                      <a:pt x="114" y="674"/>
                    </a:lnTo>
                    <a:lnTo>
                      <a:pt x="123" y="655"/>
                    </a:lnTo>
                    <a:lnTo>
                      <a:pt x="130" y="636"/>
                    </a:lnTo>
                    <a:lnTo>
                      <a:pt x="137" y="617"/>
                    </a:lnTo>
                    <a:lnTo>
                      <a:pt x="147" y="598"/>
                    </a:lnTo>
                    <a:lnTo>
                      <a:pt x="156" y="582"/>
                    </a:lnTo>
                    <a:lnTo>
                      <a:pt x="163" y="563"/>
                    </a:lnTo>
                    <a:lnTo>
                      <a:pt x="173" y="544"/>
                    </a:lnTo>
                    <a:lnTo>
                      <a:pt x="182" y="525"/>
                    </a:lnTo>
                    <a:lnTo>
                      <a:pt x="194" y="506"/>
                    </a:lnTo>
                    <a:lnTo>
                      <a:pt x="204" y="487"/>
                    </a:lnTo>
                    <a:lnTo>
                      <a:pt x="213" y="468"/>
                    </a:lnTo>
                    <a:lnTo>
                      <a:pt x="225" y="449"/>
                    </a:lnTo>
                    <a:lnTo>
                      <a:pt x="237" y="430"/>
                    </a:lnTo>
                    <a:lnTo>
                      <a:pt x="246" y="413"/>
                    </a:lnTo>
                    <a:lnTo>
                      <a:pt x="260" y="394"/>
                    </a:lnTo>
                    <a:lnTo>
                      <a:pt x="270" y="375"/>
                    </a:lnTo>
                    <a:lnTo>
                      <a:pt x="284" y="359"/>
                    </a:lnTo>
                    <a:lnTo>
                      <a:pt x="296" y="342"/>
                    </a:lnTo>
                    <a:lnTo>
                      <a:pt x="308" y="323"/>
                    </a:lnTo>
                    <a:lnTo>
                      <a:pt x="322" y="304"/>
                    </a:lnTo>
                    <a:lnTo>
                      <a:pt x="334" y="290"/>
                    </a:lnTo>
                    <a:lnTo>
                      <a:pt x="348" y="273"/>
                    </a:lnTo>
                    <a:lnTo>
                      <a:pt x="362" y="256"/>
                    </a:lnTo>
                    <a:lnTo>
                      <a:pt x="376" y="242"/>
                    </a:lnTo>
                    <a:lnTo>
                      <a:pt x="391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6" y="183"/>
                    </a:lnTo>
                    <a:lnTo>
                      <a:pt x="450" y="171"/>
                    </a:lnTo>
                    <a:lnTo>
                      <a:pt x="466" y="159"/>
                    </a:lnTo>
                    <a:lnTo>
                      <a:pt x="483" y="147"/>
                    </a:lnTo>
                    <a:lnTo>
                      <a:pt x="500" y="135"/>
                    </a:lnTo>
                    <a:lnTo>
                      <a:pt x="516" y="123"/>
                    </a:lnTo>
                    <a:lnTo>
                      <a:pt x="533" y="112"/>
                    </a:lnTo>
                    <a:lnTo>
                      <a:pt x="549" y="104"/>
                    </a:lnTo>
                    <a:lnTo>
                      <a:pt x="566" y="93"/>
                    </a:lnTo>
                    <a:lnTo>
                      <a:pt x="582" y="85"/>
                    </a:lnTo>
                    <a:lnTo>
                      <a:pt x="597" y="76"/>
                    </a:lnTo>
                    <a:lnTo>
                      <a:pt x="613" y="69"/>
                    </a:lnTo>
                    <a:lnTo>
                      <a:pt x="630" y="59"/>
                    </a:lnTo>
                    <a:lnTo>
                      <a:pt x="646" y="55"/>
                    </a:lnTo>
                    <a:lnTo>
                      <a:pt x="663" y="47"/>
                    </a:lnTo>
                    <a:lnTo>
                      <a:pt x="677" y="43"/>
                    </a:lnTo>
                    <a:lnTo>
                      <a:pt x="694" y="36"/>
                    </a:lnTo>
                    <a:lnTo>
                      <a:pt x="708" y="31"/>
                    </a:lnTo>
                    <a:lnTo>
                      <a:pt x="722" y="26"/>
                    </a:lnTo>
                    <a:lnTo>
                      <a:pt x="736" y="24"/>
                    </a:lnTo>
                    <a:lnTo>
                      <a:pt x="751" y="19"/>
                    </a:lnTo>
                    <a:lnTo>
                      <a:pt x="767" y="17"/>
                    </a:lnTo>
                    <a:lnTo>
                      <a:pt x="781" y="12"/>
                    </a:lnTo>
                    <a:lnTo>
                      <a:pt x="793" y="9"/>
                    </a:lnTo>
                    <a:lnTo>
                      <a:pt x="807" y="7"/>
                    </a:lnTo>
                    <a:lnTo>
                      <a:pt x="822" y="7"/>
                    </a:lnTo>
                    <a:lnTo>
                      <a:pt x="834" y="2"/>
                    </a:lnTo>
                    <a:lnTo>
                      <a:pt x="848" y="2"/>
                    </a:lnTo>
                    <a:lnTo>
                      <a:pt x="862" y="2"/>
                    </a:lnTo>
                    <a:lnTo>
                      <a:pt x="876" y="2"/>
                    </a:lnTo>
                    <a:lnTo>
                      <a:pt x="888" y="0"/>
                    </a:lnTo>
                    <a:lnTo>
                      <a:pt x="900" y="0"/>
                    </a:lnTo>
                    <a:lnTo>
                      <a:pt x="912" y="2"/>
                    </a:lnTo>
                    <a:lnTo>
                      <a:pt x="924" y="2"/>
                    </a:lnTo>
                    <a:lnTo>
                      <a:pt x="935" y="2"/>
                    </a:lnTo>
                    <a:lnTo>
                      <a:pt x="945" y="5"/>
                    </a:lnTo>
                    <a:lnTo>
                      <a:pt x="957" y="5"/>
                    </a:lnTo>
                    <a:lnTo>
                      <a:pt x="969" y="7"/>
                    </a:lnTo>
                    <a:lnTo>
                      <a:pt x="978" y="9"/>
                    </a:lnTo>
                    <a:lnTo>
                      <a:pt x="987" y="9"/>
                    </a:lnTo>
                    <a:lnTo>
                      <a:pt x="999" y="12"/>
                    </a:lnTo>
                    <a:lnTo>
                      <a:pt x="1009" y="14"/>
                    </a:lnTo>
                    <a:lnTo>
                      <a:pt x="1018" y="17"/>
                    </a:lnTo>
                    <a:lnTo>
                      <a:pt x="1028" y="21"/>
                    </a:lnTo>
                    <a:lnTo>
                      <a:pt x="1037" y="24"/>
                    </a:lnTo>
                    <a:lnTo>
                      <a:pt x="1047" y="26"/>
                    </a:lnTo>
                    <a:lnTo>
                      <a:pt x="1054" y="28"/>
                    </a:lnTo>
                    <a:lnTo>
                      <a:pt x="1063" y="31"/>
                    </a:lnTo>
                    <a:lnTo>
                      <a:pt x="1070" y="36"/>
                    </a:lnTo>
                    <a:lnTo>
                      <a:pt x="1077" y="38"/>
                    </a:lnTo>
                    <a:lnTo>
                      <a:pt x="1085" y="43"/>
                    </a:lnTo>
                    <a:lnTo>
                      <a:pt x="1092" y="45"/>
                    </a:lnTo>
                    <a:lnTo>
                      <a:pt x="1099" y="50"/>
                    </a:lnTo>
                    <a:lnTo>
                      <a:pt x="1106" y="55"/>
                    </a:lnTo>
                    <a:lnTo>
                      <a:pt x="1111" y="57"/>
                    </a:lnTo>
                    <a:lnTo>
                      <a:pt x="1118" y="59"/>
                    </a:lnTo>
                    <a:lnTo>
                      <a:pt x="1122" y="64"/>
                    </a:lnTo>
                    <a:lnTo>
                      <a:pt x="1127" y="69"/>
                    </a:lnTo>
                    <a:lnTo>
                      <a:pt x="1132" y="71"/>
                    </a:lnTo>
                    <a:lnTo>
                      <a:pt x="1134" y="76"/>
                    </a:lnTo>
                    <a:lnTo>
                      <a:pt x="1139" y="81"/>
                    </a:lnTo>
                    <a:lnTo>
                      <a:pt x="1144" y="83"/>
                    </a:lnTo>
                    <a:lnTo>
                      <a:pt x="1151" y="93"/>
                    </a:lnTo>
                    <a:lnTo>
                      <a:pt x="1156" y="100"/>
                    </a:lnTo>
                    <a:lnTo>
                      <a:pt x="1158" y="107"/>
                    </a:lnTo>
                    <a:lnTo>
                      <a:pt x="1160" y="114"/>
                    </a:lnTo>
                    <a:lnTo>
                      <a:pt x="1160" y="119"/>
                    </a:lnTo>
                    <a:lnTo>
                      <a:pt x="1160" y="123"/>
                    </a:lnTo>
                    <a:lnTo>
                      <a:pt x="1160" y="128"/>
                    </a:lnTo>
                    <a:lnTo>
                      <a:pt x="1160" y="135"/>
                    </a:lnTo>
                    <a:lnTo>
                      <a:pt x="1158" y="140"/>
                    </a:lnTo>
                    <a:lnTo>
                      <a:pt x="1158" y="147"/>
                    </a:lnTo>
                    <a:lnTo>
                      <a:pt x="1156" y="154"/>
                    </a:lnTo>
                    <a:lnTo>
                      <a:pt x="1151" y="164"/>
                    </a:lnTo>
                    <a:lnTo>
                      <a:pt x="1149" y="171"/>
                    </a:lnTo>
                    <a:lnTo>
                      <a:pt x="1144" y="178"/>
                    </a:lnTo>
                    <a:lnTo>
                      <a:pt x="1141" y="183"/>
                    </a:lnTo>
                    <a:lnTo>
                      <a:pt x="1139" y="188"/>
                    </a:lnTo>
                    <a:lnTo>
                      <a:pt x="1137" y="192"/>
                    </a:lnTo>
                    <a:lnTo>
                      <a:pt x="1134" y="197"/>
                    </a:lnTo>
                    <a:lnTo>
                      <a:pt x="1132" y="202"/>
                    </a:lnTo>
                    <a:lnTo>
                      <a:pt x="1130" y="207"/>
                    </a:lnTo>
                    <a:lnTo>
                      <a:pt x="1130" y="211"/>
                    </a:lnTo>
                    <a:lnTo>
                      <a:pt x="1125" y="218"/>
                    </a:lnTo>
                    <a:lnTo>
                      <a:pt x="1122" y="223"/>
                    </a:lnTo>
                    <a:lnTo>
                      <a:pt x="1118" y="228"/>
                    </a:lnTo>
                    <a:lnTo>
                      <a:pt x="1115" y="235"/>
                    </a:lnTo>
                    <a:lnTo>
                      <a:pt x="1113" y="240"/>
                    </a:lnTo>
                    <a:lnTo>
                      <a:pt x="1108" y="245"/>
                    </a:lnTo>
                    <a:lnTo>
                      <a:pt x="1104" y="249"/>
                    </a:lnTo>
                    <a:lnTo>
                      <a:pt x="1101" y="256"/>
                    </a:lnTo>
                    <a:lnTo>
                      <a:pt x="1096" y="261"/>
                    </a:lnTo>
                    <a:lnTo>
                      <a:pt x="1092" y="268"/>
                    </a:lnTo>
                    <a:lnTo>
                      <a:pt x="1087" y="275"/>
                    </a:lnTo>
                    <a:lnTo>
                      <a:pt x="1082" y="280"/>
                    </a:lnTo>
                    <a:lnTo>
                      <a:pt x="1077" y="287"/>
                    </a:lnTo>
                    <a:lnTo>
                      <a:pt x="1073" y="292"/>
                    </a:lnTo>
                    <a:lnTo>
                      <a:pt x="1068" y="299"/>
                    </a:lnTo>
                    <a:lnTo>
                      <a:pt x="1063" y="306"/>
                    </a:lnTo>
                    <a:lnTo>
                      <a:pt x="1056" y="313"/>
                    </a:lnTo>
                    <a:lnTo>
                      <a:pt x="1051" y="318"/>
                    </a:lnTo>
                    <a:lnTo>
                      <a:pt x="1047" y="325"/>
                    </a:lnTo>
                    <a:lnTo>
                      <a:pt x="1040" y="332"/>
                    </a:lnTo>
                    <a:lnTo>
                      <a:pt x="1035" y="342"/>
                    </a:lnTo>
                    <a:lnTo>
                      <a:pt x="1028" y="347"/>
                    </a:lnTo>
                    <a:lnTo>
                      <a:pt x="1021" y="354"/>
                    </a:lnTo>
                    <a:lnTo>
                      <a:pt x="1014" y="361"/>
                    </a:lnTo>
                    <a:lnTo>
                      <a:pt x="1009" y="368"/>
                    </a:lnTo>
                    <a:lnTo>
                      <a:pt x="1002" y="375"/>
                    </a:lnTo>
                    <a:lnTo>
                      <a:pt x="995" y="385"/>
                    </a:lnTo>
                    <a:lnTo>
                      <a:pt x="985" y="392"/>
                    </a:lnTo>
                    <a:lnTo>
                      <a:pt x="980" y="399"/>
                    </a:lnTo>
                    <a:lnTo>
                      <a:pt x="971" y="406"/>
                    </a:lnTo>
                    <a:lnTo>
                      <a:pt x="964" y="413"/>
                    </a:lnTo>
                    <a:lnTo>
                      <a:pt x="957" y="423"/>
                    </a:lnTo>
                    <a:lnTo>
                      <a:pt x="950" y="430"/>
                    </a:lnTo>
                    <a:lnTo>
                      <a:pt x="940" y="437"/>
                    </a:lnTo>
                    <a:lnTo>
                      <a:pt x="931" y="444"/>
                    </a:lnTo>
                    <a:lnTo>
                      <a:pt x="924" y="454"/>
                    </a:lnTo>
                    <a:lnTo>
                      <a:pt x="914" y="463"/>
                    </a:lnTo>
                    <a:lnTo>
                      <a:pt x="912" y="456"/>
                    </a:lnTo>
                    <a:lnTo>
                      <a:pt x="907" y="451"/>
                    </a:lnTo>
                    <a:lnTo>
                      <a:pt x="902" y="446"/>
                    </a:lnTo>
                    <a:lnTo>
                      <a:pt x="900" y="442"/>
                    </a:lnTo>
                    <a:lnTo>
                      <a:pt x="895" y="437"/>
                    </a:lnTo>
                    <a:lnTo>
                      <a:pt x="890" y="430"/>
                    </a:lnTo>
                    <a:lnTo>
                      <a:pt x="886" y="425"/>
                    </a:lnTo>
                    <a:lnTo>
                      <a:pt x="883" y="418"/>
                    </a:lnTo>
                    <a:lnTo>
                      <a:pt x="876" y="413"/>
                    </a:lnTo>
                    <a:lnTo>
                      <a:pt x="874" y="408"/>
                    </a:lnTo>
                    <a:lnTo>
                      <a:pt x="871" y="401"/>
                    </a:lnTo>
                    <a:lnTo>
                      <a:pt x="867" y="397"/>
                    </a:lnTo>
                    <a:lnTo>
                      <a:pt x="862" y="392"/>
                    </a:lnTo>
                    <a:lnTo>
                      <a:pt x="860" y="387"/>
                    </a:lnTo>
                    <a:lnTo>
                      <a:pt x="857" y="382"/>
                    </a:lnTo>
                    <a:lnTo>
                      <a:pt x="855" y="380"/>
                    </a:lnTo>
                    <a:lnTo>
                      <a:pt x="860" y="378"/>
                    </a:lnTo>
                    <a:lnTo>
                      <a:pt x="862" y="375"/>
                    </a:lnTo>
                    <a:lnTo>
                      <a:pt x="867" y="373"/>
                    </a:lnTo>
                    <a:lnTo>
                      <a:pt x="871" y="373"/>
                    </a:lnTo>
                    <a:lnTo>
                      <a:pt x="874" y="373"/>
                    </a:lnTo>
                    <a:lnTo>
                      <a:pt x="876" y="373"/>
                    </a:lnTo>
                    <a:lnTo>
                      <a:pt x="862" y="328"/>
                    </a:lnTo>
                    <a:lnTo>
                      <a:pt x="855" y="330"/>
                    </a:lnTo>
                    <a:lnTo>
                      <a:pt x="845" y="332"/>
                    </a:lnTo>
                    <a:lnTo>
                      <a:pt x="841" y="332"/>
                    </a:lnTo>
                    <a:lnTo>
                      <a:pt x="834" y="335"/>
                    </a:lnTo>
                    <a:lnTo>
                      <a:pt x="829" y="335"/>
                    </a:lnTo>
                    <a:lnTo>
                      <a:pt x="826" y="340"/>
                    </a:lnTo>
                    <a:lnTo>
                      <a:pt x="819" y="340"/>
                    </a:lnTo>
                    <a:lnTo>
                      <a:pt x="815" y="342"/>
                    </a:lnTo>
                    <a:lnTo>
                      <a:pt x="807" y="344"/>
                    </a:lnTo>
                    <a:lnTo>
                      <a:pt x="803" y="344"/>
                    </a:lnTo>
                    <a:lnTo>
                      <a:pt x="798" y="347"/>
                    </a:lnTo>
                    <a:lnTo>
                      <a:pt x="791" y="349"/>
                    </a:lnTo>
                    <a:lnTo>
                      <a:pt x="786" y="349"/>
                    </a:lnTo>
                    <a:lnTo>
                      <a:pt x="779" y="354"/>
                    </a:lnTo>
                    <a:lnTo>
                      <a:pt x="774" y="354"/>
                    </a:lnTo>
                    <a:lnTo>
                      <a:pt x="767" y="356"/>
                    </a:lnTo>
                    <a:lnTo>
                      <a:pt x="760" y="359"/>
                    </a:lnTo>
                    <a:lnTo>
                      <a:pt x="753" y="361"/>
                    </a:lnTo>
                    <a:lnTo>
                      <a:pt x="748" y="361"/>
                    </a:lnTo>
                    <a:lnTo>
                      <a:pt x="741" y="363"/>
                    </a:lnTo>
                    <a:lnTo>
                      <a:pt x="736" y="366"/>
                    </a:lnTo>
                    <a:lnTo>
                      <a:pt x="729" y="368"/>
                    </a:lnTo>
                    <a:lnTo>
                      <a:pt x="722" y="370"/>
                    </a:lnTo>
                    <a:lnTo>
                      <a:pt x="717" y="370"/>
                    </a:lnTo>
                    <a:lnTo>
                      <a:pt x="710" y="373"/>
                    </a:lnTo>
                    <a:lnTo>
                      <a:pt x="706" y="375"/>
                    </a:lnTo>
                    <a:lnTo>
                      <a:pt x="699" y="378"/>
                    </a:lnTo>
                    <a:lnTo>
                      <a:pt x="691" y="378"/>
                    </a:lnTo>
                    <a:lnTo>
                      <a:pt x="684" y="382"/>
                    </a:lnTo>
                    <a:lnTo>
                      <a:pt x="680" y="385"/>
                    </a:lnTo>
                    <a:lnTo>
                      <a:pt x="672" y="385"/>
                    </a:lnTo>
                    <a:lnTo>
                      <a:pt x="668" y="387"/>
                    </a:lnTo>
                    <a:lnTo>
                      <a:pt x="661" y="387"/>
                    </a:lnTo>
                    <a:lnTo>
                      <a:pt x="656" y="389"/>
                    </a:lnTo>
                    <a:lnTo>
                      <a:pt x="649" y="389"/>
                    </a:lnTo>
                    <a:lnTo>
                      <a:pt x="642" y="394"/>
                    </a:lnTo>
                    <a:lnTo>
                      <a:pt x="637" y="394"/>
                    </a:lnTo>
                    <a:lnTo>
                      <a:pt x="632" y="397"/>
                    </a:lnTo>
                    <a:lnTo>
                      <a:pt x="627" y="397"/>
                    </a:lnTo>
                    <a:lnTo>
                      <a:pt x="623" y="399"/>
                    </a:lnTo>
                    <a:lnTo>
                      <a:pt x="618" y="399"/>
                    </a:lnTo>
                    <a:lnTo>
                      <a:pt x="613" y="401"/>
                    </a:lnTo>
                    <a:lnTo>
                      <a:pt x="609" y="401"/>
                    </a:lnTo>
                    <a:lnTo>
                      <a:pt x="601" y="404"/>
                    </a:lnTo>
                    <a:lnTo>
                      <a:pt x="597" y="404"/>
                    </a:lnTo>
                    <a:lnTo>
                      <a:pt x="594" y="408"/>
                    </a:lnTo>
                    <a:lnTo>
                      <a:pt x="585" y="408"/>
                    </a:lnTo>
                    <a:lnTo>
                      <a:pt x="580" y="411"/>
                    </a:lnTo>
                    <a:lnTo>
                      <a:pt x="573" y="411"/>
                    </a:lnTo>
                    <a:lnTo>
                      <a:pt x="568" y="413"/>
                    </a:lnTo>
                    <a:lnTo>
                      <a:pt x="564" y="413"/>
                    </a:lnTo>
                    <a:lnTo>
                      <a:pt x="564" y="408"/>
                    </a:lnTo>
                    <a:lnTo>
                      <a:pt x="566" y="401"/>
                    </a:lnTo>
                    <a:lnTo>
                      <a:pt x="571" y="397"/>
                    </a:lnTo>
                    <a:lnTo>
                      <a:pt x="575" y="389"/>
                    </a:lnTo>
                    <a:lnTo>
                      <a:pt x="580" y="382"/>
                    </a:lnTo>
                    <a:lnTo>
                      <a:pt x="585" y="373"/>
                    </a:lnTo>
                    <a:lnTo>
                      <a:pt x="587" y="368"/>
                    </a:lnTo>
                    <a:lnTo>
                      <a:pt x="592" y="363"/>
                    </a:lnTo>
                    <a:lnTo>
                      <a:pt x="594" y="359"/>
                    </a:lnTo>
                    <a:lnTo>
                      <a:pt x="599" y="354"/>
                    </a:lnTo>
                    <a:lnTo>
                      <a:pt x="601" y="347"/>
                    </a:lnTo>
                    <a:lnTo>
                      <a:pt x="606" y="342"/>
                    </a:lnTo>
                    <a:lnTo>
                      <a:pt x="609" y="335"/>
                    </a:lnTo>
                    <a:lnTo>
                      <a:pt x="611" y="330"/>
                    </a:lnTo>
                    <a:lnTo>
                      <a:pt x="616" y="325"/>
                    </a:lnTo>
                    <a:lnTo>
                      <a:pt x="618" y="321"/>
                    </a:lnTo>
                    <a:lnTo>
                      <a:pt x="623" y="313"/>
                    </a:lnTo>
                    <a:lnTo>
                      <a:pt x="625" y="309"/>
                    </a:lnTo>
                    <a:lnTo>
                      <a:pt x="627" y="302"/>
                    </a:lnTo>
                    <a:lnTo>
                      <a:pt x="632" y="297"/>
                    </a:lnTo>
                    <a:lnTo>
                      <a:pt x="637" y="290"/>
                    </a:lnTo>
                    <a:lnTo>
                      <a:pt x="639" y="285"/>
                    </a:lnTo>
                    <a:lnTo>
                      <a:pt x="644" y="280"/>
                    </a:lnTo>
                    <a:lnTo>
                      <a:pt x="649" y="273"/>
                    </a:lnTo>
                    <a:lnTo>
                      <a:pt x="651" y="266"/>
                    </a:lnTo>
                    <a:lnTo>
                      <a:pt x="656" y="261"/>
                    </a:lnTo>
                    <a:lnTo>
                      <a:pt x="658" y="256"/>
                    </a:lnTo>
                    <a:lnTo>
                      <a:pt x="663" y="249"/>
                    </a:lnTo>
                    <a:lnTo>
                      <a:pt x="665" y="245"/>
                    </a:lnTo>
                    <a:lnTo>
                      <a:pt x="670" y="237"/>
                    </a:lnTo>
                    <a:lnTo>
                      <a:pt x="672" y="233"/>
                    </a:lnTo>
                    <a:lnTo>
                      <a:pt x="677" y="226"/>
                    </a:lnTo>
                    <a:lnTo>
                      <a:pt x="680" y="221"/>
                    </a:lnTo>
                    <a:lnTo>
                      <a:pt x="684" y="216"/>
                    </a:lnTo>
                    <a:lnTo>
                      <a:pt x="687" y="209"/>
                    </a:lnTo>
                    <a:lnTo>
                      <a:pt x="691" y="204"/>
                    </a:lnTo>
                    <a:lnTo>
                      <a:pt x="694" y="199"/>
                    </a:lnTo>
                    <a:lnTo>
                      <a:pt x="696" y="195"/>
                    </a:lnTo>
                    <a:lnTo>
                      <a:pt x="701" y="190"/>
                    </a:lnTo>
                    <a:lnTo>
                      <a:pt x="703" y="185"/>
                    </a:lnTo>
                    <a:lnTo>
                      <a:pt x="706" y="180"/>
                    </a:lnTo>
                    <a:lnTo>
                      <a:pt x="708" y="178"/>
                    </a:lnTo>
                    <a:lnTo>
                      <a:pt x="715" y="169"/>
                    </a:lnTo>
                    <a:lnTo>
                      <a:pt x="720" y="161"/>
                    </a:lnTo>
                    <a:lnTo>
                      <a:pt x="722" y="154"/>
                    </a:lnTo>
                    <a:lnTo>
                      <a:pt x="725" y="150"/>
                    </a:lnTo>
                    <a:lnTo>
                      <a:pt x="732" y="142"/>
                    </a:lnTo>
                    <a:lnTo>
                      <a:pt x="734" y="140"/>
                    </a:lnTo>
                    <a:lnTo>
                      <a:pt x="689" y="123"/>
                    </a:lnTo>
                    <a:lnTo>
                      <a:pt x="682" y="128"/>
                    </a:lnTo>
                    <a:lnTo>
                      <a:pt x="677" y="135"/>
                    </a:lnTo>
                    <a:lnTo>
                      <a:pt x="675" y="140"/>
                    </a:lnTo>
                    <a:lnTo>
                      <a:pt x="672" y="142"/>
                    </a:lnTo>
                    <a:lnTo>
                      <a:pt x="670" y="147"/>
                    </a:lnTo>
                    <a:lnTo>
                      <a:pt x="668" y="152"/>
                    </a:lnTo>
                    <a:lnTo>
                      <a:pt x="663" y="159"/>
                    </a:lnTo>
                    <a:lnTo>
                      <a:pt x="661" y="161"/>
                    </a:lnTo>
                    <a:lnTo>
                      <a:pt x="656" y="166"/>
                    </a:lnTo>
                    <a:lnTo>
                      <a:pt x="654" y="173"/>
                    </a:lnTo>
                    <a:lnTo>
                      <a:pt x="649" y="178"/>
                    </a:lnTo>
                    <a:lnTo>
                      <a:pt x="646" y="183"/>
                    </a:lnTo>
                    <a:lnTo>
                      <a:pt x="642" y="190"/>
                    </a:lnTo>
                    <a:lnTo>
                      <a:pt x="639" y="195"/>
                    </a:lnTo>
                    <a:lnTo>
                      <a:pt x="635" y="202"/>
                    </a:lnTo>
                    <a:lnTo>
                      <a:pt x="632" y="209"/>
                    </a:lnTo>
                    <a:lnTo>
                      <a:pt x="627" y="214"/>
                    </a:lnTo>
                    <a:lnTo>
                      <a:pt x="623" y="221"/>
                    </a:lnTo>
                    <a:lnTo>
                      <a:pt x="620" y="226"/>
                    </a:lnTo>
                    <a:lnTo>
                      <a:pt x="616" y="235"/>
                    </a:lnTo>
                    <a:lnTo>
                      <a:pt x="611" y="240"/>
                    </a:lnTo>
                    <a:lnTo>
                      <a:pt x="609" y="247"/>
                    </a:lnTo>
                    <a:lnTo>
                      <a:pt x="601" y="254"/>
                    </a:lnTo>
                    <a:lnTo>
                      <a:pt x="599" y="261"/>
                    </a:lnTo>
                    <a:lnTo>
                      <a:pt x="594" y="266"/>
                    </a:lnTo>
                    <a:lnTo>
                      <a:pt x="592" y="275"/>
                    </a:lnTo>
                    <a:lnTo>
                      <a:pt x="587" y="283"/>
                    </a:lnTo>
                    <a:lnTo>
                      <a:pt x="582" y="290"/>
                    </a:lnTo>
                    <a:lnTo>
                      <a:pt x="580" y="294"/>
                    </a:lnTo>
                    <a:lnTo>
                      <a:pt x="575" y="304"/>
                    </a:lnTo>
                    <a:lnTo>
                      <a:pt x="571" y="311"/>
                    </a:lnTo>
                    <a:lnTo>
                      <a:pt x="566" y="316"/>
                    </a:lnTo>
                    <a:lnTo>
                      <a:pt x="564" y="323"/>
                    </a:lnTo>
                    <a:lnTo>
                      <a:pt x="559" y="330"/>
                    </a:lnTo>
                    <a:lnTo>
                      <a:pt x="554" y="335"/>
                    </a:lnTo>
                    <a:lnTo>
                      <a:pt x="552" y="342"/>
                    </a:lnTo>
                    <a:lnTo>
                      <a:pt x="547" y="349"/>
                    </a:lnTo>
                    <a:lnTo>
                      <a:pt x="545" y="356"/>
                    </a:lnTo>
                    <a:lnTo>
                      <a:pt x="540" y="361"/>
                    </a:lnTo>
                    <a:lnTo>
                      <a:pt x="537" y="366"/>
                    </a:lnTo>
                    <a:lnTo>
                      <a:pt x="533" y="373"/>
                    </a:lnTo>
                    <a:lnTo>
                      <a:pt x="530" y="378"/>
                    </a:lnTo>
                    <a:lnTo>
                      <a:pt x="528" y="385"/>
                    </a:lnTo>
                    <a:lnTo>
                      <a:pt x="526" y="389"/>
                    </a:lnTo>
                    <a:lnTo>
                      <a:pt x="523" y="394"/>
                    </a:lnTo>
                    <a:lnTo>
                      <a:pt x="519" y="399"/>
                    </a:lnTo>
                    <a:lnTo>
                      <a:pt x="514" y="408"/>
                    </a:lnTo>
                    <a:lnTo>
                      <a:pt x="509" y="416"/>
                    </a:lnTo>
                    <a:lnTo>
                      <a:pt x="504" y="423"/>
                    </a:lnTo>
                    <a:lnTo>
                      <a:pt x="502" y="430"/>
                    </a:lnTo>
                    <a:lnTo>
                      <a:pt x="500" y="435"/>
                    </a:lnTo>
                    <a:lnTo>
                      <a:pt x="497" y="439"/>
                    </a:lnTo>
                    <a:lnTo>
                      <a:pt x="497" y="442"/>
                    </a:lnTo>
                    <a:lnTo>
                      <a:pt x="488" y="446"/>
                    </a:lnTo>
                    <a:lnTo>
                      <a:pt x="481" y="456"/>
                    </a:lnTo>
                    <a:lnTo>
                      <a:pt x="474" y="463"/>
                    </a:lnTo>
                    <a:lnTo>
                      <a:pt x="466" y="470"/>
                    </a:lnTo>
                    <a:lnTo>
                      <a:pt x="459" y="477"/>
                    </a:lnTo>
                    <a:lnTo>
                      <a:pt x="450" y="484"/>
                    </a:lnTo>
                    <a:lnTo>
                      <a:pt x="443" y="494"/>
                    </a:lnTo>
                    <a:lnTo>
                      <a:pt x="436" y="501"/>
                    </a:lnTo>
                    <a:lnTo>
                      <a:pt x="426" y="508"/>
                    </a:lnTo>
                    <a:lnTo>
                      <a:pt x="419" y="518"/>
                    </a:lnTo>
                    <a:lnTo>
                      <a:pt x="412" y="527"/>
                    </a:lnTo>
                    <a:lnTo>
                      <a:pt x="402" y="537"/>
                    </a:lnTo>
                    <a:lnTo>
                      <a:pt x="395" y="544"/>
                    </a:lnTo>
                    <a:lnTo>
                      <a:pt x="388" y="553"/>
                    </a:lnTo>
                    <a:lnTo>
                      <a:pt x="379" y="563"/>
                    </a:lnTo>
                    <a:lnTo>
                      <a:pt x="372" y="575"/>
                    </a:lnTo>
                    <a:lnTo>
                      <a:pt x="362" y="582"/>
                    </a:lnTo>
                    <a:lnTo>
                      <a:pt x="355" y="591"/>
                    </a:lnTo>
                    <a:lnTo>
                      <a:pt x="346" y="601"/>
                    </a:lnTo>
                    <a:lnTo>
                      <a:pt x="339" y="610"/>
                    </a:lnTo>
                    <a:lnTo>
                      <a:pt x="329" y="620"/>
                    </a:lnTo>
                    <a:lnTo>
                      <a:pt x="322" y="632"/>
                    </a:lnTo>
                    <a:lnTo>
                      <a:pt x="315" y="639"/>
                    </a:lnTo>
                    <a:lnTo>
                      <a:pt x="308" y="651"/>
                    </a:lnTo>
                    <a:lnTo>
                      <a:pt x="298" y="660"/>
                    </a:lnTo>
                    <a:lnTo>
                      <a:pt x="291" y="667"/>
                    </a:lnTo>
                    <a:lnTo>
                      <a:pt x="284" y="679"/>
                    </a:lnTo>
                    <a:lnTo>
                      <a:pt x="277" y="689"/>
                    </a:lnTo>
                    <a:lnTo>
                      <a:pt x="267" y="698"/>
                    </a:lnTo>
                    <a:lnTo>
                      <a:pt x="263" y="708"/>
                    </a:lnTo>
                    <a:lnTo>
                      <a:pt x="253" y="717"/>
                    </a:lnTo>
                    <a:lnTo>
                      <a:pt x="249" y="727"/>
                    </a:lnTo>
                    <a:lnTo>
                      <a:pt x="239" y="736"/>
                    </a:lnTo>
                    <a:lnTo>
                      <a:pt x="232" y="746"/>
                    </a:lnTo>
                    <a:lnTo>
                      <a:pt x="225" y="755"/>
                    </a:lnTo>
                    <a:lnTo>
                      <a:pt x="220" y="762"/>
                    </a:lnTo>
                    <a:lnTo>
                      <a:pt x="211" y="772"/>
                    </a:lnTo>
                    <a:lnTo>
                      <a:pt x="206" y="781"/>
                    </a:lnTo>
                    <a:lnTo>
                      <a:pt x="199" y="788"/>
                    </a:lnTo>
                    <a:lnTo>
                      <a:pt x="194" y="798"/>
                    </a:lnTo>
                    <a:lnTo>
                      <a:pt x="187" y="805"/>
                    </a:lnTo>
                    <a:lnTo>
                      <a:pt x="180" y="812"/>
                    </a:lnTo>
                    <a:lnTo>
                      <a:pt x="175" y="819"/>
                    </a:lnTo>
                    <a:lnTo>
                      <a:pt x="170" y="829"/>
                    </a:lnTo>
                    <a:lnTo>
                      <a:pt x="166" y="834"/>
                    </a:lnTo>
                    <a:lnTo>
                      <a:pt x="161" y="841"/>
                    </a:lnTo>
                    <a:lnTo>
                      <a:pt x="156" y="850"/>
                    </a:lnTo>
                    <a:lnTo>
                      <a:pt x="151" y="855"/>
                    </a:lnTo>
                    <a:lnTo>
                      <a:pt x="147" y="860"/>
                    </a:lnTo>
                    <a:lnTo>
                      <a:pt x="142" y="867"/>
                    </a:lnTo>
                    <a:lnTo>
                      <a:pt x="137" y="872"/>
                    </a:lnTo>
                    <a:lnTo>
                      <a:pt x="135" y="879"/>
                    </a:lnTo>
                    <a:lnTo>
                      <a:pt x="128" y="886"/>
                    </a:lnTo>
                    <a:lnTo>
                      <a:pt x="123" y="895"/>
                    </a:lnTo>
                    <a:lnTo>
                      <a:pt x="118" y="900"/>
                    </a:lnTo>
                    <a:lnTo>
                      <a:pt x="116" y="905"/>
                    </a:lnTo>
                    <a:lnTo>
                      <a:pt x="114" y="907"/>
                    </a:lnTo>
                    <a:lnTo>
                      <a:pt x="114" y="910"/>
                    </a:lnTo>
                    <a:lnTo>
                      <a:pt x="118" y="912"/>
                    </a:lnTo>
                    <a:lnTo>
                      <a:pt x="125" y="914"/>
                    </a:lnTo>
                    <a:lnTo>
                      <a:pt x="132" y="921"/>
                    </a:lnTo>
                    <a:lnTo>
                      <a:pt x="140" y="924"/>
                    </a:lnTo>
                    <a:lnTo>
                      <a:pt x="144" y="926"/>
                    </a:lnTo>
                    <a:lnTo>
                      <a:pt x="151" y="926"/>
                    </a:lnTo>
                    <a:lnTo>
                      <a:pt x="156" y="924"/>
                    </a:lnTo>
                    <a:lnTo>
                      <a:pt x="161" y="912"/>
                    </a:lnTo>
                    <a:lnTo>
                      <a:pt x="168" y="902"/>
                    </a:lnTo>
                    <a:lnTo>
                      <a:pt x="175" y="893"/>
                    </a:lnTo>
                    <a:lnTo>
                      <a:pt x="182" y="883"/>
                    </a:lnTo>
                    <a:lnTo>
                      <a:pt x="192" y="872"/>
                    </a:lnTo>
                    <a:lnTo>
                      <a:pt x="199" y="862"/>
                    </a:lnTo>
                    <a:lnTo>
                      <a:pt x="206" y="853"/>
                    </a:lnTo>
                    <a:lnTo>
                      <a:pt x="213" y="841"/>
                    </a:lnTo>
                    <a:lnTo>
                      <a:pt x="222" y="831"/>
                    </a:lnTo>
                    <a:lnTo>
                      <a:pt x="230" y="819"/>
                    </a:lnTo>
                    <a:lnTo>
                      <a:pt x="239" y="810"/>
                    </a:lnTo>
                    <a:lnTo>
                      <a:pt x="246" y="800"/>
                    </a:lnTo>
                    <a:lnTo>
                      <a:pt x="256" y="788"/>
                    </a:lnTo>
                    <a:lnTo>
                      <a:pt x="265" y="779"/>
                    </a:lnTo>
                    <a:lnTo>
                      <a:pt x="272" y="769"/>
                    </a:lnTo>
                    <a:lnTo>
                      <a:pt x="282" y="760"/>
                    </a:lnTo>
                    <a:lnTo>
                      <a:pt x="289" y="748"/>
                    </a:lnTo>
                    <a:lnTo>
                      <a:pt x="298" y="739"/>
                    </a:lnTo>
                    <a:lnTo>
                      <a:pt x="308" y="729"/>
                    </a:lnTo>
                    <a:lnTo>
                      <a:pt x="317" y="720"/>
                    </a:lnTo>
                    <a:lnTo>
                      <a:pt x="324" y="708"/>
                    </a:lnTo>
                    <a:lnTo>
                      <a:pt x="334" y="701"/>
                    </a:lnTo>
                    <a:lnTo>
                      <a:pt x="343" y="689"/>
                    </a:lnTo>
                    <a:lnTo>
                      <a:pt x="350" y="682"/>
                    </a:lnTo>
                    <a:lnTo>
                      <a:pt x="360" y="672"/>
                    </a:lnTo>
                    <a:lnTo>
                      <a:pt x="367" y="663"/>
                    </a:lnTo>
                    <a:lnTo>
                      <a:pt x="376" y="653"/>
                    </a:lnTo>
                    <a:lnTo>
                      <a:pt x="386" y="646"/>
                    </a:lnTo>
                    <a:lnTo>
                      <a:pt x="393" y="636"/>
                    </a:lnTo>
                    <a:lnTo>
                      <a:pt x="402" y="627"/>
                    </a:lnTo>
                    <a:lnTo>
                      <a:pt x="412" y="620"/>
                    </a:lnTo>
                    <a:lnTo>
                      <a:pt x="419" y="610"/>
                    </a:lnTo>
                    <a:lnTo>
                      <a:pt x="426" y="603"/>
                    </a:lnTo>
                    <a:lnTo>
                      <a:pt x="433" y="594"/>
                    </a:lnTo>
                    <a:lnTo>
                      <a:pt x="443" y="587"/>
                    </a:lnTo>
                    <a:lnTo>
                      <a:pt x="450" y="579"/>
                    </a:lnTo>
                    <a:lnTo>
                      <a:pt x="457" y="572"/>
                    </a:lnTo>
                    <a:lnTo>
                      <a:pt x="464" y="565"/>
                    </a:lnTo>
                    <a:lnTo>
                      <a:pt x="471" y="556"/>
                    </a:lnTo>
                    <a:lnTo>
                      <a:pt x="478" y="551"/>
                    </a:lnTo>
                    <a:lnTo>
                      <a:pt x="483" y="544"/>
                    </a:lnTo>
                    <a:lnTo>
                      <a:pt x="490" y="537"/>
                    </a:lnTo>
                    <a:lnTo>
                      <a:pt x="497" y="530"/>
                    </a:lnTo>
                    <a:lnTo>
                      <a:pt x="504" y="525"/>
                    </a:lnTo>
                    <a:lnTo>
                      <a:pt x="509" y="520"/>
                    </a:lnTo>
                    <a:lnTo>
                      <a:pt x="516" y="513"/>
                    </a:lnTo>
                    <a:lnTo>
                      <a:pt x="521" y="508"/>
                    </a:lnTo>
                    <a:lnTo>
                      <a:pt x="528" y="506"/>
                    </a:lnTo>
                    <a:lnTo>
                      <a:pt x="530" y="499"/>
                    </a:lnTo>
                    <a:lnTo>
                      <a:pt x="537" y="494"/>
                    </a:lnTo>
                    <a:lnTo>
                      <a:pt x="542" y="492"/>
                    </a:lnTo>
                    <a:lnTo>
                      <a:pt x="545" y="487"/>
                    </a:lnTo>
                    <a:lnTo>
                      <a:pt x="554" y="480"/>
                    </a:lnTo>
                    <a:lnTo>
                      <a:pt x="559" y="475"/>
                    </a:lnTo>
                    <a:lnTo>
                      <a:pt x="566" y="470"/>
                    </a:lnTo>
                    <a:lnTo>
                      <a:pt x="568" y="468"/>
                    </a:lnTo>
                    <a:lnTo>
                      <a:pt x="571" y="465"/>
                    </a:lnTo>
                    <a:lnTo>
                      <a:pt x="575" y="463"/>
                    </a:lnTo>
                    <a:lnTo>
                      <a:pt x="578" y="463"/>
                    </a:lnTo>
                    <a:lnTo>
                      <a:pt x="582" y="461"/>
                    </a:lnTo>
                    <a:lnTo>
                      <a:pt x="587" y="458"/>
                    </a:lnTo>
                    <a:lnTo>
                      <a:pt x="594" y="456"/>
                    </a:lnTo>
                    <a:lnTo>
                      <a:pt x="599" y="456"/>
                    </a:lnTo>
                    <a:lnTo>
                      <a:pt x="609" y="454"/>
                    </a:lnTo>
                    <a:lnTo>
                      <a:pt x="616" y="451"/>
                    </a:lnTo>
                    <a:lnTo>
                      <a:pt x="623" y="449"/>
                    </a:lnTo>
                    <a:lnTo>
                      <a:pt x="632" y="446"/>
                    </a:lnTo>
                    <a:lnTo>
                      <a:pt x="635" y="444"/>
                    </a:lnTo>
                    <a:lnTo>
                      <a:pt x="639" y="444"/>
                    </a:lnTo>
                    <a:lnTo>
                      <a:pt x="646" y="442"/>
                    </a:lnTo>
                    <a:lnTo>
                      <a:pt x="651" y="442"/>
                    </a:lnTo>
                    <a:lnTo>
                      <a:pt x="654" y="439"/>
                    </a:lnTo>
                    <a:lnTo>
                      <a:pt x="658" y="437"/>
                    </a:lnTo>
                    <a:lnTo>
                      <a:pt x="663" y="437"/>
                    </a:lnTo>
                    <a:lnTo>
                      <a:pt x="668" y="435"/>
                    </a:lnTo>
                    <a:lnTo>
                      <a:pt x="675" y="432"/>
                    </a:lnTo>
                    <a:lnTo>
                      <a:pt x="680" y="432"/>
                    </a:lnTo>
                    <a:lnTo>
                      <a:pt x="684" y="430"/>
                    </a:lnTo>
                    <a:lnTo>
                      <a:pt x="689" y="430"/>
                    </a:lnTo>
                    <a:lnTo>
                      <a:pt x="694" y="427"/>
                    </a:lnTo>
                    <a:lnTo>
                      <a:pt x="699" y="425"/>
                    </a:lnTo>
                    <a:lnTo>
                      <a:pt x="703" y="423"/>
                    </a:lnTo>
                    <a:lnTo>
                      <a:pt x="708" y="423"/>
                    </a:lnTo>
                    <a:lnTo>
                      <a:pt x="715" y="420"/>
                    </a:lnTo>
                    <a:lnTo>
                      <a:pt x="720" y="418"/>
                    </a:lnTo>
                    <a:lnTo>
                      <a:pt x="725" y="418"/>
                    </a:lnTo>
                    <a:lnTo>
                      <a:pt x="729" y="416"/>
                    </a:lnTo>
                    <a:lnTo>
                      <a:pt x="734" y="413"/>
                    </a:lnTo>
                    <a:lnTo>
                      <a:pt x="739" y="413"/>
                    </a:lnTo>
                    <a:lnTo>
                      <a:pt x="746" y="411"/>
                    </a:lnTo>
                    <a:lnTo>
                      <a:pt x="751" y="411"/>
                    </a:lnTo>
                    <a:lnTo>
                      <a:pt x="755" y="408"/>
                    </a:lnTo>
                    <a:lnTo>
                      <a:pt x="760" y="408"/>
                    </a:lnTo>
                    <a:lnTo>
                      <a:pt x="765" y="404"/>
                    </a:lnTo>
                    <a:lnTo>
                      <a:pt x="772" y="404"/>
                    </a:lnTo>
                    <a:lnTo>
                      <a:pt x="774" y="401"/>
                    </a:lnTo>
                    <a:lnTo>
                      <a:pt x="779" y="401"/>
                    </a:lnTo>
                    <a:lnTo>
                      <a:pt x="784" y="399"/>
                    </a:lnTo>
                    <a:lnTo>
                      <a:pt x="789" y="399"/>
                    </a:lnTo>
                    <a:lnTo>
                      <a:pt x="793" y="397"/>
                    </a:lnTo>
                    <a:lnTo>
                      <a:pt x="800" y="394"/>
                    </a:lnTo>
                    <a:lnTo>
                      <a:pt x="803" y="394"/>
                    </a:lnTo>
                    <a:lnTo>
                      <a:pt x="807" y="392"/>
                    </a:lnTo>
                    <a:lnTo>
                      <a:pt x="817" y="389"/>
                    </a:lnTo>
                    <a:lnTo>
                      <a:pt x="826" y="387"/>
                    </a:lnTo>
                    <a:lnTo>
                      <a:pt x="834" y="385"/>
                    </a:lnTo>
                    <a:lnTo>
                      <a:pt x="841" y="385"/>
                    </a:lnTo>
                    <a:lnTo>
                      <a:pt x="843" y="387"/>
                    </a:lnTo>
                    <a:lnTo>
                      <a:pt x="848" y="392"/>
                    </a:lnTo>
                    <a:lnTo>
                      <a:pt x="850" y="397"/>
                    </a:lnTo>
                    <a:lnTo>
                      <a:pt x="855" y="401"/>
                    </a:lnTo>
                    <a:lnTo>
                      <a:pt x="860" y="408"/>
                    </a:lnTo>
                    <a:lnTo>
                      <a:pt x="862" y="413"/>
                    </a:lnTo>
                    <a:lnTo>
                      <a:pt x="869" y="418"/>
                    </a:lnTo>
                    <a:lnTo>
                      <a:pt x="874" y="427"/>
                    </a:lnTo>
                    <a:lnTo>
                      <a:pt x="876" y="432"/>
                    </a:lnTo>
                    <a:lnTo>
                      <a:pt x="883" y="437"/>
                    </a:lnTo>
                    <a:lnTo>
                      <a:pt x="886" y="444"/>
                    </a:lnTo>
                    <a:lnTo>
                      <a:pt x="890" y="451"/>
                    </a:lnTo>
                    <a:lnTo>
                      <a:pt x="895" y="456"/>
                    </a:lnTo>
                    <a:lnTo>
                      <a:pt x="897" y="461"/>
                    </a:lnTo>
                    <a:lnTo>
                      <a:pt x="902" y="465"/>
                    </a:lnTo>
                    <a:lnTo>
                      <a:pt x="905" y="470"/>
                    </a:lnTo>
                    <a:lnTo>
                      <a:pt x="900" y="473"/>
                    </a:lnTo>
                    <a:lnTo>
                      <a:pt x="895" y="477"/>
                    </a:lnTo>
                    <a:lnTo>
                      <a:pt x="890" y="480"/>
                    </a:lnTo>
                    <a:lnTo>
                      <a:pt x="886" y="484"/>
                    </a:lnTo>
                    <a:lnTo>
                      <a:pt x="881" y="487"/>
                    </a:lnTo>
                    <a:lnTo>
                      <a:pt x="876" y="494"/>
                    </a:lnTo>
                    <a:lnTo>
                      <a:pt x="871" y="496"/>
                    </a:lnTo>
                    <a:lnTo>
                      <a:pt x="867" y="501"/>
                    </a:lnTo>
                    <a:lnTo>
                      <a:pt x="860" y="506"/>
                    </a:lnTo>
                    <a:lnTo>
                      <a:pt x="855" y="511"/>
                    </a:lnTo>
                    <a:lnTo>
                      <a:pt x="848" y="513"/>
                    </a:lnTo>
                    <a:lnTo>
                      <a:pt x="843" y="520"/>
                    </a:lnTo>
                    <a:lnTo>
                      <a:pt x="836" y="522"/>
                    </a:lnTo>
                    <a:lnTo>
                      <a:pt x="831" y="527"/>
                    </a:lnTo>
                    <a:lnTo>
                      <a:pt x="826" y="532"/>
                    </a:lnTo>
                    <a:lnTo>
                      <a:pt x="822" y="537"/>
                    </a:lnTo>
                    <a:lnTo>
                      <a:pt x="817" y="539"/>
                    </a:lnTo>
                    <a:lnTo>
                      <a:pt x="810" y="544"/>
                    </a:lnTo>
                    <a:lnTo>
                      <a:pt x="805" y="549"/>
                    </a:lnTo>
                    <a:lnTo>
                      <a:pt x="800" y="553"/>
                    </a:lnTo>
                    <a:lnTo>
                      <a:pt x="793" y="558"/>
                    </a:lnTo>
                    <a:lnTo>
                      <a:pt x="786" y="563"/>
                    </a:lnTo>
                    <a:lnTo>
                      <a:pt x="781" y="568"/>
                    </a:lnTo>
                    <a:lnTo>
                      <a:pt x="777" y="572"/>
                    </a:lnTo>
                    <a:lnTo>
                      <a:pt x="770" y="577"/>
                    </a:lnTo>
                    <a:lnTo>
                      <a:pt x="762" y="579"/>
                    </a:lnTo>
                    <a:lnTo>
                      <a:pt x="758" y="584"/>
                    </a:lnTo>
                    <a:lnTo>
                      <a:pt x="751" y="589"/>
                    </a:lnTo>
                    <a:lnTo>
                      <a:pt x="744" y="594"/>
                    </a:lnTo>
                    <a:lnTo>
                      <a:pt x="739" y="598"/>
                    </a:lnTo>
                    <a:lnTo>
                      <a:pt x="732" y="603"/>
                    </a:lnTo>
                    <a:lnTo>
                      <a:pt x="725" y="608"/>
                    </a:lnTo>
                    <a:lnTo>
                      <a:pt x="720" y="613"/>
                    </a:lnTo>
                    <a:lnTo>
                      <a:pt x="713" y="617"/>
                    </a:lnTo>
                    <a:lnTo>
                      <a:pt x="706" y="622"/>
                    </a:lnTo>
                    <a:lnTo>
                      <a:pt x="701" y="627"/>
                    </a:lnTo>
                    <a:lnTo>
                      <a:pt x="691" y="632"/>
                    </a:lnTo>
                    <a:lnTo>
                      <a:pt x="684" y="636"/>
                    </a:lnTo>
                    <a:lnTo>
                      <a:pt x="677" y="639"/>
                    </a:lnTo>
                    <a:lnTo>
                      <a:pt x="672" y="646"/>
                    </a:lnTo>
                    <a:lnTo>
                      <a:pt x="665" y="648"/>
                    </a:lnTo>
                    <a:lnTo>
                      <a:pt x="658" y="653"/>
                    </a:lnTo>
                    <a:lnTo>
                      <a:pt x="651" y="658"/>
                    </a:lnTo>
                    <a:lnTo>
                      <a:pt x="644" y="663"/>
                    </a:lnTo>
                    <a:lnTo>
                      <a:pt x="637" y="667"/>
                    </a:lnTo>
                    <a:lnTo>
                      <a:pt x="630" y="672"/>
                    </a:lnTo>
                    <a:lnTo>
                      <a:pt x="623" y="677"/>
                    </a:lnTo>
                    <a:lnTo>
                      <a:pt x="616" y="682"/>
                    </a:lnTo>
                    <a:lnTo>
                      <a:pt x="609" y="686"/>
                    </a:lnTo>
                    <a:lnTo>
                      <a:pt x="599" y="691"/>
                    </a:lnTo>
                    <a:lnTo>
                      <a:pt x="592" y="696"/>
                    </a:lnTo>
                    <a:lnTo>
                      <a:pt x="585" y="701"/>
                    </a:lnTo>
                    <a:lnTo>
                      <a:pt x="578" y="705"/>
                    </a:lnTo>
                    <a:lnTo>
                      <a:pt x="571" y="710"/>
                    </a:lnTo>
                    <a:lnTo>
                      <a:pt x="564" y="715"/>
                    </a:lnTo>
                    <a:lnTo>
                      <a:pt x="554" y="720"/>
                    </a:lnTo>
                    <a:lnTo>
                      <a:pt x="545" y="724"/>
                    </a:lnTo>
                    <a:lnTo>
                      <a:pt x="537" y="729"/>
                    </a:lnTo>
                    <a:lnTo>
                      <a:pt x="530" y="734"/>
                    </a:lnTo>
                    <a:lnTo>
                      <a:pt x="523" y="741"/>
                    </a:lnTo>
                    <a:lnTo>
                      <a:pt x="514" y="743"/>
                    </a:lnTo>
                    <a:lnTo>
                      <a:pt x="507" y="748"/>
                    </a:lnTo>
                    <a:lnTo>
                      <a:pt x="497" y="755"/>
                    </a:lnTo>
                    <a:lnTo>
                      <a:pt x="490" y="760"/>
                    </a:lnTo>
                    <a:lnTo>
                      <a:pt x="488" y="760"/>
                    </a:lnTo>
                    <a:lnTo>
                      <a:pt x="485" y="762"/>
                    </a:lnTo>
                    <a:lnTo>
                      <a:pt x="481" y="765"/>
                    </a:lnTo>
                    <a:lnTo>
                      <a:pt x="474" y="769"/>
                    </a:lnTo>
                    <a:lnTo>
                      <a:pt x="469" y="772"/>
                    </a:lnTo>
                    <a:lnTo>
                      <a:pt x="464" y="774"/>
                    </a:lnTo>
                    <a:lnTo>
                      <a:pt x="459" y="777"/>
                    </a:lnTo>
                    <a:lnTo>
                      <a:pt x="455" y="781"/>
                    </a:lnTo>
                    <a:lnTo>
                      <a:pt x="447" y="786"/>
                    </a:lnTo>
                    <a:lnTo>
                      <a:pt x="443" y="788"/>
                    </a:lnTo>
                    <a:lnTo>
                      <a:pt x="438" y="796"/>
                    </a:lnTo>
                    <a:lnTo>
                      <a:pt x="431" y="800"/>
                    </a:lnTo>
                    <a:lnTo>
                      <a:pt x="426" y="803"/>
                    </a:lnTo>
                    <a:lnTo>
                      <a:pt x="419" y="810"/>
                    </a:lnTo>
                    <a:lnTo>
                      <a:pt x="412" y="815"/>
                    </a:lnTo>
                    <a:lnTo>
                      <a:pt x="402" y="819"/>
                    </a:lnTo>
                    <a:lnTo>
                      <a:pt x="395" y="824"/>
                    </a:lnTo>
                    <a:lnTo>
                      <a:pt x="388" y="829"/>
                    </a:lnTo>
                    <a:lnTo>
                      <a:pt x="379" y="836"/>
                    </a:lnTo>
                    <a:lnTo>
                      <a:pt x="372" y="841"/>
                    </a:lnTo>
                    <a:lnTo>
                      <a:pt x="362" y="845"/>
                    </a:lnTo>
                    <a:lnTo>
                      <a:pt x="355" y="855"/>
                    </a:lnTo>
                    <a:lnTo>
                      <a:pt x="346" y="860"/>
                    </a:lnTo>
                    <a:lnTo>
                      <a:pt x="336" y="867"/>
                    </a:lnTo>
                    <a:lnTo>
                      <a:pt x="329" y="872"/>
                    </a:lnTo>
                    <a:lnTo>
                      <a:pt x="320" y="881"/>
                    </a:lnTo>
                    <a:lnTo>
                      <a:pt x="310" y="886"/>
                    </a:lnTo>
                    <a:lnTo>
                      <a:pt x="303" y="893"/>
                    </a:lnTo>
                    <a:lnTo>
                      <a:pt x="294" y="898"/>
                    </a:lnTo>
                    <a:lnTo>
                      <a:pt x="284" y="905"/>
                    </a:lnTo>
                    <a:lnTo>
                      <a:pt x="275" y="910"/>
                    </a:lnTo>
                    <a:lnTo>
                      <a:pt x="265" y="919"/>
                    </a:lnTo>
                    <a:lnTo>
                      <a:pt x="256" y="924"/>
                    </a:lnTo>
                    <a:lnTo>
                      <a:pt x="249" y="931"/>
                    </a:lnTo>
                    <a:lnTo>
                      <a:pt x="239" y="936"/>
                    </a:lnTo>
                    <a:lnTo>
                      <a:pt x="230" y="943"/>
                    </a:lnTo>
                    <a:lnTo>
                      <a:pt x="220" y="950"/>
                    </a:lnTo>
                    <a:lnTo>
                      <a:pt x="213" y="955"/>
                    </a:lnTo>
                    <a:lnTo>
                      <a:pt x="204" y="962"/>
                    </a:lnTo>
                    <a:lnTo>
                      <a:pt x="196" y="967"/>
                    </a:lnTo>
                    <a:lnTo>
                      <a:pt x="187" y="971"/>
                    </a:lnTo>
                    <a:lnTo>
                      <a:pt x="180" y="978"/>
                    </a:lnTo>
                    <a:lnTo>
                      <a:pt x="170" y="983"/>
                    </a:lnTo>
                    <a:lnTo>
                      <a:pt x="166" y="990"/>
                    </a:lnTo>
                    <a:lnTo>
                      <a:pt x="156" y="995"/>
                    </a:lnTo>
                    <a:lnTo>
                      <a:pt x="149" y="1000"/>
                    </a:lnTo>
                    <a:lnTo>
                      <a:pt x="142" y="1005"/>
                    </a:lnTo>
                    <a:lnTo>
                      <a:pt x="137" y="1009"/>
                    </a:lnTo>
                    <a:lnTo>
                      <a:pt x="130" y="1014"/>
                    </a:lnTo>
                    <a:lnTo>
                      <a:pt x="123" y="1019"/>
                    </a:lnTo>
                    <a:lnTo>
                      <a:pt x="118" y="1024"/>
                    </a:lnTo>
                    <a:lnTo>
                      <a:pt x="114" y="1026"/>
                    </a:lnTo>
                    <a:lnTo>
                      <a:pt x="109" y="1031"/>
                    </a:lnTo>
                    <a:lnTo>
                      <a:pt x="102" y="1035"/>
                    </a:lnTo>
                    <a:lnTo>
                      <a:pt x="99" y="1038"/>
                    </a:lnTo>
                    <a:lnTo>
                      <a:pt x="95" y="1040"/>
                    </a:lnTo>
                    <a:lnTo>
                      <a:pt x="87" y="1045"/>
                    </a:lnTo>
                    <a:lnTo>
                      <a:pt x="85" y="1050"/>
                    </a:lnTo>
                    <a:lnTo>
                      <a:pt x="76" y="1054"/>
                    </a:lnTo>
                    <a:lnTo>
                      <a:pt x="69" y="1059"/>
                    </a:lnTo>
                    <a:lnTo>
                      <a:pt x="59" y="1059"/>
                    </a:lnTo>
                    <a:lnTo>
                      <a:pt x="52" y="1059"/>
                    </a:lnTo>
                    <a:lnTo>
                      <a:pt x="45" y="1054"/>
                    </a:lnTo>
                    <a:lnTo>
                      <a:pt x="35" y="1052"/>
                    </a:lnTo>
                    <a:lnTo>
                      <a:pt x="31" y="1050"/>
                    </a:lnTo>
                    <a:lnTo>
                      <a:pt x="26" y="1047"/>
                    </a:lnTo>
                    <a:lnTo>
                      <a:pt x="19" y="1040"/>
                    </a:lnTo>
                    <a:lnTo>
                      <a:pt x="14" y="1038"/>
                    </a:lnTo>
                    <a:lnTo>
                      <a:pt x="7" y="1033"/>
                    </a:lnTo>
                    <a:lnTo>
                      <a:pt x="5" y="1026"/>
                    </a:lnTo>
                    <a:lnTo>
                      <a:pt x="0" y="1021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61" name="Freeform 124"/>
              <p:cNvSpPr>
                <a:spLocks noChangeAspect="1"/>
              </p:cNvSpPr>
              <p:nvPr/>
            </p:nvSpPr>
            <p:spPr bwMode="auto">
              <a:xfrm>
                <a:off x="2281" y="8977"/>
                <a:ext cx="500" cy="1237"/>
              </a:xfrm>
              <a:custGeom>
                <a:avLst/>
                <a:gdLst>
                  <a:gd name="T0" fmla="*/ 280 w 500"/>
                  <a:gd name="T1" fmla="*/ 1164 h 1237"/>
                  <a:gd name="T2" fmla="*/ 235 w 500"/>
                  <a:gd name="T3" fmla="*/ 1081 h 1237"/>
                  <a:gd name="T4" fmla="*/ 180 w 500"/>
                  <a:gd name="T5" fmla="*/ 964 h 1237"/>
                  <a:gd name="T6" fmla="*/ 119 w 500"/>
                  <a:gd name="T7" fmla="*/ 824 h 1237"/>
                  <a:gd name="T8" fmla="*/ 64 w 500"/>
                  <a:gd name="T9" fmla="*/ 667 h 1237"/>
                  <a:gd name="T10" fmla="*/ 22 w 500"/>
                  <a:gd name="T11" fmla="*/ 504 h 1237"/>
                  <a:gd name="T12" fmla="*/ 3 w 500"/>
                  <a:gd name="T13" fmla="*/ 352 h 1237"/>
                  <a:gd name="T14" fmla="*/ 5 w 500"/>
                  <a:gd name="T15" fmla="*/ 226 h 1237"/>
                  <a:gd name="T16" fmla="*/ 29 w 500"/>
                  <a:gd name="T17" fmla="*/ 131 h 1237"/>
                  <a:gd name="T18" fmla="*/ 69 w 500"/>
                  <a:gd name="T19" fmla="*/ 59 h 1237"/>
                  <a:gd name="T20" fmla="*/ 121 w 500"/>
                  <a:gd name="T21" fmla="*/ 17 h 1237"/>
                  <a:gd name="T22" fmla="*/ 192 w 500"/>
                  <a:gd name="T23" fmla="*/ 0 h 1237"/>
                  <a:gd name="T24" fmla="*/ 268 w 500"/>
                  <a:gd name="T25" fmla="*/ 10 h 1237"/>
                  <a:gd name="T26" fmla="*/ 337 w 500"/>
                  <a:gd name="T27" fmla="*/ 55 h 1237"/>
                  <a:gd name="T28" fmla="*/ 391 w 500"/>
                  <a:gd name="T29" fmla="*/ 128 h 1237"/>
                  <a:gd name="T30" fmla="*/ 436 w 500"/>
                  <a:gd name="T31" fmla="*/ 221 h 1237"/>
                  <a:gd name="T32" fmla="*/ 469 w 500"/>
                  <a:gd name="T33" fmla="*/ 321 h 1237"/>
                  <a:gd name="T34" fmla="*/ 491 w 500"/>
                  <a:gd name="T35" fmla="*/ 418 h 1237"/>
                  <a:gd name="T36" fmla="*/ 500 w 500"/>
                  <a:gd name="T37" fmla="*/ 499 h 1237"/>
                  <a:gd name="T38" fmla="*/ 500 w 500"/>
                  <a:gd name="T39" fmla="*/ 561 h 1237"/>
                  <a:gd name="T40" fmla="*/ 460 w 500"/>
                  <a:gd name="T41" fmla="*/ 596 h 1237"/>
                  <a:gd name="T42" fmla="*/ 419 w 500"/>
                  <a:gd name="T43" fmla="*/ 558 h 1237"/>
                  <a:gd name="T44" fmla="*/ 386 w 500"/>
                  <a:gd name="T45" fmla="*/ 620 h 1237"/>
                  <a:gd name="T46" fmla="*/ 346 w 500"/>
                  <a:gd name="T47" fmla="*/ 677 h 1237"/>
                  <a:gd name="T48" fmla="*/ 299 w 500"/>
                  <a:gd name="T49" fmla="*/ 703 h 1237"/>
                  <a:gd name="T50" fmla="*/ 277 w 500"/>
                  <a:gd name="T51" fmla="*/ 575 h 1237"/>
                  <a:gd name="T52" fmla="*/ 261 w 500"/>
                  <a:gd name="T53" fmla="*/ 458 h 1237"/>
                  <a:gd name="T54" fmla="*/ 249 w 500"/>
                  <a:gd name="T55" fmla="*/ 361 h 1237"/>
                  <a:gd name="T56" fmla="*/ 239 w 500"/>
                  <a:gd name="T57" fmla="*/ 280 h 1237"/>
                  <a:gd name="T58" fmla="*/ 235 w 500"/>
                  <a:gd name="T59" fmla="*/ 228 h 1237"/>
                  <a:gd name="T60" fmla="*/ 187 w 500"/>
                  <a:gd name="T61" fmla="*/ 240 h 1237"/>
                  <a:gd name="T62" fmla="*/ 190 w 500"/>
                  <a:gd name="T63" fmla="*/ 321 h 1237"/>
                  <a:gd name="T64" fmla="*/ 194 w 500"/>
                  <a:gd name="T65" fmla="*/ 378 h 1237"/>
                  <a:gd name="T66" fmla="*/ 199 w 500"/>
                  <a:gd name="T67" fmla="*/ 428 h 1237"/>
                  <a:gd name="T68" fmla="*/ 204 w 500"/>
                  <a:gd name="T69" fmla="*/ 477 h 1237"/>
                  <a:gd name="T70" fmla="*/ 190 w 500"/>
                  <a:gd name="T71" fmla="*/ 487 h 1237"/>
                  <a:gd name="T72" fmla="*/ 131 w 500"/>
                  <a:gd name="T73" fmla="*/ 420 h 1237"/>
                  <a:gd name="T74" fmla="*/ 78 w 500"/>
                  <a:gd name="T75" fmla="*/ 359 h 1237"/>
                  <a:gd name="T76" fmla="*/ 43 w 500"/>
                  <a:gd name="T77" fmla="*/ 371 h 1237"/>
                  <a:gd name="T78" fmla="*/ 97 w 500"/>
                  <a:gd name="T79" fmla="*/ 437 h 1237"/>
                  <a:gd name="T80" fmla="*/ 168 w 500"/>
                  <a:gd name="T81" fmla="*/ 520 h 1237"/>
                  <a:gd name="T82" fmla="*/ 223 w 500"/>
                  <a:gd name="T83" fmla="*/ 580 h 1237"/>
                  <a:gd name="T84" fmla="*/ 239 w 500"/>
                  <a:gd name="T85" fmla="*/ 686 h 1237"/>
                  <a:gd name="T86" fmla="*/ 261 w 500"/>
                  <a:gd name="T87" fmla="*/ 784 h 1237"/>
                  <a:gd name="T88" fmla="*/ 280 w 500"/>
                  <a:gd name="T89" fmla="*/ 872 h 1237"/>
                  <a:gd name="T90" fmla="*/ 296 w 500"/>
                  <a:gd name="T91" fmla="*/ 941 h 1237"/>
                  <a:gd name="T92" fmla="*/ 311 w 500"/>
                  <a:gd name="T93" fmla="*/ 1000 h 1237"/>
                  <a:gd name="T94" fmla="*/ 356 w 500"/>
                  <a:gd name="T95" fmla="*/ 976 h 1237"/>
                  <a:gd name="T96" fmla="*/ 339 w 500"/>
                  <a:gd name="T97" fmla="*/ 907 h 1237"/>
                  <a:gd name="T98" fmla="*/ 325 w 500"/>
                  <a:gd name="T99" fmla="*/ 841 h 1237"/>
                  <a:gd name="T100" fmla="*/ 320 w 500"/>
                  <a:gd name="T101" fmla="*/ 779 h 1237"/>
                  <a:gd name="T102" fmla="*/ 363 w 500"/>
                  <a:gd name="T103" fmla="*/ 722 h 1237"/>
                  <a:gd name="T104" fmla="*/ 403 w 500"/>
                  <a:gd name="T105" fmla="*/ 660 h 1237"/>
                  <a:gd name="T106" fmla="*/ 434 w 500"/>
                  <a:gd name="T107" fmla="*/ 606 h 1237"/>
                  <a:gd name="T108" fmla="*/ 498 w 500"/>
                  <a:gd name="T109" fmla="*/ 625 h 1237"/>
                  <a:gd name="T110" fmla="*/ 488 w 500"/>
                  <a:gd name="T111" fmla="*/ 717 h 1237"/>
                  <a:gd name="T112" fmla="*/ 474 w 500"/>
                  <a:gd name="T113" fmla="*/ 817 h 1237"/>
                  <a:gd name="T114" fmla="*/ 455 w 500"/>
                  <a:gd name="T115" fmla="*/ 917 h 1237"/>
                  <a:gd name="T116" fmla="*/ 431 w 500"/>
                  <a:gd name="T117" fmla="*/ 1014 h 1237"/>
                  <a:gd name="T118" fmla="*/ 408 w 500"/>
                  <a:gd name="T119" fmla="*/ 1102 h 1237"/>
                  <a:gd name="T120" fmla="*/ 379 w 500"/>
                  <a:gd name="T121" fmla="*/ 1173 h 1237"/>
                  <a:gd name="T122" fmla="*/ 356 w 500"/>
                  <a:gd name="T123" fmla="*/ 1226 h 1237"/>
                  <a:gd name="T124" fmla="*/ 306 w 500"/>
                  <a:gd name="T125" fmla="*/ 1209 h 12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0"/>
                  <a:gd name="T190" fmla="*/ 0 h 1237"/>
                  <a:gd name="T191" fmla="*/ 500 w 500"/>
                  <a:gd name="T192" fmla="*/ 1237 h 12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0" h="1237">
                    <a:moveTo>
                      <a:pt x="306" y="1209"/>
                    </a:moveTo>
                    <a:lnTo>
                      <a:pt x="303" y="1207"/>
                    </a:lnTo>
                    <a:lnTo>
                      <a:pt x="301" y="1204"/>
                    </a:lnTo>
                    <a:lnTo>
                      <a:pt x="299" y="1199"/>
                    </a:lnTo>
                    <a:lnTo>
                      <a:pt x="294" y="1192"/>
                    </a:lnTo>
                    <a:lnTo>
                      <a:pt x="292" y="1188"/>
                    </a:lnTo>
                    <a:lnTo>
                      <a:pt x="287" y="1180"/>
                    </a:lnTo>
                    <a:lnTo>
                      <a:pt x="284" y="1176"/>
                    </a:lnTo>
                    <a:lnTo>
                      <a:pt x="282" y="1171"/>
                    </a:lnTo>
                    <a:lnTo>
                      <a:pt x="280" y="1164"/>
                    </a:lnTo>
                    <a:lnTo>
                      <a:pt x="275" y="1159"/>
                    </a:lnTo>
                    <a:lnTo>
                      <a:pt x="273" y="1152"/>
                    </a:lnTo>
                    <a:lnTo>
                      <a:pt x="268" y="1145"/>
                    </a:lnTo>
                    <a:lnTo>
                      <a:pt x="263" y="1135"/>
                    </a:lnTo>
                    <a:lnTo>
                      <a:pt x="258" y="1128"/>
                    </a:lnTo>
                    <a:lnTo>
                      <a:pt x="256" y="1119"/>
                    </a:lnTo>
                    <a:lnTo>
                      <a:pt x="251" y="1109"/>
                    </a:lnTo>
                    <a:lnTo>
                      <a:pt x="244" y="1102"/>
                    </a:lnTo>
                    <a:lnTo>
                      <a:pt x="239" y="1093"/>
                    </a:lnTo>
                    <a:lnTo>
                      <a:pt x="235" y="1081"/>
                    </a:lnTo>
                    <a:lnTo>
                      <a:pt x="230" y="1074"/>
                    </a:lnTo>
                    <a:lnTo>
                      <a:pt x="225" y="1062"/>
                    </a:lnTo>
                    <a:lnTo>
                      <a:pt x="221" y="1050"/>
                    </a:lnTo>
                    <a:lnTo>
                      <a:pt x="213" y="1038"/>
                    </a:lnTo>
                    <a:lnTo>
                      <a:pt x="209" y="1026"/>
                    </a:lnTo>
                    <a:lnTo>
                      <a:pt x="202" y="1014"/>
                    </a:lnTo>
                    <a:lnTo>
                      <a:pt x="197" y="1005"/>
                    </a:lnTo>
                    <a:lnTo>
                      <a:pt x="190" y="990"/>
                    </a:lnTo>
                    <a:lnTo>
                      <a:pt x="185" y="979"/>
                    </a:lnTo>
                    <a:lnTo>
                      <a:pt x="180" y="964"/>
                    </a:lnTo>
                    <a:lnTo>
                      <a:pt x="173" y="952"/>
                    </a:lnTo>
                    <a:lnTo>
                      <a:pt x="168" y="938"/>
                    </a:lnTo>
                    <a:lnTo>
                      <a:pt x="161" y="924"/>
                    </a:lnTo>
                    <a:lnTo>
                      <a:pt x="154" y="910"/>
                    </a:lnTo>
                    <a:lnTo>
                      <a:pt x="149" y="895"/>
                    </a:lnTo>
                    <a:lnTo>
                      <a:pt x="142" y="884"/>
                    </a:lnTo>
                    <a:lnTo>
                      <a:pt x="135" y="869"/>
                    </a:lnTo>
                    <a:lnTo>
                      <a:pt x="131" y="853"/>
                    </a:lnTo>
                    <a:lnTo>
                      <a:pt x="126" y="838"/>
                    </a:lnTo>
                    <a:lnTo>
                      <a:pt x="119" y="824"/>
                    </a:lnTo>
                    <a:lnTo>
                      <a:pt x="114" y="810"/>
                    </a:lnTo>
                    <a:lnTo>
                      <a:pt x="107" y="793"/>
                    </a:lnTo>
                    <a:lnTo>
                      <a:pt x="102" y="779"/>
                    </a:lnTo>
                    <a:lnTo>
                      <a:pt x="97" y="762"/>
                    </a:lnTo>
                    <a:lnTo>
                      <a:pt x="90" y="748"/>
                    </a:lnTo>
                    <a:lnTo>
                      <a:pt x="86" y="732"/>
                    </a:lnTo>
                    <a:lnTo>
                      <a:pt x="78" y="715"/>
                    </a:lnTo>
                    <a:lnTo>
                      <a:pt x="74" y="698"/>
                    </a:lnTo>
                    <a:lnTo>
                      <a:pt x="69" y="682"/>
                    </a:lnTo>
                    <a:lnTo>
                      <a:pt x="64" y="667"/>
                    </a:lnTo>
                    <a:lnTo>
                      <a:pt x="59" y="651"/>
                    </a:lnTo>
                    <a:lnTo>
                      <a:pt x="55" y="634"/>
                    </a:lnTo>
                    <a:lnTo>
                      <a:pt x="50" y="620"/>
                    </a:lnTo>
                    <a:lnTo>
                      <a:pt x="45" y="603"/>
                    </a:lnTo>
                    <a:lnTo>
                      <a:pt x="41" y="587"/>
                    </a:lnTo>
                    <a:lnTo>
                      <a:pt x="36" y="570"/>
                    </a:lnTo>
                    <a:lnTo>
                      <a:pt x="33" y="553"/>
                    </a:lnTo>
                    <a:lnTo>
                      <a:pt x="29" y="537"/>
                    </a:lnTo>
                    <a:lnTo>
                      <a:pt x="24" y="520"/>
                    </a:lnTo>
                    <a:lnTo>
                      <a:pt x="22" y="504"/>
                    </a:lnTo>
                    <a:lnTo>
                      <a:pt x="19" y="489"/>
                    </a:lnTo>
                    <a:lnTo>
                      <a:pt x="17" y="473"/>
                    </a:lnTo>
                    <a:lnTo>
                      <a:pt x="14" y="456"/>
                    </a:lnTo>
                    <a:lnTo>
                      <a:pt x="12" y="439"/>
                    </a:lnTo>
                    <a:lnTo>
                      <a:pt x="10" y="425"/>
                    </a:lnTo>
                    <a:lnTo>
                      <a:pt x="7" y="411"/>
                    </a:lnTo>
                    <a:lnTo>
                      <a:pt x="5" y="394"/>
                    </a:lnTo>
                    <a:lnTo>
                      <a:pt x="5" y="380"/>
                    </a:lnTo>
                    <a:lnTo>
                      <a:pt x="3" y="368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0" y="323"/>
                    </a:lnTo>
                    <a:lnTo>
                      <a:pt x="0" y="311"/>
                    </a:lnTo>
                    <a:lnTo>
                      <a:pt x="0" y="299"/>
                    </a:lnTo>
                    <a:lnTo>
                      <a:pt x="0" y="287"/>
                    </a:lnTo>
                    <a:lnTo>
                      <a:pt x="3" y="273"/>
                    </a:lnTo>
                    <a:lnTo>
                      <a:pt x="3" y="264"/>
                    </a:lnTo>
                    <a:lnTo>
                      <a:pt x="3" y="249"/>
                    </a:lnTo>
                    <a:lnTo>
                      <a:pt x="3" y="238"/>
                    </a:lnTo>
                    <a:lnTo>
                      <a:pt x="5" y="226"/>
                    </a:lnTo>
                    <a:lnTo>
                      <a:pt x="5" y="216"/>
                    </a:lnTo>
                    <a:lnTo>
                      <a:pt x="7" y="207"/>
                    </a:lnTo>
                    <a:lnTo>
                      <a:pt x="7" y="195"/>
                    </a:lnTo>
                    <a:lnTo>
                      <a:pt x="10" y="185"/>
                    </a:lnTo>
                    <a:lnTo>
                      <a:pt x="14" y="176"/>
                    </a:lnTo>
                    <a:lnTo>
                      <a:pt x="17" y="166"/>
                    </a:lnTo>
                    <a:lnTo>
                      <a:pt x="19" y="157"/>
                    </a:lnTo>
                    <a:lnTo>
                      <a:pt x="22" y="147"/>
                    </a:lnTo>
                    <a:lnTo>
                      <a:pt x="24" y="138"/>
                    </a:lnTo>
                    <a:lnTo>
                      <a:pt x="29" y="131"/>
                    </a:lnTo>
                    <a:lnTo>
                      <a:pt x="31" y="124"/>
                    </a:lnTo>
                    <a:lnTo>
                      <a:pt x="33" y="114"/>
                    </a:lnTo>
                    <a:lnTo>
                      <a:pt x="38" y="109"/>
                    </a:lnTo>
                    <a:lnTo>
                      <a:pt x="41" y="100"/>
                    </a:lnTo>
                    <a:lnTo>
                      <a:pt x="45" y="93"/>
                    </a:lnTo>
                    <a:lnTo>
                      <a:pt x="48" y="86"/>
                    </a:lnTo>
                    <a:lnTo>
                      <a:pt x="52" y="78"/>
                    </a:lnTo>
                    <a:lnTo>
                      <a:pt x="59" y="71"/>
                    </a:lnTo>
                    <a:lnTo>
                      <a:pt x="62" y="67"/>
                    </a:lnTo>
                    <a:lnTo>
                      <a:pt x="69" y="59"/>
                    </a:lnTo>
                    <a:lnTo>
                      <a:pt x="74" y="55"/>
                    </a:lnTo>
                    <a:lnTo>
                      <a:pt x="76" y="50"/>
                    </a:lnTo>
                    <a:lnTo>
                      <a:pt x="83" y="45"/>
                    </a:lnTo>
                    <a:lnTo>
                      <a:pt x="88" y="40"/>
                    </a:lnTo>
                    <a:lnTo>
                      <a:pt x="93" y="36"/>
                    </a:lnTo>
                    <a:lnTo>
                      <a:pt x="100" y="31"/>
                    </a:lnTo>
                    <a:lnTo>
                      <a:pt x="104" y="26"/>
                    </a:lnTo>
                    <a:lnTo>
                      <a:pt x="112" y="24"/>
                    </a:lnTo>
                    <a:lnTo>
                      <a:pt x="116" y="21"/>
                    </a:lnTo>
                    <a:lnTo>
                      <a:pt x="121" y="17"/>
                    </a:lnTo>
                    <a:lnTo>
                      <a:pt x="128" y="14"/>
                    </a:lnTo>
                    <a:lnTo>
                      <a:pt x="135" y="12"/>
                    </a:lnTo>
                    <a:lnTo>
                      <a:pt x="142" y="10"/>
                    </a:lnTo>
                    <a:lnTo>
                      <a:pt x="147" y="5"/>
                    </a:lnTo>
                    <a:lnTo>
                      <a:pt x="154" y="5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3" y="0"/>
                    </a:lnTo>
                    <a:lnTo>
                      <a:pt x="230" y="2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4" y="5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5" y="12"/>
                    </a:lnTo>
                    <a:lnTo>
                      <a:pt x="282" y="14"/>
                    </a:lnTo>
                    <a:lnTo>
                      <a:pt x="292" y="19"/>
                    </a:lnTo>
                    <a:lnTo>
                      <a:pt x="296" y="24"/>
                    </a:lnTo>
                    <a:lnTo>
                      <a:pt x="303" y="29"/>
                    </a:lnTo>
                    <a:lnTo>
                      <a:pt x="311" y="33"/>
                    </a:lnTo>
                    <a:lnTo>
                      <a:pt x="318" y="38"/>
                    </a:lnTo>
                    <a:lnTo>
                      <a:pt x="322" y="43"/>
                    </a:lnTo>
                    <a:lnTo>
                      <a:pt x="329" y="50"/>
                    </a:lnTo>
                    <a:lnTo>
                      <a:pt x="337" y="55"/>
                    </a:lnTo>
                    <a:lnTo>
                      <a:pt x="341" y="62"/>
                    </a:lnTo>
                    <a:lnTo>
                      <a:pt x="348" y="69"/>
                    </a:lnTo>
                    <a:lnTo>
                      <a:pt x="353" y="74"/>
                    </a:lnTo>
                    <a:lnTo>
                      <a:pt x="360" y="83"/>
                    </a:lnTo>
                    <a:lnTo>
                      <a:pt x="365" y="90"/>
                    </a:lnTo>
                    <a:lnTo>
                      <a:pt x="372" y="97"/>
                    </a:lnTo>
                    <a:lnTo>
                      <a:pt x="377" y="105"/>
                    </a:lnTo>
                    <a:lnTo>
                      <a:pt x="382" y="114"/>
                    </a:lnTo>
                    <a:lnTo>
                      <a:pt x="386" y="121"/>
                    </a:lnTo>
                    <a:lnTo>
                      <a:pt x="391" y="128"/>
                    </a:lnTo>
                    <a:lnTo>
                      <a:pt x="396" y="138"/>
                    </a:lnTo>
                    <a:lnTo>
                      <a:pt x="403" y="147"/>
                    </a:lnTo>
                    <a:lnTo>
                      <a:pt x="408" y="157"/>
                    </a:lnTo>
                    <a:lnTo>
                      <a:pt x="410" y="164"/>
                    </a:lnTo>
                    <a:lnTo>
                      <a:pt x="415" y="176"/>
                    </a:lnTo>
                    <a:lnTo>
                      <a:pt x="419" y="183"/>
                    </a:lnTo>
                    <a:lnTo>
                      <a:pt x="424" y="195"/>
                    </a:lnTo>
                    <a:lnTo>
                      <a:pt x="429" y="202"/>
                    </a:lnTo>
                    <a:lnTo>
                      <a:pt x="431" y="211"/>
                    </a:lnTo>
                    <a:lnTo>
                      <a:pt x="436" y="221"/>
                    </a:lnTo>
                    <a:lnTo>
                      <a:pt x="438" y="233"/>
                    </a:lnTo>
                    <a:lnTo>
                      <a:pt x="443" y="240"/>
                    </a:lnTo>
                    <a:lnTo>
                      <a:pt x="448" y="252"/>
                    </a:lnTo>
                    <a:lnTo>
                      <a:pt x="450" y="261"/>
                    </a:lnTo>
                    <a:lnTo>
                      <a:pt x="455" y="273"/>
                    </a:lnTo>
                    <a:lnTo>
                      <a:pt x="457" y="280"/>
                    </a:lnTo>
                    <a:lnTo>
                      <a:pt x="460" y="292"/>
                    </a:lnTo>
                    <a:lnTo>
                      <a:pt x="462" y="302"/>
                    </a:lnTo>
                    <a:lnTo>
                      <a:pt x="467" y="311"/>
                    </a:lnTo>
                    <a:lnTo>
                      <a:pt x="469" y="321"/>
                    </a:lnTo>
                    <a:lnTo>
                      <a:pt x="472" y="333"/>
                    </a:lnTo>
                    <a:lnTo>
                      <a:pt x="474" y="342"/>
                    </a:lnTo>
                    <a:lnTo>
                      <a:pt x="476" y="352"/>
                    </a:lnTo>
                    <a:lnTo>
                      <a:pt x="479" y="361"/>
                    </a:lnTo>
                    <a:lnTo>
                      <a:pt x="479" y="371"/>
                    </a:lnTo>
                    <a:lnTo>
                      <a:pt x="483" y="380"/>
                    </a:lnTo>
                    <a:lnTo>
                      <a:pt x="486" y="390"/>
                    </a:lnTo>
                    <a:lnTo>
                      <a:pt x="486" y="399"/>
                    </a:lnTo>
                    <a:lnTo>
                      <a:pt x="488" y="409"/>
                    </a:lnTo>
                    <a:lnTo>
                      <a:pt x="491" y="418"/>
                    </a:lnTo>
                    <a:lnTo>
                      <a:pt x="493" y="428"/>
                    </a:lnTo>
                    <a:lnTo>
                      <a:pt x="493" y="437"/>
                    </a:lnTo>
                    <a:lnTo>
                      <a:pt x="493" y="444"/>
                    </a:lnTo>
                    <a:lnTo>
                      <a:pt x="495" y="454"/>
                    </a:lnTo>
                    <a:lnTo>
                      <a:pt x="498" y="461"/>
                    </a:lnTo>
                    <a:lnTo>
                      <a:pt x="498" y="470"/>
                    </a:lnTo>
                    <a:lnTo>
                      <a:pt x="498" y="477"/>
                    </a:lnTo>
                    <a:lnTo>
                      <a:pt x="500" y="485"/>
                    </a:lnTo>
                    <a:lnTo>
                      <a:pt x="500" y="494"/>
                    </a:lnTo>
                    <a:lnTo>
                      <a:pt x="500" y="499"/>
                    </a:lnTo>
                    <a:lnTo>
                      <a:pt x="500" y="504"/>
                    </a:lnTo>
                    <a:lnTo>
                      <a:pt x="500" y="511"/>
                    </a:lnTo>
                    <a:lnTo>
                      <a:pt x="500" y="515"/>
                    </a:lnTo>
                    <a:lnTo>
                      <a:pt x="500" y="523"/>
                    </a:lnTo>
                    <a:lnTo>
                      <a:pt x="500" y="527"/>
                    </a:lnTo>
                    <a:lnTo>
                      <a:pt x="500" y="534"/>
                    </a:lnTo>
                    <a:lnTo>
                      <a:pt x="500" y="542"/>
                    </a:lnTo>
                    <a:lnTo>
                      <a:pt x="500" y="549"/>
                    </a:lnTo>
                    <a:lnTo>
                      <a:pt x="500" y="553"/>
                    </a:lnTo>
                    <a:lnTo>
                      <a:pt x="500" y="561"/>
                    </a:lnTo>
                    <a:lnTo>
                      <a:pt x="500" y="568"/>
                    </a:lnTo>
                    <a:lnTo>
                      <a:pt x="500" y="577"/>
                    </a:lnTo>
                    <a:lnTo>
                      <a:pt x="500" y="584"/>
                    </a:lnTo>
                    <a:lnTo>
                      <a:pt x="500" y="591"/>
                    </a:lnTo>
                    <a:lnTo>
                      <a:pt x="500" y="599"/>
                    </a:lnTo>
                    <a:lnTo>
                      <a:pt x="491" y="599"/>
                    </a:lnTo>
                    <a:lnTo>
                      <a:pt x="483" y="599"/>
                    </a:lnTo>
                    <a:lnTo>
                      <a:pt x="476" y="596"/>
                    </a:lnTo>
                    <a:lnTo>
                      <a:pt x="469" y="596"/>
                    </a:lnTo>
                    <a:lnTo>
                      <a:pt x="460" y="596"/>
                    </a:lnTo>
                    <a:lnTo>
                      <a:pt x="453" y="596"/>
                    </a:lnTo>
                    <a:lnTo>
                      <a:pt x="446" y="596"/>
                    </a:lnTo>
                    <a:lnTo>
                      <a:pt x="438" y="596"/>
                    </a:lnTo>
                    <a:lnTo>
                      <a:pt x="443" y="591"/>
                    </a:lnTo>
                    <a:lnTo>
                      <a:pt x="446" y="587"/>
                    </a:lnTo>
                    <a:lnTo>
                      <a:pt x="448" y="582"/>
                    </a:lnTo>
                    <a:lnTo>
                      <a:pt x="450" y="580"/>
                    </a:lnTo>
                    <a:lnTo>
                      <a:pt x="453" y="572"/>
                    </a:lnTo>
                    <a:lnTo>
                      <a:pt x="455" y="572"/>
                    </a:lnTo>
                    <a:lnTo>
                      <a:pt x="419" y="558"/>
                    </a:lnTo>
                    <a:lnTo>
                      <a:pt x="415" y="565"/>
                    </a:lnTo>
                    <a:lnTo>
                      <a:pt x="412" y="570"/>
                    </a:lnTo>
                    <a:lnTo>
                      <a:pt x="410" y="577"/>
                    </a:lnTo>
                    <a:lnTo>
                      <a:pt x="408" y="584"/>
                    </a:lnTo>
                    <a:lnTo>
                      <a:pt x="403" y="589"/>
                    </a:lnTo>
                    <a:lnTo>
                      <a:pt x="401" y="596"/>
                    </a:lnTo>
                    <a:lnTo>
                      <a:pt x="396" y="603"/>
                    </a:lnTo>
                    <a:lnTo>
                      <a:pt x="393" y="608"/>
                    </a:lnTo>
                    <a:lnTo>
                      <a:pt x="389" y="613"/>
                    </a:lnTo>
                    <a:lnTo>
                      <a:pt x="386" y="620"/>
                    </a:lnTo>
                    <a:lnTo>
                      <a:pt x="382" y="627"/>
                    </a:lnTo>
                    <a:lnTo>
                      <a:pt x="379" y="632"/>
                    </a:lnTo>
                    <a:lnTo>
                      <a:pt x="374" y="639"/>
                    </a:lnTo>
                    <a:lnTo>
                      <a:pt x="372" y="646"/>
                    </a:lnTo>
                    <a:lnTo>
                      <a:pt x="367" y="651"/>
                    </a:lnTo>
                    <a:lnTo>
                      <a:pt x="363" y="656"/>
                    </a:lnTo>
                    <a:lnTo>
                      <a:pt x="358" y="663"/>
                    </a:lnTo>
                    <a:lnTo>
                      <a:pt x="353" y="667"/>
                    </a:lnTo>
                    <a:lnTo>
                      <a:pt x="351" y="672"/>
                    </a:lnTo>
                    <a:lnTo>
                      <a:pt x="346" y="677"/>
                    </a:lnTo>
                    <a:lnTo>
                      <a:pt x="341" y="682"/>
                    </a:lnTo>
                    <a:lnTo>
                      <a:pt x="339" y="689"/>
                    </a:lnTo>
                    <a:lnTo>
                      <a:pt x="334" y="694"/>
                    </a:lnTo>
                    <a:lnTo>
                      <a:pt x="332" y="698"/>
                    </a:lnTo>
                    <a:lnTo>
                      <a:pt x="325" y="705"/>
                    </a:lnTo>
                    <a:lnTo>
                      <a:pt x="318" y="715"/>
                    </a:lnTo>
                    <a:lnTo>
                      <a:pt x="311" y="722"/>
                    </a:lnTo>
                    <a:lnTo>
                      <a:pt x="306" y="732"/>
                    </a:lnTo>
                    <a:lnTo>
                      <a:pt x="303" y="717"/>
                    </a:lnTo>
                    <a:lnTo>
                      <a:pt x="299" y="703"/>
                    </a:lnTo>
                    <a:lnTo>
                      <a:pt x="296" y="691"/>
                    </a:lnTo>
                    <a:lnTo>
                      <a:pt x="294" y="677"/>
                    </a:lnTo>
                    <a:lnTo>
                      <a:pt x="292" y="665"/>
                    </a:lnTo>
                    <a:lnTo>
                      <a:pt x="289" y="651"/>
                    </a:lnTo>
                    <a:lnTo>
                      <a:pt x="287" y="639"/>
                    </a:lnTo>
                    <a:lnTo>
                      <a:pt x="284" y="625"/>
                    </a:lnTo>
                    <a:lnTo>
                      <a:pt x="282" y="613"/>
                    </a:lnTo>
                    <a:lnTo>
                      <a:pt x="280" y="599"/>
                    </a:lnTo>
                    <a:lnTo>
                      <a:pt x="280" y="587"/>
                    </a:lnTo>
                    <a:lnTo>
                      <a:pt x="277" y="575"/>
                    </a:lnTo>
                    <a:lnTo>
                      <a:pt x="275" y="563"/>
                    </a:lnTo>
                    <a:lnTo>
                      <a:pt x="273" y="551"/>
                    </a:lnTo>
                    <a:lnTo>
                      <a:pt x="270" y="539"/>
                    </a:lnTo>
                    <a:lnTo>
                      <a:pt x="270" y="527"/>
                    </a:lnTo>
                    <a:lnTo>
                      <a:pt x="268" y="515"/>
                    </a:lnTo>
                    <a:lnTo>
                      <a:pt x="268" y="504"/>
                    </a:lnTo>
                    <a:lnTo>
                      <a:pt x="266" y="492"/>
                    </a:lnTo>
                    <a:lnTo>
                      <a:pt x="263" y="482"/>
                    </a:lnTo>
                    <a:lnTo>
                      <a:pt x="263" y="470"/>
                    </a:lnTo>
                    <a:lnTo>
                      <a:pt x="261" y="458"/>
                    </a:lnTo>
                    <a:lnTo>
                      <a:pt x="258" y="449"/>
                    </a:lnTo>
                    <a:lnTo>
                      <a:pt x="258" y="439"/>
                    </a:lnTo>
                    <a:lnTo>
                      <a:pt x="256" y="428"/>
                    </a:lnTo>
                    <a:lnTo>
                      <a:pt x="256" y="416"/>
                    </a:lnTo>
                    <a:lnTo>
                      <a:pt x="254" y="406"/>
                    </a:lnTo>
                    <a:lnTo>
                      <a:pt x="254" y="397"/>
                    </a:lnTo>
                    <a:lnTo>
                      <a:pt x="251" y="387"/>
                    </a:lnTo>
                    <a:lnTo>
                      <a:pt x="251" y="378"/>
                    </a:lnTo>
                    <a:lnTo>
                      <a:pt x="249" y="368"/>
                    </a:lnTo>
                    <a:lnTo>
                      <a:pt x="249" y="361"/>
                    </a:lnTo>
                    <a:lnTo>
                      <a:pt x="249" y="349"/>
                    </a:lnTo>
                    <a:lnTo>
                      <a:pt x="247" y="342"/>
                    </a:lnTo>
                    <a:lnTo>
                      <a:pt x="244" y="333"/>
                    </a:lnTo>
                    <a:lnTo>
                      <a:pt x="244" y="323"/>
                    </a:lnTo>
                    <a:lnTo>
                      <a:pt x="242" y="316"/>
                    </a:lnTo>
                    <a:lnTo>
                      <a:pt x="242" y="309"/>
                    </a:lnTo>
                    <a:lnTo>
                      <a:pt x="242" y="302"/>
                    </a:lnTo>
                    <a:lnTo>
                      <a:pt x="242" y="295"/>
                    </a:lnTo>
                    <a:lnTo>
                      <a:pt x="239" y="287"/>
                    </a:lnTo>
                    <a:lnTo>
                      <a:pt x="239" y="280"/>
                    </a:lnTo>
                    <a:lnTo>
                      <a:pt x="239" y="273"/>
                    </a:lnTo>
                    <a:lnTo>
                      <a:pt x="239" y="268"/>
                    </a:lnTo>
                    <a:lnTo>
                      <a:pt x="237" y="261"/>
                    </a:lnTo>
                    <a:lnTo>
                      <a:pt x="237" y="254"/>
                    </a:lnTo>
                    <a:lnTo>
                      <a:pt x="237" y="249"/>
                    </a:lnTo>
                    <a:lnTo>
                      <a:pt x="237" y="247"/>
                    </a:lnTo>
                    <a:lnTo>
                      <a:pt x="237" y="240"/>
                    </a:lnTo>
                    <a:lnTo>
                      <a:pt x="235" y="235"/>
                    </a:lnTo>
                    <a:lnTo>
                      <a:pt x="235" y="233"/>
                    </a:lnTo>
                    <a:lnTo>
                      <a:pt x="235" y="228"/>
                    </a:lnTo>
                    <a:lnTo>
                      <a:pt x="235" y="221"/>
                    </a:lnTo>
                    <a:lnTo>
                      <a:pt x="235" y="216"/>
                    </a:lnTo>
                    <a:lnTo>
                      <a:pt x="235" y="209"/>
                    </a:lnTo>
                    <a:lnTo>
                      <a:pt x="235" y="207"/>
                    </a:lnTo>
                    <a:lnTo>
                      <a:pt x="235" y="204"/>
                    </a:lnTo>
                    <a:lnTo>
                      <a:pt x="190" y="207"/>
                    </a:lnTo>
                    <a:lnTo>
                      <a:pt x="187" y="216"/>
                    </a:lnTo>
                    <a:lnTo>
                      <a:pt x="187" y="223"/>
                    </a:lnTo>
                    <a:lnTo>
                      <a:pt x="187" y="233"/>
                    </a:lnTo>
                    <a:lnTo>
                      <a:pt x="187" y="240"/>
                    </a:lnTo>
                    <a:lnTo>
                      <a:pt x="187" y="247"/>
                    </a:lnTo>
                    <a:lnTo>
                      <a:pt x="187" y="259"/>
                    </a:lnTo>
                    <a:lnTo>
                      <a:pt x="187" y="266"/>
                    </a:lnTo>
                    <a:lnTo>
                      <a:pt x="187" y="276"/>
                    </a:lnTo>
                    <a:lnTo>
                      <a:pt x="187" y="285"/>
                    </a:lnTo>
                    <a:lnTo>
                      <a:pt x="187" y="295"/>
                    </a:lnTo>
                    <a:lnTo>
                      <a:pt x="187" y="302"/>
                    </a:lnTo>
                    <a:lnTo>
                      <a:pt x="190" y="311"/>
                    </a:lnTo>
                    <a:lnTo>
                      <a:pt x="190" y="316"/>
                    </a:lnTo>
                    <a:lnTo>
                      <a:pt x="190" y="321"/>
                    </a:lnTo>
                    <a:lnTo>
                      <a:pt x="190" y="325"/>
                    </a:lnTo>
                    <a:lnTo>
                      <a:pt x="190" y="330"/>
                    </a:lnTo>
                    <a:lnTo>
                      <a:pt x="190" y="335"/>
                    </a:lnTo>
                    <a:lnTo>
                      <a:pt x="190" y="340"/>
                    </a:lnTo>
                    <a:lnTo>
                      <a:pt x="192" y="344"/>
                    </a:lnTo>
                    <a:lnTo>
                      <a:pt x="192" y="349"/>
                    </a:lnTo>
                    <a:lnTo>
                      <a:pt x="192" y="359"/>
                    </a:lnTo>
                    <a:lnTo>
                      <a:pt x="194" y="368"/>
                    </a:lnTo>
                    <a:lnTo>
                      <a:pt x="194" y="373"/>
                    </a:lnTo>
                    <a:lnTo>
                      <a:pt x="194" y="378"/>
                    </a:lnTo>
                    <a:lnTo>
                      <a:pt x="194" y="382"/>
                    </a:lnTo>
                    <a:lnTo>
                      <a:pt x="194" y="387"/>
                    </a:lnTo>
                    <a:lnTo>
                      <a:pt x="194" y="392"/>
                    </a:lnTo>
                    <a:lnTo>
                      <a:pt x="197" y="399"/>
                    </a:lnTo>
                    <a:lnTo>
                      <a:pt x="197" y="404"/>
                    </a:lnTo>
                    <a:lnTo>
                      <a:pt x="197" y="409"/>
                    </a:lnTo>
                    <a:lnTo>
                      <a:pt x="197" y="413"/>
                    </a:lnTo>
                    <a:lnTo>
                      <a:pt x="199" y="418"/>
                    </a:lnTo>
                    <a:lnTo>
                      <a:pt x="199" y="423"/>
                    </a:lnTo>
                    <a:lnTo>
                      <a:pt x="199" y="428"/>
                    </a:lnTo>
                    <a:lnTo>
                      <a:pt x="199" y="432"/>
                    </a:lnTo>
                    <a:lnTo>
                      <a:pt x="199" y="437"/>
                    </a:lnTo>
                    <a:lnTo>
                      <a:pt x="202" y="442"/>
                    </a:lnTo>
                    <a:lnTo>
                      <a:pt x="202" y="447"/>
                    </a:lnTo>
                    <a:lnTo>
                      <a:pt x="202" y="454"/>
                    </a:lnTo>
                    <a:lnTo>
                      <a:pt x="202" y="458"/>
                    </a:lnTo>
                    <a:lnTo>
                      <a:pt x="204" y="463"/>
                    </a:lnTo>
                    <a:lnTo>
                      <a:pt x="204" y="468"/>
                    </a:lnTo>
                    <a:lnTo>
                      <a:pt x="204" y="473"/>
                    </a:lnTo>
                    <a:lnTo>
                      <a:pt x="204" y="477"/>
                    </a:lnTo>
                    <a:lnTo>
                      <a:pt x="206" y="482"/>
                    </a:lnTo>
                    <a:lnTo>
                      <a:pt x="209" y="487"/>
                    </a:lnTo>
                    <a:lnTo>
                      <a:pt x="209" y="494"/>
                    </a:lnTo>
                    <a:lnTo>
                      <a:pt x="209" y="499"/>
                    </a:lnTo>
                    <a:lnTo>
                      <a:pt x="211" y="504"/>
                    </a:lnTo>
                    <a:lnTo>
                      <a:pt x="211" y="508"/>
                    </a:lnTo>
                    <a:lnTo>
                      <a:pt x="206" y="501"/>
                    </a:lnTo>
                    <a:lnTo>
                      <a:pt x="202" y="496"/>
                    </a:lnTo>
                    <a:lnTo>
                      <a:pt x="197" y="492"/>
                    </a:lnTo>
                    <a:lnTo>
                      <a:pt x="190" y="487"/>
                    </a:lnTo>
                    <a:lnTo>
                      <a:pt x="185" y="480"/>
                    </a:lnTo>
                    <a:lnTo>
                      <a:pt x="180" y="473"/>
                    </a:lnTo>
                    <a:lnTo>
                      <a:pt x="173" y="468"/>
                    </a:lnTo>
                    <a:lnTo>
                      <a:pt x="168" y="461"/>
                    </a:lnTo>
                    <a:lnTo>
                      <a:pt x="161" y="454"/>
                    </a:lnTo>
                    <a:lnTo>
                      <a:pt x="157" y="447"/>
                    </a:lnTo>
                    <a:lnTo>
                      <a:pt x="149" y="439"/>
                    </a:lnTo>
                    <a:lnTo>
                      <a:pt x="145" y="432"/>
                    </a:lnTo>
                    <a:lnTo>
                      <a:pt x="138" y="428"/>
                    </a:lnTo>
                    <a:lnTo>
                      <a:pt x="131" y="420"/>
                    </a:lnTo>
                    <a:lnTo>
                      <a:pt x="126" y="413"/>
                    </a:lnTo>
                    <a:lnTo>
                      <a:pt x="121" y="406"/>
                    </a:lnTo>
                    <a:lnTo>
                      <a:pt x="114" y="399"/>
                    </a:lnTo>
                    <a:lnTo>
                      <a:pt x="109" y="392"/>
                    </a:lnTo>
                    <a:lnTo>
                      <a:pt x="104" y="387"/>
                    </a:lnTo>
                    <a:lnTo>
                      <a:pt x="100" y="380"/>
                    </a:lnTo>
                    <a:lnTo>
                      <a:pt x="93" y="373"/>
                    </a:lnTo>
                    <a:lnTo>
                      <a:pt x="88" y="368"/>
                    </a:lnTo>
                    <a:lnTo>
                      <a:pt x="83" y="361"/>
                    </a:lnTo>
                    <a:lnTo>
                      <a:pt x="78" y="359"/>
                    </a:lnTo>
                    <a:lnTo>
                      <a:pt x="74" y="352"/>
                    </a:lnTo>
                    <a:lnTo>
                      <a:pt x="71" y="347"/>
                    </a:lnTo>
                    <a:lnTo>
                      <a:pt x="69" y="342"/>
                    </a:lnTo>
                    <a:lnTo>
                      <a:pt x="64" y="337"/>
                    </a:lnTo>
                    <a:lnTo>
                      <a:pt x="59" y="328"/>
                    </a:lnTo>
                    <a:lnTo>
                      <a:pt x="57" y="321"/>
                    </a:lnTo>
                    <a:lnTo>
                      <a:pt x="36" y="361"/>
                    </a:lnTo>
                    <a:lnTo>
                      <a:pt x="38" y="363"/>
                    </a:lnTo>
                    <a:lnTo>
                      <a:pt x="43" y="371"/>
                    </a:lnTo>
                    <a:lnTo>
                      <a:pt x="50" y="378"/>
                    </a:lnTo>
                    <a:lnTo>
                      <a:pt x="52" y="382"/>
                    </a:lnTo>
                    <a:lnTo>
                      <a:pt x="57" y="387"/>
                    </a:lnTo>
                    <a:lnTo>
                      <a:pt x="62" y="394"/>
                    </a:lnTo>
                    <a:lnTo>
                      <a:pt x="67" y="401"/>
                    </a:lnTo>
                    <a:lnTo>
                      <a:pt x="71" y="406"/>
                    </a:lnTo>
                    <a:lnTo>
                      <a:pt x="76" y="413"/>
                    </a:lnTo>
                    <a:lnTo>
                      <a:pt x="83" y="420"/>
                    </a:lnTo>
                    <a:lnTo>
                      <a:pt x="90" y="430"/>
                    </a:lnTo>
                    <a:lnTo>
                      <a:pt x="97" y="437"/>
                    </a:lnTo>
                    <a:lnTo>
                      <a:pt x="102" y="444"/>
                    </a:lnTo>
                    <a:lnTo>
                      <a:pt x="109" y="454"/>
                    </a:lnTo>
                    <a:lnTo>
                      <a:pt x="116" y="461"/>
                    </a:lnTo>
                    <a:lnTo>
                      <a:pt x="123" y="470"/>
                    </a:lnTo>
                    <a:lnTo>
                      <a:pt x="131" y="480"/>
                    </a:lnTo>
                    <a:lnTo>
                      <a:pt x="140" y="487"/>
                    </a:lnTo>
                    <a:lnTo>
                      <a:pt x="149" y="496"/>
                    </a:lnTo>
                    <a:lnTo>
                      <a:pt x="157" y="506"/>
                    </a:lnTo>
                    <a:lnTo>
                      <a:pt x="166" y="515"/>
                    </a:lnTo>
                    <a:lnTo>
                      <a:pt x="168" y="520"/>
                    </a:lnTo>
                    <a:lnTo>
                      <a:pt x="173" y="525"/>
                    </a:lnTo>
                    <a:lnTo>
                      <a:pt x="180" y="527"/>
                    </a:lnTo>
                    <a:lnTo>
                      <a:pt x="185" y="534"/>
                    </a:lnTo>
                    <a:lnTo>
                      <a:pt x="192" y="542"/>
                    </a:lnTo>
                    <a:lnTo>
                      <a:pt x="202" y="551"/>
                    </a:lnTo>
                    <a:lnTo>
                      <a:pt x="206" y="556"/>
                    </a:lnTo>
                    <a:lnTo>
                      <a:pt x="211" y="561"/>
                    </a:lnTo>
                    <a:lnTo>
                      <a:pt x="216" y="565"/>
                    </a:lnTo>
                    <a:lnTo>
                      <a:pt x="223" y="570"/>
                    </a:lnTo>
                    <a:lnTo>
                      <a:pt x="223" y="580"/>
                    </a:lnTo>
                    <a:lnTo>
                      <a:pt x="225" y="591"/>
                    </a:lnTo>
                    <a:lnTo>
                      <a:pt x="225" y="601"/>
                    </a:lnTo>
                    <a:lnTo>
                      <a:pt x="228" y="610"/>
                    </a:lnTo>
                    <a:lnTo>
                      <a:pt x="230" y="622"/>
                    </a:lnTo>
                    <a:lnTo>
                      <a:pt x="230" y="634"/>
                    </a:lnTo>
                    <a:lnTo>
                      <a:pt x="232" y="644"/>
                    </a:lnTo>
                    <a:lnTo>
                      <a:pt x="235" y="656"/>
                    </a:lnTo>
                    <a:lnTo>
                      <a:pt x="237" y="665"/>
                    </a:lnTo>
                    <a:lnTo>
                      <a:pt x="239" y="675"/>
                    </a:lnTo>
                    <a:lnTo>
                      <a:pt x="239" y="686"/>
                    </a:lnTo>
                    <a:lnTo>
                      <a:pt x="242" y="696"/>
                    </a:lnTo>
                    <a:lnTo>
                      <a:pt x="244" y="705"/>
                    </a:lnTo>
                    <a:lnTo>
                      <a:pt x="247" y="715"/>
                    </a:lnTo>
                    <a:lnTo>
                      <a:pt x="249" y="724"/>
                    </a:lnTo>
                    <a:lnTo>
                      <a:pt x="251" y="736"/>
                    </a:lnTo>
                    <a:lnTo>
                      <a:pt x="254" y="746"/>
                    </a:lnTo>
                    <a:lnTo>
                      <a:pt x="256" y="755"/>
                    </a:lnTo>
                    <a:lnTo>
                      <a:pt x="256" y="765"/>
                    </a:lnTo>
                    <a:lnTo>
                      <a:pt x="258" y="774"/>
                    </a:lnTo>
                    <a:lnTo>
                      <a:pt x="261" y="784"/>
                    </a:lnTo>
                    <a:lnTo>
                      <a:pt x="263" y="791"/>
                    </a:lnTo>
                    <a:lnTo>
                      <a:pt x="266" y="803"/>
                    </a:lnTo>
                    <a:lnTo>
                      <a:pt x="268" y="812"/>
                    </a:lnTo>
                    <a:lnTo>
                      <a:pt x="268" y="819"/>
                    </a:lnTo>
                    <a:lnTo>
                      <a:pt x="270" y="829"/>
                    </a:lnTo>
                    <a:lnTo>
                      <a:pt x="273" y="838"/>
                    </a:lnTo>
                    <a:lnTo>
                      <a:pt x="275" y="846"/>
                    </a:lnTo>
                    <a:lnTo>
                      <a:pt x="277" y="855"/>
                    </a:lnTo>
                    <a:lnTo>
                      <a:pt x="280" y="862"/>
                    </a:lnTo>
                    <a:lnTo>
                      <a:pt x="280" y="872"/>
                    </a:lnTo>
                    <a:lnTo>
                      <a:pt x="282" y="879"/>
                    </a:lnTo>
                    <a:lnTo>
                      <a:pt x="282" y="886"/>
                    </a:lnTo>
                    <a:lnTo>
                      <a:pt x="284" y="895"/>
                    </a:lnTo>
                    <a:lnTo>
                      <a:pt x="287" y="900"/>
                    </a:lnTo>
                    <a:lnTo>
                      <a:pt x="287" y="910"/>
                    </a:lnTo>
                    <a:lnTo>
                      <a:pt x="289" y="914"/>
                    </a:lnTo>
                    <a:lnTo>
                      <a:pt x="292" y="922"/>
                    </a:lnTo>
                    <a:lnTo>
                      <a:pt x="294" y="929"/>
                    </a:lnTo>
                    <a:lnTo>
                      <a:pt x="296" y="936"/>
                    </a:lnTo>
                    <a:lnTo>
                      <a:pt x="296" y="941"/>
                    </a:lnTo>
                    <a:lnTo>
                      <a:pt x="299" y="948"/>
                    </a:lnTo>
                    <a:lnTo>
                      <a:pt x="299" y="952"/>
                    </a:lnTo>
                    <a:lnTo>
                      <a:pt x="301" y="957"/>
                    </a:lnTo>
                    <a:lnTo>
                      <a:pt x="301" y="964"/>
                    </a:lnTo>
                    <a:lnTo>
                      <a:pt x="303" y="969"/>
                    </a:lnTo>
                    <a:lnTo>
                      <a:pt x="303" y="974"/>
                    </a:lnTo>
                    <a:lnTo>
                      <a:pt x="306" y="979"/>
                    </a:lnTo>
                    <a:lnTo>
                      <a:pt x="308" y="986"/>
                    </a:lnTo>
                    <a:lnTo>
                      <a:pt x="308" y="995"/>
                    </a:lnTo>
                    <a:lnTo>
                      <a:pt x="311" y="1000"/>
                    </a:lnTo>
                    <a:lnTo>
                      <a:pt x="313" y="1007"/>
                    </a:lnTo>
                    <a:lnTo>
                      <a:pt x="313" y="1012"/>
                    </a:lnTo>
                    <a:lnTo>
                      <a:pt x="313" y="1014"/>
                    </a:lnTo>
                    <a:lnTo>
                      <a:pt x="315" y="1014"/>
                    </a:lnTo>
                    <a:lnTo>
                      <a:pt x="318" y="1017"/>
                    </a:lnTo>
                    <a:lnTo>
                      <a:pt x="363" y="1002"/>
                    </a:lnTo>
                    <a:lnTo>
                      <a:pt x="360" y="995"/>
                    </a:lnTo>
                    <a:lnTo>
                      <a:pt x="360" y="988"/>
                    </a:lnTo>
                    <a:lnTo>
                      <a:pt x="356" y="981"/>
                    </a:lnTo>
                    <a:lnTo>
                      <a:pt x="356" y="976"/>
                    </a:lnTo>
                    <a:lnTo>
                      <a:pt x="353" y="967"/>
                    </a:lnTo>
                    <a:lnTo>
                      <a:pt x="351" y="960"/>
                    </a:lnTo>
                    <a:lnTo>
                      <a:pt x="351" y="955"/>
                    </a:lnTo>
                    <a:lnTo>
                      <a:pt x="348" y="948"/>
                    </a:lnTo>
                    <a:lnTo>
                      <a:pt x="346" y="941"/>
                    </a:lnTo>
                    <a:lnTo>
                      <a:pt x="346" y="936"/>
                    </a:lnTo>
                    <a:lnTo>
                      <a:pt x="344" y="926"/>
                    </a:lnTo>
                    <a:lnTo>
                      <a:pt x="341" y="922"/>
                    </a:lnTo>
                    <a:lnTo>
                      <a:pt x="341" y="914"/>
                    </a:lnTo>
                    <a:lnTo>
                      <a:pt x="339" y="907"/>
                    </a:lnTo>
                    <a:lnTo>
                      <a:pt x="339" y="900"/>
                    </a:lnTo>
                    <a:lnTo>
                      <a:pt x="337" y="895"/>
                    </a:lnTo>
                    <a:lnTo>
                      <a:pt x="334" y="886"/>
                    </a:lnTo>
                    <a:lnTo>
                      <a:pt x="334" y="881"/>
                    </a:lnTo>
                    <a:lnTo>
                      <a:pt x="332" y="872"/>
                    </a:lnTo>
                    <a:lnTo>
                      <a:pt x="332" y="867"/>
                    </a:lnTo>
                    <a:lnTo>
                      <a:pt x="327" y="860"/>
                    </a:lnTo>
                    <a:lnTo>
                      <a:pt x="327" y="853"/>
                    </a:lnTo>
                    <a:lnTo>
                      <a:pt x="325" y="846"/>
                    </a:lnTo>
                    <a:lnTo>
                      <a:pt x="325" y="841"/>
                    </a:lnTo>
                    <a:lnTo>
                      <a:pt x="322" y="834"/>
                    </a:lnTo>
                    <a:lnTo>
                      <a:pt x="322" y="827"/>
                    </a:lnTo>
                    <a:lnTo>
                      <a:pt x="320" y="819"/>
                    </a:lnTo>
                    <a:lnTo>
                      <a:pt x="320" y="815"/>
                    </a:lnTo>
                    <a:lnTo>
                      <a:pt x="318" y="808"/>
                    </a:lnTo>
                    <a:lnTo>
                      <a:pt x="318" y="800"/>
                    </a:lnTo>
                    <a:lnTo>
                      <a:pt x="315" y="793"/>
                    </a:lnTo>
                    <a:lnTo>
                      <a:pt x="313" y="789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5" y="774"/>
                    </a:lnTo>
                    <a:lnTo>
                      <a:pt x="327" y="770"/>
                    </a:lnTo>
                    <a:lnTo>
                      <a:pt x="332" y="762"/>
                    </a:lnTo>
                    <a:lnTo>
                      <a:pt x="337" y="758"/>
                    </a:lnTo>
                    <a:lnTo>
                      <a:pt x="339" y="753"/>
                    </a:lnTo>
                    <a:lnTo>
                      <a:pt x="346" y="748"/>
                    </a:lnTo>
                    <a:lnTo>
                      <a:pt x="348" y="741"/>
                    </a:lnTo>
                    <a:lnTo>
                      <a:pt x="353" y="736"/>
                    </a:lnTo>
                    <a:lnTo>
                      <a:pt x="356" y="729"/>
                    </a:lnTo>
                    <a:lnTo>
                      <a:pt x="363" y="722"/>
                    </a:lnTo>
                    <a:lnTo>
                      <a:pt x="365" y="717"/>
                    </a:lnTo>
                    <a:lnTo>
                      <a:pt x="370" y="710"/>
                    </a:lnTo>
                    <a:lnTo>
                      <a:pt x="374" y="705"/>
                    </a:lnTo>
                    <a:lnTo>
                      <a:pt x="379" y="698"/>
                    </a:lnTo>
                    <a:lnTo>
                      <a:pt x="382" y="691"/>
                    </a:lnTo>
                    <a:lnTo>
                      <a:pt x="386" y="686"/>
                    </a:lnTo>
                    <a:lnTo>
                      <a:pt x="389" y="679"/>
                    </a:lnTo>
                    <a:lnTo>
                      <a:pt x="393" y="672"/>
                    </a:lnTo>
                    <a:lnTo>
                      <a:pt x="396" y="665"/>
                    </a:lnTo>
                    <a:lnTo>
                      <a:pt x="403" y="660"/>
                    </a:lnTo>
                    <a:lnTo>
                      <a:pt x="405" y="653"/>
                    </a:lnTo>
                    <a:lnTo>
                      <a:pt x="410" y="648"/>
                    </a:lnTo>
                    <a:lnTo>
                      <a:pt x="412" y="641"/>
                    </a:lnTo>
                    <a:lnTo>
                      <a:pt x="415" y="637"/>
                    </a:lnTo>
                    <a:lnTo>
                      <a:pt x="419" y="632"/>
                    </a:lnTo>
                    <a:lnTo>
                      <a:pt x="422" y="625"/>
                    </a:lnTo>
                    <a:lnTo>
                      <a:pt x="424" y="620"/>
                    </a:lnTo>
                    <a:lnTo>
                      <a:pt x="429" y="613"/>
                    </a:lnTo>
                    <a:lnTo>
                      <a:pt x="431" y="610"/>
                    </a:lnTo>
                    <a:lnTo>
                      <a:pt x="434" y="606"/>
                    </a:lnTo>
                    <a:lnTo>
                      <a:pt x="438" y="606"/>
                    </a:lnTo>
                    <a:lnTo>
                      <a:pt x="448" y="606"/>
                    </a:lnTo>
                    <a:lnTo>
                      <a:pt x="455" y="606"/>
                    </a:lnTo>
                    <a:lnTo>
                      <a:pt x="464" y="606"/>
                    </a:lnTo>
                    <a:lnTo>
                      <a:pt x="474" y="606"/>
                    </a:lnTo>
                    <a:lnTo>
                      <a:pt x="483" y="608"/>
                    </a:lnTo>
                    <a:lnTo>
                      <a:pt x="491" y="608"/>
                    </a:lnTo>
                    <a:lnTo>
                      <a:pt x="500" y="608"/>
                    </a:lnTo>
                    <a:lnTo>
                      <a:pt x="498" y="618"/>
                    </a:lnTo>
                    <a:lnTo>
                      <a:pt x="498" y="625"/>
                    </a:lnTo>
                    <a:lnTo>
                      <a:pt x="495" y="634"/>
                    </a:lnTo>
                    <a:lnTo>
                      <a:pt x="495" y="641"/>
                    </a:lnTo>
                    <a:lnTo>
                      <a:pt x="493" y="651"/>
                    </a:lnTo>
                    <a:lnTo>
                      <a:pt x="493" y="660"/>
                    </a:lnTo>
                    <a:lnTo>
                      <a:pt x="493" y="670"/>
                    </a:lnTo>
                    <a:lnTo>
                      <a:pt x="493" y="679"/>
                    </a:lnTo>
                    <a:lnTo>
                      <a:pt x="491" y="689"/>
                    </a:lnTo>
                    <a:lnTo>
                      <a:pt x="491" y="698"/>
                    </a:lnTo>
                    <a:lnTo>
                      <a:pt x="488" y="708"/>
                    </a:lnTo>
                    <a:lnTo>
                      <a:pt x="488" y="717"/>
                    </a:lnTo>
                    <a:lnTo>
                      <a:pt x="486" y="727"/>
                    </a:lnTo>
                    <a:lnTo>
                      <a:pt x="486" y="736"/>
                    </a:lnTo>
                    <a:lnTo>
                      <a:pt x="483" y="746"/>
                    </a:lnTo>
                    <a:lnTo>
                      <a:pt x="483" y="758"/>
                    </a:lnTo>
                    <a:lnTo>
                      <a:pt x="481" y="767"/>
                    </a:lnTo>
                    <a:lnTo>
                      <a:pt x="479" y="777"/>
                    </a:lnTo>
                    <a:lnTo>
                      <a:pt x="476" y="786"/>
                    </a:lnTo>
                    <a:lnTo>
                      <a:pt x="476" y="798"/>
                    </a:lnTo>
                    <a:lnTo>
                      <a:pt x="474" y="805"/>
                    </a:lnTo>
                    <a:lnTo>
                      <a:pt x="474" y="817"/>
                    </a:lnTo>
                    <a:lnTo>
                      <a:pt x="472" y="827"/>
                    </a:lnTo>
                    <a:lnTo>
                      <a:pt x="472" y="838"/>
                    </a:lnTo>
                    <a:lnTo>
                      <a:pt x="469" y="846"/>
                    </a:lnTo>
                    <a:lnTo>
                      <a:pt x="464" y="857"/>
                    </a:lnTo>
                    <a:lnTo>
                      <a:pt x="464" y="867"/>
                    </a:lnTo>
                    <a:lnTo>
                      <a:pt x="462" y="876"/>
                    </a:lnTo>
                    <a:lnTo>
                      <a:pt x="460" y="886"/>
                    </a:lnTo>
                    <a:lnTo>
                      <a:pt x="460" y="898"/>
                    </a:lnTo>
                    <a:lnTo>
                      <a:pt x="457" y="907"/>
                    </a:lnTo>
                    <a:lnTo>
                      <a:pt x="455" y="917"/>
                    </a:lnTo>
                    <a:lnTo>
                      <a:pt x="453" y="926"/>
                    </a:lnTo>
                    <a:lnTo>
                      <a:pt x="450" y="938"/>
                    </a:lnTo>
                    <a:lnTo>
                      <a:pt x="448" y="945"/>
                    </a:lnTo>
                    <a:lnTo>
                      <a:pt x="446" y="957"/>
                    </a:lnTo>
                    <a:lnTo>
                      <a:pt x="443" y="967"/>
                    </a:lnTo>
                    <a:lnTo>
                      <a:pt x="443" y="976"/>
                    </a:lnTo>
                    <a:lnTo>
                      <a:pt x="438" y="986"/>
                    </a:lnTo>
                    <a:lnTo>
                      <a:pt x="436" y="995"/>
                    </a:lnTo>
                    <a:lnTo>
                      <a:pt x="434" y="1005"/>
                    </a:lnTo>
                    <a:lnTo>
                      <a:pt x="431" y="1014"/>
                    </a:lnTo>
                    <a:lnTo>
                      <a:pt x="429" y="1021"/>
                    </a:lnTo>
                    <a:lnTo>
                      <a:pt x="429" y="1031"/>
                    </a:lnTo>
                    <a:lnTo>
                      <a:pt x="424" y="1040"/>
                    </a:lnTo>
                    <a:lnTo>
                      <a:pt x="422" y="1050"/>
                    </a:lnTo>
                    <a:lnTo>
                      <a:pt x="419" y="1059"/>
                    </a:lnTo>
                    <a:lnTo>
                      <a:pt x="419" y="1066"/>
                    </a:lnTo>
                    <a:lnTo>
                      <a:pt x="415" y="1076"/>
                    </a:lnTo>
                    <a:lnTo>
                      <a:pt x="412" y="1083"/>
                    </a:lnTo>
                    <a:lnTo>
                      <a:pt x="410" y="1093"/>
                    </a:lnTo>
                    <a:lnTo>
                      <a:pt x="408" y="1102"/>
                    </a:lnTo>
                    <a:lnTo>
                      <a:pt x="405" y="1109"/>
                    </a:lnTo>
                    <a:lnTo>
                      <a:pt x="403" y="1116"/>
                    </a:lnTo>
                    <a:lnTo>
                      <a:pt x="401" y="1123"/>
                    </a:lnTo>
                    <a:lnTo>
                      <a:pt x="396" y="1133"/>
                    </a:lnTo>
                    <a:lnTo>
                      <a:pt x="393" y="1138"/>
                    </a:lnTo>
                    <a:lnTo>
                      <a:pt x="391" y="1145"/>
                    </a:lnTo>
                    <a:lnTo>
                      <a:pt x="389" y="1152"/>
                    </a:lnTo>
                    <a:lnTo>
                      <a:pt x="386" y="1161"/>
                    </a:lnTo>
                    <a:lnTo>
                      <a:pt x="382" y="1166"/>
                    </a:lnTo>
                    <a:lnTo>
                      <a:pt x="379" y="1173"/>
                    </a:lnTo>
                    <a:lnTo>
                      <a:pt x="377" y="1180"/>
                    </a:lnTo>
                    <a:lnTo>
                      <a:pt x="374" y="1188"/>
                    </a:lnTo>
                    <a:lnTo>
                      <a:pt x="372" y="1190"/>
                    </a:lnTo>
                    <a:lnTo>
                      <a:pt x="372" y="1195"/>
                    </a:lnTo>
                    <a:lnTo>
                      <a:pt x="370" y="1202"/>
                    </a:lnTo>
                    <a:lnTo>
                      <a:pt x="367" y="1207"/>
                    </a:lnTo>
                    <a:lnTo>
                      <a:pt x="365" y="1214"/>
                    </a:lnTo>
                    <a:lnTo>
                      <a:pt x="360" y="1218"/>
                    </a:lnTo>
                    <a:lnTo>
                      <a:pt x="356" y="1226"/>
                    </a:lnTo>
                    <a:lnTo>
                      <a:pt x="351" y="1230"/>
                    </a:lnTo>
                    <a:lnTo>
                      <a:pt x="346" y="1235"/>
                    </a:lnTo>
                    <a:lnTo>
                      <a:pt x="341" y="1237"/>
                    </a:lnTo>
                    <a:lnTo>
                      <a:pt x="334" y="1237"/>
                    </a:lnTo>
                    <a:lnTo>
                      <a:pt x="327" y="1235"/>
                    </a:lnTo>
                    <a:lnTo>
                      <a:pt x="320" y="1230"/>
                    </a:lnTo>
                    <a:lnTo>
                      <a:pt x="318" y="1226"/>
                    </a:lnTo>
                    <a:lnTo>
                      <a:pt x="313" y="1218"/>
                    </a:lnTo>
                    <a:lnTo>
                      <a:pt x="308" y="1214"/>
                    </a:lnTo>
                    <a:lnTo>
                      <a:pt x="306" y="120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62" name="Freeform 125"/>
              <p:cNvSpPr>
                <a:spLocks noChangeAspect="1"/>
              </p:cNvSpPr>
              <p:nvPr/>
            </p:nvSpPr>
            <p:spPr bwMode="auto">
              <a:xfrm>
                <a:off x="3634" y="9483"/>
                <a:ext cx="73" cy="90"/>
              </a:xfrm>
              <a:custGeom>
                <a:avLst/>
                <a:gdLst>
                  <a:gd name="T0" fmla="*/ 64 w 73"/>
                  <a:gd name="T1" fmla="*/ 90 h 90"/>
                  <a:gd name="T2" fmla="*/ 14 w 73"/>
                  <a:gd name="T3" fmla="*/ 64 h 90"/>
                  <a:gd name="T4" fmla="*/ 0 w 73"/>
                  <a:gd name="T5" fmla="*/ 5 h 90"/>
                  <a:gd name="T6" fmla="*/ 14 w 73"/>
                  <a:gd name="T7" fmla="*/ 0 h 90"/>
                  <a:gd name="T8" fmla="*/ 54 w 73"/>
                  <a:gd name="T9" fmla="*/ 36 h 90"/>
                  <a:gd name="T10" fmla="*/ 73 w 73"/>
                  <a:gd name="T11" fmla="*/ 83 h 90"/>
                  <a:gd name="T12" fmla="*/ 64 w 73"/>
                  <a:gd name="T13" fmla="*/ 90 h 90"/>
                  <a:gd name="T14" fmla="*/ 64 w 73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90"/>
                  <a:gd name="T26" fmla="*/ 73 w 73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90">
                    <a:moveTo>
                      <a:pt x="64" y="90"/>
                    </a:moveTo>
                    <a:lnTo>
                      <a:pt x="14" y="64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54" y="36"/>
                    </a:lnTo>
                    <a:lnTo>
                      <a:pt x="73" y="83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63" name="Freeform 126"/>
              <p:cNvSpPr>
                <a:spLocks noChangeAspect="1"/>
              </p:cNvSpPr>
              <p:nvPr/>
            </p:nvSpPr>
            <p:spPr bwMode="auto">
              <a:xfrm>
                <a:off x="2715" y="9559"/>
                <a:ext cx="66" cy="43"/>
              </a:xfrm>
              <a:custGeom>
                <a:avLst/>
                <a:gdLst>
                  <a:gd name="T0" fmla="*/ 0 w 66"/>
                  <a:gd name="T1" fmla="*/ 24 h 43"/>
                  <a:gd name="T2" fmla="*/ 4 w 66"/>
                  <a:gd name="T3" fmla="*/ 14 h 43"/>
                  <a:gd name="T4" fmla="*/ 42 w 66"/>
                  <a:gd name="T5" fmla="*/ 0 h 43"/>
                  <a:gd name="T6" fmla="*/ 66 w 66"/>
                  <a:gd name="T7" fmla="*/ 17 h 43"/>
                  <a:gd name="T8" fmla="*/ 66 w 66"/>
                  <a:gd name="T9" fmla="*/ 26 h 43"/>
                  <a:gd name="T10" fmla="*/ 28 w 66"/>
                  <a:gd name="T11" fmla="*/ 43 h 43"/>
                  <a:gd name="T12" fmla="*/ 0 w 66"/>
                  <a:gd name="T13" fmla="*/ 24 h 43"/>
                  <a:gd name="T14" fmla="*/ 0 w 66"/>
                  <a:gd name="T15" fmla="*/ 2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3"/>
                  <a:gd name="T26" fmla="*/ 66 w 66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3">
                    <a:moveTo>
                      <a:pt x="0" y="24"/>
                    </a:moveTo>
                    <a:lnTo>
                      <a:pt x="4" y="14"/>
                    </a:lnTo>
                    <a:lnTo>
                      <a:pt x="42" y="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2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9" name="Group 127"/>
            <p:cNvGrpSpPr>
              <a:grpSpLocks noChangeAspect="1"/>
            </p:cNvGrpSpPr>
            <p:nvPr/>
          </p:nvGrpSpPr>
          <p:grpSpPr bwMode="auto">
            <a:xfrm>
              <a:off x="2359" y="1285"/>
              <a:ext cx="322" cy="362"/>
              <a:chOff x="1701" y="8977"/>
              <a:chExt cx="2520" cy="2831"/>
            </a:xfrm>
          </p:grpSpPr>
          <p:sp>
            <p:nvSpPr>
              <p:cNvPr id="38944" name="Freeform 128"/>
              <p:cNvSpPr>
                <a:spLocks noChangeAspect="1"/>
              </p:cNvSpPr>
              <p:nvPr/>
            </p:nvSpPr>
            <p:spPr bwMode="auto">
              <a:xfrm>
                <a:off x="1791" y="10571"/>
                <a:ext cx="208" cy="254"/>
              </a:xfrm>
              <a:custGeom>
                <a:avLst/>
                <a:gdLst>
                  <a:gd name="T0" fmla="*/ 201 w 208"/>
                  <a:gd name="T1" fmla="*/ 50 h 254"/>
                  <a:gd name="T2" fmla="*/ 194 w 208"/>
                  <a:gd name="T3" fmla="*/ 40 h 254"/>
                  <a:gd name="T4" fmla="*/ 185 w 208"/>
                  <a:gd name="T5" fmla="*/ 28 h 254"/>
                  <a:gd name="T6" fmla="*/ 171 w 208"/>
                  <a:gd name="T7" fmla="*/ 19 h 254"/>
                  <a:gd name="T8" fmla="*/ 154 w 208"/>
                  <a:gd name="T9" fmla="*/ 9 h 254"/>
                  <a:gd name="T10" fmla="*/ 140 w 208"/>
                  <a:gd name="T11" fmla="*/ 4 h 254"/>
                  <a:gd name="T12" fmla="*/ 133 w 208"/>
                  <a:gd name="T13" fmla="*/ 2 h 254"/>
                  <a:gd name="T14" fmla="*/ 121 w 208"/>
                  <a:gd name="T15" fmla="*/ 0 h 254"/>
                  <a:gd name="T16" fmla="*/ 109 w 208"/>
                  <a:gd name="T17" fmla="*/ 0 h 254"/>
                  <a:gd name="T18" fmla="*/ 99 w 208"/>
                  <a:gd name="T19" fmla="*/ 0 h 254"/>
                  <a:gd name="T20" fmla="*/ 88 w 208"/>
                  <a:gd name="T21" fmla="*/ 0 h 254"/>
                  <a:gd name="T22" fmla="*/ 76 w 208"/>
                  <a:gd name="T23" fmla="*/ 2 h 254"/>
                  <a:gd name="T24" fmla="*/ 64 w 208"/>
                  <a:gd name="T25" fmla="*/ 7 h 254"/>
                  <a:gd name="T26" fmla="*/ 52 w 208"/>
                  <a:gd name="T27" fmla="*/ 12 h 254"/>
                  <a:gd name="T28" fmla="*/ 43 w 208"/>
                  <a:gd name="T29" fmla="*/ 21 h 254"/>
                  <a:gd name="T30" fmla="*/ 36 w 208"/>
                  <a:gd name="T31" fmla="*/ 28 h 254"/>
                  <a:gd name="T32" fmla="*/ 26 w 208"/>
                  <a:gd name="T33" fmla="*/ 40 h 254"/>
                  <a:gd name="T34" fmla="*/ 19 w 208"/>
                  <a:gd name="T35" fmla="*/ 52 h 254"/>
                  <a:gd name="T36" fmla="*/ 12 w 208"/>
                  <a:gd name="T37" fmla="*/ 66 h 254"/>
                  <a:gd name="T38" fmla="*/ 7 w 208"/>
                  <a:gd name="T39" fmla="*/ 80 h 254"/>
                  <a:gd name="T40" fmla="*/ 2 w 208"/>
                  <a:gd name="T41" fmla="*/ 95 h 254"/>
                  <a:gd name="T42" fmla="*/ 0 w 208"/>
                  <a:gd name="T43" fmla="*/ 111 h 254"/>
                  <a:gd name="T44" fmla="*/ 0 w 208"/>
                  <a:gd name="T45" fmla="*/ 126 h 254"/>
                  <a:gd name="T46" fmla="*/ 0 w 208"/>
                  <a:gd name="T47" fmla="*/ 145 h 254"/>
                  <a:gd name="T48" fmla="*/ 0 w 208"/>
                  <a:gd name="T49" fmla="*/ 159 h 254"/>
                  <a:gd name="T50" fmla="*/ 2 w 208"/>
                  <a:gd name="T51" fmla="*/ 175 h 254"/>
                  <a:gd name="T52" fmla="*/ 7 w 208"/>
                  <a:gd name="T53" fmla="*/ 190 h 254"/>
                  <a:gd name="T54" fmla="*/ 12 w 208"/>
                  <a:gd name="T55" fmla="*/ 204 h 254"/>
                  <a:gd name="T56" fmla="*/ 19 w 208"/>
                  <a:gd name="T57" fmla="*/ 218 h 254"/>
                  <a:gd name="T58" fmla="*/ 28 w 208"/>
                  <a:gd name="T59" fmla="*/ 228 h 254"/>
                  <a:gd name="T60" fmla="*/ 38 w 208"/>
                  <a:gd name="T61" fmla="*/ 235 h 254"/>
                  <a:gd name="T62" fmla="*/ 50 w 208"/>
                  <a:gd name="T63" fmla="*/ 244 h 254"/>
                  <a:gd name="T64" fmla="*/ 59 w 208"/>
                  <a:gd name="T65" fmla="*/ 247 h 254"/>
                  <a:gd name="T66" fmla="*/ 73 w 208"/>
                  <a:gd name="T67" fmla="*/ 251 h 254"/>
                  <a:gd name="T68" fmla="*/ 85 w 208"/>
                  <a:gd name="T69" fmla="*/ 254 h 254"/>
                  <a:gd name="T70" fmla="*/ 99 w 208"/>
                  <a:gd name="T71" fmla="*/ 254 h 254"/>
                  <a:gd name="T72" fmla="*/ 111 w 208"/>
                  <a:gd name="T73" fmla="*/ 251 h 254"/>
                  <a:gd name="T74" fmla="*/ 123 w 208"/>
                  <a:gd name="T75" fmla="*/ 249 h 254"/>
                  <a:gd name="T76" fmla="*/ 135 w 208"/>
                  <a:gd name="T77" fmla="*/ 244 h 254"/>
                  <a:gd name="T78" fmla="*/ 147 w 208"/>
                  <a:gd name="T79" fmla="*/ 240 h 254"/>
                  <a:gd name="T80" fmla="*/ 154 w 208"/>
                  <a:gd name="T81" fmla="*/ 232 h 254"/>
                  <a:gd name="T82" fmla="*/ 166 w 208"/>
                  <a:gd name="T83" fmla="*/ 223 h 254"/>
                  <a:gd name="T84" fmla="*/ 175 w 208"/>
                  <a:gd name="T85" fmla="*/ 211 h 254"/>
                  <a:gd name="T86" fmla="*/ 180 w 208"/>
                  <a:gd name="T87" fmla="*/ 199 h 254"/>
                  <a:gd name="T88" fmla="*/ 185 w 208"/>
                  <a:gd name="T89" fmla="*/ 190 h 254"/>
                  <a:gd name="T90" fmla="*/ 189 w 208"/>
                  <a:gd name="T91" fmla="*/ 180 h 254"/>
                  <a:gd name="T92" fmla="*/ 192 w 208"/>
                  <a:gd name="T93" fmla="*/ 173 h 254"/>
                  <a:gd name="T94" fmla="*/ 197 w 208"/>
                  <a:gd name="T95" fmla="*/ 161 h 254"/>
                  <a:gd name="T96" fmla="*/ 201 w 208"/>
                  <a:gd name="T97" fmla="*/ 152 h 254"/>
                  <a:gd name="T98" fmla="*/ 204 w 208"/>
                  <a:gd name="T99" fmla="*/ 145 h 254"/>
                  <a:gd name="T100" fmla="*/ 206 w 208"/>
                  <a:gd name="T101" fmla="*/ 133 h 254"/>
                  <a:gd name="T102" fmla="*/ 206 w 208"/>
                  <a:gd name="T103" fmla="*/ 123 h 254"/>
                  <a:gd name="T104" fmla="*/ 208 w 208"/>
                  <a:gd name="T105" fmla="*/ 114 h 254"/>
                  <a:gd name="T106" fmla="*/ 208 w 208"/>
                  <a:gd name="T107" fmla="*/ 104 h 254"/>
                  <a:gd name="T108" fmla="*/ 208 w 208"/>
                  <a:gd name="T109" fmla="*/ 92 h 254"/>
                  <a:gd name="T110" fmla="*/ 208 w 208"/>
                  <a:gd name="T111" fmla="*/ 83 h 254"/>
                  <a:gd name="T112" fmla="*/ 206 w 208"/>
                  <a:gd name="T113" fmla="*/ 73 h 254"/>
                  <a:gd name="T114" fmla="*/ 206 w 208"/>
                  <a:gd name="T115" fmla="*/ 61 h 254"/>
                  <a:gd name="T116" fmla="*/ 204 w 208"/>
                  <a:gd name="T117" fmla="*/ 57 h 2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"/>
                  <a:gd name="T178" fmla="*/ 0 h 254"/>
                  <a:gd name="T179" fmla="*/ 208 w 208"/>
                  <a:gd name="T180" fmla="*/ 254 h 2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" h="254">
                    <a:moveTo>
                      <a:pt x="204" y="57"/>
                    </a:moveTo>
                    <a:lnTo>
                      <a:pt x="201" y="50"/>
                    </a:lnTo>
                    <a:lnTo>
                      <a:pt x="197" y="45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85" y="28"/>
                    </a:lnTo>
                    <a:lnTo>
                      <a:pt x="178" y="23"/>
                    </a:lnTo>
                    <a:lnTo>
                      <a:pt x="171" y="19"/>
                    </a:lnTo>
                    <a:lnTo>
                      <a:pt x="163" y="14"/>
                    </a:lnTo>
                    <a:lnTo>
                      <a:pt x="154" y="9"/>
                    </a:lnTo>
                    <a:lnTo>
                      <a:pt x="147" y="7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4" y="7"/>
                    </a:lnTo>
                    <a:lnTo>
                      <a:pt x="59" y="9"/>
                    </a:lnTo>
                    <a:lnTo>
                      <a:pt x="52" y="12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4" y="47"/>
                    </a:lnTo>
                    <a:lnTo>
                      <a:pt x="19" y="52"/>
                    </a:lnTo>
                    <a:lnTo>
                      <a:pt x="14" y="61"/>
                    </a:lnTo>
                    <a:lnTo>
                      <a:pt x="12" y="66"/>
                    </a:lnTo>
                    <a:lnTo>
                      <a:pt x="9" y="76"/>
                    </a:lnTo>
                    <a:lnTo>
                      <a:pt x="7" y="80"/>
                    </a:lnTo>
                    <a:lnTo>
                      <a:pt x="5" y="88"/>
                    </a:lnTo>
                    <a:lnTo>
                      <a:pt x="2" y="95"/>
                    </a:lnTo>
                    <a:lnTo>
                      <a:pt x="2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2" y="166"/>
                    </a:lnTo>
                    <a:lnTo>
                      <a:pt x="2" y="175"/>
                    </a:lnTo>
                    <a:lnTo>
                      <a:pt x="5" y="183"/>
                    </a:lnTo>
                    <a:lnTo>
                      <a:pt x="7" y="190"/>
                    </a:lnTo>
                    <a:lnTo>
                      <a:pt x="9" y="199"/>
                    </a:lnTo>
                    <a:lnTo>
                      <a:pt x="12" y="204"/>
                    </a:lnTo>
                    <a:lnTo>
                      <a:pt x="14" y="211"/>
                    </a:lnTo>
                    <a:lnTo>
                      <a:pt x="19" y="218"/>
                    </a:lnTo>
                    <a:lnTo>
                      <a:pt x="24" y="223"/>
                    </a:lnTo>
                    <a:lnTo>
                      <a:pt x="28" y="228"/>
                    </a:lnTo>
                    <a:lnTo>
                      <a:pt x="33" y="232"/>
                    </a:lnTo>
                    <a:lnTo>
                      <a:pt x="38" y="235"/>
                    </a:lnTo>
                    <a:lnTo>
                      <a:pt x="45" y="242"/>
                    </a:lnTo>
                    <a:lnTo>
                      <a:pt x="50" y="244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9" y="249"/>
                    </a:lnTo>
                    <a:lnTo>
                      <a:pt x="73" y="251"/>
                    </a:lnTo>
                    <a:lnTo>
                      <a:pt x="81" y="254"/>
                    </a:lnTo>
                    <a:lnTo>
                      <a:pt x="85" y="254"/>
                    </a:lnTo>
                    <a:lnTo>
                      <a:pt x="95" y="254"/>
                    </a:lnTo>
                    <a:lnTo>
                      <a:pt x="99" y="254"/>
                    </a:lnTo>
                    <a:lnTo>
                      <a:pt x="107" y="254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23" y="249"/>
                    </a:lnTo>
                    <a:lnTo>
                      <a:pt x="128" y="247"/>
                    </a:lnTo>
                    <a:lnTo>
                      <a:pt x="135" y="244"/>
                    </a:lnTo>
                    <a:lnTo>
                      <a:pt x="142" y="244"/>
                    </a:lnTo>
                    <a:lnTo>
                      <a:pt x="147" y="240"/>
                    </a:lnTo>
                    <a:lnTo>
                      <a:pt x="152" y="237"/>
                    </a:lnTo>
                    <a:lnTo>
                      <a:pt x="154" y="232"/>
                    </a:lnTo>
                    <a:lnTo>
                      <a:pt x="161" y="230"/>
                    </a:lnTo>
                    <a:lnTo>
                      <a:pt x="166" y="223"/>
                    </a:lnTo>
                    <a:lnTo>
                      <a:pt x="175" y="216"/>
                    </a:lnTo>
                    <a:lnTo>
                      <a:pt x="175" y="211"/>
                    </a:lnTo>
                    <a:lnTo>
                      <a:pt x="178" y="204"/>
                    </a:lnTo>
                    <a:lnTo>
                      <a:pt x="180" y="199"/>
                    </a:lnTo>
                    <a:lnTo>
                      <a:pt x="182" y="194"/>
                    </a:lnTo>
                    <a:lnTo>
                      <a:pt x="185" y="190"/>
                    </a:lnTo>
                    <a:lnTo>
                      <a:pt x="187" y="185"/>
                    </a:lnTo>
                    <a:lnTo>
                      <a:pt x="189" y="180"/>
                    </a:lnTo>
                    <a:lnTo>
                      <a:pt x="192" y="178"/>
                    </a:lnTo>
                    <a:lnTo>
                      <a:pt x="192" y="173"/>
                    </a:lnTo>
                    <a:lnTo>
                      <a:pt x="194" y="166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201" y="152"/>
                    </a:lnTo>
                    <a:lnTo>
                      <a:pt x="201" y="149"/>
                    </a:lnTo>
                    <a:lnTo>
                      <a:pt x="204" y="145"/>
                    </a:lnTo>
                    <a:lnTo>
                      <a:pt x="206" y="137"/>
                    </a:lnTo>
                    <a:lnTo>
                      <a:pt x="206" y="133"/>
                    </a:lnTo>
                    <a:lnTo>
                      <a:pt x="206" y="128"/>
                    </a:lnTo>
                    <a:lnTo>
                      <a:pt x="206" y="123"/>
                    </a:lnTo>
                    <a:lnTo>
                      <a:pt x="208" y="118"/>
                    </a:lnTo>
                    <a:lnTo>
                      <a:pt x="208" y="114"/>
                    </a:lnTo>
                    <a:lnTo>
                      <a:pt x="208" y="109"/>
                    </a:lnTo>
                    <a:lnTo>
                      <a:pt x="208" y="104"/>
                    </a:lnTo>
                    <a:lnTo>
                      <a:pt x="208" y="97"/>
                    </a:lnTo>
                    <a:lnTo>
                      <a:pt x="208" y="92"/>
                    </a:lnTo>
                    <a:lnTo>
                      <a:pt x="208" y="88"/>
                    </a:lnTo>
                    <a:lnTo>
                      <a:pt x="208" y="83"/>
                    </a:lnTo>
                    <a:lnTo>
                      <a:pt x="208" y="78"/>
                    </a:lnTo>
                    <a:lnTo>
                      <a:pt x="206" y="73"/>
                    </a:lnTo>
                    <a:lnTo>
                      <a:pt x="206" y="66"/>
                    </a:lnTo>
                    <a:lnTo>
                      <a:pt x="206" y="61"/>
                    </a:lnTo>
                    <a:lnTo>
                      <a:pt x="204" y="5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45" name="Freeform 129"/>
              <p:cNvSpPr>
                <a:spLocks noChangeAspect="1"/>
              </p:cNvSpPr>
              <p:nvPr/>
            </p:nvSpPr>
            <p:spPr bwMode="auto">
              <a:xfrm>
                <a:off x="2134" y="10697"/>
                <a:ext cx="183" cy="218"/>
              </a:xfrm>
              <a:custGeom>
                <a:avLst/>
                <a:gdLst>
                  <a:gd name="T0" fmla="*/ 5 w 183"/>
                  <a:gd name="T1" fmla="*/ 68 h 218"/>
                  <a:gd name="T2" fmla="*/ 10 w 183"/>
                  <a:gd name="T3" fmla="*/ 57 h 218"/>
                  <a:gd name="T4" fmla="*/ 15 w 183"/>
                  <a:gd name="T5" fmla="*/ 45 h 218"/>
                  <a:gd name="T6" fmla="*/ 29 w 183"/>
                  <a:gd name="T7" fmla="*/ 30 h 218"/>
                  <a:gd name="T8" fmla="*/ 43 w 183"/>
                  <a:gd name="T9" fmla="*/ 19 h 218"/>
                  <a:gd name="T10" fmla="*/ 55 w 183"/>
                  <a:gd name="T11" fmla="*/ 9 h 218"/>
                  <a:gd name="T12" fmla="*/ 64 w 183"/>
                  <a:gd name="T13" fmla="*/ 7 h 218"/>
                  <a:gd name="T14" fmla="*/ 74 w 183"/>
                  <a:gd name="T15" fmla="*/ 2 h 218"/>
                  <a:gd name="T16" fmla="*/ 86 w 183"/>
                  <a:gd name="T17" fmla="*/ 0 h 218"/>
                  <a:gd name="T18" fmla="*/ 98 w 183"/>
                  <a:gd name="T19" fmla="*/ 0 h 218"/>
                  <a:gd name="T20" fmla="*/ 109 w 183"/>
                  <a:gd name="T21" fmla="*/ 0 h 218"/>
                  <a:gd name="T22" fmla="*/ 124 w 183"/>
                  <a:gd name="T23" fmla="*/ 4 h 218"/>
                  <a:gd name="T24" fmla="*/ 135 w 183"/>
                  <a:gd name="T25" fmla="*/ 7 h 218"/>
                  <a:gd name="T26" fmla="*/ 145 w 183"/>
                  <a:gd name="T27" fmla="*/ 11 h 218"/>
                  <a:gd name="T28" fmla="*/ 154 w 183"/>
                  <a:gd name="T29" fmla="*/ 19 h 218"/>
                  <a:gd name="T30" fmla="*/ 166 w 183"/>
                  <a:gd name="T31" fmla="*/ 30 h 218"/>
                  <a:gd name="T32" fmla="*/ 176 w 183"/>
                  <a:gd name="T33" fmla="*/ 47 h 218"/>
                  <a:gd name="T34" fmla="*/ 178 w 183"/>
                  <a:gd name="T35" fmla="*/ 57 h 218"/>
                  <a:gd name="T36" fmla="*/ 180 w 183"/>
                  <a:gd name="T37" fmla="*/ 68 h 218"/>
                  <a:gd name="T38" fmla="*/ 183 w 183"/>
                  <a:gd name="T39" fmla="*/ 80 h 218"/>
                  <a:gd name="T40" fmla="*/ 183 w 183"/>
                  <a:gd name="T41" fmla="*/ 92 h 218"/>
                  <a:gd name="T42" fmla="*/ 180 w 183"/>
                  <a:gd name="T43" fmla="*/ 106 h 218"/>
                  <a:gd name="T44" fmla="*/ 180 w 183"/>
                  <a:gd name="T45" fmla="*/ 121 h 218"/>
                  <a:gd name="T46" fmla="*/ 176 w 183"/>
                  <a:gd name="T47" fmla="*/ 133 h 218"/>
                  <a:gd name="T48" fmla="*/ 171 w 183"/>
                  <a:gd name="T49" fmla="*/ 147 h 218"/>
                  <a:gd name="T50" fmla="*/ 166 w 183"/>
                  <a:gd name="T51" fmla="*/ 163 h 218"/>
                  <a:gd name="T52" fmla="*/ 161 w 183"/>
                  <a:gd name="T53" fmla="*/ 175 h 218"/>
                  <a:gd name="T54" fmla="*/ 152 w 183"/>
                  <a:gd name="T55" fmla="*/ 187 h 218"/>
                  <a:gd name="T56" fmla="*/ 143 w 183"/>
                  <a:gd name="T57" fmla="*/ 199 h 218"/>
                  <a:gd name="T58" fmla="*/ 128 w 183"/>
                  <a:gd name="T59" fmla="*/ 206 h 218"/>
                  <a:gd name="T60" fmla="*/ 114 w 183"/>
                  <a:gd name="T61" fmla="*/ 213 h 218"/>
                  <a:gd name="T62" fmla="*/ 100 w 183"/>
                  <a:gd name="T63" fmla="*/ 218 h 218"/>
                  <a:gd name="T64" fmla="*/ 86 w 183"/>
                  <a:gd name="T65" fmla="*/ 218 h 218"/>
                  <a:gd name="T66" fmla="*/ 71 w 183"/>
                  <a:gd name="T67" fmla="*/ 218 h 218"/>
                  <a:gd name="T68" fmla="*/ 57 w 183"/>
                  <a:gd name="T69" fmla="*/ 213 h 218"/>
                  <a:gd name="T70" fmla="*/ 41 w 183"/>
                  <a:gd name="T71" fmla="*/ 206 h 218"/>
                  <a:gd name="T72" fmla="*/ 29 w 183"/>
                  <a:gd name="T73" fmla="*/ 197 h 218"/>
                  <a:gd name="T74" fmla="*/ 19 w 183"/>
                  <a:gd name="T75" fmla="*/ 182 h 218"/>
                  <a:gd name="T76" fmla="*/ 12 w 183"/>
                  <a:gd name="T77" fmla="*/ 171 h 218"/>
                  <a:gd name="T78" fmla="*/ 8 w 183"/>
                  <a:gd name="T79" fmla="*/ 161 h 218"/>
                  <a:gd name="T80" fmla="*/ 3 w 183"/>
                  <a:gd name="T81" fmla="*/ 149 h 218"/>
                  <a:gd name="T82" fmla="*/ 3 w 183"/>
                  <a:gd name="T83" fmla="*/ 137 h 218"/>
                  <a:gd name="T84" fmla="*/ 0 w 183"/>
                  <a:gd name="T85" fmla="*/ 128 h 218"/>
                  <a:gd name="T86" fmla="*/ 0 w 183"/>
                  <a:gd name="T87" fmla="*/ 114 h 218"/>
                  <a:gd name="T88" fmla="*/ 0 w 183"/>
                  <a:gd name="T89" fmla="*/ 99 h 218"/>
                  <a:gd name="T90" fmla="*/ 3 w 183"/>
                  <a:gd name="T91" fmla="*/ 83 h 218"/>
                  <a:gd name="T92" fmla="*/ 5 w 183"/>
                  <a:gd name="T93" fmla="*/ 76 h 2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18"/>
                  <a:gd name="T143" fmla="*/ 183 w 183"/>
                  <a:gd name="T144" fmla="*/ 218 h 2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18">
                    <a:moveTo>
                      <a:pt x="5" y="76"/>
                    </a:moveTo>
                    <a:lnTo>
                      <a:pt x="5" y="68"/>
                    </a:lnTo>
                    <a:lnTo>
                      <a:pt x="5" y="64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22" y="38"/>
                    </a:lnTo>
                    <a:lnTo>
                      <a:pt x="29" y="30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3" y="11"/>
                    </a:lnTo>
                    <a:lnTo>
                      <a:pt x="55" y="9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4" y="4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5" y="11"/>
                    </a:lnTo>
                    <a:lnTo>
                      <a:pt x="150" y="16"/>
                    </a:lnTo>
                    <a:lnTo>
                      <a:pt x="154" y="19"/>
                    </a:lnTo>
                    <a:lnTo>
                      <a:pt x="159" y="23"/>
                    </a:lnTo>
                    <a:lnTo>
                      <a:pt x="166" y="30"/>
                    </a:lnTo>
                    <a:lnTo>
                      <a:pt x="171" y="40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78" y="57"/>
                    </a:lnTo>
                    <a:lnTo>
                      <a:pt x="180" y="64"/>
                    </a:lnTo>
                    <a:lnTo>
                      <a:pt x="180" y="68"/>
                    </a:lnTo>
                    <a:lnTo>
                      <a:pt x="183" y="73"/>
                    </a:lnTo>
                    <a:lnTo>
                      <a:pt x="183" y="80"/>
                    </a:lnTo>
                    <a:lnTo>
                      <a:pt x="183" y="87"/>
                    </a:lnTo>
                    <a:lnTo>
                      <a:pt x="183" y="92"/>
                    </a:lnTo>
                    <a:lnTo>
                      <a:pt x="183" y="99"/>
                    </a:lnTo>
                    <a:lnTo>
                      <a:pt x="180" y="106"/>
                    </a:lnTo>
                    <a:lnTo>
                      <a:pt x="180" y="114"/>
                    </a:lnTo>
                    <a:lnTo>
                      <a:pt x="180" y="121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42"/>
                    </a:lnTo>
                    <a:lnTo>
                      <a:pt x="171" y="147"/>
                    </a:lnTo>
                    <a:lnTo>
                      <a:pt x="169" y="156"/>
                    </a:lnTo>
                    <a:lnTo>
                      <a:pt x="166" y="163"/>
                    </a:lnTo>
                    <a:lnTo>
                      <a:pt x="166" y="171"/>
                    </a:lnTo>
                    <a:lnTo>
                      <a:pt x="161" y="175"/>
                    </a:lnTo>
                    <a:lnTo>
                      <a:pt x="157" y="182"/>
                    </a:lnTo>
                    <a:lnTo>
                      <a:pt x="152" y="187"/>
                    </a:lnTo>
                    <a:lnTo>
                      <a:pt x="147" y="194"/>
                    </a:lnTo>
                    <a:lnTo>
                      <a:pt x="143" y="199"/>
                    </a:lnTo>
                    <a:lnTo>
                      <a:pt x="135" y="204"/>
                    </a:lnTo>
                    <a:lnTo>
                      <a:pt x="128" y="206"/>
                    </a:lnTo>
                    <a:lnTo>
                      <a:pt x="124" y="211"/>
                    </a:lnTo>
                    <a:lnTo>
                      <a:pt x="114" y="213"/>
                    </a:lnTo>
                    <a:lnTo>
                      <a:pt x="109" y="216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86" y="218"/>
                    </a:lnTo>
                    <a:lnTo>
                      <a:pt x="79" y="218"/>
                    </a:lnTo>
                    <a:lnTo>
                      <a:pt x="71" y="218"/>
                    </a:lnTo>
                    <a:lnTo>
                      <a:pt x="64" y="218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1" y="206"/>
                    </a:lnTo>
                    <a:lnTo>
                      <a:pt x="36" y="204"/>
                    </a:lnTo>
                    <a:lnTo>
                      <a:pt x="29" y="197"/>
                    </a:lnTo>
                    <a:lnTo>
                      <a:pt x="24" y="190"/>
                    </a:lnTo>
                    <a:lnTo>
                      <a:pt x="19" y="182"/>
                    </a:lnTo>
                    <a:lnTo>
                      <a:pt x="15" y="175"/>
                    </a:lnTo>
                    <a:lnTo>
                      <a:pt x="12" y="171"/>
                    </a:lnTo>
                    <a:lnTo>
                      <a:pt x="10" y="166"/>
                    </a:lnTo>
                    <a:lnTo>
                      <a:pt x="8" y="161"/>
                    </a:lnTo>
                    <a:lnTo>
                      <a:pt x="5" y="156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46" name="Freeform 130"/>
              <p:cNvSpPr>
                <a:spLocks noChangeAspect="1"/>
              </p:cNvSpPr>
              <p:nvPr/>
            </p:nvSpPr>
            <p:spPr bwMode="auto">
              <a:xfrm>
                <a:off x="2509" y="10492"/>
                <a:ext cx="194" cy="1238"/>
              </a:xfrm>
              <a:custGeom>
                <a:avLst/>
                <a:gdLst>
                  <a:gd name="T0" fmla="*/ 0 w 194"/>
                  <a:gd name="T1" fmla="*/ 10 h 1238"/>
                  <a:gd name="T2" fmla="*/ 4 w 194"/>
                  <a:gd name="T3" fmla="*/ 22 h 1238"/>
                  <a:gd name="T4" fmla="*/ 11 w 194"/>
                  <a:gd name="T5" fmla="*/ 41 h 1238"/>
                  <a:gd name="T6" fmla="*/ 21 w 194"/>
                  <a:gd name="T7" fmla="*/ 64 h 1238"/>
                  <a:gd name="T8" fmla="*/ 28 w 194"/>
                  <a:gd name="T9" fmla="*/ 98 h 1238"/>
                  <a:gd name="T10" fmla="*/ 38 w 194"/>
                  <a:gd name="T11" fmla="*/ 133 h 1238"/>
                  <a:gd name="T12" fmla="*/ 52 w 194"/>
                  <a:gd name="T13" fmla="*/ 176 h 1238"/>
                  <a:gd name="T14" fmla="*/ 61 w 194"/>
                  <a:gd name="T15" fmla="*/ 224 h 1238"/>
                  <a:gd name="T16" fmla="*/ 73 w 194"/>
                  <a:gd name="T17" fmla="*/ 276 h 1238"/>
                  <a:gd name="T18" fmla="*/ 83 w 194"/>
                  <a:gd name="T19" fmla="*/ 335 h 1238"/>
                  <a:gd name="T20" fmla="*/ 94 w 194"/>
                  <a:gd name="T21" fmla="*/ 397 h 1238"/>
                  <a:gd name="T22" fmla="*/ 104 w 194"/>
                  <a:gd name="T23" fmla="*/ 463 h 1238"/>
                  <a:gd name="T24" fmla="*/ 111 w 194"/>
                  <a:gd name="T25" fmla="*/ 535 h 1238"/>
                  <a:gd name="T26" fmla="*/ 116 w 194"/>
                  <a:gd name="T27" fmla="*/ 608 h 1238"/>
                  <a:gd name="T28" fmla="*/ 120 w 194"/>
                  <a:gd name="T29" fmla="*/ 687 h 1238"/>
                  <a:gd name="T30" fmla="*/ 120 w 194"/>
                  <a:gd name="T31" fmla="*/ 770 h 1238"/>
                  <a:gd name="T32" fmla="*/ 120 w 194"/>
                  <a:gd name="T33" fmla="*/ 855 h 1238"/>
                  <a:gd name="T34" fmla="*/ 116 w 194"/>
                  <a:gd name="T35" fmla="*/ 943 h 1238"/>
                  <a:gd name="T36" fmla="*/ 109 w 194"/>
                  <a:gd name="T37" fmla="*/ 1033 h 1238"/>
                  <a:gd name="T38" fmla="*/ 97 w 194"/>
                  <a:gd name="T39" fmla="*/ 1128 h 1238"/>
                  <a:gd name="T40" fmla="*/ 83 w 194"/>
                  <a:gd name="T41" fmla="*/ 1226 h 1238"/>
                  <a:gd name="T42" fmla="*/ 97 w 194"/>
                  <a:gd name="T43" fmla="*/ 1233 h 1238"/>
                  <a:gd name="T44" fmla="*/ 118 w 194"/>
                  <a:gd name="T45" fmla="*/ 1238 h 1238"/>
                  <a:gd name="T46" fmla="*/ 137 w 194"/>
                  <a:gd name="T47" fmla="*/ 1238 h 1238"/>
                  <a:gd name="T48" fmla="*/ 154 w 194"/>
                  <a:gd name="T49" fmla="*/ 1226 h 1238"/>
                  <a:gd name="T50" fmla="*/ 163 w 194"/>
                  <a:gd name="T51" fmla="*/ 1207 h 1238"/>
                  <a:gd name="T52" fmla="*/ 163 w 194"/>
                  <a:gd name="T53" fmla="*/ 1193 h 1238"/>
                  <a:gd name="T54" fmla="*/ 165 w 194"/>
                  <a:gd name="T55" fmla="*/ 1166 h 1238"/>
                  <a:gd name="T56" fmla="*/ 170 w 194"/>
                  <a:gd name="T57" fmla="*/ 1136 h 1238"/>
                  <a:gd name="T58" fmla="*/ 175 w 194"/>
                  <a:gd name="T59" fmla="*/ 1095 h 1238"/>
                  <a:gd name="T60" fmla="*/ 180 w 194"/>
                  <a:gd name="T61" fmla="*/ 1050 h 1238"/>
                  <a:gd name="T62" fmla="*/ 182 w 194"/>
                  <a:gd name="T63" fmla="*/ 998 h 1238"/>
                  <a:gd name="T64" fmla="*/ 187 w 194"/>
                  <a:gd name="T65" fmla="*/ 941 h 1238"/>
                  <a:gd name="T66" fmla="*/ 189 w 194"/>
                  <a:gd name="T67" fmla="*/ 879 h 1238"/>
                  <a:gd name="T68" fmla="*/ 191 w 194"/>
                  <a:gd name="T69" fmla="*/ 815 h 1238"/>
                  <a:gd name="T70" fmla="*/ 191 w 194"/>
                  <a:gd name="T71" fmla="*/ 746 h 1238"/>
                  <a:gd name="T72" fmla="*/ 191 w 194"/>
                  <a:gd name="T73" fmla="*/ 677 h 1238"/>
                  <a:gd name="T74" fmla="*/ 189 w 194"/>
                  <a:gd name="T75" fmla="*/ 604 h 1238"/>
                  <a:gd name="T76" fmla="*/ 187 w 194"/>
                  <a:gd name="T77" fmla="*/ 530 h 1238"/>
                  <a:gd name="T78" fmla="*/ 180 w 194"/>
                  <a:gd name="T79" fmla="*/ 456 h 1238"/>
                  <a:gd name="T80" fmla="*/ 173 w 194"/>
                  <a:gd name="T81" fmla="*/ 383 h 1238"/>
                  <a:gd name="T82" fmla="*/ 163 w 194"/>
                  <a:gd name="T83" fmla="*/ 314 h 1238"/>
                  <a:gd name="T84" fmla="*/ 149 w 194"/>
                  <a:gd name="T85" fmla="*/ 243 h 1238"/>
                  <a:gd name="T86" fmla="*/ 135 w 194"/>
                  <a:gd name="T87" fmla="*/ 176 h 1238"/>
                  <a:gd name="T88" fmla="*/ 113 w 194"/>
                  <a:gd name="T89" fmla="*/ 114 h 1238"/>
                  <a:gd name="T90" fmla="*/ 92 w 194"/>
                  <a:gd name="T91" fmla="*/ 53 h 1238"/>
                  <a:gd name="T92" fmla="*/ 66 w 194"/>
                  <a:gd name="T93" fmla="*/ 0 h 12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1238"/>
                  <a:gd name="T143" fmla="*/ 194 w 194"/>
                  <a:gd name="T144" fmla="*/ 1238 h 12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1238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9" y="34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3" y="76"/>
                    </a:lnTo>
                    <a:lnTo>
                      <a:pt x="26" y="86"/>
                    </a:lnTo>
                    <a:lnTo>
                      <a:pt x="28" y="98"/>
                    </a:lnTo>
                    <a:lnTo>
                      <a:pt x="30" y="107"/>
                    </a:lnTo>
                    <a:lnTo>
                      <a:pt x="35" y="121"/>
                    </a:lnTo>
                    <a:lnTo>
                      <a:pt x="38" y="133"/>
                    </a:lnTo>
                    <a:lnTo>
                      <a:pt x="42" y="148"/>
                    </a:lnTo>
                    <a:lnTo>
                      <a:pt x="45" y="159"/>
                    </a:lnTo>
                    <a:lnTo>
                      <a:pt x="52" y="176"/>
                    </a:lnTo>
                    <a:lnTo>
                      <a:pt x="54" y="190"/>
                    </a:lnTo>
                    <a:lnTo>
                      <a:pt x="56" y="207"/>
                    </a:lnTo>
                    <a:lnTo>
                      <a:pt x="61" y="224"/>
                    </a:lnTo>
                    <a:lnTo>
                      <a:pt x="66" y="240"/>
                    </a:lnTo>
                    <a:lnTo>
                      <a:pt x="68" y="259"/>
                    </a:lnTo>
                    <a:lnTo>
                      <a:pt x="73" y="276"/>
                    </a:lnTo>
                    <a:lnTo>
                      <a:pt x="75" y="295"/>
                    </a:lnTo>
                    <a:lnTo>
                      <a:pt x="80" y="314"/>
                    </a:lnTo>
                    <a:lnTo>
                      <a:pt x="83" y="335"/>
                    </a:lnTo>
                    <a:lnTo>
                      <a:pt x="90" y="354"/>
                    </a:lnTo>
                    <a:lnTo>
                      <a:pt x="92" y="376"/>
                    </a:lnTo>
                    <a:lnTo>
                      <a:pt x="94" y="397"/>
                    </a:lnTo>
                    <a:lnTo>
                      <a:pt x="97" y="418"/>
                    </a:lnTo>
                    <a:lnTo>
                      <a:pt x="99" y="442"/>
                    </a:lnTo>
                    <a:lnTo>
                      <a:pt x="104" y="463"/>
                    </a:lnTo>
                    <a:lnTo>
                      <a:pt x="106" y="487"/>
                    </a:lnTo>
                    <a:lnTo>
                      <a:pt x="109" y="509"/>
                    </a:lnTo>
                    <a:lnTo>
                      <a:pt x="111" y="535"/>
                    </a:lnTo>
                    <a:lnTo>
                      <a:pt x="113" y="558"/>
                    </a:lnTo>
                    <a:lnTo>
                      <a:pt x="113" y="582"/>
                    </a:lnTo>
                    <a:lnTo>
                      <a:pt x="116" y="608"/>
                    </a:lnTo>
                    <a:lnTo>
                      <a:pt x="118" y="634"/>
                    </a:lnTo>
                    <a:lnTo>
                      <a:pt x="118" y="661"/>
                    </a:lnTo>
                    <a:lnTo>
                      <a:pt x="120" y="687"/>
                    </a:lnTo>
                    <a:lnTo>
                      <a:pt x="120" y="713"/>
                    </a:lnTo>
                    <a:lnTo>
                      <a:pt x="123" y="741"/>
                    </a:lnTo>
                    <a:lnTo>
                      <a:pt x="120" y="770"/>
                    </a:lnTo>
                    <a:lnTo>
                      <a:pt x="120" y="798"/>
                    </a:lnTo>
                    <a:lnTo>
                      <a:pt x="120" y="824"/>
                    </a:lnTo>
                    <a:lnTo>
                      <a:pt x="120" y="855"/>
                    </a:lnTo>
                    <a:lnTo>
                      <a:pt x="120" y="884"/>
                    </a:lnTo>
                    <a:lnTo>
                      <a:pt x="118" y="915"/>
                    </a:lnTo>
                    <a:lnTo>
                      <a:pt x="116" y="943"/>
                    </a:lnTo>
                    <a:lnTo>
                      <a:pt x="116" y="974"/>
                    </a:lnTo>
                    <a:lnTo>
                      <a:pt x="111" y="1003"/>
                    </a:lnTo>
                    <a:lnTo>
                      <a:pt x="109" y="1033"/>
                    </a:lnTo>
                    <a:lnTo>
                      <a:pt x="106" y="1067"/>
                    </a:lnTo>
                    <a:lnTo>
                      <a:pt x="101" y="1098"/>
                    </a:lnTo>
                    <a:lnTo>
                      <a:pt x="97" y="1128"/>
                    </a:lnTo>
                    <a:lnTo>
                      <a:pt x="92" y="1162"/>
                    </a:lnTo>
                    <a:lnTo>
                      <a:pt x="90" y="1193"/>
                    </a:lnTo>
                    <a:lnTo>
                      <a:pt x="83" y="1226"/>
                    </a:lnTo>
                    <a:lnTo>
                      <a:pt x="85" y="1226"/>
                    </a:lnTo>
                    <a:lnTo>
                      <a:pt x="92" y="1231"/>
                    </a:lnTo>
                    <a:lnTo>
                      <a:pt x="97" y="1233"/>
                    </a:lnTo>
                    <a:lnTo>
                      <a:pt x="104" y="1235"/>
                    </a:lnTo>
                    <a:lnTo>
                      <a:pt x="111" y="1238"/>
                    </a:lnTo>
                    <a:lnTo>
                      <a:pt x="118" y="1238"/>
                    </a:lnTo>
                    <a:lnTo>
                      <a:pt x="125" y="1238"/>
                    </a:lnTo>
                    <a:lnTo>
                      <a:pt x="132" y="1238"/>
                    </a:lnTo>
                    <a:lnTo>
                      <a:pt x="137" y="1238"/>
                    </a:lnTo>
                    <a:lnTo>
                      <a:pt x="144" y="1235"/>
                    </a:lnTo>
                    <a:lnTo>
                      <a:pt x="149" y="1231"/>
                    </a:lnTo>
                    <a:lnTo>
                      <a:pt x="154" y="1226"/>
                    </a:lnTo>
                    <a:lnTo>
                      <a:pt x="158" y="1219"/>
                    </a:lnTo>
                    <a:lnTo>
                      <a:pt x="163" y="1209"/>
                    </a:lnTo>
                    <a:lnTo>
                      <a:pt x="163" y="1207"/>
                    </a:lnTo>
                    <a:lnTo>
                      <a:pt x="163" y="1202"/>
                    </a:lnTo>
                    <a:lnTo>
                      <a:pt x="163" y="1197"/>
                    </a:lnTo>
                    <a:lnTo>
                      <a:pt x="163" y="1193"/>
                    </a:lnTo>
                    <a:lnTo>
                      <a:pt x="163" y="1183"/>
                    </a:lnTo>
                    <a:lnTo>
                      <a:pt x="165" y="1176"/>
                    </a:lnTo>
                    <a:lnTo>
                      <a:pt x="165" y="1166"/>
                    </a:lnTo>
                    <a:lnTo>
                      <a:pt x="168" y="1157"/>
                    </a:lnTo>
                    <a:lnTo>
                      <a:pt x="168" y="1147"/>
                    </a:lnTo>
                    <a:lnTo>
                      <a:pt x="170" y="1136"/>
                    </a:lnTo>
                    <a:lnTo>
                      <a:pt x="173" y="1121"/>
                    </a:lnTo>
                    <a:lnTo>
                      <a:pt x="173" y="1109"/>
                    </a:lnTo>
                    <a:lnTo>
                      <a:pt x="175" y="1095"/>
                    </a:lnTo>
                    <a:lnTo>
                      <a:pt x="175" y="1081"/>
                    </a:lnTo>
                    <a:lnTo>
                      <a:pt x="177" y="1067"/>
                    </a:lnTo>
                    <a:lnTo>
                      <a:pt x="180" y="1050"/>
                    </a:lnTo>
                    <a:lnTo>
                      <a:pt x="180" y="1033"/>
                    </a:lnTo>
                    <a:lnTo>
                      <a:pt x="180" y="1017"/>
                    </a:lnTo>
                    <a:lnTo>
                      <a:pt x="182" y="998"/>
                    </a:lnTo>
                    <a:lnTo>
                      <a:pt x="182" y="979"/>
                    </a:lnTo>
                    <a:lnTo>
                      <a:pt x="184" y="960"/>
                    </a:lnTo>
                    <a:lnTo>
                      <a:pt x="187" y="941"/>
                    </a:lnTo>
                    <a:lnTo>
                      <a:pt x="187" y="919"/>
                    </a:lnTo>
                    <a:lnTo>
                      <a:pt x="189" y="900"/>
                    </a:lnTo>
                    <a:lnTo>
                      <a:pt x="189" y="879"/>
                    </a:lnTo>
                    <a:lnTo>
                      <a:pt x="189" y="858"/>
                    </a:lnTo>
                    <a:lnTo>
                      <a:pt x="191" y="836"/>
                    </a:lnTo>
                    <a:lnTo>
                      <a:pt x="191" y="815"/>
                    </a:lnTo>
                    <a:lnTo>
                      <a:pt x="191" y="791"/>
                    </a:lnTo>
                    <a:lnTo>
                      <a:pt x="191" y="770"/>
                    </a:lnTo>
                    <a:lnTo>
                      <a:pt x="191" y="746"/>
                    </a:lnTo>
                    <a:lnTo>
                      <a:pt x="194" y="725"/>
                    </a:lnTo>
                    <a:lnTo>
                      <a:pt x="191" y="699"/>
                    </a:lnTo>
                    <a:lnTo>
                      <a:pt x="191" y="677"/>
                    </a:lnTo>
                    <a:lnTo>
                      <a:pt x="191" y="651"/>
                    </a:lnTo>
                    <a:lnTo>
                      <a:pt x="191" y="627"/>
                    </a:lnTo>
                    <a:lnTo>
                      <a:pt x="189" y="604"/>
                    </a:lnTo>
                    <a:lnTo>
                      <a:pt x="189" y="577"/>
                    </a:lnTo>
                    <a:lnTo>
                      <a:pt x="189" y="556"/>
                    </a:lnTo>
                    <a:lnTo>
                      <a:pt x="187" y="530"/>
                    </a:lnTo>
                    <a:lnTo>
                      <a:pt x="184" y="506"/>
                    </a:lnTo>
                    <a:lnTo>
                      <a:pt x="182" y="482"/>
                    </a:lnTo>
                    <a:lnTo>
                      <a:pt x="180" y="456"/>
                    </a:lnTo>
                    <a:lnTo>
                      <a:pt x="180" y="433"/>
                    </a:lnTo>
                    <a:lnTo>
                      <a:pt x="175" y="409"/>
                    </a:lnTo>
                    <a:lnTo>
                      <a:pt x="173" y="383"/>
                    </a:lnTo>
                    <a:lnTo>
                      <a:pt x="168" y="361"/>
                    </a:lnTo>
                    <a:lnTo>
                      <a:pt x="165" y="338"/>
                    </a:lnTo>
                    <a:lnTo>
                      <a:pt x="163" y="314"/>
                    </a:lnTo>
                    <a:lnTo>
                      <a:pt x="158" y="290"/>
                    </a:lnTo>
                    <a:lnTo>
                      <a:pt x="154" y="266"/>
                    </a:lnTo>
                    <a:lnTo>
                      <a:pt x="149" y="243"/>
                    </a:lnTo>
                    <a:lnTo>
                      <a:pt x="144" y="221"/>
                    </a:lnTo>
                    <a:lnTo>
                      <a:pt x="139" y="197"/>
                    </a:lnTo>
                    <a:lnTo>
                      <a:pt x="135" y="176"/>
                    </a:lnTo>
                    <a:lnTo>
                      <a:pt x="128" y="155"/>
                    </a:lnTo>
                    <a:lnTo>
                      <a:pt x="120" y="133"/>
                    </a:lnTo>
                    <a:lnTo>
                      <a:pt x="113" y="114"/>
                    </a:lnTo>
                    <a:lnTo>
                      <a:pt x="106" y="93"/>
                    </a:lnTo>
                    <a:lnTo>
                      <a:pt x="99" y="74"/>
                    </a:lnTo>
                    <a:lnTo>
                      <a:pt x="92" y="53"/>
                    </a:lnTo>
                    <a:lnTo>
                      <a:pt x="83" y="36"/>
                    </a:lnTo>
                    <a:lnTo>
                      <a:pt x="75" y="17"/>
                    </a:lnTo>
                    <a:lnTo>
                      <a:pt x="6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47" name="Freeform 131"/>
              <p:cNvSpPr>
                <a:spLocks noChangeAspect="1"/>
              </p:cNvSpPr>
              <p:nvPr/>
            </p:nvSpPr>
            <p:spPr bwMode="auto">
              <a:xfrm>
                <a:off x="2802" y="10476"/>
                <a:ext cx="289" cy="1194"/>
              </a:xfrm>
              <a:custGeom>
                <a:avLst/>
                <a:gdLst>
                  <a:gd name="T0" fmla="*/ 5 w 289"/>
                  <a:gd name="T1" fmla="*/ 21 h 1194"/>
                  <a:gd name="T2" fmla="*/ 15 w 289"/>
                  <a:gd name="T3" fmla="*/ 33 h 1194"/>
                  <a:gd name="T4" fmla="*/ 22 w 289"/>
                  <a:gd name="T5" fmla="*/ 40 h 1194"/>
                  <a:gd name="T6" fmla="*/ 31 w 289"/>
                  <a:gd name="T7" fmla="*/ 52 h 1194"/>
                  <a:gd name="T8" fmla="*/ 41 w 289"/>
                  <a:gd name="T9" fmla="*/ 64 h 1194"/>
                  <a:gd name="T10" fmla="*/ 50 w 289"/>
                  <a:gd name="T11" fmla="*/ 80 h 1194"/>
                  <a:gd name="T12" fmla="*/ 62 w 289"/>
                  <a:gd name="T13" fmla="*/ 99 h 1194"/>
                  <a:gd name="T14" fmla="*/ 74 w 289"/>
                  <a:gd name="T15" fmla="*/ 118 h 1194"/>
                  <a:gd name="T16" fmla="*/ 88 w 289"/>
                  <a:gd name="T17" fmla="*/ 140 h 1194"/>
                  <a:gd name="T18" fmla="*/ 100 w 289"/>
                  <a:gd name="T19" fmla="*/ 166 h 1194"/>
                  <a:gd name="T20" fmla="*/ 114 w 289"/>
                  <a:gd name="T21" fmla="*/ 192 h 1194"/>
                  <a:gd name="T22" fmla="*/ 126 w 289"/>
                  <a:gd name="T23" fmla="*/ 221 h 1194"/>
                  <a:gd name="T24" fmla="*/ 138 w 289"/>
                  <a:gd name="T25" fmla="*/ 254 h 1194"/>
                  <a:gd name="T26" fmla="*/ 152 w 289"/>
                  <a:gd name="T27" fmla="*/ 287 h 1194"/>
                  <a:gd name="T28" fmla="*/ 164 w 289"/>
                  <a:gd name="T29" fmla="*/ 325 h 1194"/>
                  <a:gd name="T30" fmla="*/ 173 w 289"/>
                  <a:gd name="T31" fmla="*/ 363 h 1194"/>
                  <a:gd name="T32" fmla="*/ 185 w 289"/>
                  <a:gd name="T33" fmla="*/ 406 h 1194"/>
                  <a:gd name="T34" fmla="*/ 195 w 289"/>
                  <a:gd name="T35" fmla="*/ 451 h 1194"/>
                  <a:gd name="T36" fmla="*/ 202 w 289"/>
                  <a:gd name="T37" fmla="*/ 496 h 1194"/>
                  <a:gd name="T38" fmla="*/ 211 w 289"/>
                  <a:gd name="T39" fmla="*/ 546 h 1194"/>
                  <a:gd name="T40" fmla="*/ 216 w 289"/>
                  <a:gd name="T41" fmla="*/ 598 h 1194"/>
                  <a:gd name="T42" fmla="*/ 221 w 289"/>
                  <a:gd name="T43" fmla="*/ 653 h 1194"/>
                  <a:gd name="T44" fmla="*/ 223 w 289"/>
                  <a:gd name="T45" fmla="*/ 710 h 1194"/>
                  <a:gd name="T46" fmla="*/ 225 w 289"/>
                  <a:gd name="T47" fmla="*/ 772 h 1194"/>
                  <a:gd name="T48" fmla="*/ 221 w 289"/>
                  <a:gd name="T49" fmla="*/ 833 h 1194"/>
                  <a:gd name="T50" fmla="*/ 218 w 289"/>
                  <a:gd name="T51" fmla="*/ 902 h 1194"/>
                  <a:gd name="T52" fmla="*/ 213 w 289"/>
                  <a:gd name="T53" fmla="*/ 971 h 1194"/>
                  <a:gd name="T54" fmla="*/ 204 w 289"/>
                  <a:gd name="T55" fmla="*/ 1042 h 1194"/>
                  <a:gd name="T56" fmla="*/ 195 w 289"/>
                  <a:gd name="T57" fmla="*/ 1116 h 1194"/>
                  <a:gd name="T58" fmla="*/ 183 w 289"/>
                  <a:gd name="T59" fmla="*/ 1194 h 1194"/>
                  <a:gd name="T60" fmla="*/ 266 w 289"/>
                  <a:gd name="T61" fmla="*/ 1182 h 1194"/>
                  <a:gd name="T62" fmla="*/ 266 w 289"/>
                  <a:gd name="T63" fmla="*/ 1178 h 1194"/>
                  <a:gd name="T64" fmla="*/ 266 w 289"/>
                  <a:gd name="T65" fmla="*/ 1168 h 1194"/>
                  <a:gd name="T66" fmla="*/ 268 w 289"/>
                  <a:gd name="T67" fmla="*/ 1154 h 1194"/>
                  <a:gd name="T68" fmla="*/ 270 w 289"/>
                  <a:gd name="T69" fmla="*/ 1135 h 1194"/>
                  <a:gd name="T70" fmla="*/ 273 w 289"/>
                  <a:gd name="T71" fmla="*/ 1114 h 1194"/>
                  <a:gd name="T72" fmla="*/ 275 w 289"/>
                  <a:gd name="T73" fmla="*/ 1087 h 1194"/>
                  <a:gd name="T74" fmla="*/ 277 w 289"/>
                  <a:gd name="T75" fmla="*/ 1057 h 1194"/>
                  <a:gd name="T76" fmla="*/ 282 w 289"/>
                  <a:gd name="T77" fmla="*/ 1026 h 1194"/>
                  <a:gd name="T78" fmla="*/ 282 w 289"/>
                  <a:gd name="T79" fmla="*/ 990 h 1194"/>
                  <a:gd name="T80" fmla="*/ 285 w 289"/>
                  <a:gd name="T81" fmla="*/ 952 h 1194"/>
                  <a:gd name="T82" fmla="*/ 287 w 289"/>
                  <a:gd name="T83" fmla="*/ 914 h 1194"/>
                  <a:gd name="T84" fmla="*/ 289 w 289"/>
                  <a:gd name="T85" fmla="*/ 869 h 1194"/>
                  <a:gd name="T86" fmla="*/ 289 w 289"/>
                  <a:gd name="T87" fmla="*/ 826 h 1194"/>
                  <a:gd name="T88" fmla="*/ 289 w 289"/>
                  <a:gd name="T89" fmla="*/ 781 h 1194"/>
                  <a:gd name="T90" fmla="*/ 289 w 289"/>
                  <a:gd name="T91" fmla="*/ 734 h 1194"/>
                  <a:gd name="T92" fmla="*/ 289 w 289"/>
                  <a:gd name="T93" fmla="*/ 686 h 1194"/>
                  <a:gd name="T94" fmla="*/ 285 w 289"/>
                  <a:gd name="T95" fmla="*/ 636 h 1194"/>
                  <a:gd name="T96" fmla="*/ 282 w 289"/>
                  <a:gd name="T97" fmla="*/ 586 h 1194"/>
                  <a:gd name="T98" fmla="*/ 277 w 289"/>
                  <a:gd name="T99" fmla="*/ 536 h 1194"/>
                  <a:gd name="T100" fmla="*/ 273 w 289"/>
                  <a:gd name="T101" fmla="*/ 487 h 1194"/>
                  <a:gd name="T102" fmla="*/ 266 w 289"/>
                  <a:gd name="T103" fmla="*/ 437 h 1194"/>
                  <a:gd name="T104" fmla="*/ 256 w 289"/>
                  <a:gd name="T105" fmla="*/ 389 h 1194"/>
                  <a:gd name="T106" fmla="*/ 244 w 289"/>
                  <a:gd name="T107" fmla="*/ 342 h 1194"/>
                  <a:gd name="T108" fmla="*/ 232 w 289"/>
                  <a:gd name="T109" fmla="*/ 294 h 1194"/>
                  <a:gd name="T110" fmla="*/ 218 w 289"/>
                  <a:gd name="T111" fmla="*/ 247 h 1194"/>
                  <a:gd name="T112" fmla="*/ 202 w 289"/>
                  <a:gd name="T113" fmla="*/ 204 h 1194"/>
                  <a:gd name="T114" fmla="*/ 185 w 289"/>
                  <a:gd name="T115" fmla="*/ 161 h 1194"/>
                  <a:gd name="T116" fmla="*/ 164 w 289"/>
                  <a:gd name="T117" fmla="*/ 121 h 1194"/>
                  <a:gd name="T118" fmla="*/ 142 w 289"/>
                  <a:gd name="T119" fmla="*/ 83 h 1194"/>
                  <a:gd name="T120" fmla="*/ 116 w 289"/>
                  <a:gd name="T121" fmla="*/ 47 h 1194"/>
                  <a:gd name="T122" fmla="*/ 88 w 289"/>
                  <a:gd name="T123" fmla="*/ 16 h 1194"/>
                  <a:gd name="T124" fmla="*/ 0 w 289"/>
                  <a:gd name="T125" fmla="*/ 16 h 1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9"/>
                  <a:gd name="T190" fmla="*/ 0 h 1194"/>
                  <a:gd name="T191" fmla="*/ 289 w 289"/>
                  <a:gd name="T192" fmla="*/ 1194 h 11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9" h="1194">
                    <a:moveTo>
                      <a:pt x="0" y="16"/>
                    </a:moveTo>
                    <a:lnTo>
                      <a:pt x="5" y="21"/>
                    </a:lnTo>
                    <a:lnTo>
                      <a:pt x="7" y="23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2" y="40"/>
                    </a:lnTo>
                    <a:lnTo>
                      <a:pt x="24" y="45"/>
                    </a:lnTo>
                    <a:lnTo>
                      <a:pt x="31" y="52"/>
                    </a:lnTo>
                    <a:lnTo>
                      <a:pt x="36" y="57"/>
                    </a:lnTo>
                    <a:lnTo>
                      <a:pt x="41" y="64"/>
                    </a:lnTo>
                    <a:lnTo>
                      <a:pt x="45" y="73"/>
                    </a:lnTo>
                    <a:lnTo>
                      <a:pt x="50" y="80"/>
                    </a:lnTo>
                    <a:lnTo>
                      <a:pt x="55" y="90"/>
                    </a:lnTo>
                    <a:lnTo>
                      <a:pt x="62" y="99"/>
                    </a:lnTo>
                    <a:lnTo>
                      <a:pt x="67" y="107"/>
                    </a:lnTo>
                    <a:lnTo>
                      <a:pt x="74" y="118"/>
                    </a:lnTo>
                    <a:lnTo>
                      <a:pt x="81" y="128"/>
                    </a:lnTo>
                    <a:lnTo>
                      <a:pt x="88" y="140"/>
                    </a:lnTo>
                    <a:lnTo>
                      <a:pt x="93" y="154"/>
                    </a:lnTo>
                    <a:lnTo>
                      <a:pt x="100" y="166"/>
                    </a:lnTo>
                    <a:lnTo>
                      <a:pt x="105" y="178"/>
                    </a:lnTo>
                    <a:lnTo>
                      <a:pt x="114" y="192"/>
                    </a:lnTo>
                    <a:lnTo>
                      <a:pt x="119" y="206"/>
                    </a:lnTo>
                    <a:lnTo>
                      <a:pt x="126" y="221"/>
                    </a:lnTo>
                    <a:lnTo>
                      <a:pt x="131" y="237"/>
                    </a:lnTo>
                    <a:lnTo>
                      <a:pt x="138" y="254"/>
                    </a:lnTo>
                    <a:lnTo>
                      <a:pt x="145" y="270"/>
                    </a:lnTo>
                    <a:lnTo>
                      <a:pt x="152" y="287"/>
                    </a:lnTo>
                    <a:lnTo>
                      <a:pt x="157" y="306"/>
                    </a:lnTo>
                    <a:lnTo>
                      <a:pt x="164" y="325"/>
                    </a:lnTo>
                    <a:lnTo>
                      <a:pt x="168" y="342"/>
                    </a:lnTo>
                    <a:lnTo>
                      <a:pt x="173" y="363"/>
                    </a:lnTo>
                    <a:lnTo>
                      <a:pt x="178" y="384"/>
                    </a:lnTo>
                    <a:lnTo>
                      <a:pt x="185" y="406"/>
                    </a:lnTo>
                    <a:lnTo>
                      <a:pt x="190" y="427"/>
                    </a:lnTo>
                    <a:lnTo>
                      <a:pt x="195" y="451"/>
                    </a:lnTo>
                    <a:lnTo>
                      <a:pt x="199" y="472"/>
                    </a:lnTo>
                    <a:lnTo>
                      <a:pt x="202" y="496"/>
                    </a:lnTo>
                    <a:lnTo>
                      <a:pt x="206" y="520"/>
                    </a:lnTo>
                    <a:lnTo>
                      <a:pt x="211" y="546"/>
                    </a:lnTo>
                    <a:lnTo>
                      <a:pt x="213" y="572"/>
                    </a:lnTo>
                    <a:lnTo>
                      <a:pt x="216" y="598"/>
                    </a:lnTo>
                    <a:lnTo>
                      <a:pt x="218" y="627"/>
                    </a:lnTo>
                    <a:lnTo>
                      <a:pt x="221" y="653"/>
                    </a:lnTo>
                    <a:lnTo>
                      <a:pt x="221" y="681"/>
                    </a:lnTo>
                    <a:lnTo>
                      <a:pt x="223" y="710"/>
                    </a:lnTo>
                    <a:lnTo>
                      <a:pt x="223" y="741"/>
                    </a:lnTo>
                    <a:lnTo>
                      <a:pt x="225" y="772"/>
                    </a:lnTo>
                    <a:lnTo>
                      <a:pt x="223" y="802"/>
                    </a:lnTo>
                    <a:lnTo>
                      <a:pt x="221" y="833"/>
                    </a:lnTo>
                    <a:lnTo>
                      <a:pt x="221" y="867"/>
                    </a:lnTo>
                    <a:lnTo>
                      <a:pt x="218" y="902"/>
                    </a:lnTo>
                    <a:lnTo>
                      <a:pt x="216" y="935"/>
                    </a:lnTo>
                    <a:lnTo>
                      <a:pt x="213" y="971"/>
                    </a:lnTo>
                    <a:lnTo>
                      <a:pt x="211" y="1004"/>
                    </a:lnTo>
                    <a:lnTo>
                      <a:pt x="204" y="1042"/>
                    </a:lnTo>
                    <a:lnTo>
                      <a:pt x="199" y="1078"/>
                    </a:lnTo>
                    <a:lnTo>
                      <a:pt x="195" y="1116"/>
                    </a:lnTo>
                    <a:lnTo>
                      <a:pt x="187" y="1154"/>
                    </a:lnTo>
                    <a:lnTo>
                      <a:pt x="183" y="1194"/>
                    </a:lnTo>
                    <a:lnTo>
                      <a:pt x="266" y="1185"/>
                    </a:lnTo>
                    <a:lnTo>
                      <a:pt x="266" y="1182"/>
                    </a:lnTo>
                    <a:lnTo>
                      <a:pt x="266" y="1178"/>
                    </a:lnTo>
                    <a:lnTo>
                      <a:pt x="266" y="1173"/>
                    </a:lnTo>
                    <a:lnTo>
                      <a:pt x="266" y="1168"/>
                    </a:lnTo>
                    <a:lnTo>
                      <a:pt x="268" y="1161"/>
                    </a:lnTo>
                    <a:lnTo>
                      <a:pt x="268" y="1154"/>
                    </a:lnTo>
                    <a:lnTo>
                      <a:pt x="270" y="1144"/>
                    </a:lnTo>
                    <a:lnTo>
                      <a:pt x="270" y="1135"/>
                    </a:lnTo>
                    <a:lnTo>
                      <a:pt x="273" y="1125"/>
                    </a:lnTo>
                    <a:lnTo>
                      <a:pt x="273" y="1114"/>
                    </a:lnTo>
                    <a:lnTo>
                      <a:pt x="275" y="1102"/>
                    </a:lnTo>
                    <a:lnTo>
                      <a:pt x="275" y="1087"/>
                    </a:lnTo>
                    <a:lnTo>
                      <a:pt x="277" y="1073"/>
                    </a:lnTo>
                    <a:lnTo>
                      <a:pt x="277" y="1057"/>
                    </a:lnTo>
                    <a:lnTo>
                      <a:pt x="280" y="1042"/>
                    </a:lnTo>
                    <a:lnTo>
                      <a:pt x="282" y="1026"/>
                    </a:lnTo>
                    <a:lnTo>
                      <a:pt x="282" y="1009"/>
                    </a:lnTo>
                    <a:lnTo>
                      <a:pt x="282" y="990"/>
                    </a:lnTo>
                    <a:lnTo>
                      <a:pt x="285" y="971"/>
                    </a:lnTo>
                    <a:lnTo>
                      <a:pt x="285" y="952"/>
                    </a:lnTo>
                    <a:lnTo>
                      <a:pt x="287" y="933"/>
                    </a:lnTo>
                    <a:lnTo>
                      <a:pt x="287" y="914"/>
                    </a:lnTo>
                    <a:lnTo>
                      <a:pt x="289" y="893"/>
                    </a:lnTo>
                    <a:lnTo>
                      <a:pt x="289" y="869"/>
                    </a:lnTo>
                    <a:lnTo>
                      <a:pt x="289" y="848"/>
                    </a:lnTo>
                    <a:lnTo>
                      <a:pt x="289" y="826"/>
                    </a:lnTo>
                    <a:lnTo>
                      <a:pt x="289" y="805"/>
                    </a:lnTo>
                    <a:lnTo>
                      <a:pt x="289" y="781"/>
                    </a:lnTo>
                    <a:lnTo>
                      <a:pt x="289" y="757"/>
                    </a:lnTo>
                    <a:lnTo>
                      <a:pt x="289" y="734"/>
                    </a:lnTo>
                    <a:lnTo>
                      <a:pt x="289" y="710"/>
                    </a:lnTo>
                    <a:lnTo>
                      <a:pt x="289" y="686"/>
                    </a:lnTo>
                    <a:lnTo>
                      <a:pt x="287" y="660"/>
                    </a:lnTo>
                    <a:lnTo>
                      <a:pt x="285" y="636"/>
                    </a:lnTo>
                    <a:lnTo>
                      <a:pt x="285" y="612"/>
                    </a:lnTo>
                    <a:lnTo>
                      <a:pt x="282" y="586"/>
                    </a:lnTo>
                    <a:lnTo>
                      <a:pt x="280" y="563"/>
                    </a:lnTo>
                    <a:lnTo>
                      <a:pt x="277" y="536"/>
                    </a:lnTo>
                    <a:lnTo>
                      <a:pt x="275" y="513"/>
                    </a:lnTo>
                    <a:lnTo>
                      <a:pt x="273" y="487"/>
                    </a:lnTo>
                    <a:lnTo>
                      <a:pt x="268" y="463"/>
                    </a:lnTo>
                    <a:lnTo>
                      <a:pt x="266" y="437"/>
                    </a:lnTo>
                    <a:lnTo>
                      <a:pt x="261" y="413"/>
                    </a:lnTo>
                    <a:lnTo>
                      <a:pt x="256" y="389"/>
                    </a:lnTo>
                    <a:lnTo>
                      <a:pt x="251" y="365"/>
                    </a:lnTo>
                    <a:lnTo>
                      <a:pt x="244" y="342"/>
                    </a:lnTo>
                    <a:lnTo>
                      <a:pt x="240" y="318"/>
                    </a:lnTo>
                    <a:lnTo>
                      <a:pt x="232" y="294"/>
                    </a:lnTo>
                    <a:lnTo>
                      <a:pt x="225" y="270"/>
                    </a:lnTo>
                    <a:lnTo>
                      <a:pt x="218" y="247"/>
                    </a:lnTo>
                    <a:lnTo>
                      <a:pt x="211" y="228"/>
                    </a:lnTo>
                    <a:lnTo>
                      <a:pt x="202" y="204"/>
                    </a:lnTo>
                    <a:lnTo>
                      <a:pt x="192" y="183"/>
                    </a:lnTo>
                    <a:lnTo>
                      <a:pt x="185" y="161"/>
                    </a:lnTo>
                    <a:lnTo>
                      <a:pt x="176" y="142"/>
                    </a:lnTo>
                    <a:lnTo>
                      <a:pt x="164" y="121"/>
                    </a:lnTo>
                    <a:lnTo>
                      <a:pt x="154" y="102"/>
                    </a:lnTo>
                    <a:lnTo>
                      <a:pt x="142" y="83"/>
                    </a:lnTo>
                    <a:lnTo>
                      <a:pt x="131" y="66"/>
                    </a:lnTo>
                    <a:lnTo>
                      <a:pt x="116" y="47"/>
                    </a:lnTo>
                    <a:lnTo>
                      <a:pt x="105" y="31"/>
                    </a:lnTo>
                    <a:lnTo>
                      <a:pt x="88" y="16"/>
                    </a:lnTo>
                    <a:lnTo>
                      <a:pt x="7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48" name="Freeform 132"/>
              <p:cNvSpPr>
                <a:spLocks noChangeAspect="1"/>
              </p:cNvSpPr>
              <p:nvPr/>
            </p:nvSpPr>
            <p:spPr bwMode="auto">
              <a:xfrm>
                <a:off x="3051" y="10412"/>
                <a:ext cx="287" cy="1227"/>
              </a:xfrm>
              <a:custGeom>
                <a:avLst/>
                <a:gdLst>
                  <a:gd name="T0" fmla="*/ 7 w 287"/>
                  <a:gd name="T1" fmla="*/ 59 h 1227"/>
                  <a:gd name="T2" fmla="*/ 26 w 287"/>
                  <a:gd name="T3" fmla="*/ 80 h 1227"/>
                  <a:gd name="T4" fmla="*/ 40 w 287"/>
                  <a:gd name="T5" fmla="*/ 99 h 1227"/>
                  <a:gd name="T6" fmla="*/ 54 w 287"/>
                  <a:gd name="T7" fmla="*/ 118 h 1227"/>
                  <a:gd name="T8" fmla="*/ 71 w 287"/>
                  <a:gd name="T9" fmla="*/ 144 h 1227"/>
                  <a:gd name="T10" fmla="*/ 85 w 287"/>
                  <a:gd name="T11" fmla="*/ 173 h 1227"/>
                  <a:gd name="T12" fmla="*/ 99 w 287"/>
                  <a:gd name="T13" fmla="*/ 209 h 1227"/>
                  <a:gd name="T14" fmla="*/ 116 w 287"/>
                  <a:gd name="T15" fmla="*/ 249 h 1227"/>
                  <a:gd name="T16" fmla="*/ 130 w 287"/>
                  <a:gd name="T17" fmla="*/ 296 h 1227"/>
                  <a:gd name="T18" fmla="*/ 144 w 287"/>
                  <a:gd name="T19" fmla="*/ 349 h 1227"/>
                  <a:gd name="T20" fmla="*/ 159 w 287"/>
                  <a:gd name="T21" fmla="*/ 406 h 1227"/>
                  <a:gd name="T22" fmla="*/ 171 w 287"/>
                  <a:gd name="T23" fmla="*/ 472 h 1227"/>
                  <a:gd name="T24" fmla="*/ 182 w 287"/>
                  <a:gd name="T25" fmla="*/ 546 h 1227"/>
                  <a:gd name="T26" fmla="*/ 189 w 287"/>
                  <a:gd name="T27" fmla="*/ 622 h 1227"/>
                  <a:gd name="T28" fmla="*/ 197 w 287"/>
                  <a:gd name="T29" fmla="*/ 695 h 1227"/>
                  <a:gd name="T30" fmla="*/ 204 w 287"/>
                  <a:gd name="T31" fmla="*/ 764 h 1227"/>
                  <a:gd name="T32" fmla="*/ 208 w 287"/>
                  <a:gd name="T33" fmla="*/ 828 h 1227"/>
                  <a:gd name="T34" fmla="*/ 211 w 287"/>
                  <a:gd name="T35" fmla="*/ 888 h 1227"/>
                  <a:gd name="T36" fmla="*/ 216 w 287"/>
                  <a:gd name="T37" fmla="*/ 945 h 1227"/>
                  <a:gd name="T38" fmla="*/ 218 w 287"/>
                  <a:gd name="T39" fmla="*/ 995 h 1227"/>
                  <a:gd name="T40" fmla="*/ 220 w 287"/>
                  <a:gd name="T41" fmla="*/ 1042 h 1227"/>
                  <a:gd name="T42" fmla="*/ 220 w 287"/>
                  <a:gd name="T43" fmla="*/ 1083 h 1227"/>
                  <a:gd name="T44" fmla="*/ 220 w 287"/>
                  <a:gd name="T45" fmla="*/ 1121 h 1227"/>
                  <a:gd name="T46" fmla="*/ 223 w 287"/>
                  <a:gd name="T47" fmla="*/ 1149 h 1227"/>
                  <a:gd name="T48" fmla="*/ 223 w 287"/>
                  <a:gd name="T49" fmla="*/ 1175 h 1227"/>
                  <a:gd name="T50" fmla="*/ 223 w 287"/>
                  <a:gd name="T51" fmla="*/ 1197 h 1227"/>
                  <a:gd name="T52" fmla="*/ 223 w 287"/>
                  <a:gd name="T53" fmla="*/ 1220 h 1227"/>
                  <a:gd name="T54" fmla="*/ 287 w 287"/>
                  <a:gd name="T55" fmla="*/ 1218 h 1227"/>
                  <a:gd name="T56" fmla="*/ 284 w 287"/>
                  <a:gd name="T57" fmla="*/ 1197 h 1227"/>
                  <a:gd name="T58" fmla="*/ 284 w 287"/>
                  <a:gd name="T59" fmla="*/ 1168 h 1227"/>
                  <a:gd name="T60" fmla="*/ 284 w 287"/>
                  <a:gd name="T61" fmla="*/ 1128 h 1227"/>
                  <a:gd name="T62" fmla="*/ 282 w 287"/>
                  <a:gd name="T63" fmla="*/ 1075 h 1227"/>
                  <a:gd name="T64" fmla="*/ 279 w 287"/>
                  <a:gd name="T65" fmla="*/ 1016 h 1227"/>
                  <a:gd name="T66" fmla="*/ 277 w 287"/>
                  <a:gd name="T67" fmla="*/ 947 h 1227"/>
                  <a:gd name="T68" fmla="*/ 272 w 287"/>
                  <a:gd name="T69" fmla="*/ 876 h 1227"/>
                  <a:gd name="T70" fmla="*/ 270 w 287"/>
                  <a:gd name="T71" fmla="*/ 800 h 1227"/>
                  <a:gd name="T72" fmla="*/ 265 w 287"/>
                  <a:gd name="T73" fmla="*/ 719 h 1227"/>
                  <a:gd name="T74" fmla="*/ 258 w 287"/>
                  <a:gd name="T75" fmla="*/ 641 h 1227"/>
                  <a:gd name="T76" fmla="*/ 251 w 287"/>
                  <a:gd name="T77" fmla="*/ 565 h 1227"/>
                  <a:gd name="T78" fmla="*/ 242 w 287"/>
                  <a:gd name="T79" fmla="*/ 489 h 1227"/>
                  <a:gd name="T80" fmla="*/ 232 w 287"/>
                  <a:gd name="T81" fmla="*/ 420 h 1227"/>
                  <a:gd name="T82" fmla="*/ 220 w 287"/>
                  <a:gd name="T83" fmla="*/ 358 h 1227"/>
                  <a:gd name="T84" fmla="*/ 208 w 287"/>
                  <a:gd name="T85" fmla="*/ 304 h 1227"/>
                  <a:gd name="T86" fmla="*/ 192 w 287"/>
                  <a:gd name="T87" fmla="*/ 256 h 1227"/>
                  <a:gd name="T88" fmla="*/ 178 w 287"/>
                  <a:gd name="T89" fmla="*/ 218 h 1227"/>
                  <a:gd name="T90" fmla="*/ 163 w 287"/>
                  <a:gd name="T91" fmla="*/ 180 h 1227"/>
                  <a:gd name="T92" fmla="*/ 149 w 287"/>
                  <a:gd name="T93" fmla="*/ 149 h 1227"/>
                  <a:gd name="T94" fmla="*/ 137 w 287"/>
                  <a:gd name="T95" fmla="*/ 121 h 1227"/>
                  <a:gd name="T96" fmla="*/ 123 w 287"/>
                  <a:gd name="T97" fmla="*/ 97 h 1227"/>
                  <a:gd name="T98" fmla="*/ 114 w 287"/>
                  <a:gd name="T99" fmla="*/ 76 h 1227"/>
                  <a:gd name="T100" fmla="*/ 97 w 287"/>
                  <a:gd name="T101" fmla="*/ 52 h 1227"/>
                  <a:gd name="T102" fmla="*/ 78 w 287"/>
                  <a:gd name="T103" fmla="*/ 26 h 1227"/>
                  <a:gd name="T104" fmla="*/ 64 w 287"/>
                  <a:gd name="T105" fmla="*/ 11 h 1227"/>
                  <a:gd name="T106" fmla="*/ 0 w 287"/>
                  <a:gd name="T107" fmla="*/ 54 h 1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7"/>
                  <a:gd name="T163" fmla="*/ 0 h 1227"/>
                  <a:gd name="T164" fmla="*/ 287 w 287"/>
                  <a:gd name="T165" fmla="*/ 1227 h 1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7" h="1227">
                    <a:moveTo>
                      <a:pt x="0" y="54"/>
                    </a:moveTo>
                    <a:lnTo>
                      <a:pt x="2" y="54"/>
                    </a:lnTo>
                    <a:lnTo>
                      <a:pt x="5" y="57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80"/>
                    </a:lnTo>
                    <a:lnTo>
                      <a:pt x="31" y="87"/>
                    </a:lnTo>
                    <a:lnTo>
                      <a:pt x="33" y="90"/>
                    </a:lnTo>
                    <a:lnTo>
                      <a:pt x="38" y="95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47" y="109"/>
                    </a:lnTo>
                    <a:lnTo>
                      <a:pt x="52" y="114"/>
                    </a:lnTo>
                    <a:lnTo>
                      <a:pt x="54" y="118"/>
                    </a:lnTo>
                    <a:lnTo>
                      <a:pt x="59" y="125"/>
                    </a:lnTo>
                    <a:lnTo>
                      <a:pt x="62" y="130"/>
                    </a:lnTo>
                    <a:lnTo>
                      <a:pt x="66" y="137"/>
                    </a:lnTo>
                    <a:lnTo>
                      <a:pt x="71" y="144"/>
                    </a:lnTo>
                    <a:lnTo>
                      <a:pt x="73" y="154"/>
                    </a:lnTo>
                    <a:lnTo>
                      <a:pt x="76" y="159"/>
                    </a:lnTo>
                    <a:lnTo>
                      <a:pt x="81" y="166"/>
                    </a:lnTo>
                    <a:lnTo>
                      <a:pt x="85" y="173"/>
                    </a:lnTo>
                    <a:lnTo>
                      <a:pt x="90" y="182"/>
                    </a:lnTo>
                    <a:lnTo>
                      <a:pt x="92" y="192"/>
                    </a:lnTo>
                    <a:lnTo>
                      <a:pt x="97" y="199"/>
                    </a:lnTo>
                    <a:lnTo>
                      <a:pt x="99" y="209"/>
                    </a:lnTo>
                    <a:lnTo>
                      <a:pt x="104" y="220"/>
                    </a:lnTo>
                    <a:lnTo>
                      <a:pt x="107" y="228"/>
                    </a:lnTo>
                    <a:lnTo>
                      <a:pt x="111" y="239"/>
                    </a:lnTo>
                    <a:lnTo>
                      <a:pt x="116" y="249"/>
                    </a:lnTo>
                    <a:lnTo>
                      <a:pt x="118" y="261"/>
                    </a:lnTo>
                    <a:lnTo>
                      <a:pt x="123" y="270"/>
                    </a:lnTo>
                    <a:lnTo>
                      <a:pt x="128" y="282"/>
                    </a:lnTo>
                    <a:lnTo>
                      <a:pt x="130" y="296"/>
                    </a:lnTo>
                    <a:lnTo>
                      <a:pt x="135" y="308"/>
                    </a:lnTo>
                    <a:lnTo>
                      <a:pt x="137" y="320"/>
                    </a:lnTo>
                    <a:lnTo>
                      <a:pt x="142" y="334"/>
                    </a:lnTo>
                    <a:lnTo>
                      <a:pt x="144" y="349"/>
                    </a:lnTo>
                    <a:lnTo>
                      <a:pt x="149" y="363"/>
                    </a:lnTo>
                    <a:lnTo>
                      <a:pt x="152" y="377"/>
                    </a:lnTo>
                    <a:lnTo>
                      <a:pt x="156" y="391"/>
                    </a:lnTo>
                    <a:lnTo>
                      <a:pt x="159" y="406"/>
                    </a:lnTo>
                    <a:lnTo>
                      <a:pt x="161" y="422"/>
                    </a:lnTo>
                    <a:lnTo>
                      <a:pt x="163" y="439"/>
                    </a:lnTo>
                    <a:lnTo>
                      <a:pt x="168" y="456"/>
                    </a:lnTo>
                    <a:lnTo>
                      <a:pt x="171" y="472"/>
                    </a:lnTo>
                    <a:lnTo>
                      <a:pt x="175" y="491"/>
                    </a:lnTo>
                    <a:lnTo>
                      <a:pt x="178" y="510"/>
                    </a:lnTo>
                    <a:lnTo>
                      <a:pt x="180" y="527"/>
                    </a:lnTo>
                    <a:lnTo>
                      <a:pt x="182" y="546"/>
                    </a:lnTo>
                    <a:lnTo>
                      <a:pt x="185" y="567"/>
                    </a:lnTo>
                    <a:lnTo>
                      <a:pt x="187" y="586"/>
                    </a:lnTo>
                    <a:lnTo>
                      <a:pt x="187" y="605"/>
                    </a:lnTo>
                    <a:lnTo>
                      <a:pt x="189" y="622"/>
                    </a:lnTo>
                    <a:lnTo>
                      <a:pt x="192" y="641"/>
                    </a:lnTo>
                    <a:lnTo>
                      <a:pt x="192" y="657"/>
                    </a:lnTo>
                    <a:lnTo>
                      <a:pt x="197" y="676"/>
                    </a:lnTo>
                    <a:lnTo>
                      <a:pt x="197" y="695"/>
                    </a:lnTo>
                    <a:lnTo>
                      <a:pt x="199" y="712"/>
                    </a:lnTo>
                    <a:lnTo>
                      <a:pt x="201" y="731"/>
                    </a:lnTo>
                    <a:lnTo>
                      <a:pt x="201" y="748"/>
                    </a:lnTo>
                    <a:lnTo>
                      <a:pt x="204" y="764"/>
                    </a:lnTo>
                    <a:lnTo>
                      <a:pt x="204" y="781"/>
                    </a:lnTo>
                    <a:lnTo>
                      <a:pt x="206" y="795"/>
                    </a:lnTo>
                    <a:lnTo>
                      <a:pt x="208" y="814"/>
                    </a:lnTo>
                    <a:lnTo>
                      <a:pt x="208" y="828"/>
                    </a:lnTo>
                    <a:lnTo>
                      <a:pt x="211" y="845"/>
                    </a:lnTo>
                    <a:lnTo>
                      <a:pt x="211" y="859"/>
                    </a:lnTo>
                    <a:lnTo>
                      <a:pt x="211" y="874"/>
                    </a:lnTo>
                    <a:lnTo>
                      <a:pt x="211" y="888"/>
                    </a:lnTo>
                    <a:lnTo>
                      <a:pt x="213" y="902"/>
                    </a:lnTo>
                    <a:lnTo>
                      <a:pt x="213" y="916"/>
                    </a:lnTo>
                    <a:lnTo>
                      <a:pt x="216" y="931"/>
                    </a:lnTo>
                    <a:lnTo>
                      <a:pt x="216" y="945"/>
                    </a:lnTo>
                    <a:lnTo>
                      <a:pt x="216" y="957"/>
                    </a:lnTo>
                    <a:lnTo>
                      <a:pt x="216" y="969"/>
                    </a:lnTo>
                    <a:lnTo>
                      <a:pt x="218" y="983"/>
                    </a:lnTo>
                    <a:lnTo>
                      <a:pt x="218" y="995"/>
                    </a:lnTo>
                    <a:lnTo>
                      <a:pt x="218" y="1007"/>
                    </a:lnTo>
                    <a:lnTo>
                      <a:pt x="218" y="1018"/>
                    </a:lnTo>
                    <a:lnTo>
                      <a:pt x="218" y="1030"/>
                    </a:lnTo>
                    <a:lnTo>
                      <a:pt x="220" y="1042"/>
                    </a:lnTo>
                    <a:lnTo>
                      <a:pt x="220" y="1054"/>
                    </a:lnTo>
                    <a:lnTo>
                      <a:pt x="220" y="1064"/>
                    </a:lnTo>
                    <a:lnTo>
                      <a:pt x="220" y="1073"/>
                    </a:lnTo>
                    <a:lnTo>
                      <a:pt x="220" y="1083"/>
                    </a:lnTo>
                    <a:lnTo>
                      <a:pt x="220" y="1092"/>
                    </a:lnTo>
                    <a:lnTo>
                      <a:pt x="220" y="1102"/>
                    </a:lnTo>
                    <a:lnTo>
                      <a:pt x="220" y="1111"/>
                    </a:lnTo>
                    <a:lnTo>
                      <a:pt x="220" y="1121"/>
                    </a:lnTo>
                    <a:lnTo>
                      <a:pt x="223" y="1128"/>
                    </a:lnTo>
                    <a:lnTo>
                      <a:pt x="223" y="1135"/>
                    </a:lnTo>
                    <a:lnTo>
                      <a:pt x="223" y="1142"/>
                    </a:lnTo>
                    <a:lnTo>
                      <a:pt x="223" y="1149"/>
                    </a:lnTo>
                    <a:lnTo>
                      <a:pt x="223" y="1159"/>
                    </a:lnTo>
                    <a:lnTo>
                      <a:pt x="223" y="1163"/>
                    </a:lnTo>
                    <a:lnTo>
                      <a:pt x="223" y="1170"/>
                    </a:lnTo>
                    <a:lnTo>
                      <a:pt x="223" y="1175"/>
                    </a:lnTo>
                    <a:lnTo>
                      <a:pt x="223" y="1182"/>
                    </a:lnTo>
                    <a:lnTo>
                      <a:pt x="223" y="1187"/>
                    </a:lnTo>
                    <a:lnTo>
                      <a:pt x="223" y="1192"/>
                    </a:lnTo>
                    <a:lnTo>
                      <a:pt x="223" y="1197"/>
                    </a:lnTo>
                    <a:lnTo>
                      <a:pt x="223" y="1201"/>
                    </a:lnTo>
                    <a:lnTo>
                      <a:pt x="223" y="1208"/>
                    </a:lnTo>
                    <a:lnTo>
                      <a:pt x="223" y="1216"/>
                    </a:lnTo>
                    <a:lnTo>
                      <a:pt x="223" y="1220"/>
                    </a:lnTo>
                    <a:lnTo>
                      <a:pt x="223" y="1223"/>
                    </a:lnTo>
                    <a:lnTo>
                      <a:pt x="223" y="1227"/>
                    </a:lnTo>
                    <a:lnTo>
                      <a:pt x="287" y="1218"/>
                    </a:lnTo>
                    <a:lnTo>
                      <a:pt x="284" y="1216"/>
                    </a:lnTo>
                    <a:lnTo>
                      <a:pt x="284" y="1208"/>
                    </a:lnTo>
                    <a:lnTo>
                      <a:pt x="284" y="1204"/>
                    </a:lnTo>
                    <a:lnTo>
                      <a:pt x="284" y="1197"/>
                    </a:lnTo>
                    <a:lnTo>
                      <a:pt x="284" y="1192"/>
                    </a:lnTo>
                    <a:lnTo>
                      <a:pt x="284" y="1187"/>
                    </a:lnTo>
                    <a:lnTo>
                      <a:pt x="284" y="1178"/>
                    </a:lnTo>
                    <a:lnTo>
                      <a:pt x="284" y="1168"/>
                    </a:lnTo>
                    <a:lnTo>
                      <a:pt x="284" y="1161"/>
                    </a:lnTo>
                    <a:lnTo>
                      <a:pt x="284" y="1149"/>
                    </a:lnTo>
                    <a:lnTo>
                      <a:pt x="284" y="1140"/>
                    </a:lnTo>
                    <a:lnTo>
                      <a:pt x="284" y="1128"/>
                    </a:lnTo>
                    <a:lnTo>
                      <a:pt x="284" y="1116"/>
                    </a:lnTo>
                    <a:lnTo>
                      <a:pt x="284" y="1104"/>
                    </a:lnTo>
                    <a:lnTo>
                      <a:pt x="282" y="1090"/>
                    </a:lnTo>
                    <a:lnTo>
                      <a:pt x="282" y="1075"/>
                    </a:lnTo>
                    <a:lnTo>
                      <a:pt x="282" y="1061"/>
                    </a:lnTo>
                    <a:lnTo>
                      <a:pt x="282" y="1047"/>
                    </a:lnTo>
                    <a:lnTo>
                      <a:pt x="279" y="1030"/>
                    </a:lnTo>
                    <a:lnTo>
                      <a:pt x="279" y="1016"/>
                    </a:lnTo>
                    <a:lnTo>
                      <a:pt x="279" y="999"/>
                    </a:lnTo>
                    <a:lnTo>
                      <a:pt x="279" y="983"/>
                    </a:lnTo>
                    <a:lnTo>
                      <a:pt x="279" y="966"/>
                    </a:lnTo>
                    <a:lnTo>
                      <a:pt x="277" y="947"/>
                    </a:lnTo>
                    <a:lnTo>
                      <a:pt x="275" y="931"/>
                    </a:lnTo>
                    <a:lnTo>
                      <a:pt x="275" y="912"/>
                    </a:lnTo>
                    <a:lnTo>
                      <a:pt x="275" y="893"/>
                    </a:lnTo>
                    <a:lnTo>
                      <a:pt x="272" y="876"/>
                    </a:lnTo>
                    <a:lnTo>
                      <a:pt x="272" y="857"/>
                    </a:lnTo>
                    <a:lnTo>
                      <a:pt x="272" y="838"/>
                    </a:lnTo>
                    <a:lnTo>
                      <a:pt x="270" y="819"/>
                    </a:lnTo>
                    <a:lnTo>
                      <a:pt x="270" y="800"/>
                    </a:lnTo>
                    <a:lnTo>
                      <a:pt x="268" y="779"/>
                    </a:lnTo>
                    <a:lnTo>
                      <a:pt x="268" y="760"/>
                    </a:lnTo>
                    <a:lnTo>
                      <a:pt x="265" y="738"/>
                    </a:lnTo>
                    <a:lnTo>
                      <a:pt x="265" y="719"/>
                    </a:lnTo>
                    <a:lnTo>
                      <a:pt x="263" y="700"/>
                    </a:lnTo>
                    <a:lnTo>
                      <a:pt x="261" y="681"/>
                    </a:lnTo>
                    <a:lnTo>
                      <a:pt x="258" y="660"/>
                    </a:lnTo>
                    <a:lnTo>
                      <a:pt x="258" y="641"/>
                    </a:lnTo>
                    <a:lnTo>
                      <a:pt x="256" y="622"/>
                    </a:lnTo>
                    <a:lnTo>
                      <a:pt x="256" y="603"/>
                    </a:lnTo>
                    <a:lnTo>
                      <a:pt x="253" y="584"/>
                    </a:lnTo>
                    <a:lnTo>
                      <a:pt x="251" y="565"/>
                    </a:lnTo>
                    <a:lnTo>
                      <a:pt x="249" y="543"/>
                    </a:lnTo>
                    <a:lnTo>
                      <a:pt x="246" y="527"/>
                    </a:lnTo>
                    <a:lnTo>
                      <a:pt x="244" y="508"/>
                    </a:lnTo>
                    <a:lnTo>
                      <a:pt x="242" y="489"/>
                    </a:lnTo>
                    <a:lnTo>
                      <a:pt x="239" y="472"/>
                    </a:lnTo>
                    <a:lnTo>
                      <a:pt x="237" y="456"/>
                    </a:lnTo>
                    <a:lnTo>
                      <a:pt x="234" y="437"/>
                    </a:lnTo>
                    <a:lnTo>
                      <a:pt x="232" y="420"/>
                    </a:lnTo>
                    <a:lnTo>
                      <a:pt x="230" y="403"/>
                    </a:lnTo>
                    <a:lnTo>
                      <a:pt x="227" y="389"/>
                    </a:lnTo>
                    <a:lnTo>
                      <a:pt x="223" y="372"/>
                    </a:lnTo>
                    <a:lnTo>
                      <a:pt x="220" y="358"/>
                    </a:lnTo>
                    <a:lnTo>
                      <a:pt x="216" y="342"/>
                    </a:lnTo>
                    <a:lnTo>
                      <a:pt x="213" y="330"/>
                    </a:lnTo>
                    <a:lnTo>
                      <a:pt x="211" y="315"/>
                    </a:lnTo>
                    <a:lnTo>
                      <a:pt x="208" y="304"/>
                    </a:lnTo>
                    <a:lnTo>
                      <a:pt x="204" y="292"/>
                    </a:lnTo>
                    <a:lnTo>
                      <a:pt x="201" y="280"/>
                    </a:lnTo>
                    <a:lnTo>
                      <a:pt x="197" y="268"/>
                    </a:lnTo>
                    <a:lnTo>
                      <a:pt x="192" y="256"/>
                    </a:lnTo>
                    <a:lnTo>
                      <a:pt x="189" y="247"/>
                    </a:lnTo>
                    <a:lnTo>
                      <a:pt x="185" y="237"/>
                    </a:lnTo>
                    <a:lnTo>
                      <a:pt x="182" y="228"/>
                    </a:lnTo>
                    <a:lnTo>
                      <a:pt x="178" y="218"/>
                    </a:lnTo>
                    <a:lnTo>
                      <a:pt x="173" y="209"/>
                    </a:lnTo>
                    <a:lnTo>
                      <a:pt x="171" y="199"/>
                    </a:lnTo>
                    <a:lnTo>
                      <a:pt x="168" y="190"/>
                    </a:lnTo>
                    <a:lnTo>
                      <a:pt x="163" y="180"/>
                    </a:lnTo>
                    <a:lnTo>
                      <a:pt x="161" y="173"/>
                    </a:lnTo>
                    <a:lnTo>
                      <a:pt x="156" y="166"/>
                    </a:lnTo>
                    <a:lnTo>
                      <a:pt x="154" y="156"/>
                    </a:lnTo>
                    <a:lnTo>
                      <a:pt x="149" y="149"/>
                    </a:lnTo>
                    <a:lnTo>
                      <a:pt x="147" y="142"/>
                    </a:lnTo>
                    <a:lnTo>
                      <a:pt x="144" y="135"/>
                    </a:lnTo>
                    <a:lnTo>
                      <a:pt x="140" y="128"/>
                    </a:lnTo>
                    <a:lnTo>
                      <a:pt x="137" y="121"/>
                    </a:lnTo>
                    <a:lnTo>
                      <a:pt x="133" y="114"/>
                    </a:lnTo>
                    <a:lnTo>
                      <a:pt x="130" y="109"/>
                    </a:lnTo>
                    <a:lnTo>
                      <a:pt x="128" y="102"/>
                    </a:lnTo>
                    <a:lnTo>
                      <a:pt x="123" y="97"/>
                    </a:lnTo>
                    <a:lnTo>
                      <a:pt x="121" y="92"/>
                    </a:lnTo>
                    <a:lnTo>
                      <a:pt x="118" y="87"/>
                    </a:lnTo>
                    <a:lnTo>
                      <a:pt x="116" y="83"/>
                    </a:lnTo>
                    <a:lnTo>
                      <a:pt x="114" y="76"/>
                    </a:lnTo>
                    <a:lnTo>
                      <a:pt x="109" y="71"/>
                    </a:lnTo>
                    <a:lnTo>
                      <a:pt x="107" y="66"/>
                    </a:lnTo>
                    <a:lnTo>
                      <a:pt x="102" y="59"/>
                    </a:lnTo>
                    <a:lnTo>
                      <a:pt x="97" y="52"/>
                    </a:lnTo>
                    <a:lnTo>
                      <a:pt x="92" y="45"/>
                    </a:lnTo>
                    <a:lnTo>
                      <a:pt x="88" y="35"/>
                    </a:lnTo>
                    <a:lnTo>
                      <a:pt x="81" y="30"/>
                    </a:lnTo>
                    <a:lnTo>
                      <a:pt x="78" y="26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49" name="Freeform 133"/>
              <p:cNvSpPr>
                <a:spLocks noChangeAspect="1"/>
              </p:cNvSpPr>
              <p:nvPr/>
            </p:nvSpPr>
            <p:spPr bwMode="auto">
              <a:xfrm>
                <a:off x="1701" y="10093"/>
                <a:ext cx="2520" cy="1715"/>
              </a:xfrm>
              <a:custGeom>
                <a:avLst/>
                <a:gdLst>
                  <a:gd name="T0" fmla="*/ 50 w 2520"/>
                  <a:gd name="T1" fmla="*/ 1658 h 1715"/>
                  <a:gd name="T2" fmla="*/ 121 w 2520"/>
                  <a:gd name="T3" fmla="*/ 1644 h 1715"/>
                  <a:gd name="T4" fmla="*/ 199 w 2520"/>
                  <a:gd name="T5" fmla="*/ 1596 h 1715"/>
                  <a:gd name="T6" fmla="*/ 268 w 2520"/>
                  <a:gd name="T7" fmla="*/ 1504 h 1715"/>
                  <a:gd name="T8" fmla="*/ 306 w 2520"/>
                  <a:gd name="T9" fmla="*/ 1347 h 1715"/>
                  <a:gd name="T10" fmla="*/ 310 w 2520"/>
                  <a:gd name="T11" fmla="*/ 1136 h 1715"/>
                  <a:gd name="T12" fmla="*/ 308 w 2520"/>
                  <a:gd name="T13" fmla="*/ 924 h 1715"/>
                  <a:gd name="T14" fmla="*/ 313 w 2520"/>
                  <a:gd name="T15" fmla="*/ 729 h 1715"/>
                  <a:gd name="T16" fmla="*/ 332 w 2520"/>
                  <a:gd name="T17" fmla="*/ 554 h 1715"/>
                  <a:gd name="T18" fmla="*/ 374 w 2520"/>
                  <a:gd name="T19" fmla="*/ 404 h 1715"/>
                  <a:gd name="T20" fmla="*/ 443 w 2520"/>
                  <a:gd name="T21" fmla="*/ 292 h 1715"/>
                  <a:gd name="T22" fmla="*/ 547 w 2520"/>
                  <a:gd name="T23" fmla="*/ 202 h 1715"/>
                  <a:gd name="T24" fmla="*/ 684 w 2520"/>
                  <a:gd name="T25" fmla="*/ 119 h 1715"/>
                  <a:gd name="T26" fmla="*/ 850 w 2520"/>
                  <a:gd name="T27" fmla="*/ 55 h 1715"/>
                  <a:gd name="T28" fmla="*/ 1040 w 2520"/>
                  <a:gd name="T29" fmla="*/ 12 h 1715"/>
                  <a:gd name="T30" fmla="*/ 1258 w 2520"/>
                  <a:gd name="T31" fmla="*/ 3 h 1715"/>
                  <a:gd name="T32" fmla="*/ 1499 w 2520"/>
                  <a:gd name="T33" fmla="*/ 31 h 1715"/>
                  <a:gd name="T34" fmla="*/ 1755 w 2520"/>
                  <a:gd name="T35" fmla="*/ 129 h 1715"/>
                  <a:gd name="T36" fmla="*/ 2008 w 2520"/>
                  <a:gd name="T37" fmla="*/ 281 h 1715"/>
                  <a:gd name="T38" fmla="*/ 2231 w 2520"/>
                  <a:gd name="T39" fmla="*/ 456 h 1715"/>
                  <a:gd name="T40" fmla="*/ 2404 w 2520"/>
                  <a:gd name="T41" fmla="*/ 623 h 1715"/>
                  <a:gd name="T42" fmla="*/ 2503 w 2520"/>
                  <a:gd name="T43" fmla="*/ 751 h 1715"/>
                  <a:gd name="T44" fmla="*/ 2503 w 2520"/>
                  <a:gd name="T45" fmla="*/ 815 h 1715"/>
                  <a:gd name="T46" fmla="*/ 2432 w 2520"/>
                  <a:gd name="T47" fmla="*/ 827 h 1715"/>
                  <a:gd name="T48" fmla="*/ 2368 w 2520"/>
                  <a:gd name="T49" fmla="*/ 794 h 1715"/>
                  <a:gd name="T50" fmla="*/ 2309 w 2520"/>
                  <a:gd name="T51" fmla="*/ 744 h 1715"/>
                  <a:gd name="T52" fmla="*/ 2238 w 2520"/>
                  <a:gd name="T53" fmla="*/ 670 h 1715"/>
                  <a:gd name="T54" fmla="*/ 2146 w 2520"/>
                  <a:gd name="T55" fmla="*/ 575 h 1715"/>
                  <a:gd name="T56" fmla="*/ 2027 w 2520"/>
                  <a:gd name="T57" fmla="*/ 480 h 1715"/>
                  <a:gd name="T58" fmla="*/ 1895 w 2520"/>
                  <a:gd name="T59" fmla="*/ 390 h 1715"/>
                  <a:gd name="T60" fmla="*/ 1762 w 2520"/>
                  <a:gd name="T61" fmla="*/ 314 h 1715"/>
                  <a:gd name="T62" fmla="*/ 1648 w 2520"/>
                  <a:gd name="T63" fmla="*/ 266 h 1715"/>
                  <a:gd name="T64" fmla="*/ 1566 w 2520"/>
                  <a:gd name="T65" fmla="*/ 254 h 1715"/>
                  <a:gd name="T66" fmla="*/ 1506 w 2520"/>
                  <a:gd name="T67" fmla="*/ 278 h 1715"/>
                  <a:gd name="T68" fmla="*/ 1445 w 2520"/>
                  <a:gd name="T69" fmla="*/ 349 h 1715"/>
                  <a:gd name="T70" fmla="*/ 1381 w 2520"/>
                  <a:gd name="T71" fmla="*/ 395 h 1715"/>
                  <a:gd name="T72" fmla="*/ 1277 w 2520"/>
                  <a:gd name="T73" fmla="*/ 433 h 1715"/>
                  <a:gd name="T74" fmla="*/ 1142 w 2520"/>
                  <a:gd name="T75" fmla="*/ 463 h 1715"/>
                  <a:gd name="T76" fmla="*/ 1028 w 2520"/>
                  <a:gd name="T77" fmla="*/ 482 h 1715"/>
                  <a:gd name="T78" fmla="*/ 936 w 2520"/>
                  <a:gd name="T79" fmla="*/ 497 h 1715"/>
                  <a:gd name="T80" fmla="*/ 855 w 2520"/>
                  <a:gd name="T81" fmla="*/ 501 h 1715"/>
                  <a:gd name="T82" fmla="*/ 777 w 2520"/>
                  <a:gd name="T83" fmla="*/ 506 h 1715"/>
                  <a:gd name="T84" fmla="*/ 694 w 2520"/>
                  <a:gd name="T85" fmla="*/ 506 h 1715"/>
                  <a:gd name="T86" fmla="*/ 602 w 2520"/>
                  <a:gd name="T87" fmla="*/ 506 h 1715"/>
                  <a:gd name="T88" fmla="*/ 531 w 2520"/>
                  <a:gd name="T89" fmla="*/ 525 h 1715"/>
                  <a:gd name="T90" fmla="*/ 462 w 2520"/>
                  <a:gd name="T91" fmla="*/ 575 h 1715"/>
                  <a:gd name="T92" fmla="*/ 422 w 2520"/>
                  <a:gd name="T93" fmla="*/ 644 h 1715"/>
                  <a:gd name="T94" fmla="*/ 403 w 2520"/>
                  <a:gd name="T95" fmla="*/ 701 h 1715"/>
                  <a:gd name="T96" fmla="*/ 391 w 2520"/>
                  <a:gd name="T97" fmla="*/ 777 h 1715"/>
                  <a:gd name="T98" fmla="*/ 388 w 2520"/>
                  <a:gd name="T99" fmla="*/ 898 h 1715"/>
                  <a:gd name="T100" fmla="*/ 388 w 2520"/>
                  <a:gd name="T101" fmla="*/ 1045 h 1715"/>
                  <a:gd name="T102" fmla="*/ 386 w 2520"/>
                  <a:gd name="T103" fmla="*/ 1195 h 1715"/>
                  <a:gd name="T104" fmla="*/ 381 w 2520"/>
                  <a:gd name="T105" fmla="*/ 1328 h 1715"/>
                  <a:gd name="T106" fmla="*/ 374 w 2520"/>
                  <a:gd name="T107" fmla="*/ 1425 h 1715"/>
                  <a:gd name="T108" fmla="*/ 353 w 2520"/>
                  <a:gd name="T109" fmla="*/ 1494 h 1715"/>
                  <a:gd name="T110" fmla="*/ 317 w 2520"/>
                  <a:gd name="T111" fmla="*/ 1561 h 1715"/>
                  <a:gd name="T112" fmla="*/ 268 w 2520"/>
                  <a:gd name="T113" fmla="*/ 1620 h 1715"/>
                  <a:gd name="T114" fmla="*/ 197 w 2520"/>
                  <a:gd name="T115" fmla="*/ 1670 h 1715"/>
                  <a:gd name="T116" fmla="*/ 104 w 2520"/>
                  <a:gd name="T117" fmla="*/ 1703 h 1715"/>
                  <a:gd name="T118" fmla="*/ 0 w 2520"/>
                  <a:gd name="T119" fmla="*/ 1658 h 1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0"/>
                  <a:gd name="T181" fmla="*/ 0 h 1715"/>
                  <a:gd name="T182" fmla="*/ 2520 w 2520"/>
                  <a:gd name="T183" fmla="*/ 1715 h 17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0" h="1715">
                    <a:moveTo>
                      <a:pt x="0" y="1658"/>
                    </a:moveTo>
                    <a:lnTo>
                      <a:pt x="0" y="1658"/>
                    </a:lnTo>
                    <a:lnTo>
                      <a:pt x="5" y="1658"/>
                    </a:lnTo>
                    <a:lnTo>
                      <a:pt x="9" y="1660"/>
                    </a:lnTo>
                    <a:lnTo>
                      <a:pt x="17" y="1660"/>
                    </a:lnTo>
                    <a:lnTo>
                      <a:pt x="24" y="1660"/>
                    </a:lnTo>
                    <a:lnTo>
                      <a:pt x="28" y="1660"/>
                    </a:lnTo>
                    <a:lnTo>
                      <a:pt x="33" y="1660"/>
                    </a:lnTo>
                    <a:lnTo>
                      <a:pt x="38" y="1660"/>
                    </a:lnTo>
                    <a:lnTo>
                      <a:pt x="45" y="1660"/>
                    </a:lnTo>
                    <a:lnTo>
                      <a:pt x="50" y="1658"/>
                    </a:lnTo>
                    <a:lnTo>
                      <a:pt x="54" y="1658"/>
                    </a:lnTo>
                    <a:lnTo>
                      <a:pt x="62" y="1658"/>
                    </a:lnTo>
                    <a:lnTo>
                      <a:pt x="66" y="1658"/>
                    </a:lnTo>
                    <a:lnTo>
                      <a:pt x="73" y="1653"/>
                    </a:lnTo>
                    <a:lnTo>
                      <a:pt x="81" y="1653"/>
                    </a:lnTo>
                    <a:lnTo>
                      <a:pt x="85" y="1651"/>
                    </a:lnTo>
                    <a:lnTo>
                      <a:pt x="92" y="1651"/>
                    </a:lnTo>
                    <a:lnTo>
                      <a:pt x="99" y="1649"/>
                    </a:lnTo>
                    <a:lnTo>
                      <a:pt x="107" y="1649"/>
                    </a:lnTo>
                    <a:lnTo>
                      <a:pt x="114" y="1646"/>
                    </a:lnTo>
                    <a:lnTo>
                      <a:pt x="121" y="1644"/>
                    </a:lnTo>
                    <a:lnTo>
                      <a:pt x="128" y="1639"/>
                    </a:lnTo>
                    <a:lnTo>
                      <a:pt x="135" y="1637"/>
                    </a:lnTo>
                    <a:lnTo>
                      <a:pt x="142" y="1634"/>
                    </a:lnTo>
                    <a:lnTo>
                      <a:pt x="149" y="1632"/>
                    </a:lnTo>
                    <a:lnTo>
                      <a:pt x="159" y="1627"/>
                    </a:lnTo>
                    <a:lnTo>
                      <a:pt x="163" y="1622"/>
                    </a:lnTo>
                    <a:lnTo>
                      <a:pt x="171" y="1618"/>
                    </a:lnTo>
                    <a:lnTo>
                      <a:pt x="178" y="1613"/>
                    </a:lnTo>
                    <a:lnTo>
                      <a:pt x="187" y="1608"/>
                    </a:lnTo>
                    <a:lnTo>
                      <a:pt x="194" y="1603"/>
                    </a:lnTo>
                    <a:lnTo>
                      <a:pt x="199" y="1596"/>
                    </a:lnTo>
                    <a:lnTo>
                      <a:pt x="208" y="1592"/>
                    </a:lnTo>
                    <a:lnTo>
                      <a:pt x="213" y="1582"/>
                    </a:lnTo>
                    <a:lnTo>
                      <a:pt x="220" y="1577"/>
                    </a:lnTo>
                    <a:lnTo>
                      <a:pt x="227" y="1568"/>
                    </a:lnTo>
                    <a:lnTo>
                      <a:pt x="234" y="1561"/>
                    </a:lnTo>
                    <a:lnTo>
                      <a:pt x="239" y="1551"/>
                    </a:lnTo>
                    <a:lnTo>
                      <a:pt x="246" y="1542"/>
                    </a:lnTo>
                    <a:lnTo>
                      <a:pt x="251" y="1535"/>
                    </a:lnTo>
                    <a:lnTo>
                      <a:pt x="258" y="1525"/>
                    </a:lnTo>
                    <a:lnTo>
                      <a:pt x="261" y="1513"/>
                    </a:lnTo>
                    <a:lnTo>
                      <a:pt x="268" y="1504"/>
                    </a:lnTo>
                    <a:lnTo>
                      <a:pt x="272" y="1492"/>
                    </a:lnTo>
                    <a:lnTo>
                      <a:pt x="277" y="1480"/>
                    </a:lnTo>
                    <a:lnTo>
                      <a:pt x="282" y="1468"/>
                    </a:lnTo>
                    <a:lnTo>
                      <a:pt x="287" y="1454"/>
                    </a:lnTo>
                    <a:lnTo>
                      <a:pt x="291" y="1440"/>
                    </a:lnTo>
                    <a:lnTo>
                      <a:pt x="294" y="1428"/>
                    </a:lnTo>
                    <a:lnTo>
                      <a:pt x="296" y="1413"/>
                    </a:lnTo>
                    <a:lnTo>
                      <a:pt x="298" y="1397"/>
                    </a:lnTo>
                    <a:lnTo>
                      <a:pt x="301" y="1380"/>
                    </a:lnTo>
                    <a:lnTo>
                      <a:pt x="306" y="1364"/>
                    </a:lnTo>
                    <a:lnTo>
                      <a:pt x="306" y="1347"/>
                    </a:lnTo>
                    <a:lnTo>
                      <a:pt x="308" y="1330"/>
                    </a:lnTo>
                    <a:lnTo>
                      <a:pt x="308" y="1311"/>
                    </a:lnTo>
                    <a:lnTo>
                      <a:pt x="310" y="1292"/>
                    </a:lnTo>
                    <a:lnTo>
                      <a:pt x="310" y="1273"/>
                    </a:lnTo>
                    <a:lnTo>
                      <a:pt x="310" y="1252"/>
                    </a:lnTo>
                    <a:lnTo>
                      <a:pt x="310" y="1233"/>
                    </a:lnTo>
                    <a:lnTo>
                      <a:pt x="310" y="1214"/>
                    </a:lnTo>
                    <a:lnTo>
                      <a:pt x="310" y="1195"/>
                    </a:lnTo>
                    <a:lnTo>
                      <a:pt x="310" y="1176"/>
                    </a:lnTo>
                    <a:lnTo>
                      <a:pt x="310" y="1155"/>
                    </a:lnTo>
                    <a:lnTo>
                      <a:pt x="310" y="1136"/>
                    </a:lnTo>
                    <a:lnTo>
                      <a:pt x="310" y="1114"/>
                    </a:lnTo>
                    <a:lnTo>
                      <a:pt x="310" y="1098"/>
                    </a:lnTo>
                    <a:lnTo>
                      <a:pt x="310" y="1079"/>
                    </a:lnTo>
                    <a:lnTo>
                      <a:pt x="310" y="1057"/>
                    </a:lnTo>
                    <a:lnTo>
                      <a:pt x="310" y="1038"/>
                    </a:lnTo>
                    <a:lnTo>
                      <a:pt x="310" y="1022"/>
                    </a:lnTo>
                    <a:lnTo>
                      <a:pt x="310" y="1000"/>
                    </a:lnTo>
                    <a:lnTo>
                      <a:pt x="310" y="984"/>
                    </a:lnTo>
                    <a:lnTo>
                      <a:pt x="308" y="962"/>
                    </a:lnTo>
                    <a:lnTo>
                      <a:pt x="308" y="943"/>
                    </a:lnTo>
                    <a:lnTo>
                      <a:pt x="308" y="924"/>
                    </a:lnTo>
                    <a:lnTo>
                      <a:pt x="308" y="905"/>
                    </a:lnTo>
                    <a:lnTo>
                      <a:pt x="308" y="889"/>
                    </a:lnTo>
                    <a:lnTo>
                      <a:pt x="308" y="872"/>
                    </a:lnTo>
                    <a:lnTo>
                      <a:pt x="308" y="853"/>
                    </a:lnTo>
                    <a:lnTo>
                      <a:pt x="310" y="834"/>
                    </a:lnTo>
                    <a:lnTo>
                      <a:pt x="310" y="817"/>
                    </a:lnTo>
                    <a:lnTo>
                      <a:pt x="310" y="798"/>
                    </a:lnTo>
                    <a:lnTo>
                      <a:pt x="310" y="782"/>
                    </a:lnTo>
                    <a:lnTo>
                      <a:pt x="310" y="765"/>
                    </a:lnTo>
                    <a:lnTo>
                      <a:pt x="313" y="746"/>
                    </a:lnTo>
                    <a:lnTo>
                      <a:pt x="313" y="729"/>
                    </a:lnTo>
                    <a:lnTo>
                      <a:pt x="315" y="713"/>
                    </a:lnTo>
                    <a:lnTo>
                      <a:pt x="315" y="696"/>
                    </a:lnTo>
                    <a:lnTo>
                      <a:pt x="315" y="680"/>
                    </a:lnTo>
                    <a:lnTo>
                      <a:pt x="317" y="663"/>
                    </a:lnTo>
                    <a:lnTo>
                      <a:pt x="320" y="644"/>
                    </a:lnTo>
                    <a:lnTo>
                      <a:pt x="322" y="630"/>
                    </a:lnTo>
                    <a:lnTo>
                      <a:pt x="322" y="613"/>
                    </a:lnTo>
                    <a:lnTo>
                      <a:pt x="324" y="599"/>
                    </a:lnTo>
                    <a:lnTo>
                      <a:pt x="327" y="582"/>
                    </a:lnTo>
                    <a:lnTo>
                      <a:pt x="329" y="568"/>
                    </a:lnTo>
                    <a:lnTo>
                      <a:pt x="332" y="554"/>
                    </a:lnTo>
                    <a:lnTo>
                      <a:pt x="334" y="537"/>
                    </a:lnTo>
                    <a:lnTo>
                      <a:pt x="336" y="523"/>
                    </a:lnTo>
                    <a:lnTo>
                      <a:pt x="341" y="509"/>
                    </a:lnTo>
                    <a:lnTo>
                      <a:pt x="341" y="497"/>
                    </a:lnTo>
                    <a:lnTo>
                      <a:pt x="348" y="482"/>
                    </a:lnTo>
                    <a:lnTo>
                      <a:pt x="351" y="468"/>
                    </a:lnTo>
                    <a:lnTo>
                      <a:pt x="355" y="456"/>
                    </a:lnTo>
                    <a:lnTo>
                      <a:pt x="360" y="442"/>
                    </a:lnTo>
                    <a:lnTo>
                      <a:pt x="362" y="430"/>
                    </a:lnTo>
                    <a:lnTo>
                      <a:pt x="367" y="416"/>
                    </a:lnTo>
                    <a:lnTo>
                      <a:pt x="374" y="404"/>
                    </a:lnTo>
                    <a:lnTo>
                      <a:pt x="379" y="392"/>
                    </a:lnTo>
                    <a:lnTo>
                      <a:pt x="384" y="380"/>
                    </a:lnTo>
                    <a:lnTo>
                      <a:pt x="388" y="368"/>
                    </a:lnTo>
                    <a:lnTo>
                      <a:pt x="396" y="359"/>
                    </a:lnTo>
                    <a:lnTo>
                      <a:pt x="400" y="347"/>
                    </a:lnTo>
                    <a:lnTo>
                      <a:pt x="407" y="338"/>
                    </a:lnTo>
                    <a:lnTo>
                      <a:pt x="412" y="326"/>
                    </a:lnTo>
                    <a:lnTo>
                      <a:pt x="422" y="319"/>
                    </a:lnTo>
                    <a:lnTo>
                      <a:pt x="429" y="309"/>
                    </a:lnTo>
                    <a:lnTo>
                      <a:pt x="436" y="300"/>
                    </a:lnTo>
                    <a:lnTo>
                      <a:pt x="443" y="292"/>
                    </a:lnTo>
                    <a:lnTo>
                      <a:pt x="452" y="283"/>
                    </a:lnTo>
                    <a:lnTo>
                      <a:pt x="459" y="276"/>
                    </a:lnTo>
                    <a:lnTo>
                      <a:pt x="469" y="266"/>
                    </a:lnTo>
                    <a:lnTo>
                      <a:pt x="476" y="257"/>
                    </a:lnTo>
                    <a:lnTo>
                      <a:pt x="488" y="250"/>
                    </a:lnTo>
                    <a:lnTo>
                      <a:pt x="497" y="240"/>
                    </a:lnTo>
                    <a:lnTo>
                      <a:pt x="507" y="233"/>
                    </a:lnTo>
                    <a:lnTo>
                      <a:pt x="516" y="226"/>
                    </a:lnTo>
                    <a:lnTo>
                      <a:pt x="528" y="216"/>
                    </a:lnTo>
                    <a:lnTo>
                      <a:pt x="538" y="209"/>
                    </a:lnTo>
                    <a:lnTo>
                      <a:pt x="547" y="202"/>
                    </a:lnTo>
                    <a:lnTo>
                      <a:pt x="559" y="195"/>
                    </a:lnTo>
                    <a:lnTo>
                      <a:pt x="571" y="186"/>
                    </a:lnTo>
                    <a:lnTo>
                      <a:pt x="583" y="178"/>
                    </a:lnTo>
                    <a:lnTo>
                      <a:pt x="594" y="171"/>
                    </a:lnTo>
                    <a:lnTo>
                      <a:pt x="606" y="164"/>
                    </a:lnTo>
                    <a:lnTo>
                      <a:pt x="618" y="157"/>
                    </a:lnTo>
                    <a:lnTo>
                      <a:pt x="630" y="148"/>
                    </a:lnTo>
                    <a:lnTo>
                      <a:pt x="644" y="140"/>
                    </a:lnTo>
                    <a:lnTo>
                      <a:pt x="656" y="133"/>
                    </a:lnTo>
                    <a:lnTo>
                      <a:pt x="670" y="126"/>
                    </a:lnTo>
                    <a:lnTo>
                      <a:pt x="684" y="119"/>
                    </a:lnTo>
                    <a:lnTo>
                      <a:pt x="699" y="114"/>
                    </a:lnTo>
                    <a:lnTo>
                      <a:pt x="711" y="105"/>
                    </a:lnTo>
                    <a:lnTo>
                      <a:pt x="727" y="100"/>
                    </a:lnTo>
                    <a:lnTo>
                      <a:pt x="739" y="93"/>
                    </a:lnTo>
                    <a:lnTo>
                      <a:pt x="753" y="88"/>
                    </a:lnTo>
                    <a:lnTo>
                      <a:pt x="770" y="81"/>
                    </a:lnTo>
                    <a:lnTo>
                      <a:pt x="784" y="76"/>
                    </a:lnTo>
                    <a:lnTo>
                      <a:pt x="801" y="69"/>
                    </a:lnTo>
                    <a:lnTo>
                      <a:pt x="817" y="64"/>
                    </a:lnTo>
                    <a:lnTo>
                      <a:pt x="834" y="60"/>
                    </a:lnTo>
                    <a:lnTo>
                      <a:pt x="850" y="55"/>
                    </a:lnTo>
                    <a:lnTo>
                      <a:pt x="864" y="50"/>
                    </a:lnTo>
                    <a:lnTo>
                      <a:pt x="881" y="45"/>
                    </a:lnTo>
                    <a:lnTo>
                      <a:pt x="898" y="41"/>
                    </a:lnTo>
                    <a:lnTo>
                      <a:pt x="917" y="36"/>
                    </a:lnTo>
                    <a:lnTo>
                      <a:pt x="931" y="31"/>
                    </a:lnTo>
                    <a:lnTo>
                      <a:pt x="950" y="26"/>
                    </a:lnTo>
                    <a:lnTo>
                      <a:pt x="969" y="24"/>
                    </a:lnTo>
                    <a:lnTo>
                      <a:pt x="985" y="22"/>
                    </a:lnTo>
                    <a:lnTo>
                      <a:pt x="1004" y="17"/>
                    </a:lnTo>
                    <a:lnTo>
                      <a:pt x="1023" y="15"/>
                    </a:lnTo>
                    <a:lnTo>
                      <a:pt x="1040" y="12"/>
                    </a:lnTo>
                    <a:lnTo>
                      <a:pt x="1059" y="10"/>
                    </a:lnTo>
                    <a:lnTo>
                      <a:pt x="1078" y="7"/>
                    </a:lnTo>
                    <a:lnTo>
                      <a:pt x="1097" y="5"/>
                    </a:lnTo>
                    <a:lnTo>
                      <a:pt x="1116" y="3"/>
                    </a:lnTo>
                    <a:lnTo>
                      <a:pt x="1137" y="3"/>
                    </a:lnTo>
                    <a:lnTo>
                      <a:pt x="1156" y="3"/>
                    </a:lnTo>
                    <a:lnTo>
                      <a:pt x="1175" y="0"/>
                    </a:lnTo>
                    <a:lnTo>
                      <a:pt x="1196" y="0"/>
                    </a:lnTo>
                    <a:lnTo>
                      <a:pt x="1217" y="3"/>
                    </a:lnTo>
                    <a:lnTo>
                      <a:pt x="1236" y="3"/>
                    </a:lnTo>
                    <a:lnTo>
                      <a:pt x="1258" y="3"/>
                    </a:lnTo>
                    <a:lnTo>
                      <a:pt x="1277" y="3"/>
                    </a:lnTo>
                    <a:lnTo>
                      <a:pt x="1300" y="5"/>
                    </a:lnTo>
                    <a:lnTo>
                      <a:pt x="1319" y="5"/>
                    </a:lnTo>
                    <a:lnTo>
                      <a:pt x="1343" y="7"/>
                    </a:lnTo>
                    <a:lnTo>
                      <a:pt x="1362" y="12"/>
                    </a:lnTo>
                    <a:lnTo>
                      <a:pt x="1386" y="15"/>
                    </a:lnTo>
                    <a:lnTo>
                      <a:pt x="1409" y="17"/>
                    </a:lnTo>
                    <a:lnTo>
                      <a:pt x="1431" y="19"/>
                    </a:lnTo>
                    <a:lnTo>
                      <a:pt x="1454" y="24"/>
                    </a:lnTo>
                    <a:lnTo>
                      <a:pt x="1478" y="29"/>
                    </a:lnTo>
                    <a:lnTo>
                      <a:pt x="1499" y="31"/>
                    </a:lnTo>
                    <a:lnTo>
                      <a:pt x="1523" y="38"/>
                    </a:lnTo>
                    <a:lnTo>
                      <a:pt x="1547" y="43"/>
                    </a:lnTo>
                    <a:lnTo>
                      <a:pt x="1568" y="50"/>
                    </a:lnTo>
                    <a:lnTo>
                      <a:pt x="1592" y="57"/>
                    </a:lnTo>
                    <a:lnTo>
                      <a:pt x="1615" y="67"/>
                    </a:lnTo>
                    <a:lnTo>
                      <a:pt x="1639" y="76"/>
                    </a:lnTo>
                    <a:lnTo>
                      <a:pt x="1663" y="86"/>
                    </a:lnTo>
                    <a:lnTo>
                      <a:pt x="1686" y="95"/>
                    </a:lnTo>
                    <a:lnTo>
                      <a:pt x="1710" y="105"/>
                    </a:lnTo>
                    <a:lnTo>
                      <a:pt x="1731" y="117"/>
                    </a:lnTo>
                    <a:lnTo>
                      <a:pt x="1755" y="129"/>
                    </a:lnTo>
                    <a:lnTo>
                      <a:pt x="1779" y="140"/>
                    </a:lnTo>
                    <a:lnTo>
                      <a:pt x="1802" y="152"/>
                    </a:lnTo>
                    <a:lnTo>
                      <a:pt x="1826" y="167"/>
                    </a:lnTo>
                    <a:lnTo>
                      <a:pt x="1850" y="181"/>
                    </a:lnTo>
                    <a:lnTo>
                      <a:pt x="1871" y="193"/>
                    </a:lnTo>
                    <a:lnTo>
                      <a:pt x="1895" y="207"/>
                    </a:lnTo>
                    <a:lnTo>
                      <a:pt x="1918" y="221"/>
                    </a:lnTo>
                    <a:lnTo>
                      <a:pt x="1940" y="235"/>
                    </a:lnTo>
                    <a:lnTo>
                      <a:pt x="1963" y="250"/>
                    </a:lnTo>
                    <a:lnTo>
                      <a:pt x="1985" y="264"/>
                    </a:lnTo>
                    <a:lnTo>
                      <a:pt x="2008" y="281"/>
                    </a:lnTo>
                    <a:lnTo>
                      <a:pt x="2030" y="295"/>
                    </a:lnTo>
                    <a:lnTo>
                      <a:pt x="2051" y="311"/>
                    </a:lnTo>
                    <a:lnTo>
                      <a:pt x="2072" y="326"/>
                    </a:lnTo>
                    <a:lnTo>
                      <a:pt x="2094" y="342"/>
                    </a:lnTo>
                    <a:lnTo>
                      <a:pt x="2115" y="359"/>
                    </a:lnTo>
                    <a:lnTo>
                      <a:pt x="2134" y="376"/>
                    </a:lnTo>
                    <a:lnTo>
                      <a:pt x="2155" y="390"/>
                    </a:lnTo>
                    <a:lnTo>
                      <a:pt x="2174" y="406"/>
                    </a:lnTo>
                    <a:lnTo>
                      <a:pt x="2196" y="423"/>
                    </a:lnTo>
                    <a:lnTo>
                      <a:pt x="2212" y="440"/>
                    </a:lnTo>
                    <a:lnTo>
                      <a:pt x="2231" y="456"/>
                    </a:lnTo>
                    <a:lnTo>
                      <a:pt x="2250" y="473"/>
                    </a:lnTo>
                    <a:lnTo>
                      <a:pt x="2269" y="487"/>
                    </a:lnTo>
                    <a:lnTo>
                      <a:pt x="2283" y="504"/>
                    </a:lnTo>
                    <a:lnTo>
                      <a:pt x="2300" y="518"/>
                    </a:lnTo>
                    <a:lnTo>
                      <a:pt x="2319" y="535"/>
                    </a:lnTo>
                    <a:lnTo>
                      <a:pt x="2333" y="551"/>
                    </a:lnTo>
                    <a:lnTo>
                      <a:pt x="2349" y="566"/>
                    </a:lnTo>
                    <a:lnTo>
                      <a:pt x="2364" y="580"/>
                    </a:lnTo>
                    <a:lnTo>
                      <a:pt x="2378" y="594"/>
                    </a:lnTo>
                    <a:lnTo>
                      <a:pt x="2392" y="611"/>
                    </a:lnTo>
                    <a:lnTo>
                      <a:pt x="2404" y="623"/>
                    </a:lnTo>
                    <a:lnTo>
                      <a:pt x="2418" y="637"/>
                    </a:lnTo>
                    <a:lnTo>
                      <a:pt x="2430" y="651"/>
                    </a:lnTo>
                    <a:lnTo>
                      <a:pt x="2442" y="663"/>
                    </a:lnTo>
                    <a:lnTo>
                      <a:pt x="2449" y="675"/>
                    </a:lnTo>
                    <a:lnTo>
                      <a:pt x="2461" y="689"/>
                    </a:lnTo>
                    <a:lnTo>
                      <a:pt x="2470" y="699"/>
                    </a:lnTo>
                    <a:lnTo>
                      <a:pt x="2477" y="710"/>
                    </a:lnTo>
                    <a:lnTo>
                      <a:pt x="2484" y="722"/>
                    </a:lnTo>
                    <a:lnTo>
                      <a:pt x="2492" y="732"/>
                    </a:lnTo>
                    <a:lnTo>
                      <a:pt x="2499" y="741"/>
                    </a:lnTo>
                    <a:lnTo>
                      <a:pt x="2503" y="751"/>
                    </a:lnTo>
                    <a:lnTo>
                      <a:pt x="2508" y="758"/>
                    </a:lnTo>
                    <a:lnTo>
                      <a:pt x="2513" y="767"/>
                    </a:lnTo>
                    <a:lnTo>
                      <a:pt x="2515" y="775"/>
                    </a:lnTo>
                    <a:lnTo>
                      <a:pt x="2518" y="779"/>
                    </a:lnTo>
                    <a:lnTo>
                      <a:pt x="2518" y="786"/>
                    </a:lnTo>
                    <a:lnTo>
                      <a:pt x="2520" y="791"/>
                    </a:lnTo>
                    <a:lnTo>
                      <a:pt x="2518" y="796"/>
                    </a:lnTo>
                    <a:lnTo>
                      <a:pt x="2518" y="801"/>
                    </a:lnTo>
                    <a:lnTo>
                      <a:pt x="2513" y="805"/>
                    </a:lnTo>
                    <a:lnTo>
                      <a:pt x="2508" y="810"/>
                    </a:lnTo>
                    <a:lnTo>
                      <a:pt x="2503" y="815"/>
                    </a:lnTo>
                    <a:lnTo>
                      <a:pt x="2499" y="820"/>
                    </a:lnTo>
                    <a:lnTo>
                      <a:pt x="2492" y="822"/>
                    </a:lnTo>
                    <a:lnTo>
                      <a:pt x="2487" y="827"/>
                    </a:lnTo>
                    <a:lnTo>
                      <a:pt x="2482" y="829"/>
                    </a:lnTo>
                    <a:lnTo>
                      <a:pt x="2475" y="832"/>
                    </a:lnTo>
                    <a:lnTo>
                      <a:pt x="2470" y="832"/>
                    </a:lnTo>
                    <a:lnTo>
                      <a:pt x="2463" y="832"/>
                    </a:lnTo>
                    <a:lnTo>
                      <a:pt x="2456" y="832"/>
                    </a:lnTo>
                    <a:lnTo>
                      <a:pt x="2447" y="832"/>
                    </a:lnTo>
                    <a:lnTo>
                      <a:pt x="2439" y="829"/>
                    </a:lnTo>
                    <a:lnTo>
                      <a:pt x="2432" y="827"/>
                    </a:lnTo>
                    <a:lnTo>
                      <a:pt x="2423" y="822"/>
                    </a:lnTo>
                    <a:lnTo>
                      <a:pt x="2416" y="820"/>
                    </a:lnTo>
                    <a:lnTo>
                      <a:pt x="2409" y="817"/>
                    </a:lnTo>
                    <a:lnTo>
                      <a:pt x="2404" y="815"/>
                    </a:lnTo>
                    <a:lnTo>
                      <a:pt x="2399" y="813"/>
                    </a:lnTo>
                    <a:lnTo>
                      <a:pt x="2394" y="810"/>
                    </a:lnTo>
                    <a:lnTo>
                      <a:pt x="2390" y="808"/>
                    </a:lnTo>
                    <a:lnTo>
                      <a:pt x="2385" y="805"/>
                    </a:lnTo>
                    <a:lnTo>
                      <a:pt x="2380" y="801"/>
                    </a:lnTo>
                    <a:lnTo>
                      <a:pt x="2376" y="798"/>
                    </a:lnTo>
                    <a:lnTo>
                      <a:pt x="2368" y="794"/>
                    </a:lnTo>
                    <a:lnTo>
                      <a:pt x="2364" y="791"/>
                    </a:lnTo>
                    <a:lnTo>
                      <a:pt x="2359" y="786"/>
                    </a:lnTo>
                    <a:lnTo>
                      <a:pt x="2354" y="782"/>
                    </a:lnTo>
                    <a:lnTo>
                      <a:pt x="2349" y="777"/>
                    </a:lnTo>
                    <a:lnTo>
                      <a:pt x="2345" y="775"/>
                    </a:lnTo>
                    <a:lnTo>
                      <a:pt x="2338" y="770"/>
                    </a:lnTo>
                    <a:lnTo>
                      <a:pt x="2333" y="765"/>
                    </a:lnTo>
                    <a:lnTo>
                      <a:pt x="2326" y="760"/>
                    </a:lnTo>
                    <a:lnTo>
                      <a:pt x="2321" y="753"/>
                    </a:lnTo>
                    <a:lnTo>
                      <a:pt x="2316" y="748"/>
                    </a:lnTo>
                    <a:lnTo>
                      <a:pt x="2309" y="744"/>
                    </a:lnTo>
                    <a:lnTo>
                      <a:pt x="2304" y="737"/>
                    </a:lnTo>
                    <a:lnTo>
                      <a:pt x="2297" y="732"/>
                    </a:lnTo>
                    <a:lnTo>
                      <a:pt x="2290" y="725"/>
                    </a:lnTo>
                    <a:lnTo>
                      <a:pt x="2286" y="720"/>
                    </a:lnTo>
                    <a:lnTo>
                      <a:pt x="2278" y="713"/>
                    </a:lnTo>
                    <a:lnTo>
                      <a:pt x="2271" y="706"/>
                    </a:lnTo>
                    <a:lnTo>
                      <a:pt x="2267" y="699"/>
                    </a:lnTo>
                    <a:lnTo>
                      <a:pt x="2259" y="691"/>
                    </a:lnTo>
                    <a:lnTo>
                      <a:pt x="2252" y="684"/>
                    </a:lnTo>
                    <a:lnTo>
                      <a:pt x="2245" y="677"/>
                    </a:lnTo>
                    <a:lnTo>
                      <a:pt x="2238" y="670"/>
                    </a:lnTo>
                    <a:lnTo>
                      <a:pt x="2231" y="663"/>
                    </a:lnTo>
                    <a:lnTo>
                      <a:pt x="2224" y="653"/>
                    </a:lnTo>
                    <a:lnTo>
                      <a:pt x="2217" y="644"/>
                    </a:lnTo>
                    <a:lnTo>
                      <a:pt x="2210" y="637"/>
                    </a:lnTo>
                    <a:lnTo>
                      <a:pt x="2200" y="630"/>
                    </a:lnTo>
                    <a:lnTo>
                      <a:pt x="2193" y="620"/>
                    </a:lnTo>
                    <a:lnTo>
                      <a:pt x="2184" y="611"/>
                    </a:lnTo>
                    <a:lnTo>
                      <a:pt x="2174" y="601"/>
                    </a:lnTo>
                    <a:lnTo>
                      <a:pt x="2167" y="594"/>
                    </a:lnTo>
                    <a:lnTo>
                      <a:pt x="2155" y="585"/>
                    </a:lnTo>
                    <a:lnTo>
                      <a:pt x="2146" y="575"/>
                    </a:lnTo>
                    <a:lnTo>
                      <a:pt x="2136" y="568"/>
                    </a:lnTo>
                    <a:lnTo>
                      <a:pt x="2127" y="558"/>
                    </a:lnTo>
                    <a:lnTo>
                      <a:pt x="2115" y="551"/>
                    </a:lnTo>
                    <a:lnTo>
                      <a:pt x="2103" y="542"/>
                    </a:lnTo>
                    <a:lnTo>
                      <a:pt x="2094" y="532"/>
                    </a:lnTo>
                    <a:lnTo>
                      <a:pt x="2084" y="525"/>
                    </a:lnTo>
                    <a:lnTo>
                      <a:pt x="2072" y="516"/>
                    </a:lnTo>
                    <a:lnTo>
                      <a:pt x="2061" y="506"/>
                    </a:lnTo>
                    <a:lnTo>
                      <a:pt x="2049" y="497"/>
                    </a:lnTo>
                    <a:lnTo>
                      <a:pt x="2037" y="490"/>
                    </a:lnTo>
                    <a:lnTo>
                      <a:pt x="2027" y="480"/>
                    </a:lnTo>
                    <a:lnTo>
                      <a:pt x="2016" y="473"/>
                    </a:lnTo>
                    <a:lnTo>
                      <a:pt x="2004" y="461"/>
                    </a:lnTo>
                    <a:lnTo>
                      <a:pt x="1992" y="454"/>
                    </a:lnTo>
                    <a:lnTo>
                      <a:pt x="1978" y="447"/>
                    </a:lnTo>
                    <a:lnTo>
                      <a:pt x="1966" y="437"/>
                    </a:lnTo>
                    <a:lnTo>
                      <a:pt x="1954" y="430"/>
                    </a:lnTo>
                    <a:lnTo>
                      <a:pt x="1942" y="421"/>
                    </a:lnTo>
                    <a:lnTo>
                      <a:pt x="1930" y="414"/>
                    </a:lnTo>
                    <a:lnTo>
                      <a:pt x="1918" y="406"/>
                    </a:lnTo>
                    <a:lnTo>
                      <a:pt x="1907" y="399"/>
                    </a:lnTo>
                    <a:lnTo>
                      <a:pt x="1895" y="390"/>
                    </a:lnTo>
                    <a:lnTo>
                      <a:pt x="1881" y="383"/>
                    </a:lnTo>
                    <a:lnTo>
                      <a:pt x="1869" y="376"/>
                    </a:lnTo>
                    <a:lnTo>
                      <a:pt x="1857" y="366"/>
                    </a:lnTo>
                    <a:lnTo>
                      <a:pt x="1845" y="361"/>
                    </a:lnTo>
                    <a:lnTo>
                      <a:pt x="1831" y="352"/>
                    </a:lnTo>
                    <a:lnTo>
                      <a:pt x="1821" y="345"/>
                    </a:lnTo>
                    <a:lnTo>
                      <a:pt x="1809" y="338"/>
                    </a:lnTo>
                    <a:lnTo>
                      <a:pt x="1798" y="333"/>
                    </a:lnTo>
                    <a:lnTo>
                      <a:pt x="1786" y="326"/>
                    </a:lnTo>
                    <a:lnTo>
                      <a:pt x="1774" y="319"/>
                    </a:lnTo>
                    <a:lnTo>
                      <a:pt x="1762" y="314"/>
                    </a:lnTo>
                    <a:lnTo>
                      <a:pt x="1750" y="309"/>
                    </a:lnTo>
                    <a:lnTo>
                      <a:pt x="1741" y="304"/>
                    </a:lnTo>
                    <a:lnTo>
                      <a:pt x="1729" y="297"/>
                    </a:lnTo>
                    <a:lnTo>
                      <a:pt x="1717" y="292"/>
                    </a:lnTo>
                    <a:lnTo>
                      <a:pt x="1708" y="290"/>
                    </a:lnTo>
                    <a:lnTo>
                      <a:pt x="1698" y="283"/>
                    </a:lnTo>
                    <a:lnTo>
                      <a:pt x="1686" y="278"/>
                    </a:lnTo>
                    <a:lnTo>
                      <a:pt x="1677" y="276"/>
                    </a:lnTo>
                    <a:lnTo>
                      <a:pt x="1667" y="271"/>
                    </a:lnTo>
                    <a:lnTo>
                      <a:pt x="1658" y="269"/>
                    </a:lnTo>
                    <a:lnTo>
                      <a:pt x="1648" y="266"/>
                    </a:lnTo>
                    <a:lnTo>
                      <a:pt x="1639" y="264"/>
                    </a:lnTo>
                    <a:lnTo>
                      <a:pt x="1632" y="262"/>
                    </a:lnTo>
                    <a:lnTo>
                      <a:pt x="1620" y="257"/>
                    </a:lnTo>
                    <a:lnTo>
                      <a:pt x="1613" y="257"/>
                    </a:lnTo>
                    <a:lnTo>
                      <a:pt x="1606" y="254"/>
                    </a:lnTo>
                    <a:lnTo>
                      <a:pt x="1599" y="254"/>
                    </a:lnTo>
                    <a:lnTo>
                      <a:pt x="1592" y="252"/>
                    </a:lnTo>
                    <a:lnTo>
                      <a:pt x="1584" y="252"/>
                    </a:lnTo>
                    <a:lnTo>
                      <a:pt x="1577" y="252"/>
                    </a:lnTo>
                    <a:lnTo>
                      <a:pt x="1573" y="254"/>
                    </a:lnTo>
                    <a:lnTo>
                      <a:pt x="1566" y="254"/>
                    </a:lnTo>
                    <a:lnTo>
                      <a:pt x="1561" y="254"/>
                    </a:lnTo>
                    <a:lnTo>
                      <a:pt x="1556" y="254"/>
                    </a:lnTo>
                    <a:lnTo>
                      <a:pt x="1551" y="257"/>
                    </a:lnTo>
                    <a:lnTo>
                      <a:pt x="1547" y="257"/>
                    </a:lnTo>
                    <a:lnTo>
                      <a:pt x="1539" y="257"/>
                    </a:lnTo>
                    <a:lnTo>
                      <a:pt x="1537" y="259"/>
                    </a:lnTo>
                    <a:lnTo>
                      <a:pt x="1532" y="262"/>
                    </a:lnTo>
                    <a:lnTo>
                      <a:pt x="1525" y="264"/>
                    </a:lnTo>
                    <a:lnTo>
                      <a:pt x="1518" y="269"/>
                    </a:lnTo>
                    <a:lnTo>
                      <a:pt x="1511" y="273"/>
                    </a:lnTo>
                    <a:lnTo>
                      <a:pt x="1506" y="278"/>
                    </a:lnTo>
                    <a:lnTo>
                      <a:pt x="1499" y="283"/>
                    </a:lnTo>
                    <a:lnTo>
                      <a:pt x="1494" y="288"/>
                    </a:lnTo>
                    <a:lnTo>
                      <a:pt x="1490" y="295"/>
                    </a:lnTo>
                    <a:lnTo>
                      <a:pt x="1485" y="300"/>
                    </a:lnTo>
                    <a:lnTo>
                      <a:pt x="1480" y="307"/>
                    </a:lnTo>
                    <a:lnTo>
                      <a:pt x="1476" y="314"/>
                    </a:lnTo>
                    <a:lnTo>
                      <a:pt x="1471" y="321"/>
                    </a:lnTo>
                    <a:lnTo>
                      <a:pt x="1466" y="328"/>
                    </a:lnTo>
                    <a:lnTo>
                      <a:pt x="1459" y="335"/>
                    </a:lnTo>
                    <a:lnTo>
                      <a:pt x="1452" y="342"/>
                    </a:lnTo>
                    <a:lnTo>
                      <a:pt x="1445" y="349"/>
                    </a:lnTo>
                    <a:lnTo>
                      <a:pt x="1438" y="359"/>
                    </a:lnTo>
                    <a:lnTo>
                      <a:pt x="1431" y="361"/>
                    </a:lnTo>
                    <a:lnTo>
                      <a:pt x="1426" y="364"/>
                    </a:lnTo>
                    <a:lnTo>
                      <a:pt x="1421" y="366"/>
                    </a:lnTo>
                    <a:lnTo>
                      <a:pt x="1416" y="373"/>
                    </a:lnTo>
                    <a:lnTo>
                      <a:pt x="1412" y="376"/>
                    </a:lnTo>
                    <a:lnTo>
                      <a:pt x="1407" y="380"/>
                    </a:lnTo>
                    <a:lnTo>
                      <a:pt x="1400" y="383"/>
                    </a:lnTo>
                    <a:lnTo>
                      <a:pt x="1395" y="387"/>
                    </a:lnTo>
                    <a:lnTo>
                      <a:pt x="1388" y="390"/>
                    </a:lnTo>
                    <a:lnTo>
                      <a:pt x="1381" y="395"/>
                    </a:lnTo>
                    <a:lnTo>
                      <a:pt x="1374" y="397"/>
                    </a:lnTo>
                    <a:lnTo>
                      <a:pt x="1367" y="402"/>
                    </a:lnTo>
                    <a:lnTo>
                      <a:pt x="1357" y="404"/>
                    </a:lnTo>
                    <a:lnTo>
                      <a:pt x="1348" y="409"/>
                    </a:lnTo>
                    <a:lnTo>
                      <a:pt x="1341" y="411"/>
                    </a:lnTo>
                    <a:lnTo>
                      <a:pt x="1331" y="416"/>
                    </a:lnTo>
                    <a:lnTo>
                      <a:pt x="1319" y="418"/>
                    </a:lnTo>
                    <a:lnTo>
                      <a:pt x="1312" y="421"/>
                    </a:lnTo>
                    <a:lnTo>
                      <a:pt x="1300" y="425"/>
                    </a:lnTo>
                    <a:lnTo>
                      <a:pt x="1291" y="430"/>
                    </a:lnTo>
                    <a:lnTo>
                      <a:pt x="1277" y="433"/>
                    </a:lnTo>
                    <a:lnTo>
                      <a:pt x="1265" y="435"/>
                    </a:lnTo>
                    <a:lnTo>
                      <a:pt x="1253" y="437"/>
                    </a:lnTo>
                    <a:lnTo>
                      <a:pt x="1241" y="442"/>
                    </a:lnTo>
                    <a:lnTo>
                      <a:pt x="1227" y="444"/>
                    </a:lnTo>
                    <a:lnTo>
                      <a:pt x="1215" y="447"/>
                    </a:lnTo>
                    <a:lnTo>
                      <a:pt x="1201" y="449"/>
                    </a:lnTo>
                    <a:lnTo>
                      <a:pt x="1189" y="452"/>
                    </a:lnTo>
                    <a:lnTo>
                      <a:pt x="1177" y="456"/>
                    </a:lnTo>
                    <a:lnTo>
                      <a:pt x="1163" y="459"/>
                    </a:lnTo>
                    <a:lnTo>
                      <a:pt x="1151" y="461"/>
                    </a:lnTo>
                    <a:lnTo>
                      <a:pt x="1142" y="463"/>
                    </a:lnTo>
                    <a:lnTo>
                      <a:pt x="1130" y="463"/>
                    </a:lnTo>
                    <a:lnTo>
                      <a:pt x="1118" y="468"/>
                    </a:lnTo>
                    <a:lnTo>
                      <a:pt x="1108" y="468"/>
                    </a:lnTo>
                    <a:lnTo>
                      <a:pt x="1099" y="471"/>
                    </a:lnTo>
                    <a:lnTo>
                      <a:pt x="1087" y="473"/>
                    </a:lnTo>
                    <a:lnTo>
                      <a:pt x="1078" y="475"/>
                    </a:lnTo>
                    <a:lnTo>
                      <a:pt x="1068" y="475"/>
                    </a:lnTo>
                    <a:lnTo>
                      <a:pt x="1056" y="478"/>
                    </a:lnTo>
                    <a:lnTo>
                      <a:pt x="1049" y="480"/>
                    </a:lnTo>
                    <a:lnTo>
                      <a:pt x="1037" y="482"/>
                    </a:lnTo>
                    <a:lnTo>
                      <a:pt x="1028" y="482"/>
                    </a:lnTo>
                    <a:lnTo>
                      <a:pt x="1018" y="485"/>
                    </a:lnTo>
                    <a:lnTo>
                      <a:pt x="1011" y="485"/>
                    </a:lnTo>
                    <a:lnTo>
                      <a:pt x="1002" y="487"/>
                    </a:lnTo>
                    <a:lnTo>
                      <a:pt x="992" y="487"/>
                    </a:lnTo>
                    <a:lnTo>
                      <a:pt x="985" y="490"/>
                    </a:lnTo>
                    <a:lnTo>
                      <a:pt x="976" y="490"/>
                    </a:lnTo>
                    <a:lnTo>
                      <a:pt x="969" y="490"/>
                    </a:lnTo>
                    <a:lnTo>
                      <a:pt x="959" y="492"/>
                    </a:lnTo>
                    <a:lnTo>
                      <a:pt x="952" y="492"/>
                    </a:lnTo>
                    <a:lnTo>
                      <a:pt x="945" y="494"/>
                    </a:lnTo>
                    <a:lnTo>
                      <a:pt x="936" y="497"/>
                    </a:lnTo>
                    <a:lnTo>
                      <a:pt x="928" y="497"/>
                    </a:lnTo>
                    <a:lnTo>
                      <a:pt x="921" y="497"/>
                    </a:lnTo>
                    <a:lnTo>
                      <a:pt x="914" y="497"/>
                    </a:lnTo>
                    <a:lnTo>
                      <a:pt x="905" y="499"/>
                    </a:lnTo>
                    <a:lnTo>
                      <a:pt x="900" y="499"/>
                    </a:lnTo>
                    <a:lnTo>
                      <a:pt x="891" y="499"/>
                    </a:lnTo>
                    <a:lnTo>
                      <a:pt x="883" y="499"/>
                    </a:lnTo>
                    <a:lnTo>
                      <a:pt x="876" y="499"/>
                    </a:lnTo>
                    <a:lnTo>
                      <a:pt x="869" y="501"/>
                    </a:lnTo>
                    <a:lnTo>
                      <a:pt x="862" y="501"/>
                    </a:lnTo>
                    <a:lnTo>
                      <a:pt x="855" y="501"/>
                    </a:lnTo>
                    <a:lnTo>
                      <a:pt x="848" y="501"/>
                    </a:lnTo>
                    <a:lnTo>
                      <a:pt x="841" y="501"/>
                    </a:lnTo>
                    <a:lnTo>
                      <a:pt x="834" y="504"/>
                    </a:lnTo>
                    <a:lnTo>
                      <a:pt x="824" y="504"/>
                    </a:lnTo>
                    <a:lnTo>
                      <a:pt x="819" y="504"/>
                    </a:lnTo>
                    <a:lnTo>
                      <a:pt x="812" y="504"/>
                    </a:lnTo>
                    <a:lnTo>
                      <a:pt x="805" y="504"/>
                    </a:lnTo>
                    <a:lnTo>
                      <a:pt x="798" y="504"/>
                    </a:lnTo>
                    <a:lnTo>
                      <a:pt x="791" y="504"/>
                    </a:lnTo>
                    <a:lnTo>
                      <a:pt x="784" y="504"/>
                    </a:lnTo>
                    <a:lnTo>
                      <a:pt x="777" y="506"/>
                    </a:lnTo>
                    <a:lnTo>
                      <a:pt x="770" y="506"/>
                    </a:lnTo>
                    <a:lnTo>
                      <a:pt x="763" y="506"/>
                    </a:lnTo>
                    <a:lnTo>
                      <a:pt x="753" y="506"/>
                    </a:lnTo>
                    <a:lnTo>
                      <a:pt x="748" y="506"/>
                    </a:lnTo>
                    <a:lnTo>
                      <a:pt x="739" y="506"/>
                    </a:lnTo>
                    <a:lnTo>
                      <a:pt x="732" y="506"/>
                    </a:lnTo>
                    <a:lnTo>
                      <a:pt x="725" y="506"/>
                    </a:lnTo>
                    <a:lnTo>
                      <a:pt x="715" y="506"/>
                    </a:lnTo>
                    <a:lnTo>
                      <a:pt x="708" y="506"/>
                    </a:lnTo>
                    <a:lnTo>
                      <a:pt x="701" y="506"/>
                    </a:lnTo>
                    <a:lnTo>
                      <a:pt x="694" y="506"/>
                    </a:lnTo>
                    <a:lnTo>
                      <a:pt x="687" y="509"/>
                    </a:lnTo>
                    <a:lnTo>
                      <a:pt x="677" y="506"/>
                    </a:lnTo>
                    <a:lnTo>
                      <a:pt x="668" y="506"/>
                    </a:lnTo>
                    <a:lnTo>
                      <a:pt x="658" y="504"/>
                    </a:lnTo>
                    <a:lnTo>
                      <a:pt x="651" y="50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1" y="504"/>
                    </a:lnTo>
                    <a:lnTo>
                      <a:pt x="602" y="506"/>
                    </a:lnTo>
                    <a:lnTo>
                      <a:pt x="594" y="506"/>
                    </a:lnTo>
                    <a:lnTo>
                      <a:pt x="587" y="509"/>
                    </a:lnTo>
                    <a:lnTo>
                      <a:pt x="580" y="509"/>
                    </a:lnTo>
                    <a:lnTo>
                      <a:pt x="573" y="511"/>
                    </a:lnTo>
                    <a:lnTo>
                      <a:pt x="568" y="513"/>
                    </a:lnTo>
                    <a:lnTo>
                      <a:pt x="561" y="516"/>
                    </a:lnTo>
                    <a:lnTo>
                      <a:pt x="554" y="516"/>
                    </a:lnTo>
                    <a:lnTo>
                      <a:pt x="547" y="518"/>
                    </a:lnTo>
                    <a:lnTo>
                      <a:pt x="542" y="520"/>
                    </a:lnTo>
                    <a:lnTo>
                      <a:pt x="535" y="523"/>
                    </a:lnTo>
                    <a:lnTo>
                      <a:pt x="531" y="525"/>
                    </a:lnTo>
                    <a:lnTo>
                      <a:pt x="526" y="528"/>
                    </a:lnTo>
                    <a:lnTo>
                      <a:pt x="519" y="530"/>
                    </a:lnTo>
                    <a:lnTo>
                      <a:pt x="514" y="532"/>
                    </a:lnTo>
                    <a:lnTo>
                      <a:pt x="509" y="537"/>
                    </a:lnTo>
                    <a:lnTo>
                      <a:pt x="504" y="539"/>
                    </a:lnTo>
                    <a:lnTo>
                      <a:pt x="500" y="542"/>
                    </a:lnTo>
                    <a:lnTo>
                      <a:pt x="495" y="544"/>
                    </a:lnTo>
                    <a:lnTo>
                      <a:pt x="486" y="554"/>
                    </a:lnTo>
                    <a:lnTo>
                      <a:pt x="478" y="561"/>
                    </a:lnTo>
                    <a:lnTo>
                      <a:pt x="469" y="568"/>
                    </a:lnTo>
                    <a:lnTo>
                      <a:pt x="462" y="575"/>
                    </a:lnTo>
                    <a:lnTo>
                      <a:pt x="455" y="585"/>
                    </a:lnTo>
                    <a:lnTo>
                      <a:pt x="448" y="594"/>
                    </a:lnTo>
                    <a:lnTo>
                      <a:pt x="443" y="601"/>
                    </a:lnTo>
                    <a:lnTo>
                      <a:pt x="436" y="611"/>
                    </a:lnTo>
                    <a:lnTo>
                      <a:pt x="433" y="615"/>
                    </a:lnTo>
                    <a:lnTo>
                      <a:pt x="431" y="620"/>
                    </a:lnTo>
                    <a:lnTo>
                      <a:pt x="429" y="625"/>
                    </a:lnTo>
                    <a:lnTo>
                      <a:pt x="429" y="630"/>
                    </a:lnTo>
                    <a:lnTo>
                      <a:pt x="424" y="634"/>
                    </a:lnTo>
                    <a:lnTo>
                      <a:pt x="422" y="639"/>
                    </a:lnTo>
                    <a:lnTo>
                      <a:pt x="422" y="644"/>
                    </a:lnTo>
                    <a:lnTo>
                      <a:pt x="419" y="651"/>
                    </a:lnTo>
                    <a:lnTo>
                      <a:pt x="417" y="656"/>
                    </a:lnTo>
                    <a:lnTo>
                      <a:pt x="414" y="661"/>
                    </a:lnTo>
                    <a:lnTo>
                      <a:pt x="412" y="665"/>
                    </a:lnTo>
                    <a:lnTo>
                      <a:pt x="410" y="670"/>
                    </a:lnTo>
                    <a:lnTo>
                      <a:pt x="407" y="675"/>
                    </a:lnTo>
                    <a:lnTo>
                      <a:pt x="407" y="680"/>
                    </a:lnTo>
                    <a:lnTo>
                      <a:pt x="405" y="684"/>
                    </a:lnTo>
                    <a:lnTo>
                      <a:pt x="405" y="691"/>
                    </a:lnTo>
                    <a:lnTo>
                      <a:pt x="403" y="696"/>
                    </a:lnTo>
                    <a:lnTo>
                      <a:pt x="403" y="701"/>
                    </a:lnTo>
                    <a:lnTo>
                      <a:pt x="403" y="706"/>
                    </a:lnTo>
                    <a:lnTo>
                      <a:pt x="403" y="713"/>
                    </a:lnTo>
                    <a:lnTo>
                      <a:pt x="398" y="718"/>
                    </a:lnTo>
                    <a:lnTo>
                      <a:pt x="398" y="722"/>
                    </a:lnTo>
                    <a:lnTo>
                      <a:pt x="396" y="727"/>
                    </a:lnTo>
                    <a:lnTo>
                      <a:pt x="396" y="737"/>
                    </a:lnTo>
                    <a:lnTo>
                      <a:pt x="393" y="741"/>
                    </a:lnTo>
                    <a:lnTo>
                      <a:pt x="393" y="751"/>
                    </a:lnTo>
                    <a:lnTo>
                      <a:pt x="393" y="760"/>
                    </a:lnTo>
                    <a:lnTo>
                      <a:pt x="393" y="767"/>
                    </a:lnTo>
                    <a:lnTo>
                      <a:pt x="391" y="777"/>
                    </a:lnTo>
                    <a:lnTo>
                      <a:pt x="391" y="786"/>
                    </a:lnTo>
                    <a:lnTo>
                      <a:pt x="391" y="796"/>
                    </a:lnTo>
                    <a:lnTo>
                      <a:pt x="391" y="805"/>
                    </a:lnTo>
                    <a:lnTo>
                      <a:pt x="388" y="817"/>
                    </a:lnTo>
                    <a:lnTo>
                      <a:pt x="388" y="829"/>
                    </a:lnTo>
                    <a:lnTo>
                      <a:pt x="388" y="839"/>
                    </a:lnTo>
                    <a:lnTo>
                      <a:pt x="388" y="851"/>
                    </a:lnTo>
                    <a:lnTo>
                      <a:pt x="388" y="860"/>
                    </a:lnTo>
                    <a:lnTo>
                      <a:pt x="388" y="874"/>
                    </a:lnTo>
                    <a:lnTo>
                      <a:pt x="388" y="886"/>
                    </a:lnTo>
                    <a:lnTo>
                      <a:pt x="388" y="898"/>
                    </a:lnTo>
                    <a:lnTo>
                      <a:pt x="388" y="910"/>
                    </a:lnTo>
                    <a:lnTo>
                      <a:pt x="388" y="924"/>
                    </a:lnTo>
                    <a:lnTo>
                      <a:pt x="388" y="936"/>
                    </a:lnTo>
                    <a:lnTo>
                      <a:pt x="388" y="950"/>
                    </a:lnTo>
                    <a:lnTo>
                      <a:pt x="388" y="962"/>
                    </a:lnTo>
                    <a:lnTo>
                      <a:pt x="388" y="976"/>
                    </a:lnTo>
                    <a:lnTo>
                      <a:pt x="388" y="991"/>
                    </a:lnTo>
                    <a:lnTo>
                      <a:pt x="388" y="1003"/>
                    </a:lnTo>
                    <a:lnTo>
                      <a:pt x="388" y="1017"/>
                    </a:lnTo>
                    <a:lnTo>
                      <a:pt x="388" y="1031"/>
                    </a:lnTo>
                    <a:lnTo>
                      <a:pt x="388" y="1045"/>
                    </a:lnTo>
                    <a:lnTo>
                      <a:pt x="388" y="1060"/>
                    </a:lnTo>
                    <a:lnTo>
                      <a:pt x="386" y="1071"/>
                    </a:lnTo>
                    <a:lnTo>
                      <a:pt x="386" y="1088"/>
                    </a:lnTo>
                    <a:lnTo>
                      <a:pt x="386" y="1100"/>
                    </a:lnTo>
                    <a:lnTo>
                      <a:pt x="386" y="1114"/>
                    </a:lnTo>
                    <a:lnTo>
                      <a:pt x="386" y="1128"/>
                    </a:lnTo>
                    <a:lnTo>
                      <a:pt x="386" y="1143"/>
                    </a:lnTo>
                    <a:lnTo>
                      <a:pt x="386" y="1155"/>
                    </a:lnTo>
                    <a:lnTo>
                      <a:pt x="386" y="1169"/>
                    </a:lnTo>
                    <a:lnTo>
                      <a:pt x="386" y="1183"/>
                    </a:lnTo>
                    <a:lnTo>
                      <a:pt x="386" y="1195"/>
                    </a:lnTo>
                    <a:lnTo>
                      <a:pt x="386" y="1209"/>
                    </a:lnTo>
                    <a:lnTo>
                      <a:pt x="386" y="1221"/>
                    </a:lnTo>
                    <a:lnTo>
                      <a:pt x="386" y="1235"/>
                    </a:lnTo>
                    <a:lnTo>
                      <a:pt x="386" y="1247"/>
                    </a:lnTo>
                    <a:lnTo>
                      <a:pt x="386" y="1259"/>
                    </a:lnTo>
                    <a:lnTo>
                      <a:pt x="386" y="1273"/>
                    </a:lnTo>
                    <a:lnTo>
                      <a:pt x="384" y="1285"/>
                    </a:lnTo>
                    <a:lnTo>
                      <a:pt x="384" y="1297"/>
                    </a:lnTo>
                    <a:lnTo>
                      <a:pt x="384" y="1307"/>
                    </a:lnTo>
                    <a:lnTo>
                      <a:pt x="384" y="1318"/>
                    </a:lnTo>
                    <a:lnTo>
                      <a:pt x="381" y="1328"/>
                    </a:lnTo>
                    <a:lnTo>
                      <a:pt x="381" y="1340"/>
                    </a:lnTo>
                    <a:lnTo>
                      <a:pt x="381" y="1349"/>
                    </a:lnTo>
                    <a:lnTo>
                      <a:pt x="381" y="1361"/>
                    </a:lnTo>
                    <a:lnTo>
                      <a:pt x="379" y="1371"/>
                    </a:lnTo>
                    <a:lnTo>
                      <a:pt x="379" y="1380"/>
                    </a:lnTo>
                    <a:lnTo>
                      <a:pt x="379" y="1387"/>
                    </a:lnTo>
                    <a:lnTo>
                      <a:pt x="379" y="1397"/>
                    </a:lnTo>
                    <a:lnTo>
                      <a:pt x="377" y="1402"/>
                    </a:lnTo>
                    <a:lnTo>
                      <a:pt x="377" y="1411"/>
                    </a:lnTo>
                    <a:lnTo>
                      <a:pt x="374" y="1418"/>
                    </a:lnTo>
                    <a:lnTo>
                      <a:pt x="374" y="1425"/>
                    </a:lnTo>
                    <a:lnTo>
                      <a:pt x="374" y="1430"/>
                    </a:lnTo>
                    <a:lnTo>
                      <a:pt x="369" y="1437"/>
                    </a:lnTo>
                    <a:lnTo>
                      <a:pt x="369" y="1442"/>
                    </a:lnTo>
                    <a:lnTo>
                      <a:pt x="367" y="1449"/>
                    </a:lnTo>
                    <a:lnTo>
                      <a:pt x="365" y="1456"/>
                    </a:lnTo>
                    <a:lnTo>
                      <a:pt x="365" y="1463"/>
                    </a:lnTo>
                    <a:lnTo>
                      <a:pt x="362" y="1468"/>
                    </a:lnTo>
                    <a:lnTo>
                      <a:pt x="360" y="1475"/>
                    </a:lnTo>
                    <a:lnTo>
                      <a:pt x="358" y="1480"/>
                    </a:lnTo>
                    <a:lnTo>
                      <a:pt x="355" y="1487"/>
                    </a:lnTo>
                    <a:lnTo>
                      <a:pt x="353" y="1494"/>
                    </a:lnTo>
                    <a:lnTo>
                      <a:pt x="351" y="1499"/>
                    </a:lnTo>
                    <a:lnTo>
                      <a:pt x="348" y="1506"/>
                    </a:lnTo>
                    <a:lnTo>
                      <a:pt x="346" y="1511"/>
                    </a:lnTo>
                    <a:lnTo>
                      <a:pt x="341" y="1518"/>
                    </a:lnTo>
                    <a:lnTo>
                      <a:pt x="339" y="1525"/>
                    </a:lnTo>
                    <a:lnTo>
                      <a:pt x="336" y="1530"/>
                    </a:lnTo>
                    <a:lnTo>
                      <a:pt x="334" y="1537"/>
                    </a:lnTo>
                    <a:lnTo>
                      <a:pt x="327" y="1542"/>
                    </a:lnTo>
                    <a:lnTo>
                      <a:pt x="324" y="1549"/>
                    </a:lnTo>
                    <a:lnTo>
                      <a:pt x="322" y="1554"/>
                    </a:lnTo>
                    <a:lnTo>
                      <a:pt x="317" y="1561"/>
                    </a:lnTo>
                    <a:lnTo>
                      <a:pt x="313" y="1565"/>
                    </a:lnTo>
                    <a:lnTo>
                      <a:pt x="310" y="1573"/>
                    </a:lnTo>
                    <a:lnTo>
                      <a:pt x="306" y="1577"/>
                    </a:lnTo>
                    <a:lnTo>
                      <a:pt x="301" y="1582"/>
                    </a:lnTo>
                    <a:lnTo>
                      <a:pt x="296" y="1589"/>
                    </a:lnTo>
                    <a:lnTo>
                      <a:pt x="294" y="1594"/>
                    </a:lnTo>
                    <a:lnTo>
                      <a:pt x="287" y="1601"/>
                    </a:lnTo>
                    <a:lnTo>
                      <a:pt x="282" y="1606"/>
                    </a:lnTo>
                    <a:lnTo>
                      <a:pt x="277" y="1611"/>
                    </a:lnTo>
                    <a:lnTo>
                      <a:pt x="272" y="1618"/>
                    </a:lnTo>
                    <a:lnTo>
                      <a:pt x="268" y="1620"/>
                    </a:lnTo>
                    <a:lnTo>
                      <a:pt x="261" y="1625"/>
                    </a:lnTo>
                    <a:lnTo>
                      <a:pt x="253" y="1630"/>
                    </a:lnTo>
                    <a:lnTo>
                      <a:pt x="249" y="1634"/>
                    </a:lnTo>
                    <a:lnTo>
                      <a:pt x="242" y="1639"/>
                    </a:lnTo>
                    <a:lnTo>
                      <a:pt x="237" y="1644"/>
                    </a:lnTo>
                    <a:lnTo>
                      <a:pt x="230" y="1649"/>
                    </a:lnTo>
                    <a:lnTo>
                      <a:pt x="225" y="1653"/>
                    </a:lnTo>
                    <a:lnTo>
                      <a:pt x="216" y="1658"/>
                    </a:lnTo>
                    <a:lnTo>
                      <a:pt x="211" y="1663"/>
                    </a:lnTo>
                    <a:lnTo>
                      <a:pt x="204" y="1665"/>
                    </a:lnTo>
                    <a:lnTo>
                      <a:pt x="197" y="1670"/>
                    </a:lnTo>
                    <a:lnTo>
                      <a:pt x="189" y="1672"/>
                    </a:lnTo>
                    <a:lnTo>
                      <a:pt x="182" y="1677"/>
                    </a:lnTo>
                    <a:lnTo>
                      <a:pt x="173" y="1679"/>
                    </a:lnTo>
                    <a:lnTo>
                      <a:pt x="166" y="1684"/>
                    </a:lnTo>
                    <a:lnTo>
                      <a:pt x="156" y="1687"/>
                    </a:lnTo>
                    <a:lnTo>
                      <a:pt x="147" y="1689"/>
                    </a:lnTo>
                    <a:lnTo>
                      <a:pt x="140" y="1691"/>
                    </a:lnTo>
                    <a:lnTo>
                      <a:pt x="130" y="1694"/>
                    </a:lnTo>
                    <a:lnTo>
                      <a:pt x="121" y="1698"/>
                    </a:lnTo>
                    <a:lnTo>
                      <a:pt x="114" y="1701"/>
                    </a:lnTo>
                    <a:lnTo>
                      <a:pt x="104" y="1703"/>
                    </a:lnTo>
                    <a:lnTo>
                      <a:pt x="95" y="1706"/>
                    </a:lnTo>
                    <a:lnTo>
                      <a:pt x="85" y="1706"/>
                    </a:lnTo>
                    <a:lnTo>
                      <a:pt x="76" y="1708"/>
                    </a:lnTo>
                    <a:lnTo>
                      <a:pt x="64" y="1708"/>
                    </a:lnTo>
                    <a:lnTo>
                      <a:pt x="54" y="1710"/>
                    </a:lnTo>
                    <a:lnTo>
                      <a:pt x="45" y="1713"/>
                    </a:lnTo>
                    <a:lnTo>
                      <a:pt x="33" y="1713"/>
                    </a:lnTo>
                    <a:lnTo>
                      <a:pt x="24" y="1713"/>
                    </a:lnTo>
                    <a:lnTo>
                      <a:pt x="12" y="1715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50" name="Freeform 134"/>
              <p:cNvSpPr>
                <a:spLocks noChangeAspect="1"/>
              </p:cNvSpPr>
              <p:nvPr/>
            </p:nvSpPr>
            <p:spPr bwMode="auto">
              <a:xfrm>
                <a:off x="2793" y="9103"/>
                <a:ext cx="1160" cy="1059"/>
              </a:xfrm>
              <a:custGeom>
                <a:avLst/>
                <a:gdLst>
                  <a:gd name="T0" fmla="*/ 14 w 1160"/>
                  <a:gd name="T1" fmla="*/ 955 h 1059"/>
                  <a:gd name="T2" fmla="*/ 61 w 1160"/>
                  <a:gd name="T3" fmla="*/ 810 h 1059"/>
                  <a:gd name="T4" fmla="*/ 137 w 1160"/>
                  <a:gd name="T5" fmla="*/ 617 h 1059"/>
                  <a:gd name="T6" fmla="*/ 246 w 1160"/>
                  <a:gd name="T7" fmla="*/ 413 h 1059"/>
                  <a:gd name="T8" fmla="*/ 391 w 1160"/>
                  <a:gd name="T9" fmla="*/ 226 h 1059"/>
                  <a:gd name="T10" fmla="*/ 566 w 1160"/>
                  <a:gd name="T11" fmla="*/ 93 h 1059"/>
                  <a:gd name="T12" fmla="*/ 736 w 1160"/>
                  <a:gd name="T13" fmla="*/ 24 h 1059"/>
                  <a:gd name="T14" fmla="*/ 888 w 1160"/>
                  <a:gd name="T15" fmla="*/ 0 h 1059"/>
                  <a:gd name="T16" fmla="*/ 1009 w 1160"/>
                  <a:gd name="T17" fmla="*/ 14 h 1059"/>
                  <a:gd name="T18" fmla="*/ 1099 w 1160"/>
                  <a:gd name="T19" fmla="*/ 50 h 1059"/>
                  <a:gd name="T20" fmla="*/ 1156 w 1160"/>
                  <a:gd name="T21" fmla="*/ 100 h 1059"/>
                  <a:gd name="T22" fmla="*/ 1149 w 1160"/>
                  <a:gd name="T23" fmla="*/ 171 h 1059"/>
                  <a:gd name="T24" fmla="*/ 1118 w 1160"/>
                  <a:gd name="T25" fmla="*/ 228 h 1059"/>
                  <a:gd name="T26" fmla="*/ 1073 w 1160"/>
                  <a:gd name="T27" fmla="*/ 292 h 1059"/>
                  <a:gd name="T28" fmla="*/ 1009 w 1160"/>
                  <a:gd name="T29" fmla="*/ 368 h 1059"/>
                  <a:gd name="T30" fmla="*/ 924 w 1160"/>
                  <a:gd name="T31" fmla="*/ 454 h 1059"/>
                  <a:gd name="T32" fmla="*/ 874 w 1160"/>
                  <a:gd name="T33" fmla="*/ 408 h 1059"/>
                  <a:gd name="T34" fmla="*/ 874 w 1160"/>
                  <a:gd name="T35" fmla="*/ 373 h 1059"/>
                  <a:gd name="T36" fmla="*/ 807 w 1160"/>
                  <a:gd name="T37" fmla="*/ 344 h 1059"/>
                  <a:gd name="T38" fmla="*/ 741 w 1160"/>
                  <a:gd name="T39" fmla="*/ 363 h 1059"/>
                  <a:gd name="T40" fmla="*/ 672 w 1160"/>
                  <a:gd name="T41" fmla="*/ 385 h 1059"/>
                  <a:gd name="T42" fmla="*/ 613 w 1160"/>
                  <a:gd name="T43" fmla="*/ 401 h 1059"/>
                  <a:gd name="T44" fmla="*/ 564 w 1160"/>
                  <a:gd name="T45" fmla="*/ 408 h 1059"/>
                  <a:gd name="T46" fmla="*/ 606 w 1160"/>
                  <a:gd name="T47" fmla="*/ 342 h 1059"/>
                  <a:gd name="T48" fmla="*/ 644 w 1160"/>
                  <a:gd name="T49" fmla="*/ 280 h 1059"/>
                  <a:gd name="T50" fmla="*/ 684 w 1160"/>
                  <a:gd name="T51" fmla="*/ 216 h 1059"/>
                  <a:gd name="T52" fmla="*/ 722 w 1160"/>
                  <a:gd name="T53" fmla="*/ 154 h 1059"/>
                  <a:gd name="T54" fmla="*/ 663 w 1160"/>
                  <a:gd name="T55" fmla="*/ 159 h 1059"/>
                  <a:gd name="T56" fmla="*/ 623 w 1160"/>
                  <a:gd name="T57" fmla="*/ 221 h 1059"/>
                  <a:gd name="T58" fmla="*/ 580 w 1160"/>
                  <a:gd name="T59" fmla="*/ 294 h 1059"/>
                  <a:gd name="T60" fmla="*/ 537 w 1160"/>
                  <a:gd name="T61" fmla="*/ 366 h 1059"/>
                  <a:gd name="T62" fmla="*/ 500 w 1160"/>
                  <a:gd name="T63" fmla="*/ 435 h 1059"/>
                  <a:gd name="T64" fmla="*/ 436 w 1160"/>
                  <a:gd name="T65" fmla="*/ 501 h 1059"/>
                  <a:gd name="T66" fmla="*/ 346 w 1160"/>
                  <a:gd name="T67" fmla="*/ 601 h 1059"/>
                  <a:gd name="T68" fmla="*/ 263 w 1160"/>
                  <a:gd name="T69" fmla="*/ 708 h 1059"/>
                  <a:gd name="T70" fmla="*/ 187 w 1160"/>
                  <a:gd name="T71" fmla="*/ 805 h 1059"/>
                  <a:gd name="T72" fmla="*/ 135 w 1160"/>
                  <a:gd name="T73" fmla="*/ 879 h 1059"/>
                  <a:gd name="T74" fmla="*/ 140 w 1160"/>
                  <a:gd name="T75" fmla="*/ 924 h 1059"/>
                  <a:gd name="T76" fmla="*/ 213 w 1160"/>
                  <a:gd name="T77" fmla="*/ 841 h 1059"/>
                  <a:gd name="T78" fmla="*/ 308 w 1160"/>
                  <a:gd name="T79" fmla="*/ 729 h 1059"/>
                  <a:gd name="T80" fmla="*/ 402 w 1160"/>
                  <a:gd name="T81" fmla="*/ 627 h 1059"/>
                  <a:gd name="T82" fmla="*/ 483 w 1160"/>
                  <a:gd name="T83" fmla="*/ 544 h 1059"/>
                  <a:gd name="T84" fmla="*/ 545 w 1160"/>
                  <a:gd name="T85" fmla="*/ 487 h 1059"/>
                  <a:gd name="T86" fmla="*/ 594 w 1160"/>
                  <a:gd name="T87" fmla="*/ 456 h 1059"/>
                  <a:gd name="T88" fmla="*/ 658 w 1160"/>
                  <a:gd name="T89" fmla="*/ 437 h 1059"/>
                  <a:gd name="T90" fmla="*/ 715 w 1160"/>
                  <a:gd name="T91" fmla="*/ 420 h 1059"/>
                  <a:gd name="T92" fmla="*/ 772 w 1160"/>
                  <a:gd name="T93" fmla="*/ 404 h 1059"/>
                  <a:gd name="T94" fmla="*/ 834 w 1160"/>
                  <a:gd name="T95" fmla="*/ 385 h 1059"/>
                  <a:gd name="T96" fmla="*/ 883 w 1160"/>
                  <a:gd name="T97" fmla="*/ 437 h 1059"/>
                  <a:gd name="T98" fmla="*/ 881 w 1160"/>
                  <a:gd name="T99" fmla="*/ 487 h 1059"/>
                  <a:gd name="T100" fmla="*/ 822 w 1160"/>
                  <a:gd name="T101" fmla="*/ 537 h 1059"/>
                  <a:gd name="T102" fmla="*/ 758 w 1160"/>
                  <a:gd name="T103" fmla="*/ 584 h 1059"/>
                  <a:gd name="T104" fmla="*/ 684 w 1160"/>
                  <a:gd name="T105" fmla="*/ 636 h 1059"/>
                  <a:gd name="T106" fmla="*/ 609 w 1160"/>
                  <a:gd name="T107" fmla="*/ 686 h 1059"/>
                  <a:gd name="T108" fmla="*/ 523 w 1160"/>
                  <a:gd name="T109" fmla="*/ 741 h 1059"/>
                  <a:gd name="T110" fmla="*/ 459 w 1160"/>
                  <a:gd name="T111" fmla="*/ 777 h 1059"/>
                  <a:gd name="T112" fmla="*/ 388 w 1160"/>
                  <a:gd name="T113" fmla="*/ 829 h 1059"/>
                  <a:gd name="T114" fmla="*/ 294 w 1160"/>
                  <a:gd name="T115" fmla="*/ 898 h 1059"/>
                  <a:gd name="T116" fmla="*/ 196 w 1160"/>
                  <a:gd name="T117" fmla="*/ 967 h 1059"/>
                  <a:gd name="T118" fmla="*/ 118 w 1160"/>
                  <a:gd name="T119" fmla="*/ 1024 h 1059"/>
                  <a:gd name="T120" fmla="*/ 52 w 1160"/>
                  <a:gd name="T121" fmla="*/ 1059 h 1059"/>
                  <a:gd name="T122" fmla="*/ 0 w 1160"/>
                  <a:gd name="T123" fmla="*/ 1019 h 10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0"/>
                  <a:gd name="T187" fmla="*/ 0 h 1059"/>
                  <a:gd name="T188" fmla="*/ 1160 w 1160"/>
                  <a:gd name="T189" fmla="*/ 1059 h 10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0" h="1059">
                    <a:moveTo>
                      <a:pt x="0" y="1019"/>
                    </a:moveTo>
                    <a:lnTo>
                      <a:pt x="0" y="1016"/>
                    </a:lnTo>
                    <a:lnTo>
                      <a:pt x="0" y="1009"/>
                    </a:lnTo>
                    <a:lnTo>
                      <a:pt x="0" y="1005"/>
                    </a:lnTo>
                    <a:lnTo>
                      <a:pt x="2" y="1002"/>
                    </a:lnTo>
                    <a:lnTo>
                      <a:pt x="2" y="995"/>
                    </a:lnTo>
                    <a:lnTo>
                      <a:pt x="5" y="990"/>
                    </a:lnTo>
                    <a:lnTo>
                      <a:pt x="7" y="981"/>
                    </a:lnTo>
                    <a:lnTo>
                      <a:pt x="9" y="971"/>
                    </a:lnTo>
                    <a:lnTo>
                      <a:pt x="12" y="964"/>
                    </a:lnTo>
                    <a:lnTo>
                      <a:pt x="14" y="955"/>
                    </a:lnTo>
                    <a:lnTo>
                      <a:pt x="16" y="943"/>
                    </a:lnTo>
                    <a:lnTo>
                      <a:pt x="21" y="933"/>
                    </a:lnTo>
                    <a:lnTo>
                      <a:pt x="24" y="921"/>
                    </a:lnTo>
                    <a:lnTo>
                      <a:pt x="28" y="910"/>
                    </a:lnTo>
                    <a:lnTo>
                      <a:pt x="31" y="898"/>
                    </a:lnTo>
                    <a:lnTo>
                      <a:pt x="35" y="883"/>
                    </a:lnTo>
                    <a:lnTo>
                      <a:pt x="40" y="869"/>
                    </a:lnTo>
                    <a:lnTo>
                      <a:pt x="45" y="857"/>
                    </a:lnTo>
                    <a:lnTo>
                      <a:pt x="50" y="841"/>
                    </a:lnTo>
                    <a:lnTo>
                      <a:pt x="54" y="826"/>
                    </a:lnTo>
                    <a:lnTo>
                      <a:pt x="61" y="810"/>
                    </a:lnTo>
                    <a:lnTo>
                      <a:pt x="69" y="796"/>
                    </a:lnTo>
                    <a:lnTo>
                      <a:pt x="71" y="777"/>
                    </a:lnTo>
                    <a:lnTo>
                      <a:pt x="78" y="760"/>
                    </a:lnTo>
                    <a:lnTo>
                      <a:pt x="85" y="743"/>
                    </a:lnTo>
                    <a:lnTo>
                      <a:pt x="92" y="727"/>
                    </a:lnTo>
                    <a:lnTo>
                      <a:pt x="99" y="708"/>
                    </a:lnTo>
                    <a:lnTo>
                      <a:pt x="106" y="691"/>
                    </a:lnTo>
                    <a:lnTo>
                      <a:pt x="114" y="674"/>
                    </a:lnTo>
                    <a:lnTo>
                      <a:pt x="123" y="655"/>
                    </a:lnTo>
                    <a:lnTo>
                      <a:pt x="130" y="636"/>
                    </a:lnTo>
                    <a:lnTo>
                      <a:pt x="137" y="617"/>
                    </a:lnTo>
                    <a:lnTo>
                      <a:pt x="147" y="598"/>
                    </a:lnTo>
                    <a:lnTo>
                      <a:pt x="156" y="582"/>
                    </a:lnTo>
                    <a:lnTo>
                      <a:pt x="163" y="563"/>
                    </a:lnTo>
                    <a:lnTo>
                      <a:pt x="173" y="544"/>
                    </a:lnTo>
                    <a:lnTo>
                      <a:pt x="182" y="525"/>
                    </a:lnTo>
                    <a:lnTo>
                      <a:pt x="194" y="506"/>
                    </a:lnTo>
                    <a:lnTo>
                      <a:pt x="204" y="487"/>
                    </a:lnTo>
                    <a:lnTo>
                      <a:pt x="213" y="468"/>
                    </a:lnTo>
                    <a:lnTo>
                      <a:pt x="225" y="449"/>
                    </a:lnTo>
                    <a:lnTo>
                      <a:pt x="237" y="430"/>
                    </a:lnTo>
                    <a:lnTo>
                      <a:pt x="246" y="413"/>
                    </a:lnTo>
                    <a:lnTo>
                      <a:pt x="260" y="394"/>
                    </a:lnTo>
                    <a:lnTo>
                      <a:pt x="270" y="375"/>
                    </a:lnTo>
                    <a:lnTo>
                      <a:pt x="284" y="359"/>
                    </a:lnTo>
                    <a:lnTo>
                      <a:pt x="296" y="342"/>
                    </a:lnTo>
                    <a:lnTo>
                      <a:pt x="308" y="323"/>
                    </a:lnTo>
                    <a:lnTo>
                      <a:pt x="322" y="304"/>
                    </a:lnTo>
                    <a:lnTo>
                      <a:pt x="334" y="290"/>
                    </a:lnTo>
                    <a:lnTo>
                      <a:pt x="348" y="273"/>
                    </a:lnTo>
                    <a:lnTo>
                      <a:pt x="362" y="256"/>
                    </a:lnTo>
                    <a:lnTo>
                      <a:pt x="376" y="242"/>
                    </a:lnTo>
                    <a:lnTo>
                      <a:pt x="391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6" y="183"/>
                    </a:lnTo>
                    <a:lnTo>
                      <a:pt x="450" y="171"/>
                    </a:lnTo>
                    <a:lnTo>
                      <a:pt x="466" y="159"/>
                    </a:lnTo>
                    <a:lnTo>
                      <a:pt x="483" y="147"/>
                    </a:lnTo>
                    <a:lnTo>
                      <a:pt x="500" y="135"/>
                    </a:lnTo>
                    <a:lnTo>
                      <a:pt x="516" y="123"/>
                    </a:lnTo>
                    <a:lnTo>
                      <a:pt x="533" y="112"/>
                    </a:lnTo>
                    <a:lnTo>
                      <a:pt x="549" y="104"/>
                    </a:lnTo>
                    <a:lnTo>
                      <a:pt x="566" y="93"/>
                    </a:lnTo>
                    <a:lnTo>
                      <a:pt x="582" y="85"/>
                    </a:lnTo>
                    <a:lnTo>
                      <a:pt x="597" y="76"/>
                    </a:lnTo>
                    <a:lnTo>
                      <a:pt x="613" y="69"/>
                    </a:lnTo>
                    <a:lnTo>
                      <a:pt x="630" y="59"/>
                    </a:lnTo>
                    <a:lnTo>
                      <a:pt x="646" y="55"/>
                    </a:lnTo>
                    <a:lnTo>
                      <a:pt x="663" y="47"/>
                    </a:lnTo>
                    <a:lnTo>
                      <a:pt x="677" y="43"/>
                    </a:lnTo>
                    <a:lnTo>
                      <a:pt x="694" y="36"/>
                    </a:lnTo>
                    <a:lnTo>
                      <a:pt x="708" y="31"/>
                    </a:lnTo>
                    <a:lnTo>
                      <a:pt x="722" y="26"/>
                    </a:lnTo>
                    <a:lnTo>
                      <a:pt x="736" y="24"/>
                    </a:lnTo>
                    <a:lnTo>
                      <a:pt x="751" y="19"/>
                    </a:lnTo>
                    <a:lnTo>
                      <a:pt x="767" y="17"/>
                    </a:lnTo>
                    <a:lnTo>
                      <a:pt x="781" y="12"/>
                    </a:lnTo>
                    <a:lnTo>
                      <a:pt x="793" y="9"/>
                    </a:lnTo>
                    <a:lnTo>
                      <a:pt x="807" y="7"/>
                    </a:lnTo>
                    <a:lnTo>
                      <a:pt x="822" y="7"/>
                    </a:lnTo>
                    <a:lnTo>
                      <a:pt x="834" y="2"/>
                    </a:lnTo>
                    <a:lnTo>
                      <a:pt x="848" y="2"/>
                    </a:lnTo>
                    <a:lnTo>
                      <a:pt x="862" y="2"/>
                    </a:lnTo>
                    <a:lnTo>
                      <a:pt x="876" y="2"/>
                    </a:lnTo>
                    <a:lnTo>
                      <a:pt x="888" y="0"/>
                    </a:lnTo>
                    <a:lnTo>
                      <a:pt x="900" y="0"/>
                    </a:lnTo>
                    <a:lnTo>
                      <a:pt x="912" y="2"/>
                    </a:lnTo>
                    <a:lnTo>
                      <a:pt x="924" y="2"/>
                    </a:lnTo>
                    <a:lnTo>
                      <a:pt x="935" y="2"/>
                    </a:lnTo>
                    <a:lnTo>
                      <a:pt x="945" y="5"/>
                    </a:lnTo>
                    <a:lnTo>
                      <a:pt x="957" y="5"/>
                    </a:lnTo>
                    <a:lnTo>
                      <a:pt x="969" y="7"/>
                    </a:lnTo>
                    <a:lnTo>
                      <a:pt x="978" y="9"/>
                    </a:lnTo>
                    <a:lnTo>
                      <a:pt x="987" y="9"/>
                    </a:lnTo>
                    <a:lnTo>
                      <a:pt x="999" y="12"/>
                    </a:lnTo>
                    <a:lnTo>
                      <a:pt x="1009" y="14"/>
                    </a:lnTo>
                    <a:lnTo>
                      <a:pt x="1018" y="17"/>
                    </a:lnTo>
                    <a:lnTo>
                      <a:pt x="1028" y="21"/>
                    </a:lnTo>
                    <a:lnTo>
                      <a:pt x="1037" y="24"/>
                    </a:lnTo>
                    <a:lnTo>
                      <a:pt x="1047" y="26"/>
                    </a:lnTo>
                    <a:lnTo>
                      <a:pt x="1054" y="28"/>
                    </a:lnTo>
                    <a:lnTo>
                      <a:pt x="1063" y="31"/>
                    </a:lnTo>
                    <a:lnTo>
                      <a:pt x="1070" y="36"/>
                    </a:lnTo>
                    <a:lnTo>
                      <a:pt x="1077" y="38"/>
                    </a:lnTo>
                    <a:lnTo>
                      <a:pt x="1085" y="43"/>
                    </a:lnTo>
                    <a:lnTo>
                      <a:pt x="1092" y="45"/>
                    </a:lnTo>
                    <a:lnTo>
                      <a:pt x="1099" y="50"/>
                    </a:lnTo>
                    <a:lnTo>
                      <a:pt x="1106" y="55"/>
                    </a:lnTo>
                    <a:lnTo>
                      <a:pt x="1111" y="57"/>
                    </a:lnTo>
                    <a:lnTo>
                      <a:pt x="1118" y="59"/>
                    </a:lnTo>
                    <a:lnTo>
                      <a:pt x="1122" y="64"/>
                    </a:lnTo>
                    <a:lnTo>
                      <a:pt x="1127" y="69"/>
                    </a:lnTo>
                    <a:lnTo>
                      <a:pt x="1132" y="71"/>
                    </a:lnTo>
                    <a:lnTo>
                      <a:pt x="1134" y="76"/>
                    </a:lnTo>
                    <a:lnTo>
                      <a:pt x="1139" y="81"/>
                    </a:lnTo>
                    <a:lnTo>
                      <a:pt x="1144" y="83"/>
                    </a:lnTo>
                    <a:lnTo>
                      <a:pt x="1151" y="93"/>
                    </a:lnTo>
                    <a:lnTo>
                      <a:pt x="1156" y="100"/>
                    </a:lnTo>
                    <a:lnTo>
                      <a:pt x="1158" y="107"/>
                    </a:lnTo>
                    <a:lnTo>
                      <a:pt x="1160" y="114"/>
                    </a:lnTo>
                    <a:lnTo>
                      <a:pt x="1160" y="119"/>
                    </a:lnTo>
                    <a:lnTo>
                      <a:pt x="1160" y="123"/>
                    </a:lnTo>
                    <a:lnTo>
                      <a:pt x="1160" y="128"/>
                    </a:lnTo>
                    <a:lnTo>
                      <a:pt x="1160" y="135"/>
                    </a:lnTo>
                    <a:lnTo>
                      <a:pt x="1158" y="140"/>
                    </a:lnTo>
                    <a:lnTo>
                      <a:pt x="1158" y="147"/>
                    </a:lnTo>
                    <a:lnTo>
                      <a:pt x="1156" y="154"/>
                    </a:lnTo>
                    <a:lnTo>
                      <a:pt x="1151" y="164"/>
                    </a:lnTo>
                    <a:lnTo>
                      <a:pt x="1149" y="171"/>
                    </a:lnTo>
                    <a:lnTo>
                      <a:pt x="1144" y="178"/>
                    </a:lnTo>
                    <a:lnTo>
                      <a:pt x="1141" y="183"/>
                    </a:lnTo>
                    <a:lnTo>
                      <a:pt x="1139" y="188"/>
                    </a:lnTo>
                    <a:lnTo>
                      <a:pt x="1137" y="192"/>
                    </a:lnTo>
                    <a:lnTo>
                      <a:pt x="1134" y="197"/>
                    </a:lnTo>
                    <a:lnTo>
                      <a:pt x="1132" y="202"/>
                    </a:lnTo>
                    <a:lnTo>
                      <a:pt x="1130" y="207"/>
                    </a:lnTo>
                    <a:lnTo>
                      <a:pt x="1130" y="211"/>
                    </a:lnTo>
                    <a:lnTo>
                      <a:pt x="1125" y="218"/>
                    </a:lnTo>
                    <a:lnTo>
                      <a:pt x="1122" y="223"/>
                    </a:lnTo>
                    <a:lnTo>
                      <a:pt x="1118" y="228"/>
                    </a:lnTo>
                    <a:lnTo>
                      <a:pt x="1115" y="235"/>
                    </a:lnTo>
                    <a:lnTo>
                      <a:pt x="1113" y="240"/>
                    </a:lnTo>
                    <a:lnTo>
                      <a:pt x="1108" y="245"/>
                    </a:lnTo>
                    <a:lnTo>
                      <a:pt x="1104" y="249"/>
                    </a:lnTo>
                    <a:lnTo>
                      <a:pt x="1101" y="256"/>
                    </a:lnTo>
                    <a:lnTo>
                      <a:pt x="1096" y="261"/>
                    </a:lnTo>
                    <a:lnTo>
                      <a:pt x="1092" y="268"/>
                    </a:lnTo>
                    <a:lnTo>
                      <a:pt x="1087" y="275"/>
                    </a:lnTo>
                    <a:lnTo>
                      <a:pt x="1082" y="280"/>
                    </a:lnTo>
                    <a:lnTo>
                      <a:pt x="1077" y="287"/>
                    </a:lnTo>
                    <a:lnTo>
                      <a:pt x="1073" y="292"/>
                    </a:lnTo>
                    <a:lnTo>
                      <a:pt x="1068" y="299"/>
                    </a:lnTo>
                    <a:lnTo>
                      <a:pt x="1063" y="306"/>
                    </a:lnTo>
                    <a:lnTo>
                      <a:pt x="1056" y="313"/>
                    </a:lnTo>
                    <a:lnTo>
                      <a:pt x="1051" y="318"/>
                    </a:lnTo>
                    <a:lnTo>
                      <a:pt x="1047" y="325"/>
                    </a:lnTo>
                    <a:lnTo>
                      <a:pt x="1040" y="332"/>
                    </a:lnTo>
                    <a:lnTo>
                      <a:pt x="1035" y="342"/>
                    </a:lnTo>
                    <a:lnTo>
                      <a:pt x="1028" y="347"/>
                    </a:lnTo>
                    <a:lnTo>
                      <a:pt x="1021" y="354"/>
                    </a:lnTo>
                    <a:lnTo>
                      <a:pt x="1014" y="361"/>
                    </a:lnTo>
                    <a:lnTo>
                      <a:pt x="1009" y="368"/>
                    </a:lnTo>
                    <a:lnTo>
                      <a:pt x="1002" y="375"/>
                    </a:lnTo>
                    <a:lnTo>
                      <a:pt x="995" y="385"/>
                    </a:lnTo>
                    <a:lnTo>
                      <a:pt x="985" y="392"/>
                    </a:lnTo>
                    <a:lnTo>
                      <a:pt x="980" y="399"/>
                    </a:lnTo>
                    <a:lnTo>
                      <a:pt x="971" y="406"/>
                    </a:lnTo>
                    <a:lnTo>
                      <a:pt x="964" y="413"/>
                    </a:lnTo>
                    <a:lnTo>
                      <a:pt x="957" y="423"/>
                    </a:lnTo>
                    <a:lnTo>
                      <a:pt x="950" y="430"/>
                    </a:lnTo>
                    <a:lnTo>
                      <a:pt x="940" y="437"/>
                    </a:lnTo>
                    <a:lnTo>
                      <a:pt x="931" y="444"/>
                    </a:lnTo>
                    <a:lnTo>
                      <a:pt x="924" y="454"/>
                    </a:lnTo>
                    <a:lnTo>
                      <a:pt x="914" y="463"/>
                    </a:lnTo>
                    <a:lnTo>
                      <a:pt x="912" y="456"/>
                    </a:lnTo>
                    <a:lnTo>
                      <a:pt x="907" y="451"/>
                    </a:lnTo>
                    <a:lnTo>
                      <a:pt x="902" y="446"/>
                    </a:lnTo>
                    <a:lnTo>
                      <a:pt x="900" y="442"/>
                    </a:lnTo>
                    <a:lnTo>
                      <a:pt x="895" y="437"/>
                    </a:lnTo>
                    <a:lnTo>
                      <a:pt x="890" y="430"/>
                    </a:lnTo>
                    <a:lnTo>
                      <a:pt x="886" y="425"/>
                    </a:lnTo>
                    <a:lnTo>
                      <a:pt x="883" y="418"/>
                    </a:lnTo>
                    <a:lnTo>
                      <a:pt x="876" y="413"/>
                    </a:lnTo>
                    <a:lnTo>
                      <a:pt x="874" y="408"/>
                    </a:lnTo>
                    <a:lnTo>
                      <a:pt x="871" y="401"/>
                    </a:lnTo>
                    <a:lnTo>
                      <a:pt x="867" y="397"/>
                    </a:lnTo>
                    <a:lnTo>
                      <a:pt x="862" y="392"/>
                    </a:lnTo>
                    <a:lnTo>
                      <a:pt x="860" y="387"/>
                    </a:lnTo>
                    <a:lnTo>
                      <a:pt x="857" y="382"/>
                    </a:lnTo>
                    <a:lnTo>
                      <a:pt x="855" y="380"/>
                    </a:lnTo>
                    <a:lnTo>
                      <a:pt x="860" y="378"/>
                    </a:lnTo>
                    <a:lnTo>
                      <a:pt x="862" y="375"/>
                    </a:lnTo>
                    <a:lnTo>
                      <a:pt x="867" y="373"/>
                    </a:lnTo>
                    <a:lnTo>
                      <a:pt x="871" y="373"/>
                    </a:lnTo>
                    <a:lnTo>
                      <a:pt x="874" y="373"/>
                    </a:lnTo>
                    <a:lnTo>
                      <a:pt x="876" y="373"/>
                    </a:lnTo>
                    <a:lnTo>
                      <a:pt x="862" y="328"/>
                    </a:lnTo>
                    <a:lnTo>
                      <a:pt x="855" y="330"/>
                    </a:lnTo>
                    <a:lnTo>
                      <a:pt x="845" y="332"/>
                    </a:lnTo>
                    <a:lnTo>
                      <a:pt x="841" y="332"/>
                    </a:lnTo>
                    <a:lnTo>
                      <a:pt x="834" y="335"/>
                    </a:lnTo>
                    <a:lnTo>
                      <a:pt x="829" y="335"/>
                    </a:lnTo>
                    <a:lnTo>
                      <a:pt x="826" y="340"/>
                    </a:lnTo>
                    <a:lnTo>
                      <a:pt x="819" y="340"/>
                    </a:lnTo>
                    <a:lnTo>
                      <a:pt x="815" y="342"/>
                    </a:lnTo>
                    <a:lnTo>
                      <a:pt x="807" y="344"/>
                    </a:lnTo>
                    <a:lnTo>
                      <a:pt x="803" y="344"/>
                    </a:lnTo>
                    <a:lnTo>
                      <a:pt x="798" y="347"/>
                    </a:lnTo>
                    <a:lnTo>
                      <a:pt x="791" y="349"/>
                    </a:lnTo>
                    <a:lnTo>
                      <a:pt x="786" y="349"/>
                    </a:lnTo>
                    <a:lnTo>
                      <a:pt x="779" y="354"/>
                    </a:lnTo>
                    <a:lnTo>
                      <a:pt x="774" y="354"/>
                    </a:lnTo>
                    <a:lnTo>
                      <a:pt x="767" y="356"/>
                    </a:lnTo>
                    <a:lnTo>
                      <a:pt x="760" y="359"/>
                    </a:lnTo>
                    <a:lnTo>
                      <a:pt x="753" y="361"/>
                    </a:lnTo>
                    <a:lnTo>
                      <a:pt x="748" y="361"/>
                    </a:lnTo>
                    <a:lnTo>
                      <a:pt x="741" y="363"/>
                    </a:lnTo>
                    <a:lnTo>
                      <a:pt x="736" y="366"/>
                    </a:lnTo>
                    <a:lnTo>
                      <a:pt x="729" y="368"/>
                    </a:lnTo>
                    <a:lnTo>
                      <a:pt x="722" y="370"/>
                    </a:lnTo>
                    <a:lnTo>
                      <a:pt x="717" y="370"/>
                    </a:lnTo>
                    <a:lnTo>
                      <a:pt x="710" y="373"/>
                    </a:lnTo>
                    <a:lnTo>
                      <a:pt x="706" y="375"/>
                    </a:lnTo>
                    <a:lnTo>
                      <a:pt x="699" y="378"/>
                    </a:lnTo>
                    <a:lnTo>
                      <a:pt x="691" y="378"/>
                    </a:lnTo>
                    <a:lnTo>
                      <a:pt x="684" y="382"/>
                    </a:lnTo>
                    <a:lnTo>
                      <a:pt x="680" y="385"/>
                    </a:lnTo>
                    <a:lnTo>
                      <a:pt x="672" y="385"/>
                    </a:lnTo>
                    <a:lnTo>
                      <a:pt x="668" y="387"/>
                    </a:lnTo>
                    <a:lnTo>
                      <a:pt x="661" y="387"/>
                    </a:lnTo>
                    <a:lnTo>
                      <a:pt x="656" y="389"/>
                    </a:lnTo>
                    <a:lnTo>
                      <a:pt x="649" y="389"/>
                    </a:lnTo>
                    <a:lnTo>
                      <a:pt x="642" y="394"/>
                    </a:lnTo>
                    <a:lnTo>
                      <a:pt x="637" y="394"/>
                    </a:lnTo>
                    <a:lnTo>
                      <a:pt x="632" y="397"/>
                    </a:lnTo>
                    <a:lnTo>
                      <a:pt x="627" y="397"/>
                    </a:lnTo>
                    <a:lnTo>
                      <a:pt x="623" y="399"/>
                    </a:lnTo>
                    <a:lnTo>
                      <a:pt x="618" y="399"/>
                    </a:lnTo>
                    <a:lnTo>
                      <a:pt x="613" y="401"/>
                    </a:lnTo>
                    <a:lnTo>
                      <a:pt x="609" y="401"/>
                    </a:lnTo>
                    <a:lnTo>
                      <a:pt x="601" y="404"/>
                    </a:lnTo>
                    <a:lnTo>
                      <a:pt x="597" y="404"/>
                    </a:lnTo>
                    <a:lnTo>
                      <a:pt x="594" y="408"/>
                    </a:lnTo>
                    <a:lnTo>
                      <a:pt x="585" y="408"/>
                    </a:lnTo>
                    <a:lnTo>
                      <a:pt x="580" y="411"/>
                    </a:lnTo>
                    <a:lnTo>
                      <a:pt x="573" y="411"/>
                    </a:lnTo>
                    <a:lnTo>
                      <a:pt x="568" y="413"/>
                    </a:lnTo>
                    <a:lnTo>
                      <a:pt x="564" y="413"/>
                    </a:lnTo>
                    <a:lnTo>
                      <a:pt x="564" y="408"/>
                    </a:lnTo>
                    <a:lnTo>
                      <a:pt x="566" y="401"/>
                    </a:lnTo>
                    <a:lnTo>
                      <a:pt x="571" y="397"/>
                    </a:lnTo>
                    <a:lnTo>
                      <a:pt x="575" y="389"/>
                    </a:lnTo>
                    <a:lnTo>
                      <a:pt x="580" y="382"/>
                    </a:lnTo>
                    <a:lnTo>
                      <a:pt x="585" y="373"/>
                    </a:lnTo>
                    <a:lnTo>
                      <a:pt x="587" y="368"/>
                    </a:lnTo>
                    <a:lnTo>
                      <a:pt x="592" y="363"/>
                    </a:lnTo>
                    <a:lnTo>
                      <a:pt x="594" y="359"/>
                    </a:lnTo>
                    <a:lnTo>
                      <a:pt x="599" y="354"/>
                    </a:lnTo>
                    <a:lnTo>
                      <a:pt x="601" y="347"/>
                    </a:lnTo>
                    <a:lnTo>
                      <a:pt x="606" y="342"/>
                    </a:lnTo>
                    <a:lnTo>
                      <a:pt x="609" y="335"/>
                    </a:lnTo>
                    <a:lnTo>
                      <a:pt x="611" y="330"/>
                    </a:lnTo>
                    <a:lnTo>
                      <a:pt x="616" y="325"/>
                    </a:lnTo>
                    <a:lnTo>
                      <a:pt x="618" y="321"/>
                    </a:lnTo>
                    <a:lnTo>
                      <a:pt x="623" y="313"/>
                    </a:lnTo>
                    <a:lnTo>
                      <a:pt x="625" y="309"/>
                    </a:lnTo>
                    <a:lnTo>
                      <a:pt x="627" y="302"/>
                    </a:lnTo>
                    <a:lnTo>
                      <a:pt x="632" y="297"/>
                    </a:lnTo>
                    <a:lnTo>
                      <a:pt x="637" y="290"/>
                    </a:lnTo>
                    <a:lnTo>
                      <a:pt x="639" y="285"/>
                    </a:lnTo>
                    <a:lnTo>
                      <a:pt x="644" y="280"/>
                    </a:lnTo>
                    <a:lnTo>
                      <a:pt x="649" y="273"/>
                    </a:lnTo>
                    <a:lnTo>
                      <a:pt x="651" y="266"/>
                    </a:lnTo>
                    <a:lnTo>
                      <a:pt x="656" y="261"/>
                    </a:lnTo>
                    <a:lnTo>
                      <a:pt x="658" y="256"/>
                    </a:lnTo>
                    <a:lnTo>
                      <a:pt x="663" y="249"/>
                    </a:lnTo>
                    <a:lnTo>
                      <a:pt x="665" y="245"/>
                    </a:lnTo>
                    <a:lnTo>
                      <a:pt x="670" y="237"/>
                    </a:lnTo>
                    <a:lnTo>
                      <a:pt x="672" y="233"/>
                    </a:lnTo>
                    <a:lnTo>
                      <a:pt x="677" y="226"/>
                    </a:lnTo>
                    <a:lnTo>
                      <a:pt x="680" y="221"/>
                    </a:lnTo>
                    <a:lnTo>
                      <a:pt x="684" y="216"/>
                    </a:lnTo>
                    <a:lnTo>
                      <a:pt x="687" y="209"/>
                    </a:lnTo>
                    <a:lnTo>
                      <a:pt x="691" y="204"/>
                    </a:lnTo>
                    <a:lnTo>
                      <a:pt x="694" y="199"/>
                    </a:lnTo>
                    <a:lnTo>
                      <a:pt x="696" y="195"/>
                    </a:lnTo>
                    <a:lnTo>
                      <a:pt x="701" y="190"/>
                    </a:lnTo>
                    <a:lnTo>
                      <a:pt x="703" y="185"/>
                    </a:lnTo>
                    <a:lnTo>
                      <a:pt x="706" y="180"/>
                    </a:lnTo>
                    <a:lnTo>
                      <a:pt x="708" y="178"/>
                    </a:lnTo>
                    <a:lnTo>
                      <a:pt x="715" y="169"/>
                    </a:lnTo>
                    <a:lnTo>
                      <a:pt x="720" y="161"/>
                    </a:lnTo>
                    <a:lnTo>
                      <a:pt x="722" y="154"/>
                    </a:lnTo>
                    <a:lnTo>
                      <a:pt x="725" y="150"/>
                    </a:lnTo>
                    <a:lnTo>
                      <a:pt x="732" y="142"/>
                    </a:lnTo>
                    <a:lnTo>
                      <a:pt x="734" y="140"/>
                    </a:lnTo>
                    <a:lnTo>
                      <a:pt x="689" y="123"/>
                    </a:lnTo>
                    <a:lnTo>
                      <a:pt x="682" y="128"/>
                    </a:lnTo>
                    <a:lnTo>
                      <a:pt x="677" y="135"/>
                    </a:lnTo>
                    <a:lnTo>
                      <a:pt x="675" y="140"/>
                    </a:lnTo>
                    <a:lnTo>
                      <a:pt x="672" y="142"/>
                    </a:lnTo>
                    <a:lnTo>
                      <a:pt x="670" y="147"/>
                    </a:lnTo>
                    <a:lnTo>
                      <a:pt x="668" y="152"/>
                    </a:lnTo>
                    <a:lnTo>
                      <a:pt x="663" y="159"/>
                    </a:lnTo>
                    <a:lnTo>
                      <a:pt x="661" y="161"/>
                    </a:lnTo>
                    <a:lnTo>
                      <a:pt x="656" y="166"/>
                    </a:lnTo>
                    <a:lnTo>
                      <a:pt x="654" y="173"/>
                    </a:lnTo>
                    <a:lnTo>
                      <a:pt x="649" y="178"/>
                    </a:lnTo>
                    <a:lnTo>
                      <a:pt x="646" y="183"/>
                    </a:lnTo>
                    <a:lnTo>
                      <a:pt x="642" y="190"/>
                    </a:lnTo>
                    <a:lnTo>
                      <a:pt x="639" y="195"/>
                    </a:lnTo>
                    <a:lnTo>
                      <a:pt x="635" y="202"/>
                    </a:lnTo>
                    <a:lnTo>
                      <a:pt x="632" y="209"/>
                    </a:lnTo>
                    <a:lnTo>
                      <a:pt x="627" y="214"/>
                    </a:lnTo>
                    <a:lnTo>
                      <a:pt x="623" y="221"/>
                    </a:lnTo>
                    <a:lnTo>
                      <a:pt x="620" y="226"/>
                    </a:lnTo>
                    <a:lnTo>
                      <a:pt x="616" y="235"/>
                    </a:lnTo>
                    <a:lnTo>
                      <a:pt x="611" y="240"/>
                    </a:lnTo>
                    <a:lnTo>
                      <a:pt x="609" y="247"/>
                    </a:lnTo>
                    <a:lnTo>
                      <a:pt x="601" y="254"/>
                    </a:lnTo>
                    <a:lnTo>
                      <a:pt x="599" y="261"/>
                    </a:lnTo>
                    <a:lnTo>
                      <a:pt x="594" y="266"/>
                    </a:lnTo>
                    <a:lnTo>
                      <a:pt x="592" y="275"/>
                    </a:lnTo>
                    <a:lnTo>
                      <a:pt x="587" y="283"/>
                    </a:lnTo>
                    <a:lnTo>
                      <a:pt x="582" y="290"/>
                    </a:lnTo>
                    <a:lnTo>
                      <a:pt x="580" y="294"/>
                    </a:lnTo>
                    <a:lnTo>
                      <a:pt x="575" y="304"/>
                    </a:lnTo>
                    <a:lnTo>
                      <a:pt x="571" y="311"/>
                    </a:lnTo>
                    <a:lnTo>
                      <a:pt x="566" y="316"/>
                    </a:lnTo>
                    <a:lnTo>
                      <a:pt x="564" y="323"/>
                    </a:lnTo>
                    <a:lnTo>
                      <a:pt x="559" y="330"/>
                    </a:lnTo>
                    <a:lnTo>
                      <a:pt x="554" y="335"/>
                    </a:lnTo>
                    <a:lnTo>
                      <a:pt x="552" y="342"/>
                    </a:lnTo>
                    <a:lnTo>
                      <a:pt x="547" y="349"/>
                    </a:lnTo>
                    <a:lnTo>
                      <a:pt x="545" y="356"/>
                    </a:lnTo>
                    <a:lnTo>
                      <a:pt x="540" y="361"/>
                    </a:lnTo>
                    <a:lnTo>
                      <a:pt x="537" y="366"/>
                    </a:lnTo>
                    <a:lnTo>
                      <a:pt x="533" y="373"/>
                    </a:lnTo>
                    <a:lnTo>
                      <a:pt x="530" y="378"/>
                    </a:lnTo>
                    <a:lnTo>
                      <a:pt x="528" y="385"/>
                    </a:lnTo>
                    <a:lnTo>
                      <a:pt x="526" y="389"/>
                    </a:lnTo>
                    <a:lnTo>
                      <a:pt x="523" y="394"/>
                    </a:lnTo>
                    <a:lnTo>
                      <a:pt x="519" y="399"/>
                    </a:lnTo>
                    <a:lnTo>
                      <a:pt x="514" y="408"/>
                    </a:lnTo>
                    <a:lnTo>
                      <a:pt x="509" y="416"/>
                    </a:lnTo>
                    <a:lnTo>
                      <a:pt x="504" y="423"/>
                    </a:lnTo>
                    <a:lnTo>
                      <a:pt x="502" y="430"/>
                    </a:lnTo>
                    <a:lnTo>
                      <a:pt x="500" y="435"/>
                    </a:lnTo>
                    <a:lnTo>
                      <a:pt x="497" y="439"/>
                    </a:lnTo>
                    <a:lnTo>
                      <a:pt x="497" y="442"/>
                    </a:lnTo>
                    <a:lnTo>
                      <a:pt x="488" y="446"/>
                    </a:lnTo>
                    <a:lnTo>
                      <a:pt x="481" y="456"/>
                    </a:lnTo>
                    <a:lnTo>
                      <a:pt x="474" y="463"/>
                    </a:lnTo>
                    <a:lnTo>
                      <a:pt x="466" y="470"/>
                    </a:lnTo>
                    <a:lnTo>
                      <a:pt x="459" y="477"/>
                    </a:lnTo>
                    <a:lnTo>
                      <a:pt x="450" y="484"/>
                    </a:lnTo>
                    <a:lnTo>
                      <a:pt x="443" y="494"/>
                    </a:lnTo>
                    <a:lnTo>
                      <a:pt x="436" y="501"/>
                    </a:lnTo>
                    <a:lnTo>
                      <a:pt x="426" y="508"/>
                    </a:lnTo>
                    <a:lnTo>
                      <a:pt x="419" y="518"/>
                    </a:lnTo>
                    <a:lnTo>
                      <a:pt x="412" y="527"/>
                    </a:lnTo>
                    <a:lnTo>
                      <a:pt x="402" y="537"/>
                    </a:lnTo>
                    <a:lnTo>
                      <a:pt x="395" y="544"/>
                    </a:lnTo>
                    <a:lnTo>
                      <a:pt x="388" y="553"/>
                    </a:lnTo>
                    <a:lnTo>
                      <a:pt x="379" y="563"/>
                    </a:lnTo>
                    <a:lnTo>
                      <a:pt x="372" y="575"/>
                    </a:lnTo>
                    <a:lnTo>
                      <a:pt x="362" y="582"/>
                    </a:lnTo>
                    <a:lnTo>
                      <a:pt x="355" y="591"/>
                    </a:lnTo>
                    <a:lnTo>
                      <a:pt x="346" y="601"/>
                    </a:lnTo>
                    <a:lnTo>
                      <a:pt x="339" y="610"/>
                    </a:lnTo>
                    <a:lnTo>
                      <a:pt x="329" y="620"/>
                    </a:lnTo>
                    <a:lnTo>
                      <a:pt x="322" y="632"/>
                    </a:lnTo>
                    <a:lnTo>
                      <a:pt x="315" y="639"/>
                    </a:lnTo>
                    <a:lnTo>
                      <a:pt x="308" y="651"/>
                    </a:lnTo>
                    <a:lnTo>
                      <a:pt x="298" y="660"/>
                    </a:lnTo>
                    <a:lnTo>
                      <a:pt x="291" y="667"/>
                    </a:lnTo>
                    <a:lnTo>
                      <a:pt x="284" y="679"/>
                    </a:lnTo>
                    <a:lnTo>
                      <a:pt x="277" y="689"/>
                    </a:lnTo>
                    <a:lnTo>
                      <a:pt x="267" y="698"/>
                    </a:lnTo>
                    <a:lnTo>
                      <a:pt x="263" y="708"/>
                    </a:lnTo>
                    <a:lnTo>
                      <a:pt x="253" y="717"/>
                    </a:lnTo>
                    <a:lnTo>
                      <a:pt x="249" y="727"/>
                    </a:lnTo>
                    <a:lnTo>
                      <a:pt x="239" y="736"/>
                    </a:lnTo>
                    <a:lnTo>
                      <a:pt x="232" y="746"/>
                    </a:lnTo>
                    <a:lnTo>
                      <a:pt x="225" y="755"/>
                    </a:lnTo>
                    <a:lnTo>
                      <a:pt x="220" y="762"/>
                    </a:lnTo>
                    <a:lnTo>
                      <a:pt x="211" y="772"/>
                    </a:lnTo>
                    <a:lnTo>
                      <a:pt x="206" y="781"/>
                    </a:lnTo>
                    <a:lnTo>
                      <a:pt x="199" y="788"/>
                    </a:lnTo>
                    <a:lnTo>
                      <a:pt x="194" y="798"/>
                    </a:lnTo>
                    <a:lnTo>
                      <a:pt x="187" y="805"/>
                    </a:lnTo>
                    <a:lnTo>
                      <a:pt x="180" y="812"/>
                    </a:lnTo>
                    <a:lnTo>
                      <a:pt x="175" y="819"/>
                    </a:lnTo>
                    <a:lnTo>
                      <a:pt x="170" y="829"/>
                    </a:lnTo>
                    <a:lnTo>
                      <a:pt x="166" y="834"/>
                    </a:lnTo>
                    <a:lnTo>
                      <a:pt x="161" y="841"/>
                    </a:lnTo>
                    <a:lnTo>
                      <a:pt x="156" y="850"/>
                    </a:lnTo>
                    <a:lnTo>
                      <a:pt x="151" y="855"/>
                    </a:lnTo>
                    <a:lnTo>
                      <a:pt x="147" y="860"/>
                    </a:lnTo>
                    <a:lnTo>
                      <a:pt x="142" y="867"/>
                    </a:lnTo>
                    <a:lnTo>
                      <a:pt x="137" y="872"/>
                    </a:lnTo>
                    <a:lnTo>
                      <a:pt x="135" y="879"/>
                    </a:lnTo>
                    <a:lnTo>
                      <a:pt x="128" y="886"/>
                    </a:lnTo>
                    <a:lnTo>
                      <a:pt x="123" y="895"/>
                    </a:lnTo>
                    <a:lnTo>
                      <a:pt x="118" y="900"/>
                    </a:lnTo>
                    <a:lnTo>
                      <a:pt x="116" y="905"/>
                    </a:lnTo>
                    <a:lnTo>
                      <a:pt x="114" y="907"/>
                    </a:lnTo>
                    <a:lnTo>
                      <a:pt x="114" y="910"/>
                    </a:lnTo>
                    <a:lnTo>
                      <a:pt x="118" y="912"/>
                    </a:lnTo>
                    <a:lnTo>
                      <a:pt x="125" y="914"/>
                    </a:lnTo>
                    <a:lnTo>
                      <a:pt x="132" y="921"/>
                    </a:lnTo>
                    <a:lnTo>
                      <a:pt x="140" y="924"/>
                    </a:lnTo>
                    <a:lnTo>
                      <a:pt x="144" y="926"/>
                    </a:lnTo>
                    <a:lnTo>
                      <a:pt x="151" y="926"/>
                    </a:lnTo>
                    <a:lnTo>
                      <a:pt x="156" y="924"/>
                    </a:lnTo>
                    <a:lnTo>
                      <a:pt x="161" y="912"/>
                    </a:lnTo>
                    <a:lnTo>
                      <a:pt x="168" y="902"/>
                    </a:lnTo>
                    <a:lnTo>
                      <a:pt x="175" y="893"/>
                    </a:lnTo>
                    <a:lnTo>
                      <a:pt x="182" y="883"/>
                    </a:lnTo>
                    <a:lnTo>
                      <a:pt x="192" y="872"/>
                    </a:lnTo>
                    <a:lnTo>
                      <a:pt x="199" y="862"/>
                    </a:lnTo>
                    <a:lnTo>
                      <a:pt x="206" y="853"/>
                    </a:lnTo>
                    <a:lnTo>
                      <a:pt x="213" y="841"/>
                    </a:lnTo>
                    <a:lnTo>
                      <a:pt x="222" y="831"/>
                    </a:lnTo>
                    <a:lnTo>
                      <a:pt x="230" y="819"/>
                    </a:lnTo>
                    <a:lnTo>
                      <a:pt x="239" y="810"/>
                    </a:lnTo>
                    <a:lnTo>
                      <a:pt x="246" y="800"/>
                    </a:lnTo>
                    <a:lnTo>
                      <a:pt x="256" y="788"/>
                    </a:lnTo>
                    <a:lnTo>
                      <a:pt x="265" y="779"/>
                    </a:lnTo>
                    <a:lnTo>
                      <a:pt x="272" y="769"/>
                    </a:lnTo>
                    <a:lnTo>
                      <a:pt x="282" y="760"/>
                    </a:lnTo>
                    <a:lnTo>
                      <a:pt x="289" y="748"/>
                    </a:lnTo>
                    <a:lnTo>
                      <a:pt x="298" y="739"/>
                    </a:lnTo>
                    <a:lnTo>
                      <a:pt x="308" y="729"/>
                    </a:lnTo>
                    <a:lnTo>
                      <a:pt x="317" y="720"/>
                    </a:lnTo>
                    <a:lnTo>
                      <a:pt x="324" y="708"/>
                    </a:lnTo>
                    <a:lnTo>
                      <a:pt x="334" y="701"/>
                    </a:lnTo>
                    <a:lnTo>
                      <a:pt x="343" y="689"/>
                    </a:lnTo>
                    <a:lnTo>
                      <a:pt x="350" y="682"/>
                    </a:lnTo>
                    <a:lnTo>
                      <a:pt x="360" y="672"/>
                    </a:lnTo>
                    <a:lnTo>
                      <a:pt x="367" y="663"/>
                    </a:lnTo>
                    <a:lnTo>
                      <a:pt x="376" y="653"/>
                    </a:lnTo>
                    <a:lnTo>
                      <a:pt x="386" y="646"/>
                    </a:lnTo>
                    <a:lnTo>
                      <a:pt x="393" y="636"/>
                    </a:lnTo>
                    <a:lnTo>
                      <a:pt x="402" y="627"/>
                    </a:lnTo>
                    <a:lnTo>
                      <a:pt x="412" y="620"/>
                    </a:lnTo>
                    <a:lnTo>
                      <a:pt x="419" y="610"/>
                    </a:lnTo>
                    <a:lnTo>
                      <a:pt x="426" y="603"/>
                    </a:lnTo>
                    <a:lnTo>
                      <a:pt x="433" y="594"/>
                    </a:lnTo>
                    <a:lnTo>
                      <a:pt x="443" y="587"/>
                    </a:lnTo>
                    <a:lnTo>
                      <a:pt x="450" y="579"/>
                    </a:lnTo>
                    <a:lnTo>
                      <a:pt x="457" y="572"/>
                    </a:lnTo>
                    <a:lnTo>
                      <a:pt x="464" y="565"/>
                    </a:lnTo>
                    <a:lnTo>
                      <a:pt x="471" y="556"/>
                    </a:lnTo>
                    <a:lnTo>
                      <a:pt x="478" y="551"/>
                    </a:lnTo>
                    <a:lnTo>
                      <a:pt x="483" y="544"/>
                    </a:lnTo>
                    <a:lnTo>
                      <a:pt x="490" y="537"/>
                    </a:lnTo>
                    <a:lnTo>
                      <a:pt x="497" y="530"/>
                    </a:lnTo>
                    <a:lnTo>
                      <a:pt x="504" y="525"/>
                    </a:lnTo>
                    <a:lnTo>
                      <a:pt x="509" y="520"/>
                    </a:lnTo>
                    <a:lnTo>
                      <a:pt x="516" y="513"/>
                    </a:lnTo>
                    <a:lnTo>
                      <a:pt x="521" y="508"/>
                    </a:lnTo>
                    <a:lnTo>
                      <a:pt x="528" y="506"/>
                    </a:lnTo>
                    <a:lnTo>
                      <a:pt x="530" y="499"/>
                    </a:lnTo>
                    <a:lnTo>
                      <a:pt x="537" y="494"/>
                    </a:lnTo>
                    <a:lnTo>
                      <a:pt x="542" y="492"/>
                    </a:lnTo>
                    <a:lnTo>
                      <a:pt x="545" y="487"/>
                    </a:lnTo>
                    <a:lnTo>
                      <a:pt x="554" y="480"/>
                    </a:lnTo>
                    <a:lnTo>
                      <a:pt x="559" y="475"/>
                    </a:lnTo>
                    <a:lnTo>
                      <a:pt x="566" y="470"/>
                    </a:lnTo>
                    <a:lnTo>
                      <a:pt x="568" y="468"/>
                    </a:lnTo>
                    <a:lnTo>
                      <a:pt x="571" y="465"/>
                    </a:lnTo>
                    <a:lnTo>
                      <a:pt x="575" y="463"/>
                    </a:lnTo>
                    <a:lnTo>
                      <a:pt x="578" y="463"/>
                    </a:lnTo>
                    <a:lnTo>
                      <a:pt x="582" y="461"/>
                    </a:lnTo>
                    <a:lnTo>
                      <a:pt x="587" y="458"/>
                    </a:lnTo>
                    <a:lnTo>
                      <a:pt x="594" y="456"/>
                    </a:lnTo>
                    <a:lnTo>
                      <a:pt x="599" y="456"/>
                    </a:lnTo>
                    <a:lnTo>
                      <a:pt x="609" y="454"/>
                    </a:lnTo>
                    <a:lnTo>
                      <a:pt x="616" y="451"/>
                    </a:lnTo>
                    <a:lnTo>
                      <a:pt x="623" y="449"/>
                    </a:lnTo>
                    <a:lnTo>
                      <a:pt x="632" y="446"/>
                    </a:lnTo>
                    <a:lnTo>
                      <a:pt x="635" y="444"/>
                    </a:lnTo>
                    <a:lnTo>
                      <a:pt x="639" y="444"/>
                    </a:lnTo>
                    <a:lnTo>
                      <a:pt x="646" y="442"/>
                    </a:lnTo>
                    <a:lnTo>
                      <a:pt x="651" y="442"/>
                    </a:lnTo>
                    <a:lnTo>
                      <a:pt x="654" y="439"/>
                    </a:lnTo>
                    <a:lnTo>
                      <a:pt x="658" y="437"/>
                    </a:lnTo>
                    <a:lnTo>
                      <a:pt x="663" y="437"/>
                    </a:lnTo>
                    <a:lnTo>
                      <a:pt x="668" y="435"/>
                    </a:lnTo>
                    <a:lnTo>
                      <a:pt x="675" y="432"/>
                    </a:lnTo>
                    <a:lnTo>
                      <a:pt x="680" y="432"/>
                    </a:lnTo>
                    <a:lnTo>
                      <a:pt x="684" y="430"/>
                    </a:lnTo>
                    <a:lnTo>
                      <a:pt x="689" y="430"/>
                    </a:lnTo>
                    <a:lnTo>
                      <a:pt x="694" y="427"/>
                    </a:lnTo>
                    <a:lnTo>
                      <a:pt x="699" y="425"/>
                    </a:lnTo>
                    <a:lnTo>
                      <a:pt x="703" y="423"/>
                    </a:lnTo>
                    <a:lnTo>
                      <a:pt x="708" y="423"/>
                    </a:lnTo>
                    <a:lnTo>
                      <a:pt x="715" y="420"/>
                    </a:lnTo>
                    <a:lnTo>
                      <a:pt x="720" y="418"/>
                    </a:lnTo>
                    <a:lnTo>
                      <a:pt x="725" y="418"/>
                    </a:lnTo>
                    <a:lnTo>
                      <a:pt x="729" y="416"/>
                    </a:lnTo>
                    <a:lnTo>
                      <a:pt x="734" y="413"/>
                    </a:lnTo>
                    <a:lnTo>
                      <a:pt x="739" y="413"/>
                    </a:lnTo>
                    <a:lnTo>
                      <a:pt x="746" y="411"/>
                    </a:lnTo>
                    <a:lnTo>
                      <a:pt x="751" y="411"/>
                    </a:lnTo>
                    <a:lnTo>
                      <a:pt x="755" y="408"/>
                    </a:lnTo>
                    <a:lnTo>
                      <a:pt x="760" y="408"/>
                    </a:lnTo>
                    <a:lnTo>
                      <a:pt x="765" y="404"/>
                    </a:lnTo>
                    <a:lnTo>
                      <a:pt x="772" y="404"/>
                    </a:lnTo>
                    <a:lnTo>
                      <a:pt x="774" y="401"/>
                    </a:lnTo>
                    <a:lnTo>
                      <a:pt x="779" y="401"/>
                    </a:lnTo>
                    <a:lnTo>
                      <a:pt x="784" y="399"/>
                    </a:lnTo>
                    <a:lnTo>
                      <a:pt x="789" y="399"/>
                    </a:lnTo>
                    <a:lnTo>
                      <a:pt x="793" y="397"/>
                    </a:lnTo>
                    <a:lnTo>
                      <a:pt x="800" y="394"/>
                    </a:lnTo>
                    <a:lnTo>
                      <a:pt x="803" y="394"/>
                    </a:lnTo>
                    <a:lnTo>
                      <a:pt x="807" y="392"/>
                    </a:lnTo>
                    <a:lnTo>
                      <a:pt x="817" y="389"/>
                    </a:lnTo>
                    <a:lnTo>
                      <a:pt x="826" y="387"/>
                    </a:lnTo>
                    <a:lnTo>
                      <a:pt x="834" y="385"/>
                    </a:lnTo>
                    <a:lnTo>
                      <a:pt x="841" y="385"/>
                    </a:lnTo>
                    <a:lnTo>
                      <a:pt x="843" y="387"/>
                    </a:lnTo>
                    <a:lnTo>
                      <a:pt x="848" y="392"/>
                    </a:lnTo>
                    <a:lnTo>
                      <a:pt x="850" y="397"/>
                    </a:lnTo>
                    <a:lnTo>
                      <a:pt x="855" y="401"/>
                    </a:lnTo>
                    <a:lnTo>
                      <a:pt x="860" y="408"/>
                    </a:lnTo>
                    <a:lnTo>
                      <a:pt x="862" y="413"/>
                    </a:lnTo>
                    <a:lnTo>
                      <a:pt x="869" y="418"/>
                    </a:lnTo>
                    <a:lnTo>
                      <a:pt x="874" y="427"/>
                    </a:lnTo>
                    <a:lnTo>
                      <a:pt x="876" y="432"/>
                    </a:lnTo>
                    <a:lnTo>
                      <a:pt x="883" y="437"/>
                    </a:lnTo>
                    <a:lnTo>
                      <a:pt x="886" y="444"/>
                    </a:lnTo>
                    <a:lnTo>
                      <a:pt x="890" y="451"/>
                    </a:lnTo>
                    <a:lnTo>
                      <a:pt x="895" y="456"/>
                    </a:lnTo>
                    <a:lnTo>
                      <a:pt x="897" y="461"/>
                    </a:lnTo>
                    <a:lnTo>
                      <a:pt x="902" y="465"/>
                    </a:lnTo>
                    <a:lnTo>
                      <a:pt x="905" y="470"/>
                    </a:lnTo>
                    <a:lnTo>
                      <a:pt x="900" y="473"/>
                    </a:lnTo>
                    <a:lnTo>
                      <a:pt x="895" y="477"/>
                    </a:lnTo>
                    <a:lnTo>
                      <a:pt x="890" y="480"/>
                    </a:lnTo>
                    <a:lnTo>
                      <a:pt x="886" y="484"/>
                    </a:lnTo>
                    <a:lnTo>
                      <a:pt x="881" y="487"/>
                    </a:lnTo>
                    <a:lnTo>
                      <a:pt x="876" y="494"/>
                    </a:lnTo>
                    <a:lnTo>
                      <a:pt x="871" y="496"/>
                    </a:lnTo>
                    <a:lnTo>
                      <a:pt x="867" y="501"/>
                    </a:lnTo>
                    <a:lnTo>
                      <a:pt x="860" y="506"/>
                    </a:lnTo>
                    <a:lnTo>
                      <a:pt x="855" y="511"/>
                    </a:lnTo>
                    <a:lnTo>
                      <a:pt x="848" y="513"/>
                    </a:lnTo>
                    <a:lnTo>
                      <a:pt x="843" y="520"/>
                    </a:lnTo>
                    <a:lnTo>
                      <a:pt x="836" y="522"/>
                    </a:lnTo>
                    <a:lnTo>
                      <a:pt x="831" y="527"/>
                    </a:lnTo>
                    <a:lnTo>
                      <a:pt x="826" y="532"/>
                    </a:lnTo>
                    <a:lnTo>
                      <a:pt x="822" y="537"/>
                    </a:lnTo>
                    <a:lnTo>
                      <a:pt x="817" y="539"/>
                    </a:lnTo>
                    <a:lnTo>
                      <a:pt x="810" y="544"/>
                    </a:lnTo>
                    <a:lnTo>
                      <a:pt x="805" y="549"/>
                    </a:lnTo>
                    <a:lnTo>
                      <a:pt x="800" y="553"/>
                    </a:lnTo>
                    <a:lnTo>
                      <a:pt x="793" y="558"/>
                    </a:lnTo>
                    <a:lnTo>
                      <a:pt x="786" y="563"/>
                    </a:lnTo>
                    <a:lnTo>
                      <a:pt x="781" y="568"/>
                    </a:lnTo>
                    <a:lnTo>
                      <a:pt x="777" y="572"/>
                    </a:lnTo>
                    <a:lnTo>
                      <a:pt x="770" y="577"/>
                    </a:lnTo>
                    <a:lnTo>
                      <a:pt x="762" y="579"/>
                    </a:lnTo>
                    <a:lnTo>
                      <a:pt x="758" y="584"/>
                    </a:lnTo>
                    <a:lnTo>
                      <a:pt x="751" y="589"/>
                    </a:lnTo>
                    <a:lnTo>
                      <a:pt x="744" y="594"/>
                    </a:lnTo>
                    <a:lnTo>
                      <a:pt x="739" y="598"/>
                    </a:lnTo>
                    <a:lnTo>
                      <a:pt x="732" y="603"/>
                    </a:lnTo>
                    <a:lnTo>
                      <a:pt x="725" y="608"/>
                    </a:lnTo>
                    <a:lnTo>
                      <a:pt x="720" y="613"/>
                    </a:lnTo>
                    <a:lnTo>
                      <a:pt x="713" y="617"/>
                    </a:lnTo>
                    <a:lnTo>
                      <a:pt x="706" y="622"/>
                    </a:lnTo>
                    <a:lnTo>
                      <a:pt x="701" y="627"/>
                    </a:lnTo>
                    <a:lnTo>
                      <a:pt x="691" y="632"/>
                    </a:lnTo>
                    <a:lnTo>
                      <a:pt x="684" y="636"/>
                    </a:lnTo>
                    <a:lnTo>
                      <a:pt x="677" y="639"/>
                    </a:lnTo>
                    <a:lnTo>
                      <a:pt x="672" y="646"/>
                    </a:lnTo>
                    <a:lnTo>
                      <a:pt x="665" y="648"/>
                    </a:lnTo>
                    <a:lnTo>
                      <a:pt x="658" y="653"/>
                    </a:lnTo>
                    <a:lnTo>
                      <a:pt x="651" y="658"/>
                    </a:lnTo>
                    <a:lnTo>
                      <a:pt x="644" y="663"/>
                    </a:lnTo>
                    <a:lnTo>
                      <a:pt x="637" y="667"/>
                    </a:lnTo>
                    <a:lnTo>
                      <a:pt x="630" y="672"/>
                    </a:lnTo>
                    <a:lnTo>
                      <a:pt x="623" y="677"/>
                    </a:lnTo>
                    <a:lnTo>
                      <a:pt x="616" y="682"/>
                    </a:lnTo>
                    <a:lnTo>
                      <a:pt x="609" y="686"/>
                    </a:lnTo>
                    <a:lnTo>
                      <a:pt x="599" y="691"/>
                    </a:lnTo>
                    <a:lnTo>
                      <a:pt x="592" y="696"/>
                    </a:lnTo>
                    <a:lnTo>
                      <a:pt x="585" y="701"/>
                    </a:lnTo>
                    <a:lnTo>
                      <a:pt x="578" y="705"/>
                    </a:lnTo>
                    <a:lnTo>
                      <a:pt x="571" y="710"/>
                    </a:lnTo>
                    <a:lnTo>
                      <a:pt x="564" y="715"/>
                    </a:lnTo>
                    <a:lnTo>
                      <a:pt x="554" y="720"/>
                    </a:lnTo>
                    <a:lnTo>
                      <a:pt x="545" y="724"/>
                    </a:lnTo>
                    <a:lnTo>
                      <a:pt x="537" y="729"/>
                    </a:lnTo>
                    <a:lnTo>
                      <a:pt x="530" y="734"/>
                    </a:lnTo>
                    <a:lnTo>
                      <a:pt x="523" y="741"/>
                    </a:lnTo>
                    <a:lnTo>
                      <a:pt x="514" y="743"/>
                    </a:lnTo>
                    <a:lnTo>
                      <a:pt x="507" y="748"/>
                    </a:lnTo>
                    <a:lnTo>
                      <a:pt x="497" y="755"/>
                    </a:lnTo>
                    <a:lnTo>
                      <a:pt x="490" y="760"/>
                    </a:lnTo>
                    <a:lnTo>
                      <a:pt x="488" y="760"/>
                    </a:lnTo>
                    <a:lnTo>
                      <a:pt x="485" y="762"/>
                    </a:lnTo>
                    <a:lnTo>
                      <a:pt x="481" y="765"/>
                    </a:lnTo>
                    <a:lnTo>
                      <a:pt x="474" y="769"/>
                    </a:lnTo>
                    <a:lnTo>
                      <a:pt x="469" y="772"/>
                    </a:lnTo>
                    <a:lnTo>
                      <a:pt x="464" y="774"/>
                    </a:lnTo>
                    <a:lnTo>
                      <a:pt x="459" y="777"/>
                    </a:lnTo>
                    <a:lnTo>
                      <a:pt x="455" y="781"/>
                    </a:lnTo>
                    <a:lnTo>
                      <a:pt x="447" y="786"/>
                    </a:lnTo>
                    <a:lnTo>
                      <a:pt x="443" y="788"/>
                    </a:lnTo>
                    <a:lnTo>
                      <a:pt x="438" y="796"/>
                    </a:lnTo>
                    <a:lnTo>
                      <a:pt x="431" y="800"/>
                    </a:lnTo>
                    <a:lnTo>
                      <a:pt x="426" y="803"/>
                    </a:lnTo>
                    <a:lnTo>
                      <a:pt x="419" y="810"/>
                    </a:lnTo>
                    <a:lnTo>
                      <a:pt x="412" y="815"/>
                    </a:lnTo>
                    <a:lnTo>
                      <a:pt x="402" y="819"/>
                    </a:lnTo>
                    <a:lnTo>
                      <a:pt x="395" y="824"/>
                    </a:lnTo>
                    <a:lnTo>
                      <a:pt x="388" y="829"/>
                    </a:lnTo>
                    <a:lnTo>
                      <a:pt x="379" y="836"/>
                    </a:lnTo>
                    <a:lnTo>
                      <a:pt x="372" y="841"/>
                    </a:lnTo>
                    <a:lnTo>
                      <a:pt x="362" y="845"/>
                    </a:lnTo>
                    <a:lnTo>
                      <a:pt x="355" y="855"/>
                    </a:lnTo>
                    <a:lnTo>
                      <a:pt x="346" y="860"/>
                    </a:lnTo>
                    <a:lnTo>
                      <a:pt x="336" y="867"/>
                    </a:lnTo>
                    <a:lnTo>
                      <a:pt x="329" y="872"/>
                    </a:lnTo>
                    <a:lnTo>
                      <a:pt x="320" y="881"/>
                    </a:lnTo>
                    <a:lnTo>
                      <a:pt x="310" y="886"/>
                    </a:lnTo>
                    <a:lnTo>
                      <a:pt x="303" y="893"/>
                    </a:lnTo>
                    <a:lnTo>
                      <a:pt x="294" y="898"/>
                    </a:lnTo>
                    <a:lnTo>
                      <a:pt x="284" y="905"/>
                    </a:lnTo>
                    <a:lnTo>
                      <a:pt x="275" y="910"/>
                    </a:lnTo>
                    <a:lnTo>
                      <a:pt x="265" y="919"/>
                    </a:lnTo>
                    <a:lnTo>
                      <a:pt x="256" y="924"/>
                    </a:lnTo>
                    <a:lnTo>
                      <a:pt x="249" y="931"/>
                    </a:lnTo>
                    <a:lnTo>
                      <a:pt x="239" y="936"/>
                    </a:lnTo>
                    <a:lnTo>
                      <a:pt x="230" y="943"/>
                    </a:lnTo>
                    <a:lnTo>
                      <a:pt x="220" y="950"/>
                    </a:lnTo>
                    <a:lnTo>
                      <a:pt x="213" y="955"/>
                    </a:lnTo>
                    <a:lnTo>
                      <a:pt x="204" y="962"/>
                    </a:lnTo>
                    <a:lnTo>
                      <a:pt x="196" y="967"/>
                    </a:lnTo>
                    <a:lnTo>
                      <a:pt x="187" y="971"/>
                    </a:lnTo>
                    <a:lnTo>
                      <a:pt x="180" y="978"/>
                    </a:lnTo>
                    <a:lnTo>
                      <a:pt x="170" y="983"/>
                    </a:lnTo>
                    <a:lnTo>
                      <a:pt x="166" y="990"/>
                    </a:lnTo>
                    <a:lnTo>
                      <a:pt x="156" y="995"/>
                    </a:lnTo>
                    <a:lnTo>
                      <a:pt x="149" y="1000"/>
                    </a:lnTo>
                    <a:lnTo>
                      <a:pt x="142" y="1005"/>
                    </a:lnTo>
                    <a:lnTo>
                      <a:pt x="137" y="1009"/>
                    </a:lnTo>
                    <a:lnTo>
                      <a:pt x="130" y="1014"/>
                    </a:lnTo>
                    <a:lnTo>
                      <a:pt x="123" y="1019"/>
                    </a:lnTo>
                    <a:lnTo>
                      <a:pt x="118" y="1024"/>
                    </a:lnTo>
                    <a:lnTo>
                      <a:pt x="114" y="1026"/>
                    </a:lnTo>
                    <a:lnTo>
                      <a:pt x="109" y="1031"/>
                    </a:lnTo>
                    <a:lnTo>
                      <a:pt x="102" y="1035"/>
                    </a:lnTo>
                    <a:lnTo>
                      <a:pt x="99" y="1038"/>
                    </a:lnTo>
                    <a:lnTo>
                      <a:pt x="95" y="1040"/>
                    </a:lnTo>
                    <a:lnTo>
                      <a:pt x="87" y="1045"/>
                    </a:lnTo>
                    <a:lnTo>
                      <a:pt x="85" y="1050"/>
                    </a:lnTo>
                    <a:lnTo>
                      <a:pt x="76" y="1054"/>
                    </a:lnTo>
                    <a:lnTo>
                      <a:pt x="69" y="1059"/>
                    </a:lnTo>
                    <a:lnTo>
                      <a:pt x="59" y="1059"/>
                    </a:lnTo>
                    <a:lnTo>
                      <a:pt x="52" y="1059"/>
                    </a:lnTo>
                    <a:lnTo>
                      <a:pt x="45" y="1054"/>
                    </a:lnTo>
                    <a:lnTo>
                      <a:pt x="35" y="1052"/>
                    </a:lnTo>
                    <a:lnTo>
                      <a:pt x="31" y="1050"/>
                    </a:lnTo>
                    <a:lnTo>
                      <a:pt x="26" y="1047"/>
                    </a:lnTo>
                    <a:lnTo>
                      <a:pt x="19" y="1040"/>
                    </a:lnTo>
                    <a:lnTo>
                      <a:pt x="14" y="1038"/>
                    </a:lnTo>
                    <a:lnTo>
                      <a:pt x="7" y="1033"/>
                    </a:lnTo>
                    <a:lnTo>
                      <a:pt x="5" y="1026"/>
                    </a:lnTo>
                    <a:lnTo>
                      <a:pt x="0" y="1021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51" name="Freeform 135"/>
              <p:cNvSpPr>
                <a:spLocks noChangeAspect="1"/>
              </p:cNvSpPr>
              <p:nvPr/>
            </p:nvSpPr>
            <p:spPr bwMode="auto">
              <a:xfrm>
                <a:off x="2281" y="8977"/>
                <a:ext cx="500" cy="1237"/>
              </a:xfrm>
              <a:custGeom>
                <a:avLst/>
                <a:gdLst>
                  <a:gd name="T0" fmla="*/ 280 w 500"/>
                  <a:gd name="T1" fmla="*/ 1164 h 1237"/>
                  <a:gd name="T2" fmla="*/ 235 w 500"/>
                  <a:gd name="T3" fmla="*/ 1081 h 1237"/>
                  <a:gd name="T4" fmla="*/ 180 w 500"/>
                  <a:gd name="T5" fmla="*/ 964 h 1237"/>
                  <a:gd name="T6" fmla="*/ 119 w 500"/>
                  <a:gd name="T7" fmla="*/ 824 h 1237"/>
                  <a:gd name="T8" fmla="*/ 64 w 500"/>
                  <a:gd name="T9" fmla="*/ 667 h 1237"/>
                  <a:gd name="T10" fmla="*/ 22 w 500"/>
                  <a:gd name="T11" fmla="*/ 504 h 1237"/>
                  <a:gd name="T12" fmla="*/ 3 w 500"/>
                  <a:gd name="T13" fmla="*/ 352 h 1237"/>
                  <a:gd name="T14" fmla="*/ 5 w 500"/>
                  <a:gd name="T15" fmla="*/ 226 h 1237"/>
                  <a:gd name="T16" fmla="*/ 29 w 500"/>
                  <a:gd name="T17" fmla="*/ 131 h 1237"/>
                  <a:gd name="T18" fmla="*/ 69 w 500"/>
                  <a:gd name="T19" fmla="*/ 59 h 1237"/>
                  <a:gd name="T20" fmla="*/ 121 w 500"/>
                  <a:gd name="T21" fmla="*/ 17 h 1237"/>
                  <a:gd name="T22" fmla="*/ 192 w 500"/>
                  <a:gd name="T23" fmla="*/ 0 h 1237"/>
                  <a:gd name="T24" fmla="*/ 268 w 500"/>
                  <a:gd name="T25" fmla="*/ 10 h 1237"/>
                  <a:gd name="T26" fmla="*/ 337 w 500"/>
                  <a:gd name="T27" fmla="*/ 55 h 1237"/>
                  <a:gd name="T28" fmla="*/ 391 w 500"/>
                  <a:gd name="T29" fmla="*/ 128 h 1237"/>
                  <a:gd name="T30" fmla="*/ 436 w 500"/>
                  <a:gd name="T31" fmla="*/ 221 h 1237"/>
                  <a:gd name="T32" fmla="*/ 469 w 500"/>
                  <a:gd name="T33" fmla="*/ 321 h 1237"/>
                  <a:gd name="T34" fmla="*/ 491 w 500"/>
                  <a:gd name="T35" fmla="*/ 418 h 1237"/>
                  <a:gd name="T36" fmla="*/ 500 w 500"/>
                  <a:gd name="T37" fmla="*/ 499 h 1237"/>
                  <a:gd name="T38" fmla="*/ 500 w 500"/>
                  <a:gd name="T39" fmla="*/ 561 h 1237"/>
                  <a:gd name="T40" fmla="*/ 460 w 500"/>
                  <a:gd name="T41" fmla="*/ 596 h 1237"/>
                  <a:gd name="T42" fmla="*/ 419 w 500"/>
                  <a:gd name="T43" fmla="*/ 558 h 1237"/>
                  <a:gd name="T44" fmla="*/ 386 w 500"/>
                  <a:gd name="T45" fmla="*/ 620 h 1237"/>
                  <a:gd name="T46" fmla="*/ 346 w 500"/>
                  <a:gd name="T47" fmla="*/ 677 h 1237"/>
                  <a:gd name="T48" fmla="*/ 299 w 500"/>
                  <a:gd name="T49" fmla="*/ 703 h 1237"/>
                  <a:gd name="T50" fmla="*/ 277 w 500"/>
                  <a:gd name="T51" fmla="*/ 575 h 1237"/>
                  <a:gd name="T52" fmla="*/ 261 w 500"/>
                  <a:gd name="T53" fmla="*/ 458 h 1237"/>
                  <a:gd name="T54" fmla="*/ 249 w 500"/>
                  <a:gd name="T55" fmla="*/ 361 h 1237"/>
                  <a:gd name="T56" fmla="*/ 239 w 500"/>
                  <a:gd name="T57" fmla="*/ 280 h 1237"/>
                  <a:gd name="T58" fmla="*/ 235 w 500"/>
                  <a:gd name="T59" fmla="*/ 228 h 1237"/>
                  <a:gd name="T60" fmla="*/ 187 w 500"/>
                  <a:gd name="T61" fmla="*/ 240 h 1237"/>
                  <a:gd name="T62" fmla="*/ 190 w 500"/>
                  <a:gd name="T63" fmla="*/ 321 h 1237"/>
                  <a:gd name="T64" fmla="*/ 194 w 500"/>
                  <a:gd name="T65" fmla="*/ 378 h 1237"/>
                  <a:gd name="T66" fmla="*/ 199 w 500"/>
                  <a:gd name="T67" fmla="*/ 428 h 1237"/>
                  <a:gd name="T68" fmla="*/ 204 w 500"/>
                  <a:gd name="T69" fmla="*/ 477 h 1237"/>
                  <a:gd name="T70" fmla="*/ 190 w 500"/>
                  <a:gd name="T71" fmla="*/ 487 h 1237"/>
                  <a:gd name="T72" fmla="*/ 131 w 500"/>
                  <a:gd name="T73" fmla="*/ 420 h 1237"/>
                  <a:gd name="T74" fmla="*/ 78 w 500"/>
                  <a:gd name="T75" fmla="*/ 359 h 1237"/>
                  <a:gd name="T76" fmla="*/ 43 w 500"/>
                  <a:gd name="T77" fmla="*/ 371 h 1237"/>
                  <a:gd name="T78" fmla="*/ 97 w 500"/>
                  <a:gd name="T79" fmla="*/ 437 h 1237"/>
                  <a:gd name="T80" fmla="*/ 168 w 500"/>
                  <a:gd name="T81" fmla="*/ 520 h 1237"/>
                  <a:gd name="T82" fmla="*/ 223 w 500"/>
                  <a:gd name="T83" fmla="*/ 580 h 1237"/>
                  <a:gd name="T84" fmla="*/ 239 w 500"/>
                  <a:gd name="T85" fmla="*/ 686 h 1237"/>
                  <a:gd name="T86" fmla="*/ 261 w 500"/>
                  <a:gd name="T87" fmla="*/ 784 h 1237"/>
                  <a:gd name="T88" fmla="*/ 280 w 500"/>
                  <a:gd name="T89" fmla="*/ 872 h 1237"/>
                  <a:gd name="T90" fmla="*/ 296 w 500"/>
                  <a:gd name="T91" fmla="*/ 941 h 1237"/>
                  <a:gd name="T92" fmla="*/ 311 w 500"/>
                  <a:gd name="T93" fmla="*/ 1000 h 1237"/>
                  <a:gd name="T94" fmla="*/ 356 w 500"/>
                  <a:gd name="T95" fmla="*/ 976 h 1237"/>
                  <a:gd name="T96" fmla="*/ 339 w 500"/>
                  <a:gd name="T97" fmla="*/ 907 h 1237"/>
                  <a:gd name="T98" fmla="*/ 325 w 500"/>
                  <a:gd name="T99" fmla="*/ 841 h 1237"/>
                  <a:gd name="T100" fmla="*/ 320 w 500"/>
                  <a:gd name="T101" fmla="*/ 779 h 1237"/>
                  <a:gd name="T102" fmla="*/ 363 w 500"/>
                  <a:gd name="T103" fmla="*/ 722 h 1237"/>
                  <a:gd name="T104" fmla="*/ 403 w 500"/>
                  <a:gd name="T105" fmla="*/ 660 h 1237"/>
                  <a:gd name="T106" fmla="*/ 434 w 500"/>
                  <a:gd name="T107" fmla="*/ 606 h 1237"/>
                  <a:gd name="T108" fmla="*/ 498 w 500"/>
                  <a:gd name="T109" fmla="*/ 625 h 1237"/>
                  <a:gd name="T110" fmla="*/ 488 w 500"/>
                  <a:gd name="T111" fmla="*/ 717 h 1237"/>
                  <a:gd name="T112" fmla="*/ 474 w 500"/>
                  <a:gd name="T113" fmla="*/ 817 h 1237"/>
                  <a:gd name="T114" fmla="*/ 455 w 500"/>
                  <a:gd name="T115" fmla="*/ 917 h 1237"/>
                  <a:gd name="T116" fmla="*/ 431 w 500"/>
                  <a:gd name="T117" fmla="*/ 1014 h 1237"/>
                  <a:gd name="T118" fmla="*/ 408 w 500"/>
                  <a:gd name="T119" fmla="*/ 1102 h 1237"/>
                  <a:gd name="T120" fmla="*/ 379 w 500"/>
                  <a:gd name="T121" fmla="*/ 1173 h 1237"/>
                  <a:gd name="T122" fmla="*/ 356 w 500"/>
                  <a:gd name="T123" fmla="*/ 1226 h 1237"/>
                  <a:gd name="T124" fmla="*/ 306 w 500"/>
                  <a:gd name="T125" fmla="*/ 1209 h 12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0"/>
                  <a:gd name="T190" fmla="*/ 0 h 1237"/>
                  <a:gd name="T191" fmla="*/ 500 w 500"/>
                  <a:gd name="T192" fmla="*/ 1237 h 12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0" h="1237">
                    <a:moveTo>
                      <a:pt x="306" y="1209"/>
                    </a:moveTo>
                    <a:lnTo>
                      <a:pt x="303" y="1207"/>
                    </a:lnTo>
                    <a:lnTo>
                      <a:pt x="301" y="1204"/>
                    </a:lnTo>
                    <a:lnTo>
                      <a:pt x="299" y="1199"/>
                    </a:lnTo>
                    <a:lnTo>
                      <a:pt x="294" y="1192"/>
                    </a:lnTo>
                    <a:lnTo>
                      <a:pt x="292" y="1188"/>
                    </a:lnTo>
                    <a:lnTo>
                      <a:pt x="287" y="1180"/>
                    </a:lnTo>
                    <a:lnTo>
                      <a:pt x="284" y="1176"/>
                    </a:lnTo>
                    <a:lnTo>
                      <a:pt x="282" y="1171"/>
                    </a:lnTo>
                    <a:lnTo>
                      <a:pt x="280" y="1164"/>
                    </a:lnTo>
                    <a:lnTo>
                      <a:pt x="275" y="1159"/>
                    </a:lnTo>
                    <a:lnTo>
                      <a:pt x="273" y="1152"/>
                    </a:lnTo>
                    <a:lnTo>
                      <a:pt x="268" y="1145"/>
                    </a:lnTo>
                    <a:lnTo>
                      <a:pt x="263" y="1135"/>
                    </a:lnTo>
                    <a:lnTo>
                      <a:pt x="258" y="1128"/>
                    </a:lnTo>
                    <a:lnTo>
                      <a:pt x="256" y="1119"/>
                    </a:lnTo>
                    <a:lnTo>
                      <a:pt x="251" y="1109"/>
                    </a:lnTo>
                    <a:lnTo>
                      <a:pt x="244" y="1102"/>
                    </a:lnTo>
                    <a:lnTo>
                      <a:pt x="239" y="1093"/>
                    </a:lnTo>
                    <a:lnTo>
                      <a:pt x="235" y="1081"/>
                    </a:lnTo>
                    <a:lnTo>
                      <a:pt x="230" y="1074"/>
                    </a:lnTo>
                    <a:lnTo>
                      <a:pt x="225" y="1062"/>
                    </a:lnTo>
                    <a:lnTo>
                      <a:pt x="221" y="1050"/>
                    </a:lnTo>
                    <a:lnTo>
                      <a:pt x="213" y="1038"/>
                    </a:lnTo>
                    <a:lnTo>
                      <a:pt x="209" y="1026"/>
                    </a:lnTo>
                    <a:lnTo>
                      <a:pt x="202" y="1014"/>
                    </a:lnTo>
                    <a:lnTo>
                      <a:pt x="197" y="1005"/>
                    </a:lnTo>
                    <a:lnTo>
                      <a:pt x="190" y="990"/>
                    </a:lnTo>
                    <a:lnTo>
                      <a:pt x="185" y="979"/>
                    </a:lnTo>
                    <a:lnTo>
                      <a:pt x="180" y="964"/>
                    </a:lnTo>
                    <a:lnTo>
                      <a:pt x="173" y="952"/>
                    </a:lnTo>
                    <a:lnTo>
                      <a:pt x="168" y="938"/>
                    </a:lnTo>
                    <a:lnTo>
                      <a:pt x="161" y="924"/>
                    </a:lnTo>
                    <a:lnTo>
                      <a:pt x="154" y="910"/>
                    </a:lnTo>
                    <a:lnTo>
                      <a:pt x="149" y="895"/>
                    </a:lnTo>
                    <a:lnTo>
                      <a:pt x="142" y="884"/>
                    </a:lnTo>
                    <a:lnTo>
                      <a:pt x="135" y="869"/>
                    </a:lnTo>
                    <a:lnTo>
                      <a:pt x="131" y="853"/>
                    </a:lnTo>
                    <a:lnTo>
                      <a:pt x="126" y="838"/>
                    </a:lnTo>
                    <a:lnTo>
                      <a:pt x="119" y="824"/>
                    </a:lnTo>
                    <a:lnTo>
                      <a:pt x="114" y="810"/>
                    </a:lnTo>
                    <a:lnTo>
                      <a:pt x="107" y="793"/>
                    </a:lnTo>
                    <a:lnTo>
                      <a:pt x="102" y="779"/>
                    </a:lnTo>
                    <a:lnTo>
                      <a:pt x="97" y="762"/>
                    </a:lnTo>
                    <a:lnTo>
                      <a:pt x="90" y="748"/>
                    </a:lnTo>
                    <a:lnTo>
                      <a:pt x="86" y="732"/>
                    </a:lnTo>
                    <a:lnTo>
                      <a:pt x="78" y="715"/>
                    </a:lnTo>
                    <a:lnTo>
                      <a:pt x="74" y="698"/>
                    </a:lnTo>
                    <a:lnTo>
                      <a:pt x="69" y="682"/>
                    </a:lnTo>
                    <a:lnTo>
                      <a:pt x="64" y="667"/>
                    </a:lnTo>
                    <a:lnTo>
                      <a:pt x="59" y="651"/>
                    </a:lnTo>
                    <a:lnTo>
                      <a:pt x="55" y="634"/>
                    </a:lnTo>
                    <a:lnTo>
                      <a:pt x="50" y="620"/>
                    </a:lnTo>
                    <a:lnTo>
                      <a:pt x="45" y="603"/>
                    </a:lnTo>
                    <a:lnTo>
                      <a:pt x="41" y="587"/>
                    </a:lnTo>
                    <a:lnTo>
                      <a:pt x="36" y="570"/>
                    </a:lnTo>
                    <a:lnTo>
                      <a:pt x="33" y="553"/>
                    </a:lnTo>
                    <a:lnTo>
                      <a:pt x="29" y="537"/>
                    </a:lnTo>
                    <a:lnTo>
                      <a:pt x="24" y="520"/>
                    </a:lnTo>
                    <a:lnTo>
                      <a:pt x="22" y="504"/>
                    </a:lnTo>
                    <a:lnTo>
                      <a:pt x="19" y="489"/>
                    </a:lnTo>
                    <a:lnTo>
                      <a:pt x="17" y="473"/>
                    </a:lnTo>
                    <a:lnTo>
                      <a:pt x="14" y="456"/>
                    </a:lnTo>
                    <a:lnTo>
                      <a:pt x="12" y="439"/>
                    </a:lnTo>
                    <a:lnTo>
                      <a:pt x="10" y="425"/>
                    </a:lnTo>
                    <a:lnTo>
                      <a:pt x="7" y="411"/>
                    </a:lnTo>
                    <a:lnTo>
                      <a:pt x="5" y="394"/>
                    </a:lnTo>
                    <a:lnTo>
                      <a:pt x="5" y="380"/>
                    </a:lnTo>
                    <a:lnTo>
                      <a:pt x="3" y="368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0" y="323"/>
                    </a:lnTo>
                    <a:lnTo>
                      <a:pt x="0" y="311"/>
                    </a:lnTo>
                    <a:lnTo>
                      <a:pt x="0" y="299"/>
                    </a:lnTo>
                    <a:lnTo>
                      <a:pt x="0" y="287"/>
                    </a:lnTo>
                    <a:lnTo>
                      <a:pt x="3" y="273"/>
                    </a:lnTo>
                    <a:lnTo>
                      <a:pt x="3" y="264"/>
                    </a:lnTo>
                    <a:lnTo>
                      <a:pt x="3" y="249"/>
                    </a:lnTo>
                    <a:lnTo>
                      <a:pt x="3" y="238"/>
                    </a:lnTo>
                    <a:lnTo>
                      <a:pt x="5" y="226"/>
                    </a:lnTo>
                    <a:lnTo>
                      <a:pt x="5" y="216"/>
                    </a:lnTo>
                    <a:lnTo>
                      <a:pt x="7" y="207"/>
                    </a:lnTo>
                    <a:lnTo>
                      <a:pt x="7" y="195"/>
                    </a:lnTo>
                    <a:lnTo>
                      <a:pt x="10" y="185"/>
                    </a:lnTo>
                    <a:lnTo>
                      <a:pt x="14" y="176"/>
                    </a:lnTo>
                    <a:lnTo>
                      <a:pt x="17" y="166"/>
                    </a:lnTo>
                    <a:lnTo>
                      <a:pt x="19" y="157"/>
                    </a:lnTo>
                    <a:lnTo>
                      <a:pt x="22" y="147"/>
                    </a:lnTo>
                    <a:lnTo>
                      <a:pt x="24" y="138"/>
                    </a:lnTo>
                    <a:lnTo>
                      <a:pt x="29" y="131"/>
                    </a:lnTo>
                    <a:lnTo>
                      <a:pt x="31" y="124"/>
                    </a:lnTo>
                    <a:lnTo>
                      <a:pt x="33" y="114"/>
                    </a:lnTo>
                    <a:lnTo>
                      <a:pt x="38" y="109"/>
                    </a:lnTo>
                    <a:lnTo>
                      <a:pt x="41" y="100"/>
                    </a:lnTo>
                    <a:lnTo>
                      <a:pt x="45" y="93"/>
                    </a:lnTo>
                    <a:lnTo>
                      <a:pt x="48" y="86"/>
                    </a:lnTo>
                    <a:lnTo>
                      <a:pt x="52" y="78"/>
                    </a:lnTo>
                    <a:lnTo>
                      <a:pt x="59" y="71"/>
                    </a:lnTo>
                    <a:lnTo>
                      <a:pt x="62" y="67"/>
                    </a:lnTo>
                    <a:lnTo>
                      <a:pt x="69" y="59"/>
                    </a:lnTo>
                    <a:lnTo>
                      <a:pt x="74" y="55"/>
                    </a:lnTo>
                    <a:lnTo>
                      <a:pt x="76" y="50"/>
                    </a:lnTo>
                    <a:lnTo>
                      <a:pt x="83" y="45"/>
                    </a:lnTo>
                    <a:lnTo>
                      <a:pt x="88" y="40"/>
                    </a:lnTo>
                    <a:lnTo>
                      <a:pt x="93" y="36"/>
                    </a:lnTo>
                    <a:lnTo>
                      <a:pt x="100" y="31"/>
                    </a:lnTo>
                    <a:lnTo>
                      <a:pt x="104" y="26"/>
                    </a:lnTo>
                    <a:lnTo>
                      <a:pt x="112" y="24"/>
                    </a:lnTo>
                    <a:lnTo>
                      <a:pt x="116" y="21"/>
                    </a:lnTo>
                    <a:lnTo>
                      <a:pt x="121" y="17"/>
                    </a:lnTo>
                    <a:lnTo>
                      <a:pt x="128" y="14"/>
                    </a:lnTo>
                    <a:lnTo>
                      <a:pt x="135" y="12"/>
                    </a:lnTo>
                    <a:lnTo>
                      <a:pt x="142" y="10"/>
                    </a:lnTo>
                    <a:lnTo>
                      <a:pt x="147" y="5"/>
                    </a:lnTo>
                    <a:lnTo>
                      <a:pt x="154" y="5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3" y="0"/>
                    </a:lnTo>
                    <a:lnTo>
                      <a:pt x="230" y="2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4" y="5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5" y="12"/>
                    </a:lnTo>
                    <a:lnTo>
                      <a:pt x="282" y="14"/>
                    </a:lnTo>
                    <a:lnTo>
                      <a:pt x="292" y="19"/>
                    </a:lnTo>
                    <a:lnTo>
                      <a:pt x="296" y="24"/>
                    </a:lnTo>
                    <a:lnTo>
                      <a:pt x="303" y="29"/>
                    </a:lnTo>
                    <a:lnTo>
                      <a:pt x="311" y="33"/>
                    </a:lnTo>
                    <a:lnTo>
                      <a:pt x="318" y="38"/>
                    </a:lnTo>
                    <a:lnTo>
                      <a:pt x="322" y="43"/>
                    </a:lnTo>
                    <a:lnTo>
                      <a:pt x="329" y="50"/>
                    </a:lnTo>
                    <a:lnTo>
                      <a:pt x="337" y="55"/>
                    </a:lnTo>
                    <a:lnTo>
                      <a:pt x="341" y="62"/>
                    </a:lnTo>
                    <a:lnTo>
                      <a:pt x="348" y="69"/>
                    </a:lnTo>
                    <a:lnTo>
                      <a:pt x="353" y="74"/>
                    </a:lnTo>
                    <a:lnTo>
                      <a:pt x="360" y="83"/>
                    </a:lnTo>
                    <a:lnTo>
                      <a:pt x="365" y="90"/>
                    </a:lnTo>
                    <a:lnTo>
                      <a:pt x="372" y="97"/>
                    </a:lnTo>
                    <a:lnTo>
                      <a:pt x="377" y="105"/>
                    </a:lnTo>
                    <a:lnTo>
                      <a:pt x="382" y="114"/>
                    </a:lnTo>
                    <a:lnTo>
                      <a:pt x="386" y="121"/>
                    </a:lnTo>
                    <a:lnTo>
                      <a:pt x="391" y="128"/>
                    </a:lnTo>
                    <a:lnTo>
                      <a:pt x="396" y="138"/>
                    </a:lnTo>
                    <a:lnTo>
                      <a:pt x="403" y="147"/>
                    </a:lnTo>
                    <a:lnTo>
                      <a:pt x="408" y="157"/>
                    </a:lnTo>
                    <a:lnTo>
                      <a:pt x="410" y="164"/>
                    </a:lnTo>
                    <a:lnTo>
                      <a:pt x="415" y="176"/>
                    </a:lnTo>
                    <a:lnTo>
                      <a:pt x="419" y="183"/>
                    </a:lnTo>
                    <a:lnTo>
                      <a:pt x="424" y="195"/>
                    </a:lnTo>
                    <a:lnTo>
                      <a:pt x="429" y="202"/>
                    </a:lnTo>
                    <a:lnTo>
                      <a:pt x="431" y="211"/>
                    </a:lnTo>
                    <a:lnTo>
                      <a:pt x="436" y="221"/>
                    </a:lnTo>
                    <a:lnTo>
                      <a:pt x="438" y="233"/>
                    </a:lnTo>
                    <a:lnTo>
                      <a:pt x="443" y="240"/>
                    </a:lnTo>
                    <a:lnTo>
                      <a:pt x="448" y="252"/>
                    </a:lnTo>
                    <a:lnTo>
                      <a:pt x="450" y="261"/>
                    </a:lnTo>
                    <a:lnTo>
                      <a:pt x="455" y="273"/>
                    </a:lnTo>
                    <a:lnTo>
                      <a:pt x="457" y="280"/>
                    </a:lnTo>
                    <a:lnTo>
                      <a:pt x="460" y="292"/>
                    </a:lnTo>
                    <a:lnTo>
                      <a:pt x="462" y="302"/>
                    </a:lnTo>
                    <a:lnTo>
                      <a:pt x="467" y="311"/>
                    </a:lnTo>
                    <a:lnTo>
                      <a:pt x="469" y="321"/>
                    </a:lnTo>
                    <a:lnTo>
                      <a:pt x="472" y="333"/>
                    </a:lnTo>
                    <a:lnTo>
                      <a:pt x="474" y="342"/>
                    </a:lnTo>
                    <a:lnTo>
                      <a:pt x="476" y="352"/>
                    </a:lnTo>
                    <a:lnTo>
                      <a:pt x="479" y="361"/>
                    </a:lnTo>
                    <a:lnTo>
                      <a:pt x="479" y="371"/>
                    </a:lnTo>
                    <a:lnTo>
                      <a:pt x="483" y="380"/>
                    </a:lnTo>
                    <a:lnTo>
                      <a:pt x="486" y="390"/>
                    </a:lnTo>
                    <a:lnTo>
                      <a:pt x="486" y="399"/>
                    </a:lnTo>
                    <a:lnTo>
                      <a:pt x="488" y="409"/>
                    </a:lnTo>
                    <a:lnTo>
                      <a:pt x="491" y="418"/>
                    </a:lnTo>
                    <a:lnTo>
                      <a:pt x="493" y="428"/>
                    </a:lnTo>
                    <a:lnTo>
                      <a:pt x="493" y="437"/>
                    </a:lnTo>
                    <a:lnTo>
                      <a:pt x="493" y="444"/>
                    </a:lnTo>
                    <a:lnTo>
                      <a:pt x="495" y="454"/>
                    </a:lnTo>
                    <a:lnTo>
                      <a:pt x="498" y="461"/>
                    </a:lnTo>
                    <a:lnTo>
                      <a:pt x="498" y="470"/>
                    </a:lnTo>
                    <a:lnTo>
                      <a:pt x="498" y="477"/>
                    </a:lnTo>
                    <a:lnTo>
                      <a:pt x="500" y="485"/>
                    </a:lnTo>
                    <a:lnTo>
                      <a:pt x="500" y="494"/>
                    </a:lnTo>
                    <a:lnTo>
                      <a:pt x="500" y="499"/>
                    </a:lnTo>
                    <a:lnTo>
                      <a:pt x="500" y="504"/>
                    </a:lnTo>
                    <a:lnTo>
                      <a:pt x="500" y="511"/>
                    </a:lnTo>
                    <a:lnTo>
                      <a:pt x="500" y="515"/>
                    </a:lnTo>
                    <a:lnTo>
                      <a:pt x="500" y="523"/>
                    </a:lnTo>
                    <a:lnTo>
                      <a:pt x="500" y="527"/>
                    </a:lnTo>
                    <a:lnTo>
                      <a:pt x="500" y="534"/>
                    </a:lnTo>
                    <a:lnTo>
                      <a:pt x="500" y="542"/>
                    </a:lnTo>
                    <a:lnTo>
                      <a:pt x="500" y="549"/>
                    </a:lnTo>
                    <a:lnTo>
                      <a:pt x="500" y="553"/>
                    </a:lnTo>
                    <a:lnTo>
                      <a:pt x="500" y="561"/>
                    </a:lnTo>
                    <a:lnTo>
                      <a:pt x="500" y="568"/>
                    </a:lnTo>
                    <a:lnTo>
                      <a:pt x="500" y="577"/>
                    </a:lnTo>
                    <a:lnTo>
                      <a:pt x="500" y="584"/>
                    </a:lnTo>
                    <a:lnTo>
                      <a:pt x="500" y="591"/>
                    </a:lnTo>
                    <a:lnTo>
                      <a:pt x="500" y="599"/>
                    </a:lnTo>
                    <a:lnTo>
                      <a:pt x="491" y="599"/>
                    </a:lnTo>
                    <a:lnTo>
                      <a:pt x="483" y="599"/>
                    </a:lnTo>
                    <a:lnTo>
                      <a:pt x="476" y="596"/>
                    </a:lnTo>
                    <a:lnTo>
                      <a:pt x="469" y="596"/>
                    </a:lnTo>
                    <a:lnTo>
                      <a:pt x="460" y="596"/>
                    </a:lnTo>
                    <a:lnTo>
                      <a:pt x="453" y="596"/>
                    </a:lnTo>
                    <a:lnTo>
                      <a:pt x="446" y="596"/>
                    </a:lnTo>
                    <a:lnTo>
                      <a:pt x="438" y="596"/>
                    </a:lnTo>
                    <a:lnTo>
                      <a:pt x="443" y="591"/>
                    </a:lnTo>
                    <a:lnTo>
                      <a:pt x="446" y="587"/>
                    </a:lnTo>
                    <a:lnTo>
                      <a:pt x="448" y="582"/>
                    </a:lnTo>
                    <a:lnTo>
                      <a:pt x="450" y="580"/>
                    </a:lnTo>
                    <a:lnTo>
                      <a:pt x="453" y="572"/>
                    </a:lnTo>
                    <a:lnTo>
                      <a:pt x="455" y="572"/>
                    </a:lnTo>
                    <a:lnTo>
                      <a:pt x="419" y="558"/>
                    </a:lnTo>
                    <a:lnTo>
                      <a:pt x="415" y="565"/>
                    </a:lnTo>
                    <a:lnTo>
                      <a:pt x="412" y="570"/>
                    </a:lnTo>
                    <a:lnTo>
                      <a:pt x="410" y="577"/>
                    </a:lnTo>
                    <a:lnTo>
                      <a:pt x="408" y="584"/>
                    </a:lnTo>
                    <a:lnTo>
                      <a:pt x="403" y="589"/>
                    </a:lnTo>
                    <a:lnTo>
                      <a:pt x="401" y="596"/>
                    </a:lnTo>
                    <a:lnTo>
                      <a:pt x="396" y="603"/>
                    </a:lnTo>
                    <a:lnTo>
                      <a:pt x="393" y="608"/>
                    </a:lnTo>
                    <a:lnTo>
                      <a:pt x="389" y="613"/>
                    </a:lnTo>
                    <a:lnTo>
                      <a:pt x="386" y="620"/>
                    </a:lnTo>
                    <a:lnTo>
                      <a:pt x="382" y="627"/>
                    </a:lnTo>
                    <a:lnTo>
                      <a:pt x="379" y="632"/>
                    </a:lnTo>
                    <a:lnTo>
                      <a:pt x="374" y="639"/>
                    </a:lnTo>
                    <a:lnTo>
                      <a:pt x="372" y="646"/>
                    </a:lnTo>
                    <a:lnTo>
                      <a:pt x="367" y="651"/>
                    </a:lnTo>
                    <a:lnTo>
                      <a:pt x="363" y="656"/>
                    </a:lnTo>
                    <a:lnTo>
                      <a:pt x="358" y="663"/>
                    </a:lnTo>
                    <a:lnTo>
                      <a:pt x="353" y="667"/>
                    </a:lnTo>
                    <a:lnTo>
                      <a:pt x="351" y="672"/>
                    </a:lnTo>
                    <a:lnTo>
                      <a:pt x="346" y="677"/>
                    </a:lnTo>
                    <a:lnTo>
                      <a:pt x="341" y="682"/>
                    </a:lnTo>
                    <a:lnTo>
                      <a:pt x="339" y="689"/>
                    </a:lnTo>
                    <a:lnTo>
                      <a:pt x="334" y="694"/>
                    </a:lnTo>
                    <a:lnTo>
                      <a:pt x="332" y="698"/>
                    </a:lnTo>
                    <a:lnTo>
                      <a:pt x="325" y="705"/>
                    </a:lnTo>
                    <a:lnTo>
                      <a:pt x="318" y="715"/>
                    </a:lnTo>
                    <a:lnTo>
                      <a:pt x="311" y="722"/>
                    </a:lnTo>
                    <a:lnTo>
                      <a:pt x="306" y="732"/>
                    </a:lnTo>
                    <a:lnTo>
                      <a:pt x="303" y="717"/>
                    </a:lnTo>
                    <a:lnTo>
                      <a:pt x="299" y="703"/>
                    </a:lnTo>
                    <a:lnTo>
                      <a:pt x="296" y="691"/>
                    </a:lnTo>
                    <a:lnTo>
                      <a:pt x="294" y="677"/>
                    </a:lnTo>
                    <a:lnTo>
                      <a:pt x="292" y="665"/>
                    </a:lnTo>
                    <a:lnTo>
                      <a:pt x="289" y="651"/>
                    </a:lnTo>
                    <a:lnTo>
                      <a:pt x="287" y="639"/>
                    </a:lnTo>
                    <a:lnTo>
                      <a:pt x="284" y="625"/>
                    </a:lnTo>
                    <a:lnTo>
                      <a:pt x="282" y="613"/>
                    </a:lnTo>
                    <a:lnTo>
                      <a:pt x="280" y="599"/>
                    </a:lnTo>
                    <a:lnTo>
                      <a:pt x="280" y="587"/>
                    </a:lnTo>
                    <a:lnTo>
                      <a:pt x="277" y="575"/>
                    </a:lnTo>
                    <a:lnTo>
                      <a:pt x="275" y="563"/>
                    </a:lnTo>
                    <a:lnTo>
                      <a:pt x="273" y="551"/>
                    </a:lnTo>
                    <a:lnTo>
                      <a:pt x="270" y="539"/>
                    </a:lnTo>
                    <a:lnTo>
                      <a:pt x="270" y="527"/>
                    </a:lnTo>
                    <a:lnTo>
                      <a:pt x="268" y="515"/>
                    </a:lnTo>
                    <a:lnTo>
                      <a:pt x="268" y="504"/>
                    </a:lnTo>
                    <a:lnTo>
                      <a:pt x="266" y="492"/>
                    </a:lnTo>
                    <a:lnTo>
                      <a:pt x="263" y="482"/>
                    </a:lnTo>
                    <a:lnTo>
                      <a:pt x="263" y="470"/>
                    </a:lnTo>
                    <a:lnTo>
                      <a:pt x="261" y="458"/>
                    </a:lnTo>
                    <a:lnTo>
                      <a:pt x="258" y="449"/>
                    </a:lnTo>
                    <a:lnTo>
                      <a:pt x="258" y="439"/>
                    </a:lnTo>
                    <a:lnTo>
                      <a:pt x="256" y="428"/>
                    </a:lnTo>
                    <a:lnTo>
                      <a:pt x="256" y="416"/>
                    </a:lnTo>
                    <a:lnTo>
                      <a:pt x="254" y="406"/>
                    </a:lnTo>
                    <a:lnTo>
                      <a:pt x="254" y="397"/>
                    </a:lnTo>
                    <a:lnTo>
                      <a:pt x="251" y="387"/>
                    </a:lnTo>
                    <a:lnTo>
                      <a:pt x="251" y="378"/>
                    </a:lnTo>
                    <a:lnTo>
                      <a:pt x="249" y="368"/>
                    </a:lnTo>
                    <a:lnTo>
                      <a:pt x="249" y="361"/>
                    </a:lnTo>
                    <a:lnTo>
                      <a:pt x="249" y="349"/>
                    </a:lnTo>
                    <a:lnTo>
                      <a:pt x="247" y="342"/>
                    </a:lnTo>
                    <a:lnTo>
                      <a:pt x="244" y="333"/>
                    </a:lnTo>
                    <a:lnTo>
                      <a:pt x="244" y="323"/>
                    </a:lnTo>
                    <a:lnTo>
                      <a:pt x="242" y="316"/>
                    </a:lnTo>
                    <a:lnTo>
                      <a:pt x="242" y="309"/>
                    </a:lnTo>
                    <a:lnTo>
                      <a:pt x="242" y="302"/>
                    </a:lnTo>
                    <a:lnTo>
                      <a:pt x="242" y="295"/>
                    </a:lnTo>
                    <a:lnTo>
                      <a:pt x="239" y="287"/>
                    </a:lnTo>
                    <a:lnTo>
                      <a:pt x="239" y="280"/>
                    </a:lnTo>
                    <a:lnTo>
                      <a:pt x="239" y="273"/>
                    </a:lnTo>
                    <a:lnTo>
                      <a:pt x="239" y="268"/>
                    </a:lnTo>
                    <a:lnTo>
                      <a:pt x="237" y="261"/>
                    </a:lnTo>
                    <a:lnTo>
                      <a:pt x="237" y="254"/>
                    </a:lnTo>
                    <a:lnTo>
                      <a:pt x="237" y="249"/>
                    </a:lnTo>
                    <a:lnTo>
                      <a:pt x="237" y="247"/>
                    </a:lnTo>
                    <a:lnTo>
                      <a:pt x="237" y="240"/>
                    </a:lnTo>
                    <a:lnTo>
                      <a:pt x="235" y="235"/>
                    </a:lnTo>
                    <a:lnTo>
                      <a:pt x="235" y="233"/>
                    </a:lnTo>
                    <a:lnTo>
                      <a:pt x="235" y="228"/>
                    </a:lnTo>
                    <a:lnTo>
                      <a:pt x="235" y="221"/>
                    </a:lnTo>
                    <a:lnTo>
                      <a:pt x="235" y="216"/>
                    </a:lnTo>
                    <a:lnTo>
                      <a:pt x="235" y="209"/>
                    </a:lnTo>
                    <a:lnTo>
                      <a:pt x="235" y="207"/>
                    </a:lnTo>
                    <a:lnTo>
                      <a:pt x="235" y="204"/>
                    </a:lnTo>
                    <a:lnTo>
                      <a:pt x="190" y="207"/>
                    </a:lnTo>
                    <a:lnTo>
                      <a:pt x="187" y="216"/>
                    </a:lnTo>
                    <a:lnTo>
                      <a:pt x="187" y="223"/>
                    </a:lnTo>
                    <a:lnTo>
                      <a:pt x="187" y="233"/>
                    </a:lnTo>
                    <a:lnTo>
                      <a:pt x="187" y="240"/>
                    </a:lnTo>
                    <a:lnTo>
                      <a:pt x="187" y="247"/>
                    </a:lnTo>
                    <a:lnTo>
                      <a:pt x="187" y="259"/>
                    </a:lnTo>
                    <a:lnTo>
                      <a:pt x="187" y="266"/>
                    </a:lnTo>
                    <a:lnTo>
                      <a:pt x="187" y="276"/>
                    </a:lnTo>
                    <a:lnTo>
                      <a:pt x="187" y="285"/>
                    </a:lnTo>
                    <a:lnTo>
                      <a:pt x="187" y="295"/>
                    </a:lnTo>
                    <a:lnTo>
                      <a:pt x="187" y="302"/>
                    </a:lnTo>
                    <a:lnTo>
                      <a:pt x="190" y="311"/>
                    </a:lnTo>
                    <a:lnTo>
                      <a:pt x="190" y="316"/>
                    </a:lnTo>
                    <a:lnTo>
                      <a:pt x="190" y="321"/>
                    </a:lnTo>
                    <a:lnTo>
                      <a:pt x="190" y="325"/>
                    </a:lnTo>
                    <a:lnTo>
                      <a:pt x="190" y="330"/>
                    </a:lnTo>
                    <a:lnTo>
                      <a:pt x="190" y="335"/>
                    </a:lnTo>
                    <a:lnTo>
                      <a:pt x="190" y="340"/>
                    </a:lnTo>
                    <a:lnTo>
                      <a:pt x="192" y="344"/>
                    </a:lnTo>
                    <a:lnTo>
                      <a:pt x="192" y="349"/>
                    </a:lnTo>
                    <a:lnTo>
                      <a:pt x="192" y="359"/>
                    </a:lnTo>
                    <a:lnTo>
                      <a:pt x="194" y="368"/>
                    </a:lnTo>
                    <a:lnTo>
                      <a:pt x="194" y="373"/>
                    </a:lnTo>
                    <a:lnTo>
                      <a:pt x="194" y="378"/>
                    </a:lnTo>
                    <a:lnTo>
                      <a:pt x="194" y="382"/>
                    </a:lnTo>
                    <a:lnTo>
                      <a:pt x="194" y="387"/>
                    </a:lnTo>
                    <a:lnTo>
                      <a:pt x="194" y="392"/>
                    </a:lnTo>
                    <a:lnTo>
                      <a:pt x="197" y="399"/>
                    </a:lnTo>
                    <a:lnTo>
                      <a:pt x="197" y="404"/>
                    </a:lnTo>
                    <a:lnTo>
                      <a:pt x="197" y="409"/>
                    </a:lnTo>
                    <a:lnTo>
                      <a:pt x="197" y="413"/>
                    </a:lnTo>
                    <a:lnTo>
                      <a:pt x="199" y="418"/>
                    </a:lnTo>
                    <a:lnTo>
                      <a:pt x="199" y="423"/>
                    </a:lnTo>
                    <a:lnTo>
                      <a:pt x="199" y="428"/>
                    </a:lnTo>
                    <a:lnTo>
                      <a:pt x="199" y="432"/>
                    </a:lnTo>
                    <a:lnTo>
                      <a:pt x="199" y="437"/>
                    </a:lnTo>
                    <a:lnTo>
                      <a:pt x="202" y="442"/>
                    </a:lnTo>
                    <a:lnTo>
                      <a:pt x="202" y="447"/>
                    </a:lnTo>
                    <a:lnTo>
                      <a:pt x="202" y="454"/>
                    </a:lnTo>
                    <a:lnTo>
                      <a:pt x="202" y="458"/>
                    </a:lnTo>
                    <a:lnTo>
                      <a:pt x="204" y="463"/>
                    </a:lnTo>
                    <a:lnTo>
                      <a:pt x="204" y="468"/>
                    </a:lnTo>
                    <a:lnTo>
                      <a:pt x="204" y="473"/>
                    </a:lnTo>
                    <a:lnTo>
                      <a:pt x="204" y="477"/>
                    </a:lnTo>
                    <a:lnTo>
                      <a:pt x="206" y="482"/>
                    </a:lnTo>
                    <a:lnTo>
                      <a:pt x="209" y="487"/>
                    </a:lnTo>
                    <a:lnTo>
                      <a:pt x="209" y="494"/>
                    </a:lnTo>
                    <a:lnTo>
                      <a:pt x="209" y="499"/>
                    </a:lnTo>
                    <a:lnTo>
                      <a:pt x="211" y="504"/>
                    </a:lnTo>
                    <a:lnTo>
                      <a:pt x="211" y="508"/>
                    </a:lnTo>
                    <a:lnTo>
                      <a:pt x="206" y="501"/>
                    </a:lnTo>
                    <a:lnTo>
                      <a:pt x="202" y="496"/>
                    </a:lnTo>
                    <a:lnTo>
                      <a:pt x="197" y="492"/>
                    </a:lnTo>
                    <a:lnTo>
                      <a:pt x="190" y="487"/>
                    </a:lnTo>
                    <a:lnTo>
                      <a:pt x="185" y="480"/>
                    </a:lnTo>
                    <a:lnTo>
                      <a:pt x="180" y="473"/>
                    </a:lnTo>
                    <a:lnTo>
                      <a:pt x="173" y="468"/>
                    </a:lnTo>
                    <a:lnTo>
                      <a:pt x="168" y="461"/>
                    </a:lnTo>
                    <a:lnTo>
                      <a:pt x="161" y="454"/>
                    </a:lnTo>
                    <a:lnTo>
                      <a:pt x="157" y="447"/>
                    </a:lnTo>
                    <a:lnTo>
                      <a:pt x="149" y="439"/>
                    </a:lnTo>
                    <a:lnTo>
                      <a:pt x="145" y="432"/>
                    </a:lnTo>
                    <a:lnTo>
                      <a:pt x="138" y="428"/>
                    </a:lnTo>
                    <a:lnTo>
                      <a:pt x="131" y="420"/>
                    </a:lnTo>
                    <a:lnTo>
                      <a:pt x="126" y="413"/>
                    </a:lnTo>
                    <a:lnTo>
                      <a:pt x="121" y="406"/>
                    </a:lnTo>
                    <a:lnTo>
                      <a:pt x="114" y="399"/>
                    </a:lnTo>
                    <a:lnTo>
                      <a:pt x="109" y="392"/>
                    </a:lnTo>
                    <a:lnTo>
                      <a:pt x="104" y="387"/>
                    </a:lnTo>
                    <a:lnTo>
                      <a:pt x="100" y="380"/>
                    </a:lnTo>
                    <a:lnTo>
                      <a:pt x="93" y="373"/>
                    </a:lnTo>
                    <a:lnTo>
                      <a:pt x="88" y="368"/>
                    </a:lnTo>
                    <a:lnTo>
                      <a:pt x="83" y="361"/>
                    </a:lnTo>
                    <a:lnTo>
                      <a:pt x="78" y="359"/>
                    </a:lnTo>
                    <a:lnTo>
                      <a:pt x="74" y="352"/>
                    </a:lnTo>
                    <a:lnTo>
                      <a:pt x="71" y="347"/>
                    </a:lnTo>
                    <a:lnTo>
                      <a:pt x="69" y="342"/>
                    </a:lnTo>
                    <a:lnTo>
                      <a:pt x="64" y="337"/>
                    </a:lnTo>
                    <a:lnTo>
                      <a:pt x="59" y="328"/>
                    </a:lnTo>
                    <a:lnTo>
                      <a:pt x="57" y="321"/>
                    </a:lnTo>
                    <a:lnTo>
                      <a:pt x="36" y="361"/>
                    </a:lnTo>
                    <a:lnTo>
                      <a:pt x="38" y="363"/>
                    </a:lnTo>
                    <a:lnTo>
                      <a:pt x="43" y="371"/>
                    </a:lnTo>
                    <a:lnTo>
                      <a:pt x="50" y="378"/>
                    </a:lnTo>
                    <a:lnTo>
                      <a:pt x="52" y="382"/>
                    </a:lnTo>
                    <a:lnTo>
                      <a:pt x="57" y="387"/>
                    </a:lnTo>
                    <a:lnTo>
                      <a:pt x="62" y="394"/>
                    </a:lnTo>
                    <a:lnTo>
                      <a:pt x="67" y="401"/>
                    </a:lnTo>
                    <a:lnTo>
                      <a:pt x="71" y="406"/>
                    </a:lnTo>
                    <a:lnTo>
                      <a:pt x="76" y="413"/>
                    </a:lnTo>
                    <a:lnTo>
                      <a:pt x="83" y="420"/>
                    </a:lnTo>
                    <a:lnTo>
                      <a:pt x="90" y="430"/>
                    </a:lnTo>
                    <a:lnTo>
                      <a:pt x="97" y="437"/>
                    </a:lnTo>
                    <a:lnTo>
                      <a:pt x="102" y="444"/>
                    </a:lnTo>
                    <a:lnTo>
                      <a:pt x="109" y="454"/>
                    </a:lnTo>
                    <a:lnTo>
                      <a:pt x="116" y="461"/>
                    </a:lnTo>
                    <a:lnTo>
                      <a:pt x="123" y="470"/>
                    </a:lnTo>
                    <a:lnTo>
                      <a:pt x="131" y="480"/>
                    </a:lnTo>
                    <a:lnTo>
                      <a:pt x="140" y="487"/>
                    </a:lnTo>
                    <a:lnTo>
                      <a:pt x="149" y="496"/>
                    </a:lnTo>
                    <a:lnTo>
                      <a:pt x="157" y="506"/>
                    </a:lnTo>
                    <a:lnTo>
                      <a:pt x="166" y="515"/>
                    </a:lnTo>
                    <a:lnTo>
                      <a:pt x="168" y="520"/>
                    </a:lnTo>
                    <a:lnTo>
                      <a:pt x="173" y="525"/>
                    </a:lnTo>
                    <a:lnTo>
                      <a:pt x="180" y="527"/>
                    </a:lnTo>
                    <a:lnTo>
                      <a:pt x="185" y="534"/>
                    </a:lnTo>
                    <a:lnTo>
                      <a:pt x="192" y="542"/>
                    </a:lnTo>
                    <a:lnTo>
                      <a:pt x="202" y="551"/>
                    </a:lnTo>
                    <a:lnTo>
                      <a:pt x="206" y="556"/>
                    </a:lnTo>
                    <a:lnTo>
                      <a:pt x="211" y="561"/>
                    </a:lnTo>
                    <a:lnTo>
                      <a:pt x="216" y="565"/>
                    </a:lnTo>
                    <a:lnTo>
                      <a:pt x="223" y="570"/>
                    </a:lnTo>
                    <a:lnTo>
                      <a:pt x="223" y="580"/>
                    </a:lnTo>
                    <a:lnTo>
                      <a:pt x="225" y="591"/>
                    </a:lnTo>
                    <a:lnTo>
                      <a:pt x="225" y="601"/>
                    </a:lnTo>
                    <a:lnTo>
                      <a:pt x="228" y="610"/>
                    </a:lnTo>
                    <a:lnTo>
                      <a:pt x="230" y="622"/>
                    </a:lnTo>
                    <a:lnTo>
                      <a:pt x="230" y="634"/>
                    </a:lnTo>
                    <a:lnTo>
                      <a:pt x="232" y="644"/>
                    </a:lnTo>
                    <a:lnTo>
                      <a:pt x="235" y="656"/>
                    </a:lnTo>
                    <a:lnTo>
                      <a:pt x="237" y="665"/>
                    </a:lnTo>
                    <a:lnTo>
                      <a:pt x="239" y="675"/>
                    </a:lnTo>
                    <a:lnTo>
                      <a:pt x="239" y="686"/>
                    </a:lnTo>
                    <a:lnTo>
                      <a:pt x="242" y="696"/>
                    </a:lnTo>
                    <a:lnTo>
                      <a:pt x="244" y="705"/>
                    </a:lnTo>
                    <a:lnTo>
                      <a:pt x="247" y="715"/>
                    </a:lnTo>
                    <a:lnTo>
                      <a:pt x="249" y="724"/>
                    </a:lnTo>
                    <a:lnTo>
                      <a:pt x="251" y="736"/>
                    </a:lnTo>
                    <a:lnTo>
                      <a:pt x="254" y="746"/>
                    </a:lnTo>
                    <a:lnTo>
                      <a:pt x="256" y="755"/>
                    </a:lnTo>
                    <a:lnTo>
                      <a:pt x="256" y="765"/>
                    </a:lnTo>
                    <a:lnTo>
                      <a:pt x="258" y="774"/>
                    </a:lnTo>
                    <a:lnTo>
                      <a:pt x="261" y="784"/>
                    </a:lnTo>
                    <a:lnTo>
                      <a:pt x="263" y="791"/>
                    </a:lnTo>
                    <a:lnTo>
                      <a:pt x="266" y="803"/>
                    </a:lnTo>
                    <a:lnTo>
                      <a:pt x="268" y="812"/>
                    </a:lnTo>
                    <a:lnTo>
                      <a:pt x="268" y="819"/>
                    </a:lnTo>
                    <a:lnTo>
                      <a:pt x="270" y="829"/>
                    </a:lnTo>
                    <a:lnTo>
                      <a:pt x="273" y="838"/>
                    </a:lnTo>
                    <a:lnTo>
                      <a:pt x="275" y="846"/>
                    </a:lnTo>
                    <a:lnTo>
                      <a:pt x="277" y="855"/>
                    </a:lnTo>
                    <a:lnTo>
                      <a:pt x="280" y="862"/>
                    </a:lnTo>
                    <a:lnTo>
                      <a:pt x="280" y="872"/>
                    </a:lnTo>
                    <a:lnTo>
                      <a:pt x="282" y="879"/>
                    </a:lnTo>
                    <a:lnTo>
                      <a:pt x="282" y="886"/>
                    </a:lnTo>
                    <a:lnTo>
                      <a:pt x="284" y="895"/>
                    </a:lnTo>
                    <a:lnTo>
                      <a:pt x="287" y="900"/>
                    </a:lnTo>
                    <a:lnTo>
                      <a:pt x="287" y="910"/>
                    </a:lnTo>
                    <a:lnTo>
                      <a:pt x="289" y="914"/>
                    </a:lnTo>
                    <a:lnTo>
                      <a:pt x="292" y="922"/>
                    </a:lnTo>
                    <a:lnTo>
                      <a:pt x="294" y="929"/>
                    </a:lnTo>
                    <a:lnTo>
                      <a:pt x="296" y="936"/>
                    </a:lnTo>
                    <a:lnTo>
                      <a:pt x="296" y="941"/>
                    </a:lnTo>
                    <a:lnTo>
                      <a:pt x="299" y="948"/>
                    </a:lnTo>
                    <a:lnTo>
                      <a:pt x="299" y="952"/>
                    </a:lnTo>
                    <a:lnTo>
                      <a:pt x="301" y="957"/>
                    </a:lnTo>
                    <a:lnTo>
                      <a:pt x="301" y="964"/>
                    </a:lnTo>
                    <a:lnTo>
                      <a:pt x="303" y="969"/>
                    </a:lnTo>
                    <a:lnTo>
                      <a:pt x="303" y="974"/>
                    </a:lnTo>
                    <a:lnTo>
                      <a:pt x="306" y="979"/>
                    </a:lnTo>
                    <a:lnTo>
                      <a:pt x="308" y="986"/>
                    </a:lnTo>
                    <a:lnTo>
                      <a:pt x="308" y="995"/>
                    </a:lnTo>
                    <a:lnTo>
                      <a:pt x="311" y="1000"/>
                    </a:lnTo>
                    <a:lnTo>
                      <a:pt x="313" y="1007"/>
                    </a:lnTo>
                    <a:lnTo>
                      <a:pt x="313" y="1012"/>
                    </a:lnTo>
                    <a:lnTo>
                      <a:pt x="313" y="1014"/>
                    </a:lnTo>
                    <a:lnTo>
                      <a:pt x="315" y="1014"/>
                    </a:lnTo>
                    <a:lnTo>
                      <a:pt x="318" y="1017"/>
                    </a:lnTo>
                    <a:lnTo>
                      <a:pt x="363" y="1002"/>
                    </a:lnTo>
                    <a:lnTo>
                      <a:pt x="360" y="995"/>
                    </a:lnTo>
                    <a:lnTo>
                      <a:pt x="360" y="988"/>
                    </a:lnTo>
                    <a:lnTo>
                      <a:pt x="356" y="981"/>
                    </a:lnTo>
                    <a:lnTo>
                      <a:pt x="356" y="976"/>
                    </a:lnTo>
                    <a:lnTo>
                      <a:pt x="353" y="967"/>
                    </a:lnTo>
                    <a:lnTo>
                      <a:pt x="351" y="960"/>
                    </a:lnTo>
                    <a:lnTo>
                      <a:pt x="351" y="955"/>
                    </a:lnTo>
                    <a:lnTo>
                      <a:pt x="348" y="948"/>
                    </a:lnTo>
                    <a:lnTo>
                      <a:pt x="346" y="941"/>
                    </a:lnTo>
                    <a:lnTo>
                      <a:pt x="346" y="936"/>
                    </a:lnTo>
                    <a:lnTo>
                      <a:pt x="344" y="926"/>
                    </a:lnTo>
                    <a:lnTo>
                      <a:pt x="341" y="922"/>
                    </a:lnTo>
                    <a:lnTo>
                      <a:pt x="341" y="914"/>
                    </a:lnTo>
                    <a:lnTo>
                      <a:pt x="339" y="907"/>
                    </a:lnTo>
                    <a:lnTo>
                      <a:pt x="339" y="900"/>
                    </a:lnTo>
                    <a:lnTo>
                      <a:pt x="337" y="895"/>
                    </a:lnTo>
                    <a:lnTo>
                      <a:pt x="334" y="886"/>
                    </a:lnTo>
                    <a:lnTo>
                      <a:pt x="334" y="881"/>
                    </a:lnTo>
                    <a:lnTo>
                      <a:pt x="332" y="872"/>
                    </a:lnTo>
                    <a:lnTo>
                      <a:pt x="332" y="867"/>
                    </a:lnTo>
                    <a:lnTo>
                      <a:pt x="327" y="860"/>
                    </a:lnTo>
                    <a:lnTo>
                      <a:pt x="327" y="853"/>
                    </a:lnTo>
                    <a:lnTo>
                      <a:pt x="325" y="846"/>
                    </a:lnTo>
                    <a:lnTo>
                      <a:pt x="325" y="841"/>
                    </a:lnTo>
                    <a:lnTo>
                      <a:pt x="322" y="834"/>
                    </a:lnTo>
                    <a:lnTo>
                      <a:pt x="322" y="827"/>
                    </a:lnTo>
                    <a:lnTo>
                      <a:pt x="320" y="819"/>
                    </a:lnTo>
                    <a:lnTo>
                      <a:pt x="320" y="815"/>
                    </a:lnTo>
                    <a:lnTo>
                      <a:pt x="318" y="808"/>
                    </a:lnTo>
                    <a:lnTo>
                      <a:pt x="318" y="800"/>
                    </a:lnTo>
                    <a:lnTo>
                      <a:pt x="315" y="793"/>
                    </a:lnTo>
                    <a:lnTo>
                      <a:pt x="313" y="789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5" y="774"/>
                    </a:lnTo>
                    <a:lnTo>
                      <a:pt x="327" y="770"/>
                    </a:lnTo>
                    <a:lnTo>
                      <a:pt x="332" y="762"/>
                    </a:lnTo>
                    <a:lnTo>
                      <a:pt x="337" y="758"/>
                    </a:lnTo>
                    <a:lnTo>
                      <a:pt x="339" y="753"/>
                    </a:lnTo>
                    <a:lnTo>
                      <a:pt x="346" y="748"/>
                    </a:lnTo>
                    <a:lnTo>
                      <a:pt x="348" y="741"/>
                    </a:lnTo>
                    <a:lnTo>
                      <a:pt x="353" y="736"/>
                    </a:lnTo>
                    <a:lnTo>
                      <a:pt x="356" y="729"/>
                    </a:lnTo>
                    <a:lnTo>
                      <a:pt x="363" y="722"/>
                    </a:lnTo>
                    <a:lnTo>
                      <a:pt x="365" y="717"/>
                    </a:lnTo>
                    <a:lnTo>
                      <a:pt x="370" y="710"/>
                    </a:lnTo>
                    <a:lnTo>
                      <a:pt x="374" y="705"/>
                    </a:lnTo>
                    <a:lnTo>
                      <a:pt x="379" y="698"/>
                    </a:lnTo>
                    <a:lnTo>
                      <a:pt x="382" y="691"/>
                    </a:lnTo>
                    <a:lnTo>
                      <a:pt x="386" y="686"/>
                    </a:lnTo>
                    <a:lnTo>
                      <a:pt x="389" y="679"/>
                    </a:lnTo>
                    <a:lnTo>
                      <a:pt x="393" y="672"/>
                    </a:lnTo>
                    <a:lnTo>
                      <a:pt x="396" y="665"/>
                    </a:lnTo>
                    <a:lnTo>
                      <a:pt x="403" y="660"/>
                    </a:lnTo>
                    <a:lnTo>
                      <a:pt x="405" y="653"/>
                    </a:lnTo>
                    <a:lnTo>
                      <a:pt x="410" y="648"/>
                    </a:lnTo>
                    <a:lnTo>
                      <a:pt x="412" y="641"/>
                    </a:lnTo>
                    <a:lnTo>
                      <a:pt x="415" y="637"/>
                    </a:lnTo>
                    <a:lnTo>
                      <a:pt x="419" y="632"/>
                    </a:lnTo>
                    <a:lnTo>
                      <a:pt x="422" y="625"/>
                    </a:lnTo>
                    <a:lnTo>
                      <a:pt x="424" y="620"/>
                    </a:lnTo>
                    <a:lnTo>
                      <a:pt x="429" y="613"/>
                    </a:lnTo>
                    <a:lnTo>
                      <a:pt x="431" y="610"/>
                    </a:lnTo>
                    <a:lnTo>
                      <a:pt x="434" y="606"/>
                    </a:lnTo>
                    <a:lnTo>
                      <a:pt x="438" y="606"/>
                    </a:lnTo>
                    <a:lnTo>
                      <a:pt x="448" y="606"/>
                    </a:lnTo>
                    <a:lnTo>
                      <a:pt x="455" y="606"/>
                    </a:lnTo>
                    <a:lnTo>
                      <a:pt x="464" y="606"/>
                    </a:lnTo>
                    <a:lnTo>
                      <a:pt x="474" y="606"/>
                    </a:lnTo>
                    <a:lnTo>
                      <a:pt x="483" y="608"/>
                    </a:lnTo>
                    <a:lnTo>
                      <a:pt x="491" y="608"/>
                    </a:lnTo>
                    <a:lnTo>
                      <a:pt x="500" y="608"/>
                    </a:lnTo>
                    <a:lnTo>
                      <a:pt x="498" y="618"/>
                    </a:lnTo>
                    <a:lnTo>
                      <a:pt x="498" y="625"/>
                    </a:lnTo>
                    <a:lnTo>
                      <a:pt x="495" y="634"/>
                    </a:lnTo>
                    <a:lnTo>
                      <a:pt x="495" y="641"/>
                    </a:lnTo>
                    <a:lnTo>
                      <a:pt x="493" y="651"/>
                    </a:lnTo>
                    <a:lnTo>
                      <a:pt x="493" y="660"/>
                    </a:lnTo>
                    <a:lnTo>
                      <a:pt x="493" y="670"/>
                    </a:lnTo>
                    <a:lnTo>
                      <a:pt x="493" y="679"/>
                    </a:lnTo>
                    <a:lnTo>
                      <a:pt x="491" y="689"/>
                    </a:lnTo>
                    <a:lnTo>
                      <a:pt x="491" y="698"/>
                    </a:lnTo>
                    <a:lnTo>
                      <a:pt x="488" y="708"/>
                    </a:lnTo>
                    <a:lnTo>
                      <a:pt x="488" y="717"/>
                    </a:lnTo>
                    <a:lnTo>
                      <a:pt x="486" y="727"/>
                    </a:lnTo>
                    <a:lnTo>
                      <a:pt x="486" y="736"/>
                    </a:lnTo>
                    <a:lnTo>
                      <a:pt x="483" y="746"/>
                    </a:lnTo>
                    <a:lnTo>
                      <a:pt x="483" y="758"/>
                    </a:lnTo>
                    <a:lnTo>
                      <a:pt x="481" y="767"/>
                    </a:lnTo>
                    <a:lnTo>
                      <a:pt x="479" y="777"/>
                    </a:lnTo>
                    <a:lnTo>
                      <a:pt x="476" y="786"/>
                    </a:lnTo>
                    <a:lnTo>
                      <a:pt x="476" y="798"/>
                    </a:lnTo>
                    <a:lnTo>
                      <a:pt x="474" y="805"/>
                    </a:lnTo>
                    <a:lnTo>
                      <a:pt x="474" y="817"/>
                    </a:lnTo>
                    <a:lnTo>
                      <a:pt x="472" y="827"/>
                    </a:lnTo>
                    <a:lnTo>
                      <a:pt x="472" y="838"/>
                    </a:lnTo>
                    <a:lnTo>
                      <a:pt x="469" y="846"/>
                    </a:lnTo>
                    <a:lnTo>
                      <a:pt x="464" y="857"/>
                    </a:lnTo>
                    <a:lnTo>
                      <a:pt x="464" y="867"/>
                    </a:lnTo>
                    <a:lnTo>
                      <a:pt x="462" y="876"/>
                    </a:lnTo>
                    <a:lnTo>
                      <a:pt x="460" y="886"/>
                    </a:lnTo>
                    <a:lnTo>
                      <a:pt x="460" y="898"/>
                    </a:lnTo>
                    <a:lnTo>
                      <a:pt x="457" y="907"/>
                    </a:lnTo>
                    <a:lnTo>
                      <a:pt x="455" y="917"/>
                    </a:lnTo>
                    <a:lnTo>
                      <a:pt x="453" y="926"/>
                    </a:lnTo>
                    <a:lnTo>
                      <a:pt x="450" y="938"/>
                    </a:lnTo>
                    <a:lnTo>
                      <a:pt x="448" y="945"/>
                    </a:lnTo>
                    <a:lnTo>
                      <a:pt x="446" y="957"/>
                    </a:lnTo>
                    <a:lnTo>
                      <a:pt x="443" y="967"/>
                    </a:lnTo>
                    <a:lnTo>
                      <a:pt x="443" y="976"/>
                    </a:lnTo>
                    <a:lnTo>
                      <a:pt x="438" y="986"/>
                    </a:lnTo>
                    <a:lnTo>
                      <a:pt x="436" y="995"/>
                    </a:lnTo>
                    <a:lnTo>
                      <a:pt x="434" y="1005"/>
                    </a:lnTo>
                    <a:lnTo>
                      <a:pt x="431" y="1014"/>
                    </a:lnTo>
                    <a:lnTo>
                      <a:pt x="429" y="1021"/>
                    </a:lnTo>
                    <a:lnTo>
                      <a:pt x="429" y="1031"/>
                    </a:lnTo>
                    <a:lnTo>
                      <a:pt x="424" y="1040"/>
                    </a:lnTo>
                    <a:lnTo>
                      <a:pt x="422" y="1050"/>
                    </a:lnTo>
                    <a:lnTo>
                      <a:pt x="419" y="1059"/>
                    </a:lnTo>
                    <a:lnTo>
                      <a:pt x="419" y="1066"/>
                    </a:lnTo>
                    <a:lnTo>
                      <a:pt x="415" y="1076"/>
                    </a:lnTo>
                    <a:lnTo>
                      <a:pt x="412" y="1083"/>
                    </a:lnTo>
                    <a:lnTo>
                      <a:pt x="410" y="1093"/>
                    </a:lnTo>
                    <a:lnTo>
                      <a:pt x="408" y="1102"/>
                    </a:lnTo>
                    <a:lnTo>
                      <a:pt x="405" y="1109"/>
                    </a:lnTo>
                    <a:lnTo>
                      <a:pt x="403" y="1116"/>
                    </a:lnTo>
                    <a:lnTo>
                      <a:pt x="401" y="1123"/>
                    </a:lnTo>
                    <a:lnTo>
                      <a:pt x="396" y="1133"/>
                    </a:lnTo>
                    <a:lnTo>
                      <a:pt x="393" y="1138"/>
                    </a:lnTo>
                    <a:lnTo>
                      <a:pt x="391" y="1145"/>
                    </a:lnTo>
                    <a:lnTo>
                      <a:pt x="389" y="1152"/>
                    </a:lnTo>
                    <a:lnTo>
                      <a:pt x="386" y="1161"/>
                    </a:lnTo>
                    <a:lnTo>
                      <a:pt x="382" y="1166"/>
                    </a:lnTo>
                    <a:lnTo>
                      <a:pt x="379" y="1173"/>
                    </a:lnTo>
                    <a:lnTo>
                      <a:pt x="377" y="1180"/>
                    </a:lnTo>
                    <a:lnTo>
                      <a:pt x="374" y="1188"/>
                    </a:lnTo>
                    <a:lnTo>
                      <a:pt x="372" y="1190"/>
                    </a:lnTo>
                    <a:lnTo>
                      <a:pt x="372" y="1195"/>
                    </a:lnTo>
                    <a:lnTo>
                      <a:pt x="370" y="1202"/>
                    </a:lnTo>
                    <a:lnTo>
                      <a:pt x="367" y="1207"/>
                    </a:lnTo>
                    <a:lnTo>
                      <a:pt x="365" y="1214"/>
                    </a:lnTo>
                    <a:lnTo>
                      <a:pt x="360" y="1218"/>
                    </a:lnTo>
                    <a:lnTo>
                      <a:pt x="356" y="1226"/>
                    </a:lnTo>
                    <a:lnTo>
                      <a:pt x="351" y="1230"/>
                    </a:lnTo>
                    <a:lnTo>
                      <a:pt x="346" y="1235"/>
                    </a:lnTo>
                    <a:lnTo>
                      <a:pt x="341" y="1237"/>
                    </a:lnTo>
                    <a:lnTo>
                      <a:pt x="334" y="1237"/>
                    </a:lnTo>
                    <a:lnTo>
                      <a:pt x="327" y="1235"/>
                    </a:lnTo>
                    <a:lnTo>
                      <a:pt x="320" y="1230"/>
                    </a:lnTo>
                    <a:lnTo>
                      <a:pt x="318" y="1226"/>
                    </a:lnTo>
                    <a:lnTo>
                      <a:pt x="313" y="1218"/>
                    </a:lnTo>
                    <a:lnTo>
                      <a:pt x="308" y="1214"/>
                    </a:lnTo>
                    <a:lnTo>
                      <a:pt x="306" y="120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52" name="Freeform 136"/>
              <p:cNvSpPr>
                <a:spLocks noChangeAspect="1"/>
              </p:cNvSpPr>
              <p:nvPr/>
            </p:nvSpPr>
            <p:spPr bwMode="auto">
              <a:xfrm>
                <a:off x="3634" y="9483"/>
                <a:ext cx="73" cy="90"/>
              </a:xfrm>
              <a:custGeom>
                <a:avLst/>
                <a:gdLst>
                  <a:gd name="T0" fmla="*/ 64 w 73"/>
                  <a:gd name="T1" fmla="*/ 90 h 90"/>
                  <a:gd name="T2" fmla="*/ 14 w 73"/>
                  <a:gd name="T3" fmla="*/ 64 h 90"/>
                  <a:gd name="T4" fmla="*/ 0 w 73"/>
                  <a:gd name="T5" fmla="*/ 5 h 90"/>
                  <a:gd name="T6" fmla="*/ 14 w 73"/>
                  <a:gd name="T7" fmla="*/ 0 h 90"/>
                  <a:gd name="T8" fmla="*/ 54 w 73"/>
                  <a:gd name="T9" fmla="*/ 36 h 90"/>
                  <a:gd name="T10" fmla="*/ 73 w 73"/>
                  <a:gd name="T11" fmla="*/ 83 h 90"/>
                  <a:gd name="T12" fmla="*/ 64 w 73"/>
                  <a:gd name="T13" fmla="*/ 90 h 90"/>
                  <a:gd name="T14" fmla="*/ 64 w 73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90"/>
                  <a:gd name="T26" fmla="*/ 73 w 73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90">
                    <a:moveTo>
                      <a:pt x="64" y="90"/>
                    </a:moveTo>
                    <a:lnTo>
                      <a:pt x="14" y="64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54" y="36"/>
                    </a:lnTo>
                    <a:lnTo>
                      <a:pt x="73" y="83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53" name="Freeform 137"/>
              <p:cNvSpPr>
                <a:spLocks noChangeAspect="1"/>
              </p:cNvSpPr>
              <p:nvPr/>
            </p:nvSpPr>
            <p:spPr bwMode="auto">
              <a:xfrm>
                <a:off x="2715" y="9559"/>
                <a:ext cx="66" cy="43"/>
              </a:xfrm>
              <a:custGeom>
                <a:avLst/>
                <a:gdLst>
                  <a:gd name="T0" fmla="*/ 0 w 66"/>
                  <a:gd name="T1" fmla="*/ 24 h 43"/>
                  <a:gd name="T2" fmla="*/ 4 w 66"/>
                  <a:gd name="T3" fmla="*/ 14 h 43"/>
                  <a:gd name="T4" fmla="*/ 42 w 66"/>
                  <a:gd name="T5" fmla="*/ 0 h 43"/>
                  <a:gd name="T6" fmla="*/ 66 w 66"/>
                  <a:gd name="T7" fmla="*/ 17 h 43"/>
                  <a:gd name="T8" fmla="*/ 66 w 66"/>
                  <a:gd name="T9" fmla="*/ 26 h 43"/>
                  <a:gd name="T10" fmla="*/ 28 w 66"/>
                  <a:gd name="T11" fmla="*/ 43 h 43"/>
                  <a:gd name="T12" fmla="*/ 0 w 66"/>
                  <a:gd name="T13" fmla="*/ 24 h 43"/>
                  <a:gd name="T14" fmla="*/ 0 w 66"/>
                  <a:gd name="T15" fmla="*/ 2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3"/>
                  <a:gd name="T26" fmla="*/ 66 w 66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3">
                    <a:moveTo>
                      <a:pt x="0" y="24"/>
                    </a:moveTo>
                    <a:lnTo>
                      <a:pt x="4" y="14"/>
                    </a:lnTo>
                    <a:lnTo>
                      <a:pt x="42" y="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2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" name="Group 138"/>
            <p:cNvGrpSpPr>
              <a:grpSpLocks noChangeAspect="1"/>
            </p:cNvGrpSpPr>
            <p:nvPr/>
          </p:nvGrpSpPr>
          <p:grpSpPr bwMode="auto">
            <a:xfrm>
              <a:off x="1927" y="1501"/>
              <a:ext cx="322" cy="362"/>
              <a:chOff x="1701" y="8977"/>
              <a:chExt cx="2520" cy="2831"/>
            </a:xfrm>
          </p:grpSpPr>
          <p:sp>
            <p:nvSpPr>
              <p:cNvPr id="38934" name="Freeform 139"/>
              <p:cNvSpPr>
                <a:spLocks noChangeAspect="1"/>
              </p:cNvSpPr>
              <p:nvPr/>
            </p:nvSpPr>
            <p:spPr bwMode="auto">
              <a:xfrm>
                <a:off x="1791" y="10571"/>
                <a:ext cx="208" cy="254"/>
              </a:xfrm>
              <a:custGeom>
                <a:avLst/>
                <a:gdLst>
                  <a:gd name="T0" fmla="*/ 201 w 208"/>
                  <a:gd name="T1" fmla="*/ 50 h 254"/>
                  <a:gd name="T2" fmla="*/ 194 w 208"/>
                  <a:gd name="T3" fmla="*/ 40 h 254"/>
                  <a:gd name="T4" fmla="*/ 185 w 208"/>
                  <a:gd name="T5" fmla="*/ 28 h 254"/>
                  <a:gd name="T6" fmla="*/ 171 w 208"/>
                  <a:gd name="T7" fmla="*/ 19 h 254"/>
                  <a:gd name="T8" fmla="*/ 154 w 208"/>
                  <a:gd name="T9" fmla="*/ 9 h 254"/>
                  <a:gd name="T10" fmla="*/ 140 w 208"/>
                  <a:gd name="T11" fmla="*/ 4 h 254"/>
                  <a:gd name="T12" fmla="*/ 133 w 208"/>
                  <a:gd name="T13" fmla="*/ 2 h 254"/>
                  <a:gd name="T14" fmla="*/ 121 w 208"/>
                  <a:gd name="T15" fmla="*/ 0 h 254"/>
                  <a:gd name="T16" fmla="*/ 109 w 208"/>
                  <a:gd name="T17" fmla="*/ 0 h 254"/>
                  <a:gd name="T18" fmla="*/ 99 w 208"/>
                  <a:gd name="T19" fmla="*/ 0 h 254"/>
                  <a:gd name="T20" fmla="*/ 88 w 208"/>
                  <a:gd name="T21" fmla="*/ 0 h 254"/>
                  <a:gd name="T22" fmla="*/ 76 w 208"/>
                  <a:gd name="T23" fmla="*/ 2 h 254"/>
                  <a:gd name="T24" fmla="*/ 64 w 208"/>
                  <a:gd name="T25" fmla="*/ 7 h 254"/>
                  <a:gd name="T26" fmla="*/ 52 w 208"/>
                  <a:gd name="T27" fmla="*/ 12 h 254"/>
                  <a:gd name="T28" fmla="*/ 43 w 208"/>
                  <a:gd name="T29" fmla="*/ 21 h 254"/>
                  <a:gd name="T30" fmla="*/ 36 w 208"/>
                  <a:gd name="T31" fmla="*/ 28 h 254"/>
                  <a:gd name="T32" fmla="*/ 26 w 208"/>
                  <a:gd name="T33" fmla="*/ 40 h 254"/>
                  <a:gd name="T34" fmla="*/ 19 w 208"/>
                  <a:gd name="T35" fmla="*/ 52 h 254"/>
                  <a:gd name="T36" fmla="*/ 12 w 208"/>
                  <a:gd name="T37" fmla="*/ 66 h 254"/>
                  <a:gd name="T38" fmla="*/ 7 w 208"/>
                  <a:gd name="T39" fmla="*/ 80 h 254"/>
                  <a:gd name="T40" fmla="*/ 2 w 208"/>
                  <a:gd name="T41" fmla="*/ 95 h 254"/>
                  <a:gd name="T42" fmla="*/ 0 w 208"/>
                  <a:gd name="T43" fmla="*/ 111 h 254"/>
                  <a:gd name="T44" fmla="*/ 0 w 208"/>
                  <a:gd name="T45" fmla="*/ 126 h 254"/>
                  <a:gd name="T46" fmla="*/ 0 w 208"/>
                  <a:gd name="T47" fmla="*/ 145 h 254"/>
                  <a:gd name="T48" fmla="*/ 0 w 208"/>
                  <a:gd name="T49" fmla="*/ 159 h 254"/>
                  <a:gd name="T50" fmla="*/ 2 w 208"/>
                  <a:gd name="T51" fmla="*/ 175 h 254"/>
                  <a:gd name="T52" fmla="*/ 7 w 208"/>
                  <a:gd name="T53" fmla="*/ 190 h 254"/>
                  <a:gd name="T54" fmla="*/ 12 w 208"/>
                  <a:gd name="T55" fmla="*/ 204 h 254"/>
                  <a:gd name="T56" fmla="*/ 19 w 208"/>
                  <a:gd name="T57" fmla="*/ 218 h 254"/>
                  <a:gd name="T58" fmla="*/ 28 w 208"/>
                  <a:gd name="T59" fmla="*/ 228 h 254"/>
                  <a:gd name="T60" fmla="*/ 38 w 208"/>
                  <a:gd name="T61" fmla="*/ 235 h 254"/>
                  <a:gd name="T62" fmla="*/ 50 w 208"/>
                  <a:gd name="T63" fmla="*/ 244 h 254"/>
                  <a:gd name="T64" fmla="*/ 59 w 208"/>
                  <a:gd name="T65" fmla="*/ 247 h 254"/>
                  <a:gd name="T66" fmla="*/ 73 w 208"/>
                  <a:gd name="T67" fmla="*/ 251 h 254"/>
                  <a:gd name="T68" fmla="*/ 85 w 208"/>
                  <a:gd name="T69" fmla="*/ 254 h 254"/>
                  <a:gd name="T70" fmla="*/ 99 w 208"/>
                  <a:gd name="T71" fmla="*/ 254 h 254"/>
                  <a:gd name="T72" fmla="*/ 111 w 208"/>
                  <a:gd name="T73" fmla="*/ 251 h 254"/>
                  <a:gd name="T74" fmla="*/ 123 w 208"/>
                  <a:gd name="T75" fmla="*/ 249 h 254"/>
                  <a:gd name="T76" fmla="*/ 135 w 208"/>
                  <a:gd name="T77" fmla="*/ 244 h 254"/>
                  <a:gd name="T78" fmla="*/ 147 w 208"/>
                  <a:gd name="T79" fmla="*/ 240 h 254"/>
                  <a:gd name="T80" fmla="*/ 154 w 208"/>
                  <a:gd name="T81" fmla="*/ 232 h 254"/>
                  <a:gd name="T82" fmla="*/ 166 w 208"/>
                  <a:gd name="T83" fmla="*/ 223 h 254"/>
                  <a:gd name="T84" fmla="*/ 175 w 208"/>
                  <a:gd name="T85" fmla="*/ 211 h 254"/>
                  <a:gd name="T86" fmla="*/ 180 w 208"/>
                  <a:gd name="T87" fmla="*/ 199 h 254"/>
                  <a:gd name="T88" fmla="*/ 185 w 208"/>
                  <a:gd name="T89" fmla="*/ 190 h 254"/>
                  <a:gd name="T90" fmla="*/ 189 w 208"/>
                  <a:gd name="T91" fmla="*/ 180 h 254"/>
                  <a:gd name="T92" fmla="*/ 192 w 208"/>
                  <a:gd name="T93" fmla="*/ 173 h 254"/>
                  <a:gd name="T94" fmla="*/ 197 w 208"/>
                  <a:gd name="T95" fmla="*/ 161 h 254"/>
                  <a:gd name="T96" fmla="*/ 201 w 208"/>
                  <a:gd name="T97" fmla="*/ 152 h 254"/>
                  <a:gd name="T98" fmla="*/ 204 w 208"/>
                  <a:gd name="T99" fmla="*/ 145 h 254"/>
                  <a:gd name="T100" fmla="*/ 206 w 208"/>
                  <a:gd name="T101" fmla="*/ 133 h 254"/>
                  <a:gd name="T102" fmla="*/ 206 w 208"/>
                  <a:gd name="T103" fmla="*/ 123 h 254"/>
                  <a:gd name="T104" fmla="*/ 208 w 208"/>
                  <a:gd name="T105" fmla="*/ 114 h 254"/>
                  <a:gd name="T106" fmla="*/ 208 w 208"/>
                  <a:gd name="T107" fmla="*/ 104 h 254"/>
                  <a:gd name="T108" fmla="*/ 208 w 208"/>
                  <a:gd name="T109" fmla="*/ 92 h 254"/>
                  <a:gd name="T110" fmla="*/ 208 w 208"/>
                  <a:gd name="T111" fmla="*/ 83 h 254"/>
                  <a:gd name="T112" fmla="*/ 206 w 208"/>
                  <a:gd name="T113" fmla="*/ 73 h 254"/>
                  <a:gd name="T114" fmla="*/ 206 w 208"/>
                  <a:gd name="T115" fmla="*/ 61 h 254"/>
                  <a:gd name="T116" fmla="*/ 204 w 208"/>
                  <a:gd name="T117" fmla="*/ 57 h 2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"/>
                  <a:gd name="T178" fmla="*/ 0 h 254"/>
                  <a:gd name="T179" fmla="*/ 208 w 208"/>
                  <a:gd name="T180" fmla="*/ 254 h 2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" h="254">
                    <a:moveTo>
                      <a:pt x="204" y="57"/>
                    </a:moveTo>
                    <a:lnTo>
                      <a:pt x="201" y="50"/>
                    </a:lnTo>
                    <a:lnTo>
                      <a:pt x="197" y="45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85" y="28"/>
                    </a:lnTo>
                    <a:lnTo>
                      <a:pt x="178" y="23"/>
                    </a:lnTo>
                    <a:lnTo>
                      <a:pt x="171" y="19"/>
                    </a:lnTo>
                    <a:lnTo>
                      <a:pt x="163" y="14"/>
                    </a:lnTo>
                    <a:lnTo>
                      <a:pt x="154" y="9"/>
                    </a:lnTo>
                    <a:lnTo>
                      <a:pt x="147" y="7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4" y="7"/>
                    </a:lnTo>
                    <a:lnTo>
                      <a:pt x="59" y="9"/>
                    </a:lnTo>
                    <a:lnTo>
                      <a:pt x="52" y="12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4" y="47"/>
                    </a:lnTo>
                    <a:lnTo>
                      <a:pt x="19" y="52"/>
                    </a:lnTo>
                    <a:lnTo>
                      <a:pt x="14" y="61"/>
                    </a:lnTo>
                    <a:lnTo>
                      <a:pt x="12" y="66"/>
                    </a:lnTo>
                    <a:lnTo>
                      <a:pt x="9" y="76"/>
                    </a:lnTo>
                    <a:lnTo>
                      <a:pt x="7" y="80"/>
                    </a:lnTo>
                    <a:lnTo>
                      <a:pt x="5" y="88"/>
                    </a:lnTo>
                    <a:lnTo>
                      <a:pt x="2" y="95"/>
                    </a:lnTo>
                    <a:lnTo>
                      <a:pt x="2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2" y="166"/>
                    </a:lnTo>
                    <a:lnTo>
                      <a:pt x="2" y="175"/>
                    </a:lnTo>
                    <a:lnTo>
                      <a:pt x="5" y="183"/>
                    </a:lnTo>
                    <a:lnTo>
                      <a:pt x="7" y="190"/>
                    </a:lnTo>
                    <a:lnTo>
                      <a:pt x="9" y="199"/>
                    </a:lnTo>
                    <a:lnTo>
                      <a:pt x="12" y="204"/>
                    </a:lnTo>
                    <a:lnTo>
                      <a:pt x="14" y="211"/>
                    </a:lnTo>
                    <a:lnTo>
                      <a:pt x="19" y="218"/>
                    </a:lnTo>
                    <a:lnTo>
                      <a:pt x="24" y="223"/>
                    </a:lnTo>
                    <a:lnTo>
                      <a:pt x="28" y="228"/>
                    </a:lnTo>
                    <a:lnTo>
                      <a:pt x="33" y="232"/>
                    </a:lnTo>
                    <a:lnTo>
                      <a:pt x="38" y="235"/>
                    </a:lnTo>
                    <a:lnTo>
                      <a:pt x="45" y="242"/>
                    </a:lnTo>
                    <a:lnTo>
                      <a:pt x="50" y="244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9" y="249"/>
                    </a:lnTo>
                    <a:lnTo>
                      <a:pt x="73" y="251"/>
                    </a:lnTo>
                    <a:lnTo>
                      <a:pt x="81" y="254"/>
                    </a:lnTo>
                    <a:lnTo>
                      <a:pt x="85" y="254"/>
                    </a:lnTo>
                    <a:lnTo>
                      <a:pt x="95" y="254"/>
                    </a:lnTo>
                    <a:lnTo>
                      <a:pt x="99" y="254"/>
                    </a:lnTo>
                    <a:lnTo>
                      <a:pt x="107" y="254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23" y="249"/>
                    </a:lnTo>
                    <a:lnTo>
                      <a:pt x="128" y="247"/>
                    </a:lnTo>
                    <a:lnTo>
                      <a:pt x="135" y="244"/>
                    </a:lnTo>
                    <a:lnTo>
                      <a:pt x="142" y="244"/>
                    </a:lnTo>
                    <a:lnTo>
                      <a:pt x="147" y="240"/>
                    </a:lnTo>
                    <a:lnTo>
                      <a:pt x="152" y="237"/>
                    </a:lnTo>
                    <a:lnTo>
                      <a:pt x="154" y="232"/>
                    </a:lnTo>
                    <a:lnTo>
                      <a:pt x="161" y="230"/>
                    </a:lnTo>
                    <a:lnTo>
                      <a:pt x="166" y="223"/>
                    </a:lnTo>
                    <a:lnTo>
                      <a:pt x="175" y="216"/>
                    </a:lnTo>
                    <a:lnTo>
                      <a:pt x="175" y="211"/>
                    </a:lnTo>
                    <a:lnTo>
                      <a:pt x="178" y="204"/>
                    </a:lnTo>
                    <a:lnTo>
                      <a:pt x="180" y="199"/>
                    </a:lnTo>
                    <a:lnTo>
                      <a:pt x="182" y="194"/>
                    </a:lnTo>
                    <a:lnTo>
                      <a:pt x="185" y="190"/>
                    </a:lnTo>
                    <a:lnTo>
                      <a:pt x="187" y="185"/>
                    </a:lnTo>
                    <a:lnTo>
                      <a:pt x="189" y="180"/>
                    </a:lnTo>
                    <a:lnTo>
                      <a:pt x="192" y="178"/>
                    </a:lnTo>
                    <a:lnTo>
                      <a:pt x="192" y="173"/>
                    </a:lnTo>
                    <a:lnTo>
                      <a:pt x="194" y="166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201" y="152"/>
                    </a:lnTo>
                    <a:lnTo>
                      <a:pt x="201" y="149"/>
                    </a:lnTo>
                    <a:lnTo>
                      <a:pt x="204" y="145"/>
                    </a:lnTo>
                    <a:lnTo>
                      <a:pt x="206" y="137"/>
                    </a:lnTo>
                    <a:lnTo>
                      <a:pt x="206" y="133"/>
                    </a:lnTo>
                    <a:lnTo>
                      <a:pt x="206" y="128"/>
                    </a:lnTo>
                    <a:lnTo>
                      <a:pt x="206" y="123"/>
                    </a:lnTo>
                    <a:lnTo>
                      <a:pt x="208" y="118"/>
                    </a:lnTo>
                    <a:lnTo>
                      <a:pt x="208" y="114"/>
                    </a:lnTo>
                    <a:lnTo>
                      <a:pt x="208" y="109"/>
                    </a:lnTo>
                    <a:lnTo>
                      <a:pt x="208" y="104"/>
                    </a:lnTo>
                    <a:lnTo>
                      <a:pt x="208" y="97"/>
                    </a:lnTo>
                    <a:lnTo>
                      <a:pt x="208" y="92"/>
                    </a:lnTo>
                    <a:lnTo>
                      <a:pt x="208" y="88"/>
                    </a:lnTo>
                    <a:lnTo>
                      <a:pt x="208" y="83"/>
                    </a:lnTo>
                    <a:lnTo>
                      <a:pt x="208" y="78"/>
                    </a:lnTo>
                    <a:lnTo>
                      <a:pt x="206" y="73"/>
                    </a:lnTo>
                    <a:lnTo>
                      <a:pt x="206" y="66"/>
                    </a:lnTo>
                    <a:lnTo>
                      <a:pt x="206" y="61"/>
                    </a:lnTo>
                    <a:lnTo>
                      <a:pt x="204" y="5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35" name="Freeform 140"/>
              <p:cNvSpPr>
                <a:spLocks noChangeAspect="1"/>
              </p:cNvSpPr>
              <p:nvPr/>
            </p:nvSpPr>
            <p:spPr bwMode="auto">
              <a:xfrm>
                <a:off x="2134" y="10697"/>
                <a:ext cx="183" cy="218"/>
              </a:xfrm>
              <a:custGeom>
                <a:avLst/>
                <a:gdLst>
                  <a:gd name="T0" fmla="*/ 5 w 183"/>
                  <a:gd name="T1" fmla="*/ 68 h 218"/>
                  <a:gd name="T2" fmla="*/ 10 w 183"/>
                  <a:gd name="T3" fmla="*/ 57 h 218"/>
                  <a:gd name="T4" fmla="*/ 15 w 183"/>
                  <a:gd name="T5" fmla="*/ 45 h 218"/>
                  <a:gd name="T6" fmla="*/ 29 w 183"/>
                  <a:gd name="T7" fmla="*/ 30 h 218"/>
                  <a:gd name="T8" fmla="*/ 43 w 183"/>
                  <a:gd name="T9" fmla="*/ 19 h 218"/>
                  <a:gd name="T10" fmla="*/ 55 w 183"/>
                  <a:gd name="T11" fmla="*/ 9 h 218"/>
                  <a:gd name="T12" fmla="*/ 64 w 183"/>
                  <a:gd name="T13" fmla="*/ 7 h 218"/>
                  <a:gd name="T14" fmla="*/ 74 w 183"/>
                  <a:gd name="T15" fmla="*/ 2 h 218"/>
                  <a:gd name="T16" fmla="*/ 86 w 183"/>
                  <a:gd name="T17" fmla="*/ 0 h 218"/>
                  <a:gd name="T18" fmla="*/ 98 w 183"/>
                  <a:gd name="T19" fmla="*/ 0 h 218"/>
                  <a:gd name="T20" fmla="*/ 109 w 183"/>
                  <a:gd name="T21" fmla="*/ 0 h 218"/>
                  <a:gd name="T22" fmla="*/ 124 w 183"/>
                  <a:gd name="T23" fmla="*/ 4 h 218"/>
                  <a:gd name="T24" fmla="*/ 135 w 183"/>
                  <a:gd name="T25" fmla="*/ 7 h 218"/>
                  <a:gd name="T26" fmla="*/ 145 w 183"/>
                  <a:gd name="T27" fmla="*/ 11 h 218"/>
                  <a:gd name="T28" fmla="*/ 154 w 183"/>
                  <a:gd name="T29" fmla="*/ 19 h 218"/>
                  <a:gd name="T30" fmla="*/ 166 w 183"/>
                  <a:gd name="T31" fmla="*/ 30 h 218"/>
                  <a:gd name="T32" fmla="*/ 176 w 183"/>
                  <a:gd name="T33" fmla="*/ 47 h 218"/>
                  <a:gd name="T34" fmla="*/ 178 w 183"/>
                  <a:gd name="T35" fmla="*/ 57 h 218"/>
                  <a:gd name="T36" fmla="*/ 180 w 183"/>
                  <a:gd name="T37" fmla="*/ 68 h 218"/>
                  <a:gd name="T38" fmla="*/ 183 w 183"/>
                  <a:gd name="T39" fmla="*/ 80 h 218"/>
                  <a:gd name="T40" fmla="*/ 183 w 183"/>
                  <a:gd name="T41" fmla="*/ 92 h 218"/>
                  <a:gd name="T42" fmla="*/ 180 w 183"/>
                  <a:gd name="T43" fmla="*/ 106 h 218"/>
                  <a:gd name="T44" fmla="*/ 180 w 183"/>
                  <a:gd name="T45" fmla="*/ 121 h 218"/>
                  <a:gd name="T46" fmla="*/ 176 w 183"/>
                  <a:gd name="T47" fmla="*/ 133 h 218"/>
                  <a:gd name="T48" fmla="*/ 171 w 183"/>
                  <a:gd name="T49" fmla="*/ 147 h 218"/>
                  <a:gd name="T50" fmla="*/ 166 w 183"/>
                  <a:gd name="T51" fmla="*/ 163 h 218"/>
                  <a:gd name="T52" fmla="*/ 161 w 183"/>
                  <a:gd name="T53" fmla="*/ 175 h 218"/>
                  <a:gd name="T54" fmla="*/ 152 w 183"/>
                  <a:gd name="T55" fmla="*/ 187 h 218"/>
                  <a:gd name="T56" fmla="*/ 143 w 183"/>
                  <a:gd name="T57" fmla="*/ 199 h 218"/>
                  <a:gd name="T58" fmla="*/ 128 w 183"/>
                  <a:gd name="T59" fmla="*/ 206 h 218"/>
                  <a:gd name="T60" fmla="*/ 114 w 183"/>
                  <a:gd name="T61" fmla="*/ 213 h 218"/>
                  <a:gd name="T62" fmla="*/ 100 w 183"/>
                  <a:gd name="T63" fmla="*/ 218 h 218"/>
                  <a:gd name="T64" fmla="*/ 86 w 183"/>
                  <a:gd name="T65" fmla="*/ 218 h 218"/>
                  <a:gd name="T66" fmla="*/ 71 w 183"/>
                  <a:gd name="T67" fmla="*/ 218 h 218"/>
                  <a:gd name="T68" fmla="*/ 57 w 183"/>
                  <a:gd name="T69" fmla="*/ 213 h 218"/>
                  <a:gd name="T70" fmla="*/ 41 w 183"/>
                  <a:gd name="T71" fmla="*/ 206 h 218"/>
                  <a:gd name="T72" fmla="*/ 29 w 183"/>
                  <a:gd name="T73" fmla="*/ 197 h 218"/>
                  <a:gd name="T74" fmla="*/ 19 w 183"/>
                  <a:gd name="T75" fmla="*/ 182 h 218"/>
                  <a:gd name="T76" fmla="*/ 12 w 183"/>
                  <a:gd name="T77" fmla="*/ 171 h 218"/>
                  <a:gd name="T78" fmla="*/ 8 w 183"/>
                  <a:gd name="T79" fmla="*/ 161 h 218"/>
                  <a:gd name="T80" fmla="*/ 3 w 183"/>
                  <a:gd name="T81" fmla="*/ 149 h 218"/>
                  <a:gd name="T82" fmla="*/ 3 w 183"/>
                  <a:gd name="T83" fmla="*/ 137 h 218"/>
                  <a:gd name="T84" fmla="*/ 0 w 183"/>
                  <a:gd name="T85" fmla="*/ 128 h 218"/>
                  <a:gd name="T86" fmla="*/ 0 w 183"/>
                  <a:gd name="T87" fmla="*/ 114 h 218"/>
                  <a:gd name="T88" fmla="*/ 0 w 183"/>
                  <a:gd name="T89" fmla="*/ 99 h 218"/>
                  <a:gd name="T90" fmla="*/ 3 w 183"/>
                  <a:gd name="T91" fmla="*/ 83 h 218"/>
                  <a:gd name="T92" fmla="*/ 5 w 183"/>
                  <a:gd name="T93" fmla="*/ 76 h 2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18"/>
                  <a:gd name="T143" fmla="*/ 183 w 183"/>
                  <a:gd name="T144" fmla="*/ 218 h 2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18">
                    <a:moveTo>
                      <a:pt x="5" y="76"/>
                    </a:moveTo>
                    <a:lnTo>
                      <a:pt x="5" y="68"/>
                    </a:lnTo>
                    <a:lnTo>
                      <a:pt x="5" y="64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22" y="38"/>
                    </a:lnTo>
                    <a:lnTo>
                      <a:pt x="29" y="30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3" y="11"/>
                    </a:lnTo>
                    <a:lnTo>
                      <a:pt x="55" y="9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4" y="4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5" y="11"/>
                    </a:lnTo>
                    <a:lnTo>
                      <a:pt x="150" y="16"/>
                    </a:lnTo>
                    <a:lnTo>
                      <a:pt x="154" y="19"/>
                    </a:lnTo>
                    <a:lnTo>
                      <a:pt x="159" y="23"/>
                    </a:lnTo>
                    <a:lnTo>
                      <a:pt x="166" y="30"/>
                    </a:lnTo>
                    <a:lnTo>
                      <a:pt x="171" y="40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78" y="57"/>
                    </a:lnTo>
                    <a:lnTo>
                      <a:pt x="180" y="64"/>
                    </a:lnTo>
                    <a:lnTo>
                      <a:pt x="180" y="68"/>
                    </a:lnTo>
                    <a:lnTo>
                      <a:pt x="183" y="73"/>
                    </a:lnTo>
                    <a:lnTo>
                      <a:pt x="183" y="80"/>
                    </a:lnTo>
                    <a:lnTo>
                      <a:pt x="183" y="87"/>
                    </a:lnTo>
                    <a:lnTo>
                      <a:pt x="183" y="92"/>
                    </a:lnTo>
                    <a:lnTo>
                      <a:pt x="183" y="99"/>
                    </a:lnTo>
                    <a:lnTo>
                      <a:pt x="180" y="106"/>
                    </a:lnTo>
                    <a:lnTo>
                      <a:pt x="180" y="114"/>
                    </a:lnTo>
                    <a:lnTo>
                      <a:pt x="180" y="121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42"/>
                    </a:lnTo>
                    <a:lnTo>
                      <a:pt x="171" y="147"/>
                    </a:lnTo>
                    <a:lnTo>
                      <a:pt x="169" y="156"/>
                    </a:lnTo>
                    <a:lnTo>
                      <a:pt x="166" y="163"/>
                    </a:lnTo>
                    <a:lnTo>
                      <a:pt x="166" y="171"/>
                    </a:lnTo>
                    <a:lnTo>
                      <a:pt x="161" y="175"/>
                    </a:lnTo>
                    <a:lnTo>
                      <a:pt x="157" y="182"/>
                    </a:lnTo>
                    <a:lnTo>
                      <a:pt x="152" y="187"/>
                    </a:lnTo>
                    <a:lnTo>
                      <a:pt x="147" y="194"/>
                    </a:lnTo>
                    <a:lnTo>
                      <a:pt x="143" y="199"/>
                    </a:lnTo>
                    <a:lnTo>
                      <a:pt x="135" y="204"/>
                    </a:lnTo>
                    <a:lnTo>
                      <a:pt x="128" y="206"/>
                    </a:lnTo>
                    <a:lnTo>
                      <a:pt x="124" y="211"/>
                    </a:lnTo>
                    <a:lnTo>
                      <a:pt x="114" y="213"/>
                    </a:lnTo>
                    <a:lnTo>
                      <a:pt x="109" y="216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86" y="218"/>
                    </a:lnTo>
                    <a:lnTo>
                      <a:pt x="79" y="218"/>
                    </a:lnTo>
                    <a:lnTo>
                      <a:pt x="71" y="218"/>
                    </a:lnTo>
                    <a:lnTo>
                      <a:pt x="64" y="218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1" y="206"/>
                    </a:lnTo>
                    <a:lnTo>
                      <a:pt x="36" y="204"/>
                    </a:lnTo>
                    <a:lnTo>
                      <a:pt x="29" y="197"/>
                    </a:lnTo>
                    <a:lnTo>
                      <a:pt x="24" y="190"/>
                    </a:lnTo>
                    <a:lnTo>
                      <a:pt x="19" y="182"/>
                    </a:lnTo>
                    <a:lnTo>
                      <a:pt x="15" y="175"/>
                    </a:lnTo>
                    <a:lnTo>
                      <a:pt x="12" y="171"/>
                    </a:lnTo>
                    <a:lnTo>
                      <a:pt x="10" y="166"/>
                    </a:lnTo>
                    <a:lnTo>
                      <a:pt x="8" y="161"/>
                    </a:lnTo>
                    <a:lnTo>
                      <a:pt x="5" y="156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36" name="Freeform 141"/>
              <p:cNvSpPr>
                <a:spLocks noChangeAspect="1"/>
              </p:cNvSpPr>
              <p:nvPr/>
            </p:nvSpPr>
            <p:spPr bwMode="auto">
              <a:xfrm>
                <a:off x="2509" y="10492"/>
                <a:ext cx="194" cy="1238"/>
              </a:xfrm>
              <a:custGeom>
                <a:avLst/>
                <a:gdLst>
                  <a:gd name="T0" fmla="*/ 0 w 194"/>
                  <a:gd name="T1" fmla="*/ 10 h 1238"/>
                  <a:gd name="T2" fmla="*/ 4 w 194"/>
                  <a:gd name="T3" fmla="*/ 22 h 1238"/>
                  <a:gd name="T4" fmla="*/ 11 w 194"/>
                  <a:gd name="T5" fmla="*/ 41 h 1238"/>
                  <a:gd name="T6" fmla="*/ 21 w 194"/>
                  <a:gd name="T7" fmla="*/ 64 h 1238"/>
                  <a:gd name="T8" fmla="*/ 28 w 194"/>
                  <a:gd name="T9" fmla="*/ 98 h 1238"/>
                  <a:gd name="T10" fmla="*/ 38 w 194"/>
                  <a:gd name="T11" fmla="*/ 133 h 1238"/>
                  <a:gd name="T12" fmla="*/ 52 w 194"/>
                  <a:gd name="T13" fmla="*/ 176 h 1238"/>
                  <a:gd name="T14" fmla="*/ 61 w 194"/>
                  <a:gd name="T15" fmla="*/ 224 h 1238"/>
                  <a:gd name="T16" fmla="*/ 73 w 194"/>
                  <a:gd name="T17" fmla="*/ 276 h 1238"/>
                  <a:gd name="T18" fmla="*/ 83 w 194"/>
                  <a:gd name="T19" fmla="*/ 335 h 1238"/>
                  <a:gd name="T20" fmla="*/ 94 w 194"/>
                  <a:gd name="T21" fmla="*/ 397 h 1238"/>
                  <a:gd name="T22" fmla="*/ 104 w 194"/>
                  <a:gd name="T23" fmla="*/ 463 h 1238"/>
                  <a:gd name="T24" fmla="*/ 111 w 194"/>
                  <a:gd name="T25" fmla="*/ 535 h 1238"/>
                  <a:gd name="T26" fmla="*/ 116 w 194"/>
                  <a:gd name="T27" fmla="*/ 608 h 1238"/>
                  <a:gd name="T28" fmla="*/ 120 w 194"/>
                  <a:gd name="T29" fmla="*/ 687 h 1238"/>
                  <a:gd name="T30" fmla="*/ 120 w 194"/>
                  <a:gd name="T31" fmla="*/ 770 h 1238"/>
                  <a:gd name="T32" fmla="*/ 120 w 194"/>
                  <a:gd name="T33" fmla="*/ 855 h 1238"/>
                  <a:gd name="T34" fmla="*/ 116 w 194"/>
                  <a:gd name="T35" fmla="*/ 943 h 1238"/>
                  <a:gd name="T36" fmla="*/ 109 w 194"/>
                  <a:gd name="T37" fmla="*/ 1033 h 1238"/>
                  <a:gd name="T38" fmla="*/ 97 w 194"/>
                  <a:gd name="T39" fmla="*/ 1128 h 1238"/>
                  <a:gd name="T40" fmla="*/ 83 w 194"/>
                  <a:gd name="T41" fmla="*/ 1226 h 1238"/>
                  <a:gd name="T42" fmla="*/ 97 w 194"/>
                  <a:gd name="T43" fmla="*/ 1233 h 1238"/>
                  <a:gd name="T44" fmla="*/ 118 w 194"/>
                  <a:gd name="T45" fmla="*/ 1238 h 1238"/>
                  <a:gd name="T46" fmla="*/ 137 w 194"/>
                  <a:gd name="T47" fmla="*/ 1238 h 1238"/>
                  <a:gd name="T48" fmla="*/ 154 w 194"/>
                  <a:gd name="T49" fmla="*/ 1226 h 1238"/>
                  <a:gd name="T50" fmla="*/ 163 w 194"/>
                  <a:gd name="T51" fmla="*/ 1207 h 1238"/>
                  <a:gd name="T52" fmla="*/ 163 w 194"/>
                  <a:gd name="T53" fmla="*/ 1193 h 1238"/>
                  <a:gd name="T54" fmla="*/ 165 w 194"/>
                  <a:gd name="T55" fmla="*/ 1166 h 1238"/>
                  <a:gd name="T56" fmla="*/ 170 w 194"/>
                  <a:gd name="T57" fmla="*/ 1136 h 1238"/>
                  <a:gd name="T58" fmla="*/ 175 w 194"/>
                  <a:gd name="T59" fmla="*/ 1095 h 1238"/>
                  <a:gd name="T60" fmla="*/ 180 w 194"/>
                  <a:gd name="T61" fmla="*/ 1050 h 1238"/>
                  <a:gd name="T62" fmla="*/ 182 w 194"/>
                  <a:gd name="T63" fmla="*/ 998 h 1238"/>
                  <a:gd name="T64" fmla="*/ 187 w 194"/>
                  <a:gd name="T65" fmla="*/ 941 h 1238"/>
                  <a:gd name="T66" fmla="*/ 189 w 194"/>
                  <a:gd name="T67" fmla="*/ 879 h 1238"/>
                  <a:gd name="T68" fmla="*/ 191 w 194"/>
                  <a:gd name="T69" fmla="*/ 815 h 1238"/>
                  <a:gd name="T70" fmla="*/ 191 w 194"/>
                  <a:gd name="T71" fmla="*/ 746 h 1238"/>
                  <a:gd name="T72" fmla="*/ 191 w 194"/>
                  <a:gd name="T73" fmla="*/ 677 h 1238"/>
                  <a:gd name="T74" fmla="*/ 189 w 194"/>
                  <a:gd name="T75" fmla="*/ 604 h 1238"/>
                  <a:gd name="T76" fmla="*/ 187 w 194"/>
                  <a:gd name="T77" fmla="*/ 530 h 1238"/>
                  <a:gd name="T78" fmla="*/ 180 w 194"/>
                  <a:gd name="T79" fmla="*/ 456 h 1238"/>
                  <a:gd name="T80" fmla="*/ 173 w 194"/>
                  <a:gd name="T81" fmla="*/ 383 h 1238"/>
                  <a:gd name="T82" fmla="*/ 163 w 194"/>
                  <a:gd name="T83" fmla="*/ 314 h 1238"/>
                  <a:gd name="T84" fmla="*/ 149 w 194"/>
                  <a:gd name="T85" fmla="*/ 243 h 1238"/>
                  <a:gd name="T86" fmla="*/ 135 w 194"/>
                  <a:gd name="T87" fmla="*/ 176 h 1238"/>
                  <a:gd name="T88" fmla="*/ 113 w 194"/>
                  <a:gd name="T89" fmla="*/ 114 h 1238"/>
                  <a:gd name="T90" fmla="*/ 92 w 194"/>
                  <a:gd name="T91" fmla="*/ 53 h 1238"/>
                  <a:gd name="T92" fmla="*/ 66 w 194"/>
                  <a:gd name="T93" fmla="*/ 0 h 12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1238"/>
                  <a:gd name="T143" fmla="*/ 194 w 194"/>
                  <a:gd name="T144" fmla="*/ 1238 h 12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1238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9" y="34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3" y="76"/>
                    </a:lnTo>
                    <a:lnTo>
                      <a:pt x="26" y="86"/>
                    </a:lnTo>
                    <a:lnTo>
                      <a:pt x="28" y="98"/>
                    </a:lnTo>
                    <a:lnTo>
                      <a:pt x="30" y="107"/>
                    </a:lnTo>
                    <a:lnTo>
                      <a:pt x="35" y="121"/>
                    </a:lnTo>
                    <a:lnTo>
                      <a:pt x="38" y="133"/>
                    </a:lnTo>
                    <a:lnTo>
                      <a:pt x="42" y="148"/>
                    </a:lnTo>
                    <a:lnTo>
                      <a:pt x="45" y="159"/>
                    </a:lnTo>
                    <a:lnTo>
                      <a:pt x="52" y="176"/>
                    </a:lnTo>
                    <a:lnTo>
                      <a:pt x="54" y="190"/>
                    </a:lnTo>
                    <a:lnTo>
                      <a:pt x="56" y="207"/>
                    </a:lnTo>
                    <a:lnTo>
                      <a:pt x="61" y="224"/>
                    </a:lnTo>
                    <a:lnTo>
                      <a:pt x="66" y="240"/>
                    </a:lnTo>
                    <a:lnTo>
                      <a:pt x="68" y="259"/>
                    </a:lnTo>
                    <a:lnTo>
                      <a:pt x="73" y="276"/>
                    </a:lnTo>
                    <a:lnTo>
                      <a:pt x="75" y="295"/>
                    </a:lnTo>
                    <a:lnTo>
                      <a:pt x="80" y="314"/>
                    </a:lnTo>
                    <a:lnTo>
                      <a:pt x="83" y="335"/>
                    </a:lnTo>
                    <a:lnTo>
                      <a:pt x="90" y="354"/>
                    </a:lnTo>
                    <a:lnTo>
                      <a:pt x="92" y="376"/>
                    </a:lnTo>
                    <a:lnTo>
                      <a:pt x="94" y="397"/>
                    </a:lnTo>
                    <a:lnTo>
                      <a:pt x="97" y="418"/>
                    </a:lnTo>
                    <a:lnTo>
                      <a:pt x="99" y="442"/>
                    </a:lnTo>
                    <a:lnTo>
                      <a:pt x="104" y="463"/>
                    </a:lnTo>
                    <a:lnTo>
                      <a:pt x="106" y="487"/>
                    </a:lnTo>
                    <a:lnTo>
                      <a:pt x="109" y="509"/>
                    </a:lnTo>
                    <a:lnTo>
                      <a:pt x="111" y="535"/>
                    </a:lnTo>
                    <a:lnTo>
                      <a:pt x="113" y="558"/>
                    </a:lnTo>
                    <a:lnTo>
                      <a:pt x="113" y="582"/>
                    </a:lnTo>
                    <a:lnTo>
                      <a:pt x="116" y="608"/>
                    </a:lnTo>
                    <a:lnTo>
                      <a:pt x="118" y="634"/>
                    </a:lnTo>
                    <a:lnTo>
                      <a:pt x="118" y="661"/>
                    </a:lnTo>
                    <a:lnTo>
                      <a:pt x="120" y="687"/>
                    </a:lnTo>
                    <a:lnTo>
                      <a:pt x="120" y="713"/>
                    </a:lnTo>
                    <a:lnTo>
                      <a:pt x="123" y="741"/>
                    </a:lnTo>
                    <a:lnTo>
                      <a:pt x="120" y="770"/>
                    </a:lnTo>
                    <a:lnTo>
                      <a:pt x="120" y="798"/>
                    </a:lnTo>
                    <a:lnTo>
                      <a:pt x="120" y="824"/>
                    </a:lnTo>
                    <a:lnTo>
                      <a:pt x="120" y="855"/>
                    </a:lnTo>
                    <a:lnTo>
                      <a:pt x="120" y="884"/>
                    </a:lnTo>
                    <a:lnTo>
                      <a:pt x="118" y="915"/>
                    </a:lnTo>
                    <a:lnTo>
                      <a:pt x="116" y="943"/>
                    </a:lnTo>
                    <a:lnTo>
                      <a:pt x="116" y="974"/>
                    </a:lnTo>
                    <a:lnTo>
                      <a:pt x="111" y="1003"/>
                    </a:lnTo>
                    <a:lnTo>
                      <a:pt x="109" y="1033"/>
                    </a:lnTo>
                    <a:lnTo>
                      <a:pt x="106" y="1067"/>
                    </a:lnTo>
                    <a:lnTo>
                      <a:pt x="101" y="1098"/>
                    </a:lnTo>
                    <a:lnTo>
                      <a:pt x="97" y="1128"/>
                    </a:lnTo>
                    <a:lnTo>
                      <a:pt x="92" y="1162"/>
                    </a:lnTo>
                    <a:lnTo>
                      <a:pt x="90" y="1193"/>
                    </a:lnTo>
                    <a:lnTo>
                      <a:pt x="83" y="1226"/>
                    </a:lnTo>
                    <a:lnTo>
                      <a:pt x="85" y="1226"/>
                    </a:lnTo>
                    <a:lnTo>
                      <a:pt x="92" y="1231"/>
                    </a:lnTo>
                    <a:lnTo>
                      <a:pt x="97" y="1233"/>
                    </a:lnTo>
                    <a:lnTo>
                      <a:pt x="104" y="1235"/>
                    </a:lnTo>
                    <a:lnTo>
                      <a:pt x="111" y="1238"/>
                    </a:lnTo>
                    <a:lnTo>
                      <a:pt x="118" y="1238"/>
                    </a:lnTo>
                    <a:lnTo>
                      <a:pt x="125" y="1238"/>
                    </a:lnTo>
                    <a:lnTo>
                      <a:pt x="132" y="1238"/>
                    </a:lnTo>
                    <a:lnTo>
                      <a:pt x="137" y="1238"/>
                    </a:lnTo>
                    <a:lnTo>
                      <a:pt x="144" y="1235"/>
                    </a:lnTo>
                    <a:lnTo>
                      <a:pt x="149" y="1231"/>
                    </a:lnTo>
                    <a:lnTo>
                      <a:pt x="154" y="1226"/>
                    </a:lnTo>
                    <a:lnTo>
                      <a:pt x="158" y="1219"/>
                    </a:lnTo>
                    <a:lnTo>
                      <a:pt x="163" y="1209"/>
                    </a:lnTo>
                    <a:lnTo>
                      <a:pt x="163" y="1207"/>
                    </a:lnTo>
                    <a:lnTo>
                      <a:pt x="163" y="1202"/>
                    </a:lnTo>
                    <a:lnTo>
                      <a:pt x="163" y="1197"/>
                    </a:lnTo>
                    <a:lnTo>
                      <a:pt x="163" y="1193"/>
                    </a:lnTo>
                    <a:lnTo>
                      <a:pt x="163" y="1183"/>
                    </a:lnTo>
                    <a:lnTo>
                      <a:pt x="165" y="1176"/>
                    </a:lnTo>
                    <a:lnTo>
                      <a:pt x="165" y="1166"/>
                    </a:lnTo>
                    <a:lnTo>
                      <a:pt x="168" y="1157"/>
                    </a:lnTo>
                    <a:lnTo>
                      <a:pt x="168" y="1147"/>
                    </a:lnTo>
                    <a:lnTo>
                      <a:pt x="170" y="1136"/>
                    </a:lnTo>
                    <a:lnTo>
                      <a:pt x="173" y="1121"/>
                    </a:lnTo>
                    <a:lnTo>
                      <a:pt x="173" y="1109"/>
                    </a:lnTo>
                    <a:lnTo>
                      <a:pt x="175" y="1095"/>
                    </a:lnTo>
                    <a:lnTo>
                      <a:pt x="175" y="1081"/>
                    </a:lnTo>
                    <a:lnTo>
                      <a:pt x="177" y="1067"/>
                    </a:lnTo>
                    <a:lnTo>
                      <a:pt x="180" y="1050"/>
                    </a:lnTo>
                    <a:lnTo>
                      <a:pt x="180" y="1033"/>
                    </a:lnTo>
                    <a:lnTo>
                      <a:pt x="180" y="1017"/>
                    </a:lnTo>
                    <a:lnTo>
                      <a:pt x="182" y="998"/>
                    </a:lnTo>
                    <a:lnTo>
                      <a:pt x="182" y="979"/>
                    </a:lnTo>
                    <a:lnTo>
                      <a:pt x="184" y="960"/>
                    </a:lnTo>
                    <a:lnTo>
                      <a:pt x="187" y="941"/>
                    </a:lnTo>
                    <a:lnTo>
                      <a:pt x="187" y="919"/>
                    </a:lnTo>
                    <a:lnTo>
                      <a:pt x="189" y="900"/>
                    </a:lnTo>
                    <a:lnTo>
                      <a:pt x="189" y="879"/>
                    </a:lnTo>
                    <a:lnTo>
                      <a:pt x="189" y="858"/>
                    </a:lnTo>
                    <a:lnTo>
                      <a:pt x="191" y="836"/>
                    </a:lnTo>
                    <a:lnTo>
                      <a:pt x="191" y="815"/>
                    </a:lnTo>
                    <a:lnTo>
                      <a:pt x="191" y="791"/>
                    </a:lnTo>
                    <a:lnTo>
                      <a:pt x="191" y="770"/>
                    </a:lnTo>
                    <a:lnTo>
                      <a:pt x="191" y="746"/>
                    </a:lnTo>
                    <a:lnTo>
                      <a:pt x="194" y="725"/>
                    </a:lnTo>
                    <a:lnTo>
                      <a:pt x="191" y="699"/>
                    </a:lnTo>
                    <a:lnTo>
                      <a:pt x="191" y="677"/>
                    </a:lnTo>
                    <a:lnTo>
                      <a:pt x="191" y="651"/>
                    </a:lnTo>
                    <a:lnTo>
                      <a:pt x="191" y="627"/>
                    </a:lnTo>
                    <a:lnTo>
                      <a:pt x="189" y="604"/>
                    </a:lnTo>
                    <a:lnTo>
                      <a:pt x="189" y="577"/>
                    </a:lnTo>
                    <a:lnTo>
                      <a:pt x="189" y="556"/>
                    </a:lnTo>
                    <a:lnTo>
                      <a:pt x="187" y="530"/>
                    </a:lnTo>
                    <a:lnTo>
                      <a:pt x="184" y="506"/>
                    </a:lnTo>
                    <a:lnTo>
                      <a:pt x="182" y="482"/>
                    </a:lnTo>
                    <a:lnTo>
                      <a:pt x="180" y="456"/>
                    </a:lnTo>
                    <a:lnTo>
                      <a:pt x="180" y="433"/>
                    </a:lnTo>
                    <a:lnTo>
                      <a:pt x="175" y="409"/>
                    </a:lnTo>
                    <a:lnTo>
                      <a:pt x="173" y="383"/>
                    </a:lnTo>
                    <a:lnTo>
                      <a:pt x="168" y="361"/>
                    </a:lnTo>
                    <a:lnTo>
                      <a:pt x="165" y="338"/>
                    </a:lnTo>
                    <a:lnTo>
                      <a:pt x="163" y="314"/>
                    </a:lnTo>
                    <a:lnTo>
                      <a:pt x="158" y="290"/>
                    </a:lnTo>
                    <a:lnTo>
                      <a:pt x="154" y="266"/>
                    </a:lnTo>
                    <a:lnTo>
                      <a:pt x="149" y="243"/>
                    </a:lnTo>
                    <a:lnTo>
                      <a:pt x="144" y="221"/>
                    </a:lnTo>
                    <a:lnTo>
                      <a:pt x="139" y="197"/>
                    </a:lnTo>
                    <a:lnTo>
                      <a:pt x="135" y="176"/>
                    </a:lnTo>
                    <a:lnTo>
                      <a:pt x="128" y="155"/>
                    </a:lnTo>
                    <a:lnTo>
                      <a:pt x="120" y="133"/>
                    </a:lnTo>
                    <a:lnTo>
                      <a:pt x="113" y="114"/>
                    </a:lnTo>
                    <a:lnTo>
                      <a:pt x="106" y="93"/>
                    </a:lnTo>
                    <a:lnTo>
                      <a:pt x="99" y="74"/>
                    </a:lnTo>
                    <a:lnTo>
                      <a:pt x="92" y="53"/>
                    </a:lnTo>
                    <a:lnTo>
                      <a:pt x="83" y="36"/>
                    </a:lnTo>
                    <a:lnTo>
                      <a:pt x="75" y="17"/>
                    </a:lnTo>
                    <a:lnTo>
                      <a:pt x="6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37" name="Freeform 142"/>
              <p:cNvSpPr>
                <a:spLocks noChangeAspect="1"/>
              </p:cNvSpPr>
              <p:nvPr/>
            </p:nvSpPr>
            <p:spPr bwMode="auto">
              <a:xfrm>
                <a:off x="2802" y="10476"/>
                <a:ext cx="289" cy="1194"/>
              </a:xfrm>
              <a:custGeom>
                <a:avLst/>
                <a:gdLst>
                  <a:gd name="T0" fmla="*/ 5 w 289"/>
                  <a:gd name="T1" fmla="*/ 21 h 1194"/>
                  <a:gd name="T2" fmla="*/ 15 w 289"/>
                  <a:gd name="T3" fmla="*/ 33 h 1194"/>
                  <a:gd name="T4" fmla="*/ 22 w 289"/>
                  <a:gd name="T5" fmla="*/ 40 h 1194"/>
                  <a:gd name="T6" fmla="*/ 31 w 289"/>
                  <a:gd name="T7" fmla="*/ 52 h 1194"/>
                  <a:gd name="T8" fmla="*/ 41 w 289"/>
                  <a:gd name="T9" fmla="*/ 64 h 1194"/>
                  <a:gd name="T10" fmla="*/ 50 w 289"/>
                  <a:gd name="T11" fmla="*/ 80 h 1194"/>
                  <a:gd name="T12" fmla="*/ 62 w 289"/>
                  <a:gd name="T13" fmla="*/ 99 h 1194"/>
                  <a:gd name="T14" fmla="*/ 74 w 289"/>
                  <a:gd name="T15" fmla="*/ 118 h 1194"/>
                  <a:gd name="T16" fmla="*/ 88 w 289"/>
                  <a:gd name="T17" fmla="*/ 140 h 1194"/>
                  <a:gd name="T18" fmla="*/ 100 w 289"/>
                  <a:gd name="T19" fmla="*/ 166 h 1194"/>
                  <a:gd name="T20" fmla="*/ 114 w 289"/>
                  <a:gd name="T21" fmla="*/ 192 h 1194"/>
                  <a:gd name="T22" fmla="*/ 126 w 289"/>
                  <a:gd name="T23" fmla="*/ 221 h 1194"/>
                  <a:gd name="T24" fmla="*/ 138 w 289"/>
                  <a:gd name="T25" fmla="*/ 254 h 1194"/>
                  <a:gd name="T26" fmla="*/ 152 w 289"/>
                  <a:gd name="T27" fmla="*/ 287 h 1194"/>
                  <a:gd name="T28" fmla="*/ 164 w 289"/>
                  <a:gd name="T29" fmla="*/ 325 h 1194"/>
                  <a:gd name="T30" fmla="*/ 173 w 289"/>
                  <a:gd name="T31" fmla="*/ 363 h 1194"/>
                  <a:gd name="T32" fmla="*/ 185 w 289"/>
                  <a:gd name="T33" fmla="*/ 406 h 1194"/>
                  <a:gd name="T34" fmla="*/ 195 w 289"/>
                  <a:gd name="T35" fmla="*/ 451 h 1194"/>
                  <a:gd name="T36" fmla="*/ 202 w 289"/>
                  <a:gd name="T37" fmla="*/ 496 h 1194"/>
                  <a:gd name="T38" fmla="*/ 211 w 289"/>
                  <a:gd name="T39" fmla="*/ 546 h 1194"/>
                  <a:gd name="T40" fmla="*/ 216 w 289"/>
                  <a:gd name="T41" fmla="*/ 598 h 1194"/>
                  <a:gd name="T42" fmla="*/ 221 w 289"/>
                  <a:gd name="T43" fmla="*/ 653 h 1194"/>
                  <a:gd name="T44" fmla="*/ 223 w 289"/>
                  <a:gd name="T45" fmla="*/ 710 h 1194"/>
                  <a:gd name="T46" fmla="*/ 225 w 289"/>
                  <a:gd name="T47" fmla="*/ 772 h 1194"/>
                  <a:gd name="T48" fmla="*/ 221 w 289"/>
                  <a:gd name="T49" fmla="*/ 833 h 1194"/>
                  <a:gd name="T50" fmla="*/ 218 w 289"/>
                  <a:gd name="T51" fmla="*/ 902 h 1194"/>
                  <a:gd name="T52" fmla="*/ 213 w 289"/>
                  <a:gd name="T53" fmla="*/ 971 h 1194"/>
                  <a:gd name="T54" fmla="*/ 204 w 289"/>
                  <a:gd name="T55" fmla="*/ 1042 h 1194"/>
                  <a:gd name="T56" fmla="*/ 195 w 289"/>
                  <a:gd name="T57" fmla="*/ 1116 h 1194"/>
                  <a:gd name="T58" fmla="*/ 183 w 289"/>
                  <a:gd name="T59" fmla="*/ 1194 h 1194"/>
                  <a:gd name="T60" fmla="*/ 266 w 289"/>
                  <a:gd name="T61" fmla="*/ 1182 h 1194"/>
                  <a:gd name="T62" fmla="*/ 266 w 289"/>
                  <a:gd name="T63" fmla="*/ 1178 h 1194"/>
                  <a:gd name="T64" fmla="*/ 266 w 289"/>
                  <a:gd name="T65" fmla="*/ 1168 h 1194"/>
                  <a:gd name="T66" fmla="*/ 268 w 289"/>
                  <a:gd name="T67" fmla="*/ 1154 h 1194"/>
                  <a:gd name="T68" fmla="*/ 270 w 289"/>
                  <a:gd name="T69" fmla="*/ 1135 h 1194"/>
                  <a:gd name="T70" fmla="*/ 273 w 289"/>
                  <a:gd name="T71" fmla="*/ 1114 h 1194"/>
                  <a:gd name="T72" fmla="*/ 275 w 289"/>
                  <a:gd name="T73" fmla="*/ 1087 h 1194"/>
                  <a:gd name="T74" fmla="*/ 277 w 289"/>
                  <a:gd name="T75" fmla="*/ 1057 h 1194"/>
                  <a:gd name="T76" fmla="*/ 282 w 289"/>
                  <a:gd name="T77" fmla="*/ 1026 h 1194"/>
                  <a:gd name="T78" fmla="*/ 282 w 289"/>
                  <a:gd name="T79" fmla="*/ 990 h 1194"/>
                  <a:gd name="T80" fmla="*/ 285 w 289"/>
                  <a:gd name="T81" fmla="*/ 952 h 1194"/>
                  <a:gd name="T82" fmla="*/ 287 w 289"/>
                  <a:gd name="T83" fmla="*/ 914 h 1194"/>
                  <a:gd name="T84" fmla="*/ 289 w 289"/>
                  <a:gd name="T85" fmla="*/ 869 h 1194"/>
                  <a:gd name="T86" fmla="*/ 289 w 289"/>
                  <a:gd name="T87" fmla="*/ 826 h 1194"/>
                  <a:gd name="T88" fmla="*/ 289 w 289"/>
                  <a:gd name="T89" fmla="*/ 781 h 1194"/>
                  <a:gd name="T90" fmla="*/ 289 w 289"/>
                  <a:gd name="T91" fmla="*/ 734 h 1194"/>
                  <a:gd name="T92" fmla="*/ 289 w 289"/>
                  <a:gd name="T93" fmla="*/ 686 h 1194"/>
                  <a:gd name="T94" fmla="*/ 285 w 289"/>
                  <a:gd name="T95" fmla="*/ 636 h 1194"/>
                  <a:gd name="T96" fmla="*/ 282 w 289"/>
                  <a:gd name="T97" fmla="*/ 586 h 1194"/>
                  <a:gd name="T98" fmla="*/ 277 w 289"/>
                  <a:gd name="T99" fmla="*/ 536 h 1194"/>
                  <a:gd name="T100" fmla="*/ 273 w 289"/>
                  <a:gd name="T101" fmla="*/ 487 h 1194"/>
                  <a:gd name="T102" fmla="*/ 266 w 289"/>
                  <a:gd name="T103" fmla="*/ 437 h 1194"/>
                  <a:gd name="T104" fmla="*/ 256 w 289"/>
                  <a:gd name="T105" fmla="*/ 389 h 1194"/>
                  <a:gd name="T106" fmla="*/ 244 w 289"/>
                  <a:gd name="T107" fmla="*/ 342 h 1194"/>
                  <a:gd name="T108" fmla="*/ 232 w 289"/>
                  <a:gd name="T109" fmla="*/ 294 h 1194"/>
                  <a:gd name="T110" fmla="*/ 218 w 289"/>
                  <a:gd name="T111" fmla="*/ 247 h 1194"/>
                  <a:gd name="T112" fmla="*/ 202 w 289"/>
                  <a:gd name="T113" fmla="*/ 204 h 1194"/>
                  <a:gd name="T114" fmla="*/ 185 w 289"/>
                  <a:gd name="T115" fmla="*/ 161 h 1194"/>
                  <a:gd name="T116" fmla="*/ 164 w 289"/>
                  <a:gd name="T117" fmla="*/ 121 h 1194"/>
                  <a:gd name="T118" fmla="*/ 142 w 289"/>
                  <a:gd name="T119" fmla="*/ 83 h 1194"/>
                  <a:gd name="T120" fmla="*/ 116 w 289"/>
                  <a:gd name="T121" fmla="*/ 47 h 1194"/>
                  <a:gd name="T122" fmla="*/ 88 w 289"/>
                  <a:gd name="T123" fmla="*/ 16 h 1194"/>
                  <a:gd name="T124" fmla="*/ 0 w 289"/>
                  <a:gd name="T125" fmla="*/ 16 h 1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9"/>
                  <a:gd name="T190" fmla="*/ 0 h 1194"/>
                  <a:gd name="T191" fmla="*/ 289 w 289"/>
                  <a:gd name="T192" fmla="*/ 1194 h 11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9" h="1194">
                    <a:moveTo>
                      <a:pt x="0" y="16"/>
                    </a:moveTo>
                    <a:lnTo>
                      <a:pt x="5" y="21"/>
                    </a:lnTo>
                    <a:lnTo>
                      <a:pt x="7" y="23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2" y="40"/>
                    </a:lnTo>
                    <a:lnTo>
                      <a:pt x="24" y="45"/>
                    </a:lnTo>
                    <a:lnTo>
                      <a:pt x="31" y="52"/>
                    </a:lnTo>
                    <a:lnTo>
                      <a:pt x="36" y="57"/>
                    </a:lnTo>
                    <a:lnTo>
                      <a:pt x="41" y="64"/>
                    </a:lnTo>
                    <a:lnTo>
                      <a:pt x="45" y="73"/>
                    </a:lnTo>
                    <a:lnTo>
                      <a:pt x="50" y="80"/>
                    </a:lnTo>
                    <a:lnTo>
                      <a:pt x="55" y="90"/>
                    </a:lnTo>
                    <a:lnTo>
                      <a:pt x="62" y="99"/>
                    </a:lnTo>
                    <a:lnTo>
                      <a:pt x="67" y="107"/>
                    </a:lnTo>
                    <a:lnTo>
                      <a:pt x="74" y="118"/>
                    </a:lnTo>
                    <a:lnTo>
                      <a:pt x="81" y="128"/>
                    </a:lnTo>
                    <a:lnTo>
                      <a:pt x="88" y="140"/>
                    </a:lnTo>
                    <a:lnTo>
                      <a:pt x="93" y="154"/>
                    </a:lnTo>
                    <a:lnTo>
                      <a:pt x="100" y="166"/>
                    </a:lnTo>
                    <a:lnTo>
                      <a:pt x="105" y="178"/>
                    </a:lnTo>
                    <a:lnTo>
                      <a:pt x="114" y="192"/>
                    </a:lnTo>
                    <a:lnTo>
                      <a:pt x="119" y="206"/>
                    </a:lnTo>
                    <a:lnTo>
                      <a:pt x="126" y="221"/>
                    </a:lnTo>
                    <a:lnTo>
                      <a:pt x="131" y="237"/>
                    </a:lnTo>
                    <a:lnTo>
                      <a:pt x="138" y="254"/>
                    </a:lnTo>
                    <a:lnTo>
                      <a:pt x="145" y="270"/>
                    </a:lnTo>
                    <a:lnTo>
                      <a:pt x="152" y="287"/>
                    </a:lnTo>
                    <a:lnTo>
                      <a:pt x="157" y="306"/>
                    </a:lnTo>
                    <a:lnTo>
                      <a:pt x="164" y="325"/>
                    </a:lnTo>
                    <a:lnTo>
                      <a:pt x="168" y="342"/>
                    </a:lnTo>
                    <a:lnTo>
                      <a:pt x="173" y="363"/>
                    </a:lnTo>
                    <a:lnTo>
                      <a:pt x="178" y="384"/>
                    </a:lnTo>
                    <a:lnTo>
                      <a:pt x="185" y="406"/>
                    </a:lnTo>
                    <a:lnTo>
                      <a:pt x="190" y="427"/>
                    </a:lnTo>
                    <a:lnTo>
                      <a:pt x="195" y="451"/>
                    </a:lnTo>
                    <a:lnTo>
                      <a:pt x="199" y="472"/>
                    </a:lnTo>
                    <a:lnTo>
                      <a:pt x="202" y="496"/>
                    </a:lnTo>
                    <a:lnTo>
                      <a:pt x="206" y="520"/>
                    </a:lnTo>
                    <a:lnTo>
                      <a:pt x="211" y="546"/>
                    </a:lnTo>
                    <a:lnTo>
                      <a:pt x="213" y="572"/>
                    </a:lnTo>
                    <a:lnTo>
                      <a:pt x="216" y="598"/>
                    </a:lnTo>
                    <a:lnTo>
                      <a:pt x="218" y="627"/>
                    </a:lnTo>
                    <a:lnTo>
                      <a:pt x="221" y="653"/>
                    </a:lnTo>
                    <a:lnTo>
                      <a:pt x="221" y="681"/>
                    </a:lnTo>
                    <a:lnTo>
                      <a:pt x="223" y="710"/>
                    </a:lnTo>
                    <a:lnTo>
                      <a:pt x="223" y="741"/>
                    </a:lnTo>
                    <a:lnTo>
                      <a:pt x="225" y="772"/>
                    </a:lnTo>
                    <a:lnTo>
                      <a:pt x="223" y="802"/>
                    </a:lnTo>
                    <a:lnTo>
                      <a:pt x="221" y="833"/>
                    </a:lnTo>
                    <a:lnTo>
                      <a:pt x="221" y="867"/>
                    </a:lnTo>
                    <a:lnTo>
                      <a:pt x="218" y="902"/>
                    </a:lnTo>
                    <a:lnTo>
                      <a:pt x="216" y="935"/>
                    </a:lnTo>
                    <a:lnTo>
                      <a:pt x="213" y="971"/>
                    </a:lnTo>
                    <a:lnTo>
                      <a:pt x="211" y="1004"/>
                    </a:lnTo>
                    <a:lnTo>
                      <a:pt x="204" y="1042"/>
                    </a:lnTo>
                    <a:lnTo>
                      <a:pt x="199" y="1078"/>
                    </a:lnTo>
                    <a:lnTo>
                      <a:pt x="195" y="1116"/>
                    </a:lnTo>
                    <a:lnTo>
                      <a:pt x="187" y="1154"/>
                    </a:lnTo>
                    <a:lnTo>
                      <a:pt x="183" y="1194"/>
                    </a:lnTo>
                    <a:lnTo>
                      <a:pt x="266" y="1185"/>
                    </a:lnTo>
                    <a:lnTo>
                      <a:pt x="266" y="1182"/>
                    </a:lnTo>
                    <a:lnTo>
                      <a:pt x="266" y="1178"/>
                    </a:lnTo>
                    <a:lnTo>
                      <a:pt x="266" y="1173"/>
                    </a:lnTo>
                    <a:lnTo>
                      <a:pt x="266" y="1168"/>
                    </a:lnTo>
                    <a:lnTo>
                      <a:pt x="268" y="1161"/>
                    </a:lnTo>
                    <a:lnTo>
                      <a:pt x="268" y="1154"/>
                    </a:lnTo>
                    <a:lnTo>
                      <a:pt x="270" y="1144"/>
                    </a:lnTo>
                    <a:lnTo>
                      <a:pt x="270" y="1135"/>
                    </a:lnTo>
                    <a:lnTo>
                      <a:pt x="273" y="1125"/>
                    </a:lnTo>
                    <a:lnTo>
                      <a:pt x="273" y="1114"/>
                    </a:lnTo>
                    <a:lnTo>
                      <a:pt x="275" y="1102"/>
                    </a:lnTo>
                    <a:lnTo>
                      <a:pt x="275" y="1087"/>
                    </a:lnTo>
                    <a:lnTo>
                      <a:pt x="277" y="1073"/>
                    </a:lnTo>
                    <a:lnTo>
                      <a:pt x="277" y="1057"/>
                    </a:lnTo>
                    <a:lnTo>
                      <a:pt x="280" y="1042"/>
                    </a:lnTo>
                    <a:lnTo>
                      <a:pt x="282" y="1026"/>
                    </a:lnTo>
                    <a:lnTo>
                      <a:pt x="282" y="1009"/>
                    </a:lnTo>
                    <a:lnTo>
                      <a:pt x="282" y="990"/>
                    </a:lnTo>
                    <a:lnTo>
                      <a:pt x="285" y="971"/>
                    </a:lnTo>
                    <a:lnTo>
                      <a:pt x="285" y="952"/>
                    </a:lnTo>
                    <a:lnTo>
                      <a:pt x="287" y="933"/>
                    </a:lnTo>
                    <a:lnTo>
                      <a:pt x="287" y="914"/>
                    </a:lnTo>
                    <a:lnTo>
                      <a:pt x="289" y="893"/>
                    </a:lnTo>
                    <a:lnTo>
                      <a:pt x="289" y="869"/>
                    </a:lnTo>
                    <a:lnTo>
                      <a:pt x="289" y="848"/>
                    </a:lnTo>
                    <a:lnTo>
                      <a:pt x="289" y="826"/>
                    </a:lnTo>
                    <a:lnTo>
                      <a:pt x="289" y="805"/>
                    </a:lnTo>
                    <a:lnTo>
                      <a:pt x="289" y="781"/>
                    </a:lnTo>
                    <a:lnTo>
                      <a:pt x="289" y="757"/>
                    </a:lnTo>
                    <a:lnTo>
                      <a:pt x="289" y="734"/>
                    </a:lnTo>
                    <a:lnTo>
                      <a:pt x="289" y="710"/>
                    </a:lnTo>
                    <a:lnTo>
                      <a:pt x="289" y="686"/>
                    </a:lnTo>
                    <a:lnTo>
                      <a:pt x="287" y="660"/>
                    </a:lnTo>
                    <a:lnTo>
                      <a:pt x="285" y="636"/>
                    </a:lnTo>
                    <a:lnTo>
                      <a:pt x="285" y="612"/>
                    </a:lnTo>
                    <a:lnTo>
                      <a:pt x="282" y="586"/>
                    </a:lnTo>
                    <a:lnTo>
                      <a:pt x="280" y="563"/>
                    </a:lnTo>
                    <a:lnTo>
                      <a:pt x="277" y="536"/>
                    </a:lnTo>
                    <a:lnTo>
                      <a:pt x="275" y="513"/>
                    </a:lnTo>
                    <a:lnTo>
                      <a:pt x="273" y="487"/>
                    </a:lnTo>
                    <a:lnTo>
                      <a:pt x="268" y="463"/>
                    </a:lnTo>
                    <a:lnTo>
                      <a:pt x="266" y="437"/>
                    </a:lnTo>
                    <a:lnTo>
                      <a:pt x="261" y="413"/>
                    </a:lnTo>
                    <a:lnTo>
                      <a:pt x="256" y="389"/>
                    </a:lnTo>
                    <a:lnTo>
                      <a:pt x="251" y="365"/>
                    </a:lnTo>
                    <a:lnTo>
                      <a:pt x="244" y="342"/>
                    </a:lnTo>
                    <a:lnTo>
                      <a:pt x="240" y="318"/>
                    </a:lnTo>
                    <a:lnTo>
                      <a:pt x="232" y="294"/>
                    </a:lnTo>
                    <a:lnTo>
                      <a:pt x="225" y="270"/>
                    </a:lnTo>
                    <a:lnTo>
                      <a:pt x="218" y="247"/>
                    </a:lnTo>
                    <a:lnTo>
                      <a:pt x="211" y="228"/>
                    </a:lnTo>
                    <a:lnTo>
                      <a:pt x="202" y="204"/>
                    </a:lnTo>
                    <a:lnTo>
                      <a:pt x="192" y="183"/>
                    </a:lnTo>
                    <a:lnTo>
                      <a:pt x="185" y="161"/>
                    </a:lnTo>
                    <a:lnTo>
                      <a:pt x="176" y="142"/>
                    </a:lnTo>
                    <a:lnTo>
                      <a:pt x="164" y="121"/>
                    </a:lnTo>
                    <a:lnTo>
                      <a:pt x="154" y="102"/>
                    </a:lnTo>
                    <a:lnTo>
                      <a:pt x="142" y="83"/>
                    </a:lnTo>
                    <a:lnTo>
                      <a:pt x="131" y="66"/>
                    </a:lnTo>
                    <a:lnTo>
                      <a:pt x="116" y="47"/>
                    </a:lnTo>
                    <a:lnTo>
                      <a:pt x="105" y="31"/>
                    </a:lnTo>
                    <a:lnTo>
                      <a:pt x="88" y="16"/>
                    </a:lnTo>
                    <a:lnTo>
                      <a:pt x="7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38" name="Freeform 143"/>
              <p:cNvSpPr>
                <a:spLocks noChangeAspect="1"/>
              </p:cNvSpPr>
              <p:nvPr/>
            </p:nvSpPr>
            <p:spPr bwMode="auto">
              <a:xfrm>
                <a:off x="3051" y="10412"/>
                <a:ext cx="287" cy="1227"/>
              </a:xfrm>
              <a:custGeom>
                <a:avLst/>
                <a:gdLst>
                  <a:gd name="T0" fmla="*/ 7 w 287"/>
                  <a:gd name="T1" fmla="*/ 59 h 1227"/>
                  <a:gd name="T2" fmla="*/ 26 w 287"/>
                  <a:gd name="T3" fmla="*/ 80 h 1227"/>
                  <a:gd name="T4" fmla="*/ 40 w 287"/>
                  <a:gd name="T5" fmla="*/ 99 h 1227"/>
                  <a:gd name="T6" fmla="*/ 54 w 287"/>
                  <a:gd name="T7" fmla="*/ 118 h 1227"/>
                  <a:gd name="T8" fmla="*/ 71 w 287"/>
                  <a:gd name="T9" fmla="*/ 144 h 1227"/>
                  <a:gd name="T10" fmla="*/ 85 w 287"/>
                  <a:gd name="T11" fmla="*/ 173 h 1227"/>
                  <a:gd name="T12" fmla="*/ 99 w 287"/>
                  <a:gd name="T13" fmla="*/ 209 h 1227"/>
                  <a:gd name="T14" fmla="*/ 116 w 287"/>
                  <a:gd name="T15" fmla="*/ 249 h 1227"/>
                  <a:gd name="T16" fmla="*/ 130 w 287"/>
                  <a:gd name="T17" fmla="*/ 296 h 1227"/>
                  <a:gd name="T18" fmla="*/ 144 w 287"/>
                  <a:gd name="T19" fmla="*/ 349 h 1227"/>
                  <a:gd name="T20" fmla="*/ 159 w 287"/>
                  <a:gd name="T21" fmla="*/ 406 h 1227"/>
                  <a:gd name="T22" fmla="*/ 171 w 287"/>
                  <a:gd name="T23" fmla="*/ 472 h 1227"/>
                  <a:gd name="T24" fmla="*/ 182 w 287"/>
                  <a:gd name="T25" fmla="*/ 546 h 1227"/>
                  <a:gd name="T26" fmla="*/ 189 w 287"/>
                  <a:gd name="T27" fmla="*/ 622 h 1227"/>
                  <a:gd name="T28" fmla="*/ 197 w 287"/>
                  <a:gd name="T29" fmla="*/ 695 h 1227"/>
                  <a:gd name="T30" fmla="*/ 204 w 287"/>
                  <a:gd name="T31" fmla="*/ 764 h 1227"/>
                  <a:gd name="T32" fmla="*/ 208 w 287"/>
                  <a:gd name="T33" fmla="*/ 828 h 1227"/>
                  <a:gd name="T34" fmla="*/ 211 w 287"/>
                  <a:gd name="T35" fmla="*/ 888 h 1227"/>
                  <a:gd name="T36" fmla="*/ 216 w 287"/>
                  <a:gd name="T37" fmla="*/ 945 h 1227"/>
                  <a:gd name="T38" fmla="*/ 218 w 287"/>
                  <a:gd name="T39" fmla="*/ 995 h 1227"/>
                  <a:gd name="T40" fmla="*/ 220 w 287"/>
                  <a:gd name="T41" fmla="*/ 1042 h 1227"/>
                  <a:gd name="T42" fmla="*/ 220 w 287"/>
                  <a:gd name="T43" fmla="*/ 1083 h 1227"/>
                  <a:gd name="T44" fmla="*/ 220 w 287"/>
                  <a:gd name="T45" fmla="*/ 1121 h 1227"/>
                  <a:gd name="T46" fmla="*/ 223 w 287"/>
                  <a:gd name="T47" fmla="*/ 1149 h 1227"/>
                  <a:gd name="T48" fmla="*/ 223 w 287"/>
                  <a:gd name="T49" fmla="*/ 1175 h 1227"/>
                  <a:gd name="T50" fmla="*/ 223 w 287"/>
                  <a:gd name="T51" fmla="*/ 1197 h 1227"/>
                  <a:gd name="T52" fmla="*/ 223 w 287"/>
                  <a:gd name="T53" fmla="*/ 1220 h 1227"/>
                  <a:gd name="T54" fmla="*/ 287 w 287"/>
                  <a:gd name="T55" fmla="*/ 1218 h 1227"/>
                  <a:gd name="T56" fmla="*/ 284 w 287"/>
                  <a:gd name="T57" fmla="*/ 1197 h 1227"/>
                  <a:gd name="T58" fmla="*/ 284 w 287"/>
                  <a:gd name="T59" fmla="*/ 1168 h 1227"/>
                  <a:gd name="T60" fmla="*/ 284 w 287"/>
                  <a:gd name="T61" fmla="*/ 1128 h 1227"/>
                  <a:gd name="T62" fmla="*/ 282 w 287"/>
                  <a:gd name="T63" fmla="*/ 1075 h 1227"/>
                  <a:gd name="T64" fmla="*/ 279 w 287"/>
                  <a:gd name="T65" fmla="*/ 1016 h 1227"/>
                  <a:gd name="T66" fmla="*/ 277 w 287"/>
                  <a:gd name="T67" fmla="*/ 947 h 1227"/>
                  <a:gd name="T68" fmla="*/ 272 w 287"/>
                  <a:gd name="T69" fmla="*/ 876 h 1227"/>
                  <a:gd name="T70" fmla="*/ 270 w 287"/>
                  <a:gd name="T71" fmla="*/ 800 h 1227"/>
                  <a:gd name="T72" fmla="*/ 265 w 287"/>
                  <a:gd name="T73" fmla="*/ 719 h 1227"/>
                  <a:gd name="T74" fmla="*/ 258 w 287"/>
                  <a:gd name="T75" fmla="*/ 641 h 1227"/>
                  <a:gd name="T76" fmla="*/ 251 w 287"/>
                  <a:gd name="T77" fmla="*/ 565 h 1227"/>
                  <a:gd name="T78" fmla="*/ 242 w 287"/>
                  <a:gd name="T79" fmla="*/ 489 h 1227"/>
                  <a:gd name="T80" fmla="*/ 232 w 287"/>
                  <a:gd name="T81" fmla="*/ 420 h 1227"/>
                  <a:gd name="T82" fmla="*/ 220 w 287"/>
                  <a:gd name="T83" fmla="*/ 358 h 1227"/>
                  <a:gd name="T84" fmla="*/ 208 w 287"/>
                  <a:gd name="T85" fmla="*/ 304 h 1227"/>
                  <a:gd name="T86" fmla="*/ 192 w 287"/>
                  <a:gd name="T87" fmla="*/ 256 h 1227"/>
                  <a:gd name="T88" fmla="*/ 178 w 287"/>
                  <a:gd name="T89" fmla="*/ 218 h 1227"/>
                  <a:gd name="T90" fmla="*/ 163 w 287"/>
                  <a:gd name="T91" fmla="*/ 180 h 1227"/>
                  <a:gd name="T92" fmla="*/ 149 w 287"/>
                  <a:gd name="T93" fmla="*/ 149 h 1227"/>
                  <a:gd name="T94" fmla="*/ 137 w 287"/>
                  <a:gd name="T95" fmla="*/ 121 h 1227"/>
                  <a:gd name="T96" fmla="*/ 123 w 287"/>
                  <a:gd name="T97" fmla="*/ 97 h 1227"/>
                  <a:gd name="T98" fmla="*/ 114 w 287"/>
                  <a:gd name="T99" fmla="*/ 76 h 1227"/>
                  <a:gd name="T100" fmla="*/ 97 w 287"/>
                  <a:gd name="T101" fmla="*/ 52 h 1227"/>
                  <a:gd name="T102" fmla="*/ 78 w 287"/>
                  <a:gd name="T103" fmla="*/ 26 h 1227"/>
                  <a:gd name="T104" fmla="*/ 64 w 287"/>
                  <a:gd name="T105" fmla="*/ 11 h 1227"/>
                  <a:gd name="T106" fmla="*/ 0 w 287"/>
                  <a:gd name="T107" fmla="*/ 54 h 1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7"/>
                  <a:gd name="T163" fmla="*/ 0 h 1227"/>
                  <a:gd name="T164" fmla="*/ 287 w 287"/>
                  <a:gd name="T165" fmla="*/ 1227 h 1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7" h="1227">
                    <a:moveTo>
                      <a:pt x="0" y="54"/>
                    </a:moveTo>
                    <a:lnTo>
                      <a:pt x="2" y="54"/>
                    </a:lnTo>
                    <a:lnTo>
                      <a:pt x="5" y="57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80"/>
                    </a:lnTo>
                    <a:lnTo>
                      <a:pt x="31" y="87"/>
                    </a:lnTo>
                    <a:lnTo>
                      <a:pt x="33" y="90"/>
                    </a:lnTo>
                    <a:lnTo>
                      <a:pt x="38" y="95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47" y="109"/>
                    </a:lnTo>
                    <a:lnTo>
                      <a:pt x="52" y="114"/>
                    </a:lnTo>
                    <a:lnTo>
                      <a:pt x="54" y="118"/>
                    </a:lnTo>
                    <a:lnTo>
                      <a:pt x="59" y="125"/>
                    </a:lnTo>
                    <a:lnTo>
                      <a:pt x="62" y="130"/>
                    </a:lnTo>
                    <a:lnTo>
                      <a:pt x="66" y="137"/>
                    </a:lnTo>
                    <a:lnTo>
                      <a:pt x="71" y="144"/>
                    </a:lnTo>
                    <a:lnTo>
                      <a:pt x="73" y="154"/>
                    </a:lnTo>
                    <a:lnTo>
                      <a:pt x="76" y="159"/>
                    </a:lnTo>
                    <a:lnTo>
                      <a:pt x="81" y="166"/>
                    </a:lnTo>
                    <a:lnTo>
                      <a:pt x="85" y="173"/>
                    </a:lnTo>
                    <a:lnTo>
                      <a:pt x="90" y="182"/>
                    </a:lnTo>
                    <a:lnTo>
                      <a:pt x="92" y="192"/>
                    </a:lnTo>
                    <a:lnTo>
                      <a:pt x="97" y="199"/>
                    </a:lnTo>
                    <a:lnTo>
                      <a:pt x="99" y="209"/>
                    </a:lnTo>
                    <a:lnTo>
                      <a:pt x="104" y="220"/>
                    </a:lnTo>
                    <a:lnTo>
                      <a:pt x="107" y="228"/>
                    </a:lnTo>
                    <a:lnTo>
                      <a:pt x="111" y="239"/>
                    </a:lnTo>
                    <a:lnTo>
                      <a:pt x="116" y="249"/>
                    </a:lnTo>
                    <a:lnTo>
                      <a:pt x="118" y="261"/>
                    </a:lnTo>
                    <a:lnTo>
                      <a:pt x="123" y="270"/>
                    </a:lnTo>
                    <a:lnTo>
                      <a:pt x="128" y="282"/>
                    </a:lnTo>
                    <a:lnTo>
                      <a:pt x="130" y="296"/>
                    </a:lnTo>
                    <a:lnTo>
                      <a:pt x="135" y="308"/>
                    </a:lnTo>
                    <a:lnTo>
                      <a:pt x="137" y="320"/>
                    </a:lnTo>
                    <a:lnTo>
                      <a:pt x="142" y="334"/>
                    </a:lnTo>
                    <a:lnTo>
                      <a:pt x="144" y="349"/>
                    </a:lnTo>
                    <a:lnTo>
                      <a:pt x="149" y="363"/>
                    </a:lnTo>
                    <a:lnTo>
                      <a:pt x="152" y="377"/>
                    </a:lnTo>
                    <a:lnTo>
                      <a:pt x="156" y="391"/>
                    </a:lnTo>
                    <a:lnTo>
                      <a:pt x="159" y="406"/>
                    </a:lnTo>
                    <a:lnTo>
                      <a:pt x="161" y="422"/>
                    </a:lnTo>
                    <a:lnTo>
                      <a:pt x="163" y="439"/>
                    </a:lnTo>
                    <a:lnTo>
                      <a:pt x="168" y="456"/>
                    </a:lnTo>
                    <a:lnTo>
                      <a:pt x="171" y="472"/>
                    </a:lnTo>
                    <a:lnTo>
                      <a:pt x="175" y="491"/>
                    </a:lnTo>
                    <a:lnTo>
                      <a:pt x="178" y="510"/>
                    </a:lnTo>
                    <a:lnTo>
                      <a:pt x="180" y="527"/>
                    </a:lnTo>
                    <a:lnTo>
                      <a:pt x="182" y="546"/>
                    </a:lnTo>
                    <a:lnTo>
                      <a:pt x="185" y="567"/>
                    </a:lnTo>
                    <a:lnTo>
                      <a:pt x="187" y="586"/>
                    </a:lnTo>
                    <a:lnTo>
                      <a:pt x="187" y="605"/>
                    </a:lnTo>
                    <a:lnTo>
                      <a:pt x="189" y="622"/>
                    </a:lnTo>
                    <a:lnTo>
                      <a:pt x="192" y="641"/>
                    </a:lnTo>
                    <a:lnTo>
                      <a:pt x="192" y="657"/>
                    </a:lnTo>
                    <a:lnTo>
                      <a:pt x="197" y="676"/>
                    </a:lnTo>
                    <a:lnTo>
                      <a:pt x="197" y="695"/>
                    </a:lnTo>
                    <a:lnTo>
                      <a:pt x="199" y="712"/>
                    </a:lnTo>
                    <a:lnTo>
                      <a:pt x="201" y="731"/>
                    </a:lnTo>
                    <a:lnTo>
                      <a:pt x="201" y="748"/>
                    </a:lnTo>
                    <a:lnTo>
                      <a:pt x="204" y="764"/>
                    </a:lnTo>
                    <a:lnTo>
                      <a:pt x="204" y="781"/>
                    </a:lnTo>
                    <a:lnTo>
                      <a:pt x="206" y="795"/>
                    </a:lnTo>
                    <a:lnTo>
                      <a:pt x="208" y="814"/>
                    </a:lnTo>
                    <a:lnTo>
                      <a:pt x="208" y="828"/>
                    </a:lnTo>
                    <a:lnTo>
                      <a:pt x="211" y="845"/>
                    </a:lnTo>
                    <a:lnTo>
                      <a:pt x="211" y="859"/>
                    </a:lnTo>
                    <a:lnTo>
                      <a:pt x="211" y="874"/>
                    </a:lnTo>
                    <a:lnTo>
                      <a:pt x="211" y="888"/>
                    </a:lnTo>
                    <a:lnTo>
                      <a:pt x="213" y="902"/>
                    </a:lnTo>
                    <a:lnTo>
                      <a:pt x="213" y="916"/>
                    </a:lnTo>
                    <a:lnTo>
                      <a:pt x="216" y="931"/>
                    </a:lnTo>
                    <a:lnTo>
                      <a:pt x="216" y="945"/>
                    </a:lnTo>
                    <a:lnTo>
                      <a:pt x="216" y="957"/>
                    </a:lnTo>
                    <a:lnTo>
                      <a:pt x="216" y="969"/>
                    </a:lnTo>
                    <a:lnTo>
                      <a:pt x="218" y="983"/>
                    </a:lnTo>
                    <a:lnTo>
                      <a:pt x="218" y="995"/>
                    </a:lnTo>
                    <a:lnTo>
                      <a:pt x="218" y="1007"/>
                    </a:lnTo>
                    <a:lnTo>
                      <a:pt x="218" y="1018"/>
                    </a:lnTo>
                    <a:lnTo>
                      <a:pt x="218" y="1030"/>
                    </a:lnTo>
                    <a:lnTo>
                      <a:pt x="220" y="1042"/>
                    </a:lnTo>
                    <a:lnTo>
                      <a:pt x="220" y="1054"/>
                    </a:lnTo>
                    <a:lnTo>
                      <a:pt x="220" y="1064"/>
                    </a:lnTo>
                    <a:lnTo>
                      <a:pt x="220" y="1073"/>
                    </a:lnTo>
                    <a:lnTo>
                      <a:pt x="220" y="1083"/>
                    </a:lnTo>
                    <a:lnTo>
                      <a:pt x="220" y="1092"/>
                    </a:lnTo>
                    <a:lnTo>
                      <a:pt x="220" y="1102"/>
                    </a:lnTo>
                    <a:lnTo>
                      <a:pt x="220" y="1111"/>
                    </a:lnTo>
                    <a:lnTo>
                      <a:pt x="220" y="1121"/>
                    </a:lnTo>
                    <a:lnTo>
                      <a:pt x="223" y="1128"/>
                    </a:lnTo>
                    <a:lnTo>
                      <a:pt x="223" y="1135"/>
                    </a:lnTo>
                    <a:lnTo>
                      <a:pt x="223" y="1142"/>
                    </a:lnTo>
                    <a:lnTo>
                      <a:pt x="223" y="1149"/>
                    </a:lnTo>
                    <a:lnTo>
                      <a:pt x="223" y="1159"/>
                    </a:lnTo>
                    <a:lnTo>
                      <a:pt x="223" y="1163"/>
                    </a:lnTo>
                    <a:lnTo>
                      <a:pt x="223" y="1170"/>
                    </a:lnTo>
                    <a:lnTo>
                      <a:pt x="223" y="1175"/>
                    </a:lnTo>
                    <a:lnTo>
                      <a:pt x="223" y="1182"/>
                    </a:lnTo>
                    <a:lnTo>
                      <a:pt x="223" y="1187"/>
                    </a:lnTo>
                    <a:lnTo>
                      <a:pt x="223" y="1192"/>
                    </a:lnTo>
                    <a:lnTo>
                      <a:pt x="223" y="1197"/>
                    </a:lnTo>
                    <a:lnTo>
                      <a:pt x="223" y="1201"/>
                    </a:lnTo>
                    <a:lnTo>
                      <a:pt x="223" y="1208"/>
                    </a:lnTo>
                    <a:lnTo>
                      <a:pt x="223" y="1216"/>
                    </a:lnTo>
                    <a:lnTo>
                      <a:pt x="223" y="1220"/>
                    </a:lnTo>
                    <a:lnTo>
                      <a:pt x="223" y="1223"/>
                    </a:lnTo>
                    <a:lnTo>
                      <a:pt x="223" y="1227"/>
                    </a:lnTo>
                    <a:lnTo>
                      <a:pt x="287" y="1218"/>
                    </a:lnTo>
                    <a:lnTo>
                      <a:pt x="284" y="1216"/>
                    </a:lnTo>
                    <a:lnTo>
                      <a:pt x="284" y="1208"/>
                    </a:lnTo>
                    <a:lnTo>
                      <a:pt x="284" y="1204"/>
                    </a:lnTo>
                    <a:lnTo>
                      <a:pt x="284" y="1197"/>
                    </a:lnTo>
                    <a:lnTo>
                      <a:pt x="284" y="1192"/>
                    </a:lnTo>
                    <a:lnTo>
                      <a:pt x="284" y="1187"/>
                    </a:lnTo>
                    <a:lnTo>
                      <a:pt x="284" y="1178"/>
                    </a:lnTo>
                    <a:lnTo>
                      <a:pt x="284" y="1168"/>
                    </a:lnTo>
                    <a:lnTo>
                      <a:pt x="284" y="1161"/>
                    </a:lnTo>
                    <a:lnTo>
                      <a:pt x="284" y="1149"/>
                    </a:lnTo>
                    <a:lnTo>
                      <a:pt x="284" y="1140"/>
                    </a:lnTo>
                    <a:lnTo>
                      <a:pt x="284" y="1128"/>
                    </a:lnTo>
                    <a:lnTo>
                      <a:pt x="284" y="1116"/>
                    </a:lnTo>
                    <a:lnTo>
                      <a:pt x="284" y="1104"/>
                    </a:lnTo>
                    <a:lnTo>
                      <a:pt x="282" y="1090"/>
                    </a:lnTo>
                    <a:lnTo>
                      <a:pt x="282" y="1075"/>
                    </a:lnTo>
                    <a:lnTo>
                      <a:pt x="282" y="1061"/>
                    </a:lnTo>
                    <a:lnTo>
                      <a:pt x="282" y="1047"/>
                    </a:lnTo>
                    <a:lnTo>
                      <a:pt x="279" y="1030"/>
                    </a:lnTo>
                    <a:lnTo>
                      <a:pt x="279" y="1016"/>
                    </a:lnTo>
                    <a:lnTo>
                      <a:pt x="279" y="999"/>
                    </a:lnTo>
                    <a:lnTo>
                      <a:pt x="279" y="983"/>
                    </a:lnTo>
                    <a:lnTo>
                      <a:pt x="279" y="966"/>
                    </a:lnTo>
                    <a:lnTo>
                      <a:pt x="277" y="947"/>
                    </a:lnTo>
                    <a:lnTo>
                      <a:pt x="275" y="931"/>
                    </a:lnTo>
                    <a:lnTo>
                      <a:pt x="275" y="912"/>
                    </a:lnTo>
                    <a:lnTo>
                      <a:pt x="275" y="893"/>
                    </a:lnTo>
                    <a:lnTo>
                      <a:pt x="272" y="876"/>
                    </a:lnTo>
                    <a:lnTo>
                      <a:pt x="272" y="857"/>
                    </a:lnTo>
                    <a:lnTo>
                      <a:pt x="272" y="838"/>
                    </a:lnTo>
                    <a:lnTo>
                      <a:pt x="270" y="819"/>
                    </a:lnTo>
                    <a:lnTo>
                      <a:pt x="270" y="800"/>
                    </a:lnTo>
                    <a:lnTo>
                      <a:pt x="268" y="779"/>
                    </a:lnTo>
                    <a:lnTo>
                      <a:pt x="268" y="760"/>
                    </a:lnTo>
                    <a:lnTo>
                      <a:pt x="265" y="738"/>
                    </a:lnTo>
                    <a:lnTo>
                      <a:pt x="265" y="719"/>
                    </a:lnTo>
                    <a:lnTo>
                      <a:pt x="263" y="700"/>
                    </a:lnTo>
                    <a:lnTo>
                      <a:pt x="261" y="681"/>
                    </a:lnTo>
                    <a:lnTo>
                      <a:pt x="258" y="660"/>
                    </a:lnTo>
                    <a:lnTo>
                      <a:pt x="258" y="641"/>
                    </a:lnTo>
                    <a:lnTo>
                      <a:pt x="256" y="622"/>
                    </a:lnTo>
                    <a:lnTo>
                      <a:pt x="256" y="603"/>
                    </a:lnTo>
                    <a:lnTo>
                      <a:pt x="253" y="584"/>
                    </a:lnTo>
                    <a:lnTo>
                      <a:pt x="251" y="565"/>
                    </a:lnTo>
                    <a:lnTo>
                      <a:pt x="249" y="543"/>
                    </a:lnTo>
                    <a:lnTo>
                      <a:pt x="246" y="527"/>
                    </a:lnTo>
                    <a:lnTo>
                      <a:pt x="244" y="508"/>
                    </a:lnTo>
                    <a:lnTo>
                      <a:pt x="242" y="489"/>
                    </a:lnTo>
                    <a:lnTo>
                      <a:pt x="239" y="472"/>
                    </a:lnTo>
                    <a:lnTo>
                      <a:pt x="237" y="456"/>
                    </a:lnTo>
                    <a:lnTo>
                      <a:pt x="234" y="437"/>
                    </a:lnTo>
                    <a:lnTo>
                      <a:pt x="232" y="420"/>
                    </a:lnTo>
                    <a:lnTo>
                      <a:pt x="230" y="403"/>
                    </a:lnTo>
                    <a:lnTo>
                      <a:pt x="227" y="389"/>
                    </a:lnTo>
                    <a:lnTo>
                      <a:pt x="223" y="372"/>
                    </a:lnTo>
                    <a:lnTo>
                      <a:pt x="220" y="358"/>
                    </a:lnTo>
                    <a:lnTo>
                      <a:pt x="216" y="342"/>
                    </a:lnTo>
                    <a:lnTo>
                      <a:pt x="213" y="330"/>
                    </a:lnTo>
                    <a:lnTo>
                      <a:pt x="211" y="315"/>
                    </a:lnTo>
                    <a:lnTo>
                      <a:pt x="208" y="304"/>
                    </a:lnTo>
                    <a:lnTo>
                      <a:pt x="204" y="292"/>
                    </a:lnTo>
                    <a:lnTo>
                      <a:pt x="201" y="280"/>
                    </a:lnTo>
                    <a:lnTo>
                      <a:pt x="197" y="268"/>
                    </a:lnTo>
                    <a:lnTo>
                      <a:pt x="192" y="256"/>
                    </a:lnTo>
                    <a:lnTo>
                      <a:pt x="189" y="247"/>
                    </a:lnTo>
                    <a:lnTo>
                      <a:pt x="185" y="237"/>
                    </a:lnTo>
                    <a:lnTo>
                      <a:pt x="182" y="228"/>
                    </a:lnTo>
                    <a:lnTo>
                      <a:pt x="178" y="218"/>
                    </a:lnTo>
                    <a:lnTo>
                      <a:pt x="173" y="209"/>
                    </a:lnTo>
                    <a:lnTo>
                      <a:pt x="171" y="199"/>
                    </a:lnTo>
                    <a:lnTo>
                      <a:pt x="168" y="190"/>
                    </a:lnTo>
                    <a:lnTo>
                      <a:pt x="163" y="180"/>
                    </a:lnTo>
                    <a:lnTo>
                      <a:pt x="161" y="173"/>
                    </a:lnTo>
                    <a:lnTo>
                      <a:pt x="156" y="166"/>
                    </a:lnTo>
                    <a:lnTo>
                      <a:pt x="154" y="156"/>
                    </a:lnTo>
                    <a:lnTo>
                      <a:pt x="149" y="149"/>
                    </a:lnTo>
                    <a:lnTo>
                      <a:pt x="147" y="142"/>
                    </a:lnTo>
                    <a:lnTo>
                      <a:pt x="144" y="135"/>
                    </a:lnTo>
                    <a:lnTo>
                      <a:pt x="140" y="128"/>
                    </a:lnTo>
                    <a:lnTo>
                      <a:pt x="137" y="121"/>
                    </a:lnTo>
                    <a:lnTo>
                      <a:pt x="133" y="114"/>
                    </a:lnTo>
                    <a:lnTo>
                      <a:pt x="130" y="109"/>
                    </a:lnTo>
                    <a:lnTo>
                      <a:pt x="128" y="102"/>
                    </a:lnTo>
                    <a:lnTo>
                      <a:pt x="123" y="97"/>
                    </a:lnTo>
                    <a:lnTo>
                      <a:pt x="121" y="92"/>
                    </a:lnTo>
                    <a:lnTo>
                      <a:pt x="118" y="87"/>
                    </a:lnTo>
                    <a:lnTo>
                      <a:pt x="116" y="83"/>
                    </a:lnTo>
                    <a:lnTo>
                      <a:pt x="114" y="76"/>
                    </a:lnTo>
                    <a:lnTo>
                      <a:pt x="109" y="71"/>
                    </a:lnTo>
                    <a:lnTo>
                      <a:pt x="107" y="66"/>
                    </a:lnTo>
                    <a:lnTo>
                      <a:pt x="102" y="59"/>
                    </a:lnTo>
                    <a:lnTo>
                      <a:pt x="97" y="52"/>
                    </a:lnTo>
                    <a:lnTo>
                      <a:pt x="92" y="45"/>
                    </a:lnTo>
                    <a:lnTo>
                      <a:pt x="88" y="35"/>
                    </a:lnTo>
                    <a:lnTo>
                      <a:pt x="81" y="30"/>
                    </a:lnTo>
                    <a:lnTo>
                      <a:pt x="78" y="26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39" name="Freeform 144"/>
              <p:cNvSpPr>
                <a:spLocks noChangeAspect="1"/>
              </p:cNvSpPr>
              <p:nvPr/>
            </p:nvSpPr>
            <p:spPr bwMode="auto">
              <a:xfrm>
                <a:off x="1701" y="10093"/>
                <a:ext cx="2520" cy="1715"/>
              </a:xfrm>
              <a:custGeom>
                <a:avLst/>
                <a:gdLst>
                  <a:gd name="T0" fmla="*/ 50 w 2520"/>
                  <a:gd name="T1" fmla="*/ 1658 h 1715"/>
                  <a:gd name="T2" fmla="*/ 121 w 2520"/>
                  <a:gd name="T3" fmla="*/ 1644 h 1715"/>
                  <a:gd name="T4" fmla="*/ 199 w 2520"/>
                  <a:gd name="T5" fmla="*/ 1596 h 1715"/>
                  <a:gd name="T6" fmla="*/ 268 w 2520"/>
                  <a:gd name="T7" fmla="*/ 1504 h 1715"/>
                  <a:gd name="T8" fmla="*/ 306 w 2520"/>
                  <a:gd name="T9" fmla="*/ 1347 h 1715"/>
                  <a:gd name="T10" fmla="*/ 310 w 2520"/>
                  <a:gd name="T11" fmla="*/ 1136 h 1715"/>
                  <a:gd name="T12" fmla="*/ 308 w 2520"/>
                  <a:gd name="T13" fmla="*/ 924 h 1715"/>
                  <a:gd name="T14" fmla="*/ 313 w 2520"/>
                  <a:gd name="T15" fmla="*/ 729 h 1715"/>
                  <a:gd name="T16" fmla="*/ 332 w 2520"/>
                  <a:gd name="T17" fmla="*/ 554 h 1715"/>
                  <a:gd name="T18" fmla="*/ 374 w 2520"/>
                  <a:gd name="T19" fmla="*/ 404 h 1715"/>
                  <a:gd name="T20" fmla="*/ 443 w 2520"/>
                  <a:gd name="T21" fmla="*/ 292 h 1715"/>
                  <a:gd name="T22" fmla="*/ 547 w 2520"/>
                  <a:gd name="T23" fmla="*/ 202 h 1715"/>
                  <a:gd name="T24" fmla="*/ 684 w 2520"/>
                  <a:gd name="T25" fmla="*/ 119 h 1715"/>
                  <a:gd name="T26" fmla="*/ 850 w 2520"/>
                  <a:gd name="T27" fmla="*/ 55 h 1715"/>
                  <a:gd name="T28" fmla="*/ 1040 w 2520"/>
                  <a:gd name="T29" fmla="*/ 12 h 1715"/>
                  <a:gd name="T30" fmla="*/ 1258 w 2520"/>
                  <a:gd name="T31" fmla="*/ 3 h 1715"/>
                  <a:gd name="T32" fmla="*/ 1499 w 2520"/>
                  <a:gd name="T33" fmla="*/ 31 h 1715"/>
                  <a:gd name="T34" fmla="*/ 1755 w 2520"/>
                  <a:gd name="T35" fmla="*/ 129 h 1715"/>
                  <a:gd name="T36" fmla="*/ 2008 w 2520"/>
                  <a:gd name="T37" fmla="*/ 281 h 1715"/>
                  <a:gd name="T38" fmla="*/ 2231 w 2520"/>
                  <a:gd name="T39" fmla="*/ 456 h 1715"/>
                  <a:gd name="T40" fmla="*/ 2404 w 2520"/>
                  <a:gd name="T41" fmla="*/ 623 h 1715"/>
                  <a:gd name="T42" fmla="*/ 2503 w 2520"/>
                  <a:gd name="T43" fmla="*/ 751 h 1715"/>
                  <a:gd name="T44" fmla="*/ 2503 w 2520"/>
                  <a:gd name="T45" fmla="*/ 815 h 1715"/>
                  <a:gd name="T46" fmla="*/ 2432 w 2520"/>
                  <a:gd name="T47" fmla="*/ 827 h 1715"/>
                  <a:gd name="T48" fmla="*/ 2368 w 2520"/>
                  <a:gd name="T49" fmla="*/ 794 h 1715"/>
                  <a:gd name="T50" fmla="*/ 2309 w 2520"/>
                  <a:gd name="T51" fmla="*/ 744 h 1715"/>
                  <a:gd name="T52" fmla="*/ 2238 w 2520"/>
                  <a:gd name="T53" fmla="*/ 670 h 1715"/>
                  <a:gd name="T54" fmla="*/ 2146 w 2520"/>
                  <a:gd name="T55" fmla="*/ 575 h 1715"/>
                  <a:gd name="T56" fmla="*/ 2027 w 2520"/>
                  <a:gd name="T57" fmla="*/ 480 h 1715"/>
                  <a:gd name="T58" fmla="*/ 1895 w 2520"/>
                  <a:gd name="T59" fmla="*/ 390 h 1715"/>
                  <a:gd name="T60" fmla="*/ 1762 w 2520"/>
                  <a:gd name="T61" fmla="*/ 314 h 1715"/>
                  <a:gd name="T62" fmla="*/ 1648 w 2520"/>
                  <a:gd name="T63" fmla="*/ 266 h 1715"/>
                  <a:gd name="T64" fmla="*/ 1566 w 2520"/>
                  <a:gd name="T65" fmla="*/ 254 h 1715"/>
                  <a:gd name="T66" fmla="*/ 1506 w 2520"/>
                  <a:gd name="T67" fmla="*/ 278 h 1715"/>
                  <a:gd name="T68" fmla="*/ 1445 w 2520"/>
                  <a:gd name="T69" fmla="*/ 349 h 1715"/>
                  <a:gd name="T70" fmla="*/ 1381 w 2520"/>
                  <a:gd name="T71" fmla="*/ 395 h 1715"/>
                  <a:gd name="T72" fmla="*/ 1277 w 2520"/>
                  <a:gd name="T73" fmla="*/ 433 h 1715"/>
                  <a:gd name="T74" fmla="*/ 1142 w 2520"/>
                  <a:gd name="T75" fmla="*/ 463 h 1715"/>
                  <a:gd name="T76" fmla="*/ 1028 w 2520"/>
                  <a:gd name="T77" fmla="*/ 482 h 1715"/>
                  <a:gd name="T78" fmla="*/ 936 w 2520"/>
                  <a:gd name="T79" fmla="*/ 497 h 1715"/>
                  <a:gd name="T80" fmla="*/ 855 w 2520"/>
                  <a:gd name="T81" fmla="*/ 501 h 1715"/>
                  <a:gd name="T82" fmla="*/ 777 w 2520"/>
                  <a:gd name="T83" fmla="*/ 506 h 1715"/>
                  <a:gd name="T84" fmla="*/ 694 w 2520"/>
                  <a:gd name="T85" fmla="*/ 506 h 1715"/>
                  <a:gd name="T86" fmla="*/ 602 w 2520"/>
                  <a:gd name="T87" fmla="*/ 506 h 1715"/>
                  <a:gd name="T88" fmla="*/ 531 w 2520"/>
                  <a:gd name="T89" fmla="*/ 525 h 1715"/>
                  <a:gd name="T90" fmla="*/ 462 w 2520"/>
                  <a:gd name="T91" fmla="*/ 575 h 1715"/>
                  <a:gd name="T92" fmla="*/ 422 w 2520"/>
                  <a:gd name="T93" fmla="*/ 644 h 1715"/>
                  <a:gd name="T94" fmla="*/ 403 w 2520"/>
                  <a:gd name="T95" fmla="*/ 701 h 1715"/>
                  <a:gd name="T96" fmla="*/ 391 w 2520"/>
                  <a:gd name="T97" fmla="*/ 777 h 1715"/>
                  <a:gd name="T98" fmla="*/ 388 w 2520"/>
                  <a:gd name="T99" fmla="*/ 898 h 1715"/>
                  <a:gd name="T100" fmla="*/ 388 w 2520"/>
                  <a:gd name="T101" fmla="*/ 1045 h 1715"/>
                  <a:gd name="T102" fmla="*/ 386 w 2520"/>
                  <a:gd name="T103" fmla="*/ 1195 h 1715"/>
                  <a:gd name="T104" fmla="*/ 381 w 2520"/>
                  <a:gd name="T105" fmla="*/ 1328 h 1715"/>
                  <a:gd name="T106" fmla="*/ 374 w 2520"/>
                  <a:gd name="T107" fmla="*/ 1425 h 1715"/>
                  <a:gd name="T108" fmla="*/ 353 w 2520"/>
                  <a:gd name="T109" fmla="*/ 1494 h 1715"/>
                  <a:gd name="T110" fmla="*/ 317 w 2520"/>
                  <a:gd name="T111" fmla="*/ 1561 h 1715"/>
                  <a:gd name="T112" fmla="*/ 268 w 2520"/>
                  <a:gd name="T113" fmla="*/ 1620 h 1715"/>
                  <a:gd name="T114" fmla="*/ 197 w 2520"/>
                  <a:gd name="T115" fmla="*/ 1670 h 1715"/>
                  <a:gd name="T116" fmla="*/ 104 w 2520"/>
                  <a:gd name="T117" fmla="*/ 1703 h 1715"/>
                  <a:gd name="T118" fmla="*/ 0 w 2520"/>
                  <a:gd name="T119" fmla="*/ 1658 h 1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0"/>
                  <a:gd name="T181" fmla="*/ 0 h 1715"/>
                  <a:gd name="T182" fmla="*/ 2520 w 2520"/>
                  <a:gd name="T183" fmla="*/ 1715 h 17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0" h="1715">
                    <a:moveTo>
                      <a:pt x="0" y="1658"/>
                    </a:moveTo>
                    <a:lnTo>
                      <a:pt x="0" y="1658"/>
                    </a:lnTo>
                    <a:lnTo>
                      <a:pt x="5" y="1658"/>
                    </a:lnTo>
                    <a:lnTo>
                      <a:pt x="9" y="1660"/>
                    </a:lnTo>
                    <a:lnTo>
                      <a:pt x="17" y="1660"/>
                    </a:lnTo>
                    <a:lnTo>
                      <a:pt x="24" y="1660"/>
                    </a:lnTo>
                    <a:lnTo>
                      <a:pt x="28" y="1660"/>
                    </a:lnTo>
                    <a:lnTo>
                      <a:pt x="33" y="1660"/>
                    </a:lnTo>
                    <a:lnTo>
                      <a:pt x="38" y="1660"/>
                    </a:lnTo>
                    <a:lnTo>
                      <a:pt x="45" y="1660"/>
                    </a:lnTo>
                    <a:lnTo>
                      <a:pt x="50" y="1658"/>
                    </a:lnTo>
                    <a:lnTo>
                      <a:pt x="54" y="1658"/>
                    </a:lnTo>
                    <a:lnTo>
                      <a:pt x="62" y="1658"/>
                    </a:lnTo>
                    <a:lnTo>
                      <a:pt x="66" y="1658"/>
                    </a:lnTo>
                    <a:lnTo>
                      <a:pt x="73" y="1653"/>
                    </a:lnTo>
                    <a:lnTo>
                      <a:pt x="81" y="1653"/>
                    </a:lnTo>
                    <a:lnTo>
                      <a:pt x="85" y="1651"/>
                    </a:lnTo>
                    <a:lnTo>
                      <a:pt x="92" y="1651"/>
                    </a:lnTo>
                    <a:lnTo>
                      <a:pt x="99" y="1649"/>
                    </a:lnTo>
                    <a:lnTo>
                      <a:pt x="107" y="1649"/>
                    </a:lnTo>
                    <a:lnTo>
                      <a:pt x="114" y="1646"/>
                    </a:lnTo>
                    <a:lnTo>
                      <a:pt x="121" y="1644"/>
                    </a:lnTo>
                    <a:lnTo>
                      <a:pt x="128" y="1639"/>
                    </a:lnTo>
                    <a:lnTo>
                      <a:pt x="135" y="1637"/>
                    </a:lnTo>
                    <a:lnTo>
                      <a:pt x="142" y="1634"/>
                    </a:lnTo>
                    <a:lnTo>
                      <a:pt x="149" y="1632"/>
                    </a:lnTo>
                    <a:lnTo>
                      <a:pt x="159" y="1627"/>
                    </a:lnTo>
                    <a:lnTo>
                      <a:pt x="163" y="1622"/>
                    </a:lnTo>
                    <a:lnTo>
                      <a:pt x="171" y="1618"/>
                    </a:lnTo>
                    <a:lnTo>
                      <a:pt x="178" y="1613"/>
                    </a:lnTo>
                    <a:lnTo>
                      <a:pt x="187" y="1608"/>
                    </a:lnTo>
                    <a:lnTo>
                      <a:pt x="194" y="1603"/>
                    </a:lnTo>
                    <a:lnTo>
                      <a:pt x="199" y="1596"/>
                    </a:lnTo>
                    <a:lnTo>
                      <a:pt x="208" y="1592"/>
                    </a:lnTo>
                    <a:lnTo>
                      <a:pt x="213" y="1582"/>
                    </a:lnTo>
                    <a:lnTo>
                      <a:pt x="220" y="1577"/>
                    </a:lnTo>
                    <a:lnTo>
                      <a:pt x="227" y="1568"/>
                    </a:lnTo>
                    <a:lnTo>
                      <a:pt x="234" y="1561"/>
                    </a:lnTo>
                    <a:lnTo>
                      <a:pt x="239" y="1551"/>
                    </a:lnTo>
                    <a:lnTo>
                      <a:pt x="246" y="1542"/>
                    </a:lnTo>
                    <a:lnTo>
                      <a:pt x="251" y="1535"/>
                    </a:lnTo>
                    <a:lnTo>
                      <a:pt x="258" y="1525"/>
                    </a:lnTo>
                    <a:lnTo>
                      <a:pt x="261" y="1513"/>
                    </a:lnTo>
                    <a:lnTo>
                      <a:pt x="268" y="1504"/>
                    </a:lnTo>
                    <a:lnTo>
                      <a:pt x="272" y="1492"/>
                    </a:lnTo>
                    <a:lnTo>
                      <a:pt x="277" y="1480"/>
                    </a:lnTo>
                    <a:lnTo>
                      <a:pt x="282" y="1468"/>
                    </a:lnTo>
                    <a:lnTo>
                      <a:pt x="287" y="1454"/>
                    </a:lnTo>
                    <a:lnTo>
                      <a:pt x="291" y="1440"/>
                    </a:lnTo>
                    <a:lnTo>
                      <a:pt x="294" y="1428"/>
                    </a:lnTo>
                    <a:lnTo>
                      <a:pt x="296" y="1413"/>
                    </a:lnTo>
                    <a:lnTo>
                      <a:pt x="298" y="1397"/>
                    </a:lnTo>
                    <a:lnTo>
                      <a:pt x="301" y="1380"/>
                    </a:lnTo>
                    <a:lnTo>
                      <a:pt x="306" y="1364"/>
                    </a:lnTo>
                    <a:lnTo>
                      <a:pt x="306" y="1347"/>
                    </a:lnTo>
                    <a:lnTo>
                      <a:pt x="308" y="1330"/>
                    </a:lnTo>
                    <a:lnTo>
                      <a:pt x="308" y="1311"/>
                    </a:lnTo>
                    <a:lnTo>
                      <a:pt x="310" y="1292"/>
                    </a:lnTo>
                    <a:lnTo>
                      <a:pt x="310" y="1273"/>
                    </a:lnTo>
                    <a:lnTo>
                      <a:pt x="310" y="1252"/>
                    </a:lnTo>
                    <a:lnTo>
                      <a:pt x="310" y="1233"/>
                    </a:lnTo>
                    <a:lnTo>
                      <a:pt x="310" y="1214"/>
                    </a:lnTo>
                    <a:lnTo>
                      <a:pt x="310" y="1195"/>
                    </a:lnTo>
                    <a:lnTo>
                      <a:pt x="310" y="1176"/>
                    </a:lnTo>
                    <a:lnTo>
                      <a:pt x="310" y="1155"/>
                    </a:lnTo>
                    <a:lnTo>
                      <a:pt x="310" y="1136"/>
                    </a:lnTo>
                    <a:lnTo>
                      <a:pt x="310" y="1114"/>
                    </a:lnTo>
                    <a:lnTo>
                      <a:pt x="310" y="1098"/>
                    </a:lnTo>
                    <a:lnTo>
                      <a:pt x="310" y="1079"/>
                    </a:lnTo>
                    <a:lnTo>
                      <a:pt x="310" y="1057"/>
                    </a:lnTo>
                    <a:lnTo>
                      <a:pt x="310" y="1038"/>
                    </a:lnTo>
                    <a:lnTo>
                      <a:pt x="310" y="1022"/>
                    </a:lnTo>
                    <a:lnTo>
                      <a:pt x="310" y="1000"/>
                    </a:lnTo>
                    <a:lnTo>
                      <a:pt x="310" y="984"/>
                    </a:lnTo>
                    <a:lnTo>
                      <a:pt x="308" y="962"/>
                    </a:lnTo>
                    <a:lnTo>
                      <a:pt x="308" y="943"/>
                    </a:lnTo>
                    <a:lnTo>
                      <a:pt x="308" y="924"/>
                    </a:lnTo>
                    <a:lnTo>
                      <a:pt x="308" y="905"/>
                    </a:lnTo>
                    <a:lnTo>
                      <a:pt x="308" y="889"/>
                    </a:lnTo>
                    <a:lnTo>
                      <a:pt x="308" y="872"/>
                    </a:lnTo>
                    <a:lnTo>
                      <a:pt x="308" y="853"/>
                    </a:lnTo>
                    <a:lnTo>
                      <a:pt x="310" y="834"/>
                    </a:lnTo>
                    <a:lnTo>
                      <a:pt x="310" y="817"/>
                    </a:lnTo>
                    <a:lnTo>
                      <a:pt x="310" y="798"/>
                    </a:lnTo>
                    <a:lnTo>
                      <a:pt x="310" y="782"/>
                    </a:lnTo>
                    <a:lnTo>
                      <a:pt x="310" y="765"/>
                    </a:lnTo>
                    <a:lnTo>
                      <a:pt x="313" y="746"/>
                    </a:lnTo>
                    <a:lnTo>
                      <a:pt x="313" y="729"/>
                    </a:lnTo>
                    <a:lnTo>
                      <a:pt x="315" y="713"/>
                    </a:lnTo>
                    <a:lnTo>
                      <a:pt x="315" y="696"/>
                    </a:lnTo>
                    <a:lnTo>
                      <a:pt x="315" y="680"/>
                    </a:lnTo>
                    <a:lnTo>
                      <a:pt x="317" y="663"/>
                    </a:lnTo>
                    <a:lnTo>
                      <a:pt x="320" y="644"/>
                    </a:lnTo>
                    <a:lnTo>
                      <a:pt x="322" y="630"/>
                    </a:lnTo>
                    <a:lnTo>
                      <a:pt x="322" y="613"/>
                    </a:lnTo>
                    <a:lnTo>
                      <a:pt x="324" y="599"/>
                    </a:lnTo>
                    <a:lnTo>
                      <a:pt x="327" y="582"/>
                    </a:lnTo>
                    <a:lnTo>
                      <a:pt x="329" y="568"/>
                    </a:lnTo>
                    <a:lnTo>
                      <a:pt x="332" y="554"/>
                    </a:lnTo>
                    <a:lnTo>
                      <a:pt x="334" y="537"/>
                    </a:lnTo>
                    <a:lnTo>
                      <a:pt x="336" y="523"/>
                    </a:lnTo>
                    <a:lnTo>
                      <a:pt x="341" y="509"/>
                    </a:lnTo>
                    <a:lnTo>
                      <a:pt x="341" y="497"/>
                    </a:lnTo>
                    <a:lnTo>
                      <a:pt x="348" y="482"/>
                    </a:lnTo>
                    <a:lnTo>
                      <a:pt x="351" y="468"/>
                    </a:lnTo>
                    <a:lnTo>
                      <a:pt x="355" y="456"/>
                    </a:lnTo>
                    <a:lnTo>
                      <a:pt x="360" y="442"/>
                    </a:lnTo>
                    <a:lnTo>
                      <a:pt x="362" y="430"/>
                    </a:lnTo>
                    <a:lnTo>
                      <a:pt x="367" y="416"/>
                    </a:lnTo>
                    <a:lnTo>
                      <a:pt x="374" y="404"/>
                    </a:lnTo>
                    <a:lnTo>
                      <a:pt x="379" y="392"/>
                    </a:lnTo>
                    <a:lnTo>
                      <a:pt x="384" y="380"/>
                    </a:lnTo>
                    <a:lnTo>
                      <a:pt x="388" y="368"/>
                    </a:lnTo>
                    <a:lnTo>
                      <a:pt x="396" y="359"/>
                    </a:lnTo>
                    <a:lnTo>
                      <a:pt x="400" y="347"/>
                    </a:lnTo>
                    <a:lnTo>
                      <a:pt x="407" y="338"/>
                    </a:lnTo>
                    <a:lnTo>
                      <a:pt x="412" y="326"/>
                    </a:lnTo>
                    <a:lnTo>
                      <a:pt x="422" y="319"/>
                    </a:lnTo>
                    <a:lnTo>
                      <a:pt x="429" y="309"/>
                    </a:lnTo>
                    <a:lnTo>
                      <a:pt x="436" y="300"/>
                    </a:lnTo>
                    <a:lnTo>
                      <a:pt x="443" y="292"/>
                    </a:lnTo>
                    <a:lnTo>
                      <a:pt x="452" y="283"/>
                    </a:lnTo>
                    <a:lnTo>
                      <a:pt x="459" y="276"/>
                    </a:lnTo>
                    <a:lnTo>
                      <a:pt x="469" y="266"/>
                    </a:lnTo>
                    <a:lnTo>
                      <a:pt x="476" y="257"/>
                    </a:lnTo>
                    <a:lnTo>
                      <a:pt x="488" y="250"/>
                    </a:lnTo>
                    <a:lnTo>
                      <a:pt x="497" y="240"/>
                    </a:lnTo>
                    <a:lnTo>
                      <a:pt x="507" y="233"/>
                    </a:lnTo>
                    <a:lnTo>
                      <a:pt x="516" y="226"/>
                    </a:lnTo>
                    <a:lnTo>
                      <a:pt x="528" y="216"/>
                    </a:lnTo>
                    <a:lnTo>
                      <a:pt x="538" y="209"/>
                    </a:lnTo>
                    <a:lnTo>
                      <a:pt x="547" y="202"/>
                    </a:lnTo>
                    <a:lnTo>
                      <a:pt x="559" y="195"/>
                    </a:lnTo>
                    <a:lnTo>
                      <a:pt x="571" y="186"/>
                    </a:lnTo>
                    <a:lnTo>
                      <a:pt x="583" y="178"/>
                    </a:lnTo>
                    <a:lnTo>
                      <a:pt x="594" y="171"/>
                    </a:lnTo>
                    <a:lnTo>
                      <a:pt x="606" y="164"/>
                    </a:lnTo>
                    <a:lnTo>
                      <a:pt x="618" y="157"/>
                    </a:lnTo>
                    <a:lnTo>
                      <a:pt x="630" y="148"/>
                    </a:lnTo>
                    <a:lnTo>
                      <a:pt x="644" y="140"/>
                    </a:lnTo>
                    <a:lnTo>
                      <a:pt x="656" y="133"/>
                    </a:lnTo>
                    <a:lnTo>
                      <a:pt x="670" y="126"/>
                    </a:lnTo>
                    <a:lnTo>
                      <a:pt x="684" y="119"/>
                    </a:lnTo>
                    <a:lnTo>
                      <a:pt x="699" y="114"/>
                    </a:lnTo>
                    <a:lnTo>
                      <a:pt x="711" y="105"/>
                    </a:lnTo>
                    <a:lnTo>
                      <a:pt x="727" y="100"/>
                    </a:lnTo>
                    <a:lnTo>
                      <a:pt x="739" y="93"/>
                    </a:lnTo>
                    <a:lnTo>
                      <a:pt x="753" y="88"/>
                    </a:lnTo>
                    <a:lnTo>
                      <a:pt x="770" y="81"/>
                    </a:lnTo>
                    <a:lnTo>
                      <a:pt x="784" y="76"/>
                    </a:lnTo>
                    <a:lnTo>
                      <a:pt x="801" y="69"/>
                    </a:lnTo>
                    <a:lnTo>
                      <a:pt x="817" y="64"/>
                    </a:lnTo>
                    <a:lnTo>
                      <a:pt x="834" y="60"/>
                    </a:lnTo>
                    <a:lnTo>
                      <a:pt x="850" y="55"/>
                    </a:lnTo>
                    <a:lnTo>
                      <a:pt x="864" y="50"/>
                    </a:lnTo>
                    <a:lnTo>
                      <a:pt x="881" y="45"/>
                    </a:lnTo>
                    <a:lnTo>
                      <a:pt x="898" y="41"/>
                    </a:lnTo>
                    <a:lnTo>
                      <a:pt x="917" y="36"/>
                    </a:lnTo>
                    <a:lnTo>
                      <a:pt x="931" y="31"/>
                    </a:lnTo>
                    <a:lnTo>
                      <a:pt x="950" y="26"/>
                    </a:lnTo>
                    <a:lnTo>
                      <a:pt x="969" y="24"/>
                    </a:lnTo>
                    <a:lnTo>
                      <a:pt x="985" y="22"/>
                    </a:lnTo>
                    <a:lnTo>
                      <a:pt x="1004" y="17"/>
                    </a:lnTo>
                    <a:lnTo>
                      <a:pt x="1023" y="15"/>
                    </a:lnTo>
                    <a:lnTo>
                      <a:pt x="1040" y="12"/>
                    </a:lnTo>
                    <a:lnTo>
                      <a:pt x="1059" y="10"/>
                    </a:lnTo>
                    <a:lnTo>
                      <a:pt x="1078" y="7"/>
                    </a:lnTo>
                    <a:lnTo>
                      <a:pt x="1097" y="5"/>
                    </a:lnTo>
                    <a:lnTo>
                      <a:pt x="1116" y="3"/>
                    </a:lnTo>
                    <a:lnTo>
                      <a:pt x="1137" y="3"/>
                    </a:lnTo>
                    <a:lnTo>
                      <a:pt x="1156" y="3"/>
                    </a:lnTo>
                    <a:lnTo>
                      <a:pt x="1175" y="0"/>
                    </a:lnTo>
                    <a:lnTo>
                      <a:pt x="1196" y="0"/>
                    </a:lnTo>
                    <a:lnTo>
                      <a:pt x="1217" y="3"/>
                    </a:lnTo>
                    <a:lnTo>
                      <a:pt x="1236" y="3"/>
                    </a:lnTo>
                    <a:lnTo>
                      <a:pt x="1258" y="3"/>
                    </a:lnTo>
                    <a:lnTo>
                      <a:pt x="1277" y="3"/>
                    </a:lnTo>
                    <a:lnTo>
                      <a:pt x="1300" y="5"/>
                    </a:lnTo>
                    <a:lnTo>
                      <a:pt x="1319" y="5"/>
                    </a:lnTo>
                    <a:lnTo>
                      <a:pt x="1343" y="7"/>
                    </a:lnTo>
                    <a:lnTo>
                      <a:pt x="1362" y="12"/>
                    </a:lnTo>
                    <a:lnTo>
                      <a:pt x="1386" y="15"/>
                    </a:lnTo>
                    <a:lnTo>
                      <a:pt x="1409" y="17"/>
                    </a:lnTo>
                    <a:lnTo>
                      <a:pt x="1431" y="19"/>
                    </a:lnTo>
                    <a:lnTo>
                      <a:pt x="1454" y="24"/>
                    </a:lnTo>
                    <a:lnTo>
                      <a:pt x="1478" y="29"/>
                    </a:lnTo>
                    <a:lnTo>
                      <a:pt x="1499" y="31"/>
                    </a:lnTo>
                    <a:lnTo>
                      <a:pt x="1523" y="38"/>
                    </a:lnTo>
                    <a:lnTo>
                      <a:pt x="1547" y="43"/>
                    </a:lnTo>
                    <a:lnTo>
                      <a:pt x="1568" y="50"/>
                    </a:lnTo>
                    <a:lnTo>
                      <a:pt x="1592" y="57"/>
                    </a:lnTo>
                    <a:lnTo>
                      <a:pt x="1615" y="67"/>
                    </a:lnTo>
                    <a:lnTo>
                      <a:pt x="1639" y="76"/>
                    </a:lnTo>
                    <a:lnTo>
                      <a:pt x="1663" y="86"/>
                    </a:lnTo>
                    <a:lnTo>
                      <a:pt x="1686" y="95"/>
                    </a:lnTo>
                    <a:lnTo>
                      <a:pt x="1710" y="105"/>
                    </a:lnTo>
                    <a:lnTo>
                      <a:pt x="1731" y="117"/>
                    </a:lnTo>
                    <a:lnTo>
                      <a:pt x="1755" y="129"/>
                    </a:lnTo>
                    <a:lnTo>
                      <a:pt x="1779" y="140"/>
                    </a:lnTo>
                    <a:lnTo>
                      <a:pt x="1802" y="152"/>
                    </a:lnTo>
                    <a:lnTo>
                      <a:pt x="1826" y="167"/>
                    </a:lnTo>
                    <a:lnTo>
                      <a:pt x="1850" y="181"/>
                    </a:lnTo>
                    <a:lnTo>
                      <a:pt x="1871" y="193"/>
                    </a:lnTo>
                    <a:lnTo>
                      <a:pt x="1895" y="207"/>
                    </a:lnTo>
                    <a:lnTo>
                      <a:pt x="1918" y="221"/>
                    </a:lnTo>
                    <a:lnTo>
                      <a:pt x="1940" y="235"/>
                    </a:lnTo>
                    <a:lnTo>
                      <a:pt x="1963" y="250"/>
                    </a:lnTo>
                    <a:lnTo>
                      <a:pt x="1985" y="264"/>
                    </a:lnTo>
                    <a:lnTo>
                      <a:pt x="2008" y="281"/>
                    </a:lnTo>
                    <a:lnTo>
                      <a:pt x="2030" y="295"/>
                    </a:lnTo>
                    <a:lnTo>
                      <a:pt x="2051" y="311"/>
                    </a:lnTo>
                    <a:lnTo>
                      <a:pt x="2072" y="326"/>
                    </a:lnTo>
                    <a:lnTo>
                      <a:pt x="2094" y="342"/>
                    </a:lnTo>
                    <a:lnTo>
                      <a:pt x="2115" y="359"/>
                    </a:lnTo>
                    <a:lnTo>
                      <a:pt x="2134" y="376"/>
                    </a:lnTo>
                    <a:lnTo>
                      <a:pt x="2155" y="390"/>
                    </a:lnTo>
                    <a:lnTo>
                      <a:pt x="2174" y="406"/>
                    </a:lnTo>
                    <a:lnTo>
                      <a:pt x="2196" y="423"/>
                    </a:lnTo>
                    <a:lnTo>
                      <a:pt x="2212" y="440"/>
                    </a:lnTo>
                    <a:lnTo>
                      <a:pt x="2231" y="456"/>
                    </a:lnTo>
                    <a:lnTo>
                      <a:pt x="2250" y="473"/>
                    </a:lnTo>
                    <a:lnTo>
                      <a:pt x="2269" y="487"/>
                    </a:lnTo>
                    <a:lnTo>
                      <a:pt x="2283" y="504"/>
                    </a:lnTo>
                    <a:lnTo>
                      <a:pt x="2300" y="518"/>
                    </a:lnTo>
                    <a:lnTo>
                      <a:pt x="2319" y="535"/>
                    </a:lnTo>
                    <a:lnTo>
                      <a:pt x="2333" y="551"/>
                    </a:lnTo>
                    <a:lnTo>
                      <a:pt x="2349" y="566"/>
                    </a:lnTo>
                    <a:lnTo>
                      <a:pt x="2364" y="580"/>
                    </a:lnTo>
                    <a:lnTo>
                      <a:pt x="2378" y="594"/>
                    </a:lnTo>
                    <a:lnTo>
                      <a:pt x="2392" y="611"/>
                    </a:lnTo>
                    <a:lnTo>
                      <a:pt x="2404" y="623"/>
                    </a:lnTo>
                    <a:lnTo>
                      <a:pt x="2418" y="637"/>
                    </a:lnTo>
                    <a:lnTo>
                      <a:pt x="2430" y="651"/>
                    </a:lnTo>
                    <a:lnTo>
                      <a:pt x="2442" y="663"/>
                    </a:lnTo>
                    <a:lnTo>
                      <a:pt x="2449" y="675"/>
                    </a:lnTo>
                    <a:lnTo>
                      <a:pt x="2461" y="689"/>
                    </a:lnTo>
                    <a:lnTo>
                      <a:pt x="2470" y="699"/>
                    </a:lnTo>
                    <a:lnTo>
                      <a:pt x="2477" y="710"/>
                    </a:lnTo>
                    <a:lnTo>
                      <a:pt x="2484" y="722"/>
                    </a:lnTo>
                    <a:lnTo>
                      <a:pt x="2492" y="732"/>
                    </a:lnTo>
                    <a:lnTo>
                      <a:pt x="2499" y="741"/>
                    </a:lnTo>
                    <a:lnTo>
                      <a:pt x="2503" y="751"/>
                    </a:lnTo>
                    <a:lnTo>
                      <a:pt x="2508" y="758"/>
                    </a:lnTo>
                    <a:lnTo>
                      <a:pt x="2513" y="767"/>
                    </a:lnTo>
                    <a:lnTo>
                      <a:pt x="2515" y="775"/>
                    </a:lnTo>
                    <a:lnTo>
                      <a:pt x="2518" y="779"/>
                    </a:lnTo>
                    <a:lnTo>
                      <a:pt x="2518" y="786"/>
                    </a:lnTo>
                    <a:lnTo>
                      <a:pt x="2520" y="791"/>
                    </a:lnTo>
                    <a:lnTo>
                      <a:pt x="2518" y="796"/>
                    </a:lnTo>
                    <a:lnTo>
                      <a:pt x="2518" y="801"/>
                    </a:lnTo>
                    <a:lnTo>
                      <a:pt x="2513" y="805"/>
                    </a:lnTo>
                    <a:lnTo>
                      <a:pt x="2508" y="810"/>
                    </a:lnTo>
                    <a:lnTo>
                      <a:pt x="2503" y="815"/>
                    </a:lnTo>
                    <a:lnTo>
                      <a:pt x="2499" y="820"/>
                    </a:lnTo>
                    <a:lnTo>
                      <a:pt x="2492" y="822"/>
                    </a:lnTo>
                    <a:lnTo>
                      <a:pt x="2487" y="827"/>
                    </a:lnTo>
                    <a:lnTo>
                      <a:pt x="2482" y="829"/>
                    </a:lnTo>
                    <a:lnTo>
                      <a:pt x="2475" y="832"/>
                    </a:lnTo>
                    <a:lnTo>
                      <a:pt x="2470" y="832"/>
                    </a:lnTo>
                    <a:lnTo>
                      <a:pt x="2463" y="832"/>
                    </a:lnTo>
                    <a:lnTo>
                      <a:pt x="2456" y="832"/>
                    </a:lnTo>
                    <a:lnTo>
                      <a:pt x="2447" y="832"/>
                    </a:lnTo>
                    <a:lnTo>
                      <a:pt x="2439" y="829"/>
                    </a:lnTo>
                    <a:lnTo>
                      <a:pt x="2432" y="827"/>
                    </a:lnTo>
                    <a:lnTo>
                      <a:pt x="2423" y="822"/>
                    </a:lnTo>
                    <a:lnTo>
                      <a:pt x="2416" y="820"/>
                    </a:lnTo>
                    <a:lnTo>
                      <a:pt x="2409" y="817"/>
                    </a:lnTo>
                    <a:lnTo>
                      <a:pt x="2404" y="815"/>
                    </a:lnTo>
                    <a:lnTo>
                      <a:pt x="2399" y="813"/>
                    </a:lnTo>
                    <a:lnTo>
                      <a:pt x="2394" y="810"/>
                    </a:lnTo>
                    <a:lnTo>
                      <a:pt x="2390" y="808"/>
                    </a:lnTo>
                    <a:lnTo>
                      <a:pt x="2385" y="805"/>
                    </a:lnTo>
                    <a:lnTo>
                      <a:pt x="2380" y="801"/>
                    </a:lnTo>
                    <a:lnTo>
                      <a:pt x="2376" y="798"/>
                    </a:lnTo>
                    <a:lnTo>
                      <a:pt x="2368" y="794"/>
                    </a:lnTo>
                    <a:lnTo>
                      <a:pt x="2364" y="791"/>
                    </a:lnTo>
                    <a:lnTo>
                      <a:pt x="2359" y="786"/>
                    </a:lnTo>
                    <a:lnTo>
                      <a:pt x="2354" y="782"/>
                    </a:lnTo>
                    <a:lnTo>
                      <a:pt x="2349" y="777"/>
                    </a:lnTo>
                    <a:lnTo>
                      <a:pt x="2345" y="775"/>
                    </a:lnTo>
                    <a:lnTo>
                      <a:pt x="2338" y="770"/>
                    </a:lnTo>
                    <a:lnTo>
                      <a:pt x="2333" y="765"/>
                    </a:lnTo>
                    <a:lnTo>
                      <a:pt x="2326" y="760"/>
                    </a:lnTo>
                    <a:lnTo>
                      <a:pt x="2321" y="753"/>
                    </a:lnTo>
                    <a:lnTo>
                      <a:pt x="2316" y="748"/>
                    </a:lnTo>
                    <a:lnTo>
                      <a:pt x="2309" y="744"/>
                    </a:lnTo>
                    <a:lnTo>
                      <a:pt x="2304" y="737"/>
                    </a:lnTo>
                    <a:lnTo>
                      <a:pt x="2297" y="732"/>
                    </a:lnTo>
                    <a:lnTo>
                      <a:pt x="2290" y="725"/>
                    </a:lnTo>
                    <a:lnTo>
                      <a:pt x="2286" y="720"/>
                    </a:lnTo>
                    <a:lnTo>
                      <a:pt x="2278" y="713"/>
                    </a:lnTo>
                    <a:lnTo>
                      <a:pt x="2271" y="706"/>
                    </a:lnTo>
                    <a:lnTo>
                      <a:pt x="2267" y="699"/>
                    </a:lnTo>
                    <a:lnTo>
                      <a:pt x="2259" y="691"/>
                    </a:lnTo>
                    <a:lnTo>
                      <a:pt x="2252" y="684"/>
                    </a:lnTo>
                    <a:lnTo>
                      <a:pt x="2245" y="677"/>
                    </a:lnTo>
                    <a:lnTo>
                      <a:pt x="2238" y="670"/>
                    </a:lnTo>
                    <a:lnTo>
                      <a:pt x="2231" y="663"/>
                    </a:lnTo>
                    <a:lnTo>
                      <a:pt x="2224" y="653"/>
                    </a:lnTo>
                    <a:lnTo>
                      <a:pt x="2217" y="644"/>
                    </a:lnTo>
                    <a:lnTo>
                      <a:pt x="2210" y="637"/>
                    </a:lnTo>
                    <a:lnTo>
                      <a:pt x="2200" y="630"/>
                    </a:lnTo>
                    <a:lnTo>
                      <a:pt x="2193" y="620"/>
                    </a:lnTo>
                    <a:lnTo>
                      <a:pt x="2184" y="611"/>
                    </a:lnTo>
                    <a:lnTo>
                      <a:pt x="2174" y="601"/>
                    </a:lnTo>
                    <a:lnTo>
                      <a:pt x="2167" y="594"/>
                    </a:lnTo>
                    <a:lnTo>
                      <a:pt x="2155" y="585"/>
                    </a:lnTo>
                    <a:lnTo>
                      <a:pt x="2146" y="575"/>
                    </a:lnTo>
                    <a:lnTo>
                      <a:pt x="2136" y="568"/>
                    </a:lnTo>
                    <a:lnTo>
                      <a:pt x="2127" y="558"/>
                    </a:lnTo>
                    <a:lnTo>
                      <a:pt x="2115" y="551"/>
                    </a:lnTo>
                    <a:lnTo>
                      <a:pt x="2103" y="542"/>
                    </a:lnTo>
                    <a:lnTo>
                      <a:pt x="2094" y="532"/>
                    </a:lnTo>
                    <a:lnTo>
                      <a:pt x="2084" y="525"/>
                    </a:lnTo>
                    <a:lnTo>
                      <a:pt x="2072" y="516"/>
                    </a:lnTo>
                    <a:lnTo>
                      <a:pt x="2061" y="506"/>
                    </a:lnTo>
                    <a:lnTo>
                      <a:pt x="2049" y="497"/>
                    </a:lnTo>
                    <a:lnTo>
                      <a:pt x="2037" y="490"/>
                    </a:lnTo>
                    <a:lnTo>
                      <a:pt x="2027" y="480"/>
                    </a:lnTo>
                    <a:lnTo>
                      <a:pt x="2016" y="473"/>
                    </a:lnTo>
                    <a:lnTo>
                      <a:pt x="2004" y="461"/>
                    </a:lnTo>
                    <a:lnTo>
                      <a:pt x="1992" y="454"/>
                    </a:lnTo>
                    <a:lnTo>
                      <a:pt x="1978" y="447"/>
                    </a:lnTo>
                    <a:lnTo>
                      <a:pt x="1966" y="437"/>
                    </a:lnTo>
                    <a:lnTo>
                      <a:pt x="1954" y="430"/>
                    </a:lnTo>
                    <a:lnTo>
                      <a:pt x="1942" y="421"/>
                    </a:lnTo>
                    <a:lnTo>
                      <a:pt x="1930" y="414"/>
                    </a:lnTo>
                    <a:lnTo>
                      <a:pt x="1918" y="406"/>
                    </a:lnTo>
                    <a:lnTo>
                      <a:pt x="1907" y="399"/>
                    </a:lnTo>
                    <a:lnTo>
                      <a:pt x="1895" y="390"/>
                    </a:lnTo>
                    <a:lnTo>
                      <a:pt x="1881" y="383"/>
                    </a:lnTo>
                    <a:lnTo>
                      <a:pt x="1869" y="376"/>
                    </a:lnTo>
                    <a:lnTo>
                      <a:pt x="1857" y="366"/>
                    </a:lnTo>
                    <a:lnTo>
                      <a:pt x="1845" y="361"/>
                    </a:lnTo>
                    <a:lnTo>
                      <a:pt x="1831" y="352"/>
                    </a:lnTo>
                    <a:lnTo>
                      <a:pt x="1821" y="345"/>
                    </a:lnTo>
                    <a:lnTo>
                      <a:pt x="1809" y="338"/>
                    </a:lnTo>
                    <a:lnTo>
                      <a:pt x="1798" y="333"/>
                    </a:lnTo>
                    <a:lnTo>
                      <a:pt x="1786" y="326"/>
                    </a:lnTo>
                    <a:lnTo>
                      <a:pt x="1774" y="319"/>
                    </a:lnTo>
                    <a:lnTo>
                      <a:pt x="1762" y="314"/>
                    </a:lnTo>
                    <a:lnTo>
                      <a:pt x="1750" y="309"/>
                    </a:lnTo>
                    <a:lnTo>
                      <a:pt x="1741" y="304"/>
                    </a:lnTo>
                    <a:lnTo>
                      <a:pt x="1729" y="297"/>
                    </a:lnTo>
                    <a:lnTo>
                      <a:pt x="1717" y="292"/>
                    </a:lnTo>
                    <a:lnTo>
                      <a:pt x="1708" y="290"/>
                    </a:lnTo>
                    <a:lnTo>
                      <a:pt x="1698" y="283"/>
                    </a:lnTo>
                    <a:lnTo>
                      <a:pt x="1686" y="278"/>
                    </a:lnTo>
                    <a:lnTo>
                      <a:pt x="1677" y="276"/>
                    </a:lnTo>
                    <a:lnTo>
                      <a:pt x="1667" y="271"/>
                    </a:lnTo>
                    <a:lnTo>
                      <a:pt x="1658" y="269"/>
                    </a:lnTo>
                    <a:lnTo>
                      <a:pt x="1648" y="266"/>
                    </a:lnTo>
                    <a:lnTo>
                      <a:pt x="1639" y="264"/>
                    </a:lnTo>
                    <a:lnTo>
                      <a:pt x="1632" y="262"/>
                    </a:lnTo>
                    <a:lnTo>
                      <a:pt x="1620" y="257"/>
                    </a:lnTo>
                    <a:lnTo>
                      <a:pt x="1613" y="257"/>
                    </a:lnTo>
                    <a:lnTo>
                      <a:pt x="1606" y="254"/>
                    </a:lnTo>
                    <a:lnTo>
                      <a:pt x="1599" y="254"/>
                    </a:lnTo>
                    <a:lnTo>
                      <a:pt x="1592" y="252"/>
                    </a:lnTo>
                    <a:lnTo>
                      <a:pt x="1584" y="252"/>
                    </a:lnTo>
                    <a:lnTo>
                      <a:pt x="1577" y="252"/>
                    </a:lnTo>
                    <a:lnTo>
                      <a:pt x="1573" y="254"/>
                    </a:lnTo>
                    <a:lnTo>
                      <a:pt x="1566" y="254"/>
                    </a:lnTo>
                    <a:lnTo>
                      <a:pt x="1561" y="254"/>
                    </a:lnTo>
                    <a:lnTo>
                      <a:pt x="1556" y="254"/>
                    </a:lnTo>
                    <a:lnTo>
                      <a:pt x="1551" y="257"/>
                    </a:lnTo>
                    <a:lnTo>
                      <a:pt x="1547" y="257"/>
                    </a:lnTo>
                    <a:lnTo>
                      <a:pt x="1539" y="257"/>
                    </a:lnTo>
                    <a:lnTo>
                      <a:pt x="1537" y="259"/>
                    </a:lnTo>
                    <a:lnTo>
                      <a:pt x="1532" y="262"/>
                    </a:lnTo>
                    <a:lnTo>
                      <a:pt x="1525" y="264"/>
                    </a:lnTo>
                    <a:lnTo>
                      <a:pt x="1518" y="269"/>
                    </a:lnTo>
                    <a:lnTo>
                      <a:pt x="1511" y="273"/>
                    </a:lnTo>
                    <a:lnTo>
                      <a:pt x="1506" y="278"/>
                    </a:lnTo>
                    <a:lnTo>
                      <a:pt x="1499" y="283"/>
                    </a:lnTo>
                    <a:lnTo>
                      <a:pt x="1494" y="288"/>
                    </a:lnTo>
                    <a:lnTo>
                      <a:pt x="1490" y="295"/>
                    </a:lnTo>
                    <a:lnTo>
                      <a:pt x="1485" y="300"/>
                    </a:lnTo>
                    <a:lnTo>
                      <a:pt x="1480" y="307"/>
                    </a:lnTo>
                    <a:lnTo>
                      <a:pt x="1476" y="314"/>
                    </a:lnTo>
                    <a:lnTo>
                      <a:pt x="1471" y="321"/>
                    </a:lnTo>
                    <a:lnTo>
                      <a:pt x="1466" y="328"/>
                    </a:lnTo>
                    <a:lnTo>
                      <a:pt x="1459" y="335"/>
                    </a:lnTo>
                    <a:lnTo>
                      <a:pt x="1452" y="342"/>
                    </a:lnTo>
                    <a:lnTo>
                      <a:pt x="1445" y="349"/>
                    </a:lnTo>
                    <a:lnTo>
                      <a:pt x="1438" y="359"/>
                    </a:lnTo>
                    <a:lnTo>
                      <a:pt x="1431" y="361"/>
                    </a:lnTo>
                    <a:lnTo>
                      <a:pt x="1426" y="364"/>
                    </a:lnTo>
                    <a:lnTo>
                      <a:pt x="1421" y="366"/>
                    </a:lnTo>
                    <a:lnTo>
                      <a:pt x="1416" y="373"/>
                    </a:lnTo>
                    <a:lnTo>
                      <a:pt x="1412" y="376"/>
                    </a:lnTo>
                    <a:lnTo>
                      <a:pt x="1407" y="380"/>
                    </a:lnTo>
                    <a:lnTo>
                      <a:pt x="1400" y="383"/>
                    </a:lnTo>
                    <a:lnTo>
                      <a:pt x="1395" y="387"/>
                    </a:lnTo>
                    <a:lnTo>
                      <a:pt x="1388" y="390"/>
                    </a:lnTo>
                    <a:lnTo>
                      <a:pt x="1381" y="395"/>
                    </a:lnTo>
                    <a:lnTo>
                      <a:pt x="1374" y="397"/>
                    </a:lnTo>
                    <a:lnTo>
                      <a:pt x="1367" y="402"/>
                    </a:lnTo>
                    <a:lnTo>
                      <a:pt x="1357" y="404"/>
                    </a:lnTo>
                    <a:lnTo>
                      <a:pt x="1348" y="409"/>
                    </a:lnTo>
                    <a:lnTo>
                      <a:pt x="1341" y="411"/>
                    </a:lnTo>
                    <a:lnTo>
                      <a:pt x="1331" y="416"/>
                    </a:lnTo>
                    <a:lnTo>
                      <a:pt x="1319" y="418"/>
                    </a:lnTo>
                    <a:lnTo>
                      <a:pt x="1312" y="421"/>
                    </a:lnTo>
                    <a:lnTo>
                      <a:pt x="1300" y="425"/>
                    </a:lnTo>
                    <a:lnTo>
                      <a:pt x="1291" y="430"/>
                    </a:lnTo>
                    <a:lnTo>
                      <a:pt x="1277" y="433"/>
                    </a:lnTo>
                    <a:lnTo>
                      <a:pt x="1265" y="435"/>
                    </a:lnTo>
                    <a:lnTo>
                      <a:pt x="1253" y="437"/>
                    </a:lnTo>
                    <a:lnTo>
                      <a:pt x="1241" y="442"/>
                    </a:lnTo>
                    <a:lnTo>
                      <a:pt x="1227" y="444"/>
                    </a:lnTo>
                    <a:lnTo>
                      <a:pt x="1215" y="447"/>
                    </a:lnTo>
                    <a:lnTo>
                      <a:pt x="1201" y="449"/>
                    </a:lnTo>
                    <a:lnTo>
                      <a:pt x="1189" y="452"/>
                    </a:lnTo>
                    <a:lnTo>
                      <a:pt x="1177" y="456"/>
                    </a:lnTo>
                    <a:lnTo>
                      <a:pt x="1163" y="459"/>
                    </a:lnTo>
                    <a:lnTo>
                      <a:pt x="1151" y="461"/>
                    </a:lnTo>
                    <a:lnTo>
                      <a:pt x="1142" y="463"/>
                    </a:lnTo>
                    <a:lnTo>
                      <a:pt x="1130" y="463"/>
                    </a:lnTo>
                    <a:lnTo>
                      <a:pt x="1118" y="468"/>
                    </a:lnTo>
                    <a:lnTo>
                      <a:pt x="1108" y="468"/>
                    </a:lnTo>
                    <a:lnTo>
                      <a:pt x="1099" y="471"/>
                    </a:lnTo>
                    <a:lnTo>
                      <a:pt x="1087" y="473"/>
                    </a:lnTo>
                    <a:lnTo>
                      <a:pt x="1078" y="475"/>
                    </a:lnTo>
                    <a:lnTo>
                      <a:pt x="1068" y="475"/>
                    </a:lnTo>
                    <a:lnTo>
                      <a:pt x="1056" y="478"/>
                    </a:lnTo>
                    <a:lnTo>
                      <a:pt x="1049" y="480"/>
                    </a:lnTo>
                    <a:lnTo>
                      <a:pt x="1037" y="482"/>
                    </a:lnTo>
                    <a:lnTo>
                      <a:pt x="1028" y="482"/>
                    </a:lnTo>
                    <a:lnTo>
                      <a:pt x="1018" y="485"/>
                    </a:lnTo>
                    <a:lnTo>
                      <a:pt x="1011" y="485"/>
                    </a:lnTo>
                    <a:lnTo>
                      <a:pt x="1002" y="487"/>
                    </a:lnTo>
                    <a:lnTo>
                      <a:pt x="992" y="487"/>
                    </a:lnTo>
                    <a:lnTo>
                      <a:pt x="985" y="490"/>
                    </a:lnTo>
                    <a:lnTo>
                      <a:pt x="976" y="490"/>
                    </a:lnTo>
                    <a:lnTo>
                      <a:pt x="969" y="490"/>
                    </a:lnTo>
                    <a:lnTo>
                      <a:pt x="959" y="492"/>
                    </a:lnTo>
                    <a:lnTo>
                      <a:pt x="952" y="492"/>
                    </a:lnTo>
                    <a:lnTo>
                      <a:pt x="945" y="494"/>
                    </a:lnTo>
                    <a:lnTo>
                      <a:pt x="936" y="497"/>
                    </a:lnTo>
                    <a:lnTo>
                      <a:pt x="928" y="497"/>
                    </a:lnTo>
                    <a:lnTo>
                      <a:pt x="921" y="497"/>
                    </a:lnTo>
                    <a:lnTo>
                      <a:pt x="914" y="497"/>
                    </a:lnTo>
                    <a:lnTo>
                      <a:pt x="905" y="499"/>
                    </a:lnTo>
                    <a:lnTo>
                      <a:pt x="900" y="499"/>
                    </a:lnTo>
                    <a:lnTo>
                      <a:pt x="891" y="499"/>
                    </a:lnTo>
                    <a:lnTo>
                      <a:pt x="883" y="499"/>
                    </a:lnTo>
                    <a:lnTo>
                      <a:pt x="876" y="499"/>
                    </a:lnTo>
                    <a:lnTo>
                      <a:pt x="869" y="501"/>
                    </a:lnTo>
                    <a:lnTo>
                      <a:pt x="862" y="501"/>
                    </a:lnTo>
                    <a:lnTo>
                      <a:pt x="855" y="501"/>
                    </a:lnTo>
                    <a:lnTo>
                      <a:pt x="848" y="501"/>
                    </a:lnTo>
                    <a:lnTo>
                      <a:pt x="841" y="501"/>
                    </a:lnTo>
                    <a:lnTo>
                      <a:pt x="834" y="504"/>
                    </a:lnTo>
                    <a:lnTo>
                      <a:pt x="824" y="504"/>
                    </a:lnTo>
                    <a:lnTo>
                      <a:pt x="819" y="504"/>
                    </a:lnTo>
                    <a:lnTo>
                      <a:pt x="812" y="504"/>
                    </a:lnTo>
                    <a:lnTo>
                      <a:pt x="805" y="504"/>
                    </a:lnTo>
                    <a:lnTo>
                      <a:pt x="798" y="504"/>
                    </a:lnTo>
                    <a:lnTo>
                      <a:pt x="791" y="504"/>
                    </a:lnTo>
                    <a:lnTo>
                      <a:pt x="784" y="504"/>
                    </a:lnTo>
                    <a:lnTo>
                      <a:pt x="777" y="506"/>
                    </a:lnTo>
                    <a:lnTo>
                      <a:pt x="770" y="506"/>
                    </a:lnTo>
                    <a:lnTo>
                      <a:pt x="763" y="506"/>
                    </a:lnTo>
                    <a:lnTo>
                      <a:pt x="753" y="506"/>
                    </a:lnTo>
                    <a:lnTo>
                      <a:pt x="748" y="506"/>
                    </a:lnTo>
                    <a:lnTo>
                      <a:pt x="739" y="506"/>
                    </a:lnTo>
                    <a:lnTo>
                      <a:pt x="732" y="506"/>
                    </a:lnTo>
                    <a:lnTo>
                      <a:pt x="725" y="506"/>
                    </a:lnTo>
                    <a:lnTo>
                      <a:pt x="715" y="506"/>
                    </a:lnTo>
                    <a:lnTo>
                      <a:pt x="708" y="506"/>
                    </a:lnTo>
                    <a:lnTo>
                      <a:pt x="701" y="506"/>
                    </a:lnTo>
                    <a:lnTo>
                      <a:pt x="694" y="506"/>
                    </a:lnTo>
                    <a:lnTo>
                      <a:pt x="687" y="509"/>
                    </a:lnTo>
                    <a:lnTo>
                      <a:pt x="677" y="506"/>
                    </a:lnTo>
                    <a:lnTo>
                      <a:pt x="668" y="506"/>
                    </a:lnTo>
                    <a:lnTo>
                      <a:pt x="658" y="504"/>
                    </a:lnTo>
                    <a:lnTo>
                      <a:pt x="651" y="50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1" y="504"/>
                    </a:lnTo>
                    <a:lnTo>
                      <a:pt x="602" y="506"/>
                    </a:lnTo>
                    <a:lnTo>
                      <a:pt x="594" y="506"/>
                    </a:lnTo>
                    <a:lnTo>
                      <a:pt x="587" y="509"/>
                    </a:lnTo>
                    <a:lnTo>
                      <a:pt x="580" y="509"/>
                    </a:lnTo>
                    <a:lnTo>
                      <a:pt x="573" y="511"/>
                    </a:lnTo>
                    <a:lnTo>
                      <a:pt x="568" y="513"/>
                    </a:lnTo>
                    <a:lnTo>
                      <a:pt x="561" y="516"/>
                    </a:lnTo>
                    <a:lnTo>
                      <a:pt x="554" y="516"/>
                    </a:lnTo>
                    <a:lnTo>
                      <a:pt x="547" y="518"/>
                    </a:lnTo>
                    <a:lnTo>
                      <a:pt x="542" y="520"/>
                    </a:lnTo>
                    <a:lnTo>
                      <a:pt x="535" y="523"/>
                    </a:lnTo>
                    <a:lnTo>
                      <a:pt x="531" y="525"/>
                    </a:lnTo>
                    <a:lnTo>
                      <a:pt x="526" y="528"/>
                    </a:lnTo>
                    <a:lnTo>
                      <a:pt x="519" y="530"/>
                    </a:lnTo>
                    <a:lnTo>
                      <a:pt x="514" y="532"/>
                    </a:lnTo>
                    <a:lnTo>
                      <a:pt x="509" y="537"/>
                    </a:lnTo>
                    <a:lnTo>
                      <a:pt x="504" y="539"/>
                    </a:lnTo>
                    <a:lnTo>
                      <a:pt x="500" y="542"/>
                    </a:lnTo>
                    <a:lnTo>
                      <a:pt x="495" y="544"/>
                    </a:lnTo>
                    <a:lnTo>
                      <a:pt x="486" y="554"/>
                    </a:lnTo>
                    <a:lnTo>
                      <a:pt x="478" y="561"/>
                    </a:lnTo>
                    <a:lnTo>
                      <a:pt x="469" y="568"/>
                    </a:lnTo>
                    <a:lnTo>
                      <a:pt x="462" y="575"/>
                    </a:lnTo>
                    <a:lnTo>
                      <a:pt x="455" y="585"/>
                    </a:lnTo>
                    <a:lnTo>
                      <a:pt x="448" y="594"/>
                    </a:lnTo>
                    <a:lnTo>
                      <a:pt x="443" y="601"/>
                    </a:lnTo>
                    <a:lnTo>
                      <a:pt x="436" y="611"/>
                    </a:lnTo>
                    <a:lnTo>
                      <a:pt x="433" y="615"/>
                    </a:lnTo>
                    <a:lnTo>
                      <a:pt x="431" y="620"/>
                    </a:lnTo>
                    <a:lnTo>
                      <a:pt x="429" y="625"/>
                    </a:lnTo>
                    <a:lnTo>
                      <a:pt x="429" y="630"/>
                    </a:lnTo>
                    <a:lnTo>
                      <a:pt x="424" y="634"/>
                    </a:lnTo>
                    <a:lnTo>
                      <a:pt x="422" y="639"/>
                    </a:lnTo>
                    <a:lnTo>
                      <a:pt x="422" y="644"/>
                    </a:lnTo>
                    <a:lnTo>
                      <a:pt x="419" y="651"/>
                    </a:lnTo>
                    <a:lnTo>
                      <a:pt x="417" y="656"/>
                    </a:lnTo>
                    <a:lnTo>
                      <a:pt x="414" y="661"/>
                    </a:lnTo>
                    <a:lnTo>
                      <a:pt x="412" y="665"/>
                    </a:lnTo>
                    <a:lnTo>
                      <a:pt x="410" y="670"/>
                    </a:lnTo>
                    <a:lnTo>
                      <a:pt x="407" y="675"/>
                    </a:lnTo>
                    <a:lnTo>
                      <a:pt x="407" y="680"/>
                    </a:lnTo>
                    <a:lnTo>
                      <a:pt x="405" y="684"/>
                    </a:lnTo>
                    <a:lnTo>
                      <a:pt x="405" y="691"/>
                    </a:lnTo>
                    <a:lnTo>
                      <a:pt x="403" y="696"/>
                    </a:lnTo>
                    <a:lnTo>
                      <a:pt x="403" y="701"/>
                    </a:lnTo>
                    <a:lnTo>
                      <a:pt x="403" y="706"/>
                    </a:lnTo>
                    <a:lnTo>
                      <a:pt x="403" y="713"/>
                    </a:lnTo>
                    <a:lnTo>
                      <a:pt x="398" y="718"/>
                    </a:lnTo>
                    <a:lnTo>
                      <a:pt x="398" y="722"/>
                    </a:lnTo>
                    <a:lnTo>
                      <a:pt x="396" y="727"/>
                    </a:lnTo>
                    <a:lnTo>
                      <a:pt x="396" y="737"/>
                    </a:lnTo>
                    <a:lnTo>
                      <a:pt x="393" y="741"/>
                    </a:lnTo>
                    <a:lnTo>
                      <a:pt x="393" y="751"/>
                    </a:lnTo>
                    <a:lnTo>
                      <a:pt x="393" y="760"/>
                    </a:lnTo>
                    <a:lnTo>
                      <a:pt x="393" y="767"/>
                    </a:lnTo>
                    <a:lnTo>
                      <a:pt x="391" y="777"/>
                    </a:lnTo>
                    <a:lnTo>
                      <a:pt x="391" y="786"/>
                    </a:lnTo>
                    <a:lnTo>
                      <a:pt x="391" y="796"/>
                    </a:lnTo>
                    <a:lnTo>
                      <a:pt x="391" y="805"/>
                    </a:lnTo>
                    <a:lnTo>
                      <a:pt x="388" y="817"/>
                    </a:lnTo>
                    <a:lnTo>
                      <a:pt x="388" y="829"/>
                    </a:lnTo>
                    <a:lnTo>
                      <a:pt x="388" y="839"/>
                    </a:lnTo>
                    <a:lnTo>
                      <a:pt x="388" y="851"/>
                    </a:lnTo>
                    <a:lnTo>
                      <a:pt x="388" y="860"/>
                    </a:lnTo>
                    <a:lnTo>
                      <a:pt x="388" y="874"/>
                    </a:lnTo>
                    <a:lnTo>
                      <a:pt x="388" y="886"/>
                    </a:lnTo>
                    <a:lnTo>
                      <a:pt x="388" y="898"/>
                    </a:lnTo>
                    <a:lnTo>
                      <a:pt x="388" y="910"/>
                    </a:lnTo>
                    <a:lnTo>
                      <a:pt x="388" y="924"/>
                    </a:lnTo>
                    <a:lnTo>
                      <a:pt x="388" y="936"/>
                    </a:lnTo>
                    <a:lnTo>
                      <a:pt x="388" y="950"/>
                    </a:lnTo>
                    <a:lnTo>
                      <a:pt x="388" y="962"/>
                    </a:lnTo>
                    <a:lnTo>
                      <a:pt x="388" y="976"/>
                    </a:lnTo>
                    <a:lnTo>
                      <a:pt x="388" y="991"/>
                    </a:lnTo>
                    <a:lnTo>
                      <a:pt x="388" y="1003"/>
                    </a:lnTo>
                    <a:lnTo>
                      <a:pt x="388" y="1017"/>
                    </a:lnTo>
                    <a:lnTo>
                      <a:pt x="388" y="1031"/>
                    </a:lnTo>
                    <a:lnTo>
                      <a:pt x="388" y="1045"/>
                    </a:lnTo>
                    <a:lnTo>
                      <a:pt x="388" y="1060"/>
                    </a:lnTo>
                    <a:lnTo>
                      <a:pt x="386" y="1071"/>
                    </a:lnTo>
                    <a:lnTo>
                      <a:pt x="386" y="1088"/>
                    </a:lnTo>
                    <a:lnTo>
                      <a:pt x="386" y="1100"/>
                    </a:lnTo>
                    <a:lnTo>
                      <a:pt x="386" y="1114"/>
                    </a:lnTo>
                    <a:lnTo>
                      <a:pt x="386" y="1128"/>
                    </a:lnTo>
                    <a:lnTo>
                      <a:pt x="386" y="1143"/>
                    </a:lnTo>
                    <a:lnTo>
                      <a:pt x="386" y="1155"/>
                    </a:lnTo>
                    <a:lnTo>
                      <a:pt x="386" y="1169"/>
                    </a:lnTo>
                    <a:lnTo>
                      <a:pt x="386" y="1183"/>
                    </a:lnTo>
                    <a:lnTo>
                      <a:pt x="386" y="1195"/>
                    </a:lnTo>
                    <a:lnTo>
                      <a:pt x="386" y="1209"/>
                    </a:lnTo>
                    <a:lnTo>
                      <a:pt x="386" y="1221"/>
                    </a:lnTo>
                    <a:lnTo>
                      <a:pt x="386" y="1235"/>
                    </a:lnTo>
                    <a:lnTo>
                      <a:pt x="386" y="1247"/>
                    </a:lnTo>
                    <a:lnTo>
                      <a:pt x="386" y="1259"/>
                    </a:lnTo>
                    <a:lnTo>
                      <a:pt x="386" y="1273"/>
                    </a:lnTo>
                    <a:lnTo>
                      <a:pt x="384" y="1285"/>
                    </a:lnTo>
                    <a:lnTo>
                      <a:pt x="384" y="1297"/>
                    </a:lnTo>
                    <a:lnTo>
                      <a:pt x="384" y="1307"/>
                    </a:lnTo>
                    <a:lnTo>
                      <a:pt x="384" y="1318"/>
                    </a:lnTo>
                    <a:lnTo>
                      <a:pt x="381" y="1328"/>
                    </a:lnTo>
                    <a:lnTo>
                      <a:pt x="381" y="1340"/>
                    </a:lnTo>
                    <a:lnTo>
                      <a:pt x="381" y="1349"/>
                    </a:lnTo>
                    <a:lnTo>
                      <a:pt x="381" y="1361"/>
                    </a:lnTo>
                    <a:lnTo>
                      <a:pt x="379" y="1371"/>
                    </a:lnTo>
                    <a:lnTo>
                      <a:pt x="379" y="1380"/>
                    </a:lnTo>
                    <a:lnTo>
                      <a:pt x="379" y="1387"/>
                    </a:lnTo>
                    <a:lnTo>
                      <a:pt x="379" y="1397"/>
                    </a:lnTo>
                    <a:lnTo>
                      <a:pt x="377" y="1402"/>
                    </a:lnTo>
                    <a:lnTo>
                      <a:pt x="377" y="1411"/>
                    </a:lnTo>
                    <a:lnTo>
                      <a:pt x="374" y="1418"/>
                    </a:lnTo>
                    <a:lnTo>
                      <a:pt x="374" y="1425"/>
                    </a:lnTo>
                    <a:lnTo>
                      <a:pt x="374" y="1430"/>
                    </a:lnTo>
                    <a:lnTo>
                      <a:pt x="369" y="1437"/>
                    </a:lnTo>
                    <a:lnTo>
                      <a:pt x="369" y="1442"/>
                    </a:lnTo>
                    <a:lnTo>
                      <a:pt x="367" y="1449"/>
                    </a:lnTo>
                    <a:lnTo>
                      <a:pt x="365" y="1456"/>
                    </a:lnTo>
                    <a:lnTo>
                      <a:pt x="365" y="1463"/>
                    </a:lnTo>
                    <a:lnTo>
                      <a:pt x="362" y="1468"/>
                    </a:lnTo>
                    <a:lnTo>
                      <a:pt x="360" y="1475"/>
                    </a:lnTo>
                    <a:lnTo>
                      <a:pt x="358" y="1480"/>
                    </a:lnTo>
                    <a:lnTo>
                      <a:pt x="355" y="1487"/>
                    </a:lnTo>
                    <a:lnTo>
                      <a:pt x="353" y="1494"/>
                    </a:lnTo>
                    <a:lnTo>
                      <a:pt x="351" y="1499"/>
                    </a:lnTo>
                    <a:lnTo>
                      <a:pt x="348" y="1506"/>
                    </a:lnTo>
                    <a:lnTo>
                      <a:pt x="346" y="1511"/>
                    </a:lnTo>
                    <a:lnTo>
                      <a:pt x="341" y="1518"/>
                    </a:lnTo>
                    <a:lnTo>
                      <a:pt x="339" y="1525"/>
                    </a:lnTo>
                    <a:lnTo>
                      <a:pt x="336" y="1530"/>
                    </a:lnTo>
                    <a:lnTo>
                      <a:pt x="334" y="1537"/>
                    </a:lnTo>
                    <a:lnTo>
                      <a:pt x="327" y="1542"/>
                    </a:lnTo>
                    <a:lnTo>
                      <a:pt x="324" y="1549"/>
                    </a:lnTo>
                    <a:lnTo>
                      <a:pt x="322" y="1554"/>
                    </a:lnTo>
                    <a:lnTo>
                      <a:pt x="317" y="1561"/>
                    </a:lnTo>
                    <a:lnTo>
                      <a:pt x="313" y="1565"/>
                    </a:lnTo>
                    <a:lnTo>
                      <a:pt x="310" y="1573"/>
                    </a:lnTo>
                    <a:lnTo>
                      <a:pt x="306" y="1577"/>
                    </a:lnTo>
                    <a:lnTo>
                      <a:pt x="301" y="1582"/>
                    </a:lnTo>
                    <a:lnTo>
                      <a:pt x="296" y="1589"/>
                    </a:lnTo>
                    <a:lnTo>
                      <a:pt x="294" y="1594"/>
                    </a:lnTo>
                    <a:lnTo>
                      <a:pt x="287" y="1601"/>
                    </a:lnTo>
                    <a:lnTo>
                      <a:pt x="282" y="1606"/>
                    </a:lnTo>
                    <a:lnTo>
                      <a:pt x="277" y="1611"/>
                    </a:lnTo>
                    <a:lnTo>
                      <a:pt x="272" y="1618"/>
                    </a:lnTo>
                    <a:lnTo>
                      <a:pt x="268" y="1620"/>
                    </a:lnTo>
                    <a:lnTo>
                      <a:pt x="261" y="1625"/>
                    </a:lnTo>
                    <a:lnTo>
                      <a:pt x="253" y="1630"/>
                    </a:lnTo>
                    <a:lnTo>
                      <a:pt x="249" y="1634"/>
                    </a:lnTo>
                    <a:lnTo>
                      <a:pt x="242" y="1639"/>
                    </a:lnTo>
                    <a:lnTo>
                      <a:pt x="237" y="1644"/>
                    </a:lnTo>
                    <a:lnTo>
                      <a:pt x="230" y="1649"/>
                    </a:lnTo>
                    <a:lnTo>
                      <a:pt x="225" y="1653"/>
                    </a:lnTo>
                    <a:lnTo>
                      <a:pt x="216" y="1658"/>
                    </a:lnTo>
                    <a:lnTo>
                      <a:pt x="211" y="1663"/>
                    </a:lnTo>
                    <a:lnTo>
                      <a:pt x="204" y="1665"/>
                    </a:lnTo>
                    <a:lnTo>
                      <a:pt x="197" y="1670"/>
                    </a:lnTo>
                    <a:lnTo>
                      <a:pt x="189" y="1672"/>
                    </a:lnTo>
                    <a:lnTo>
                      <a:pt x="182" y="1677"/>
                    </a:lnTo>
                    <a:lnTo>
                      <a:pt x="173" y="1679"/>
                    </a:lnTo>
                    <a:lnTo>
                      <a:pt x="166" y="1684"/>
                    </a:lnTo>
                    <a:lnTo>
                      <a:pt x="156" y="1687"/>
                    </a:lnTo>
                    <a:lnTo>
                      <a:pt x="147" y="1689"/>
                    </a:lnTo>
                    <a:lnTo>
                      <a:pt x="140" y="1691"/>
                    </a:lnTo>
                    <a:lnTo>
                      <a:pt x="130" y="1694"/>
                    </a:lnTo>
                    <a:lnTo>
                      <a:pt x="121" y="1698"/>
                    </a:lnTo>
                    <a:lnTo>
                      <a:pt x="114" y="1701"/>
                    </a:lnTo>
                    <a:lnTo>
                      <a:pt x="104" y="1703"/>
                    </a:lnTo>
                    <a:lnTo>
                      <a:pt x="95" y="1706"/>
                    </a:lnTo>
                    <a:lnTo>
                      <a:pt x="85" y="1706"/>
                    </a:lnTo>
                    <a:lnTo>
                      <a:pt x="76" y="1708"/>
                    </a:lnTo>
                    <a:lnTo>
                      <a:pt x="64" y="1708"/>
                    </a:lnTo>
                    <a:lnTo>
                      <a:pt x="54" y="1710"/>
                    </a:lnTo>
                    <a:lnTo>
                      <a:pt x="45" y="1713"/>
                    </a:lnTo>
                    <a:lnTo>
                      <a:pt x="33" y="1713"/>
                    </a:lnTo>
                    <a:lnTo>
                      <a:pt x="24" y="1713"/>
                    </a:lnTo>
                    <a:lnTo>
                      <a:pt x="12" y="1715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40" name="Freeform 145"/>
              <p:cNvSpPr>
                <a:spLocks noChangeAspect="1"/>
              </p:cNvSpPr>
              <p:nvPr/>
            </p:nvSpPr>
            <p:spPr bwMode="auto">
              <a:xfrm>
                <a:off x="2793" y="9103"/>
                <a:ext cx="1160" cy="1059"/>
              </a:xfrm>
              <a:custGeom>
                <a:avLst/>
                <a:gdLst>
                  <a:gd name="T0" fmla="*/ 14 w 1160"/>
                  <a:gd name="T1" fmla="*/ 955 h 1059"/>
                  <a:gd name="T2" fmla="*/ 61 w 1160"/>
                  <a:gd name="T3" fmla="*/ 810 h 1059"/>
                  <a:gd name="T4" fmla="*/ 137 w 1160"/>
                  <a:gd name="T5" fmla="*/ 617 h 1059"/>
                  <a:gd name="T6" fmla="*/ 246 w 1160"/>
                  <a:gd name="T7" fmla="*/ 413 h 1059"/>
                  <a:gd name="T8" fmla="*/ 391 w 1160"/>
                  <a:gd name="T9" fmla="*/ 226 h 1059"/>
                  <a:gd name="T10" fmla="*/ 566 w 1160"/>
                  <a:gd name="T11" fmla="*/ 93 h 1059"/>
                  <a:gd name="T12" fmla="*/ 736 w 1160"/>
                  <a:gd name="T13" fmla="*/ 24 h 1059"/>
                  <a:gd name="T14" fmla="*/ 888 w 1160"/>
                  <a:gd name="T15" fmla="*/ 0 h 1059"/>
                  <a:gd name="T16" fmla="*/ 1009 w 1160"/>
                  <a:gd name="T17" fmla="*/ 14 h 1059"/>
                  <a:gd name="T18" fmla="*/ 1099 w 1160"/>
                  <a:gd name="T19" fmla="*/ 50 h 1059"/>
                  <a:gd name="T20" fmla="*/ 1156 w 1160"/>
                  <a:gd name="T21" fmla="*/ 100 h 1059"/>
                  <a:gd name="T22" fmla="*/ 1149 w 1160"/>
                  <a:gd name="T23" fmla="*/ 171 h 1059"/>
                  <a:gd name="T24" fmla="*/ 1118 w 1160"/>
                  <a:gd name="T25" fmla="*/ 228 h 1059"/>
                  <a:gd name="T26" fmla="*/ 1073 w 1160"/>
                  <a:gd name="T27" fmla="*/ 292 h 1059"/>
                  <a:gd name="T28" fmla="*/ 1009 w 1160"/>
                  <a:gd name="T29" fmla="*/ 368 h 1059"/>
                  <a:gd name="T30" fmla="*/ 924 w 1160"/>
                  <a:gd name="T31" fmla="*/ 454 h 1059"/>
                  <a:gd name="T32" fmla="*/ 874 w 1160"/>
                  <a:gd name="T33" fmla="*/ 408 h 1059"/>
                  <a:gd name="T34" fmla="*/ 874 w 1160"/>
                  <a:gd name="T35" fmla="*/ 373 h 1059"/>
                  <a:gd name="T36" fmla="*/ 807 w 1160"/>
                  <a:gd name="T37" fmla="*/ 344 h 1059"/>
                  <a:gd name="T38" fmla="*/ 741 w 1160"/>
                  <a:gd name="T39" fmla="*/ 363 h 1059"/>
                  <a:gd name="T40" fmla="*/ 672 w 1160"/>
                  <a:gd name="T41" fmla="*/ 385 h 1059"/>
                  <a:gd name="T42" fmla="*/ 613 w 1160"/>
                  <a:gd name="T43" fmla="*/ 401 h 1059"/>
                  <a:gd name="T44" fmla="*/ 564 w 1160"/>
                  <a:gd name="T45" fmla="*/ 408 h 1059"/>
                  <a:gd name="T46" fmla="*/ 606 w 1160"/>
                  <a:gd name="T47" fmla="*/ 342 h 1059"/>
                  <a:gd name="T48" fmla="*/ 644 w 1160"/>
                  <a:gd name="T49" fmla="*/ 280 h 1059"/>
                  <a:gd name="T50" fmla="*/ 684 w 1160"/>
                  <a:gd name="T51" fmla="*/ 216 h 1059"/>
                  <a:gd name="T52" fmla="*/ 722 w 1160"/>
                  <a:gd name="T53" fmla="*/ 154 h 1059"/>
                  <a:gd name="T54" fmla="*/ 663 w 1160"/>
                  <a:gd name="T55" fmla="*/ 159 h 1059"/>
                  <a:gd name="T56" fmla="*/ 623 w 1160"/>
                  <a:gd name="T57" fmla="*/ 221 h 1059"/>
                  <a:gd name="T58" fmla="*/ 580 w 1160"/>
                  <a:gd name="T59" fmla="*/ 294 h 1059"/>
                  <a:gd name="T60" fmla="*/ 537 w 1160"/>
                  <a:gd name="T61" fmla="*/ 366 h 1059"/>
                  <a:gd name="T62" fmla="*/ 500 w 1160"/>
                  <a:gd name="T63" fmla="*/ 435 h 1059"/>
                  <a:gd name="T64" fmla="*/ 436 w 1160"/>
                  <a:gd name="T65" fmla="*/ 501 h 1059"/>
                  <a:gd name="T66" fmla="*/ 346 w 1160"/>
                  <a:gd name="T67" fmla="*/ 601 h 1059"/>
                  <a:gd name="T68" fmla="*/ 263 w 1160"/>
                  <a:gd name="T69" fmla="*/ 708 h 1059"/>
                  <a:gd name="T70" fmla="*/ 187 w 1160"/>
                  <a:gd name="T71" fmla="*/ 805 h 1059"/>
                  <a:gd name="T72" fmla="*/ 135 w 1160"/>
                  <a:gd name="T73" fmla="*/ 879 h 1059"/>
                  <a:gd name="T74" fmla="*/ 140 w 1160"/>
                  <a:gd name="T75" fmla="*/ 924 h 1059"/>
                  <a:gd name="T76" fmla="*/ 213 w 1160"/>
                  <a:gd name="T77" fmla="*/ 841 h 1059"/>
                  <a:gd name="T78" fmla="*/ 308 w 1160"/>
                  <a:gd name="T79" fmla="*/ 729 h 1059"/>
                  <a:gd name="T80" fmla="*/ 402 w 1160"/>
                  <a:gd name="T81" fmla="*/ 627 h 1059"/>
                  <a:gd name="T82" fmla="*/ 483 w 1160"/>
                  <a:gd name="T83" fmla="*/ 544 h 1059"/>
                  <a:gd name="T84" fmla="*/ 545 w 1160"/>
                  <a:gd name="T85" fmla="*/ 487 h 1059"/>
                  <a:gd name="T86" fmla="*/ 594 w 1160"/>
                  <a:gd name="T87" fmla="*/ 456 h 1059"/>
                  <a:gd name="T88" fmla="*/ 658 w 1160"/>
                  <a:gd name="T89" fmla="*/ 437 h 1059"/>
                  <a:gd name="T90" fmla="*/ 715 w 1160"/>
                  <a:gd name="T91" fmla="*/ 420 h 1059"/>
                  <a:gd name="T92" fmla="*/ 772 w 1160"/>
                  <a:gd name="T93" fmla="*/ 404 h 1059"/>
                  <a:gd name="T94" fmla="*/ 834 w 1160"/>
                  <a:gd name="T95" fmla="*/ 385 h 1059"/>
                  <a:gd name="T96" fmla="*/ 883 w 1160"/>
                  <a:gd name="T97" fmla="*/ 437 h 1059"/>
                  <a:gd name="T98" fmla="*/ 881 w 1160"/>
                  <a:gd name="T99" fmla="*/ 487 h 1059"/>
                  <a:gd name="T100" fmla="*/ 822 w 1160"/>
                  <a:gd name="T101" fmla="*/ 537 h 1059"/>
                  <a:gd name="T102" fmla="*/ 758 w 1160"/>
                  <a:gd name="T103" fmla="*/ 584 h 1059"/>
                  <a:gd name="T104" fmla="*/ 684 w 1160"/>
                  <a:gd name="T105" fmla="*/ 636 h 1059"/>
                  <a:gd name="T106" fmla="*/ 609 w 1160"/>
                  <a:gd name="T107" fmla="*/ 686 h 1059"/>
                  <a:gd name="T108" fmla="*/ 523 w 1160"/>
                  <a:gd name="T109" fmla="*/ 741 h 1059"/>
                  <a:gd name="T110" fmla="*/ 459 w 1160"/>
                  <a:gd name="T111" fmla="*/ 777 h 1059"/>
                  <a:gd name="T112" fmla="*/ 388 w 1160"/>
                  <a:gd name="T113" fmla="*/ 829 h 1059"/>
                  <a:gd name="T114" fmla="*/ 294 w 1160"/>
                  <a:gd name="T115" fmla="*/ 898 h 1059"/>
                  <a:gd name="T116" fmla="*/ 196 w 1160"/>
                  <a:gd name="T117" fmla="*/ 967 h 1059"/>
                  <a:gd name="T118" fmla="*/ 118 w 1160"/>
                  <a:gd name="T119" fmla="*/ 1024 h 1059"/>
                  <a:gd name="T120" fmla="*/ 52 w 1160"/>
                  <a:gd name="T121" fmla="*/ 1059 h 1059"/>
                  <a:gd name="T122" fmla="*/ 0 w 1160"/>
                  <a:gd name="T123" fmla="*/ 1019 h 10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0"/>
                  <a:gd name="T187" fmla="*/ 0 h 1059"/>
                  <a:gd name="T188" fmla="*/ 1160 w 1160"/>
                  <a:gd name="T189" fmla="*/ 1059 h 10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0" h="1059">
                    <a:moveTo>
                      <a:pt x="0" y="1019"/>
                    </a:moveTo>
                    <a:lnTo>
                      <a:pt x="0" y="1016"/>
                    </a:lnTo>
                    <a:lnTo>
                      <a:pt x="0" y="1009"/>
                    </a:lnTo>
                    <a:lnTo>
                      <a:pt x="0" y="1005"/>
                    </a:lnTo>
                    <a:lnTo>
                      <a:pt x="2" y="1002"/>
                    </a:lnTo>
                    <a:lnTo>
                      <a:pt x="2" y="995"/>
                    </a:lnTo>
                    <a:lnTo>
                      <a:pt x="5" y="990"/>
                    </a:lnTo>
                    <a:lnTo>
                      <a:pt x="7" y="981"/>
                    </a:lnTo>
                    <a:lnTo>
                      <a:pt x="9" y="971"/>
                    </a:lnTo>
                    <a:lnTo>
                      <a:pt x="12" y="964"/>
                    </a:lnTo>
                    <a:lnTo>
                      <a:pt x="14" y="955"/>
                    </a:lnTo>
                    <a:lnTo>
                      <a:pt x="16" y="943"/>
                    </a:lnTo>
                    <a:lnTo>
                      <a:pt x="21" y="933"/>
                    </a:lnTo>
                    <a:lnTo>
                      <a:pt x="24" y="921"/>
                    </a:lnTo>
                    <a:lnTo>
                      <a:pt x="28" y="910"/>
                    </a:lnTo>
                    <a:lnTo>
                      <a:pt x="31" y="898"/>
                    </a:lnTo>
                    <a:lnTo>
                      <a:pt x="35" y="883"/>
                    </a:lnTo>
                    <a:lnTo>
                      <a:pt x="40" y="869"/>
                    </a:lnTo>
                    <a:lnTo>
                      <a:pt x="45" y="857"/>
                    </a:lnTo>
                    <a:lnTo>
                      <a:pt x="50" y="841"/>
                    </a:lnTo>
                    <a:lnTo>
                      <a:pt x="54" y="826"/>
                    </a:lnTo>
                    <a:lnTo>
                      <a:pt x="61" y="810"/>
                    </a:lnTo>
                    <a:lnTo>
                      <a:pt x="69" y="796"/>
                    </a:lnTo>
                    <a:lnTo>
                      <a:pt x="71" y="777"/>
                    </a:lnTo>
                    <a:lnTo>
                      <a:pt x="78" y="760"/>
                    </a:lnTo>
                    <a:lnTo>
                      <a:pt x="85" y="743"/>
                    </a:lnTo>
                    <a:lnTo>
                      <a:pt x="92" y="727"/>
                    </a:lnTo>
                    <a:lnTo>
                      <a:pt x="99" y="708"/>
                    </a:lnTo>
                    <a:lnTo>
                      <a:pt x="106" y="691"/>
                    </a:lnTo>
                    <a:lnTo>
                      <a:pt x="114" y="674"/>
                    </a:lnTo>
                    <a:lnTo>
                      <a:pt x="123" y="655"/>
                    </a:lnTo>
                    <a:lnTo>
                      <a:pt x="130" y="636"/>
                    </a:lnTo>
                    <a:lnTo>
                      <a:pt x="137" y="617"/>
                    </a:lnTo>
                    <a:lnTo>
                      <a:pt x="147" y="598"/>
                    </a:lnTo>
                    <a:lnTo>
                      <a:pt x="156" y="582"/>
                    </a:lnTo>
                    <a:lnTo>
                      <a:pt x="163" y="563"/>
                    </a:lnTo>
                    <a:lnTo>
                      <a:pt x="173" y="544"/>
                    </a:lnTo>
                    <a:lnTo>
                      <a:pt x="182" y="525"/>
                    </a:lnTo>
                    <a:lnTo>
                      <a:pt x="194" y="506"/>
                    </a:lnTo>
                    <a:lnTo>
                      <a:pt x="204" y="487"/>
                    </a:lnTo>
                    <a:lnTo>
                      <a:pt x="213" y="468"/>
                    </a:lnTo>
                    <a:lnTo>
                      <a:pt x="225" y="449"/>
                    </a:lnTo>
                    <a:lnTo>
                      <a:pt x="237" y="430"/>
                    </a:lnTo>
                    <a:lnTo>
                      <a:pt x="246" y="413"/>
                    </a:lnTo>
                    <a:lnTo>
                      <a:pt x="260" y="394"/>
                    </a:lnTo>
                    <a:lnTo>
                      <a:pt x="270" y="375"/>
                    </a:lnTo>
                    <a:lnTo>
                      <a:pt x="284" y="359"/>
                    </a:lnTo>
                    <a:lnTo>
                      <a:pt x="296" y="342"/>
                    </a:lnTo>
                    <a:lnTo>
                      <a:pt x="308" y="323"/>
                    </a:lnTo>
                    <a:lnTo>
                      <a:pt x="322" y="304"/>
                    </a:lnTo>
                    <a:lnTo>
                      <a:pt x="334" y="290"/>
                    </a:lnTo>
                    <a:lnTo>
                      <a:pt x="348" y="273"/>
                    </a:lnTo>
                    <a:lnTo>
                      <a:pt x="362" y="256"/>
                    </a:lnTo>
                    <a:lnTo>
                      <a:pt x="376" y="242"/>
                    </a:lnTo>
                    <a:lnTo>
                      <a:pt x="391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6" y="183"/>
                    </a:lnTo>
                    <a:lnTo>
                      <a:pt x="450" y="171"/>
                    </a:lnTo>
                    <a:lnTo>
                      <a:pt x="466" y="159"/>
                    </a:lnTo>
                    <a:lnTo>
                      <a:pt x="483" y="147"/>
                    </a:lnTo>
                    <a:lnTo>
                      <a:pt x="500" y="135"/>
                    </a:lnTo>
                    <a:lnTo>
                      <a:pt x="516" y="123"/>
                    </a:lnTo>
                    <a:lnTo>
                      <a:pt x="533" y="112"/>
                    </a:lnTo>
                    <a:lnTo>
                      <a:pt x="549" y="104"/>
                    </a:lnTo>
                    <a:lnTo>
                      <a:pt x="566" y="93"/>
                    </a:lnTo>
                    <a:lnTo>
                      <a:pt x="582" y="85"/>
                    </a:lnTo>
                    <a:lnTo>
                      <a:pt x="597" y="76"/>
                    </a:lnTo>
                    <a:lnTo>
                      <a:pt x="613" y="69"/>
                    </a:lnTo>
                    <a:lnTo>
                      <a:pt x="630" y="59"/>
                    </a:lnTo>
                    <a:lnTo>
                      <a:pt x="646" y="55"/>
                    </a:lnTo>
                    <a:lnTo>
                      <a:pt x="663" y="47"/>
                    </a:lnTo>
                    <a:lnTo>
                      <a:pt x="677" y="43"/>
                    </a:lnTo>
                    <a:lnTo>
                      <a:pt x="694" y="36"/>
                    </a:lnTo>
                    <a:lnTo>
                      <a:pt x="708" y="31"/>
                    </a:lnTo>
                    <a:lnTo>
                      <a:pt x="722" y="26"/>
                    </a:lnTo>
                    <a:lnTo>
                      <a:pt x="736" y="24"/>
                    </a:lnTo>
                    <a:lnTo>
                      <a:pt x="751" y="19"/>
                    </a:lnTo>
                    <a:lnTo>
                      <a:pt x="767" y="17"/>
                    </a:lnTo>
                    <a:lnTo>
                      <a:pt x="781" y="12"/>
                    </a:lnTo>
                    <a:lnTo>
                      <a:pt x="793" y="9"/>
                    </a:lnTo>
                    <a:lnTo>
                      <a:pt x="807" y="7"/>
                    </a:lnTo>
                    <a:lnTo>
                      <a:pt x="822" y="7"/>
                    </a:lnTo>
                    <a:lnTo>
                      <a:pt x="834" y="2"/>
                    </a:lnTo>
                    <a:lnTo>
                      <a:pt x="848" y="2"/>
                    </a:lnTo>
                    <a:lnTo>
                      <a:pt x="862" y="2"/>
                    </a:lnTo>
                    <a:lnTo>
                      <a:pt x="876" y="2"/>
                    </a:lnTo>
                    <a:lnTo>
                      <a:pt x="888" y="0"/>
                    </a:lnTo>
                    <a:lnTo>
                      <a:pt x="900" y="0"/>
                    </a:lnTo>
                    <a:lnTo>
                      <a:pt x="912" y="2"/>
                    </a:lnTo>
                    <a:lnTo>
                      <a:pt x="924" y="2"/>
                    </a:lnTo>
                    <a:lnTo>
                      <a:pt x="935" y="2"/>
                    </a:lnTo>
                    <a:lnTo>
                      <a:pt x="945" y="5"/>
                    </a:lnTo>
                    <a:lnTo>
                      <a:pt x="957" y="5"/>
                    </a:lnTo>
                    <a:lnTo>
                      <a:pt x="969" y="7"/>
                    </a:lnTo>
                    <a:lnTo>
                      <a:pt x="978" y="9"/>
                    </a:lnTo>
                    <a:lnTo>
                      <a:pt x="987" y="9"/>
                    </a:lnTo>
                    <a:lnTo>
                      <a:pt x="999" y="12"/>
                    </a:lnTo>
                    <a:lnTo>
                      <a:pt x="1009" y="14"/>
                    </a:lnTo>
                    <a:lnTo>
                      <a:pt x="1018" y="17"/>
                    </a:lnTo>
                    <a:lnTo>
                      <a:pt x="1028" y="21"/>
                    </a:lnTo>
                    <a:lnTo>
                      <a:pt x="1037" y="24"/>
                    </a:lnTo>
                    <a:lnTo>
                      <a:pt x="1047" y="26"/>
                    </a:lnTo>
                    <a:lnTo>
                      <a:pt x="1054" y="28"/>
                    </a:lnTo>
                    <a:lnTo>
                      <a:pt x="1063" y="31"/>
                    </a:lnTo>
                    <a:lnTo>
                      <a:pt x="1070" y="36"/>
                    </a:lnTo>
                    <a:lnTo>
                      <a:pt x="1077" y="38"/>
                    </a:lnTo>
                    <a:lnTo>
                      <a:pt x="1085" y="43"/>
                    </a:lnTo>
                    <a:lnTo>
                      <a:pt x="1092" y="45"/>
                    </a:lnTo>
                    <a:lnTo>
                      <a:pt x="1099" y="50"/>
                    </a:lnTo>
                    <a:lnTo>
                      <a:pt x="1106" y="55"/>
                    </a:lnTo>
                    <a:lnTo>
                      <a:pt x="1111" y="57"/>
                    </a:lnTo>
                    <a:lnTo>
                      <a:pt x="1118" y="59"/>
                    </a:lnTo>
                    <a:lnTo>
                      <a:pt x="1122" y="64"/>
                    </a:lnTo>
                    <a:lnTo>
                      <a:pt x="1127" y="69"/>
                    </a:lnTo>
                    <a:lnTo>
                      <a:pt x="1132" y="71"/>
                    </a:lnTo>
                    <a:lnTo>
                      <a:pt x="1134" y="76"/>
                    </a:lnTo>
                    <a:lnTo>
                      <a:pt x="1139" y="81"/>
                    </a:lnTo>
                    <a:lnTo>
                      <a:pt x="1144" y="83"/>
                    </a:lnTo>
                    <a:lnTo>
                      <a:pt x="1151" y="93"/>
                    </a:lnTo>
                    <a:lnTo>
                      <a:pt x="1156" y="100"/>
                    </a:lnTo>
                    <a:lnTo>
                      <a:pt x="1158" y="107"/>
                    </a:lnTo>
                    <a:lnTo>
                      <a:pt x="1160" y="114"/>
                    </a:lnTo>
                    <a:lnTo>
                      <a:pt x="1160" y="119"/>
                    </a:lnTo>
                    <a:lnTo>
                      <a:pt x="1160" y="123"/>
                    </a:lnTo>
                    <a:lnTo>
                      <a:pt x="1160" y="128"/>
                    </a:lnTo>
                    <a:lnTo>
                      <a:pt x="1160" y="135"/>
                    </a:lnTo>
                    <a:lnTo>
                      <a:pt x="1158" y="140"/>
                    </a:lnTo>
                    <a:lnTo>
                      <a:pt x="1158" y="147"/>
                    </a:lnTo>
                    <a:lnTo>
                      <a:pt x="1156" y="154"/>
                    </a:lnTo>
                    <a:lnTo>
                      <a:pt x="1151" y="164"/>
                    </a:lnTo>
                    <a:lnTo>
                      <a:pt x="1149" y="171"/>
                    </a:lnTo>
                    <a:lnTo>
                      <a:pt x="1144" y="178"/>
                    </a:lnTo>
                    <a:lnTo>
                      <a:pt x="1141" y="183"/>
                    </a:lnTo>
                    <a:lnTo>
                      <a:pt x="1139" y="188"/>
                    </a:lnTo>
                    <a:lnTo>
                      <a:pt x="1137" y="192"/>
                    </a:lnTo>
                    <a:lnTo>
                      <a:pt x="1134" y="197"/>
                    </a:lnTo>
                    <a:lnTo>
                      <a:pt x="1132" y="202"/>
                    </a:lnTo>
                    <a:lnTo>
                      <a:pt x="1130" y="207"/>
                    </a:lnTo>
                    <a:lnTo>
                      <a:pt x="1130" y="211"/>
                    </a:lnTo>
                    <a:lnTo>
                      <a:pt x="1125" y="218"/>
                    </a:lnTo>
                    <a:lnTo>
                      <a:pt x="1122" y="223"/>
                    </a:lnTo>
                    <a:lnTo>
                      <a:pt x="1118" y="228"/>
                    </a:lnTo>
                    <a:lnTo>
                      <a:pt x="1115" y="235"/>
                    </a:lnTo>
                    <a:lnTo>
                      <a:pt x="1113" y="240"/>
                    </a:lnTo>
                    <a:lnTo>
                      <a:pt x="1108" y="245"/>
                    </a:lnTo>
                    <a:lnTo>
                      <a:pt x="1104" y="249"/>
                    </a:lnTo>
                    <a:lnTo>
                      <a:pt x="1101" y="256"/>
                    </a:lnTo>
                    <a:lnTo>
                      <a:pt x="1096" y="261"/>
                    </a:lnTo>
                    <a:lnTo>
                      <a:pt x="1092" y="268"/>
                    </a:lnTo>
                    <a:lnTo>
                      <a:pt x="1087" y="275"/>
                    </a:lnTo>
                    <a:lnTo>
                      <a:pt x="1082" y="280"/>
                    </a:lnTo>
                    <a:lnTo>
                      <a:pt x="1077" y="287"/>
                    </a:lnTo>
                    <a:lnTo>
                      <a:pt x="1073" y="292"/>
                    </a:lnTo>
                    <a:lnTo>
                      <a:pt x="1068" y="299"/>
                    </a:lnTo>
                    <a:lnTo>
                      <a:pt x="1063" y="306"/>
                    </a:lnTo>
                    <a:lnTo>
                      <a:pt x="1056" y="313"/>
                    </a:lnTo>
                    <a:lnTo>
                      <a:pt x="1051" y="318"/>
                    </a:lnTo>
                    <a:lnTo>
                      <a:pt x="1047" y="325"/>
                    </a:lnTo>
                    <a:lnTo>
                      <a:pt x="1040" y="332"/>
                    </a:lnTo>
                    <a:lnTo>
                      <a:pt x="1035" y="342"/>
                    </a:lnTo>
                    <a:lnTo>
                      <a:pt x="1028" y="347"/>
                    </a:lnTo>
                    <a:lnTo>
                      <a:pt x="1021" y="354"/>
                    </a:lnTo>
                    <a:lnTo>
                      <a:pt x="1014" y="361"/>
                    </a:lnTo>
                    <a:lnTo>
                      <a:pt x="1009" y="368"/>
                    </a:lnTo>
                    <a:lnTo>
                      <a:pt x="1002" y="375"/>
                    </a:lnTo>
                    <a:lnTo>
                      <a:pt x="995" y="385"/>
                    </a:lnTo>
                    <a:lnTo>
                      <a:pt x="985" y="392"/>
                    </a:lnTo>
                    <a:lnTo>
                      <a:pt x="980" y="399"/>
                    </a:lnTo>
                    <a:lnTo>
                      <a:pt x="971" y="406"/>
                    </a:lnTo>
                    <a:lnTo>
                      <a:pt x="964" y="413"/>
                    </a:lnTo>
                    <a:lnTo>
                      <a:pt x="957" y="423"/>
                    </a:lnTo>
                    <a:lnTo>
                      <a:pt x="950" y="430"/>
                    </a:lnTo>
                    <a:lnTo>
                      <a:pt x="940" y="437"/>
                    </a:lnTo>
                    <a:lnTo>
                      <a:pt x="931" y="444"/>
                    </a:lnTo>
                    <a:lnTo>
                      <a:pt x="924" y="454"/>
                    </a:lnTo>
                    <a:lnTo>
                      <a:pt x="914" y="463"/>
                    </a:lnTo>
                    <a:lnTo>
                      <a:pt x="912" y="456"/>
                    </a:lnTo>
                    <a:lnTo>
                      <a:pt x="907" y="451"/>
                    </a:lnTo>
                    <a:lnTo>
                      <a:pt x="902" y="446"/>
                    </a:lnTo>
                    <a:lnTo>
                      <a:pt x="900" y="442"/>
                    </a:lnTo>
                    <a:lnTo>
                      <a:pt x="895" y="437"/>
                    </a:lnTo>
                    <a:lnTo>
                      <a:pt x="890" y="430"/>
                    </a:lnTo>
                    <a:lnTo>
                      <a:pt x="886" y="425"/>
                    </a:lnTo>
                    <a:lnTo>
                      <a:pt x="883" y="418"/>
                    </a:lnTo>
                    <a:lnTo>
                      <a:pt x="876" y="413"/>
                    </a:lnTo>
                    <a:lnTo>
                      <a:pt x="874" y="408"/>
                    </a:lnTo>
                    <a:lnTo>
                      <a:pt x="871" y="401"/>
                    </a:lnTo>
                    <a:lnTo>
                      <a:pt x="867" y="397"/>
                    </a:lnTo>
                    <a:lnTo>
                      <a:pt x="862" y="392"/>
                    </a:lnTo>
                    <a:lnTo>
                      <a:pt x="860" y="387"/>
                    </a:lnTo>
                    <a:lnTo>
                      <a:pt x="857" y="382"/>
                    </a:lnTo>
                    <a:lnTo>
                      <a:pt x="855" y="380"/>
                    </a:lnTo>
                    <a:lnTo>
                      <a:pt x="860" y="378"/>
                    </a:lnTo>
                    <a:lnTo>
                      <a:pt x="862" y="375"/>
                    </a:lnTo>
                    <a:lnTo>
                      <a:pt x="867" y="373"/>
                    </a:lnTo>
                    <a:lnTo>
                      <a:pt x="871" y="373"/>
                    </a:lnTo>
                    <a:lnTo>
                      <a:pt x="874" y="373"/>
                    </a:lnTo>
                    <a:lnTo>
                      <a:pt x="876" y="373"/>
                    </a:lnTo>
                    <a:lnTo>
                      <a:pt x="862" y="328"/>
                    </a:lnTo>
                    <a:lnTo>
                      <a:pt x="855" y="330"/>
                    </a:lnTo>
                    <a:lnTo>
                      <a:pt x="845" y="332"/>
                    </a:lnTo>
                    <a:lnTo>
                      <a:pt x="841" y="332"/>
                    </a:lnTo>
                    <a:lnTo>
                      <a:pt x="834" y="335"/>
                    </a:lnTo>
                    <a:lnTo>
                      <a:pt x="829" y="335"/>
                    </a:lnTo>
                    <a:lnTo>
                      <a:pt x="826" y="340"/>
                    </a:lnTo>
                    <a:lnTo>
                      <a:pt x="819" y="340"/>
                    </a:lnTo>
                    <a:lnTo>
                      <a:pt x="815" y="342"/>
                    </a:lnTo>
                    <a:lnTo>
                      <a:pt x="807" y="344"/>
                    </a:lnTo>
                    <a:lnTo>
                      <a:pt x="803" y="344"/>
                    </a:lnTo>
                    <a:lnTo>
                      <a:pt x="798" y="347"/>
                    </a:lnTo>
                    <a:lnTo>
                      <a:pt x="791" y="349"/>
                    </a:lnTo>
                    <a:lnTo>
                      <a:pt x="786" y="349"/>
                    </a:lnTo>
                    <a:lnTo>
                      <a:pt x="779" y="354"/>
                    </a:lnTo>
                    <a:lnTo>
                      <a:pt x="774" y="354"/>
                    </a:lnTo>
                    <a:lnTo>
                      <a:pt x="767" y="356"/>
                    </a:lnTo>
                    <a:lnTo>
                      <a:pt x="760" y="359"/>
                    </a:lnTo>
                    <a:lnTo>
                      <a:pt x="753" y="361"/>
                    </a:lnTo>
                    <a:lnTo>
                      <a:pt x="748" y="361"/>
                    </a:lnTo>
                    <a:lnTo>
                      <a:pt x="741" y="363"/>
                    </a:lnTo>
                    <a:lnTo>
                      <a:pt x="736" y="366"/>
                    </a:lnTo>
                    <a:lnTo>
                      <a:pt x="729" y="368"/>
                    </a:lnTo>
                    <a:lnTo>
                      <a:pt x="722" y="370"/>
                    </a:lnTo>
                    <a:lnTo>
                      <a:pt x="717" y="370"/>
                    </a:lnTo>
                    <a:lnTo>
                      <a:pt x="710" y="373"/>
                    </a:lnTo>
                    <a:lnTo>
                      <a:pt x="706" y="375"/>
                    </a:lnTo>
                    <a:lnTo>
                      <a:pt x="699" y="378"/>
                    </a:lnTo>
                    <a:lnTo>
                      <a:pt x="691" y="378"/>
                    </a:lnTo>
                    <a:lnTo>
                      <a:pt x="684" y="382"/>
                    </a:lnTo>
                    <a:lnTo>
                      <a:pt x="680" y="385"/>
                    </a:lnTo>
                    <a:lnTo>
                      <a:pt x="672" y="385"/>
                    </a:lnTo>
                    <a:lnTo>
                      <a:pt x="668" y="387"/>
                    </a:lnTo>
                    <a:lnTo>
                      <a:pt x="661" y="387"/>
                    </a:lnTo>
                    <a:lnTo>
                      <a:pt x="656" y="389"/>
                    </a:lnTo>
                    <a:lnTo>
                      <a:pt x="649" y="389"/>
                    </a:lnTo>
                    <a:lnTo>
                      <a:pt x="642" y="394"/>
                    </a:lnTo>
                    <a:lnTo>
                      <a:pt x="637" y="394"/>
                    </a:lnTo>
                    <a:lnTo>
                      <a:pt x="632" y="397"/>
                    </a:lnTo>
                    <a:lnTo>
                      <a:pt x="627" y="397"/>
                    </a:lnTo>
                    <a:lnTo>
                      <a:pt x="623" y="399"/>
                    </a:lnTo>
                    <a:lnTo>
                      <a:pt x="618" y="399"/>
                    </a:lnTo>
                    <a:lnTo>
                      <a:pt x="613" y="401"/>
                    </a:lnTo>
                    <a:lnTo>
                      <a:pt x="609" y="401"/>
                    </a:lnTo>
                    <a:lnTo>
                      <a:pt x="601" y="404"/>
                    </a:lnTo>
                    <a:lnTo>
                      <a:pt x="597" y="404"/>
                    </a:lnTo>
                    <a:lnTo>
                      <a:pt x="594" y="408"/>
                    </a:lnTo>
                    <a:lnTo>
                      <a:pt x="585" y="408"/>
                    </a:lnTo>
                    <a:lnTo>
                      <a:pt x="580" y="411"/>
                    </a:lnTo>
                    <a:lnTo>
                      <a:pt x="573" y="411"/>
                    </a:lnTo>
                    <a:lnTo>
                      <a:pt x="568" y="413"/>
                    </a:lnTo>
                    <a:lnTo>
                      <a:pt x="564" y="413"/>
                    </a:lnTo>
                    <a:lnTo>
                      <a:pt x="564" y="408"/>
                    </a:lnTo>
                    <a:lnTo>
                      <a:pt x="566" y="401"/>
                    </a:lnTo>
                    <a:lnTo>
                      <a:pt x="571" y="397"/>
                    </a:lnTo>
                    <a:lnTo>
                      <a:pt x="575" y="389"/>
                    </a:lnTo>
                    <a:lnTo>
                      <a:pt x="580" y="382"/>
                    </a:lnTo>
                    <a:lnTo>
                      <a:pt x="585" y="373"/>
                    </a:lnTo>
                    <a:lnTo>
                      <a:pt x="587" y="368"/>
                    </a:lnTo>
                    <a:lnTo>
                      <a:pt x="592" y="363"/>
                    </a:lnTo>
                    <a:lnTo>
                      <a:pt x="594" y="359"/>
                    </a:lnTo>
                    <a:lnTo>
                      <a:pt x="599" y="354"/>
                    </a:lnTo>
                    <a:lnTo>
                      <a:pt x="601" y="347"/>
                    </a:lnTo>
                    <a:lnTo>
                      <a:pt x="606" y="342"/>
                    </a:lnTo>
                    <a:lnTo>
                      <a:pt x="609" y="335"/>
                    </a:lnTo>
                    <a:lnTo>
                      <a:pt x="611" y="330"/>
                    </a:lnTo>
                    <a:lnTo>
                      <a:pt x="616" y="325"/>
                    </a:lnTo>
                    <a:lnTo>
                      <a:pt x="618" y="321"/>
                    </a:lnTo>
                    <a:lnTo>
                      <a:pt x="623" y="313"/>
                    </a:lnTo>
                    <a:lnTo>
                      <a:pt x="625" y="309"/>
                    </a:lnTo>
                    <a:lnTo>
                      <a:pt x="627" y="302"/>
                    </a:lnTo>
                    <a:lnTo>
                      <a:pt x="632" y="297"/>
                    </a:lnTo>
                    <a:lnTo>
                      <a:pt x="637" y="290"/>
                    </a:lnTo>
                    <a:lnTo>
                      <a:pt x="639" y="285"/>
                    </a:lnTo>
                    <a:lnTo>
                      <a:pt x="644" y="280"/>
                    </a:lnTo>
                    <a:lnTo>
                      <a:pt x="649" y="273"/>
                    </a:lnTo>
                    <a:lnTo>
                      <a:pt x="651" y="266"/>
                    </a:lnTo>
                    <a:lnTo>
                      <a:pt x="656" y="261"/>
                    </a:lnTo>
                    <a:lnTo>
                      <a:pt x="658" y="256"/>
                    </a:lnTo>
                    <a:lnTo>
                      <a:pt x="663" y="249"/>
                    </a:lnTo>
                    <a:lnTo>
                      <a:pt x="665" y="245"/>
                    </a:lnTo>
                    <a:lnTo>
                      <a:pt x="670" y="237"/>
                    </a:lnTo>
                    <a:lnTo>
                      <a:pt x="672" y="233"/>
                    </a:lnTo>
                    <a:lnTo>
                      <a:pt x="677" y="226"/>
                    </a:lnTo>
                    <a:lnTo>
                      <a:pt x="680" y="221"/>
                    </a:lnTo>
                    <a:lnTo>
                      <a:pt x="684" y="216"/>
                    </a:lnTo>
                    <a:lnTo>
                      <a:pt x="687" y="209"/>
                    </a:lnTo>
                    <a:lnTo>
                      <a:pt x="691" y="204"/>
                    </a:lnTo>
                    <a:lnTo>
                      <a:pt x="694" y="199"/>
                    </a:lnTo>
                    <a:lnTo>
                      <a:pt x="696" y="195"/>
                    </a:lnTo>
                    <a:lnTo>
                      <a:pt x="701" y="190"/>
                    </a:lnTo>
                    <a:lnTo>
                      <a:pt x="703" y="185"/>
                    </a:lnTo>
                    <a:lnTo>
                      <a:pt x="706" y="180"/>
                    </a:lnTo>
                    <a:lnTo>
                      <a:pt x="708" y="178"/>
                    </a:lnTo>
                    <a:lnTo>
                      <a:pt x="715" y="169"/>
                    </a:lnTo>
                    <a:lnTo>
                      <a:pt x="720" y="161"/>
                    </a:lnTo>
                    <a:lnTo>
                      <a:pt x="722" y="154"/>
                    </a:lnTo>
                    <a:lnTo>
                      <a:pt x="725" y="150"/>
                    </a:lnTo>
                    <a:lnTo>
                      <a:pt x="732" y="142"/>
                    </a:lnTo>
                    <a:lnTo>
                      <a:pt x="734" y="140"/>
                    </a:lnTo>
                    <a:lnTo>
                      <a:pt x="689" y="123"/>
                    </a:lnTo>
                    <a:lnTo>
                      <a:pt x="682" y="128"/>
                    </a:lnTo>
                    <a:lnTo>
                      <a:pt x="677" y="135"/>
                    </a:lnTo>
                    <a:lnTo>
                      <a:pt x="675" y="140"/>
                    </a:lnTo>
                    <a:lnTo>
                      <a:pt x="672" y="142"/>
                    </a:lnTo>
                    <a:lnTo>
                      <a:pt x="670" y="147"/>
                    </a:lnTo>
                    <a:lnTo>
                      <a:pt x="668" y="152"/>
                    </a:lnTo>
                    <a:lnTo>
                      <a:pt x="663" y="159"/>
                    </a:lnTo>
                    <a:lnTo>
                      <a:pt x="661" y="161"/>
                    </a:lnTo>
                    <a:lnTo>
                      <a:pt x="656" y="166"/>
                    </a:lnTo>
                    <a:lnTo>
                      <a:pt x="654" y="173"/>
                    </a:lnTo>
                    <a:lnTo>
                      <a:pt x="649" y="178"/>
                    </a:lnTo>
                    <a:lnTo>
                      <a:pt x="646" y="183"/>
                    </a:lnTo>
                    <a:lnTo>
                      <a:pt x="642" y="190"/>
                    </a:lnTo>
                    <a:lnTo>
                      <a:pt x="639" y="195"/>
                    </a:lnTo>
                    <a:lnTo>
                      <a:pt x="635" y="202"/>
                    </a:lnTo>
                    <a:lnTo>
                      <a:pt x="632" y="209"/>
                    </a:lnTo>
                    <a:lnTo>
                      <a:pt x="627" y="214"/>
                    </a:lnTo>
                    <a:lnTo>
                      <a:pt x="623" y="221"/>
                    </a:lnTo>
                    <a:lnTo>
                      <a:pt x="620" y="226"/>
                    </a:lnTo>
                    <a:lnTo>
                      <a:pt x="616" y="235"/>
                    </a:lnTo>
                    <a:lnTo>
                      <a:pt x="611" y="240"/>
                    </a:lnTo>
                    <a:lnTo>
                      <a:pt x="609" y="247"/>
                    </a:lnTo>
                    <a:lnTo>
                      <a:pt x="601" y="254"/>
                    </a:lnTo>
                    <a:lnTo>
                      <a:pt x="599" y="261"/>
                    </a:lnTo>
                    <a:lnTo>
                      <a:pt x="594" y="266"/>
                    </a:lnTo>
                    <a:lnTo>
                      <a:pt x="592" y="275"/>
                    </a:lnTo>
                    <a:lnTo>
                      <a:pt x="587" y="283"/>
                    </a:lnTo>
                    <a:lnTo>
                      <a:pt x="582" y="290"/>
                    </a:lnTo>
                    <a:lnTo>
                      <a:pt x="580" y="294"/>
                    </a:lnTo>
                    <a:lnTo>
                      <a:pt x="575" y="304"/>
                    </a:lnTo>
                    <a:lnTo>
                      <a:pt x="571" y="311"/>
                    </a:lnTo>
                    <a:lnTo>
                      <a:pt x="566" y="316"/>
                    </a:lnTo>
                    <a:lnTo>
                      <a:pt x="564" y="323"/>
                    </a:lnTo>
                    <a:lnTo>
                      <a:pt x="559" y="330"/>
                    </a:lnTo>
                    <a:lnTo>
                      <a:pt x="554" y="335"/>
                    </a:lnTo>
                    <a:lnTo>
                      <a:pt x="552" y="342"/>
                    </a:lnTo>
                    <a:lnTo>
                      <a:pt x="547" y="349"/>
                    </a:lnTo>
                    <a:lnTo>
                      <a:pt x="545" y="356"/>
                    </a:lnTo>
                    <a:lnTo>
                      <a:pt x="540" y="361"/>
                    </a:lnTo>
                    <a:lnTo>
                      <a:pt x="537" y="366"/>
                    </a:lnTo>
                    <a:lnTo>
                      <a:pt x="533" y="373"/>
                    </a:lnTo>
                    <a:lnTo>
                      <a:pt x="530" y="378"/>
                    </a:lnTo>
                    <a:lnTo>
                      <a:pt x="528" y="385"/>
                    </a:lnTo>
                    <a:lnTo>
                      <a:pt x="526" y="389"/>
                    </a:lnTo>
                    <a:lnTo>
                      <a:pt x="523" y="394"/>
                    </a:lnTo>
                    <a:lnTo>
                      <a:pt x="519" y="399"/>
                    </a:lnTo>
                    <a:lnTo>
                      <a:pt x="514" y="408"/>
                    </a:lnTo>
                    <a:lnTo>
                      <a:pt x="509" y="416"/>
                    </a:lnTo>
                    <a:lnTo>
                      <a:pt x="504" y="423"/>
                    </a:lnTo>
                    <a:lnTo>
                      <a:pt x="502" y="430"/>
                    </a:lnTo>
                    <a:lnTo>
                      <a:pt x="500" y="435"/>
                    </a:lnTo>
                    <a:lnTo>
                      <a:pt x="497" y="439"/>
                    </a:lnTo>
                    <a:lnTo>
                      <a:pt x="497" y="442"/>
                    </a:lnTo>
                    <a:lnTo>
                      <a:pt x="488" y="446"/>
                    </a:lnTo>
                    <a:lnTo>
                      <a:pt x="481" y="456"/>
                    </a:lnTo>
                    <a:lnTo>
                      <a:pt x="474" y="463"/>
                    </a:lnTo>
                    <a:lnTo>
                      <a:pt x="466" y="470"/>
                    </a:lnTo>
                    <a:lnTo>
                      <a:pt x="459" y="477"/>
                    </a:lnTo>
                    <a:lnTo>
                      <a:pt x="450" y="484"/>
                    </a:lnTo>
                    <a:lnTo>
                      <a:pt x="443" y="494"/>
                    </a:lnTo>
                    <a:lnTo>
                      <a:pt x="436" y="501"/>
                    </a:lnTo>
                    <a:lnTo>
                      <a:pt x="426" y="508"/>
                    </a:lnTo>
                    <a:lnTo>
                      <a:pt x="419" y="518"/>
                    </a:lnTo>
                    <a:lnTo>
                      <a:pt x="412" y="527"/>
                    </a:lnTo>
                    <a:lnTo>
                      <a:pt x="402" y="537"/>
                    </a:lnTo>
                    <a:lnTo>
                      <a:pt x="395" y="544"/>
                    </a:lnTo>
                    <a:lnTo>
                      <a:pt x="388" y="553"/>
                    </a:lnTo>
                    <a:lnTo>
                      <a:pt x="379" y="563"/>
                    </a:lnTo>
                    <a:lnTo>
                      <a:pt x="372" y="575"/>
                    </a:lnTo>
                    <a:lnTo>
                      <a:pt x="362" y="582"/>
                    </a:lnTo>
                    <a:lnTo>
                      <a:pt x="355" y="591"/>
                    </a:lnTo>
                    <a:lnTo>
                      <a:pt x="346" y="601"/>
                    </a:lnTo>
                    <a:lnTo>
                      <a:pt x="339" y="610"/>
                    </a:lnTo>
                    <a:lnTo>
                      <a:pt x="329" y="620"/>
                    </a:lnTo>
                    <a:lnTo>
                      <a:pt x="322" y="632"/>
                    </a:lnTo>
                    <a:lnTo>
                      <a:pt x="315" y="639"/>
                    </a:lnTo>
                    <a:lnTo>
                      <a:pt x="308" y="651"/>
                    </a:lnTo>
                    <a:lnTo>
                      <a:pt x="298" y="660"/>
                    </a:lnTo>
                    <a:lnTo>
                      <a:pt x="291" y="667"/>
                    </a:lnTo>
                    <a:lnTo>
                      <a:pt x="284" y="679"/>
                    </a:lnTo>
                    <a:lnTo>
                      <a:pt x="277" y="689"/>
                    </a:lnTo>
                    <a:lnTo>
                      <a:pt x="267" y="698"/>
                    </a:lnTo>
                    <a:lnTo>
                      <a:pt x="263" y="708"/>
                    </a:lnTo>
                    <a:lnTo>
                      <a:pt x="253" y="717"/>
                    </a:lnTo>
                    <a:lnTo>
                      <a:pt x="249" y="727"/>
                    </a:lnTo>
                    <a:lnTo>
                      <a:pt x="239" y="736"/>
                    </a:lnTo>
                    <a:lnTo>
                      <a:pt x="232" y="746"/>
                    </a:lnTo>
                    <a:lnTo>
                      <a:pt x="225" y="755"/>
                    </a:lnTo>
                    <a:lnTo>
                      <a:pt x="220" y="762"/>
                    </a:lnTo>
                    <a:lnTo>
                      <a:pt x="211" y="772"/>
                    </a:lnTo>
                    <a:lnTo>
                      <a:pt x="206" y="781"/>
                    </a:lnTo>
                    <a:lnTo>
                      <a:pt x="199" y="788"/>
                    </a:lnTo>
                    <a:lnTo>
                      <a:pt x="194" y="798"/>
                    </a:lnTo>
                    <a:lnTo>
                      <a:pt x="187" y="805"/>
                    </a:lnTo>
                    <a:lnTo>
                      <a:pt x="180" y="812"/>
                    </a:lnTo>
                    <a:lnTo>
                      <a:pt x="175" y="819"/>
                    </a:lnTo>
                    <a:lnTo>
                      <a:pt x="170" y="829"/>
                    </a:lnTo>
                    <a:lnTo>
                      <a:pt x="166" y="834"/>
                    </a:lnTo>
                    <a:lnTo>
                      <a:pt x="161" y="841"/>
                    </a:lnTo>
                    <a:lnTo>
                      <a:pt x="156" y="850"/>
                    </a:lnTo>
                    <a:lnTo>
                      <a:pt x="151" y="855"/>
                    </a:lnTo>
                    <a:lnTo>
                      <a:pt x="147" y="860"/>
                    </a:lnTo>
                    <a:lnTo>
                      <a:pt x="142" y="867"/>
                    </a:lnTo>
                    <a:lnTo>
                      <a:pt x="137" y="872"/>
                    </a:lnTo>
                    <a:lnTo>
                      <a:pt x="135" y="879"/>
                    </a:lnTo>
                    <a:lnTo>
                      <a:pt x="128" y="886"/>
                    </a:lnTo>
                    <a:lnTo>
                      <a:pt x="123" y="895"/>
                    </a:lnTo>
                    <a:lnTo>
                      <a:pt x="118" y="900"/>
                    </a:lnTo>
                    <a:lnTo>
                      <a:pt x="116" y="905"/>
                    </a:lnTo>
                    <a:lnTo>
                      <a:pt x="114" y="907"/>
                    </a:lnTo>
                    <a:lnTo>
                      <a:pt x="114" y="910"/>
                    </a:lnTo>
                    <a:lnTo>
                      <a:pt x="118" y="912"/>
                    </a:lnTo>
                    <a:lnTo>
                      <a:pt x="125" y="914"/>
                    </a:lnTo>
                    <a:lnTo>
                      <a:pt x="132" y="921"/>
                    </a:lnTo>
                    <a:lnTo>
                      <a:pt x="140" y="924"/>
                    </a:lnTo>
                    <a:lnTo>
                      <a:pt x="144" y="926"/>
                    </a:lnTo>
                    <a:lnTo>
                      <a:pt x="151" y="926"/>
                    </a:lnTo>
                    <a:lnTo>
                      <a:pt x="156" y="924"/>
                    </a:lnTo>
                    <a:lnTo>
                      <a:pt x="161" y="912"/>
                    </a:lnTo>
                    <a:lnTo>
                      <a:pt x="168" y="902"/>
                    </a:lnTo>
                    <a:lnTo>
                      <a:pt x="175" y="893"/>
                    </a:lnTo>
                    <a:lnTo>
                      <a:pt x="182" y="883"/>
                    </a:lnTo>
                    <a:lnTo>
                      <a:pt x="192" y="872"/>
                    </a:lnTo>
                    <a:lnTo>
                      <a:pt x="199" y="862"/>
                    </a:lnTo>
                    <a:lnTo>
                      <a:pt x="206" y="853"/>
                    </a:lnTo>
                    <a:lnTo>
                      <a:pt x="213" y="841"/>
                    </a:lnTo>
                    <a:lnTo>
                      <a:pt x="222" y="831"/>
                    </a:lnTo>
                    <a:lnTo>
                      <a:pt x="230" y="819"/>
                    </a:lnTo>
                    <a:lnTo>
                      <a:pt x="239" y="810"/>
                    </a:lnTo>
                    <a:lnTo>
                      <a:pt x="246" y="800"/>
                    </a:lnTo>
                    <a:lnTo>
                      <a:pt x="256" y="788"/>
                    </a:lnTo>
                    <a:lnTo>
                      <a:pt x="265" y="779"/>
                    </a:lnTo>
                    <a:lnTo>
                      <a:pt x="272" y="769"/>
                    </a:lnTo>
                    <a:lnTo>
                      <a:pt x="282" y="760"/>
                    </a:lnTo>
                    <a:lnTo>
                      <a:pt x="289" y="748"/>
                    </a:lnTo>
                    <a:lnTo>
                      <a:pt x="298" y="739"/>
                    </a:lnTo>
                    <a:lnTo>
                      <a:pt x="308" y="729"/>
                    </a:lnTo>
                    <a:lnTo>
                      <a:pt x="317" y="720"/>
                    </a:lnTo>
                    <a:lnTo>
                      <a:pt x="324" y="708"/>
                    </a:lnTo>
                    <a:lnTo>
                      <a:pt x="334" y="701"/>
                    </a:lnTo>
                    <a:lnTo>
                      <a:pt x="343" y="689"/>
                    </a:lnTo>
                    <a:lnTo>
                      <a:pt x="350" y="682"/>
                    </a:lnTo>
                    <a:lnTo>
                      <a:pt x="360" y="672"/>
                    </a:lnTo>
                    <a:lnTo>
                      <a:pt x="367" y="663"/>
                    </a:lnTo>
                    <a:lnTo>
                      <a:pt x="376" y="653"/>
                    </a:lnTo>
                    <a:lnTo>
                      <a:pt x="386" y="646"/>
                    </a:lnTo>
                    <a:lnTo>
                      <a:pt x="393" y="636"/>
                    </a:lnTo>
                    <a:lnTo>
                      <a:pt x="402" y="627"/>
                    </a:lnTo>
                    <a:lnTo>
                      <a:pt x="412" y="620"/>
                    </a:lnTo>
                    <a:lnTo>
                      <a:pt x="419" y="610"/>
                    </a:lnTo>
                    <a:lnTo>
                      <a:pt x="426" y="603"/>
                    </a:lnTo>
                    <a:lnTo>
                      <a:pt x="433" y="594"/>
                    </a:lnTo>
                    <a:lnTo>
                      <a:pt x="443" y="587"/>
                    </a:lnTo>
                    <a:lnTo>
                      <a:pt x="450" y="579"/>
                    </a:lnTo>
                    <a:lnTo>
                      <a:pt x="457" y="572"/>
                    </a:lnTo>
                    <a:lnTo>
                      <a:pt x="464" y="565"/>
                    </a:lnTo>
                    <a:lnTo>
                      <a:pt x="471" y="556"/>
                    </a:lnTo>
                    <a:lnTo>
                      <a:pt x="478" y="551"/>
                    </a:lnTo>
                    <a:lnTo>
                      <a:pt x="483" y="544"/>
                    </a:lnTo>
                    <a:lnTo>
                      <a:pt x="490" y="537"/>
                    </a:lnTo>
                    <a:lnTo>
                      <a:pt x="497" y="530"/>
                    </a:lnTo>
                    <a:lnTo>
                      <a:pt x="504" y="525"/>
                    </a:lnTo>
                    <a:lnTo>
                      <a:pt x="509" y="520"/>
                    </a:lnTo>
                    <a:lnTo>
                      <a:pt x="516" y="513"/>
                    </a:lnTo>
                    <a:lnTo>
                      <a:pt x="521" y="508"/>
                    </a:lnTo>
                    <a:lnTo>
                      <a:pt x="528" y="506"/>
                    </a:lnTo>
                    <a:lnTo>
                      <a:pt x="530" y="499"/>
                    </a:lnTo>
                    <a:lnTo>
                      <a:pt x="537" y="494"/>
                    </a:lnTo>
                    <a:lnTo>
                      <a:pt x="542" y="492"/>
                    </a:lnTo>
                    <a:lnTo>
                      <a:pt x="545" y="487"/>
                    </a:lnTo>
                    <a:lnTo>
                      <a:pt x="554" y="480"/>
                    </a:lnTo>
                    <a:lnTo>
                      <a:pt x="559" y="475"/>
                    </a:lnTo>
                    <a:lnTo>
                      <a:pt x="566" y="470"/>
                    </a:lnTo>
                    <a:lnTo>
                      <a:pt x="568" y="468"/>
                    </a:lnTo>
                    <a:lnTo>
                      <a:pt x="571" y="465"/>
                    </a:lnTo>
                    <a:lnTo>
                      <a:pt x="575" y="463"/>
                    </a:lnTo>
                    <a:lnTo>
                      <a:pt x="578" y="463"/>
                    </a:lnTo>
                    <a:lnTo>
                      <a:pt x="582" y="461"/>
                    </a:lnTo>
                    <a:lnTo>
                      <a:pt x="587" y="458"/>
                    </a:lnTo>
                    <a:lnTo>
                      <a:pt x="594" y="456"/>
                    </a:lnTo>
                    <a:lnTo>
                      <a:pt x="599" y="456"/>
                    </a:lnTo>
                    <a:lnTo>
                      <a:pt x="609" y="454"/>
                    </a:lnTo>
                    <a:lnTo>
                      <a:pt x="616" y="451"/>
                    </a:lnTo>
                    <a:lnTo>
                      <a:pt x="623" y="449"/>
                    </a:lnTo>
                    <a:lnTo>
                      <a:pt x="632" y="446"/>
                    </a:lnTo>
                    <a:lnTo>
                      <a:pt x="635" y="444"/>
                    </a:lnTo>
                    <a:lnTo>
                      <a:pt x="639" y="444"/>
                    </a:lnTo>
                    <a:lnTo>
                      <a:pt x="646" y="442"/>
                    </a:lnTo>
                    <a:lnTo>
                      <a:pt x="651" y="442"/>
                    </a:lnTo>
                    <a:lnTo>
                      <a:pt x="654" y="439"/>
                    </a:lnTo>
                    <a:lnTo>
                      <a:pt x="658" y="437"/>
                    </a:lnTo>
                    <a:lnTo>
                      <a:pt x="663" y="437"/>
                    </a:lnTo>
                    <a:lnTo>
                      <a:pt x="668" y="435"/>
                    </a:lnTo>
                    <a:lnTo>
                      <a:pt x="675" y="432"/>
                    </a:lnTo>
                    <a:lnTo>
                      <a:pt x="680" y="432"/>
                    </a:lnTo>
                    <a:lnTo>
                      <a:pt x="684" y="430"/>
                    </a:lnTo>
                    <a:lnTo>
                      <a:pt x="689" y="430"/>
                    </a:lnTo>
                    <a:lnTo>
                      <a:pt x="694" y="427"/>
                    </a:lnTo>
                    <a:lnTo>
                      <a:pt x="699" y="425"/>
                    </a:lnTo>
                    <a:lnTo>
                      <a:pt x="703" y="423"/>
                    </a:lnTo>
                    <a:lnTo>
                      <a:pt x="708" y="423"/>
                    </a:lnTo>
                    <a:lnTo>
                      <a:pt x="715" y="420"/>
                    </a:lnTo>
                    <a:lnTo>
                      <a:pt x="720" y="418"/>
                    </a:lnTo>
                    <a:lnTo>
                      <a:pt x="725" y="418"/>
                    </a:lnTo>
                    <a:lnTo>
                      <a:pt x="729" y="416"/>
                    </a:lnTo>
                    <a:lnTo>
                      <a:pt x="734" y="413"/>
                    </a:lnTo>
                    <a:lnTo>
                      <a:pt x="739" y="413"/>
                    </a:lnTo>
                    <a:lnTo>
                      <a:pt x="746" y="411"/>
                    </a:lnTo>
                    <a:lnTo>
                      <a:pt x="751" y="411"/>
                    </a:lnTo>
                    <a:lnTo>
                      <a:pt x="755" y="408"/>
                    </a:lnTo>
                    <a:lnTo>
                      <a:pt x="760" y="408"/>
                    </a:lnTo>
                    <a:lnTo>
                      <a:pt x="765" y="404"/>
                    </a:lnTo>
                    <a:lnTo>
                      <a:pt x="772" y="404"/>
                    </a:lnTo>
                    <a:lnTo>
                      <a:pt x="774" y="401"/>
                    </a:lnTo>
                    <a:lnTo>
                      <a:pt x="779" y="401"/>
                    </a:lnTo>
                    <a:lnTo>
                      <a:pt x="784" y="399"/>
                    </a:lnTo>
                    <a:lnTo>
                      <a:pt x="789" y="399"/>
                    </a:lnTo>
                    <a:lnTo>
                      <a:pt x="793" y="397"/>
                    </a:lnTo>
                    <a:lnTo>
                      <a:pt x="800" y="394"/>
                    </a:lnTo>
                    <a:lnTo>
                      <a:pt x="803" y="394"/>
                    </a:lnTo>
                    <a:lnTo>
                      <a:pt x="807" y="392"/>
                    </a:lnTo>
                    <a:lnTo>
                      <a:pt x="817" y="389"/>
                    </a:lnTo>
                    <a:lnTo>
                      <a:pt x="826" y="387"/>
                    </a:lnTo>
                    <a:lnTo>
                      <a:pt x="834" y="385"/>
                    </a:lnTo>
                    <a:lnTo>
                      <a:pt x="841" y="385"/>
                    </a:lnTo>
                    <a:lnTo>
                      <a:pt x="843" y="387"/>
                    </a:lnTo>
                    <a:lnTo>
                      <a:pt x="848" y="392"/>
                    </a:lnTo>
                    <a:lnTo>
                      <a:pt x="850" y="397"/>
                    </a:lnTo>
                    <a:lnTo>
                      <a:pt x="855" y="401"/>
                    </a:lnTo>
                    <a:lnTo>
                      <a:pt x="860" y="408"/>
                    </a:lnTo>
                    <a:lnTo>
                      <a:pt x="862" y="413"/>
                    </a:lnTo>
                    <a:lnTo>
                      <a:pt x="869" y="418"/>
                    </a:lnTo>
                    <a:lnTo>
                      <a:pt x="874" y="427"/>
                    </a:lnTo>
                    <a:lnTo>
                      <a:pt x="876" y="432"/>
                    </a:lnTo>
                    <a:lnTo>
                      <a:pt x="883" y="437"/>
                    </a:lnTo>
                    <a:lnTo>
                      <a:pt x="886" y="444"/>
                    </a:lnTo>
                    <a:lnTo>
                      <a:pt x="890" y="451"/>
                    </a:lnTo>
                    <a:lnTo>
                      <a:pt x="895" y="456"/>
                    </a:lnTo>
                    <a:lnTo>
                      <a:pt x="897" y="461"/>
                    </a:lnTo>
                    <a:lnTo>
                      <a:pt x="902" y="465"/>
                    </a:lnTo>
                    <a:lnTo>
                      <a:pt x="905" y="470"/>
                    </a:lnTo>
                    <a:lnTo>
                      <a:pt x="900" y="473"/>
                    </a:lnTo>
                    <a:lnTo>
                      <a:pt x="895" y="477"/>
                    </a:lnTo>
                    <a:lnTo>
                      <a:pt x="890" y="480"/>
                    </a:lnTo>
                    <a:lnTo>
                      <a:pt x="886" y="484"/>
                    </a:lnTo>
                    <a:lnTo>
                      <a:pt x="881" y="487"/>
                    </a:lnTo>
                    <a:lnTo>
                      <a:pt x="876" y="494"/>
                    </a:lnTo>
                    <a:lnTo>
                      <a:pt x="871" y="496"/>
                    </a:lnTo>
                    <a:lnTo>
                      <a:pt x="867" y="501"/>
                    </a:lnTo>
                    <a:lnTo>
                      <a:pt x="860" y="506"/>
                    </a:lnTo>
                    <a:lnTo>
                      <a:pt x="855" y="511"/>
                    </a:lnTo>
                    <a:lnTo>
                      <a:pt x="848" y="513"/>
                    </a:lnTo>
                    <a:lnTo>
                      <a:pt x="843" y="520"/>
                    </a:lnTo>
                    <a:lnTo>
                      <a:pt x="836" y="522"/>
                    </a:lnTo>
                    <a:lnTo>
                      <a:pt x="831" y="527"/>
                    </a:lnTo>
                    <a:lnTo>
                      <a:pt x="826" y="532"/>
                    </a:lnTo>
                    <a:lnTo>
                      <a:pt x="822" y="537"/>
                    </a:lnTo>
                    <a:lnTo>
                      <a:pt x="817" y="539"/>
                    </a:lnTo>
                    <a:lnTo>
                      <a:pt x="810" y="544"/>
                    </a:lnTo>
                    <a:lnTo>
                      <a:pt x="805" y="549"/>
                    </a:lnTo>
                    <a:lnTo>
                      <a:pt x="800" y="553"/>
                    </a:lnTo>
                    <a:lnTo>
                      <a:pt x="793" y="558"/>
                    </a:lnTo>
                    <a:lnTo>
                      <a:pt x="786" y="563"/>
                    </a:lnTo>
                    <a:lnTo>
                      <a:pt x="781" y="568"/>
                    </a:lnTo>
                    <a:lnTo>
                      <a:pt x="777" y="572"/>
                    </a:lnTo>
                    <a:lnTo>
                      <a:pt x="770" y="577"/>
                    </a:lnTo>
                    <a:lnTo>
                      <a:pt x="762" y="579"/>
                    </a:lnTo>
                    <a:lnTo>
                      <a:pt x="758" y="584"/>
                    </a:lnTo>
                    <a:lnTo>
                      <a:pt x="751" y="589"/>
                    </a:lnTo>
                    <a:lnTo>
                      <a:pt x="744" y="594"/>
                    </a:lnTo>
                    <a:lnTo>
                      <a:pt x="739" y="598"/>
                    </a:lnTo>
                    <a:lnTo>
                      <a:pt x="732" y="603"/>
                    </a:lnTo>
                    <a:lnTo>
                      <a:pt x="725" y="608"/>
                    </a:lnTo>
                    <a:lnTo>
                      <a:pt x="720" y="613"/>
                    </a:lnTo>
                    <a:lnTo>
                      <a:pt x="713" y="617"/>
                    </a:lnTo>
                    <a:lnTo>
                      <a:pt x="706" y="622"/>
                    </a:lnTo>
                    <a:lnTo>
                      <a:pt x="701" y="627"/>
                    </a:lnTo>
                    <a:lnTo>
                      <a:pt x="691" y="632"/>
                    </a:lnTo>
                    <a:lnTo>
                      <a:pt x="684" y="636"/>
                    </a:lnTo>
                    <a:lnTo>
                      <a:pt x="677" y="639"/>
                    </a:lnTo>
                    <a:lnTo>
                      <a:pt x="672" y="646"/>
                    </a:lnTo>
                    <a:lnTo>
                      <a:pt x="665" y="648"/>
                    </a:lnTo>
                    <a:lnTo>
                      <a:pt x="658" y="653"/>
                    </a:lnTo>
                    <a:lnTo>
                      <a:pt x="651" y="658"/>
                    </a:lnTo>
                    <a:lnTo>
                      <a:pt x="644" y="663"/>
                    </a:lnTo>
                    <a:lnTo>
                      <a:pt x="637" y="667"/>
                    </a:lnTo>
                    <a:lnTo>
                      <a:pt x="630" y="672"/>
                    </a:lnTo>
                    <a:lnTo>
                      <a:pt x="623" y="677"/>
                    </a:lnTo>
                    <a:lnTo>
                      <a:pt x="616" y="682"/>
                    </a:lnTo>
                    <a:lnTo>
                      <a:pt x="609" y="686"/>
                    </a:lnTo>
                    <a:lnTo>
                      <a:pt x="599" y="691"/>
                    </a:lnTo>
                    <a:lnTo>
                      <a:pt x="592" y="696"/>
                    </a:lnTo>
                    <a:lnTo>
                      <a:pt x="585" y="701"/>
                    </a:lnTo>
                    <a:lnTo>
                      <a:pt x="578" y="705"/>
                    </a:lnTo>
                    <a:lnTo>
                      <a:pt x="571" y="710"/>
                    </a:lnTo>
                    <a:lnTo>
                      <a:pt x="564" y="715"/>
                    </a:lnTo>
                    <a:lnTo>
                      <a:pt x="554" y="720"/>
                    </a:lnTo>
                    <a:lnTo>
                      <a:pt x="545" y="724"/>
                    </a:lnTo>
                    <a:lnTo>
                      <a:pt x="537" y="729"/>
                    </a:lnTo>
                    <a:lnTo>
                      <a:pt x="530" y="734"/>
                    </a:lnTo>
                    <a:lnTo>
                      <a:pt x="523" y="741"/>
                    </a:lnTo>
                    <a:lnTo>
                      <a:pt x="514" y="743"/>
                    </a:lnTo>
                    <a:lnTo>
                      <a:pt x="507" y="748"/>
                    </a:lnTo>
                    <a:lnTo>
                      <a:pt x="497" y="755"/>
                    </a:lnTo>
                    <a:lnTo>
                      <a:pt x="490" y="760"/>
                    </a:lnTo>
                    <a:lnTo>
                      <a:pt x="488" y="760"/>
                    </a:lnTo>
                    <a:lnTo>
                      <a:pt x="485" y="762"/>
                    </a:lnTo>
                    <a:lnTo>
                      <a:pt x="481" y="765"/>
                    </a:lnTo>
                    <a:lnTo>
                      <a:pt x="474" y="769"/>
                    </a:lnTo>
                    <a:lnTo>
                      <a:pt x="469" y="772"/>
                    </a:lnTo>
                    <a:lnTo>
                      <a:pt x="464" y="774"/>
                    </a:lnTo>
                    <a:lnTo>
                      <a:pt x="459" y="777"/>
                    </a:lnTo>
                    <a:lnTo>
                      <a:pt x="455" y="781"/>
                    </a:lnTo>
                    <a:lnTo>
                      <a:pt x="447" y="786"/>
                    </a:lnTo>
                    <a:lnTo>
                      <a:pt x="443" y="788"/>
                    </a:lnTo>
                    <a:lnTo>
                      <a:pt x="438" y="796"/>
                    </a:lnTo>
                    <a:lnTo>
                      <a:pt x="431" y="800"/>
                    </a:lnTo>
                    <a:lnTo>
                      <a:pt x="426" y="803"/>
                    </a:lnTo>
                    <a:lnTo>
                      <a:pt x="419" y="810"/>
                    </a:lnTo>
                    <a:lnTo>
                      <a:pt x="412" y="815"/>
                    </a:lnTo>
                    <a:lnTo>
                      <a:pt x="402" y="819"/>
                    </a:lnTo>
                    <a:lnTo>
                      <a:pt x="395" y="824"/>
                    </a:lnTo>
                    <a:lnTo>
                      <a:pt x="388" y="829"/>
                    </a:lnTo>
                    <a:lnTo>
                      <a:pt x="379" y="836"/>
                    </a:lnTo>
                    <a:lnTo>
                      <a:pt x="372" y="841"/>
                    </a:lnTo>
                    <a:lnTo>
                      <a:pt x="362" y="845"/>
                    </a:lnTo>
                    <a:lnTo>
                      <a:pt x="355" y="855"/>
                    </a:lnTo>
                    <a:lnTo>
                      <a:pt x="346" y="860"/>
                    </a:lnTo>
                    <a:lnTo>
                      <a:pt x="336" y="867"/>
                    </a:lnTo>
                    <a:lnTo>
                      <a:pt x="329" y="872"/>
                    </a:lnTo>
                    <a:lnTo>
                      <a:pt x="320" y="881"/>
                    </a:lnTo>
                    <a:lnTo>
                      <a:pt x="310" y="886"/>
                    </a:lnTo>
                    <a:lnTo>
                      <a:pt x="303" y="893"/>
                    </a:lnTo>
                    <a:lnTo>
                      <a:pt x="294" y="898"/>
                    </a:lnTo>
                    <a:lnTo>
                      <a:pt x="284" y="905"/>
                    </a:lnTo>
                    <a:lnTo>
                      <a:pt x="275" y="910"/>
                    </a:lnTo>
                    <a:lnTo>
                      <a:pt x="265" y="919"/>
                    </a:lnTo>
                    <a:lnTo>
                      <a:pt x="256" y="924"/>
                    </a:lnTo>
                    <a:lnTo>
                      <a:pt x="249" y="931"/>
                    </a:lnTo>
                    <a:lnTo>
                      <a:pt x="239" y="936"/>
                    </a:lnTo>
                    <a:lnTo>
                      <a:pt x="230" y="943"/>
                    </a:lnTo>
                    <a:lnTo>
                      <a:pt x="220" y="950"/>
                    </a:lnTo>
                    <a:lnTo>
                      <a:pt x="213" y="955"/>
                    </a:lnTo>
                    <a:lnTo>
                      <a:pt x="204" y="962"/>
                    </a:lnTo>
                    <a:lnTo>
                      <a:pt x="196" y="967"/>
                    </a:lnTo>
                    <a:lnTo>
                      <a:pt x="187" y="971"/>
                    </a:lnTo>
                    <a:lnTo>
                      <a:pt x="180" y="978"/>
                    </a:lnTo>
                    <a:lnTo>
                      <a:pt x="170" y="983"/>
                    </a:lnTo>
                    <a:lnTo>
                      <a:pt x="166" y="990"/>
                    </a:lnTo>
                    <a:lnTo>
                      <a:pt x="156" y="995"/>
                    </a:lnTo>
                    <a:lnTo>
                      <a:pt x="149" y="1000"/>
                    </a:lnTo>
                    <a:lnTo>
                      <a:pt x="142" y="1005"/>
                    </a:lnTo>
                    <a:lnTo>
                      <a:pt x="137" y="1009"/>
                    </a:lnTo>
                    <a:lnTo>
                      <a:pt x="130" y="1014"/>
                    </a:lnTo>
                    <a:lnTo>
                      <a:pt x="123" y="1019"/>
                    </a:lnTo>
                    <a:lnTo>
                      <a:pt x="118" y="1024"/>
                    </a:lnTo>
                    <a:lnTo>
                      <a:pt x="114" y="1026"/>
                    </a:lnTo>
                    <a:lnTo>
                      <a:pt x="109" y="1031"/>
                    </a:lnTo>
                    <a:lnTo>
                      <a:pt x="102" y="1035"/>
                    </a:lnTo>
                    <a:lnTo>
                      <a:pt x="99" y="1038"/>
                    </a:lnTo>
                    <a:lnTo>
                      <a:pt x="95" y="1040"/>
                    </a:lnTo>
                    <a:lnTo>
                      <a:pt x="87" y="1045"/>
                    </a:lnTo>
                    <a:lnTo>
                      <a:pt x="85" y="1050"/>
                    </a:lnTo>
                    <a:lnTo>
                      <a:pt x="76" y="1054"/>
                    </a:lnTo>
                    <a:lnTo>
                      <a:pt x="69" y="1059"/>
                    </a:lnTo>
                    <a:lnTo>
                      <a:pt x="59" y="1059"/>
                    </a:lnTo>
                    <a:lnTo>
                      <a:pt x="52" y="1059"/>
                    </a:lnTo>
                    <a:lnTo>
                      <a:pt x="45" y="1054"/>
                    </a:lnTo>
                    <a:lnTo>
                      <a:pt x="35" y="1052"/>
                    </a:lnTo>
                    <a:lnTo>
                      <a:pt x="31" y="1050"/>
                    </a:lnTo>
                    <a:lnTo>
                      <a:pt x="26" y="1047"/>
                    </a:lnTo>
                    <a:lnTo>
                      <a:pt x="19" y="1040"/>
                    </a:lnTo>
                    <a:lnTo>
                      <a:pt x="14" y="1038"/>
                    </a:lnTo>
                    <a:lnTo>
                      <a:pt x="7" y="1033"/>
                    </a:lnTo>
                    <a:lnTo>
                      <a:pt x="5" y="1026"/>
                    </a:lnTo>
                    <a:lnTo>
                      <a:pt x="0" y="1021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41" name="Freeform 146"/>
              <p:cNvSpPr>
                <a:spLocks noChangeAspect="1"/>
              </p:cNvSpPr>
              <p:nvPr/>
            </p:nvSpPr>
            <p:spPr bwMode="auto">
              <a:xfrm>
                <a:off x="2281" y="8977"/>
                <a:ext cx="500" cy="1237"/>
              </a:xfrm>
              <a:custGeom>
                <a:avLst/>
                <a:gdLst>
                  <a:gd name="T0" fmla="*/ 280 w 500"/>
                  <a:gd name="T1" fmla="*/ 1164 h 1237"/>
                  <a:gd name="T2" fmla="*/ 235 w 500"/>
                  <a:gd name="T3" fmla="*/ 1081 h 1237"/>
                  <a:gd name="T4" fmla="*/ 180 w 500"/>
                  <a:gd name="T5" fmla="*/ 964 h 1237"/>
                  <a:gd name="T6" fmla="*/ 119 w 500"/>
                  <a:gd name="T7" fmla="*/ 824 h 1237"/>
                  <a:gd name="T8" fmla="*/ 64 w 500"/>
                  <a:gd name="T9" fmla="*/ 667 h 1237"/>
                  <a:gd name="T10" fmla="*/ 22 w 500"/>
                  <a:gd name="T11" fmla="*/ 504 h 1237"/>
                  <a:gd name="T12" fmla="*/ 3 w 500"/>
                  <a:gd name="T13" fmla="*/ 352 h 1237"/>
                  <a:gd name="T14" fmla="*/ 5 w 500"/>
                  <a:gd name="T15" fmla="*/ 226 h 1237"/>
                  <a:gd name="T16" fmla="*/ 29 w 500"/>
                  <a:gd name="T17" fmla="*/ 131 h 1237"/>
                  <a:gd name="T18" fmla="*/ 69 w 500"/>
                  <a:gd name="T19" fmla="*/ 59 h 1237"/>
                  <a:gd name="T20" fmla="*/ 121 w 500"/>
                  <a:gd name="T21" fmla="*/ 17 h 1237"/>
                  <a:gd name="T22" fmla="*/ 192 w 500"/>
                  <a:gd name="T23" fmla="*/ 0 h 1237"/>
                  <a:gd name="T24" fmla="*/ 268 w 500"/>
                  <a:gd name="T25" fmla="*/ 10 h 1237"/>
                  <a:gd name="T26" fmla="*/ 337 w 500"/>
                  <a:gd name="T27" fmla="*/ 55 h 1237"/>
                  <a:gd name="T28" fmla="*/ 391 w 500"/>
                  <a:gd name="T29" fmla="*/ 128 h 1237"/>
                  <a:gd name="T30" fmla="*/ 436 w 500"/>
                  <a:gd name="T31" fmla="*/ 221 h 1237"/>
                  <a:gd name="T32" fmla="*/ 469 w 500"/>
                  <a:gd name="T33" fmla="*/ 321 h 1237"/>
                  <a:gd name="T34" fmla="*/ 491 w 500"/>
                  <a:gd name="T35" fmla="*/ 418 h 1237"/>
                  <a:gd name="T36" fmla="*/ 500 w 500"/>
                  <a:gd name="T37" fmla="*/ 499 h 1237"/>
                  <a:gd name="T38" fmla="*/ 500 w 500"/>
                  <a:gd name="T39" fmla="*/ 561 h 1237"/>
                  <a:gd name="T40" fmla="*/ 460 w 500"/>
                  <a:gd name="T41" fmla="*/ 596 h 1237"/>
                  <a:gd name="T42" fmla="*/ 419 w 500"/>
                  <a:gd name="T43" fmla="*/ 558 h 1237"/>
                  <a:gd name="T44" fmla="*/ 386 w 500"/>
                  <a:gd name="T45" fmla="*/ 620 h 1237"/>
                  <a:gd name="T46" fmla="*/ 346 w 500"/>
                  <a:gd name="T47" fmla="*/ 677 h 1237"/>
                  <a:gd name="T48" fmla="*/ 299 w 500"/>
                  <a:gd name="T49" fmla="*/ 703 h 1237"/>
                  <a:gd name="T50" fmla="*/ 277 w 500"/>
                  <a:gd name="T51" fmla="*/ 575 h 1237"/>
                  <a:gd name="T52" fmla="*/ 261 w 500"/>
                  <a:gd name="T53" fmla="*/ 458 h 1237"/>
                  <a:gd name="T54" fmla="*/ 249 w 500"/>
                  <a:gd name="T55" fmla="*/ 361 h 1237"/>
                  <a:gd name="T56" fmla="*/ 239 w 500"/>
                  <a:gd name="T57" fmla="*/ 280 h 1237"/>
                  <a:gd name="T58" fmla="*/ 235 w 500"/>
                  <a:gd name="T59" fmla="*/ 228 h 1237"/>
                  <a:gd name="T60" fmla="*/ 187 w 500"/>
                  <a:gd name="T61" fmla="*/ 240 h 1237"/>
                  <a:gd name="T62" fmla="*/ 190 w 500"/>
                  <a:gd name="T63" fmla="*/ 321 h 1237"/>
                  <a:gd name="T64" fmla="*/ 194 w 500"/>
                  <a:gd name="T65" fmla="*/ 378 h 1237"/>
                  <a:gd name="T66" fmla="*/ 199 w 500"/>
                  <a:gd name="T67" fmla="*/ 428 h 1237"/>
                  <a:gd name="T68" fmla="*/ 204 w 500"/>
                  <a:gd name="T69" fmla="*/ 477 h 1237"/>
                  <a:gd name="T70" fmla="*/ 190 w 500"/>
                  <a:gd name="T71" fmla="*/ 487 h 1237"/>
                  <a:gd name="T72" fmla="*/ 131 w 500"/>
                  <a:gd name="T73" fmla="*/ 420 h 1237"/>
                  <a:gd name="T74" fmla="*/ 78 w 500"/>
                  <a:gd name="T75" fmla="*/ 359 h 1237"/>
                  <a:gd name="T76" fmla="*/ 43 w 500"/>
                  <a:gd name="T77" fmla="*/ 371 h 1237"/>
                  <a:gd name="T78" fmla="*/ 97 w 500"/>
                  <a:gd name="T79" fmla="*/ 437 h 1237"/>
                  <a:gd name="T80" fmla="*/ 168 w 500"/>
                  <a:gd name="T81" fmla="*/ 520 h 1237"/>
                  <a:gd name="T82" fmla="*/ 223 w 500"/>
                  <a:gd name="T83" fmla="*/ 580 h 1237"/>
                  <a:gd name="T84" fmla="*/ 239 w 500"/>
                  <a:gd name="T85" fmla="*/ 686 h 1237"/>
                  <a:gd name="T86" fmla="*/ 261 w 500"/>
                  <a:gd name="T87" fmla="*/ 784 h 1237"/>
                  <a:gd name="T88" fmla="*/ 280 w 500"/>
                  <a:gd name="T89" fmla="*/ 872 h 1237"/>
                  <a:gd name="T90" fmla="*/ 296 w 500"/>
                  <a:gd name="T91" fmla="*/ 941 h 1237"/>
                  <a:gd name="T92" fmla="*/ 311 w 500"/>
                  <a:gd name="T93" fmla="*/ 1000 h 1237"/>
                  <a:gd name="T94" fmla="*/ 356 w 500"/>
                  <a:gd name="T95" fmla="*/ 976 h 1237"/>
                  <a:gd name="T96" fmla="*/ 339 w 500"/>
                  <a:gd name="T97" fmla="*/ 907 h 1237"/>
                  <a:gd name="T98" fmla="*/ 325 w 500"/>
                  <a:gd name="T99" fmla="*/ 841 h 1237"/>
                  <a:gd name="T100" fmla="*/ 320 w 500"/>
                  <a:gd name="T101" fmla="*/ 779 h 1237"/>
                  <a:gd name="T102" fmla="*/ 363 w 500"/>
                  <a:gd name="T103" fmla="*/ 722 h 1237"/>
                  <a:gd name="T104" fmla="*/ 403 w 500"/>
                  <a:gd name="T105" fmla="*/ 660 h 1237"/>
                  <a:gd name="T106" fmla="*/ 434 w 500"/>
                  <a:gd name="T107" fmla="*/ 606 h 1237"/>
                  <a:gd name="T108" fmla="*/ 498 w 500"/>
                  <a:gd name="T109" fmla="*/ 625 h 1237"/>
                  <a:gd name="T110" fmla="*/ 488 w 500"/>
                  <a:gd name="T111" fmla="*/ 717 h 1237"/>
                  <a:gd name="T112" fmla="*/ 474 w 500"/>
                  <a:gd name="T113" fmla="*/ 817 h 1237"/>
                  <a:gd name="T114" fmla="*/ 455 w 500"/>
                  <a:gd name="T115" fmla="*/ 917 h 1237"/>
                  <a:gd name="T116" fmla="*/ 431 w 500"/>
                  <a:gd name="T117" fmla="*/ 1014 h 1237"/>
                  <a:gd name="T118" fmla="*/ 408 w 500"/>
                  <a:gd name="T119" fmla="*/ 1102 h 1237"/>
                  <a:gd name="T120" fmla="*/ 379 w 500"/>
                  <a:gd name="T121" fmla="*/ 1173 h 1237"/>
                  <a:gd name="T122" fmla="*/ 356 w 500"/>
                  <a:gd name="T123" fmla="*/ 1226 h 1237"/>
                  <a:gd name="T124" fmla="*/ 306 w 500"/>
                  <a:gd name="T125" fmla="*/ 1209 h 12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0"/>
                  <a:gd name="T190" fmla="*/ 0 h 1237"/>
                  <a:gd name="T191" fmla="*/ 500 w 500"/>
                  <a:gd name="T192" fmla="*/ 1237 h 12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0" h="1237">
                    <a:moveTo>
                      <a:pt x="306" y="1209"/>
                    </a:moveTo>
                    <a:lnTo>
                      <a:pt x="303" y="1207"/>
                    </a:lnTo>
                    <a:lnTo>
                      <a:pt x="301" y="1204"/>
                    </a:lnTo>
                    <a:lnTo>
                      <a:pt x="299" y="1199"/>
                    </a:lnTo>
                    <a:lnTo>
                      <a:pt x="294" y="1192"/>
                    </a:lnTo>
                    <a:lnTo>
                      <a:pt x="292" y="1188"/>
                    </a:lnTo>
                    <a:lnTo>
                      <a:pt x="287" y="1180"/>
                    </a:lnTo>
                    <a:lnTo>
                      <a:pt x="284" y="1176"/>
                    </a:lnTo>
                    <a:lnTo>
                      <a:pt x="282" y="1171"/>
                    </a:lnTo>
                    <a:lnTo>
                      <a:pt x="280" y="1164"/>
                    </a:lnTo>
                    <a:lnTo>
                      <a:pt x="275" y="1159"/>
                    </a:lnTo>
                    <a:lnTo>
                      <a:pt x="273" y="1152"/>
                    </a:lnTo>
                    <a:lnTo>
                      <a:pt x="268" y="1145"/>
                    </a:lnTo>
                    <a:lnTo>
                      <a:pt x="263" y="1135"/>
                    </a:lnTo>
                    <a:lnTo>
                      <a:pt x="258" y="1128"/>
                    </a:lnTo>
                    <a:lnTo>
                      <a:pt x="256" y="1119"/>
                    </a:lnTo>
                    <a:lnTo>
                      <a:pt x="251" y="1109"/>
                    </a:lnTo>
                    <a:lnTo>
                      <a:pt x="244" y="1102"/>
                    </a:lnTo>
                    <a:lnTo>
                      <a:pt x="239" y="1093"/>
                    </a:lnTo>
                    <a:lnTo>
                      <a:pt x="235" y="1081"/>
                    </a:lnTo>
                    <a:lnTo>
                      <a:pt x="230" y="1074"/>
                    </a:lnTo>
                    <a:lnTo>
                      <a:pt x="225" y="1062"/>
                    </a:lnTo>
                    <a:lnTo>
                      <a:pt x="221" y="1050"/>
                    </a:lnTo>
                    <a:lnTo>
                      <a:pt x="213" y="1038"/>
                    </a:lnTo>
                    <a:lnTo>
                      <a:pt x="209" y="1026"/>
                    </a:lnTo>
                    <a:lnTo>
                      <a:pt x="202" y="1014"/>
                    </a:lnTo>
                    <a:lnTo>
                      <a:pt x="197" y="1005"/>
                    </a:lnTo>
                    <a:lnTo>
                      <a:pt x="190" y="990"/>
                    </a:lnTo>
                    <a:lnTo>
                      <a:pt x="185" y="979"/>
                    </a:lnTo>
                    <a:lnTo>
                      <a:pt x="180" y="964"/>
                    </a:lnTo>
                    <a:lnTo>
                      <a:pt x="173" y="952"/>
                    </a:lnTo>
                    <a:lnTo>
                      <a:pt x="168" y="938"/>
                    </a:lnTo>
                    <a:lnTo>
                      <a:pt x="161" y="924"/>
                    </a:lnTo>
                    <a:lnTo>
                      <a:pt x="154" y="910"/>
                    </a:lnTo>
                    <a:lnTo>
                      <a:pt x="149" y="895"/>
                    </a:lnTo>
                    <a:lnTo>
                      <a:pt x="142" y="884"/>
                    </a:lnTo>
                    <a:lnTo>
                      <a:pt x="135" y="869"/>
                    </a:lnTo>
                    <a:lnTo>
                      <a:pt x="131" y="853"/>
                    </a:lnTo>
                    <a:lnTo>
                      <a:pt x="126" y="838"/>
                    </a:lnTo>
                    <a:lnTo>
                      <a:pt x="119" y="824"/>
                    </a:lnTo>
                    <a:lnTo>
                      <a:pt x="114" y="810"/>
                    </a:lnTo>
                    <a:lnTo>
                      <a:pt x="107" y="793"/>
                    </a:lnTo>
                    <a:lnTo>
                      <a:pt x="102" y="779"/>
                    </a:lnTo>
                    <a:lnTo>
                      <a:pt x="97" y="762"/>
                    </a:lnTo>
                    <a:lnTo>
                      <a:pt x="90" y="748"/>
                    </a:lnTo>
                    <a:lnTo>
                      <a:pt x="86" y="732"/>
                    </a:lnTo>
                    <a:lnTo>
                      <a:pt x="78" y="715"/>
                    </a:lnTo>
                    <a:lnTo>
                      <a:pt x="74" y="698"/>
                    </a:lnTo>
                    <a:lnTo>
                      <a:pt x="69" y="682"/>
                    </a:lnTo>
                    <a:lnTo>
                      <a:pt x="64" y="667"/>
                    </a:lnTo>
                    <a:lnTo>
                      <a:pt x="59" y="651"/>
                    </a:lnTo>
                    <a:lnTo>
                      <a:pt x="55" y="634"/>
                    </a:lnTo>
                    <a:lnTo>
                      <a:pt x="50" y="620"/>
                    </a:lnTo>
                    <a:lnTo>
                      <a:pt x="45" y="603"/>
                    </a:lnTo>
                    <a:lnTo>
                      <a:pt x="41" y="587"/>
                    </a:lnTo>
                    <a:lnTo>
                      <a:pt x="36" y="570"/>
                    </a:lnTo>
                    <a:lnTo>
                      <a:pt x="33" y="553"/>
                    </a:lnTo>
                    <a:lnTo>
                      <a:pt x="29" y="537"/>
                    </a:lnTo>
                    <a:lnTo>
                      <a:pt x="24" y="520"/>
                    </a:lnTo>
                    <a:lnTo>
                      <a:pt x="22" y="504"/>
                    </a:lnTo>
                    <a:lnTo>
                      <a:pt x="19" y="489"/>
                    </a:lnTo>
                    <a:lnTo>
                      <a:pt x="17" y="473"/>
                    </a:lnTo>
                    <a:lnTo>
                      <a:pt x="14" y="456"/>
                    </a:lnTo>
                    <a:lnTo>
                      <a:pt x="12" y="439"/>
                    </a:lnTo>
                    <a:lnTo>
                      <a:pt x="10" y="425"/>
                    </a:lnTo>
                    <a:lnTo>
                      <a:pt x="7" y="411"/>
                    </a:lnTo>
                    <a:lnTo>
                      <a:pt x="5" y="394"/>
                    </a:lnTo>
                    <a:lnTo>
                      <a:pt x="5" y="380"/>
                    </a:lnTo>
                    <a:lnTo>
                      <a:pt x="3" y="368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0" y="323"/>
                    </a:lnTo>
                    <a:lnTo>
                      <a:pt x="0" y="311"/>
                    </a:lnTo>
                    <a:lnTo>
                      <a:pt x="0" y="299"/>
                    </a:lnTo>
                    <a:lnTo>
                      <a:pt x="0" y="287"/>
                    </a:lnTo>
                    <a:lnTo>
                      <a:pt x="3" y="273"/>
                    </a:lnTo>
                    <a:lnTo>
                      <a:pt x="3" y="264"/>
                    </a:lnTo>
                    <a:lnTo>
                      <a:pt x="3" y="249"/>
                    </a:lnTo>
                    <a:lnTo>
                      <a:pt x="3" y="238"/>
                    </a:lnTo>
                    <a:lnTo>
                      <a:pt x="5" y="226"/>
                    </a:lnTo>
                    <a:lnTo>
                      <a:pt x="5" y="216"/>
                    </a:lnTo>
                    <a:lnTo>
                      <a:pt x="7" y="207"/>
                    </a:lnTo>
                    <a:lnTo>
                      <a:pt x="7" y="195"/>
                    </a:lnTo>
                    <a:lnTo>
                      <a:pt x="10" y="185"/>
                    </a:lnTo>
                    <a:lnTo>
                      <a:pt x="14" y="176"/>
                    </a:lnTo>
                    <a:lnTo>
                      <a:pt x="17" y="166"/>
                    </a:lnTo>
                    <a:lnTo>
                      <a:pt x="19" y="157"/>
                    </a:lnTo>
                    <a:lnTo>
                      <a:pt x="22" y="147"/>
                    </a:lnTo>
                    <a:lnTo>
                      <a:pt x="24" y="138"/>
                    </a:lnTo>
                    <a:lnTo>
                      <a:pt x="29" y="131"/>
                    </a:lnTo>
                    <a:lnTo>
                      <a:pt x="31" y="124"/>
                    </a:lnTo>
                    <a:lnTo>
                      <a:pt x="33" y="114"/>
                    </a:lnTo>
                    <a:lnTo>
                      <a:pt x="38" y="109"/>
                    </a:lnTo>
                    <a:lnTo>
                      <a:pt x="41" y="100"/>
                    </a:lnTo>
                    <a:lnTo>
                      <a:pt x="45" y="93"/>
                    </a:lnTo>
                    <a:lnTo>
                      <a:pt x="48" y="86"/>
                    </a:lnTo>
                    <a:lnTo>
                      <a:pt x="52" y="78"/>
                    </a:lnTo>
                    <a:lnTo>
                      <a:pt x="59" y="71"/>
                    </a:lnTo>
                    <a:lnTo>
                      <a:pt x="62" y="67"/>
                    </a:lnTo>
                    <a:lnTo>
                      <a:pt x="69" y="59"/>
                    </a:lnTo>
                    <a:lnTo>
                      <a:pt x="74" y="55"/>
                    </a:lnTo>
                    <a:lnTo>
                      <a:pt x="76" y="50"/>
                    </a:lnTo>
                    <a:lnTo>
                      <a:pt x="83" y="45"/>
                    </a:lnTo>
                    <a:lnTo>
                      <a:pt x="88" y="40"/>
                    </a:lnTo>
                    <a:lnTo>
                      <a:pt x="93" y="36"/>
                    </a:lnTo>
                    <a:lnTo>
                      <a:pt x="100" y="31"/>
                    </a:lnTo>
                    <a:lnTo>
                      <a:pt x="104" y="26"/>
                    </a:lnTo>
                    <a:lnTo>
                      <a:pt x="112" y="24"/>
                    </a:lnTo>
                    <a:lnTo>
                      <a:pt x="116" y="21"/>
                    </a:lnTo>
                    <a:lnTo>
                      <a:pt x="121" y="17"/>
                    </a:lnTo>
                    <a:lnTo>
                      <a:pt x="128" y="14"/>
                    </a:lnTo>
                    <a:lnTo>
                      <a:pt x="135" y="12"/>
                    </a:lnTo>
                    <a:lnTo>
                      <a:pt x="142" y="10"/>
                    </a:lnTo>
                    <a:lnTo>
                      <a:pt x="147" y="5"/>
                    </a:lnTo>
                    <a:lnTo>
                      <a:pt x="154" y="5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3" y="0"/>
                    </a:lnTo>
                    <a:lnTo>
                      <a:pt x="230" y="2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4" y="5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5" y="12"/>
                    </a:lnTo>
                    <a:lnTo>
                      <a:pt x="282" y="14"/>
                    </a:lnTo>
                    <a:lnTo>
                      <a:pt x="292" y="19"/>
                    </a:lnTo>
                    <a:lnTo>
                      <a:pt x="296" y="24"/>
                    </a:lnTo>
                    <a:lnTo>
                      <a:pt x="303" y="29"/>
                    </a:lnTo>
                    <a:lnTo>
                      <a:pt x="311" y="33"/>
                    </a:lnTo>
                    <a:lnTo>
                      <a:pt x="318" y="38"/>
                    </a:lnTo>
                    <a:lnTo>
                      <a:pt x="322" y="43"/>
                    </a:lnTo>
                    <a:lnTo>
                      <a:pt x="329" y="50"/>
                    </a:lnTo>
                    <a:lnTo>
                      <a:pt x="337" y="55"/>
                    </a:lnTo>
                    <a:lnTo>
                      <a:pt x="341" y="62"/>
                    </a:lnTo>
                    <a:lnTo>
                      <a:pt x="348" y="69"/>
                    </a:lnTo>
                    <a:lnTo>
                      <a:pt x="353" y="74"/>
                    </a:lnTo>
                    <a:lnTo>
                      <a:pt x="360" y="83"/>
                    </a:lnTo>
                    <a:lnTo>
                      <a:pt x="365" y="90"/>
                    </a:lnTo>
                    <a:lnTo>
                      <a:pt x="372" y="97"/>
                    </a:lnTo>
                    <a:lnTo>
                      <a:pt x="377" y="105"/>
                    </a:lnTo>
                    <a:lnTo>
                      <a:pt x="382" y="114"/>
                    </a:lnTo>
                    <a:lnTo>
                      <a:pt x="386" y="121"/>
                    </a:lnTo>
                    <a:lnTo>
                      <a:pt x="391" y="128"/>
                    </a:lnTo>
                    <a:lnTo>
                      <a:pt x="396" y="138"/>
                    </a:lnTo>
                    <a:lnTo>
                      <a:pt x="403" y="147"/>
                    </a:lnTo>
                    <a:lnTo>
                      <a:pt x="408" y="157"/>
                    </a:lnTo>
                    <a:lnTo>
                      <a:pt x="410" y="164"/>
                    </a:lnTo>
                    <a:lnTo>
                      <a:pt x="415" y="176"/>
                    </a:lnTo>
                    <a:lnTo>
                      <a:pt x="419" y="183"/>
                    </a:lnTo>
                    <a:lnTo>
                      <a:pt x="424" y="195"/>
                    </a:lnTo>
                    <a:lnTo>
                      <a:pt x="429" y="202"/>
                    </a:lnTo>
                    <a:lnTo>
                      <a:pt x="431" y="211"/>
                    </a:lnTo>
                    <a:lnTo>
                      <a:pt x="436" y="221"/>
                    </a:lnTo>
                    <a:lnTo>
                      <a:pt x="438" y="233"/>
                    </a:lnTo>
                    <a:lnTo>
                      <a:pt x="443" y="240"/>
                    </a:lnTo>
                    <a:lnTo>
                      <a:pt x="448" y="252"/>
                    </a:lnTo>
                    <a:lnTo>
                      <a:pt x="450" y="261"/>
                    </a:lnTo>
                    <a:lnTo>
                      <a:pt x="455" y="273"/>
                    </a:lnTo>
                    <a:lnTo>
                      <a:pt x="457" y="280"/>
                    </a:lnTo>
                    <a:lnTo>
                      <a:pt x="460" y="292"/>
                    </a:lnTo>
                    <a:lnTo>
                      <a:pt x="462" y="302"/>
                    </a:lnTo>
                    <a:lnTo>
                      <a:pt x="467" y="311"/>
                    </a:lnTo>
                    <a:lnTo>
                      <a:pt x="469" y="321"/>
                    </a:lnTo>
                    <a:lnTo>
                      <a:pt x="472" y="333"/>
                    </a:lnTo>
                    <a:lnTo>
                      <a:pt x="474" y="342"/>
                    </a:lnTo>
                    <a:lnTo>
                      <a:pt x="476" y="352"/>
                    </a:lnTo>
                    <a:lnTo>
                      <a:pt x="479" y="361"/>
                    </a:lnTo>
                    <a:lnTo>
                      <a:pt x="479" y="371"/>
                    </a:lnTo>
                    <a:lnTo>
                      <a:pt x="483" y="380"/>
                    </a:lnTo>
                    <a:lnTo>
                      <a:pt x="486" y="390"/>
                    </a:lnTo>
                    <a:lnTo>
                      <a:pt x="486" y="399"/>
                    </a:lnTo>
                    <a:lnTo>
                      <a:pt x="488" y="409"/>
                    </a:lnTo>
                    <a:lnTo>
                      <a:pt x="491" y="418"/>
                    </a:lnTo>
                    <a:lnTo>
                      <a:pt x="493" y="428"/>
                    </a:lnTo>
                    <a:lnTo>
                      <a:pt x="493" y="437"/>
                    </a:lnTo>
                    <a:lnTo>
                      <a:pt x="493" y="444"/>
                    </a:lnTo>
                    <a:lnTo>
                      <a:pt x="495" y="454"/>
                    </a:lnTo>
                    <a:lnTo>
                      <a:pt x="498" y="461"/>
                    </a:lnTo>
                    <a:lnTo>
                      <a:pt x="498" y="470"/>
                    </a:lnTo>
                    <a:lnTo>
                      <a:pt x="498" y="477"/>
                    </a:lnTo>
                    <a:lnTo>
                      <a:pt x="500" y="485"/>
                    </a:lnTo>
                    <a:lnTo>
                      <a:pt x="500" y="494"/>
                    </a:lnTo>
                    <a:lnTo>
                      <a:pt x="500" y="499"/>
                    </a:lnTo>
                    <a:lnTo>
                      <a:pt x="500" y="504"/>
                    </a:lnTo>
                    <a:lnTo>
                      <a:pt x="500" y="511"/>
                    </a:lnTo>
                    <a:lnTo>
                      <a:pt x="500" y="515"/>
                    </a:lnTo>
                    <a:lnTo>
                      <a:pt x="500" y="523"/>
                    </a:lnTo>
                    <a:lnTo>
                      <a:pt x="500" y="527"/>
                    </a:lnTo>
                    <a:lnTo>
                      <a:pt x="500" y="534"/>
                    </a:lnTo>
                    <a:lnTo>
                      <a:pt x="500" y="542"/>
                    </a:lnTo>
                    <a:lnTo>
                      <a:pt x="500" y="549"/>
                    </a:lnTo>
                    <a:lnTo>
                      <a:pt x="500" y="553"/>
                    </a:lnTo>
                    <a:lnTo>
                      <a:pt x="500" y="561"/>
                    </a:lnTo>
                    <a:lnTo>
                      <a:pt x="500" y="568"/>
                    </a:lnTo>
                    <a:lnTo>
                      <a:pt x="500" y="577"/>
                    </a:lnTo>
                    <a:lnTo>
                      <a:pt x="500" y="584"/>
                    </a:lnTo>
                    <a:lnTo>
                      <a:pt x="500" y="591"/>
                    </a:lnTo>
                    <a:lnTo>
                      <a:pt x="500" y="599"/>
                    </a:lnTo>
                    <a:lnTo>
                      <a:pt x="491" y="599"/>
                    </a:lnTo>
                    <a:lnTo>
                      <a:pt x="483" y="599"/>
                    </a:lnTo>
                    <a:lnTo>
                      <a:pt x="476" y="596"/>
                    </a:lnTo>
                    <a:lnTo>
                      <a:pt x="469" y="596"/>
                    </a:lnTo>
                    <a:lnTo>
                      <a:pt x="460" y="596"/>
                    </a:lnTo>
                    <a:lnTo>
                      <a:pt x="453" y="596"/>
                    </a:lnTo>
                    <a:lnTo>
                      <a:pt x="446" y="596"/>
                    </a:lnTo>
                    <a:lnTo>
                      <a:pt x="438" y="596"/>
                    </a:lnTo>
                    <a:lnTo>
                      <a:pt x="443" y="591"/>
                    </a:lnTo>
                    <a:lnTo>
                      <a:pt x="446" y="587"/>
                    </a:lnTo>
                    <a:lnTo>
                      <a:pt x="448" y="582"/>
                    </a:lnTo>
                    <a:lnTo>
                      <a:pt x="450" y="580"/>
                    </a:lnTo>
                    <a:lnTo>
                      <a:pt x="453" y="572"/>
                    </a:lnTo>
                    <a:lnTo>
                      <a:pt x="455" y="572"/>
                    </a:lnTo>
                    <a:lnTo>
                      <a:pt x="419" y="558"/>
                    </a:lnTo>
                    <a:lnTo>
                      <a:pt x="415" y="565"/>
                    </a:lnTo>
                    <a:lnTo>
                      <a:pt x="412" y="570"/>
                    </a:lnTo>
                    <a:lnTo>
                      <a:pt x="410" y="577"/>
                    </a:lnTo>
                    <a:lnTo>
                      <a:pt x="408" y="584"/>
                    </a:lnTo>
                    <a:lnTo>
                      <a:pt x="403" y="589"/>
                    </a:lnTo>
                    <a:lnTo>
                      <a:pt x="401" y="596"/>
                    </a:lnTo>
                    <a:lnTo>
                      <a:pt x="396" y="603"/>
                    </a:lnTo>
                    <a:lnTo>
                      <a:pt x="393" y="608"/>
                    </a:lnTo>
                    <a:lnTo>
                      <a:pt x="389" y="613"/>
                    </a:lnTo>
                    <a:lnTo>
                      <a:pt x="386" y="620"/>
                    </a:lnTo>
                    <a:lnTo>
                      <a:pt x="382" y="627"/>
                    </a:lnTo>
                    <a:lnTo>
                      <a:pt x="379" y="632"/>
                    </a:lnTo>
                    <a:lnTo>
                      <a:pt x="374" y="639"/>
                    </a:lnTo>
                    <a:lnTo>
                      <a:pt x="372" y="646"/>
                    </a:lnTo>
                    <a:lnTo>
                      <a:pt x="367" y="651"/>
                    </a:lnTo>
                    <a:lnTo>
                      <a:pt x="363" y="656"/>
                    </a:lnTo>
                    <a:lnTo>
                      <a:pt x="358" y="663"/>
                    </a:lnTo>
                    <a:lnTo>
                      <a:pt x="353" y="667"/>
                    </a:lnTo>
                    <a:lnTo>
                      <a:pt x="351" y="672"/>
                    </a:lnTo>
                    <a:lnTo>
                      <a:pt x="346" y="677"/>
                    </a:lnTo>
                    <a:lnTo>
                      <a:pt x="341" y="682"/>
                    </a:lnTo>
                    <a:lnTo>
                      <a:pt x="339" y="689"/>
                    </a:lnTo>
                    <a:lnTo>
                      <a:pt x="334" y="694"/>
                    </a:lnTo>
                    <a:lnTo>
                      <a:pt x="332" y="698"/>
                    </a:lnTo>
                    <a:lnTo>
                      <a:pt x="325" y="705"/>
                    </a:lnTo>
                    <a:lnTo>
                      <a:pt x="318" y="715"/>
                    </a:lnTo>
                    <a:lnTo>
                      <a:pt x="311" y="722"/>
                    </a:lnTo>
                    <a:lnTo>
                      <a:pt x="306" y="732"/>
                    </a:lnTo>
                    <a:lnTo>
                      <a:pt x="303" y="717"/>
                    </a:lnTo>
                    <a:lnTo>
                      <a:pt x="299" y="703"/>
                    </a:lnTo>
                    <a:lnTo>
                      <a:pt x="296" y="691"/>
                    </a:lnTo>
                    <a:lnTo>
                      <a:pt x="294" y="677"/>
                    </a:lnTo>
                    <a:lnTo>
                      <a:pt x="292" y="665"/>
                    </a:lnTo>
                    <a:lnTo>
                      <a:pt x="289" y="651"/>
                    </a:lnTo>
                    <a:lnTo>
                      <a:pt x="287" y="639"/>
                    </a:lnTo>
                    <a:lnTo>
                      <a:pt x="284" y="625"/>
                    </a:lnTo>
                    <a:lnTo>
                      <a:pt x="282" y="613"/>
                    </a:lnTo>
                    <a:lnTo>
                      <a:pt x="280" y="599"/>
                    </a:lnTo>
                    <a:lnTo>
                      <a:pt x="280" y="587"/>
                    </a:lnTo>
                    <a:lnTo>
                      <a:pt x="277" y="575"/>
                    </a:lnTo>
                    <a:lnTo>
                      <a:pt x="275" y="563"/>
                    </a:lnTo>
                    <a:lnTo>
                      <a:pt x="273" y="551"/>
                    </a:lnTo>
                    <a:lnTo>
                      <a:pt x="270" y="539"/>
                    </a:lnTo>
                    <a:lnTo>
                      <a:pt x="270" y="527"/>
                    </a:lnTo>
                    <a:lnTo>
                      <a:pt x="268" y="515"/>
                    </a:lnTo>
                    <a:lnTo>
                      <a:pt x="268" y="504"/>
                    </a:lnTo>
                    <a:lnTo>
                      <a:pt x="266" y="492"/>
                    </a:lnTo>
                    <a:lnTo>
                      <a:pt x="263" y="482"/>
                    </a:lnTo>
                    <a:lnTo>
                      <a:pt x="263" y="470"/>
                    </a:lnTo>
                    <a:lnTo>
                      <a:pt x="261" y="458"/>
                    </a:lnTo>
                    <a:lnTo>
                      <a:pt x="258" y="449"/>
                    </a:lnTo>
                    <a:lnTo>
                      <a:pt x="258" y="439"/>
                    </a:lnTo>
                    <a:lnTo>
                      <a:pt x="256" y="428"/>
                    </a:lnTo>
                    <a:lnTo>
                      <a:pt x="256" y="416"/>
                    </a:lnTo>
                    <a:lnTo>
                      <a:pt x="254" y="406"/>
                    </a:lnTo>
                    <a:lnTo>
                      <a:pt x="254" y="397"/>
                    </a:lnTo>
                    <a:lnTo>
                      <a:pt x="251" y="387"/>
                    </a:lnTo>
                    <a:lnTo>
                      <a:pt x="251" y="378"/>
                    </a:lnTo>
                    <a:lnTo>
                      <a:pt x="249" y="368"/>
                    </a:lnTo>
                    <a:lnTo>
                      <a:pt x="249" y="361"/>
                    </a:lnTo>
                    <a:lnTo>
                      <a:pt x="249" y="349"/>
                    </a:lnTo>
                    <a:lnTo>
                      <a:pt x="247" y="342"/>
                    </a:lnTo>
                    <a:lnTo>
                      <a:pt x="244" y="333"/>
                    </a:lnTo>
                    <a:lnTo>
                      <a:pt x="244" y="323"/>
                    </a:lnTo>
                    <a:lnTo>
                      <a:pt x="242" y="316"/>
                    </a:lnTo>
                    <a:lnTo>
                      <a:pt x="242" y="309"/>
                    </a:lnTo>
                    <a:lnTo>
                      <a:pt x="242" y="302"/>
                    </a:lnTo>
                    <a:lnTo>
                      <a:pt x="242" y="295"/>
                    </a:lnTo>
                    <a:lnTo>
                      <a:pt x="239" y="287"/>
                    </a:lnTo>
                    <a:lnTo>
                      <a:pt x="239" y="280"/>
                    </a:lnTo>
                    <a:lnTo>
                      <a:pt x="239" y="273"/>
                    </a:lnTo>
                    <a:lnTo>
                      <a:pt x="239" y="268"/>
                    </a:lnTo>
                    <a:lnTo>
                      <a:pt x="237" y="261"/>
                    </a:lnTo>
                    <a:lnTo>
                      <a:pt x="237" y="254"/>
                    </a:lnTo>
                    <a:lnTo>
                      <a:pt x="237" y="249"/>
                    </a:lnTo>
                    <a:lnTo>
                      <a:pt x="237" y="247"/>
                    </a:lnTo>
                    <a:lnTo>
                      <a:pt x="237" y="240"/>
                    </a:lnTo>
                    <a:lnTo>
                      <a:pt x="235" y="235"/>
                    </a:lnTo>
                    <a:lnTo>
                      <a:pt x="235" y="233"/>
                    </a:lnTo>
                    <a:lnTo>
                      <a:pt x="235" y="228"/>
                    </a:lnTo>
                    <a:lnTo>
                      <a:pt x="235" y="221"/>
                    </a:lnTo>
                    <a:lnTo>
                      <a:pt x="235" y="216"/>
                    </a:lnTo>
                    <a:lnTo>
                      <a:pt x="235" y="209"/>
                    </a:lnTo>
                    <a:lnTo>
                      <a:pt x="235" y="207"/>
                    </a:lnTo>
                    <a:lnTo>
                      <a:pt x="235" y="204"/>
                    </a:lnTo>
                    <a:lnTo>
                      <a:pt x="190" y="207"/>
                    </a:lnTo>
                    <a:lnTo>
                      <a:pt x="187" y="216"/>
                    </a:lnTo>
                    <a:lnTo>
                      <a:pt x="187" y="223"/>
                    </a:lnTo>
                    <a:lnTo>
                      <a:pt x="187" y="233"/>
                    </a:lnTo>
                    <a:lnTo>
                      <a:pt x="187" y="240"/>
                    </a:lnTo>
                    <a:lnTo>
                      <a:pt x="187" y="247"/>
                    </a:lnTo>
                    <a:lnTo>
                      <a:pt x="187" y="259"/>
                    </a:lnTo>
                    <a:lnTo>
                      <a:pt x="187" y="266"/>
                    </a:lnTo>
                    <a:lnTo>
                      <a:pt x="187" y="276"/>
                    </a:lnTo>
                    <a:lnTo>
                      <a:pt x="187" y="285"/>
                    </a:lnTo>
                    <a:lnTo>
                      <a:pt x="187" y="295"/>
                    </a:lnTo>
                    <a:lnTo>
                      <a:pt x="187" y="302"/>
                    </a:lnTo>
                    <a:lnTo>
                      <a:pt x="190" y="311"/>
                    </a:lnTo>
                    <a:lnTo>
                      <a:pt x="190" y="316"/>
                    </a:lnTo>
                    <a:lnTo>
                      <a:pt x="190" y="321"/>
                    </a:lnTo>
                    <a:lnTo>
                      <a:pt x="190" y="325"/>
                    </a:lnTo>
                    <a:lnTo>
                      <a:pt x="190" y="330"/>
                    </a:lnTo>
                    <a:lnTo>
                      <a:pt x="190" y="335"/>
                    </a:lnTo>
                    <a:lnTo>
                      <a:pt x="190" y="340"/>
                    </a:lnTo>
                    <a:lnTo>
                      <a:pt x="192" y="344"/>
                    </a:lnTo>
                    <a:lnTo>
                      <a:pt x="192" y="349"/>
                    </a:lnTo>
                    <a:lnTo>
                      <a:pt x="192" y="359"/>
                    </a:lnTo>
                    <a:lnTo>
                      <a:pt x="194" y="368"/>
                    </a:lnTo>
                    <a:lnTo>
                      <a:pt x="194" y="373"/>
                    </a:lnTo>
                    <a:lnTo>
                      <a:pt x="194" y="378"/>
                    </a:lnTo>
                    <a:lnTo>
                      <a:pt x="194" y="382"/>
                    </a:lnTo>
                    <a:lnTo>
                      <a:pt x="194" y="387"/>
                    </a:lnTo>
                    <a:lnTo>
                      <a:pt x="194" y="392"/>
                    </a:lnTo>
                    <a:lnTo>
                      <a:pt x="197" y="399"/>
                    </a:lnTo>
                    <a:lnTo>
                      <a:pt x="197" y="404"/>
                    </a:lnTo>
                    <a:lnTo>
                      <a:pt x="197" y="409"/>
                    </a:lnTo>
                    <a:lnTo>
                      <a:pt x="197" y="413"/>
                    </a:lnTo>
                    <a:lnTo>
                      <a:pt x="199" y="418"/>
                    </a:lnTo>
                    <a:lnTo>
                      <a:pt x="199" y="423"/>
                    </a:lnTo>
                    <a:lnTo>
                      <a:pt x="199" y="428"/>
                    </a:lnTo>
                    <a:lnTo>
                      <a:pt x="199" y="432"/>
                    </a:lnTo>
                    <a:lnTo>
                      <a:pt x="199" y="437"/>
                    </a:lnTo>
                    <a:lnTo>
                      <a:pt x="202" y="442"/>
                    </a:lnTo>
                    <a:lnTo>
                      <a:pt x="202" y="447"/>
                    </a:lnTo>
                    <a:lnTo>
                      <a:pt x="202" y="454"/>
                    </a:lnTo>
                    <a:lnTo>
                      <a:pt x="202" y="458"/>
                    </a:lnTo>
                    <a:lnTo>
                      <a:pt x="204" y="463"/>
                    </a:lnTo>
                    <a:lnTo>
                      <a:pt x="204" y="468"/>
                    </a:lnTo>
                    <a:lnTo>
                      <a:pt x="204" y="473"/>
                    </a:lnTo>
                    <a:lnTo>
                      <a:pt x="204" y="477"/>
                    </a:lnTo>
                    <a:lnTo>
                      <a:pt x="206" y="482"/>
                    </a:lnTo>
                    <a:lnTo>
                      <a:pt x="209" y="487"/>
                    </a:lnTo>
                    <a:lnTo>
                      <a:pt x="209" y="494"/>
                    </a:lnTo>
                    <a:lnTo>
                      <a:pt x="209" y="499"/>
                    </a:lnTo>
                    <a:lnTo>
                      <a:pt x="211" y="504"/>
                    </a:lnTo>
                    <a:lnTo>
                      <a:pt x="211" y="508"/>
                    </a:lnTo>
                    <a:lnTo>
                      <a:pt x="206" y="501"/>
                    </a:lnTo>
                    <a:lnTo>
                      <a:pt x="202" y="496"/>
                    </a:lnTo>
                    <a:lnTo>
                      <a:pt x="197" y="492"/>
                    </a:lnTo>
                    <a:lnTo>
                      <a:pt x="190" y="487"/>
                    </a:lnTo>
                    <a:lnTo>
                      <a:pt x="185" y="480"/>
                    </a:lnTo>
                    <a:lnTo>
                      <a:pt x="180" y="473"/>
                    </a:lnTo>
                    <a:lnTo>
                      <a:pt x="173" y="468"/>
                    </a:lnTo>
                    <a:lnTo>
                      <a:pt x="168" y="461"/>
                    </a:lnTo>
                    <a:lnTo>
                      <a:pt x="161" y="454"/>
                    </a:lnTo>
                    <a:lnTo>
                      <a:pt x="157" y="447"/>
                    </a:lnTo>
                    <a:lnTo>
                      <a:pt x="149" y="439"/>
                    </a:lnTo>
                    <a:lnTo>
                      <a:pt x="145" y="432"/>
                    </a:lnTo>
                    <a:lnTo>
                      <a:pt x="138" y="428"/>
                    </a:lnTo>
                    <a:lnTo>
                      <a:pt x="131" y="420"/>
                    </a:lnTo>
                    <a:lnTo>
                      <a:pt x="126" y="413"/>
                    </a:lnTo>
                    <a:lnTo>
                      <a:pt x="121" y="406"/>
                    </a:lnTo>
                    <a:lnTo>
                      <a:pt x="114" y="399"/>
                    </a:lnTo>
                    <a:lnTo>
                      <a:pt x="109" y="392"/>
                    </a:lnTo>
                    <a:lnTo>
                      <a:pt x="104" y="387"/>
                    </a:lnTo>
                    <a:lnTo>
                      <a:pt x="100" y="380"/>
                    </a:lnTo>
                    <a:lnTo>
                      <a:pt x="93" y="373"/>
                    </a:lnTo>
                    <a:lnTo>
                      <a:pt x="88" y="368"/>
                    </a:lnTo>
                    <a:lnTo>
                      <a:pt x="83" y="361"/>
                    </a:lnTo>
                    <a:lnTo>
                      <a:pt x="78" y="359"/>
                    </a:lnTo>
                    <a:lnTo>
                      <a:pt x="74" y="352"/>
                    </a:lnTo>
                    <a:lnTo>
                      <a:pt x="71" y="347"/>
                    </a:lnTo>
                    <a:lnTo>
                      <a:pt x="69" y="342"/>
                    </a:lnTo>
                    <a:lnTo>
                      <a:pt x="64" y="337"/>
                    </a:lnTo>
                    <a:lnTo>
                      <a:pt x="59" y="328"/>
                    </a:lnTo>
                    <a:lnTo>
                      <a:pt x="57" y="321"/>
                    </a:lnTo>
                    <a:lnTo>
                      <a:pt x="36" y="361"/>
                    </a:lnTo>
                    <a:lnTo>
                      <a:pt x="38" y="363"/>
                    </a:lnTo>
                    <a:lnTo>
                      <a:pt x="43" y="371"/>
                    </a:lnTo>
                    <a:lnTo>
                      <a:pt x="50" y="378"/>
                    </a:lnTo>
                    <a:lnTo>
                      <a:pt x="52" y="382"/>
                    </a:lnTo>
                    <a:lnTo>
                      <a:pt x="57" y="387"/>
                    </a:lnTo>
                    <a:lnTo>
                      <a:pt x="62" y="394"/>
                    </a:lnTo>
                    <a:lnTo>
                      <a:pt x="67" y="401"/>
                    </a:lnTo>
                    <a:lnTo>
                      <a:pt x="71" y="406"/>
                    </a:lnTo>
                    <a:lnTo>
                      <a:pt x="76" y="413"/>
                    </a:lnTo>
                    <a:lnTo>
                      <a:pt x="83" y="420"/>
                    </a:lnTo>
                    <a:lnTo>
                      <a:pt x="90" y="430"/>
                    </a:lnTo>
                    <a:lnTo>
                      <a:pt x="97" y="437"/>
                    </a:lnTo>
                    <a:lnTo>
                      <a:pt x="102" y="444"/>
                    </a:lnTo>
                    <a:lnTo>
                      <a:pt x="109" y="454"/>
                    </a:lnTo>
                    <a:lnTo>
                      <a:pt x="116" y="461"/>
                    </a:lnTo>
                    <a:lnTo>
                      <a:pt x="123" y="470"/>
                    </a:lnTo>
                    <a:lnTo>
                      <a:pt x="131" y="480"/>
                    </a:lnTo>
                    <a:lnTo>
                      <a:pt x="140" y="487"/>
                    </a:lnTo>
                    <a:lnTo>
                      <a:pt x="149" y="496"/>
                    </a:lnTo>
                    <a:lnTo>
                      <a:pt x="157" y="506"/>
                    </a:lnTo>
                    <a:lnTo>
                      <a:pt x="166" y="515"/>
                    </a:lnTo>
                    <a:lnTo>
                      <a:pt x="168" y="520"/>
                    </a:lnTo>
                    <a:lnTo>
                      <a:pt x="173" y="525"/>
                    </a:lnTo>
                    <a:lnTo>
                      <a:pt x="180" y="527"/>
                    </a:lnTo>
                    <a:lnTo>
                      <a:pt x="185" y="534"/>
                    </a:lnTo>
                    <a:lnTo>
                      <a:pt x="192" y="542"/>
                    </a:lnTo>
                    <a:lnTo>
                      <a:pt x="202" y="551"/>
                    </a:lnTo>
                    <a:lnTo>
                      <a:pt x="206" y="556"/>
                    </a:lnTo>
                    <a:lnTo>
                      <a:pt x="211" y="561"/>
                    </a:lnTo>
                    <a:lnTo>
                      <a:pt x="216" y="565"/>
                    </a:lnTo>
                    <a:lnTo>
                      <a:pt x="223" y="570"/>
                    </a:lnTo>
                    <a:lnTo>
                      <a:pt x="223" y="580"/>
                    </a:lnTo>
                    <a:lnTo>
                      <a:pt x="225" y="591"/>
                    </a:lnTo>
                    <a:lnTo>
                      <a:pt x="225" y="601"/>
                    </a:lnTo>
                    <a:lnTo>
                      <a:pt x="228" y="610"/>
                    </a:lnTo>
                    <a:lnTo>
                      <a:pt x="230" y="622"/>
                    </a:lnTo>
                    <a:lnTo>
                      <a:pt x="230" y="634"/>
                    </a:lnTo>
                    <a:lnTo>
                      <a:pt x="232" y="644"/>
                    </a:lnTo>
                    <a:lnTo>
                      <a:pt x="235" y="656"/>
                    </a:lnTo>
                    <a:lnTo>
                      <a:pt x="237" y="665"/>
                    </a:lnTo>
                    <a:lnTo>
                      <a:pt x="239" y="675"/>
                    </a:lnTo>
                    <a:lnTo>
                      <a:pt x="239" y="686"/>
                    </a:lnTo>
                    <a:lnTo>
                      <a:pt x="242" y="696"/>
                    </a:lnTo>
                    <a:lnTo>
                      <a:pt x="244" y="705"/>
                    </a:lnTo>
                    <a:lnTo>
                      <a:pt x="247" y="715"/>
                    </a:lnTo>
                    <a:lnTo>
                      <a:pt x="249" y="724"/>
                    </a:lnTo>
                    <a:lnTo>
                      <a:pt x="251" y="736"/>
                    </a:lnTo>
                    <a:lnTo>
                      <a:pt x="254" y="746"/>
                    </a:lnTo>
                    <a:lnTo>
                      <a:pt x="256" y="755"/>
                    </a:lnTo>
                    <a:lnTo>
                      <a:pt x="256" y="765"/>
                    </a:lnTo>
                    <a:lnTo>
                      <a:pt x="258" y="774"/>
                    </a:lnTo>
                    <a:lnTo>
                      <a:pt x="261" y="784"/>
                    </a:lnTo>
                    <a:lnTo>
                      <a:pt x="263" y="791"/>
                    </a:lnTo>
                    <a:lnTo>
                      <a:pt x="266" y="803"/>
                    </a:lnTo>
                    <a:lnTo>
                      <a:pt x="268" y="812"/>
                    </a:lnTo>
                    <a:lnTo>
                      <a:pt x="268" y="819"/>
                    </a:lnTo>
                    <a:lnTo>
                      <a:pt x="270" y="829"/>
                    </a:lnTo>
                    <a:lnTo>
                      <a:pt x="273" y="838"/>
                    </a:lnTo>
                    <a:lnTo>
                      <a:pt x="275" y="846"/>
                    </a:lnTo>
                    <a:lnTo>
                      <a:pt x="277" y="855"/>
                    </a:lnTo>
                    <a:lnTo>
                      <a:pt x="280" y="862"/>
                    </a:lnTo>
                    <a:lnTo>
                      <a:pt x="280" y="872"/>
                    </a:lnTo>
                    <a:lnTo>
                      <a:pt x="282" y="879"/>
                    </a:lnTo>
                    <a:lnTo>
                      <a:pt x="282" y="886"/>
                    </a:lnTo>
                    <a:lnTo>
                      <a:pt x="284" y="895"/>
                    </a:lnTo>
                    <a:lnTo>
                      <a:pt x="287" y="900"/>
                    </a:lnTo>
                    <a:lnTo>
                      <a:pt x="287" y="910"/>
                    </a:lnTo>
                    <a:lnTo>
                      <a:pt x="289" y="914"/>
                    </a:lnTo>
                    <a:lnTo>
                      <a:pt x="292" y="922"/>
                    </a:lnTo>
                    <a:lnTo>
                      <a:pt x="294" y="929"/>
                    </a:lnTo>
                    <a:lnTo>
                      <a:pt x="296" y="936"/>
                    </a:lnTo>
                    <a:lnTo>
                      <a:pt x="296" y="941"/>
                    </a:lnTo>
                    <a:lnTo>
                      <a:pt x="299" y="948"/>
                    </a:lnTo>
                    <a:lnTo>
                      <a:pt x="299" y="952"/>
                    </a:lnTo>
                    <a:lnTo>
                      <a:pt x="301" y="957"/>
                    </a:lnTo>
                    <a:lnTo>
                      <a:pt x="301" y="964"/>
                    </a:lnTo>
                    <a:lnTo>
                      <a:pt x="303" y="969"/>
                    </a:lnTo>
                    <a:lnTo>
                      <a:pt x="303" y="974"/>
                    </a:lnTo>
                    <a:lnTo>
                      <a:pt x="306" y="979"/>
                    </a:lnTo>
                    <a:lnTo>
                      <a:pt x="308" y="986"/>
                    </a:lnTo>
                    <a:lnTo>
                      <a:pt x="308" y="995"/>
                    </a:lnTo>
                    <a:lnTo>
                      <a:pt x="311" y="1000"/>
                    </a:lnTo>
                    <a:lnTo>
                      <a:pt x="313" y="1007"/>
                    </a:lnTo>
                    <a:lnTo>
                      <a:pt x="313" y="1012"/>
                    </a:lnTo>
                    <a:lnTo>
                      <a:pt x="313" y="1014"/>
                    </a:lnTo>
                    <a:lnTo>
                      <a:pt x="315" y="1014"/>
                    </a:lnTo>
                    <a:lnTo>
                      <a:pt x="318" y="1017"/>
                    </a:lnTo>
                    <a:lnTo>
                      <a:pt x="363" y="1002"/>
                    </a:lnTo>
                    <a:lnTo>
                      <a:pt x="360" y="995"/>
                    </a:lnTo>
                    <a:lnTo>
                      <a:pt x="360" y="988"/>
                    </a:lnTo>
                    <a:lnTo>
                      <a:pt x="356" y="981"/>
                    </a:lnTo>
                    <a:lnTo>
                      <a:pt x="356" y="976"/>
                    </a:lnTo>
                    <a:lnTo>
                      <a:pt x="353" y="967"/>
                    </a:lnTo>
                    <a:lnTo>
                      <a:pt x="351" y="960"/>
                    </a:lnTo>
                    <a:lnTo>
                      <a:pt x="351" y="955"/>
                    </a:lnTo>
                    <a:lnTo>
                      <a:pt x="348" y="948"/>
                    </a:lnTo>
                    <a:lnTo>
                      <a:pt x="346" y="941"/>
                    </a:lnTo>
                    <a:lnTo>
                      <a:pt x="346" y="936"/>
                    </a:lnTo>
                    <a:lnTo>
                      <a:pt x="344" y="926"/>
                    </a:lnTo>
                    <a:lnTo>
                      <a:pt x="341" y="922"/>
                    </a:lnTo>
                    <a:lnTo>
                      <a:pt x="341" y="914"/>
                    </a:lnTo>
                    <a:lnTo>
                      <a:pt x="339" y="907"/>
                    </a:lnTo>
                    <a:lnTo>
                      <a:pt x="339" y="900"/>
                    </a:lnTo>
                    <a:lnTo>
                      <a:pt x="337" y="895"/>
                    </a:lnTo>
                    <a:lnTo>
                      <a:pt x="334" y="886"/>
                    </a:lnTo>
                    <a:lnTo>
                      <a:pt x="334" y="881"/>
                    </a:lnTo>
                    <a:lnTo>
                      <a:pt x="332" y="872"/>
                    </a:lnTo>
                    <a:lnTo>
                      <a:pt x="332" y="867"/>
                    </a:lnTo>
                    <a:lnTo>
                      <a:pt x="327" y="860"/>
                    </a:lnTo>
                    <a:lnTo>
                      <a:pt x="327" y="853"/>
                    </a:lnTo>
                    <a:lnTo>
                      <a:pt x="325" y="846"/>
                    </a:lnTo>
                    <a:lnTo>
                      <a:pt x="325" y="841"/>
                    </a:lnTo>
                    <a:lnTo>
                      <a:pt x="322" y="834"/>
                    </a:lnTo>
                    <a:lnTo>
                      <a:pt x="322" y="827"/>
                    </a:lnTo>
                    <a:lnTo>
                      <a:pt x="320" y="819"/>
                    </a:lnTo>
                    <a:lnTo>
                      <a:pt x="320" y="815"/>
                    </a:lnTo>
                    <a:lnTo>
                      <a:pt x="318" y="808"/>
                    </a:lnTo>
                    <a:lnTo>
                      <a:pt x="318" y="800"/>
                    </a:lnTo>
                    <a:lnTo>
                      <a:pt x="315" y="793"/>
                    </a:lnTo>
                    <a:lnTo>
                      <a:pt x="313" y="789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5" y="774"/>
                    </a:lnTo>
                    <a:lnTo>
                      <a:pt x="327" y="770"/>
                    </a:lnTo>
                    <a:lnTo>
                      <a:pt x="332" y="762"/>
                    </a:lnTo>
                    <a:lnTo>
                      <a:pt x="337" y="758"/>
                    </a:lnTo>
                    <a:lnTo>
                      <a:pt x="339" y="753"/>
                    </a:lnTo>
                    <a:lnTo>
                      <a:pt x="346" y="748"/>
                    </a:lnTo>
                    <a:lnTo>
                      <a:pt x="348" y="741"/>
                    </a:lnTo>
                    <a:lnTo>
                      <a:pt x="353" y="736"/>
                    </a:lnTo>
                    <a:lnTo>
                      <a:pt x="356" y="729"/>
                    </a:lnTo>
                    <a:lnTo>
                      <a:pt x="363" y="722"/>
                    </a:lnTo>
                    <a:lnTo>
                      <a:pt x="365" y="717"/>
                    </a:lnTo>
                    <a:lnTo>
                      <a:pt x="370" y="710"/>
                    </a:lnTo>
                    <a:lnTo>
                      <a:pt x="374" y="705"/>
                    </a:lnTo>
                    <a:lnTo>
                      <a:pt x="379" y="698"/>
                    </a:lnTo>
                    <a:lnTo>
                      <a:pt x="382" y="691"/>
                    </a:lnTo>
                    <a:lnTo>
                      <a:pt x="386" y="686"/>
                    </a:lnTo>
                    <a:lnTo>
                      <a:pt x="389" y="679"/>
                    </a:lnTo>
                    <a:lnTo>
                      <a:pt x="393" y="672"/>
                    </a:lnTo>
                    <a:lnTo>
                      <a:pt x="396" y="665"/>
                    </a:lnTo>
                    <a:lnTo>
                      <a:pt x="403" y="660"/>
                    </a:lnTo>
                    <a:lnTo>
                      <a:pt x="405" y="653"/>
                    </a:lnTo>
                    <a:lnTo>
                      <a:pt x="410" y="648"/>
                    </a:lnTo>
                    <a:lnTo>
                      <a:pt x="412" y="641"/>
                    </a:lnTo>
                    <a:lnTo>
                      <a:pt x="415" y="637"/>
                    </a:lnTo>
                    <a:lnTo>
                      <a:pt x="419" y="632"/>
                    </a:lnTo>
                    <a:lnTo>
                      <a:pt x="422" y="625"/>
                    </a:lnTo>
                    <a:lnTo>
                      <a:pt x="424" y="620"/>
                    </a:lnTo>
                    <a:lnTo>
                      <a:pt x="429" y="613"/>
                    </a:lnTo>
                    <a:lnTo>
                      <a:pt x="431" y="610"/>
                    </a:lnTo>
                    <a:lnTo>
                      <a:pt x="434" y="606"/>
                    </a:lnTo>
                    <a:lnTo>
                      <a:pt x="438" y="606"/>
                    </a:lnTo>
                    <a:lnTo>
                      <a:pt x="448" y="606"/>
                    </a:lnTo>
                    <a:lnTo>
                      <a:pt x="455" y="606"/>
                    </a:lnTo>
                    <a:lnTo>
                      <a:pt x="464" y="606"/>
                    </a:lnTo>
                    <a:lnTo>
                      <a:pt x="474" y="606"/>
                    </a:lnTo>
                    <a:lnTo>
                      <a:pt x="483" y="608"/>
                    </a:lnTo>
                    <a:lnTo>
                      <a:pt x="491" y="608"/>
                    </a:lnTo>
                    <a:lnTo>
                      <a:pt x="500" y="608"/>
                    </a:lnTo>
                    <a:lnTo>
                      <a:pt x="498" y="618"/>
                    </a:lnTo>
                    <a:lnTo>
                      <a:pt x="498" y="625"/>
                    </a:lnTo>
                    <a:lnTo>
                      <a:pt x="495" y="634"/>
                    </a:lnTo>
                    <a:lnTo>
                      <a:pt x="495" y="641"/>
                    </a:lnTo>
                    <a:lnTo>
                      <a:pt x="493" y="651"/>
                    </a:lnTo>
                    <a:lnTo>
                      <a:pt x="493" y="660"/>
                    </a:lnTo>
                    <a:lnTo>
                      <a:pt x="493" y="670"/>
                    </a:lnTo>
                    <a:lnTo>
                      <a:pt x="493" y="679"/>
                    </a:lnTo>
                    <a:lnTo>
                      <a:pt x="491" y="689"/>
                    </a:lnTo>
                    <a:lnTo>
                      <a:pt x="491" y="698"/>
                    </a:lnTo>
                    <a:lnTo>
                      <a:pt x="488" y="708"/>
                    </a:lnTo>
                    <a:lnTo>
                      <a:pt x="488" y="717"/>
                    </a:lnTo>
                    <a:lnTo>
                      <a:pt x="486" y="727"/>
                    </a:lnTo>
                    <a:lnTo>
                      <a:pt x="486" y="736"/>
                    </a:lnTo>
                    <a:lnTo>
                      <a:pt x="483" y="746"/>
                    </a:lnTo>
                    <a:lnTo>
                      <a:pt x="483" y="758"/>
                    </a:lnTo>
                    <a:lnTo>
                      <a:pt x="481" y="767"/>
                    </a:lnTo>
                    <a:lnTo>
                      <a:pt x="479" y="777"/>
                    </a:lnTo>
                    <a:lnTo>
                      <a:pt x="476" y="786"/>
                    </a:lnTo>
                    <a:lnTo>
                      <a:pt x="476" y="798"/>
                    </a:lnTo>
                    <a:lnTo>
                      <a:pt x="474" y="805"/>
                    </a:lnTo>
                    <a:lnTo>
                      <a:pt x="474" y="817"/>
                    </a:lnTo>
                    <a:lnTo>
                      <a:pt x="472" y="827"/>
                    </a:lnTo>
                    <a:lnTo>
                      <a:pt x="472" y="838"/>
                    </a:lnTo>
                    <a:lnTo>
                      <a:pt x="469" y="846"/>
                    </a:lnTo>
                    <a:lnTo>
                      <a:pt x="464" y="857"/>
                    </a:lnTo>
                    <a:lnTo>
                      <a:pt x="464" y="867"/>
                    </a:lnTo>
                    <a:lnTo>
                      <a:pt x="462" y="876"/>
                    </a:lnTo>
                    <a:lnTo>
                      <a:pt x="460" y="886"/>
                    </a:lnTo>
                    <a:lnTo>
                      <a:pt x="460" y="898"/>
                    </a:lnTo>
                    <a:lnTo>
                      <a:pt x="457" y="907"/>
                    </a:lnTo>
                    <a:lnTo>
                      <a:pt x="455" y="917"/>
                    </a:lnTo>
                    <a:lnTo>
                      <a:pt x="453" y="926"/>
                    </a:lnTo>
                    <a:lnTo>
                      <a:pt x="450" y="938"/>
                    </a:lnTo>
                    <a:lnTo>
                      <a:pt x="448" y="945"/>
                    </a:lnTo>
                    <a:lnTo>
                      <a:pt x="446" y="957"/>
                    </a:lnTo>
                    <a:lnTo>
                      <a:pt x="443" y="967"/>
                    </a:lnTo>
                    <a:lnTo>
                      <a:pt x="443" y="976"/>
                    </a:lnTo>
                    <a:lnTo>
                      <a:pt x="438" y="986"/>
                    </a:lnTo>
                    <a:lnTo>
                      <a:pt x="436" y="995"/>
                    </a:lnTo>
                    <a:lnTo>
                      <a:pt x="434" y="1005"/>
                    </a:lnTo>
                    <a:lnTo>
                      <a:pt x="431" y="1014"/>
                    </a:lnTo>
                    <a:lnTo>
                      <a:pt x="429" y="1021"/>
                    </a:lnTo>
                    <a:lnTo>
                      <a:pt x="429" y="1031"/>
                    </a:lnTo>
                    <a:lnTo>
                      <a:pt x="424" y="1040"/>
                    </a:lnTo>
                    <a:lnTo>
                      <a:pt x="422" y="1050"/>
                    </a:lnTo>
                    <a:lnTo>
                      <a:pt x="419" y="1059"/>
                    </a:lnTo>
                    <a:lnTo>
                      <a:pt x="419" y="1066"/>
                    </a:lnTo>
                    <a:lnTo>
                      <a:pt x="415" y="1076"/>
                    </a:lnTo>
                    <a:lnTo>
                      <a:pt x="412" y="1083"/>
                    </a:lnTo>
                    <a:lnTo>
                      <a:pt x="410" y="1093"/>
                    </a:lnTo>
                    <a:lnTo>
                      <a:pt x="408" y="1102"/>
                    </a:lnTo>
                    <a:lnTo>
                      <a:pt x="405" y="1109"/>
                    </a:lnTo>
                    <a:lnTo>
                      <a:pt x="403" y="1116"/>
                    </a:lnTo>
                    <a:lnTo>
                      <a:pt x="401" y="1123"/>
                    </a:lnTo>
                    <a:lnTo>
                      <a:pt x="396" y="1133"/>
                    </a:lnTo>
                    <a:lnTo>
                      <a:pt x="393" y="1138"/>
                    </a:lnTo>
                    <a:lnTo>
                      <a:pt x="391" y="1145"/>
                    </a:lnTo>
                    <a:lnTo>
                      <a:pt x="389" y="1152"/>
                    </a:lnTo>
                    <a:lnTo>
                      <a:pt x="386" y="1161"/>
                    </a:lnTo>
                    <a:lnTo>
                      <a:pt x="382" y="1166"/>
                    </a:lnTo>
                    <a:lnTo>
                      <a:pt x="379" y="1173"/>
                    </a:lnTo>
                    <a:lnTo>
                      <a:pt x="377" y="1180"/>
                    </a:lnTo>
                    <a:lnTo>
                      <a:pt x="374" y="1188"/>
                    </a:lnTo>
                    <a:lnTo>
                      <a:pt x="372" y="1190"/>
                    </a:lnTo>
                    <a:lnTo>
                      <a:pt x="372" y="1195"/>
                    </a:lnTo>
                    <a:lnTo>
                      <a:pt x="370" y="1202"/>
                    </a:lnTo>
                    <a:lnTo>
                      <a:pt x="367" y="1207"/>
                    </a:lnTo>
                    <a:lnTo>
                      <a:pt x="365" y="1214"/>
                    </a:lnTo>
                    <a:lnTo>
                      <a:pt x="360" y="1218"/>
                    </a:lnTo>
                    <a:lnTo>
                      <a:pt x="356" y="1226"/>
                    </a:lnTo>
                    <a:lnTo>
                      <a:pt x="351" y="1230"/>
                    </a:lnTo>
                    <a:lnTo>
                      <a:pt x="346" y="1235"/>
                    </a:lnTo>
                    <a:lnTo>
                      <a:pt x="341" y="1237"/>
                    </a:lnTo>
                    <a:lnTo>
                      <a:pt x="334" y="1237"/>
                    </a:lnTo>
                    <a:lnTo>
                      <a:pt x="327" y="1235"/>
                    </a:lnTo>
                    <a:lnTo>
                      <a:pt x="320" y="1230"/>
                    </a:lnTo>
                    <a:lnTo>
                      <a:pt x="318" y="1226"/>
                    </a:lnTo>
                    <a:lnTo>
                      <a:pt x="313" y="1218"/>
                    </a:lnTo>
                    <a:lnTo>
                      <a:pt x="308" y="1214"/>
                    </a:lnTo>
                    <a:lnTo>
                      <a:pt x="306" y="120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42" name="Freeform 147"/>
              <p:cNvSpPr>
                <a:spLocks noChangeAspect="1"/>
              </p:cNvSpPr>
              <p:nvPr/>
            </p:nvSpPr>
            <p:spPr bwMode="auto">
              <a:xfrm>
                <a:off x="3634" y="9483"/>
                <a:ext cx="73" cy="90"/>
              </a:xfrm>
              <a:custGeom>
                <a:avLst/>
                <a:gdLst>
                  <a:gd name="T0" fmla="*/ 64 w 73"/>
                  <a:gd name="T1" fmla="*/ 90 h 90"/>
                  <a:gd name="T2" fmla="*/ 14 w 73"/>
                  <a:gd name="T3" fmla="*/ 64 h 90"/>
                  <a:gd name="T4" fmla="*/ 0 w 73"/>
                  <a:gd name="T5" fmla="*/ 5 h 90"/>
                  <a:gd name="T6" fmla="*/ 14 w 73"/>
                  <a:gd name="T7" fmla="*/ 0 h 90"/>
                  <a:gd name="T8" fmla="*/ 54 w 73"/>
                  <a:gd name="T9" fmla="*/ 36 h 90"/>
                  <a:gd name="T10" fmla="*/ 73 w 73"/>
                  <a:gd name="T11" fmla="*/ 83 h 90"/>
                  <a:gd name="T12" fmla="*/ 64 w 73"/>
                  <a:gd name="T13" fmla="*/ 90 h 90"/>
                  <a:gd name="T14" fmla="*/ 64 w 73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90"/>
                  <a:gd name="T26" fmla="*/ 73 w 73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90">
                    <a:moveTo>
                      <a:pt x="64" y="90"/>
                    </a:moveTo>
                    <a:lnTo>
                      <a:pt x="14" y="64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54" y="36"/>
                    </a:lnTo>
                    <a:lnTo>
                      <a:pt x="73" y="83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43" name="Freeform 148"/>
              <p:cNvSpPr>
                <a:spLocks noChangeAspect="1"/>
              </p:cNvSpPr>
              <p:nvPr/>
            </p:nvSpPr>
            <p:spPr bwMode="auto">
              <a:xfrm>
                <a:off x="2715" y="9559"/>
                <a:ext cx="66" cy="43"/>
              </a:xfrm>
              <a:custGeom>
                <a:avLst/>
                <a:gdLst>
                  <a:gd name="T0" fmla="*/ 0 w 66"/>
                  <a:gd name="T1" fmla="*/ 24 h 43"/>
                  <a:gd name="T2" fmla="*/ 4 w 66"/>
                  <a:gd name="T3" fmla="*/ 14 h 43"/>
                  <a:gd name="T4" fmla="*/ 42 w 66"/>
                  <a:gd name="T5" fmla="*/ 0 h 43"/>
                  <a:gd name="T6" fmla="*/ 66 w 66"/>
                  <a:gd name="T7" fmla="*/ 17 h 43"/>
                  <a:gd name="T8" fmla="*/ 66 w 66"/>
                  <a:gd name="T9" fmla="*/ 26 h 43"/>
                  <a:gd name="T10" fmla="*/ 28 w 66"/>
                  <a:gd name="T11" fmla="*/ 43 h 43"/>
                  <a:gd name="T12" fmla="*/ 0 w 66"/>
                  <a:gd name="T13" fmla="*/ 24 h 43"/>
                  <a:gd name="T14" fmla="*/ 0 w 66"/>
                  <a:gd name="T15" fmla="*/ 2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3"/>
                  <a:gd name="T26" fmla="*/ 66 w 66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3">
                    <a:moveTo>
                      <a:pt x="0" y="24"/>
                    </a:moveTo>
                    <a:lnTo>
                      <a:pt x="4" y="14"/>
                    </a:lnTo>
                    <a:lnTo>
                      <a:pt x="42" y="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2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7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7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41" grpId="0" animBg="1"/>
      <p:bldP spid="107542" grpId="0" animBg="1"/>
      <p:bldP spid="107543" grpId="0" animBg="1"/>
      <p:bldP spid="107560" grpId="0" animBg="1"/>
      <p:bldP spid="107561" grpId="0" animBg="1"/>
      <p:bldP spid="1075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 descr="mar"/>
          <p:cNvSpPr>
            <a:spLocks noChangeArrowheads="1"/>
          </p:cNvSpPr>
          <p:nvPr/>
        </p:nvSpPr>
        <p:spPr bwMode="auto">
          <a:xfrm>
            <a:off x="28575" y="4638675"/>
            <a:ext cx="9144000" cy="22050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96013" y="2276475"/>
            <a:ext cx="2947987" cy="3605213"/>
            <a:chOff x="0" y="935"/>
            <a:chExt cx="1857" cy="2271"/>
          </a:xfrm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0" y="935"/>
              <a:ext cx="1857" cy="1956"/>
              <a:chOff x="1998" y="6097"/>
              <a:chExt cx="3095" cy="3261"/>
            </a:xfrm>
          </p:grpSpPr>
          <p:sp>
            <p:nvSpPr>
              <p:cNvPr id="40098" name="Freeform 5"/>
              <p:cNvSpPr>
                <a:spLocks noChangeAspect="1"/>
              </p:cNvSpPr>
              <p:nvPr/>
            </p:nvSpPr>
            <p:spPr bwMode="auto">
              <a:xfrm>
                <a:off x="2421" y="6097"/>
                <a:ext cx="2249" cy="3261"/>
              </a:xfrm>
              <a:custGeom>
                <a:avLst/>
                <a:gdLst>
                  <a:gd name="T0" fmla="*/ 1125 w 250"/>
                  <a:gd name="T1" fmla="*/ 0 h 363"/>
                  <a:gd name="T2" fmla="*/ 1691 w 250"/>
                  <a:gd name="T3" fmla="*/ 1626 h 363"/>
                  <a:gd name="T4" fmla="*/ 2249 w 250"/>
                  <a:gd name="T5" fmla="*/ 3261 h 363"/>
                  <a:gd name="T6" fmla="*/ 1125 w 250"/>
                  <a:gd name="T7" fmla="*/ 3261 h 363"/>
                  <a:gd name="T8" fmla="*/ 0 w 250"/>
                  <a:gd name="T9" fmla="*/ 3261 h 363"/>
                  <a:gd name="T10" fmla="*/ 558 w 250"/>
                  <a:gd name="T11" fmla="*/ 1626 h 363"/>
                  <a:gd name="T12" fmla="*/ 1125 w 250"/>
                  <a:gd name="T13" fmla="*/ 0 h 3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0"/>
                  <a:gd name="T22" fmla="*/ 0 h 363"/>
                  <a:gd name="T23" fmla="*/ 250 w 250"/>
                  <a:gd name="T24" fmla="*/ 363 h 3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0" h="363">
                    <a:moveTo>
                      <a:pt x="125" y="0"/>
                    </a:moveTo>
                    <a:lnTo>
                      <a:pt x="188" y="181"/>
                    </a:lnTo>
                    <a:lnTo>
                      <a:pt x="250" y="363"/>
                    </a:lnTo>
                    <a:lnTo>
                      <a:pt x="125" y="363"/>
                    </a:lnTo>
                    <a:lnTo>
                      <a:pt x="0" y="363"/>
                    </a:lnTo>
                    <a:lnTo>
                      <a:pt x="62" y="181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CC78C"/>
              </a:solidFill>
              <a:ln w="0">
                <a:solidFill>
                  <a:srgbClr val="F4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99" name="Freeform 6"/>
              <p:cNvSpPr>
                <a:spLocks noChangeAspect="1"/>
              </p:cNvSpPr>
              <p:nvPr/>
            </p:nvSpPr>
            <p:spPr bwMode="auto">
              <a:xfrm>
                <a:off x="1998" y="6582"/>
                <a:ext cx="1377" cy="854"/>
              </a:xfrm>
              <a:custGeom>
                <a:avLst/>
                <a:gdLst>
                  <a:gd name="T0" fmla="*/ 0 w 153"/>
                  <a:gd name="T1" fmla="*/ 0 h 95"/>
                  <a:gd name="T2" fmla="*/ 540 w 153"/>
                  <a:gd name="T3" fmla="*/ 423 h 95"/>
                  <a:gd name="T4" fmla="*/ 1080 w 153"/>
                  <a:gd name="T5" fmla="*/ 854 h 95"/>
                  <a:gd name="T6" fmla="*/ 1233 w 153"/>
                  <a:gd name="T7" fmla="*/ 423 h 95"/>
                  <a:gd name="T8" fmla="*/ 1377 w 153"/>
                  <a:gd name="T9" fmla="*/ 0 h 95"/>
                  <a:gd name="T10" fmla="*/ 693 w 153"/>
                  <a:gd name="T11" fmla="*/ 0 h 95"/>
                  <a:gd name="T12" fmla="*/ 0 w 153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3"/>
                  <a:gd name="T22" fmla="*/ 0 h 95"/>
                  <a:gd name="T23" fmla="*/ 153 w 153"/>
                  <a:gd name="T24" fmla="*/ 95 h 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3" h="95">
                    <a:moveTo>
                      <a:pt x="0" y="0"/>
                    </a:moveTo>
                    <a:lnTo>
                      <a:pt x="60" y="47"/>
                    </a:lnTo>
                    <a:lnTo>
                      <a:pt x="120" y="95"/>
                    </a:lnTo>
                    <a:lnTo>
                      <a:pt x="137" y="47"/>
                    </a:lnTo>
                    <a:lnTo>
                      <a:pt x="153" y="0"/>
                    </a:lnTo>
                    <a:lnTo>
                      <a:pt x="7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3A3E"/>
              </a:solidFill>
              <a:ln w="0">
                <a:solidFill>
                  <a:srgbClr val="EC3A3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100" name="Freeform 7"/>
              <p:cNvSpPr>
                <a:spLocks noChangeAspect="1"/>
              </p:cNvSpPr>
              <p:nvPr/>
            </p:nvSpPr>
            <p:spPr bwMode="auto">
              <a:xfrm>
                <a:off x="3717" y="6582"/>
                <a:ext cx="1376" cy="854"/>
              </a:xfrm>
              <a:custGeom>
                <a:avLst/>
                <a:gdLst>
                  <a:gd name="T0" fmla="*/ 1376 w 153"/>
                  <a:gd name="T1" fmla="*/ 0 h 95"/>
                  <a:gd name="T2" fmla="*/ 836 w 153"/>
                  <a:gd name="T3" fmla="*/ 423 h 95"/>
                  <a:gd name="T4" fmla="*/ 288 w 153"/>
                  <a:gd name="T5" fmla="*/ 854 h 95"/>
                  <a:gd name="T6" fmla="*/ 144 w 153"/>
                  <a:gd name="T7" fmla="*/ 423 h 95"/>
                  <a:gd name="T8" fmla="*/ 0 w 153"/>
                  <a:gd name="T9" fmla="*/ 0 h 95"/>
                  <a:gd name="T10" fmla="*/ 684 w 153"/>
                  <a:gd name="T11" fmla="*/ 0 h 95"/>
                  <a:gd name="T12" fmla="*/ 1376 w 153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3"/>
                  <a:gd name="T22" fmla="*/ 0 h 95"/>
                  <a:gd name="T23" fmla="*/ 153 w 153"/>
                  <a:gd name="T24" fmla="*/ 95 h 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3" h="95">
                    <a:moveTo>
                      <a:pt x="153" y="0"/>
                    </a:moveTo>
                    <a:lnTo>
                      <a:pt x="93" y="47"/>
                    </a:lnTo>
                    <a:lnTo>
                      <a:pt x="32" y="95"/>
                    </a:lnTo>
                    <a:lnTo>
                      <a:pt x="16" y="47"/>
                    </a:lnTo>
                    <a:lnTo>
                      <a:pt x="0" y="0"/>
                    </a:lnTo>
                    <a:lnTo>
                      <a:pt x="76" y="0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EC3A3E"/>
              </a:solidFill>
              <a:ln w="0">
                <a:solidFill>
                  <a:srgbClr val="EC3A3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8"/>
            <p:cNvGrpSpPr>
              <a:grpSpLocks noChangeAspect="1"/>
            </p:cNvGrpSpPr>
            <p:nvPr/>
          </p:nvGrpSpPr>
          <p:grpSpPr bwMode="auto">
            <a:xfrm flipH="1" flipV="1">
              <a:off x="743" y="1691"/>
              <a:ext cx="371" cy="185"/>
              <a:chOff x="3099" y="3770"/>
              <a:chExt cx="887" cy="443"/>
            </a:xfrm>
          </p:grpSpPr>
          <p:sp>
            <p:nvSpPr>
              <p:cNvPr id="40094" name="Oval 9"/>
              <p:cNvSpPr>
                <a:spLocks noChangeAspect="1" noChangeArrowheads="1"/>
              </p:cNvSpPr>
              <p:nvPr/>
            </p:nvSpPr>
            <p:spPr bwMode="auto">
              <a:xfrm>
                <a:off x="3099" y="3770"/>
                <a:ext cx="222" cy="4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95" name="Oval 10"/>
              <p:cNvSpPr>
                <a:spLocks noChangeAspect="1" noChangeArrowheads="1"/>
              </p:cNvSpPr>
              <p:nvPr/>
            </p:nvSpPr>
            <p:spPr bwMode="auto">
              <a:xfrm>
                <a:off x="3145" y="4013"/>
                <a:ext cx="131" cy="13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96" name="Oval 11"/>
              <p:cNvSpPr>
                <a:spLocks noChangeAspect="1" noChangeArrowheads="1"/>
              </p:cNvSpPr>
              <p:nvPr/>
            </p:nvSpPr>
            <p:spPr bwMode="auto">
              <a:xfrm>
                <a:off x="3764" y="3770"/>
                <a:ext cx="222" cy="4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97" name="Oval 12"/>
              <p:cNvSpPr>
                <a:spLocks noChangeAspect="1" noChangeArrowheads="1"/>
              </p:cNvSpPr>
              <p:nvPr/>
            </p:nvSpPr>
            <p:spPr bwMode="auto">
              <a:xfrm>
                <a:off x="3810" y="4013"/>
                <a:ext cx="131" cy="13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0086" name="Oval 13"/>
            <p:cNvSpPr>
              <a:spLocks noChangeAspect="1" noChangeArrowheads="1"/>
            </p:cNvSpPr>
            <p:nvPr/>
          </p:nvSpPr>
          <p:spPr bwMode="auto">
            <a:xfrm>
              <a:off x="770" y="2339"/>
              <a:ext cx="317" cy="163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5" name="Group 14"/>
            <p:cNvGrpSpPr>
              <a:grpSpLocks noChangeAspect="1"/>
            </p:cNvGrpSpPr>
            <p:nvPr/>
          </p:nvGrpSpPr>
          <p:grpSpPr bwMode="auto">
            <a:xfrm>
              <a:off x="572" y="2886"/>
              <a:ext cx="713" cy="320"/>
              <a:chOff x="2061" y="6997"/>
              <a:chExt cx="1189" cy="533"/>
            </a:xfrm>
          </p:grpSpPr>
          <p:grpSp>
            <p:nvGrpSpPr>
              <p:cNvPr id="6" name="Group 15"/>
              <p:cNvGrpSpPr>
                <a:grpSpLocks noChangeAspect="1"/>
              </p:cNvGrpSpPr>
              <p:nvPr/>
            </p:nvGrpSpPr>
            <p:grpSpPr bwMode="auto">
              <a:xfrm>
                <a:off x="2061" y="6997"/>
                <a:ext cx="317" cy="532"/>
                <a:chOff x="4001" y="6848"/>
                <a:chExt cx="255" cy="397"/>
              </a:xfrm>
            </p:grpSpPr>
            <p:sp>
              <p:nvSpPr>
                <p:cNvPr id="40092" name="Line 16"/>
                <p:cNvSpPr>
                  <a:spLocks noChangeAspect="1" noChangeShapeType="1"/>
                </p:cNvSpPr>
                <p:nvPr/>
              </p:nvSpPr>
              <p:spPr bwMode="auto">
                <a:xfrm>
                  <a:off x="4255" y="6848"/>
                  <a:ext cx="1" cy="397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0093" name="Freeform 17"/>
                <p:cNvSpPr>
                  <a:spLocks noChangeAspect="1"/>
                </p:cNvSpPr>
                <p:nvPr/>
              </p:nvSpPr>
              <p:spPr bwMode="auto">
                <a:xfrm>
                  <a:off x="4001" y="7115"/>
                  <a:ext cx="254" cy="130"/>
                </a:xfrm>
                <a:custGeom>
                  <a:avLst/>
                  <a:gdLst>
                    <a:gd name="T0" fmla="*/ 0 w 254"/>
                    <a:gd name="T1" fmla="*/ 25 h 130"/>
                    <a:gd name="T2" fmla="*/ 254 w 254"/>
                    <a:gd name="T3" fmla="*/ 0 h 130"/>
                    <a:gd name="T4" fmla="*/ 254 w 254"/>
                    <a:gd name="T5" fmla="*/ 130 h 130"/>
                    <a:gd name="T6" fmla="*/ 0 w 254"/>
                    <a:gd name="T7" fmla="*/ 130 h 130"/>
                    <a:gd name="T8" fmla="*/ 0 w 254"/>
                    <a:gd name="T9" fmla="*/ 25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130"/>
                    <a:gd name="T17" fmla="*/ 254 w 254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130">
                      <a:moveTo>
                        <a:pt x="0" y="25"/>
                      </a:moveTo>
                      <a:lnTo>
                        <a:pt x="254" y="0"/>
                      </a:lnTo>
                      <a:lnTo>
                        <a:pt x="254" y="130"/>
                      </a:lnTo>
                      <a:lnTo>
                        <a:pt x="0" y="13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7" name="Group 18"/>
              <p:cNvGrpSpPr>
                <a:grpSpLocks noChangeAspect="1"/>
              </p:cNvGrpSpPr>
              <p:nvPr/>
            </p:nvGrpSpPr>
            <p:grpSpPr bwMode="auto">
              <a:xfrm>
                <a:off x="2933" y="6997"/>
                <a:ext cx="317" cy="533"/>
                <a:chOff x="4703" y="6835"/>
                <a:chExt cx="255" cy="398"/>
              </a:xfrm>
            </p:grpSpPr>
            <p:sp>
              <p:nvSpPr>
                <p:cNvPr id="40090" name="Line 19"/>
                <p:cNvSpPr>
                  <a:spLocks noChangeAspect="1" noChangeShapeType="1"/>
                </p:cNvSpPr>
                <p:nvPr/>
              </p:nvSpPr>
              <p:spPr bwMode="auto">
                <a:xfrm>
                  <a:off x="4703" y="6835"/>
                  <a:ext cx="1" cy="398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0091" name="Freeform 20"/>
                <p:cNvSpPr>
                  <a:spLocks noChangeAspect="1"/>
                </p:cNvSpPr>
                <p:nvPr/>
              </p:nvSpPr>
              <p:spPr bwMode="auto">
                <a:xfrm>
                  <a:off x="4703" y="7102"/>
                  <a:ext cx="255" cy="131"/>
                </a:xfrm>
                <a:custGeom>
                  <a:avLst/>
                  <a:gdLst>
                    <a:gd name="T0" fmla="*/ 255 w 255"/>
                    <a:gd name="T1" fmla="*/ 25 h 131"/>
                    <a:gd name="T2" fmla="*/ 0 w 255"/>
                    <a:gd name="T3" fmla="*/ 0 h 131"/>
                    <a:gd name="T4" fmla="*/ 0 w 255"/>
                    <a:gd name="T5" fmla="*/ 131 h 131"/>
                    <a:gd name="T6" fmla="*/ 255 w 255"/>
                    <a:gd name="T7" fmla="*/ 131 h 131"/>
                    <a:gd name="T8" fmla="*/ 255 w 255"/>
                    <a:gd name="T9" fmla="*/ 25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"/>
                    <a:gd name="T16" fmla="*/ 0 h 131"/>
                    <a:gd name="T17" fmla="*/ 255 w 255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" h="131">
                      <a:moveTo>
                        <a:pt x="255" y="25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255" y="131"/>
                      </a:lnTo>
                      <a:lnTo>
                        <a:pt x="255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7740650" y="404813"/>
            <a:ext cx="1196975" cy="1374775"/>
            <a:chOff x="1429" y="114"/>
            <a:chExt cx="754" cy="866"/>
          </a:xfrm>
        </p:grpSpPr>
        <p:grpSp>
          <p:nvGrpSpPr>
            <p:cNvPr id="9" name="Group 22"/>
            <p:cNvGrpSpPr>
              <a:grpSpLocks noChangeAspect="1"/>
            </p:cNvGrpSpPr>
            <p:nvPr/>
          </p:nvGrpSpPr>
          <p:grpSpPr bwMode="auto">
            <a:xfrm>
              <a:off x="1501" y="114"/>
              <a:ext cx="322" cy="362"/>
              <a:chOff x="1701" y="8977"/>
              <a:chExt cx="2520" cy="2831"/>
            </a:xfrm>
          </p:grpSpPr>
          <p:sp>
            <p:nvSpPr>
              <p:cNvPr id="40074" name="Freeform 23"/>
              <p:cNvSpPr>
                <a:spLocks noChangeAspect="1"/>
              </p:cNvSpPr>
              <p:nvPr/>
            </p:nvSpPr>
            <p:spPr bwMode="auto">
              <a:xfrm>
                <a:off x="1791" y="10571"/>
                <a:ext cx="208" cy="254"/>
              </a:xfrm>
              <a:custGeom>
                <a:avLst/>
                <a:gdLst>
                  <a:gd name="T0" fmla="*/ 201 w 208"/>
                  <a:gd name="T1" fmla="*/ 50 h 254"/>
                  <a:gd name="T2" fmla="*/ 194 w 208"/>
                  <a:gd name="T3" fmla="*/ 40 h 254"/>
                  <a:gd name="T4" fmla="*/ 185 w 208"/>
                  <a:gd name="T5" fmla="*/ 28 h 254"/>
                  <a:gd name="T6" fmla="*/ 171 w 208"/>
                  <a:gd name="T7" fmla="*/ 19 h 254"/>
                  <a:gd name="T8" fmla="*/ 154 w 208"/>
                  <a:gd name="T9" fmla="*/ 9 h 254"/>
                  <a:gd name="T10" fmla="*/ 140 w 208"/>
                  <a:gd name="T11" fmla="*/ 4 h 254"/>
                  <a:gd name="T12" fmla="*/ 133 w 208"/>
                  <a:gd name="T13" fmla="*/ 2 h 254"/>
                  <a:gd name="T14" fmla="*/ 121 w 208"/>
                  <a:gd name="T15" fmla="*/ 0 h 254"/>
                  <a:gd name="T16" fmla="*/ 109 w 208"/>
                  <a:gd name="T17" fmla="*/ 0 h 254"/>
                  <a:gd name="T18" fmla="*/ 99 w 208"/>
                  <a:gd name="T19" fmla="*/ 0 h 254"/>
                  <a:gd name="T20" fmla="*/ 88 w 208"/>
                  <a:gd name="T21" fmla="*/ 0 h 254"/>
                  <a:gd name="T22" fmla="*/ 76 w 208"/>
                  <a:gd name="T23" fmla="*/ 2 h 254"/>
                  <a:gd name="T24" fmla="*/ 64 w 208"/>
                  <a:gd name="T25" fmla="*/ 7 h 254"/>
                  <a:gd name="T26" fmla="*/ 52 w 208"/>
                  <a:gd name="T27" fmla="*/ 12 h 254"/>
                  <a:gd name="T28" fmla="*/ 43 w 208"/>
                  <a:gd name="T29" fmla="*/ 21 h 254"/>
                  <a:gd name="T30" fmla="*/ 36 w 208"/>
                  <a:gd name="T31" fmla="*/ 28 h 254"/>
                  <a:gd name="T32" fmla="*/ 26 w 208"/>
                  <a:gd name="T33" fmla="*/ 40 h 254"/>
                  <a:gd name="T34" fmla="*/ 19 w 208"/>
                  <a:gd name="T35" fmla="*/ 52 h 254"/>
                  <a:gd name="T36" fmla="*/ 12 w 208"/>
                  <a:gd name="T37" fmla="*/ 66 h 254"/>
                  <a:gd name="T38" fmla="*/ 7 w 208"/>
                  <a:gd name="T39" fmla="*/ 80 h 254"/>
                  <a:gd name="T40" fmla="*/ 2 w 208"/>
                  <a:gd name="T41" fmla="*/ 95 h 254"/>
                  <a:gd name="T42" fmla="*/ 0 w 208"/>
                  <a:gd name="T43" fmla="*/ 111 h 254"/>
                  <a:gd name="T44" fmla="*/ 0 w 208"/>
                  <a:gd name="T45" fmla="*/ 126 h 254"/>
                  <a:gd name="T46" fmla="*/ 0 w 208"/>
                  <a:gd name="T47" fmla="*/ 145 h 254"/>
                  <a:gd name="T48" fmla="*/ 0 w 208"/>
                  <a:gd name="T49" fmla="*/ 159 h 254"/>
                  <a:gd name="T50" fmla="*/ 2 w 208"/>
                  <a:gd name="T51" fmla="*/ 175 h 254"/>
                  <a:gd name="T52" fmla="*/ 7 w 208"/>
                  <a:gd name="T53" fmla="*/ 190 h 254"/>
                  <a:gd name="T54" fmla="*/ 12 w 208"/>
                  <a:gd name="T55" fmla="*/ 204 h 254"/>
                  <a:gd name="T56" fmla="*/ 19 w 208"/>
                  <a:gd name="T57" fmla="*/ 218 h 254"/>
                  <a:gd name="T58" fmla="*/ 28 w 208"/>
                  <a:gd name="T59" fmla="*/ 228 h 254"/>
                  <a:gd name="T60" fmla="*/ 38 w 208"/>
                  <a:gd name="T61" fmla="*/ 235 h 254"/>
                  <a:gd name="T62" fmla="*/ 50 w 208"/>
                  <a:gd name="T63" fmla="*/ 244 h 254"/>
                  <a:gd name="T64" fmla="*/ 59 w 208"/>
                  <a:gd name="T65" fmla="*/ 247 h 254"/>
                  <a:gd name="T66" fmla="*/ 73 w 208"/>
                  <a:gd name="T67" fmla="*/ 251 h 254"/>
                  <a:gd name="T68" fmla="*/ 85 w 208"/>
                  <a:gd name="T69" fmla="*/ 254 h 254"/>
                  <a:gd name="T70" fmla="*/ 99 w 208"/>
                  <a:gd name="T71" fmla="*/ 254 h 254"/>
                  <a:gd name="T72" fmla="*/ 111 w 208"/>
                  <a:gd name="T73" fmla="*/ 251 h 254"/>
                  <a:gd name="T74" fmla="*/ 123 w 208"/>
                  <a:gd name="T75" fmla="*/ 249 h 254"/>
                  <a:gd name="T76" fmla="*/ 135 w 208"/>
                  <a:gd name="T77" fmla="*/ 244 h 254"/>
                  <a:gd name="T78" fmla="*/ 147 w 208"/>
                  <a:gd name="T79" fmla="*/ 240 h 254"/>
                  <a:gd name="T80" fmla="*/ 154 w 208"/>
                  <a:gd name="T81" fmla="*/ 232 h 254"/>
                  <a:gd name="T82" fmla="*/ 166 w 208"/>
                  <a:gd name="T83" fmla="*/ 223 h 254"/>
                  <a:gd name="T84" fmla="*/ 175 w 208"/>
                  <a:gd name="T85" fmla="*/ 211 h 254"/>
                  <a:gd name="T86" fmla="*/ 180 w 208"/>
                  <a:gd name="T87" fmla="*/ 199 h 254"/>
                  <a:gd name="T88" fmla="*/ 185 w 208"/>
                  <a:gd name="T89" fmla="*/ 190 h 254"/>
                  <a:gd name="T90" fmla="*/ 189 w 208"/>
                  <a:gd name="T91" fmla="*/ 180 h 254"/>
                  <a:gd name="T92" fmla="*/ 192 w 208"/>
                  <a:gd name="T93" fmla="*/ 173 h 254"/>
                  <a:gd name="T94" fmla="*/ 197 w 208"/>
                  <a:gd name="T95" fmla="*/ 161 h 254"/>
                  <a:gd name="T96" fmla="*/ 201 w 208"/>
                  <a:gd name="T97" fmla="*/ 152 h 254"/>
                  <a:gd name="T98" fmla="*/ 204 w 208"/>
                  <a:gd name="T99" fmla="*/ 145 h 254"/>
                  <a:gd name="T100" fmla="*/ 206 w 208"/>
                  <a:gd name="T101" fmla="*/ 133 h 254"/>
                  <a:gd name="T102" fmla="*/ 206 w 208"/>
                  <a:gd name="T103" fmla="*/ 123 h 254"/>
                  <a:gd name="T104" fmla="*/ 208 w 208"/>
                  <a:gd name="T105" fmla="*/ 114 h 254"/>
                  <a:gd name="T106" fmla="*/ 208 w 208"/>
                  <a:gd name="T107" fmla="*/ 104 h 254"/>
                  <a:gd name="T108" fmla="*/ 208 w 208"/>
                  <a:gd name="T109" fmla="*/ 92 h 254"/>
                  <a:gd name="T110" fmla="*/ 208 w 208"/>
                  <a:gd name="T111" fmla="*/ 83 h 254"/>
                  <a:gd name="T112" fmla="*/ 206 w 208"/>
                  <a:gd name="T113" fmla="*/ 73 h 254"/>
                  <a:gd name="T114" fmla="*/ 206 w 208"/>
                  <a:gd name="T115" fmla="*/ 61 h 254"/>
                  <a:gd name="T116" fmla="*/ 204 w 208"/>
                  <a:gd name="T117" fmla="*/ 57 h 2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"/>
                  <a:gd name="T178" fmla="*/ 0 h 254"/>
                  <a:gd name="T179" fmla="*/ 208 w 208"/>
                  <a:gd name="T180" fmla="*/ 254 h 2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" h="254">
                    <a:moveTo>
                      <a:pt x="204" y="57"/>
                    </a:moveTo>
                    <a:lnTo>
                      <a:pt x="201" y="50"/>
                    </a:lnTo>
                    <a:lnTo>
                      <a:pt x="197" y="45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85" y="28"/>
                    </a:lnTo>
                    <a:lnTo>
                      <a:pt x="178" y="23"/>
                    </a:lnTo>
                    <a:lnTo>
                      <a:pt x="171" y="19"/>
                    </a:lnTo>
                    <a:lnTo>
                      <a:pt x="163" y="14"/>
                    </a:lnTo>
                    <a:lnTo>
                      <a:pt x="154" y="9"/>
                    </a:lnTo>
                    <a:lnTo>
                      <a:pt x="147" y="7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4" y="7"/>
                    </a:lnTo>
                    <a:lnTo>
                      <a:pt x="59" y="9"/>
                    </a:lnTo>
                    <a:lnTo>
                      <a:pt x="52" y="12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4" y="47"/>
                    </a:lnTo>
                    <a:lnTo>
                      <a:pt x="19" y="52"/>
                    </a:lnTo>
                    <a:lnTo>
                      <a:pt x="14" y="61"/>
                    </a:lnTo>
                    <a:lnTo>
                      <a:pt x="12" y="66"/>
                    </a:lnTo>
                    <a:lnTo>
                      <a:pt x="9" y="76"/>
                    </a:lnTo>
                    <a:lnTo>
                      <a:pt x="7" y="80"/>
                    </a:lnTo>
                    <a:lnTo>
                      <a:pt x="5" y="88"/>
                    </a:lnTo>
                    <a:lnTo>
                      <a:pt x="2" y="95"/>
                    </a:lnTo>
                    <a:lnTo>
                      <a:pt x="2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2" y="166"/>
                    </a:lnTo>
                    <a:lnTo>
                      <a:pt x="2" y="175"/>
                    </a:lnTo>
                    <a:lnTo>
                      <a:pt x="5" y="183"/>
                    </a:lnTo>
                    <a:lnTo>
                      <a:pt x="7" y="190"/>
                    </a:lnTo>
                    <a:lnTo>
                      <a:pt x="9" y="199"/>
                    </a:lnTo>
                    <a:lnTo>
                      <a:pt x="12" y="204"/>
                    </a:lnTo>
                    <a:lnTo>
                      <a:pt x="14" y="211"/>
                    </a:lnTo>
                    <a:lnTo>
                      <a:pt x="19" y="218"/>
                    </a:lnTo>
                    <a:lnTo>
                      <a:pt x="24" y="223"/>
                    </a:lnTo>
                    <a:lnTo>
                      <a:pt x="28" y="228"/>
                    </a:lnTo>
                    <a:lnTo>
                      <a:pt x="33" y="232"/>
                    </a:lnTo>
                    <a:lnTo>
                      <a:pt x="38" y="235"/>
                    </a:lnTo>
                    <a:lnTo>
                      <a:pt x="45" y="242"/>
                    </a:lnTo>
                    <a:lnTo>
                      <a:pt x="50" y="244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9" y="249"/>
                    </a:lnTo>
                    <a:lnTo>
                      <a:pt x="73" y="251"/>
                    </a:lnTo>
                    <a:lnTo>
                      <a:pt x="81" y="254"/>
                    </a:lnTo>
                    <a:lnTo>
                      <a:pt x="85" y="254"/>
                    </a:lnTo>
                    <a:lnTo>
                      <a:pt x="95" y="254"/>
                    </a:lnTo>
                    <a:lnTo>
                      <a:pt x="99" y="254"/>
                    </a:lnTo>
                    <a:lnTo>
                      <a:pt x="107" y="254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23" y="249"/>
                    </a:lnTo>
                    <a:lnTo>
                      <a:pt x="128" y="247"/>
                    </a:lnTo>
                    <a:lnTo>
                      <a:pt x="135" y="244"/>
                    </a:lnTo>
                    <a:lnTo>
                      <a:pt x="142" y="244"/>
                    </a:lnTo>
                    <a:lnTo>
                      <a:pt x="147" y="240"/>
                    </a:lnTo>
                    <a:lnTo>
                      <a:pt x="152" y="237"/>
                    </a:lnTo>
                    <a:lnTo>
                      <a:pt x="154" y="232"/>
                    </a:lnTo>
                    <a:lnTo>
                      <a:pt x="161" y="230"/>
                    </a:lnTo>
                    <a:lnTo>
                      <a:pt x="166" y="223"/>
                    </a:lnTo>
                    <a:lnTo>
                      <a:pt x="175" y="216"/>
                    </a:lnTo>
                    <a:lnTo>
                      <a:pt x="175" y="211"/>
                    </a:lnTo>
                    <a:lnTo>
                      <a:pt x="178" y="204"/>
                    </a:lnTo>
                    <a:lnTo>
                      <a:pt x="180" y="199"/>
                    </a:lnTo>
                    <a:lnTo>
                      <a:pt x="182" y="194"/>
                    </a:lnTo>
                    <a:lnTo>
                      <a:pt x="185" y="190"/>
                    </a:lnTo>
                    <a:lnTo>
                      <a:pt x="187" y="185"/>
                    </a:lnTo>
                    <a:lnTo>
                      <a:pt x="189" y="180"/>
                    </a:lnTo>
                    <a:lnTo>
                      <a:pt x="192" y="178"/>
                    </a:lnTo>
                    <a:lnTo>
                      <a:pt x="192" y="173"/>
                    </a:lnTo>
                    <a:lnTo>
                      <a:pt x="194" y="166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201" y="152"/>
                    </a:lnTo>
                    <a:lnTo>
                      <a:pt x="201" y="149"/>
                    </a:lnTo>
                    <a:lnTo>
                      <a:pt x="204" y="145"/>
                    </a:lnTo>
                    <a:lnTo>
                      <a:pt x="206" y="137"/>
                    </a:lnTo>
                    <a:lnTo>
                      <a:pt x="206" y="133"/>
                    </a:lnTo>
                    <a:lnTo>
                      <a:pt x="206" y="128"/>
                    </a:lnTo>
                    <a:lnTo>
                      <a:pt x="206" y="123"/>
                    </a:lnTo>
                    <a:lnTo>
                      <a:pt x="208" y="118"/>
                    </a:lnTo>
                    <a:lnTo>
                      <a:pt x="208" y="114"/>
                    </a:lnTo>
                    <a:lnTo>
                      <a:pt x="208" y="109"/>
                    </a:lnTo>
                    <a:lnTo>
                      <a:pt x="208" y="104"/>
                    </a:lnTo>
                    <a:lnTo>
                      <a:pt x="208" y="97"/>
                    </a:lnTo>
                    <a:lnTo>
                      <a:pt x="208" y="92"/>
                    </a:lnTo>
                    <a:lnTo>
                      <a:pt x="208" y="88"/>
                    </a:lnTo>
                    <a:lnTo>
                      <a:pt x="208" y="83"/>
                    </a:lnTo>
                    <a:lnTo>
                      <a:pt x="208" y="78"/>
                    </a:lnTo>
                    <a:lnTo>
                      <a:pt x="206" y="73"/>
                    </a:lnTo>
                    <a:lnTo>
                      <a:pt x="206" y="66"/>
                    </a:lnTo>
                    <a:lnTo>
                      <a:pt x="206" y="61"/>
                    </a:lnTo>
                    <a:lnTo>
                      <a:pt x="204" y="5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75" name="Freeform 24"/>
              <p:cNvSpPr>
                <a:spLocks noChangeAspect="1"/>
              </p:cNvSpPr>
              <p:nvPr/>
            </p:nvSpPr>
            <p:spPr bwMode="auto">
              <a:xfrm>
                <a:off x="2134" y="10697"/>
                <a:ext cx="183" cy="218"/>
              </a:xfrm>
              <a:custGeom>
                <a:avLst/>
                <a:gdLst>
                  <a:gd name="T0" fmla="*/ 5 w 183"/>
                  <a:gd name="T1" fmla="*/ 68 h 218"/>
                  <a:gd name="T2" fmla="*/ 10 w 183"/>
                  <a:gd name="T3" fmla="*/ 57 h 218"/>
                  <a:gd name="T4" fmla="*/ 15 w 183"/>
                  <a:gd name="T5" fmla="*/ 45 h 218"/>
                  <a:gd name="T6" fmla="*/ 29 w 183"/>
                  <a:gd name="T7" fmla="*/ 30 h 218"/>
                  <a:gd name="T8" fmla="*/ 43 w 183"/>
                  <a:gd name="T9" fmla="*/ 19 h 218"/>
                  <a:gd name="T10" fmla="*/ 55 w 183"/>
                  <a:gd name="T11" fmla="*/ 9 h 218"/>
                  <a:gd name="T12" fmla="*/ 64 w 183"/>
                  <a:gd name="T13" fmla="*/ 7 h 218"/>
                  <a:gd name="T14" fmla="*/ 74 w 183"/>
                  <a:gd name="T15" fmla="*/ 2 h 218"/>
                  <a:gd name="T16" fmla="*/ 86 w 183"/>
                  <a:gd name="T17" fmla="*/ 0 h 218"/>
                  <a:gd name="T18" fmla="*/ 98 w 183"/>
                  <a:gd name="T19" fmla="*/ 0 h 218"/>
                  <a:gd name="T20" fmla="*/ 109 w 183"/>
                  <a:gd name="T21" fmla="*/ 0 h 218"/>
                  <a:gd name="T22" fmla="*/ 124 w 183"/>
                  <a:gd name="T23" fmla="*/ 4 h 218"/>
                  <a:gd name="T24" fmla="*/ 135 w 183"/>
                  <a:gd name="T25" fmla="*/ 7 h 218"/>
                  <a:gd name="T26" fmla="*/ 145 w 183"/>
                  <a:gd name="T27" fmla="*/ 11 h 218"/>
                  <a:gd name="T28" fmla="*/ 154 w 183"/>
                  <a:gd name="T29" fmla="*/ 19 h 218"/>
                  <a:gd name="T30" fmla="*/ 166 w 183"/>
                  <a:gd name="T31" fmla="*/ 30 h 218"/>
                  <a:gd name="T32" fmla="*/ 176 w 183"/>
                  <a:gd name="T33" fmla="*/ 47 h 218"/>
                  <a:gd name="T34" fmla="*/ 178 w 183"/>
                  <a:gd name="T35" fmla="*/ 57 h 218"/>
                  <a:gd name="T36" fmla="*/ 180 w 183"/>
                  <a:gd name="T37" fmla="*/ 68 h 218"/>
                  <a:gd name="T38" fmla="*/ 183 w 183"/>
                  <a:gd name="T39" fmla="*/ 80 h 218"/>
                  <a:gd name="T40" fmla="*/ 183 w 183"/>
                  <a:gd name="T41" fmla="*/ 92 h 218"/>
                  <a:gd name="T42" fmla="*/ 180 w 183"/>
                  <a:gd name="T43" fmla="*/ 106 h 218"/>
                  <a:gd name="T44" fmla="*/ 180 w 183"/>
                  <a:gd name="T45" fmla="*/ 121 h 218"/>
                  <a:gd name="T46" fmla="*/ 176 w 183"/>
                  <a:gd name="T47" fmla="*/ 133 h 218"/>
                  <a:gd name="T48" fmla="*/ 171 w 183"/>
                  <a:gd name="T49" fmla="*/ 147 h 218"/>
                  <a:gd name="T50" fmla="*/ 166 w 183"/>
                  <a:gd name="T51" fmla="*/ 163 h 218"/>
                  <a:gd name="T52" fmla="*/ 161 w 183"/>
                  <a:gd name="T53" fmla="*/ 175 h 218"/>
                  <a:gd name="T54" fmla="*/ 152 w 183"/>
                  <a:gd name="T55" fmla="*/ 187 h 218"/>
                  <a:gd name="T56" fmla="*/ 143 w 183"/>
                  <a:gd name="T57" fmla="*/ 199 h 218"/>
                  <a:gd name="T58" fmla="*/ 128 w 183"/>
                  <a:gd name="T59" fmla="*/ 206 h 218"/>
                  <a:gd name="T60" fmla="*/ 114 w 183"/>
                  <a:gd name="T61" fmla="*/ 213 h 218"/>
                  <a:gd name="T62" fmla="*/ 100 w 183"/>
                  <a:gd name="T63" fmla="*/ 218 h 218"/>
                  <a:gd name="T64" fmla="*/ 86 w 183"/>
                  <a:gd name="T65" fmla="*/ 218 h 218"/>
                  <a:gd name="T66" fmla="*/ 71 w 183"/>
                  <a:gd name="T67" fmla="*/ 218 h 218"/>
                  <a:gd name="T68" fmla="*/ 57 w 183"/>
                  <a:gd name="T69" fmla="*/ 213 h 218"/>
                  <a:gd name="T70" fmla="*/ 41 w 183"/>
                  <a:gd name="T71" fmla="*/ 206 h 218"/>
                  <a:gd name="T72" fmla="*/ 29 w 183"/>
                  <a:gd name="T73" fmla="*/ 197 h 218"/>
                  <a:gd name="T74" fmla="*/ 19 w 183"/>
                  <a:gd name="T75" fmla="*/ 182 h 218"/>
                  <a:gd name="T76" fmla="*/ 12 w 183"/>
                  <a:gd name="T77" fmla="*/ 171 h 218"/>
                  <a:gd name="T78" fmla="*/ 8 w 183"/>
                  <a:gd name="T79" fmla="*/ 161 h 218"/>
                  <a:gd name="T80" fmla="*/ 3 w 183"/>
                  <a:gd name="T81" fmla="*/ 149 h 218"/>
                  <a:gd name="T82" fmla="*/ 3 w 183"/>
                  <a:gd name="T83" fmla="*/ 137 h 218"/>
                  <a:gd name="T84" fmla="*/ 0 w 183"/>
                  <a:gd name="T85" fmla="*/ 128 h 218"/>
                  <a:gd name="T86" fmla="*/ 0 w 183"/>
                  <a:gd name="T87" fmla="*/ 114 h 218"/>
                  <a:gd name="T88" fmla="*/ 0 w 183"/>
                  <a:gd name="T89" fmla="*/ 99 h 218"/>
                  <a:gd name="T90" fmla="*/ 3 w 183"/>
                  <a:gd name="T91" fmla="*/ 83 h 218"/>
                  <a:gd name="T92" fmla="*/ 5 w 183"/>
                  <a:gd name="T93" fmla="*/ 76 h 2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18"/>
                  <a:gd name="T143" fmla="*/ 183 w 183"/>
                  <a:gd name="T144" fmla="*/ 218 h 2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18">
                    <a:moveTo>
                      <a:pt x="5" y="76"/>
                    </a:moveTo>
                    <a:lnTo>
                      <a:pt x="5" y="68"/>
                    </a:lnTo>
                    <a:lnTo>
                      <a:pt x="5" y="64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22" y="38"/>
                    </a:lnTo>
                    <a:lnTo>
                      <a:pt x="29" y="30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3" y="11"/>
                    </a:lnTo>
                    <a:lnTo>
                      <a:pt x="55" y="9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4" y="4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5" y="11"/>
                    </a:lnTo>
                    <a:lnTo>
                      <a:pt x="150" y="16"/>
                    </a:lnTo>
                    <a:lnTo>
                      <a:pt x="154" y="19"/>
                    </a:lnTo>
                    <a:lnTo>
                      <a:pt x="159" y="23"/>
                    </a:lnTo>
                    <a:lnTo>
                      <a:pt x="166" y="30"/>
                    </a:lnTo>
                    <a:lnTo>
                      <a:pt x="171" y="40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78" y="57"/>
                    </a:lnTo>
                    <a:lnTo>
                      <a:pt x="180" y="64"/>
                    </a:lnTo>
                    <a:lnTo>
                      <a:pt x="180" y="68"/>
                    </a:lnTo>
                    <a:lnTo>
                      <a:pt x="183" y="73"/>
                    </a:lnTo>
                    <a:lnTo>
                      <a:pt x="183" y="80"/>
                    </a:lnTo>
                    <a:lnTo>
                      <a:pt x="183" y="87"/>
                    </a:lnTo>
                    <a:lnTo>
                      <a:pt x="183" y="92"/>
                    </a:lnTo>
                    <a:lnTo>
                      <a:pt x="183" y="99"/>
                    </a:lnTo>
                    <a:lnTo>
                      <a:pt x="180" y="106"/>
                    </a:lnTo>
                    <a:lnTo>
                      <a:pt x="180" y="114"/>
                    </a:lnTo>
                    <a:lnTo>
                      <a:pt x="180" y="121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42"/>
                    </a:lnTo>
                    <a:lnTo>
                      <a:pt x="171" y="147"/>
                    </a:lnTo>
                    <a:lnTo>
                      <a:pt x="169" y="156"/>
                    </a:lnTo>
                    <a:lnTo>
                      <a:pt x="166" y="163"/>
                    </a:lnTo>
                    <a:lnTo>
                      <a:pt x="166" y="171"/>
                    </a:lnTo>
                    <a:lnTo>
                      <a:pt x="161" y="175"/>
                    </a:lnTo>
                    <a:lnTo>
                      <a:pt x="157" y="182"/>
                    </a:lnTo>
                    <a:lnTo>
                      <a:pt x="152" y="187"/>
                    </a:lnTo>
                    <a:lnTo>
                      <a:pt x="147" y="194"/>
                    </a:lnTo>
                    <a:lnTo>
                      <a:pt x="143" y="199"/>
                    </a:lnTo>
                    <a:lnTo>
                      <a:pt x="135" y="204"/>
                    </a:lnTo>
                    <a:lnTo>
                      <a:pt x="128" y="206"/>
                    </a:lnTo>
                    <a:lnTo>
                      <a:pt x="124" y="211"/>
                    </a:lnTo>
                    <a:lnTo>
                      <a:pt x="114" y="213"/>
                    </a:lnTo>
                    <a:lnTo>
                      <a:pt x="109" y="216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86" y="218"/>
                    </a:lnTo>
                    <a:lnTo>
                      <a:pt x="79" y="218"/>
                    </a:lnTo>
                    <a:lnTo>
                      <a:pt x="71" y="218"/>
                    </a:lnTo>
                    <a:lnTo>
                      <a:pt x="64" y="218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1" y="206"/>
                    </a:lnTo>
                    <a:lnTo>
                      <a:pt x="36" y="204"/>
                    </a:lnTo>
                    <a:lnTo>
                      <a:pt x="29" y="197"/>
                    </a:lnTo>
                    <a:lnTo>
                      <a:pt x="24" y="190"/>
                    </a:lnTo>
                    <a:lnTo>
                      <a:pt x="19" y="182"/>
                    </a:lnTo>
                    <a:lnTo>
                      <a:pt x="15" y="175"/>
                    </a:lnTo>
                    <a:lnTo>
                      <a:pt x="12" y="171"/>
                    </a:lnTo>
                    <a:lnTo>
                      <a:pt x="10" y="166"/>
                    </a:lnTo>
                    <a:lnTo>
                      <a:pt x="8" y="161"/>
                    </a:lnTo>
                    <a:lnTo>
                      <a:pt x="5" y="156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76" name="Freeform 25"/>
              <p:cNvSpPr>
                <a:spLocks noChangeAspect="1"/>
              </p:cNvSpPr>
              <p:nvPr/>
            </p:nvSpPr>
            <p:spPr bwMode="auto">
              <a:xfrm>
                <a:off x="2509" y="10492"/>
                <a:ext cx="194" cy="1238"/>
              </a:xfrm>
              <a:custGeom>
                <a:avLst/>
                <a:gdLst>
                  <a:gd name="T0" fmla="*/ 0 w 194"/>
                  <a:gd name="T1" fmla="*/ 10 h 1238"/>
                  <a:gd name="T2" fmla="*/ 4 w 194"/>
                  <a:gd name="T3" fmla="*/ 22 h 1238"/>
                  <a:gd name="T4" fmla="*/ 11 w 194"/>
                  <a:gd name="T5" fmla="*/ 41 h 1238"/>
                  <a:gd name="T6" fmla="*/ 21 w 194"/>
                  <a:gd name="T7" fmla="*/ 64 h 1238"/>
                  <a:gd name="T8" fmla="*/ 28 w 194"/>
                  <a:gd name="T9" fmla="*/ 98 h 1238"/>
                  <a:gd name="T10" fmla="*/ 38 w 194"/>
                  <a:gd name="T11" fmla="*/ 133 h 1238"/>
                  <a:gd name="T12" fmla="*/ 52 w 194"/>
                  <a:gd name="T13" fmla="*/ 176 h 1238"/>
                  <a:gd name="T14" fmla="*/ 61 w 194"/>
                  <a:gd name="T15" fmla="*/ 224 h 1238"/>
                  <a:gd name="T16" fmla="*/ 73 w 194"/>
                  <a:gd name="T17" fmla="*/ 276 h 1238"/>
                  <a:gd name="T18" fmla="*/ 83 w 194"/>
                  <a:gd name="T19" fmla="*/ 335 h 1238"/>
                  <a:gd name="T20" fmla="*/ 94 w 194"/>
                  <a:gd name="T21" fmla="*/ 397 h 1238"/>
                  <a:gd name="T22" fmla="*/ 104 w 194"/>
                  <a:gd name="T23" fmla="*/ 463 h 1238"/>
                  <a:gd name="T24" fmla="*/ 111 w 194"/>
                  <a:gd name="T25" fmla="*/ 535 h 1238"/>
                  <a:gd name="T26" fmla="*/ 116 w 194"/>
                  <a:gd name="T27" fmla="*/ 608 h 1238"/>
                  <a:gd name="T28" fmla="*/ 120 w 194"/>
                  <a:gd name="T29" fmla="*/ 687 h 1238"/>
                  <a:gd name="T30" fmla="*/ 120 w 194"/>
                  <a:gd name="T31" fmla="*/ 770 h 1238"/>
                  <a:gd name="T32" fmla="*/ 120 w 194"/>
                  <a:gd name="T33" fmla="*/ 855 h 1238"/>
                  <a:gd name="T34" fmla="*/ 116 w 194"/>
                  <a:gd name="T35" fmla="*/ 943 h 1238"/>
                  <a:gd name="T36" fmla="*/ 109 w 194"/>
                  <a:gd name="T37" fmla="*/ 1033 h 1238"/>
                  <a:gd name="T38" fmla="*/ 97 w 194"/>
                  <a:gd name="T39" fmla="*/ 1128 h 1238"/>
                  <a:gd name="T40" fmla="*/ 83 w 194"/>
                  <a:gd name="T41" fmla="*/ 1226 h 1238"/>
                  <a:gd name="T42" fmla="*/ 97 w 194"/>
                  <a:gd name="T43" fmla="*/ 1233 h 1238"/>
                  <a:gd name="T44" fmla="*/ 118 w 194"/>
                  <a:gd name="T45" fmla="*/ 1238 h 1238"/>
                  <a:gd name="T46" fmla="*/ 137 w 194"/>
                  <a:gd name="T47" fmla="*/ 1238 h 1238"/>
                  <a:gd name="T48" fmla="*/ 154 w 194"/>
                  <a:gd name="T49" fmla="*/ 1226 h 1238"/>
                  <a:gd name="T50" fmla="*/ 163 w 194"/>
                  <a:gd name="T51" fmla="*/ 1207 h 1238"/>
                  <a:gd name="T52" fmla="*/ 163 w 194"/>
                  <a:gd name="T53" fmla="*/ 1193 h 1238"/>
                  <a:gd name="T54" fmla="*/ 165 w 194"/>
                  <a:gd name="T55" fmla="*/ 1166 h 1238"/>
                  <a:gd name="T56" fmla="*/ 170 w 194"/>
                  <a:gd name="T57" fmla="*/ 1136 h 1238"/>
                  <a:gd name="T58" fmla="*/ 175 w 194"/>
                  <a:gd name="T59" fmla="*/ 1095 h 1238"/>
                  <a:gd name="T60" fmla="*/ 180 w 194"/>
                  <a:gd name="T61" fmla="*/ 1050 h 1238"/>
                  <a:gd name="T62" fmla="*/ 182 w 194"/>
                  <a:gd name="T63" fmla="*/ 998 h 1238"/>
                  <a:gd name="T64" fmla="*/ 187 w 194"/>
                  <a:gd name="T65" fmla="*/ 941 h 1238"/>
                  <a:gd name="T66" fmla="*/ 189 w 194"/>
                  <a:gd name="T67" fmla="*/ 879 h 1238"/>
                  <a:gd name="T68" fmla="*/ 191 w 194"/>
                  <a:gd name="T69" fmla="*/ 815 h 1238"/>
                  <a:gd name="T70" fmla="*/ 191 w 194"/>
                  <a:gd name="T71" fmla="*/ 746 h 1238"/>
                  <a:gd name="T72" fmla="*/ 191 w 194"/>
                  <a:gd name="T73" fmla="*/ 677 h 1238"/>
                  <a:gd name="T74" fmla="*/ 189 w 194"/>
                  <a:gd name="T75" fmla="*/ 604 h 1238"/>
                  <a:gd name="T76" fmla="*/ 187 w 194"/>
                  <a:gd name="T77" fmla="*/ 530 h 1238"/>
                  <a:gd name="T78" fmla="*/ 180 w 194"/>
                  <a:gd name="T79" fmla="*/ 456 h 1238"/>
                  <a:gd name="T80" fmla="*/ 173 w 194"/>
                  <a:gd name="T81" fmla="*/ 383 h 1238"/>
                  <a:gd name="T82" fmla="*/ 163 w 194"/>
                  <a:gd name="T83" fmla="*/ 314 h 1238"/>
                  <a:gd name="T84" fmla="*/ 149 w 194"/>
                  <a:gd name="T85" fmla="*/ 243 h 1238"/>
                  <a:gd name="T86" fmla="*/ 135 w 194"/>
                  <a:gd name="T87" fmla="*/ 176 h 1238"/>
                  <a:gd name="T88" fmla="*/ 113 w 194"/>
                  <a:gd name="T89" fmla="*/ 114 h 1238"/>
                  <a:gd name="T90" fmla="*/ 92 w 194"/>
                  <a:gd name="T91" fmla="*/ 53 h 1238"/>
                  <a:gd name="T92" fmla="*/ 66 w 194"/>
                  <a:gd name="T93" fmla="*/ 0 h 12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1238"/>
                  <a:gd name="T143" fmla="*/ 194 w 194"/>
                  <a:gd name="T144" fmla="*/ 1238 h 12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1238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9" y="34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3" y="76"/>
                    </a:lnTo>
                    <a:lnTo>
                      <a:pt x="26" y="86"/>
                    </a:lnTo>
                    <a:lnTo>
                      <a:pt x="28" y="98"/>
                    </a:lnTo>
                    <a:lnTo>
                      <a:pt x="30" y="107"/>
                    </a:lnTo>
                    <a:lnTo>
                      <a:pt x="35" y="121"/>
                    </a:lnTo>
                    <a:lnTo>
                      <a:pt x="38" y="133"/>
                    </a:lnTo>
                    <a:lnTo>
                      <a:pt x="42" y="148"/>
                    </a:lnTo>
                    <a:lnTo>
                      <a:pt x="45" y="159"/>
                    </a:lnTo>
                    <a:lnTo>
                      <a:pt x="52" y="176"/>
                    </a:lnTo>
                    <a:lnTo>
                      <a:pt x="54" y="190"/>
                    </a:lnTo>
                    <a:lnTo>
                      <a:pt x="56" y="207"/>
                    </a:lnTo>
                    <a:lnTo>
                      <a:pt x="61" y="224"/>
                    </a:lnTo>
                    <a:lnTo>
                      <a:pt x="66" y="240"/>
                    </a:lnTo>
                    <a:lnTo>
                      <a:pt x="68" y="259"/>
                    </a:lnTo>
                    <a:lnTo>
                      <a:pt x="73" y="276"/>
                    </a:lnTo>
                    <a:lnTo>
                      <a:pt x="75" y="295"/>
                    </a:lnTo>
                    <a:lnTo>
                      <a:pt x="80" y="314"/>
                    </a:lnTo>
                    <a:lnTo>
                      <a:pt x="83" y="335"/>
                    </a:lnTo>
                    <a:lnTo>
                      <a:pt x="90" y="354"/>
                    </a:lnTo>
                    <a:lnTo>
                      <a:pt x="92" y="376"/>
                    </a:lnTo>
                    <a:lnTo>
                      <a:pt x="94" y="397"/>
                    </a:lnTo>
                    <a:lnTo>
                      <a:pt x="97" y="418"/>
                    </a:lnTo>
                    <a:lnTo>
                      <a:pt x="99" y="442"/>
                    </a:lnTo>
                    <a:lnTo>
                      <a:pt x="104" y="463"/>
                    </a:lnTo>
                    <a:lnTo>
                      <a:pt x="106" y="487"/>
                    </a:lnTo>
                    <a:lnTo>
                      <a:pt x="109" y="509"/>
                    </a:lnTo>
                    <a:lnTo>
                      <a:pt x="111" y="535"/>
                    </a:lnTo>
                    <a:lnTo>
                      <a:pt x="113" y="558"/>
                    </a:lnTo>
                    <a:lnTo>
                      <a:pt x="113" y="582"/>
                    </a:lnTo>
                    <a:lnTo>
                      <a:pt x="116" y="608"/>
                    </a:lnTo>
                    <a:lnTo>
                      <a:pt x="118" y="634"/>
                    </a:lnTo>
                    <a:lnTo>
                      <a:pt x="118" y="661"/>
                    </a:lnTo>
                    <a:lnTo>
                      <a:pt x="120" y="687"/>
                    </a:lnTo>
                    <a:lnTo>
                      <a:pt x="120" y="713"/>
                    </a:lnTo>
                    <a:lnTo>
                      <a:pt x="123" y="741"/>
                    </a:lnTo>
                    <a:lnTo>
                      <a:pt x="120" y="770"/>
                    </a:lnTo>
                    <a:lnTo>
                      <a:pt x="120" y="798"/>
                    </a:lnTo>
                    <a:lnTo>
                      <a:pt x="120" y="824"/>
                    </a:lnTo>
                    <a:lnTo>
                      <a:pt x="120" y="855"/>
                    </a:lnTo>
                    <a:lnTo>
                      <a:pt x="120" y="884"/>
                    </a:lnTo>
                    <a:lnTo>
                      <a:pt x="118" y="915"/>
                    </a:lnTo>
                    <a:lnTo>
                      <a:pt x="116" y="943"/>
                    </a:lnTo>
                    <a:lnTo>
                      <a:pt x="116" y="974"/>
                    </a:lnTo>
                    <a:lnTo>
                      <a:pt x="111" y="1003"/>
                    </a:lnTo>
                    <a:lnTo>
                      <a:pt x="109" y="1033"/>
                    </a:lnTo>
                    <a:lnTo>
                      <a:pt x="106" y="1067"/>
                    </a:lnTo>
                    <a:lnTo>
                      <a:pt x="101" y="1098"/>
                    </a:lnTo>
                    <a:lnTo>
                      <a:pt x="97" y="1128"/>
                    </a:lnTo>
                    <a:lnTo>
                      <a:pt x="92" y="1162"/>
                    </a:lnTo>
                    <a:lnTo>
                      <a:pt x="90" y="1193"/>
                    </a:lnTo>
                    <a:lnTo>
                      <a:pt x="83" y="1226"/>
                    </a:lnTo>
                    <a:lnTo>
                      <a:pt x="85" y="1226"/>
                    </a:lnTo>
                    <a:lnTo>
                      <a:pt x="92" y="1231"/>
                    </a:lnTo>
                    <a:lnTo>
                      <a:pt x="97" y="1233"/>
                    </a:lnTo>
                    <a:lnTo>
                      <a:pt x="104" y="1235"/>
                    </a:lnTo>
                    <a:lnTo>
                      <a:pt x="111" y="1238"/>
                    </a:lnTo>
                    <a:lnTo>
                      <a:pt x="118" y="1238"/>
                    </a:lnTo>
                    <a:lnTo>
                      <a:pt x="125" y="1238"/>
                    </a:lnTo>
                    <a:lnTo>
                      <a:pt x="132" y="1238"/>
                    </a:lnTo>
                    <a:lnTo>
                      <a:pt x="137" y="1238"/>
                    </a:lnTo>
                    <a:lnTo>
                      <a:pt x="144" y="1235"/>
                    </a:lnTo>
                    <a:lnTo>
                      <a:pt x="149" y="1231"/>
                    </a:lnTo>
                    <a:lnTo>
                      <a:pt x="154" y="1226"/>
                    </a:lnTo>
                    <a:lnTo>
                      <a:pt x="158" y="1219"/>
                    </a:lnTo>
                    <a:lnTo>
                      <a:pt x="163" y="1209"/>
                    </a:lnTo>
                    <a:lnTo>
                      <a:pt x="163" y="1207"/>
                    </a:lnTo>
                    <a:lnTo>
                      <a:pt x="163" y="1202"/>
                    </a:lnTo>
                    <a:lnTo>
                      <a:pt x="163" y="1197"/>
                    </a:lnTo>
                    <a:lnTo>
                      <a:pt x="163" y="1193"/>
                    </a:lnTo>
                    <a:lnTo>
                      <a:pt x="163" y="1183"/>
                    </a:lnTo>
                    <a:lnTo>
                      <a:pt x="165" y="1176"/>
                    </a:lnTo>
                    <a:lnTo>
                      <a:pt x="165" y="1166"/>
                    </a:lnTo>
                    <a:lnTo>
                      <a:pt x="168" y="1157"/>
                    </a:lnTo>
                    <a:lnTo>
                      <a:pt x="168" y="1147"/>
                    </a:lnTo>
                    <a:lnTo>
                      <a:pt x="170" y="1136"/>
                    </a:lnTo>
                    <a:lnTo>
                      <a:pt x="173" y="1121"/>
                    </a:lnTo>
                    <a:lnTo>
                      <a:pt x="173" y="1109"/>
                    </a:lnTo>
                    <a:lnTo>
                      <a:pt x="175" y="1095"/>
                    </a:lnTo>
                    <a:lnTo>
                      <a:pt x="175" y="1081"/>
                    </a:lnTo>
                    <a:lnTo>
                      <a:pt x="177" y="1067"/>
                    </a:lnTo>
                    <a:lnTo>
                      <a:pt x="180" y="1050"/>
                    </a:lnTo>
                    <a:lnTo>
                      <a:pt x="180" y="1033"/>
                    </a:lnTo>
                    <a:lnTo>
                      <a:pt x="180" y="1017"/>
                    </a:lnTo>
                    <a:lnTo>
                      <a:pt x="182" y="998"/>
                    </a:lnTo>
                    <a:lnTo>
                      <a:pt x="182" y="979"/>
                    </a:lnTo>
                    <a:lnTo>
                      <a:pt x="184" y="960"/>
                    </a:lnTo>
                    <a:lnTo>
                      <a:pt x="187" y="941"/>
                    </a:lnTo>
                    <a:lnTo>
                      <a:pt x="187" y="919"/>
                    </a:lnTo>
                    <a:lnTo>
                      <a:pt x="189" y="900"/>
                    </a:lnTo>
                    <a:lnTo>
                      <a:pt x="189" y="879"/>
                    </a:lnTo>
                    <a:lnTo>
                      <a:pt x="189" y="858"/>
                    </a:lnTo>
                    <a:lnTo>
                      <a:pt x="191" y="836"/>
                    </a:lnTo>
                    <a:lnTo>
                      <a:pt x="191" y="815"/>
                    </a:lnTo>
                    <a:lnTo>
                      <a:pt x="191" y="791"/>
                    </a:lnTo>
                    <a:lnTo>
                      <a:pt x="191" y="770"/>
                    </a:lnTo>
                    <a:lnTo>
                      <a:pt x="191" y="746"/>
                    </a:lnTo>
                    <a:lnTo>
                      <a:pt x="194" y="725"/>
                    </a:lnTo>
                    <a:lnTo>
                      <a:pt x="191" y="699"/>
                    </a:lnTo>
                    <a:lnTo>
                      <a:pt x="191" y="677"/>
                    </a:lnTo>
                    <a:lnTo>
                      <a:pt x="191" y="651"/>
                    </a:lnTo>
                    <a:lnTo>
                      <a:pt x="191" y="627"/>
                    </a:lnTo>
                    <a:lnTo>
                      <a:pt x="189" y="604"/>
                    </a:lnTo>
                    <a:lnTo>
                      <a:pt x="189" y="577"/>
                    </a:lnTo>
                    <a:lnTo>
                      <a:pt x="189" y="556"/>
                    </a:lnTo>
                    <a:lnTo>
                      <a:pt x="187" y="530"/>
                    </a:lnTo>
                    <a:lnTo>
                      <a:pt x="184" y="506"/>
                    </a:lnTo>
                    <a:lnTo>
                      <a:pt x="182" y="482"/>
                    </a:lnTo>
                    <a:lnTo>
                      <a:pt x="180" y="456"/>
                    </a:lnTo>
                    <a:lnTo>
                      <a:pt x="180" y="433"/>
                    </a:lnTo>
                    <a:lnTo>
                      <a:pt x="175" y="409"/>
                    </a:lnTo>
                    <a:lnTo>
                      <a:pt x="173" y="383"/>
                    </a:lnTo>
                    <a:lnTo>
                      <a:pt x="168" y="361"/>
                    </a:lnTo>
                    <a:lnTo>
                      <a:pt x="165" y="338"/>
                    </a:lnTo>
                    <a:lnTo>
                      <a:pt x="163" y="314"/>
                    </a:lnTo>
                    <a:lnTo>
                      <a:pt x="158" y="290"/>
                    </a:lnTo>
                    <a:lnTo>
                      <a:pt x="154" y="266"/>
                    </a:lnTo>
                    <a:lnTo>
                      <a:pt x="149" y="243"/>
                    </a:lnTo>
                    <a:lnTo>
                      <a:pt x="144" y="221"/>
                    </a:lnTo>
                    <a:lnTo>
                      <a:pt x="139" y="197"/>
                    </a:lnTo>
                    <a:lnTo>
                      <a:pt x="135" y="176"/>
                    </a:lnTo>
                    <a:lnTo>
                      <a:pt x="128" y="155"/>
                    </a:lnTo>
                    <a:lnTo>
                      <a:pt x="120" y="133"/>
                    </a:lnTo>
                    <a:lnTo>
                      <a:pt x="113" y="114"/>
                    </a:lnTo>
                    <a:lnTo>
                      <a:pt x="106" y="93"/>
                    </a:lnTo>
                    <a:lnTo>
                      <a:pt x="99" y="74"/>
                    </a:lnTo>
                    <a:lnTo>
                      <a:pt x="92" y="53"/>
                    </a:lnTo>
                    <a:lnTo>
                      <a:pt x="83" y="36"/>
                    </a:lnTo>
                    <a:lnTo>
                      <a:pt x="75" y="17"/>
                    </a:lnTo>
                    <a:lnTo>
                      <a:pt x="6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77" name="Freeform 26"/>
              <p:cNvSpPr>
                <a:spLocks noChangeAspect="1"/>
              </p:cNvSpPr>
              <p:nvPr/>
            </p:nvSpPr>
            <p:spPr bwMode="auto">
              <a:xfrm>
                <a:off x="2802" y="10476"/>
                <a:ext cx="289" cy="1194"/>
              </a:xfrm>
              <a:custGeom>
                <a:avLst/>
                <a:gdLst>
                  <a:gd name="T0" fmla="*/ 5 w 289"/>
                  <a:gd name="T1" fmla="*/ 21 h 1194"/>
                  <a:gd name="T2" fmla="*/ 15 w 289"/>
                  <a:gd name="T3" fmla="*/ 33 h 1194"/>
                  <a:gd name="T4" fmla="*/ 22 w 289"/>
                  <a:gd name="T5" fmla="*/ 40 h 1194"/>
                  <a:gd name="T6" fmla="*/ 31 w 289"/>
                  <a:gd name="T7" fmla="*/ 52 h 1194"/>
                  <a:gd name="T8" fmla="*/ 41 w 289"/>
                  <a:gd name="T9" fmla="*/ 64 h 1194"/>
                  <a:gd name="T10" fmla="*/ 50 w 289"/>
                  <a:gd name="T11" fmla="*/ 80 h 1194"/>
                  <a:gd name="T12" fmla="*/ 62 w 289"/>
                  <a:gd name="T13" fmla="*/ 99 h 1194"/>
                  <a:gd name="T14" fmla="*/ 74 w 289"/>
                  <a:gd name="T15" fmla="*/ 118 h 1194"/>
                  <a:gd name="T16" fmla="*/ 88 w 289"/>
                  <a:gd name="T17" fmla="*/ 140 h 1194"/>
                  <a:gd name="T18" fmla="*/ 100 w 289"/>
                  <a:gd name="T19" fmla="*/ 166 h 1194"/>
                  <a:gd name="T20" fmla="*/ 114 w 289"/>
                  <a:gd name="T21" fmla="*/ 192 h 1194"/>
                  <a:gd name="T22" fmla="*/ 126 w 289"/>
                  <a:gd name="T23" fmla="*/ 221 h 1194"/>
                  <a:gd name="T24" fmla="*/ 138 w 289"/>
                  <a:gd name="T25" fmla="*/ 254 h 1194"/>
                  <a:gd name="T26" fmla="*/ 152 w 289"/>
                  <a:gd name="T27" fmla="*/ 287 h 1194"/>
                  <a:gd name="T28" fmla="*/ 164 w 289"/>
                  <a:gd name="T29" fmla="*/ 325 h 1194"/>
                  <a:gd name="T30" fmla="*/ 173 w 289"/>
                  <a:gd name="T31" fmla="*/ 363 h 1194"/>
                  <a:gd name="T32" fmla="*/ 185 w 289"/>
                  <a:gd name="T33" fmla="*/ 406 h 1194"/>
                  <a:gd name="T34" fmla="*/ 195 w 289"/>
                  <a:gd name="T35" fmla="*/ 451 h 1194"/>
                  <a:gd name="T36" fmla="*/ 202 w 289"/>
                  <a:gd name="T37" fmla="*/ 496 h 1194"/>
                  <a:gd name="T38" fmla="*/ 211 w 289"/>
                  <a:gd name="T39" fmla="*/ 546 h 1194"/>
                  <a:gd name="T40" fmla="*/ 216 w 289"/>
                  <a:gd name="T41" fmla="*/ 598 h 1194"/>
                  <a:gd name="T42" fmla="*/ 221 w 289"/>
                  <a:gd name="T43" fmla="*/ 653 h 1194"/>
                  <a:gd name="T44" fmla="*/ 223 w 289"/>
                  <a:gd name="T45" fmla="*/ 710 h 1194"/>
                  <a:gd name="T46" fmla="*/ 225 w 289"/>
                  <a:gd name="T47" fmla="*/ 772 h 1194"/>
                  <a:gd name="T48" fmla="*/ 221 w 289"/>
                  <a:gd name="T49" fmla="*/ 833 h 1194"/>
                  <a:gd name="T50" fmla="*/ 218 w 289"/>
                  <a:gd name="T51" fmla="*/ 902 h 1194"/>
                  <a:gd name="T52" fmla="*/ 213 w 289"/>
                  <a:gd name="T53" fmla="*/ 971 h 1194"/>
                  <a:gd name="T54" fmla="*/ 204 w 289"/>
                  <a:gd name="T55" fmla="*/ 1042 h 1194"/>
                  <a:gd name="T56" fmla="*/ 195 w 289"/>
                  <a:gd name="T57" fmla="*/ 1116 h 1194"/>
                  <a:gd name="T58" fmla="*/ 183 w 289"/>
                  <a:gd name="T59" fmla="*/ 1194 h 1194"/>
                  <a:gd name="T60" fmla="*/ 266 w 289"/>
                  <a:gd name="T61" fmla="*/ 1182 h 1194"/>
                  <a:gd name="T62" fmla="*/ 266 w 289"/>
                  <a:gd name="T63" fmla="*/ 1178 h 1194"/>
                  <a:gd name="T64" fmla="*/ 266 w 289"/>
                  <a:gd name="T65" fmla="*/ 1168 h 1194"/>
                  <a:gd name="T66" fmla="*/ 268 w 289"/>
                  <a:gd name="T67" fmla="*/ 1154 h 1194"/>
                  <a:gd name="T68" fmla="*/ 270 w 289"/>
                  <a:gd name="T69" fmla="*/ 1135 h 1194"/>
                  <a:gd name="T70" fmla="*/ 273 w 289"/>
                  <a:gd name="T71" fmla="*/ 1114 h 1194"/>
                  <a:gd name="T72" fmla="*/ 275 w 289"/>
                  <a:gd name="T73" fmla="*/ 1087 h 1194"/>
                  <a:gd name="T74" fmla="*/ 277 w 289"/>
                  <a:gd name="T75" fmla="*/ 1057 h 1194"/>
                  <a:gd name="T76" fmla="*/ 282 w 289"/>
                  <a:gd name="T77" fmla="*/ 1026 h 1194"/>
                  <a:gd name="T78" fmla="*/ 282 w 289"/>
                  <a:gd name="T79" fmla="*/ 990 h 1194"/>
                  <a:gd name="T80" fmla="*/ 285 w 289"/>
                  <a:gd name="T81" fmla="*/ 952 h 1194"/>
                  <a:gd name="T82" fmla="*/ 287 w 289"/>
                  <a:gd name="T83" fmla="*/ 914 h 1194"/>
                  <a:gd name="T84" fmla="*/ 289 w 289"/>
                  <a:gd name="T85" fmla="*/ 869 h 1194"/>
                  <a:gd name="T86" fmla="*/ 289 w 289"/>
                  <a:gd name="T87" fmla="*/ 826 h 1194"/>
                  <a:gd name="T88" fmla="*/ 289 w 289"/>
                  <a:gd name="T89" fmla="*/ 781 h 1194"/>
                  <a:gd name="T90" fmla="*/ 289 w 289"/>
                  <a:gd name="T91" fmla="*/ 734 h 1194"/>
                  <a:gd name="T92" fmla="*/ 289 w 289"/>
                  <a:gd name="T93" fmla="*/ 686 h 1194"/>
                  <a:gd name="T94" fmla="*/ 285 w 289"/>
                  <a:gd name="T95" fmla="*/ 636 h 1194"/>
                  <a:gd name="T96" fmla="*/ 282 w 289"/>
                  <a:gd name="T97" fmla="*/ 586 h 1194"/>
                  <a:gd name="T98" fmla="*/ 277 w 289"/>
                  <a:gd name="T99" fmla="*/ 536 h 1194"/>
                  <a:gd name="T100" fmla="*/ 273 w 289"/>
                  <a:gd name="T101" fmla="*/ 487 h 1194"/>
                  <a:gd name="T102" fmla="*/ 266 w 289"/>
                  <a:gd name="T103" fmla="*/ 437 h 1194"/>
                  <a:gd name="T104" fmla="*/ 256 w 289"/>
                  <a:gd name="T105" fmla="*/ 389 h 1194"/>
                  <a:gd name="T106" fmla="*/ 244 w 289"/>
                  <a:gd name="T107" fmla="*/ 342 h 1194"/>
                  <a:gd name="T108" fmla="*/ 232 w 289"/>
                  <a:gd name="T109" fmla="*/ 294 h 1194"/>
                  <a:gd name="T110" fmla="*/ 218 w 289"/>
                  <a:gd name="T111" fmla="*/ 247 h 1194"/>
                  <a:gd name="T112" fmla="*/ 202 w 289"/>
                  <a:gd name="T113" fmla="*/ 204 h 1194"/>
                  <a:gd name="T114" fmla="*/ 185 w 289"/>
                  <a:gd name="T115" fmla="*/ 161 h 1194"/>
                  <a:gd name="T116" fmla="*/ 164 w 289"/>
                  <a:gd name="T117" fmla="*/ 121 h 1194"/>
                  <a:gd name="T118" fmla="*/ 142 w 289"/>
                  <a:gd name="T119" fmla="*/ 83 h 1194"/>
                  <a:gd name="T120" fmla="*/ 116 w 289"/>
                  <a:gd name="T121" fmla="*/ 47 h 1194"/>
                  <a:gd name="T122" fmla="*/ 88 w 289"/>
                  <a:gd name="T123" fmla="*/ 16 h 1194"/>
                  <a:gd name="T124" fmla="*/ 0 w 289"/>
                  <a:gd name="T125" fmla="*/ 16 h 1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9"/>
                  <a:gd name="T190" fmla="*/ 0 h 1194"/>
                  <a:gd name="T191" fmla="*/ 289 w 289"/>
                  <a:gd name="T192" fmla="*/ 1194 h 11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9" h="1194">
                    <a:moveTo>
                      <a:pt x="0" y="16"/>
                    </a:moveTo>
                    <a:lnTo>
                      <a:pt x="5" y="21"/>
                    </a:lnTo>
                    <a:lnTo>
                      <a:pt x="7" y="23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2" y="40"/>
                    </a:lnTo>
                    <a:lnTo>
                      <a:pt x="24" y="45"/>
                    </a:lnTo>
                    <a:lnTo>
                      <a:pt x="31" y="52"/>
                    </a:lnTo>
                    <a:lnTo>
                      <a:pt x="36" y="57"/>
                    </a:lnTo>
                    <a:lnTo>
                      <a:pt x="41" y="64"/>
                    </a:lnTo>
                    <a:lnTo>
                      <a:pt x="45" y="73"/>
                    </a:lnTo>
                    <a:lnTo>
                      <a:pt x="50" y="80"/>
                    </a:lnTo>
                    <a:lnTo>
                      <a:pt x="55" y="90"/>
                    </a:lnTo>
                    <a:lnTo>
                      <a:pt x="62" y="99"/>
                    </a:lnTo>
                    <a:lnTo>
                      <a:pt x="67" y="107"/>
                    </a:lnTo>
                    <a:lnTo>
                      <a:pt x="74" y="118"/>
                    </a:lnTo>
                    <a:lnTo>
                      <a:pt x="81" y="128"/>
                    </a:lnTo>
                    <a:lnTo>
                      <a:pt x="88" y="140"/>
                    </a:lnTo>
                    <a:lnTo>
                      <a:pt x="93" y="154"/>
                    </a:lnTo>
                    <a:lnTo>
                      <a:pt x="100" y="166"/>
                    </a:lnTo>
                    <a:lnTo>
                      <a:pt x="105" y="178"/>
                    </a:lnTo>
                    <a:lnTo>
                      <a:pt x="114" y="192"/>
                    </a:lnTo>
                    <a:lnTo>
                      <a:pt x="119" y="206"/>
                    </a:lnTo>
                    <a:lnTo>
                      <a:pt x="126" y="221"/>
                    </a:lnTo>
                    <a:lnTo>
                      <a:pt x="131" y="237"/>
                    </a:lnTo>
                    <a:lnTo>
                      <a:pt x="138" y="254"/>
                    </a:lnTo>
                    <a:lnTo>
                      <a:pt x="145" y="270"/>
                    </a:lnTo>
                    <a:lnTo>
                      <a:pt x="152" y="287"/>
                    </a:lnTo>
                    <a:lnTo>
                      <a:pt x="157" y="306"/>
                    </a:lnTo>
                    <a:lnTo>
                      <a:pt x="164" y="325"/>
                    </a:lnTo>
                    <a:lnTo>
                      <a:pt x="168" y="342"/>
                    </a:lnTo>
                    <a:lnTo>
                      <a:pt x="173" y="363"/>
                    </a:lnTo>
                    <a:lnTo>
                      <a:pt x="178" y="384"/>
                    </a:lnTo>
                    <a:lnTo>
                      <a:pt x="185" y="406"/>
                    </a:lnTo>
                    <a:lnTo>
                      <a:pt x="190" y="427"/>
                    </a:lnTo>
                    <a:lnTo>
                      <a:pt x="195" y="451"/>
                    </a:lnTo>
                    <a:lnTo>
                      <a:pt x="199" y="472"/>
                    </a:lnTo>
                    <a:lnTo>
                      <a:pt x="202" y="496"/>
                    </a:lnTo>
                    <a:lnTo>
                      <a:pt x="206" y="520"/>
                    </a:lnTo>
                    <a:lnTo>
                      <a:pt x="211" y="546"/>
                    </a:lnTo>
                    <a:lnTo>
                      <a:pt x="213" y="572"/>
                    </a:lnTo>
                    <a:lnTo>
                      <a:pt x="216" y="598"/>
                    </a:lnTo>
                    <a:lnTo>
                      <a:pt x="218" y="627"/>
                    </a:lnTo>
                    <a:lnTo>
                      <a:pt x="221" y="653"/>
                    </a:lnTo>
                    <a:lnTo>
                      <a:pt x="221" y="681"/>
                    </a:lnTo>
                    <a:lnTo>
                      <a:pt x="223" y="710"/>
                    </a:lnTo>
                    <a:lnTo>
                      <a:pt x="223" y="741"/>
                    </a:lnTo>
                    <a:lnTo>
                      <a:pt x="225" y="772"/>
                    </a:lnTo>
                    <a:lnTo>
                      <a:pt x="223" y="802"/>
                    </a:lnTo>
                    <a:lnTo>
                      <a:pt x="221" y="833"/>
                    </a:lnTo>
                    <a:lnTo>
                      <a:pt x="221" y="867"/>
                    </a:lnTo>
                    <a:lnTo>
                      <a:pt x="218" y="902"/>
                    </a:lnTo>
                    <a:lnTo>
                      <a:pt x="216" y="935"/>
                    </a:lnTo>
                    <a:lnTo>
                      <a:pt x="213" y="971"/>
                    </a:lnTo>
                    <a:lnTo>
                      <a:pt x="211" y="1004"/>
                    </a:lnTo>
                    <a:lnTo>
                      <a:pt x="204" y="1042"/>
                    </a:lnTo>
                    <a:lnTo>
                      <a:pt x="199" y="1078"/>
                    </a:lnTo>
                    <a:lnTo>
                      <a:pt x="195" y="1116"/>
                    </a:lnTo>
                    <a:lnTo>
                      <a:pt x="187" y="1154"/>
                    </a:lnTo>
                    <a:lnTo>
                      <a:pt x="183" y="1194"/>
                    </a:lnTo>
                    <a:lnTo>
                      <a:pt x="266" y="1185"/>
                    </a:lnTo>
                    <a:lnTo>
                      <a:pt x="266" y="1182"/>
                    </a:lnTo>
                    <a:lnTo>
                      <a:pt x="266" y="1178"/>
                    </a:lnTo>
                    <a:lnTo>
                      <a:pt x="266" y="1173"/>
                    </a:lnTo>
                    <a:lnTo>
                      <a:pt x="266" y="1168"/>
                    </a:lnTo>
                    <a:lnTo>
                      <a:pt x="268" y="1161"/>
                    </a:lnTo>
                    <a:lnTo>
                      <a:pt x="268" y="1154"/>
                    </a:lnTo>
                    <a:lnTo>
                      <a:pt x="270" y="1144"/>
                    </a:lnTo>
                    <a:lnTo>
                      <a:pt x="270" y="1135"/>
                    </a:lnTo>
                    <a:lnTo>
                      <a:pt x="273" y="1125"/>
                    </a:lnTo>
                    <a:lnTo>
                      <a:pt x="273" y="1114"/>
                    </a:lnTo>
                    <a:lnTo>
                      <a:pt x="275" y="1102"/>
                    </a:lnTo>
                    <a:lnTo>
                      <a:pt x="275" y="1087"/>
                    </a:lnTo>
                    <a:lnTo>
                      <a:pt x="277" y="1073"/>
                    </a:lnTo>
                    <a:lnTo>
                      <a:pt x="277" y="1057"/>
                    </a:lnTo>
                    <a:lnTo>
                      <a:pt x="280" y="1042"/>
                    </a:lnTo>
                    <a:lnTo>
                      <a:pt x="282" y="1026"/>
                    </a:lnTo>
                    <a:lnTo>
                      <a:pt x="282" y="1009"/>
                    </a:lnTo>
                    <a:lnTo>
                      <a:pt x="282" y="990"/>
                    </a:lnTo>
                    <a:lnTo>
                      <a:pt x="285" y="971"/>
                    </a:lnTo>
                    <a:lnTo>
                      <a:pt x="285" y="952"/>
                    </a:lnTo>
                    <a:lnTo>
                      <a:pt x="287" y="933"/>
                    </a:lnTo>
                    <a:lnTo>
                      <a:pt x="287" y="914"/>
                    </a:lnTo>
                    <a:lnTo>
                      <a:pt x="289" y="893"/>
                    </a:lnTo>
                    <a:lnTo>
                      <a:pt x="289" y="869"/>
                    </a:lnTo>
                    <a:lnTo>
                      <a:pt x="289" y="848"/>
                    </a:lnTo>
                    <a:lnTo>
                      <a:pt x="289" y="826"/>
                    </a:lnTo>
                    <a:lnTo>
                      <a:pt x="289" y="805"/>
                    </a:lnTo>
                    <a:lnTo>
                      <a:pt x="289" y="781"/>
                    </a:lnTo>
                    <a:lnTo>
                      <a:pt x="289" y="757"/>
                    </a:lnTo>
                    <a:lnTo>
                      <a:pt x="289" y="734"/>
                    </a:lnTo>
                    <a:lnTo>
                      <a:pt x="289" y="710"/>
                    </a:lnTo>
                    <a:lnTo>
                      <a:pt x="289" y="686"/>
                    </a:lnTo>
                    <a:lnTo>
                      <a:pt x="287" y="660"/>
                    </a:lnTo>
                    <a:lnTo>
                      <a:pt x="285" y="636"/>
                    </a:lnTo>
                    <a:lnTo>
                      <a:pt x="285" y="612"/>
                    </a:lnTo>
                    <a:lnTo>
                      <a:pt x="282" y="586"/>
                    </a:lnTo>
                    <a:lnTo>
                      <a:pt x="280" y="563"/>
                    </a:lnTo>
                    <a:lnTo>
                      <a:pt x="277" y="536"/>
                    </a:lnTo>
                    <a:lnTo>
                      <a:pt x="275" y="513"/>
                    </a:lnTo>
                    <a:lnTo>
                      <a:pt x="273" y="487"/>
                    </a:lnTo>
                    <a:lnTo>
                      <a:pt x="268" y="463"/>
                    </a:lnTo>
                    <a:lnTo>
                      <a:pt x="266" y="437"/>
                    </a:lnTo>
                    <a:lnTo>
                      <a:pt x="261" y="413"/>
                    </a:lnTo>
                    <a:lnTo>
                      <a:pt x="256" y="389"/>
                    </a:lnTo>
                    <a:lnTo>
                      <a:pt x="251" y="365"/>
                    </a:lnTo>
                    <a:lnTo>
                      <a:pt x="244" y="342"/>
                    </a:lnTo>
                    <a:lnTo>
                      <a:pt x="240" y="318"/>
                    </a:lnTo>
                    <a:lnTo>
                      <a:pt x="232" y="294"/>
                    </a:lnTo>
                    <a:lnTo>
                      <a:pt x="225" y="270"/>
                    </a:lnTo>
                    <a:lnTo>
                      <a:pt x="218" y="247"/>
                    </a:lnTo>
                    <a:lnTo>
                      <a:pt x="211" y="228"/>
                    </a:lnTo>
                    <a:lnTo>
                      <a:pt x="202" y="204"/>
                    </a:lnTo>
                    <a:lnTo>
                      <a:pt x="192" y="183"/>
                    </a:lnTo>
                    <a:lnTo>
                      <a:pt x="185" y="161"/>
                    </a:lnTo>
                    <a:lnTo>
                      <a:pt x="176" y="142"/>
                    </a:lnTo>
                    <a:lnTo>
                      <a:pt x="164" y="121"/>
                    </a:lnTo>
                    <a:lnTo>
                      <a:pt x="154" y="102"/>
                    </a:lnTo>
                    <a:lnTo>
                      <a:pt x="142" y="83"/>
                    </a:lnTo>
                    <a:lnTo>
                      <a:pt x="131" y="66"/>
                    </a:lnTo>
                    <a:lnTo>
                      <a:pt x="116" y="47"/>
                    </a:lnTo>
                    <a:lnTo>
                      <a:pt x="105" y="31"/>
                    </a:lnTo>
                    <a:lnTo>
                      <a:pt x="88" y="16"/>
                    </a:lnTo>
                    <a:lnTo>
                      <a:pt x="7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78" name="Freeform 27"/>
              <p:cNvSpPr>
                <a:spLocks noChangeAspect="1"/>
              </p:cNvSpPr>
              <p:nvPr/>
            </p:nvSpPr>
            <p:spPr bwMode="auto">
              <a:xfrm>
                <a:off x="3051" y="10412"/>
                <a:ext cx="287" cy="1227"/>
              </a:xfrm>
              <a:custGeom>
                <a:avLst/>
                <a:gdLst>
                  <a:gd name="T0" fmla="*/ 7 w 287"/>
                  <a:gd name="T1" fmla="*/ 59 h 1227"/>
                  <a:gd name="T2" fmla="*/ 26 w 287"/>
                  <a:gd name="T3" fmla="*/ 80 h 1227"/>
                  <a:gd name="T4" fmla="*/ 40 w 287"/>
                  <a:gd name="T5" fmla="*/ 99 h 1227"/>
                  <a:gd name="T6" fmla="*/ 54 w 287"/>
                  <a:gd name="T7" fmla="*/ 118 h 1227"/>
                  <a:gd name="T8" fmla="*/ 71 w 287"/>
                  <a:gd name="T9" fmla="*/ 144 h 1227"/>
                  <a:gd name="T10" fmla="*/ 85 w 287"/>
                  <a:gd name="T11" fmla="*/ 173 h 1227"/>
                  <a:gd name="T12" fmla="*/ 99 w 287"/>
                  <a:gd name="T13" fmla="*/ 209 h 1227"/>
                  <a:gd name="T14" fmla="*/ 116 w 287"/>
                  <a:gd name="T15" fmla="*/ 249 h 1227"/>
                  <a:gd name="T16" fmla="*/ 130 w 287"/>
                  <a:gd name="T17" fmla="*/ 296 h 1227"/>
                  <a:gd name="T18" fmla="*/ 144 w 287"/>
                  <a:gd name="T19" fmla="*/ 349 h 1227"/>
                  <a:gd name="T20" fmla="*/ 159 w 287"/>
                  <a:gd name="T21" fmla="*/ 406 h 1227"/>
                  <a:gd name="T22" fmla="*/ 171 w 287"/>
                  <a:gd name="T23" fmla="*/ 472 h 1227"/>
                  <a:gd name="T24" fmla="*/ 182 w 287"/>
                  <a:gd name="T25" fmla="*/ 546 h 1227"/>
                  <a:gd name="T26" fmla="*/ 189 w 287"/>
                  <a:gd name="T27" fmla="*/ 622 h 1227"/>
                  <a:gd name="T28" fmla="*/ 197 w 287"/>
                  <a:gd name="T29" fmla="*/ 695 h 1227"/>
                  <a:gd name="T30" fmla="*/ 204 w 287"/>
                  <a:gd name="T31" fmla="*/ 764 h 1227"/>
                  <a:gd name="T32" fmla="*/ 208 w 287"/>
                  <a:gd name="T33" fmla="*/ 828 h 1227"/>
                  <a:gd name="T34" fmla="*/ 211 w 287"/>
                  <a:gd name="T35" fmla="*/ 888 h 1227"/>
                  <a:gd name="T36" fmla="*/ 216 w 287"/>
                  <a:gd name="T37" fmla="*/ 945 h 1227"/>
                  <a:gd name="T38" fmla="*/ 218 w 287"/>
                  <a:gd name="T39" fmla="*/ 995 h 1227"/>
                  <a:gd name="T40" fmla="*/ 220 w 287"/>
                  <a:gd name="T41" fmla="*/ 1042 h 1227"/>
                  <a:gd name="T42" fmla="*/ 220 w 287"/>
                  <a:gd name="T43" fmla="*/ 1083 h 1227"/>
                  <a:gd name="T44" fmla="*/ 220 w 287"/>
                  <a:gd name="T45" fmla="*/ 1121 h 1227"/>
                  <a:gd name="T46" fmla="*/ 223 w 287"/>
                  <a:gd name="T47" fmla="*/ 1149 h 1227"/>
                  <a:gd name="T48" fmla="*/ 223 w 287"/>
                  <a:gd name="T49" fmla="*/ 1175 h 1227"/>
                  <a:gd name="T50" fmla="*/ 223 w 287"/>
                  <a:gd name="T51" fmla="*/ 1197 h 1227"/>
                  <a:gd name="T52" fmla="*/ 223 w 287"/>
                  <a:gd name="T53" fmla="*/ 1220 h 1227"/>
                  <a:gd name="T54" fmla="*/ 287 w 287"/>
                  <a:gd name="T55" fmla="*/ 1218 h 1227"/>
                  <a:gd name="T56" fmla="*/ 284 w 287"/>
                  <a:gd name="T57" fmla="*/ 1197 h 1227"/>
                  <a:gd name="T58" fmla="*/ 284 w 287"/>
                  <a:gd name="T59" fmla="*/ 1168 h 1227"/>
                  <a:gd name="T60" fmla="*/ 284 w 287"/>
                  <a:gd name="T61" fmla="*/ 1128 h 1227"/>
                  <a:gd name="T62" fmla="*/ 282 w 287"/>
                  <a:gd name="T63" fmla="*/ 1075 h 1227"/>
                  <a:gd name="T64" fmla="*/ 279 w 287"/>
                  <a:gd name="T65" fmla="*/ 1016 h 1227"/>
                  <a:gd name="T66" fmla="*/ 277 w 287"/>
                  <a:gd name="T67" fmla="*/ 947 h 1227"/>
                  <a:gd name="T68" fmla="*/ 272 w 287"/>
                  <a:gd name="T69" fmla="*/ 876 h 1227"/>
                  <a:gd name="T70" fmla="*/ 270 w 287"/>
                  <a:gd name="T71" fmla="*/ 800 h 1227"/>
                  <a:gd name="T72" fmla="*/ 265 w 287"/>
                  <a:gd name="T73" fmla="*/ 719 h 1227"/>
                  <a:gd name="T74" fmla="*/ 258 w 287"/>
                  <a:gd name="T75" fmla="*/ 641 h 1227"/>
                  <a:gd name="T76" fmla="*/ 251 w 287"/>
                  <a:gd name="T77" fmla="*/ 565 h 1227"/>
                  <a:gd name="T78" fmla="*/ 242 w 287"/>
                  <a:gd name="T79" fmla="*/ 489 h 1227"/>
                  <a:gd name="T80" fmla="*/ 232 w 287"/>
                  <a:gd name="T81" fmla="*/ 420 h 1227"/>
                  <a:gd name="T82" fmla="*/ 220 w 287"/>
                  <a:gd name="T83" fmla="*/ 358 h 1227"/>
                  <a:gd name="T84" fmla="*/ 208 w 287"/>
                  <a:gd name="T85" fmla="*/ 304 h 1227"/>
                  <a:gd name="T86" fmla="*/ 192 w 287"/>
                  <a:gd name="T87" fmla="*/ 256 h 1227"/>
                  <a:gd name="T88" fmla="*/ 178 w 287"/>
                  <a:gd name="T89" fmla="*/ 218 h 1227"/>
                  <a:gd name="T90" fmla="*/ 163 w 287"/>
                  <a:gd name="T91" fmla="*/ 180 h 1227"/>
                  <a:gd name="T92" fmla="*/ 149 w 287"/>
                  <a:gd name="T93" fmla="*/ 149 h 1227"/>
                  <a:gd name="T94" fmla="*/ 137 w 287"/>
                  <a:gd name="T95" fmla="*/ 121 h 1227"/>
                  <a:gd name="T96" fmla="*/ 123 w 287"/>
                  <a:gd name="T97" fmla="*/ 97 h 1227"/>
                  <a:gd name="T98" fmla="*/ 114 w 287"/>
                  <a:gd name="T99" fmla="*/ 76 h 1227"/>
                  <a:gd name="T100" fmla="*/ 97 w 287"/>
                  <a:gd name="T101" fmla="*/ 52 h 1227"/>
                  <a:gd name="T102" fmla="*/ 78 w 287"/>
                  <a:gd name="T103" fmla="*/ 26 h 1227"/>
                  <a:gd name="T104" fmla="*/ 64 w 287"/>
                  <a:gd name="T105" fmla="*/ 11 h 1227"/>
                  <a:gd name="T106" fmla="*/ 0 w 287"/>
                  <a:gd name="T107" fmla="*/ 54 h 1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7"/>
                  <a:gd name="T163" fmla="*/ 0 h 1227"/>
                  <a:gd name="T164" fmla="*/ 287 w 287"/>
                  <a:gd name="T165" fmla="*/ 1227 h 1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7" h="1227">
                    <a:moveTo>
                      <a:pt x="0" y="54"/>
                    </a:moveTo>
                    <a:lnTo>
                      <a:pt x="2" y="54"/>
                    </a:lnTo>
                    <a:lnTo>
                      <a:pt x="5" y="57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80"/>
                    </a:lnTo>
                    <a:lnTo>
                      <a:pt x="31" y="87"/>
                    </a:lnTo>
                    <a:lnTo>
                      <a:pt x="33" y="90"/>
                    </a:lnTo>
                    <a:lnTo>
                      <a:pt x="38" y="95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47" y="109"/>
                    </a:lnTo>
                    <a:lnTo>
                      <a:pt x="52" y="114"/>
                    </a:lnTo>
                    <a:lnTo>
                      <a:pt x="54" y="118"/>
                    </a:lnTo>
                    <a:lnTo>
                      <a:pt x="59" y="125"/>
                    </a:lnTo>
                    <a:lnTo>
                      <a:pt x="62" y="130"/>
                    </a:lnTo>
                    <a:lnTo>
                      <a:pt x="66" y="137"/>
                    </a:lnTo>
                    <a:lnTo>
                      <a:pt x="71" y="144"/>
                    </a:lnTo>
                    <a:lnTo>
                      <a:pt x="73" y="154"/>
                    </a:lnTo>
                    <a:lnTo>
                      <a:pt x="76" y="159"/>
                    </a:lnTo>
                    <a:lnTo>
                      <a:pt x="81" y="166"/>
                    </a:lnTo>
                    <a:lnTo>
                      <a:pt x="85" y="173"/>
                    </a:lnTo>
                    <a:lnTo>
                      <a:pt x="90" y="182"/>
                    </a:lnTo>
                    <a:lnTo>
                      <a:pt x="92" y="192"/>
                    </a:lnTo>
                    <a:lnTo>
                      <a:pt x="97" y="199"/>
                    </a:lnTo>
                    <a:lnTo>
                      <a:pt x="99" y="209"/>
                    </a:lnTo>
                    <a:lnTo>
                      <a:pt x="104" y="220"/>
                    </a:lnTo>
                    <a:lnTo>
                      <a:pt x="107" y="228"/>
                    </a:lnTo>
                    <a:lnTo>
                      <a:pt x="111" y="239"/>
                    </a:lnTo>
                    <a:lnTo>
                      <a:pt x="116" y="249"/>
                    </a:lnTo>
                    <a:lnTo>
                      <a:pt x="118" y="261"/>
                    </a:lnTo>
                    <a:lnTo>
                      <a:pt x="123" y="270"/>
                    </a:lnTo>
                    <a:lnTo>
                      <a:pt x="128" y="282"/>
                    </a:lnTo>
                    <a:lnTo>
                      <a:pt x="130" y="296"/>
                    </a:lnTo>
                    <a:lnTo>
                      <a:pt x="135" y="308"/>
                    </a:lnTo>
                    <a:lnTo>
                      <a:pt x="137" y="320"/>
                    </a:lnTo>
                    <a:lnTo>
                      <a:pt x="142" y="334"/>
                    </a:lnTo>
                    <a:lnTo>
                      <a:pt x="144" y="349"/>
                    </a:lnTo>
                    <a:lnTo>
                      <a:pt x="149" y="363"/>
                    </a:lnTo>
                    <a:lnTo>
                      <a:pt x="152" y="377"/>
                    </a:lnTo>
                    <a:lnTo>
                      <a:pt x="156" y="391"/>
                    </a:lnTo>
                    <a:lnTo>
                      <a:pt x="159" y="406"/>
                    </a:lnTo>
                    <a:lnTo>
                      <a:pt x="161" y="422"/>
                    </a:lnTo>
                    <a:lnTo>
                      <a:pt x="163" y="439"/>
                    </a:lnTo>
                    <a:lnTo>
                      <a:pt x="168" y="456"/>
                    </a:lnTo>
                    <a:lnTo>
                      <a:pt x="171" y="472"/>
                    </a:lnTo>
                    <a:lnTo>
                      <a:pt x="175" y="491"/>
                    </a:lnTo>
                    <a:lnTo>
                      <a:pt x="178" y="510"/>
                    </a:lnTo>
                    <a:lnTo>
                      <a:pt x="180" y="527"/>
                    </a:lnTo>
                    <a:lnTo>
                      <a:pt x="182" y="546"/>
                    </a:lnTo>
                    <a:lnTo>
                      <a:pt x="185" y="567"/>
                    </a:lnTo>
                    <a:lnTo>
                      <a:pt x="187" y="586"/>
                    </a:lnTo>
                    <a:lnTo>
                      <a:pt x="187" y="605"/>
                    </a:lnTo>
                    <a:lnTo>
                      <a:pt x="189" y="622"/>
                    </a:lnTo>
                    <a:lnTo>
                      <a:pt x="192" y="641"/>
                    </a:lnTo>
                    <a:lnTo>
                      <a:pt x="192" y="657"/>
                    </a:lnTo>
                    <a:lnTo>
                      <a:pt x="197" y="676"/>
                    </a:lnTo>
                    <a:lnTo>
                      <a:pt x="197" y="695"/>
                    </a:lnTo>
                    <a:lnTo>
                      <a:pt x="199" y="712"/>
                    </a:lnTo>
                    <a:lnTo>
                      <a:pt x="201" y="731"/>
                    </a:lnTo>
                    <a:lnTo>
                      <a:pt x="201" y="748"/>
                    </a:lnTo>
                    <a:lnTo>
                      <a:pt x="204" y="764"/>
                    </a:lnTo>
                    <a:lnTo>
                      <a:pt x="204" y="781"/>
                    </a:lnTo>
                    <a:lnTo>
                      <a:pt x="206" y="795"/>
                    </a:lnTo>
                    <a:lnTo>
                      <a:pt x="208" y="814"/>
                    </a:lnTo>
                    <a:lnTo>
                      <a:pt x="208" y="828"/>
                    </a:lnTo>
                    <a:lnTo>
                      <a:pt x="211" y="845"/>
                    </a:lnTo>
                    <a:lnTo>
                      <a:pt x="211" y="859"/>
                    </a:lnTo>
                    <a:lnTo>
                      <a:pt x="211" y="874"/>
                    </a:lnTo>
                    <a:lnTo>
                      <a:pt x="211" y="888"/>
                    </a:lnTo>
                    <a:lnTo>
                      <a:pt x="213" y="902"/>
                    </a:lnTo>
                    <a:lnTo>
                      <a:pt x="213" y="916"/>
                    </a:lnTo>
                    <a:lnTo>
                      <a:pt x="216" y="931"/>
                    </a:lnTo>
                    <a:lnTo>
                      <a:pt x="216" y="945"/>
                    </a:lnTo>
                    <a:lnTo>
                      <a:pt x="216" y="957"/>
                    </a:lnTo>
                    <a:lnTo>
                      <a:pt x="216" y="969"/>
                    </a:lnTo>
                    <a:lnTo>
                      <a:pt x="218" y="983"/>
                    </a:lnTo>
                    <a:lnTo>
                      <a:pt x="218" y="995"/>
                    </a:lnTo>
                    <a:lnTo>
                      <a:pt x="218" y="1007"/>
                    </a:lnTo>
                    <a:lnTo>
                      <a:pt x="218" y="1018"/>
                    </a:lnTo>
                    <a:lnTo>
                      <a:pt x="218" y="1030"/>
                    </a:lnTo>
                    <a:lnTo>
                      <a:pt x="220" y="1042"/>
                    </a:lnTo>
                    <a:lnTo>
                      <a:pt x="220" y="1054"/>
                    </a:lnTo>
                    <a:lnTo>
                      <a:pt x="220" y="1064"/>
                    </a:lnTo>
                    <a:lnTo>
                      <a:pt x="220" y="1073"/>
                    </a:lnTo>
                    <a:lnTo>
                      <a:pt x="220" y="1083"/>
                    </a:lnTo>
                    <a:lnTo>
                      <a:pt x="220" y="1092"/>
                    </a:lnTo>
                    <a:lnTo>
                      <a:pt x="220" y="1102"/>
                    </a:lnTo>
                    <a:lnTo>
                      <a:pt x="220" y="1111"/>
                    </a:lnTo>
                    <a:lnTo>
                      <a:pt x="220" y="1121"/>
                    </a:lnTo>
                    <a:lnTo>
                      <a:pt x="223" y="1128"/>
                    </a:lnTo>
                    <a:lnTo>
                      <a:pt x="223" y="1135"/>
                    </a:lnTo>
                    <a:lnTo>
                      <a:pt x="223" y="1142"/>
                    </a:lnTo>
                    <a:lnTo>
                      <a:pt x="223" y="1149"/>
                    </a:lnTo>
                    <a:lnTo>
                      <a:pt x="223" y="1159"/>
                    </a:lnTo>
                    <a:lnTo>
                      <a:pt x="223" y="1163"/>
                    </a:lnTo>
                    <a:lnTo>
                      <a:pt x="223" y="1170"/>
                    </a:lnTo>
                    <a:lnTo>
                      <a:pt x="223" y="1175"/>
                    </a:lnTo>
                    <a:lnTo>
                      <a:pt x="223" y="1182"/>
                    </a:lnTo>
                    <a:lnTo>
                      <a:pt x="223" y="1187"/>
                    </a:lnTo>
                    <a:lnTo>
                      <a:pt x="223" y="1192"/>
                    </a:lnTo>
                    <a:lnTo>
                      <a:pt x="223" y="1197"/>
                    </a:lnTo>
                    <a:lnTo>
                      <a:pt x="223" y="1201"/>
                    </a:lnTo>
                    <a:lnTo>
                      <a:pt x="223" y="1208"/>
                    </a:lnTo>
                    <a:lnTo>
                      <a:pt x="223" y="1216"/>
                    </a:lnTo>
                    <a:lnTo>
                      <a:pt x="223" y="1220"/>
                    </a:lnTo>
                    <a:lnTo>
                      <a:pt x="223" y="1223"/>
                    </a:lnTo>
                    <a:lnTo>
                      <a:pt x="223" y="1227"/>
                    </a:lnTo>
                    <a:lnTo>
                      <a:pt x="287" y="1218"/>
                    </a:lnTo>
                    <a:lnTo>
                      <a:pt x="284" y="1216"/>
                    </a:lnTo>
                    <a:lnTo>
                      <a:pt x="284" y="1208"/>
                    </a:lnTo>
                    <a:lnTo>
                      <a:pt x="284" y="1204"/>
                    </a:lnTo>
                    <a:lnTo>
                      <a:pt x="284" y="1197"/>
                    </a:lnTo>
                    <a:lnTo>
                      <a:pt x="284" y="1192"/>
                    </a:lnTo>
                    <a:lnTo>
                      <a:pt x="284" y="1187"/>
                    </a:lnTo>
                    <a:lnTo>
                      <a:pt x="284" y="1178"/>
                    </a:lnTo>
                    <a:lnTo>
                      <a:pt x="284" y="1168"/>
                    </a:lnTo>
                    <a:lnTo>
                      <a:pt x="284" y="1161"/>
                    </a:lnTo>
                    <a:lnTo>
                      <a:pt x="284" y="1149"/>
                    </a:lnTo>
                    <a:lnTo>
                      <a:pt x="284" y="1140"/>
                    </a:lnTo>
                    <a:lnTo>
                      <a:pt x="284" y="1128"/>
                    </a:lnTo>
                    <a:lnTo>
                      <a:pt x="284" y="1116"/>
                    </a:lnTo>
                    <a:lnTo>
                      <a:pt x="284" y="1104"/>
                    </a:lnTo>
                    <a:lnTo>
                      <a:pt x="282" y="1090"/>
                    </a:lnTo>
                    <a:lnTo>
                      <a:pt x="282" y="1075"/>
                    </a:lnTo>
                    <a:lnTo>
                      <a:pt x="282" y="1061"/>
                    </a:lnTo>
                    <a:lnTo>
                      <a:pt x="282" y="1047"/>
                    </a:lnTo>
                    <a:lnTo>
                      <a:pt x="279" y="1030"/>
                    </a:lnTo>
                    <a:lnTo>
                      <a:pt x="279" y="1016"/>
                    </a:lnTo>
                    <a:lnTo>
                      <a:pt x="279" y="999"/>
                    </a:lnTo>
                    <a:lnTo>
                      <a:pt x="279" y="983"/>
                    </a:lnTo>
                    <a:lnTo>
                      <a:pt x="279" y="966"/>
                    </a:lnTo>
                    <a:lnTo>
                      <a:pt x="277" y="947"/>
                    </a:lnTo>
                    <a:lnTo>
                      <a:pt x="275" y="931"/>
                    </a:lnTo>
                    <a:lnTo>
                      <a:pt x="275" y="912"/>
                    </a:lnTo>
                    <a:lnTo>
                      <a:pt x="275" y="893"/>
                    </a:lnTo>
                    <a:lnTo>
                      <a:pt x="272" y="876"/>
                    </a:lnTo>
                    <a:lnTo>
                      <a:pt x="272" y="857"/>
                    </a:lnTo>
                    <a:lnTo>
                      <a:pt x="272" y="838"/>
                    </a:lnTo>
                    <a:lnTo>
                      <a:pt x="270" y="819"/>
                    </a:lnTo>
                    <a:lnTo>
                      <a:pt x="270" y="800"/>
                    </a:lnTo>
                    <a:lnTo>
                      <a:pt x="268" y="779"/>
                    </a:lnTo>
                    <a:lnTo>
                      <a:pt x="268" y="760"/>
                    </a:lnTo>
                    <a:lnTo>
                      <a:pt x="265" y="738"/>
                    </a:lnTo>
                    <a:lnTo>
                      <a:pt x="265" y="719"/>
                    </a:lnTo>
                    <a:lnTo>
                      <a:pt x="263" y="700"/>
                    </a:lnTo>
                    <a:lnTo>
                      <a:pt x="261" y="681"/>
                    </a:lnTo>
                    <a:lnTo>
                      <a:pt x="258" y="660"/>
                    </a:lnTo>
                    <a:lnTo>
                      <a:pt x="258" y="641"/>
                    </a:lnTo>
                    <a:lnTo>
                      <a:pt x="256" y="622"/>
                    </a:lnTo>
                    <a:lnTo>
                      <a:pt x="256" y="603"/>
                    </a:lnTo>
                    <a:lnTo>
                      <a:pt x="253" y="584"/>
                    </a:lnTo>
                    <a:lnTo>
                      <a:pt x="251" y="565"/>
                    </a:lnTo>
                    <a:lnTo>
                      <a:pt x="249" y="543"/>
                    </a:lnTo>
                    <a:lnTo>
                      <a:pt x="246" y="527"/>
                    </a:lnTo>
                    <a:lnTo>
                      <a:pt x="244" y="508"/>
                    </a:lnTo>
                    <a:lnTo>
                      <a:pt x="242" y="489"/>
                    </a:lnTo>
                    <a:lnTo>
                      <a:pt x="239" y="472"/>
                    </a:lnTo>
                    <a:lnTo>
                      <a:pt x="237" y="456"/>
                    </a:lnTo>
                    <a:lnTo>
                      <a:pt x="234" y="437"/>
                    </a:lnTo>
                    <a:lnTo>
                      <a:pt x="232" y="420"/>
                    </a:lnTo>
                    <a:lnTo>
                      <a:pt x="230" y="403"/>
                    </a:lnTo>
                    <a:lnTo>
                      <a:pt x="227" y="389"/>
                    </a:lnTo>
                    <a:lnTo>
                      <a:pt x="223" y="372"/>
                    </a:lnTo>
                    <a:lnTo>
                      <a:pt x="220" y="358"/>
                    </a:lnTo>
                    <a:lnTo>
                      <a:pt x="216" y="342"/>
                    </a:lnTo>
                    <a:lnTo>
                      <a:pt x="213" y="330"/>
                    </a:lnTo>
                    <a:lnTo>
                      <a:pt x="211" y="315"/>
                    </a:lnTo>
                    <a:lnTo>
                      <a:pt x="208" y="304"/>
                    </a:lnTo>
                    <a:lnTo>
                      <a:pt x="204" y="292"/>
                    </a:lnTo>
                    <a:lnTo>
                      <a:pt x="201" y="280"/>
                    </a:lnTo>
                    <a:lnTo>
                      <a:pt x="197" y="268"/>
                    </a:lnTo>
                    <a:lnTo>
                      <a:pt x="192" y="256"/>
                    </a:lnTo>
                    <a:lnTo>
                      <a:pt x="189" y="247"/>
                    </a:lnTo>
                    <a:lnTo>
                      <a:pt x="185" y="237"/>
                    </a:lnTo>
                    <a:lnTo>
                      <a:pt x="182" y="228"/>
                    </a:lnTo>
                    <a:lnTo>
                      <a:pt x="178" y="218"/>
                    </a:lnTo>
                    <a:lnTo>
                      <a:pt x="173" y="209"/>
                    </a:lnTo>
                    <a:lnTo>
                      <a:pt x="171" y="199"/>
                    </a:lnTo>
                    <a:lnTo>
                      <a:pt x="168" y="190"/>
                    </a:lnTo>
                    <a:lnTo>
                      <a:pt x="163" y="180"/>
                    </a:lnTo>
                    <a:lnTo>
                      <a:pt x="161" y="173"/>
                    </a:lnTo>
                    <a:lnTo>
                      <a:pt x="156" y="166"/>
                    </a:lnTo>
                    <a:lnTo>
                      <a:pt x="154" y="156"/>
                    </a:lnTo>
                    <a:lnTo>
                      <a:pt x="149" y="149"/>
                    </a:lnTo>
                    <a:lnTo>
                      <a:pt x="147" y="142"/>
                    </a:lnTo>
                    <a:lnTo>
                      <a:pt x="144" y="135"/>
                    </a:lnTo>
                    <a:lnTo>
                      <a:pt x="140" y="128"/>
                    </a:lnTo>
                    <a:lnTo>
                      <a:pt x="137" y="121"/>
                    </a:lnTo>
                    <a:lnTo>
                      <a:pt x="133" y="114"/>
                    </a:lnTo>
                    <a:lnTo>
                      <a:pt x="130" y="109"/>
                    </a:lnTo>
                    <a:lnTo>
                      <a:pt x="128" y="102"/>
                    </a:lnTo>
                    <a:lnTo>
                      <a:pt x="123" y="97"/>
                    </a:lnTo>
                    <a:lnTo>
                      <a:pt x="121" y="92"/>
                    </a:lnTo>
                    <a:lnTo>
                      <a:pt x="118" y="87"/>
                    </a:lnTo>
                    <a:lnTo>
                      <a:pt x="116" y="83"/>
                    </a:lnTo>
                    <a:lnTo>
                      <a:pt x="114" y="76"/>
                    </a:lnTo>
                    <a:lnTo>
                      <a:pt x="109" y="71"/>
                    </a:lnTo>
                    <a:lnTo>
                      <a:pt x="107" y="66"/>
                    </a:lnTo>
                    <a:lnTo>
                      <a:pt x="102" y="59"/>
                    </a:lnTo>
                    <a:lnTo>
                      <a:pt x="97" y="52"/>
                    </a:lnTo>
                    <a:lnTo>
                      <a:pt x="92" y="45"/>
                    </a:lnTo>
                    <a:lnTo>
                      <a:pt x="88" y="35"/>
                    </a:lnTo>
                    <a:lnTo>
                      <a:pt x="81" y="30"/>
                    </a:lnTo>
                    <a:lnTo>
                      <a:pt x="78" y="26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79" name="Freeform 28"/>
              <p:cNvSpPr>
                <a:spLocks noChangeAspect="1"/>
              </p:cNvSpPr>
              <p:nvPr/>
            </p:nvSpPr>
            <p:spPr bwMode="auto">
              <a:xfrm>
                <a:off x="1701" y="10093"/>
                <a:ext cx="2520" cy="1715"/>
              </a:xfrm>
              <a:custGeom>
                <a:avLst/>
                <a:gdLst>
                  <a:gd name="T0" fmla="*/ 50 w 2520"/>
                  <a:gd name="T1" fmla="*/ 1658 h 1715"/>
                  <a:gd name="T2" fmla="*/ 121 w 2520"/>
                  <a:gd name="T3" fmla="*/ 1644 h 1715"/>
                  <a:gd name="T4" fmla="*/ 199 w 2520"/>
                  <a:gd name="T5" fmla="*/ 1596 h 1715"/>
                  <a:gd name="T6" fmla="*/ 268 w 2520"/>
                  <a:gd name="T7" fmla="*/ 1504 h 1715"/>
                  <a:gd name="T8" fmla="*/ 306 w 2520"/>
                  <a:gd name="T9" fmla="*/ 1347 h 1715"/>
                  <a:gd name="T10" fmla="*/ 310 w 2520"/>
                  <a:gd name="T11" fmla="*/ 1136 h 1715"/>
                  <a:gd name="T12" fmla="*/ 308 w 2520"/>
                  <a:gd name="T13" fmla="*/ 924 h 1715"/>
                  <a:gd name="T14" fmla="*/ 313 w 2520"/>
                  <a:gd name="T15" fmla="*/ 729 h 1715"/>
                  <a:gd name="T16" fmla="*/ 332 w 2520"/>
                  <a:gd name="T17" fmla="*/ 554 h 1715"/>
                  <a:gd name="T18" fmla="*/ 374 w 2520"/>
                  <a:gd name="T19" fmla="*/ 404 h 1715"/>
                  <a:gd name="T20" fmla="*/ 443 w 2520"/>
                  <a:gd name="T21" fmla="*/ 292 h 1715"/>
                  <a:gd name="T22" fmla="*/ 547 w 2520"/>
                  <a:gd name="T23" fmla="*/ 202 h 1715"/>
                  <a:gd name="T24" fmla="*/ 684 w 2520"/>
                  <a:gd name="T25" fmla="*/ 119 h 1715"/>
                  <a:gd name="T26" fmla="*/ 850 w 2520"/>
                  <a:gd name="T27" fmla="*/ 55 h 1715"/>
                  <a:gd name="T28" fmla="*/ 1040 w 2520"/>
                  <a:gd name="T29" fmla="*/ 12 h 1715"/>
                  <a:gd name="T30" fmla="*/ 1258 w 2520"/>
                  <a:gd name="T31" fmla="*/ 3 h 1715"/>
                  <a:gd name="T32" fmla="*/ 1499 w 2520"/>
                  <a:gd name="T33" fmla="*/ 31 h 1715"/>
                  <a:gd name="T34" fmla="*/ 1755 w 2520"/>
                  <a:gd name="T35" fmla="*/ 129 h 1715"/>
                  <a:gd name="T36" fmla="*/ 2008 w 2520"/>
                  <a:gd name="T37" fmla="*/ 281 h 1715"/>
                  <a:gd name="T38" fmla="*/ 2231 w 2520"/>
                  <a:gd name="T39" fmla="*/ 456 h 1715"/>
                  <a:gd name="T40" fmla="*/ 2404 w 2520"/>
                  <a:gd name="T41" fmla="*/ 623 h 1715"/>
                  <a:gd name="T42" fmla="*/ 2503 w 2520"/>
                  <a:gd name="T43" fmla="*/ 751 h 1715"/>
                  <a:gd name="T44" fmla="*/ 2503 w 2520"/>
                  <a:gd name="T45" fmla="*/ 815 h 1715"/>
                  <a:gd name="T46" fmla="*/ 2432 w 2520"/>
                  <a:gd name="T47" fmla="*/ 827 h 1715"/>
                  <a:gd name="T48" fmla="*/ 2368 w 2520"/>
                  <a:gd name="T49" fmla="*/ 794 h 1715"/>
                  <a:gd name="T50" fmla="*/ 2309 w 2520"/>
                  <a:gd name="T51" fmla="*/ 744 h 1715"/>
                  <a:gd name="T52" fmla="*/ 2238 w 2520"/>
                  <a:gd name="T53" fmla="*/ 670 h 1715"/>
                  <a:gd name="T54" fmla="*/ 2146 w 2520"/>
                  <a:gd name="T55" fmla="*/ 575 h 1715"/>
                  <a:gd name="T56" fmla="*/ 2027 w 2520"/>
                  <a:gd name="T57" fmla="*/ 480 h 1715"/>
                  <a:gd name="T58" fmla="*/ 1895 w 2520"/>
                  <a:gd name="T59" fmla="*/ 390 h 1715"/>
                  <a:gd name="T60" fmla="*/ 1762 w 2520"/>
                  <a:gd name="T61" fmla="*/ 314 h 1715"/>
                  <a:gd name="T62" fmla="*/ 1648 w 2520"/>
                  <a:gd name="T63" fmla="*/ 266 h 1715"/>
                  <a:gd name="T64" fmla="*/ 1566 w 2520"/>
                  <a:gd name="T65" fmla="*/ 254 h 1715"/>
                  <a:gd name="T66" fmla="*/ 1506 w 2520"/>
                  <a:gd name="T67" fmla="*/ 278 h 1715"/>
                  <a:gd name="T68" fmla="*/ 1445 w 2520"/>
                  <a:gd name="T69" fmla="*/ 349 h 1715"/>
                  <a:gd name="T70" fmla="*/ 1381 w 2520"/>
                  <a:gd name="T71" fmla="*/ 395 h 1715"/>
                  <a:gd name="T72" fmla="*/ 1277 w 2520"/>
                  <a:gd name="T73" fmla="*/ 433 h 1715"/>
                  <a:gd name="T74" fmla="*/ 1142 w 2520"/>
                  <a:gd name="T75" fmla="*/ 463 h 1715"/>
                  <a:gd name="T76" fmla="*/ 1028 w 2520"/>
                  <a:gd name="T77" fmla="*/ 482 h 1715"/>
                  <a:gd name="T78" fmla="*/ 936 w 2520"/>
                  <a:gd name="T79" fmla="*/ 497 h 1715"/>
                  <a:gd name="T80" fmla="*/ 855 w 2520"/>
                  <a:gd name="T81" fmla="*/ 501 h 1715"/>
                  <a:gd name="T82" fmla="*/ 777 w 2520"/>
                  <a:gd name="T83" fmla="*/ 506 h 1715"/>
                  <a:gd name="T84" fmla="*/ 694 w 2520"/>
                  <a:gd name="T85" fmla="*/ 506 h 1715"/>
                  <a:gd name="T86" fmla="*/ 602 w 2520"/>
                  <a:gd name="T87" fmla="*/ 506 h 1715"/>
                  <a:gd name="T88" fmla="*/ 531 w 2520"/>
                  <a:gd name="T89" fmla="*/ 525 h 1715"/>
                  <a:gd name="T90" fmla="*/ 462 w 2520"/>
                  <a:gd name="T91" fmla="*/ 575 h 1715"/>
                  <a:gd name="T92" fmla="*/ 422 w 2520"/>
                  <a:gd name="T93" fmla="*/ 644 h 1715"/>
                  <a:gd name="T94" fmla="*/ 403 w 2520"/>
                  <a:gd name="T95" fmla="*/ 701 h 1715"/>
                  <a:gd name="T96" fmla="*/ 391 w 2520"/>
                  <a:gd name="T97" fmla="*/ 777 h 1715"/>
                  <a:gd name="T98" fmla="*/ 388 w 2520"/>
                  <a:gd name="T99" fmla="*/ 898 h 1715"/>
                  <a:gd name="T100" fmla="*/ 388 w 2520"/>
                  <a:gd name="T101" fmla="*/ 1045 h 1715"/>
                  <a:gd name="T102" fmla="*/ 386 w 2520"/>
                  <a:gd name="T103" fmla="*/ 1195 h 1715"/>
                  <a:gd name="T104" fmla="*/ 381 w 2520"/>
                  <a:gd name="T105" fmla="*/ 1328 h 1715"/>
                  <a:gd name="T106" fmla="*/ 374 w 2520"/>
                  <a:gd name="T107" fmla="*/ 1425 h 1715"/>
                  <a:gd name="T108" fmla="*/ 353 w 2520"/>
                  <a:gd name="T109" fmla="*/ 1494 h 1715"/>
                  <a:gd name="T110" fmla="*/ 317 w 2520"/>
                  <a:gd name="T111" fmla="*/ 1561 h 1715"/>
                  <a:gd name="T112" fmla="*/ 268 w 2520"/>
                  <a:gd name="T113" fmla="*/ 1620 h 1715"/>
                  <a:gd name="T114" fmla="*/ 197 w 2520"/>
                  <a:gd name="T115" fmla="*/ 1670 h 1715"/>
                  <a:gd name="T116" fmla="*/ 104 w 2520"/>
                  <a:gd name="T117" fmla="*/ 1703 h 1715"/>
                  <a:gd name="T118" fmla="*/ 0 w 2520"/>
                  <a:gd name="T119" fmla="*/ 1658 h 1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0"/>
                  <a:gd name="T181" fmla="*/ 0 h 1715"/>
                  <a:gd name="T182" fmla="*/ 2520 w 2520"/>
                  <a:gd name="T183" fmla="*/ 1715 h 17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0" h="1715">
                    <a:moveTo>
                      <a:pt x="0" y="1658"/>
                    </a:moveTo>
                    <a:lnTo>
                      <a:pt x="0" y="1658"/>
                    </a:lnTo>
                    <a:lnTo>
                      <a:pt x="5" y="1658"/>
                    </a:lnTo>
                    <a:lnTo>
                      <a:pt x="9" y="1660"/>
                    </a:lnTo>
                    <a:lnTo>
                      <a:pt x="17" y="1660"/>
                    </a:lnTo>
                    <a:lnTo>
                      <a:pt x="24" y="1660"/>
                    </a:lnTo>
                    <a:lnTo>
                      <a:pt x="28" y="1660"/>
                    </a:lnTo>
                    <a:lnTo>
                      <a:pt x="33" y="1660"/>
                    </a:lnTo>
                    <a:lnTo>
                      <a:pt x="38" y="1660"/>
                    </a:lnTo>
                    <a:lnTo>
                      <a:pt x="45" y="1660"/>
                    </a:lnTo>
                    <a:lnTo>
                      <a:pt x="50" y="1658"/>
                    </a:lnTo>
                    <a:lnTo>
                      <a:pt x="54" y="1658"/>
                    </a:lnTo>
                    <a:lnTo>
                      <a:pt x="62" y="1658"/>
                    </a:lnTo>
                    <a:lnTo>
                      <a:pt x="66" y="1658"/>
                    </a:lnTo>
                    <a:lnTo>
                      <a:pt x="73" y="1653"/>
                    </a:lnTo>
                    <a:lnTo>
                      <a:pt x="81" y="1653"/>
                    </a:lnTo>
                    <a:lnTo>
                      <a:pt x="85" y="1651"/>
                    </a:lnTo>
                    <a:lnTo>
                      <a:pt x="92" y="1651"/>
                    </a:lnTo>
                    <a:lnTo>
                      <a:pt x="99" y="1649"/>
                    </a:lnTo>
                    <a:lnTo>
                      <a:pt x="107" y="1649"/>
                    </a:lnTo>
                    <a:lnTo>
                      <a:pt x="114" y="1646"/>
                    </a:lnTo>
                    <a:lnTo>
                      <a:pt x="121" y="1644"/>
                    </a:lnTo>
                    <a:lnTo>
                      <a:pt x="128" y="1639"/>
                    </a:lnTo>
                    <a:lnTo>
                      <a:pt x="135" y="1637"/>
                    </a:lnTo>
                    <a:lnTo>
                      <a:pt x="142" y="1634"/>
                    </a:lnTo>
                    <a:lnTo>
                      <a:pt x="149" y="1632"/>
                    </a:lnTo>
                    <a:lnTo>
                      <a:pt x="159" y="1627"/>
                    </a:lnTo>
                    <a:lnTo>
                      <a:pt x="163" y="1622"/>
                    </a:lnTo>
                    <a:lnTo>
                      <a:pt x="171" y="1618"/>
                    </a:lnTo>
                    <a:lnTo>
                      <a:pt x="178" y="1613"/>
                    </a:lnTo>
                    <a:lnTo>
                      <a:pt x="187" y="1608"/>
                    </a:lnTo>
                    <a:lnTo>
                      <a:pt x="194" y="1603"/>
                    </a:lnTo>
                    <a:lnTo>
                      <a:pt x="199" y="1596"/>
                    </a:lnTo>
                    <a:lnTo>
                      <a:pt x="208" y="1592"/>
                    </a:lnTo>
                    <a:lnTo>
                      <a:pt x="213" y="1582"/>
                    </a:lnTo>
                    <a:lnTo>
                      <a:pt x="220" y="1577"/>
                    </a:lnTo>
                    <a:lnTo>
                      <a:pt x="227" y="1568"/>
                    </a:lnTo>
                    <a:lnTo>
                      <a:pt x="234" y="1561"/>
                    </a:lnTo>
                    <a:lnTo>
                      <a:pt x="239" y="1551"/>
                    </a:lnTo>
                    <a:lnTo>
                      <a:pt x="246" y="1542"/>
                    </a:lnTo>
                    <a:lnTo>
                      <a:pt x="251" y="1535"/>
                    </a:lnTo>
                    <a:lnTo>
                      <a:pt x="258" y="1525"/>
                    </a:lnTo>
                    <a:lnTo>
                      <a:pt x="261" y="1513"/>
                    </a:lnTo>
                    <a:lnTo>
                      <a:pt x="268" y="1504"/>
                    </a:lnTo>
                    <a:lnTo>
                      <a:pt x="272" y="1492"/>
                    </a:lnTo>
                    <a:lnTo>
                      <a:pt x="277" y="1480"/>
                    </a:lnTo>
                    <a:lnTo>
                      <a:pt x="282" y="1468"/>
                    </a:lnTo>
                    <a:lnTo>
                      <a:pt x="287" y="1454"/>
                    </a:lnTo>
                    <a:lnTo>
                      <a:pt x="291" y="1440"/>
                    </a:lnTo>
                    <a:lnTo>
                      <a:pt x="294" y="1428"/>
                    </a:lnTo>
                    <a:lnTo>
                      <a:pt x="296" y="1413"/>
                    </a:lnTo>
                    <a:lnTo>
                      <a:pt x="298" y="1397"/>
                    </a:lnTo>
                    <a:lnTo>
                      <a:pt x="301" y="1380"/>
                    </a:lnTo>
                    <a:lnTo>
                      <a:pt x="306" y="1364"/>
                    </a:lnTo>
                    <a:lnTo>
                      <a:pt x="306" y="1347"/>
                    </a:lnTo>
                    <a:lnTo>
                      <a:pt x="308" y="1330"/>
                    </a:lnTo>
                    <a:lnTo>
                      <a:pt x="308" y="1311"/>
                    </a:lnTo>
                    <a:lnTo>
                      <a:pt x="310" y="1292"/>
                    </a:lnTo>
                    <a:lnTo>
                      <a:pt x="310" y="1273"/>
                    </a:lnTo>
                    <a:lnTo>
                      <a:pt x="310" y="1252"/>
                    </a:lnTo>
                    <a:lnTo>
                      <a:pt x="310" y="1233"/>
                    </a:lnTo>
                    <a:lnTo>
                      <a:pt x="310" y="1214"/>
                    </a:lnTo>
                    <a:lnTo>
                      <a:pt x="310" y="1195"/>
                    </a:lnTo>
                    <a:lnTo>
                      <a:pt x="310" y="1176"/>
                    </a:lnTo>
                    <a:lnTo>
                      <a:pt x="310" y="1155"/>
                    </a:lnTo>
                    <a:lnTo>
                      <a:pt x="310" y="1136"/>
                    </a:lnTo>
                    <a:lnTo>
                      <a:pt x="310" y="1114"/>
                    </a:lnTo>
                    <a:lnTo>
                      <a:pt x="310" y="1098"/>
                    </a:lnTo>
                    <a:lnTo>
                      <a:pt x="310" y="1079"/>
                    </a:lnTo>
                    <a:lnTo>
                      <a:pt x="310" y="1057"/>
                    </a:lnTo>
                    <a:lnTo>
                      <a:pt x="310" y="1038"/>
                    </a:lnTo>
                    <a:lnTo>
                      <a:pt x="310" y="1022"/>
                    </a:lnTo>
                    <a:lnTo>
                      <a:pt x="310" y="1000"/>
                    </a:lnTo>
                    <a:lnTo>
                      <a:pt x="310" y="984"/>
                    </a:lnTo>
                    <a:lnTo>
                      <a:pt x="308" y="962"/>
                    </a:lnTo>
                    <a:lnTo>
                      <a:pt x="308" y="943"/>
                    </a:lnTo>
                    <a:lnTo>
                      <a:pt x="308" y="924"/>
                    </a:lnTo>
                    <a:lnTo>
                      <a:pt x="308" y="905"/>
                    </a:lnTo>
                    <a:lnTo>
                      <a:pt x="308" y="889"/>
                    </a:lnTo>
                    <a:lnTo>
                      <a:pt x="308" y="872"/>
                    </a:lnTo>
                    <a:lnTo>
                      <a:pt x="308" y="853"/>
                    </a:lnTo>
                    <a:lnTo>
                      <a:pt x="310" y="834"/>
                    </a:lnTo>
                    <a:lnTo>
                      <a:pt x="310" y="817"/>
                    </a:lnTo>
                    <a:lnTo>
                      <a:pt x="310" y="798"/>
                    </a:lnTo>
                    <a:lnTo>
                      <a:pt x="310" y="782"/>
                    </a:lnTo>
                    <a:lnTo>
                      <a:pt x="310" y="765"/>
                    </a:lnTo>
                    <a:lnTo>
                      <a:pt x="313" y="746"/>
                    </a:lnTo>
                    <a:lnTo>
                      <a:pt x="313" y="729"/>
                    </a:lnTo>
                    <a:lnTo>
                      <a:pt x="315" y="713"/>
                    </a:lnTo>
                    <a:lnTo>
                      <a:pt x="315" y="696"/>
                    </a:lnTo>
                    <a:lnTo>
                      <a:pt x="315" y="680"/>
                    </a:lnTo>
                    <a:lnTo>
                      <a:pt x="317" y="663"/>
                    </a:lnTo>
                    <a:lnTo>
                      <a:pt x="320" y="644"/>
                    </a:lnTo>
                    <a:lnTo>
                      <a:pt x="322" y="630"/>
                    </a:lnTo>
                    <a:lnTo>
                      <a:pt x="322" y="613"/>
                    </a:lnTo>
                    <a:lnTo>
                      <a:pt x="324" y="599"/>
                    </a:lnTo>
                    <a:lnTo>
                      <a:pt x="327" y="582"/>
                    </a:lnTo>
                    <a:lnTo>
                      <a:pt x="329" y="568"/>
                    </a:lnTo>
                    <a:lnTo>
                      <a:pt x="332" y="554"/>
                    </a:lnTo>
                    <a:lnTo>
                      <a:pt x="334" y="537"/>
                    </a:lnTo>
                    <a:lnTo>
                      <a:pt x="336" y="523"/>
                    </a:lnTo>
                    <a:lnTo>
                      <a:pt x="341" y="509"/>
                    </a:lnTo>
                    <a:lnTo>
                      <a:pt x="341" y="497"/>
                    </a:lnTo>
                    <a:lnTo>
                      <a:pt x="348" y="482"/>
                    </a:lnTo>
                    <a:lnTo>
                      <a:pt x="351" y="468"/>
                    </a:lnTo>
                    <a:lnTo>
                      <a:pt x="355" y="456"/>
                    </a:lnTo>
                    <a:lnTo>
                      <a:pt x="360" y="442"/>
                    </a:lnTo>
                    <a:lnTo>
                      <a:pt x="362" y="430"/>
                    </a:lnTo>
                    <a:lnTo>
                      <a:pt x="367" y="416"/>
                    </a:lnTo>
                    <a:lnTo>
                      <a:pt x="374" y="404"/>
                    </a:lnTo>
                    <a:lnTo>
                      <a:pt x="379" y="392"/>
                    </a:lnTo>
                    <a:lnTo>
                      <a:pt x="384" y="380"/>
                    </a:lnTo>
                    <a:lnTo>
                      <a:pt x="388" y="368"/>
                    </a:lnTo>
                    <a:lnTo>
                      <a:pt x="396" y="359"/>
                    </a:lnTo>
                    <a:lnTo>
                      <a:pt x="400" y="347"/>
                    </a:lnTo>
                    <a:lnTo>
                      <a:pt x="407" y="338"/>
                    </a:lnTo>
                    <a:lnTo>
                      <a:pt x="412" y="326"/>
                    </a:lnTo>
                    <a:lnTo>
                      <a:pt x="422" y="319"/>
                    </a:lnTo>
                    <a:lnTo>
                      <a:pt x="429" y="309"/>
                    </a:lnTo>
                    <a:lnTo>
                      <a:pt x="436" y="300"/>
                    </a:lnTo>
                    <a:lnTo>
                      <a:pt x="443" y="292"/>
                    </a:lnTo>
                    <a:lnTo>
                      <a:pt x="452" y="283"/>
                    </a:lnTo>
                    <a:lnTo>
                      <a:pt x="459" y="276"/>
                    </a:lnTo>
                    <a:lnTo>
                      <a:pt x="469" y="266"/>
                    </a:lnTo>
                    <a:lnTo>
                      <a:pt x="476" y="257"/>
                    </a:lnTo>
                    <a:lnTo>
                      <a:pt x="488" y="250"/>
                    </a:lnTo>
                    <a:lnTo>
                      <a:pt x="497" y="240"/>
                    </a:lnTo>
                    <a:lnTo>
                      <a:pt x="507" y="233"/>
                    </a:lnTo>
                    <a:lnTo>
                      <a:pt x="516" y="226"/>
                    </a:lnTo>
                    <a:lnTo>
                      <a:pt x="528" y="216"/>
                    </a:lnTo>
                    <a:lnTo>
                      <a:pt x="538" y="209"/>
                    </a:lnTo>
                    <a:lnTo>
                      <a:pt x="547" y="202"/>
                    </a:lnTo>
                    <a:lnTo>
                      <a:pt x="559" y="195"/>
                    </a:lnTo>
                    <a:lnTo>
                      <a:pt x="571" y="186"/>
                    </a:lnTo>
                    <a:lnTo>
                      <a:pt x="583" y="178"/>
                    </a:lnTo>
                    <a:lnTo>
                      <a:pt x="594" y="171"/>
                    </a:lnTo>
                    <a:lnTo>
                      <a:pt x="606" y="164"/>
                    </a:lnTo>
                    <a:lnTo>
                      <a:pt x="618" y="157"/>
                    </a:lnTo>
                    <a:lnTo>
                      <a:pt x="630" y="148"/>
                    </a:lnTo>
                    <a:lnTo>
                      <a:pt x="644" y="140"/>
                    </a:lnTo>
                    <a:lnTo>
                      <a:pt x="656" y="133"/>
                    </a:lnTo>
                    <a:lnTo>
                      <a:pt x="670" y="126"/>
                    </a:lnTo>
                    <a:lnTo>
                      <a:pt x="684" y="119"/>
                    </a:lnTo>
                    <a:lnTo>
                      <a:pt x="699" y="114"/>
                    </a:lnTo>
                    <a:lnTo>
                      <a:pt x="711" y="105"/>
                    </a:lnTo>
                    <a:lnTo>
                      <a:pt x="727" y="100"/>
                    </a:lnTo>
                    <a:lnTo>
                      <a:pt x="739" y="93"/>
                    </a:lnTo>
                    <a:lnTo>
                      <a:pt x="753" y="88"/>
                    </a:lnTo>
                    <a:lnTo>
                      <a:pt x="770" y="81"/>
                    </a:lnTo>
                    <a:lnTo>
                      <a:pt x="784" y="76"/>
                    </a:lnTo>
                    <a:lnTo>
                      <a:pt x="801" y="69"/>
                    </a:lnTo>
                    <a:lnTo>
                      <a:pt x="817" y="64"/>
                    </a:lnTo>
                    <a:lnTo>
                      <a:pt x="834" y="60"/>
                    </a:lnTo>
                    <a:lnTo>
                      <a:pt x="850" y="55"/>
                    </a:lnTo>
                    <a:lnTo>
                      <a:pt x="864" y="50"/>
                    </a:lnTo>
                    <a:lnTo>
                      <a:pt x="881" y="45"/>
                    </a:lnTo>
                    <a:lnTo>
                      <a:pt x="898" y="41"/>
                    </a:lnTo>
                    <a:lnTo>
                      <a:pt x="917" y="36"/>
                    </a:lnTo>
                    <a:lnTo>
                      <a:pt x="931" y="31"/>
                    </a:lnTo>
                    <a:lnTo>
                      <a:pt x="950" y="26"/>
                    </a:lnTo>
                    <a:lnTo>
                      <a:pt x="969" y="24"/>
                    </a:lnTo>
                    <a:lnTo>
                      <a:pt x="985" y="22"/>
                    </a:lnTo>
                    <a:lnTo>
                      <a:pt x="1004" y="17"/>
                    </a:lnTo>
                    <a:lnTo>
                      <a:pt x="1023" y="15"/>
                    </a:lnTo>
                    <a:lnTo>
                      <a:pt x="1040" y="12"/>
                    </a:lnTo>
                    <a:lnTo>
                      <a:pt x="1059" y="10"/>
                    </a:lnTo>
                    <a:lnTo>
                      <a:pt x="1078" y="7"/>
                    </a:lnTo>
                    <a:lnTo>
                      <a:pt x="1097" y="5"/>
                    </a:lnTo>
                    <a:lnTo>
                      <a:pt x="1116" y="3"/>
                    </a:lnTo>
                    <a:lnTo>
                      <a:pt x="1137" y="3"/>
                    </a:lnTo>
                    <a:lnTo>
                      <a:pt x="1156" y="3"/>
                    </a:lnTo>
                    <a:lnTo>
                      <a:pt x="1175" y="0"/>
                    </a:lnTo>
                    <a:lnTo>
                      <a:pt x="1196" y="0"/>
                    </a:lnTo>
                    <a:lnTo>
                      <a:pt x="1217" y="3"/>
                    </a:lnTo>
                    <a:lnTo>
                      <a:pt x="1236" y="3"/>
                    </a:lnTo>
                    <a:lnTo>
                      <a:pt x="1258" y="3"/>
                    </a:lnTo>
                    <a:lnTo>
                      <a:pt x="1277" y="3"/>
                    </a:lnTo>
                    <a:lnTo>
                      <a:pt x="1300" y="5"/>
                    </a:lnTo>
                    <a:lnTo>
                      <a:pt x="1319" y="5"/>
                    </a:lnTo>
                    <a:lnTo>
                      <a:pt x="1343" y="7"/>
                    </a:lnTo>
                    <a:lnTo>
                      <a:pt x="1362" y="12"/>
                    </a:lnTo>
                    <a:lnTo>
                      <a:pt x="1386" y="15"/>
                    </a:lnTo>
                    <a:lnTo>
                      <a:pt x="1409" y="17"/>
                    </a:lnTo>
                    <a:lnTo>
                      <a:pt x="1431" y="19"/>
                    </a:lnTo>
                    <a:lnTo>
                      <a:pt x="1454" y="24"/>
                    </a:lnTo>
                    <a:lnTo>
                      <a:pt x="1478" y="29"/>
                    </a:lnTo>
                    <a:lnTo>
                      <a:pt x="1499" y="31"/>
                    </a:lnTo>
                    <a:lnTo>
                      <a:pt x="1523" y="38"/>
                    </a:lnTo>
                    <a:lnTo>
                      <a:pt x="1547" y="43"/>
                    </a:lnTo>
                    <a:lnTo>
                      <a:pt x="1568" y="50"/>
                    </a:lnTo>
                    <a:lnTo>
                      <a:pt x="1592" y="57"/>
                    </a:lnTo>
                    <a:lnTo>
                      <a:pt x="1615" y="67"/>
                    </a:lnTo>
                    <a:lnTo>
                      <a:pt x="1639" y="76"/>
                    </a:lnTo>
                    <a:lnTo>
                      <a:pt x="1663" y="86"/>
                    </a:lnTo>
                    <a:lnTo>
                      <a:pt x="1686" y="95"/>
                    </a:lnTo>
                    <a:lnTo>
                      <a:pt x="1710" y="105"/>
                    </a:lnTo>
                    <a:lnTo>
                      <a:pt x="1731" y="117"/>
                    </a:lnTo>
                    <a:lnTo>
                      <a:pt x="1755" y="129"/>
                    </a:lnTo>
                    <a:lnTo>
                      <a:pt x="1779" y="140"/>
                    </a:lnTo>
                    <a:lnTo>
                      <a:pt x="1802" y="152"/>
                    </a:lnTo>
                    <a:lnTo>
                      <a:pt x="1826" y="167"/>
                    </a:lnTo>
                    <a:lnTo>
                      <a:pt x="1850" y="181"/>
                    </a:lnTo>
                    <a:lnTo>
                      <a:pt x="1871" y="193"/>
                    </a:lnTo>
                    <a:lnTo>
                      <a:pt x="1895" y="207"/>
                    </a:lnTo>
                    <a:lnTo>
                      <a:pt x="1918" y="221"/>
                    </a:lnTo>
                    <a:lnTo>
                      <a:pt x="1940" y="235"/>
                    </a:lnTo>
                    <a:lnTo>
                      <a:pt x="1963" y="250"/>
                    </a:lnTo>
                    <a:lnTo>
                      <a:pt x="1985" y="264"/>
                    </a:lnTo>
                    <a:lnTo>
                      <a:pt x="2008" y="281"/>
                    </a:lnTo>
                    <a:lnTo>
                      <a:pt x="2030" y="295"/>
                    </a:lnTo>
                    <a:lnTo>
                      <a:pt x="2051" y="311"/>
                    </a:lnTo>
                    <a:lnTo>
                      <a:pt x="2072" y="326"/>
                    </a:lnTo>
                    <a:lnTo>
                      <a:pt x="2094" y="342"/>
                    </a:lnTo>
                    <a:lnTo>
                      <a:pt x="2115" y="359"/>
                    </a:lnTo>
                    <a:lnTo>
                      <a:pt x="2134" y="376"/>
                    </a:lnTo>
                    <a:lnTo>
                      <a:pt x="2155" y="390"/>
                    </a:lnTo>
                    <a:lnTo>
                      <a:pt x="2174" y="406"/>
                    </a:lnTo>
                    <a:lnTo>
                      <a:pt x="2196" y="423"/>
                    </a:lnTo>
                    <a:lnTo>
                      <a:pt x="2212" y="440"/>
                    </a:lnTo>
                    <a:lnTo>
                      <a:pt x="2231" y="456"/>
                    </a:lnTo>
                    <a:lnTo>
                      <a:pt x="2250" y="473"/>
                    </a:lnTo>
                    <a:lnTo>
                      <a:pt x="2269" y="487"/>
                    </a:lnTo>
                    <a:lnTo>
                      <a:pt x="2283" y="504"/>
                    </a:lnTo>
                    <a:lnTo>
                      <a:pt x="2300" y="518"/>
                    </a:lnTo>
                    <a:lnTo>
                      <a:pt x="2319" y="535"/>
                    </a:lnTo>
                    <a:lnTo>
                      <a:pt x="2333" y="551"/>
                    </a:lnTo>
                    <a:lnTo>
                      <a:pt x="2349" y="566"/>
                    </a:lnTo>
                    <a:lnTo>
                      <a:pt x="2364" y="580"/>
                    </a:lnTo>
                    <a:lnTo>
                      <a:pt x="2378" y="594"/>
                    </a:lnTo>
                    <a:lnTo>
                      <a:pt x="2392" y="611"/>
                    </a:lnTo>
                    <a:lnTo>
                      <a:pt x="2404" y="623"/>
                    </a:lnTo>
                    <a:lnTo>
                      <a:pt x="2418" y="637"/>
                    </a:lnTo>
                    <a:lnTo>
                      <a:pt x="2430" y="651"/>
                    </a:lnTo>
                    <a:lnTo>
                      <a:pt x="2442" y="663"/>
                    </a:lnTo>
                    <a:lnTo>
                      <a:pt x="2449" y="675"/>
                    </a:lnTo>
                    <a:lnTo>
                      <a:pt x="2461" y="689"/>
                    </a:lnTo>
                    <a:lnTo>
                      <a:pt x="2470" y="699"/>
                    </a:lnTo>
                    <a:lnTo>
                      <a:pt x="2477" y="710"/>
                    </a:lnTo>
                    <a:lnTo>
                      <a:pt x="2484" y="722"/>
                    </a:lnTo>
                    <a:lnTo>
                      <a:pt x="2492" y="732"/>
                    </a:lnTo>
                    <a:lnTo>
                      <a:pt x="2499" y="741"/>
                    </a:lnTo>
                    <a:lnTo>
                      <a:pt x="2503" y="751"/>
                    </a:lnTo>
                    <a:lnTo>
                      <a:pt x="2508" y="758"/>
                    </a:lnTo>
                    <a:lnTo>
                      <a:pt x="2513" y="767"/>
                    </a:lnTo>
                    <a:lnTo>
                      <a:pt x="2515" y="775"/>
                    </a:lnTo>
                    <a:lnTo>
                      <a:pt x="2518" y="779"/>
                    </a:lnTo>
                    <a:lnTo>
                      <a:pt x="2518" y="786"/>
                    </a:lnTo>
                    <a:lnTo>
                      <a:pt x="2520" y="791"/>
                    </a:lnTo>
                    <a:lnTo>
                      <a:pt x="2518" y="796"/>
                    </a:lnTo>
                    <a:lnTo>
                      <a:pt x="2518" y="801"/>
                    </a:lnTo>
                    <a:lnTo>
                      <a:pt x="2513" y="805"/>
                    </a:lnTo>
                    <a:lnTo>
                      <a:pt x="2508" y="810"/>
                    </a:lnTo>
                    <a:lnTo>
                      <a:pt x="2503" y="815"/>
                    </a:lnTo>
                    <a:lnTo>
                      <a:pt x="2499" y="820"/>
                    </a:lnTo>
                    <a:lnTo>
                      <a:pt x="2492" y="822"/>
                    </a:lnTo>
                    <a:lnTo>
                      <a:pt x="2487" y="827"/>
                    </a:lnTo>
                    <a:lnTo>
                      <a:pt x="2482" y="829"/>
                    </a:lnTo>
                    <a:lnTo>
                      <a:pt x="2475" y="832"/>
                    </a:lnTo>
                    <a:lnTo>
                      <a:pt x="2470" y="832"/>
                    </a:lnTo>
                    <a:lnTo>
                      <a:pt x="2463" y="832"/>
                    </a:lnTo>
                    <a:lnTo>
                      <a:pt x="2456" y="832"/>
                    </a:lnTo>
                    <a:lnTo>
                      <a:pt x="2447" y="832"/>
                    </a:lnTo>
                    <a:lnTo>
                      <a:pt x="2439" y="829"/>
                    </a:lnTo>
                    <a:lnTo>
                      <a:pt x="2432" y="827"/>
                    </a:lnTo>
                    <a:lnTo>
                      <a:pt x="2423" y="822"/>
                    </a:lnTo>
                    <a:lnTo>
                      <a:pt x="2416" y="820"/>
                    </a:lnTo>
                    <a:lnTo>
                      <a:pt x="2409" y="817"/>
                    </a:lnTo>
                    <a:lnTo>
                      <a:pt x="2404" y="815"/>
                    </a:lnTo>
                    <a:lnTo>
                      <a:pt x="2399" y="813"/>
                    </a:lnTo>
                    <a:lnTo>
                      <a:pt x="2394" y="810"/>
                    </a:lnTo>
                    <a:lnTo>
                      <a:pt x="2390" y="808"/>
                    </a:lnTo>
                    <a:lnTo>
                      <a:pt x="2385" y="805"/>
                    </a:lnTo>
                    <a:lnTo>
                      <a:pt x="2380" y="801"/>
                    </a:lnTo>
                    <a:lnTo>
                      <a:pt x="2376" y="798"/>
                    </a:lnTo>
                    <a:lnTo>
                      <a:pt x="2368" y="794"/>
                    </a:lnTo>
                    <a:lnTo>
                      <a:pt x="2364" y="791"/>
                    </a:lnTo>
                    <a:lnTo>
                      <a:pt x="2359" y="786"/>
                    </a:lnTo>
                    <a:lnTo>
                      <a:pt x="2354" y="782"/>
                    </a:lnTo>
                    <a:lnTo>
                      <a:pt x="2349" y="777"/>
                    </a:lnTo>
                    <a:lnTo>
                      <a:pt x="2345" y="775"/>
                    </a:lnTo>
                    <a:lnTo>
                      <a:pt x="2338" y="770"/>
                    </a:lnTo>
                    <a:lnTo>
                      <a:pt x="2333" y="765"/>
                    </a:lnTo>
                    <a:lnTo>
                      <a:pt x="2326" y="760"/>
                    </a:lnTo>
                    <a:lnTo>
                      <a:pt x="2321" y="753"/>
                    </a:lnTo>
                    <a:lnTo>
                      <a:pt x="2316" y="748"/>
                    </a:lnTo>
                    <a:lnTo>
                      <a:pt x="2309" y="744"/>
                    </a:lnTo>
                    <a:lnTo>
                      <a:pt x="2304" y="737"/>
                    </a:lnTo>
                    <a:lnTo>
                      <a:pt x="2297" y="732"/>
                    </a:lnTo>
                    <a:lnTo>
                      <a:pt x="2290" y="725"/>
                    </a:lnTo>
                    <a:lnTo>
                      <a:pt x="2286" y="720"/>
                    </a:lnTo>
                    <a:lnTo>
                      <a:pt x="2278" y="713"/>
                    </a:lnTo>
                    <a:lnTo>
                      <a:pt x="2271" y="706"/>
                    </a:lnTo>
                    <a:lnTo>
                      <a:pt x="2267" y="699"/>
                    </a:lnTo>
                    <a:lnTo>
                      <a:pt x="2259" y="691"/>
                    </a:lnTo>
                    <a:lnTo>
                      <a:pt x="2252" y="684"/>
                    </a:lnTo>
                    <a:lnTo>
                      <a:pt x="2245" y="677"/>
                    </a:lnTo>
                    <a:lnTo>
                      <a:pt x="2238" y="670"/>
                    </a:lnTo>
                    <a:lnTo>
                      <a:pt x="2231" y="663"/>
                    </a:lnTo>
                    <a:lnTo>
                      <a:pt x="2224" y="653"/>
                    </a:lnTo>
                    <a:lnTo>
                      <a:pt x="2217" y="644"/>
                    </a:lnTo>
                    <a:lnTo>
                      <a:pt x="2210" y="637"/>
                    </a:lnTo>
                    <a:lnTo>
                      <a:pt x="2200" y="630"/>
                    </a:lnTo>
                    <a:lnTo>
                      <a:pt x="2193" y="620"/>
                    </a:lnTo>
                    <a:lnTo>
                      <a:pt x="2184" y="611"/>
                    </a:lnTo>
                    <a:lnTo>
                      <a:pt x="2174" y="601"/>
                    </a:lnTo>
                    <a:lnTo>
                      <a:pt x="2167" y="594"/>
                    </a:lnTo>
                    <a:lnTo>
                      <a:pt x="2155" y="585"/>
                    </a:lnTo>
                    <a:lnTo>
                      <a:pt x="2146" y="575"/>
                    </a:lnTo>
                    <a:lnTo>
                      <a:pt x="2136" y="568"/>
                    </a:lnTo>
                    <a:lnTo>
                      <a:pt x="2127" y="558"/>
                    </a:lnTo>
                    <a:lnTo>
                      <a:pt x="2115" y="551"/>
                    </a:lnTo>
                    <a:lnTo>
                      <a:pt x="2103" y="542"/>
                    </a:lnTo>
                    <a:lnTo>
                      <a:pt x="2094" y="532"/>
                    </a:lnTo>
                    <a:lnTo>
                      <a:pt x="2084" y="525"/>
                    </a:lnTo>
                    <a:lnTo>
                      <a:pt x="2072" y="516"/>
                    </a:lnTo>
                    <a:lnTo>
                      <a:pt x="2061" y="506"/>
                    </a:lnTo>
                    <a:lnTo>
                      <a:pt x="2049" y="497"/>
                    </a:lnTo>
                    <a:lnTo>
                      <a:pt x="2037" y="490"/>
                    </a:lnTo>
                    <a:lnTo>
                      <a:pt x="2027" y="480"/>
                    </a:lnTo>
                    <a:lnTo>
                      <a:pt x="2016" y="473"/>
                    </a:lnTo>
                    <a:lnTo>
                      <a:pt x="2004" y="461"/>
                    </a:lnTo>
                    <a:lnTo>
                      <a:pt x="1992" y="454"/>
                    </a:lnTo>
                    <a:lnTo>
                      <a:pt x="1978" y="447"/>
                    </a:lnTo>
                    <a:lnTo>
                      <a:pt x="1966" y="437"/>
                    </a:lnTo>
                    <a:lnTo>
                      <a:pt x="1954" y="430"/>
                    </a:lnTo>
                    <a:lnTo>
                      <a:pt x="1942" y="421"/>
                    </a:lnTo>
                    <a:lnTo>
                      <a:pt x="1930" y="414"/>
                    </a:lnTo>
                    <a:lnTo>
                      <a:pt x="1918" y="406"/>
                    </a:lnTo>
                    <a:lnTo>
                      <a:pt x="1907" y="399"/>
                    </a:lnTo>
                    <a:lnTo>
                      <a:pt x="1895" y="390"/>
                    </a:lnTo>
                    <a:lnTo>
                      <a:pt x="1881" y="383"/>
                    </a:lnTo>
                    <a:lnTo>
                      <a:pt x="1869" y="376"/>
                    </a:lnTo>
                    <a:lnTo>
                      <a:pt x="1857" y="366"/>
                    </a:lnTo>
                    <a:lnTo>
                      <a:pt x="1845" y="361"/>
                    </a:lnTo>
                    <a:lnTo>
                      <a:pt x="1831" y="352"/>
                    </a:lnTo>
                    <a:lnTo>
                      <a:pt x="1821" y="345"/>
                    </a:lnTo>
                    <a:lnTo>
                      <a:pt x="1809" y="338"/>
                    </a:lnTo>
                    <a:lnTo>
                      <a:pt x="1798" y="333"/>
                    </a:lnTo>
                    <a:lnTo>
                      <a:pt x="1786" y="326"/>
                    </a:lnTo>
                    <a:lnTo>
                      <a:pt x="1774" y="319"/>
                    </a:lnTo>
                    <a:lnTo>
                      <a:pt x="1762" y="314"/>
                    </a:lnTo>
                    <a:lnTo>
                      <a:pt x="1750" y="309"/>
                    </a:lnTo>
                    <a:lnTo>
                      <a:pt x="1741" y="304"/>
                    </a:lnTo>
                    <a:lnTo>
                      <a:pt x="1729" y="297"/>
                    </a:lnTo>
                    <a:lnTo>
                      <a:pt x="1717" y="292"/>
                    </a:lnTo>
                    <a:lnTo>
                      <a:pt x="1708" y="290"/>
                    </a:lnTo>
                    <a:lnTo>
                      <a:pt x="1698" y="283"/>
                    </a:lnTo>
                    <a:lnTo>
                      <a:pt x="1686" y="278"/>
                    </a:lnTo>
                    <a:lnTo>
                      <a:pt x="1677" y="276"/>
                    </a:lnTo>
                    <a:lnTo>
                      <a:pt x="1667" y="271"/>
                    </a:lnTo>
                    <a:lnTo>
                      <a:pt x="1658" y="269"/>
                    </a:lnTo>
                    <a:lnTo>
                      <a:pt x="1648" y="266"/>
                    </a:lnTo>
                    <a:lnTo>
                      <a:pt x="1639" y="264"/>
                    </a:lnTo>
                    <a:lnTo>
                      <a:pt x="1632" y="262"/>
                    </a:lnTo>
                    <a:lnTo>
                      <a:pt x="1620" y="257"/>
                    </a:lnTo>
                    <a:lnTo>
                      <a:pt x="1613" y="257"/>
                    </a:lnTo>
                    <a:lnTo>
                      <a:pt x="1606" y="254"/>
                    </a:lnTo>
                    <a:lnTo>
                      <a:pt x="1599" y="254"/>
                    </a:lnTo>
                    <a:lnTo>
                      <a:pt x="1592" y="252"/>
                    </a:lnTo>
                    <a:lnTo>
                      <a:pt x="1584" y="252"/>
                    </a:lnTo>
                    <a:lnTo>
                      <a:pt x="1577" y="252"/>
                    </a:lnTo>
                    <a:lnTo>
                      <a:pt x="1573" y="254"/>
                    </a:lnTo>
                    <a:lnTo>
                      <a:pt x="1566" y="254"/>
                    </a:lnTo>
                    <a:lnTo>
                      <a:pt x="1561" y="254"/>
                    </a:lnTo>
                    <a:lnTo>
                      <a:pt x="1556" y="254"/>
                    </a:lnTo>
                    <a:lnTo>
                      <a:pt x="1551" y="257"/>
                    </a:lnTo>
                    <a:lnTo>
                      <a:pt x="1547" y="257"/>
                    </a:lnTo>
                    <a:lnTo>
                      <a:pt x="1539" y="257"/>
                    </a:lnTo>
                    <a:lnTo>
                      <a:pt x="1537" y="259"/>
                    </a:lnTo>
                    <a:lnTo>
                      <a:pt x="1532" y="262"/>
                    </a:lnTo>
                    <a:lnTo>
                      <a:pt x="1525" y="264"/>
                    </a:lnTo>
                    <a:lnTo>
                      <a:pt x="1518" y="269"/>
                    </a:lnTo>
                    <a:lnTo>
                      <a:pt x="1511" y="273"/>
                    </a:lnTo>
                    <a:lnTo>
                      <a:pt x="1506" y="278"/>
                    </a:lnTo>
                    <a:lnTo>
                      <a:pt x="1499" y="283"/>
                    </a:lnTo>
                    <a:lnTo>
                      <a:pt x="1494" y="288"/>
                    </a:lnTo>
                    <a:lnTo>
                      <a:pt x="1490" y="295"/>
                    </a:lnTo>
                    <a:lnTo>
                      <a:pt x="1485" y="300"/>
                    </a:lnTo>
                    <a:lnTo>
                      <a:pt x="1480" y="307"/>
                    </a:lnTo>
                    <a:lnTo>
                      <a:pt x="1476" y="314"/>
                    </a:lnTo>
                    <a:lnTo>
                      <a:pt x="1471" y="321"/>
                    </a:lnTo>
                    <a:lnTo>
                      <a:pt x="1466" y="328"/>
                    </a:lnTo>
                    <a:lnTo>
                      <a:pt x="1459" y="335"/>
                    </a:lnTo>
                    <a:lnTo>
                      <a:pt x="1452" y="342"/>
                    </a:lnTo>
                    <a:lnTo>
                      <a:pt x="1445" y="349"/>
                    </a:lnTo>
                    <a:lnTo>
                      <a:pt x="1438" y="359"/>
                    </a:lnTo>
                    <a:lnTo>
                      <a:pt x="1431" y="361"/>
                    </a:lnTo>
                    <a:lnTo>
                      <a:pt x="1426" y="364"/>
                    </a:lnTo>
                    <a:lnTo>
                      <a:pt x="1421" y="366"/>
                    </a:lnTo>
                    <a:lnTo>
                      <a:pt x="1416" y="373"/>
                    </a:lnTo>
                    <a:lnTo>
                      <a:pt x="1412" y="376"/>
                    </a:lnTo>
                    <a:lnTo>
                      <a:pt x="1407" y="380"/>
                    </a:lnTo>
                    <a:lnTo>
                      <a:pt x="1400" y="383"/>
                    </a:lnTo>
                    <a:lnTo>
                      <a:pt x="1395" y="387"/>
                    </a:lnTo>
                    <a:lnTo>
                      <a:pt x="1388" y="390"/>
                    </a:lnTo>
                    <a:lnTo>
                      <a:pt x="1381" y="395"/>
                    </a:lnTo>
                    <a:lnTo>
                      <a:pt x="1374" y="397"/>
                    </a:lnTo>
                    <a:lnTo>
                      <a:pt x="1367" y="402"/>
                    </a:lnTo>
                    <a:lnTo>
                      <a:pt x="1357" y="404"/>
                    </a:lnTo>
                    <a:lnTo>
                      <a:pt x="1348" y="409"/>
                    </a:lnTo>
                    <a:lnTo>
                      <a:pt x="1341" y="411"/>
                    </a:lnTo>
                    <a:lnTo>
                      <a:pt x="1331" y="416"/>
                    </a:lnTo>
                    <a:lnTo>
                      <a:pt x="1319" y="418"/>
                    </a:lnTo>
                    <a:lnTo>
                      <a:pt x="1312" y="421"/>
                    </a:lnTo>
                    <a:lnTo>
                      <a:pt x="1300" y="425"/>
                    </a:lnTo>
                    <a:lnTo>
                      <a:pt x="1291" y="430"/>
                    </a:lnTo>
                    <a:lnTo>
                      <a:pt x="1277" y="433"/>
                    </a:lnTo>
                    <a:lnTo>
                      <a:pt x="1265" y="435"/>
                    </a:lnTo>
                    <a:lnTo>
                      <a:pt x="1253" y="437"/>
                    </a:lnTo>
                    <a:lnTo>
                      <a:pt x="1241" y="442"/>
                    </a:lnTo>
                    <a:lnTo>
                      <a:pt x="1227" y="444"/>
                    </a:lnTo>
                    <a:lnTo>
                      <a:pt x="1215" y="447"/>
                    </a:lnTo>
                    <a:lnTo>
                      <a:pt x="1201" y="449"/>
                    </a:lnTo>
                    <a:lnTo>
                      <a:pt x="1189" y="452"/>
                    </a:lnTo>
                    <a:lnTo>
                      <a:pt x="1177" y="456"/>
                    </a:lnTo>
                    <a:lnTo>
                      <a:pt x="1163" y="459"/>
                    </a:lnTo>
                    <a:lnTo>
                      <a:pt x="1151" y="461"/>
                    </a:lnTo>
                    <a:lnTo>
                      <a:pt x="1142" y="463"/>
                    </a:lnTo>
                    <a:lnTo>
                      <a:pt x="1130" y="463"/>
                    </a:lnTo>
                    <a:lnTo>
                      <a:pt x="1118" y="468"/>
                    </a:lnTo>
                    <a:lnTo>
                      <a:pt x="1108" y="468"/>
                    </a:lnTo>
                    <a:lnTo>
                      <a:pt x="1099" y="471"/>
                    </a:lnTo>
                    <a:lnTo>
                      <a:pt x="1087" y="473"/>
                    </a:lnTo>
                    <a:lnTo>
                      <a:pt x="1078" y="475"/>
                    </a:lnTo>
                    <a:lnTo>
                      <a:pt x="1068" y="475"/>
                    </a:lnTo>
                    <a:lnTo>
                      <a:pt x="1056" y="478"/>
                    </a:lnTo>
                    <a:lnTo>
                      <a:pt x="1049" y="480"/>
                    </a:lnTo>
                    <a:lnTo>
                      <a:pt x="1037" y="482"/>
                    </a:lnTo>
                    <a:lnTo>
                      <a:pt x="1028" y="482"/>
                    </a:lnTo>
                    <a:lnTo>
                      <a:pt x="1018" y="485"/>
                    </a:lnTo>
                    <a:lnTo>
                      <a:pt x="1011" y="485"/>
                    </a:lnTo>
                    <a:lnTo>
                      <a:pt x="1002" y="487"/>
                    </a:lnTo>
                    <a:lnTo>
                      <a:pt x="992" y="487"/>
                    </a:lnTo>
                    <a:lnTo>
                      <a:pt x="985" y="490"/>
                    </a:lnTo>
                    <a:lnTo>
                      <a:pt x="976" y="490"/>
                    </a:lnTo>
                    <a:lnTo>
                      <a:pt x="969" y="490"/>
                    </a:lnTo>
                    <a:lnTo>
                      <a:pt x="959" y="492"/>
                    </a:lnTo>
                    <a:lnTo>
                      <a:pt x="952" y="492"/>
                    </a:lnTo>
                    <a:lnTo>
                      <a:pt x="945" y="494"/>
                    </a:lnTo>
                    <a:lnTo>
                      <a:pt x="936" y="497"/>
                    </a:lnTo>
                    <a:lnTo>
                      <a:pt x="928" y="497"/>
                    </a:lnTo>
                    <a:lnTo>
                      <a:pt x="921" y="497"/>
                    </a:lnTo>
                    <a:lnTo>
                      <a:pt x="914" y="497"/>
                    </a:lnTo>
                    <a:lnTo>
                      <a:pt x="905" y="499"/>
                    </a:lnTo>
                    <a:lnTo>
                      <a:pt x="900" y="499"/>
                    </a:lnTo>
                    <a:lnTo>
                      <a:pt x="891" y="499"/>
                    </a:lnTo>
                    <a:lnTo>
                      <a:pt x="883" y="499"/>
                    </a:lnTo>
                    <a:lnTo>
                      <a:pt x="876" y="499"/>
                    </a:lnTo>
                    <a:lnTo>
                      <a:pt x="869" y="501"/>
                    </a:lnTo>
                    <a:lnTo>
                      <a:pt x="862" y="501"/>
                    </a:lnTo>
                    <a:lnTo>
                      <a:pt x="855" y="501"/>
                    </a:lnTo>
                    <a:lnTo>
                      <a:pt x="848" y="501"/>
                    </a:lnTo>
                    <a:lnTo>
                      <a:pt x="841" y="501"/>
                    </a:lnTo>
                    <a:lnTo>
                      <a:pt x="834" y="504"/>
                    </a:lnTo>
                    <a:lnTo>
                      <a:pt x="824" y="504"/>
                    </a:lnTo>
                    <a:lnTo>
                      <a:pt x="819" y="504"/>
                    </a:lnTo>
                    <a:lnTo>
                      <a:pt x="812" y="504"/>
                    </a:lnTo>
                    <a:lnTo>
                      <a:pt x="805" y="504"/>
                    </a:lnTo>
                    <a:lnTo>
                      <a:pt x="798" y="504"/>
                    </a:lnTo>
                    <a:lnTo>
                      <a:pt x="791" y="504"/>
                    </a:lnTo>
                    <a:lnTo>
                      <a:pt x="784" y="504"/>
                    </a:lnTo>
                    <a:lnTo>
                      <a:pt x="777" y="506"/>
                    </a:lnTo>
                    <a:lnTo>
                      <a:pt x="770" y="506"/>
                    </a:lnTo>
                    <a:lnTo>
                      <a:pt x="763" y="506"/>
                    </a:lnTo>
                    <a:lnTo>
                      <a:pt x="753" y="506"/>
                    </a:lnTo>
                    <a:lnTo>
                      <a:pt x="748" y="506"/>
                    </a:lnTo>
                    <a:lnTo>
                      <a:pt x="739" y="506"/>
                    </a:lnTo>
                    <a:lnTo>
                      <a:pt x="732" y="506"/>
                    </a:lnTo>
                    <a:lnTo>
                      <a:pt x="725" y="506"/>
                    </a:lnTo>
                    <a:lnTo>
                      <a:pt x="715" y="506"/>
                    </a:lnTo>
                    <a:lnTo>
                      <a:pt x="708" y="506"/>
                    </a:lnTo>
                    <a:lnTo>
                      <a:pt x="701" y="506"/>
                    </a:lnTo>
                    <a:lnTo>
                      <a:pt x="694" y="506"/>
                    </a:lnTo>
                    <a:lnTo>
                      <a:pt x="687" y="509"/>
                    </a:lnTo>
                    <a:lnTo>
                      <a:pt x="677" y="506"/>
                    </a:lnTo>
                    <a:lnTo>
                      <a:pt x="668" y="506"/>
                    </a:lnTo>
                    <a:lnTo>
                      <a:pt x="658" y="504"/>
                    </a:lnTo>
                    <a:lnTo>
                      <a:pt x="651" y="50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1" y="504"/>
                    </a:lnTo>
                    <a:lnTo>
                      <a:pt x="602" y="506"/>
                    </a:lnTo>
                    <a:lnTo>
                      <a:pt x="594" y="506"/>
                    </a:lnTo>
                    <a:lnTo>
                      <a:pt x="587" y="509"/>
                    </a:lnTo>
                    <a:lnTo>
                      <a:pt x="580" y="509"/>
                    </a:lnTo>
                    <a:lnTo>
                      <a:pt x="573" y="511"/>
                    </a:lnTo>
                    <a:lnTo>
                      <a:pt x="568" y="513"/>
                    </a:lnTo>
                    <a:lnTo>
                      <a:pt x="561" y="516"/>
                    </a:lnTo>
                    <a:lnTo>
                      <a:pt x="554" y="516"/>
                    </a:lnTo>
                    <a:lnTo>
                      <a:pt x="547" y="518"/>
                    </a:lnTo>
                    <a:lnTo>
                      <a:pt x="542" y="520"/>
                    </a:lnTo>
                    <a:lnTo>
                      <a:pt x="535" y="523"/>
                    </a:lnTo>
                    <a:lnTo>
                      <a:pt x="531" y="525"/>
                    </a:lnTo>
                    <a:lnTo>
                      <a:pt x="526" y="528"/>
                    </a:lnTo>
                    <a:lnTo>
                      <a:pt x="519" y="530"/>
                    </a:lnTo>
                    <a:lnTo>
                      <a:pt x="514" y="532"/>
                    </a:lnTo>
                    <a:lnTo>
                      <a:pt x="509" y="537"/>
                    </a:lnTo>
                    <a:lnTo>
                      <a:pt x="504" y="539"/>
                    </a:lnTo>
                    <a:lnTo>
                      <a:pt x="500" y="542"/>
                    </a:lnTo>
                    <a:lnTo>
                      <a:pt x="495" y="544"/>
                    </a:lnTo>
                    <a:lnTo>
                      <a:pt x="486" y="554"/>
                    </a:lnTo>
                    <a:lnTo>
                      <a:pt x="478" y="561"/>
                    </a:lnTo>
                    <a:lnTo>
                      <a:pt x="469" y="568"/>
                    </a:lnTo>
                    <a:lnTo>
                      <a:pt x="462" y="575"/>
                    </a:lnTo>
                    <a:lnTo>
                      <a:pt x="455" y="585"/>
                    </a:lnTo>
                    <a:lnTo>
                      <a:pt x="448" y="594"/>
                    </a:lnTo>
                    <a:lnTo>
                      <a:pt x="443" y="601"/>
                    </a:lnTo>
                    <a:lnTo>
                      <a:pt x="436" y="611"/>
                    </a:lnTo>
                    <a:lnTo>
                      <a:pt x="433" y="615"/>
                    </a:lnTo>
                    <a:lnTo>
                      <a:pt x="431" y="620"/>
                    </a:lnTo>
                    <a:lnTo>
                      <a:pt x="429" y="625"/>
                    </a:lnTo>
                    <a:lnTo>
                      <a:pt x="429" y="630"/>
                    </a:lnTo>
                    <a:lnTo>
                      <a:pt x="424" y="634"/>
                    </a:lnTo>
                    <a:lnTo>
                      <a:pt x="422" y="639"/>
                    </a:lnTo>
                    <a:lnTo>
                      <a:pt x="422" y="644"/>
                    </a:lnTo>
                    <a:lnTo>
                      <a:pt x="419" y="651"/>
                    </a:lnTo>
                    <a:lnTo>
                      <a:pt x="417" y="656"/>
                    </a:lnTo>
                    <a:lnTo>
                      <a:pt x="414" y="661"/>
                    </a:lnTo>
                    <a:lnTo>
                      <a:pt x="412" y="665"/>
                    </a:lnTo>
                    <a:lnTo>
                      <a:pt x="410" y="670"/>
                    </a:lnTo>
                    <a:lnTo>
                      <a:pt x="407" y="675"/>
                    </a:lnTo>
                    <a:lnTo>
                      <a:pt x="407" y="680"/>
                    </a:lnTo>
                    <a:lnTo>
                      <a:pt x="405" y="684"/>
                    </a:lnTo>
                    <a:lnTo>
                      <a:pt x="405" y="691"/>
                    </a:lnTo>
                    <a:lnTo>
                      <a:pt x="403" y="696"/>
                    </a:lnTo>
                    <a:lnTo>
                      <a:pt x="403" y="701"/>
                    </a:lnTo>
                    <a:lnTo>
                      <a:pt x="403" y="706"/>
                    </a:lnTo>
                    <a:lnTo>
                      <a:pt x="403" y="713"/>
                    </a:lnTo>
                    <a:lnTo>
                      <a:pt x="398" y="718"/>
                    </a:lnTo>
                    <a:lnTo>
                      <a:pt x="398" y="722"/>
                    </a:lnTo>
                    <a:lnTo>
                      <a:pt x="396" y="727"/>
                    </a:lnTo>
                    <a:lnTo>
                      <a:pt x="396" y="737"/>
                    </a:lnTo>
                    <a:lnTo>
                      <a:pt x="393" y="741"/>
                    </a:lnTo>
                    <a:lnTo>
                      <a:pt x="393" y="751"/>
                    </a:lnTo>
                    <a:lnTo>
                      <a:pt x="393" y="760"/>
                    </a:lnTo>
                    <a:lnTo>
                      <a:pt x="393" y="767"/>
                    </a:lnTo>
                    <a:lnTo>
                      <a:pt x="391" y="777"/>
                    </a:lnTo>
                    <a:lnTo>
                      <a:pt x="391" y="786"/>
                    </a:lnTo>
                    <a:lnTo>
                      <a:pt x="391" y="796"/>
                    </a:lnTo>
                    <a:lnTo>
                      <a:pt x="391" y="805"/>
                    </a:lnTo>
                    <a:lnTo>
                      <a:pt x="388" y="817"/>
                    </a:lnTo>
                    <a:lnTo>
                      <a:pt x="388" y="829"/>
                    </a:lnTo>
                    <a:lnTo>
                      <a:pt x="388" y="839"/>
                    </a:lnTo>
                    <a:lnTo>
                      <a:pt x="388" y="851"/>
                    </a:lnTo>
                    <a:lnTo>
                      <a:pt x="388" y="860"/>
                    </a:lnTo>
                    <a:lnTo>
                      <a:pt x="388" y="874"/>
                    </a:lnTo>
                    <a:lnTo>
                      <a:pt x="388" y="886"/>
                    </a:lnTo>
                    <a:lnTo>
                      <a:pt x="388" y="898"/>
                    </a:lnTo>
                    <a:lnTo>
                      <a:pt x="388" y="910"/>
                    </a:lnTo>
                    <a:lnTo>
                      <a:pt x="388" y="924"/>
                    </a:lnTo>
                    <a:lnTo>
                      <a:pt x="388" y="936"/>
                    </a:lnTo>
                    <a:lnTo>
                      <a:pt x="388" y="950"/>
                    </a:lnTo>
                    <a:lnTo>
                      <a:pt x="388" y="962"/>
                    </a:lnTo>
                    <a:lnTo>
                      <a:pt x="388" y="976"/>
                    </a:lnTo>
                    <a:lnTo>
                      <a:pt x="388" y="991"/>
                    </a:lnTo>
                    <a:lnTo>
                      <a:pt x="388" y="1003"/>
                    </a:lnTo>
                    <a:lnTo>
                      <a:pt x="388" y="1017"/>
                    </a:lnTo>
                    <a:lnTo>
                      <a:pt x="388" y="1031"/>
                    </a:lnTo>
                    <a:lnTo>
                      <a:pt x="388" y="1045"/>
                    </a:lnTo>
                    <a:lnTo>
                      <a:pt x="388" y="1060"/>
                    </a:lnTo>
                    <a:lnTo>
                      <a:pt x="386" y="1071"/>
                    </a:lnTo>
                    <a:lnTo>
                      <a:pt x="386" y="1088"/>
                    </a:lnTo>
                    <a:lnTo>
                      <a:pt x="386" y="1100"/>
                    </a:lnTo>
                    <a:lnTo>
                      <a:pt x="386" y="1114"/>
                    </a:lnTo>
                    <a:lnTo>
                      <a:pt x="386" y="1128"/>
                    </a:lnTo>
                    <a:lnTo>
                      <a:pt x="386" y="1143"/>
                    </a:lnTo>
                    <a:lnTo>
                      <a:pt x="386" y="1155"/>
                    </a:lnTo>
                    <a:lnTo>
                      <a:pt x="386" y="1169"/>
                    </a:lnTo>
                    <a:lnTo>
                      <a:pt x="386" y="1183"/>
                    </a:lnTo>
                    <a:lnTo>
                      <a:pt x="386" y="1195"/>
                    </a:lnTo>
                    <a:lnTo>
                      <a:pt x="386" y="1209"/>
                    </a:lnTo>
                    <a:lnTo>
                      <a:pt x="386" y="1221"/>
                    </a:lnTo>
                    <a:lnTo>
                      <a:pt x="386" y="1235"/>
                    </a:lnTo>
                    <a:lnTo>
                      <a:pt x="386" y="1247"/>
                    </a:lnTo>
                    <a:lnTo>
                      <a:pt x="386" y="1259"/>
                    </a:lnTo>
                    <a:lnTo>
                      <a:pt x="386" y="1273"/>
                    </a:lnTo>
                    <a:lnTo>
                      <a:pt x="384" y="1285"/>
                    </a:lnTo>
                    <a:lnTo>
                      <a:pt x="384" y="1297"/>
                    </a:lnTo>
                    <a:lnTo>
                      <a:pt x="384" y="1307"/>
                    </a:lnTo>
                    <a:lnTo>
                      <a:pt x="384" y="1318"/>
                    </a:lnTo>
                    <a:lnTo>
                      <a:pt x="381" y="1328"/>
                    </a:lnTo>
                    <a:lnTo>
                      <a:pt x="381" y="1340"/>
                    </a:lnTo>
                    <a:lnTo>
                      <a:pt x="381" y="1349"/>
                    </a:lnTo>
                    <a:lnTo>
                      <a:pt x="381" y="1361"/>
                    </a:lnTo>
                    <a:lnTo>
                      <a:pt x="379" y="1371"/>
                    </a:lnTo>
                    <a:lnTo>
                      <a:pt x="379" y="1380"/>
                    </a:lnTo>
                    <a:lnTo>
                      <a:pt x="379" y="1387"/>
                    </a:lnTo>
                    <a:lnTo>
                      <a:pt x="379" y="1397"/>
                    </a:lnTo>
                    <a:lnTo>
                      <a:pt x="377" y="1402"/>
                    </a:lnTo>
                    <a:lnTo>
                      <a:pt x="377" y="1411"/>
                    </a:lnTo>
                    <a:lnTo>
                      <a:pt x="374" y="1418"/>
                    </a:lnTo>
                    <a:lnTo>
                      <a:pt x="374" y="1425"/>
                    </a:lnTo>
                    <a:lnTo>
                      <a:pt x="374" y="1430"/>
                    </a:lnTo>
                    <a:lnTo>
                      <a:pt x="369" y="1437"/>
                    </a:lnTo>
                    <a:lnTo>
                      <a:pt x="369" y="1442"/>
                    </a:lnTo>
                    <a:lnTo>
                      <a:pt x="367" y="1449"/>
                    </a:lnTo>
                    <a:lnTo>
                      <a:pt x="365" y="1456"/>
                    </a:lnTo>
                    <a:lnTo>
                      <a:pt x="365" y="1463"/>
                    </a:lnTo>
                    <a:lnTo>
                      <a:pt x="362" y="1468"/>
                    </a:lnTo>
                    <a:lnTo>
                      <a:pt x="360" y="1475"/>
                    </a:lnTo>
                    <a:lnTo>
                      <a:pt x="358" y="1480"/>
                    </a:lnTo>
                    <a:lnTo>
                      <a:pt x="355" y="1487"/>
                    </a:lnTo>
                    <a:lnTo>
                      <a:pt x="353" y="1494"/>
                    </a:lnTo>
                    <a:lnTo>
                      <a:pt x="351" y="1499"/>
                    </a:lnTo>
                    <a:lnTo>
                      <a:pt x="348" y="1506"/>
                    </a:lnTo>
                    <a:lnTo>
                      <a:pt x="346" y="1511"/>
                    </a:lnTo>
                    <a:lnTo>
                      <a:pt x="341" y="1518"/>
                    </a:lnTo>
                    <a:lnTo>
                      <a:pt x="339" y="1525"/>
                    </a:lnTo>
                    <a:lnTo>
                      <a:pt x="336" y="1530"/>
                    </a:lnTo>
                    <a:lnTo>
                      <a:pt x="334" y="1537"/>
                    </a:lnTo>
                    <a:lnTo>
                      <a:pt x="327" y="1542"/>
                    </a:lnTo>
                    <a:lnTo>
                      <a:pt x="324" y="1549"/>
                    </a:lnTo>
                    <a:lnTo>
                      <a:pt x="322" y="1554"/>
                    </a:lnTo>
                    <a:lnTo>
                      <a:pt x="317" y="1561"/>
                    </a:lnTo>
                    <a:lnTo>
                      <a:pt x="313" y="1565"/>
                    </a:lnTo>
                    <a:lnTo>
                      <a:pt x="310" y="1573"/>
                    </a:lnTo>
                    <a:lnTo>
                      <a:pt x="306" y="1577"/>
                    </a:lnTo>
                    <a:lnTo>
                      <a:pt x="301" y="1582"/>
                    </a:lnTo>
                    <a:lnTo>
                      <a:pt x="296" y="1589"/>
                    </a:lnTo>
                    <a:lnTo>
                      <a:pt x="294" y="1594"/>
                    </a:lnTo>
                    <a:lnTo>
                      <a:pt x="287" y="1601"/>
                    </a:lnTo>
                    <a:lnTo>
                      <a:pt x="282" y="1606"/>
                    </a:lnTo>
                    <a:lnTo>
                      <a:pt x="277" y="1611"/>
                    </a:lnTo>
                    <a:lnTo>
                      <a:pt x="272" y="1618"/>
                    </a:lnTo>
                    <a:lnTo>
                      <a:pt x="268" y="1620"/>
                    </a:lnTo>
                    <a:lnTo>
                      <a:pt x="261" y="1625"/>
                    </a:lnTo>
                    <a:lnTo>
                      <a:pt x="253" y="1630"/>
                    </a:lnTo>
                    <a:lnTo>
                      <a:pt x="249" y="1634"/>
                    </a:lnTo>
                    <a:lnTo>
                      <a:pt x="242" y="1639"/>
                    </a:lnTo>
                    <a:lnTo>
                      <a:pt x="237" y="1644"/>
                    </a:lnTo>
                    <a:lnTo>
                      <a:pt x="230" y="1649"/>
                    </a:lnTo>
                    <a:lnTo>
                      <a:pt x="225" y="1653"/>
                    </a:lnTo>
                    <a:lnTo>
                      <a:pt x="216" y="1658"/>
                    </a:lnTo>
                    <a:lnTo>
                      <a:pt x="211" y="1663"/>
                    </a:lnTo>
                    <a:lnTo>
                      <a:pt x="204" y="1665"/>
                    </a:lnTo>
                    <a:lnTo>
                      <a:pt x="197" y="1670"/>
                    </a:lnTo>
                    <a:lnTo>
                      <a:pt x="189" y="1672"/>
                    </a:lnTo>
                    <a:lnTo>
                      <a:pt x="182" y="1677"/>
                    </a:lnTo>
                    <a:lnTo>
                      <a:pt x="173" y="1679"/>
                    </a:lnTo>
                    <a:lnTo>
                      <a:pt x="166" y="1684"/>
                    </a:lnTo>
                    <a:lnTo>
                      <a:pt x="156" y="1687"/>
                    </a:lnTo>
                    <a:lnTo>
                      <a:pt x="147" y="1689"/>
                    </a:lnTo>
                    <a:lnTo>
                      <a:pt x="140" y="1691"/>
                    </a:lnTo>
                    <a:lnTo>
                      <a:pt x="130" y="1694"/>
                    </a:lnTo>
                    <a:lnTo>
                      <a:pt x="121" y="1698"/>
                    </a:lnTo>
                    <a:lnTo>
                      <a:pt x="114" y="1701"/>
                    </a:lnTo>
                    <a:lnTo>
                      <a:pt x="104" y="1703"/>
                    </a:lnTo>
                    <a:lnTo>
                      <a:pt x="95" y="1706"/>
                    </a:lnTo>
                    <a:lnTo>
                      <a:pt x="85" y="1706"/>
                    </a:lnTo>
                    <a:lnTo>
                      <a:pt x="76" y="1708"/>
                    </a:lnTo>
                    <a:lnTo>
                      <a:pt x="64" y="1708"/>
                    </a:lnTo>
                    <a:lnTo>
                      <a:pt x="54" y="1710"/>
                    </a:lnTo>
                    <a:lnTo>
                      <a:pt x="45" y="1713"/>
                    </a:lnTo>
                    <a:lnTo>
                      <a:pt x="33" y="1713"/>
                    </a:lnTo>
                    <a:lnTo>
                      <a:pt x="24" y="1713"/>
                    </a:lnTo>
                    <a:lnTo>
                      <a:pt x="12" y="1715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80" name="Freeform 29"/>
              <p:cNvSpPr>
                <a:spLocks noChangeAspect="1"/>
              </p:cNvSpPr>
              <p:nvPr/>
            </p:nvSpPr>
            <p:spPr bwMode="auto">
              <a:xfrm>
                <a:off x="2793" y="9103"/>
                <a:ext cx="1160" cy="1059"/>
              </a:xfrm>
              <a:custGeom>
                <a:avLst/>
                <a:gdLst>
                  <a:gd name="T0" fmla="*/ 14 w 1160"/>
                  <a:gd name="T1" fmla="*/ 955 h 1059"/>
                  <a:gd name="T2" fmla="*/ 61 w 1160"/>
                  <a:gd name="T3" fmla="*/ 810 h 1059"/>
                  <a:gd name="T4" fmla="*/ 137 w 1160"/>
                  <a:gd name="T5" fmla="*/ 617 h 1059"/>
                  <a:gd name="T6" fmla="*/ 246 w 1160"/>
                  <a:gd name="T7" fmla="*/ 413 h 1059"/>
                  <a:gd name="T8" fmla="*/ 391 w 1160"/>
                  <a:gd name="T9" fmla="*/ 226 h 1059"/>
                  <a:gd name="T10" fmla="*/ 566 w 1160"/>
                  <a:gd name="T11" fmla="*/ 93 h 1059"/>
                  <a:gd name="T12" fmla="*/ 736 w 1160"/>
                  <a:gd name="T13" fmla="*/ 24 h 1059"/>
                  <a:gd name="T14" fmla="*/ 888 w 1160"/>
                  <a:gd name="T15" fmla="*/ 0 h 1059"/>
                  <a:gd name="T16" fmla="*/ 1009 w 1160"/>
                  <a:gd name="T17" fmla="*/ 14 h 1059"/>
                  <a:gd name="T18" fmla="*/ 1099 w 1160"/>
                  <a:gd name="T19" fmla="*/ 50 h 1059"/>
                  <a:gd name="T20" fmla="*/ 1156 w 1160"/>
                  <a:gd name="T21" fmla="*/ 100 h 1059"/>
                  <a:gd name="T22" fmla="*/ 1149 w 1160"/>
                  <a:gd name="T23" fmla="*/ 171 h 1059"/>
                  <a:gd name="T24" fmla="*/ 1118 w 1160"/>
                  <a:gd name="T25" fmla="*/ 228 h 1059"/>
                  <a:gd name="T26" fmla="*/ 1073 w 1160"/>
                  <a:gd name="T27" fmla="*/ 292 h 1059"/>
                  <a:gd name="T28" fmla="*/ 1009 w 1160"/>
                  <a:gd name="T29" fmla="*/ 368 h 1059"/>
                  <a:gd name="T30" fmla="*/ 924 w 1160"/>
                  <a:gd name="T31" fmla="*/ 454 h 1059"/>
                  <a:gd name="T32" fmla="*/ 874 w 1160"/>
                  <a:gd name="T33" fmla="*/ 408 h 1059"/>
                  <a:gd name="T34" fmla="*/ 874 w 1160"/>
                  <a:gd name="T35" fmla="*/ 373 h 1059"/>
                  <a:gd name="T36" fmla="*/ 807 w 1160"/>
                  <a:gd name="T37" fmla="*/ 344 h 1059"/>
                  <a:gd name="T38" fmla="*/ 741 w 1160"/>
                  <a:gd name="T39" fmla="*/ 363 h 1059"/>
                  <a:gd name="T40" fmla="*/ 672 w 1160"/>
                  <a:gd name="T41" fmla="*/ 385 h 1059"/>
                  <a:gd name="T42" fmla="*/ 613 w 1160"/>
                  <a:gd name="T43" fmla="*/ 401 h 1059"/>
                  <a:gd name="T44" fmla="*/ 564 w 1160"/>
                  <a:gd name="T45" fmla="*/ 408 h 1059"/>
                  <a:gd name="T46" fmla="*/ 606 w 1160"/>
                  <a:gd name="T47" fmla="*/ 342 h 1059"/>
                  <a:gd name="T48" fmla="*/ 644 w 1160"/>
                  <a:gd name="T49" fmla="*/ 280 h 1059"/>
                  <a:gd name="T50" fmla="*/ 684 w 1160"/>
                  <a:gd name="T51" fmla="*/ 216 h 1059"/>
                  <a:gd name="T52" fmla="*/ 722 w 1160"/>
                  <a:gd name="T53" fmla="*/ 154 h 1059"/>
                  <a:gd name="T54" fmla="*/ 663 w 1160"/>
                  <a:gd name="T55" fmla="*/ 159 h 1059"/>
                  <a:gd name="T56" fmla="*/ 623 w 1160"/>
                  <a:gd name="T57" fmla="*/ 221 h 1059"/>
                  <a:gd name="T58" fmla="*/ 580 w 1160"/>
                  <a:gd name="T59" fmla="*/ 294 h 1059"/>
                  <a:gd name="T60" fmla="*/ 537 w 1160"/>
                  <a:gd name="T61" fmla="*/ 366 h 1059"/>
                  <a:gd name="T62" fmla="*/ 500 w 1160"/>
                  <a:gd name="T63" fmla="*/ 435 h 1059"/>
                  <a:gd name="T64" fmla="*/ 436 w 1160"/>
                  <a:gd name="T65" fmla="*/ 501 h 1059"/>
                  <a:gd name="T66" fmla="*/ 346 w 1160"/>
                  <a:gd name="T67" fmla="*/ 601 h 1059"/>
                  <a:gd name="T68" fmla="*/ 263 w 1160"/>
                  <a:gd name="T69" fmla="*/ 708 h 1059"/>
                  <a:gd name="T70" fmla="*/ 187 w 1160"/>
                  <a:gd name="T71" fmla="*/ 805 h 1059"/>
                  <a:gd name="T72" fmla="*/ 135 w 1160"/>
                  <a:gd name="T73" fmla="*/ 879 h 1059"/>
                  <a:gd name="T74" fmla="*/ 140 w 1160"/>
                  <a:gd name="T75" fmla="*/ 924 h 1059"/>
                  <a:gd name="T76" fmla="*/ 213 w 1160"/>
                  <a:gd name="T77" fmla="*/ 841 h 1059"/>
                  <a:gd name="T78" fmla="*/ 308 w 1160"/>
                  <a:gd name="T79" fmla="*/ 729 h 1059"/>
                  <a:gd name="T80" fmla="*/ 402 w 1160"/>
                  <a:gd name="T81" fmla="*/ 627 h 1059"/>
                  <a:gd name="T82" fmla="*/ 483 w 1160"/>
                  <a:gd name="T83" fmla="*/ 544 h 1059"/>
                  <a:gd name="T84" fmla="*/ 545 w 1160"/>
                  <a:gd name="T85" fmla="*/ 487 h 1059"/>
                  <a:gd name="T86" fmla="*/ 594 w 1160"/>
                  <a:gd name="T87" fmla="*/ 456 h 1059"/>
                  <a:gd name="T88" fmla="*/ 658 w 1160"/>
                  <a:gd name="T89" fmla="*/ 437 h 1059"/>
                  <a:gd name="T90" fmla="*/ 715 w 1160"/>
                  <a:gd name="T91" fmla="*/ 420 h 1059"/>
                  <a:gd name="T92" fmla="*/ 772 w 1160"/>
                  <a:gd name="T93" fmla="*/ 404 h 1059"/>
                  <a:gd name="T94" fmla="*/ 834 w 1160"/>
                  <a:gd name="T95" fmla="*/ 385 h 1059"/>
                  <a:gd name="T96" fmla="*/ 883 w 1160"/>
                  <a:gd name="T97" fmla="*/ 437 h 1059"/>
                  <a:gd name="T98" fmla="*/ 881 w 1160"/>
                  <a:gd name="T99" fmla="*/ 487 h 1059"/>
                  <a:gd name="T100" fmla="*/ 822 w 1160"/>
                  <a:gd name="T101" fmla="*/ 537 h 1059"/>
                  <a:gd name="T102" fmla="*/ 758 w 1160"/>
                  <a:gd name="T103" fmla="*/ 584 h 1059"/>
                  <a:gd name="T104" fmla="*/ 684 w 1160"/>
                  <a:gd name="T105" fmla="*/ 636 h 1059"/>
                  <a:gd name="T106" fmla="*/ 609 w 1160"/>
                  <a:gd name="T107" fmla="*/ 686 h 1059"/>
                  <a:gd name="T108" fmla="*/ 523 w 1160"/>
                  <a:gd name="T109" fmla="*/ 741 h 1059"/>
                  <a:gd name="T110" fmla="*/ 459 w 1160"/>
                  <a:gd name="T111" fmla="*/ 777 h 1059"/>
                  <a:gd name="T112" fmla="*/ 388 w 1160"/>
                  <a:gd name="T113" fmla="*/ 829 h 1059"/>
                  <a:gd name="T114" fmla="*/ 294 w 1160"/>
                  <a:gd name="T115" fmla="*/ 898 h 1059"/>
                  <a:gd name="T116" fmla="*/ 196 w 1160"/>
                  <a:gd name="T117" fmla="*/ 967 h 1059"/>
                  <a:gd name="T118" fmla="*/ 118 w 1160"/>
                  <a:gd name="T119" fmla="*/ 1024 h 1059"/>
                  <a:gd name="T120" fmla="*/ 52 w 1160"/>
                  <a:gd name="T121" fmla="*/ 1059 h 1059"/>
                  <a:gd name="T122" fmla="*/ 0 w 1160"/>
                  <a:gd name="T123" fmla="*/ 1019 h 10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0"/>
                  <a:gd name="T187" fmla="*/ 0 h 1059"/>
                  <a:gd name="T188" fmla="*/ 1160 w 1160"/>
                  <a:gd name="T189" fmla="*/ 1059 h 10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0" h="1059">
                    <a:moveTo>
                      <a:pt x="0" y="1019"/>
                    </a:moveTo>
                    <a:lnTo>
                      <a:pt x="0" y="1016"/>
                    </a:lnTo>
                    <a:lnTo>
                      <a:pt x="0" y="1009"/>
                    </a:lnTo>
                    <a:lnTo>
                      <a:pt x="0" y="1005"/>
                    </a:lnTo>
                    <a:lnTo>
                      <a:pt x="2" y="1002"/>
                    </a:lnTo>
                    <a:lnTo>
                      <a:pt x="2" y="995"/>
                    </a:lnTo>
                    <a:lnTo>
                      <a:pt x="5" y="990"/>
                    </a:lnTo>
                    <a:lnTo>
                      <a:pt x="7" y="981"/>
                    </a:lnTo>
                    <a:lnTo>
                      <a:pt x="9" y="971"/>
                    </a:lnTo>
                    <a:lnTo>
                      <a:pt x="12" y="964"/>
                    </a:lnTo>
                    <a:lnTo>
                      <a:pt x="14" y="955"/>
                    </a:lnTo>
                    <a:lnTo>
                      <a:pt x="16" y="943"/>
                    </a:lnTo>
                    <a:lnTo>
                      <a:pt x="21" y="933"/>
                    </a:lnTo>
                    <a:lnTo>
                      <a:pt x="24" y="921"/>
                    </a:lnTo>
                    <a:lnTo>
                      <a:pt x="28" y="910"/>
                    </a:lnTo>
                    <a:lnTo>
                      <a:pt x="31" y="898"/>
                    </a:lnTo>
                    <a:lnTo>
                      <a:pt x="35" y="883"/>
                    </a:lnTo>
                    <a:lnTo>
                      <a:pt x="40" y="869"/>
                    </a:lnTo>
                    <a:lnTo>
                      <a:pt x="45" y="857"/>
                    </a:lnTo>
                    <a:lnTo>
                      <a:pt x="50" y="841"/>
                    </a:lnTo>
                    <a:lnTo>
                      <a:pt x="54" y="826"/>
                    </a:lnTo>
                    <a:lnTo>
                      <a:pt x="61" y="810"/>
                    </a:lnTo>
                    <a:lnTo>
                      <a:pt x="69" y="796"/>
                    </a:lnTo>
                    <a:lnTo>
                      <a:pt x="71" y="777"/>
                    </a:lnTo>
                    <a:lnTo>
                      <a:pt x="78" y="760"/>
                    </a:lnTo>
                    <a:lnTo>
                      <a:pt x="85" y="743"/>
                    </a:lnTo>
                    <a:lnTo>
                      <a:pt x="92" y="727"/>
                    </a:lnTo>
                    <a:lnTo>
                      <a:pt x="99" y="708"/>
                    </a:lnTo>
                    <a:lnTo>
                      <a:pt x="106" y="691"/>
                    </a:lnTo>
                    <a:lnTo>
                      <a:pt x="114" y="674"/>
                    </a:lnTo>
                    <a:lnTo>
                      <a:pt x="123" y="655"/>
                    </a:lnTo>
                    <a:lnTo>
                      <a:pt x="130" y="636"/>
                    </a:lnTo>
                    <a:lnTo>
                      <a:pt x="137" y="617"/>
                    </a:lnTo>
                    <a:lnTo>
                      <a:pt x="147" y="598"/>
                    </a:lnTo>
                    <a:lnTo>
                      <a:pt x="156" y="582"/>
                    </a:lnTo>
                    <a:lnTo>
                      <a:pt x="163" y="563"/>
                    </a:lnTo>
                    <a:lnTo>
                      <a:pt x="173" y="544"/>
                    </a:lnTo>
                    <a:lnTo>
                      <a:pt x="182" y="525"/>
                    </a:lnTo>
                    <a:lnTo>
                      <a:pt x="194" y="506"/>
                    </a:lnTo>
                    <a:lnTo>
                      <a:pt x="204" y="487"/>
                    </a:lnTo>
                    <a:lnTo>
                      <a:pt x="213" y="468"/>
                    </a:lnTo>
                    <a:lnTo>
                      <a:pt x="225" y="449"/>
                    </a:lnTo>
                    <a:lnTo>
                      <a:pt x="237" y="430"/>
                    </a:lnTo>
                    <a:lnTo>
                      <a:pt x="246" y="413"/>
                    </a:lnTo>
                    <a:lnTo>
                      <a:pt x="260" y="394"/>
                    </a:lnTo>
                    <a:lnTo>
                      <a:pt x="270" y="375"/>
                    </a:lnTo>
                    <a:lnTo>
                      <a:pt x="284" y="359"/>
                    </a:lnTo>
                    <a:lnTo>
                      <a:pt x="296" y="342"/>
                    </a:lnTo>
                    <a:lnTo>
                      <a:pt x="308" y="323"/>
                    </a:lnTo>
                    <a:lnTo>
                      <a:pt x="322" y="304"/>
                    </a:lnTo>
                    <a:lnTo>
                      <a:pt x="334" y="290"/>
                    </a:lnTo>
                    <a:lnTo>
                      <a:pt x="348" y="273"/>
                    </a:lnTo>
                    <a:lnTo>
                      <a:pt x="362" y="256"/>
                    </a:lnTo>
                    <a:lnTo>
                      <a:pt x="376" y="242"/>
                    </a:lnTo>
                    <a:lnTo>
                      <a:pt x="391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6" y="183"/>
                    </a:lnTo>
                    <a:lnTo>
                      <a:pt x="450" y="171"/>
                    </a:lnTo>
                    <a:lnTo>
                      <a:pt x="466" y="159"/>
                    </a:lnTo>
                    <a:lnTo>
                      <a:pt x="483" y="147"/>
                    </a:lnTo>
                    <a:lnTo>
                      <a:pt x="500" y="135"/>
                    </a:lnTo>
                    <a:lnTo>
                      <a:pt x="516" y="123"/>
                    </a:lnTo>
                    <a:lnTo>
                      <a:pt x="533" y="112"/>
                    </a:lnTo>
                    <a:lnTo>
                      <a:pt x="549" y="104"/>
                    </a:lnTo>
                    <a:lnTo>
                      <a:pt x="566" y="93"/>
                    </a:lnTo>
                    <a:lnTo>
                      <a:pt x="582" y="85"/>
                    </a:lnTo>
                    <a:lnTo>
                      <a:pt x="597" y="76"/>
                    </a:lnTo>
                    <a:lnTo>
                      <a:pt x="613" y="69"/>
                    </a:lnTo>
                    <a:lnTo>
                      <a:pt x="630" y="59"/>
                    </a:lnTo>
                    <a:lnTo>
                      <a:pt x="646" y="55"/>
                    </a:lnTo>
                    <a:lnTo>
                      <a:pt x="663" y="47"/>
                    </a:lnTo>
                    <a:lnTo>
                      <a:pt x="677" y="43"/>
                    </a:lnTo>
                    <a:lnTo>
                      <a:pt x="694" y="36"/>
                    </a:lnTo>
                    <a:lnTo>
                      <a:pt x="708" y="31"/>
                    </a:lnTo>
                    <a:lnTo>
                      <a:pt x="722" y="26"/>
                    </a:lnTo>
                    <a:lnTo>
                      <a:pt x="736" y="24"/>
                    </a:lnTo>
                    <a:lnTo>
                      <a:pt x="751" y="19"/>
                    </a:lnTo>
                    <a:lnTo>
                      <a:pt x="767" y="17"/>
                    </a:lnTo>
                    <a:lnTo>
                      <a:pt x="781" y="12"/>
                    </a:lnTo>
                    <a:lnTo>
                      <a:pt x="793" y="9"/>
                    </a:lnTo>
                    <a:lnTo>
                      <a:pt x="807" y="7"/>
                    </a:lnTo>
                    <a:lnTo>
                      <a:pt x="822" y="7"/>
                    </a:lnTo>
                    <a:lnTo>
                      <a:pt x="834" y="2"/>
                    </a:lnTo>
                    <a:lnTo>
                      <a:pt x="848" y="2"/>
                    </a:lnTo>
                    <a:lnTo>
                      <a:pt x="862" y="2"/>
                    </a:lnTo>
                    <a:lnTo>
                      <a:pt x="876" y="2"/>
                    </a:lnTo>
                    <a:lnTo>
                      <a:pt x="888" y="0"/>
                    </a:lnTo>
                    <a:lnTo>
                      <a:pt x="900" y="0"/>
                    </a:lnTo>
                    <a:lnTo>
                      <a:pt x="912" y="2"/>
                    </a:lnTo>
                    <a:lnTo>
                      <a:pt x="924" y="2"/>
                    </a:lnTo>
                    <a:lnTo>
                      <a:pt x="935" y="2"/>
                    </a:lnTo>
                    <a:lnTo>
                      <a:pt x="945" y="5"/>
                    </a:lnTo>
                    <a:lnTo>
                      <a:pt x="957" y="5"/>
                    </a:lnTo>
                    <a:lnTo>
                      <a:pt x="969" y="7"/>
                    </a:lnTo>
                    <a:lnTo>
                      <a:pt x="978" y="9"/>
                    </a:lnTo>
                    <a:lnTo>
                      <a:pt x="987" y="9"/>
                    </a:lnTo>
                    <a:lnTo>
                      <a:pt x="999" y="12"/>
                    </a:lnTo>
                    <a:lnTo>
                      <a:pt x="1009" y="14"/>
                    </a:lnTo>
                    <a:lnTo>
                      <a:pt x="1018" y="17"/>
                    </a:lnTo>
                    <a:lnTo>
                      <a:pt x="1028" y="21"/>
                    </a:lnTo>
                    <a:lnTo>
                      <a:pt x="1037" y="24"/>
                    </a:lnTo>
                    <a:lnTo>
                      <a:pt x="1047" y="26"/>
                    </a:lnTo>
                    <a:lnTo>
                      <a:pt x="1054" y="28"/>
                    </a:lnTo>
                    <a:lnTo>
                      <a:pt x="1063" y="31"/>
                    </a:lnTo>
                    <a:lnTo>
                      <a:pt x="1070" y="36"/>
                    </a:lnTo>
                    <a:lnTo>
                      <a:pt x="1077" y="38"/>
                    </a:lnTo>
                    <a:lnTo>
                      <a:pt x="1085" y="43"/>
                    </a:lnTo>
                    <a:lnTo>
                      <a:pt x="1092" y="45"/>
                    </a:lnTo>
                    <a:lnTo>
                      <a:pt x="1099" y="50"/>
                    </a:lnTo>
                    <a:lnTo>
                      <a:pt x="1106" y="55"/>
                    </a:lnTo>
                    <a:lnTo>
                      <a:pt x="1111" y="57"/>
                    </a:lnTo>
                    <a:lnTo>
                      <a:pt x="1118" y="59"/>
                    </a:lnTo>
                    <a:lnTo>
                      <a:pt x="1122" y="64"/>
                    </a:lnTo>
                    <a:lnTo>
                      <a:pt x="1127" y="69"/>
                    </a:lnTo>
                    <a:lnTo>
                      <a:pt x="1132" y="71"/>
                    </a:lnTo>
                    <a:lnTo>
                      <a:pt x="1134" y="76"/>
                    </a:lnTo>
                    <a:lnTo>
                      <a:pt x="1139" y="81"/>
                    </a:lnTo>
                    <a:lnTo>
                      <a:pt x="1144" y="83"/>
                    </a:lnTo>
                    <a:lnTo>
                      <a:pt x="1151" y="93"/>
                    </a:lnTo>
                    <a:lnTo>
                      <a:pt x="1156" y="100"/>
                    </a:lnTo>
                    <a:lnTo>
                      <a:pt x="1158" y="107"/>
                    </a:lnTo>
                    <a:lnTo>
                      <a:pt x="1160" y="114"/>
                    </a:lnTo>
                    <a:lnTo>
                      <a:pt x="1160" y="119"/>
                    </a:lnTo>
                    <a:lnTo>
                      <a:pt x="1160" y="123"/>
                    </a:lnTo>
                    <a:lnTo>
                      <a:pt x="1160" y="128"/>
                    </a:lnTo>
                    <a:lnTo>
                      <a:pt x="1160" y="135"/>
                    </a:lnTo>
                    <a:lnTo>
                      <a:pt x="1158" y="140"/>
                    </a:lnTo>
                    <a:lnTo>
                      <a:pt x="1158" y="147"/>
                    </a:lnTo>
                    <a:lnTo>
                      <a:pt x="1156" y="154"/>
                    </a:lnTo>
                    <a:lnTo>
                      <a:pt x="1151" y="164"/>
                    </a:lnTo>
                    <a:lnTo>
                      <a:pt x="1149" y="171"/>
                    </a:lnTo>
                    <a:lnTo>
                      <a:pt x="1144" y="178"/>
                    </a:lnTo>
                    <a:lnTo>
                      <a:pt x="1141" y="183"/>
                    </a:lnTo>
                    <a:lnTo>
                      <a:pt x="1139" y="188"/>
                    </a:lnTo>
                    <a:lnTo>
                      <a:pt x="1137" y="192"/>
                    </a:lnTo>
                    <a:lnTo>
                      <a:pt x="1134" y="197"/>
                    </a:lnTo>
                    <a:lnTo>
                      <a:pt x="1132" y="202"/>
                    </a:lnTo>
                    <a:lnTo>
                      <a:pt x="1130" y="207"/>
                    </a:lnTo>
                    <a:lnTo>
                      <a:pt x="1130" y="211"/>
                    </a:lnTo>
                    <a:lnTo>
                      <a:pt x="1125" y="218"/>
                    </a:lnTo>
                    <a:lnTo>
                      <a:pt x="1122" y="223"/>
                    </a:lnTo>
                    <a:lnTo>
                      <a:pt x="1118" y="228"/>
                    </a:lnTo>
                    <a:lnTo>
                      <a:pt x="1115" y="235"/>
                    </a:lnTo>
                    <a:lnTo>
                      <a:pt x="1113" y="240"/>
                    </a:lnTo>
                    <a:lnTo>
                      <a:pt x="1108" y="245"/>
                    </a:lnTo>
                    <a:lnTo>
                      <a:pt x="1104" y="249"/>
                    </a:lnTo>
                    <a:lnTo>
                      <a:pt x="1101" y="256"/>
                    </a:lnTo>
                    <a:lnTo>
                      <a:pt x="1096" y="261"/>
                    </a:lnTo>
                    <a:lnTo>
                      <a:pt x="1092" y="268"/>
                    </a:lnTo>
                    <a:lnTo>
                      <a:pt x="1087" y="275"/>
                    </a:lnTo>
                    <a:lnTo>
                      <a:pt x="1082" y="280"/>
                    </a:lnTo>
                    <a:lnTo>
                      <a:pt x="1077" y="287"/>
                    </a:lnTo>
                    <a:lnTo>
                      <a:pt x="1073" y="292"/>
                    </a:lnTo>
                    <a:lnTo>
                      <a:pt x="1068" y="299"/>
                    </a:lnTo>
                    <a:lnTo>
                      <a:pt x="1063" y="306"/>
                    </a:lnTo>
                    <a:lnTo>
                      <a:pt x="1056" y="313"/>
                    </a:lnTo>
                    <a:lnTo>
                      <a:pt x="1051" y="318"/>
                    </a:lnTo>
                    <a:lnTo>
                      <a:pt x="1047" y="325"/>
                    </a:lnTo>
                    <a:lnTo>
                      <a:pt x="1040" y="332"/>
                    </a:lnTo>
                    <a:lnTo>
                      <a:pt x="1035" y="342"/>
                    </a:lnTo>
                    <a:lnTo>
                      <a:pt x="1028" y="347"/>
                    </a:lnTo>
                    <a:lnTo>
                      <a:pt x="1021" y="354"/>
                    </a:lnTo>
                    <a:lnTo>
                      <a:pt x="1014" y="361"/>
                    </a:lnTo>
                    <a:lnTo>
                      <a:pt x="1009" y="368"/>
                    </a:lnTo>
                    <a:lnTo>
                      <a:pt x="1002" y="375"/>
                    </a:lnTo>
                    <a:lnTo>
                      <a:pt x="995" y="385"/>
                    </a:lnTo>
                    <a:lnTo>
                      <a:pt x="985" y="392"/>
                    </a:lnTo>
                    <a:lnTo>
                      <a:pt x="980" y="399"/>
                    </a:lnTo>
                    <a:lnTo>
                      <a:pt x="971" y="406"/>
                    </a:lnTo>
                    <a:lnTo>
                      <a:pt x="964" y="413"/>
                    </a:lnTo>
                    <a:lnTo>
                      <a:pt x="957" y="423"/>
                    </a:lnTo>
                    <a:lnTo>
                      <a:pt x="950" y="430"/>
                    </a:lnTo>
                    <a:lnTo>
                      <a:pt x="940" y="437"/>
                    </a:lnTo>
                    <a:lnTo>
                      <a:pt x="931" y="444"/>
                    </a:lnTo>
                    <a:lnTo>
                      <a:pt x="924" y="454"/>
                    </a:lnTo>
                    <a:lnTo>
                      <a:pt x="914" y="463"/>
                    </a:lnTo>
                    <a:lnTo>
                      <a:pt x="912" y="456"/>
                    </a:lnTo>
                    <a:lnTo>
                      <a:pt x="907" y="451"/>
                    </a:lnTo>
                    <a:lnTo>
                      <a:pt x="902" y="446"/>
                    </a:lnTo>
                    <a:lnTo>
                      <a:pt x="900" y="442"/>
                    </a:lnTo>
                    <a:lnTo>
                      <a:pt x="895" y="437"/>
                    </a:lnTo>
                    <a:lnTo>
                      <a:pt x="890" y="430"/>
                    </a:lnTo>
                    <a:lnTo>
                      <a:pt x="886" y="425"/>
                    </a:lnTo>
                    <a:lnTo>
                      <a:pt x="883" y="418"/>
                    </a:lnTo>
                    <a:lnTo>
                      <a:pt x="876" y="413"/>
                    </a:lnTo>
                    <a:lnTo>
                      <a:pt x="874" y="408"/>
                    </a:lnTo>
                    <a:lnTo>
                      <a:pt x="871" y="401"/>
                    </a:lnTo>
                    <a:lnTo>
                      <a:pt x="867" y="397"/>
                    </a:lnTo>
                    <a:lnTo>
                      <a:pt x="862" y="392"/>
                    </a:lnTo>
                    <a:lnTo>
                      <a:pt x="860" y="387"/>
                    </a:lnTo>
                    <a:lnTo>
                      <a:pt x="857" y="382"/>
                    </a:lnTo>
                    <a:lnTo>
                      <a:pt x="855" y="380"/>
                    </a:lnTo>
                    <a:lnTo>
                      <a:pt x="860" y="378"/>
                    </a:lnTo>
                    <a:lnTo>
                      <a:pt x="862" y="375"/>
                    </a:lnTo>
                    <a:lnTo>
                      <a:pt x="867" y="373"/>
                    </a:lnTo>
                    <a:lnTo>
                      <a:pt x="871" y="373"/>
                    </a:lnTo>
                    <a:lnTo>
                      <a:pt x="874" y="373"/>
                    </a:lnTo>
                    <a:lnTo>
                      <a:pt x="876" y="373"/>
                    </a:lnTo>
                    <a:lnTo>
                      <a:pt x="862" y="328"/>
                    </a:lnTo>
                    <a:lnTo>
                      <a:pt x="855" y="330"/>
                    </a:lnTo>
                    <a:lnTo>
                      <a:pt x="845" y="332"/>
                    </a:lnTo>
                    <a:lnTo>
                      <a:pt x="841" y="332"/>
                    </a:lnTo>
                    <a:lnTo>
                      <a:pt x="834" y="335"/>
                    </a:lnTo>
                    <a:lnTo>
                      <a:pt x="829" y="335"/>
                    </a:lnTo>
                    <a:lnTo>
                      <a:pt x="826" y="340"/>
                    </a:lnTo>
                    <a:lnTo>
                      <a:pt x="819" y="340"/>
                    </a:lnTo>
                    <a:lnTo>
                      <a:pt x="815" y="342"/>
                    </a:lnTo>
                    <a:lnTo>
                      <a:pt x="807" y="344"/>
                    </a:lnTo>
                    <a:lnTo>
                      <a:pt x="803" y="344"/>
                    </a:lnTo>
                    <a:lnTo>
                      <a:pt x="798" y="347"/>
                    </a:lnTo>
                    <a:lnTo>
                      <a:pt x="791" y="349"/>
                    </a:lnTo>
                    <a:lnTo>
                      <a:pt x="786" y="349"/>
                    </a:lnTo>
                    <a:lnTo>
                      <a:pt x="779" y="354"/>
                    </a:lnTo>
                    <a:lnTo>
                      <a:pt x="774" y="354"/>
                    </a:lnTo>
                    <a:lnTo>
                      <a:pt x="767" y="356"/>
                    </a:lnTo>
                    <a:lnTo>
                      <a:pt x="760" y="359"/>
                    </a:lnTo>
                    <a:lnTo>
                      <a:pt x="753" y="361"/>
                    </a:lnTo>
                    <a:lnTo>
                      <a:pt x="748" y="361"/>
                    </a:lnTo>
                    <a:lnTo>
                      <a:pt x="741" y="363"/>
                    </a:lnTo>
                    <a:lnTo>
                      <a:pt x="736" y="366"/>
                    </a:lnTo>
                    <a:lnTo>
                      <a:pt x="729" y="368"/>
                    </a:lnTo>
                    <a:lnTo>
                      <a:pt x="722" y="370"/>
                    </a:lnTo>
                    <a:lnTo>
                      <a:pt x="717" y="370"/>
                    </a:lnTo>
                    <a:lnTo>
                      <a:pt x="710" y="373"/>
                    </a:lnTo>
                    <a:lnTo>
                      <a:pt x="706" y="375"/>
                    </a:lnTo>
                    <a:lnTo>
                      <a:pt x="699" y="378"/>
                    </a:lnTo>
                    <a:lnTo>
                      <a:pt x="691" y="378"/>
                    </a:lnTo>
                    <a:lnTo>
                      <a:pt x="684" y="382"/>
                    </a:lnTo>
                    <a:lnTo>
                      <a:pt x="680" y="385"/>
                    </a:lnTo>
                    <a:lnTo>
                      <a:pt x="672" y="385"/>
                    </a:lnTo>
                    <a:lnTo>
                      <a:pt x="668" y="387"/>
                    </a:lnTo>
                    <a:lnTo>
                      <a:pt x="661" y="387"/>
                    </a:lnTo>
                    <a:lnTo>
                      <a:pt x="656" y="389"/>
                    </a:lnTo>
                    <a:lnTo>
                      <a:pt x="649" y="389"/>
                    </a:lnTo>
                    <a:lnTo>
                      <a:pt x="642" y="394"/>
                    </a:lnTo>
                    <a:lnTo>
                      <a:pt x="637" y="394"/>
                    </a:lnTo>
                    <a:lnTo>
                      <a:pt x="632" y="397"/>
                    </a:lnTo>
                    <a:lnTo>
                      <a:pt x="627" y="397"/>
                    </a:lnTo>
                    <a:lnTo>
                      <a:pt x="623" y="399"/>
                    </a:lnTo>
                    <a:lnTo>
                      <a:pt x="618" y="399"/>
                    </a:lnTo>
                    <a:lnTo>
                      <a:pt x="613" y="401"/>
                    </a:lnTo>
                    <a:lnTo>
                      <a:pt x="609" y="401"/>
                    </a:lnTo>
                    <a:lnTo>
                      <a:pt x="601" y="404"/>
                    </a:lnTo>
                    <a:lnTo>
                      <a:pt x="597" y="404"/>
                    </a:lnTo>
                    <a:lnTo>
                      <a:pt x="594" y="408"/>
                    </a:lnTo>
                    <a:lnTo>
                      <a:pt x="585" y="408"/>
                    </a:lnTo>
                    <a:lnTo>
                      <a:pt x="580" y="411"/>
                    </a:lnTo>
                    <a:lnTo>
                      <a:pt x="573" y="411"/>
                    </a:lnTo>
                    <a:lnTo>
                      <a:pt x="568" y="413"/>
                    </a:lnTo>
                    <a:lnTo>
                      <a:pt x="564" y="413"/>
                    </a:lnTo>
                    <a:lnTo>
                      <a:pt x="564" y="408"/>
                    </a:lnTo>
                    <a:lnTo>
                      <a:pt x="566" y="401"/>
                    </a:lnTo>
                    <a:lnTo>
                      <a:pt x="571" y="397"/>
                    </a:lnTo>
                    <a:lnTo>
                      <a:pt x="575" y="389"/>
                    </a:lnTo>
                    <a:lnTo>
                      <a:pt x="580" y="382"/>
                    </a:lnTo>
                    <a:lnTo>
                      <a:pt x="585" y="373"/>
                    </a:lnTo>
                    <a:lnTo>
                      <a:pt x="587" y="368"/>
                    </a:lnTo>
                    <a:lnTo>
                      <a:pt x="592" y="363"/>
                    </a:lnTo>
                    <a:lnTo>
                      <a:pt x="594" y="359"/>
                    </a:lnTo>
                    <a:lnTo>
                      <a:pt x="599" y="354"/>
                    </a:lnTo>
                    <a:lnTo>
                      <a:pt x="601" y="347"/>
                    </a:lnTo>
                    <a:lnTo>
                      <a:pt x="606" y="342"/>
                    </a:lnTo>
                    <a:lnTo>
                      <a:pt x="609" y="335"/>
                    </a:lnTo>
                    <a:lnTo>
                      <a:pt x="611" y="330"/>
                    </a:lnTo>
                    <a:lnTo>
                      <a:pt x="616" y="325"/>
                    </a:lnTo>
                    <a:lnTo>
                      <a:pt x="618" y="321"/>
                    </a:lnTo>
                    <a:lnTo>
                      <a:pt x="623" y="313"/>
                    </a:lnTo>
                    <a:lnTo>
                      <a:pt x="625" y="309"/>
                    </a:lnTo>
                    <a:lnTo>
                      <a:pt x="627" y="302"/>
                    </a:lnTo>
                    <a:lnTo>
                      <a:pt x="632" y="297"/>
                    </a:lnTo>
                    <a:lnTo>
                      <a:pt x="637" y="290"/>
                    </a:lnTo>
                    <a:lnTo>
                      <a:pt x="639" y="285"/>
                    </a:lnTo>
                    <a:lnTo>
                      <a:pt x="644" y="280"/>
                    </a:lnTo>
                    <a:lnTo>
                      <a:pt x="649" y="273"/>
                    </a:lnTo>
                    <a:lnTo>
                      <a:pt x="651" y="266"/>
                    </a:lnTo>
                    <a:lnTo>
                      <a:pt x="656" y="261"/>
                    </a:lnTo>
                    <a:lnTo>
                      <a:pt x="658" y="256"/>
                    </a:lnTo>
                    <a:lnTo>
                      <a:pt x="663" y="249"/>
                    </a:lnTo>
                    <a:lnTo>
                      <a:pt x="665" y="245"/>
                    </a:lnTo>
                    <a:lnTo>
                      <a:pt x="670" y="237"/>
                    </a:lnTo>
                    <a:lnTo>
                      <a:pt x="672" y="233"/>
                    </a:lnTo>
                    <a:lnTo>
                      <a:pt x="677" y="226"/>
                    </a:lnTo>
                    <a:lnTo>
                      <a:pt x="680" y="221"/>
                    </a:lnTo>
                    <a:lnTo>
                      <a:pt x="684" y="216"/>
                    </a:lnTo>
                    <a:lnTo>
                      <a:pt x="687" y="209"/>
                    </a:lnTo>
                    <a:lnTo>
                      <a:pt x="691" y="204"/>
                    </a:lnTo>
                    <a:lnTo>
                      <a:pt x="694" y="199"/>
                    </a:lnTo>
                    <a:lnTo>
                      <a:pt x="696" y="195"/>
                    </a:lnTo>
                    <a:lnTo>
                      <a:pt x="701" y="190"/>
                    </a:lnTo>
                    <a:lnTo>
                      <a:pt x="703" y="185"/>
                    </a:lnTo>
                    <a:lnTo>
                      <a:pt x="706" y="180"/>
                    </a:lnTo>
                    <a:lnTo>
                      <a:pt x="708" y="178"/>
                    </a:lnTo>
                    <a:lnTo>
                      <a:pt x="715" y="169"/>
                    </a:lnTo>
                    <a:lnTo>
                      <a:pt x="720" y="161"/>
                    </a:lnTo>
                    <a:lnTo>
                      <a:pt x="722" y="154"/>
                    </a:lnTo>
                    <a:lnTo>
                      <a:pt x="725" y="150"/>
                    </a:lnTo>
                    <a:lnTo>
                      <a:pt x="732" y="142"/>
                    </a:lnTo>
                    <a:lnTo>
                      <a:pt x="734" y="140"/>
                    </a:lnTo>
                    <a:lnTo>
                      <a:pt x="689" y="123"/>
                    </a:lnTo>
                    <a:lnTo>
                      <a:pt x="682" y="128"/>
                    </a:lnTo>
                    <a:lnTo>
                      <a:pt x="677" y="135"/>
                    </a:lnTo>
                    <a:lnTo>
                      <a:pt x="675" y="140"/>
                    </a:lnTo>
                    <a:lnTo>
                      <a:pt x="672" y="142"/>
                    </a:lnTo>
                    <a:lnTo>
                      <a:pt x="670" y="147"/>
                    </a:lnTo>
                    <a:lnTo>
                      <a:pt x="668" y="152"/>
                    </a:lnTo>
                    <a:lnTo>
                      <a:pt x="663" y="159"/>
                    </a:lnTo>
                    <a:lnTo>
                      <a:pt x="661" y="161"/>
                    </a:lnTo>
                    <a:lnTo>
                      <a:pt x="656" y="166"/>
                    </a:lnTo>
                    <a:lnTo>
                      <a:pt x="654" y="173"/>
                    </a:lnTo>
                    <a:lnTo>
                      <a:pt x="649" y="178"/>
                    </a:lnTo>
                    <a:lnTo>
                      <a:pt x="646" y="183"/>
                    </a:lnTo>
                    <a:lnTo>
                      <a:pt x="642" y="190"/>
                    </a:lnTo>
                    <a:lnTo>
                      <a:pt x="639" y="195"/>
                    </a:lnTo>
                    <a:lnTo>
                      <a:pt x="635" y="202"/>
                    </a:lnTo>
                    <a:lnTo>
                      <a:pt x="632" y="209"/>
                    </a:lnTo>
                    <a:lnTo>
                      <a:pt x="627" y="214"/>
                    </a:lnTo>
                    <a:lnTo>
                      <a:pt x="623" y="221"/>
                    </a:lnTo>
                    <a:lnTo>
                      <a:pt x="620" y="226"/>
                    </a:lnTo>
                    <a:lnTo>
                      <a:pt x="616" y="235"/>
                    </a:lnTo>
                    <a:lnTo>
                      <a:pt x="611" y="240"/>
                    </a:lnTo>
                    <a:lnTo>
                      <a:pt x="609" y="247"/>
                    </a:lnTo>
                    <a:lnTo>
                      <a:pt x="601" y="254"/>
                    </a:lnTo>
                    <a:lnTo>
                      <a:pt x="599" y="261"/>
                    </a:lnTo>
                    <a:lnTo>
                      <a:pt x="594" y="266"/>
                    </a:lnTo>
                    <a:lnTo>
                      <a:pt x="592" y="275"/>
                    </a:lnTo>
                    <a:lnTo>
                      <a:pt x="587" y="283"/>
                    </a:lnTo>
                    <a:lnTo>
                      <a:pt x="582" y="290"/>
                    </a:lnTo>
                    <a:lnTo>
                      <a:pt x="580" y="294"/>
                    </a:lnTo>
                    <a:lnTo>
                      <a:pt x="575" y="304"/>
                    </a:lnTo>
                    <a:lnTo>
                      <a:pt x="571" y="311"/>
                    </a:lnTo>
                    <a:lnTo>
                      <a:pt x="566" y="316"/>
                    </a:lnTo>
                    <a:lnTo>
                      <a:pt x="564" y="323"/>
                    </a:lnTo>
                    <a:lnTo>
                      <a:pt x="559" y="330"/>
                    </a:lnTo>
                    <a:lnTo>
                      <a:pt x="554" y="335"/>
                    </a:lnTo>
                    <a:lnTo>
                      <a:pt x="552" y="342"/>
                    </a:lnTo>
                    <a:lnTo>
                      <a:pt x="547" y="349"/>
                    </a:lnTo>
                    <a:lnTo>
                      <a:pt x="545" y="356"/>
                    </a:lnTo>
                    <a:lnTo>
                      <a:pt x="540" y="361"/>
                    </a:lnTo>
                    <a:lnTo>
                      <a:pt x="537" y="366"/>
                    </a:lnTo>
                    <a:lnTo>
                      <a:pt x="533" y="373"/>
                    </a:lnTo>
                    <a:lnTo>
                      <a:pt x="530" y="378"/>
                    </a:lnTo>
                    <a:lnTo>
                      <a:pt x="528" y="385"/>
                    </a:lnTo>
                    <a:lnTo>
                      <a:pt x="526" y="389"/>
                    </a:lnTo>
                    <a:lnTo>
                      <a:pt x="523" y="394"/>
                    </a:lnTo>
                    <a:lnTo>
                      <a:pt x="519" y="399"/>
                    </a:lnTo>
                    <a:lnTo>
                      <a:pt x="514" y="408"/>
                    </a:lnTo>
                    <a:lnTo>
                      <a:pt x="509" y="416"/>
                    </a:lnTo>
                    <a:lnTo>
                      <a:pt x="504" y="423"/>
                    </a:lnTo>
                    <a:lnTo>
                      <a:pt x="502" y="430"/>
                    </a:lnTo>
                    <a:lnTo>
                      <a:pt x="500" y="435"/>
                    </a:lnTo>
                    <a:lnTo>
                      <a:pt x="497" y="439"/>
                    </a:lnTo>
                    <a:lnTo>
                      <a:pt x="497" y="442"/>
                    </a:lnTo>
                    <a:lnTo>
                      <a:pt x="488" y="446"/>
                    </a:lnTo>
                    <a:lnTo>
                      <a:pt x="481" y="456"/>
                    </a:lnTo>
                    <a:lnTo>
                      <a:pt x="474" y="463"/>
                    </a:lnTo>
                    <a:lnTo>
                      <a:pt x="466" y="470"/>
                    </a:lnTo>
                    <a:lnTo>
                      <a:pt x="459" y="477"/>
                    </a:lnTo>
                    <a:lnTo>
                      <a:pt x="450" y="484"/>
                    </a:lnTo>
                    <a:lnTo>
                      <a:pt x="443" y="494"/>
                    </a:lnTo>
                    <a:lnTo>
                      <a:pt x="436" y="501"/>
                    </a:lnTo>
                    <a:lnTo>
                      <a:pt x="426" y="508"/>
                    </a:lnTo>
                    <a:lnTo>
                      <a:pt x="419" y="518"/>
                    </a:lnTo>
                    <a:lnTo>
                      <a:pt x="412" y="527"/>
                    </a:lnTo>
                    <a:lnTo>
                      <a:pt x="402" y="537"/>
                    </a:lnTo>
                    <a:lnTo>
                      <a:pt x="395" y="544"/>
                    </a:lnTo>
                    <a:lnTo>
                      <a:pt x="388" y="553"/>
                    </a:lnTo>
                    <a:lnTo>
                      <a:pt x="379" y="563"/>
                    </a:lnTo>
                    <a:lnTo>
                      <a:pt x="372" y="575"/>
                    </a:lnTo>
                    <a:lnTo>
                      <a:pt x="362" y="582"/>
                    </a:lnTo>
                    <a:lnTo>
                      <a:pt x="355" y="591"/>
                    </a:lnTo>
                    <a:lnTo>
                      <a:pt x="346" y="601"/>
                    </a:lnTo>
                    <a:lnTo>
                      <a:pt x="339" y="610"/>
                    </a:lnTo>
                    <a:lnTo>
                      <a:pt x="329" y="620"/>
                    </a:lnTo>
                    <a:lnTo>
                      <a:pt x="322" y="632"/>
                    </a:lnTo>
                    <a:lnTo>
                      <a:pt x="315" y="639"/>
                    </a:lnTo>
                    <a:lnTo>
                      <a:pt x="308" y="651"/>
                    </a:lnTo>
                    <a:lnTo>
                      <a:pt x="298" y="660"/>
                    </a:lnTo>
                    <a:lnTo>
                      <a:pt x="291" y="667"/>
                    </a:lnTo>
                    <a:lnTo>
                      <a:pt x="284" y="679"/>
                    </a:lnTo>
                    <a:lnTo>
                      <a:pt x="277" y="689"/>
                    </a:lnTo>
                    <a:lnTo>
                      <a:pt x="267" y="698"/>
                    </a:lnTo>
                    <a:lnTo>
                      <a:pt x="263" y="708"/>
                    </a:lnTo>
                    <a:lnTo>
                      <a:pt x="253" y="717"/>
                    </a:lnTo>
                    <a:lnTo>
                      <a:pt x="249" y="727"/>
                    </a:lnTo>
                    <a:lnTo>
                      <a:pt x="239" y="736"/>
                    </a:lnTo>
                    <a:lnTo>
                      <a:pt x="232" y="746"/>
                    </a:lnTo>
                    <a:lnTo>
                      <a:pt x="225" y="755"/>
                    </a:lnTo>
                    <a:lnTo>
                      <a:pt x="220" y="762"/>
                    </a:lnTo>
                    <a:lnTo>
                      <a:pt x="211" y="772"/>
                    </a:lnTo>
                    <a:lnTo>
                      <a:pt x="206" y="781"/>
                    </a:lnTo>
                    <a:lnTo>
                      <a:pt x="199" y="788"/>
                    </a:lnTo>
                    <a:lnTo>
                      <a:pt x="194" y="798"/>
                    </a:lnTo>
                    <a:lnTo>
                      <a:pt x="187" y="805"/>
                    </a:lnTo>
                    <a:lnTo>
                      <a:pt x="180" y="812"/>
                    </a:lnTo>
                    <a:lnTo>
                      <a:pt x="175" y="819"/>
                    </a:lnTo>
                    <a:lnTo>
                      <a:pt x="170" y="829"/>
                    </a:lnTo>
                    <a:lnTo>
                      <a:pt x="166" y="834"/>
                    </a:lnTo>
                    <a:lnTo>
                      <a:pt x="161" y="841"/>
                    </a:lnTo>
                    <a:lnTo>
                      <a:pt x="156" y="850"/>
                    </a:lnTo>
                    <a:lnTo>
                      <a:pt x="151" y="855"/>
                    </a:lnTo>
                    <a:lnTo>
                      <a:pt x="147" y="860"/>
                    </a:lnTo>
                    <a:lnTo>
                      <a:pt x="142" y="867"/>
                    </a:lnTo>
                    <a:lnTo>
                      <a:pt x="137" y="872"/>
                    </a:lnTo>
                    <a:lnTo>
                      <a:pt x="135" y="879"/>
                    </a:lnTo>
                    <a:lnTo>
                      <a:pt x="128" y="886"/>
                    </a:lnTo>
                    <a:lnTo>
                      <a:pt x="123" y="895"/>
                    </a:lnTo>
                    <a:lnTo>
                      <a:pt x="118" y="900"/>
                    </a:lnTo>
                    <a:lnTo>
                      <a:pt x="116" y="905"/>
                    </a:lnTo>
                    <a:lnTo>
                      <a:pt x="114" y="907"/>
                    </a:lnTo>
                    <a:lnTo>
                      <a:pt x="114" y="910"/>
                    </a:lnTo>
                    <a:lnTo>
                      <a:pt x="118" y="912"/>
                    </a:lnTo>
                    <a:lnTo>
                      <a:pt x="125" y="914"/>
                    </a:lnTo>
                    <a:lnTo>
                      <a:pt x="132" y="921"/>
                    </a:lnTo>
                    <a:lnTo>
                      <a:pt x="140" y="924"/>
                    </a:lnTo>
                    <a:lnTo>
                      <a:pt x="144" y="926"/>
                    </a:lnTo>
                    <a:lnTo>
                      <a:pt x="151" y="926"/>
                    </a:lnTo>
                    <a:lnTo>
                      <a:pt x="156" y="924"/>
                    </a:lnTo>
                    <a:lnTo>
                      <a:pt x="161" y="912"/>
                    </a:lnTo>
                    <a:lnTo>
                      <a:pt x="168" y="902"/>
                    </a:lnTo>
                    <a:lnTo>
                      <a:pt x="175" y="893"/>
                    </a:lnTo>
                    <a:lnTo>
                      <a:pt x="182" y="883"/>
                    </a:lnTo>
                    <a:lnTo>
                      <a:pt x="192" y="872"/>
                    </a:lnTo>
                    <a:lnTo>
                      <a:pt x="199" y="862"/>
                    </a:lnTo>
                    <a:lnTo>
                      <a:pt x="206" y="853"/>
                    </a:lnTo>
                    <a:lnTo>
                      <a:pt x="213" y="841"/>
                    </a:lnTo>
                    <a:lnTo>
                      <a:pt x="222" y="831"/>
                    </a:lnTo>
                    <a:lnTo>
                      <a:pt x="230" y="819"/>
                    </a:lnTo>
                    <a:lnTo>
                      <a:pt x="239" y="810"/>
                    </a:lnTo>
                    <a:lnTo>
                      <a:pt x="246" y="800"/>
                    </a:lnTo>
                    <a:lnTo>
                      <a:pt x="256" y="788"/>
                    </a:lnTo>
                    <a:lnTo>
                      <a:pt x="265" y="779"/>
                    </a:lnTo>
                    <a:lnTo>
                      <a:pt x="272" y="769"/>
                    </a:lnTo>
                    <a:lnTo>
                      <a:pt x="282" y="760"/>
                    </a:lnTo>
                    <a:lnTo>
                      <a:pt x="289" y="748"/>
                    </a:lnTo>
                    <a:lnTo>
                      <a:pt x="298" y="739"/>
                    </a:lnTo>
                    <a:lnTo>
                      <a:pt x="308" y="729"/>
                    </a:lnTo>
                    <a:lnTo>
                      <a:pt x="317" y="720"/>
                    </a:lnTo>
                    <a:lnTo>
                      <a:pt x="324" y="708"/>
                    </a:lnTo>
                    <a:lnTo>
                      <a:pt x="334" y="701"/>
                    </a:lnTo>
                    <a:lnTo>
                      <a:pt x="343" y="689"/>
                    </a:lnTo>
                    <a:lnTo>
                      <a:pt x="350" y="682"/>
                    </a:lnTo>
                    <a:lnTo>
                      <a:pt x="360" y="672"/>
                    </a:lnTo>
                    <a:lnTo>
                      <a:pt x="367" y="663"/>
                    </a:lnTo>
                    <a:lnTo>
                      <a:pt x="376" y="653"/>
                    </a:lnTo>
                    <a:lnTo>
                      <a:pt x="386" y="646"/>
                    </a:lnTo>
                    <a:lnTo>
                      <a:pt x="393" y="636"/>
                    </a:lnTo>
                    <a:lnTo>
                      <a:pt x="402" y="627"/>
                    </a:lnTo>
                    <a:lnTo>
                      <a:pt x="412" y="620"/>
                    </a:lnTo>
                    <a:lnTo>
                      <a:pt x="419" y="610"/>
                    </a:lnTo>
                    <a:lnTo>
                      <a:pt x="426" y="603"/>
                    </a:lnTo>
                    <a:lnTo>
                      <a:pt x="433" y="594"/>
                    </a:lnTo>
                    <a:lnTo>
                      <a:pt x="443" y="587"/>
                    </a:lnTo>
                    <a:lnTo>
                      <a:pt x="450" y="579"/>
                    </a:lnTo>
                    <a:lnTo>
                      <a:pt x="457" y="572"/>
                    </a:lnTo>
                    <a:lnTo>
                      <a:pt x="464" y="565"/>
                    </a:lnTo>
                    <a:lnTo>
                      <a:pt x="471" y="556"/>
                    </a:lnTo>
                    <a:lnTo>
                      <a:pt x="478" y="551"/>
                    </a:lnTo>
                    <a:lnTo>
                      <a:pt x="483" y="544"/>
                    </a:lnTo>
                    <a:lnTo>
                      <a:pt x="490" y="537"/>
                    </a:lnTo>
                    <a:lnTo>
                      <a:pt x="497" y="530"/>
                    </a:lnTo>
                    <a:lnTo>
                      <a:pt x="504" y="525"/>
                    </a:lnTo>
                    <a:lnTo>
                      <a:pt x="509" y="520"/>
                    </a:lnTo>
                    <a:lnTo>
                      <a:pt x="516" y="513"/>
                    </a:lnTo>
                    <a:lnTo>
                      <a:pt x="521" y="508"/>
                    </a:lnTo>
                    <a:lnTo>
                      <a:pt x="528" y="506"/>
                    </a:lnTo>
                    <a:lnTo>
                      <a:pt x="530" y="499"/>
                    </a:lnTo>
                    <a:lnTo>
                      <a:pt x="537" y="494"/>
                    </a:lnTo>
                    <a:lnTo>
                      <a:pt x="542" y="492"/>
                    </a:lnTo>
                    <a:lnTo>
                      <a:pt x="545" y="487"/>
                    </a:lnTo>
                    <a:lnTo>
                      <a:pt x="554" y="480"/>
                    </a:lnTo>
                    <a:lnTo>
                      <a:pt x="559" y="475"/>
                    </a:lnTo>
                    <a:lnTo>
                      <a:pt x="566" y="470"/>
                    </a:lnTo>
                    <a:lnTo>
                      <a:pt x="568" y="468"/>
                    </a:lnTo>
                    <a:lnTo>
                      <a:pt x="571" y="465"/>
                    </a:lnTo>
                    <a:lnTo>
                      <a:pt x="575" y="463"/>
                    </a:lnTo>
                    <a:lnTo>
                      <a:pt x="578" y="463"/>
                    </a:lnTo>
                    <a:lnTo>
                      <a:pt x="582" y="461"/>
                    </a:lnTo>
                    <a:lnTo>
                      <a:pt x="587" y="458"/>
                    </a:lnTo>
                    <a:lnTo>
                      <a:pt x="594" y="456"/>
                    </a:lnTo>
                    <a:lnTo>
                      <a:pt x="599" y="456"/>
                    </a:lnTo>
                    <a:lnTo>
                      <a:pt x="609" y="454"/>
                    </a:lnTo>
                    <a:lnTo>
                      <a:pt x="616" y="451"/>
                    </a:lnTo>
                    <a:lnTo>
                      <a:pt x="623" y="449"/>
                    </a:lnTo>
                    <a:lnTo>
                      <a:pt x="632" y="446"/>
                    </a:lnTo>
                    <a:lnTo>
                      <a:pt x="635" y="444"/>
                    </a:lnTo>
                    <a:lnTo>
                      <a:pt x="639" y="444"/>
                    </a:lnTo>
                    <a:lnTo>
                      <a:pt x="646" y="442"/>
                    </a:lnTo>
                    <a:lnTo>
                      <a:pt x="651" y="442"/>
                    </a:lnTo>
                    <a:lnTo>
                      <a:pt x="654" y="439"/>
                    </a:lnTo>
                    <a:lnTo>
                      <a:pt x="658" y="437"/>
                    </a:lnTo>
                    <a:lnTo>
                      <a:pt x="663" y="437"/>
                    </a:lnTo>
                    <a:lnTo>
                      <a:pt x="668" y="435"/>
                    </a:lnTo>
                    <a:lnTo>
                      <a:pt x="675" y="432"/>
                    </a:lnTo>
                    <a:lnTo>
                      <a:pt x="680" y="432"/>
                    </a:lnTo>
                    <a:lnTo>
                      <a:pt x="684" y="430"/>
                    </a:lnTo>
                    <a:lnTo>
                      <a:pt x="689" y="430"/>
                    </a:lnTo>
                    <a:lnTo>
                      <a:pt x="694" y="427"/>
                    </a:lnTo>
                    <a:lnTo>
                      <a:pt x="699" y="425"/>
                    </a:lnTo>
                    <a:lnTo>
                      <a:pt x="703" y="423"/>
                    </a:lnTo>
                    <a:lnTo>
                      <a:pt x="708" y="423"/>
                    </a:lnTo>
                    <a:lnTo>
                      <a:pt x="715" y="420"/>
                    </a:lnTo>
                    <a:lnTo>
                      <a:pt x="720" y="418"/>
                    </a:lnTo>
                    <a:lnTo>
                      <a:pt x="725" y="418"/>
                    </a:lnTo>
                    <a:lnTo>
                      <a:pt x="729" y="416"/>
                    </a:lnTo>
                    <a:lnTo>
                      <a:pt x="734" y="413"/>
                    </a:lnTo>
                    <a:lnTo>
                      <a:pt x="739" y="413"/>
                    </a:lnTo>
                    <a:lnTo>
                      <a:pt x="746" y="411"/>
                    </a:lnTo>
                    <a:lnTo>
                      <a:pt x="751" y="411"/>
                    </a:lnTo>
                    <a:lnTo>
                      <a:pt x="755" y="408"/>
                    </a:lnTo>
                    <a:lnTo>
                      <a:pt x="760" y="408"/>
                    </a:lnTo>
                    <a:lnTo>
                      <a:pt x="765" y="404"/>
                    </a:lnTo>
                    <a:lnTo>
                      <a:pt x="772" y="404"/>
                    </a:lnTo>
                    <a:lnTo>
                      <a:pt x="774" y="401"/>
                    </a:lnTo>
                    <a:lnTo>
                      <a:pt x="779" y="401"/>
                    </a:lnTo>
                    <a:lnTo>
                      <a:pt x="784" y="399"/>
                    </a:lnTo>
                    <a:lnTo>
                      <a:pt x="789" y="399"/>
                    </a:lnTo>
                    <a:lnTo>
                      <a:pt x="793" y="397"/>
                    </a:lnTo>
                    <a:lnTo>
                      <a:pt x="800" y="394"/>
                    </a:lnTo>
                    <a:lnTo>
                      <a:pt x="803" y="394"/>
                    </a:lnTo>
                    <a:lnTo>
                      <a:pt x="807" y="392"/>
                    </a:lnTo>
                    <a:lnTo>
                      <a:pt x="817" y="389"/>
                    </a:lnTo>
                    <a:lnTo>
                      <a:pt x="826" y="387"/>
                    </a:lnTo>
                    <a:lnTo>
                      <a:pt x="834" y="385"/>
                    </a:lnTo>
                    <a:lnTo>
                      <a:pt x="841" y="385"/>
                    </a:lnTo>
                    <a:lnTo>
                      <a:pt x="843" y="387"/>
                    </a:lnTo>
                    <a:lnTo>
                      <a:pt x="848" y="392"/>
                    </a:lnTo>
                    <a:lnTo>
                      <a:pt x="850" y="397"/>
                    </a:lnTo>
                    <a:lnTo>
                      <a:pt x="855" y="401"/>
                    </a:lnTo>
                    <a:lnTo>
                      <a:pt x="860" y="408"/>
                    </a:lnTo>
                    <a:lnTo>
                      <a:pt x="862" y="413"/>
                    </a:lnTo>
                    <a:lnTo>
                      <a:pt x="869" y="418"/>
                    </a:lnTo>
                    <a:lnTo>
                      <a:pt x="874" y="427"/>
                    </a:lnTo>
                    <a:lnTo>
                      <a:pt x="876" y="432"/>
                    </a:lnTo>
                    <a:lnTo>
                      <a:pt x="883" y="437"/>
                    </a:lnTo>
                    <a:lnTo>
                      <a:pt x="886" y="444"/>
                    </a:lnTo>
                    <a:lnTo>
                      <a:pt x="890" y="451"/>
                    </a:lnTo>
                    <a:lnTo>
                      <a:pt x="895" y="456"/>
                    </a:lnTo>
                    <a:lnTo>
                      <a:pt x="897" y="461"/>
                    </a:lnTo>
                    <a:lnTo>
                      <a:pt x="902" y="465"/>
                    </a:lnTo>
                    <a:lnTo>
                      <a:pt x="905" y="470"/>
                    </a:lnTo>
                    <a:lnTo>
                      <a:pt x="900" y="473"/>
                    </a:lnTo>
                    <a:lnTo>
                      <a:pt x="895" y="477"/>
                    </a:lnTo>
                    <a:lnTo>
                      <a:pt x="890" y="480"/>
                    </a:lnTo>
                    <a:lnTo>
                      <a:pt x="886" y="484"/>
                    </a:lnTo>
                    <a:lnTo>
                      <a:pt x="881" y="487"/>
                    </a:lnTo>
                    <a:lnTo>
                      <a:pt x="876" y="494"/>
                    </a:lnTo>
                    <a:lnTo>
                      <a:pt x="871" y="496"/>
                    </a:lnTo>
                    <a:lnTo>
                      <a:pt x="867" y="501"/>
                    </a:lnTo>
                    <a:lnTo>
                      <a:pt x="860" y="506"/>
                    </a:lnTo>
                    <a:lnTo>
                      <a:pt x="855" y="511"/>
                    </a:lnTo>
                    <a:lnTo>
                      <a:pt x="848" y="513"/>
                    </a:lnTo>
                    <a:lnTo>
                      <a:pt x="843" y="520"/>
                    </a:lnTo>
                    <a:lnTo>
                      <a:pt x="836" y="522"/>
                    </a:lnTo>
                    <a:lnTo>
                      <a:pt x="831" y="527"/>
                    </a:lnTo>
                    <a:lnTo>
                      <a:pt x="826" y="532"/>
                    </a:lnTo>
                    <a:lnTo>
                      <a:pt x="822" y="537"/>
                    </a:lnTo>
                    <a:lnTo>
                      <a:pt x="817" y="539"/>
                    </a:lnTo>
                    <a:lnTo>
                      <a:pt x="810" y="544"/>
                    </a:lnTo>
                    <a:lnTo>
                      <a:pt x="805" y="549"/>
                    </a:lnTo>
                    <a:lnTo>
                      <a:pt x="800" y="553"/>
                    </a:lnTo>
                    <a:lnTo>
                      <a:pt x="793" y="558"/>
                    </a:lnTo>
                    <a:lnTo>
                      <a:pt x="786" y="563"/>
                    </a:lnTo>
                    <a:lnTo>
                      <a:pt x="781" y="568"/>
                    </a:lnTo>
                    <a:lnTo>
                      <a:pt x="777" y="572"/>
                    </a:lnTo>
                    <a:lnTo>
                      <a:pt x="770" y="577"/>
                    </a:lnTo>
                    <a:lnTo>
                      <a:pt x="762" y="579"/>
                    </a:lnTo>
                    <a:lnTo>
                      <a:pt x="758" y="584"/>
                    </a:lnTo>
                    <a:lnTo>
                      <a:pt x="751" y="589"/>
                    </a:lnTo>
                    <a:lnTo>
                      <a:pt x="744" y="594"/>
                    </a:lnTo>
                    <a:lnTo>
                      <a:pt x="739" y="598"/>
                    </a:lnTo>
                    <a:lnTo>
                      <a:pt x="732" y="603"/>
                    </a:lnTo>
                    <a:lnTo>
                      <a:pt x="725" y="608"/>
                    </a:lnTo>
                    <a:lnTo>
                      <a:pt x="720" y="613"/>
                    </a:lnTo>
                    <a:lnTo>
                      <a:pt x="713" y="617"/>
                    </a:lnTo>
                    <a:lnTo>
                      <a:pt x="706" y="622"/>
                    </a:lnTo>
                    <a:lnTo>
                      <a:pt x="701" y="627"/>
                    </a:lnTo>
                    <a:lnTo>
                      <a:pt x="691" y="632"/>
                    </a:lnTo>
                    <a:lnTo>
                      <a:pt x="684" y="636"/>
                    </a:lnTo>
                    <a:lnTo>
                      <a:pt x="677" y="639"/>
                    </a:lnTo>
                    <a:lnTo>
                      <a:pt x="672" y="646"/>
                    </a:lnTo>
                    <a:lnTo>
                      <a:pt x="665" y="648"/>
                    </a:lnTo>
                    <a:lnTo>
                      <a:pt x="658" y="653"/>
                    </a:lnTo>
                    <a:lnTo>
                      <a:pt x="651" y="658"/>
                    </a:lnTo>
                    <a:lnTo>
                      <a:pt x="644" y="663"/>
                    </a:lnTo>
                    <a:lnTo>
                      <a:pt x="637" y="667"/>
                    </a:lnTo>
                    <a:lnTo>
                      <a:pt x="630" y="672"/>
                    </a:lnTo>
                    <a:lnTo>
                      <a:pt x="623" y="677"/>
                    </a:lnTo>
                    <a:lnTo>
                      <a:pt x="616" y="682"/>
                    </a:lnTo>
                    <a:lnTo>
                      <a:pt x="609" y="686"/>
                    </a:lnTo>
                    <a:lnTo>
                      <a:pt x="599" y="691"/>
                    </a:lnTo>
                    <a:lnTo>
                      <a:pt x="592" y="696"/>
                    </a:lnTo>
                    <a:lnTo>
                      <a:pt x="585" y="701"/>
                    </a:lnTo>
                    <a:lnTo>
                      <a:pt x="578" y="705"/>
                    </a:lnTo>
                    <a:lnTo>
                      <a:pt x="571" y="710"/>
                    </a:lnTo>
                    <a:lnTo>
                      <a:pt x="564" y="715"/>
                    </a:lnTo>
                    <a:lnTo>
                      <a:pt x="554" y="720"/>
                    </a:lnTo>
                    <a:lnTo>
                      <a:pt x="545" y="724"/>
                    </a:lnTo>
                    <a:lnTo>
                      <a:pt x="537" y="729"/>
                    </a:lnTo>
                    <a:lnTo>
                      <a:pt x="530" y="734"/>
                    </a:lnTo>
                    <a:lnTo>
                      <a:pt x="523" y="741"/>
                    </a:lnTo>
                    <a:lnTo>
                      <a:pt x="514" y="743"/>
                    </a:lnTo>
                    <a:lnTo>
                      <a:pt x="507" y="748"/>
                    </a:lnTo>
                    <a:lnTo>
                      <a:pt x="497" y="755"/>
                    </a:lnTo>
                    <a:lnTo>
                      <a:pt x="490" y="760"/>
                    </a:lnTo>
                    <a:lnTo>
                      <a:pt x="488" y="760"/>
                    </a:lnTo>
                    <a:lnTo>
                      <a:pt x="485" y="762"/>
                    </a:lnTo>
                    <a:lnTo>
                      <a:pt x="481" y="765"/>
                    </a:lnTo>
                    <a:lnTo>
                      <a:pt x="474" y="769"/>
                    </a:lnTo>
                    <a:lnTo>
                      <a:pt x="469" y="772"/>
                    </a:lnTo>
                    <a:lnTo>
                      <a:pt x="464" y="774"/>
                    </a:lnTo>
                    <a:lnTo>
                      <a:pt x="459" y="777"/>
                    </a:lnTo>
                    <a:lnTo>
                      <a:pt x="455" y="781"/>
                    </a:lnTo>
                    <a:lnTo>
                      <a:pt x="447" y="786"/>
                    </a:lnTo>
                    <a:lnTo>
                      <a:pt x="443" y="788"/>
                    </a:lnTo>
                    <a:lnTo>
                      <a:pt x="438" y="796"/>
                    </a:lnTo>
                    <a:lnTo>
                      <a:pt x="431" y="800"/>
                    </a:lnTo>
                    <a:lnTo>
                      <a:pt x="426" y="803"/>
                    </a:lnTo>
                    <a:lnTo>
                      <a:pt x="419" y="810"/>
                    </a:lnTo>
                    <a:lnTo>
                      <a:pt x="412" y="815"/>
                    </a:lnTo>
                    <a:lnTo>
                      <a:pt x="402" y="819"/>
                    </a:lnTo>
                    <a:lnTo>
                      <a:pt x="395" y="824"/>
                    </a:lnTo>
                    <a:lnTo>
                      <a:pt x="388" y="829"/>
                    </a:lnTo>
                    <a:lnTo>
                      <a:pt x="379" y="836"/>
                    </a:lnTo>
                    <a:lnTo>
                      <a:pt x="372" y="841"/>
                    </a:lnTo>
                    <a:lnTo>
                      <a:pt x="362" y="845"/>
                    </a:lnTo>
                    <a:lnTo>
                      <a:pt x="355" y="855"/>
                    </a:lnTo>
                    <a:lnTo>
                      <a:pt x="346" y="860"/>
                    </a:lnTo>
                    <a:lnTo>
                      <a:pt x="336" y="867"/>
                    </a:lnTo>
                    <a:lnTo>
                      <a:pt x="329" y="872"/>
                    </a:lnTo>
                    <a:lnTo>
                      <a:pt x="320" y="881"/>
                    </a:lnTo>
                    <a:lnTo>
                      <a:pt x="310" y="886"/>
                    </a:lnTo>
                    <a:lnTo>
                      <a:pt x="303" y="893"/>
                    </a:lnTo>
                    <a:lnTo>
                      <a:pt x="294" y="898"/>
                    </a:lnTo>
                    <a:lnTo>
                      <a:pt x="284" y="905"/>
                    </a:lnTo>
                    <a:lnTo>
                      <a:pt x="275" y="910"/>
                    </a:lnTo>
                    <a:lnTo>
                      <a:pt x="265" y="919"/>
                    </a:lnTo>
                    <a:lnTo>
                      <a:pt x="256" y="924"/>
                    </a:lnTo>
                    <a:lnTo>
                      <a:pt x="249" y="931"/>
                    </a:lnTo>
                    <a:lnTo>
                      <a:pt x="239" y="936"/>
                    </a:lnTo>
                    <a:lnTo>
                      <a:pt x="230" y="943"/>
                    </a:lnTo>
                    <a:lnTo>
                      <a:pt x="220" y="950"/>
                    </a:lnTo>
                    <a:lnTo>
                      <a:pt x="213" y="955"/>
                    </a:lnTo>
                    <a:lnTo>
                      <a:pt x="204" y="962"/>
                    </a:lnTo>
                    <a:lnTo>
                      <a:pt x="196" y="967"/>
                    </a:lnTo>
                    <a:lnTo>
                      <a:pt x="187" y="971"/>
                    </a:lnTo>
                    <a:lnTo>
                      <a:pt x="180" y="978"/>
                    </a:lnTo>
                    <a:lnTo>
                      <a:pt x="170" y="983"/>
                    </a:lnTo>
                    <a:lnTo>
                      <a:pt x="166" y="990"/>
                    </a:lnTo>
                    <a:lnTo>
                      <a:pt x="156" y="995"/>
                    </a:lnTo>
                    <a:lnTo>
                      <a:pt x="149" y="1000"/>
                    </a:lnTo>
                    <a:lnTo>
                      <a:pt x="142" y="1005"/>
                    </a:lnTo>
                    <a:lnTo>
                      <a:pt x="137" y="1009"/>
                    </a:lnTo>
                    <a:lnTo>
                      <a:pt x="130" y="1014"/>
                    </a:lnTo>
                    <a:lnTo>
                      <a:pt x="123" y="1019"/>
                    </a:lnTo>
                    <a:lnTo>
                      <a:pt x="118" y="1024"/>
                    </a:lnTo>
                    <a:lnTo>
                      <a:pt x="114" y="1026"/>
                    </a:lnTo>
                    <a:lnTo>
                      <a:pt x="109" y="1031"/>
                    </a:lnTo>
                    <a:lnTo>
                      <a:pt x="102" y="1035"/>
                    </a:lnTo>
                    <a:lnTo>
                      <a:pt x="99" y="1038"/>
                    </a:lnTo>
                    <a:lnTo>
                      <a:pt x="95" y="1040"/>
                    </a:lnTo>
                    <a:lnTo>
                      <a:pt x="87" y="1045"/>
                    </a:lnTo>
                    <a:lnTo>
                      <a:pt x="85" y="1050"/>
                    </a:lnTo>
                    <a:lnTo>
                      <a:pt x="76" y="1054"/>
                    </a:lnTo>
                    <a:lnTo>
                      <a:pt x="69" y="1059"/>
                    </a:lnTo>
                    <a:lnTo>
                      <a:pt x="59" y="1059"/>
                    </a:lnTo>
                    <a:lnTo>
                      <a:pt x="52" y="1059"/>
                    </a:lnTo>
                    <a:lnTo>
                      <a:pt x="45" y="1054"/>
                    </a:lnTo>
                    <a:lnTo>
                      <a:pt x="35" y="1052"/>
                    </a:lnTo>
                    <a:lnTo>
                      <a:pt x="31" y="1050"/>
                    </a:lnTo>
                    <a:lnTo>
                      <a:pt x="26" y="1047"/>
                    </a:lnTo>
                    <a:lnTo>
                      <a:pt x="19" y="1040"/>
                    </a:lnTo>
                    <a:lnTo>
                      <a:pt x="14" y="1038"/>
                    </a:lnTo>
                    <a:lnTo>
                      <a:pt x="7" y="1033"/>
                    </a:lnTo>
                    <a:lnTo>
                      <a:pt x="5" y="1026"/>
                    </a:lnTo>
                    <a:lnTo>
                      <a:pt x="0" y="1021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81" name="Freeform 30"/>
              <p:cNvSpPr>
                <a:spLocks noChangeAspect="1"/>
              </p:cNvSpPr>
              <p:nvPr/>
            </p:nvSpPr>
            <p:spPr bwMode="auto">
              <a:xfrm>
                <a:off x="2281" y="8977"/>
                <a:ext cx="500" cy="1237"/>
              </a:xfrm>
              <a:custGeom>
                <a:avLst/>
                <a:gdLst>
                  <a:gd name="T0" fmla="*/ 280 w 500"/>
                  <a:gd name="T1" fmla="*/ 1164 h 1237"/>
                  <a:gd name="T2" fmla="*/ 235 w 500"/>
                  <a:gd name="T3" fmla="*/ 1081 h 1237"/>
                  <a:gd name="T4" fmla="*/ 180 w 500"/>
                  <a:gd name="T5" fmla="*/ 964 h 1237"/>
                  <a:gd name="T6" fmla="*/ 119 w 500"/>
                  <a:gd name="T7" fmla="*/ 824 h 1237"/>
                  <a:gd name="T8" fmla="*/ 64 w 500"/>
                  <a:gd name="T9" fmla="*/ 667 h 1237"/>
                  <a:gd name="T10" fmla="*/ 22 w 500"/>
                  <a:gd name="T11" fmla="*/ 504 h 1237"/>
                  <a:gd name="T12" fmla="*/ 3 w 500"/>
                  <a:gd name="T13" fmla="*/ 352 h 1237"/>
                  <a:gd name="T14" fmla="*/ 5 w 500"/>
                  <a:gd name="T15" fmla="*/ 226 h 1237"/>
                  <a:gd name="T16" fmla="*/ 29 w 500"/>
                  <a:gd name="T17" fmla="*/ 131 h 1237"/>
                  <a:gd name="T18" fmla="*/ 69 w 500"/>
                  <a:gd name="T19" fmla="*/ 59 h 1237"/>
                  <a:gd name="T20" fmla="*/ 121 w 500"/>
                  <a:gd name="T21" fmla="*/ 17 h 1237"/>
                  <a:gd name="T22" fmla="*/ 192 w 500"/>
                  <a:gd name="T23" fmla="*/ 0 h 1237"/>
                  <a:gd name="T24" fmla="*/ 268 w 500"/>
                  <a:gd name="T25" fmla="*/ 10 h 1237"/>
                  <a:gd name="T26" fmla="*/ 337 w 500"/>
                  <a:gd name="T27" fmla="*/ 55 h 1237"/>
                  <a:gd name="T28" fmla="*/ 391 w 500"/>
                  <a:gd name="T29" fmla="*/ 128 h 1237"/>
                  <a:gd name="T30" fmla="*/ 436 w 500"/>
                  <a:gd name="T31" fmla="*/ 221 h 1237"/>
                  <a:gd name="T32" fmla="*/ 469 w 500"/>
                  <a:gd name="T33" fmla="*/ 321 h 1237"/>
                  <a:gd name="T34" fmla="*/ 491 w 500"/>
                  <a:gd name="T35" fmla="*/ 418 h 1237"/>
                  <a:gd name="T36" fmla="*/ 500 w 500"/>
                  <a:gd name="T37" fmla="*/ 499 h 1237"/>
                  <a:gd name="T38" fmla="*/ 500 w 500"/>
                  <a:gd name="T39" fmla="*/ 561 h 1237"/>
                  <a:gd name="T40" fmla="*/ 460 w 500"/>
                  <a:gd name="T41" fmla="*/ 596 h 1237"/>
                  <a:gd name="T42" fmla="*/ 419 w 500"/>
                  <a:gd name="T43" fmla="*/ 558 h 1237"/>
                  <a:gd name="T44" fmla="*/ 386 w 500"/>
                  <a:gd name="T45" fmla="*/ 620 h 1237"/>
                  <a:gd name="T46" fmla="*/ 346 w 500"/>
                  <a:gd name="T47" fmla="*/ 677 h 1237"/>
                  <a:gd name="T48" fmla="*/ 299 w 500"/>
                  <a:gd name="T49" fmla="*/ 703 h 1237"/>
                  <a:gd name="T50" fmla="*/ 277 w 500"/>
                  <a:gd name="T51" fmla="*/ 575 h 1237"/>
                  <a:gd name="T52" fmla="*/ 261 w 500"/>
                  <a:gd name="T53" fmla="*/ 458 h 1237"/>
                  <a:gd name="T54" fmla="*/ 249 w 500"/>
                  <a:gd name="T55" fmla="*/ 361 h 1237"/>
                  <a:gd name="T56" fmla="*/ 239 w 500"/>
                  <a:gd name="T57" fmla="*/ 280 h 1237"/>
                  <a:gd name="T58" fmla="*/ 235 w 500"/>
                  <a:gd name="T59" fmla="*/ 228 h 1237"/>
                  <a:gd name="T60" fmla="*/ 187 w 500"/>
                  <a:gd name="T61" fmla="*/ 240 h 1237"/>
                  <a:gd name="T62" fmla="*/ 190 w 500"/>
                  <a:gd name="T63" fmla="*/ 321 h 1237"/>
                  <a:gd name="T64" fmla="*/ 194 w 500"/>
                  <a:gd name="T65" fmla="*/ 378 h 1237"/>
                  <a:gd name="T66" fmla="*/ 199 w 500"/>
                  <a:gd name="T67" fmla="*/ 428 h 1237"/>
                  <a:gd name="T68" fmla="*/ 204 w 500"/>
                  <a:gd name="T69" fmla="*/ 477 h 1237"/>
                  <a:gd name="T70" fmla="*/ 190 w 500"/>
                  <a:gd name="T71" fmla="*/ 487 h 1237"/>
                  <a:gd name="T72" fmla="*/ 131 w 500"/>
                  <a:gd name="T73" fmla="*/ 420 h 1237"/>
                  <a:gd name="T74" fmla="*/ 78 w 500"/>
                  <a:gd name="T75" fmla="*/ 359 h 1237"/>
                  <a:gd name="T76" fmla="*/ 43 w 500"/>
                  <a:gd name="T77" fmla="*/ 371 h 1237"/>
                  <a:gd name="T78" fmla="*/ 97 w 500"/>
                  <a:gd name="T79" fmla="*/ 437 h 1237"/>
                  <a:gd name="T80" fmla="*/ 168 w 500"/>
                  <a:gd name="T81" fmla="*/ 520 h 1237"/>
                  <a:gd name="T82" fmla="*/ 223 w 500"/>
                  <a:gd name="T83" fmla="*/ 580 h 1237"/>
                  <a:gd name="T84" fmla="*/ 239 w 500"/>
                  <a:gd name="T85" fmla="*/ 686 h 1237"/>
                  <a:gd name="T86" fmla="*/ 261 w 500"/>
                  <a:gd name="T87" fmla="*/ 784 h 1237"/>
                  <a:gd name="T88" fmla="*/ 280 w 500"/>
                  <a:gd name="T89" fmla="*/ 872 h 1237"/>
                  <a:gd name="T90" fmla="*/ 296 w 500"/>
                  <a:gd name="T91" fmla="*/ 941 h 1237"/>
                  <a:gd name="T92" fmla="*/ 311 w 500"/>
                  <a:gd name="T93" fmla="*/ 1000 h 1237"/>
                  <a:gd name="T94" fmla="*/ 356 w 500"/>
                  <a:gd name="T95" fmla="*/ 976 h 1237"/>
                  <a:gd name="T96" fmla="*/ 339 w 500"/>
                  <a:gd name="T97" fmla="*/ 907 h 1237"/>
                  <a:gd name="T98" fmla="*/ 325 w 500"/>
                  <a:gd name="T99" fmla="*/ 841 h 1237"/>
                  <a:gd name="T100" fmla="*/ 320 w 500"/>
                  <a:gd name="T101" fmla="*/ 779 h 1237"/>
                  <a:gd name="T102" fmla="*/ 363 w 500"/>
                  <a:gd name="T103" fmla="*/ 722 h 1237"/>
                  <a:gd name="T104" fmla="*/ 403 w 500"/>
                  <a:gd name="T105" fmla="*/ 660 h 1237"/>
                  <a:gd name="T106" fmla="*/ 434 w 500"/>
                  <a:gd name="T107" fmla="*/ 606 h 1237"/>
                  <a:gd name="T108" fmla="*/ 498 w 500"/>
                  <a:gd name="T109" fmla="*/ 625 h 1237"/>
                  <a:gd name="T110" fmla="*/ 488 w 500"/>
                  <a:gd name="T111" fmla="*/ 717 h 1237"/>
                  <a:gd name="T112" fmla="*/ 474 w 500"/>
                  <a:gd name="T113" fmla="*/ 817 h 1237"/>
                  <a:gd name="T114" fmla="*/ 455 w 500"/>
                  <a:gd name="T115" fmla="*/ 917 h 1237"/>
                  <a:gd name="T116" fmla="*/ 431 w 500"/>
                  <a:gd name="T117" fmla="*/ 1014 h 1237"/>
                  <a:gd name="T118" fmla="*/ 408 w 500"/>
                  <a:gd name="T119" fmla="*/ 1102 h 1237"/>
                  <a:gd name="T120" fmla="*/ 379 w 500"/>
                  <a:gd name="T121" fmla="*/ 1173 h 1237"/>
                  <a:gd name="T122" fmla="*/ 356 w 500"/>
                  <a:gd name="T123" fmla="*/ 1226 h 1237"/>
                  <a:gd name="T124" fmla="*/ 306 w 500"/>
                  <a:gd name="T125" fmla="*/ 1209 h 12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0"/>
                  <a:gd name="T190" fmla="*/ 0 h 1237"/>
                  <a:gd name="T191" fmla="*/ 500 w 500"/>
                  <a:gd name="T192" fmla="*/ 1237 h 12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0" h="1237">
                    <a:moveTo>
                      <a:pt x="306" y="1209"/>
                    </a:moveTo>
                    <a:lnTo>
                      <a:pt x="303" y="1207"/>
                    </a:lnTo>
                    <a:lnTo>
                      <a:pt x="301" y="1204"/>
                    </a:lnTo>
                    <a:lnTo>
                      <a:pt x="299" y="1199"/>
                    </a:lnTo>
                    <a:lnTo>
                      <a:pt x="294" y="1192"/>
                    </a:lnTo>
                    <a:lnTo>
                      <a:pt x="292" y="1188"/>
                    </a:lnTo>
                    <a:lnTo>
                      <a:pt x="287" y="1180"/>
                    </a:lnTo>
                    <a:lnTo>
                      <a:pt x="284" y="1176"/>
                    </a:lnTo>
                    <a:lnTo>
                      <a:pt x="282" y="1171"/>
                    </a:lnTo>
                    <a:lnTo>
                      <a:pt x="280" y="1164"/>
                    </a:lnTo>
                    <a:lnTo>
                      <a:pt x="275" y="1159"/>
                    </a:lnTo>
                    <a:lnTo>
                      <a:pt x="273" y="1152"/>
                    </a:lnTo>
                    <a:lnTo>
                      <a:pt x="268" y="1145"/>
                    </a:lnTo>
                    <a:lnTo>
                      <a:pt x="263" y="1135"/>
                    </a:lnTo>
                    <a:lnTo>
                      <a:pt x="258" y="1128"/>
                    </a:lnTo>
                    <a:lnTo>
                      <a:pt x="256" y="1119"/>
                    </a:lnTo>
                    <a:lnTo>
                      <a:pt x="251" y="1109"/>
                    </a:lnTo>
                    <a:lnTo>
                      <a:pt x="244" y="1102"/>
                    </a:lnTo>
                    <a:lnTo>
                      <a:pt x="239" y="1093"/>
                    </a:lnTo>
                    <a:lnTo>
                      <a:pt x="235" y="1081"/>
                    </a:lnTo>
                    <a:lnTo>
                      <a:pt x="230" y="1074"/>
                    </a:lnTo>
                    <a:lnTo>
                      <a:pt x="225" y="1062"/>
                    </a:lnTo>
                    <a:lnTo>
                      <a:pt x="221" y="1050"/>
                    </a:lnTo>
                    <a:lnTo>
                      <a:pt x="213" y="1038"/>
                    </a:lnTo>
                    <a:lnTo>
                      <a:pt x="209" y="1026"/>
                    </a:lnTo>
                    <a:lnTo>
                      <a:pt x="202" y="1014"/>
                    </a:lnTo>
                    <a:lnTo>
                      <a:pt x="197" y="1005"/>
                    </a:lnTo>
                    <a:lnTo>
                      <a:pt x="190" y="990"/>
                    </a:lnTo>
                    <a:lnTo>
                      <a:pt x="185" y="979"/>
                    </a:lnTo>
                    <a:lnTo>
                      <a:pt x="180" y="964"/>
                    </a:lnTo>
                    <a:lnTo>
                      <a:pt x="173" y="952"/>
                    </a:lnTo>
                    <a:lnTo>
                      <a:pt x="168" y="938"/>
                    </a:lnTo>
                    <a:lnTo>
                      <a:pt x="161" y="924"/>
                    </a:lnTo>
                    <a:lnTo>
                      <a:pt x="154" y="910"/>
                    </a:lnTo>
                    <a:lnTo>
                      <a:pt x="149" y="895"/>
                    </a:lnTo>
                    <a:lnTo>
                      <a:pt x="142" y="884"/>
                    </a:lnTo>
                    <a:lnTo>
                      <a:pt x="135" y="869"/>
                    </a:lnTo>
                    <a:lnTo>
                      <a:pt x="131" y="853"/>
                    </a:lnTo>
                    <a:lnTo>
                      <a:pt x="126" y="838"/>
                    </a:lnTo>
                    <a:lnTo>
                      <a:pt x="119" y="824"/>
                    </a:lnTo>
                    <a:lnTo>
                      <a:pt x="114" y="810"/>
                    </a:lnTo>
                    <a:lnTo>
                      <a:pt x="107" y="793"/>
                    </a:lnTo>
                    <a:lnTo>
                      <a:pt x="102" y="779"/>
                    </a:lnTo>
                    <a:lnTo>
                      <a:pt x="97" y="762"/>
                    </a:lnTo>
                    <a:lnTo>
                      <a:pt x="90" y="748"/>
                    </a:lnTo>
                    <a:lnTo>
                      <a:pt x="86" y="732"/>
                    </a:lnTo>
                    <a:lnTo>
                      <a:pt x="78" y="715"/>
                    </a:lnTo>
                    <a:lnTo>
                      <a:pt x="74" y="698"/>
                    </a:lnTo>
                    <a:lnTo>
                      <a:pt x="69" y="682"/>
                    </a:lnTo>
                    <a:lnTo>
                      <a:pt x="64" y="667"/>
                    </a:lnTo>
                    <a:lnTo>
                      <a:pt x="59" y="651"/>
                    </a:lnTo>
                    <a:lnTo>
                      <a:pt x="55" y="634"/>
                    </a:lnTo>
                    <a:lnTo>
                      <a:pt x="50" y="620"/>
                    </a:lnTo>
                    <a:lnTo>
                      <a:pt x="45" y="603"/>
                    </a:lnTo>
                    <a:lnTo>
                      <a:pt x="41" y="587"/>
                    </a:lnTo>
                    <a:lnTo>
                      <a:pt x="36" y="570"/>
                    </a:lnTo>
                    <a:lnTo>
                      <a:pt x="33" y="553"/>
                    </a:lnTo>
                    <a:lnTo>
                      <a:pt x="29" y="537"/>
                    </a:lnTo>
                    <a:lnTo>
                      <a:pt x="24" y="520"/>
                    </a:lnTo>
                    <a:lnTo>
                      <a:pt x="22" y="504"/>
                    </a:lnTo>
                    <a:lnTo>
                      <a:pt x="19" y="489"/>
                    </a:lnTo>
                    <a:lnTo>
                      <a:pt x="17" y="473"/>
                    </a:lnTo>
                    <a:lnTo>
                      <a:pt x="14" y="456"/>
                    </a:lnTo>
                    <a:lnTo>
                      <a:pt x="12" y="439"/>
                    </a:lnTo>
                    <a:lnTo>
                      <a:pt x="10" y="425"/>
                    </a:lnTo>
                    <a:lnTo>
                      <a:pt x="7" y="411"/>
                    </a:lnTo>
                    <a:lnTo>
                      <a:pt x="5" y="394"/>
                    </a:lnTo>
                    <a:lnTo>
                      <a:pt x="5" y="380"/>
                    </a:lnTo>
                    <a:lnTo>
                      <a:pt x="3" y="368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0" y="323"/>
                    </a:lnTo>
                    <a:lnTo>
                      <a:pt x="0" y="311"/>
                    </a:lnTo>
                    <a:lnTo>
                      <a:pt x="0" y="299"/>
                    </a:lnTo>
                    <a:lnTo>
                      <a:pt x="0" y="287"/>
                    </a:lnTo>
                    <a:lnTo>
                      <a:pt x="3" y="273"/>
                    </a:lnTo>
                    <a:lnTo>
                      <a:pt x="3" y="264"/>
                    </a:lnTo>
                    <a:lnTo>
                      <a:pt x="3" y="249"/>
                    </a:lnTo>
                    <a:lnTo>
                      <a:pt x="3" y="238"/>
                    </a:lnTo>
                    <a:lnTo>
                      <a:pt x="5" y="226"/>
                    </a:lnTo>
                    <a:lnTo>
                      <a:pt x="5" y="216"/>
                    </a:lnTo>
                    <a:lnTo>
                      <a:pt x="7" y="207"/>
                    </a:lnTo>
                    <a:lnTo>
                      <a:pt x="7" y="195"/>
                    </a:lnTo>
                    <a:lnTo>
                      <a:pt x="10" y="185"/>
                    </a:lnTo>
                    <a:lnTo>
                      <a:pt x="14" y="176"/>
                    </a:lnTo>
                    <a:lnTo>
                      <a:pt x="17" y="166"/>
                    </a:lnTo>
                    <a:lnTo>
                      <a:pt x="19" y="157"/>
                    </a:lnTo>
                    <a:lnTo>
                      <a:pt x="22" y="147"/>
                    </a:lnTo>
                    <a:lnTo>
                      <a:pt x="24" y="138"/>
                    </a:lnTo>
                    <a:lnTo>
                      <a:pt x="29" y="131"/>
                    </a:lnTo>
                    <a:lnTo>
                      <a:pt x="31" y="124"/>
                    </a:lnTo>
                    <a:lnTo>
                      <a:pt x="33" y="114"/>
                    </a:lnTo>
                    <a:lnTo>
                      <a:pt x="38" y="109"/>
                    </a:lnTo>
                    <a:lnTo>
                      <a:pt x="41" y="100"/>
                    </a:lnTo>
                    <a:lnTo>
                      <a:pt x="45" y="93"/>
                    </a:lnTo>
                    <a:lnTo>
                      <a:pt x="48" y="86"/>
                    </a:lnTo>
                    <a:lnTo>
                      <a:pt x="52" y="78"/>
                    </a:lnTo>
                    <a:lnTo>
                      <a:pt x="59" y="71"/>
                    </a:lnTo>
                    <a:lnTo>
                      <a:pt x="62" y="67"/>
                    </a:lnTo>
                    <a:lnTo>
                      <a:pt x="69" y="59"/>
                    </a:lnTo>
                    <a:lnTo>
                      <a:pt x="74" y="55"/>
                    </a:lnTo>
                    <a:lnTo>
                      <a:pt x="76" y="50"/>
                    </a:lnTo>
                    <a:lnTo>
                      <a:pt x="83" y="45"/>
                    </a:lnTo>
                    <a:lnTo>
                      <a:pt x="88" y="40"/>
                    </a:lnTo>
                    <a:lnTo>
                      <a:pt x="93" y="36"/>
                    </a:lnTo>
                    <a:lnTo>
                      <a:pt x="100" y="31"/>
                    </a:lnTo>
                    <a:lnTo>
                      <a:pt x="104" y="26"/>
                    </a:lnTo>
                    <a:lnTo>
                      <a:pt x="112" y="24"/>
                    </a:lnTo>
                    <a:lnTo>
                      <a:pt x="116" y="21"/>
                    </a:lnTo>
                    <a:lnTo>
                      <a:pt x="121" y="17"/>
                    </a:lnTo>
                    <a:lnTo>
                      <a:pt x="128" y="14"/>
                    </a:lnTo>
                    <a:lnTo>
                      <a:pt x="135" y="12"/>
                    </a:lnTo>
                    <a:lnTo>
                      <a:pt x="142" y="10"/>
                    </a:lnTo>
                    <a:lnTo>
                      <a:pt x="147" y="5"/>
                    </a:lnTo>
                    <a:lnTo>
                      <a:pt x="154" y="5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3" y="0"/>
                    </a:lnTo>
                    <a:lnTo>
                      <a:pt x="230" y="2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4" y="5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5" y="12"/>
                    </a:lnTo>
                    <a:lnTo>
                      <a:pt x="282" y="14"/>
                    </a:lnTo>
                    <a:lnTo>
                      <a:pt x="292" y="19"/>
                    </a:lnTo>
                    <a:lnTo>
                      <a:pt x="296" y="24"/>
                    </a:lnTo>
                    <a:lnTo>
                      <a:pt x="303" y="29"/>
                    </a:lnTo>
                    <a:lnTo>
                      <a:pt x="311" y="33"/>
                    </a:lnTo>
                    <a:lnTo>
                      <a:pt x="318" y="38"/>
                    </a:lnTo>
                    <a:lnTo>
                      <a:pt x="322" y="43"/>
                    </a:lnTo>
                    <a:lnTo>
                      <a:pt x="329" y="50"/>
                    </a:lnTo>
                    <a:lnTo>
                      <a:pt x="337" y="55"/>
                    </a:lnTo>
                    <a:lnTo>
                      <a:pt x="341" y="62"/>
                    </a:lnTo>
                    <a:lnTo>
                      <a:pt x="348" y="69"/>
                    </a:lnTo>
                    <a:lnTo>
                      <a:pt x="353" y="74"/>
                    </a:lnTo>
                    <a:lnTo>
                      <a:pt x="360" y="83"/>
                    </a:lnTo>
                    <a:lnTo>
                      <a:pt x="365" y="90"/>
                    </a:lnTo>
                    <a:lnTo>
                      <a:pt x="372" y="97"/>
                    </a:lnTo>
                    <a:lnTo>
                      <a:pt x="377" y="105"/>
                    </a:lnTo>
                    <a:lnTo>
                      <a:pt x="382" y="114"/>
                    </a:lnTo>
                    <a:lnTo>
                      <a:pt x="386" y="121"/>
                    </a:lnTo>
                    <a:lnTo>
                      <a:pt x="391" y="128"/>
                    </a:lnTo>
                    <a:lnTo>
                      <a:pt x="396" y="138"/>
                    </a:lnTo>
                    <a:lnTo>
                      <a:pt x="403" y="147"/>
                    </a:lnTo>
                    <a:lnTo>
                      <a:pt x="408" y="157"/>
                    </a:lnTo>
                    <a:lnTo>
                      <a:pt x="410" y="164"/>
                    </a:lnTo>
                    <a:lnTo>
                      <a:pt x="415" y="176"/>
                    </a:lnTo>
                    <a:lnTo>
                      <a:pt x="419" y="183"/>
                    </a:lnTo>
                    <a:lnTo>
                      <a:pt x="424" y="195"/>
                    </a:lnTo>
                    <a:lnTo>
                      <a:pt x="429" y="202"/>
                    </a:lnTo>
                    <a:lnTo>
                      <a:pt x="431" y="211"/>
                    </a:lnTo>
                    <a:lnTo>
                      <a:pt x="436" y="221"/>
                    </a:lnTo>
                    <a:lnTo>
                      <a:pt x="438" y="233"/>
                    </a:lnTo>
                    <a:lnTo>
                      <a:pt x="443" y="240"/>
                    </a:lnTo>
                    <a:lnTo>
                      <a:pt x="448" y="252"/>
                    </a:lnTo>
                    <a:lnTo>
                      <a:pt x="450" y="261"/>
                    </a:lnTo>
                    <a:lnTo>
                      <a:pt x="455" y="273"/>
                    </a:lnTo>
                    <a:lnTo>
                      <a:pt x="457" y="280"/>
                    </a:lnTo>
                    <a:lnTo>
                      <a:pt x="460" y="292"/>
                    </a:lnTo>
                    <a:lnTo>
                      <a:pt x="462" y="302"/>
                    </a:lnTo>
                    <a:lnTo>
                      <a:pt x="467" y="311"/>
                    </a:lnTo>
                    <a:lnTo>
                      <a:pt x="469" y="321"/>
                    </a:lnTo>
                    <a:lnTo>
                      <a:pt x="472" y="333"/>
                    </a:lnTo>
                    <a:lnTo>
                      <a:pt x="474" y="342"/>
                    </a:lnTo>
                    <a:lnTo>
                      <a:pt x="476" y="352"/>
                    </a:lnTo>
                    <a:lnTo>
                      <a:pt x="479" y="361"/>
                    </a:lnTo>
                    <a:lnTo>
                      <a:pt x="479" y="371"/>
                    </a:lnTo>
                    <a:lnTo>
                      <a:pt x="483" y="380"/>
                    </a:lnTo>
                    <a:lnTo>
                      <a:pt x="486" y="390"/>
                    </a:lnTo>
                    <a:lnTo>
                      <a:pt x="486" y="399"/>
                    </a:lnTo>
                    <a:lnTo>
                      <a:pt x="488" y="409"/>
                    </a:lnTo>
                    <a:lnTo>
                      <a:pt x="491" y="418"/>
                    </a:lnTo>
                    <a:lnTo>
                      <a:pt x="493" y="428"/>
                    </a:lnTo>
                    <a:lnTo>
                      <a:pt x="493" y="437"/>
                    </a:lnTo>
                    <a:lnTo>
                      <a:pt x="493" y="444"/>
                    </a:lnTo>
                    <a:lnTo>
                      <a:pt x="495" y="454"/>
                    </a:lnTo>
                    <a:lnTo>
                      <a:pt x="498" y="461"/>
                    </a:lnTo>
                    <a:lnTo>
                      <a:pt x="498" y="470"/>
                    </a:lnTo>
                    <a:lnTo>
                      <a:pt x="498" y="477"/>
                    </a:lnTo>
                    <a:lnTo>
                      <a:pt x="500" y="485"/>
                    </a:lnTo>
                    <a:lnTo>
                      <a:pt x="500" y="494"/>
                    </a:lnTo>
                    <a:lnTo>
                      <a:pt x="500" y="499"/>
                    </a:lnTo>
                    <a:lnTo>
                      <a:pt x="500" y="504"/>
                    </a:lnTo>
                    <a:lnTo>
                      <a:pt x="500" y="511"/>
                    </a:lnTo>
                    <a:lnTo>
                      <a:pt x="500" y="515"/>
                    </a:lnTo>
                    <a:lnTo>
                      <a:pt x="500" y="523"/>
                    </a:lnTo>
                    <a:lnTo>
                      <a:pt x="500" y="527"/>
                    </a:lnTo>
                    <a:lnTo>
                      <a:pt x="500" y="534"/>
                    </a:lnTo>
                    <a:lnTo>
                      <a:pt x="500" y="542"/>
                    </a:lnTo>
                    <a:lnTo>
                      <a:pt x="500" y="549"/>
                    </a:lnTo>
                    <a:lnTo>
                      <a:pt x="500" y="553"/>
                    </a:lnTo>
                    <a:lnTo>
                      <a:pt x="500" y="561"/>
                    </a:lnTo>
                    <a:lnTo>
                      <a:pt x="500" y="568"/>
                    </a:lnTo>
                    <a:lnTo>
                      <a:pt x="500" y="577"/>
                    </a:lnTo>
                    <a:lnTo>
                      <a:pt x="500" y="584"/>
                    </a:lnTo>
                    <a:lnTo>
                      <a:pt x="500" y="591"/>
                    </a:lnTo>
                    <a:lnTo>
                      <a:pt x="500" y="599"/>
                    </a:lnTo>
                    <a:lnTo>
                      <a:pt x="491" y="599"/>
                    </a:lnTo>
                    <a:lnTo>
                      <a:pt x="483" y="599"/>
                    </a:lnTo>
                    <a:lnTo>
                      <a:pt x="476" y="596"/>
                    </a:lnTo>
                    <a:lnTo>
                      <a:pt x="469" y="596"/>
                    </a:lnTo>
                    <a:lnTo>
                      <a:pt x="460" y="596"/>
                    </a:lnTo>
                    <a:lnTo>
                      <a:pt x="453" y="596"/>
                    </a:lnTo>
                    <a:lnTo>
                      <a:pt x="446" y="596"/>
                    </a:lnTo>
                    <a:lnTo>
                      <a:pt x="438" y="596"/>
                    </a:lnTo>
                    <a:lnTo>
                      <a:pt x="443" y="591"/>
                    </a:lnTo>
                    <a:lnTo>
                      <a:pt x="446" y="587"/>
                    </a:lnTo>
                    <a:lnTo>
                      <a:pt x="448" y="582"/>
                    </a:lnTo>
                    <a:lnTo>
                      <a:pt x="450" y="580"/>
                    </a:lnTo>
                    <a:lnTo>
                      <a:pt x="453" y="572"/>
                    </a:lnTo>
                    <a:lnTo>
                      <a:pt x="455" y="572"/>
                    </a:lnTo>
                    <a:lnTo>
                      <a:pt x="419" y="558"/>
                    </a:lnTo>
                    <a:lnTo>
                      <a:pt x="415" y="565"/>
                    </a:lnTo>
                    <a:lnTo>
                      <a:pt x="412" y="570"/>
                    </a:lnTo>
                    <a:lnTo>
                      <a:pt x="410" y="577"/>
                    </a:lnTo>
                    <a:lnTo>
                      <a:pt x="408" y="584"/>
                    </a:lnTo>
                    <a:lnTo>
                      <a:pt x="403" y="589"/>
                    </a:lnTo>
                    <a:lnTo>
                      <a:pt x="401" y="596"/>
                    </a:lnTo>
                    <a:lnTo>
                      <a:pt x="396" y="603"/>
                    </a:lnTo>
                    <a:lnTo>
                      <a:pt x="393" y="608"/>
                    </a:lnTo>
                    <a:lnTo>
                      <a:pt x="389" y="613"/>
                    </a:lnTo>
                    <a:lnTo>
                      <a:pt x="386" y="620"/>
                    </a:lnTo>
                    <a:lnTo>
                      <a:pt x="382" y="627"/>
                    </a:lnTo>
                    <a:lnTo>
                      <a:pt x="379" y="632"/>
                    </a:lnTo>
                    <a:lnTo>
                      <a:pt x="374" y="639"/>
                    </a:lnTo>
                    <a:lnTo>
                      <a:pt x="372" y="646"/>
                    </a:lnTo>
                    <a:lnTo>
                      <a:pt x="367" y="651"/>
                    </a:lnTo>
                    <a:lnTo>
                      <a:pt x="363" y="656"/>
                    </a:lnTo>
                    <a:lnTo>
                      <a:pt x="358" y="663"/>
                    </a:lnTo>
                    <a:lnTo>
                      <a:pt x="353" y="667"/>
                    </a:lnTo>
                    <a:lnTo>
                      <a:pt x="351" y="672"/>
                    </a:lnTo>
                    <a:lnTo>
                      <a:pt x="346" y="677"/>
                    </a:lnTo>
                    <a:lnTo>
                      <a:pt x="341" y="682"/>
                    </a:lnTo>
                    <a:lnTo>
                      <a:pt x="339" y="689"/>
                    </a:lnTo>
                    <a:lnTo>
                      <a:pt x="334" y="694"/>
                    </a:lnTo>
                    <a:lnTo>
                      <a:pt x="332" y="698"/>
                    </a:lnTo>
                    <a:lnTo>
                      <a:pt x="325" y="705"/>
                    </a:lnTo>
                    <a:lnTo>
                      <a:pt x="318" y="715"/>
                    </a:lnTo>
                    <a:lnTo>
                      <a:pt x="311" y="722"/>
                    </a:lnTo>
                    <a:lnTo>
                      <a:pt x="306" y="732"/>
                    </a:lnTo>
                    <a:lnTo>
                      <a:pt x="303" y="717"/>
                    </a:lnTo>
                    <a:lnTo>
                      <a:pt x="299" y="703"/>
                    </a:lnTo>
                    <a:lnTo>
                      <a:pt x="296" y="691"/>
                    </a:lnTo>
                    <a:lnTo>
                      <a:pt x="294" y="677"/>
                    </a:lnTo>
                    <a:lnTo>
                      <a:pt x="292" y="665"/>
                    </a:lnTo>
                    <a:lnTo>
                      <a:pt x="289" y="651"/>
                    </a:lnTo>
                    <a:lnTo>
                      <a:pt x="287" y="639"/>
                    </a:lnTo>
                    <a:lnTo>
                      <a:pt x="284" y="625"/>
                    </a:lnTo>
                    <a:lnTo>
                      <a:pt x="282" y="613"/>
                    </a:lnTo>
                    <a:lnTo>
                      <a:pt x="280" y="599"/>
                    </a:lnTo>
                    <a:lnTo>
                      <a:pt x="280" y="587"/>
                    </a:lnTo>
                    <a:lnTo>
                      <a:pt x="277" y="575"/>
                    </a:lnTo>
                    <a:lnTo>
                      <a:pt x="275" y="563"/>
                    </a:lnTo>
                    <a:lnTo>
                      <a:pt x="273" y="551"/>
                    </a:lnTo>
                    <a:lnTo>
                      <a:pt x="270" y="539"/>
                    </a:lnTo>
                    <a:lnTo>
                      <a:pt x="270" y="527"/>
                    </a:lnTo>
                    <a:lnTo>
                      <a:pt x="268" y="515"/>
                    </a:lnTo>
                    <a:lnTo>
                      <a:pt x="268" y="504"/>
                    </a:lnTo>
                    <a:lnTo>
                      <a:pt x="266" y="492"/>
                    </a:lnTo>
                    <a:lnTo>
                      <a:pt x="263" y="482"/>
                    </a:lnTo>
                    <a:lnTo>
                      <a:pt x="263" y="470"/>
                    </a:lnTo>
                    <a:lnTo>
                      <a:pt x="261" y="458"/>
                    </a:lnTo>
                    <a:lnTo>
                      <a:pt x="258" y="449"/>
                    </a:lnTo>
                    <a:lnTo>
                      <a:pt x="258" y="439"/>
                    </a:lnTo>
                    <a:lnTo>
                      <a:pt x="256" y="428"/>
                    </a:lnTo>
                    <a:lnTo>
                      <a:pt x="256" y="416"/>
                    </a:lnTo>
                    <a:lnTo>
                      <a:pt x="254" y="406"/>
                    </a:lnTo>
                    <a:lnTo>
                      <a:pt x="254" y="397"/>
                    </a:lnTo>
                    <a:lnTo>
                      <a:pt x="251" y="387"/>
                    </a:lnTo>
                    <a:lnTo>
                      <a:pt x="251" y="378"/>
                    </a:lnTo>
                    <a:lnTo>
                      <a:pt x="249" y="368"/>
                    </a:lnTo>
                    <a:lnTo>
                      <a:pt x="249" y="361"/>
                    </a:lnTo>
                    <a:lnTo>
                      <a:pt x="249" y="349"/>
                    </a:lnTo>
                    <a:lnTo>
                      <a:pt x="247" y="342"/>
                    </a:lnTo>
                    <a:lnTo>
                      <a:pt x="244" y="333"/>
                    </a:lnTo>
                    <a:lnTo>
                      <a:pt x="244" y="323"/>
                    </a:lnTo>
                    <a:lnTo>
                      <a:pt x="242" y="316"/>
                    </a:lnTo>
                    <a:lnTo>
                      <a:pt x="242" y="309"/>
                    </a:lnTo>
                    <a:lnTo>
                      <a:pt x="242" y="302"/>
                    </a:lnTo>
                    <a:lnTo>
                      <a:pt x="242" y="295"/>
                    </a:lnTo>
                    <a:lnTo>
                      <a:pt x="239" y="287"/>
                    </a:lnTo>
                    <a:lnTo>
                      <a:pt x="239" y="280"/>
                    </a:lnTo>
                    <a:lnTo>
                      <a:pt x="239" y="273"/>
                    </a:lnTo>
                    <a:lnTo>
                      <a:pt x="239" y="268"/>
                    </a:lnTo>
                    <a:lnTo>
                      <a:pt x="237" y="261"/>
                    </a:lnTo>
                    <a:lnTo>
                      <a:pt x="237" y="254"/>
                    </a:lnTo>
                    <a:lnTo>
                      <a:pt x="237" y="249"/>
                    </a:lnTo>
                    <a:lnTo>
                      <a:pt x="237" y="247"/>
                    </a:lnTo>
                    <a:lnTo>
                      <a:pt x="237" y="240"/>
                    </a:lnTo>
                    <a:lnTo>
                      <a:pt x="235" y="235"/>
                    </a:lnTo>
                    <a:lnTo>
                      <a:pt x="235" y="233"/>
                    </a:lnTo>
                    <a:lnTo>
                      <a:pt x="235" y="228"/>
                    </a:lnTo>
                    <a:lnTo>
                      <a:pt x="235" y="221"/>
                    </a:lnTo>
                    <a:lnTo>
                      <a:pt x="235" y="216"/>
                    </a:lnTo>
                    <a:lnTo>
                      <a:pt x="235" y="209"/>
                    </a:lnTo>
                    <a:lnTo>
                      <a:pt x="235" y="207"/>
                    </a:lnTo>
                    <a:lnTo>
                      <a:pt x="235" y="204"/>
                    </a:lnTo>
                    <a:lnTo>
                      <a:pt x="190" y="207"/>
                    </a:lnTo>
                    <a:lnTo>
                      <a:pt x="187" y="216"/>
                    </a:lnTo>
                    <a:lnTo>
                      <a:pt x="187" y="223"/>
                    </a:lnTo>
                    <a:lnTo>
                      <a:pt x="187" y="233"/>
                    </a:lnTo>
                    <a:lnTo>
                      <a:pt x="187" y="240"/>
                    </a:lnTo>
                    <a:lnTo>
                      <a:pt x="187" y="247"/>
                    </a:lnTo>
                    <a:lnTo>
                      <a:pt x="187" y="259"/>
                    </a:lnTo>
                    <a:lnTo>
                      <a:pt x="187" y="266"/>
                    </a:lnTo>
                    <a:lnTo>
                      <a:pt x="187" y="276"/>
                    </a:lnTo>
                    <a:lnTo>
                      <a:pt x="187" y="285"/>
                    </a:lnTo>
                    <a:lnTo>
                      <a:pt x="187" y="295"/>
                    </a:lnTo>
                    <a:lnTo>
                      <a:pt x="187" y="302"/>
                    </a:lnTo>
                    <a:lnTo>
                      <a:pt x="190" y="311"/>
                    </a:lnTo>
                    <a:lnTo>
                      <a:pt x="190" y="316"/>
                    </a:lnTo>
                    <a:lnTo>
                      <a:pt x="190" y="321"/>
                    </a:lnTo>
                    <a:lnTo>
                      <a:pt x="190" y="325"/>
                    </a:lnTo>
                    <a:lnTo>
                      <a:pt x="190" y="330"/>
                    </a:lnTo>
                    <a:lnTo>
                      <a:pt x="190" y="335"/>
                    </a:lnTo>
                    <a:lnTo>
                      <a:pt x="190" y="340"/>
                    </a:lnTo>
                    <a:lnTo>
                      <a:pt x="192" y="344"/>
                    </a:lnTo>
                    <a:lnTo>
                      <a:pt x="192" y="349"/>
                    </a:lnTo>
                    <a:lnTo>
                      <a:pt x="192" y="359"/>
                    </a:lnTo>
                    <a:lnTo>
                      <a:pt x="194" y="368"/>
                    </a:lnTo>
                    <a:lnTo>
                      <a:pt x="194" y="373"/>
                    </a:lnTo>
                    <a:lnTo>
                      <a:pt x="194" y="378"/>
                    </a:lnTo>
                    <a:lnTo>
                      <a:pt x="194" y="382"/>
                    </a:lnTo>
                    <a:lnTo>
                      <a:pt x="194" y="387"/>
                    </a:lnTo>
                    <a:lnTo>
                      <a:pt x="194" y="392"/>
                    </a:lnTo>
                    <a:lnTo>
                      <a:pt x="197" y="399"/>
                    </a:lnTo>
                    <a:lnTo>
                      <a:pt x="197" y="404"/>
                    </a:lnTo>
                    <a:lnTo>
                      <a:pt x="197" y="409"/>
                    </a:lnTo>
                    <a:lnTo>
                      <a:pt x="197" y="413"/>
                    </a:lnTo>
                    <a:lnTo>
                      <a:pt x="199" y="418"/>
                    </a:lnTo>
                    <a:lnTo>
                      <a:pt x="199" y="423"/>
                    </a:lnTo>
                    <a:lnTo>
                      <a:pt x="199" y="428"/>
                    </a:lnTo>
                    <a:lnTo>
                      <a:pt x="199" y="432"/>
                    </a:lnTo>
                    <a:lnTo>
                      <a:pt x="199" y="437"/>
                    </a:lnTo>
                    <a:lnTo>
                      <a:pt x="202" y="442"/>
                    </a:lnTo>
                    <a:lnTo>
                      <a:pt x="202" y="447"/>
                    </a:lnTo>
                    <a:lnTo>
                      <a:pt x="202" y="454"/>
                    </a:lnTo>
                    <a:lnTo>
                      <a:pt x="202" y="458"/>
                    </a:lnTo>
                    <a:lnTo>
                      <a:pt x="204" y="463"/>
                    </a:lnTo>
                    <a:lnTo>
                      <a:pt x="204" y="468"/>
                    </a:lnTo>
                    <a:lnTo>
                      <a:pt x="204" y="473"/>
                    </a:lnTo>
                    <a:lnTo>
                      <a:pt x="204" y="477"/>
                    </a:lnTo>
                    <a:lnTo>
                      <a:pt x="206" y="482"/>
                    </a:lnTo>
                    <a:lnTo>
                      <a:pt x="209" y="487"/>
                    </a:lnTo>
                    <a:lnTo>
                      <a:pt x="209" y="494"/>
                    </a:lnTo>
                    <a:lnTo>
                      <a:pt x="209" y="499"/>
                    </a:lnTo>
                    <a:lnTo>
                      <a:pt x="211" y="504"/>
                    </a:lnTo>
                    <a:lnTo>
                      <a:pt x="211" y="508"/>
                    </a:lnTo>
                    <a:lnTo>
                      <a:pt x="206" y="501"/>
                    </a:lnTo>
                    <a:lnTo>
                      <a:pt x="202" y="496"/>
                    </a:lnTo>
                    <a:lnTo>
                      <a:pt x="197" y="492"/>
                    </a:lnTo>
                    <a:lnTo>
                      <a:pt x="190" y="487"/>
                    </a:lnTo>
                    <a:lnTo>
                      <a:pt x="185" y="480"/>
                    </a:lnTo>
                    <a:lnTo>
                      <a:pt x="180" y="473"/>
                    </a:lnTo>
                    <a:lnTo>
                      <a:pt x="173" y="468"/>
                    </a:lnTo>
                    <a:lnTo>
                      <a:pt x="168" y="461"/>
                    </a:lnTo>
                    <a:lnTo>
                      <a:pt x="161" y="454"/>
                    </a:lnTo>
                    <a:lnTo>
                      <a:pt x="157" y="447"/>
                    </a:lnTo>
                    <a:lnTo>
                      <a:pt x="149" y="439"/>
                    </a:lnTo>
                    <a:lnTo>
                      <a:pt x="145" y="432"/>
                    </a:lnTo>
                    <a:lnTo>
                      <a:pt x="138" y="428"/>
                    </a:lnTo>
                    <a:lnTo>
                      <a:pt x="131" y="420"/>
                    </a:lnTo>
                    <a:lnTo>
                      <a:pt x="126" y="413"/>
                    </a:lnTo>
                    <a:lnTo>
                      <a:pt x="121" y="406"/>
                    </a:lnTo>
                    <a:lnTo>
                      <a:pt x="114" y="399"/>
                    </a:lnTo>
                    <a:lnTo>
                      <a:pt x="109" y="392"/>
                    </a:lnTo>
                    <a:lnTo>
                      <a:pt x="104" y="387"/>
                    </a:lnTo>
                    <a:lnTo>
                      <a:pt x="100" y="380"/>
                    </a:lnTo>
                    <a:lnTo>
                      <a:pt x="93" y="373"/>
                    </a:lnTo>
                    <a:lnTo>
                      <a:pt x="88" y="368"/>
                    </a:lnTo>
                    <a:lnTo>
                      <a:pt x="83" y="361"/>
                    </a:lnTo>
                    <a:lnTo>
                      <a:pt x="78" y="359"/>
                    </a:lnTo>
                    <a:lnTo>
                      <a:pt x="74" y="352"/>
                    </a:lnTo>
                    <a:lnTo>
                      <a:pt x="71" y="347"/>
                    </a:lnTo>
                    <a:lnTo>
                      <a:pt x="69" y="342"/>
                    </a:lnTo>
                    <a:lnTo>
                      <a:pt x="64" y="337"/>
                    </a:lnTo>
                    <a:lnTo>
                      <a:pt x="59" y="328"/>
                    </a:lnTo>
                    <a:lnTo>
                      <a:pt x="57" y="321"/>
                    </a:lnTo>
                    <a:lnTo>
                      <a:pt x="36" y="361"/>
                    </a:lnTo>
                    <a:lnTo>
                      <a:pt x="38" y="363"/>
                    </a:lnTo>
                    <a:lnTo>
                      <a:pt x="43" y="371"/>
                    </a:lnTo>
                    <a:lnTo>
                      <a:pt x="50" y="378"/>
                    </a:lnTo>
                    <a:lnTo>
                      <a:pt x="52" y="382"/>
                    </a:lnTo>
                    <a:lnTo>
                      <a:pt x="57" y="387"/>
                    </a:lnTo>
                    <a:lnTo>
                      <a:pt x="62" y="394"/>
                    </a:lnTo>
                    <a:lnTo>
                      <a:pt x="67" y="401"/>
                    </a:lnTo>
                    <a:lnTo>
                      <a:pt x="71" y="406"/>
                    </a:lnTo>
                    <a:lnTo>
                      <a:pt x="76" y="413"/>
                    </a:lnTo>
                    <a:lnTo>
                      <a:pt x="83" y="420"/>
                    </a:lnTo>
                    <a:lnTo>
                      <a:pt x="90" y="430"/>
                    </a:lnTo>
                    <a:lnTo>
                      <a:pt x="97" y="437"/>
                    </a:lnTo>
                    <a:lnTo>
                      <a:pt x="102" y="444"/>
                    </a:lnTo>
                    <a:lnTo>
                      <a:pt x="109" y="454"/>
                    </a:lnTo>
                    <a:lnTo>
                      <a:pt x="116" y="461"/>
                    </a:lnTo>
                    <a:lnTo>
                      <a:pt x="123" y="470"/>
                    </a:lnTo>
                    <a:lnTo>
                      <a:pt x="131" y="480"/>
                    </a:lnTo>
                    <a:lnTo>
                      <a:pt x="140" y="487"/>
                    </a:lnTo>
                    <a:lnTo>
                      <a:pt x="149" y="496"/>
                    </a:lnTo>
                    <a:lnTo>
                      <a:pt x="157" y="506"/>
                    </a:lnTo>
                    <a:lnTo>
                      <a:pt x="166" y="515"/>
                    </a:lnTo>
                    <a:lnTo>
                      <a:pt x="168" y="520"/>
                    </a:lnTo>
                    <a:lnTo>
                      <a:pt x="173" y="525"/>
                    </a:lnTo>
                    <a:lnTo>
                      <a:pt x="180" y="527"/>
                    </a:lnTo>
                    <a:lnTo>
                      <a:pt x="185" y="534"/>
                    </a:lnTo>
                    <a:lnTo>
                      <a:pt x="192" y="542"/>
                    </a:lnTo>
                    <a:lnTo>
                      <a:pt x="202" y="551"/>
                    </a:lnTo>
                    <a:lnTo>
                      <a:pt x="206" y="556"/>
                    </a:lnTo>
                    <a:lnTo>
                      <a:pt x="211" y="561"/>
                    </a:lnTo>
                    <a:lnTo>
                      <a:pt x="216" y="565"/>
                    </a:lnTo>
                    <a:lnTo>
                      <a:pt x="223" y="570"/>
                    </a:lnTo>
                    <a:lnTo>
                      <a:pt x="223" y="580"/>
                    </a:lnTo>
                    <a:lnTo>
                      <a:pt x="225" y="591"/>
                    </a:lnTo>
                    <a:lnTo>
                      <a:pt x="225" y="601"/>
                    </a:lnTo>
                    <a:lnTo>
                      <a:pt x="228" y="610"/>
                    </a:lnTo>
                    <a:lnTo>
                      <a:pt x="230" y="622"/>
                    </a:lnTo>
                    <a:lnTo>
                      <a:pt x="230" y="634"/>
                    </a:lnTo>
                    <a:lnTo>
                      <a:pt x="232" y="644"/>
                    </a:lnTo>
                    <a:lnTo>
                      <a:pt x="235" y="656"/>
                    </a:lnTo>
                    <a:lnTo>
                      <a:pt x="237" y="665"/>
                    </a:lnTo>
                    <a:lnTo>
                      <a:pt x="239" y="675"/>
                    </a:lnTo>
                    <a:lnTo>
                      <a:pt x="239" y="686"/>
                    </a:lnTo>
                    <a:lnTo>
                      <a:pt x="242" y="696"/>
                    </a:lnTo>
                    <a:lnTo>
                      <a:pt x="244" y="705"/>
                    </a:lnTo>
                    <a:lnTo>
                      <a:pt x="247" y="715"/>
                    </a:lnTo>
                    <a:lnTo>
                      <a:pt x="249" y="724"/>
                    </a:lnTo>
                    <a:lnTo>
                      <a:pt x="251" y="736"/>
                    </a:lnTo>
                    <a:lnTo>
                      <a:pt x="254" y="746"/>
                    </a:lnTo>
                    <a:lnTo>
                      <a:pt x="256" y="755"/>
                    </a:lnTo>
                    <a:lnTo>
                      <a:pt x="256" y="765"/>
                    </a:lnTo>
                    <a:lnTo>
                      <a:pt x="258" y="774"/>
                    </a:lnTo>
                    <a:lnTo>
                      <a:pt x="261" y="784"/>
                    </a:lnTo>
                    <a:lnTo>
                      <a:pt x="263" y="791"/>
                    </a:lnTo>
                    <a:lnTo>
                      <a:pt x="266" y="803"/>
                    </a:lnTo>
                    <a:lnTo>
                      <a:pt x="268" y="812"/>
                    </a:lnTo>
                    <a:lnTo>
                      <a:pt x="268" y="819"/>
                    </a:lnTo>
                    <a:lnTo>
                      <a:pt x="270" y="829"/>
                    </a:lnTo>
                    <a:lnTo>
                      <a:pt x="273" y="838"/>
                    </a:lnTo>
                    <a:lnTo>
                      <a:pt x="275" y="846"/>
                    </a:lnTo>
                    <a:lnTo>
                      <a:pt x="277" y="855"/>
                    </a:lnTo>
                    <a:lnTo>
                      <a:pt x="280" y="862"/>
                    </a:lnTo>
                    <a:lnTo>
                      <a:pt x="280" y="872"/>
                    </a:lnTo>
                    <a:lnTo>
                      <a:pt x="282" y="879"/>
                    </a:lnTo>
                    <a:lnTo>
                      <a:pt x="282" y="886"/>
                    </a:lnTo>
                    <a:lnTo>
                      <a:pt x="284" y="895"/>
                    </a:lnTo>
                    <a:lnTo>
                      <a:pt x="287" y="900"/>
                    </a:lnTo>
                    <a:lnTo>
                      <a:pt x="287" y="910"/>
                    </a:lnTo>
                    <a:lnTo>
                      <a:pt x="289" y="914"/>
                    </a:lnTo>
                    <a:lnTo>
                      <a:pt x="292" y="922"/>
                    </a:lnTo>
                    <a:lnTo>
                      <a:pt x="294" y="929"/>
                    </a:lnTo>
                    <a:lnTo>
                      <a:pt x="296" y="936"/>
                    </a:lnTo>
                    <a:lnTo>
                      <a:pt x="296" y="941"/>
                    </a:lnTo>
                    <a:lnTo>
                      <a:pt x="299" y="948"/>
                    </a:lnTo>
                    <a:lnTo>
                      <a:pt x="299" y="952"/>
                    </a:lnTo>
                    <a:lnTo>
                      <a:pt x="301" y="957"/>
                    </a:lnTo>
                    <a:lnTo>
                      <a:pt x="301" y="964"/>
                    </a:lnTo>
                    <a:lnTo>
                      <a:pt x="303" y="969"/>
                    </a:lnTo>
                    <a:lnTo>
                      <a:pt x="303" y="974"/>
                    </a:lnTo>
                    <a:lnTo>
                      <a:pt x="306" y="979"/>
                    </a:lnTo>
                    <a:lnTo>
                      <a:pt x="308" y="986"/>
                    </a:lnTo>
                    <a:lnTo>
                      <a:pt x="308" y="995"/>
                    </a:lnTo>
                    <a:lnTo>
                      <a:pt x="311" y="1000"/>
                    </a:lnTo>
                    <a:lnTo>
                      <a:pt x="313" y="1007"/>
                    </a:lnTo>
                    <a:lnTo>
                      <a:pt x="313" y="1012"/>
                    </a:lnTo>
                    <a:lnTo>
                      <a:pt x="313" y="1014"/>
                    </a:lnTo>
                    <a:lnTo>
                      <a:pt x="315" y="1014"/>
                    </a:lnTo>
                    <a:lnTo>
                      <a:pt x="318" y="1017"/>
                    </a:lnTo>
                    <a:lnTo>
                      <a:pt x="363" y="1002"/>
                    </a:lnTo>
                    <a:lnTo>
                      <a:pt x="360" y="995"/>
                    </a:lnTo>
                    <a:lnTo>
                      <a:pt x="360" y="988"/>
                    </a:lnTo>
                    <a:lnTo>
                      <a:pt x="356" y="981"/>
                    </a:lnTo>
                    <a:lnTo>
                      <a:pt x="356" y="976"/>
                    </a:lnTo>
                    <a:lnTo>
                      <a:pt x="353" y="967"/>
                    </a:lnTo>
                    <a:lnTo>
                      <a:pt x="351" y="960"/>
                    </a:lnTo>
                    <a:lnTo>
                      <a:pt x="351" y="955"/>
                    </a:lnTo>
                    <a:lnTo>
                      <a:pt x="348" y="948"/>
                    </a:lnTo>
                    <a:lnTo>
                      <a:pt x="346" y="941"/>
                    </a:lnTo>
                    <a:lnTo>
                      <a:pt x="346" y="936"/>
                    </a:lnTo>
                    <a:lnTo>
                      <a:pt x="344" y="926"/>
                    </a:lnTo>
                    <a:lnTo>
                      <a:pt x="341" y="922"/>
                    </a:lnTo>
                    <a:lnTo>
                      <a:pt x="341" y="914"/>
                    </a:lnTo>
                    <a:lnTo>
                      <a:pt x="339" y="907"/>
                    </a:lnTo>
                    <a:lnTo>
                      <a:pt x="339" y="900"/>
                    </a:lnTo>
                    <a:lnTo>
                      <a:pt x="337" y="895"/>
                    </a:lnTo>
                    <a:lnTo>
                      <a:pt x="334" y="886"/>
                    </a:lnTo>
                    <a:lnTo>
                      <a:pt x="334" y="881"/>
                    </a:lnTo>
                    <a:lnTo>
                      <a:pt x="332" y="872"/>
                    </a:lnTo>
                    <a:lnTo>
                      <a:pt x="332" y="867"/>
                    </a:lnTo>
                    <a:lnTo>
                      <a:pt x="327" y="860"/>
                    </a:lnTo>
                    <a:lnTo>
                      <a:pt x="327" y="853"/>
                    </a:lnTo>
                    <a:lnTo>
                      <a:pt x="325" y="846"/>
                    </a:lnTo>
                    <a:lnTo>
                      <a:pt x="325" y="841"/>
                    </a:lnTo>
                    <a:lnTo>
                      <a:pt x="322" y="834"/>
                    </a:lnTo>
                    <a:lnTo>
                      <a:pt x="322" y="827"/>
                    </a:lnTo>
                    <a:lnTo>
                      <a:pt x="320" y="819"/>
                    </a:lnTo>
                    <a:lnTo>
                      <a:pt x="320" y="815"/>
                    </a:lnTo>
                    <a:lnTo>
                      <a:pt x="318" y="808"/>
                    </a:lnTo>
                    <a:lnTo>
                      <a:pt x="318" y="800"/>
                    </a:lnTo>
                    <a:lnTo>
                      <a:pt x="315" y="793"/>
                    </a:lnTo>
                    <a:lnTo>
                      <a:pt x="313" y="789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5" y="774"/>
                    </a:lnTo>
                    <a:lnTo>
                      <a:pt x="327" y="770"/>
                    </a:lnTo>
                    <a:lnTo>
                      <a:pt x="332" y="762"/>
                    </a:lnTo>
                    <a:lnTo>
                      <a:pt x="337" y="758"/>
                    </a:lnTo>
                    <a:lnTo>
                      <a:pt x="339" y="753"/>
                    </a:lnTo>
                    <a:lnTo>
                      <a:pt x="346" y="748"/>
                    </a:lnTo>
                    <a:lnTo>
                      <a:pt x="348" y="741"/>
                    </a:lnTo>
                    <a:lnTo>
                      <a:pt x="353" y="736"/>
                    </a:lnTo>
                    <a:lnTo>
                      <a:pt x="356" y="729"/>
                    </a:lnTo>
                    <a:lnTo>
                      <a:pt x="363" y="722"/>
                    </a:lnTo>
                    <a:lnTo>
                      <a:pt x="365" y="717"/>
                    </a:lnTo>
                    <a:lnTo>
                      <a:pt x="370" y="710"/>
                    </a:lnTo>
                    <a:lnTo>
                      <a:pt x="374" y="705"/>
                    </a:lnTo>
                    <a:lnTo>
                      <a:pt x="379" y="698"/>
                    </a:lnTo>
                    <a:lnTo>
                      <a:pt x="382" y="691"/>
                    </a:lnTo>
                    <a:lnTo>
                      <a:pt x="386" y="686"/>
                    </a:lnTo>
                    <a:lnTo>
                      <a:pt x="389" y="679"/>
                    </a:lnTo>
                    <a:lnTo>
                      <a:pt x="393" y="672"/>
                    </a:lnTo>
                    <a:lnTo>
                      <a:pt x="396" y="665"/>
                    </a:lnTo>
                    <a:lnTo>
                      <a:pt x="403" y="660"/>
                    </a:lnTo>
                    <a:lnTo>
                      <a:pt x="405" y="653"/>
                    </a:lnTo>
                    <a:lnTo>
                      <a:pt x="410" y="648"/>
                    </a:lnTo>
                    <a:lnTo>
                      <a:pt x="412" y="641"/>
                    </a:lnTo>
                    <a:lnTo>
                      <a:pt x="415" y="637"/>
                    </a:lnTo>
                    <a:lnTo>
                      <a:pt x="419" y="632"/>
                    </a:lnTo>
                    <a:lnTo>
                      <a:pt x="422" y="625"/>
                    </a:lnTo>
                    <a:lnTo>
                      <a:pt x="424" y="620"/>
                    </a:lnTo>
                    <a:lnTo>
                      <a:pt x="429" y="613"/>
                    </a:lnTo>
                    <a:lnTo>
                      <a:pt x="431" y="610"/>
                    </a:lnTo>
                    <a:lnTo>
                      <a:pt x="434" y="606"/>
                    </a:lnTo>
                    <a:lnTo>
                      <a:pt x="438" y="606"/>
                    </a:lnTo>
                    <a:lnTo>
                      <a:pt x="448" y="606"/>
                    </a:lnTo>
                    <a:lnTo>
                      <a:pt x="455" y="606"/>
                    </a:lnTo>
                    <a:lnTo>
                      <a:pt x="464" y="606"/>
                    </a:lnTo>
                    <a:lnTo>
                      <a:pt x="474" y="606"/>
                    </a:lnTo>
                    <a:lnTo>
                      <a:pt x="483" y="608"/>
                    </a:lnTo>
                    <a:lnTo>
                      <a:pt x="491" y="608"/>
                    </a:lnTo>
                    <a:lnTo>
                      <a:pt x="500" y="608"/>
                    </a:lnTo>
                    <a:lnTo>
                      <a:pt x="498" y="618"/>
                    </a:lnTo>
                    <a:lnTo>
                      <a:pt x="498" y="625"/>
                    </a:lnTo>
                    <a:lnTo>
                      <a:pt x="495" y="634"/>
                    </a:lnTo>
                    <a:lnTo>
                      <a:pt x="495" y="641"/>
                    </a:lnTo>
                    <a:lnTo>
                      <a:pt x="493" y="651"/>
                    </a:lnTo>
                    <a:lnTo>
                      <a:pt x="493" y="660"/>
                    </a:lnTo>
                    <a:lnTo>
                      <a:pt x="493" y="670"/>
                    </a:lnTo>
                    <a:lnTo>
                      <a:pt x="493" y="679"/>
                    </a:lnTo>
                    <a:lnTo>
                      <a:pt x="491" y="689"/>
                    </a:lnTo>
                    <a:lnTo>
                      <a:pt x="491" y="698"/>
                    </a:lnTo>
                    <a:lnTo>
                      <a:pt x="488" y="708"/>
                    </a:lnTo>
                    <a:lnTo>
                      <a:pt x="488" y="717"/>
                    </a:lnTo>
                    <a:lnTo>
                      <a:pt x="486" y="727"/>
                    </a:lnTo>
                    <a:lnTo>
                      <a:pt x="486" y="736"/>
                    </a:lnTo>
                    <a:lnTo>
                      <a:pt x="483" y="746"/>
                    </a:lnTo>
                    <a:lnTo>
                      <a:pt x="483" y="758"/>
                    </a:lnTo>
                    <a:lnTo>
                      <a:pt x="481" y="767"/>
                    </a:lnTo>
                    <a:lnTo>
                      <a:pt x="479" y="777"/>
                    </a:lnTo>
                    <a:lnTo>
                      <a:pt x="476" y="786"/>
                    </a:lnTo>
                    <a:lnTo>
                      <a:pt x="476" y="798"/>
                    </a:lnTo>
                    <a:lnTo>
                      <a:pt x="474" y="805"/>
                    </a:lnTo>
                    <a:lnTo>
                      <a:pt x="474" y="817"/>
                    </a:lnTo>
                    <a:lnTo>
                      <a:pt x="472" y="827"/>
                    </a:lnTo>
                    <a:lnTo>
                      <a:pt x="472" y="838"/>
                    </a:lnTo>
                    <a:lnTo>
                      <a:pt x="469" y="846"/>
                    </a:lnTo>
                    <a:lnTo>
                      <a:pt x="464" y="857"/>
                    </a:lnTo>
                    <a:lnTo>
                      <a:pt x="464" y="867"/>
                    </a:lnTo>
                    <a:lnTo>
                      <a:pt x="462" y="876"/>
                    </a:lnTo>
                    <a:lnTo>
                      <a:pt x="460" y="886"/>
                    </a:lnTo>
                    <a:lnTo>
                      <a:pt x="460" y="898"/>
                    </a:lnTo>
                    <a:lnTo>
                      <a:pt x="457" y="907"/>
                    </a:lnTo>
                    <a:lnTo>
                      <a:pt x="455" y="917"/>
                    </a:lnTo>
                    <a:lnTo>
                      <a:pt x="453" y="926"/>
                    </a:lnTo>
                    <a:lnTo>
                      <a:pt x="450" y="938"/>
                    </a:lnTo>
                    <a:lnTo>
                      <a:pt x="448" y="945"/>
                    </a:lnTo>
                    <a:lnTo>
                      <a:pt x="446" y="957"/>
                    </a:lnTo>
                    <a:lnTo>
                      <a:pt x="443" y="967"/>
                    </a:lnTo>
                    <a:lnTo>
                      <a:pt x="443" y="976"/>
                    </a:lnTo>
                    <a:lnTo>
                      <a:pt x="438" y="986"/>
                    </a:lnTo>
                    <a:lnTo>
                      <a:pt x="436" y="995"/>
                    </a:lnTo>
                    <a:lnTo>
                      <a:pt x="434" y="1005"/>
                    </a:lnTo>
                    <a:lnTo>
                      <a:pt x="431" y="1014"/>
                    </a:lnTo>
                    <a:lnTo>
                      <a:pt x="429" y="1021"/>
                    </a:lnTo>
                    <a:lnTo>
                      <a:pt x="429" y="1031"/>
                    </a:lnTo>
                    <a:lnTo>
                      <a:pt x="424" y="1040"/>
                    </a:lnTo>
                    <a:lnTo>
                      <a:pt x="422" y="1050"/>
                    </a:lnTo>
                    <a:lnTo>
                      <a:pt x="419" y="1059"/>
                    </a:lnTo>
                    <a:lnTo>
                      <a:pt x="419" y="1066"/>
                    </a:lnTo>
                    <a:lnTo>
                      <a:pt x="415" y="1076"/>
                    </a:lnTo>
                    <a:lnTo>
                      <a:pt x="412" y="1083"/>
                    </a:lnTo>
                    <a:lnTo>
                      <a:pt x="410" y="1093"/>
                    </a:lnTo>
                    <a:lnTo>
                      <a:pt x="408" y="1102"/>
                    </a:lnTo>
                    <a:lnTo>
                      <a:pt x="405" y="1109"/>
                    </a:lnTo>
                    <a:lnTo>
                      <a:pt x="403" y="1116"/>
                    </a:lnTo>
                    <a:lnTo>
                      <a:pt x="401" y="1123"/>
                    </a:lnTo>
                    <a:lnTo>
                      <a:pt x="396" y="1133"/>
                    </a:lnTo>
                    <a:lnTo>
                      <a:pt x="393" y="1138"/>
                    </a:lnTo>
                    <a:lnTo>
                      <a:pt x="391" y="1145"/>
                    </a:lnTo>
                    <a:lnTo>
                      <a:pt x="389" y="1152"/>
                    </a:lnTo>
                    <a:lnTo>
                      <a:pt x="386" y="1161"/>
                    </a:lnTo>
                    <a:lnTo>
                      <a:pt x="382" y="1166"/>
                    </a:lnTo>
                    <a:lnTo>
                      <a:pt x="379" y="1173"/>
                    </a:lnTo>
                    <a:lnTo>
                      <a:pt x="377" y="1180"/>
                    </a:lnTo>
                    <a:lnTo>
                      <a:pt x="374" y="1188"/>
                    </a:lnTo>
                    <a:lnTo>
                      <a:pt x="372" y="1190"/>
                    </a:lnTo>
                    <a:lnTo>
                      <a:pt x="372" y="1195"/>
                    </a:lnTo>
                    <a:lnTo>
                      <a:pt x="370" y="1202"/>
                    </a:lnTo>
                    <a:lnTo>
                      <a:pt x="367" y="1207"/>
                    </a:lnTo>
                    <a:lnTo>
                      <a:pt x="365" y="1214"/>
                    </a:lnTo>
                    <a:lnTo>
                      <a:pt x="360" y="1218"/>
                    </a:lnTo>
                    <a:lnTo>
                      <a:pt x="356" y="1226"/>
                    </a:lnTo>
                    <a:lnTo>
                      <a:pt x="351" y="1230"/>
                    </a:lnTo>
                    <a:lnTo>
                      <a:pt x="346" y="1235"/>
                    </a:lnTo>
                    <a:lnTo>
                      <a:pt x="341" y="1237"/>
                    </a:lnTo>
                    <a:lnTo>
                      <a:pt x="334" y="1237"/>
                    </a:lnTo>
                    <a:lnTo>
                      <a:pt x="327" y="1235"/>
                    </a:lnTo>
                    <a:lnTo>
                      <a:pt x="320" y="1230"/>
                    </a:lnTo>
                    <a:lnTo>
                      <a:pt x="318" y="1226"/>
                    </a:lnTo>
                    <a:lnTo>
                      <a:pt x="313" y="1218"/>
                    </a:lnTo>
                    <a:lnTo>
                      <a:pt x="308" y="1214"/>
                    </a:lnTo>
                    <a:lnTo>
                      <a:pt x="306" y="120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82" name="Freeform 31"/>
              <p:cNvSpPr>
                <a:spLocks noChangeAspect="1"/>
              </p:cNvSpPr>
              <p:nvPr/>
            </p:nvSpPr>
            <p:spPr bwMode="auto">
              <a:xfrm>
                <a:off x="3634" y="9483"/>
                <a:ext cx="73" cy="90"/>
              </a:xfrm>
              <a:custGeom>
                <a:avLst/>
                <a:gdLst>
                  <a:gd name="T0" fmla="*/ 64 w 73"/>
                  <a:gd name="T1" fmla="*/ 90 h 90"/>
                  <a:gd name="T2" fmla="*/ 14 w 73"/>
                  <a:gd name="T3" fmla="*/ 64 h 90"/>
                  <a:gd name="T4" fmla="*/ 0 w 73"/>
                  <a:gd name="T5" fmla="*/ 5 h 90"/>
                  <a:gd name="T6" fmla="*/ 14 w 73"/>
                  <a:gd name="T7" fmla="*/ 0 h 90"/>
                  <a:gd name="T8" fmla="*/ 54 w 73"/>
                  <a:gd name="T9" fmla="*/ 36 h 90"/>
                  <a:gd name="T10" fmla="*/ 73 w 73"/>
                  <a:gd name="T11" fmla="*/ 83 h 90"/>
                  <a:gd name="T12" fmla="*/ 64 w 73"/>
                  <a:gd name="T13" fmla="*/ 90 h 90"/>
                  <a:gd name="T14" fmla="*/ 64 w 73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90"/>
                  <a:gd name="T26" fmla="*/ 73 w 73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90">
                    <a:moveTo>
                      <a:pt x="64" y="90"/>
                    </a:moveTo>
                    <a:lnTo>
                      <a:pt x="14" y="64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54" y="36"/>
                    </a:lnTo>
                    <a:lnTo>
                      <a:pt x="73" y="83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83" name="Freeform 32"/>
              <p:cNvSpPr>
                <a:spLocks noChangeAspect="1"/>
              </p:cNvSpPr>
              <p:nvPr/>
            </p:nvSpPr>
            <p:spPr bwMode="auto">
              <a:xfrm>
                <a:off x="2715" y="9559"/>
                <a:ext cx="66" cy="43"/>
              </a:xfrm>
              <a:custGeom>
                <a:avLst/>
                <a:gdLst>
                  <a:gd name="T0" fmla="*/ 0 w 66"/>
                  <a:gd name="T1" fmla="*/ 24 h 43"/>
                  <a:gd name="T2" fmla="*/ 4 w 66"/>
                  <a:gd name="T3" fmla="*/ 14 h 43"/>
                  <a:gd name="T4" fmla="*/ 42 w 66"/>
                  <a:gd name="T5" fmla="*/ 0 h 43"/>
                  <a:gd name="T6" fmla="*/ 66 w 66"/>
                  <a:gd name="T7" fmla="*/ 17 h 43"/>
                  <a:gd name="T8" fmla="*/ 66 w 66"/>
                  <a:gd name="T9" fmla="*/ 26 h 43"/>
                  <a:gd name="T10" fmla="*/ 28 w 66"/>
                  <a:gd name="T11" fmla="*/ 43 h 43"/>
                  <a:gd name="T12" fmla="*/ 0 w 66"/>
                  <a:gd name="T13" fmla="*/ 24 h 43"/>
                  <a:gd name="T14" fmla="*/ 0 w 66"/>
                  <a:gd name="T15" fmla="*/ 2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3"/>
                  <a:gd name="T26" fmla="*/ 66 w 66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3">
                    <a:moveTo>
                      <a:pt x="0" y="24"/>
                    </a:moveTo>
                    <a:lnTo>
                      <a:pt x="4" y="14"/>
                    </a:lnTo>
                    <a:lnTo>
                      <a:pt x="42" y="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2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33"/>
            <p:cNvGrpSpPr>
              <a:grpSpLocks noChangeAspect="1"/>
            </p:cNvGrpSpPr>
            <p:nvPr/>
          </p:nvGrpSpPr>
          <p:grpSpPr bwMode="auto">
            <a:xfrm>
              <a:off x="1861" y="402"/>
              <a:ext cx="322" cy="362"/>
              <a:chOff x="1701" y="8977"/>
              <a:chExt cx="2520" cy="2831"/>
            </a:xfrm>
          </p:grpSpPr>
          <p:sp>
            <p:nvSpPr>
              <p:cNvPr id="40064" name="Freeform 34"/>
              <p:cNvSpPr>
                <a:spLocks noChangeAspect="1"/>
              </p:cNvSpPr>
              <p:nvPr/>
            </p:nvSpPr>
            <p:spPr bwMode="auto">
              <a:xfrm>
                <a:off x="1791" y="10571"/>
                <a:ext cx="208" cy="254"/>
              </a:xfrm>
              <a:custGeom>
                <a:avLst/>
                <a:gdLst>
                  <a:gd name="T0" fmla="*/ 201 w 208"/>
                  <a:gd name="T1" fmla="*/ 50 h 254"/>
                  <a:gd name="T2" fmla="*/ 194 w 208"/>
                  <a:gd name="T3" fmla="*/ 40 h 254"/>
                  <a:gd name="T4" fmla="*/ 185 w 208"/>
                  <a:gd name="T5" fmla="*/ 28 h 254"/>
                  <a:gd name="T6" fmla="*/ 171 w 208"/>
                  <a:gd name="T7" fmla="*/ 19 h 254"/>
                  <a:gd name="T8" fmla="*/ 154 w 208"/>
                  <a:gd name="T9" fmla="*/ 9 h 254"/>
                  <a:gd name="T10" fmla="*/ 140 w 208"/>
                  <a:gd name="T11" fmla="*/ 4 h 254"/>
                  <a:gd name="T12" fmla="*/ 133 w 208"/>
                  <a:gd name="T13" fmla="*/ 2 h 254"/>
                  <a:gd name="T14" fmla="*/ 121 w 208"/>
                  <a:gd name="T15" fmla="*/ 0 h 254"/>
                  <a:gd name="T16" fmla="*/ 109 w 208"/>
                  <a:gd name="T17" fmla="*/ 0 h 254"/>
                  <a:gd name="T18" fmla="*/ 99 w 208"/>
                  <a:gd name="T19" fmla="*/ 0 h 254"/>
                  <a:gd name="T20" fmla="*/ 88 w 208"/>
                  <a:gd name="T21" fmla="*/ 0 h 254"/>
                  <a:gd name="T22" fmla="*/ 76 w 208"/>
                  <a:gd name="T23" fmla="*/ 2 h 254"/>
                  <a:gd name="T24" fmla="*/ 64 w 208"/>
                  <a:gd name="T25" fmla="*/ 7 h 254"/>
                  <a:gd name="T26" fmla="*/ 52 w 208"/>
                  <a:gd name="T27" fmla="*/ 12 h 254"/>
                  <a:gd name="T28" fmla="*/ 43 w 208"/>
                  <a:gd name="T29" fmla="*/ 21 h 254"/>
                  <a:gd name="T30" fmla="*/ 36 w 208"/>
                  <a:gd name="T31" fmla="*/ 28 h 254"/>
                  <a:gd name="T32" fmla="*/ 26 w 208"/>
                  <a:gd name="T33" fmla="*/ 40 h 254"/>
                  <a:gd name="T34" fmla="*/ 19 w 208"/>
                  <a:gd name="T35" fmla="*/ 52 h 254"/>
                  <a:gd name="T36" fmla="*/ 12 w 208"/>
                  <a:gd name="T37" fmla="*/ 66 h 254"/>
                  <a:gd name="T38" fmla="*/ 7 w 208"/>
                  <a:gd name="T39" fmla="*/ 80 h 254"/>
                  <a:gd name="T40" fmla="*/ 2 w 208"/>
                  <a:gd name="T41" fmla="*/ 95 h 254"/>
                  <a:gd name="T42" fmla="*/ 0 w 208"/>
                  <a:gd name="T43" fmla="*/ 111 h 254"/>
                  <a:gd name="T44" fmla="*/ 0 w 208"/>
                  <a:gd name="T45" fmla="*/ 126 h 254"/>
                  <a:gd name="T46" fmla="*/ 0 w 208"/>
                  <a:gd name="T47" fmla="*/ 145 h 254"/>
                  <a:gd name="T48" fmla="*/ 0 w 208"/>
                  <a:gd name="T49" fmla="*/ 159 h 254"/>
                  <a:gd name="T50" fmla="*/ 2 w 208"/>
                  <a:gd name="T51" fmla="*/ 175 h 254"/>
                  <a:gd name="T52" fmla="*/ 7 w 208"/>
                  <a:gd name="T53" fmla="*/ 190 h 254"/>
                  <a:gd name="T54" fmla="*/ 12 w 208"/>
                  <a:gd name="T55" fmla="*/ 204 h 254"/>
                  <a:gd name="T56" fmla="*/ 19 w 208"/>
                  <a:gd name="T57" fmla="*/ 218 h 254"/>
                  <a:gd name="T58" fmla="*/ 28 w 208"/>
                  <a:gd name="T59" fmla="*/ 228 h 254"/>
                  <a:gd name="T60" fmla="*/ 38 w 208"/>
                  <a:gd name="T61" fmla="*/ 235 h 254"/>
                  <a:gd name="T62" fmla="*/ 50 w 208"/>
                  <a:gd name="T63" fmla="*/ 244 h 254"/>
                  <a:gd name="T64" fmla="*/ 59 w 208"/>
                  <a:gd name="T65" fmla="*/ 247 h 254"/>
                  <a:gd name="T66" fmla="*/ 73 w 208"/>
                  <a:gd name="T67" fmla="*/ 251 h 254"/>
                  <a:gd name="T68" fmla="*/ 85 w 208"/>
                  <a:gd name="T69" fmla="*/ 254 h 254"/>
                  <a:gd name="T70" fmla="*/ 99 w 208"/>
                  <a:gd name="T71" fmla="*/ 254 h 254"/>
                  <a:gd name="T72" fmla="*/ 111 w 208"/>
                  <a:gd name="T73" fmla="*/ 251 h 254"/>
                  <a:gd name="T74" fmla="*/ 123 w 208"/>
                  <a:gd name="T75" fmla="*/ 249 h 254"/>
                  <a:gd name="T76" fmla="*/ 135 w 208"/>
                  <a:gd name="T77" fmla="*/ 244 h 254"/>
                  <a:gd name="T78" fmla="*/ 147 w 208"/>
                  <a:gd name="T79" fmla="*/ 240 h 254"/>
                  <a:gd name="T80" fmla="*/ 154 w 208"/>
                  <a:gd name="T81" fmla="*/ 232 h 254"/>
                  <a:gd name="T82" fmla="*/ 166 w 208"/>
                  <a:gd name="T83" fmla="*/ 223 h 254"/>
                  <a:gd name="T84" fmla="*/ 175 w 208"/>
                  <a:gd name="T85" fmla="*/ 211 h 254"/>
                  <a:gd name="T86" fmla="*/ 180 w 208"/>
                  <a:gd name="T87" fmla="*/ 199 h 254"/>
                  <a:gd name="T88" fmla="*/ 185 w 208"/>
                  <a:gd name="T89" fmla="*/ 190 h 254"/>
                  <a:gd name="T90" fmla="*/ 189 w 208"/>
                  <a:gd name="T91" fmla="*/ 180 h 254"/>
                  <a:gd name="T92" fmla="*/ 192 w 208"/>
                  <a:gd name="T93" fmla="*/ 173 h 254"/>
                  <a:gd name="T94" fmla="*/ 197 w 208"/>
                  <a:gd name="T95" fmla="*/ 161 h 254"/>
                  <a:gd name="T96" fmla="*/ 201 w 208"/>
                  <a:gd name="T97" fmla="*/ 152 h 254"/>
                  <a:gd name="T98" fmla="*/ 204 w 208"/>
                  <a:gd name="T99" fmla="*/ 145 h 254"/>
                  <a:gd name="T100" fmla="*/ 206 w 208"/>
                  <a:gd name="T101" fmla="*/ 133 h 254"/>
                  <a:gd name="T102" fmla="*/ 206 w 208"/>
                  <a:gd name="T103" fmla="*/ 123 h 254"/>
                  <a:gd name="T104" fmla="*/ 208 w 208"/>
                  <a:gd name="T105" fmla="*/ 114 h 254"/>
                  <a:gd name="T106" fmla="*/ 208 w 208"/>
                  <a:gd name="T107" fmla="*/ 104 h 254"/>
                  <a:gd name="T108" fmla="*/ 208 w 208"/>
                  <a:gd name="T109" fmla="*/ 92 h 254"/>
                  <a:gd name="T110" fmla="*/ 208 w 208"/>
                  <a:gd name="T111" fmla="*/ 83 h 254"/>
                  <a:gd name="T112" fmla="*/ 206 w 208"/>
                  <a:gd name="T113" fmla="*/ 73 h 254"/>
                  <a:gd name="T114" fmla="*/ 206 w 208"/>
                  <a:gd name="T115" fmla="*/ 61 h 254"/>
                  <a:gd name="T116" fmla="*/ 204 w 208"/>
                  <a:gd name="T117" fmla="*/ 57 h 2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"/>
                  <a:gd name="T178" fmla="*/ 0 h 254"/>
                  <a:gd name="T179" fmla="*/ 208 w 208"/>
                  <a:gd name="T180" fmla="*/ 254 h 2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" h="254">
                    <a:moveTo>
                      <a:pt x="204" y="57"/>
                    </a:moveTo>
                    <a:lnTo>
                      <a:pt x="201" y="50"/>
                    </a:lnTo>
                    <a:lnTo>
                      <a:pt x="197" y="45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85" y="28"/>
                    </a:lnTo>
                    <a:lnTo>
                      <a:pt x="178" y="23"/>
                    </a:lnTo>
                    <a:lnTo>
                      <a:pt x="171" y="19"/>
                    </a:lnTo>
                    <a:lnTo>
                      <a:pt x="163" y="14"/>
                    </a:lnTo>
                    <a:lnTo>
                      <a:pt x="154" y="9"/>
                    </a:lnTo>
                    <a:lnTo>
                      <a:pt x="147" y="7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4" y="7"/>
                    </a:lnTo>
                    <a:lnTo>
                      <a:pt x="59" y="9"/>
                    </a:lnTo>
                    <a:lnTo>
                      <a:pt x="52" y="12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4" y="47"/>
                    </a:lnTo>
                    <a:lnTo>
                      <a:pt x="19" y="52"/>
                    </a:lnTo>
                    <a:lnTo>
                      <a:pt x="14" y="61"/>
                    </a:lnTo>
                    <a:lnTo>
                      <a:pt x="12" y="66"/>
                    </a:lnTo>
                    <a:lnTo>
                      <a:pt x="9" y="76"/>
                    </a:lnTo>
                    <a:lnTo>
                      <a:pt x="7" y="80"/>
                    </a:lnTo>
                    <a:lnTo>
                      <a:pt x="5" y="88"/>
                    </a:lnTo>
                    <a:lnTo>
                      <a:pt x="2" y="95"/>
                    </a:lnTo>
                    <a:lnTo>
                      <a:pt x="2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2" y="166"/>
                    </a:lnTo>
                    <a:lnTo>
                      <a:pt x="2" y="175"/>
                    </a:lnTo>
                    <a:lnTo>
                      <a:pt x="5" y="183"/>
                    </a:lnTo>
                    <a:lnTo>
                      <a:pt x="7" y="190"/>
                    </a:lnTo>
                    <a:lnTo>
                      <a:pt x="9" y="199"/>
                    </a:lnTo>
                    <a:lnTo>
                      <a:pt x="12" y="204"/>
                    </a:lnTo>
                    <a:lnTo>
                      <a:pt x="14" y="211"/>
                    </a:lnTo>
                    <a:lnTo>
                      <a:pt x="19" y="218"/>
                    </a:lnTo>
                    <a:lnTo>
                      <a:pt x="24" y="223"/>
                    </a:lnTo>
                    <a:lnTo>
                      <a:pt x="28" y="228"/>
                    </a:lnTo>
                    <a:lnTo>
                      <a:pt x="33" y="232"/>
                    </a:lnTo>
                    <a:lnTo>
                      <a:pt x="38" y="235"/>
                    </a:lnTo>
                    <a:lnTo>
                      <a:pt x="45" y="242"/>
                    </a:lnTo>
                    <a:lnTo>
                      <a:pt x="50" y="244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9" y="249"/>
                    </a:lnTo>
                    <a:lnTo>
                      <a:pt x="73" y="251"/>
                    </a:lnTo>
                    <a:lnTo>
                      <a:pt x="81" y="254"/>
                    </a:lnTo>
                    <a:lnTo>
                      <a:pt x="85" y="254"/>
                    </a:lnTo>
                    <a:lnTo>
                      <a:pt x="95" y="254"/>
                    </a:lnTo>
                    <a:lnTo>
                      <a:pt x="99" y="254"/>
                    </a:lnTo>
                    <a:lnTo>
                      <a:pt x="107" y="254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23" y="249"/>
                    </a:lnTo>
                    <a:lnTo>
                      <a:pt x="128" y="247"/>
                    </a:lnTo>
                    <a:lnTo>
                      <a:pt x="135" y="244"/>
                    </a:lnTo>
                    <a:lnTo>
                      <a:pt x="142" y="244"/>
                    </a:lnTo>
                    <a:lnTo>
                      <a:pt x="147" y="240"/>
                    </a:lnTo>
                    <a:lnTo>
                      <a:pt x="152" y="237"/>
                    </a:lnTo>
                    <a:lnTo>
                      <a:pt x="154" y="232"/>
                    </a:lnTo>
                    <a:lnTo>
                      <a:pt x="161" y="230"/>
                    </a:lnTo>
                    <a:lnTo>
                      <a:pt x="166" y="223"/>
                    </a:lnTo>
                    <a:lnTo>
                      <a:pt x="175" y="216"/>
                    </a:lnTo>
                    <a:lnTo>
                      <a:pt x="175" y="211"/>
                    </a:lnTo>
                    <a:lnTo>
                      <a:pt x="178" y="204"/>
                    </a:lnTo>
                    <a:lnTo>
                      <a:pt x="180" y="199"/>
                    </a:lnTo>
                    <a:lnTo>
                      <a:pt x="182" y="194"/>
                    </a:lnTo>
                    <a:lnTo>
                      <a:pt x="185" y="190"/>
                    </a:lnTo>
                    <a:lnTo>
                      <a:pt x="187" y="185"/>
                    </a:lnTo>
                    <a:lnTo>
                      <a:pt x="189" y="180"/>
                    </a:lnTo>
                    <a:lnTo>
                      <a:pt x="192" y="178"/>
                    </a:lnTo>
                    <a:lnTo>
                      <a:pt x="192" y="173"/>
                    </a:lnTo>
                    <a:lnTo>
                      <a:pt x="194" y="166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201" y="152"/>
                    </a:lnTo>
                    <a:lnTo>
                      <a:pt x="201" y="149"/>
                    </a:lnTo>
                    <a:lnTo>
                      <a:pt x="204" y="145"/>
                    </a:lnTo>
                    <a:lnTo>
                      <a:pt x="206" y="137"/>
                    </a:lnTo>
                    <a:lnTo>
                      <a:pt x="206" y="133"/>
                    </a:lnTo>
                    <a:lnTo>
                      <a:pt x="206" y="128"/>
                    </a:lnTo>
                    <a:lnTo>
                      <a:pt x="206" y="123"/>
                    </a:lnTo>
                    <a:lnTo>
                      <a:pt x="208" y="118"/>
                    </a:lnTo>
                    <a:lnTo>
                      <a:pt x="208" y="114"/>
                    </a:lnTo>
                    <a:lnTo>
                      <a:pt x="208" y="109"/>
                    </a:lnTo>
                    <a:lnTo>
                      <a:pt x="208" y="104"/>
                    </a:lnTo>
                    <a:lnTo>
                      <a:pt x="208" y="97"/>
                    </a:lnTo>
                    <a:lnTo>
                      <a:pt x="208" y="92"/>
                    </a:lnTo>
                    <a:lnTo>
                      <a:pt x="208" y="88"/>
                    </a:lnTo>
                    <a:lnTo>
                      <a:pt x="208" y="83"/>
                    </a:lnTo>
                    <a:lnTo>
                      <a:pt x="208" y="78"/>
                    </a:lnTo>
                    <a:lnTo>
                      <a:pt x="206" y="73"/>
                    </a:lnTo>
                    <a:lnTo>
                      <a:pt x="206" y="66"/>
                    </a:lnTo>
                    <a:lnTo>
                      <a:pt x="206" y="61"/>
                    </a:lnTo>
                    <a:lnTo>
                      <a:pt x="204" y="5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65" name="Freeform 35"/>
              <p:cNvSpPr>
                <a:spLocks noChangeAspect="1"/>
              </p:cNvSpPr>
              <p:nvPr/>
            </p:nvSpPr>
            <p:spPr bwMode="auto">
              <a:xfrm>
                <a:off x="2134" y="10697"/>
                <a:ext cx="183" cy="218"/>
              </a:xfrm>
              <a:custGeom>
                <a:avLst/>
                <a:gdLst>
                  <a:gd name="T0" fmla="*/ 5 w 183"/>
                  <a:gd name="T1" fmla="*/ 68 h 218"/>
                  <a:gd name="T2" fmla="*/ 10 w 183"/>
                  <a:gd name="T3" fmla="*/ 57 h 218"/>
                  <a:gd name="T4" fmla="*/ 15 w 183"/>
                  <a:gd name="T5" fmla="*/ 45 h 218"/>
                  <a:gd name="T6" fmla="*/ 29 w 183"/>
                  <a:gd name="T7" fmla="*/ 30 h 218"/>
                  <a:gd name="T8" fmla="*/ 43 w 183"/>
                  <a:gd name="T9" fmla="*/ 19 h 218"/>
                  <a:gd name="T10" fmla="*/ 55 w 183"/>
                  <a:gd name="T11" fmla="*/ 9 h 218"/>
                  <a:gd name="T12" fmla="*/ 64 w 183"/>
                  <a:gd name="T13" fmla="*/ 7 h 218"/>
                  <a:gd name="T14" fmla="*/ 74 w 183"/>
                  <a:gd name="T15" fmla="*/ 2 h 218"/>
                  <a:gd name="T16" fmla="*/ 86 w 183"/>
                  <a:gd name="T17" fmla="*/ 0 h 218"/>
                  <a:gd name="T18" fmla="*/ 98 w 183"/>
                  <a:gd name="T19" fmla="*/ 0 h 218"/>
                  <a:gd name="T20" fmla="*/ 109 w 183"/>
                  <a:gd name="T21" fmla="*/ 0 h 218"/>
                  <a:gd name="T22" fmla="*/ 124 w 183"/>
                  <a:gd name="T23" fmla="*/ 4 h 218"/>
                  <a:gd name="T24" fmla="*/ 135 w 183"/>
                  <a:gd name="T25" fmla="*/ 7 h 218"/>
                  <a:gd name="T26" fmla="*/ 145 w 183"/>
                  <a:gd name="T27" fmla="*/ 11 h 218"/>
                  <a:gd name="T28" fmla="*/ 154 w 183"/>
                  <a:gd name="T29" fmla="*/ 19 h 218"/>
                  <a:gd name="T30" fmla="*/ 166 w 183"/>
                  <a:gd name="T31" fmla="*/ 30 h 218"/>
                  <a:gd name="T32" fmla="*/ 176 w 183"/>
                  <a:gd name="T33" fmla="*/ 47 h 218"/>
                  <a:gd name="T34" fmla="*/ 178 w 183"/>
                  <a:gd name="T35" fmla="*/ 57 h 218"/>
                  <a:gd name="T36" fmla="*/ 180 w 183"/>
                  <a:gd name="T37" fmla="*/ 68 h 218"/>
                  <a:gd name="T38" fmla="*/ 183 w 183"/>
                  <a:gd name="T39" fmla="*/ 80 h 218"/>
                  <a:gd name="T40" fmla="*/ 183 w 183"/>
                  <a:gd name="T41" fmla="*/ 92 h 218"/>
                  <a:gd name="T42" fmla="*/ 180 w 183"/>
                  <a:gd name="T43" fmla="*/ 106 h 218"/>
                  <a:gd name="T44" fmla="*/ 180 w 183"/>
                  <a:gd name="T45" fmla="*/ 121 h 218"/>
                  <a:gd name="T46" fmla="*/ 176 w 183"/>
                  <a:gd name="T47" fmla="*/ 133 h 218"/>
                  <a:gd name="T48" fmla="*/ 171 w 183"/>
                  <a:gd name="T49" fmla="*/ 147 h 218"/>
                  <a:gd name="T50" fmla="*/ 166 w 183"/>
                  <a:gd name="T51" fmla="*/ 163 h 218"/>
                  <a:gd name="T52" fmla="*/ 161 w 183"/>
                  <a:gd name="T53" fmla="*/ 175 h 218"/>
                  <a:gd name="T54" fmla="*/ 152 w 183"/>
                  <a:gd name="T55" fmla="*/ 187 h 218"/>
                  <a:gd name="T56" fmla="*/ 143 w 183"/>
                  <a:gd name="T57" fmla="*/ 199 h 218"/>
                  <a:gd name="T58" fmla="*/ 128 w 183"/>
                  <a:gd name="T59" fmla="*/ 206 h 218"/>
                  <a:gd name="T60" fmla="*/ 114 w 183"/>
                  <a:gd name="T61" fmla="*/ 213 h 218"/>
                  <a:gd name="T62" fmla="*/ 100 w 183"/>
                  <a:gd name="T63" fmla="*/ 218 h 218"/>
                  <a:gd name="T64" fmla="*/ 86 w 183"/>
                  <a:gd name="T65" fmla="*/ 218 h 218"/>
                  <a:gd name="T66" fmla="*/ 71 w 183"/>
                  <a:gd name="T67" fmla="*/ 218 h 218"/>
                  <a:gd name="T68" fmla="*/ 57 w 183"/>
                  <a:gd name="T69" fmla="*/ 213 h 218"/>
                  <a:gd name="T70" fmla="*/ 41 w 183"/>
                  <a:gd name="T71" fmla="*/ 206 h 218"/>
                  <a:gd name="T72" fmla="*/ 29 w 183"/>
                  <a:gd name="T73" fmla="*/ 197 h 218"/>
                  <a:gd name="T74" fmla="*/ 19 w 183"/>
                  <a:gd name="T75" fmla="*/ 182 h 218"/>
                  <a:gd name="T76" fmla="*/ 12 w 183"/>
                  <a:gd name="T77" fmla="*/ 171 h 218"/>
                  <a:gd name="T78" fmla="*/ 8 w 183"/>
                  <a:gd name="T79" fmla="*/ 161 h 218"/>
                  <a:gd name="T80" fmla="*/ 3 w 183"/>
                  <a:gd name="T81" fmla="*/ 149 h 218"/>
                  <a:gd name="T82" fmla="*/ 3 w 183"/>
                  <a:gd name="T83" fmla="*/ 137 h 218"/>
                  <a:gd name="T84" fmla="*/ 0 w 183"/>
                  <a:gd name="T85" fmla="*/ 128 h 218"/>
                  <a:gd name="T86" fmla="*/ 0 w 183"/>
                  <a:gd name="T87" fmla="*/ 114 h 218"/>
                  <a:gd name="T88" fmla="*/ 0 w 183"/>
                  <a:gd name="T89" fmla="*/ 99 h 218"/>
                  <a:gd name="T90" fmla="*/ 3 w 183"/>
                  <a:gd name="T91" fmla="*/ 83 h 218"/>
                  <a:gd name="T92" fmla="*/ 5 w 183"/>
                  <a:gd name="T93" fmla="*/ 76 h 2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18"/>
                  <a:gd name="T143" fmla="*/ 183 w 183"/>
                  <a:gd name="T144" fmla="*/ 218 h 2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18">
                    <a:moveTo>
                      <a:pt x="5" y="76"/>
                    </a:moveTo>
                    <a:lnTo>
                      <a:pt x="5" y="68"/>
                    </a:lnTo>
                    <a:lnTo>
                      <a:pt x="5" y="64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22" y="38"/>
                    </a:lnTo>
                    <a:lnTo>
                      <a:pt x="29" y="30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3" y="11"/>
                    </a:lnTo>
                    <a:lnTo>
                      <a:pt x="55" y="9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4" y="4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5" y="11"/>
                    </a:lnTo>
                    <a:lnTo>
                      <a:pt x="150" y="16"/>
                    </a:lnTo>
                    <a:lnTo>
                      <a:pt x="154" y="19"/>
                    </a:lnTo>
                    <a:lnTo>
                      <a:pt x="159" y="23"/>
                    </a:lnTo>
                    <a:lnTo>
                      <a:pt x="166" y="30"/>
                    </a:lnTo>
                    <a:lnTo>
                      <a:pt x="171" y="40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78" y="57"/>
                    </a:lnTo>
                    <a:lnTo>
                      <a:pt x="180" y="64"/>
                    </a:lnTo>
                    <a:lnTo>
                      <a:pt x="180" y="68"/>
                    </a:lnTo>
                    <a:lnTo>
                      <a:pt x="183" y="73"/>
                    </a:lnTo>
                    <a:lnTo>
                      <a:pt x="183" y="80"/>
                    </a:lnTo>
                    <a:lnTo>
                      <a:pt x="183" y="87"/>
                    </a:lnTo>
                    <a:lnTo>
                      <a:pt x="183" y="92"/>
                    </a:lnTo>
                    <a:lnTo>
                      <a:pt x="183" y="99"/>
                    </a:lnTo>
                    <a:lnTo>
                      <a:pt x="180" y="106"/>
                    </a:lnTo>
                    <a:lnTo>
                      <a:pt x="180" y="114"/>
                    </a:lnTo>
                    <a:lnTo>
                      <a:pt x="180" y="121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42"/>
                    </a:lnTo>
                    <a:lnTo>
                      <a:pt x="171" y="147"/>
                    </a:lnTo>
                    <a:lnTo>
                      <a:pt x="169" y="156"/>
                    </a:lnTo>
                    <a:lnTo>
                      <a:pt x="166" y="163"/>
                    </a:lnTo>
                    <a:lnTo>
                      <a:pt x="166" y="171"/>
                    </a:lnTo>
                    <a:lnTo>
                      <a:pt x="161" y="175"/>
                    </a:lnTo>
                    <a:lnTo>
                      <a:pt x="157" y="182"/>
                    </a:lnTo>
                    <a:lnTo>
                      <a:pt x="152" y="187"/>
                    </a:lnTo>
                    <a:lnTo>
                      <a:pt x="147" y="194"/>
                    </a:lnTo>
                    <a:lnTo>
                      <a:pt x="143" y="199"/>
                    </a:lnTo>
                    <a:lnTo>
                      <a:pt x="135" y="204"/>
                    </a:lnTo>
                    <a:lnTo>
                      <a:pt x="128" y="206"/>
                    </a:lnTo>
                    <a:lnTo>
                      <a:pt x="124" y="211"/>
                    </a:lnTo>
                    <a:lnTo>
                      <a:pt x="114" y="213"/>
                    </a:lnTo>
                    <a:lnTo>
                      <a:pt x="109" y="216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86" y="218"/>
                    </a:lnTo>
                    <a:lnTo>
                      <a:pt x="79" y="218"/>
                    </a:lnTo>
                    <a:lnTo>
                      <a:pt x="71" y="218"/>
                    </a:lnTo>
                    <a:lnTo>
                      <a:pt x="64" y="218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1" y="206"/>
                    </a:lnTo>
                    <a:lnTo>
                      <a:pt x="36" y="204"/>
                    </a:lnTo>
                    <a:lnTo>
                      <a:pt x="29" y="197"/>
                    </a:lnTo>
                    <a:lnTo>
                      <a:pt x="24" y="190"/>
                    </a:lnTo>
                    <a:lnTo>
                      <a:pt x="19" y="182"/>
                    </a:lnTo>
                    <a:lnTo>
                      <a:pt x="15" y="175"/>
                    </a:lnTo>
                    <a:lnTo>
                      <a:pt x="12" y="171"/>
                    </a:lnTo>
                    <a:lnTo>
                      <a:pt x="10" y="166"/>
                    </a:lnTo>
                    <a:lnTo>
                      <a:pt x="8" y="161"/>
                    </a:lnTo>
                    <a:lnTo>
                      <a:pt x="5" y="156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66" name="Freeform 36"/>
              <p:cNvSpPr>
                <a:spLocks noChangeAspect="1"/>
              </p:cNvSpPr>
              <p:nvPr/>
            </p:nvSpPr>
            <p:spPr bwMode="auto">
              <a:xfrm>
                <a:off x="2509" y="10492"/>
                <a:ext cx="194" cy="1238"/>
              </a:xfrm>
              <a:custGeom>
                <a:avLst/>
                <a:gdLst>
                  <a:gd name="T0" fmla="*/ 0 w 194"/>
                  <a:gd name="T1" fmla="*/ 10 h 1238"/>
                  <a:gd name="T2" fmla="*/ 4 w 194"/>
                  <a:gd name="T3" fmla="*/ 22 h 1238"/>
                  <a:gd name="T4" fmla="*/ 11 w 194"/>
                  <a:gd name="T5" fmla="*/ 41 h 1238"/>
                  <a:gd name="T6" fmla="*/ 21 w 194"/>
                  <a:gd name="T7" fmla="*/ 64 h 1238"/>
                  <a:gd name="T8" fmla="*/ 28 w 194"/>
                  <a:gd name="T9" fmla="*/ 98 h 1238"/>
                  <a:gd name="T10" fmla="*/ 38 w 194"/>
                  <a:gd name="T11" fmla="*/ 133 h 1238"/>
                  <a:gd name="T12" fmla="*/ 52 w 194"/>
                  <a:gd name="T13" fmla="*/ 176 h 1238"/>
                  <a:gd name="T14" fmla="*/ 61 w 194"/>
                  <a:gd name="T15" fmla="*/ 224 h 1238"/>
                  <a:gd name="T16" fmla="*/ 73 w 194"/>
                  <a:gd name="T17" fmla="*/ 276 h 1238"/>
                  <a:gd name="T18" fmla="*/ 83 w 194"/>
                  <a:gd name="T19" fmla="*/ 335 h 1238"/>
                  <a:gd name="T20" fmla="*/ 94 w 194"/>
                  <a:gd name="T21" fmla="*/ 397 h 1238"/>
                  <a:gd name="T22" fmla="*/ 104 w 194"/>
                  <a:gd name="T23" fmla="*/ 463 h 1238"/>
                  <a:gd name="T24" fmla="*/ 111 w 194"/>
                  <a:gd name="T25" fmla="*/ 535 h 1238"/>
                  <a:gd name="T26" fmla="*/ 116 w 194"/>
                  <a:gd name="T27" fmla="*/ 608 h 1238"/>
                  <a:gd name="T28" fmla="*/ 120 w 194"/>
                  <a:gd name="T29" fmla="*/ 687 h 1238"/>
                  <a:gd name="T30" fmla="*/ 120 w 194"/>
                  <a:gd name="T31" fmla="*/ 770 h 1238"/>
                  <a:gd name="T32" fmla="*/ 120 w 194"/>
                  <a:gd name="T33" fmla="*/ 855 h 1238"/>
                  <a:gd name="T34" fmla="*/ 116 w 194"/>
                  <a:gd name="T35" fmla="*/ 943 h 1238"/>
                  <a:gd name="T36" fmla="*/ 109 w 194"/>
                  <a:gd name="T37" fmla="*/ 1033 h 1238"/>
                  <a:gd name="T38" fmla="*/ 97 w 194"/>
                  <a:gd name="T39" fmla="*/ 1128 h 1238"/>
                  <a:gd name="T40" fmla="*/ 83 w 194"/>
                  <a:gd name="T41" fmla="*/ 1226 h 1238"/>
                  <a:gd name="T42" fmla="*/ 97 w 194"/>
                  <a:gd name="T43" fmla="*/ 1233 h 1238"/>
                  <a:gd name="T44" fmla="*/ 118 w 194"/>
                  <a:gd name="T45" fmla="*/ 1238 h 1238"/>
                  <a:gd name="T46" fmla="*/ 137 w 194"/>
                  <a:gd name="T47" fmla="*/ 1238 h 1238"/>
                  <a:gd name="T48" fmla="*/ 154 w 194"/>
                  <a:gd name="T49" fmla="*/ 1226 h 1238"/>
                  <a:gd name="T50" fmla="*/ 163 w 194"/>
                  <a:gd name="T51" fmla="*/ 1207 h 1238"/>
                  <a:gd name="T52" fmla="*/ 163 w 194"/>
                  <a:gd name="T53" fmla="*/ 1193 h 1238"/>
                  <a:gd name="T54" fmla="*/ 165 w 194"/>
                  <a:gd name="T55" fmla="*/ 1166 h 1238"/>
                  <a:gd name="T56" fmla="*/ 170 w 194"/>
                  <a:gd name="T57" fmla="*/ 1136 h 1238"/>
                  <a:gd name="T58" fmla="*/ 175 w 194"/>
                  <a:gd name="T59" fmla="*/ 1095 h 1238"/>
                  <a:gd name="T60" fmla="*/ 180 w 194"/>
                  <a:gd name="T61" fmla="*/ 1050 h 1238"/>
                  <a:gd name="T62" fmla="*/ 182 w 194"/>
                  <a:gd name="T63" fmla="*/ 998 h 1238"/>
                  <a:gd name="T64" fmla="*/ 187 w 194"/>
                  <a:gd name="T65" fmla="*/ 941 h 1238"/>
                  <a:gd name="T66" fmla="*/ 189 w 194"/>
                  <a:gd name="T67" fmla="*/ 879 h 1238"/>
                  <a:gd name="T68" fmla="*/ 191 w 194"/>
                  <a:gd name="T69" fmla="*/ 815 h 1238"/>
                  <a:gd name="T70" fmla="*/ 191 w 194"/>
                  <a:gd name="T71" fmla="*/ 746 h 1238"/>
                  <a:gd name="T72" fmla="*/ 191 w 194"/>
                  <a:gd name="T73" fmla="*/ 677 h 1238"/>
                  <a:gd name="T74" fmla="*/ 189 w 194"/>
                  <a:gd name="T75" fmla="*/ 604 h 1238"/>
                  <a:gd name="T76" fmla="*/ 187 w 194"/>
                  <a:gd name="T77" fmla="*/ 530 h 1238"/>
                  <a:gd name="T78" fmla="*/ 180 w 194"/>
                  <a:gd name="T79" fmla="*/ 456 h 1238"/>
                  <a:gd name="T80" fmla="*/ 173 w 194"/>
                  <a:gd name="T81" fmla="*/ 383 h 1238"/>
                  <a:gd name="T82" fmla="*/ 163 w 194"/>
                  <a:gd name="T83" fmla="*/ 314 h 1238"/>
                  <a:gd name="T84" fmla="*/ 149 w 194"/>
                  <a:gd name="T85" fmla="*/ 243 h 1238"/>
                  <a:gd name="T86" fmla="*/ 135 w 194"/>
                  <a:gd name="T87" fmla="*/ 176 h 1238"/>
                  <a:gd name="T88" fmla="*/ 113 w 194"/>
                  <a:gd name="T89" fmla="*/ 114 h 1238"/>
                  <a:gd name="T90" fmla="*/ 92 w 194"/>
                  <a:gd name="T91" fmla="*/ 53 h 1238"/>
                  <a:gd name="T92" fmla="*/ 66 w 194"/>
                  <a:gd name="T93" fmla="*/ 0 h 12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1238"/>
                  <a:gd name="T143" fmla="*/ 194 w 194"/>
                  <a:gd name="T144" fmla="*/ 1238 h 12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1238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9" y="34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3" y="76"/>
                    </a:lnTo>
                    <a:lnTo>
                      <a:pt x="26" y="86"/>
                    </a:lnTo>
                    <a:lnTo>
                      <a:pt x="28" y="98"/>
                    </a:lnTo>
                    <a:lnTo>
                      <a:pt x="30" y="107"/>
                    </a:lnTo>
                    <a:lnTo>
                      <a:pt x="35" y="121"/>
                    </a:lnTo>
                    <a:lnTo>
                      <a:pt x="38" y="133"/>
                    </a:lnTo>
                    <a:lnTo>
                      <a:pt x="42" y="148"/>
                    </a:lnTo>
                    <a:lnTo>
                      <a:pt x="45" y="159"/>
                    </a:lnTo>
                    <a:lnTo>
                      <a:pt x="52" y="176"/>
                    </a:lnTo>
                    <a:lnTo>
                      <a:pt x="54" y="190"/>
                    </a:lnTo>
                    <a:lnTo>
                      <a:pt x="56" y="207"/>
                    </a:lnTo>
                    <a:lnTo>
                      <a:pt x="61" y="224"/>
                    </a:lnTo>
                    <a:lnTo>
                      <a:pt x="66" y="240"/>
                    </a:lnTo>
                    <a:lnTo>
                      <a:pt x="68" y="259"/>
                    </a:lnTo>
                    <a:lnTo>
                      <a:pt x="73" y="276"/>
                    </a:lnTo>
                    <a:lnTo>
                      <a:pt x="75" y="295"/>
                    </a:lnTo>
                    <a:lnTo>
                      <a:pt x="80" y="314"/>
                    </a:lnTo>
                    <a:lnTo>
                      <a:pt x="83" y="335"/>
                    </a:lnTo>
                    <a:lnTo>
                      <a:pt x="90" y="354"/>
                    </a:lnTo>
                    <a:lnTo>
                      <a:pt x="92" y="376"/>
                    </a:lnTo>
                    <a:lnTo>
                      <a:pt x="94" y="397"/>
                    </a:lnTo>
                    <a:lnTo>
                      <a:pt x="97" y="418"/>
                    </a:lnTo>
                    <a:lnTo>
                      <a:pt x="99" y="442"/>
                    </a:lnTo>
                    <a:lnTo>
                      <a:pt x="104" y="463"/>
                    </a:lnTo>
                    <a:lnTo>
                      <a:pt x="106" y="487"/>
                    </a:lnTo>
                    <a:lnTo>
                      <a:pt x="109" y="509"/>
                    </a:lnTo>
                    <a:lnTo>
                      <a:pt x="111" y="535"/>
                    </a:lnTo>
                    <a:lnTo>
                      <a:pt x="113" y="558"/>
                    </a:lnTo>
                    <a:lnTo>
                      <a:pt x="113" y="582"/>
                    </a:lnTo>
                    <a:lnTo>
                      <a:pt x="116" y="608"/>
                    </a:lnTo>
                    <a:lnTo>
                      <a:pt x="118" y="634"/>
                    </a:lnTo>
                    <a:lnTo>
                      <a:pt x="118" y="661"/>
                    </a:lnTo>
                    <a:lnTo>
                      <a:pt x="120" y="687"/>
                    </a:lnTo>
                    <a:lnTo>
                      <a:pt x="120" y="713"/>
                    </a:lnTo>
                    <a:lnTo>
                      <a:pt x="123" y="741"/>
                    </a:lnTo>
                    <a:lnTo>
                      <a:pt x="120" y="770"/>
                    </a:lnTo>
                    <a:lnTo>
                      <a:pt x="120" y="798"/>
                    </a:lnTo>
                    <a:lnTo>
                      <a:pt x="120" y="824"/>
                    </a:lnTo>
                    <a:lnTo>
                      <a:pt x="120" y="855"/>
                    </a:lnTo>
                    <a:lnTo>
                      <a:pt x="120" y="884"/>
                    </a:lnTo>
                    <a:lnTo>
                      <a:pt x="118" y="915"/>
                    </a:lnTo>
                    <a:lnTo>
                      <a:pt x="116" y="943"/>
                    </a:lnTo>
                    <a:lnTo>
                      <a:pt x="116" y="974"/>
                    </a:lnTo>
                    <a:lnTo>
                      <a:pt x="111" y="1003"/>
                    </a:lnTo>
                    <a:lnTo>
                      <a:pt x="109" y="1033"/>
                    </a:lnTo>
                    <a:lnTo>
                      <a:pt x="106" y="1067"/>
                    </a:lnTo>
                    <a:lnTo>
                      <a:pt x="101" y="1098"/>
                    </a:lnTo>
                    <a:lnTo>
                      <a:pt x="97" y="1128"/>
                    </a:lnTo>
                    <a:lnTo>
                      <a:pt x="92" y="1162"/>
                    </a:lnTo>
                    <a:lnTo>
                      <a:pt x="90" y="1193"/>
                    </a:lnTo>
                    <a:lnTo>
                      <a:pt x="83" y="1226"/>
                    </a:lnTo>
                    <a:lnTo>
                      <a:pt x="85" y="1226"/>
                    </a:lnTo>
                    <a:lnTo>
                      <a:pt x="92" y="1231"/>
                    </a:lnTo>
                    <a:lnTo>
                      <a:pt x="97" y="1233"/>
                    </a:lnTo>
                    <a:lnTo>
                      <a:pt x="104" y="1235"/>
                    </a:lnTo>
                    <a:lnTo>
                      <a:pt x="111" y="1238"/>
                    </a:lnTo>
                    <a:lnTo>
                      <a:pt x="118" y="1238"/>
                    </a:lnTo>
                    <a:lnTo>
                      <a:pt x="125" y="1238"/>
                    </a:lnTo>
                    <a:lnTo>
                      <a:pt x="132" y="1238"/>
                    </a:lnTo>
                    <a:lnTo>
                      <a:pt x="137" y="1238"/>
                    </a:lnTo>
                    <a:lnTo>
                      <a:pt x="144" y="1235"/>
                    </a:lnTo>
                    <a:lnTo>
                      <a:pt x="149" y="1231"/>
                    </a:lnTo>
                    <a:lnTo>
                      <a:pt x="154" y="1226"/>
                    </a:lnTo>
                    <a:lnTo>
                      <a:pt x="158" y="1219"/>
                    </a:lnTo>
                    <a:lnTo>
                      <a:pt x="163" y="1209"/>
                    </a:lnTo>
                    <a:lnTo>
                      <a:pt x="163" y="1207"/>
                    </a:lnTo>
                    <a:lnTo>
                      <a:pt x="163" y="1202"/>
                    </a:lnTo>
                    <a:lnTo>
                      <a:pt x="163" y="1197"/>
                    </a:lnTo>
                    <a:lnTo>
                      <a:pt x="163" y="1193"/>
                    </a:lnTo>
                    <a:lnTo>
                      <a:pt x="163" y="1183"/>
                    </a:lnTo>
                    <a:lnTo>
                      <a:pt x="165" y="1176"/>
                    </a:lnTo>
                    <a:lnTo>
                      <a:pt x="165" y="1166"/>
                    </a:lnTo>
                    <a:lnTo>
                      <a:pt x="168" y="1157"/>
                    </a:lnTo>
                    <a:lnTo>
                      <a:pt x="168" y="1147"/>
                    </a:lnTo>
                    <a:lnTo>
                      <a:pt x="170" y="1136"/>
                    </a:lnTo>
                    <a:lnTo>
                      <a:pt x="173" y="1121"/>
                    </a:lnTo>
                    <a:lnTo>
                      <a:pt x="173" y="1109"/>
                    </a:lnTo>
                    <a:lnTo>
                      <a:pt x="175" y="1095"/>
                    </a:lnTo>
                    <a:lnTo>
                      <a:pt x="175" y="1081"/>
                    </a:lnTo>
                    <a:lnTo>
                      <a:pt x="177" y="1067"/>
                    </a:lnTo>
                    <a:lnTo>
                      <a:pt x="180" y="1050"/>
                    </a:lnTo>
                    <a:lnTo>
                      <a:pt x="180" y="1033"/>
                    </a:lnTo>
                    <a:lnTo>
                      <a:pt x="180" y="1017"/>
                    </a:lnTo>
                    <a:lnTo>
                      <a:pt x="182" y="998"/>
                    </a:lnTo>
                    <a:lnTo>
                      <a:pt x="182" y="979"/>
                    </a:lnTo>
                    <a:lnTo>
                      <a:pt x="184" y="960"/>
                    </a:lnTo>
                    <a:lnTo>
                      <a:pt x="187" y="941"/>
                    </a:lnTo>
                    <a:lnTo>
                      <a:pt x="187" y="919"/>
                    </a:lnTo>
                    <a:lnTo>
                      <a:pt x="189" y="900"/>
                    </a:lnTo>
                    <a:lnTo>
                      <a:pt x="189" y="879"/>
                    </a:lnTo>
                    <a:lnTo>
                      <a:pt x="189" y="858"/>
                    </a:lnTo>
                    <a:lnTo>
                      <a:pt x="191" y="836"/>
                    </a:lnTo>
                    <a:lnTo>
                      <a:pt x="191" y="815"/>
                    </a:lnTo>
                    <a:lnTo>
                      <a:pt x="191" y="791"/>
                    </a:lnTo>
                    <a:lnTo>
                      <a:pt x="191" y="770"/>
                    </a:lnTo>
                    <a:lnTo>
                      <a:pt x="191" y="746"/>
                    </a:lnTo>
                    <a:lnTo>
                      <a:pt x="194" y="725"/>
                    </a:lnTo>
                    <a:lnTo>
                      <a:pt x="191" y="699"/>
                    </a:lnTo>
                    <a:lnTo>
                      <a:pt x="191" y="677"/>
                    </a:lnTo>
                    <a:lnTo>
                      <a:pt x="191" y="651"/>
                    </a:lnTo>
                    <a:lnTo>
                      <a:pt x="191" y="627"/>
                    </a:lnTo>
                    <a:lnTo>
                      <a:pt x="189" y="604"/>
                    </a:lnTo>
                    <a:lnTo>
                      <a:pt x="189" y="577"/>
                    </a:lnTo>
                    <a:lnTo>
                      <a:pt x="189" y="556"/>
                    </a:lnTo>
                    <a:lnTo>
                      <a:pt x="187" y="530"/>
                    </a:lnTo>
                    <a:lnTo>
                      <a:pt x="184" y="506"/>
                    </a:lnTo>
                    <a:lnTo>
                      <a:pt x="182" y="482"/>
                    </a:lnTo>
                    <a:lnTo>
                      <a:pt x="180" y="456"/>
                    </a:lnTo>
                    <a:lnTo>
                      <a:pt x="180" y="433"/>
                    </a:lnTo>
                    <a:lnTo>
                      <a:pt x="175" y="409"/>
                    </a:lnTo>
                    <a:lnTo>
                      <a:pt x="173" y="383"/>
                    </a:lnTo>
                    <a:lnTo>
                      <a:pt x="168" y="361"/>
                    </a:lnTo>
                    <a:lnTo>
                      <a:pt x="165" y="338"/>
                    </a:lnTo>
                    <a:lnTo>
                      <a:pt x="163" y="314"/>
                    </a:lnTo>
                    <a:lnTo>
                      <a:pt x="158" y="290"/>
                    </a:lnTo>
                    <a:lnTo>
                      <a:pt x="154" y="266"/>
                    </a:lnTo>
                    <a:lnTo>
                      <a:pt x="149" y="243"/>
                    </a:lnTo>
                    <a:lnTo>
                      <a:pt x="144" y="221"/>
                    </a:lnTo>
                    <a:lnTo>
                      <a:pt x="139" y="197"/>
                    </a:lnTo>
                    <a:lnTo>
                      <a:pt x="135" y="176"/>
                    </a:lnTo>
                    <a:lnTo>
                      <a:pt x="128" y="155"/>
                    </a:lnTo>
                    <a:lnTo>
                      <a:pt x="120" y="133"/>
                    </a:lnTo>
                    <a:lnTo>
                      <a:pt x="113" y="114"/>
                    </a:lnTo>
                    <a:lnTo>
                      <a:pt x="106" y="93"/>
                    </a:lnTo>
                    <a:lnTo>
                      <a:pt x="99" y="74"/>
                    </a:lnTo>
                    <a:lnTo>
                      <a:pt x="92" y="53"/>
                    </a:lnTo>
                    <a:lnTo>
                      <a:pt x="83" y="36"/>
                    </a:lnTo>
                    <a:lnTo>
                      <a:pt x="75" y="17"/>
                    </a:lnTo>
                    <a:lnTo>
                      <a:pt x="6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67" name="Freeform 37"/>
              <p:cNvSpPr>
                <a:spLocks noChangeAspect="1"/>
              </p:cNvSpPr>
              <p:nvPr/>
            </p:nvSpPr>
            <p:spPr bwMode="auto">
              <a:xfrm>
                <a:off x="2802" y="10476"/>
                <a:ext cx="289" cy="1194"/>
              </a:xfrm>
              <a:custGeom>
                <a:avLst/>
                <a:gdLst>
                  <a:gd name="T0" fmla="*/ 5 w 289"/>
                  <a:gd name="T1" fmla="*/ 21 h 1194"/>
                  <a:gd name="T2" fmla="*/ 15 w 289"/>
                  <a:gd name="T3" fmla="*/ 33 h 1194"/>
                  <a:gd name="T4" fmla="*/ 22 w 289"/>
                  <a:gd name="T5" fmla="*/ 40 h 1194"/>
                  <a:gd name="T6" fmla="*/ 31 w 289"/>
                  <a:gd name="T7" fmla="*/ 52 h 1194"/>
                  <a:gd name="T8" fmla="*/ 41 w 289"/>
                  <a:gd name="T9" fmla="*/ 64 h 1194"/>
                  <a:gd name="T10" fmla="*/ 50 w 289"/>
                  <a:gd name="T11" fmla="*/ 80 h 1194"/>
                  <a:gd name="T12" fmla="*/ 62 w 289"/>
                  <a:gd name="T13" fmla="*/ 99 h 1194"/>
                  <a:gd name="T14" fmla="*/ 74 w 289"/>
                  <a:gd name="T15" fmla="*/ 118 h 1194"/>
                  <a:gd name="T16" fmla="*/ 88 w 289"/>
                  <a:gd name="T17" fmla="*/ 140 h 1194"/>
                  <a:gd name="T18" fmla="*/ 100 w 289"/>
                  <a:gd name="T19" fmla="*/ 166 h 1194"/>
                  <a:gd name="T20" fmla="*/ 114 w 289"/>
                  <a:gd name="T21" fmla="*/ 192 h 1194"/>
                  <a:gd name="T22" fmla="*/ 126 w 289"/>
                  <a:gd name="T23" fmla="*/ 221 h 1194"/>
                  <a:gd name="T24" fmla="*/ 138 w 289"/>
                  <a:gd name="T25" fmla="*/ 254 h 1194"/>
                  <a:gd name="T26" fmla="*/ 152 w 289"/>
                  <a:gd name="T27" fmla="*/ 287 h 1194"/>
                  <a:gd name="T28" fmla="*/ 164 w 289"/>
                  <a:gd name="T29" fmla="*/ 325 h 1194"/>
                  <a:gd name="T30" fmla="*/ 173 w 289"/>
                  <a:gd name="T31" fmla="*/ 363 h 1194"/>
                  <a:gd name="T32" fmla="*/ 185 w 289"/>
                  <a:gd name="T33" fmla="*/ 406 h 1194"/>
                  <a:gd name="T34" fmla="*/ 195 w 289"/>
                  <a:gd name="T35" fmla="*/ 451 h 1194"/>
                  <a:gd name="T36" fmla="*/ 202 w 289"/>
                  <a:gd name="T37" fmla="*/ 496 h 1194"/>
                  <a:gd name="T38" fmla="*/ 211 w 289"/>
                  <a:gd name="T39" fmla="*/ 546 h 1194"/>
                  <a:gd name="T40" fmla="*/ 216 w 289"/>
                  <a:gd name="T41" fmla="*/ 598 h 1194"/>
                  <a:gd name="T42" fmla="*/ 221 w 289"/>
                  <a:gd name="T43" fmla="*/ 653 h 1194"/>
                  <a:gd name="T44" fmla="*/ 223 w 289"/>
                  <a:gd name="T45" fmla="*/ 710 h 1194"/>
                  <a:gd name="T46" fmla="*/ 225 w 289"/>
                  <a:gd name="T47" fmla="*/ 772 h 1194"/>
                  <a:gd name="T48" fmla="*/ 221 w 289"/>
                  <a:gd name="T49" fmla="*/ 833 h 1194"/>
                  <a:gd name="T50" fmla="*/ 218 w 289"/>
                  <a:gd name="T51" fmla="*/ 902 h 1194"/>
                  <a:gd name="T52" fmla="*/ 213 w 289"/>
                  <a:gd name="T53" fmla="*/ 971 h 1194"/>
                  <a:gd name="T54" fmla="*/ 204 w 289"/>
                  <a:gd name="T55" fmla="*/ 1042 h 1194"/>
                  <a:gd name="T56" fmla="*/ 195 w 289"/>
                  <a:gd name="T57" fmla="*/ 1116 h 1194"/>
                  <a:gd name="T58" fmla="*/ 183 w 289"/>
                  <a:gd name="T59" fmla="*/ 1194 h 1194"/>
                  <a:gd name="T60" fmla="*/ 266 w 289"/>
                  <a:gd name="T61" fmla="*/ 1182 h 1194"/>
                  <a:gd name="T62" fmla="*/ 266 w 289"/>
                  <a:gd name="T63" fmla="*/ 1178 h 1194"/>
                  <a:gd name="T64" fmla="*/ 266 w 289"/>
                  <a:gd name="T65" fmla="*/ 1168 h 1194"/>
                  <a:gd name="T66" fmla="*/ 268 w 289"/>
                  <a:gd name="T67" fmla="*/ 1154 h 1194"/>
                  <a:gd name="T68" fmla="*/ 270 w 289"/>
                  <a:gd name="T69" fmla="*/ 1135 h 1194"/>
                  <a:gd name="T70" fmla="*/ 273 w 289"/>
                  <a:gd name="T71" fmla="*/ 1114 h 1194"/>
                  <a:gd name="T72" fmla="*/ 275 w 289"/>
                  <a:gd name="T73" fmla="*/ 1087 h 1194"/>
                  <a:gd name="T74" fmla="*/ 277 w 289"/>
                  <a:gd name="T75" fmla="*/ 1057 h 1194"/>
                  <a:gd name="T76" fmla="*/ 282 w 289"/>
                  <a:gd name="T77" fmla="*/ 1026 h 1194"/>
                  <a:gd name="T78" fmla="*/ 282 w 289"/>
                  <a:gd name="T79" fmla="*/ 990 h 1194"/>
                  <a:gd name="T80" fmla="*/ 285 w 289"/>
                  <a:gd name="T81" fmla="*/ 952 h 1194"/>
                  <a:gd name="T82" fmla="*/ 287 w 289"/>
                  <a:gd name="T83" fmla="*/ 914 h 1194"/>
                  <a:gd name="T84" fmla="*/ 289 w 289"/>
                  <a:gd name="T85" fmla="*/ 869 h 1194"/>
                  <a:gd name="T86" fmla="*/ 289 w 289"/>
                  <a:gd name="T87" fmla="*/ 826 h 1194"/>
                  <a:gd name="T88" fmla="*/ 289 w 289"/>
                  <a:gd name="T89" fmla="*/ 781 h 1194"/>
                  <a:gd name="T90" fmla="*/ 289 w 289"/>
                  <a:gd name="T91" fmla="*/ 734 h 1194"/>
                  <a:gd name="T92" fmla="*/ 289 w 289"/>
                  <a:gd name="T93" fmla="*/ 686 h 1194"/>
                  <a:gd name="T94" fmla="*/ 285 w 289"/>
                  <a:gd name="T95" fmla="*/ 636 h 1194"/>
                  <a:gd name="T96" fmla="*/ 282 w 289"/>
                  <a:gd name="T97" fmla="*/ 586 h 1194"/>
                  <a:gd name="T98" fmla="*/ 277 w 289"/>
                  <a:gd name="T99" fmla="*/ 536 h 1194"/>
                  <a:gd name="T100" fmla="*/ 273 w 289"/>
                  <a:gd name="T101" fmla="*/ 487 h 1194"/>
                  <a:gd name="T102" fmla="*/ 266 w 289"/>
                  <a:gd name="T103" fmla="*/ 437 h 1194"/>
                  <a:gd name="T104" fmla="*/ 256 w 289"/>
                  <a:gd name="T105" fmla="*/ 389 h 1194"/>
                  <a:gd name="T106" fmla="*/ 244 w 289"/>
                  <a:gd name="T107" fmla="*/ 342 h 1194"/>
                  <a:gd name="T108" fmla="*/ 232 w 289"/>
                  <a:gd name="T109" fmla="*/ 294 h 1194"/>
                  <a:gd name="T110" fmla="*/ 218 w 289"/>
                  <a:gd name="T111" fmla="*/ 247 h 1194"/>
                  <a:gd name="T112" fmla="*/ 202 w 289"/>
                  <a:gd name="T113" fmla="*/ 204 h 1194"/>
                  <a:gd name="T114" fmla="*/ 185 w 289"/>
                  <a:gd name="T115" fmla="*/ 161 h 1194"/>
                  <a:gd name="T116" fmla="*/ 164 w 289"/>
                  <a:gd name="T117" fmla="*/ 121 h 1194"/>
                  <a:gd name="T118" fmla="*/ 142 w 289"/>
                  <a:gd name="T119" fmla="*/ 83 h 1194"/>
                  <a:gd name="T120" fmla="*/ 116 w 289"/>
                  <a:gd name="T121" fmla="*/ 47 h 1194"/>
                  <a:gd name="T122" fmla="*/ 88 w 289"/>
                  <a:gd name="T123" fmla="*/ 16 h 1194"/>
                  <a:gd name="T124" fmla="*/ 0 w 289"/>
                  <a:gd name="T125" fmla="*/ 16 h 1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9"/>
                  <a:gd name="T190" fmla="*/ 0 h 1194"/>
                  <a:gd name="T191" fmla="*/ 289 w 289"/>
                  <a:gd name="T192" fmla="*/ 1194 h 11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9" h="1194">
                    <a:moveTo>
                      <a:pt x="0" y="16"/>
                    </a:moveTo>
                    <a:lnTo>
                      <a:pt x="5" y="21"/>
                    </a:lnTo>
                    <a:lnTo>
                      <a:pt x="7" y="23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2" y="40"/>
                    </a:lnTo>
                    <a:lnTo>
                      <a:pt x="24" y="45"/>
                    </a:lnTo>
                    <a:lnTo>
                      <a:pt x="31" y="52"/>
                    </a:lnTo>
                    <a:lnTo>
                      <a:pt x="36" y="57"/>
                    </a:lnTo>
                    <a:lnTo>
                      <a:pt x="41" y="64"/>
                    </a:lnTo>
                    <a:lnTo>
                      <a:pt x="45" y="73"/>
                    </a:lnTo>
                    <a:lnTo>
                      <a:pt x="50" y="80"/>
                    </a:lnTo>
                    <a:lnTo>
                      <a:pt x="55" y="90"/>
                    </a:lnTo>
                    <a:lnTo>
                      <a:pt x="62" y="99"/>
                    </a:lnTo>
                    <a:lnTo>
                      <a:pt x="67" y="107"/>
                    </a:lnTo>
                    <a:lnTo>
                      <a:pt x="74" y="118"/>
                    </a:lnTo>
                    <a:lnTo>
                      <a:pt x="81" y="128"/>
                    </a:lnTo>
                    <a:lnTo>
                      <a:pt x="88" y="140"/>
                    </a:lnTo>
                    <a:lnTo>
                      <a:pt x="93" y="154"/>
                    </a:lnTo>
                    <a:lnTo>
                      <a:pt x="100" y="166"/>
                    </a:lnTo>
                    <a:lnTo>
                      <a:pt x="105" y="178"/>
                    </a:lnTo>
                    <a:lnTo>
                      <a:pt x="114" y="192"/>
                    </a:lnTo>
                    <a:lnTo>
                      <a:pt x="119" y="206"/>
                    </a:lnTo>
                    <a:lnTo>
                      <a:pt x="126" y="221"/>
                    </a:lnTo>
                    <a:lnTo>
                      <a:pt x="131" y="237"/>
                    </a:lnTo>
                    <a:lnTo>
                      <a:pt x="138" y="254"/>
                    </a:lnTo>
                    <a:lnTo>
                      <a:pt x="145" y="270"/>
                    </a:lnTo>
                    <a:lnTo>
                      <a:pt x="152" y="287"/>
                    </a:lnTo>
                    <a:lnTo>
                      <a:pt x="157" y="306"/>
                    </a:lnTo>
                    <a:lnTo>
                      <a:pt x="164" y="325"/>
                    </a:lnTo>
                    <a:lnTo>
                      <a:pt x="168" y="342"/>
                    </a:lnTo>
                    <a:lnTo>
                      <a:pt x="173" y="363"/>
                    </a:lnTo>
                    <a:lnTo>
                      <a:pt x="178" y="384"/>
                    </a:lnTo>
                    <a:lnTo>
                      <a:pt x="185" y="406"/>
                    </a:lnTo>
                    <a:lnTo>
                      <a:pt x="190" y="427"/>
                    </a:lnTo>
                    <a:lnTo>
                      <a:pt x="195" y="451"/>
                    </a:lnTo>
                    <a:lnTo>
                      <a:pt x="199" y="472"/>
                    </a:lnTo>
                    <a:lnTo>
                      <a:pt x="202" y="496"/>
                    </a:lnTo>
                    <a:lnTo>
                      <a:pt x="206" y="520"/>
                    </a:lnTo>
                    <a:lnTo>
                      <a:pt x="211" y="546"/>
                    </a:lnTo>
                    <a:lnTo>
                      <a:pt x="213" y="572"/>
                    </a:lnTo>
                    <a:lnTo>
                      <a:pt x="216" y="598"/>
                    </a:lnTo>
                    <a:lnTo>
                      <a:pt x="218" y="627"/>
                    </a:lnTo>
                    <a:lnTo>
                      <a:pt x="221" y="653"/>
                    </a:lnTo>
                    <a:lnTo>
                      <a:pt x="221" y="681"/>
                    </a:lnTo>
                    <a:lnTo>
                      <a:pt x="223" y="710"/>
                    </a:lnTo>
                    <a:lnTo>
                      <a:pt x="223" y="741"/>
                    </a:lnTo>
                    <a:lnTo>
                      <a:pt x="225" y="772"/>
                    </a:lnTo>
                    <a:lnTo>
                      <a:pt x="223" y="802"/>
                    </a:lnTo>
                    <a:lnTo>
                      <a:pt x="221" y="833"/>
                    </a:lnTo>
                    <a:lnTo>
                      <a:pt x="221" y="867"/>
                    </a:lnTo>
                    <a:lnTo>
                      <a:pt x="218" y="902"/>
                    </a:lnTo>
                    <a:lnTo>
                      <a:pt x="216" y="935"/>
                    </a:lnTo>
                    <a:lnTo>
                      <a:pt x="213" y="971"/>
                    </a:lnTo>
                    <a:lnTo>
                      <a:pt x="211" y="1004"/>
                    </a:lnTo>
                    <a:lnTo>
                      <a:pt x="204" y="1042"/>
                    </a:lnTo>
                    <a:lnTo>
                      <a:pt x="199" y="1078"/>
                    </a:lnTo>
                    <a:lnTo>
                      <a:pt x="195" y="1116"/>
                    </a:lnTo>
                    <a:lnTo>
                      <a:pt x="187" y="1154"/>
                    </a:lnTo>
                    <a:lnTo>
                      <a:pt x="183" y="1194"/>
                    </a:lnTo>
                    <a:lnTo>
                      <a:pt x="266" y="1185"/>
                    </a:lnTo>
                    <a:lnTo>
                      <a:pt x="266" y="1182"/>
                    </a:lnTo>
                    <a:lnTo>
                      <a:pt x="266" y="1178"/>
                    </a:lnTo>
                    <a:lnTo>
                      <a:pt x="266" y="1173"/>
                    </a:lnTo>
                    <a:lnTo>
                      <a:pt x="266" y="1168"/>
                    </a:lnTo>
                    <a:lnTo>
                      <a:pt x="268" y="1161"/>
                    </a:lnTo>
                    <a:lnTo>
                      <a:pt x="268" y="1154"/>
                    </a:lnTo>
                    <a:lnTo>
                      <a:pt x="270" y="1144"/>
                    </a:lnTo>
                    <a:lnTo>
                      <a:pt x="270" y="1135"/>
                    </a:lnTo>
                    <a:lnTo>
                      <a:pt x="273" y="1125"/>
                    </a:lnTo>
                    <a:lnTo>
                      <a:pt x="273" y="1114"/>
                    </a:lnTo>
                    <a:lnTo>
                      <a:pt x="275" y="1102"/>
                    </a:lnTo>
                    <a:lnTo>
                      <a:pt x="275" y="1087"/>
                    </a:lnTo>
                    <a:lnTo>
                      <a:pt x="277" y="1073"/>
                    </a:lnTo>
                    <a:lnTo>
                      <a:pt x="277" y="1057"/>
                    </a:lnTo>
                    <a:lnTo>
                      <a:pt x="280" y="1042"/>
                    </a:lnTo>
                    <a:lnTo>
                      <a:pt x="282" y="1026"/>
                    </a:lnTo>
                    <a:lnTo>
                      <a:pt x="282" y="1009"/>
                    </a:lnTo>
                    <a:lnTo>
                      <a:pt x="282" y="990"/>
                    </a:lnTo>
                    <a:lnTo>
                      <a:pt x="285" y="971"/>
                    </a:lnTo>
                    <a:lnTo>
                      <a:pt x="285" y="952"/>
                    </a:lnTo>
                    <a:lnTo>
                      <a:pt x="287" y="933"/>
                    </a:lnTo>
                    <a:lnTo>
                      <a:pt x="287" y="914"/>
                    </a:lnTo>
                    <a:lnTo>
                      <a:pt x="289" y="893"/>
                    </a:lnTo>
                    <a:lnTo>
                      <a:pt x="289" y="869"/>
                    </a:lnTo>
                    <a:lnTo>
                      <a:pt x="289" y="848"/>
                    </a:lnTo>
                    <a:lnTo>
                      <a:pt x="289" y="826"/>
                    </a:lnTo>
                    <a:lnTo>
                      <a:pt x="289" y="805"/>
                    </a:lnTo>
                    <a:lnTo>
                      <a:pt x="289" y="781"/>
                    </a:lnTo>
                    <a:lnTo>
                      <a:pt x="289" y="757"/>
                    </a:lnTo>
                    <a:lnTo>
                      <a:pt x="289" y="734"/>
                    </a:lnTo>
                    <a:lnTo>
                      <a:pt x="289" y="710"/>
                    </a:lnTo>
                    <a:lnTo>
                      <a:pt x="289" y="686"/>
                    </a:lnTo>
                    <a:lnTo>
                      <a:pt x="287" y="660"/>
                    </a:lnTo>
                    <a:lnTo>
                      <a:pt x="285" y="636"/>
                    </a:lnTo>
                    <a:lnTo>
                      <a:pt x="285" y="612"/>
                    </a:lnTo>
                    <a:lnTo>
                      <a:pt x="282" y="586"/>
                    </a:lnTo>
                    <a:lnTo>
                      <a:pt x="280" y="563"/>
                    </a:lnTo>
                    <a:lnTo>
                      <a:pt x="277" y="536"/>
                    </a:lnTo>
                    <a:lnTo>
                      <a:pt x="275" y="513"/>
                    </a:lnTo>
                    <a:lnTo>
                      <a:pt x="273" y="487"/>
                    </a:lnTo>
                    <a:lnTo>
                      <a:pt x="268" y="463"/>
                    </a:lnTo>
                    <a:lnTo>
                      <a:pt x="266" y="437"/>
                    </a:lnTo>
                    <a:lnTo>
                      <a:pt x="261" y="413"/>
                    </a:lnTo>
                    <a:lnTo>
                      <a:pt x="256" y="389"/>
                    </a:lnTo>
                    <a:lnTo>
                      <a:pt x="251" y="365"/>
                    </a:lnTo>
                    <a:lnTo>
                      <a:pt x="244" y="342"/>
                    </a:lnTo>
                    <a:lnTo>
                      <a:pt x="240" y="318"/>
                    </a:lnTo>
                    <a:lnTo>
                      <a:pt x="232" y="294"/>
                    </a:lnTo>
                    <a:lnTo>
                      <a:pt x="225" y="270"/>
                    </a:lnTo>
                    <a:lnTo>
                      <a:pt x="218" y="247"/>
                    </a:lnTo>
                    <a:lnTo>
                      <a:pt x="211" y="228"/>
                    </a:lnTo>
                    <a:lnTo>
                      <a:pt x="202" y="204"/>
                    </a:lnTo>
                    <a:lnTo>
                      <a:pt x="192" y="183"/>
                    </a:lnTo>
                    <a:lnTo>
                      <a:pt x="185" y="161"/>
                    </a:lnTo>
                    <a:lnTo>
                      <a:pt x="176" y="142"/>
                    </a:lnTo>
                    <a:lnTo>
                      <a:pt x="164" y="121"/>
                    </a:lnTo>
                    <a:lnTo>
                      <a:pt x="154" y="102"/>
                    </a:lnTo>
                    <a:lnTo>
                      <a:pt x="142" y="83"/>
                    </a:lnTo>
                    <a:lnTo>
                      <a:pt x="131" y="66"/>
                    </a:lnTo>
                    <a:lnTo>
                      <a:pt x="116" y="47"/>
                    </a:lnTo>
                    <a:lnTo>
                      <a:pt x="105" y="31"/>
                    </a:lnTo>
                    <a:lnTo>
                      <a:pt x="88" y="16"/>
                    </a:lnTo>
                    <a:lnTo>
                      <a:pt x="7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68" name="Freeform 38"/>
              <p:cNvSpPr>
                <a:spLocks noChangeAspect="1"/>
              </p:cNvSpPr>
              <p:nvPr/>
            </p:nvSpPr>
            <p:spPr bwMode="auto">
              <a:xfrm>
                <a:off x="3051" y="10412"/>
                <a:ext cx="287" cy="1227"/>
              </a:xfrm>
              <a:custGeom>
                <a:avLst/>
                <a:gdLst>
                  <a:gd name="T0" fmla="*/ 7 w 287"/>
                  <a:gd name="T1" fmla="*/ 59 h 1227"/>
                  <a:gd name="T2" fmla="*/ 26 w 287"/>
                  <a:gd name="T3" fmla="*/ 80 h 1227"/>
                  <a:gd name="T4" fmla="*/ 40 w 287"/>
                  <a:gd name="T5" fmla="*/ 99 h 1227"/>
                  <a:gd name="T6" fmla="*/ 54 w 287"/>
                  <a:gd name="T7" fmla="*/ 118 h 1227"/>
                  <a:gd name="T8" fmla="*/ 71 w 287"/>
                  <a:gd name="T9" fmla="*/ 144 h 1227"/>
                  <a:gd name="T10" fmla="*/ 85 w 287"/>
                  <a:gd name="T11" fmla="*/ 173 h 1227"/>
                  <a:gd name="T12" fmla="*/ 99 w 287"/>
                  <a:gd name="T13" fmla="*/ 209 h 1227"/>
                  <a:gd name="T14" fmla="*/ 116 w 287"/>
                  <a:gd name="T15" fmla="*/ 249 h 1227"/>
                  <a:gd name="T16" fmla="*/ 130 w 287"/>
                  <a:gd name="T17" fmla="*/ 296 h 1227"/>
                  <a:gd name="T18" fmla="*/ 144 w 287"/>
                  <a:gd name="T19" fmla="*/ 349 h 1227"/>
                  <a:gd name="T20" fmla="*/ 159 w 287"/>
                  <a:gd name="T21" fmla="*/ 406 h 1227"/>
                  <a:gd name="T22" fmla="*/ 171 w 287"/>
                  <a:gd name="T23" fmla="*/ 472 h 1227"/>
                  <a:gd name="T24" fmla="*/ 182 w 287"/>
                  <a:gd name="T25" fmla="*/ 546 h 1227"/>
                  <a:gd name="T26" fmla="*/ 189 w 287"/>
                  <a:gd name="T27" fmla="*/ 622 h 1227"/>
                  <a:gd name="T28" fmla="*/ 197 w 287"/>
                  <a:gd name="T29" fmla="*/ 695 h 1227"/>
                  <a:gd name="T30" fmla="*/ 204 w 287"/>
                  <a:gd name="T31" fmla="*/ 764 h 1227"/>
                  <a:gd name="T32" fmla="*/ 208 w 287"/>
                  <a:gd name="T33" fmla="*/ 828 h 1227"/>
                  <a:gd name="T34" fmla="*/ 211 w 287"/>
                  <a:gd name="T35" fmla="*/ 888 h 1227"/>
                  <a:gd name="T36" fmla="*/ 216 w 287"/>
                  <a:gd name="T37" fmla="*/ 945 h 1227"/>
                  <a:gd name="T38" fmla="*/ 218 w 287"/>
                  <a:gd name="T39" fmla="*/ 995 h 1227"/>
                  <a:gd name="T40" fmla="*/ 220 w 287"/>
                  <a:gd name="T41" fmla="*/ 1042 h 1227"/>
                  <a:gd name="T42" fmla="*/ 220 w 287"/>
                  <a:gd name="T43" fmla="*/ 1083 h 1227"/>
                  <a:gd name="T44" fmla="*/ 220 w 287"/>
                  <a:gd name="T45" fmla="*/ 1121 h 1227"/>
                  <a:gd name="T46" fmla="*/ 223 w 287"/>
                  <a:gd name="T47" fmla="*/ 1149 h 1227"/>
                  <a:gd name="T48" fmla="*/ 223 w 287"/>
                  <a:gd name="T49" fmla="*/ 1175 h 1227"/>
                  <a:gd name="T50" fmla="*/ 223 w 287"/>
                  <a:gd name="T51" fmla="*/ 1197 h 1227"/>
                  <a:gd name="T52" fmla="*/ 223 w 287"/>
                  <a:gd name="T53" fmla="*/ 1220 h 1227"/>
                  <a:gd name="T54" fmla="*/ 287 w 287"/>
                  <a:gd name="T55" fmla="*/ 1218 h 1227"/>
                  <a:gd name="T56" fmla="*/ 284 w 287"/>
                  <a:gd name="T57" fmla="*/ 1197 h 1227"/>
                  <a:gd name="T58" fmla="*/ 284 w 287"/>
                  <a:gd name="T59" fmla="*/ 1168 h 1227"/>
                  <a:gd name="T60" fmla="*/ 284 w 287"/>
                  <a:gd name="T61" fmla="*/ 1128 h 1227"/>
                  <a:gd name="T62" fmla="*/ 282 w 287"/>
                  <a:gd name="T63" fmla="*/ 1075 h 1227"/>
                  <a:gd name="T64" fmla="*/ 279 w 287"/>
                  <a:gd name="T65" fmla="*/ 1016 h 1227"/>
                  <a:gd name="T66" fmla="*/ 277 w 287"/>
                  <a:gd name="T67" fmla="*/ 947 h 1227"/>
                  <a:gd name="T68" fmla="*/ 272 w 287"/>
                  <a:gd name="T69" fmla="*/ 876 h 1227"/>
                  <a:gd name="T70" fmla="*/ 270 w 287"/>
                  <a:gd name="T71" fmla="*/ 800 h 1227"/>
                  <a:gd name="T72" fmla="*/ 265 w 287"/>
                  <a:gd name="T73" fmla="*/ 719 h 1227"/>
                  <a:gd name="T74" fmla="*/ 258 w 287"/>
                  <a:gd name="T75" fmla="*/ 641 h 1227"/>
                  <a:gd name="T76" fmla="*/ 251 w 287"/>
                  <a:gd name="T77" fmla="*/ 565 h 1227"/>
                  <a:gd name="T78" fmla="*/ 242 w 287"/>
                  <a:gd name="T79" fmla="*/ 489 h 1227"/>
                  <a:gd name="T80" fmla="*/ 232 w 287"/>
                  <a:gd name="T81" fmla="*/ 420 h 1227"/>
                  <a:gd name="T82" fmla="*/ 220 w 287"/>
                  <a:gd name="T83" fmla="*/ 358 h 1227"/>
                  <a:gd name="T84" fmla="*/ 208 w 287"/>
                  <a:gd name="T85" fmla="*/ 304 h 1227"/>
                  <a:gd name="T86" fmla="*/ 192 w 287"/>
                  <a:gd name="T87" fmla="*/ 256 h 1227"/>
                  <a:gd name="T88" fmla="*/ 178 w 287"/>
                  <a:gd name="T89" fmla="*/ 218 h 1227"/>
                  <a:gd name="T90" fmla="*/ 163 w 287"/>
                  <a:gd name="T91" fmla="*/ 180 h 1227"/>
                  <a:gd name="T92" fmla="*/ 149 w 287"/>
                  <a:gd name="T93" fmla="*/ 149 h 1227"/>
                  <a:gd name="T94" fmla="*/ 137 w 287"/>
                  <a:gd name="T95" fmla="*/ 121 h 1227"/>
                  <a:gd name="T96" fmla="*/ 123 w 287"/>
                  <a:gd name="T97" fmla="*/ 97 h 1227"/>
                  <a:gd name="T98" fmla="*/ 114 w 287"/>
                  <a:gd name="T99" fmla="*/ 76 h 1227"/>
                  <a:gd name="T100" fmla="*/ 97 w 287"/>
                  <a:gd name="T101" fmla="*/ 52 h 1227"/>
                  <a:gd name="T102" fmla="*/ 78 w 287"/>
                  <a:gd name="T103" fmla="*/ 26 h 1227"/>
                  <a:gd name="T104" fmla="*/ 64 w 287"/>
                  <a:gd name="T105" fmla="*/ 11 h 1227"/>
                  <a:gd name="T106" fmla="*/ 0 w 287"/>
                  <a:gd name="T107" fmla="*/ 54 h 1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7"/>
                  <a:gd name="T163" fmla="*/ 0 h 1227"/>
                  <a:gd name="T164" fmla="*/ 287 w 287"/>
                  <a:gd name="T165" fmla="*/ 1227 h 1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7" h="1227">
                    <a:moveTo>
                      <a:pt x="0" y="54"/>
                    </a:moveTo>
                    <a:lnTo>
                      <a:pt x="2" y="54"/>
                    </a:lnTo>
                    <a:lnTo>
                      <a:pt x="5" y="57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80"/>
                    </a:lnTo>
                    <a:lnTo>
                      <a:pt x="31" y="87"/>
                    </a:lnTo>
                    <a:lnTo>
                      <a:pt x="33" y="90"/>
                    </a:lnTo>
                    <a:lnTo>
                      <a:pt x="38" y="95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47" y="109"/>
                    </a:lnTo>
                    <a:lnTo>
                      <a:pt x="52" y="114"/>
                    </a:lnTo>
                    <a:lnTo>
                      <a:pt x="54" y="118"/>
                    </a:lnTo>
                    <a:lnTo>
                      <a:pt x="59" y="125"/>
                    </a:lnTo>
                    <a:lnTo>
                      <a:pt x="62" y="130"/>
                    </a:lnTo>
                    <a:lnTo>
                      <a:pt x="66" y="137"/>
                    </a:lnTo>
                    <a:lnTo>
                      <a:pt x="71" y="144"/>
                    </a:lnTo>
                    <a:lnTo>
                      <a:pt x="73" y="154"/>
                    </a:lnTo>
                    <a:lnTo>
                      <a:pt x="76" y="159"/>
                    </a:lnTo>
                    <a:lnTo>
                      <a:pt x="81" y="166"/>
                    </a:lnTo>
                    <a:lnTo>
                      <a:pt x="85" y="173"/>
                    </a:lnTo>
                    <a:lnTo>
                      <a:pt x="90" y="182"/>
                    </a:lnTo>
                    <a:lnTo>
                      <a:pt x="92" y="192"/>
                    </a:lnTo>
                    <a:lnTo>
                      <a:pt x="97" y="199"/>
                    </a:lnTo>
                    <a:lnTo>
                      <a:pt x="99" y="209"/>
                    </a:lnTo>
                    <a:lnTo>
                      <a:pt x="104" y="220"/>
                    </a:lnTo>
                    <a:lnTo>
                      <a:pt x="107" y="228"/>
                    </a:lnTo>
                    <a:lnTo>
                      <a:pt x="111" y="239"/>
                    </a:lnTo>
                    <a:lnTo>
                      <a:pt x="116" y="249"/>
                    </a:lnTo>
                    <a:lnTo>
                      <a:pt x="118" y="261"/>
                    </a:lnTo>
                    <a:lnTo>
                      <a:pt x="123" y="270"/>
                    </a:lnTo>
                    <a:lnTo>
                      <a:pt x="128" y="282"/>
                    </a:lnTo>
                    <a:lnTo>
                      <a:pt x="130" y="296"/>
                    </a:lnTo>
                    <a:lnTo>
                      <a:pt x="135" y="308"/>
                    </a:lnTo>
                    <a:lnTo>
                      <a:pt x="137" y="320"/>
                    </a:lnTo>
                    <a:lnTo>
                      <a:pt x="142" y="334"/>
                    </a:lnTo>
                    <a:lnTo>
                      <a:pt x="144" y="349"/>
                    </a:lnTo>
                    <a:lnTo>
                      <a:pt x="149" y="363"/>
                    </a:lnTo>
                    <a:lnTo>
                      <a:pt x="152" y="377"/>
                    </a:lnTo>
                    <a:lnTo>
                      <a:pt x="156" y="391"/>
                    </a:lnTo>
                    <a:lnTo>
                      <a:pt x="159" y="406"/>
                    </a:lnTo>
                    <a:lnTo>
                      <a:pt x="161" y="422"/>
                    </a:lnTo>
                    <a:lnTo>
                      <a:pt x="163" y="439"/>
                    </a:lnTo>
                    <a:lnTo>
                      <a:pt x="168" y="456"/>
                    </a:lnTo>
                    <a:lnTo>
                      <a:pt x="171" y="472"/>
                    </a:lnTo>
                    <a:lnTo>
                      <a:pt x="175" y="491"/>
                    </a:lnTo>
                    <a:lnTo>
                      <a:pt x="178" y="510"/>
                    </a:lnTo>
                    <a:lnTo>
                      <a:pt x="180" y="527"/>
                    </a:lnTo>
                    <a:lnTo>
                      <a:pt x="182" y="546"/>
                    </a:lnTo>
                    <a:lnTo>
                      <a:pt x="185" y="567"/>
                    </a:lnTo>
                    <a:lnTo>
                      <a:pt x="187" y="586"/>
                    </a:lnTo>
                    <a:lnTo>
                      <a:pt x="187" y="605"/>
                    </a:lnTo>
                    <a:lnTo>
                      <a:pt x="189" y="622"/>
                    </a:lnTo>
                    <a:lnTo>
                      <a:pt x="192" y="641"/>
                    </a:lnTo>
                    <a:lnTo>
                      <a:pt x="192" y="657"/>
                    </a:lnTo>
                    <a:lnTo>
                      <a:pt x="197" y="676"/>
                    </a:lnTo>
                    <a:lnTo>
                      <a:pt x="197" y="695"/>
                    </a:lnTo>
                    <a:lnTo>
                      <a:pt x="199" y="712"/>
                    </a:lnTo>
                    <a:lnTo>
                      <a:pt x="201" y="731"/>
                    </a:lnTo>
                    <a:lnTo>
                      <a:pt x="201" y="748"/>
                    </a:lnTo>
                    <a:lnTo>
                      <a:pt x="204" y="764"/>
                    </a:lnTo>
                    <a:lnTo>
                      <a:pt x="204" y="781"/>
                    </a:lnTo>
                    <a:lnTo>
                      <a:pt x="206" y="795"/>
                    </a:lnTo>
                    <a:lnTo>
                      <a:pt x="208" y="814"/>
                    </a:lnTo>
                    <a:lnTo>
                      <a:pt x="208" y="828"/>
                    </a:lnTo>
                    <a:lnTo>
                      <a:pt x="211" y="845"/>
                    </a:lnTo>
                    <a:lnTo>
                      <a:pt x="211" y="859"/>
                    </a:lnTo>
                    <a:lnTo>
                      <a:pt x="211" y="874"/>
                    </a:lnTo>
                    <a:lnTo>
                      <a:pt x="211" y="888"/>
                    </a:lnTo>
                    <a:lnTo>
                      <a:pt x="213" y="902"/>
                    </a:lnTo>
                    <a:lnTo>
                      <a:pt x="213" y="916"/>
                    </a:lnTo>
                    <a:lnTo>
                      <a:pt x="216" y="931"/>
                    </a:lnTo>
                    <a:lnTo>
                      <a:pt x="216" y="945"/>
                    </a:lnTo>
                    <a:lnTo>
                      <a:pt x="216" y="957"/>
                    </a:lnTo>
                    <a:lnTo>
                      <a:pt x="216" y="969"/>
                    </a:lnTo>
                    <a:lnTo>
                      <a:pt x="218" y="983"/>
                    </a:lnTo>
                    <a:lnTo>
                      <a:pt x="218" y="995"/>
                    </a:lnTo>
                    <a:lnTo>
                      <a:pt x="218" y="1007"/>
                    </a:lnTo>
                    <a:lnTo>
                      <a:pt x="218" y="1018"/>
                    </a:lnTo>
                    <a:lnTo>
                      <a:pt x="218" y="1030"/>
                    </a:lnTo>
                    <a:lnTo>
                      <a:pt x="220" y="1042"/>
                    </a:lnTo>
                    <a:lnTo>
                      <a:pt x="220" y="1054"/>
                    </a:lnTo>
                    <a:lnTo>
                      <a:pt x="220" y="1064"/>
                    </a:lnTo>
                    <a:lnTo>
                      <a:pt x="220" y="1073"/>
                    </a:lnTo>
                    <a:lnTo>
                      <a:pt x="220" y="1083"/>
                    </a:lnTo>
                    <a:lnTo>
                      <a:pt x="220" y="1092"/>
                    </a:lnTo>
                    <a:lnTo>
                      <a:pt x="220" y="1102"/>
                    </a:lnTo>
                    <a:lnTo>
                      <a:pt x="220" y="1111"/>
                    </a:lnTo>
                    <a:lnTo>
                      <a:pt x="220" y="1121"/>
                    </a:lnTo>
                    <a:lnTo>
                      <a:pt x="223" y="1128"/>
                    </a:lnTo>
                    <a:lnTo>
                      <a:pt x="223" y="1135"/>
                    </a:lnTo>
                    <a:lnTo>
                      <a:pt x="223" y="1142"/>
                    </a:lnTo>
                    <a:lnTo>
                      <a:pt x="223" y="1149"/>
                    </a:lnTo>
                    <a:lnTo>
                      <a:pt x="223" y="1159"/>
                    </a:lnTo>
                    <a:lnTo>
                      <a:pt x="223" y="1163"/>
                    </a:lnTo>
                    <a:lnTo>
                      <a:pt x="223" y="1170"/>
                    </a:lnTo>
                    <a:lnTo>
                      <a:pt x="223" y="1175"/>
                    </a:lnTo>
                    <a:lnTo>
                      <a:pt x="223" y="1182"/>
                    </a:lnTo>
                    <a:lnTo>
                      <a:pt x="223" y="1187"/>
                    </a:lnTo>
                    <a:lnTo>
                      <a:pt x="223" y="1192"/>
                    </a:lnTo>
                    <a:lnTo>
                      <a:pt x="223" y="1197"/>
                    </a:lnTo>
                    <a:lnTo>
                      <a:pt x="223" y="1201"/>
                    </a:lnTo>
                    <a:lnTo>
                      <a:pt x="223" y="1208"/>
                    </a:lnTo>
                    <a:lnTo>
                      <a:pt x="223" y="1216"/>
                    </a:lnTo>
                    <a:lnTo>
                      <a:pt x="223" y="1220"/>
                    </a:lnTo>
                    <a:lnTo>
                      <a:pt x="223" y="1223"/>
                    </a:lnTo>
                    <a:lnTo>
                      <a:pt x="223" y="1227"/>
                    </a:lnTo>
                    <a:lnTo>
                      <a:pt x="287" y="1218"/>
                    </a:lnTo>
                    <a:lnTo>
                      <a:pt x="284" y="1216"/>
                    </a:lnTo>
                    <a:lnTo>
                      <a:pt x="284" y="1208"/>
                    </a:lnTo>
                    <a:lnTo>
                      <a:pt x="284" y="1204"/>
                    </a:lnTo>
                    <a:lnTo>
                      <a:pt x="284" y="1197"/>
                    </a:lnTo>
                    <a:lnTo>
                      <a:pt x="284" y="1192"/>
                    </a:lnTo>
                    <a:lnTo>
                      <a:pt x="284" y="1187"/>
                    </a:lnTo>
                    <a:lnTo>
                      <a:pt x="284" y="1178"/>
                    </a:lnTo>
                    <a:lnTo>
                      <a:pt x="284" y="1168"/>
                    </a:lnTo>
                    <a:lnTo>
                      <a:pt x="284" y="1161"/>
                    </a:lnTo>
                    <a:lnTo>
                      <a:pt x="284" y="1149"/>
                    </a:lnTo>
                    <a:lnTo>
                      <a:pt x="284" y="1140"/>
                    </a:lnTo>
                    <a:lnTo>
                      <a:pt x="284" y="1128"/>
                    </a:lnTo>
                    <a:lnTo>
                      <a:pt x="284" y="1116"/>
                    </a:lnTo>
                    <a:lnTo>
                      <a:pt x="284" y="1104"/>
                    </a:lnTo>
                    <a:lnTo>
                      <a:pt x="282" y="1090"/>
                    </a:lnTo>
                    <a:lnTo>
                      <a:pt x="282" y="1075"/>
                    </a:lnTo>
                    <a:lnTo>
                      <a:pt x="282" y="1061"/>
                    </a:lnTo>
                    <a:lnTo>
                      <a:pt x="282" y="1047"/>
                    </a:lnTo>
                    <a:lnTo>
                      <a:pt x="279" y="1030"/>
                    </a:lnTo>
                    <a:lnTo>
                      <a:pt x="279" y="1016"/>
                    </a:lnTo>
                    <a:lnTo>
                      <a:pt x="279" y="999"/>
                    </a:lnTo>
                    <a:lnTo>
                      <a:pt x="279" y="983"/>
                    </a:lnTo>
                    <a:lnTo>
                      <a:pt x="279" y="966"/>
                    </a:lnTo>
                    <a:lnTo>
                      <a:pt x="277" y="947"/>
                    </a:lnTo>
                    <a:lnTo>
                      <a:pt x="275" y="931"/>
                    </a:lnTo>
                    <a:lnTo>
                      <a:pt x="275" y="912"/>
                    </a:lnTo>
                    <a:lnTo>
                      <a:pt x="275" y="893"/>
                    </a:lnTo>
                    <a:lnTo>
                      <a:pt x="272" y="876"/>
                    </a:lnTo>
                    <a:lnTo>
                      <a:pt x="272" y="857"/>
                    </a:lnTo>
                    <a:lnTo>
                      <a:pt x="272" y="838"/>
                    </a:lnTo>
                    <a:lnTo>
                      <a:pt x="270" y="819"/>
                    </a:lnTo>
                    <a:lnTo>
                      <a:pt x="270" y="800"/>
                    </a:lnTo>
                    <a:lnTo>
                      <a:pt x="268" y="779"/>
                    </a:lnTo>
                    <a:lnTo>
                      <a:pt x="268" y="760"/>
                    </a:lnTo>
                    <a:lnTo>
                      <a:pt x="265" y="738"/>
                    </a:lnTo>
                    <a:lnTo>
                      <a:pt x="265" y="719"/>
                    </a:lnTo>
                    <a:lnTo>
                      <a:pt x="263" y="700"/>
                    </a:lnTo>
                    <a:lnTo>
                      <a:pt x="261" y="681"/>
                    </a:lnTo>
                    <a:lnTo>
                      <a:pt x="258" y="660"/>
                    </a:lnTo>
                    <a:lnTo>
                      <a:pt x="258" y="641"/>
                    </a:lnTo>
                    <a:lnTo>
                      <a:pt x="256" y="622"/>
                    </a:lnTo>
                    <a:lnTo>
                      <a:pt x="256" y="603"/>
                    </a:lnTo>
                    <a:lnTo>
                      <a:pt x="253" y="584"/>
                    </a:lnTo>
                    <a:lnTo>
                      <a:pt x="251" y="565"/>
                    </a:lnTo>
                    <a:lnTo>
                      <a:pt x="249" y="543"/>
                    </a:lnTo>
                    <a:lnTo>
                      <a:pt x="246" y="527"/>
                    </a:lnTo>
                    <a:lnTo>
                      <a:pt x="244" y="508"/>
                    </a:lnTo>
                    <a:lnTo>
                      <a:pt x="242" y="489"/>
                    </a:lnTo>
                    <a:lnTo>
                      <a:pt x="239" y="472"/>
                    </a:lnTo>
                    <a:lnTo>
                      <a:pt x="237" y="456"/>
                    </a:lnTo>
                    <a:lnTo>
                      <a:pt x="234" y="437"/>
                    </a:lnTo>
                    <a:lnTo>
                      <a:pt x="232" y="420"/>
                    </a:lnTo>
                    <a:lnTo>
                      <a:pt x="230" y="403"/>
                    </a:lnTo>
                    <a:lnTo>
                      <a:pt x="227" y="389"/>
                    </a:lnTo>
                    <a:lnTo>
                      <a:pt x="223" y="372"/>
                    </a:lnTo>
                    <a:lnTo>
                      <a:pt x="220" y="358"/>
                    </a:lnTo>
                    <a:lnTo>
                      <a:pt x="216" y="342"/>
                    </a:lnTo>
                    <a:lnTo>
                      <a:pt x="213" y="330"/>
                    </a:lnTo>
                    <a:lnTo>
                      <a:pt x="211" y="315"/>
                    </a:lnTo>
                    <a:lnTo>
                      <a:pt x="208" y="304"/>
                    </a:lnTo>
                    <a:lnTo>
                      <a:pt x="204" y="292"/>
                    </a:lnTo>
                    <a:lnTo>
                      <a:pt x="201" y="280"/>
                    </a:lnTo>
                    <a:lnTo>
                      <a:pt x="197" y="268"/>
                    </a:lnTo>
                    <a:lnTo>
                      <a:pt x="192" y="256"/>
                    </a:lnTo>
                    <a:lnTo>
                      <a:pt x="189" y="247"/>
                    </a:lnTo>
                    <a:lnTo>
                      <a:pt x="185" y="237"/>
                    </a:lnTo>
                    <a:lnTo>
                      <a:pt x="182" y="228"/>
                    </a:lnTo>
                    <a:lnTo>
                      <a:pt x="178" y="218"/>
                    </a:lnTo>
                    <a:lnTo>
                      <a:pt x="173" y="209"/>
                    </a:lnTo>
                    <a:lnTo>
                      <a:pt x="171" y="199"/>
                    </a:lnTo>
                    <a:lnTo>
                      <a:pt x="168" y="190"/>
                    </a:lnTo>
                    <a:lnTo>
                      <a:pt x="163" y="180"/>
                    </a:lnTo>
                    <a:lnTo>
                      <a:pt x="161" y="173"/>
                    </a:lnTo>
                    <a:lnTo>
                      <a:pt x="156" y="166"/>
                    </a:lnTo>
                    <a:lnTo>
                      <a:pt x="154" y="156"/>
                    </a:lnTo>
                    <a:lnTo>
                      <a:pt x="149" y="149"/>
                    </a:lnTo>
                    <a:lnTo>
                      <a:pt x="147" y="142"/>
                    </a:lnTo>
                    <a:lnTo>
                      <a:pt x="144" y="135"/>
                    </a:lnTo>
                    <a:lnTo>
                      <a:pt x="140" y="128"/>
                    </a:lnTo>
                    <a:lnTo>
                      <a:pt x="137" y="121"/>
                    </a:lnTo>
                    <a:lnTo>
                      <a:pt x="133" y="114"/>
                    </a:lnTo>
                    <a:lnTo>
                      <a:pt x="130" y="109"/>
                    </a:lnTo>
                    <a:lnTo>
                      <a:pt x="128" y="102"/>
                    </a:lnTo>
                    <a:lnTo>
                      <a:pt x="123" y="97"/>
                    </a:lnTo>
                    <a:lnTo>
                      <a:pt x="121" y="92"/>
                    </a:lnTo>
                    <a:lnTo>
                      <a:pt x="118" y="87"/>
                    </a:lnTo>
                    <a:lnTo>
                      <a:pt x="116" y="83"/>
                    </a:lnTo>
                    <a:lnTo>
                      <a:pt x="114" y="76"/>
                    </a:lnTo>
                    <a:lnTo>
                      <a:pt x="109" y="71"/>
                    </a:lnTo>
                    <a:lnTo>
                      <a:pt x="107" y="66"/>
                    </a:lnTo>
                    <a:lnTo>
                      <a:pt x="102" y="59"/>
                    </a:lnTo>
                    <a:lnTo>
                      <a:pt x="97" y="52"/>
                    </a:lnTo>
                    <a:lnTo>
                      <a:pt x="92" y="45"/>
                    </a:lnTo>
                    <a:lnTo>
                      <a:pt x="88" y="35"/>
                    </a:lnTo>
                    <a:lnTo>
                      <a:pt x="81" y="30"/>
                    </a:lnTo>
                    <a:lnTo>
                      <a:pt x="78" y="26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69" name="Freeform 39"/>
              <p:cNvSpPr>
                <a:spLocks noChangeAspect="1"/>
              </p:cNvSpPr>
              <p:nvPr/>
            </p:nvSpPr>
            <p:spPr bwMode="auto">
              <a:xfrm>
                <a:off x="1701" y="10093"/>
                <a:ext cx="2520" cy="1715"/>
              </a:xfrm>
              <a:custGeom>
                <a:avLst/>
                <a:gdLst>
                  <a:gd name="T0" fmla="*/ 50 w 2520"/>
                  <a:gd name="T1" fmla="*/ 1658 h 1715"/>
                  <a:gd name="T2" fmla="*/ 121 w 2520"/>
                  <a:gd name="T3" fmla="*/ 1644 h 1715"/>
                  <a:gd name="T4" fmla="*/ 199 w 2520"/>
                  <a:gd name="T5" fmla="*/ 1596 h 1715"/>
                  <a:gd name="T6" fmla="*/ 268 w 2520"/>
                  <a:gd name="T7" fmla="*/ 1504 h 1715"/>
                  <a:gd name="T8" fmla="*/ 306 w 2520"/>
                  <a:gd name="T9" fmla="*/ 1347 h 1715"/>
                  <a:gd name="T10" fmla="*/ 310 w 2520"/>
                  <a:gd name="T11" fmla="*/ 1136 h 1715"/>
                  <a:gd name="T12" fmla="*/ 308 w 2520"/>
                  <a:gd name="T13" fmla="*/ 924 h 1715"/>
                  <a:gd name="T14" fmla="*/ 313 w 2520"/>
                  <a:gd name="T15" fmla="*/ 729 h 1715"/>
                  <a:gd name="T16" fmla="*/ 332 w 2520"/>
                  <a:gd name="T17" fmla="*/ 554 h 1715"/>
                  <a:gd name="T18" fmla="*/ 374 w 2520"/>
                  <a:gd name="T19" fmla="*/ 404 h 1715"/>
                  <a:gd name="T20" fmla="*/ 443 w 2520"/>
                  <a:gd name="T21" fmla="*/ 292 h 1715"/>
                  <a:gd name="T22" fmla="*/ 547 w 2520"/>
                  <a:gd name="T23" fmla="*/ 202 h 1715"/>
                  <a:gd name="T24" fmla="*/ 684 w 2520"/>
                  <a:gd name="T25" fmla="*/ 119 h 1715"/>
                  <a:gd name="T26" fmla="*/ 850 w 2520"/>
                  <a:gd name="T27" fmla="*/ 55 h 1715"/>
                  <a:gd name="T28" fmla="*/ 1040 w 2520"/>
                  <a:gd name="T29" fmla="*/ 12 h 1715"/>
                  <a:gd name="T30" fmla="*/ 1258 w 2520"/>
                  <a:gd name="T31" fmla="*/ 3 h 1715"/>
                  <a:gd name="T32" fmla="*/ 1499 w 2520"/>
                  <a:gd name="T33" fmla="*/ 31 h 1715"/>
                  <a:gd name="T34" fmla="*/ 1755 w 2520"/>
                  <a:gd name="T35" fmla="*/ 129 h 1715"/>
                  <a:gd name="T36" fmla="*/ 2008 w 2520"/>
                  <a:gd name="T37" fmla="*/ 281 h 1715"/>
                  <a:gd name="T38" fmla="*/ 2231 w 2520"/>
                  <a:gd name="T39" fmla="*/ 456 h 1715"/>
                  <a:gd name="T40" fmla="*/ 2404 w 2520"/>
                  <a:gd name="T41" fmla="*/ 623 h 1715"/>
                  <a:gd name="T42" fmla="*/ 2503 w 2520"/>
                  <a:gd name="T43" fmla="*/ 751 h 1715"/>
                  <a:gd name="T44" fmla="*/ 2503 w 2520"/>
                  <a:gd name="T45" fmla="*/ 815 h 1715"/>
                  <a:gd name="T46" fmla="*/ 2432 w 2520"/>
                  <a:gd name="T47" fmla="*/ 827 h 1715"/>
                  <a:gd name="T48" fmla="*/ 2368 w 2520"/>
                  <a:gd name="T49" fmla="*/ 794 h 1715"/>
                  <a:gd name="T50" fmla="*/ 2309 w 2520"/>
                  <a:gd name="T51" fmla="*/ 744 h 1715"/>
                  <a:gd name="T52" fmla="*/ 2238 w 2520"/>
                  <a:gd name="T53" fmla="*/ 670 h 1715"/>
                  <a:gd name="T54" fmla="*/ 2146 w 2520"/>
                  <a:gd name="T55" fmla="*/ 575 h 1715"/>
                  <a:gd name="T56" fmla="*/ 2027 w 2520"/>
                  <a:gd name="T57" fmla="*/ 480 h 1715"/>
                  <a:gd name="T58" fmla="*/ 1895 w 2520"/>
                  <a:gd name="T59" fmla="*/ 390 h 1715"/>
                  <a:gd name="T60" fmla="*/ 1762 w 2520"/>
                  <a:gd name="T61" fmla="*/ 314 h 1715"/>
                  <a:gd name="T62" fmla="*/ 1648 w 2520"/>
                  <a:gd name="T63" fmla="*/ 266 h 1715"/>
                  <a:gd name="T64" fmla="*/ 1566 w 2520"/>
                  <a:gd name="T65" fmla="*/ 254 h 1715"/>
                  <a:gd name="T66" fmla="*/ 1506 w 2520"/>
                  <a:gd name="T67" fmla="*/ 278 h 1715"/>
                  <a:gd name="T68" fmla="*/ 1445 w 2520"/>
                  <a:gd name="T69" fmla="*/ 349 h 1715"/>
                  <a:gd name="T70" fmla="*/ 1381 w 2520"/>
                  <a:gd name="T71" fmla="*/ 395 h 1715"/>
                  <a:gd name="T72" fmla="*/ 1277 w 2520"/>
                  <a:gd name="T73" fmla="*/ 433 h 1715"/>
                  <a:gd name="T74" fmla="*/ 1142 w 2520"/>
                  <a:gd name="T75" fmla="*/ 463 h 1715"/>
                  <a:gd name="T76" fmla="*/ 1028 w 2520"/>
                  <a:gd name="T77" fmla="*/ 482 h 1715"/>
                  <a:gd name="T78" fmla="*/ 936 w 2520"/>
                  <a:gd name="T79" fmla="*/ 497 h 1715"/>
                  <a:gd name="T80" fmla="*/ 855 w 2520"/>
                  <a:gd name="T81" fmla="*/ 501 h 1715"/>
                  <a:gd name="T82" fmla="*/ 777 w 2520"/>
                  <a:gd name="T83" fmla="*/ 506 h 1715"/>
                  <a:gd name="T84" fmla="*/ 694 w 2520"/>
                  <a:gd name="T85" fmla="*/ 506 h 1715"/>
                  <a:gd name="T86" fmla="*/ 602 w 2520"/>
                  <a:gd name="T87" fmla="*/ 506 h 1715"/>
                  <a:gd name="T88" fmla="*/ 531 w 2520"/>
                  <a:gd name="T89" fmla="*/ 525 h 1715"/>
                  <a:gd name="T90" fmla="*/ 462 w 2520"/>
                  <a:gd name="T91" fmla="*/ 575 h 1715"/>
                  <a:gd name="T92" fmla="*/ 422 w 2520"/>
                  <a:gd name="T93" fmla="*/ 644 h 1715"/>
                  <a:gd name="T94" fmla="*/ 403 w 2520"/>
                  <a:gd name="T95" fmla="*/ 701 h 1715"/>
                  <a:gd name="T96" fmla="*/ 391 w 2520"/>
                  <a:gd name="T97" fmla="*/ 777 h 1715"/>
                  <a:gd name="T98" fmla="*/ 388 w 2520"/>
                  <a:gd name="T99" fmla="*/ 898 h 1715"/>
                  <a:gd name="T100" fmla="*/ 388 w 2520"/>
                  <a:gd name="T101" fmla="*/ 1045 h 1715"/>
                  <a:gd name="T102" fmla="*/ 386 w 2520"/>
                  <a:gd name="T103" fmla="*/ 1195 h 1715"/>
                  <a:gd name="T104" fmla="*/ 381 w 2520"/>
                  <a:gd name="T105" fmla="*/ 1328 h 1715"/>
                  <a:gd name="T106" fmla="*/ 374 w 2520"/>
                  <a:gd name="T107" fmla="*/ 1425 h 1715"/>
                  <a:gd name="T108" fmla="*/ 353 w 2520"/>
                  <a:gd name="T109" fmla="*/ 1494 h 1715"/>
                  <a:gd name="T110" fmla="*/ 317 w 2520"/>
                  <a:gd name="T111" fmla="*/ 1561 h 1715"/>
                  <a:gd name="T112" fmla="*/ 268 w 2520"/>
                  <a:gd name="T113" fmla="*/ 1620 h 1715"/>
                  <a:gd name="T114" fmla="*/ 197 w 2520"/>
                  <a:gd name="T115" fmla="*/ 1670 h 1715"/>
                  <a:gd name="T116" fmla="*/ 104 w 2520"/>
                  <a:gd name="T117" fmla="*/ 1703 h 1715"/>
                  <a:gd name="T118" fmla="*/ 0 w 2520"/>
                  <a:gd name="T119" fmla="*/ 1658 h 1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0"/>
                  <a:gd name="T181" fmla="*/ 0 h 1715"/>
                  <a:gd name="T182" fmla="*/ 2520 w 2520"/>
                  <a:gd name="T183" fmla="*/ 1715 h 17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0" h="1715">
                    <a:moveTo>
                      <a:pt x="0" y="1658"/>
                    </a:moveTo>
                    <a:lnTo>
                      <a:pt x="0" y="1658"/>
                    </a:lnTo>
                    <a:lnTo>
                      <a:pt x="5" y="1658"/>
                    </a:lnTo>
                    <a:lnTo>
                      <a:pt x="9" y="1660"/>
                    </a:lnTo>
                    <a:lnTo>
                      <a:pt x="17" y="1660"/>
                    </a:lnTo>
                    <a:lnTo>
                      <a:pt x="24" y="1660"/>
                    </a:lnTo>
                    <a:lnTo>
                      <a:pt x="28" y="1660"/>
                    </a:lnTo>
                    <a:lnTo>
                      <a:pt x="33" y="1660"/>
                    </a:lnTo>
                    <a:lnTo>
                      <a:pt x="38" y="1660"/>
                    </a:lnTo>
                    <a:lnTo>
                      <a:pt x="45" y="1660"/>
                    </a:lnTo>
                    <a:lnTo>
                      <a:pt x="50" y="1658"/>
                    </a:lnTo>
                    <a:lnTo>
                      <a:pt x="54" y="1658"/>
                    </a:lnTo>
                    <a:lnTo>
                      <a:pt x="62" y="1658"/>
                    </a:lnTo>
                    <a:lnTo>
                      <a:pt x="66" y="1658"/>
                    </a:lnTo>
                    <a:lnTo>
                      <a:pt x="73" y="1653"/>
                    </a:lnTo>
                    <a:lnTo>
                      <a:pt x="81" y="1653"/>
                    </a:lnTo>
                    <a:lnTo>
                      <a:pt x="85" y="1651"/>
                    </a:lnTo>
                    <a:lnTo>
                      <a:pt x="92" y="1651"/>
                    </a:lnTo>
                    <a:lnTo>
                      <a:pt x="99" y="1649"/>
                    </a:lnTo>
                    <a:lnTo>
                      <a:pt x="107" y="1649"/>
                    </a:lnTo>
                    <a:lnTo>
                      <a:pt x="114" y="1646"/>
                    </a:lnTo>
                    <a:lnTo>
                      <a:pt x="121" y="1644"/>
                    </a:lnTo>
                    <a:lnTo>
                      <a:pt x="128" y="1639"/>
                    </a:lnTo>
                    <a:lnTo>
                      <a:pt x="135" y="1637"/>
                    </a:lnTo>
                    <a:lnTo>
                      <a:pt x="142" y="1634"/>
                    </a:lnTo>
                    <a:lnTo>
                      <a:pt x="149" y="1632"/>
                    </a:lnTo>
                    <a:lnTo>
                      <a:pt x="159" y="1627"/>
                    </a:lnTo>
                    <a:lnTo>
                      <a:pt x="163" y="1622"/>
                    </a:lnTo>
                    <a:lnTo>
                      <a:pt x="171" y="1618"/>
                    </a:lnTo>
                    <a:lnTo>
                      <a:pt x="178" y="1613"/>
                    </a:lnTo>
                    <a:lnTo>
                      <a:pt x="187" y="1608"/>
                    </a:lnTo>
                    <a:lnTo>
                      <a:pt x="194" y="1603"/>
                    </a:lnTo>
                    <a:lnTo>
                      <a:pt x="199" y="1596"/>
                    </a:lnTo>
                    <a:lnTo>
                      <a:pt x="208" y="1592"/>
                    </a:lnTo>
                    <a:lnTo>
                      <a:pt x="213" y="1582"/>
                    </a:lnTo>
                    <a:lnTo>
                      <a:pt x="220" y="1577"/>
                    </a:lnTo>
                    <a:lnTo>
                      <a:pt x="227" y="1568"/>
                    </a:lnTo>
                    <a:lnTo>
                      <a:pt x="234" y="1561"/>
                    </a:lnTo>
                    <a:lnTo>
                      <a:pt x="239" y="1551"/>
                    </a:lnTo>
                    <a:lnTo>
                      <a:pt x="246" y="1542"/>
                    </a:lnTo>
                    <a:lnTo>
                      <a:pt x="251" y="1535"/>
                    </a:lnTo>
                    <a:lnTo>
                      <a:pt x="258" y="1525"/>
                    </a:lnTo>
                    <a:lnTo>
                      <a:pt x="261" y="1513"/>
                    </a:lnTo>
                    <a:lnTo>
                      <a:pt x="268" y="1504"/>
                    </a:lnTo>
                    <a:lnTo>
                      <a:pt x="272" y="1492"/>
                    </a:lnTo>
                    <a:lnTo>
                      <a:pt x="277" y="1480"/>
                    </a:lnTo>
                    <a:lnTo>
                      <a:pt x="282" y="1468"/>
                    </a:lnTo>
                    <a:lnTo>
                      <a:pt x="287" y="1454"/>
                    </a:lnTo>
                    <a:lnTo>
                      <a:pt x="291" y="1440"/>
                    </a:lnTo>
                    <a:lnTo>
                      <a:pt x="294" y="1428"/>
                    </a:lnTo>
                    <a:lnTo>
                      <a:pt x="296" y="1413"/>
                    </a:lnTo>
                    <a:lnTo>
                      <a:pt x="298" y="1397"/>
                    </a:lnTo>
                    <a:lnTo>
                      <a:pt x="301" y="1380"/>
                    </a:lnTo>
                    <a:lnTo>
                      <a:pt x="306" y="1364"/>
                    </a:lnTo>
                    <a:lnTo>
                      <a:pt x="306" y="1347"/>
                    </a:lnTo>
                    <a:lnTo>
                      <a:pt x="308" y="1330"/>
                    </a:lnTo>
                    <a:lnTo>
                      <a:pt x="308" y="1311"/>
                    </a:lnTo>
                    <a:lnTo>
                      <a:pt x="310" y="1292"/>
                    </a:lnTo>
                    <a:lnTo>
                      <a:pt x="310" y="1273"/>
                    </a:lnTo>
                    <a:lnTo>
                      <a:pt x="310" y="1252"/>
                    </a:lnTo>
                    <a:lnTo>
                      <a:pt x="310" y="1233"/>
                    </a:lnTo>
                    <a:lnTo>
                      <a:pt x="310" y="1214"/>
                    </a:lnTo>
                    <a:lnTo>
                      <a:pt x="310" y="1195"/>
                    </a:lnTo>
                    <a:lnTo>
                      <a:pt x="310" y="1176"/>
                    </a:lnTo>
                    <a:lnTo>
                      <a:pt x="310" y="1155"/>
                    </a:lnTo>
                    <a:lnTo>
                      <a:pt x="310" y="1136"/>
                    </a:lnTo>
                    <a:lnTo>
                      <a:pt x="310" y="1114"/>
                    </a:lnTo>
                    <a:lnTo>
                      <a:pt x="310" y="1098"/>
                    </a:lnTo>
                    <a:lnTo>
                      <a:pt x="310" y="1079"/>
                    </a:lnTo>
                    <a:lnTo>
                      <a:pt x="310" y="1057"/>
                    </a:lnTo>
                    <a:lnTo>
                      <a:pt x="310" y="1038"/>
                    </a:lnTo>
                    <a:lnTo>
                      <a:pt x="310" y="1022"/>
                    </a:lnTo>
                    <a:lnTo>
                      <a:pt x="310" y="1000"/>
                    </a:lnTo>
                    <a:lnTo>
                      <a:pt x="310" y="984"/>
                    </a:lnTo>
                    <a:lnTo>
                      <a:pt x="308" y="962"/>
                    </a:lnTo>
                    <a:lnTo>
                      <a:pt x="308" y="943"/>
                    </a:lnTo>
                    <a:lnTo>
                      <a:pt x="308" y="924"/>
                    </a:lnTo>
                    <a:lnTo>
                      <a:pt x="308" y="905"/>
                    </a:lnTo>
                    <a:lnTo>
                      <a:pt x="308" y="889"/>
                    </a:lnTo>
                    <a:lnTo>
                      <a:pt x="308" y="872"/>
                    </a:lnTo>
                    <a:lnTo>
                      <a:pt x="308" y="853"/>
                    </a:lnTo>
                    <a:lnTo>
                      <a:pt x="310" y="834"/>
                    </a:lnTo>
                    <a:lnTo>
                      <a:pt x="310" y="817"/>
                    </a:lnTo>
                    <a:lnTo>
                      <a:pt x="310" y="798"/>
                    </a:lnTo>
                    <a:lnTo>
                      <a:pt x="310" y="782"/>
                    </a:lnTo>
                    <a:lnTo>
                      <a:pt x="310" y="765"/>
                    </a:lnTo>
                    <a:lnTo>
                      <a:pt x="313" y="746"/>
                    </a:lnTo>
                    <a:lnTo>
                      <a:pt x="313" y="729"/>
                    </a:lnTo>
                    <a:lnTo>
                      <a:pt x="315" y="713"/>
                    </a:lnTo>
                    <a:lnTo>
                      <a:pt x="315" y="696"/>
                    </a:lnTo>
                    <a:lnTo>
                      <a:pt x="315" y="680"/>
                    </a:lnTo>
                    <a:lnTo>
                      <a:pt x="317" y="663"/>
                    </a:lnTo>
                    <a:lnTo>
                      <a:pt x="320" y="644"/>
                    </a:lnTo>
                    <a:lnTo>
                      <a:pt x="322" y="630"/>
                    </a:lnTo>
                    <a:lnTo>
                      <a:pt x="322" y="613"/>
                    </a:lnTo>
                    <a:lnTo>
                      <a:pt x="324" y="599"/>
                    </a:lnTo>
                    <a:lnTo>
                      <a:pt x="327" y="582"/>
                    </a:lnTo>
                    <a:lnTo>
                      <a:pt x="329" y="568"/>
                    </a:lnTo>
                    <a:lnTo>
                      <a:pt x="332" y="554"/>
                    </a:lnTo>
                    <a:lnTo>
                      <a:pt x="334" y="537"/>
                    </a:lnTo>
                    <a:lnTo>
                      <a:pt x="336" y="523"/>
                    </a:lnTo>
                    <a:lnTo>
                      <a:pt x="341" y="509"/>
                    </a:lnTo>
                    <a:lnTo>
                      <a:pt x="341" y="497"/>
                    </a:lnTo>
                    <a:lnTo>
                      <a:pt x="348" y="482"/>
                    </a:lnTo>
                    <a:lnTo>
                      <a:pt x="351" y="468"/>
                    </a:lnTo>
                    <a:lnTo>
                      <a:pt x="355" y="456"/>
                    </a:lnTo>
                    <a:lnTo>
                      <a:pt x="360" y="442"/>
                    </a:lnTo>
                    <a:lnTo>
                      <a:pt x="362" y="430"/>
                    </a:lnTo>
                    <a:lnTo>
                      <a:pt x="367" y="416"/>
                    </a:lnTo>
                    <a:lnTo>
                      <a:pt x="374" y="404"/>
                    </a:lnTo>
                    <a:lnTo>
                      <a:pt x="379" y="392"/>
                    </a:lnTo>
                    <a:lnTo>
                      <a:pt x="384" y="380"/>
                    </a:lnTo>
                    <a:lnTo>
                      <a:pt x="388" y="368"/>
                    </a:lnTo>
                    <a:lnTo>
                      <a:pt x="396" y="359"/>
                    </a:lnTo>
                    <a:lnTo>
                      <a:pt x="400" y="347"/>
                    </a:lnTo>
                    <a:lnTo>
                      <a:pt x="407" y="338"/>
                    </a:lnTo>
                    <a:lnTo>
                      <a:pt x="412" y="326"/>
                    </a:lnTo>
                    <a:lnTo>
                      <a:pt x="422" y="319"/>
                    </a:lnTo>
                    <a:lnTo>
                      <a:pt x="429" y="309"/>
                    </a:lnTo>
                    <a:lnTo>
                      <a:pt x="436" y="300"/>
                    </a:lnTo>
                    <a:lnTo>
                      <a:pt x="443" y="292"/>
                    </a:lnTo>
                    <a:lnTo>
                      <a:pt x="452" y="283"/>
                    </a:lnTo>
                    <a:lnTo>
                      <a:pt x="459" y="276"/>
                    </a:lnTo>
                    <a:lnTo>
                      <a:pt x="469" y="266"/>
                    </a:lnTo>
                    <a:lnTo>
                      <a:pt x="476" y="257"/>
                    </a:lnTo>
                    <a:lnTo>
                      <a:pt x="488" y="250"/>
                    </a:lnTo>
                    <a:lnTo>
                      <a:pt x="497" y="240"/>
                    </a:lnTo>
                    <a:lnTo>
                      <a:pt x="507" y="233"/>
                    </a:lnTo>
                    <a:lnTo>
                      <a:pt x="516" y="226"/>
                    </a:lnTo>
                    <a:lnTo>
                      <a:pt x="528" y="216"/>
                    </a:lnTo>
                    <a:lnTo>
                      <a:pt x="538" y="209"/>
                    </a:lnTo>
                    <a:lnTo>
                      <a:pt x="547" y="202"/>
                    </a:lnTo>
                    <a:lnTo>
                      <a:pt x="559" y="195"/>
                    </a:lnTo>
                    <a:lnTo>
                      <a:pt x="571" y="186"/>
                    </a:lnTo>
                    <a:lnTo>
                      <a:pt x="583" y="178"/>
                    </a:lnTo>
                    <a:lnTo>
                      <a:pt x="594" y="171"/>
                    </a:lnTo>
                    <a:lnTo>
                      <a:pt x="606" y="164"/>
                    </a:lnTo>
                    <a:lnTo>
                      <a:pt x="618" y="157"/>
                    </a:lnTo>
                    <a:lnTo>
                      <a:pt x="630" y="148"/>
                    </a:lnTo>
                    <a:lnTo>
                      <a:pt x="644" y="140"/>
                    </a:lnTo>
                    <a:lnTo>
                      <a:pt x="656" y="133"/>
                    </a:lnTo>
                    <a:lnTo>
                      <a:pt x="670" y="126"/>
                    </a:lnTo>
                    <a:lnTo>
                      <a:pt x="684" y="119"/>
                    </a:lnTo>
                    <a:lnTo>
                      <a:pt x="699" y="114"/>
                    </a:lnTo>
                    <a:lnTo>
                      <a:pt x="711" y="105"/>
                    </a:lnTo>
                    <a:lnTo>
                      <a:pt x="727" y="100"/>
                    </a:lnTo>
                    <a:lnTo>
                      <a:pt x="739" y="93"/>
                    </a:lnTo>
                    <a:lnTo>
                      <a:pt x="753" y="88"/>
                    </a:lnTo>
                    <a:lnTo>
                      <a:pt x="770" y="81"/>
                    </a:lnTo>
                    <a:lnTo>
                      <a:pt x="784" y="76"/>
                    </a:lnTo>
                    <a:lnTo>
                      <a:pt x="801" y="69"/>
                    </a:lnTo>
                    <a:lnTo>
                      <a:pt x="817" y="64"/>
                    </a:lnTo>
                    <a:lnTo>
                      <a:pt x="834" y="60"/>
                    </a:lnTo>
                    <a:lnTo>
                      <a:pt x="850" y="55"/>
                    </a:lnTo>
                    <a:lnTo>
                      <a:pt x="864" y="50"/>
                    </a:lnTo>
                    <a:lnTo>
                      <a:pt x="881" y="45"/>
                    </a:lnTo>
                    <a:lnTo>
                      <a:pt x="898" y="41"/>
                    </a:lnTo>
                    <a:lnTo>
                      <a:pt x="917" y="36"/>
                    </a:lnTo>
                    <a:lnTo>
                      <a:pt x="931" y="31"/>
                    </a:lnTo>
                    <a:lnTo>
                      <a:pt x="950" y="26"/>
                    </a:lnTo>
                    <a:lnTo>
                      <a:pt x="969" y="24"/>
                    </a:lnTo>
                    <a:lnTo>
                      <a:pt x="985" y="22"/>
                    </a:lnTo>
                    <a:lnTo>
                      <a:pt x="1004" y="17"/>
                    </a:lnTo>
                    <a:lnTo>
                      <a:pt x="1023" y="15"/>
                    </a:lnTo>
                    <a:lnTo>
                      <a:pt x="1040" y="12"/>
                    </a:lnTo>
                    <a:lnTo>
                      <a:pt x="1059" y="10"/>
                    </a:lnTo>
                    <a:lnTo>
                      <a:pt x="1078" y="7"/>
                    </a:lnTo>
                    <a:lnTo>
                      <a:pt x="1097" y="5"/>
                    </a:lnTo>
                    <a:lnTo>
                      <a:pt x="1116" y="3"/>
                    </a:lnTo>
                    <a:lnTo>
                      <a:pt x="1137" y="3"/>
                    </a:lnTo>
                    <a:lnTo>
                      <a:pt x="1156" y="3"/>
                    </a:lnTo>
                    <a:lnTo>
                      <a:pt x="1175" y="0"/>
                    </a:lnTo>
                    <a:lnTo>
                      <a:pt x="1196" y="0"/>
                    </a:lnTo>
                    <a:lnTo>
                      <a:pt x="1217" y="3"/>
                    </a:lnTo>
                    <a:lnTo>
                      <a:pt x="1236" y="3"/>
                    </a:lnTo>
                    <a:lnTo>
                      <a:pt x="1258" y="3"/>
                    </a:lnTo>
                    <a:lnTo>
                      <a:pt x="1277" y="3"/>
                    </a:lnTo>
                    <a:lnTo>
                      <a:pt x="1300" y="5"/>
                    </a:lnTo>
                    <a:lnTo>
                      <a:pt x="1319" y="5"/>
                    </a:lnTo>
                    <a:lnTo>
                      <a:pt x="1343" y="7"/>
                    </a:lnTo>
                    <a:lnTo>
                      <a:pt x="1362" y="12"/>
                    </a:lnTo>
                    <a:lnTo>
                      <a:pt x="1386" y="15"/>
                    </a:lnTo>
                    <a:lnTo>
                      <a:pt x="1409" y="17"/>
                    </a:lnTo>
                    <a:lnTo>
                      <a:pt x="1431" y="19"/>
                    </a:lnTo>
                    <a:lnTo>
                      <a:pt x="1454" y="24"/>
                    </a:lnTo>
                    <a:lnTo>
                      <a:pt x="1478" y="29"/>
                    </a:lnTo>
                    <a:lnTo>
                      <a:pt x="1499" y="31"/>
                    </a:lnTo>
                    <a:lnTo>
                      <a:pt x="1523" y="38"/>
                    </a:lnTo>
                    <a:lnTo>
                      <a:pt x="1547" y="43"/>
                    </a:lnTo>
                    <a:lnTo>
                      <a:pt x="1568" y="50"/>
                    </a:lnTo>
                    <a:lnTo>
                      <a:pt x="1592" y="57"/>
                    </a:lnTo>
                    <a:lnTo>
                      <a:pt x="1615" y="67"/>
                    </a:lnTo>
                    <a:lnTo>
                      <a:pt x="1639" y="76"/>
                    </a:lnTo>
                    <a:lnTo>
                      <a:pt x="1663" y="86"/>
                    </a:lnTo>
                    <a:lnTo>
                      <a:pt x="1686" y="95"/>
                    </a:lnTo>
                    <a:lnTo>
                      <a:pt x="1710" y="105"/>
                    </a:lnTo>
                    <a:lnTo>
                      <a:pt x="1731" y="117"/>
                    </a:lnTo>
                    <a:lnTo>
                      <a:pt x="1755" y="129"/>
                    </a:lnTo>
                    <a:lnTo>
                      <a:pt x="1779" y="140"/>
                    </a:lnTo>
                    <a:lnTo>
                      <a:pt x="1802" y="152"/>
                    </a:lnTo>
                    <a:lnTo>
                      <a:pt x="1826" y="167"/>
                    </a:lnTo>
                    <a:lnTo>
                      <a:pt x="1850" y="181"/>
                    </a:lnTo>
                    <a:lnTo>
                      <a:pt x="1871" y="193"/>
                    </a:lnTo>
                    <a:lnTo>
                      <a:pt x="1895" y="207"/>
                    </a:lnTo>
                    <a:lnTo>
                      <a:pt x="1918" y="221"/>
                    </a:lnTo>
                    <a:lnTo>
                      <a:pt x="1940" y="235"/>
                    </a:lnTo>
                    <a:lnTo>
                      <a:pt x="1963" y="250"/>
                    </a:lnTo>
                    <a:lnTo>
                      <a:pt x="1985" y="264"/>
                    </a:lnTo>
                    <a:lnTo>
                      <a:pt x="2008" y="281"/>
                    </a:lnTo>
                    <a:lnTo>
                      <a:pt x="2030" y="295"/>
                    </a:lnTo>
                    <a:lnTo>
                      <a:pt x="2051" y="311"/>
                    </a:lnTo>
                    <a:lnTo>
                      <a:pt x="2072" y="326"/>
                    </a:lnTo>
                    <a:lnTo>
                      <a:pt x="2094" y="342"/>
                    </a:lnTo>
                    <a:lnTo>
                      <a:pt x="2115" y="359"/>
                    </a:lnTo>
                    <a:lnTo>
                      <a:pt x="2134" y="376"/>
                    </a:lnTo>
                    <a:lnTo>
                      <a:pt x="2155" y="390"/>
                    </a:lnTo>
                    <a:lnTo>
                      <a:pt x="2174" y="406"/>
                    </a:lnTo>
                    <a:lnTo>
                      <a:pt x="2196" y="423"/>
                    </a:lnTo>
                    <a:lnTo>
                      <a:pt x="2212" y="440"/>
                    </a:lnTo>
                    <a:lnTo>
                      <a:pt x="2231" y="456"/>
                    </a:lnTo>
                    <a:lnTo>
                      <a:pt x="2250" y="473"/>
                    </a:lnTo>
                    <a:lnTo>
                      <a:pt x="2269" y="487"/>
                    </a:lnTo>
                    <a:lnTo>
                      <a:pt x="2283" y="504"/>
                    </a:lnTo>
                    <a:lnTo>
                      <a:pt x="2300" y="518"/>
                    </a:lnTo>
                    <a:lnTo>
                      <a:pt x="2319" y="535"/>
                    </a:lnTo>
                    <a:lnTo>
                      <a:pt x="2333" y="551"/>
                    </a:lnTo>
                    <a:lnTo>
                      <a:pt x="2349" y="566"/>
                    </a:lnTo>
                    <a:lnTo>
                      <a:pt x="2364" y="580"/>
                    </a:lnTo>
                    <a:lnTo>
                      <a:pt x="2378" y="594"/>
                    </a:lnTo>
                    <a:lnTo>
                      <a:pt x="2392" y="611"/>
                    </a:lnTo>
                    <a:lnTo>
                      <a:pt x="2404" y="623"/>
                    </a:lnTo>
                    <a:lnTo>
                      <a:pt x="2418" y="637"/>
                    </a:lnTo>
                    <a:lnTo>
                      <a:pt x="2430" y="651"/>
                    </a:lnTo>
                    <a:lnTo>
                      <a:pt x="2442" y="663"/>
                    </a:lnTo>
                    <a:lnTo>
                      <a:pt x="2449" y="675"/>
                    </a:lnTo>
                    <a:lnTo>
                      <a:pt x="2461" y="689"/>
                    </a:lnTo>
                    <a:lnTo>
                      <a:pt x="2470" y="699"/>
                    </a:lnTo>
                    <a:lnTo>
                      <a:pt x="2477" y="710"/>
                    </a:lnTo>
                    <a:lnTo>
                      <a:pt x="2484" y="722"/>
                    </a:lnTo>
                    <a:lnTo>
                      <a:pt x="2492" y="732"/>
                    </a:lnTo>
                    <a:lnTo>
                      <a:pt x="2499" y="741"/>
                    </a:lnTo>
                    <a:lnTo>
                      <a:pt x="2503" y="751"/>
                    </a:lnTo>
                    <a:lnTo>
                      <a:pt x="2508" y="758"/>
                    </a:lnTo>
                    <a:lnTo>
                      <a:pt x="2513" y="767"/>
                    </a:lnTo>
                    <a:lnTo>
                      <a:pt x="2515" y="775"/>
                    </a:lnTo>
                    <a:lnTo>
                      <a:pt x="2518" y="779"/>
                    </a:lnTo>
                    <a:lnTo>
                      <a:pt x="2518" y="786"/>
                    </a:lnTo>
                    <a:lnTo>
                      <a:pt x="2520" y="791"/>
                    </a:lnTo>
                    <a:lnTo>
                      <a:pt x="2518" y="796"/>
                    </a:lnTo>
                    <a:lnTo>
                      <a:pt x="2518" y="801"/>
                    </a:lnTo>
                    <a:lnTo>
                      <a:pt x="2513" y="805"/>
                    </a:lnTo>
                    <a:lnTo>
                      <a:pt x="2508" y="810"/>
                    </a:lnTo>
                    <a:lnTo>
                      <a:pt x="2503" y="815"/>
                    </a:lnTo>
                    <a:lnTo>
                      <a:pt x="2499" y="820"/>
                    </a:lnTo>
                    <a:lnTo>
                      <a:pt x="2492" y="822"/>
                    </a:lnTo>
                    <a:lnTo>
                      <a:pt x="2487" y="827"/>
                    </a:lnTo>
                    <a:lnTo>
                      <a:pt x="2482" y="829"/>
                    </a:lnTo>
                    <a:lnTo>
                      <a:pt x="2475" y="832"/>
                    </a:lnTo>
                    <a:lnTo>
                      <a:pt x="2470" y="832"/>
                    </a:lnTo>
                    <a:lnTo>
                      <a:pt x="2463" y="832"/>
                    </a:lnTo>
                    <a:lnTo>
                      <a:pt x="2456" y="832"/>
                    </a:lnTo>
                    <a:lnTo>
                      <a:pt x="2447" y="832"/>
                    </a:lnTo>
                    <a:lnTo>
                      <a:pt x="2439" y="829"/>
                    </a:lnTo>
                    <a:lnTo>
                      <a:pt x="2432" y="827"/>
                    </a:lnTo>
                    <a:lnTo>
                      <a:pt x="2423" y="822"/>
                    </a:lnTo>
                    <a:lnTo>
                      <a:pt x="2416" y="820"/>
                    </a:lnTo>
                    <a:lnTo>
                      <a:pt x="2409" y="817"/>
                    </a:lnTo>
                    <a:lnTo>
                      <a:pt x="2404" y="815"/>
                    </a:lnTo>
                    <a:lnTo>
                      <a:pt x="2399" y="813"/>
                    </a:lnTo>
                    <a:lnTo>
                      <a:pt x="2394" y="810"/>
                    </a:lnTo>
                    <a:lnTo>
                      <a:pt x="2390" y="808"/>
                    </a:lnTo>
                    <a:lnTo>
                      <a:pt x="2385" y="805"/>
                    </a:lnTo>
                    <a:lnTo>
                      <a:pt x="2380" y="801"/>
                    </a:lnTo>
                    <a:lnTo>
                      <a:pt x="2376" y="798"/>
                    </a:lnTo>
                    <a:lnTo>
                      <a:pt x="2368" y="794"/>
                    </a:lnTo>
                    <a:lnTo>
                      <a:pt x="2364" y="791"/>
                    </a:lnTo>
                    <a:lnTo>
                      <a:pt x="2359" y="786"/>
                    </a:lnTo>
                    <a:lnTo>
                      <a:pt x="2354" y="782"/>
                    </a:lnTo>
                    <a:lnTo>
                      <a:pt x="2349" y="777"/>
                    </a:lnTo>
                    <a:lnTo>
                      <a:pt x="2345" y="775"/>
                    </a:lnTo>
                    <a:lnTo>
                      <a:pt x="2338" y="770"/>
                    </a:lnTo>
                    <a:lnTo>
                      <a:pt x="2333" y="765"/>
                    </a:lnTo>
                    <a:lnTo>
                      <a:pt x="2326" y="760"/>
                    </a:lnTo>
                    <a:lnTo>
                      <a:pt x="2321" y="753"/>
                    </a:lnTo>
                    <a:lnTo>
                      <a:pt x="2316" y="748"/>
                    </a:lnTo>
                    <a:lnTo>
                      <a:pt x="2309" y="744"/>
                    </a:lnTo>
                    <a:lnTo>
                      <a:pt x="2304" y="737"/>
                    </a:lnTo>
                    <a:lnTo>
                      <a:pt x="2297" y="732"/>
                    </a:lnTo>
                    <a:lnTo>
                      <a:pt x="2290" y="725"/>
                    </a:lnTo>
                    <a:lnTo>
                      <a:pt x="2286" y="720"/>
                    </a:lnTo>
                    <a:lnTo>
                      <a:pt x="2278" y="713"/>
                    </a:lnTo>
                    <a:lnTo>
                      <a:pt x="2271" y="706"/>
                    </a:lnTo>
                    <a:lnTo>
                      <a:pt x="2267" y="699"/>
                    </a:lnTo>
                    <a:lnTo>
                      <a:pt x="2259" y="691"/>
                    </a:lnTo>
                    <a:lnTo>
                      <a:pt x="2252" y="684"/>
                    </a:lnTo>
                    <a:lnTo>
                      <a:pt x="2245" y="677"/>
                    </a:lnTo>
                    <a:lnTo>
                      <a:pt x="2238" y="670"/>
                    </a:lnTo>
                    <a:lnTo>
                      <a:pt x="2231" y="663"/>
                    </a:lnTo>
                    <a:lnTo>
                      <a:pt x="2224" y="653"/>
                    </a:lnTo>
                    <a:lnTo>
                      <a:pt x="2217" y="644"/>
                    </a:lnTo>
                    <a:lnTo>
                      <a:pt x="2210" y="637"/>
                    </a:lnTo>
                    <a:lnTo>
                      <a:pt x="2200" y="630"/>
                    </a:lnTo>
                    <a:lnTo>
                      <a:pt x="2193" y="620"/>
                    </a:lnTo>
                    <a:lnTo>
                      <a:pt x="2184" y="611"/>
                    </a:lnTo>
                    <a:lnTo>
                      <a:pt x="2174" y="601"/>
                    </a:lnTo>
                    <a:lnTo>
                      <a:pt x="2167" y="594"/>
                    </a:lnTo>
                    <a:lnTo>
                      <a:pt x="2155" y="585"/>
                    </a:lnTo>
                    <a:lnTo>
                      <a:pt x="2146" y="575"/>
                    </a:lnTo>
                    <a:lnTo>
                      <a:pt x="2136" y="568"/>
                    </a:lnTo>
                    <a:lnTo>
                      <a:pt x="2127" y="558"/>
                    </a:lnTo>
                    <a:lnTo>
                      <a:pt x="2115" y="551"/>
                    </a:lnTo>
                    <a:lnTo>
                      <a:pt x="2103" y="542"/>
                    </a:lnTo>
                    <a:lnTo>
                      <a:pt x="2094" y="532"/>
                    </a:lnTo>
                    <a:lnTo>
                      <a:pt x="2084" y="525"/>
                    </a:lnTo>
                    <a:lnTo>
                      <a:pt x="2072" y="516"/>
                    </a:lnTo>
                    <a:lnTo>
                      <a:pt x="2061" y="506"/>
                    </a:lnTo>
                    <a:lnTo>
                      <a:pt x="2049" y="497"/>
                    </a:lnTo>
                    <a:lnTo>
                      <a:pt x="2037" y="490"/>
                    </a:lnTo>
                    <a:lnTo>
                      <a:pt x="2027" y="480"/>
                    </a:lnTo>
                    <a:lnTo>
                      <a:pt x="2016" y="473"/>
                    </a:lnTo>
                    <a:lnTo>
                      <a:pt x="2004" y="461"/>
                    </a:lnTo>
                    <a:lnTo>
                      <a:pt x="1992" y="454"/>
                    </a:lnTo>
                    <a:lnTo>
                      <a:pt x="1978" y="447"/>
                    </a:lnTo>
                    <a:lnTo>
                      <a:pt x="1966" y="437"/>
                    </a:lnTo>
                    <a:lnTo>
                      <a:pt x="1954" y="430"/>
                    </a:lnTo>
                    <a:lnTo>
                      <a:pt x="1942" y="421"/>
                    </a:lnTo>
                    <a:lnTo>
                      <a:pt x="1930" y="414"/>
                    </a:lnTo>
                    <a:lnTo>
                      <a:pt x="1918" y="406"/>
                    </a:lnTo>
                    <a:lnTo>
                      <a:pt x="1907" y="399"/>
                    </a:lnTo>
                    <a:lnTo>
                      <a:pt x="1895" y="390"/>
                    </a:lnTo>
                    <a:lnTo>
                      <a:pt x="1881" y="383"/>
                    </a:lnTo>
                    <a:lnTo>
                      <a:pt x="1869" y="376"/>
                    </a:lnTo>
                    <a:lnTo>
                      <a:pt x="1857" y="366"/>
                    </a:lnTo>
                    <a:lnTo>
                      <a:pt x="1845" y="361"/>
                    </a:lnTo>
                    <a:lnTo>
                      <a:pt x="1831" y="352"/>
                    </a:lnTo>
                    <a:lnTo>
                      <a:pt x="1821" y="345"/>
                    </a:lnTo>
                    <a:lnTo>
                      <a:pt x="1809" y="338"/>
                    </a:lnTo>
                    <a:lnTo>
                      <a:pt x="1798" y="333"/>
                    </a:lnTo>
                    <a:lnTo>
                      <a:pt x="1786" y="326"/>
                    </a:lnTo>
                    <a:lnTo>
                      <a:pt x="1774" y="319"/>
                    </a:lnTo>
                    <a:lnTo>
                      <a:pt x="1762" y="314"/>
                    </a:lnTo>
                    <a:lnTo>
                      <a:pt x="1750" y="309"/>
                    </a:lnTo>
                    <a:lnTo>
                      <a:pt x="1741" y="304"/>
                    </a:lnTo>
                    <a:lnTo>
                      <a:pt x="1729" y="297"/>
                    </a:lnTo>
                    <a:lnTo>
                      <a:pt x="1717" y="292"/>
                    </a:lnTo>
                    <a:lnTo>
                      <a:pt x="1708" y="290"/>
                    </a:lnTo>
                    <a:lnTo>
                      <a:pt x="1698" y="283"/>
                    </a:lnTo>
                    <a:lnTo>
                      <a:pt x="1686" y="278"/>
                    </a:lnTo>
                    <a:lnTo>
                      <a:pt x="1677" y="276"/>
                    </a:lnTo>
                    <a:lnTo>
                      <a:pt x="1667" y="271"/>
                    </a:lnTo>
                    <a:lnTo>
                      <a:pt x="1658" y="269"/>
                    </a:lnTo>
                    <a:lnTo>
                      <a:pt x="1648" y="266"/>
                    </a:lnTo>
                    <a:lnTo>
                      <a:pt x="1639" y="264"/>
                    </a:lnTo>
                    <a:lnTo>
                      <a:pt x="1632" y="262"/>
                    </a:lnTo>
                    <a:lnTo>
                      <a:pt x="1620" y="257"/>
                    </a:lnTo>
                    <a:lnTo>
                      <a:pt x="1613" y="257"/>
                    </a:lnTo>
                    <a:lnTo>
                      <a:pt x="1606" y="254"/>
                    </a:lnTo>
                    <a:lnTo>
                      <a:pt x="1599" y="254"/>
                    </a:lnTo>
                    <a:lnTo>
                      <a:pt x="1592" y="252"/>
                    </a:lnTo>
                    <a:lnTo>
                      <a:pt x="1584" y="252"/>
                    </a:lnTo>
                    <a:lnTo>
                      <a:pt x="1577" y="252"/>
                    </a:lnTo>
                    <a:lnTo>
                      <a:pt x="1573" y="254"/>
                    </a:lnTo>
                    <a:lnTo>
                      <a:pt x="1566" y="254"/>
                    </a:lnTo>
                    <a:lnTo>
                      <a:pt x="1561" y="254"/>
                    </a:lnTo>
                    <a:lnTo>
                      <a:pt x="1556" y="254"/>
                    </a:lnTo>
                    <a:lnTo>
                      <a:pt x="1551" y="257"/>
                    </a:lnTo>
                    <a:lnTo>
                      <a:pt x="1547" y="257"/>
                    </a:lnTo>
                    <a:lnTo>
                      <a:pt x="1539" y="257"/>
                    </a:lnTo>
                    <a:lnTo>
                      <a:pt x="1537" y="259"/>
                    </a:lnTo>
                    <a:lnTo>
                      <a:pt x="1532" y="262"/>
                    </a:lnTo>
                    <a:lnTo>
                      <a:pt x="1525" y="264"/>
                    </a:lnTo>
                    <a:lnTo>
                      <a:pt x="1518" y="269"/>
                    </a:lnTo>
                    <a:lnTo>
                      <a:pt x="1511" y="273"/>
                    </a:lnTo>
                    <a:lnTo>
                      <a:pt x="1506" y="278"/>
                    </a:lnTo>
                    <a:lnTo>
                      <a:pt x="1499" y="283"/>
                    </a:lnTo>
                    <a:lnTo>
                      <a:pt x="1494" y="288"/>
                    </a:lnTo>
                    <a:lnTo>
                      <a:pt x="1490" y="295"/>
                    </a:lnTo>
                    <a:lnTo>
                      <a:pt x="1485" y="300"/>
                    </a:lnTo>
                    <a:lnTo>
                      <a:pt x="1480" y="307"/>
                    </a:lnTo>
                    <a:lnTo>
                      <a:pt x="1476" y="314"/>
                    </a:lnTo>
                    <a:lnTo>
                      <a:pt x="1471" y="321"/>
                    </a:lnTo>
                    <a:lnTo>
                      <a:pt x="1466" y="328"/>
                    </a:lnTo>
                    <a:lnTo>
                      <a:pt x="1459" y="335"/>
                    </a:lnTo>
                    <a:lnTo>
                      <a:pt x="1452" y="342"/>
                    </a:lnTo>
                    <a:lnTo>
                      <a:pt x="1445" y="349"/>
                    </a:lnTo>
                    <a:lnTo>
                      <a:pt x="1438" y="359"/>
                    </a:lnTo>
                    <a:lnTo>
                      <a:pt x="1431" y="361"/>
                    </a:lnTo>
                    <a:lnTo>
                      <a:pt x="1426" y="364"/>
                    </a:lnTo>
                    <a:lnTo>
                      <a:pt x="1421" y="366"/>
                    </a:lnTo>
                    <a:lnTo>
                      <a:pt x="1416" y="373"/>
                    </a:lnTo>
                    <a:lnTo>
                      <a:pt x="1412" y="376"/>
                    </a:lnTo>
                    <a:lnTo>
                      <a:pt x="1407" y="380"/>
                    </a:lnTo>
                    <a:lnTo>
                      <a:pt x="1400" y="383"/>
                    </a:lnTo>
                    <a:lnTo>
                      <a:pt x="1395" y="387"/>
                    </a:lnTo>
                    <a:lnTo>
                      <a:pt x="1388" y="390"/>
                    </a:lnTo>
                    <a:lnTo>
                      <a:pt x="1381" y="395"/>
                    </a:lnTo>
                    <a:lnTo>
                      <a:pt x="1374" y="397"/>
                    </a:lnTo>
                    <a:lnTo>
                      <a:pt x="1367" y="402"/>
                    </a:lnTo>
                    <a:lnTo>
                      <a:pt x="1357" y="404"/>
                    </a:lnTo>
                    <a:lnTo>
                      <a:pt x="1348" y="409"/>
                    </a:lnTo>
                    <a:lnTo>
                      <a:pt x="1341" y="411"/>
                    </a:lnTo>
                    <a:lnTo>
                      <a:pt x="1331" y="416"/>
                    </a:lnTo>
                    <a:lnTo>
                      <a:pt x="1319" y="418"/>
                    </a:lnTo>
                    <a:lnTo>
                      <a:pt x="1312" y="421"/>
                    </a:lnTo>
                    <a:lnTo>
                      <a:pt x="1300" y="425"/>
                    </a:lnTo>
                    <a:lnTo>
                      <a:pt x="1291" y="430"/>
                    </a:lnTo>
                    <a:lnTo>
                      <a:pt x="1277" y="433"/>
                    </a:lnTo>
                    <a:lnTo>
                      <a:pt x="1265" y="435"/>
                    </a:lnTo>
                    <a:lnTo>
                      <a:pt x="1253" y="437"/>
                    </a:lnTo>
                    <a:lnTo>
                      <a:pt x="1241" y="442"/>
                    </a:lnTo>
                    <a:lnTo>
                      <a:pt x="1227" y="444"/>
                    </a:lnTo>
                    <a:lnTo>
                      <a:pt x="1215" y="447"/>
                    </a:lnTo>
                    <a:lnTo>
                      <a:pt x="1201" y="449"/>
                    </a:lnTo>
                    <a:lnTo>
                      <a:pt x="1189" y="452"/>
                    </a:lnTo>
                    <a:lnTo>
                      <a:pt x="1177" y="456"/>
                    </a:lnTo>
                    <a:lnTo>
                      <a:pt x="1163" y="459"/>
                    </a:lnTo>
                    <a:lnTo>
                      <a:pt x="1151" y="461"/>
                    </a:lnTo>
                    <a:lnTo>
                      <a:pt x="1142" y="463"/>
                    </a:lnTo>
                    <a:lnTo>
                      <a:pt x="1130" y="463"/>
                    </a:lnTo>
                    <a:lnTo>
                      <a:pt x="1118" y="468"/>
                    </a:lnTo>
                    <a:lnTo>
                      <a:pt x="1108" y="468"/>
                    </a:lnTo>
                    <a:lnTo>
                      <a:pt x="1099" y="471"/>
                    </a:lnTo>
                    <a:lnTo>
                      <a:pt x="1087" y="473"/>
                    </a:lnTo>
                    <a:lnTo>
                      <a:pt x="1078" y="475"/>
                    </a:lnTo>
                    <a:lnTo>
                      <a:pt x="1068" y="475"/>
                    </a:lnTo>
                    <a:lnTo>
                      <a:pt x="1056" y="478"/>
                    </a:lnTo>
                    <a:lnTo>
                      <a:pt x="1049" y="480"/>
                    </a:lnTo>
                    <a:lnTo>
                      <a:pt x="1037" y="482"/>
                    </a:lnTo>
                    <a:lnTo>
                      <a:pt x="1028" y="482"/>
                    </a:lnTo>
                    <a:lnTo>
                      <a:pt x="1018" y="485"/>
                    </a:lnTo>
                    <a:lnTo>
                      <a:pt x="1011" y="485"/>
                    </a:lnTo>
                    <a:lnTo>
                      <a:pt x="1002" y="487"/>
                    </a:lnTo>
                    <a:lnTo>
                      <a:pt x="992" y="487"/>
                    </a:lnTo>
                    <a:lnTo>
                      <a:pt x="985" y="490"/>
                    </a:lnTo>
                    <a:lnTo>
                      <a:pt x="976" y="490"/>
                    </a:lnTo>
                    <a:lnTo>
                      <a:pt x="969" y="490"/>
                    </a:lnTo>
                    <a:lnTo>
                      <a:pt x="959" y="492"/>
                    </a:lnTo>
                    <a:lnTo>
                      <a:pt x="952" y="492"/>
                    </a:lnTo>
                    <a:lnTo>
                      <a:pt x="945" y="494"/>
                    </a:lnTo>
                    <a:lnTo>
                      <a:pt x="936" y="497"/>
                    </a:lnTo>
                    <a:lnTo>
                      <a:pt x="928" y="497"/>
                    </a:lnTo>
                    <a:lnTo>
                      <a:pt x="921" y="497"/>
                    </a:lnTo>
                    <a:lnTo>
                      <a:pt x="914" y="497"/>
                    </a:lnTo>
                    <a:lnTo>
                      <a:pt x="905" y="499"/>
                    </a:lnTo>
                    <a:lnTo>
                      <a:pt x="900" y="499"/>
                    </a:lnTo>
                    <a:lnTo>
                      <a:pt x="891" y="499"/>
                    </a:lnTo>
                    <a:lnTo>
                      <a:pt x="883" y="499"/>
                    </a:lnTo>
                    <a:lnTo>
                      <a:pt x="876" y="499"/>
                    </a:lnTo>
                    <a:lnTo>
                      <a:pt x="869" y="501"/>
                    </a:lnTo>
                    <a:lnTo>
                      <a:pt x="862" y="501"/>
                    </a:lnTo>
                    <a:lnTo>
                      <a:pt x="855" y="501"/>
                    </a:lnTo>
                    <a:lnTo>
                      <a:pt x="848" y="501"/>
                    </a:lnTo>
                    <a:lnTo>
                      <a:pt x="841" y="501"/>
                    </a:lnTo>
                    <a:lnTo>
                      <a:pt x="834" y="504"/>
                    </a:lnTo>
                    <a:lnTo>
                      <a:pt x="824" y="504"/>
                    </a:lnTo>
                    <a:lnTo>
                      <a:pt x="819" y="504"/>
                    </a:lnTo>
                    <a:lnTo>
                      <a:pt x="812" y="504"/>
                    </a:lnTo>
                    <a:lnTo>
                      <a:pt x="805" y="504"/>
                    </a:lnTo>
                    <a:lnTo>
                      <a:pt x="798" y="504"/>
                    </a:lnTo>
                    <a:lnTo>
                      <a:pt x="791" y="504"/>
                    </a:lnTo>
                    <a:lnTo>
                      <a:pt x="784" y="504"/>
                    </a:lnTo>
                    <a:lnTo>
                      <a:pt x="777" y="506"/>
                    </a:lnTo>
                    <a:lnTo>
                      <a:pt x="770" y="506"/>
                    </a:lnTo>
                    <a:lnTo>
                      <a:pt x="763" y="506"/>
                    </a:lnTo>
                    <a:lnTo>
                      <a:pt x="753" y="506"/>
                    </a:lnTo>
                    <a:lnTo>
                      <a:pt x="748" y="506"/>
                    </a:lnTo>
                    <a:lnTo>
                      <a:pt x="739" y="506"/>
                    </a:lnTo>
                    <a:lnTo>
                      <a:pt x="732" y="506"/>
                    </a:lnTo>
                    <a:lnTo>
                      <a:pt x="725" y="506"/>
                    </a:lnTo>
                    <a:lnTo>
                      <a:pt x="715" y="506"/>
                    </a:lnTo>
                    <a:lnTo>
                      <a:pt x="708" y="506"/>
                    </a:lnTo>
                    <a:lnTo>
                      <a:pt x="701" y="506"/>
                    </a:lnTo>
                    <a:lnTo>
                      <a:pt x="694" y="506"/>
                    </a:lnTo>
                    <a:lnTo>
                      <a:pt x="687" y="509"/>
                    </a:lnTo>
                    <a:lnTo>
                      <a:pt x="677" y="506"/>
                    </a:lnTo>
                    <a:lnTo>
                      <a:pt x="668" y="506"/>
                    </a:lnTo>
                    <a:lnTo>
                      <a:pt x="658" y="504"/>
                    </a:lnTo>
                    <a:lnTo>
                      <a:pt x="651" y="50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1" y="504"/>
                    </a:lnTo>
                    <a:lnTo>
                      <a:pt x="602" y="506"/>
                    </a:lnTo>
                    <a:lnTo>
                      <a:pt x="594" y="506"/>
                    </a:lnTo>
                    <a:lnTo>
                      <a:pt x="587" y="509"/>
                    </a:lnTo>
                    <a:lnTo>
                      <a:pt x="580" y="509"/>
                    </a:lnTo>
                    <a:lnTo>
                      <a:pt x="573" y="511"/>
                    </a:lnTo>
                    <a:lnTo>
                      <a:pt x="568" y="513"/>
                    </a:lnTo>
                    <a:lnTo>
                      <a:pt x="561" y="516"/>
                    </a:lnTo>
                    <a:lnTo>
                      <a:pt x="554" y="516"/>
                    </a:lnTo>
                    <a:lnTo>
                      <a:pt x="547" y="518"/>
                    </a:lnTo>
                    <a:lnTo>
                      <a:pt x="542" y="520"/>
                    </a:lnTo>
                    <a:lnTo>
                      <a:pt x="535" y="523"/>
                    </a:lnTo>
                    <a:lnTo>
                      <a:pt x="531" y="525"/>
                    </a:lnTo>
                    <a:lnTo>
                      <a:pt x="526" y="528"/>
                    </a:lnTo>
                    <a:lnTo>
                      <a:pt x="519" y="530"/>
                    </a:lnTo>
                    <a:lnTo>
                      <a:pt x="514" y="532"/>
                    </a:lnTo>
                    <a:lnTo>
                      <a:pt x="509" y="537"/>
                    </a:lnTo>
                    <a:lnTo>
                      <a:pt x="504" y="539"/>
                    </a:lnTo>
                    <a:lnTo>
                      <a:pt x="500" y="542"/>
                    </a:lnTo>
                    <a:lnTo>
                      <a:pt x="495" y="544"/>
                    </a:lnTo>
                    <a:lnTo>
                      <a:pt x="486" y="554"/>
                    </a:lnTo>
                    <a:lnTo>
                      <a:pt x="478" y="561"/>
                    </a:lnTo>
                    <a:lnTo>
                      <a:pt x="469" y="568"/>
                    </a:lnTo>
                    <a:lnTo>
                      <a:pt x="462" y="575"/>
                    </a:lnTo>
                    <a:lnTo>
                      <a:pt x="455" y="585"/>
                    </a:lnTo>
                    <a:lnTo>
                      <a:pt x="448" y="594"/>
                    </a:lnTo>
                    <a:lnTo>
                      <a:pt x="443" y="601"/>
                    </a:lnTo>
                    <a:lnTo>
                      <a:pt x="436" y="611"/>
                    </a:lnTo>
                    <a:lnTo>
                      <a:pt x="433" y="615"/>
                    </a:lnTo>
                    <a:lnTo>
                      <a:pt x="431" y="620"/>
                    </a:lnTo>
                    <a:lnTo>
                      <a:pt x="429" y="625"/>
                    </a:lnTo>
                    <a:lnTo>
                      <a:pt x="429" y="630"/>
                    </a:lnTo>
                    <a:lnTo>
                      <a:pt x="424" y="634"/>
                    </a:lnTo>
                    <a:lnTo>
                      <a:pt x="422" y="639"/>
                    </a:lnTo>
                    <a:lnTo>
                      <a:pt x="422" y="644"/>
                    </a:lnTo>
                    <a:lnTo>
                      <a:pt x="419" y="651"/>
                    </a:lnTo>
                    <a:lnTo>
                      <a:pt x="417" y="656"/>
                    </a:lnTo>
                    <a:lnTo>
                      <a:pt x="414" y="661"/>
                    </a:lnTo>
                    <a:lnTo>
                      <a:pt x="412" y="665"/>
                    </a:lnTo>
                    <a:lnTo>
                      <a:pt x="410" y="670"/>
                    </a:lnTo>
                    <a:lnTo>
                      <a:pt x="407" y="675"/>
                    </a:lnTo>
                    <a:lnTo>
                      <a:pt x="407" y="680"/>
                    </a:lnTo>
                    <a:lnTo>
                      <a:pt x="405" y="684"/>
                    </a:lnTo>
                    <a:lnTo>
                      <a:pt x="405" y="691"/>
                    </a:lnTo>
                    <a:lnTo>
                      <a:pt x="403" y="696"/>
                    </a:lnTo>
                    <a:lnTo>
                      <a:pt x="403" y="701"/>
                    </a:lnTo>
                    <a:lnTo>
                      <a:pt x="403" y="706"/>
                    </a:lnTo>
                    <a:lnTo>
                      <a:pt x="403" y="713"/>
                    </a:lnTo>
                    <a:lnTo>
                      <a:pt x="398" y="718"/>
                    </a:lnTo>
                    <a:lnTo>
                      <a:pt x="398" y="722"/>
                    </a:lnTo>
                    <a:lnTo>
                      <a:pt x="396" y="727"/>
                    </a:lnTo>
                    <a:lnTo>
                      <a:pt x="396" y="737"/>
                    </a:lnTo>
                    <a:lnTo>
                      <a:pt x="393" y="741"/>
                    </a:lnTo>
                    <a:lnTo>
                      <a:pt x="393" y="751"/>
                    </a:lnTo>
                    <a:lnTo>
                      <a:pt x="393" y="760"/>
                    </a:lnTo>
                    <a:lnTo>
                      <a:pt x="393" y="767"/>
                    </a:lnTo>
                    <a:lnTo>
                      <a:pt x="391" y="777"/>
                    </a:lnTo>
                    <a:lnTo>
                      <a:pt x="391" y="786"/>
                    </a:lnTo>
                    <a:lnTo>
                      <a:pt x="391" y="796"/>
                    </a:lnTo>
                    <a:lnTo>
                      <a:pt x="391" y="805"/>
                    </a:lnTo>
                    <a:lnTo>
                      <a:pt x="388" y="817"/>
                    </a:lnTo>
                    <a:lnTo>
                      <a:pt x="388" y="829"/>
                    </a:lnTo>
                    <a:lnTo>
                      <a:pt x="388" y="839"/>
                    </a:lnTo>
                    <a:lnTo>
                      <a:pt x="388" y="851"/>
                    </a:lnTo>
                    <a:lnTo>
                      <a:pt x="388" y="860"/>
                    </a:lnTo>
                    <a:lnTo>
                      <a:pt x="388" y="874"/>
                    </a:lnTo>
                    <a:lnTo>
                      <a:pt x="388" y="886"/>
                    </a:lnTo>
                    <a:lnTo>
                      <a:pt x="388" y="898"/>
                    </a:lnTo>
                    <a:lnTo>
                      <a:pt x="388" y="910"/>
                    </a:lnTo>
                    <a:lnTo>
                      <a:pt x="388" y="924"/>
                    </a:lnTo>
                    <a:lnTo>
                      <a:pt x="388" y="936"/>
                    </a:lnTo>
                    <a:lnTo>
                      <a:pt x="388" y="950"/>
                    </a:lnTo>
                    <a:lnTo>
                      <a:pt x="388" y="962"/>
                    </a:lnTo>
                    <a:lnTo>
                      <a:pt x="388" y="976"/>
                    </a:lnTo>
                    <a:lnTo>
                      <a:pt x="388" y="991"/>
                    </a:lnTo>
                    <a:lnTo>
                      <a:pt x="388" y="1003"/>
                    </a:lnTo>
                    <a:lnTo>
                      <a:pt x="388" y="1017"/>
                    </a:lnTo>
                    <a:lnTo>
                      <a:pt x="388" y="1031"/>
                    </a:lnTo>
                    <a:lnTo>
                      <a:pt x="388" y="1045"/>
                    </a:lnTo>
                    <a:lnTo>
                      <a:pt x="388" y="1060"/>
                    </a:lnTo>
                    <a:lnTo>
                      <a:pt x="386" y="1071"/>
                    </a:lnTo>
                    <a:lnTo>
                      <a:pt x="386" y="1088"/>
                    </a:lnTo>
                    <a:lnTo>
                      <a:pt x="386" y="1100"/>
                    </a:lnTo>
                    <a:lnTo>
                      <a:pt x="386" y="1114"/>
                    </a:lnTo>
                    <a:lnTo>
                      <a:pt x="386" y="1128"/>
                    </a:lnTo>
                    <a:lnTo>
                      <a:pt x="386" y="1143"/>
                    </a:lnTo>
                    <a:lnTo>
                      <a:pt x="386" y="1155"/>
                    </a:lnTo>
                    <a:lnTo>
                      <a:pt x="386" y="1169"/>
                    </a:lnTo>
                    <a:lnTo>
                      <a:pt x="386" y="1183"/>
                    </a:lnTo>
                    <a:lnTo>
                      <a:pt x="386" y="1195"/>
                    </a:lnTo>
                    <a:lnTo>
                      <a:pt x="386" y="1209"/>
                    </a:lnTo>
                    <a:lnTo>
                      <a:pt x="386" y="1221"/>
                    </a:lnTo>
                    <a:lnTo>
                      <a:pt x="386" y="1235"/>
                    </a:lnTo>
                    <a:lnTo>
                      <a:pt x="386" y="1247"/>
                    </a:lnTo>
                    <a:lnTo>
                      <a:pt x="386" y="1259"/>
                    </a:lnTo>
                    <a:lnTo>
                      <a:pt x="386" y="1273"/>
                    </a:lnTo>
                    <a:lnTo>
                      <a:pt x="384" y="1285"/>
                    </a:lnTo>
                    <a:lnTo>
                      <a:pt x="384" y="1297"/>
                    </a:lnTo>
                    <a:lnTo>
                      <a:pt x="384" y="1307"/>
                    </a:lnTo>
                    <a:lnTo>
                      <a:pt x="384" y="1318"/>
                    </a:lnTo>
                    <a:lnTo>
                      <a:pt x="381" y="1328"/>
                    </a:lnTo>
                    <a:lnTo>
                      <a:pt x="381" y="1340"/>
                    </a:lnTo>
                    <a:lnTo>
                      <a:pt x="381" y="1349"/>
                    </a:lnTo>
                    <a:lnTo>
                      <a:pt x="381" y="1361"/>
                    </a:lnTo>
                    <a:lnTo>
                      <a:pt x="379" y="1371"/>
                    </a:lnTo>
                    <a:lnTo>
                      <a:pt x="379" y="1380"/>
                    </a:lnTo>
                    <a:lnTo>
                      <a:pt x="379" y="1387"/>
                    </a:lnTo>
                    <a:lnTo>
                      <a:pt x="379" y="1397"/>
                    </a:lnTo>
                    <a:lnTo>
                      <a:pt x="377" y="1402"/>
                    </a:lnTo>
                    <a:lnTo>
                      <a:pt x="377" y="1411"/>
                    </a:lnTo>
                    <a:lnTo>
                      <a:pt x="374" y="1418"/>
                    </a:lnTo>
                    <a:lnTo>
                      <a:pt x="374" y="1425"/>
                    </a:lnTo>
                    <a:lnTo>
                      <a:pt x="374" y="1430"/>
                    </a:lnTo>
                    <a:lnTo>
                      <a:pt x="369" y="1437"/>
                    </a:lnTo>
                    <a:lnTo>
                      <a:pt x="369" y="1442"/>
                    </a:lnTo>
                    <a:lnTo>
                      <a:pt x="367" y="1449"/>
                    </a:lnTo>
                    <a:lnTo>
                      <a:pt x="365" y="1456"/>
                    </a:lnTo>
                    <a:lnTo>
                      <a:pt x="365" y="1463"/>
                    </a:lnTo>
                    <a:lnTo>
                      <a:pt x="362" y="1468"/>
                    </a:lnTo>
                    <a:lnTo>
                      <a:pt x="360" y="1475"/>
                    </a:lnTo>
                    <a:lnTo>
                      <a:pt x="358" y="1480"/>
                    </a:lnTo>
                    <a:lnTo>
                      <a:pt x="355" y="1487"/>
                    </a:lnTo>
                    <a:lnTo>
                      <a:pt x="353" y="1494"/>
                    </a:lnTo>
                    <a:lnTo>
                      <a:pt x="351" y="1499"/>
                    </a:lnTo>
                    <a:lnTo>
                      <a:pt x="348" y="1506"/>
                    </a:lnTo>
                    <a:lnTo>
                      <a:pt x="346" y="1511"/>
                    </a:lnTo>
                    <a:lnTo>
                      <a:pt x="341" y="1518"/>
                    </a:lnTo>
                    <a:lnTo>
                      <a:pt x="339" y="1525"/>
                    </a:lnTo>
                    <a:lnTo>
                      <a:pt x="336" y="1530"/>
                    </a:lnTo>
                    <a:lnTo>
                      <a:pt x="334" y="1537"/>
                    </a:lnTo>
                    <a:lnTo>
                      <a:pt x="327" y="1542"/>
                    </a:lnTo>
                    <a:lnTo>
                      <a:pt x="324" y="1549"/>
                    </a:lnTo>
                    <a:lnTo>
                      <a:pt x="322" y="1554"/>
                    </a:lnTo>
                    <a:lnTo>
                      <a:pt x="317" y="1561"/>
                    </a:lnTo>
                    <a:lnTo>
                      <a:pt x="313" y="1565"/>
                    </a:lnTo>
                    <a:lnTo>
                      <a:pt x="310" y="1573"/>
                    </a:lnTo>
                    <a:lnTo>
                      <a:pt x="306" y="1577"/>
                    </a:lnTo>
                    <a:lnTo>
                      <a:pt x="301" y="1582"/>
                    </a:lnTo>
                    <a:lnTo>
                      <a:pt x="296" y="1589"/>
                    </a:lnTo>
                    <a:lnTo>
                      <a:pt x="294" y="1594"/>
                    </a:lnTo>
                    <a:lnTo>
                      <a:pt x="287" y="1601"/>
                    </a:lnTo>
                    <a:lnTo>
                      <a:pt x="282" y="1606"/>
                    </a:lnTo>
                    <a:lnTo>
                      <a:pt x="277" y="1611"/>
                    </a:lnTo>
                    <a:lnTo>
                      <a:pt x="272" y="1618"/>
                    </a:lnTo>
                    <a:lnTo>
                      <a:pt x="268" y="1620"/>
                    </a:lnTo>
                    <a:lnTo>
                      <a:pt x="261" y="1625"/>
                    </a:lnTo>
                    <a:lnTo>
                      <a:pt x="253" y="1630"/>
                    </a:lnTo>
                    <a:lnTo>
                      <a:pt x="249" y="1634"/>
                    </a:lnTo>
                    <a:lnTo>
                      <a:pt x="242" y="1639"/>
                    </a:lnTo>
                    <a:lnTo>
                      <a:pt x="237" y="1644"/>
                    </a:lnTo>
                    <a:lnTo>
                      <a:pt x="230" y="1649"/>
                    </a:lnTo>
                    <a:lnTo>
                      <a:pt x="225" y="1653"/>
                    </a:lnTo>
                    <a:lnTo>
                      <a:pt x="216" y="1658"/>
                    </a:lnTo>
                    <a:lnTo>
                      <a:pt x="211" y="1663"/>
                    </a:lnTo>
                    <a:lnTo>
                      <a:pt x="204" y="1665"/>
                    </a:lnTo>
                    <a:lnTo>
                      <a:pt x="197" y="1670"/>
                    </a:lnTo>
                    <a:lnTo>
                      <a:pt x="189" y="1672"/>
                    </a:lnTo>
                    <a:lnTo>
                      <a:pt x="182" y="1677"/>
                    </a:lnTo>
                    <a:lnTo>
                      <a:pt x="173" y="1679"/>
                    </a:lnTo>
                    <a:lnTo>
                      <a:pt x="166" y="1684"/>
                    </a:lnTo>
                    <a:lnTo>
                      <a:pt x="156" y="1687"/>
                    </a:lnTo>
                    <a:lnTo>
                      <a:pt x="147" y="1689"/>
                    </a:lnTo>
                    <a:lnTo>
                      <a:pt x="140" y="1691"/>
                    </a:lnTo>
                    <a:lnTo>
                      <a:pt x="130" y="1694"/>
                    </a:lnTo>
                    <a:lnTo>
                      <a:pt x="121" y="1698"/>
                    </a:lnTo>
                    <a:lnTo>
                      <a:pt x="114" y="1701"/>
                    </a:lnTo>
                    <a:lnTo>
                      <a:pt x="104" y="1703"/>
                    </a:lnTo>
                    <a:lnTo>
                      <a:pt x="95" y="1706"/>
                    </a:lnTo>
                    <a:lnTo>
                      <a:pt x="85" y="1706"/>
                    </a:lnTo>
                    <a:lnTo>
                      <a:pt x="76" y="1708"/>
                    </a:lnTo>
                    <a:lnTo>
                      <a:pt x="64" y="1708"/>
                    </a:lnTo>
                    <a:lnTo>
                      <a:pt x="54" y="1710"/>
                    </a:lnTo>
                    <a:lnTo>
                      <a:pt x="45" y="1713"/>
                    </a:lnTo>
                    <a:lnTo>
                      <a:pt x="33" y="1713"/>
                    </a:lnTo>
                    <a:lnTo>
                      <a:pt x="24" y="1713"/>
                    </a:lnTo>
                    <a:lnTo>
                      <a:pt x="12" y="1715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70" name="Freeform 40"/>
              <p:cNvSpPr>
                <a:spLocks noChangeAspect="1"/>
              </p:cNvSpPr>
              <p:nvPr/>
            </p:nvSpPr>
            <p:spPr bwMode="auto">
              <a:xfrm>
                <a:off x="2793" y="9103"/>
                <a:ext cx="1160" cy="1059"/>
              </a:xfrm>
              <a:custGeom>
                <a:avLst/>
                <a:gdLst>
                  <a:gd name="T0" fmla="*/ 14 w 1160"/>
                  <a:gd name="T1" fmla="*/ 955 h 1059"/>
                  <a:gd name="T2" fmla="*/ 61 w 1160"/>
                  <a:gd name="T3" fmla="*/ 810 h 1059"/>
                  <a:gd name="T4" fmla="*/ 137 w 1160"/>
                  <a:gd name="T5" fmla="*/ 617 h 1059"/>
                  <a:gd name="T6" fmla="*/ 246 w 1160"/>
                  <a:gd name="T7" fmla="*/ 413 h 1059"/>
                  <a:gd name="T8" fmla="*/ 391 w 1160"/>
                  <a:gd name="T9" fmla="*/ 226 h 1059"/>
                  <a:gd name="T10" fmla="*/ 566 w 1160"/>
                  <a:gd name="T11" fmla="*/ 93 h 1059"/>
                  <a:gd name="T12" fmla="*/ 736 w 1160"/>
                  <a:gd name="T13" fmla="*/ 24 h 1059"/>
                  <a:gd name="T14" fmla="*/ 888 w 1160"/>
                  <a:gd name="T15" fmla="*/ 0 h 1059"/>
                  <a:gd name="T16" fmla="*/ 1009 w 1160"/>
                  <a:gd name="T17" fmla="*/ 14 h 1059"/>
                  <a:gd name="T18" fmla="*/ 1099 w 1160"/>
                  <a:gd name="T19" fmla="*/ 50 h 1059"/>
                  <a:gd name="T20" fmla="*/ 1156 w 1160"/>
                  <a:gd name="T21" fmla="*/ 100 h 1059"/>
                  <a:gd name="T22" fmla="*/ 1149 w 1160"/>
                  <a:gd name="T23" fmla="*/ 171 h 1059"/>
                  <a:gd name="T24" fmla="*/ 1118 w 1160"/>
                  <a:gd name="T25" fmla="*/ 228 h 1059"/>
                  <a:gd name="T26" fmla="*/ 1073 w 1160"/>
                  <a:gd name="T27" fmla="*/ 292 h 1059"/>
                  <a:gd name="T28" fmla="*/ 1009 w 1160"/>
                  <a:gd name="T29" fmla="*/ 368 h 1059"/>
                  <a:gd name="T30" fmla="*/ 924 w 1160"/>
                  <a:gd name="T31" fmla="*/ 454 h 1059"/>
                  <a:gd name="T32" fmla="*/ 874 w 1160"/>
                  <a:gd name="T33" fmla="*/ 408 h 1059"/>
                  <a:gd name="T34" fmla="*/ 874 w 1160"/>
                  <a:gd name="T35" fmla="*/ 373 h 1059"/>
                  <a:gd name="T36" fmla="*/ 807 w 1160"/>
                  <a:gd name="T37" fmla="*/ 344 h 1059"/>
                  <a:gd name="T38" fmla="*/ 741 w 1160"/>
                  <a:gd name="T39" fmla="*/ 363 h 1059"/>
                  <a:gd name="T40" fmla="*/ 672 w 1160"/>
                  <a:gd name="T41" fmla="*/ 385 h 1059"/>
                  <a:gd name="T42" fmla="*/ 613 w 1160"/>
                  <a:gd name="T43" fmla="*/ 401 h 1059"/>
                  <a:gd name="T44" fmla="*/ 564 w 1160"/>
                  <a:gd name="T45" fmla="*/ 408 h 1059"/>
                  <a:gd name="T46" fmla="*/ 606 w 1160"/>
                  <a:gd name="T47" fmla="*/ 342 h 1059"/>
                  <a:gd name="T48" fmla="*/ 644 w 1160"/>
                  <a:gd name="T49" fmla="*/ 280 h 1059"/>
                  <a:gd name="T50" fmla="*/ 684 w 1160"/>
                  <a:gd name="T51" fmla="*/ 216 h 1059"/>
                  <a:gd name="T52" fmla="*/ 722 w 1160"/>
                  <a:gd name="T53" fmla="*/ 154 h 1059"/>
                  <a:gd name="T54" fmla="*/ 663 w 1160"/>
                  <a:gd name="T55" fmla="*/ 159 h 1059"/>
                  <a:gd name="T56" fmla="*/ 623 w 1160"/>
                  <a:gd name="T57" fmla="*/ 221 h 1059"/>
                  <a:gd name="T58" fmla="*/ 580 w 1160"/>
                  <a:gd name="T59" fmla="*/ 294 h 1059"/>
                  <a:gd name="T60" fmla="*/ 537 w 1160"/>
                  <a:gd name="T61" fmla="*/ 366 h 1059"/>
                  <a:gd name="T62" fmla="*/ 500 w 1160"/>
                  <a:gd name="T63" fmla="*/ 435 h 1059"/>
                  <a:gd name="T64" fmla="*/ 436 w 1160"/>
                  <a:gd name="T65" fmla="*/ 501 h 1059"/>
                  <a:gd name="T66" fmla="*/ 346 w 1160"/>
                  <a:gd name="T67" fmla="*/ 601 h 1059"/>
                  <a:gd name="T68" fmla="*/ 263 w 1160"/>
                  <a:gd name="T69" fmla="*/ 708 h 1059"/>
                  <a:gd name="T70" fmla="*/ 187 w 1160"/>
                  <a:gd name="T71" fmla="*/ 805 h 1059"/>
                  <a:gd name="T72" fmla="*/ 135 w 1160"/>
                  <a:gd name="T73" fmla="*/ 879 h 1059"/>
                  <a:gd name="T74" fmla="*/ 140 w 1160"/>
                  <a:gd name="T75" fmla="*/ 924 h 1059"/>
                  <a:gd name="T76" fmla="*/ 213 w 1160"/>
                  <a:gd name="T77" fmla="*/ 841 h 1059"/>
                  <a:gd name="T78" fmla="*/ 308 w 1160"/>
                  <a:gd name="T79" fmla="*/ 729 h 1059"/>
                  <a:gd name="T80" fmla="*/ 402 w 1160"/>
                  <a:gd name="T81" fmla="*/ 627 h 1059"/>
                  <a:gd name="T82" fmla="*/ 483 w 1160"/>
                  <a:gd name="T83" fmla="*/ 544 h 1059"/>
                  <a:gd name="T84" fmla="*/ 545 w 1160"/>
                  <a:gd name="T85" fmla="*/ 487 h 1059"/>
                  <a:gd name="T86" fmla="*/ 594 w 1160"/>
                  <a:gd name="T87" fmla="*/ 456 h 1059"/>
                  <a:gd name="T88" fmla="*/ 658 w 1160"/>
                  <a:gd name="T89" fmla="*/ 437 h 1059"/>
                  <a:gd name="T90" fmla="*/ 715 w 1160"/>
                  <a:gd name="T91" fmla="*/ 420 h 1059"/>
                  <a:gd name="T92" fmla="*/ 772 w 1160"/>
                  <a:gd name="T93" fmla="*/ 404 h 1059"/>
                  <a:gd name="T94" fmla="*/ 834 w 1160"/>
                  <a:gd name="T95" fmla="*/ 385 h 1059"/>
                  <a:gd name="T96" fmla="*/ 883 w 1160"/>
                  <a:gd name="T97" fmla="*/ 437 h 1059"/>
                  <a:gd name="T98" fmla="*/ 881 w 1160"/>
                  <a:gd name="T99" fmla="*/ 487 h 1059"/>
                  <a:gd name="T100" fmla="*/ 822 w 1160"/>
                  <a:gd name="T101" fmla="*/ 537 h 1059"/>
                  <a:gd name="T102" fmla="*/ 758 w 1160"/>
                  <a:gd name="T103" fmla="*/ 584 h 1059"/>
                  <a:gd name="T104" fmla="*/ 684 w 1160"/>
                  <a:gd name="T105" fmla="*/ 636 h 1059"/>
                  <a:gd name="T106" fmla="*/ 609 w 1160"/>
                  <a:gd name="T107" fmla="*/ 686 h 1059"/>
                  <a:gd name="T108" fmla="*/ 523 w 1160"/>
                  <a:gd name="T109" fmla="*/ 741 h 1059"/>
                  <a:gd name="T110" fmla="*/ 459 w 1160"/>
                  <a:gd name="T111" fmla="*/ 777 h 1059"/>
                  <a:gd name="T112" fmla="*/ 388 w 1160"/>
                  <a:gd name="T113" fmla="*/ 829 h 1059"/>
                  <a:gd name="T114" fmla="*/ 294 w 1160"/>
                  <a:gd name="T115" fmla="*/ 898 h 1059"/>
                  <a:gd name="T116" fmla="*/ 196 w 1160"/>
                  <a:gd name="T117" fmla="*/ 967 h 1059"/>
                  <a:gd name="T118" fmla="*/ 118 w 1160"/>
                  <a:gd name="T119" fmla="*/ 1024 h 1059"/>
                  <a:gd name="T120" fmla="*/ 52 w 1160"/>
                  <a:gd name="T121" fmla="*/ 1059 h 1059"/>
                  <a:gd name="T122" fmla="*/ 0 w 1160"/>
                  <a:gd name="T123" fmla="*/ 1019 h 10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0"/>
                  <a:gd name="T187" fmla="*/ 0 h 1059"/>
                  <a:gd name="T188" fmla="*/ 1160 w 1160"/>
                  <a:gd name="T189" fmla="*/ 1059 h 10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0" h="1059">
                    <a:moveTo>
                      <a:pt x="0" y="1019"/>
                    </a:moveTo>
                    <a:lnTo>
                      <a:pt x="0" y="1016"/>
                    </a:lnTo>
                    <a:lnTo>
                      <a:pt x="0" y="1009"/>
                    </a:lnTo>
                    <a:lnTo>
                      <a:pt x="0" y="1005"/>
                    </a:lnTo>
                    <a:lnTo>
                      <a:pt x="2" y="1002"/>
                    </a:lnTo>
                    <a:lnTo>
                      <a:pt x="2" y="995"/>
                    </a:lnTo>
                    <a:lnTo>
                      <a:pt x="5" y="990"/>
                    </a:lnTo>
                    <a:lnTo>
                      <a:pt x="7" y="981"/>
                    </a:lnTo>
                    <a:lnTo>
                      <a:pt x="9" y="971"/>
                    </a:lnTo>
                    <a:lnTo>
                      <a:pt x="12" y="964"/>
                    </a:lnTo>
                    <a:lnTo>
                      <a:pt x="14" y="955"/>
                    </a:lnTo>
                    <a:lnTo>
                      <a:pt x="16" y="943"/>
                    </a:lnTo>
                    <a:lnTo>
                      <a:pt x="21" y="933"/>
                    </a:lnTo>
                    <a:lnTo>
                      <a:pt x="24" y="921"/>
                    </a:lnTo>
                    <a:lnTo>
                      <a:pt x="28" y="910"/>
                    </a:lnTo>
                    <a:lnTo>
                      <a:pt x="31" y="898"/>
                    </a:lnTo>
                    <a:lnTo>
                      <a:pt x="35" y="883"/>
                    </a:lnTo>
                    <a:lnTo>
                      <a:pt x="40" y="869"/>
                    </a:lnTo>
                    <a:lnTo>
                      <a:pt x="45" y="857"/>
                    </a:lnTo>
                    <a:lnTo>
                      <a:pt x="50" y="841"/>
                    </a:lnTo>
                    <a:lnTo>
                      <a:pt x="54" y="826"/>
                    </a:lnTo>
                    <a:lnTo>
                      <a:pt x="61" y="810"/>
                    </a:lnTo>
                    <a:lnTo>
                      <a:pt x="69" y="796"/>
                    </a:lnTo>
                    <a:lnTo>
                      <a:pt x="71" y="777"/>
                    </a:lnTo>
                    <a:lnTo>
                      <a:pt x="78" y="760"/>
                    </a:lnTo>
                    <a:lnTo>
                      <a:pt x="85" y="743"/>
                    </a:lnTo>
                    <a:lnTo>
                      <a:pt x="92" y="727"/>
                    </a:lnTo>
                    <a:lnTo>
                      <a:pt x="99" y="708"/>
                    </a:lnTo>
                    <a:lnTo>
                      <a:pt x="106" y="691"/>
                    </a:lnTo>
                    <a:lnTo>
                      <a:pt x="114" y="674"/>
                    </a:lnTo>
                    <a:lnTo>
                      <a:pt x="123" y="655"/>
                    </a:lnTo>
                    <a:lnTo>
                      <a:pt x="130" y="636"/>
                    </a:lnTo>
                    <a:lnTo>
                      <a:pt x="137" y="617"/>
                    </a:lnTo>
                    <a:lnTo>
                      <a:pt x="147" y="598"/>
                    </a:lnTo>
                    <a:lnTo>
                      <a:pt x="156" y="582"/>
                    </a:lnTo>
                    <a:lnTo>
                      <a:pt x="163" y="563"/>
                    </a:lnTo>
                    <a:lnTo>
                      <a:pt x="173" y="544"/>
                    </a:lnTo>
                    <a:lnTo>
                      <a:pt x="182" y="525"/>
                    </a:lnTo>
                    <a:lnTo>
                      <a:pt x="194" y="506"/>
                    </a:lnTo>
                    <a:lnTo>
                      <a:pt x="204" y="487"/>
                    </a:lnTo>
                    <a:lnTo>
                      <a:pt x="213" y="468"/>
                    </a:lnTo>
                    <a:lnTo>
                      <a:pt x="225" y="449"/>
                    </a:lnTo>
                    <a:lnTo>
                      <a:pt x="237" y="430"/>
                    </a:lnTo>
                    <a:lnTo>
                      <a:pt x="246" y="413"/>
                    </a:lnTo>
                    <a:lnTo>
                      <a:pt x="260" y="394"/>
                    </a:lnTo>
                    <a:lnTo>
                      <a:pt x="270" y="375"/>
                    </a:lnTo>
                    <a:lnTo>
                      <a:pt x="284" y="359"/>
                    </a:lnTo>
                    <a:lnTo>
                      <a:pt x="296" y="342"/>
                    </a:lnTo>
                    <a:lnTo>
                      <a:pt x="308" y="323"/>
                    </a:lnTo>
                    <a:lnTo>
                      <a:pt x="322" y="304"/>
                    </a:lnTo>
                    <a:lnTo>
                      <a:pt x="334" y="290"/>
                    </a:lnTo>
                    <a:lnTo>
                      <a:pt x="348" y="273"/>
                    </a:lnTo>
                    <a:lnTo>
                      <a:pt x="362" y="256"/>
                    </a:lnTo>
                    <a:lnTo>
                      <a:pt x="376" y="242"/>
                    </a:lnTo>
                    <a:lnTo>
                      <a:pt x="391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6" y="183"/>
                    </a:lnTo>
                    <a:lnTo>
                      <a:pt x="450" y="171"/>
                    </a:lnTo>
                    <a:lnTo>
                      <a:pt x="466" y="159"/>
                    </a:lnTo>
                    <a:lnTo>
                      <a:pt x="483" y="147"/>
                    </a:lnTo>
                    <a:lnTo>
                      <a:pt x="500" y="135"/>
                    </a:lnTo>
                    <a:lnTo>
                      <a:pt x="516" y="123"/>
                    </a:lnTo>
                    <a:lnTo>
                      <a:pt x="533" y="112"/>
                    </a:lnTo>
                    <a:lnTo>
                      <a:pt x="549" y="104"/>
                    </a:lnTo>
                    <a:lnTo>
                      <a:pt x="566" y="93"/>
                    </a:lnTo>
                    <a:lnTo>
                      <a:pt x="582" y="85"/>
                    </a:lnTo>
                    <a:lnTo>
                      <a:pt x="597" y="76"/>
                    </a:lnTo>
                    <a:lnTo>
                      <a:pt x="613" y="69"/>
                    </a:lnTo>
                    <a:lnTo>
                      <a:pt x="630" y="59"/>
                    </a:lnTo>
                    <a:lnTo>
                      <a:pt x="646" y="55"/>
                    </a:lnTo>
                    <a:lnTo>
                      <a:pt x="663" y="47"/>
                    </a:lnTo>
                    <a:lnTo>
                      <a:pt x="677" y="43"/>
                    </a:lnTo>
                    <a:lnTo>
                      <a:pt x="694" y="36"/>
                    </a:lnTo>
                    <a:lnTo>
                      <a:pt x="708" y="31"/>
                    </a:lnTo>
                    <a:lnTo>
                      <a:pt x="722" y="26"/>
                    </a:lnTo>
                    <a:lnTo>
                      <a:pt x="736" y="24"/>
                    </a:lnTo>
                    <a:lnTo>
                      <a:pt x="751" y="19"/>
                    </a:lnTo>
                    <a:lnTo>
                      <a:pt x="767" y="17"/>
                    </a:lnTo>
                    <a:lnTo>
                      <a:pt x="781" y="12"/>
                    </a:lnTo>
                    <a:lnTo>
                      <a:pt x="793" y="9"/>
                    </a:lnTo>
                    <a:lnTo>
                      <a:pt x="807" y="7"/>
                    </a:lnTo>
                    <a:lnTo>
                      <a:pt x="822" y="7"/>
                    </a:lnTo>
                    <a:lnTo>
                      <a:pt x="834" y="2"/>
                    </a:lnTo>
                    <a:lnTo>
                      <a:pt x="848" y="2"/>
                    </a:lnTo>
                    <a:lnTo>
                      <a:pt x="862" y="2"/>
                    </a:lnTo>
                    <a:lnTo>
                      <a:pt x="876" y="2"/>
                    </a:lnTo>
                    <a:lnTo>
                      <a:pt x="888" y="0"/>
                    </a:lnTo>
                    <a:lnTo>
                      <a:pt x="900" y="0"/>
                    </a:lnTo>
                    <a:lnTo>
                      <a:pt x="912" y="2"/>
                    </a:lnTo>
                    <a:lnTo>
                      <a:pt x="924" y="2"/>
                    </a:lnTo>
                    <a:lnTo>
                      <a:pt x="935" y="2"/>
                    </a:lnTo>
                    <a:lnTo>
                      <a:pt x="945" y="5"/>
                    </a:lnTo>
                    <a:lnTo>
                      <a:pt x="957" y="5"/>
                    </a:lnTo>
                    <a:lnTo>
                      <a:pt x="969" y="7"/>
                    </a:lnTo>
                    <a:lnTo>
                      <a:pt x="978" y="9"/>
                    </a:lnTo>
                    <a:lnTo>
                      <a:pt x="987" y="9"/>
                    </a:lnTo>
                    <a:lnTo>
                      <a:pt x="999" y="12"/>
                    </a:lnTo>
                    <a:lnTo>
                      <a:pt x="1009" y="14"/>
                    </a:lnTo>
                    <a:lnTo>
                      <a:pt x="1018" y="17"/>
                    </a:lnTo>
                    <a:lnTo>
                      <a:pt x="1028" y="21"/>
                    </a:lnTo>
                    <a:lnTo>
                      <a:pt x="1037" y="24"/>
                    </a:lnTo>
                    <a:lnTo>
                      <a:pt x="1047" y="26"/>
                    </a:lnTo>
                    <a:lnTo>
                      <a:pt x="1054" y="28"/>
                    </a:lnTo>
                    <a:lnTo>
                      <a:pt x="1063" y="31"/>
                    </a:lnTo>
                    <a:lnTo>
                      <a:pt x="1070" y="36"/>
                    </a:lnTo>
                    <a:lnTo>
                      <a:pt x="1077" y="38"/>
                    </a:lnTo>
                    <a:lnTo>
                      <a:pt x="1085" y="43"/>
                    </a:lnTo>
                    <a:lnTo>
                      <a:pt x="1092" y="45"/>
                    </a:lnTo>
                    <a:lnTo>
                      <a:pt x="1099" y="50"/>
                    </a:lnTo>
                    <a:lnTo>
                      <a:pt x="1106" y="55"/>
                    </a:lnTo>
                    <a:lnTo>
                      <a:pt x="1111" y="57"/>
                    </a:lnTo>
                    <a:lnTo>
                      <a:pt x="1118" y="59"/>
                    </a:lnTo>
                    <a:lnTo>
                      <a:pt x="1122" y="64"/>
                    </a:lnTo>
                    <a:lnTo>
                      <a:pt x="1127" y="69"/>
                    </a:lnTo>
                    <a:lnTo>
                      <a:pt x="1132" y="71"/>
                    </a:lnTo>
                    <a:lnTo>
                      <a:pt x="1134" y="76"/>
                    </a:lnTo>
                    <a:lnTo>
                      <a:pt x="1139" y="81"/>
                    </a:lnTo>
                    <a:lnTo>
                      <a:pt x="1144" y="83"/>
                    </a:lnTo>
                    <a:lnTo>
                      <a:pt x="1151" y="93"/>
                    </a:lnTo>
                    <a:lnTo>
                      <a:pt x="1156" y="100"/>
                    </a:lnTo>
                    <a:lnTo>
                      <a:pt x="1158" y="107"/>
                    </a:lnTo>
                    <a:lnTo>
                      <a:pt x="1160" y="114"/>
                    </a:lnTo>
                    <a:lnTo>
                      <a:pt x="1160" y="119"/>
                    </a:lnTo>
                    <a:lnTo>
                      <a:pt x="1160" y="123"/>
                    </a:lnTo>
                    <a:lnTo>
                      <a:pt x="1160" y="128"/>
                    </a:lnTo>
                    <a:lnTo>
                      <a:pt x="1160" y="135"/>
                    </a:lnTo>
                    <a:lnTo>
                      <a:pt x="1158" y="140"/>
                    </a:lnTo>
                    <a:lnTo>
                      <a:pt x="1158" y="147"/>
                    </a:lnTo>
                    <a:lnTo>
                      <a:pt x="1156" y="154"/>
                    </a:lnTo>
                    <a:lnTo>
                      <a:pt x="1151" y="164"/>
                    </a:lnTo>
                    <a:lnTo>
                      <a:pt x="1149" y="171"/>
                    </a:lnTo>
                    <a:lnTo>
                      <a:pt x="1144" y="178"/>
                    </a:lnTo>
                    <a:lnTo>
                      <a:pt x="1141" y="183"/>
                    </a:lnTo>
                    <a:lnTo>
                      <a:pt x="1139" y="188"/>
                    </a:lnTo>
                    <a:lnTo>
                      <a:pt x="1137" y="192"/>
                    </a:lnTo>
                    <a:lnTo>
                      <a:pt x="1134" y="197"/>
                    </a:lnTo>
                    <a:lnTo>
                      <a:pt x="1132" y="202"/>
                    </a:lnTo>
                    <a:lnTo>
                      <a:pt x="1130" y="207"/>
                    </a:lnTo>
                    <a:lnTo>
                      <a:pt x="1130" y="211"/>
                    </a:lnTo>
                    <a:lnTo>
                      <a:pt x="1125" y="218"/>
                    </a:lnTo>
                    <a:lnTo>
                      <a:pt x="1122" y="223"/>
                    </a:lnTo>
                    <a:lnTo>
                      <a:pt x="1118" y="228"/>
                    </a:lnTo>
                    <a:lnTo>
                      <a:pt x="1115" y="235"/>
                    </a:lnTo>
                    <a:lnTo>
                      <a:pt x="1113" y="240"/>
                    </a:lnTo>
                    <a:lnTo>
                      <a:pt x="1108" y="245"/>
                    </a:lnTo>
                    <a:lnTo>
                      <a:pt x="1104" y="249"/>
                    </a:lnTo>
                    <a:lnTo>
                      <a:pt x="1101" y="256"/>
                    </a:lnTo>
                    <a:lnTo>
                      <a:pt x="1096" y="261"/>
                    </a:lnTo>
                    <a:lnTo>
                      <a:pt x="1092" y="268"/>
                    </a:lnTo>
                    <a:lnTo>
                      <a:pt x="1087" y="275"/>
                    </a:lnTo>
                    <a:lnTo>
                      <a:pt x="1082" y="280"/>
                    </a:lnTo>
                    <a:lnTo>
                      <a:pt x="1077" y="287"/>
                    </a:lnTo>
                    <a:lnTo>
                      <a:pt x="1073" y="292"/>
                    </a:lnTo>
                    <a:lnTo>
                      <a:pt x="1068" y="299"/>
                    </a:lnTo>
                    <a:lnTo>
                      <a:pt x="1063" y="306"/>
                    </a:lnTo>
                    <a:lnTo>
                      <a:pt x="1056" y="313"/>
                    </a:lnTo>
                    <a:lnTo>
                      <a:pt x="1051" y="318"/>
                    </a:lnTo>
                    <a:lnTo>
                      <a:pt x="1047" y="325"/>
                    </a:lnTo>
                    <a:lnTo>
                      <a:pt x="1040" y="332"/>
                    </a:lnTo>
                    <a:lnTo>
                      <a:pt x="1035" y="342"/>
                    </a:lnTo>
                    <a:lnTo>
                      <a:pt x="1028" y="347"/>
                    </a:lnTo>
                    <a:lnTo>
                      <a:pt x="1021" y="354"/>
                    </a:lnTo>
                    <a:lnTo>
                      <a:pt x="1014" y="361"/>
                    </a:lnTo>
                    <a:lnTo>
                      <a:pt x="1009" y="368"/>
                    </a:lnTo>
                    <a:lnTo>
                      <a:pt x="1002" y="375"/>
                    </a:lnTo>
                    <a:lnTo>
                      <a:pt x="995" y="385"/>
                    </a:lnTo>
                    <a:lnTo>
                      <a:pt x="985" y="392"/>
                    </a:lnTo>
                    <a:lnTo>
                      <a:pt x="980" y="399"/>
                    </a:lnTo>
                    <a:lnTo>
                      <a:pt x="971" y="406"/>
                    </a:lnTo>
                    <a:lnTo>
                      <a:pt x="964" y="413"/>
                    </a:lnTo>
                    <a:lnTo>
                      <a:pt x="957" y="423"/>
                    </a:lnTo>
                    <a:lnTo>
                      <a:pt x="950" y="430"/>
                    </a:lnTo>
                    <a:lnTo>
                      <a:pt x="940" y="437"/>
                    </a:lnTo>
                    <a:lnTo>
                      <a:pt x="931" y="444"/>
                    </a:lnTo>
                    <a:lnTo>
                      <a:pt x="924" y="454"/>
                    </a:lnTo>
                    <a:lnTo>
                      <a:pt x="914" y="463"/>
                    </a:lnTo>
                    <a:lnTo>
                      <a:pt x="912" y="456"/>
                    </a:lnTo>
                    <a:lnTo>
                      <a:pt x="907" y="451"/>
                    </a:lnTo>
                    <a:lnTo>
                      <a:pt x="902" y="446"/>
                    </a:lnTo>
                    <a:lnTo>
                      <a:pt x="900" y="442"/>
                    </a:lnTo>
                    <a:lnTo>
                      <a:pt x="895" y="437"/>
                    </a:lnTo>
                    <a:lnTo>
                      <a:pt x="890" y="430"/>
                    </a:lnTo>
                    <a:lnTo>
                      <a:pt x="886" y="425"/>
                    </a:lnTo>
                    <a:lnTo>
                      <a:pt x="883" y="418"/>
                    </a:lnTo>
                    <a:lnTo>
                      <a:pt x="876" y="413"/>
                    </a:lnTo>
                    <a:lnTo>
                      <a:pt x="874" y="408"/>
                    </a:lnTo>
                    <a:lnTo>
                      <a:pt x="871" y="401"/>
                    </a:lnTo>
                    <a:lnTo>
                      <a:pt x="867" y="397"/>
                    </a:lnTo>
                    <a:lnTo>
                      <a:pt x="862" y="392"/>
                    </a:lnTo>
                    <a:lnTo>
                      <a:pt x="860" y="387"/>
                    </a:lnTo>
                    <a:lnTo>
                      <a:pt x="857" y="382"/>
                    </a:lnTo>
                    <a:lnTo>
                      <a:pt x="855" y="380"/>
                    </a:lnTo>
                    <a:lnTo>
                      <a:pt x="860" y="378"/>
                    </a:lnTo>
                    <a:lnTo>
                      <a:pt x="862" y="375"/>
                    </a:lnTo>
                    <a:lnTo>
                      <a:pt x="867" y="373"/>
                    </a:lnTo>
                    <a:lnTo>
                      <a:pt x="871" y="373"/>
                    </a:lnTo>
                    <a:lnTo>
                      <a:pt x="874" y="373"/>
                    </a:lnTo>
                    <a:lnTo>
                      <a:pt x="876" y="373"/>
                    </a:lnTo>
                    <a:lnTo>
                      <a:pt x="862" y="328"/>
                    </a:lnTo>
                    <a:lnTo>
                      <a:pt x="855" y="330"/>
                    </a:lnTo>
                    <a:lnTo>
                      <a:pt x="845" y="332"/>
                    </a:lnTo>
                    <a:lnTo>
                      <a:pt x="841" y="332"/>
                    </a:lnTo>
                    <a:lnTo>
                      <a:pt x="834" y="335"/>
                    </a:lnTo>
                    <a:lnTo>
                      <a:pt x="829" y="335"/>
                    </a:lnTo>
                    <a:lnTo>
                      <a:pt x="826" y="340"/>
                    </a:lnTo>
                    <a:lnTo>
                      <a:pt x="819" y="340"/>
                    </a:lnTo>
                    <a:lnTo>
                      <a:pt x="815" y="342"/>
                    </a:lnTo>
                    <a:lnTo>
                      <a:pt x="807" y="344"/>
                    </a:lnTo>
                    <a:lnTo>
                      <a:pt x="803" y="344"/>
                    </a:lnTo>
                    <a:lnTo>
                      <a:pt x="798" y="347"/>
                    </a:lnTo>
                    <a:lnTo>
                      <a:pt x="791" y="349"/>
                    </a:lnTo>
                    <a:lnTo>
                      <a:pt x="786" y="349"/>
                    </a:lnTo>
                    <a:lnTo>
                      <a:pt x="779" y="354"/>
                    </a:lnTo>
                    <a:lnTo>
                      <a:pt x="774" y="354"/>
                    </a:lnTo>
                    <a:lnTo>
                      <a:pt x="767" y="356"/>
                    </a:lnTo>
                    <a:lnTo>
                      <a:pt x="760" y="359"/>
                    </a:lnTo>
                    <a:lnTo>
                      <a:pt x="753" y="361"/>
                    </a:lnTo>
                    <a:lnTo>
                      <a:pt x="748" y="361"/>
                    </a:lnTo>
                    <a:lnTo>
                      <a:pt x="741" y="363"/>
                    </a:lnTo>
                    <a:lnTo>
                      <a:pt x="736" y="366"/>
                    </a:lnTo>
                    <a:lnTo>
                      <a:pt x="729" y="368"/>
                    </a:lnTo>
                    <a:lnTo>
                      <a:pt x="722" y="370"/>
                    </a:lnTo>
                    <a:lnTo>
                      <a:pt x="717" y="370"/>
                    </a:lnTo>
                    <a:lnTo>
                      <a:pt x="710" y="373"/>
                    </a:lnTo>
                    <a:lnTo>
                      <a:pt x="706" y="375"/>
                    </a:lnTo>
                    <a:lnTo>
                      <a:pt x="699" y="378"/>
                    </a:lnTo>
                    <a:lnTo>
                      <a:pt x="691" y="378"/>
                    </a:lnTo>
                    <a:lnTo>
                      <a:pt x="684" y="382"/>
                    </a:lnTo>
                    <a:lnTo>
                      <a:pt x="680" y="385"/>
                    </a:lnTo>
                    <a:lnTo>
                      <a:pt x="672" y="385"/>
                    </a:lnTo>
                    <a:lnTo>
                      <a:pt x="668" y="387"/>
                    </a:lnTo>
                    <a:lnTo>
                      <a:pt x="661" y="387"/>
                    </a:lnTo>
                    <a:lnTo>
                      <a:pt x="656" y="389"/>
                    </a:lnTo>
                    <a:lnTo>
                      <a:pt x="649" y="389"/>
                    </a:lnTo>
                    <a:lnTo>
                      <a:pt x="642" y="394"/>
                    </a:lnTo>
                    <a:lnTo>
                      <a:pt x="637" y="394"/>
                    </a:lnTo>
                    <a:lnTo>
                      <a:pt x="632" y="397"/>
                    </a:lnTo>
                    <a:lnTo>
                      <a:pt x="627" y="397"/>
                    </a:lnTo>
                    <a:lnTo>
                      <a:pt x="623" y="399"/>
                    </a:lnTo>
                    <a:lnTo>
                      <a:pt x="618" y="399"/>
                    </a:lnTo>
                    <a:lnTo>
                      <a:pt x="613" y="401"/>
                    </a:lnTo>
                    <a:lnTo>
                      <a:pt x="609" y="401"/>
                    </a:lnTo>
                    <a:lnTo>
                      <a:pt x="601" y="404"/>
                    </a:lnTo>
                    <a:lnTo>
                      <a:pt x="597" y="404"/>
                    </a:lnTo>
                    <a:lnTo>
                      <a:pt x="594" y="408"/>
                    </a:lnTo>
                    <a:lnTo>
                      <a:pt x="585" y="408"/>
                    </a:lnTo>
                    <a:lnTo>
                      <a:pt x="580" y="411"/>
                    </a:lnTo>
                    <a:lnTo>
                      <a:pt x="573" y="411"/>
                    </a:lnTo>
                    <a:lnTo>
                      <a:pt x="568" y="413"/>
                    </a:lnTo>
                    <a:lnTo>
                      <a:pt x="564" y="413"/>
                    </a:lnTo>
                    <a:lnTo>
                      <a:pt x="564" y="408"/>
                    </a:lnTo>
                    <a:lnTo>
                      <a:pt x="566" y="401"/>
                    </a:lnTo>
                    <a:lnTo>
                      <a:pt x="571" y="397"/>
                    </a:lnTo>
                    <a:lnTo>
                      <a:pt x="575" y="389"/>
                    </a:lnTo>
                    <a:lnTo>
                      <a:pt x="580" y="382"/>
                    </a:lnTo>
                    <a:lnTo>
                      <a:pt x="585" y="373"/>
                    </a:lnTo>
                    <a:lnTo>
                      <a:pt x="587" y="368"/>
                    </a:lnTo>
                    <a:lnTo>
                      <a:pt x="592" y="363"/>
                    </a:lnTo>
                    <a:lnTo>
                      <a:pt x="594" y="359"/>
                    </a:lnTo>
                    <a:lnTo>
                      <a:pt x="599" y="354"/>
                    </a:lnTo>
                    <a:lnTo>
                      <a:pt x="601" y="347"/>
                    </a:lnTo>
                    <a:lnTo>
                      <a:pt x="606" y="342"/>
                    </a:lnTo>
                    <a:lnTo>
                      <a:pt x="609" y="335"/>
                    </a:lnTo>
                    <a:lnTo>
                      <a:pt x="611" y="330"/>
                    </a:lnTo>
                    <a:lnTo>
                      <a:pt x="616" y="325"/>
                    </a:lnTo>
                    <a:lnTo>
                      <a:pt x="618" y="321"/>
                    </a:lnTo>
                    <a:lnTo>
                      <a:pt x="623" y="313"/>
                    </a:lnTo>
                    <a:lnTo>
                      <a:pt x="625" y="309"/>
                    </a:lnTo>
                    <a:lnTo>
                      <a:pt x="627" y="302"/>
                    </a:lnTo>
                    <a:lnTo>
                      <a:pt x="632" y="297"/>
                    </a:lnTo>
                    <a:lnTo>
                      <a:pt x="637" y="290"/>
                    </a:lnTo>
                    <a:lnTo>
                      <a:pt x="639" y="285"/>
                    </a:lnTo>
                    <a:lnTo>
                      <a:pt x="644" y="280"/>
                    </a:lnTo>
                    <a:lnTo>
                      <a:pt x="649" y="273"/>
                    </a:lnTo>
                    <a:lnTo>
                      <a:pt x="651" y="266"/>
                    </a:lnTo>
                    <a:lnTo>
                      <a:pt x="656" y="261"/>
                    </a:lnTo>
                    <a:lnTo>
                      <a:pt x="658" y="256"/>
                    </a:lnTo>
                    <a:lnTo>
                      <a:pt x="663" y="249"/>
                    </a:lnTo>
                    <a:lnTo>
                      <a:pt x="665" y="245"/>
                    </a:lnTo>
                    <a:lnTo>
                      <a:pt x="670" y="237"/>
                    </a:lnTo>
                    <a:lnTo>
                      <a:pt x="672" y="233"/>
                    </a:lnTo>
                    <a:lnTo>
                      <a:pt x="677" y="226"/>
                    </a:lnTo>
                    <a:lnTo>
                      <a:pt x="680" y="221"/>
                    </a:lnTo>
                    <a:lnTo>
                      <a:pt x="684" y="216"/>
                    </a:lnTo>
                    <a:lnTo>
                      <a:pt x="687" y="209"/>
                    </a:lnTo>
                    <a:lnTo>
                      <a:pt x="691" y="204"/>
                    </a:lnTo>
                    <a:lnTo>
                      <a:pt x="694" y="199"/>
                    </a:lnTo>
                    <a:lnTo>
                      <a:pt x="696" y="195"/>
                    </a:lnTo>
                    <a:lnTo>
                      <a:pt x="701" y="190"/>
                    </a:lnTo>
                    <a:lnTo>
                      <a:pt x="703" y="185"/>
                    </a:lnTo>
                    <a:lnTo>
                      <a:pt x="706" y="180"/>
                    </a:lnTo>
                    <a:lnTo>
                      <a:pt x="708" y="178"/>
                    </a:lnTo>
                    <a:lnTo>
                      <a:pt x="715" y="169"/>
                    </a:lnTo>
                    <a:lnTo>
                      <a:pt x="720" y="161"/>
                    </a:lnTo>
                    <a:lnTo>
                      <a:pt x="722" y="154"/>
                    </a:lnTo>
                    <a:lnTo>
                      <a:pt x="725" y="150"/>
                    </a:lnTo>
                    <a:lnTo>
                      <a:pt x="732" y="142"/>
                    </a:lnTo>
                    <a:lnTo>
                      <a:pt x="734" y="140"/>
                    </a:lnTo>
                    <a:lnTo>
                      <a:pt x="689" y="123"/>
                    </a:lnTo>
                    <a:lnTo>
                      <a:pt x="682" y="128"/>
                    </a:lnTo>
                    <a:lnTo>
                      <a:pt x="677" y="135"/>
                    </a:lnTo>
                    <a:lnTo>
                      <a:pt x="675" y="140"/>
                    </a:lnTo>
                    <a:lnTo>
                      <a:pt x="672" y="142"/>
                    </a:lnTo>
                    <a:lnTo>
                      <a:pt x="670" y="147"/>
                    </a:lnTo>
                    <a:lnTo>
                      <a:pt x="668" y="152"/>
                    </a:lnTo>
                    <a:lnTo>
                      <a:pt x="663" y="159"/>
                    </a:lnTo>
                    <a:lnTo>
                      <a:pt x="661" y="161"/>
                    </a:lnTo>
                    <a:lnTo>
                      <a:pt x="656" y="166"/>
                    </a:lnTo>
                    <a:lnTo>
                      <a:pt x="654" y="173"/>
                    </a:lnTo>
                    <a:lnTo>
                      <a:pt x="649" y="178"/>
                    </a:lnTo>
                    <a:lnTo>
                      <a:pt x="646" y="183"/>
                    </a:lnTo>
                    <a:lnTo>
                      <a:pt x="642" y="190"/>
                    </a:lnTo>
                    <a:lnTo>
                      <a:pt x="639" y="195"/>
                    </a:lnTo>
                    <a:lnTo>
                      <a:pt x="635" y="202"/>
                    </a:lnTo>
                    <a:lnTo>
                      <a:pt x="632" y="209"/>
                    </a:lnTo>
                    <a:lnTo>
                      <a:pt x="627" y="214"/>
                    </a:lnTo>
                    <a:lnTo>
                      <a:pt x="623" y="221"/>
                    </a:lnTo>
                    <a:lnTo>
                      <a:pt x="620" y="226"/>
                    </a:lnTo>
                    <a:lnTo>
                      <a:pt x="616" y="235"/>
                    </a:lnTo>
                    <a:lnTo>
                      <a:pt x="611" y="240"/>
                    </a:lnTo>
                    <a:lnTo>
                      <a:pt x="609" y="247"/>
                    </a:lnTo>
                    <a:lnTo>
                      <a:pt x="601" y="254"/>
                    </a:lnTo>
                    <a:lnTo>
                      <a:pt x="599" y="261"/>
                    </a:lnTo>
                    <a:lnTo>
                      <a:pt x="594" y="266"/>
                    </a:lnTo>
                    <a:lnTo>
                      <a:pt x="592" y="275"/>
                    </a:lnTo>
                    <a:lnTo>
                      <a:pt x="587" y="283"/>
                    </a:lnTo>
                    <a:lnTo>
                      <a:pt x="582" y="290"/>
                    </a:lnTo>
                    <a:lnTo>
                      <a:pt x="580" y="294"/>
                    </a:lnTo>
                    <a:lnTo>
                      <a:pt x="575" y="304"/>
                    </a:lnTo>
                    <a:lnTo>
                      <a:pt x="571" y="311"/>
                    </a:lnTo>
                    <a:lnTo>
                      <a:pt x="566" y="316"/>
                    </a:lnTo>
                    <a:lnTo>
                      <a:pt x="564" y="323"/>
                    </a:lnTo>
                    <a:lnTo>
                      <a:pt x="559" y="330"/>
                    </a:lnTo>
                    <a:lnTo>
                      <a:pt x="554" y="335"/>
                    </a:lnTo>
                    <a:lnTo>
                      <a:pt x="552" y="342"/>
                    </a:lnTo>
                    <a:lnTo>
                      <a:pt x="547" y="349"/>
                    </a:lnTo>
                    <a:lnTo>
                      <a:pt x="545" y="356"/>
                    </a:lnTo>
                    <a:lnTo>
                      <a:pt x="540" y="361"/>
                    </a:lnTo>
                    <a:lnTo>
                      <a:pt x="537" y="366"/>
                    </a:lnTo>
                    <a:lnTo>
                      <a:pt x="533" y="373"/>
                    </a:lnTo>
                    <a:lnTo>
                      <a:pt x="530" y="378"/>
                    </a:lnTo>
                    <a:lnTo>
                      <a:pt x="528" y="385"/>
                    </a:lnTo>
                    <a:lnTo>
                      <a:pt x="526" y="389"/>
                    </a:lnTo>
                    <a:lnTo>
                      <a:pt x="523" y="394"/>
                    </a:lnTo>
                    <a:lnTo>
                      <a:pt x="519" y="399"/>
                    </a:lnTo>
                    <a:lnTo>
                      <a:pt x="514" y="408"/>
                    </a:lnTo>
                    <a:lnTo>
                      <a:pt x="509" y="416"/>
                    </a:lnTo>
                    <a:lnTo>
                      <a:pt x="504" y="423"/>
                    </a:lnTo>
                    <a:lnTo>
                      <a:pt x="502" y="430"/>
                    </a:lnTo>
                    <a:lnTo>
                      <a:pt x="500" y="435"/>
                    </a:lnTo>
                    <a:lnTo>
                      <a:pt x="497" y="439"/>
                    </a:lnTo>
                    <a:lnTo>
                      <a:pt x="497" y="442"/>
                    </a:lnTo>
                    <a:lnTo>
                      <a:pt x="488" y="446"/>
                    </a:lnTo>
                    <a:lnTo>
                      <a:pt x="481" y="456"/>
                    </a:lnTo>
                    <a:lnTo>
                      <a:pt x="474" y="463"/>
                    </a:lnTo>
                    <a:lnTo>
                      <a:pt x="466" y="470"/>
                    </a:lnTo>
                    <a:lnTo>
                      <a:pt x="459" y="477"/>
                    </a:lnTo>
                    <a:lnTo>
                      <a:pt x="450" y="484"/>
                    </a:lnTo>
                    <a:lnTo>
                      <a:pt x="443" y="494"/>
                    </a:lnTo>
                    <a:lnTo>
                      <a:pt x="436" y="501"/>
                    </a:lnTo>
                    <a:lnTo>
                      <a:pt x="426" y="508"/>
                    </a:lnTo>
                    <a:lnTo>
                      <a:pt x="419" y="518"/>
                    </a:lnTo>
                    <a:lnTo>
                      <a:pt x="412" y="527"/>
                    </a:lnTo>
                    <a:lnTo>
                      <a:pt x="402" y="537"/>
                    </a:lnTo>
                    <a:lnTo>
                      <a:pt x="395" y="544"/>
                    </a:lnTo>
                    <a:lnTo>
                      <a:pt x="388" y="553"/>
                    </a:lnTo>
                    <a:lnTo>
                      <a:pt x="379" y="563"/>
                    </a:lnTo>
                    <a:lnTo>
                      <a:pt x="372" y="575"/>
                    </a:lnTo>
                    <a:lnTo>
                      <a:pt x="362" y="582"/>
                    </a:lnTo>
                    <a:lnTo>
                      <a:pt x="355" y="591"/>
                    </a:lnTo>
                    <a:lnTo>
                      <a:pt x="346" y="601"/>
                    </a:lnTo>
                    <a:lnTo>
                      <a:pt x="339" y="610"/>
                    </a:lnTo>
                    <a:lnTo>
                      <a:pt x="329" y="620"/>
                    </a:lnTo>
                    <a:lnTo>
                      <a:pt x="322" y="632"/>
                    </a:lnTo>
                    <a:lnTo>
                      <a:pt x="315" y="639"/>
                    </a:lnTo>
                    <a:lnTo>
                      <a:pt x="308" y="651"/>
                    </a:lnTo>
                    <a:lnTo>
                      <a:pt x="298" y="660"/>
                    </a:lnTo>
                    <a:lnTo>
                      <a:pt x="291" y="667"/>
                    </a:lnTo>
                    <a:lnTo>
                      <a:pt x="284" y="679"/>
                    </a:lnTo>
                    <a:lnTo>
                      <a:pt x="277" y="689"/>
                    </a:lnTo>
                    <a:lnTo>
                      <a:pt x="267" y="698"/>
                    </a:lnTo>
                    <a:lnTo>
                      <a:pt x="263" y="708"/>
                    </a:lnTo>
                    <a:lnTo>
                      <a:pt x="253" y="717"/>
                    </a:lnTo>
                    <a:lnTo>
                      <a:pt x="249" y="727"/>
                    </a:lnTo>
                    <a:lnTo>
                      <a:pt x="239" y="736"/>
                    </a:lnTo>
                    <a:lnTo>
                      <a:pt x="232" y="746"/>
                    </a:lnTo>
                    <a:lnTo>
                      <a:pt x="225" y="755"/>
                    </a:lnTo>
                    <a:lnTo>
                      <a:pt x="220" y="762"/>
                    </a:lnTo>
                    <a:lnTo>
                      <a:pt x="211" y="772"/>
                    </a:lnTo>
                    <a:lnTo>
                      <a:pt x="206" y="781"/>
                    </a:lnTo>
                    <a:lnTo>
                      <a:pt x="199" y="788"/>
                    </a:lnTo>
                    <a:lnTo>
                      <a:pt x="194" y="798"/>
                    </a:lnTo>
                    <a:lnTo>
                      <a:pt x="187" y="805"/>
                    </a:lnTo>
                    <a:lnTo>
                      <a:pt x="180" y="812"/>
                    </a:lnTo>
                    <a:lnTo>
                      <a:pt x="175" y="819"/>
                    </a:lnTo>
                    <a:lnTo>
                      <a:pt x="170" y="829"/>
                    </a:lnTo>
                    <a:lnTo>
                      <a:pt x="166" y="834"/>
                    </a:lnTo>
                    <a:lnTo>
                      <a:pt x="161" y="841"/>
                    </a:lnTo>
                    <a:lnTo>
                      <a:pt x="156" y="850"/>
                    </a:lnTo>
                    <a:lnTo>
                      <a:pt x="151" y="855"/>
                    </a:lnTo>
                    <a:lnTo>
                      <a:pt x="147" y="860"/>
                    </a:lnTo>
                    <a:lnTo>
                      <a:pt x="142" y="867"/>
                    </a:lnTo>
                    <a:lnTo>
                      <a:pt x="137" y="872"/>
                    </a:lnTo>
                    <a:lnTo>
                      <a:pt x="135" y="879"/>
                    </a:lnTo>
                    <a:lnTo>
                      <a:pt x="128" y="886"/>
                    </a:lnTo>
                    <a:lnTo>
                      <a:pt x="123" y="895"/>
                    </a:lnTo>
                    <a:lnTo>
                      <a:pt x="118" y="900"/>
                    </a:lnTo>
                    <a:lnTo>
                      <a:pt x="116" y="905"/>
                    </a:lnTo>
                    <a:lnTo>
                      <a:pt x="114" y="907"/>
                    </a:lnTo>
                    <a:lnTo>
                      <a:pt x="114" y="910"/>
                    </a:lnTo>
                    <a:lnTo>
                      <a:pt x="118" y="912"/>
                    </a:lnTo>
                    <a:lnTo>
                      <a:pt x="125" y="914"/>
                    </a:lnTo>
                    <a:lnTo>
                      <a:pt x="132" y="921"/>
                    </a:lnTo>
                    <a:lnTo>
                      <a:pt x="140" y="924"/>
                    </a:lnTo>
                    <a:lnTo>
                      <a:pt x="144" y="926"/>
                    </a:lnTo>
                    <a:lnTo>
                      <a:pt x="151" y="926"/>
                    </a:lnTo>
                    <a:lnTo>
                      <a:pt x="156" y="924"/>
                    </a:lnTo>
                    <a:lnTo>
                      <a:pt x="161" y="912"/>
                    </a:lnTo>
                    <a:lnTo>
                      <a:pt x="168" y="902"/>
                    </a:lnTo>
                    <a:lnTo>
                      <a:pt x="175" y="893"/>
                    </a:lnTo>
                    <a:lnTo>
                      <a:pt x="182" y="883"/>
                    </a:lnTo>
                    <a:lnTo>
                      <a:pt x="192" y="872"/>
                    </a:lnTo>
                    <a:lnTo>
                      <a:pt x="199" y="862"/>
                    </a:lnTo>
                    <a:lnTo>
                      <a:pt x="206" y="853"/>
                    </a:lnTo>
                    <a:lnTo>
                      <a:pt x="213" y="841"/>
                    </a:lnTo>
                    <a:lnTo>
                      <a:pt x="222" y="831"/>
                    </a:lnTo>
                    <a:lnTo>
                      <a:pt x="230" y="819"/>
                    </a:lnTo>
                    <a:lnTo>
                      <a:pt x="239" y="810"/>
                    </a:lnTo>
                    <a:lnTo>
                      <a:pt x="246" y="800"/>
                    </a:lnTo>
                    <a:lnTo>
                      <a:pt x="256" y="788"/>
                    </a:lnTo>
                    <a:lnTo>
                      <a:pt x="265" y="779"/>
                    </a:lnTo>
                    <a:lnTo>
                      <a:pt x="272" y="769"/>
                    </a:lnTo>
                    <a:lnTo>
                      <a:pt x="282" y="760"/>
                    </a:lnTo>
                    <a:lnTo>
                      <a:pt x="289" y="748"/>
                    </a:lnTo>
                    <a:lnTo>
                      <a:pt x="298" y="739"/>
                    </a:lnTo>
                    <a:lnTo>
                      <a:pt x="308" y="729"/>
                    </a:lnTo>
                    <a:lnTo>
                      <a:pt x="317" y="720"/>
                    </a:lnTo>
                    <a:lnTo>
                      <a:pt x="324" y="708"/>
                    </a:lnTo>
                    <a:lnTo>
                      <a:pt x="334" y="701"/>
                    </a:lnTo>
                    <a:lnTo>
                      <a:pt x="343" y="689"/>
                    </a:lnTo>
                    <a:lnTo>
                      <a:pt x="350" y="682"/>
                    </a:lnTo>
                    <a:lnTo>
                      <a:pt x="360" y="672"/>
                    </a:lnTo>
                    <a:lnTo>
                      <a:pt x="367" y="663"/>
                    </a:lnTo>
                    <a:lnTo>
                      <a:pt x="376" y="653"/>
                    </a:lnTo>
                    <a:lnTo>
                      <a:pt x="386" y="646"/>
                    </a:lnTo>
                    <a:lnTo>
                      <a:pt x="393" y="636"/>
                    </a:lnTo>
                    <a:lnTo>
                      <a:pt x="402" y="627"/>
                    </a:lnTo>
                    <a:lnTo>
                      <a:pt x="412" y="620"/>
                    </a:lnTo>
                    <a:lnTo>
                      <a:pt x="419" y="610"/>
                    </a:lnTo>
                    <a:lnTo>
                      <a:pt x="426" y="603"/>
                    </a:lnTo>
                    <a:lnTo>
                      <a:pt x="433" y="594"/>
                    </a:lnTo>
                    <a:lnTo>
                      <a:pt x="443" y="587"/>
                    </a:lnTo>
                    <a:lnTo>
                      <a:pt x="450" y="579"/>
                    </a:lnTo>
                    <a:lnTo>
                      <a:pt x="457" y="572"/>
                    </a:lnTo>
                    <a:lnTo>
                      <a:pt x="464" y="565"/>
                    </a:lnTo>
                    <a:lnTo>
                      <a:pt x="471" y="556"/>
                    </a:lnTo>
                    <a:lnTo>
                      <a:pt x="478" y="551"/>
                    </a:lnTo>
                    <a:lnTo>
                      <a:pt x="483" y="544"/>
                    </a:lnTo>
                    <a:lnTo>
                      <a:pt x="490" y="537"/>
                    </a:lnTo>
                    <a:lnTo>
                      <a:pt x="497" y="530"/>
                    </a:lnTo>
                    <a:lnTo>
                      <a:pt x="504" y="525"/>
                    </a:lnTo>
                    <a:lnTo>
                      <a:pt x="509" y="520"/>
                    </a:lnTo>
                    <a:lnTo>
                      <a:pt x="516" y="513"/>
                    </a:lnTo>
                    <a:lnTo>
                      <a:pt x="521" y="508"/>
                    </a:lnTo>
                    <a:lnTo>
                      <a:pt x="528" y="506"/>
                    </a:lnTo>
                    <a:lnTo>
                      <a:pt x="530" y="499"/>
                    </a:lnTo>
                    <a:lnTo>
                      <a:pt x="537" y="494"/>
                    </a:lnTo>
                    <a:lnTo>
                      <a:pt x="542" y="492"/>
                    </a:lnTo>
                    <a:lnTo>
                      <a:pt x="545" y="487"/>
                    </a:lnTo>
                    <a:lnTo>
                      <a:pt x="554" y="480"/>
                    </a:lnTo>
                    <a:lnTo>
                      <a:pt x="559" y="475"/>
                    </a:lnTo>
                    <a:lnTo>
                      <a:pt x="566" y="470"/>
                    </a:lnTo>
                    <a:lnTo>
                      <a:pt x="568" y="468"/>
                    </a:lnTo>
                    <a:lnTo>
                      <a:pt x="571" y="465"/>
                    </a:lnTo>
                    <a:lnTo>
                      <a:pt x="575" y="463"/>
                    </a:lnTo>
                    <a:lnTo>
                      <a:pt x="578" y="463"/>
                    </a:lnTo>
                    <a:lnTo>
                      <a:pt x="582" y="461"/>
                    </a:lnTo>
                    <a:lnTo>
                      <a:pt x="587" y="458"/>
                    </a:lnTo>
                    <a:lnTo>
                      <a:pt x="594" y="456"/>
                    </a:lnTo>
                    <a:lnTo>
                      <a:pt x="599" y="456"/>
                    </a:lnTo>
                    <a:lnTo>
                      <a:pt x="609" y="454"/>
                    </a:lnTo>
                    <a:lnTo>
                      <a:pt x="616" y="451"/>
                    </a:lnTo>
                    <a:lnTo>
                      <a:pt x="623" y="449"/>
                    </a:lnTo>
                    <a:lnTo>
                      <a:pt x="632" y="446"/>
                    </a:lnTo>
                    <a:lnTo>
                      <a:pt x="635" y="444"/>
                    </a:lnTo>
                    <a:lnTo>
                      <a:pt x="639" y="444"/>
                    </a:lnTo>
                    <a:lnTo>
                      <a:pt x="646" y="442"/>
                    </a:lnTo>
                    <a:lnTo>
                      <a:pt x="651" y="442"/>
                    </a:lnTo>
                    <a:lnTo>
                      <a:pt x="654" y="439"/>
                    </a:lnTo>
                    <a:lnTo>
                      <a:pt x="658" y="437"/>
                    </a:lnTo>
                    <a:lnTo>
                      <a:pt x="663" y="437"/>
                    </a:lnTo>
                    <a:lnTo>
                      <a:pt x="668" y="435"/>
                    </a:lnTo>
                    <a:lnTo>
                      <a:pt x="675" y="432"/>
                    </a:lnTo>
                    <a:lnTo>
                      <a:pt x="680" y="432"/>
                    </a:lnTo>
                    <a:lnTo>
                      <a:pt x="684" y="430"/>
                    </a:lnTo>
                    <a:lnTo>
                      <a:pt x="689" y="430"/>
                    </a:lnTo>
                    <a:lnTo>
                      <a:pt x="694" y="427"/>
                    </a:lnTo>
                    <a:lnTo>
                      <a:pt x="699" y="425"/>
                    </a:lnTo>
                    <a:lnTo>
                      <a:pt x="703" y="423"/>
                    </a:lnTo>
                    <a:lnTo>
                      <a:pt x="708" y="423"/>
                    </a:lnTo>
                    <a:lnTo>
                      <a:pt x="715" y="420"/>
                    </a:lnTo>
                    <a:lnTo>
                      <a:pt x="720" y="418"/>
                    </a:lnTo>
                    <a:lnTo>
                      <a:pt x="725" y="418"/>
                    </a:lnTo>
                    <a:lnTo>
                      <a:pt x="729" y="416"/>
                    </a:lnTo>
                    <a:lnTo>
                      <a:pt x="734" y="413"/>
                    </a:lnTo>
                    <a:lnTo>
                      <a:pt x="739" y="413"/>
                    </a:lnTo>
                    <a:lnTo>
                      <a:pt x="746" y="411"/>
                    </a:lnTo>
                    <a:lnTo>
                      <a:pt x="751" y="411"/>
                    </a:lnTo>
                    <a:lnTo>
                      <a:pt x="755" y="408"/>
                    </a:lnTo>
                    <a:lnTo>
                      <a:pt x="760" y="408"/>
                    </a:lnTo>
                    <a:lnTo>
                      <a:pt x="765" y="404"/>
                    </a:lnTo>
                    <a:lnTo>
                      <a:pt x="772" y="404"/>
                    </a:lnTo>
                    <a:lnTo>
                      <a:pt x="774" y="401"/>
                    </a:lnTo>
                    <a:lnTo>
                      <a:pt x="779" y="401"/>
                    </a:lnTo>
                    <a:lnTo>
                      <a:pt x="784" y="399"/>
                    </a:lnTo>
                    <a:lnTo>
                      <a:pt x="789" y="399"/>
                    </a:lnTo>
                    <a:lnTo>
                      <a:pt x="793" y="397"/>
                    </a:lnTo>
                    <a:lnTo>
                      <a:pt x="800" y="394"/>
                    </a:lnTo>
                    <a:lnTo>
                      <a:pt x="803" y="394"/>
                    </a:lnTo>
                    <a:lnTo>
                      <a:pt x="807" y="392"/>
                    </a:lnTo>
                    <a:lnTo>
                      <a:pt x="817" y="389"/>
                    </a:lnTo>
                    <a:lnTo>
                      <a:pt x="826" y="387"/>
                    </a:lnTo>
                    <a:lnTo>
                      <a:pt x="834" y="385"/>
                    </a:lnTo>
                    <a:lnTo>
                      <a:pt x="841" y="385"/>
                    </a:lnTo>
                    <a:lnTo>
                      <a:pt x="843" y="387"/>
                    </a:lnTo>
                    <a:lnTo>
                      <a:pt x="848" y="392"/>
                    </a:lnTo>
                    <a:lnTo>
                      <a:pt x="850" y="397"/>
                    </a:lnTo>
                    <a:lnTo>
                      <a:pt x="855" y="401"/>
                    </a:lnTo>
                    <a:lnTo>
                      <a:pt x="860" y="408"/>
                    </a:lnTo>
                    <a:lnTo>
                      <a:pt x="862" y="413"/>
                    </a:lnTo>
                    <a:lnTo>
                      <a:pt x="869" y="418"/>
                    </a:lnTo>
                    <a:lnTo>
                      <a:pt x="874" y="427"/>
                    </a:lnTo>
                    <a:lnTo>
                      <a:pt x="876" y="432"/>
                    </a:lnTo>
                    <a:lnTo>
                      <a:pt x="883" y="437"/>
                    </a:lnTo>
                    <a:lnTo>
                      <a:pt x="886" y="444"/>
                    </a:lnTo>
                    <a:lnTo>
                      <a:pt x="890" y="451"/>
                    </a:lnTo>
                    <a:lnTo>
                      <a:pt x="895" y="456"/>
                    </a:lnTo>
                    <a:lnTo>
                      <a:pt x="897" y="461"/>
                    </a:lnTo>
                    <a:lnTo>
                      <a:pt x="902" y="465"/>
                    </a:lnTo>
                    <a:lnTo>
                      <a:pt x="905" y="470"/>
                    </a:lnTo>
                    <a:lnTo>
                      <a:pt x="900" y="473"/>
                    </a:lnTo>
                    <a:lnTo>
                      <a:pt x="895" y="477"/>
                    </a:lnTo>
                    <a:lnTo>
                      <a:pt x="890" y="480"/>
                    </a:lnTo>
                    <a:lnTo>
                      <a:pt x="886" y="484"/>
                    </a:lnTo>
                    <a:lnTo>
                      <a:pt x="881" y="487"/>
                    </a:lnTo>
                    <a:lnTo>
                      <a:pt x="876" y="494"/>
                    </a:lnTo>
                    <a:lnTo>
                      <a:pt x="871" y="496"/>
                    </a:lnTo>
                    <a:lnTo>
                      <a:pt x="867" y="501"/>
                    </a:lnTo>
                    <a:lnTo>
                      <a:pt x="860" y="506"/>
                    </a:lnTo>
                    <a:lnTo>
                      <a:pt x="855" y="511"/>
                    </a:lnTo>
                    <a:lnTo>
                      <a:pt x="848" y="513"/>
                    </a:lnTo>
                    <a:lnTo>
                      <a:pt x="843" y="520"/>
                    </a:lnTo>
                    <a:lnTo>
                      <a:pt x="836" y="522"/>
                    </a:lnTo>
                    <a:lnTo>
                      <a:pt x="831" y="527"/>
                    </a:lnTo>
                    <a:lnTo>
                      <a:pt x="826" y="532"/>
                    </a:lnTo>
                    <a:lnTo>
                      <a:pt x="822" y="537"/>
                    </a:lnTo>
                    <a:lnTo>
                      <a:pt x="817" y="539"/>
                    </a:lnTo>
                    <a:lnTo>
                      <a:pt x="810" y="544"/>
                    </a:lnTo>
                    <a:lnTo>
                      <a:pt x="805" y="549"/>
                    </a:lnTo>
                    <a:lnTo>
                      <a:pt x="800" y="553"/>
                    </a:lnTo>
                    <a:lnTo>
                      <a:pt x="793" y="558"/>
                    </a:lnTo>
                    <a:lnTo>
                      <a:pt x="786" y="563"/>
                    </a:lnTo>
                    <a:lnTo>
                      <a:pt x="781" y="568"/>
                    </a:lnTo>
                    <a:lnTo>
                      <a:pt x="777" y="572"/>
                    </a:lnTo>
                    <a:lnTo>
                      <a:pt x="770" y="577"/>
                    </a:lnTo>
                    <a:lnTo>
                      <a:pt x="762" y="579"/>
                    </a:lnTo>
                    <a:lnTo>
                      <a:pt x="758" y="584"/>
                    </a:lnTo>
                    <a:lnTo>
                      <a:pt x="751" y="589"/>
                    </a:lnTo>
                    <a:lnTo>
                      <a:pt x="744" y="594"/>
                    </a:lnTo>
                    <a:lnTo>
                      <a:pt x="739" y="598"/>
                    </a:lnTo>
                    <a:lnTo>
                      <a:pt x="732" y="603"/>
                    </a:lnTo>
                    <a:lnTo>
                      <a:pt x="725" y="608"/>
                    </a:lnTo>
                    <a:lnTo>
                      <a:pt x="720" y="613"/>
                    </a:lnTo>
                    <a:lnTo>
                      <a:pt x="713" y="617"/>
                    </a:lnTo>
                    <a:lnTo>
                      <a:pt x="706" y="622"/>
                    </a:lnTo>
                    <a:lnTo>
                      <a:pt x="701" y="627"/>
                    </a:lnTo>
                    <a:lnTo>
                      <a:pt x="691" y="632"/>
                    </a:lnTo>
                    <a:lnTo>
                      <a:pt x="684" y="636"/>
                    </a:lnTo>
                    <a:lnTo>
                      <a:pt x="677" y="639"/>
                    </a:lnTo>
                    <a:lnTo>
                      <a:pt x="672" y="646"/>
                    </a:lnTo>
                    <a:lnTo>
                      <a:pt x="665" y="648"/>
                    </a:lnTo>
                    <a:lnTo>
                      <a:pt x="658" y="653"/>
                    </a:lnTo>
                    <a:lnTo>
                      <a:pt x="651" y="658"/>
                    </a:lnTo>
                    <a:lnTo>
                      <a:pt x="644" y="663"/>
                    </a:lnTo>
                    <a:lnTo>
                      <a:pt x="637" y="667"/>
                    </a:lnTo>
                    <a:lnTo>
                      <a:pt x="630" y="672"/>
                    </a:lnTo>
                    <a:lnTo>
                      <a:pt x="623" y="677"/>
                    </a:lnTo>
                    <a:lnTo>
                      <a:pt x="616" y="682"/>
                    </a:lnTo>
                    <a:lnTo>
                      <a:pt x="609" y="686"/>
                    </a:lnTo>
                    <a:lnTo>
                      <a:pt x="599" y="691"/>
                    </a:lnTo>
                    <a:lnTo>
                      <a:pt x="592" y="696"/>
                    </a:lnTo>
                    <a:lnTo>
                      <a:pt x="585" y="701"/>
                    </a:lnTo>
                    <a:lnTo>
                      <a:pt x="578" y="705"/>
                    </a:lnTo>
                    <a:lnTo>
                      <a:pt x="571" y="710"/>
                    </a:lnTo>
                    <a:lnTo>
                      <a:pt x="564" y="715"/>
                    </a:lnTo>
                    <a:lnTo>
                      <a:pt x="554" y="720"/>
                    </a:lnTo>
                    <a:lnTo>
                      <a:pt x="545" y="724"/>
                    </a:lnTo>
                    <a:lnTo>
                      <a:pt x="537" y="729"/>
                    </a:lnTo>
                    <a:lnTo>
                      <a:pt x="530" y="734"/>
                    </a:lnTo>
                    <a:lnTo>
                      <a:pt x="523" y="741"/>
                    </a:lnTo>
                    <a:lnTo>
                      <a:pt x="514" y="743"/>
                    </a:lnTo>
                    <a:lnTo>
                      <a:pt x="507" y="748"/>
                    </a:lnTo>
                    <a:lnTo>
                      <a:pt x="497" y="755"/>
                    </a:lnTo>
                    <a:lnTo>
                      <a:pt x="490" y="760"/>
                    </a:lnTo>
                    <a:lnTo>
                      <a:pt x="488" y="760"/>
                    </a:lnTo>
                    <a:lnTo>
                      <a:pt x="485" y="762"/>
                    </a:lnTo>
                    <a:lnTo>
                      <a:pt x="481" y="765"/>
                    </a:lnTo>
                    <a:lnTo>
                      <a:pt x="474" y="769"/>
                    </a:lnTo>
                    <a:lnTo>
                      <a:pt x="469" y="772"/>
                    </a:lnTo>
                    <a:lnTo>
                      <a:pt x="464" y="774"/>
                    </a:lnTo>
                    <a:lnTo>
                      <a:pt x="459" y="777"/>
                    </a:lnTo>
                    <a:lnTo>
                      <a:pt x="455" y="781"/>
                    </a:lnTo>
                    <a:lnTo>
                      <a:pt x="447" y="786"/>
                    </a:lnTo>
                    <a:lnTo>
                      <a:pt x="443" y="788"/>
                    </a:lnTo>
                    <a:lnTo>
                      <a:pt x="438" y="796"/>
                    </a:lnTo>
                    <a:lnTo>
                      <a:pt x="431" y="800"/>
                    </a:lnTo>
                    <a:lnTo>
                      <a:pt x="426" y="803"/>
                    </a:lnTo>
                    <a:lnTo>
                      <a:pt x="419" y="810"/>
                    </a:lnTo>
                    <a:lnTo>
                      <a:pt x="412" y="815"/>
                    </a:lnTo>
                    <a:lnTo>
                      <a:pt x="402" y="819"/>
                    </a:lnTo>
                    <a:lnTo>
                      <a:pt x="395" y="824"/>
                    </a:lnTo>
                    <a:lnTo>
                      <a:pt x="388" y="829"/>
                    </a:lnTo>
                    <a:lnTo>
                      <a:pt x="379" y="836"/>
                    </a:lnTo>
                    <a:lnTo>
                      <a:pt x="372" y="841"/>
                    </a:lnTo>
                    <a:lnTo>
                      <a:pt x="362" y="845"/>
                    </a:lnTo>
                    <a:lnTo>
                      <a:pt x="355" y="855"/>
                    </a:lnTo>
                    <a:lnTo>
                      <a:pt x="346" y="860"/>
                    </a:lnTo>
                    <a:lnTo>
                      <a:pt x="336" y="867"/>
                    </a:lnTo>
                    <a:lnTo>
                      <a:pt x="329" y="872"/>
                    </a:lnTo>
                    <a:lnTo>
                      <a:pt x="320" y="881"/>
                    </a:lnTo>
                    <a:lnTo>
                      <a:pt x="310" y="886"/>
                    </a:lnTo>
                    <a:lnTo>
                      <a:pt x="303" y="893"/>
                    </a:lnTo>
                    <a:lnTo>
                      <a:pt x="294" y="898"/>
                    </a:lnTo>
                    <a:lnTo>
                      <a:pt x="284" y="905"/>
                    </a:lnTo>
                    <a:lnTo>
                      <a:pt x="275" y="910"/>
                    </a:lnTo>
                    <a:lnTo>
                      <a:pt x="265" y="919"/>
                    </a:lnTo>
                    <a:lnTo>
                      <a:pt x="256" y="924"/>
                    </a:lnTo>
                    <a:lnTo>
                      <a:pt x="249" y="931"/>
                    </a:lnTo>
                    <a:lnTo>
                      <a:pt x="239" y="936"/>
                    </a:lnTo>
                    <a:lnTo>
                      <a:pt x="230" y="943"/>
                    </a:lnTo>
                    <a:lnTo>
                      <a:pt x="220" y="950"/>
                    </a:lnTo>
                    <a:lnTo>
                      <a:pt x="213" y="955"/>
                    </a:lnTo>
                    <a:lnTo>
                      <a:pt x="204" y="962"/>
                    </a:lnTo>
                    <a:lnTo>
                      <a:pt x="196" y="967"/>
                    </a:lnTo>
                    <a:lnTo>
                      <a:pt x="187" y="971"/>
                    </a:lnTo>
                    <a:lnTo>
                      <a:pt x="180" y="978"/>
                    </a:lnTo>
                    <a:lnTo>
                      <a:pt x="170" y="983"/>
                    </a:lnTo>
                    <a:lnTo>
                      <a:pt x="166" y="990"/>
                    </a:lnTo>
                    <a:lnTo>
                      <a:pt x="156" y="995"/>
                    </a:lnTo>
                    <a:lnTo>
                      <a:pt x="149" y="1000"/>
                    </a:lnTo>
                    <a:lnTo>
                      <a:pt x="142" y="1005"/>
                    </a:lnTo>
                    <a:lnTo>
                      <a:pt x="137" y="1009"/>
                    </a:lnTo>
                    <a:lnTo>
                      <a:pt x="130" y="1014"/>
                    </a:lnTo>
                    <a:lnTo>
                      <a:pt x="123" y="1019"/>
                    </a:lnTo>
                    <a:lnTo>
                      <a:pt x="118" y="1024"/>
                    </a:lnTo>
                    <a:lnTo>
                      <a:pt x="114" y="1026"/>
                    </a:lnTo>
                    <a:lnTo>
                      <a:pt x="109" y="1031"/>
                    </a:lnTo>
                    <a:lnTo>
                      <a:pt x="102" y="1035"/>
                    </a:lnTo>
                    <a:lnTo>
                      <a:pt x="99" y="1038"/>
                    </a:lnTo>
                    <a:lnTo>
                      <a:pt x="95" y="1040"/>
                    </a:lnTo>
                    <a:lnTo>
                      <a:pt x="87" y="1045"/>
                    </a:lnTo>
                    <a:lnTo>
                      <a:pt x="85" y="1050"/>
                    </a:lnTo>
                    <a:lnTo>
                      <a:pt x="76" y="1054"/>
                    </a:lnTo>
                    <a:lnTo>
                      <a:pt x="69" y="1059"/>
                    </a:lnTo>
                    <a:lnTo>
                      <a:pt x="59" y="1059"/>
                    </a:lnTo>
                    <a:lnTo>
                      <a:pt x="52" y="1059"/>
                    </a:lnTo>
                    <a:lnTo>
                      <a:pt x="45" y="1054"/>
                    </a:lnTo>
                    <a:lnTo>
                      <a:pt x="35" y="1052"/>
                    </a:lnTo>
                    <a:lnTo>
                      <a:pt x="31" y="1050"/>
                    </a:lnTo>
                    <a:lnTo>
                      <a:pt x="26" y="1047"/>
                    </a:lnTo>
                    <a:lnTo>
                      <a:pt x="19" y="1040"/>
                    </a:lnTo>
                    <a:lnTo>
                      <a:pt x="14" y="1038"/>
                    </a:lnTo>
                    <a:lnTo>
                      <a:pt x="7" y="1033"/>
                    </a:lnTo>
                    <a:lnTo>
                      <a:pt x="5" y="1026"/>
                    </a:lnTo>
                    <a:lnTo>
                      <a:pt x="0" y="1021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71" name="Freeform 41"/>
              <p:cNvSpPr>
                <a:spLocks noChangeAspect="1"/>
              </p:cNvSpPr>
              <p:nvPr/>
            </p:nvSpPr>
            <p:spPr bwMode="auto">
              <a:xfrm>
                <a:off x="2281" y="8977"/>
                <a:ext cx="500" cy="1237"/>
              </a:xfrm>
              <a:custGeom>
                <a:avLst/>
                <a:gdLst>
                  <a:gd name="T0" fmla="*/ 280 w 500"/>
                  <a:gd name="T1" fmla="*/ 1164 h 1237"/>
                  <a:gd name="T2" fmla="*/ 235 w 500"/>
                  <a:gd name="T3" fmla="*/ 1081 h 1237"/>
                  <a:gd name="T4" fmla="*/ 180 w 500"/>
                  <a:gd name="T5" fmla="*/ 964 h 1237"/>
                  <a:gd name="T6" fmla="*/ 119 w 500"/>
                  <a:gd name="T7" fmla="*/ 824 h 1237"/>
                  <a:gd name="T8" fmla="*/ 64 w 500"/>
                  <a:gd name="T9" fmla="*/ 667 h 1237"/>
                  <a:gd name="T10" fmla="*/ 22 w 500"/>
                  <a:gd name="T11" fmla="*/ 504 h 1237"/>
                  <a:gd name="T12" fmla="*/ 3 w 500"/>
                  <a:gd name="T13" fmla="*/ 352 h 1237"/>
                  <a:gd name="T14" fmla="*/ 5 w 500"/>
                  <a:gd name="T15" fmla="*/ 226 h 1237"/>
                  <a:gd name="T16" fmla="*/ 29 w 500"/>
                  <a:gd name="T17" fmla="*/ 131 h 1237"/>
                  <a:gd name="T18" fmla="*/ 69 w 500"/>
                  <a:gd name="T19" fmla="*/ 59 h 1237"/>
                  <a:gd name="T20" fmla="*/ 121 w 500"/>
                  <a:gd name="T21" fmla="*/ 17 h 1237"/>
                  <a:gd name="T22" fmla="*/ 192 w 500"/>
                  <a:gd name="T23" fmla="*/ 0 h 1237"/>
                  <a:gd name="T24" fmla="*/ 268 w 500"/>
                  <a:gd name="T25" fmla="*/ 10 h 1237"/>
                  <a:gd name="T26" fmla="*/ 337 w 500"/>
                  <a:gd name="T27" fmla="*/ 55 h 1237"/>
                  <a:gd name="T28" fmla="*/ 391 w 500"/>
                  <a:gd name="T29" fmla="*/ 128 h 1237"/>
                  <a:gd name="T30" fmla="*/ 436 w 500"/>
                  <a:gd name="T31" fmla="*/ 221 h 1237"/>
                  <a:gd name="T32" fmla="*/ 469 w 500"/>
                  <a:gd name="T33" fmla="*/ 321 h 1237"/>
                  <a:gd name="T34" fmla="*/ 491 w 500"/>
                  <a:gd name="T35" fmla="*/ 418 h 1237"/>
                  <a:gd name="T36" fmla="*/ 500 w 500"/>
                  <a:gd name="T37" fmla="*/ 499 h 1237"/>
                  <a:gd name="T38" fmla="*/ 500 w 500"/>
                  <a:gd name="T39" fmla="*/ 561 h 1237"/>
                  <a:gd name="T40" fmla="*/ 460 w 500"/>
                  <a:gd name="T41" fmla="*/ 596 h 1237"/>
                  <a:gd name="T42" fmla="*/ 419 w 500"/>
                  <a:gd name="T43" fmla="*/ 558 h 1237"/>
                  <a:gd name="T44" fmla="*/ 386 w 500"/>
                  <a:gd name="T45" fmla="*/ 620 h 1237"/>
                  <a:gd name="T46" fmla="*/ 346 w 500"/>
                  <a:gd name="T47" fmla="*/ 677 h 1237"/>
                  <a:gd name="T48" fmla="*/ 299 w 500"/>
                  <a:gd name="T49" fmla="*/ 703 h 1237"/>
                  <a:gd name="T50" fmla="*/ 277 w 500"/>
                  <a:gd name="T51" fmla="*/ 575 h 1237"/>
                  <a:gd name="T52" fmla="*/ 261 w 500"/>
                  <a:gd name="T53" fmla="*/ 458 h 1237"/>
                  <a:gd name="T54" fmla="*/ 249 w 500"/>
                  <a:gd name="T55" fmla="*/ 361 h 1237"/>
                  <a:gd name="T56" fmla="*/ 239 w 500"/>
                  <a:gd name="T57" fmla="*/ 280 h 1237"/>
                  <a:gd name="T58" fmla="*/ 235 w 500"/>
                  <a:gd name="T59" fmla="*/ 228 h 1237"/>
                  <a:gd name="T60" fmla="*/ 187 w 500"/>
                  <a:gd name="T61" fmla="*/ 240 h 1237"/>
                  <a:gd name="T62" fmla="*/ 190 w 500"/>
                  <a:gd name="T63" fmla="*/ 321 h 1237"/>
                  <a:gd name="T64" fmla="*/ 194 w 500"/>
                  <a:gd name="T65" fmla="*/ 378 h 1237"/>
                  <a:gd name="T66" fmla="*/ 199 w 500"/>
                  <a:gd name="T67" fmla="*/ 428 h 1237"/>
                  <a:gd name="T68" fmla="*/ 204 w 500"/>
                  <a:gd name="T69" fmla="*/ 477 h 1237"/>
                  <a:gd name="T70" fmla="*/ 190 w 500"/>
                  <a:gd name="T71" fmla="*/ 487 h 1237"/>
                  <a:gd name="T72" fmla="*/ 131 w 500"/>
                  <a:gd name="T73" fmla="*/ 420 h 1237"/>
                  <a:gd name="T74" fmla="*/ 78 w 500"/>
                  <a:gd name="T75" fmla="*/ 359 h 1237"/>
                  <a:gd name="T76" fmla="*/ 43 w 500"/>
                  <a:gd name="T77" fmla="*/ 371 h 1237"/>
                  <a:gd name="T78" fmla="*/ 97 w 500"/>
                  <a:gd name="T79" fmla="*/ 437 h 1237"/>
                  <a:gd name="T80" fmla="*/ 168 w 500"/>
                  <a:gd name="T81" fmla="*/ 520 h 1237"/>
                  <a:gd name="T82" fmla="*/ 223 w 500"/>
                  <a:gd name="T83" fmla="*/ 580 h 1237"/>
                  <a:gd name="T84" fmla="*/ 239 w 500"/>
                  <a:gd name="T85" fmla="*/ 686 h 1237"/>
                  <a:gd name="T86" fmla="*/ 261 w 500"/>
                  <a:gd name="T87" fmla="*/ 784 h 1237"/>
                  <a:gd name="T88" fmla="*/ 280 w 500"/>
                  <a:gd name="T89" fmla="*/ 872 h 1237"/>
                  <a:gd name="T90" fmla="*/ 296 w 500"/>
                  <a:gd name="T91" fmla="*/ 941 h 1237"/>
                  <a:gd name="T92" fmla="*/ 311 w 500"/>
                  <a:gd name="T93" fmla="*/ 1000 h 1237"/>
                  <a:gd name="T94" fmla="*/ 356 w 500"/>
                  <a:gd name="T95" fmla="*/ 976 h 1237"/>
                  <a:gd name="T96" fmla="*/ 339 w 500"/>
                  <a:gd name="T97" fmla="*/ 907 h 1237"/>
                  <a:gd name="T98" fmla="*/ 325 w 500"/>
                  <a:gd name="T99" fmla="*/ 841 h 1237"/>
                  <a:gd name="T100" fmla="*/ 320 w 500"/>
                  <a:gd name="T101" fmla="*/ 779 h 1237"/>
                  <a:gd name="T102" fmla="*/ 363 w 500"/>
                  <a:gd name="T103" fmla="*/ 722 h 1237"/>
                  <a:gd name="T104" fmla="*/ 403 w 500"/>
                  <a:gd name="T105" fmla="*/ 660 h 1237"/>
                  <a:gd name="T106" fmla="*/ 434 w 500"/>
                  <a:gd name="T107" fmla="*/ 606 h 1237"/>
                  <a:gd name="T108" fmla="*/ 498 w 500"/>
                  <a:gd name="T109" fmla="*/ 625 h 1237"/>
                  <a:gd name="T110" fmla="*/ 488 w 500"/>
                  <a:gd name="T111" fmla="*/ 717 h 1237"/>
                  <a:gd name="T112" fmla="*/ 474 w 500"/>
                  <a:gd name="T113" fmla="*/ 817 h 1237"/>
                  <a:gd name="T114" fmla="*/ 455 w 500"/>
                  <a:gd name="T115" fmla="*/ 917 h 1237"/>
                  <a:gd name="T116" fmla="*/ 431 w 500"/>
                  <a:gd name="T117" fmla="*/ 1014 h 1237"/>
                  <a:gd name="T118" fmla="*/ 408 w 500"/>
                  <a:gd name="T119" fmla="*/ 1102 h 1237"/>
                  <a:gd name="T120" fmla="*/ 379 w 500"/>
                  <a:gd name="T121" fmla="*/ 1173 h 1237"/>
                  <a:gd name="T122" fmla="*/ 356 w 500"/>
                  <a:gd name="T123" fmla="*/ 1226 h 1237"/>
                  <a:gd name="T124" fmla="*/ 306 w 500"/>
                  <a:gd name="T125" fmla="*/ 1209 h 12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0"/>
                  <a:gd name="T190" fmla="*/ 0 h 1237"/>
                  <a:gd name="T191" fmla="*/ 500 w 500"/>
                  <a:gd name="T192" fmla="*/ 1237 h 12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0" h="1237">
                    <a:moveTo>
                      <a:pt x="306" y="1209"/>
                    </a:moveTo>
                    <a:lnTo>
                      <a:pt x="303" y="1207"/>
                    </a:lnTo>
                    <a:lnTo>
                      <a:pt x="301" y="1204"/>
                    </a:lnTo>
                    <a:lnTo>
                      <a:pt x="299" y="1199"/>
                    </a:lnTo>
                    <a:lnTo>
                      <a:pt x="294" y="1192"/>
                    </a:lnTo>
                    <a:lnTo>
                      <a:pt x="292" y="1188"/>
                    </a:lnTo>
                    <a:lnTo>
                      <a:pt x="287" y="1180"/>
                    </a:lnTo>
                    <a:lnTo>
                      <a:pt x="284" y="1176"/>
                    </a:lnTo>
                    <a:lnTo>
                      <a:pt x="282" y="1171"/>
                    </a:lnTo>
                    <a:lnTo>
                      <a:pt x="280" y="1164"/>
                    </a:lnTo>
                    <a:lnTo>
                      <a:pt x="275" y="1159"/>
                    </a:lnTo>
                    <a:lnTo>
                      <a:pt x="273" y="1152"/>
                    </a:lnTo>
                    <a:lnTo>
                      <a:pt x="268" y="1145"/>
                    </a:lnTo>
                    <a:lnTo>
                      <a:pt x="263" y="1135"/>
                    </a:lnTo>
                    <a:lnTo>
                      <a:pt x="258" y="1128"/>
                    </a:lnTo>
                    <a:lnTo>
                      <a:pt x="256" y="1119"/>
                    </a:lnTo>
                    <a:lnTo>
                      <a:pt x="251" y="1109"/>
                    </a:lnTo>
                    <a:lnTo>
                      <a:pt x="244" y="1102"/>
                    </a:lnTo>
                    <a:lnTo>
                      <a:pt x="239" y="1093"/>
                    </a:lnTo>
                    <a:lnTo>
                      <a:pt x="235" y="1081"/>
                    </a:lnTo>
                    <a:lnTo>
                      <a:pt x="230" y="1074"/>
                    </a:lnTo>
                    <a:lnTo>
                      <a:pt x="225" y="1062"/>
                    </a:lnTo>
                    <a:lnTo>
                      <a:pt x="221" y="1050"/>
                    </a:lnTo>
                    <a:lnTo>
                      <a:pt x="213" y="1038"/>
                    </a:lnTo>
                    <a:lnTo>
                      <a:pt x="209" y="1026"/>
                    </a:lnTo>
                    <a:lnTo>
                      <a:pt x="202" y="1014"/>
                    </a:lnTo>
                    <a:lnTo>
                      <a:pt x="197" y="1005"/>
                    </a:lnTo>
                    <a:lnTo>
                      <a:pt x="190" y="990"/>
                    </a:lnTo>
                    <a:lnTo>
                      <a:pt x="185" y="979"/>
                    </a:lnTo>
                    <a:lnTo>
                      <a:pt x="180" y="964"/>
                    </a:lnTo>
                    <a:lnTo>
                      <a:pt x="173" y="952"/>
                    </a:lnTo>
                    <a:lnTo>
                      <a:pt x="168" y="938"/>
                    </a:lnTo>
                    <a:lnTo>
                      <a:pt x="161" y="924"/>
                    </a:lnTo>
                    <a:lnTo>
                      <a:pt x="154" y="910"/>
                    </a:lnTo>
                    <a:lnTo>
                      <a:pt x="149" y="895"/>
                    </a:lnTo>
                    <a:lnTo>
                      <a:pt x="142" y="884"/>
                    </a:lnTo>
                    <a:lnTo>
                      <a:pt x="135" y="869"/>
                    </a:lnTo>
                    <a:lnTo>
                      <a:pt x="131" y="853"/>
                    </a:lnTo>
                    <a:lnTo>
                      <a:pt x="126" y="838"/>
                    </a:lnTo>
                    <a:lnTo>
                      <a:pt x="119" y="824"/>
                    </a:lnTo>
                    <a:lnTo>
                      <a:pt x="114" y="810"/>
                    </a:lnTo>
                    <a:lnTo>
                      <a:pt x="107" y="793"/>
                    </a:lnTo>
                    <a:lnTo>
                      <a:pt x="102" y="779"/>
                    </a:lnTo>
                    <a:lnTo>
                      <a:pt x="97" y="762"/>
                    </a:lnTo>
                    <a:lnTo>
                      <a:pt x="90" y="748"/>
                    </a:lnTo>
                    <a:lnTo>
                      <a:pt x="86" y="732"/>
                    </a:lnTo>
                    <a:lnTo>
                      <a:pt x="78" y="715"/>
                    </a:lnTo>
                    <a:lnTo>
                      <a:pt x="74" y="698"/>
                    </a:lnTo>
                    <a:lnTo>
                      <a:pt x="69" y="682"/>
                    </a:lnTo>
                    <a:lnTo>
                      <a:pt x="64" y="667"/>
                    </a:lnTo>
                    <a:lnTo>
                      <a:pt x="59" y="651"/>
                    </a:lnTo>
                    <a:lnTo>
                      <a:pt x="55" y="634"/>
                    </a:lnTo>
                    <a:lnTo>
                      <a:pt x="50" y="620"/>
                    </a:lnTo>
                    <a:lnTo>
                      <a:pt x="45" y="603"/>
                    </a:lnTo>
                    <a:lnTo>
                      <a:pt x="41" y="587"/>
                    </a:lnTo>
                    <a:lnTo>
                      <a:pt x="36" y="570"/>
                    </a:lnTo>
                    <a:lnTo>
                      <a:pt x="33" y="553"/>
                    </a:lnTo>
                    <a:lnTo>
                      <a:pt x="29" y="537"/>
                    </a:lnTo>
                    <a:lnTo>
                      <a:pt x="24" y="520"/>
                    </a:lnTo>
                    <a:lnTo>
                      <a:pt x="22" y="504"/>
                    </a:lnTo>
                    <a:lnTo>
                      <a:pt x="19" y="489"/>
                    </a:lnTo>
                    <a:lnTo>
                      <a:pt x="17" y="473"/>
                    </a:lnTo>
                    <a:lnTo>
                      <a:pt x="14" y="456"/>
                    </a:lnTo>
                    <a:lnTo>
                      <a:pt x="12" y="439"/>
                    </a:lnTo>
                    <a:lnTo>
                      <a:pt x="10" y="425"/>
                    </a:lnTo>
                    <a:lnTo>
                      <a:pt x="7" y="411"/>
                    </a:lnTo>
                    <a:lnTo>
                      <a:pt x="5" y="394"/>
                    </a:lnTo>
                    <a:lnTo>
                      <a:pt x="5" y="380"/>
                    </a:lnTo>
                    <a:lnTo>
                      <a:pt x="3" y="368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0" y="323"/>
                    </a:lnTo>
                    <a:lnTo>
                      <a:pt x="0" y="311"/>
                    </a:lnTo>
                    <a:lnTo>
                      <a:pt x="0" y="299"/>
                    </a:lnTo>
                    <a:lnTo>
                      <a:pt x="0" y="287"/>
                    </a:lnTo>
                    <a:lnTo>
                      <a:pt x="3" y="273"/>
                    </a:lnTo>
                    <a:lnTo>
                      <a:pt x="3" y="264"/>
                    </a:lnTo>
                    <a:lnTo>
                      <a:pt x="3" y="249"/>
                    </a:lnTo>
                    <a:lnTo>
                      <a:pt x="3" y="238"/>
                    </a:lnTo>
                    <a:lnTo>
                      <a:pt x="5" y="226"/>
                    </a:lnTo>
                    <a:lnTo>
                      <a:pt x="5" y="216"/>
                    </a:lnTo>
                    <a:lnTo>
                      <a:pt x="7" y="207"/>
                    </a:lnTo>
                    <a:lnTo>
                      <a:pt x="7" y="195"/>
                    </a:lnTo>
                    <a:lnTo>
                      <a:pt x="10" y="185"/>
                    </a:lnTo>
                    <a:lnTo>
                      <a:pt x="14" y="176"/>
                    </a:lnTo>
                    <a:lnTo>
                      <a:pt x="17" y="166"/>
                    </a:lnTo>
                    <a:lnTo>
                      <a:pt x="19" y="157"/>
                    </a:lnTo>
                    <a:lnTo>
                      <a:pt x="22" y="147"/>
                    </a:lnTo>
                    <a:lnTo>
                      <a:pt x="24" y="138"/>
                    </a:lnTo>
                    <a:lnTo>
                      <a:pt x="29" y="131"/>
                    </a:lnTo>
                    <a:lnTo>
                      <a:pt x="31" y="124"/>
                    </a:lnTo>
                    <a:lnTo>
                      <a:pt x="33" y="114"/>
                    </a:lnTo>
                    <a:lnTo>
                      <a:pt x="38" y="109"/>
                    </a:lnTo>
                    <a:lnTo>
                      <a:pt x="41" y="100"/>
                    </a:lnTo>
                    <a:lnTo>
                      <a:pt x="45" y="93"/>
                    </a:lnTo>
                    <a:lnTo>
                      <a:pt x="48" y="86"/>
                    </a:lnTo>
                    <a:lnTo>
                      <a:pt x="52" y="78"/>
                    </a:lnTo>
                    <a:lnTo>
                      <a:pt x="59" y="71"/>
                    </a:lnTo>
                    <a:lnTo>
                      <a:pt x="62" y="67"/>
                    </a:lnTo>
                    <a:lnTo>
                      <a:pt x="69" y="59"/>
                    </a:lnTo>
                    <a:lnTo>
                      <a:pt x="74" y="55"/>
                    </a:lnTo>
                    <a:lnTo>
                      <a:pt x="76" y="50"/>
                    </a:lnTo>
                    <a:lnTo>
                      <a:pt x="83" y="45"/>
                    </a:lnTo>
                    <a:lnTo>
                      <a:pt x="88" y="40"/>
                    </a:lnTo>
                    <a:lnTo>
                      <a:pt x="93" y="36"/>
                    </a:lnTo>
                    <a:lnTo>
                      <a:pt x="100" y="31"/>
                    </a:lnTo>
                    <a:lnTo>
                      <a:pt x="104" y="26"/>
                    </a:lnTo>
                    <a:lnTo>
                      <a:pt x="112" y="24"/>
                    </a:lnTo>
                    <a:lnTo>
                      <a:pt x="116" y="21"/>
                    </a:lnTo>
                    <a:lnTo>
                      <a:pt x="121" y="17"/>
                    </a:lnTo>
                    <a:lnTo>
                      <a:pt x="128" y="14"/>
                    </a:lnTo>
                    <a:lnTo>
                      <a:pt x="135" y="12"/>
                    </a:lnTo>
                    <a:lnTo>
                      <a:pt x="142" y="10"/>
                    </a:lnTo>
                    <a:lnTo>
                      <a:pt x="147" y="5"/>
                    </a:lnTo>
                    <a:lnTo>
                      <a:pt x="154" y="5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3" y="0"/>
                    </a:lnTo>
                    <a:lnTo>
                      <a:pt x="230" y="2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4" y="5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5" y="12"/>
                    </a:lnTo>
                    <a:lnTo>
                      <a:pt x="282" y="14"/>
                    </a:lnTo>
                    <a:lnTo>
                      <a:pt x="292" y="19"/>
                    </a:lnTo>
                    <a:lnTo>
                      <a:pt x="296" y="24"/>
                    </a:lnTo>
                    <a:lnTo>
                      <a:pt x="303" y="29"/>
                    </a:lnTo>
                    <a:lnTo>
                      <a:pt x="311" y="33"/>
                    </a:lnTo>
                    <a:lnTo>
                      <a:pt x="318" y="38"/>
                    </a:lnTo>
                    <a:lnTo>
                      <a:pt x="322" y="43"/>
                    </a:lnTo>
                    <a:lnTo>
                      <a:pt x="329" y="50"/>
                    </a:lnTo>
                    <a:lnTo>
                      <a:pt x="337" y="55"/>
                    </a:lnTo>
                    <a:lnTo>
                      <a:pt x="341" y="62"/>
                    </a:lnTo>
                    <a:lnTo>
                      <a:pt x="348" y="69"/>
                    </a:lnTo>
                    <a:lnTo>
                      <a:pt x="353" y="74"/>
                    </a:lnTo>
                    <a:lnTo>
                      <a:pt x="360" y="83"/>
                    </a:lnTo>
                    <a:lnTo>
                      <a:pt x="365" y="90"/>
                    </a:lnTo>
                    <a:lnTo>
                      <a:pt x="372" y="97"/>
                    </a:lnTo>
                    <a:lnTo>
                      <a:pt x="377" y="105"/>
                    </a:lnTo>
                    <a:lnTo>
                      <a:pt x="382" y="114"/>
                    </a:lnTo>
                    <a:lnTo>
                      <a:pt x="386" y="121"/>
                    </a:lnTo>
                    <a:lnTo>
                      <a:pt x="391" y="128"/>
                    </a:lnTo>
                    <a:lnTo>
                      <a:pt x="396" y="138"/>
                    </a:lnTo>
                    <a:lnTo>
                      <a:pt x="403" y="147"/>
                    </a:lnTo>
                    <a:lnTo>
                      <a:pt x="408" y="157"/>
                    </a:lnTo>
                    <a:lnTo>
                      <a:pt x="410" y="164"/>
                    </a:lnTo>
                    <a:lnTo>
                      <a:pt x="415" y="176"/>
                    </a:lnTo>
                    <a:lnTo>
                      <a:pt x="419" y="183"/>
                    </a:lnTo>
                    <a:lnTo>
                      <a:pt x="424" y="195"/>
                    </a:lnTo>
                    <a:lnTo>
                      <a:pt x="429" y="202"/>
                    </a:lnTo>
                    <a:lnTo>
                      <a:pt x="431" y="211"/>
                    </a:lnTo>
                    <a:lnTo>
                      <a:pt x="436" y="221"/>
                    </a:lnTo>
                    <a:lnTo>
                      <a:pt x="438" y="233"/>
                    </a:lnTo>
                    <a:lnTo>
                      <a:pt x="443" y="240"/>
                    </a:lnTo>
                    <a:lnTo>
                      <a:pt x="448" y="252"/>
                    </a:lnTo>
                    <a:lnTo>
                      <a:pt x="450" y="261"/>
                    </a:lnTo>
                    <a:lnTo>
                      <a:pt x="455" y="273"/>
                    </a:lnTo>
                    <a:lnTo>
                      <a:pt x="457" y="280"/>
                    </a:lnTo>
                    <a:lnTo>
                      <a:pt x="460" y="292"/>
                    </a:lnTo>
                    <a:lnTo>
                      <a:pt x="462" y="302"/>
                    </a:lnTo>
                    <a:lnTo>
                      <a:pt x="467" y="311"/>
                    </a:lnTo>
                    <a:lnTo>
                      <a:pt x="469" y="321"/>
                    </a:lnTo>
                    <a:lnTo>
                      <a:pt x="472" y="333"/>
                    </a:lnTo>
                    <a:lnTo>
                      <a:pt x="474" y="342"/>
                    </a:lnTo>
                    <a:lnTo>
                      <a:pt x="476" y="352"/>
                    </a:lnTo>
                    <a:lnTo>
                      <a:pt x="479" y="361"/>
                    </a:lnTo>
                    <a:lnTo>
                      <a:pt x="479" y="371"/>
                    </a:lnTo>
                    <a:lnTo>
                      <a:pt x="483" y="380"/>
                    </a:lnTo>
                    <a:lnTo>
                      <a:pt x="486" y="390"/>
                    </a:lnTo>
                    <a:lnTo>
                      <a:pt x="486" y="399"/>
                    </a:lnTo>
                    <a:lnTo>
                      <a:pt x="488" y="409"/>
                    </a:lnTo>
                    <a:lnTo>
                      <a:pt x="491" y="418"/>
                    </a:lnTo>
                    <a:lnTo>
                      <a:pt x="493" y="428"/>
                    </a:lnTo>
                    <a:lnTo>
                      <a:pt x="493" y="437"/>
                    </a:lnTo>
                    <a:lnTo>
                      <a:pt x="493" y="444"/>
                    </a:lnTo>
                    <a:lnTo>
                      <a:pt x="495" y="454"/>
                    </a:lnTo>
                    <a:lnTo>
                      <a:pt x="498" y="461"/>
                    </a:lnTo>
                    <a:lnTo>
                      <a:pt x="498" y="470"/>
                    </a:lnTo>
                    <a:lnTo>
                      <a:pt x="498" y="477"/>
                    </a:lnTo>
                    <a:lnTo>
                      <a:pt x="500" y="485"/>
                    </a:lnTo>
                    <a:lnTo>
                      <a:pt x="500" y="494"/>
                    </a:lnTo>
                    <a:lnTo>
                      <a:pt x="500" y="499"/>
                    </a:lnTo>
                    <a:lnTo>
                      <a:pt x="500" y="504"/>
                    </a:lnTo>
                    <a:lnTo>
                      <a:pt x="500" y="511"/>
                    </a:lnTo>
                    <a:lnTo>
                      <a:pt x="500" y="515"/>
                    </a:lnTo>
                    <a:lnTo>
                      <a:pt x="500" y="523"/>
                    </a:lnTo>
                    <a:lnTo>
                      <a:pt x="500" y="527"/>
                    </a:lnTo>
                    <a:lnTo>
                      <a:pt x="500" y="534"/>
                    </a:lnTo>
                    <a:lnTo>
                      <a:pt x="500" y="542"/>
                    </a:lnTo>
                    <a:lnTo>
                      <a:pt x="500" y="549"/>
                    </a:lnTo>
                    <a:lnTo>
                      <a:pt x="500" y="553"/>
                    </a:lnTo>
                    <a:lnTo>
                      <a:pt x="500" y="561"/>
                    </a:lnTo>
                    <a:lnTo>
                      <a:pt x="500" y="568"/>
                    </a:lnTo>
                    <a:lnTo>
                      <a:pt x="500" y="577"/>
                    </a:lnTo>
                    <a:lnTo>
                      <a:pt x="500" y="584"/>
                    </a:lnTo>
                    <a:lnTo>
                      <a:pt x="500" y="591"/>
                    </a:lnTo>
                    <a:lnTo>
                      <a:pt x="500" y="599"/>
                    </a:lnTo>
                    <a:lnTo>
                      <a:pt x="491" y="599"/>
                    </a:lnTo>
                    <a:lnTo>
                      <a:pt x="483" y="599"/>
                    </a:lnTo>
                    <a:lnTo>
                      <a:pt x="476" y="596"/>
                    </a:lnTo>
                    <a:lnTo>
                      <a:pt x="469" y="596"/>
                    </a:lnTo>
                    <a:lnTo>
                      <a:pt x="460" y="596"/>
                    </a:lnTo>
                    <a:lnTo>
                      <a:pt x="453" y="596"/>
                    </a:lnTo>
                    <a:lnTo>
                      <a:pt x="446" y="596"/>
                    </a:lnTo>
                    <a:lnTo>
                      <a:pt x="438" y="596"/>
                    </a:lnTo>
                    <a:lnTo>
                      <a:pt x="443" y="591"/>
                    </a:lnTo>
                    <a:lnTo>
                      <a:pt x="446" y="587"/>
                    </a:lnTo>
                    <a:lnTo>
                      <a:pt x="448" y="582"/>
                    </a:lnTo>
                    <a:lnTo>
                      <a:pt x="450" y="580"/>
                    </a:lnTo>
                    <a:lnTo>
                      <a:pt x="453" y="572"/>
                    </a:lnTo>
                    <a:lnTo>
                      <a:pt x="455" y="572"/>
                    </a:lnTo>
                    <a:lnTo>
                      <a:pt x="419" y="558"/>
                    </a:lnTo>
                    <a:lnTo>
                      <a:pt x="415" y="565"/>
                    </a:lnTo>
                    <a:lnTo>
                      <a:pt x="412" y="570"/>
                    </a:lnTo>
                    <a:lnTo>
                      <a:pt x="410" y="577"/>
                    </a:lnTo>
                    <a:lnTo>
                      <a:pt x="408" y="584"/>
                    </a:lnTo>
                    <a:lnTo>
                      <a:pt x="403" y="589"/>
                    </a:lnTo>
                    <a:lnTo>
                      <a:pt x="401" y="596"/>
                    </a:lnTo>
                    <a:lnTo>
                      <a:pt x="396" y="603"/>
                    </a:lnTo>
                    <a:lnTo>
                      <a:pt x="393" y="608"/>
                    </a:lnTo>
                    <a:lnTo>
                      <a:pt x="389" y="613"/>
                    </a:lnTo>
                    <a:lnTo>
                      <a:pt x="386" y="620"/>
                    </a:lnTo>
                    <a:lnTo>
                      <a:pt x="382" y="627"/>
                    </a:lnTo>
                    <a:lnTo>
                      <a:pt x="379" y="632"/>
                    </a:lnTo>
                    <a:lnTo>
                      <a:pt x="374" y="639"/>
                    </a:lnTo>
                    <a:lnTo>
                      <a:pt x="372" y="646"/>
                    </a:lnTo>
                    <a:lnTo>
                      <a:pt x="367" y="651"/>
                    </a:lnTo>
                    <a:lnTo>
                      <a:pt x="363" y="656"/>
                    </a:lnTo>
                    <a:lnTo>
                      <a:pt x="358" y="663"/>
                    </a:lnTo>
                    <a:lnTo>
                      <a:pt x="353" y="667"/>
                    </a:lnTo>
                    <a:lnTo>
                      <a:pt x="351" y="672"/>
                    </a:lnTo>
                    <a:lnTo>
                      <a:pt x="346" y="677"/>
                    </a:lnTo>
                    <a:lnTo>
                      <a:pt x="341" y="682"/>
                    </a:lnTo>
                    <a:lnTo>
                      <a:pt x="339" y="689"/>
                    </a:lnTo>
                    <a:lnTo>
                      <a:pt x="334" y="694"/>
                    </a:lnTo>
                    <a:lnTo>
                      <a:pt x="332" y="698"/>
                    </a:lnTo>
                    <a:lnTo>
                      <a:pt x="325" y="705"/>
                    </a:lnTo>
                    <a:lnTo>
                      <a:pt x="318" y="715"/>
                    </a:lnTo>
                    <a:lnTo>
                      <a:pt x="311" y="722"/>
                    </a:lnTo>
                    <a:lnTo>
                      <a:pt x="306" y="732"/>
                    </a:lnTo>
                    <a:lnTo>
                      <a:pt x="303" y="717"/>
                    </a:lnTo>
                    <a:lnTo>
                      <a:pt x="299" y="703"/>
                    </a:lnTo>
                    <a:lnTo>
                      <a:pt x="296" y="691"/>
                    </a:lnTo>
                    <a:lnTo>
                      <a:pt x="294" y="677"/>
                    </a:lnTo>
                    <a:lnTo>
                      <a:pt x="292" y="665"/>
                    </a:lnTo>
                    <a:lnTo>
                      <a:pt x="289" y="651"/>
                    </a:lnTo>
                    <a:lnTo>
                      <a:pt x="287" y="639"/>
                    </a:lnTo>
                    <a:lnTo>
                      <a:pt x="284" y="625"/>
                    </a:lnTo>
                    <a:lnTo>
                      <a:pt x="282" y="613"/>
                    </a:lnTo>
                    <a:lnTo>
                      <a:pt x="280" y="599"/>
                    </a:lnTo>
                    <a:lnTo>
                      <a:pt x="280" y="587"/>
                    </a:lnTo>
                    <a:lnTo>
                      <a:pt x="277" y="575"/>
                    </a:lnTo>
                    <a:lnTo>
                      <a:pt x="275" y="563"/>
                    </a:lnTo>
                    <a:lnTo>
                      <a:pt x="273" y="551"/>
                    </a:lnTo>
                    <a:lnTo>
                      <a:pt x="270" y="539"/>
                    </a:lnTo>
                    <a:lnTo>
                      <a:pt x="270" y="527"/>
                    </a:lnTo>
                    <a:lnTo>
                      <a:pt x="268" y="515"/>
                    </a:lnTo>
                    <a:lnTo>
                      <a:pt x="268" y="504"/>
                    </a:lnTo>
                    <a:lnTo>
                      <a:pt x="266" y="492"/>
                    </a:lnTo>
                    <a:lnTo>
                      <a:pt x="263" y="482"/>
                    </a:lnTo>
                    <a:lnTo>
                      <a:pt x="263" y="470"/>
                    </a:lnTo>
                    <a:lnTo>
                      <a:pt x="261" y="458"/>
                    </a:lnTo>
                    <a:lnTo>
                      <a:pt x="258" y="449"/>
                    </a:lnTo>
                    <a:lnTo>
                      <a:pt x="258" y="439"/>
                    </a:lnTo>
                    <a:lnTo>
                      <a:pt x="256" y="428"/>
                    </a:lnTo>
                    <a:lnTo>
                      <a:pt x="256" y="416"/>
                    </a:lnTo>
                    <a:lnTo>
                      <a:pt x="254" y="406"/>
                    </a:lnTo>
                    <a:lnTo>
                      <a:pt x="254" y="397"/>
                    </a:lnTo>
                    <a:lnTo>
                      <a:pt x="251" y="387"/>
                    </a:lnTo>
                    <a:lnTo>
                      <a:pt x="251" y="378"/>
                    </a:lnTo>
                    <a:lnTo>
                      <a:pt x="249" y="368"/>
                    </a:lnTo>
                    <a:lnTo>
                      <a:pt x="249" y="361"/>
                    </a:lnTo>
                    <a:lnTo>
                      <a:pt x="249" y="349"/>
                    </a:lnTo>
                    <a:lnTo>
                      <a:pt x="247" y="342"/>
                    </a:lnTo>
                    <a:lnTo>
                      <a:pt x="244" y="333"/>
                    </a:lnTo>
                    <a:lnTo>
                      <a:pt x="244" y="323"/>
                    </a:lnTo>
                    <a:lnTo>
                      <a:pt x="242" y="316"/>
                    </a:lnTo>
                    <a:lnTo>
                      <a:pt x="242" y="309"/>
                    </a:lnTo>
                    <a:lnTo>
                      <a:pt x="242" y="302"/>
                    </a:lnTo>
                    <a:lnTo>
                      <a:pt x="242" y="295"/>
                    </a:lnTo>
                    <a:lnTo>
                      <a:pt x="239" y="287"/>
                    </a:lnTo>
                    <a:lnTo>
                      <a:pt x="239" y="280"/>
                    </a:lnTo>
                    <a:lnTo>
                      <a:pt x="239" y="273"/>
                    </a:lnTo>
                    <a:lnTo>
                      <a:pt x="239" y="268"/>
                    </a:lnTo>
                    <a:lnTo>
                      <a:pt x="237" y="261"/>
                    </a:lnTo>
                    <a:lnTo>
                      <a:pt x="237" y="254"/>
                    </a:lnTo>
                    <a:lnTo>
                      <a:pt x="237" y="249"/>
                    </a:lnTo>
                    <a:lnTo>
                      <a:pt x="237" y="247"/>
                    </a:lnTo>
                    <a:lnTo>
                      <a:pt x="237" y="240"/>
                    </a:lnTo>
                    <a:lnTo>
                      <a:pt x="235" y="235"/>
                    </a:lnTo>
                    <a:lnTo>
                      <a:pt x="235" y="233"/>
                    </a:lnTo>
                    <a:lnTo>
                      <a:pt x="235" y="228"/>
                    </a:lnTo>
                    <a:lnTo>
                      <a:pt x="235" y="221"/>
                    </a:lnTo>
                    <a:lnTo>
                      <a:pt x="235" y="216"/>
                    </a:lnTo>
                    <a:lnTo>
                      <a:pt x="235" y="209"/>
                    </a:lnTo>
                    <a:lnTo>
                      <a:pt x="235" y="207"/>
                    </a:lnTo>
                    <a:lnTo>
                      <a:pt x="235" y="204"/>
                    </a:lnTo>
                    <a:lnTo>
                      <a:pt x="190" y="207"/>
                    </a:lnTo>
                    <a:lnTo>
                      <a:pt x="187" y="216"/>
                    </a:lnTo>
                    <a:lnTo>
                      <a:pt x="187" y="223"/>
                    </a:lnTo>
                    <a:lnTo>
                      <a:pt x="187" y="233"/>
                    </a:lnTo>
                    <a:lnTo>
                      <a:pt x="187" y="240"/>
                    </a:lnTo>
                    <a:lnTo>
                      <a:pt x="187" y="247"/>
                    </a:lnTo>
                    <a:lnTo>
                      <a:pt x="187" y="259"/>
                    </a:lnTo>
                    <a:lnTo>
                      <a:pt x="187" y="266"/>
                    </a:lnTo>
                    <a:lnTo>
                      <a:pt x="187" y="276"/>
                    </a:lnTo>
                    <a:lnTo>
                      <a:pt x="187" y="285"/>
                    </a:lnTo>
                    <a:lnTo>
                      <a:pt x="187" y="295"/>
                    </a:lnTo>
                    <a:lnTo>
                      <a:pt x="187" y="302"/>
                    </a:lnTo>
                    <a:lnTo>
                      <a:pt x="190" y="311"/>
                    </a:lnTo>
                    <a:lnTo>
                      <a:pt x="190" y="316"/>
                    </a:lnTo>
                    <a:lnTo>
                      <a:pt x="190" y="321"/>
                    </a:lnTo>
                    <a:lnTo>
                      <a:pt x="190" y="325"/>
                    </a:lnTo>
                    <a:lnTo>
                      <a:pt x="190" y="330"/>
                    </a:lnTo>
                    <a:lnTo>
                      <a:pt x="190" y="335"/>
                    </a:lnTo>
                    <a:lnTo>
                      <a:pt x="190" y="340"/>
                    </a:lnTo>
                    <a:lnTo>
                      <a:pt x="192" y="344"/>
                    </a:lnTo>
                    <a:lnTo>
                      <a:pt x="192" y="349"/>
                    </a:lnTo>
                    <a:lnTo>
                      <a:pt x="192" y="359"/>
                    </a:lnTo>
                    <a:lnTo>
                      <a:pt x="194" y="368"/>
                    </a:lnTo>
                    <a:lnTo>
                      <a:pt x="194" y="373"/>
                    </a:lnTo>
                    <a:lnTo>
                      <a:pt x="194" y="378"/>
                    </a:lnTo>
                    <a:lnTo>
                      <a:pt x="194" y="382"/>
                    </a:lnTo>
                    <a:lnTo>
                      <a:pt x="194" y="387"/>
                    </a:lnTo>
                    <a:lnTo>
                      <a:pt x="194" y="392"/>
                    </a:lnTo>
                    <a:lnTo>
                      <a:pt x="197" y="399"/>
                    </a:lnTo>
                    <a:lnTo>
                      <a:pt x="197" y="404"/>
                    </a:lnTo>
                    <a:lnTo>
                      <a:pt x="197" y="409"/>
                    </a:lnTo>
                    <a:lnTo>
                      <a:pt x="197" y="413"/>
                    </a:lnTo>
                    <a:lnTo>
                      <a:pt x="199" y="418"/>
                    </a:lnTo>
                    <a:lnTo>
                      <a:pt x="199" y="423"/>
                    </a:lnTo>
                    <a:lnTo>
                      <a:pt x="199" y="428"/>
                    </a:lnTo>
                    <a:lnTo>
                      <a:pt x="199" y="432"/>
                    </a:lnTo>
                    <a:lnTo>
                      <a:pt x="199" y="437"/>
                    </a:lnTo>
                    <a:lnTo>
                      <a:pt x="202" y="442"/>
                    </a:lnTo>
                    <a:lnTo>
                      <a:pt x="202" y="447"/>
                    </a:lnTo>
                    <a:lnTo>
                      <a:pt x="202" y="454"/>
                    </a:lnTo>
                    <a:lnTo>
                      <a:pt x="202" y="458"/>
                    </a:lnTo>
                    <a:lnTo>
                      <a:pt x="204" y="463"/>
                    </a:lnTo>
                    <a:lnTo>
                      <a:pt x="204" y="468"/>
                    </a:lnTo>
                    <a:lnTo>
                      <a:pt x="204" y="473"/>
                    </a:lnTo>
                    <a:lnTo>
                      <a:pt x="204" y="477"/>
                    </a:lnTo>
                    <a:lnTo>
                      <a:pt x="206" y="482"/>
                    </a:lnTo>
                    <a:lnTo>
                      <a:pt x="209" y="487"/>
                    </a:lnTo>
                    <a:lnTo>
                      <a:pt x="209" y="494"/>
                    </a:lnTo>
                    <a:lnTo>
                      <a:pt x="209" y="499"/>
                    </a:lnTo>
                    <a:lnTo>
                      <a:pt x="211" y="504"/>
                    </a:lnTo>
                    <a:lnTo>
                      <a:pt x="211" y="508"/>
                    </a:lnTo>
                    <a:lnTo>
                      <a:pt x="206" y="501"/>
                    </a:lnTo>
                    <a:lnTo>
                      <a:pt x="202" y="496"/>
                    </a:lnTo>
                    <a:lnTo>
                      <a:pt x="197" y="492"/>
                    </a:lnTo>
                    <a:lnTo>
                      <a:pt x="190" y="487"/>
                    </a:lnTo>
                    <a:lnTo>
                      <a:pt x="185" y="480"/>
                    </a:lnTo>
                    <a:lnTo>
                      <a:pt x="180" y="473"/>
                    </a:lnTo>
                    <a:lnTo>
                      <a:pt x="173" y="468"/>
                    </a:lnTo>
                    <a:lnTo>
                      <a:pt x="168" y="461"/>
                    </a:lnTo>
                    <a:lnTo>
                      <a:pt x="161" y="454"/>
                    </a:lnTo>
                    <a:lnTo>
                      <a:pt x="157" y="447"/>
                    </a:lnTo>
                    <a:lnTo>
                      <a:pt x="149" y="439"/>
                    </a:lnTo>
                    <a:lnTo>
                      <a:pt x="145" y="432"/>
                    </a:lnTo>
                    <a:lnTo>
                      <a:pt x="138" y="428"/>
                    </a:lnTo>
                    <a:lnTo>
                      <a:pt x="131" y="420"/>
                    </a:lnTo>
                    <a:lnTo>
                      <a:pt x="126" y="413"/>
                    </a:lnTo>
                    <a:lnTo>
                      <a:pt x="121" y="406"/>
                    </a:lnTo>
                    <a:lnTo>
                      <a:pt x="114" y="399"/>
                    </a:lnTo>
                    <a:lnTo>
                      <a:pt x="109" y="392"/>
                    </a:lnTo>
                    <a:lnTo>
                      <a:pt x="104" y="387"/>
                    </a:lnTo>
                    <a:lnTo>
                      <a:pt x="100" y="380"/>
                    </a:lnTo>
                    <a:lnTo>
                      <a:pt x="93" y="373"/>
                    </a:lnTo>
                    <a:lnTo>
                      <a:pt x="88" y="368"/>
                    </a:lnTo>
                    <a:lnTo>
                      <a:pt x="83" y="361"/>
                    </a:lnTo>
                    <a:lnTo>
                      <a:pt x="78" y="359"/>
                    </a:lnTo>
                    <a:lnTo>
                      <a:pt x="74" y="352"/>
                    </a:lnTo>
                    <a:lnTo>
                      <a:pt x="71" y="347"/>
                    </a:lnTo>
                    <a:lnTo>
                      <a:pt x="69" y="342"/>
                    </a:lnTo>
                    <a:lnTo>
                      <a:pt x="64" y="337"/>
                    </a:lnTo>
                    <a:lnTo>
                      <a:pt x="59" y="328"/>
                    </a:lnTo>
                    <a:lnTo>
                      <a:pt x="57" y="321"/>
                    </a:lnTo>
                    <a:lnTo>
                      <a:pt x="36" y="361"/>
                    </a:lnTo>
                    <a:lnTo>
                      <a:pt x="38" y="363"/>
                    </a:lnTo>
                    <a:lnTo>
                      <a:pt x="43" y="371"/>
                    </a:lnTo>
                    <a:lnTo>
                      <a:pt x="50" y="378"/>
                    </a:lnTo>
                    <a:lnTo>
                      <a:pt x="52" y="382"/>
                    </a:lnTo>
                    <a:lnTo>
                      <a:pt x="57" y="387"/>
                    </a:lnTo>
                    <a:lnTo>
                      <a:pt x="62" y="394"/>
                    </a:lnTo>
                    <a:lnTo>
                      <a:pt x="67" y="401"/>
                    </a:lnTo>
                    <a:lnTo>
                      <a:pt x="71" y="406"/>
                    </a:lnTo>
                    <a:lnTo>
                      <a:pt x="76" y="413"/>
                    </a:lnTo>
                    <a:lnTo>
                      <a:pt x="83" y="420"/>
                    </a:lnTo>
                    <a:lnTo>
                      <a:pt x="90" y="430"/>
                    </a:lnTo>
                    <a:lnTo>
                      <a:pt x="97" y="437"/>
                    </a:lnTo>
                    <a:lnTo>
                      <a:pt x="102" y="444"/>
                    </a:lnTo>
                    <a:lnTo>
                      <a:pt x="109" y="454"/>
                    </a:lnTo>
                    <a:lnTo>
                      <a:pt x="116" y="461"/>
                    </a:lnTo>
                    <a:lnTo>
                      <a:pt x="123" y="470"/>
                    </a:lnTo>
                    <a:lnTo>
                      <a:pt x="131" y="480"/>
                    </a:lnTo>
                    <a:lnTo>
                      <a:pt x="140" y="487"/>
                    </a:lnTo>
                    <a:lnTo>
                      <a:pt x="149" y="496"/>
                    </a:lnTo>
                    <a:lnTo>
                      <a:pt x="157" y="506"/>
                    </a:lnTo>
                    <a:lnTo>
                      <a:pt x="166" y="515"/>
                    </a:lnTo>
                    <a:lnTo>
                      <a:pt x="168" y="520"/>
                    </a:lnTo>
                    <a:lnTo>
                      <a:pt x="173" y="525"/>
                    </a:lnTo>
                    <a:lnTo>
                      <a:pt x="180" y="527"/>
                    </a:lnTo>
                    <a:lnTo>
                      <a:pt x="185" y="534"/>
                    </a:lnTo>
                    <a:lnTo>
                      <a:pt x="192" y="542"/>
                    </a:lnTo>
                    <a:lnTo>
                      <a:pt x="202" y="551"/>
                    </a:lnTo>
                    <a:lnTo>
                      <a:pt x="206" y="556"/>
                    </a:lnTo>
                    <a:lnTo>
                      <a:pt x="211" y="561"/>
                    </a:lnTo>
                    <a:lnTo>
                      <a:pt x="216" y="565"/>
                    </a:lnTo>
                    <a:lnTo>
                      <a:pt x="223" y="570"/>
                    </a:lnTo>
                    <a:lnTo>
                      <a:pt x="223" y="580"/>
                    </a:lnTo>
                    <a:lnTo>
                      <a:pt x="225" y="591"/>
                    </a:lnTo>
                    <a:lnTo>
                      <a:pt x="225" y="601"/>
                    </a:lnTo>
                    <a:lnTo>
                      <a:pt x="228" y="610"/>
                    </a:lnTo>
                    <a:lnTo>
                      <a:pt x="230" y="622"/>
                    </a:lnTo>
                    <a:lnTo>
                      <a:pt x="230" y="634"/>
                    </a:lnTo>
                    <a:lnTo>
                      <a:pt x="232" y="644"/>
                    </a:lnTo>
                    <a:lnTo>
                      <a:pt x="235" y="656"/>
                    </a:lnTo>
                    <a:lnTo>
                      <a:pt x="237" y="665"/>
                    </a:lnTo>
                    <a:lnTo>
                      <a:pt x="239" y="675"/>
                    </a:lnTo>
                    <a:lnTo>
                      <a:pt x="239" y="686"/>
                    </a:lnTo>
                    <a:lnTo>
                      <a:pt x="242" y="696"/>
                    </a:lnTo>
                    <a:lnTo>
                      <a:pt x="244" y="705"/>
                    </a:lnTo>
                    <a:lnTo>
                      <a:pt x="247" y="715"/>
                    </a:lnTo>
                    <a:lnTo>
                      <a:pt x="249" y="724"/>
                    </a:lnTo>
                    <a:lnTo>
                      <a:pt x="251" y="736"/>
                    </a:lnTo>
                    <a:lnTo>
                      <a:pt x="254" y="746"/>
                    </a:lnTo>
                    <a:lnTo>
                      <a:pt x="256" y="755"/>
                    </a:lnTo>
                    <a:lnTo>
                      <a:pt x="256" y="765"/>
                    </a:lnTo>
                    <a:lnTo>
                      <a:pt x="258" y="774"/>
                    </a:lnTo>
                    <a:lnTo>
                      <a:pt x="261" y="784"/>
                    </a:lnTo>
                    <a:lnTo>
                      <a:pt x="263" y="791"/>
                    </a:lnTo>
                    <a:lnTo>
                      <a:pt x="266" y="803"/>
                    </a:lnTo>
                    <a:lnTo>
                      <a:pt x="268" y="812"/>
                    </a:lnTo>
                    <a:lnTo>
                      <a:pt x="268" y="819"/>
                    </a:lnTo>
                    <a:lnTo>
                      <a:pt x="270" y="829"/>
                    </a:lnTo>
                    <a:lnTo>
                      <a:pt x="273" y="838"/>
                    </a:lnTo>
                    <a:lnTo>
                      <a:pt x="275" y="846"/>
                    </a:lnTo>
                    <a:lnTo>
                      <a:pt x="277" y="855"/>
                    </a:lnTo>
                    <a:lnTo>
                      <a:pt x="280" y="862"/>
                    </a:lnTo>
                    <a:lnTo>
                      <a:pt x="280" y="872"/>
                    </a:lnTo>
                    <a:lnTo>
                      <a:pt x="282" y="879"/>
                    </a:lnTo>
                    <a:lnTo>
                      <a:pt x="282" y="886"/>
                    </a:lnTo>
                    <a:lnTo>
                      <a:pt x="284" y="895"/>
                    </a:lnTo>
                    <a:lnTo>
                      <a:pt x="287" y="900"/>
                    </a:lnTo>
                    <a:lnTo>
                      <a:pt x="287" y="910"/>
                    </a:lnTo>
                    <a:lnTo>
                      <a:pt x="289" y="914"/>
                    </a:lnTo>
                    <a:lnTo>
                      <a:pt x="292" y="922"/>
                    </a:lnTo>
                    <a:lnTo>
                      <a:pt x="294" y="929"/>
                    </a:lnTo>
                    <a:lnTo>
                      <a:pt x="296" y="936"/>
                    </a:lnTo>
                    <a:lnTo>
                      <a:pt x="296" y="941"/>
                    </a:lnTo>
                    <a:lnTo>
                      <a:pt x="299" y="948"/>
                    </a:lnTo>
                    <a:lnTo>
                      <a:pt x="299" y="952"/>
                    </a:lnTo>
                    <a:lnTo>
                      <a:pt x="301" y="957"/>
                    </a:lnTo>
                    <a:lnTo>
                      <a:pt x="301" y="964"/>
                    </a:lnTo>
                    <a:lnTo>
                      <a:pt x="303" y="969"/>
                    </a:lnTo>
                    <a:lnTo>
                      <a:pt x="303" y="974"/>
                    </a:lnTo>
                    <a:lnTo>
                      <a:pt x="306" y="979"/>
                    </a:lnTo>
                    <a:lnTo>
                      <a:pt x="308" y="986"/>
                    </a:lnTo>
                    <a:lnTo>
                      <a:pt x="308" y="995"/>
                    </a:lnTo>
                    <a:lnTo>
                      <a:pt x="311" y="1000"/>
                    </a:lnTo>
                    <a:lnTo>
                      <a:pt x="313" y="1007"/>
                    </a:lnTo>
                    <a:lnTo>
                      <a:pt x="313" y="1012"/>
                    </a:lnTo>
                    <a:lnTo>
                      <a:pt x="313" y="1014"/>
                    </a:lnTo>
                    <a:lnTo>
                      <a:pt x="315" y="1014"/>
                    </a:lnTo>
                    <a:lnTo>
                      <a:pt x="318" y="1017"/>
                    </a:lnTo>
                    <a:lnTo>
                      <a:pt x="363" y="1002"/>
                    </a:lnTo>
                    <a:lnTo>
                      <a:pt x="360" y="995"/>
                    </a:lnTo>
                    <a:lnTo>
                      <a:pt x="360" y="988"/>
                    </a:lnTo>
                    <a:lnTo>
                      <a:pt x="356" y="981"/>
                    </a:lnTo>
                    <a:lnTo>
                      <a:pt x="356" y="976"/>
                    </a:lnTo>
                    <a:lnTo>
                      <a:pt x="353" y="967"/>
                    </a:lnTo>
                    <a:lnTo>
                      <a:pt x="351" y="960"/>
                    </a:lnTo>
                    <a:lnTo>
                      <a:pt x="351" y="955"/>
                    </a:lnTo>
                    <a:lnTo>
                      <a:pt x="348" y="948"/>
                    </a:lnTo>
                    <a:lnTo>
                      <a:pt x="346" y="941"/>
                    </a:lnTo>
                    <a:lnTo>
                      <a:pt x="346" y="936"/>
                    </a:lnTo>
                    <a:lnTo>
                      <a:pt x="344" y="926"/>
                    </a:lnTo>
                    <a:lnTo>
                      <a:pt x="341" y="922"/>
                    </a:lnTo>
                    <a:lnTo>
                      <a:pt x="341" y="914"/>
                    </a:lnTo>
                    <a:lnTo>
                      <a:pt x="339" y="907"/>
                    </a:lnTo>
                    <a:lnTo>
                      <a:pt x="339" y="900"/>
                    </a:lnTo>
                    <a:lnTo>
                      <a:pt x="337" y="895"/>
                    </a:lnTo>
                    <a:lnTo>
                      <a:pt x="334" y="886"/>
                    </a:lnTo>
                    <a:lnTo>
                      <a:pt x="334" y="881"/>
                    </a:lnTo>
                    <a:lnTo>
                      <a:pt x="332" y="872"/>
                    </a:lnTo>
                    <a:lnTo>
                      <a:pt x="332" y="867"/>
                    </a:lnTo>
                    <a:lnTo>
                      <a:pt x="327" y="860"/>
                    </a:lnTo>
                    <a:lnTo>
                      <a:pt x="327" y="853"/>
                    </a:lnTo>
                    <a:lnTo>
                      <a:pt x="325" y="846"/>
                    </a:lnTo>
                    <a:lnTo>
                      <a:pt x="325" y="841"/>
                    </a:lnTo>
                    <a:lnTo>
                      <a:pt x="322" y="834"/>
                    </a:lnTo>
                    <a:lnTo>
                      <a:pt x="322" y="827"/>
                    </a:lnTo>
                    <a:lnTo>
                      <a:pt x="320" y="819"/>
                    </a:lnTo>
                    <a:lnTo>
                      <a:pt x="320" y="815"/>
                    </a:lnTo>
                    <a:lnTo>
                      <a:pt x="318" y="808"/>
                    </a:lnTo>
                    <a:lnTo>
                      <a:pt x="318" y="800"/>
                    </a:lnTo>
                    <a:lnTo>
                      <a:pt x="315" y="793"/>
                    </a:lnTo>
                    <a:lnTo>
                      <a:pt x="313" y="789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5" y="774"/>
                    </a:lnTo>
                    <a:lnTo>
                      <a:pt x="327" y="770"/>
                    </a:lnTo>
                    <a:lnTo>
                      <a:pt x="332" y="762"/>
                    </a:lnTo>
                    <a:lnTo>
                      <a:pt x="337" y="758"/>
                    </a:lnTo>
                    <a:lnTo>
                      <a:pt x="339" y="753"/>
                    </a:lnTo>
                    <a:lnTo>
                      <a:pt x="346" y="748"/>
                    </a:lnTo>
                    <a:lnTo>
                      <a:pt x="348" y="741"/>
                    </a:lnTo>
                    <a:lnTo>
                      <a:pt x="353" y="736"/>
                    </a:lnTo>
                    <a:lnTo>
                      <a:pt x="356" y="729"/>
                    </a:lnTo>
                    <a:lnTo>
                      <a:pt x="363" y="722"/>
                    </a:lnTo>
                    <a:lnTo>
                      <a:pt x="365" y="717"/>
                    </a:lnTo>
                    <a:lnTo>
                      <a:pt x="370" y="710"/>
                    </a:lnTo>
                    <a:lnTo>
                      <a:pt x="374" y="705"/>
                    </a:lnTo>
                    <a:lnTo>
                      <a:pt x="379" y="698"/>
                    </a:lnTo>
                    <a:lnTo>
                      <a:pt x="382" y="691"/>
                    </a:lnTo>
                    <a:lnTo>
                      <a:pt x="386" y="686"/>
                    </a:lnTo>
                    <a:lnTo>
                      <a:pt x="389" y="679"/>
                    </a:lnTo>
                    <a:lnTo>
                      <a:pt x="393" y="672"/>
                    </a:lnTo>
                    <a:lnTo>
                      <a:pt x="396" y="665"/>
                    </a:lnTo>
                    <a:lnTo>
                      <a:pt x="403" y="660"/>
                    </a:lnTo>
                    <a:lnTo>
                      <a:pt x="405" y="653"/>
                    </a:lnTo>
                    <a:lnTo>
                      <a:pt x="410" y="648"/>
                    </a:lnTo>
                    <a:lnTo>
                      <a:pt x="412" y="641"/>
                    </a:lnTo>
                    <a:lnTo>
                      <a:pt x="415" y="637"/>
                    </a:lnTo>
                    <a:lnTo>
                      <a:pt x="419" y="632"/>
                    </a:lnTo>
                    <a:lnTo>
                      <a:pt x="422" y="625"/>
                    </a:lnTo>
                    <a:lnTo>
                      <a:pt x="424" y="620"/>
                    </a:lnTo>
                    <a:lnTo>
                      <a:pt x="429" y="613"/>
                    </a:lnTo>
                    <a:lnTo>
                      <a:pt x="431" y="610"/>
                    </a:lnTo>
                    <a:lnTo>
                      <a:pt x="434" y="606"/>
                    </a:lnTo>
                    <a:lnTo>
                      <a:pt x="438" y="606"/>
                    </a:lnTo>
                    <a:lnTo>
                      <a:pt x="448" y="606"/>
                    </a:lnTo>
                    <a:lnTo>
                      <a:pt x="455" y="606"/>
                    </a:lnTo>
                    <a:lnTo>
                      <a:pt x="464" y="606"/>
                    </a:lnTo>
                    <a:lnTo>
                      <a:pt x="474" y="606"/>
                    </a:lnTo>
                    <a:lnTo>
                      <a:pt x="483" y="608"/>
                    </a:lnTo>
                    <a:lnTo>
                      <a:pt x="491" y="608"/>
                    </a:lnTo>
                    <a:lnTo>
                      <a:pt x="500" y="608"/>
                    </a:lnTo>
                    <a:lnTo>
                      <a:pt x="498" y="618"/>
                    </a:lnTo>
                    <a:lnTo>
                      <a:pt x="498" y="625"/>
                    </a:lnTo>
                    <a:lnTo>
                      <a:pt x="495" y="634"/>
                    </a:lnTo>
                    <a:lnTo>
                      <a:pt x="495" y="641"/>
                    </a:lnTo>
                    <a:lnTo>
                      <a:pt x="493" y="651"/>
                    </a:lnTo>
                    <a:lnTo>
                      <a:pt x="493" y="660"/>
                    </a:lnTo>
                    <a:lnTo>
                      <a:pt x="493" y="670"/>
                    </a:lnTo>
                    <a:lnTo>
                      <a:pt x="493" y="679"/>
                    </a:lnTo>
                    <a:lnTo>
                      <a:pt x="491" y="689"/>
                    </a:lnTo>
                    <a:lnTo>
                      <a:pt x="491" y="698"/>
                    </a:lnTo>
                    <a:lnTo>
                      <a:pt x="488" y="708"/>
                    </a:lnTo>
                    <a:lnTo>
                      <a:pt x="488" y="717"/>
                    </a:lnTo>
                    <a:lnTo>
                      <a:pt x="486" y="727"/>
                    </a:lnTo>
                    <a:lnTo>
                      <a:pt x="486" y="736"/>
                    </a:lnTo>
                    <a:lnTo>
                      <a:pt x="483" y="746"/>
                    </a:lnTo>
                    <a:lnTo>
                      <a:pt x="483" y="758"/>
                    </a:lnTo>
                    <a:lnTo>
                      <a:pt x="481" y="767"/>
                    </a:lnTo>
                    <a:lnTo>
                      <a:pt x="479" y="777"/>
                    </a:lnTo>
                    <a:lnTo>
                      <a:pt x="476" y="786"/>
                    </a:lnTo>
                    <a:lnTo>
                      <a:pt x="476" y="798"/>
                    </a:lnTo>
                    <a:lnTo>
                      <a:pt x="474" y="805"/>
                    </a:lnTo>
                    <a:lnTo>
                      <a:pt x="474" y="817"/>
                    </a:lnTo>
                    <a:lnTo>
                      <a:pt x="472" y="827"/>
                    </a:lnTo>
                    <a:lnTo>
                      <a:pt x="472" y="838"/>
                    </a:lnTo>
                    <a:lnTo>
                      <a:pt x="469" y="846"/>
                    </a:lnTo>
                    <a:lnTo>
                      <a:pt x="464" y="857"/>
                    </a:lnTo>
                    <a:lnTo>
                      <a:pt x="464" y="867"/>
                    </a:lnTo>
                    <a:lnTo>
                      <a:pt x="462" y="876"/>
                    </a:lnTo>
                    <a:lnTo>
                      <a:pt x="460" y="886"/>
                    </a:lnTo>
                    <a:lnTo>
                      <a:pt x="460" y="898"/>
                    </a:lnTo>
                    <a:lnTo>
                      <a:pt x="457" y="907"/>
                    </a:lnTo>
                    <a:lnTo>
                      <a:pt x="455" y="917"/>
                    </a:lnTo>
                    <a:lnTo>
                      <a:pt x="453" y="926"/>
                    </a:lnTo>
                    <a:lnTo>
                      <a:pt x="450" y="938"/>
                    </a:lnTo>
                    <a:lnTo>
                      <a:pt x="448" y="945"/>
                    </a:lnTo>
                    <a:lnTo>
                      <a:pt x="446" y="957"/>
                    </a:lnTo>
                    <a:lnTo>
                      <a:pt x="443" y="967"/>
                    </a:lnTo>
                    <a:lnTo>
                      <a:pt x="443" y="976"/>
                    </a:lnTo>
                    <a:lnTo>
                      <a:pt x="438" y="986"/>
                    </a:lnTo>
                    <a:lnTo>
                      <a:pt x="436" y="995"/>
                    </a:lnTo>
                    <a:lnTo>
                      <a:pt x="434" y="1005"/>
                    </a:lnTo>
                    <a:lnTo>
                      <a:pt x="431" y="1014"/>
                    </a:lnTo>
                    <a:lnTo>
                      <a:pt x="429" y="1021"/>
                    </a:lnTo>
                    <a:lnTo>
                      <a:pt x="429" y="1031"/>
                    </a:lnTo>
                    <a:lnTo>
                      <a:pt x="424" y="1040"/>
                    </a:lnTo>
                    <a:lnTo>
                      <a:pt x="422" y="1050"/>
                    </a:lnTo>
                    <a:lnTo>
                      <a:pt x="419" y="1059"/>
                    </a:lnTo>
                    <a:lnTo>
                      <a:pt x="419" y="1066"/>
                    </a:lnTo>
                    <a:lnTo>
                      <a:pt x="415" y="1076"/>
                    </a:lnTo>
                    <a:lnTo>
                      <a:pt x="412" y="1083"/>
                    </a:lnTo>
                    <a:lnTo>
                      <a:pt x="410" y="1093"/>
                    </a:lnTo>
                    <a:lnTo>
                      <a:pt x="408" y="1102"/>
                    </a:lnTo>
                    <a:lnTo>
                      <a:pt x="405" y="1109"/>
                    </a:lnTo>
                    <a:lnTo>
                      <a:pt x="403" y="1116"/>
                    </a:lnTo>
                    <a:lnTo>
                      <a:pt x="401" y="1123"/>
                    </a:lnTo>
                    <a:lnTo>
                      <a:pt x="396" y="1133"/>
                    </a:lnTo>
                    <a:lnTo>
                      <a:pt x="393" y="1138"/>
                    </a:lnTo>
                    <a:lnTo>
                      <a:pt x="391" y="1145"/>
                    </a:lnTo>
                    <a:lnTo>
                      <a:pt x="389" y="1152"/>
                    </a:lnTo>
                    <a:lnTo>
                      <a:pt x="386" y="1161"/>
                    </a:lnTo>
                    <a:lnTo>
                      <a:pt x="382" y="1166"/>
                    </a:lnTo>
                    <a:lnTo>
                      <a:pt x="379" y="1173"/>
                    </a:lnTo>
                    <a:lnTo>
                      <a:pt x="377" y="1180"/>
                    </a:lnTo>
                    <a:lnTo>
                      <a:pt x="374" y="1188"/>
                    </a:lnTo>
                    <a:lnTo>
                      <a:pt x="372" y="1190"/>
                    </a:lnTo>
                    <a:lnTo>
                      <a:pt x="372" y="1195"/>
                    </a:lnTo>
                    <a:lnTo>
                      <a:pt x="370" y="1202"/>
                    </a:lnTo>
                    <a:lnTo>
                      <a:pt x="367" y="1207"/>
                    </a:lnTo>
                    <a:lnTo>
                      <a:pt x="365" y="1214"/>
                    </a:lnTo>
                    <a:lnTo>
                      <a:pt x="360" y="1218"/>
                    </a:lnTo>
                    <a:lnTo>
                      <a:pt x="356" y="1226"/>
                    </a:lnTo>
                    <a:lnTo>
                      <a:pt x="351" y="1230"/>
                    </a:lnTo>
                    <a:lnTo>
                      <a:pt x="346" y="1235"/>
                    </a:lnTo>
                    <a:lnTo>
                      <a:pt x="341" y="1237"/>
                    </a:lnTo>
                    <a:lnTo>
                      <a:pt x="334" y="1237"/>
                    </a:lnTo>
                    <a:lnTo>
                      <a:pt x="327" y="1235"/>
                    </a:lnTo>
                    <a:lnTo>
                      <a:pt x="320" y="1230"/>
                    </a:lnTo>
                    <a:lnTo>
                      <a:pt x="318" y="1226"/>
                    </a:lnTo>
                    <a:lnTo>
                      <a:pt x="313" y="1218"/>
                    </a:lnTo>
                    <a:lnTo>
                      <a:pt x="308" y="1214"/>
                    </a:lnTo>
                    <a:lnTo>
                      <a:pt x="306" y="120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72" name="Freeform 42"/>
              <p:cNvSpPr>
                <a:spLocks noChangeAspect="1"/>
              </p:cNvSpPr>
              <p:nvPr/>
            </p:nvSpPr>
            <p:spPr bwMode="auto">
              <a:xfrm>
                <a:off x="3634" y="9483"/>
                <a:ext cx="73" cy="90"/>
              </a:xfrm>
              <a:custGeom>
                <a:avLst/>
                <a:gdLst>
                  <a:gd name="T0" fmla="*/ 64 w 73"/>
                  <a:gd name="T1" fmla="*/ 90 h 90"/>
                  <a:gd name="T2" fmla="*/ 14 w 73"/>
                  <a:gd name="T3" fmla="*/ 64 h 90"/>
                  <a:gd name="T4" fmla="*/ 0 w 73"/>
                  <a:gd name="T5" fmla="*/ 5 h 90"/>
                  <a:gd name="T6" fmla="*/ 14 w 73"/>
                  <a:gd name="T7" fmla="*/ 0 h 90"/>
                  <a:gd name="T8" fmla="*/ 54 w 73"/>
                  <a:gd name="T9" fmla="*/ 36 h 90"/>
                  <a:gd name="T10" fmla="*/ 73 w 73"/>
                  <a:gd name="T11" fmla="*/ 83 h 90"/>
                  <a:gd name="T12" fmla="*/ 64 w 73"/>
                  <a:gd name="T13" fmla="*/ 90 h 90"/>
                  <a:gd name="T14" fmla="*/ 64 w 73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90"/>
                  <a:gd name="T26" fmla="*/ 73 w 73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90">
                    <a:moveTo>
                      <a:pt x="64" y="90"/>
                    </a:moveTo>
                    <a:lnTo>
                      <a:pt x="14" y="64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54" y="36"/>
                    </a:lnTo>
                    <a:lnTo>
                      <a:pt x="73" y="83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73" name="Freeform 43"/>
              <p:cNvSpPr>
                <a:spLocks noChangeAspect="1"/>
              </p:cNvSpPr>
              <p:nvPr/>
            </p:nvSpPr>
            <p:spPr bwMode="auto">
              <a:xfrm>
                <a:off x="2715" y="9559"/>
                <a:ext cx="66" cy="43"/>
              </a:xfrm>
              <a:custGeom>
                <a:avLst/>
                <a:gdLst>
                  <a:gd name="T0" fmla="*/ 0 w 66"/>
                  <a:gd name="T1" fmla="*/ 24 h 43"/>
                  <a:gd name="T2" fmla="*/ 4 w 66"/>
                  <a:gd name="T3" fmla="*/ 14 h 43"/>
                  <a:gd name="T4" fmla="*/ 42 w 66"/>
                  <a:gd name="T5" fmla="*/ 0 h 43"/>
                  <a:gd name="T6" fmla="*/ 66 w 66"/>
                  <a:gd name="T7" fmla="*/ 17 h 43"/>
                  <a:gd name="T8" fmla="*/ 66 w 66"/>
                  <a:gd name="T9" fmla="*/ 26 h 43"/>
                  <a:gd name="T10" fmla="*/ 28 w 66"/>
                  <a:gd name="T11" fmla="*/ 43 h 43"/>
                  <a:gd name="T12" fmla="*/ 0 w 66"/>
                  <a:gd name="T13" fmla="*/ 24 h 43"/>
                  <a:gd name="T14" fmla="*/ 0 w 66"/>
                  <a:gd name="T15" fmla="*/ 2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3"/>
                  <a:gd name="T26" fmla="*/ 66 w 66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3">
                    <a:moveTo>
                      <a:pt x="0" y="24"/>
                    </a:moveTo>
                    <a:lnTo>
                      <a:pt x="4" y="14"/>
                    </a:lnTo>
                    <a:lnTo>
                      <a:pt x="42" y="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2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" name="Group 44"/>
            <p:cNvGrpSpPr>
              <a:grpSpLocks noChangeAspect="1"/>
            </p:cNvGrpSpPr>
            <p:nvPr/>
          </p:nvGrpSpPr>
          <p:grpSpPr bwMode="auto">
            <a:xfrm>
              <a:off x="1429" y="618"/>
              <a:ext cx="322" cy="362"/>
              <a:chOff x="1701" y="8977"/>
              <a:chExt cx="2520" cy="2831"/>
            </a:xfrm>
          </p:grpSpPr>
          <p:sp>
            <p:nvSpPr>
              <p:cNvPr id="40054" name="Freeform 45"/>
              <p:cNvSpPr>
                <a:spLocks noChangeAspect="1"/>
              </p:cNvSpPr>
              <p:nvPr/>
            </p:nvSpPr>
            <p:spPr bwMode="auto">
              <a:xfrm>
                <a:off x="1791" y="10571"/>
                <a:ext cx="208" cy="254"/>
              </a:xfrm>
              <a:custGeom>
                <a:avLst/>
                <a:gdLst>
                  <a:gd name="T0" fmla="*/ 201 w 208"/>
                  <a:gd name="T1" fmla="*/ 50 h 254"/>
                  <a:gd name="T2" fmla="*/ 194 w 208"/>
                  <a:gd name="T3" fmla="*/ 40 h 254"/>
                  <a:gd name="T4" fmla="*/ 185 w 208"/>
                  <a:gd name="T5" fmla="*/ 28 h 254"/>
                  <a:gd name="T6" fmla="*/ 171 w 208"/>
                  <a:gd name="T7" fmla="*/ 19 h 254"/>
                  <a:gd name="T8" fmla="*/ 154 w 208"/>
                  <a:gd name="T9" fmla="*/ 9 h 254"/>
                  <a:gd name="T10" fmla="*/ 140 w 208"/>
                  <a:gd name="T11" fmla="*/ 4 h 254"/>
                  <a:gd name="T12" fmla="*/ 133 w 208"/>
                  <a:gd name="T13" fmla="*/ 2 h 254"/>
                  <a:gd name="T14" fmla="*/ 121 w 208"/>
                  <a:gd name="T15" fmla="*/ 0 h 254"/>
                  <a:gd name="T16" fmla="*/ 109 w 208"/>
                  <a:gd name="T17" fmla="*/ 0 h 254"/>
                  <a:gd name="T18" fmla="*/ 99 w 208"/>
                  <a:gd name="T19" fmla="*/ 0 h 254"/>
                  <a:gd name="T20" fmla="*/ 88 w 208"/>
                  <a:gd name="T21" fmla="*/ 0 h 254"/>
                  <a:gd name="T22" fmla="*/ 76 w 208"/>
                  <a:gd name="T23" fmla="*/ 2 h 254"/>
                  <a:gd name="T24" fmla="*/ 64 w 208"/>
                  <a:gd name="T25" fmla="*/ 7 h 254"/>
                  <a:gd name="T26" fmla="*/ 52 w 208"/>
                  <a:gd name="T27" fmla="*/ 12 h 254"/>
                  <a:gd name="T28" fmla="*/ 43 w 208"/>
                  <a:gd name="T29" fmla="*/ 21 h 254"/>
                  <a:gd name="T30" fmla="*/ 36 w 208"/>
                  <a:gd name="T31" fmla="*/ 28 h 254"/>
                  <a:gd name="T32" fmla="*/ 26 w 208"/>
                  <a:gd name="T33" fmla="*/ 40 h 254"/>
                  <a:gd name="T34" fmla="*/ 19 w 208"/>
                  <a:gd name="T35" fmla="*/ 52 h 254"/>
                  <a:gd name="T36" fmla="*/ 12 w 208"/>
                  <a:gd name="T37" fmla="*/ 66 h 254"/>
                  <a:gd name="T38" fmla="*/ 7 w 208"/>
                  <a:gd name="T39" fmla="*/ 80 h 254"/>
                  <a:gd name="T40" fmla="*/ 2 w 208"/>
                  <a:gd name="T41" fmla="*/ 95 h 254"/>
                  <a:gd name="T42" fmla="*/ 0 w 208"/>
                  <a:gd name="T43" fmla="*/ 111 h 254"/>
                  <a:gd name="T44" fmla="*/ 0 w 208"/>
                  <a:gd name="T45" fmla="*/ 126 h 254"/>
                  <a:gd name="T46" fmla="*/ 0 w 208"/>
                  <a:gd name="T47" fmla="*/ 145 h 254"/>
                  <a:gd name="T48" fmla="*/ 0 w 208"/>
                  <a:gd name="T49" fmla="*/ 159 h 254"/>
                  <a:gd name="T50" fmla="*/ 2 w 208"/>
                  <a:gd name="T51" fmla="*/ 175 h 254"/>
                  <a:gd name="T52" fmla="*/ 7 w 208"/>
                  <a:gd name="T53" fmla="*/ 190 h 254"/>
                  <a:gd name="T54" fmla="*/ 12 w 208"/>
                  <a:gd name="T55" fmla="*/ 204 h 254"/>
                  <a:gd name="T56" fmla="*/ 19 w 208"/>
                  <a:gd name="T57" fmla="*/ 218 h 254"/>
                  <a:gd name="T58" fmla="*/ 28 w 208"/>
                  <a:gd name="T59" fmla="*/ 228 h 254"/>
                  <a:gd name="T60" fmla="*/ 38 w 208"/>
                  <a:gd name="T61" fmla="*/ 235 h 254"/>
                  <a:gd name="T62" fmla="*/ 50 w 208"/>
                  <a:gd name="T63" fmla="*/ 244 h 254"/>
                  <a:gd name="T64" fmla="*/ 59 w 208"/>
                  <a:gd name="T65" fmla="*/ 247 h 254"/>
                  <a:gd name="T66" fmla="*/ 73 w 208"/>
                  <a:gd name="T67" fmla="*/ 251 h 254"/>
                  <a:gd name="T68" fmla="*/ 85 w 208"/>
                  <a:gd name="T69" fmla="*/ 254 h 254"/>
                  <a:gd name="T70" fmla="*/ 99 w 208"/>
                  <a:gd name="T71" fmla="*/ 254 h 254"/>
                  <a:gd name="T72" fmla="*/ 111 w 208"/>
                  <a:gd name="T73" fmla="*/ 251 h 254"/>
                  <a:gd name="T74" fmla="*/ 123 w 208"/>
                  <a:gd name="T75" fmla="*/ 249 h 254"/>
                  <a:gd name="T76" fmla="*/ 135 w 208"/>
                  <a:gd name="T77" fmla="*/ 244 h 254"/>
                  <a:gd name="T78" fmla="*/ 147 w 208"/>
                  <a:gd name="T79" fmla="*/ 240 h 254"/>
                  <a:gd name="T80" fmla="*/ 154 w 208"/>
                  <a:gd name="T81" fmla="*/ 232 h 254"/>
                  <a:gd name="T82" fmla="*/ 166 w 208"/>
                  <a:gd name="T83" fmla="*/ 223 h 254"/>
                  <a:gd name="T84" fmla="*/ 175 w 208"/>
                  <a:gd name="T85" fmla="*/ 211 h 254"/>
                  <a:gd name="T86" fmla="*/ 180 w 208"/>
                  <a:gd name="T87" fmla="*/ 199 h 254"/>
                  <a:gd name="T88" fmla="*/ 185 w 208"/>
                  <a:gd name="T89" fmla="*/ 190 h 254"/>
                  <a:gd name="T90" fmla="*/ 189 w 208"/>
                  <a:gd name="T91" fmla="*/ 180 h 254"/>
                  <a:gd name="T92" fmla="*/ 192 w 208"/>
                  <a:gd name="T93" fmla="*/ 173 h 254"/>
                  <a:gd name="T94" fmla="*/ 197 w 208"/>
                  <a:gd name="T95" fmla="*/ 161 h 254"/>
                  <a:gd name="T96" fmla="*/ 201 w 208"/>
                  <a:gd name="T97" fmla="*/ 152 h 254"/>
                  <a:gd name="T98" fmla="*/ 204 w 208"/>
                  <a:gd name="T99" fmla="*/ 145 h 254"/>
                  <a:gd name="T100" fmla="*/ 206 w 208"/>
                  <a:gd name="T101" fmla="*/ 133 h 254"/>
                  <a:gd name="T102" fmla="*/ 206 w 208"/>
                  <a:gd name="T103" fmla="*/ 123 h 254"/>
                  <a:gd name="T104" fmla="*/ 208 w 208"/>
                  <a:gd name="T105" fmla="*/ 114 h 254"/>
                  <a:gd name="T106" fmla="*/ 208 w 208"/>
                  <a:gd name="T107" fmla="*/ 104 h 254"/>
                  <a:gd name="T108" fmla="*/ 208 w 208"/>
                  <a:gd name="T109" fmla="*/ 92 h 254"/>
                  <a:gd name="T110" fmla="*/ 208 w 208"/>
                  <a:gd name="T111" fmla="*/ 83 h 254"/>
                  <a:gd name="T112" fmla="*/ 206 w 208"/>
                  <a:gd name="T113" fmla="*/ 73 h 254"/>
                  <a:gd name="T114" fmla="*/ 206 w 208"/>
                  <a:gd name="T115" fmla="*/ 61 h 254"/>
                  <a:gd name="T116" fmla="*/ 204 w 208"/>
                  <a:gd name="T117" fmla="*/ 57 h 2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"/>
                  <a:gd name="T178" fmla="*/ 0 h 254"/>
                  <a:gd name="T179" fmla="*/ 208 w 208"/>
                  <a:gd name="T180" fmla="*/ 254 h 2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" h="254">
                    <a:moveTo>
                      <a:pt x="204" y="57"/>
                    </a:moveTo>
                    <a:lnTo>
                      <a:pt x="201" y="50"/>
                    </a:lnTo>
                    <a:lnTo>
                      <a:pt x="197" y="45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85" y="28"/>
                    </a:lnTo>
                    <a:lnTo>
                      <a:pt x="178" y="23"/>
                    </a:lnTo>
                    <a:lnTo>
                      <a:pt x="171" y="19"/>
                    </a:lnTo>
                    <a:lnTo>
                      <a:pt x="163" y="14"/>
                    </a:lnTo>
                    <a:lnTo>
                      <a:pt x="154" y="9"/>
                    </a:lnTo>
                    <a:lnTo>
                      <a:pt x="147" y="7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4" y="7"/>
                    </a:lnTo>
                    <a:lnTo>
                      <a:pt x="59" y="9"/>
                    </a:lnTo>
                    <a:lnTo>
                      <a:pt x="52" y="12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4" y="47"/>
                    </a:lnTo>
                    <a:lnTo>
                      <a:pt x="19" y="52"/>
                    </a:lnTo>
                    <a:lnTo>
                      <a:pt x="14" y="61"/>
                    </a:lnTo>
                    <a:lnTo>
                      <a:pt x="12" y="66"/>
                    </a:lnTo>
                    <a:lnTo>
                      <a:pt x="9" y="76"/>
                    </a:lnTo>
                    <a:lnTo>
                      <a:pt x="7" y="80"/>
                    </a:lnTo>
                    <a:lnTo>
                      <a:pt x="5" y="88"/>
                    </a:lnTo>
                    <a:lnTo>
                      <a:pt x="2" y="95"/>
                    </a:lnTo>
                    <a:lnTo>
                      <a:pt x="2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2" y="166"/>
                    </a:lnTo>
                    <a:lnTo>
                      <a:pt x="2" y="175"/>
                    </a:lnTo>
                    <a:lnTo>
                      <a:pt x="5" y="183"/>
                    </a:lnTo>
                    <a:lnTo>
                      <a:pt x="7" y="190"/>
                    </a:lnTo>
                    <a:lnTo>
                      <a:pt x="9" y="199"/>
                    </a:lnTo>
                    <a:lnTo>
                      <a:pt x="12" y="204"/>
                    </a:lnTo>
                    <a:lnTo>
                      <a:pt x="14" y="211"/>
                    </a:lnTo>
                    <a:lnTo>
                      <a:pt x="19" y="218"/>
                    </a:lnTo>
                    <a:lnTo>
                      <a:pt x="24" y="223"/>
                    </a:lnTo>
                    <a:lnTo>
                      <a:pt x="28" y="228"/>
                    </a:lnTo>
                    <a:lnTo>
                      <a:pt x="33" y="232"/>
                    </a:lnTo>
                    <a:lnTo>
                      <a:pt x="38" y="235"/>
                    </a:lnTo>
                    <a:lnTo>
                      <a:pt x="45" y="242"/>
                    </a:lnTo>
                    <a:lnTo>
                      <a:pt x="50" y="244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9" y="249"/>
                    </a:lnTo>
                    <a:lnTo>
                      <a:pt x="73" y="251"/>
                    </a:lnTo>
                    <a:lnTo>
                      <a:pt x="81" y="254"/>
                    </a:lnTo>
                    <a:lnTo>
                      <a:pt x="85" y="254"/>
                    </a:lnTo>
                    <a:lnTo>
                      <a:pt x="95" y="254"/>
                    </a:lnTo>
                    <a:lnTo>
                      <a:pt x="99" y="254"/>
                    </a:lnTo>
                    <a:lnTo>
                      <a:pt x="107" y="254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23" y="249"/>
                    </a:lnTo>
                    <a:lnTo>
                      <a:pt x="128" y="247"/>
                    </a:lnTo>
                    <a:lnTo>
                      <a:pt x="135" y="244"/>
                    </a:lnTo>
                    <a:lnTo>
                      <a:pt x="142" y="244"/>
                    </a:lnTo>
                    <a:lnTo>
                      <a:pt x="147" y="240"/>
                    </a:lnTo>
                    <a:lnTo>
                      <a:pt x="152" y="237"/>
                    </a:lnTo>
                    <a:lnTo>
                      <a:pt x="154" y="232"/>
                    </a:lnTo>
                    <a:lnTo>
                      <a:pt x="161" y="230"/>
                    </a:lnTo>
                    <a:lnTo>
                      <a:pt x="166" y="223"/>
                    </a:lnTo>
                    <a:lnTo>
                      <a:pt x="175" y="216"/>
                    </a:lnTo>
                    <a:lnTo>
                      <a:pt x="175" y="211"/>
                    </a:lnTo>
                    <a:lnTo>
                      <a:pt x="178" y="204"/>
                    </a:lnTo>
                    <a:lnTo>
                      <a:pt x="180" y="199"/>
                    </a:lnTo>
                    <a:lnTo>
                      <a:pt x="182" y="194"/>
                    </a:lnTo>
                    <a:lnTo>
                      <a:pt x="185" y="190"/>
                    </a:lnTo>
                    <a:lnTo>
                      <a:pt x="187" y="185"/>
                    </a:lnTo>
                    <a:lnTo>
                      <a:pt x="189" y="180"/>
                    </a:lnTo>
                    <a:lnTo>
                      <a:pt x="192" y="178"/>
                    </a:lnTo>
                    <a:lnTo>
                      <a:pt x="192" y="173"/>
                    </a:lnTo>
                    <a:lnTo>
                      <a:pt x="194" y="166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201" y="152"/>
                    </a:lnTo>
                    <a:lnTo>
                      <a:pt x="201" y="149"/>
                    </a:lnTo>
                    <a:lnTo>
                      <a:pt x="204" y="145"/>
                    </a:lnTo>
                    <a:lnTo>
                      <a:pt x="206" y="137"/>
                    </a:lnTo>
                    <a:lnTo>
                      <a:pt x="206" y="133"/>
                    </a:lnTo>
                    <a:lnTo>
                      <a:pt x="206" y="128"/>
                    </a:lnTo>
                    <a:lnTo>
                      <a:pt x="206" y="123"/>
                    </a:lnTo>
                    <a:lnTo>
                      <a:pt x="208" y="118"/>
                    </a:lnTo>
                    <a:lnTo>
                      <a:pt x="208" y="114"/>
                    </a:lnTo>
                    <a:lnTo>
                      <a:pt x="208" y="109"/>
                    </a:lnTo>
                    <a:lnTo>
                      <a:pt x="208" y="104"/>
                    </a:lnTo>
                    <a:lnTo>
                      <a:pt x="208" y="97"/>
                    </a:lnTo>
                    <a:lnTo>
                      <a:pt x="208" y="92"/>
                    </a:lnTo>
                    <a:lnTo>
                      <a:pt x="208" y="88"/>
                    </a:lnTo>
                    <a:lnTo>
                      <a:pt x="208" y="83"/>
                    </a:lnTo>
                    <a:lnTo>
                      <a:pt x="208" y="78"/>
                    </a:lnTo>
                    <a:lnTo>
                      <a:pt x="206" y="73"/>
                    </a:lnTo>
                    <a:lnTo>
                      <a:pt x="206" y="66"/>
                    </a:lnTo>
                    <a:lnTo>
                      <a:pt x="206" y="61"/>
                    </a:lnTo>
                    <a:lnTo>
                      <a:pt x="204" y="5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55" name="Freeform 46"/>
              <p:cNvSpPr>
                <a:spLocks noChangeAspect="1"/>
              </p:cNvSpPr>
              <p:nvPr/>
            </p:nvSpPr>
            <p:spPr bwMode="auto">
              <a:xfrm>
                <a:off x="2134" y="10697"/>
                <a:ext cx="183" cy="218"/>
              </a:xfrm>
              <a:custGeom>
                <a:avLst/>
                <a:gdLst>
                  <a:gd name="T0" fmla="*/ 5 w 183"/>
                  <a:gd name="T1" fmla="*/ 68 h 218"/>
                  <a:gd name="T2" fmla="*/ 10 w 183"/>
                  <a:gd name="T3" fmla="*/ 57 h 218"/>
                  <a:gd name="T4" fmla="*/ 15 w 183"/>
                  <a:gd name="T5" fmla="*/ 45 h 218"/>
                  <a:gd name="T6" fmla="*/ 29 w 183"/>
                  <a:gd name="T7" fmla="*/ 30 h 218"/>
                  <a:gd name="T8" fmla="*/ 43 w 183"/>
                  <a:gd name="T9" fmla="*/ 19 h 218"/>
                  <a:gd name="T10" fmla="*/ 55 w 183"/>
                  <a:gd name="T11" fmla="*/ 9 h 218"/>
                  <a:gd name="T12" fmla="*/ 64 w 183"/>
                  <a:gd name="T13" fmla="*/ 7 h 218"/>
                  <a:gd name="T14" fmla="*/ 74 w 183"/>
                  <a:gd name="T15" fmla="*/ 2 h 218"/>
                  <a:gd name="T16" fmla="*/ 86 w 183"/>
                  <a:gd name="T17" fmla="*/ 0 h 218"/>
                  <a:gd name="T18" fmla="*/ 98 w 183"/>
                  <a:gd name="T19" fmla="*/ 0 h 218"/>
                  <a:gd name="T20" fmla="*/ 109 w 183"/>
                  <a:gd name="T21" fmla="*/ 0 h 218"/>
                  <a:gd name="T22" fmla="*/ 124 w 183"/>
                  <a:gd name="T23" fmla="*/ 4 h 218"/>
                  <a:gd name="T24" fmla="*/ 135 w 183"/>
                  <a:gd name="T25" fmla="*/ 7 h 218"/>
                  <a:gd name="T26" fmla="*/ 145 w 183"/>
                  <a:gd name="T27" fmla="*/ 11 h 218"/>
                  <a:gd name="T28" fmla="*/ 154 w 183"/>
                  <a:gd name="T29" fmla="*/ 19 h 218"/>
                  <a:gd name="T30" fmla="*/ 166 w 183"/>
                  <a:gd name="T31" fmla="*/ 30 h 218"/>
                  <a:gd name="T32" fmla="*/ 176 w 183"/>
                  <a:gd name="T33" fmla="*/ 47 h 218"/>
                  <a:gd name="T34" fmla="*/ 178 w 183"/>
                  <a:gd name="T35" fmla="*/ 57 h 218"/>
                  <a:gd name="T36" fmla="*/ 180 w 183"/>
                  <a:gd name="T37" fmla="*/ 68 h 218"/>
                  <a:gd name="T38" fmla="*/ 183 w 183"/>
                  <a:gd name="T39" fmla="*/ 80 h 218"/>
                  <a:gd name="T40" fmla="*/ 183 w 183"/>
                  <a:gd name="T41" fmla="*/ 92 h 218"/>
                  <a:gd name="T42" fmla="*/ 180 w 183"/>
                  <a:gd name="T43" fmla="*/ 106 h 218"/>
                  <a:gd name="T44" fmla="*/ 180 w 183"/>
                  <a:gd name="T45" fmla="*/ 121 h 218"/>
                  <a:gd name="T46" fmla="*/ 176 w 183"/>
                  <a:gd name="T47" fmla="*/ 133 h 218"/>
                  <a:gd name="T48" fmla="*/ 171 w 183"/>
                  <a:gd name="T49" fmla="*/ 147 h 218"/>
                  <a:gd name="T50" fmla="*/ 166 w 183"/>
                  <a:gd name="T51" fmla="*/ 163 h 218"/>
                  <a:gd name="T52" fmla="*/ 161 w 183"/>
                  <a:gd name="T53" fmla="*/ 175 h 218"/>
                  <a:gd name="T54" fmla="*/ 152 w 183"/>
                  <a:gd name="T55" fmla="*/ 187 h 218"/>
                  <a:gd name="T56" fmla="*/ 143 w 183"/>
                  <a:gd name="T57" fmla="*/ 199 h 218"/>
                  <a:gd name="T58" fmla="*/ 128 w 183"/>
                  <a:gd name="T59" fmla="*/ 206 h 218"/>
                  <a:gd name="T60" fmla="*/ 114 w 183"/>
                  <a:gd name="T61" fmla="*/ 213 h 218"/>
                  <a:gd name="T62" fmla="*/ 100 w 183"/>
                  <a:gd name="T63" fmla="*/ 218 h 218"/>
                  <a:gd name="T64" fmla="*/ 86 w 183"/>
                  <a:gd name="T65" fmla="*/ 218 h 218"/>
                  <a:gd name="T66" fmla="*/ 71 w 183"/>
                  <a:gd name="T67" fmla="*/ 218 h 218"/>
                  <a:gd name="T68" fmla="*/ 57 w 183"/>
                  <a:gd name="T69" fmla="*/ 213 h 218"/>
                  <a:gd name="T70" fmla="*/ 41 w 183"/>
                  <a:gd name="T71" fmla="*/ 206 h 218"/>
                  <a:gd name="T72" fmla="*/ 29 w 183"/>
                  <a:gd name="T73" fmla="*/ 197 h 218"/>
                  <a:gd name="T74" fmla="*/ 19 w 183"/>
                  <a:gd name="T75" fmla="*/ 182 h 218"/>
                  <a:gd name="T76" fmla="*/ 12 w 183"/>
                  <a:gd name="T77" fmla="*/ 171 h 218"/>
                  <a:gd name="T78" fmla="*/ 8 w 183"/>
                  <a:gd name="T79" fmla="*/ 161 h 218"/>
                  <a:gd name="T80" fmla="*/ 3 w 183"/>
                  <a:gd name="T81" fmla="*/ 149 h 218"/>
                  <a:gd name="T82" fmla="*/ 3 w 183"/>
                  <a:gd name="T83" fmla="*/ 137 h 218"/>
                  <a:gd name="T84" fmla="*/ 0 w 183"/>
                  <a:gd name="T85" fmla="*/ 128 h 218"/>
                  <a:gd name="T86" fmla="*/ 0 w 183"/>
                  <a:gd name="T87" fmla="*/ 114 h 218"/>
                  <a:gd name="T88" fmla="*/ 0 w 183"/>
                  <a:gd name="T89" fmla="*/ 99 h 218"/>
                  <a:gd name="T90" fmla="*/ 3 w 183"/>
                  <a:gd name="T91" fmla="*/ 83 h 218"/>
                  <a:gd name="T92" fmla="*/ 5 w 183"/>
                  <a:gd name="T93" fmla="*/ 76 h 2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18"/>
                  <a:gd name="T143" fmla="*/ 183 w 183"/>
                  <a:gd name="T144" fmla="*/ 218 h 2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18">
                    <a:moveTo>
                      <a:pt x="5" y="76"/>
                    </a:moveTo>
                    <a:lnTo>
                      <a:pt x="5" y="68"/>
                    </a:lnTo>
                    <a:lnTo>
                      <a:pt x="5" y="64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22" y="38"/>
                    </a:lnTo>
                    <a:lnTo>
                      <a:pt x="29" y="30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3" y="11"/>
                    </a:lnTo>
                    <a:lnTo>
                      <a:pt x="55" y="9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4" y="4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5" y="11"/>
                    </a:lnTo>
                    <a:lnTo>
                      <a:pt x="150" y="16"/>
                    </a:lnTo>
                    <a:lnTo>
                      <a:pt x="154" y="19"/>
                    </a:lnTo>
                    <a:lnTo>
                      <a:pt x="159" y="23"/>
                    </a:lnTo>
                    <a:lnTo>
                      <a:pt x="166" y="30"/>
                    </a:lnTo>
                    <a:lnTo>
                      <a:pt x="171" y="40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78" y="57"/>
                    </a:lnTo>
                    <a:lnTo>
                      <a:pt x="180" y="64"/>
                    </a:lnTo>
                    <a:lnTo>
                      <a:pt x="180" y="68"/>
                    </a:lnTo>
                    <a:lnTo>
                      <a:pt x="183" y="73"/>
                    </a:lnTo>
                    <a:lnTo>
                      <a:pt x="183" y="80"/>
                    </a:lnTo>
                    <a:lnTo>
                      <a:pt x="183" y="87"/>
                    </a:lnTo>
                    <a:lnTo>
                      <a:pt x="183" y="92"/>
                    </a:lnTo>
                    <a:lnTo>
                      <a:pt x="183" y="99"/>
                    </a:lnTo>
                    <a:lnTo>
                      <a:pt x="180" y="106"/>
                    </a:lnTo>
                    <a:lnTo>
                      <a:pt x="180" y="114"/>
                    </a:lnTo>
                    <a:lnTo>
                      <a:pt x="180" y="121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42"/>
                    </a:lnTo>
                    <a:lnTo>
                      <a:pt x="171" y="147"/>
                    </a:lnTo>
                    <a:lnTo>
                      <a:pt x="169" y="156"/>
                    </a:lnTo>
                    <a:lnTo>
                      <a:pt x="166" y="163"/>
                    </a:lnTo>
                    <a:lnTo>
                      <a:pt x="166" y="171"/>
                    </a:lnTo>
                    <a:lnTo>
                      <a:pt x="161" y="175"/>
                    </a:lnTo>
                    <a:lnTo>
                      <a:pt x="157" y="182"/>
                    </a:lnTo>
                    <a:lnTo>
                      <a:pt x="152" y="187"/>
                    </a:lnTo>
                    <a:lnTo>
                      <a:pt x="147" y="194"/>
                    </a:lnTo>
                    <a:lnTo>
                      <a:pt x="143" y="199"/>
                    </a:lnTo>
                    <a:lnTo>
                      <a:pt x="135" y="204"/>
                    </a:lnTo>
                    <a:lnTo>
                      <a:pt x="128" y="206"/>
                    </a:lnTo>
                    <a:lnTo>
                      <a:pt x="124" y="211"/>
                    </a:lnTo>
                    <a:lnTo>
                      <a:pt x="114" y="213"/>
                    </a:lnTo>
                    <a:lnTo>
                      <a:pt x="109" y="216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86" y="218"/>
                    </a:lnTo>
                    <a:lnTo>
                      <a:pt x="79" y="218"/>
                    </a:lnTo>
                    <a:lnTo>
                      <a:pt x="71" y="218"/>
                    </a:lnTo>
                    <a:lnTo>
                      <a:pt x="64" y="218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1" y="206"/>
                    </a:lnTo>
                    <a:lnTo>
                      <a:pt x="36" y="204"/>
                    </a:lnTo>
                    <a:lnTo>
                      <a:pt x="29" y="197"/>
                    </a:lnTo>
                    <a:lnTo>
                      <a:pt x="24" y="190"/>
                    </a:lnTo>
                    <a:lnTo>
                      <a:pt x="19" y="182"/>
                    </a:lnTo>
                    <a:lnTo>
                      <a:pt x="15" y="175"/>
                    </a:lnTo>
                    <a:lnTo>
                      <a:pt x="12" y="171"/>
                    </a:lnTo>
                    <a:lnTo>
                      <a:pt x="10" y="166"/>
                    </a:lnTo>
                    <a:lnTo>
                      <a:pt x="8" y="161"/>
                    </a:lnTo>
                    <a:lnTo>
                      <a:pt x="5" y="156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56" name="Freeform 47"/>
              <p:cNvSpPr>
                <a:spLocks noChangeAspect="1"/>
              </p:cNvSpPr>
              <p:nvPr/>
            </p:nvSpPr>
            <p:spPr bwMode="auto">
              <a:xfrm>
                <a:off x="2509" y="10492"/>
                <a:ext cx="194" cy="1238"/>
              </a:xfrm>
              <a:custGeom>
                <a:avLst/>
                <a:gdLst>
                  <a:gd name="T0" fmla="*/ 0 w 194"/>
                  <a:gd name="T1" fmla="*/ 10 h 1238"/>
                  <a:gd name="T2" fmla="*/ 4 w 194"/>
                  <a:gd name="T3" fmla="*/ 22 h 1238"/>
                  <a:gd name="T4" fmla="*/ 11 w 194"/>
                  <a:gd name="T5" fmla="*/ 41 h 1238"/>
                  <a:gd name="T6" fmla="*/ 21 w 194"/>
                  <a:gd name="T7" fmla="*/ 64 h 1238"/>
                  <a:gd name="T8" fmla="*/ 28 w 194"/>
                  <a:gd name="T9" fmla="*/ 98 h 1238"/>
                  <a:gd name="T10" fmla="*/ 38 w 194"/>
                  <a:gd name="T11" fmla="*/ 133 h 1238"/>
                  <a:gd name="T12" fmla="*/ 52 w 194"/>
                  <a:gd name="T13" fmla="*/ 176 h 1238"/>
                  <a:gd name="T14" fmla="*/ 61 w 194"/>
                  <a:gd name="T15" fmla="*/ 224 h 1238"/>
                  <a:gd name="T16" fmla="*/ 73 w 194"/>
                  <a:gd name="T17" fmla="*/ 276 h 1238"/>
                  <a:gd name="T18" fmla="*/ 83 w 194"/>
                  <a:gd name="T19" fmla="*/ 335 h 1238"/>
                  <a:gd name="T20" fmla="*/ 94 w 194"/>
                  <a:gd name="T21" fmla="*/ 397 h 1238"/>
                  <a:gd name="T22" fmla="*/ 104 w 194"/>
                  <a:gd name="T23" fmla="*/ 463 h 1238"/>
                  <a:gd name="T24" fmla="*/ 111 w 194"/>
                  <a:gd name="T25" fmla="*/ 535 h 1238"/>
                  <a:gd name="T26" fmla="*/ 116 w 194"/>
                  <a:gd name="T27" fmla="*/ 608 h 1238"/>
                  <a:gd name="T28" fmla="*/ 120 w 194"/>
                  <a:gd name="T29" fmla="*/ 687 h 1238"/>
                  <a:gd name="T30" fmla="*/ 120 w 194"/>
                  <a:gd name="T31" fmla="*/ 770 h 1238"/>
                  <a:gd name="T32" fmla="*/ 120 w 194"/>
                  <a:gd name="T33" fmla="*/ 855 h 1238"/>
                  <a:gd name="T34" fmla="*/ 116 w 194"/>
                  <a:gd name="T35" fmla="*/ 943 h 1238"/>
                  <a:gd name="T36" fmla="*/ 109 w 194"/>
                  <a:gd name="T37" fmla="*/ 1033 h 1238"/>
                  <a:gd name="T38" fmla="*/ 97 w 194"/>
                  <a:gd name="T39" fmla="*/ 1128 h 1238"/>
                  <a:gd name="T40" fmla="*/ 83 w 194"/>
                  <a:gd name="T41" fmla="*/ 1226 h 1238"/>
                  <a:gd name="T42" fmla="*/ 97 w 194"/>
                  <a:gd name="T43" fmla="*/ 1233 h 1238"/>
                  <a:gd name="T44" fmla="*/ 118 w 194"/>
                  <a:gd name="T45" fmla="*/ 1238 h 1238"/>
                  <a:gd name="T46" fmla="*/ 137 w 194"/>
                  <a:gd name="T47" fmla="*/ 1238 h 1238"/>
                  <a:gd name="T48" fmla="*/ 154 w 194"/>
                  <a:gd name="T49" fmla="*/ 1226 h 1238"/>
                  <a:gd name="T50" fmla="*/ 163 w 194"/>
                  <a:gd name="T51" fmla="*/ 1207 h 1238"/>
                  <a:gd name="T52" fmla="*/ 163 w 194"/>
                  <a:gd name="T53" fmla="*/ 1193 h 1238"/>
                  <a:gd name="T54" fmla="*/ 165 w 194"/>
                  <a:gd name="T55" fmla="*/ 1166 h 1238"/>
                  <a:gd name="T56" fmla="*/ 170 w 194"/>
                  <a:gd name="T57" fmla="*/ 1136 h 1238"/>
                  <a:gd name="T58" fmla="*/ 175 w 194"/>
                  <a:gd name="T59" fmla="*/ 1095 h 1238"/>
                  <a:gd name="T60" fmla="*/ 180 w 194"/>
                  <a:gd name="T61" fmla="*/ 1050 h 1238"/>
                  <a:gd name="T62" fmla="*/ 182 w 194"/>
                  <a:gd name="T63" fmla="*/ 998 h 1238"/>
                  <a:gd name="T64" fmla="*/ 187 w 194"/>
                  <a:gd name="T65" fmla="*/ 941 h 1238"/>
                  <a:gd name="T66" fmla="*/ 189 w 194"/>
                  <a:gd name="T67" fmla="*/ 879 h 1238"/>
                  <a:gd name="T68" fmla="*/ 191 w 194"/>
                  <a:gd name="T69" fmla="*/ 815 h 1238"/>
                  <a:gd name="T70" fmla="*/ 191 w 194"/>
                  <a:gd name="T71" fmla="*/ 746 h 1238"/>
                  <a:gd name="T72" fmla="*/ 191 w 194"/>
                  <a:gd name="T73" fmla="*/ 677 h 1238"/>
                  <a:gd name="T74" fmla="*/ 189 w 194"/>
                  <a:gd name="T75" fmla="*/ 604 h 1238"/>
                  <a:gd name="T76" fmla="*/ 187 w 194"/>
                  <a:gd name="T77" fmla="*/ 530 h 1238"/>
                  <a:gd name="T78" fmla="*/ 180 w 194"/>
                  <a:gd name="T79" fmla="*/ 456 h 1238"/>
                  <a:gd name="T80" fmla="*/ 173 w 194"/>
                  <a:gd name="T81" fmla="*/ 383 h 1238"/>
                  <a:gd name="T82" fmla="*/ 163 w 194"/>
                  <a:gd name="T83" fmla="*/ 314 h 1238"/>
                  <a:gd name="T84" fmla="*/ 149 w 194"/>
                  <a:gd name="T85" fmla="*/ 243 h 1238"/>
                  <a:gd name="T86" fmla="*/ 135 w 194"/>
                  <a:gd name="T87" fmla="*/ 176 h 1238"/>
                  <a:gd name="T88" fmla="*/ 113 w 194"/>
                  <a:gd name="T89" fmla="*/ 114 h 1238"/>
                  <a:gd name="T90" fmla="*/ 92 w 194"/>
                  <a:gd name="T91" fmla="*/ 53 h 1238"/>
                  <a:gd name="T92" fmla="*/ 66 w 194"/>
                  <a:gd name="T93" fmla="*/ 0 h 12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1238"/>
                  <a:gd name="T143" fmla="*/ 194 w 194"/>
                  <a:gd name="T144" fmla="*/ 1238 h 12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1238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9" y="34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3" y="76"/>
                    </a:lnTo>
                    <a:lnTo>
                      <a:pt x="26" y="86"/>
                    </a:lnTo>
                    <a:lnTo>
                      <a:pt x="28" y="98"/>
                    </a:lnTo>
                    <a:lnTo>
                      <a:pt x="30" y="107"/>
                    </a:lnTo>
                    <a:lnTo>
                      <a:pt x="35" y="121"/>
                    </a:lnTo>
                    <a:lnTo>
                      <a:pt x="38" y="133"/>
                    </a:lnTo>
                    <a:lnTo>
                      <a:pt x="42" y="148"/>
                    </a:lnTo>
                    <a:lnTo>
                      <a:pt x="45" y="159"/>
                    </a:lnTo>
                    <a:lnTo>
                      <a:pt x="52" y="176"/>
                    </a:lnTo>
                    <a:lnTo>
                      <a:pt x="54" y="190"/>
                    </a:lnTo>
                    <a:lnTo>
                      <a:pt x="56" y="207"/>
                    </a:lnTo>
                    <a:lnTo>
                      <a:pt x="61" y="224"/>
                    </a:lnTo>
                    <a:lnTo>
                      <a:pt x="66" y="240"/>
                    </a:lnTo>
                    <a:lnTo>
                      <a:pt x="68" y="259"/>
                    </a:lnTo>
                    <a:lnTo>
                      <a:pt x="73" y="276"/>
                    </a:lnTo>
                    <a:lnTo>
                      <a:pt x="75" y="295"/>
                    </a:lnTo>
                    <a:lnTo>
                      <a:pt x="80" y="314"/>
                    </a:lnTo>
                    <a:lnTo>
                      <a:pt x="83" y="335"/>
                    </a:lnTo>
                    <a:lnTo>
                      <a:pt x="90" y="354"/>
                    </a:lnTo>
                    <a:lnTo>
                      <a:pt x="92" y="376"/>
                    </a:lnTo>
                    <a:lnTo>
                      <a:pt x="94" y="397"/>
                    </a:lnTo>
                    <a:lnTo>
                      <a:pt x="97" y="418"/>
                    </a:lnTo>
                    <a:lnTo>
                      <a:pt x="99" y="442"/>
                    </a:lnTo>
                    <a:lnTo>
                      <a:pt x="104" y="463"/>
                    </a:lnTo>
                    <a:lnTo>
                      <a:pt x="106" y="487"/>
                    </a:lnTo>
                    <a:lnTo>
                      <a:pt x="109" y="509"/>
                    </a:lnTo>
                    <a:lnTo>
                      <a:pt x="111" y="535"/>
                    </a:lnTo>
                    <a:lnTo>
                      <a:pt x="113" y="558"/>
                    </a:lnTo>
                    <a:lnTo>
                      <a:pt x="113" y="582"/>
                    </a:lnTo>
                    <a:lnTo>
                      <a:pt x="116" y="608"/>
                    </a:lnTo>
                    <a:lnTo>
                      <a:pt x="118" y="634"/>
                    </a:lnTo>
                    <a:lnTo>
                      <a:pt x="118" y="661"/>
                    </a:lnTo>
                    <a:lnTo>
                      <a:pt x="120" y="687"/>
                    </a:lnTo>
                    <a:lnTo>
                      <a:pt x="120" y="713"/>
                    </a:lnTo>
                    <a:lnTo>
                      <a:pt x="123" y="741"/>
                    </a:lnTo>
                    <a:lnTo>
                      <a:pt x="120" y="770"/>
                    </a:lnTo>
                    <a:lnTo>
                      <a:pt x="120" y="798"/>
                    </a:lnTo>
                    <a:lnTo>
                      <a:pt x="120" y="824"/>
                    </a:lnTo>
                    <a:lnTo>
                      <a:pt x="120" y="855"/>
                    </a:lnTo>
                    <a:lnTo>
                      <a:pt x="120" y="884"/>
                    </a:lnTo>
                    <a:lnTo>
                      <a:pt x="118" y="915"/>
                    </a:lnTo>
                    <a:lnTo>
                      <a:pt x="116" y="943"/>
                    </a:lnTo>
                    <a:lnTo>
                      <a:pt x="116" y="974"/>
                    </a:lnTo>
                    <a:lnTo>
                      <a:pt x="111" y="1003"/>
                    </a:lnTo>
                    <a:lnTo>
                      <a:pt x="109" y="1033"/>
                    </a:lnTo>
                    <a:lnTo>
                      <a:pt x="106" y="1067"/>
                    </a:lnTo>
                    <a:lnTo>
                      <a:pt x="101" y="1098"/>
                    </a:lnTo>
                    <a:lnTo>
                      <a:pt x="97" y="1128"/>
                    </a:lnTo>
                    <a:lnTo>
                      <a:pt x="92" y="1162"/>
                    </a:lnTo>
                    <a:lnTo>
                      <a:pt x="90" y="1193"/>
                    </a:lnTo>
                    <a:lnTo>
                      <a:pt x="83" y="1226"/>
                    </a:lnTo>
                    <a:lnTo>
                      <a:pt x="85" y="1226"/>
                    </a:lnTo>
                    <a:lnTo>
                      <a:pt x="92" y="1231"/>
                    </a:lnTo>
                    <a:lnTo>
                      <a:pt x="97" y="1233"/>
                    </a:lnTo>
                    <a:lnTo>
                      <a:pt x="104" y="1235"/>
                    </a:lnTo>
                    <a:lnTo>
                      <a:pt x="111" y="1238"/>
                    </a:lnTo>
                    <a:lnTo>
                      <a:pt x="118" y="1238"/>
                    </a:lnTo>
                    <a:lnTo>
                      <a:pt x="125" y="1238"/>
                    </a:lnTo>
                    <a:lnTo>
                      <a:pt x="132" y="1238"/>
                    </a:lnTo>
                    <a:lnTo>
                      <a:pt x="137" y="1238"/>
                    </a:lnTo>
                    <a:lnTo>
                      <a:pt x="144" y="1235"/>
                    </a:lnTo>
                    <a:lnTo>
                      <a:pt x="149" y="1231"/>
                    </a:lnTo>
                    <a:lnTo>
                      <a:pt x="154" y="1226"/>
                    </a:lnTo>
                    <a:lnTo>
                      <a:pt x="158" y="1219"/>
                    </a:lnTo>
                    <a:lnTo>
                      <a:pt x="163" y="1209"/>
                    </a:lnTo>
                    <a:lnTo>
                      <a:pt x="163" y="1207"/>
                    </a:lnTo>
                    <a:lnTo>
                      <a:pt x="163" y="1202"/>
                    </a:lnTo>
                    <a:lnTo>
                      <a:pt x="163" y="1197"/>
                    </a:lnTo>
                    <a:lnTo>
                      <a:pt x="163" y="1193"/>
                    </a:lnTo>
                    <a:lnTo>
                      <a:pt x="163" y="1183"/>
                    </a:lnTo>
                    <a:lnTo>
                      <a:pt x="165" y="1176"/>
                    </a:lnTo>
                    <a:lnTo>
                      <a:pt x="165" y="1166"/>
                    </a:lnTo>
                    <a:lnTo>
                      <a:pt x="168" y="1157"/>
                    </a:lnTo>
                    <a:lnTo>
                      <a:pt x="168" y="1147"/>
                    </a:lnTo>
                    <a:lnTo>
                      <a:pt x="170" y="1136"/>
                    </a:lnTo>
                    <a:lnTo>
                      <a:pt x="173" y="1121"/>
                    </a:lnTo>
                    <a:lnTo>
                      <a:pt x="173" y="1109"/>
                    </a:lnTo>
                    <a:lnTo>
                      <a:pt x="175" y="1095"/>
                    </a:lnTo>
                    <a:lnTo>
                      <a:pt x="175" y="1081"/>
                    </a:lnTo>
                    <a:lnTo>
                      <a:pt x="177" y="1067"/>
                    </a:lnTo>
                    <a:lnTo>
                      <a:pt x="180" y="1050"/>
                    </a:lnTo>
                    <a:lnTo>
                      <a:pt x="180" y="1033"/>
                    </a:lnTo>
                    <a:lnTo>
                      <a:pt x="180" y="1017"/>
                    </a:lnTo>
                    <a:lnTo>
                      <a:pt x="182" y="998"/>
                    </a:lnTo>
                    <a:lnTo>
                      <a:pt x="182" y="979"/>
                    </a:lnTo>
                    <a:lnTo>
                      <a:pt x="184" y="960"/>
                    </a:lnTo>
                    <a:lnTo>
                      <a:pt x="187" y="941"/>
                    </a:lnTo>
                    <a:lnTo>
                      <a:pt x="187" y="919"/>
                    </a:lnTo>
                    <a:lnTo>
                      <a:pt x="189" y="900"/>
                    </a:lnTo>
                    <a:lnTo>
                      <a:pt x="189" y="879"/>
                    </a:lnTo>
                    <a:lnTo>
                      <a:pt x="189" y="858"/>
                    </a:lnTo>
                    <a:lnTo>
                      <a:pt x="191" y="836"/>
                    </a:lnTo>
                    <a:lnTo>
                      <a:pt x="191" y="815"/>
                    </a:lnTo>
                    <a:lnTo>
                      <a:pt x="191" y="791"/>
                    </a:lnTo>
                    <a:lnTo>
                      <a:pt x="191" y="770"/>
                    </a:lnTo>
                    <a:lnTo>
                      <a:pt x="191" y="746"/>
                    </a:lnTo>
                    <a:lnTo>
                      <a:pt x="194" y="725"/>
                    </a:lnTo>
                    <a:lnTo>
                      <a:pt x="191" y="699"/>
                    </a:lnTo>
                    <a:lnTo>
                      <a:pt x="191" y="677"/>
                    </a:lnTo>
                    <a:lnTo>
                      <a:pt x="191" y="651"/>
                    </a:lnTo>
                    <a:lnTo>
                      <a:pt x="191" y="627"/>
                    </a:lnTo>
                    <a:lnTo>
                      <a:pt x="189" y="604"/>
                    </a:lnTo>
                    <a:lnTo>
                      <a:pt x="189" y="577"/>
                    </a:lnTo>
                    <a:lnTo>
                      <a:pt x="189" y="556"/>
                    </a:lnTo>
                    <a:lnTo>
                      <a:pt x="187" y="530"/>
                    </a:lnTo>
                    <a:lnTo>
                      <a:pt x="184" y="506"/>
                    </a:lnTo>
                    <a:lnTo>
                      <a:pt x="182" y="482"/>
                    </a:lnTo>
                    <a:lnTo>
                      <a:pt x="180" y="456"/>
                    </a:lnTo>
                    <a:lnTo>
                      <a:pt x="180" y="433"/>
                    </a:lnTo>
                    <a:lnTo>
                      <a:pt x="175" y="409"/>
                    </a:lnTo>
                    <a:lnTo>
                      <a:pt x="173" y="383"/>
                    </a:lnTo>
                    <a:lnTo>
                      <a:pt x="168" y="361"/>
                    </a:lnTo>
                    <a:lnTo>
                      <a:pt x="165" y="338"/>
                    </a:lnTo>
                    <a:lnTo>
                      <a:pt x="163" y="314"/>
                    </a:lnTo>
                    <a:lnTo>
                      <a:pt x="158" y="290"/>
                    </a:lnTo>
                    <a:lnTo>
                      <a:pt x="154" y="266"/>
                    </a:lnTo>
                    <a:lnTo>
                      <a:pt x="149" y="243"/>
                    </a:lnTo>
                    <a:lnTo>
                      <a:pt x="144" y="221"/>
                    </a:lnTo>
                    <a:lnTo>
                      <a:pt x="139" y="197"/>
                    </a:lnTo>
                    <a:lnTo>
                      <a:pt x="135" y="176"/>
                    </a:lnTo>
                    <a:lnTo>
                      <a:pt x="128" y="155"/>
                    </a:lnTo>
                    <a:lnTo>
                      <a:pt x="120" y="133"/>
                    </a:lnTo>
                    <a:lnTo>
                      <a:pt x="113" y="114"/>
                    </a:lnTo>
                    <a:lnTo>
                      <a:pt x="106" y="93"/>
                    </a:lnTo>
                    <a:lnTo>
                      <a:pt x="99" y="74"/>
                    </a:lnTo>
                    <a:lnTo>
                      <a:pt x="92" y="53"/>
                    </a:lnTo>
                    <a:lnTo>
                      <a:pt x="83" y="36"/>
                    </a:lnTo>
                    <a:lnTo>
                      <a:pt x="75" y="17"/>
                    </a:lnTo>
                    <a:lnTo>
                      <a:pt x="6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57" name="Freeform 48"/>
              <p:cNvSpPr>
                <a:spLocks noChangeAspect="1"/>
              </p:cNvSpPr>
              <p:nvPr/>
            </p:nvSpPr>
            <p:spPr bwMode="auto">
              <a:xfrm>
                <a:off x="2802" y="10476"/>
                <a:ext cx="289" cy="1194"/>
              </a:xfrm>
              <a:custGeom>
                <a:avLst/>
                <a:gdLst>
                  <a:gd name="T0" fmla="*/ 5 w 289"/>
                  <a:gd name="T1" fmla="*/ 21 h 1194"/>
                  <a:gd name="T2" fmla="*/ 15 w 289"/>
                  <a:gd name="T3" fmla="*/ 33 h 1194"/>
                  <a:gd name="T4" fmla="*/ 22 w 289"/>
                  <a:gd name="T5" fmla="*/ 40 h 1194"/>
                  <a:gd name="T6" fmla="*/ 31 w 289"/>
                  <a:gd name="T7" fmla="*/ 52 h 1194"/>
                  <a:gd name="T8" fmla="*/ 41 w 289"/>
                  <a:gd name="T9" fmla="*/ 64 h 1194"/>
                  <a:gd name="T10" fmla="*/ 50 w 289"/>
                  <a:gd name="T11" fmla="*/ 80 h 1194"/>
                  <a:gd name="T12" fmla="*/ 62 w 289"/>
                  <a:gd name="T13" fmla="*/ 99 h 1194"/>
                  <a:gd name="T14" fmla="*/ 74 w 289"/>
                  <a:gd name="T15" fmla="*/ 118 h 1194"/>
                  <a:gd name="T16" fmla="*/ 88 w 289"/>
                  <a:gd name="T17" fmla="*/ 140 h 1194"/>
                  <a:gd name="T18" fmla="*/ 100 w 289"/>
                  <a:gd name="T19" fmla="*/ 166 h 1194"/>
                  <a:gd name="T20" fmla="*/ 114 w 289"/>
                  <a:gd name="T21" fmla="*/ 192 h 1194"/>
                  <a:gd name="T22" fmla="*/ 126 w 289"/>
                  <a:gd name="T23" fmla="*/ 221 h 1194"/>
                  <a:gd name="T24" fmla="*/ 138 w 289"/>
                  <a:gd name="T25" fmla="*/ 254 h 1194"/>
                  <a:gd name="T26" fmla="*/ 152 w 289"/>
                  <a:gd name="T27" fmla="*/ 287 h 1194"/>
                  <a:gd name="T28" fmla="*/ 164 w 289"/>
                  <a:gd name="T29" fmla="*/ 325 h 1194"/>
                  <a:gd name="T30" fmla="*/ 173 w 289"/>
                  <a:gd name="T31" fmla="*/ 363 h 1194"/>
                  <a:gd name="T32" fmla="*/ 185 w 289"/>
                  <a:gd name="T33" fmla="*/ 406 h 1194"/>
                  <a:gd name="T34" fmla="*/ 195 w 289"/>
                  <a:gd name="T35" fmla="*/ 451 h 1194"/>
                  <a:gd name="T36" fmla="*/ 202 w 289"/>
                  <a:gd name="T37" fmla="*/ 496 h 1194"/>
                  <a:gd name="T38" fmla="*/ 211 w 289"/>
                  <a:gd name="T39" fmla="*/ 546 h 1194"/>
                  <a:gd name="T40" fmla="*/ 216 w 289"/>
                  <a:gd name="T41" fmla="*/ 598 h 1194"/>
                  <a:gd name="T42" fmla="*/ 221 w 289"/>
                  <a:gd name="T43" fmla="*/ 653 h 1194"/>
                  <a:gd name="T44" fmla="*/ 223 w 289"/>
                  <a:gd name="T45" fmla="*/ 710 h 1194"/>
                  <a:gd name="T46" fmla="*/ 225 w 289"/>
                  <a:gd name="T47" fmla="*/ 772 h 1194"/>
                  <a:gd name="T48" fmla="*/ 221 w 289"/>
                  <a:gd name="T49" fmla="*/ 833 h 1194"/>
                  <a:gd name="T50" fmla="*/ 218 w 289"/>
                  <a:gd name="T51" fmla="*/ 902 h 1194"/>
                  <a:gd name="T52" fmla="*/ 213 w 289"/>
                  <a:gd name="T53" fmla="*/ 971 h 1194"/>
                  <a:gd name="T54" fmla="*/ 204 w 289"/>
                  <a:gd name="T55" fmla="*/ 1042 h 1194"/>
                  <a:gd name="T56" fmla="*/ 195 w 289"/>
                  <a:gd name="T57" fmla="*/ 1116 h 1194"/>
                  <a:gd name="T58" fmla="*/ 183 w 289"/>
                  <a:gd name="T59" fmla="*/ 1194 h 1194"/>
                  <a:gd name="T60" fmla="*/ 266 w 289"/>
                  <a:gd name="T61" fmla="*/ 1182 h 1194"/>
                  <a:gd name="T62" fmla="*/ 266 w 289"/>
                  <a:gd name="T63" fmla="*/ 1178 h 1194"/>
                  <a:gd name="T64" fmla="*/ 266 w 289"/>
                  <a:gd name="T65" fmla="*/ 1168 h 1194"/>
                  <a:gd name="T66" fmla="*/ 268 w 289"/>
                  <a:gd name="T67" fmla="*/ 1154 h 1194"/>
                  <a:gd name="T68" fmla="*/ 270 w 289"/>
                  <a:gd name="T69" fmla="*/ 1135 h 1194"/>
                  <a:gd name="T70" fmla="*/ 273 w 289"/>
                  <a:gd name="T71" fmla="*/ 1114 h 1194"/>
                  <a:gd name="T72" fmla="*/ 275 w 289"/>
                  <a:gd name="T73" fmla="*/ 1087 h 1194"/>
                  <a:gd name="T74" fmla="*/ 277 w 289"/>
                  <a:gd name="T75" fmla="*/ 1057 h 1194"/>
                  <a:gd name="T76" fmla="*/ 282 w 289"/>
                  <a:gd name="T77" fmla="*/ 1026 h 1194"/>
                  <a:gd name="T78" fmla="*/ 282 w 289"/>
                  <a:gd name="T79" fmla="*/ 990 h 1194"/>
                  <a:gd name="T80" fmla="*/ 285 w 289"/>
                  <a:gd name="T81" fmla="*/ 952 h 1194"/>
                  <a:gd name="T82" fmla="*/ 287 w 289"/>
                  <a:gd name="T83" fmla="*/ 914 h 1194"/>
                  <a:gd name="T84" fmla="*/ 289 w 289"/>
                  <a:gd name="T85" fmla="*/ 869 h 1194"/>
                  <a:gd name="T86" fmla="*/ 289 w 289"/>
                  <a:gd name="T87" fmla="*/ 826 h 1194"/>
                  <a:gd name="T88" fmla="*/ 289 w 289"/>
                  <a:gd name="T89" fmla="*/ 781 h 1194"/>
                  <a:gd name="T90" fmla="*/ 289 w 289"/>
                  <a:gd name="T91" fmla="*/ 734 h 1194"/>
                  <a:gd name="T92" fmla="*/ 289 w 289"/>
                  <a:gd name="T93" fmla="*/ 686 h 1194"/>
                  <a:gd name="T94" fmla="*/ 285 w 289"/>
                  <a:gd name="T95" fmla="*/ 636 h 1194"/>
                  <a:gd name="T96" fmla="*/ 282 w 289"/>
                  <a:gd name="T97" fmla="*/ 586 h 1194"/>
                  <a:gd name="T98" fmla="*/ 277 w 289"/>
                  <a:gd name="T99" fmla="*/ 536 h 1194"/>
                  <a:gd name="T100" fmla="*/ 273 w 289"/>
                  <a:gd name="T101" fmla="*/ 487 h 1194"/>
                  <a:gd name="T102" fmla="*/ 266 w 289"/>
                  <a:gd name="T103" fmla="*/ 437 h 1194"/>
                  <a:gd name="T104" fmla="*/ 256 w 289"/>
                  <a:gd name="T105" fmla="*/ 389 h 1194"/>
                  <a:gd name="T106" fmla="*/ 244 w 289"/>
                  <a:gd name="T107" fmla="*/ 342 h 1194"/>
                  <a:gd name="T108" fmla="*/ 232 w 289"/>
                  <a:gd name="T109" fmla="*/ 294 h 1194"/>
                  <a:gd name="T110" fmla="*/ 218 w 289"/>
                  <a:gd name="T111" fmla="*/ 247 h 1194"/>
                  <a:gd name="T112" fmla="*/ 202 w 289"/>
                  <a:gd name="T113" fmla="*/ 204 h 1194"/>
                  <a:gd name="T114" fmla="*/ 185 w 289"/>
                  <a:gd name="T115" fmla="*/ 161 h 1194"/>
                  <a:gd name="T116" fmla="*/ 164 w 289"/>
                  <a:gd name="T117" fmla="*/ 121 h 1194"/>
                  <a:gd name="T118" fmla="*/ 142 w 289"/>
                  <a:gd name="T119" fmla="*/ 83 h 1194"/>
                  <a:gd name="T120" fmla="*/ 116 w 289"/>
                  <a:gd name="T121" fmla="*/ 47 h 1194"/>
                  <a:gd name="T122" fmla="*/ 88 w 289"/>
                  <a:gd name="T123" fmla="*/ 16 h 1194"/>
                  <a:gd name="T124" fmla="*/ 0 w 289"/>
                  <a:gd name="T125" fmla="*/ 16 h 1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9"/>
                  <a:gd name="T190" fmla="*/ 0 h 1194"/>
                  <a:gd name="T191" fmla="*/ 289 w 289"/>
                  <a:gd name="T192" fmla="*/ 1194 h 11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9" h="1194">
                    <a:moveTo>
                      <a:pt x="0" y="16"/>
                    </a:moveTo>
                    <a:lnTo>
                      <a:pt x="5" y="21"/>
                    </a:lnTo>
                    <a:lnTo>
                      <a:pt x="7" y="23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2" y="40"/>
                    </a:lnTo>
                    <a:lnTo>
                      <a:pt x="24" y="45"/>
                    </a:lnTo>
                    <a:lnTo>
                      <a:pt x="31" y="52"/>
                    </a:lnTo>
                    <a:lnTo>
                      <a:pt x="36" y="57"/>
                    </a:lnTo>
                    <a:lnTo>
                      <a:pt x="41" y="64"/>
                    </a:lnTo>
                    <a:lnTo>
                      <a:pt x="45" y="73"/>
                    </a:lnTo>
                    <a:lnTo>
                      <a:pt x="50" y="80"/>
                    </a:lnTo>
                    <a:lnTo>
                      <a:pt x="55" y="90"/>
                    </a:lnTo>
                    <a:lnTo>
                      <a:pt x="62" y="99"/>
                    </a:lnTo>
                    <a:lnTo>
                      <a:pt x="67" y="107"/>
                    </a:lnTo>
                    <a:lnTo>
                      <a:pt x="74" y="118"/>
                    </a:lnTo>
                    <a:lnTo>
                      <a:pt x="81" y="128"/>
                    </a:lnTo>
                    <a:lnTo>
                      <a:pt x="88" y="140"/>
                    </a:lnTo>
                    <a:lnTo>
                      <a:pt x="93" y="154"/>
                    </a:lnTo>
                    <a:lnTo>
                      <a:pt x="100" y="166"/>
                    </a:lnTo>
                    <a:lnTo>
                      <a:pt x="105" y="178"/>
                    </a:lnTo>
                    <a:lnTo>
                      <a:pt x="114" y="192"/>
                    </a:lnTo>
                    <a:lnTo>
                      <a:pt x="119" y="206"/>
                    </a:lnTo>
                    <a:lnTo>
                      <a:pt x="126" y="221"/>
                    </a:lnTo>
                    <a:lnTo>
                      <a:pt x="131" y="237"/>
                    </a:lnTo>
                    <a:lnTo>
                      <a:pt x="138" y="254"/>
                    </a:lnTo>
                    <a:lnTo>
                      <a:pt x="145" y="270"/>
                    </a:lnTo>
                    <a:lnTo>
                      <a:pt x="152" y="287"/>
                    </a:lnTo>
                    <a:lnTo>
                      <a:pt x="157" y="306"/>
                    </a:lnTo>
                    <a:lnTo>
                      <a:pt x="164" y="325"/>
                    </a:lnTo>
                    <a:lnTo>
                      <a:pt x="168" y="342"/>
                    </a:lnTo>
                    <a:lnTo>
                      <a:pt x="173" y="363"/>
                    </a:lnTo>
                    <a:lnTo>
                      <a:pt x="178" y="384"/>
                    </a:lnTo>
                    <a:lnTo>
                      <a:pt x="185" y="406"/>
                    </a:lnTo>
                    <a:lnTo>
                      <a:pt x="190" y="427"/>
                    </a:lnTo>
                    <a:lnTo>
                      <a:pt x="195" y="451"/>
                    </a:lnTo>
                    <a:lnTo>
                      <a:pt x="199" y="472"/>
                    </a:lnTo>
                    <a:lnTo>
                      <a:pt x="202" y="496"/>
                    </a:lnTo>
                    <a:lnTo>
                      <a:pt x="206" y="520"/>
                    </a:lnTo>
                    <a:lnTo>
                      <a:pt x="211" y="546"/>
                    </a:lnTo>
                    <a:lnTo>
                      <a:pt x="213" y="572"/>
                    </a:lnTo>
                    <a:lnTo>
                      <a:pt x="216" y="598"/>
                    </a:lnTo>
                    <a:lnTo>
                      <a:pt x="218" y="627"/>
                    </a:lnTo>
                    <a:lnTo>
                      <a:pt x="221" y="653"/>
                    </a:lnTo>
                    <a:lnTo>
                      <a:pt x="221" y="681"/>
                    </a:lnTo>
                    <a:lnTo>
                      <a:pt x="223" y="710"/>
                    </a:lnTo>
                    <a:lnTo>
                      <a:pt x="223" y="741"/>
                    </a:lnTo>
                    <a:lnTo>
                      <a:pt x="225" y="772"/>
                    </a:lnTo>
                    <a:lnTo>
                      <a:pt x="223" y="802"/>
                    </a:lnTo>
                    <a:lnTo>
                      <a:pt x="221" y="833"/>
                    </a:lnTo>
                    <a:lnTo>
                      <a:pt x="221" y="867"/>
                    </a:lnTo>
                    <a:lnTo>
                      <a:pt x="218" y="902"/>
                    </a:lnTo>
                    <a:lnTo>
                      <a:pt x="216" y="935"/>
                    </a:lnTo>
                    <a:lnTo>
                      <a:pt x="213" y="971"/>
                    </a:lnTo>
                    <a:lnTo>
                      <a:pt x="211" y="1004"/>
                    </a:lnTo>
                    <a:lnTo>
                      <a:pt x="204" y="1042"/>
                    </a:lnTo>
                    <a:lnTo>
                      <a:pt x="199" y="1078"/>
                    </a:lnTo>
                    <a:lnTo>
                      <a:pt x="195" y="1116"/>
                    </a:lnTo>
                    <a:lnTo>
                      <a:pt x="187" y="1154"/>
                    </a:lnTo>
                    <a:lnTo>
                      <a:pt x="183" y="1194"/>
                    </a:lnTo>
                    <a:lnTo>
                      <a:pt x="266" y="1185"/>
                    </a:lnTo>
                    <a:lnTo>
                      <a:pt x="266" y="1182"/>
                    </a:lnTo>
                    <a:lnTo>
                      <a:pt x="266" y="1178"/>
                    </a:lnTo>
                    <a:lnTo>
                      <a:pt x="266" y="1173"/>
                    </a:lnTo>
                    <a:lnTo>
                      <a:pt x="266" y="1168"/>
                    </a:lnTo>
                    <a:lnTo>
                      <a:pt x="268" y="1161"/>
                    </a:lnTo>
                    <a:lnTo>
                      <a:pt x="268" y="1154"/>
                    </a:lnTo>
                    <a:lnTo>
                      <a:pt x="270" y="1144"/>
                    </a:lnTo>
                    <a:lnTo>
                      <a:pt x="270" y="1135"/>
                    </a:lnTo>
                    <a:lnTo>
                      <a:pt x="273" y="1125"/>
                    </a:lnTo>
                    <a:lnTo>
                      <a:pt x="273" y="1114"/>
                    </a:lnTo>
                    <a:lnTo>
                      <a:pt x="275" y="1102"/>
                    </a:lnTo>
                    <a:lnTo>
                      <a:pt x="275" y="1087"/>
                    </a:lnTo>
                    <a:lnTo>
                      <a:pt x="277" y="1073"/>
                    </a:lnTo>
                    <a:lnTo>
                      <a:pt x="277" y="1057"/>
                    </a:lnTo>
                    <a:lnTo>
                      <a:pt x="280" y="1042"/>
                    </a:lnTo>
                    <a:lnTo>
                      <a:pt x="282" y="1026"/>
                    </a:lnTo>
                    <a:lnTo>
                      <a:pt x="282" y="1009"/>
                    </a:lnTo>
                    <a:lnTo>
                      <a:pt x="282" y="990"/>
                    </a:lnTo>
                    <a:lnTo>
                      <a:pt x="285" y="971"/>
                    </a:lnTo>
                    <a:lnTo>
                      <a:pt x="285" y="952"/>
                    </a:lnTo>
                    <a:lnTo>
                      <a:pt x="287" y="933"/>
                    </a:lnTo>
                    <a:lnTo>
                      <a:pt x="287" y="914"/>
                    </a:lnTo>
                    <a:lnTo>
                      <a:pt x="289" y="893"/>
                    </a:lnTo>
                    <a:lnTo>
                      <a:pt x="289" y="869"/>
                    </a:lnTo>
                    <a:lnTo>
                      <a:pt x="289" y="848"/>
                    </a:lnTo>
                    <a:lnTo>
                      <a:pt x="289" y="826"/>
                    </a:lnTo>
                    <a:lnTo>
                      <a:pt x="289" y="805"/>
                    </a:lnTo>
                    <a:lnTo>
                      <a:pt x="289" y="781"/>
                    </a:lnTo>
                    <a:lnTo>
                      <a:pt x="289" y="757"/>
                    </a:lnTo>
                    <a:lnTo>
                      <a:pt x="289" y="734"/>
                    </a:lnTo>
                    <a:lnTo>
                      <a:pt x="289" y="710"/>
                    </a:lnTo>
                    <a:lnTo>
                      <a:pt x="289" y="686"/>
                    </a:lnTo>
                    <a:lnTo>
                      <a:pt x="287" y="660"/>
                    </a:lnTo>
                    <a:lnTo>
                      <a:pt x="285" y="636"/>
                    </a:lnTo>
                    <a:lnTo>
                      <a:pt x="285" y="612"/>
                    </a:lnTo>
                    <a:lnTo>
                      <a:pt x="282" y="586"/>
                    </a:lnTo>
                    <a:lnTo>
                      <a:pt x="280" y="563"/>
                    </a:lnTo>
                    <a:lnTo>
                      <a:pt x="277" y="536"/>
                    </a:lnTo>
                    <a:lnTo>
                      <a:pt x="275" y="513"/>
                    </a:lnTo>
                    <a:lnTo>
                      <a:pt x="273" y="487"/>
                    </a:lnTo>
                    <a:lnTo>
                      <a:pt x="268" y="463"/>
                    </a:lnTo>
                    <a:lnTo>
                      <a:pt x="266" y="437"/>
                    </a:lnTo>
                    <a:lnTo>
                      <a:pt x="261" y="413"/>
                    </a:lnTo>
                    <a:lnTo>
                      <a:pt x="256" y="389"/>
                    </a:lnTo>
                    <a:lnTo>
                      <a:pt x="251" y="365"/>
                    </a:lnTo>
                    <a:lnTo>
                      <a:pt x="244" y="342"/>
                    </a:lnTo>
                    <a:lnTo>
                      <a:pt x="240" y="318"/>
                    </a:lnTo>
                    <a:lnTo>
                      <a:pt x="232" y="294"/>
                    </a:lnTo>
                    <a:lnTo>
                      <a:pt x="225" y="270"/>
                    </a:lnTo>
                    <a:lnTo>
                      <a:pt x="218" y="247"/>
                    </a:lnTo>
                    <a:lnTo>
                      <a:pt x="211" y="228"/>
                    </a:lnTo>
                    <a:lnTo>
                      <a:pt x="202" y="204"/>
                    </a:lnTo>
                    <a:lnTo>
                      <a:pt x="192" y="183"/>
                    </a:lnTo>
                    <a:lnTo>
                      <a:pt x="185" y="161"/>
                    </a:lnTo>
                    <a:lnTo>
                      <a:pt x="176" y="142"/>
                    </a:lnTo>
                    <a:lnTo>
                      <a:pt x="164" y="121"/>
                    </a:lnTo>
                    <a:lnTo>
                      <a:pt x="154" y="102"/>
                    </a:lnTo>
                    <a:lnTo>
                      <a:pt x="142" y="83"/>
                    </a:lnTo>
                    <a:lnTo>
                      <a:pt x="131" y="66"/>
                    </a:lnTo>
                    <a:lnTo>
                      <a:pt x="116" y="47"/>
                    </a:lnTo>
                    <a:lnTo>
                      <a:pt x="105" y="31"/>
                    </a:lnTo>
                    <a:lnTo>
                      <a:pt x="88" y="16"/>
                    </a:lnTo>
                    <a:lnTo>
                      <a:pt x="7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58" name="Freeform 49"/>
              <p:cNvSpPr>
                <a:spLocks noChangeAspect="1"/>
              </p:cNvSpPr>
              <p:nvPr/>
            </p:nvSpPr>
            <p:spPr bwMode="auto">
              <a:xfrm>
                <a:off x="3051" y="10412"/>
                <a:ext cx="287" cy="1227"/>
              </a:xfrm>
              <a:custGeom>
                <a:avLst/>
                <a:gdLst>
                  <a:gd name="T0" fmla="*/ 7 w 287"/>
                  <a:gd name="T1" fmla="*/ 59 h 1227"/>
                  <a:gd name="T2" fmla="*/ 26 w 287"/>
                  <a:gd name="T3" fmla="*/ 80 h 1227"/>
                  <a:gd name="T4" fmla="*/ 40 w 287"/>
                  <a:gd name="T5" fmla="*/ 99 h 1227"/>
                  <a:gd name="T6" fmla="*/ 54 w 287"/>
                  <a:gd name="T7" fmla="*/ 118 h 1227"/>
                  <a:gd name="T8" fmla="*/ 71 w 287"/>
                  <a:gd name="T9" fmla="*/ 144 h 1227"/>
                  <a:gd name="T10" fmla="*/ 85 w 287"/>
                  <a:gd name="T11" fmla="*/ 173 h 1227"/>
                  <a:gd name="T12" fmla="*/ 99 w 287"/>
                  <a:gd name="T13" fmla="*/ 209 h 1227"/>
                  <a:gd name="T14" fmla="*/ 116 w 287"/>
                  <a:gd name="T15" fmla="*/ 249 h 1227"/>
                  <a:gd name="T16" fmla="*/ 130 w 287"/>
                  <a:gd name="T17" fmla="*/ 296 h 1227"/>
                  <a:gd name="T18" fmla="*/ 144 w 287"/>
                  <a:gd name="T19" fmla="*/ 349 h 1227"/>
                  <a:gd name="T20" fmla="*/ 159 w 287"/>
                  <a:gd name="T21" fmla="*/ 406 h 1227"/>
                  <a:gd name="T22" fmla="*/ 171 w 287"/>
                  <a:gd name="T23" fmla="*/ 472 h 1227"/>
                  <a:gd name="T24" fmla="*/ 182 w 287"/>
                  <a:gd name="T25" fmla="*/ 546 h 1227"/>
                  <a:gd name="T26" fmla="*/ 189 w 287"/>
                  <a:gd name="T27" fmla="*/ 622 h 1227"/>
                  <a:gd name="T28" fmla="*/ 197 w 287"/>
                  <a:gd name="T29" fmla="*/ 695 h 1227"/>
                  <a:gd name="T30" fmla="*/ 204 w 287"/>
                  <a:gd name="T31" fmla="*/ 764 h 1227"/>
                  <a:gd name="T32" fmla="*/ 208 w 287"/>
                  <a:gd name="T33" fmla="*/ 828 h 1227"/>
                  <a:gd name="T34" fmla="*/ 211 w 287"/>
                  <a:gd name="T35" fmla="*/ 888 h 1227"/>
                  <a:gd name="T36" fmla="*/ 216 w 287"/>
                  <a:gd name="T37" fmla="*/ 945 h 1227"/>
                  <a:gd name="T38" fmla="*/ 218 w 287"/>
                  <a:gd name="T39" fmla="*/ 995 h 1227"/>
                  <a:gd name="T40" fmla="*/ 220 w 287"/>
                  <a:gd name="T41" fmla="*/ 1042 h 1227"/>
                  <a:gd name="T42" fmla="*/ 220 w 287"/>
                  <a:gd name="T43" fmla="*/ 1083 h 1227"/>
                  <a:gd name="T44" fmla="*/ 220 w 287"/>
                  <a:gd name="T45" fmla="*/ 1121 h 1227"/>
                  <a:gd name="T46" fmla="*/ 223 w 287"/>
                  <a:gd name="T47" fmla="*/ 1149 h 1227"/>
                  <a:gd name="T48" fmla="*/ 223 w 287"/>
                  <a:gd name="T49" fmla="*/ 1175 h 1227"/>
                  <a:gd name="T50" fmla="*/ 223 w 287"/>
                  <a:gd name="T51" fmla="*/ 1197 h 1227"/>
                  <a:gd name="T52" fmla="*/ 223 w 287"/>
                  <a:gd name="T53" fmla="*/ 1220 h 1227"/>
                  <a:gd name="T54" fmla="*/ 287 w 287"/>
                  <a:gd name="T55" fmla="*/ 1218 h 1227"/>
                  <a:gd name="T56" fmla="*/ 284 w 287"/>
                  <a:gd name="T57" fmla="*/ 1197 h 1227"/>
                  <a:gd name="T58" fmla="*/ 284 w 287"/>
                  <a:gd name="T59" fmla="*/ 1168 h 1227"/>
                  <a:gd name="T60" fmla="*/ 284 w 287"/>
                  <a:gd name="T61" fmla="*/ 1128 h 1227"/>
                  <a:gd name="T62" fmla="*/ 282 w 287"/>
                  <a:gd name="T63" fmla="*/ 1075 h 1227"/>
                  <a:gd name="T64" fmla="*/ 279 w 287"/>
                  <a:gd name="T65" fmla="*/ 1016 h 1227"/>
                  <a:gd name="T66" fmla="*/ 277 w 287"/>
                  <a:gd name="T67" fmla="*/ 947 h 1227"/>
                  <a:gd name="T68" fmla="*/ 272 w 287"/>
                  <a:gd name="T69" fmla="*/ 876 h 1227"/>
                  <a:gd name="T70" fmla="*/ 270 w 287"/>
                  <a:gd name="T71" fmla="*/ 800 h 1227"/>
                  <a:gd name="T72" fmla="*/ 265 w 287"/>
                  <a:gd name="T73" fmla="*/ 719 h 1227"/>
                  <a:gd name="T74" fmla="*/ 258 w 287"/>
                  <a:gd name="T75" fmla="*/ 641 h 1227"/>
                  <a:gd name="T76" fmla="*/ 251 w 287"/>
                  <a:gd name="T77" fmla="*/ 565 h 1227"/>
                  <a:gd name="T78" fmla="*/ 242 w 287"/>
                  <a:gd name="T79" fmla="*/ 489 h 1227"/>
                  <a:gd name="T80" fmla="*/ 232 w 287"/>
                  <a:gd name="T81" fmla="*/ 420 h 1227"/>
                  <a:gd name="T82" fmla="*/ 220 w 287"/>
                  <a:gd name="T83" fmla="*/ 358 h 1227"/>
                  <a:gd name="T84" fmla="*/ 208 w 287"/>
                  <a:gd name="T85" fmla="*/ 304 h 1227"/>
                  <a:gd name="T86" fmla="*/ 192 w 287"/>
                  <a:gd name="T87" fmla="*/ 256 h 1227"/>
                  <a:gd name="T88" fmla="*/ 178 w 287"/>
                  <a:gd name="T89" fmla="*/ 218 h 1227"/>
                  <a:gd name="T90" fmla="*/ 163 w 287"/>
                  <a:gd name="T91" fmla="*/ 180 h 1227"/>
                  <a:gd name="T92" fmla="*/ 149 w 287"/>
                  <a:gd name="T93" fmla="*/ 149 h 1227"/>
                  <a:gd name="T94" fmla="*/ 137 w 287"/>
                  <a:gd name="T95" fmla="*/ 121 h 1227"/>
                  <a:gd name="T96" fmla="*/ 123 w 287"/>
                  <a:gd name="T97" fmla="*/ 97 h 1227"/>
                  <a:gd name="T98" fmla="*/ 114 w 287"/>
                  <a:gd name="T99" fmla="*/ 76 h 1227"/>
                  <a:gd name="T100" fmla="*/ 97 w 287"/>
                  <a:gd name="T101" fmla="*/ 52 h 1227"/>
                  <a:gd name="T102" fmla="*/ 78 w 287"/>
                  <a:gd name="T103" fmla="*/ 26 h 1227"/>
                  <a:gd name="T104" fmla="*/ 64 w 287"/>
                  <a:gd name="T105" fmla="*/ 11 h 1227"/>
                  <a:gd name="T106" fmla="*/ 0 w 287"/>
                  <a:gd name="T107" fmla="*/ 54 h 1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7"/>
                  <a:gd name="T163" fmla="*/ 0 h 1227"/>
                  <a:gd name="T164" fmla="*/ 287 w 287"/>
                  <a:gd name="T165" fmla="*/ 1227 h 1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7" h="1227">
                    <a:moveTo>
                      <a:pt x="0" y="54"/>
                    </a:moveTo>
                    <a:lnTo>
                      <a:pt x="2" y="54"/>
                    </a:lnTo>
                    <a:lnTo>
                      <a:pt x="5" y="57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80"/>
                    </a:lnTo>
                    <a:lnTo>
                      <a:pt x="31" y="87"/>
                    </a:lnTo>
                    <a:lnTo>
                      <a:pt x="33" y="90"/>
                    </a:lnTo>
                    <a:lnTo>
                      <a:pt x="38" y="95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47" y="109"/>
                    </a:lnTo>
                    <a:lnTo>
                      <a:pt x="52" y="114"/>
                    </a:lnTo>
                    <a:lnTo>
                      <a:pt x="54" y="118"/>
                    </a:lnTo>
                    <a:lnTo>
                      <a:pt x="59" y="125"/>
                    </a:lnTo>
                    <a:lnTo>
                      <a:pt x="62" y="130"/>
                    </a:lnTo>
                    <a:lnTo>
                      <a:pt x="66" y="137"/>
                    </a:lnTo>
                    <a:lnTo>
                      <a:pt x="71" y="144"/>
                    </a:lnTo>
                    <a:lnTo>
                      <a:pt x="73" y="154"/>
                    </a:lnTo>
                    <a:lnTo>
                      <a:pt x="76" y="159"/>
                    </a:lnTo>
                    <a:lnTo>
                      <a:pt x="81" y="166"/>
                    </a:lnTo>
                    <a:lnTo>
                      <a:pt x="85" y="173"/>
                    </a:lnTo>
                    <a:lnTo>
                      <a:pt x="90" y="182"/>
                    </a:lnTo>
                    <a:lnTo>
                      <a:pt x="92" y="192"/>
                    </a:lnTo>
                    <a:lnTo>
                      <a:pt x="97" y="199"/>
                    </a:lnTo>
                    <a:lnTo>
                      <a:pt x="99" y="209"/>
                    </a:lnTo>
                    <a:lnTo>
                      <a:pt x="104" y="220"/>
                    </a:lnTo>
                    <a:lnTo>
                      <a:pt x="107" y="228"/>
                    </a:lnTo>
                    <a:lnTo>
                      <a:pt x="111" y="239"/>
                    </a:lnTo>
                    <a:lnTo>
                      <a:pt x="116" y="249"/>
                    </a:lnTo>
                    <a:lnTo>
                      <a:pt x="118" y="261"/>
                    </a:lnTo>
                    <a:lnTo>
                      <a:pt x="123" y="270"/>
                    </a:lnTo>
                    <a:lnTo>
                      <a:pt x="128" y="282"/>
                    </a:lnTo>
                    <a:lnTo>
                      <a:pt x="130" y="296"/>
                    </a:lnTo>
                    <a:lnTo>
                      <a:pt x="135" y="308"/>
                    </a:lnTo>
                    <a:lnTo>
                      <a:pt x="137" y="320"/>
                    </a:lnTo>
                    <a:lnTo>
                      <a:pt x="142" y="334"/>
                    </a:lnTo>
                    <a:lnTo>
                      <a:pt x="144" y="349"/>
                    </a:lnTo>
                    <a:lnTo>
                      <a:pt x="149" y="363"/>
                    </a:lnTo>
                    <a:lnTo>
                      <a:pt x="152" y="377"/>
                    </a:lnTo>
                    <a:lnTo>
                      <a:pt x="156" y="391"/>
                    </a:lnTo>
                    <a:lnTo>
                      <a:pt x="159" y="406"/>
                    </a:lnTo>
                    <a:lnTo>
                      <a:pt x="161" y="422"/>
                    </a:lnTo>
                    <a:lnTo>
                      <a:pt x="163" y="439"/>
                    </a:lnTo>
                    <a:lnTo>
                      <a:pt x="168" y="456"/>
                    </a:lnTo>
                    <a:lnTo>
                      <a:pt x="171" y="472"/>
                    </a:lnTo>
                    <a:lnTo>
                      <a:pt x="175" y="491"/>
                    </a:lnTo>
                    <a:lnTo>
                      <a:pt x="178" y="510"/>
                    </a:lnTo>
                    <a:lnTo>
                      <a:pt x="180" y="527"/>
                    </a:lnTo>
                    <a:lnTo>
                      <a:pt x="182" y="546"/>
                    </a:lnTo>
                    <a:lnTo>
                      <a:pt x="185" y="567"/>
                    </a:lnTo>
                    <a:lnTo>
                      <a:pt x="187" y="586"/>
                    </a:lnTo>
                    <a:lnTo>
                      <a:pt x="187" y="605"/>
                    </a:lnTo>
                    <a:lnTo>
                      <a:pt x="189" y="622"/>
                    </a:lnTo>
                    <a:lnTo>
                      <a:pt x="192" y="641"/>
                    </a:lnTo>
                    <a:lnTo>
                      <a:pt x="192" y="657"/>
                    </a:lnTo>
                    <a:lnTo>
                      <a:pt x="197" y="676"/>
                    </a:lnTo>
                    <a:lnTo>
                      <a:pt x="197" y="695"/>
                    </a:lnTo>
                    <a:lnTo>
                      <a:pt x="199" y="712"/>
                    </a:lnTo>
                    <a:lnTo>
                      <a:pt x="201" y="731"/>
                    </a:lnTo>
                    <a:lnTo>
                      <a:pt x="201" y="748"/>
                    </a:lnTo>
                    <a:lnTo>
                      <a:pt x="204" y="764"/>
                    </a:lnTo>
                    <a:lnTo>
                      <a:pt x="204" y="781"/>
                    </a:lnTo>
                    <a:lnTo>
                      <a:pt x="206" y="795"/>
                    </a:lnTo>
                    <a:lnTo>
                      <a:pt x="208" y="814"/>
                    </a:lnTo>
                    <a:lnTo>
                      <a:pt x="208" y="828"/>
                    </a:lnTo>
                    <a:lnTo>
                      <a:pt x="211" y="845"/>
                    </a:lnTo>
                    <a:lnTo>
                      <a:pt x="211" y="859"/>
                    </a:lnTo>
                    <a:lnTo>
                      <a:pt x="211" y="874"/>
                    </a:lnTo>
                    <a:lnTo>
                      <a:pt x="211" y="888"/>
                    </a:lnTo>
                    <a:lnTo>
                      <a:pt x="213" y="902"/>
                    </a:lnTo>
                    <a:lnTo>
                      <a:pt x="213" y="916"/>
                    </a:lnTo>
                    <a:lnTo>
                      <a:pt x="216" y="931"/>
                    </a:lnTo>
                    <a:lnTo>
                      <a:pt x="216" y="945"/>
                    </a:lnTo>
                    <a:lnTo>
                      <a:pt x="216" y="957"/>
                    </a:lnTo>
                    <a:lnTo>
                      <a:pt x="216" y="969"/>
                    </a:lnTo>
                    <a:lnTo>
                      <a:pt x="218" y="983"/>
                    </a:lnTo>
                    <a:lnTo>
                      <a:pt x="218" y="995"/>
                    </a:lnTo>
                    <a:lnTo>
                      <a:pt x="218" y="1007"/>
                    </a:lnTo>
                    <a:lnTo>
                      <a:pt x="218" y="1018"/>
                    </a:lnTo>
                    <a:lnTo>
                      <a:pt x="218" y="1030"/>
                    </a:lnTo>
                    <a:lnTo>
                      <a:pt x="220" y="1042"/>
                    </a:lnTo>
                    <a:lnTo>
                      <a:pt x="220" y="1054"/>
                    </a:lnTo>
                    <a:lnTo>
                      <a:pt x="220" y="1064"/>
                    </a:lnTo>
                    <a:lnTo>
                      <a:pt x="220" y="1073"/>
                    </a:lnTo>
                    <a:lnTo>
                      <a:pt x="220" y="1083"/>
                    </a:lnTo>
                    <a:lnTo>
                      <a:pt x="220" y="1092"/>
                    </a:lnTo>
                    <a:lnTo>
                      <a:pt x="220" y="1102"/>
                    </a:lnTo>
                    <a:lnTo>
                      <a:pt x="220" y="1111"/>
                    </a:lnTo>
                    <a:lnTo>
                      <a:pt x="220" y="1121"/>
                    </a:lnTo>
                    <a:lnTo>
                      <a:pt x="223" y="1128"/>
                    </a:lnTo>
                    <a:lnTo>
                      <a:pt x="223" y="1135"/>
                    </a:lnTo>
                    <a:lnTo>
                      <a:pt x="223" y="1142"/>
                    </a:lnTo>
                    <a:lnTo>
                      <a:pt x="223" y="1149"/>
                    </a:lnTo>
                    <a:lnTo>
                      <a:pt x="223" y="1159"/>
                    </a:lnTo>
                    <a:lnTo>
                      <a:pt x="223" y="1163"/>
                    </a:lnTo>
                    <a:lnTo>
                      <a:pt x="223" y="1170"/>
                    </a:lnTo>
                    <a:lnTo>
                      <a:pt x="223" y="1175"/>
                    </a:lnTo>
                    <a:lnTo>
                      <a:pt x="223" y="1182"/>
                    </a:lnTo>
                    <a:lnTo>
                      <a:pt x="223" y="1187"/>
                    </a:lnTo>
                    <a:lnTo>
                      <a:pt x="223" y="1192"/>
                    </a:lnTo>
                    <a:lnTo>
                      <a:pt x="223" y="1197"/>
                    </a:lnTo>
                    <a:lnTo>
                      <a:pt x="223" y="1201"/>
                    </a:lnTo>
                    <a:lnTo>
                      <a:pt x="223" y="1208"/>
                    </a:lnTo>
                    <a:lnTo>
                      <a:pt x="223" y="1216"/>
                    </a:lnTo>
                    <a:lnTo>
                      <a:pt x="223" y="1220"/>
                    </a:lnTo>
                    <a:lnTo>
                      <a:pt x="223" y="1223"/>
                    </a:lnTo>
                    <a:lnTo>
                      <a:pt x="223" y="1227"/>
                    </a:lnTo>
                    <a:lnTo>
                      <a:pt x="287" y="1218"/>
                    </a:lnTo>
                    <a:lnTo>
                      <a:pt x="284" y="1216"/>
                    </a:lnTo>
                    <a:lnTo>
                      <a:pt x="284" y="1208"/>
                    </a:lnTo>
                    <a:lnTo>
                      <a:pt x="284" y="1204"/>
                    </a:lnTo>
                    <a:lnTo>
                      <a:pt x="284" y="1197"/>
                    </a:lnTo>
                    <a:lnTo>
                      <a:pt x="284" y="1192"/>
                    </a:lnTo>
                    <a:lnTo>
                      <a:pt x="284" y="1187"/>
                    </a:lnTo>
                    <a:lnTo>
                      <a:pt x="284" y="1178"/>
                    </a:lnTo>
                    <a:lnTo>
                      <a:pt x="284" y="1168"/>
                    </a:lnTo>
                    <a:lnTo>
                      <a:pt x="284" y="1161"/>
                    </a:lnTo>
                    <a:lnTo>
                      <a:pt x="284" y="1149"/>
                    </a:lnTo>
                    <a:lnTo>
                      <a:pt x="284" y="1140"/>
                    </a:lnTo>
                    <a:lnTo>
                      <a:pt x="284" y="1128"/>
                    </a:lnTo>
                    <a:lnTo>
                      <a:pt x="284" y="1116"/>
                    </a:lnTo>
                    <a:lnTo>
                      <a:pt x="284" y="1104"/>
                    </a:lnTo>
                    <a:lnTo>
                      <a:pt x="282" y="1090"/>
                    </a:lnTo>
                    <a:lnTo>
                      <a:pt x="282" y="1075"/>
                    </a:lnTo>
                    <a:lnTo>
                      <a:pt x="282" y="1061"/>
                    </a:lnTo>
                    <a:lnTo>
                      <a:pt x="282" y="1047"/>
                    </a:lnTo>
                    <a:lnTo>
                      <a:pt x="279" y="1030"/>
                    </a:lnTo>
                    <a:lnTo>
                      <a:pt x="279" y="1016"/>
                    </a:lnTo>
                    <a:lnTo>
                      <a:pt x="279" y="999"/>
                    </a:lnTo>
                    <a:lnTo>
                      <a:pt x="279" y="983"/>
                    </a:lnTo>
                    <a:lnTo>
                      <a:pt x="279" y="966"/>
                    </a:lnTo>
                    <a:lnTo>
                      <a:pt x="277" y="947"/>
                    </a:lnTo>
                    <a:lnTo>
                      <a:pt x="275" y="931"/>
                    </a:lnTo>
                    <a:lnTo>
                      <a:pt x="275" y="912"/>
                    </a:lnTo>
                    <a:lnTo>
                      <a:pt x="275" y="893"/>
                    </a:lnTo>
                    <a:lnTo>
                      <a:pt x="272" y="876"/>
                    </a:lnTo>
                    <a:lnTo>
                      <a:pt x="272" y="857"/>
                    </a:lnTo>
                    <a:lnTo>
                      <a:pt x="272" y="838"/>
                    </a:lnTo>
                    <a:lnTo>
                      <a:pt x="270" y="819"/>
                    </a:lnTo>
                    <a:lnTo>
                      <a:pt x="270" y="800"/>
                    </a:lnTo>
                    <a:lnTo>
                      <a:pt x="268" y="779"/>
                    </a:lnTo>
                    <a:lnTo>
                      <a:pt x="268" y="760"/>
                    </a:lnTo>
                    <a:lnTo>
                      <a:pt x="265" y="738"/>
                    </a:lnTo>
                    <a:lnTo>
                      <a:pt x="265" y="719"/>
                    </a:lnTo>
                    <a:lnTo>
                      <a:pt x="263" y="700"/>
                    </a:lnTo>
                    <a:lnTo>
                      <a:pt x="261" y="681"/>
                    </a:lnTo>
                    <a:lnTo>
                      <a:pt x="258" y="660"/>
                    </a:lnTo>
                    <a:lnTo>
                      <a:pt x="258" y="641"/>
                    </a:lnTo>
                    <a:lnTo>
                      <a:pt x="256" y="622"/>
                    </a:lnTo>
                    <a:lnTo>
                      <a:pt x="256" y="603"/>
                    </a:lnTo>
                    <a:lnTo>
                      <a:pt x="253" y="584"/>
                    </a:lnTo>
                    <a:lnTo>
                      <a:pt x="251" y="565"/>
                    </a:lnTo>
                    <a:lnTo>
                      <a:pt x="249" y="543"/>
                    </a:lnTo>
                    <a:lnTo>
                      <a:pt x="246" y="527"/>
                    </a:lnTo>
                    <a:lnTo>
                      <a:pt x="244" y="508"/>
                    </a:lnTo>
                    <a:lnTo>
                      <a:pt x="242" y="489"/>
                    </a:lnTo>
                    <a:lnTo>
                      <a:pt x="239" y="472"/>
                    </a:lnTo>
                    <a:lnTo>
                      <a:pt x="237" y="456"/>
                    </a:lnTo>
                    <a:lnTo>
                      <a:pt x="234" y="437"/>
                    </a:lnTo>
                    <a:lnTo>
                      <a:pt x="232" y="420"/>
                    </a:lnTo>
                    <a:lnTo>
                      <a:pt x="230" y="403"/>
                    </a:lnTo>
                    <a:lnTo>
                      <a:pt x="227" y="389"/>
                    </a:lnTo>
                    <a:lnTo>
                      <a:pt x="223" y="372"/>
                    </a:lnTo>
                    <a:lnTo>
                      <a:pt x="220" y="358"/>
                    </a:lnTo>
                    <a:lnTo>
                      <a:pt x="216" y="342"/>
                    </a:lnTo>
                    <a:lnTo>
                      <a:pt x="213" y="330"/>
                    </a:lnTo>
                    <a:lnTo>
                      <a:pt x="211" y="315"/>
                    </a:lnTo>
                    <a:lnTo>
                      <a:pt x="208" y="304"/>
                    </a:lnTo>
                    <a:lnTo>
                      <a:pt x="204" y="292"/>
                    </a:lnTo>
                    <a:lnTo>
                      <a:pt x="201" y="280"/>
                    </a:lnTo>
                    <a:lnTo>
                      <a:pt x="197" y="268"/>
                    </a:lnTo>
                    <a:lnTo>
                      <a:pt x="192" y="256"/>
                    </a:lnTo>
                    <a:lnTo>
                      <a:pt x="189" y="247"/>
                    </a:lnTo>
                    <a:lnTo>
                      <a:pt x="185" y="237"/>
                    </a:lnTo>
                    <a:lnTo>
                      <a:pt x="182" y="228"/>
                    </a:lnTo>
                    <a:lnTo>
                      <a:pt x="178" y="218"/>
                    </a:lnTo>
                    <a:lnTo>
                      <a:pt x="173" y="209"/>
                    </a:lnTo>
                    <a:lnTo>
                      <a:pt x="171" y="199"/>
                    </a:lnTo>
                    <a:lnTo>
                      <a:pt x="168" y="190"/>
                    </a:lnTo>
                    <a:lnTo>
                      <a:pt x="163" y="180"/>
                    </a:lnTo>
                    <a:lnTo>
                      <a:pt x="161" y="173"/>
                    </a:lnTo>
                    <a:lnTo>
                      <a:pt x="156" y="166"/>
                    </a:lnTo>
                    <a:lnTo>
                      <a:pt x="154" y="156"/>
                    </a:lnTo>
                    <a:lnTo>
                      <a:pt x="149" y="149"/>
                    </a:lnTo>
                    <a:lnTo>
                      <a:pt x="147" y="142"/>
                    </a:lnTo>
                    <a:lnTo>
                      <a:pt x="144" y="135"/>
                    </a:lnTo>
                    <a:lnTo>
                      <a:pt x="140" y="128"/>
                    </a:lnTo>
                    <a:lnTo>
                      <a:pt x="137" y="121"/>
                    </a:lnTo>
                    <a:lnTo>
                      <a:pt x="133" y="114"/>
                    </a:lnTo>
                    <a:lnTo>
                      <a:pt x="130" y="109"/>
                    </a:lnTo>
                    <a:lnTo>
                      <a:pt x="128" y="102"/>
                    </a:lnTo>
                    <a:lnTo>
                      <a:pt x="123" y="97"/>
                    </a:lnTo>
                    <a:lnTo>
                      <a:pt x="121" y="92"/>
                    </a:lnTo>
                    <a:lnTo>
                      <a:pt x="118" y="87"/>
                    </a:lnTo>
                    <a:lnTo>
                      <a:pt x="116" y="83"/>
                    </a:lnTo>
                    <a:lnTo>
                      <a:pt x="114" y="76"/>
                    </a:lnTo>
                    <a:lnTo>
                      <a:pt x="109" y="71"/>
                    </a:lnTo>
                    <a:lnTo>
                      <a:pt x="107" y="66"/>
                    </a:lnTo>
                    <a:lnTo>
                      <a:pt x="102" y="59"/>
                    </a:lnTo>
                    <a:lnTo>
                      <a:pt x="97" y="52"/>
                    </a:lnTo>
                    <a:lnTo>
                      <a:pt x="92" y="45"/>
                    </a:lnTo>
                    <a:lnTo>
                      <a:pt x="88" y="35"/>
                    </a:lnTo>
                    <a:lnTo>
                      <a:pt x="81" y="30"/>
                    </a:lnTo>
                    <a:lnTo>
                      <a:pt x="78" y="26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59" name="Freeform 50"/>
              <p:cNvSpPr>
                <a:spLocks noChangeAspect="1"/>
              </p:cNvSpPr>
              <p:nvPr/>
            </p:nvSpPr>
            <p:spPr bwMode="auto">
              <a:xfrm>
                <a:off x="1701" y="10093"/>
                <a:ext cx="2520" cy="1715"/>
              </a:xfrm>
              <a:custGeom>
                <a:avLst/>
                <a:gdLst>
                  <a:gd name="T0" fmla="*/ 50 w 2520"/>
                  <a:gd name="T1" fmla="*/ 1658 h 1715"/>
                  <a:gd name="T2" fmla="*/ 121 w 2520"/>
                  <a:gd name="T3" fmla="*/ 1644 h 1715"/>
                  <a:gd name="T4" fmla="*/ 199 w 2520"/>
                  <a:gd name="T5" fmla="*/ 1596 h 1715"/>
                  <a:gd name="T6" fmla="*/ 268 w 2520"/>
                  <a:gd name="T7" fmla="*/ 1504 h 1715"/>
                  <a:gd name="T8" fmla="*/ 306 w 2520"/>
                  <a:gd name="T9" fmla="*/ 1347 h 1715"/>
                  <a:gd name="T10" fmla="*/ 310 w 2520"/>
                  <a:gd name="T11" fmla="*/ 1136 h 1715"/>
                  <a:gd name="T12" fmla="*/ 308 w 2520"/>
                  <a:gd name="T13" fmla="*/ 924 h 1715"/>
                  <a:gd name="T14" fmla="*/ 313 w 2520"/>
                  <a:gd name="T15" fmla="*/ 729 h 1715"/>
                  <a:gd name="T16" fmla="*/ 332 w 2520"/>
                  <a:gd name="T17" fmla="*/ 554 h 1715"/>
                  <a:gd name="T18" fmla="*/ 374 w 2520"/>
                  <a:gd name="T19" fmla="*/ 404 h 1715"/>
                  <a:gd name="T20" fmla="*/ 443 w 2520"/>
                  <a:gd name="T21" fmla="*/ 292 h 1715"/>
                  <a:gd name="T22" fmla="*/ 547 w 2520"/>
                  <a:gd name="T23" fmla="*/ 202 h 1715"/>
                  <a:gd name="T24" fmla="*/ 684 w 2520"/>
                  <a:gd name="T25" fmla="*/ 119 h 1715"/>
                  <a:gd name="T26" fmla="*/ 850 w 2520"/>
                  <a:gd name="T27" fmla="*/ 55 h 1715"/>
                  <a:gd name="T28" fmla="*/ 1040 w 2520"/>
                  <a:gd name="T29" fmla="*/ 12 h 1715"/>
                  <a:gd name="T30" fmla="*/ 1258 w 2520"/>
                  <a:gd name="T31" fmla="*/ 3 h 1715"/>
                  <a:gd name="T32" fmla="*/ 1499 w 2520"/>
                  <a:gd name="T33" fmla="*/ 31 h 1715"/>
                  <a:gd name="T34" fmla="*/ 1755 w 2520"/>
                  <a:gd name="T35" fmla="*/ 129 h 1715"/>
                  <a:gd name="T36" fmla="*/ 2008 w 2520"/>
                  <a:gd name="T37" fmla="*/ 281 h 1715"/>
                  <a:gd name="T38" fmla="*/ 2231 w 2520"/>
                  <a:gd name="T39" fmla="*/ 456 h 1715"/>
                  <a:gd name="T40" fmla="*/ 2404 w 2520"/>
                  <a:gd name="T41" fmla="*/ 623 h 1715"/>
                  <a:gd name="T42" fmla="*/ 2503 w 2520"/>
                  <a:gd name="T43" fmla="*/ 751 h 1715"/>
                  <a:gd name="T44" fmla="*/ 2503 w 2520"/>
                  <a:gd name="T45" fmla="*/ 815 h 1715"/>
                  <a:gd name="T46" fmla="*/ 2432 w 2520"/>
                  <a:gd name="T47" fmla="*/ 827 h 1715"/>
                  <a:gd name="T48" fmla="*/ 2368 w 2520"/>
                  <a:gd name="T49" fmla="*/ 794 h 1715"/>
                  <a:gd name="T50" fmla="*/ 2309 w 2520"/>
                  <a:gd name="T51" fmla="*/ 744 h 1715"/>
                  <a:gd name="T52" fmla="*/ 2238 w 2520"/>
                  <a:gd name="T53" fmla="*/ 670 h 1715"/>
                  <a:gd name="T54" fmla="*/ 2146 w 2520"/>
                  <a:gd name="T55" fmla="*/ 575 h 1715"/>
                  <a:gd name="T56" fmla="*/ 2027 w 2520"/>
                  <a:gd name="T57" fmla="*/ 480 h 1715"/>
                  <a:gd name="T58" fmla="*/ 1895 w 2520"/>
                  <a:gd name="T59" fmla="*/ 390 h 1715"/>
                  <a:gd name="T60" fmla="*/ 1762 w 2520"/>
                  <a:gd name="T61" fmla="*/ 314 h 1715"/>
                  <a:gd name="T62" fmla="*/ 1648 w 2520"/>
                  <a:gd name="T63" fmla="*/ 266 h 1715"/>
                  <a:gd name="T64" fmla="*/ 1566 w 2520"/>
                  <a:gd name="T65" fmla="*/ 254 h 1715"/>
                  <a:gd name="T66" fmla="*/ 1506 w 2520"/>
                  <a:gd name="T67" fmla="*/ 278 h 1715"/>
                  <a:gd name="T68" fmla="*/ 1445 w 2520"/>
                  <a:gd name="T69" fmla="*/ 349 h 1715"/>
                  <a:gd name="T70" fmla="*/ 1381 w 2520"/>
                  <a:gd name="T71" fmla="*/ 395 h 1715"/>
                  <a:gd name="T72" fmla="*/ 1277 w 2520"/>
                  <a:gd name="T73" fmla="*/ 433 h 1715"/>
                  <a:gd name="T74" fmla="*/ 1142 w 2520"/>
                  <a:gd name="T75" fmla="*/ 463 h 1715"/>
                  <a:gd name="T76" fmla="*/ 1028 w 2520"/>
                  <a:gd name="T77" fmla="*/ 482 h 1715"/>
                  <a:gd name="T78" fmla="*/ 936 w 2520"/>
                  <a:gd name="T79" fmla="*/ 497 h 1715"/>
                  <a:gd name="T80" fmla="*/ 855 w 2520"/>
                  <a:gd name="T81" fmla="*/ 501 h 1715"/>
                  <a:gd name="T82" fmla="*/ 777 w 2520"/>
                  <a:gd name="T83" fmla="*/ 506 h 1715"/>
                  <a:gd name="T84" fmla="*/ 694 w 2520"/>
                  <a:gd name="T85" fmla="*/ 506 h 1715"/>
                  <a:gd name="T86" fmla="*/ 602 w 2520"/>
                  <a:gd name="T87" fmla="*/ 506 h 1715"/>
                  <a:gd name="T88" fmla="*/ 531 w 2520"/>
                  <a:gd name="T89" fmla="*/ 525 h 1715"/>
                  <a:gd name="T90" fmla="*/ 462 w 2520"/>
                  <a:gd name="T91" fmla="*/ 575 h 1715"/>
                  <a:gd name="T92" fmla="*/ 422 w 2520"/>
                  <a:gd name="T93" fmla="*/ 644 h 1715"/>
                  <a:gd name="T94" fmla="*/ 403 w 2520"/>
                  <a:gd name="T95" fmla="*/ 701 h 1715"/>
                  <a:gd name="T96" fmla="*/ 391 w 2520"/>
                  <a:gd name="T97" fmla="*/ 777 h 1715"/>
                  <a:gd name="T98" fmla="*/ 388 w 2520"/>
                  <a:gd name="T99" fmla="*/ 898 h 1715"/>
                  <a:gd name="T100" fmla="*/ 388 w 2520"/>
                  <a:gd name="T101" fmla="*/ 1045 h 1715"/>
                  <a:gd name="T102" fmla="*/ 386 w 2520"/>
                  <a:gd name="T103" fmla="*/ 1195 h 1715"/>
                  <a:gd name="T104" fmla="*/ 381 w 2520"/>
                  <a:gd name="T105" fmla="*/ 1328 h 1715"/>
                  <a:gd name="T106" fmla="*/ 374 w 2520"/>
                  <a:gd name="T107" fmla="*/ 1425 h 1715"/>
                  <a:gd name="T108" fmla="*/ 353 w 2520"/>
                  <a:gd name="T109" fmla="*/ 1494 h 1715"/>
                  <a:gd name="T110" fmla="*/ 317 w 2520"/>
                  <a:gd name="T111" fmla="*/ 1561 h 1715"/>
                  <a:gd name="T112" fmla="*/ 268 w 2520"/>
                  <a:gd name="T113" fmla="*/ 1620 h 1715"/>
                  <a:gd name="T114" fmla="*/ 197 w 2520"/>
                  <a:gd name="T115" fmla="*/ 1670 h 1715"/>
                  <a:gd name="T116" fmla="*/ 104 w 2520"/>
                  <a:gd name="T117" fmla="*/ 1703 h 1715"/>
                  <a:gd name="T118" fmla="*/ 0 w 2520"/>
                  <a:gd name="T119" fmla="*/ 1658 h 1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0"/>
                  <a:gd name="T181" fmla="*/ 0 h 1715"/>
                  <a:gd name="T182" fmla="*/ 2520 w 2520"/>
                  <a:gd name="T183" fmla="*/ 1715 h 17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0" h="1715">
                    <a:moveTo>
                      <a:pt x="0" y="1658"/>
                    </a:moveTo>
                    <a:lnTo>
                      <a:pt x="0" y="1658"/>
                    </a:lnTo>
                    <a:lnTo>
                      <a:pt x="5" y="1658"/>
                    </a:lnTo>
                    <a:lnTo>
                      <a:pt x="9" y="1660"/>
                    </a:lnTo>
                    <a:lnTo>
                      <a:pt x="17" y="1660"/>
                    </a:lnTo>
                    <a:lnTo>
                      <a:pt x="24" y="1660"/>
                    </a:lnTo>
                    <a:lnTo>
                      <a:pt x="28" y="1660"/>
                    </a:lnTo>
                    <a:lnTo>
                      <a:pt x="33" y="1660"/>
                    </a:lnTo>
                    <a:lnTo>
                      <a:pt x="38" y="1660"/>
                    </a:lnTo>
                    <a:lnTo>
                      <a:pt x="45" y="1660"/>
                    </a:lnTo>
                    <a:lnTo>
                      <a:pt x="50" y="1658"/>
                    </a:lnTo>
                    <a:lnTo>
                      <a:pt x="54" y="1658"/>
                    </a:lnTo>
                    <a:lnTo>
                      <a:pt x="62" y="1658"/>
                    </a:lnTo>
                    <a:lnTo>
                      <a:pt x="66" y="1658"/>
                    </a:lnTo>
                    <a:lnTo>
                      <a:pt x="73" y="1653"/>
                    </a:lnTo>
                    <a:lnTo>
                      <a:pt x="81" y="1653"/>
                    </a:lnTo>
                    <a:lnTo>
                      <a:pt x="85" y="1651"/>
                    </a:lnTo>
                    <a:lnTo>
                      <a:pt x="92" y="1651"/>
                    </a:lnTo>
                    <a:lnTo>
                      <a:pt x="99" y="1649"/>
                    </a:lnTo>
                    <a:lnTo>
                      <a:pt x="107" y="1649"/>
                    </a:lnTo>
                    <a:lnTo>
                      <a:pt x="114" y="1646"/>
                    </a:lnTo>
                    <a:lnTo>
                      <a:pt x="121" y="1644"/>
                    </a:lnTo>
                    <a:lnTo>
                      <a:pt x="128" y="1639"/>
                    </a:lnTo>
                    <a:lnTo>
                      <a:pt x="135" y="1637"/>
                    </a:lnTo>
                    <a:lnTo>
                      <a:pt x="142" y="1634"/>
                    </a:lnTo>
                    <a:lnTo>
                      <a:pt x="149" y="1632"/>
                    </a:lnTo>
                    <a:lnTo>
                      <a:pt x="159" y="1627"/>
                    </a:lnTo>
                    <a:lnTo>
                      <a:pt x="163" y="1622"/>
                    </a:lnTo>
                    <a:lnTo>
                      <a:pt x="171" y="1618"/>
                    </a:lnTo>
                    <a:lnTo>
                      <a:pt x="178" y="1613"/>
                    </a:lnTo>
                    <a:lnTo>
                      <a:pt x="187" y="1608"/>
                    </a:lnTo>
                    <a:lnTo>
                      <a:pt x="194" y="1603"/>
                    </a:lnTo>
                    <a:lnTo>
                      <a:pt x="199" y="1596"/>
                    </a:lnTo>
                    <a:lnTo>
                      <a:pt x="208" y="1592"/>
                    </a:lnTo>
                    <a:lnTo>
                      <a:pt x="213" y="1582"/>
                    </a:lnTo>
                    <a:lnTo>
                      <a:pt x="220" y="1577"/>
                    </a:lnTo>
                    <a:lnTo>
                      <a:pt x="227" y="1568"/>
                    </a:lnTo>
                    <a:lnTo>
                      <a:pt x="234" y="1561"/>
                    </a:lnTo>
                    <a:lnTo>
                      <a:pt x="239" y="1551"/>
                    </a:lnTo>
                    <a:lnTo>
                      <a:pt x="246" y="1542"/>
                    </a:lnTo>
                    <a:lnTo>
                      <a:pt x="251" y="1535"/>
                    </a:lnTo>
                    <a:lnTo>
                      <a:pt x="258" y="1525"/>
                    </a:lnTo>
                    <a:lnTo>
                      <a:pt x="261" y="1513"/>
                    </a:lnTo>
                    <a:lnTo>
                      <a:pt x="268" y="1504"/>
                    </a:lnTo>
                    <a:lnTo>
                      <a:pt x="272" y="1492"/>
                    </a:lnTo>
                    <a:lnTo>
                      <a:pt x="277" y="1480"/>
                    </a:lnTo>
                    <a:lnTo>
                      <a:pt x="282" y="1468"/>
                    </a:lnTo>
                    <a:lnTo>
                      <a:pt x="287" y="1454"/>
                    </a:lnTo>
                    <a:lnTo>
                      <a:pt x="291" y="1440"/>
                    </a:lnTo>
                    <a:lnTo>
                      <a:pt x="294" y="1428"/>
                    </a:lnTo>
                    <a:lnTo>
                      <a:pt x="296" y="1413"/>
                    </a:lnTo>
                    <a:lnTo>
                      <a:pt x="298" y="1397"/>
                    </a:lnTo>
                    <a:lnTo>
                      <a:pt x="301" y="1380"/>
                    </a:lnTo>
                    <a:lnTo>
                      <a:pt x="306" y="1364"/>
                    </a:lnTo>
                    <a:lnTo>
                      <a:pt x="306" y="1347"/>
                    </a:lnTo>
                    <a:lnTo>
                      <a:pt x="308" y="1330"/>
                    </a:lnTo>
                    <a:lnTo>
                      <a:pt x="308" y="1311"/>
                    </a:lnTo>
                    <a:lnTo>
                      <a:pt x="310" y="1292"/>
                    </a:lnTo>
                    <a:lnTo>
                      <a:pt x="310" y="1273"/>
                    </a:lnTo>
                    <a:lnTo>
                      <a:pt x="310" y="1252"/>
                    </a:lnTo>
                    <a:lnTo>
                      <a:pt x="310" y="1233"/>
                    </a:lnTo>
                    <a:lnTo>
                      <a:pt x="310" y="1214"/>
                    </a:lnTo>
                    <a:lnTo>
                      <a:pt x="310" y="1195"/>
                    </a:lnTo>
                    <a:lnTo>
                      <a:pt x="310" y="1176"/>
                    </a:lnTo>
                    <a:lnTo>
                      <a:pt x="310" y="1155"/>
                    </a:lnTo>
                    <a:lnTo>
                      <a:pt x="310" y="1136"/>
                    </a:lnTo>
                    <a:lnTo>
                      <a:pt x="310" y="1114"/>
                    </a:lnTo>
                    <a:lnTo>
                      <a:pt x="310" y="1098"/>
                    </a:lnTo>
                    <a:lnTo>
                      <a:pt x="310" y="1079"/>
                    </a:lnTo>
                    <a:lnTo>
                      <a:pt x="310" y="1057"/>
                    </a:lnTo>
                    <a:lnTo>
                      <a:pt x="310" y="1038"/>
                    </a:lnTo>
                    <a:lnTo>
                      <a:pt x="310" y="1022"/>
                    </a:lnTo>
                    <a:lnTo>
                      <a:pt x="310" y="1000"/>
                    </a:lnTo>
                    <a:lnTo>
                      <a:pt x="310" y="984"/>
                    </a:lnTo>
                    <a:lnTo>
                      <a:pt x="308" y="962"/>
                    </a:lnTo>
                    <a:lnTo>
                      <a:pt x="308" y="943"/>
                    </a:lnTo>
                    <a:lnTo>
                      <a:pt x="308" y="924"/>
                    </a:lnTo>
                    <a:lnTo>
                      <a:pt x="308" y="905"/>
                    </a:lnTo>
                    <a:lnTo>
                      <a:pt x="308" y="889"/>
                    </a:lnTo>
                    <a:lnTo>
                      <a:pt x="308" y="872"/>
                    </a:lnTo>
                    <a:lnTo>
                      <a:pt x="308" y="853"/>
                    </a:lnTo>
                    <a:lnTo>
                      <a:pt x="310" y="834"/>
                    </a:lnTo>
                    <a:lnTo>
                      <a:pt x="310" y="817"/>
                    </a:lnTo>
                    <a:lnTo>
                      <a:pt x="310" y="798"/>
                    </a:lnTo>
                    <a:lnTo>
                      <a:pt x="310" y="782"/>
                    </a:lnTo>
                    <a:lnTo>
                      <a:pt x="310" y="765"/>
                    </a:lnTo>
                    <a:lnTo>
                      <a:pt x="313" y="746"/>
                    </a:lnTo>
                    <a:lnTo>
                      <a:pt x="313" y="729"/>
                    </a:lnTo>
                    <a:lnTo>
                      <a:pt x="315" y="713"/>
                    </a:lnTo>
                    <a:lnTo>
                      <a:pt x="315" y="696"/>
                    </a:lnTo>
                    <a:lnTo>
                      <a:pt x="315" y="680"/>
                    </a:lnTo>
                    <a:lnTo>
                      <a:pt x="317" y="663"/>
                    </a:lnTo>
                    <a:lnTo>
                      <a:pt x="320" y="644"/>
                    </a:lnTo>
                    <a:lnTo>
                      <a:pt x="322" y="630"/>
                    </a:lnTo>
                    <a:lnTo>
                      <a:pt x="322" y="613"/>
                    </a:lnTo>
                    <a:lnTo>
                      <a:pt x="324" y="599"/>
                    </a:lnTo>
                    <a:lnTo>
                      <a:pt x="327" y="582"/>
                    </a:lnTo>
                    <a:lnTo>
                      <a:pt x="329" y="568"/>
                    </a:lnTo>
                    <a:lnTo>
                      <a:pt x="332" y="554"/>
                    </a:lnTo>
                    <a:lnTo>
                      <a:pt x="334" y="537"/>
                    </a:lnTo>
                    <a:lnTo>
                      <a:pt x="336" y="523"/>
                    </a:lnTo>
                    <a:lnTo>
                      <a:pt x="341" y="509"/>
                    </a:lnTo>
                    <a:lnTo>
                      <a:pt x="341" y="497"/>
                    </a:lnTo>
                    <a:lnTo>
                      <a:pt x="348" y="482"/>
                    </a:lnTo>
                    <a:lnTo>
                      <a:pt x="351" y="468"/>
                    </a:lnTo>
                    <a:lnTo>
                      <a:pt x="355" y="456"/>
                    </a:lnTo>
                    <a:lnTo>
                      <a:pt x="360" y="442"/>
                    </a:lnTo>
                    <a:lnTo>
                      <a:pt x="362" y="430"/>
                    </a:lnTo>
                    <a:lnTo>
                      <a:pt x="367" y="416"/>
                    </a:lnTo>
                    <a:lnTo>
                      <a:pt x="374" y="404"/>
                    </a:lnTo>
                    <a:lnTo>
                      <a:pt x="379" y="392"/>
                    </a:lnTo>
                    <a:lnTo>
                      <a:pt x="384" y="380"/>
                    </a:lnTo>
                    <a:lnTo>
                      <a:pt x="388" y="368"/>
                    </a:lnTo>
                    <a:lnTo>
                      <a:pt x="396" y="359"/>
                    </a:lnTo>
                    <a:lnTo>
                      <a:pt x="400" y="347"/>
                    </a:lnTo>
                    <a:lnTo>
                      <a:pt x="407" y="338"/>
                    </a:lnTo>
                    <a:lnTo>
                      <a:pt x="412" y="326"/>
                    </a:lnTo>
                    <a:lnTo>
                      <a:pt x="422" y="319"/>
                    </a:lnTo>
                    <a:lnTo>
                      <a:pt x="429" y="309"/>
                    </a:lnTo>
                    <a:lnTo>
                      <a:pt x="436" y="300"/>
                    </a:lnTo>
                    <a:lnTo>
                      <a:pt x="443" y="292"/>
                    </a:lnTo>
                    <a:lnTo>
                      <a:pt x="452" y="283"/>
                    </a:lnTo>
                    <a:lnTo>
                      <a:pt x="459" y="276"/>
                    </a:lnTo>
                    <a:lnTo>
                      <a:pt x="469" y="266"/>
                    </a:lnTo>
                    <a:lnTo>
                      <a:pt x="476" y="257"/>
                    </a:lnTo>
                    <a:lnTo>
                      <a:pt x="488" y="250"/>
                    </a:lnTo>
                    <a:lnTo>
                      <a:pt x="497" y="240"/>
                    </a:lnTo>
                    <a:lnTo>
                      <a:pt x="507" y="233"/>
                    </a:lnTo>
                    <a:lnTo>
                      <a:pt x="516" y="226"/>
                    </a:lnTo>
                    <a:lnTo>
                      <a:pt x="528" y="216"/>
                    </a:lnTo>
                    <a:lnTo>
                      <a:pt x="538" y="209"/>
                    </a:lnTo>
                    <a:lnTo>
                      <a:pt x="547" y="202"/>
                    </a:lnTo>
                    <a:lnTo>
                      <a:pt x="559" y="195"/>
                    </a:lnTo>
                    <a:lnTo>
                      <a:pt x="571" y="186"/>
                    </a:lnTo>
                    <a:lnTo>
                      <a:pt x="583" y="178"/>
                    </a:lnTo>
                    <a:lnTo>
                      <a:pt x="594" y="171"/>
                    </a:lnTo>
                    <a:lnTo>
                      <a:pt x="606" y="164"/>
                    </a:lnTo>
                    <a:lnTo>
                      <a:pt x="618" y="157"/>
                    </a:lnTo>
                    <a:lnTo>
                      <a:pt x="630" y="148"/>
                    </a:lnTo>
                    <a:lnTo>
                      <a:pt x="644" y="140"/>
                    </a:lnTo>
                    <a:lnTo>
                      <a:pt x="656" y="133"/>
                    </a:lnTo>
                    <a:lnTo>
                      <a:pt x="670" y="126"/>
                    </a:lnTo>
                    <a:lnTo>
                      <a:pt x="684" y="119"/>
                    </a:lnTo>
                    <a:lnTo>
                      <a:pt x="699" y="114"/>
                    </a:lnTo>
                    <a:lnTo>
                      <a:pt x="711" y="105"/>
                    </a:lnTo>
                    <a:lnTo>
                      <a:pt x="727" y="100"/>
                    </a:lnTo>
                    <a:lnTo>
                      <a:pt x="739" y="93"/>
                    </a:lnTo>
                    <a:lnTo>
                      <a:pt x="753" y="88"/>
                    </a:lnTo>
                    <a:lnTo>
                      <a:pt x="770" y="81"/>
                    </a:lnTo>
                    <a:lnTo>
                      <a:pt x="784" y="76"/>
                    </a:lnTo>
                    <a:lnTo>
                      <a:pt x="801" y="69"/>
                    </a:lnTo>
                    <a:lnTo>
                      <a:pt x="817" y="64"/>
                    </a:lnTo>
                    <a:lnTo>
                      <a:pt x="834" y="60"/>
                    </a:lnTo>
                    <a:lnTo>
                      <a:pt x="850" y="55"/>
                    </a:lnTo>
                    <a:lnTo>
                      <a:pt x="864" y="50"/>
                    </a:lnTo>
                    <a:lnTo>
                      <a:pt x="881" y="45"/>
                    </a:lnTo>
                    <a:lnTo>
                      <a:pt x="898" y="41"/>
                    </a:lnTo>
                    <a:lnTo>
                      <a:pt x="917" y="36"/>
                    </a:lnTo>
                    <a:lnTo>
                      <a:pt x="931" y="31"/>
                    </a:lnTo>
                    <a:lnTo>
                      <a:pt x="950" y="26"/>
                    </a:lnTo>
                    <a:lnTo>
                      <a:pt x="969" y="24"/>
                    </a:lnTo>
                    <a:lnTo>
                      <a:pt x="985" y="22"/>
                    </a:lnTo>
                    <a:lnTo>
                      <a:pt x="1004" y="17"/>
                    </a:lnTo>
                    <a:lnTo>
                      <a:pt x="1023" y="15"/>
                    </a:lnTo>
                    <a:lnTo>
                      <a:pt x="1040" y="12"/>
                    </a:lnTo>
                    <a:lnTo>
                      <a:pt x="1059" y="10"/>
                    </a:lnTo>
                    <a:lnTo>
                      <a:pt x="1078" y="7"/>
                    </a:lnTo>
                    <a:lnTo>
                      <a:pt x="1097" y="5"/>
                    </a:lnTo>
                    <a:lnTo>
                      <a:pt x="1116" y="3"/>
                    </a:lnTo>
                    <a:lnTo>
                      <a:pt x="1137" y="3"/>
                    </a:lnTo>
                    <a:lnTo>
                      <a:pt x="1156" y="3"/>
                    </a:lnTo>
                    <a:lnTo>
                      <a:pt x="1175" y="0"/>
                    </a:lnTo>
                    <a:lnTo>
                      <a:pt x="1196" y="0"/>
                    </a:lnTo>
                    <a:lnTo>
                      <a:pt x="1217" y="3"/>
                    </a:lnTo>
                    <a:lnTo>
                      <a:pt x="1236" y="3"/>
                    </a:lnTo>
                    <a:lnTo>
                      <a:pt x="1258" y="3"/>
                    </a:lnTo>
                    <a:lnTo>
                      <a:pt x="1277" y="3"/>
                    </a:lnTo>
                    <a:lnTo>
                      <a:pt x="1300" y="5"/>
                    </a:lnTo>
                    <a:lnTo>
                      <a:pt x="1319" y="5"/>
                    </a:lnTo>
                    <a:lnTo>
                      <a:pt x="1343" y="7"/>
                    </a:lnTo>
                    <a:lnTo>
                      <a:pt x="1362" y="12"/>
                    </a:lnTo>
                    <a:lnTo>
                      <a:pt x="1386" y="15"/>
                    </a:lnTo>
                    <a:lnTo>
                      <a:pt x="1409" y="17"/>
                    </a:lnTo>
                    <a:lnTo>
                      <a:pt x="1431" y="19"/>
                    </a:lnTo>
                    <a:lnTo>
                      <a:pt x="1454" y="24"/>
                    </a:lnTo>
                    <a:lnTo>
                      <a:pt x="1478" y="29"/>
                    </a:lnTo>
                    <a:lnTo>
                      <a:pt x="1499" y="31"/>
                    </a:lnTo>
                    <a:lnTo>
                      <a:pt x="1523" y="38"/>
                    </a:lnTo>
                    <a:lnTo>
                      <a:pt x="1547" y="43"/>
                    </a:lnTo>
                    <a:lnTo>
                      <a:pt x="1568" y="50"/>
                    </a:lnTo>
                    <a:lnTo>
                      <a:pt x="1592" y="57"/>
                    </a:lnTo>
                    <a:lnTo>
                      <a:pt x="1615" y="67"/>
                    </a:lnTo>
                    <a:lnTo>
                      <a:pt x="1639" y="76"/>
                    </a:lnTo>
                    <a:lnTo>
                      <a:pt x="1663" y="86"/>
                    </a:lnTo>
                    <a:lnTo>
                      <a:pt x="1686" y="95"/>
                    </a:lnTo>
                    <a:lnTo>
                      <a:pt x="1710" y="105"/>
                    </a:lnTo>
                    <a:lnTo>
                      <a:pt x="1731" y="117"/>
                    </a:lnTo>
                    <a:lnTo>
                      <a:pt x="1755" y="129"/>
                    </a:lnTo>
                    <a:lnTo>
                      <a:pt x="1779" y="140"/>
                    </a:lnTo>
                    <a:lnTo>
                      <a:pt x="1802" y="152"/>
                    </a:lnTo>
                    <a:lnTo>
                      <a:pt x="1826" y="167"/>
                    </a:lnTo>
                    <a:lnTo>
                      <a:pt x="1850" y="181"/>
                    </a:lnTo>
                    <a:lnTo>
                      <a:pt x="1871" y="193"/>
                    </a:lnTo>
                    <a:lnTo>
                      <a:pt x="1895" y="207"/>
                    </a:lnTo>
                    <a:lnTo>
                      <a:pt x="1918" y="221"/>
                    </a:lnTo>
                    <a:lnTo>
                      <a:pt x="1940" y="235"/>
                    </a:lnTo>
                    <a:lnTo>
                      <a:pt x="1963" y="250"/>
                    </a:lnTo>
                    <a:lnTo>
                      <a:pt x="1985" y="264"/>
                    </a:lnTo>
                    <a:lnTo>
                      <a:pt x="2008" y="281"/>
                    </a:lnTo>
                    <a:lnTo>
                      <a:pt x="2030" y="295"/>
                    </a:lnTo>
                    <a:lnTo>
                      <a:pt x="2051" y="311"/>
                    </a:lnTo>
                    <a:lnTo>
                      <a:pt x="2072" y="326"/>
                    </a:lnTo>
                    <a:lnTo>
                      <a:pt x="2094" y="342"/>
                    </a:lnTo>
                    <a:lnTo>
                      <a:pt x="2115" y="359"/>
                    </a:lnTo>
                    <a:lnTo>
                      <a:pt x="2134" y="376"/>
                    </a:lnTo>
                    <a:lnTo>
                      <a:pt x="2155" y="390"/>
                    </a:lnTo>
                    <a:lnTo>
                      <a:pt x="2174" y="406"/>
                    </a:lnTo>
                    <a:lnTo>
                      <a:pt x="2196" y="423"/>
                    </a:lnTo>
                    <a:lnTo>
                      <a:pt x="2212" y="440"/>
                    </a:lnTo>
                    <a:lnTo>
                      <a:pt x="2231" y="456"/>
                    </a:lnTo>
                    <a:lnTo>
                      <a:pt x="2250" y="473"/>
                    </a:lnTo>
                    <a:lnTo>
                      <a:pt x="2269" y="487"/>
                    </a:lnTo>
                    <a:lnTo>
                      <a:pt x="2283" y="504"/>
                    </a:lnTo>
                    <a:lnTo>
                      <a:pt x="2300" y="518"/>
                    </a:lnTo>
                    <a:lnTo>
                      <a:pt x="2319" y="535"/>
                    </a:lnTo>
                    <a:lnTo>
                      <a:pt x="2333" y="551"/>
                    </a:lnTo>
                    <a:lnTo>
                      <a:pt x="2349" y="566"/>
                    </a:lnTo>
                    <a:lnTo>
                      <a:pt x="2364" y="580"/>
                    </a:lnTo>
                    <a:lnTo>
                      <a:pt x="2378" y="594"/>
                    </a:lnTo>
                    <a:lnTo>
                      <a:pt x="2392" y="611"/>
                    </a:lnTo>
                    <a:lnTo>
                      <a:pt x="2404" y="623"/>
                    </a:lnTo>
                    <a:lnTo>
                      <a:pt x="2418" y="637"/>
                    </a:lnTo>
                    <a:lnTo>
                      <a:pt x="2430" y="651"/>
                    </a:lnTo>
                    <a:lnTo>
                      <a:pt x="2442" y="663"/>
                    </a:lnTo>
                    <a:lnTo>
                      <a:pt x="2449" y="675"/>
                    </a:lnTo>
                    <a:lnTo>
                      <a:pt x="2461" y="689"/>
                    </a:lnTo>
                    <a:lnTo>
                      <a:pt x="2470" y="699"/>
                    </a:lnTo>
                    <a:lnTo>
                      <a:pt x="2477" y="710"/>
                    </a:lnTo>
                    <a:lnTo>
                      <a:pt x="2484" y="722"/>
                    </a:lnTo>
                    <a:lnTo>
                      <a:pt x="2492" y="732"/>
                    </a:lnTo>
                    <a:lnTo>
                      <a:pt x="2499" y="741"/>
                    </a:lnTo>
                    <a:lnTo>
                      <a:pt x="2503" y="751"/>
                    </a:lnTo>
                    <a:lnTo>
                      <a:pt x="2508" y="758"/>
                    </a:lnTo>
                    <a:lnTo>
                      <a:pt x="2513" y="767"/>
                    </a:lnTo>
                    <a:lnTo>
                      <a:pt x="2515" y="775"/>
                    </a:lnTo>
                    <a:lnTo>
                      <a:pt x="2518" y="779"/>
                    </a:lnTo>
                    <a:lnTo>
                      <a:pt x="2518" y="786"/>
                    </a:lnTo>
                    <a:lnTo>
                      <a:pt x="2520" y="791"/>
                    </a:lnTo>
                    <a:lnTo>
                      <a:pt x="2518" y="796"/>
                    </a:lnTo>
                    <a:lnTo>
                      <a:pt x="2518" y="801"/>
                    </a:lnTo>
                    <a:lnTo>
                      <a:pt x="2513" y="805"/>
                    </a:lnTo>
                    <a:lnTo>
                      <a:pt x="2508" y="810"/>
                    </a:lnTo>
                    <a:lnTo>
                      <a:pt x="2503" y="815"/>
                    </a:lnTo>
                    <a:lnTo>
                      <a:pt x="2499" y="820"/>
                    </a:lnTo>
                    <a:lnTo>
                      <a:pt x="2492" y="822"/>
                    </a:lnTo>
                    <a:lnTo>
                      <a:pt x="2487" y="827"/>
                    </a:lnTo>
                    <a:lnTo>
                      <a:pt x="2482" y="829"/>
                    </a:lnTo>
                    <a:lnTo>
                      <a:pt x="2475" y="832"/>
                    </a:lnTo>
                    <a:lnTo>
                      <a:pt x="2470" y="832"/>
                    </a:lnTo>
                    <a:lnTo>
                      <a:pt x="2463" y="832"/>
                    </a:lnTo>
                    <a:lnTo>
                      <a:pt x="2456" y="832"/>
                    </a:lnTo>
                    <a:lnTo>
                      <a:pt x="2447" y="832"/>
                    </a:lnTo>
                    <a:lnTo>
                      <a:pt x="2439" y="829"/>
                    </a:lnTo>
                    <a:lnTo>
                      <a:pt x="2432" y="827"/>
                    </a:lnTo>
                    <a:lnTo>
                      <a:pt x="2423" y="822"/>
                    </a:lnTo>
                    <a:lnTo>
                      <a:pt x="2416" y="820"/>
                    </a:lnTo>
                    <a:lnTo>
                      <a:pt x="2409" y="817"/>
                    </a:lnTo>
                    <a:lnTo>
                      <a:pt x="2404" y="815"/>
                    </a:lnTo>
                    <a:lnTo>
                      <a:pt x="2399" y="813"/>
                    </a:lnTo>
                    <a:lnTo>
                      <a:pt x="2394" y="810"/>
                    </a:lnTo>
                    <a:lnTo>
                      <a:pt x="2390" y="808"/>
                    </a:lnTo>
                    <a:lnTo>
                      <a:pt x="2385" y="805"/>
                    </a:lnTo>
                    <a:lnTo>
                      <a:pt x="2380" y="801"/>
                    </a:lnTo>
                    <a:lnTo>
                      <a:pt x="2376" y="798"/>
                    </a:lnTo>
                    <a:lnTo>
                      <a:pt x="2368" y="794"/>
                    </a:lnTo>
                    <a:lnTo>
                      <a:pt x="2364" y="791"/>
                    </a:lnTo>
                    <a:lnTo>
                      <a:pt x="2359" y="786"/>
                    </a:lnTo>
                    <a:lnTo>
                      <a:pt x="2354" y="782"/>
                    </a:lnTo>
                    <a:lnTo>
                      <a:pt x="2349" y="777"/>
                    </a:lnTo>
                    <a:lnTo>
                      <a:pt x="2345" y="775"/>
                    </a:lnTo>
                    <a:lnTo>
                      <a:pt x="2338" y="770"/>
                    </a:lnTo>
                    <a:lnTo>
                      <a:pt x="2333" y="765"/>
                    </a:lnTo>
                    <a:lnTo>
                      <a:pt x="2326" y="760"/>
                    </a:lnTo>
                    <a:lnTo>
                      <a:pt x="2321" y="753"/>
                    </a:lnTo>
                    <a:lnTo>
                      <a:pt x="2316" y="748"/>
                    </a:lnTo>
                    <a:lnTo>
                      <a:pt x="2309" y="744"/>
                    </a:lnTo>
                    <a:lnTo>
                      <a:pt x="2304" y="737"/>
                    </a:lnTo>
                    <a:lnTo>
                      <a:pt x="2297" y="732"/>
                    </a:lnTo>
                    <a:lnTo>
                      <a:pt x="2290" y="725"/>
                    </a:lnTo>
                    <a:lnTo>
                      <a:pt x="2286" y="720"/>
                    </a:lnTo>
                    <a:lnTo>
                      <a:pt x="2278" y="713"/>
                    </a:lnTo>
                    <a:lnTo>
                      <a:pt x="2271" y="706"/>
                    </a:lnTo>
                    <a:lnTo>
                      <a:pt x="2267" y="699"/>
                    </a:lnTo>
                    <a:lnTo>
                      <a:pt x="2259" y="691"/>
                    </a:lnTo>
                    <a:lnTo>
                      <a:pt x="2252" y="684"/>
                    </a:lnTo>
                    <a:lnTo>
                      <a:pt x="2245" y="677"/>
                    </a:lnTo>
                    <a:lnTo>
                      <a:pt x="2238" y="670"/>
                    </a:lnTo>
                    <a:lnTo>
                      <a:pt x="2231" y="663"/>
                    </a:lnTo>
                    <a:lnTo>
                      <a:pt x="2224" y="653"/>
                    </a:lnTo>
                    <a:lnTo>
                      <a:pt x="2217" y="644"/>
                    </a:lnTo>
                    <a:lnTo>
                      <a:pt x="2210" y="637"/>
                    </a:lnTo>
                    <a:lnTo>
                      <a:pt x="2200" y="630"/>
                    </a:lnTo>
                    <a:lnTo>
                      <a:pt x="2193" y="620"/>
                    </a:lnTo>
                    <a:lnTo>
                      <a:pt x="2184" y="611"/>
                    </a:lnTo>
                    <a:lnTo>
                      <a:pt x="2174" y="601"/>
                    </a:lnTo>
                    <a:lnTo>
                      <a:pt x="2167" y="594"/>
                    </a:lnTo>
                    <a:lnTo>
                      <a:pt x="2155" y="585"/>
                    </a:lnTo>
                    <a:lnTo>
                      <a:pt x="2146" y="575"/>
                    </a:lnTo>
                    <a:lnTo>
                      <a:pt x="2136" y="568"/>
                    </a:lnTo>
                    <a:lnTo>
                      <a:pt x="2127" y="558"/>
                    </a:lnTo>
                    <a:lnTo>
                      <a:pt x="2115" y="551"/>
                    </a:lnTo>
                    <a:lnTo>
                      <a:pt x="2103" y="542"/>
                    </a:lnTo>
                    <a:lnTo>
                      <a:pt x="2094" y="532"/>
                    </a:lnTo>
                    <a:lnTo>
                      <a:pt x="2084" y="525"/>
                    </a:lnTo>
                    <a:lnTo>
                      <a:pt x="2072" y="516"/>
                    </a:lnTo>
                    <a:lnTo>
                      <a:pt x="2061" y="506"/>
                    </a:lnTo>
                    <a:lnTo>
                      <a:pt x="2049" y="497"/>
                    </a:lnTo>
                    <a:lnTo>
                      <a:pt x="2037" y="490"/>
                    </a:lnTo>
                    <a:lnTo>
                      <a:pt x="2027" y="480"/>
                    </a:lnTo>
                    <a:lnTo>
                      <a:pt x="2016" y="473"/>
                    </a:lnTo>
                    <a:lnTo>
                      <a:pt x="2004" y="461"/>
                    </a:lnTo>
                    <a:lnTo>
                      <a:pt x="1992" y="454"/>
                    </a:lnTo>
                    <a:lnTo>
                      <a:pt x="1978" y="447"/>
                    </a:lnTo>
                    <a:lnTo>
                      <a:pt x="1966" y="437"/>
                    </a:lnTo>
                    <a:lnTo>
                      <a:pt x="1954" y="430"/>
                    </a:lnTo>
                    <a:lnTo>
                      <a:pt x="1942" y="421"/>
                    </a:lnTo>
                    <a:lnTo>
                      <a:pt x="1930" y="414"/>
                    </a:lnTo>
                    <a:lnTo>
                      <a:pt x="1918" y="406"/>
                    </a:lnTo>
                    <a:lnTo>
                      <a:pt x="1907" y="399"/>
                    </a:lnTo>
                    <a:lnTo>
                      <a:pt x="1895" y="390"/>
                    </a:lnTo>
                    <a:lnTo>
                      <a:pt x="1881" y="383"/>
                    </a:lnTo>
                    <a:lnTo>
                      <a:pt x="1869" y="376"/>
                    </a:lnTo>
                    <a:lnTo>
                      <a:pt x="1857" y="366"/>
                    </a:lnTo>
                    <a:lnTo>
                      <a:pt x="1845" y="361"/>
                    </a:lnTo>
                    <a:lnTo>
                      <a:pt x="1831" y="352"/>
                    </a:lnTo>
                    <a:lnTo>
                      <a:pt x="1821" y="345"/>
                    </a:lnTo>
                    <a:lnTo>
                      <a:pt x="1809" y="338"/>
                    </a:lnTo>
                    <a:lnTo>
                      <a:pt x="1798" y="333"/>
                    </a:lnTo>
                    <a:lnTo>
                      <a:pt x="1786" y="326"/>
                    </a:lnTo>
                    <a:lnTo>
                      <a:pt x="1774" y="319"/>
                    </a:lnTo>
                    <a:lnTo>
                      <a:pt x="1762" y="314"/>
                    </a:lnTo>
                    <a:lnTo>
                      <a:pt x="1750" y="309"/>
                    </a:lnTo>
                    <a:lnTo>
                      <a:pt x="1741" y="304"/>
                    </a:lnTo>
                    <a:lnTo>
                      <a:pt x="1729" y="297"/>
                    </a:lnTo>
                    <a:lnTo>
                      <a:pt x="1717" y="292"/>
                    </a:lnTo>
                    <a:lnTo>
                      <a:pt x="1708" y="290"/>
                    </a:lnTo>
                    <a:lnTo>
                      <a:pt x="1698" y="283"/>
                    </a:lnTo>
                    <a:lnTo>
                      <a:pt x="1686" y="278"/>
                    </a:lnTo>
                    <a:lnTo>
                      <a:pt x="1677" y="276"/>
                    </a:lnTo>
                    <a:lnTo>
                      <a:pt x="1667" y="271"/>
                    </a:lnTo>
                    <a:lnTo>
                      <a:pt x="1658" y="269"/>
                    </a:lnTo>
                    <a:lnTo>
                      <a:pt x="1648" y="266"/>
                    </a:lnTo>
                    <a:lnTo>
                      <a:pt x="1639" y="264"/>
                    </a:lnTo>
                    <a:lnTo>
                      <a:pt x="1632" y="262"/>
                    </a:lnTo>
                    <a:lnTo>
                      <a:pt x="1620" y="257"/>
                    </a:lnTo>
                    <a:lnTo>
                      <a:pt x="1613" y="257"/>
                    </a:lnTo>
                    <a:lnTo>
                      <a:pt x="1606" y="254"/>
                    </a:lnTo>
                    <a:lnTo>
                      <a:pt x="1599" y="254"/>
                    </a:lnTo>
                    <a:lnTo>
                      <a:pt x="1592" y="252"/>
                    </a:lnTo>
                    <a:lnTo>
                      <a:pt x="1584" y="252"/>
                    </a:lnTo>
                    <a:lnTo>
                      <a:pt x="1577" y="252"/>
                    </a:lnTo>
                    <a:lnTo>
                      <a:pt x="1573" y="254"/>
                    </a:lnTo>
                    <a:lnTo>
                      <a:pt x="1566" y="254"/>
                    </a:lnTo>
                    <a:lnTo>
                      <a:pt x="1561" y="254"/>
                    </a:lnTo>
                    <a:lnTo>
                      <a:pt x="1556" y="254"/>
                    </a:lnTo>
                    <a:lnTo>
                      <a:pt x="1551" y="257"/>
                    </a:lnTo>
                    <a:lnTo>
                      <a:pt x="1547" y="257"/>
                    </a:lnTo>
                    <a:lnTo>
                      <a:pt x="1539" y="257"/>
                    </a:lnTo>
                    <a:lnTo>
                      <a:pt x="1537" y="259"/>
                    </a:lnTo>
                    <a:lnTo>
                      <a:pt x="1532" y="262"/>
                    </a:lnTo>
                    <a:lnTo>
                      <a:pt x="1525" y="264"/>
                    </a:lnTo>
                    <a:lnTo>
                      <a:pt x="1518" y="269"/>
                    </a:lnTo>
                    <a:lnTo>
                      <a:pt x="1511" y="273"/>
                    </a:lnTo>
                    <a:lnTo>
                      <a:pt x="1506" y="278"/>
                    </a:lnTo>
                    <a:lnTo>
                      <a:pt x="1499" y="283"/>
                    </a:lnTo>
                    <a:lnTo>
                      <a:pt x="1494" y="288"/>
                    </a:lnTo>
                    <a:lnTo>
                      <a:pt x="1490" y="295"/>
                    </a:lnTo>
                    <a:lnTo>
                      <a:pt x="1485" y="300"/>
                    </a:lnTo>
                    <a:lnTo>
                      <a:pt x="1480" y="307"/>
                    </a:lnTo>
                    <a:lnTo>
                      <a:pt x="1476" y="314"/>
                    </a:lnTo>
                    <a:lnTo>
                      <a:pt x="1471" y="321"/>
                    </a:lnTo>
                    <a:lnTo>
                      <a:pt x="1466" y="328"/>
                    </a:lnTo>
                    <a:lnTo>
                      <a:pt x="1459" y="335"/>
                    </a:lnTo>
                    <a:lnTo>
                      <a:pt x="1452" y="342"/>
                    </a:lnTo>
                    <a:lnTo>
                      <a:pt x="1445" y="349"/>
                    </a:lnTo>
                    <a:lnTo>
                      <a:pt x="1438" y="359"/>
                    </a:lnTo>
                    <a:lnTo>
                      <a:pt x="1431" y="361"/>
                    </a:lnTo>
                    <a:lnTo>
                      <a:pt x="1426" y="364"/>
                    </a:lnTo>
                    <a:lnTo>
                      <a:pt x="1421" y="366"/>
                    </a:lnTo>
                    <a:lnTo>
                      <a:pt x="1416" y="373"/>
                    </a:lnTo>
                    <a:lnTo>
                      <a:pt x="1412" y="376"/>
                    </a:lnTo>
                    <a:lnTo>
                      <a:pt x="1407" y="380"/>
                    </a:lnTo>
                    <a:lnTo>
                      <a:pt x="1400" y="383"/>
                    </a:lnTo>
                    <a:lnTo>
                      <a:pt x="1395" y="387"/>
                    </a:lnTo>
                    <a:lnTo>
                      <a:pt x="1388" y="390"/>
                    </a:lnTo>
                    <a:lnTo>
                      <a:pt x="1381" y="395"/>
                    </a:lnTo>
                    <a:lnTo>
                      <a:pt x="1374" y="397"/>
                    </a:lnTo>
                    <a:lnTo>
                      <a:pt x="1367" y="402"/>
                    </a:lnTo>
                    <a:lnTo>
                      <a:pt x="1357" y="404"/>
                    </a:lnTo>
                    <a:lnTo>
                      <a:pt x="1348" y="409"/>
                    </a:lnTo>
                    <a:lnTo>
                      <a:pt x="1341" y="411"/>
                    </a:lnTo>
                    <a:lnTo>
                      <a:pt x="1331" y="416"/>
                    </a:lnTo>
                    <a:lnTo>
                      <a:pt x="1319" y="418"/>
                    </a:lnTo>
                    <a:lnTo>
                      <a:pt x="1312" y="421"/>
                    </a:lnTo>
                    <a:lnTo>
                      <a:pt x="1300" y="425"/>
                    </a:lnTo>
                    <a:lnTo>
                      <a:pt x="1291" y="430"/>
                    </a:lnTo>
                    <a:lnTo>
                      <a:pt x="1277" y="433"/>
                    </a:lnTo>
                    <a:lnTo>
                      <a:pt x="1265" y="435"/>
                    </a:lnTo>
                    <a:lnTo>
                      <a:pt x="1253" y="437"/>
                    </a:lnTo>
                    <a:lnTo>
                      <a:pt x="1241" y="442"/>
                    </a:lnTo>
                    <a:lnTo>
                      <a:pt x="1227" y="444"/>
                    </a:lnTo>
                    <a:lnTo>
                      <a:pt x="1215" y="447"/>
                    </a:lnTo>
                    <a:lnTo>
                      <a:pt x="1201" y="449"/>
                    </a:lnTo>
                    <a:lnTo>
                      <a:pt x="1189" y="452"/>
                    </a:lnTo>
                    <a:lnTo>
                      <a:pt x="1177" y="456"/>
                    </a:lnTo>
                    <a:lnTo>
                      <a:pt x="1163" y="459"/>
                    </a:lnTo>
                    <a:lnTo>
                      <a:pt x="1151" y="461"/>
                    </a:lnTo>
                    <a:lnTo>
                      <a:pt x="1142" y="463"/>
                    </a:lnTo>
                    <a:lnTo>
                      <a:pt x="1130" y="463"/>
                    </a:lnTo>
                    <a:lnTo>
                      <a:pt x="1118" y="468"/>
                    </a:lnTo>
                    <a:lnTo>
                      <a:pt x="1108" y="468"/>
                    </a:lnTo>
                    <a:lnTo>
                      <a:pt x="1099" y="471"/>
                    </a:lnTo>
                    <a:lnTo>
                      <a:pt x="1087" y="473"/>
                    </a:lnTo>
                    <a:lnTo>
                      <a:pt x="1078" y="475"/>
                    </a:lnTo>
                    <a:lnTo>
                      <a:pt x="1068" y="475"/>
                    </a:lnTo>
                    <a:lnTo>
                      <a:pt x="1056" y="478"/>
                    </a:lnTo>
                    <a:lnTo>
                      <a:pt x="1049" y="480"/>
                    </a:lnTo>
                    <a:lnTo>
                      <a:pt x="1037" y="482"/>
                    </a:lnTo>
                    <a:lnTo>
                      <a:pt x="1028" y="482"/>
                    </a:lnTo>
                    <a:lnTo>
                      <a:pt x="1018" y="485"/>
                    </a:lnTo>
                    <a:lnTo>
                      <a:pt x="1011" y="485"/>
                    </a:lnTo>
                    <a:lnTo>
                      <a:pt x="1002" y="487"/>
                    </a:lnTo>
                    <a:lnTo>
                      <a:pt x="992" y="487"/>
                    </a:lnTo>
                    <a:lnTo>
                      <a:pt x="985" y="490"/>
                    </a:lnTo>
                    <a:lnTo>
                      <a:pt x="976" y="490"/>
                    </a:lnTo>
                    <a:lnTo>
                      <a:pt x="969" y="490"/>
                    </a:lnTo>
                    <a:lnTo>
                      <a:pt x="959" y="492"/>
                    </a:lnTo>
                    <a:lnTo>
                      <a:pt x="952" y="492"/>
                    </a:lnTo>
                    <a:lnTo>
                      <a:pt x="945" y="494"/>
                    </a:lnTo>
                    <a:lnTo>
                      <a:pt x="936" y="497"/>
                    </a:lnTo>
                    <a:lnTo>
                      <a:pt x="928" y="497"/>
                    </a:lnTo>
                    <a:lnTo>
                      <a:pt x="921" y="497"/>
                    </a:lnTo>
                    <a:lnTo>
                      <a:pt x="914" y="497"/>
                    </a:lnTo>
                    <a:lnTo>
                      <a:pt x="905" y="499"/>
                    </a:lnTo>
                    <a:lnTo>
                      <a:pt x="900" y="499"/>
                    </a:lnTo>
                    <a:lnTo>
                      <a:pt x="891" y="499"/>
                    </a:lnTo>
                    <a:lnTo>
                      <a:pt x="883" y="499"/>
                    </a:lnTo>
                    <a:lnTo>
                      <a:pt x="876" y="499"/>
                    </a:lnTo>
                    <a:lnTo>
                      <a:pt x="869" y="501"/>
                    </a:lnTo>
                    <a:lnTo>
                      <a:pt x="862" y="501"/>
                    </a:lnTo>
                    <a:lnTo>
                      <a:pt x="855" y="501"/>
                    </a:lnTo>
                    <a:lnTo>
                      <a:pt x="848" y="501"/>
                    </a:lnTo>
                    <a:lnTo>
                      <a:pt x="841" y="501"/>
                    </a:lnTo>
                    <a:lnTo>
                      <a:pt x="834" y="504"/>
                    </a:lnTo>
                    <a:lnTo>
                      <a:pt x="824" y="504"/>
                    </a:lnTo>
                    <a:lnTo>
                      <a:pt x="819" y="504"/>
                    </a:lnTo>
                    <a:lnTo>
                      <a:pt x="812" y="504"/>
                    </a:lnTo>
                    <a:lnTo>
                      <a:pt x="805" y="504"/>
                    </a:lnTo>
                    <a:lnTo>
                      <a:pt x="798" y="504"/>
                    </a:lnTo>
                    <a:lnTo>
                      <a:pt x="791" y="504"/>
                    </a:lnTo>
                    <a:lnTo>
                      <a:pt x="784" y="504"/>
                    </a:lnTo>
                    <a:lnTo>
                      <a:pt x="777" y="506"/>
                    </a:lnTo>
                    <a:lnTo>
                      <a:pt x="770" y="506"/>
                    </a:lnTo>
                    <a:lnTo>
                      <a:pt x="763" y="506"/>
                    </a:lnTo>
                    <a:lnTo>
                      <a:pt x="753" y="506"/>
                    </a:lnTo>
                    <a:lnTo>
                      <a:pt x="748" y="506"/>
                    </a:lnTo>
                    <a:lnTo>
                      <a:pt x="739" y="506"/>
                    </a:lnTo>
                    <a:lnTo>
                      <a:pt x="732" y="506"/>
                    </a:lnTo>
                    <a:lnTo>
                      <a:pt x="725" y="506"/>
                    </a:lnTo>
                    <a:lnTo>
                      <a:pt x="715" y="506"/>
                    </a:lnTo>
                    <a:lnTo>
                      <a:pt x="708" y="506"/>
                    </a:lnTo>
                    <a:lnTo>
                      <a:pt x="701" y="506"/>
                    </a:lnTo>
                    <a:lnTo>
                      <a:pt x="694" y="506"/>
                    </a:lnTo>
                    <a:lnTo>
                      <a:pt x="687" y="509"/>
                    </a:lnTo>
                    <a:lnTo>
                      <a:pt x="677" y="506"/>
                    </a:lnTo>
                    <a:lnTo>
                      <a:pt x="668" y="506"/>
                    </a:lnTo>
                    <a:lnTo>
                      <a:pt x="658" y="504"/>
                    </a:lnTo>
                    <a:lnTo>
                      <a:pt x="651" y="50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1" y="504"/>
                    </a:lnTo>
                    <a:lnTo>
                      <a:pt x="602" y="506"/>
                    </a:lnTo>
                    <a:lnTo>
                      <a:pt x="594" y="506"/>
                    </a:lnTo>
                    <a:lnTo>
                      <a:pt x="587" y="509"/>
                    </a:lnTo>
                    <a:lnTo>
                      <a:pt x="580" y="509"/>
                    </a:lnTo>
                    <a:lnTo>
                      <a:pt x="573" y="511"/>
                    </a:lnTo>
                    <a:lnTo>
                      <a:pt x="568" y="513"/>
                    </a:lnTo>
                    <a:lnTo>
                      <a:pt x="561" y="516"/>
                    </a:lnTo>
                    <a:lnTo>
                      <a:pt x="554" y="516"/>
                    </a:lnTo>
                    <a:lnTo>
                      <a:pt x="547" y="518"/>
                    </a:lnTo>
                    <a:lnTo>
                      <a:pt x="542" y="520"/>
                    </a:lnTo>
                    <a:lnTo>
                      <a:pt x="535" y="523"/>
                    </a:lnTo>
                    <a:lnTo>
                      <a:pt x="531" y="525"/>
                    </a:lnTo>
                    <a:lnTo>
                      <a:pt x="526" y="528"/>
                    </a:lnTo>
                    <a:lnTo>
                      <a:pt x="519" y="530"/>
                    </a:lnTo>
                    <a:lnTo>
                      <a:pt x="514" y="532"/>
                    </a:lnTo>
                    <a:lnTo>
                      <a:pt x="509" y="537"/>
                    </a:lnTo>
                    <a:lnTo>
                      <a:pt x="504" y="539"/>
                    </a:lnTo>
                    <a:lnTo>
                      <a:pt x="500" y="542"/>
                    </a:lnTo>
                    <a:lnTo>
                      <a:pt x="495" y="544"/>
                    </a:lnTo>
                    <a:lnTo>
                      <a:pt x="486" y="554"/>
                    </a:lnTo>
                    <a:lnTo>
                      <a:pt x="478" y="561"/>
                    </a:lnTo>
                    <a:lnTo>
                      <a:pt x="469" y="568"/>
                    </a:lnTo>
                    <a:lnTo>
                      <a:pt x="462" y="575"/>
                    </a:lnTo>
                    <a:lnTo>
                      <a:pt x="455" y="585"/>
                    </a:lnTo>
                    <a:lnTo>
                      <a:pt x="448" y="594"/>
                    </a:lnTo>
                    <a:lnTo>
                      <a:pt x="443" y="601"/>
                    </a:lnTo>
                    <a:lnTo>
                      <a:pt x="436" y="611"/>
                    </a:lnTo>
                    <a:lnTo>
                      <a:pt x="433" y="615"/>
                    </a:lnTo>
                    <a:lnTo>
                      <a:pt x="431" y="620"/>
                    </a:lnTo>
                    <a:lnTo>
                      <a:pt x="429" y="625"/>
                    </a:lnTo>
                    <a:lnTo>
                      <a:pt x="429" y="630"/>
                    </a:lnTo>
                    <a:lnTo>
                      <a:pt x="424" y="634"/>
                    </a:lnTo>
                    <a:lnTo>
                      <a:pt x="422" y="639"/>
                    </a:lnTo>
                    <a:lnTo>
                      <a:pt x="422" y="644"/>
                    </a:lnTo>
                    <a:lnTo>
                      <a:pt x="419" y="651"/>
                    </a:lnTo>
                    <a:lnTo>
                      <a:pt x="417" y="656"/>
                    </a:lnTo>
                    <a:lnTo>
                      <a:pt x="414" y="661"/>
                    </a:lnTo>
                    <a:lnTo>
                      <a:pt x="412" y="665"/>
                    </a:lnTo>
                    <a:lnTo>
                      <a:pt x="410" y="670"/>
                    </a:lnTo>
                    <a:lnTo>
                      <a:pt x="407" y="675"/>
                    </a:lnTo>
                    <a:lnTo>
                      <a:pt x="407" y="680"/>
                    </a:lnTo>
                    <a:lnTo>
                      <a:pt x="405" y="684"/>
                    </a:lnTo>
                    <a:lnTo>
                      <a:pt x="405" y="691"/>
                    </a:lnTo>
                    <a:lnTo>
                      <a:pt x="403" y="696"/>
                    </a:lnTo>
                    <a:lnTo>
                      <a:pt x="403" y="701"/>
                    </a:lnTo>
                    <a:lnTo>
                      <a:pt x="403" y="706"/>
                    </a:lnTo>
                    <a:lnTo>
                      <a:pt x="403" y="713"/>
                    </a:lnTo>
                    <a:lnTo>
                      <a:pt x="398" y="718"/>
                    </a:lnTo>
                    <a:lnTo>
                      <a:pt x="398" y="722"/>
                    </a:lnTo>
                    <a:lnTo>
                      <a:pt x="396" y="727"/>
                    </a:lnTo>
                    <a:lnTo>
                      <a:pt x="396" y="737"/>
                    </a:lnTo>
                    <a:lnTo>
                      <a:pt x="393" y="741"/>
                    </a:lnTo>
                    <a:lnTo>
                      <a:pt x="393" y="751"/>
                    </a:lnTo>
                    <a:lnTo>
                      <a:pt x="393" y="760"/>
                    </a:lnTo>
                    <a:lnTo>
                      <a:pt x="393" y="767"/>
                    </a:lnTo>
                    <a:lnTo>
                      <a:pt x="391" y="777"/>
                    </a:lnTo>
                    <a:lnTo>
                      <a:pt x="391" y="786"/>
                    </a:lnTo>
                    <a:lnTo>
                      <a:pt x="391" y="796"/>
                    </a:lnTo>
                    <a:lnTo>
                      <a:pt x="391" y="805"/>
                    </a:lnTo>
                    <a:lnTo>
                      <a:pt x="388" y="817"/>
                    </a:lnTo>
                    <a:lnTo>
                      <a:pt x="388" y="829"/>
                    </a:lnTo>
                    <a:lnTo>
                      <a:pt x="388" y="839"/>
                    </a:lnTo>
                    <a:lnTo>
                      <a:pt x="388" y="851"/>
                    </a:lnTo>
                    <a:lnTo>
                      <a:pt x="388" y="860"/>
                    </a:lnTo>
                    <a:lnTo>
                      <a:pt x="388" y="874"/>
                    </a:lnTo>
                    <a:lnTo>
                      <a:pt x="388" y="886"/>
                    </a:lnTo>
                    <a:lnTo>
                      <a:pt x="388" y="898"/>
                    </a:lnTo>
                    <a:lnTo>
                      <a:pt x="388" y="910"/>
                    </a:lnTo>
                    <a:lnTo>
                      <a:pt x="388" y="924"/>
                    </a:lnTo>
                    <a:lnTo>
                      <a:pt x="388" y="936"/>
                    </a:lnTo>
                    <a:lnTo>
                      <a:pt x="388" y="950"/>
                    </a:lnTo>
                    <a:lnTo>
                      <a:pt x="388" y="962"/>
                    </a:lnTo>
                    <a:lnTo>
                      <a:pt x="388" y="976"/>
                    </a:lnTo>
                    <a:lnTo>
                      <a:pt x="388" y="991"/>
                    </a:lnTo>
                    <a:lnTo>
                      <a:pt x="388" y="1003"/>
                    </a:lnTo>
                    <a:lnTo>
                      <a:pt x="388" y="1017"/>
                    </a:lnTo>
                    <a:lnTo>
                      <a:pt x="388" y="1031"/>
                    </a:lnTo>
                    <a:lnTo>
                      <a:pt x="388" y="1045"/>
                    </a:lnTo>
                    <a:lnTo>
                      <a:pt x="388" y="1060"/>
                    </a:lnTo>
                    <a:lnTo>
                      <a:pt x="386" y="1071"/>
                    </a:lnTo>
                    <a:lnTo>
                      <a:pt x="386" y="1088"/>
                    </a:lnTo>
                    <a:lnTo>
                      <a:pt x="386" y="1100"/>
                    </a:lnTo>
                    <a:lnTo>
                      <a:pt x="386" y="1114"/>
                    </a:lnTo>
                    <a:lnTo>
                      <a:pt x="386" y="1128"/>
                    </a:lnTo>
                    <a:lnTo>
                      <a:pt x="386" y="1143"/>
                    </a:lnTo>
                    <a:lnTo>
                      <a:pt x="386" y="1155"/>
                    </a:lnTo>
                    <a:lnTo>
                      <a:pt x="386" y="1169"/>
                    </a:lnTo>
                    <a:lnTo>
                      <a:pt x="386" y="1183"/>
                    </a:lnTo>
                    <a:lnTo>
                      <a:pt x="386" y="1195"/>
                    </a:lnTo>
                    <a:lnTo>
                      <a:pt x="386" y="1209"/>
                    </a:lnTo>
                    <a:lnTo>
                      <a:pt x="386" y="1221"/>
                    </a:lnTo>
                    <a:lnTo>
                      <a:pt x="386" y="1235"/>
                    </a:lnTo>
                    <a:lnTo>
                      <a:pt x="386" y="1247"/>
                    </a:lnTo>
                    <a:lnTo>
                      <a:pt x="386" y="1259"/>
                    </a:lnTo>
                    <a:lnTo>
                      <a:pt x="386" y="1273"/>
                    </a:lnTo>
                    <a:lnTo>
                      <a:pt x="384" y="1285"/>
                    </a:lnTo>
                    <a:lnTo>
                      <a:pt x="384" y="1297"/>
                    </a:lnTo>
                    <a:lnTo>
                      <a:pt x="384" y="1307"/>
                    </a:lnTo>
                    <a:lnTo>
                      <a:pt x="384" y="1318"/>
                    </a:lnTo>
                    <a:lnTo>
                      <a:pt x="381" y="1328"/>
                    </a:lnTo>
                    <a:lnTo>
                      <a:pt x="381" y="1340"/>
                    </a:lnTo>
                    <a:lnTo>
                      <a:pt x="381" y="1349"/>
                    </a:lnTo>
                    <a:lnTo>
                      <a:pt x="381" y="1361"/>
                    </a:lnTo>
                    <a:lnTo>
                      <a:pt x="379" y="1371"/>
                    </a:lnTo>
                    <a:lnTo>
                      <a:pt x="379" y="1380"/>
                    </a:lnTo>
                    <a:lnTo>
                      <a:pt x="379" y="1387"/>
                    </a:lnTo>
                    <a:lnTo>
                      <a:pt x="379" y="1397"/>
                    </a:lnTo>
                    <a:lnTo>
                      <a:pt x="377" y="1402"/>
                    </a:lnTo>
                    <a:lnTo>
                      <a:pt x="377" y="1411"/>
                    </a:lnTo>
                    <a:lnTo>
                      <a:pt x="374" y="1418"/>
                    </a:lnTo>
                    <a:lnTo>
                      <a:pt x="374" y="1425"/>
                    </a:lnTo>
                    <a:lnTo>
                      <a:pt x="374" y="1430"/>
                    </a:lnTo>
                    <a:lnTo>
                      <a:pt x="369" y="1437"/>
                    </a:lnTo>
                    <a:lnTo>
                      <a:pt x="369" y="1442"/>
                    </a:lnTo>
                    <a:lnTo>
                      <a:pt x="367" y="1449"/>
                    </a:lnTo>
                    <a:lnTo>
                      <a:pt x="365" y="1456"/>
                    </a:lnTo>
                    <a:lnTo>
                      <a:pt x="365" y="1463"/>
                    </a:lnTo>
                    <a:lnTo>
                      <a:pt x="362" y="1468"/>
                    </a:lnTo>
                    <a:lnTo>
                      <a:pt x="360" y="1475"/>
                    </a:lnTo>
                    <a:lnTo>
                      <a:pt x="358" y="1480"/>
                    </a:lnTo>
                    <a:lnTo>
                      <a:pt x="355" y="1487"/>
                    </a:lnTo>
                    <a:lnTo>
                      <a:pt x="353" y="1494"/>
                    </a:lnTo>
                    <a:lnTo>
                      <a:pt x="351" y="1499"/>
                    </a:lnTo>
                    <a:lnTo>
                      <a:pt x="348" y="1506"/>
                    </a:lnTo>
                    <a:lnTo>
                      <a:pt x="346" y="1511"/>
                    </a:lnTo>
                    <a:lnTo>
                      <a:pt x="341" y="1518"/>
                    </a:lnTo>
                    <a:lnTo>
                      <a:pt x="339" y="1525"/>
                    </a:lnTo>
                    <a:lnTo>
                      <a:pt x="336" y="1530"/>
                    </a:lnTo>
                    <a:lnTo>
                      <a:pt x="334" y="1537"/>
                    </a:lnTo>
                    <a:lnTo>
                      <a:pt x="327" y="1542"/>
                    </a:lnTo>
                    <a:lnTo>
                      <a:pt x="324" y="1549"/>
                    </a:lnTo>
                    <a:lnTo>
                      <a:pt x="322" y="1554"/>
                    </a:lnTo>
                    <a:lnTo>
                      <a:pt x="317" y="1561"/>
                    </a:lnTo>
                    <a:lnTo>
                      <a:pt x="313" y="1565"/>
                    </a:lnTo>
                    <a:lnTo>
                      <a:pt x="310" y="1573"/>
                    </a:lnTo>
                    <a:lnTo>
                      <a:pt x="306" y="1577"/>
                    </a:lnTo>
                    <a:lnTo>
                      <a:pt x="301" y="1582"/>
                    </a:lnTo>
                    <a:lnTo>
                      <a:pt x="296" y="1589"/>
                    </a:lnTo>
                    <a:lnTo>
                      <a:pt x="294" y="1594"/>
                    </a:lnTo>
                    <a:lnTo>
                      <a:pt x="287" y="1601"/>
                    </a:lnTo>
                    <a:lnTo>
                      <a:pt x="282" y="1606"/>
                    </a:lnTo>
                    <a:lnTo>
                      <a:pt x="277" y="1611"/>
                    </a:lnTo>
                    <a:lnTo>
                      <a:pt x="272" y="1618"/>
                    </a:lnTo>
                    <a:lnTo>
                      <a:pt x="268" y="1620"/>
                    </a:lnTo>
                    <a:lnTo>
                      <a:pt x="261" y="1625"/>
                    </a:lnTo>
                    <a:lnTo>
                      <a:pt x="253" y="1630"/>
                    </a:lnTo>
                    <a:lnTo>
                      <a:pt x="249" y="1634"/>
                    </a:lnTo>
                    <a:lnTo>
                      <a:pt x="242" y="1639"/>
                    </a:lnTo>
                    <a:lnTo>
                      <a:pt x="237" y="1644"/>
                    </a:lnTo>
                    <a:lnTo>
                      <a:pt x="230" y="1649"/>
                    </a:lnTo>
                    <a:lnTo>
                      <a:pt x="225" y="1653"/>
                    </a:lnTo>
                    <a:lnTo>
                      <a:pt x="216" y="1658"/>
                    </a:lnTo>
                    <a:lnTo>
                      <a:pt x="211" y="1663"/>
                    </a:lnTo>
                    <a:lnTo>
                      <a:pt x="204" y="1665"/>
                    </a:lnTo>
                    <a:lnTo>
                      <a:pt x="197" y="1670"/>
                    </a:lnTo>
                    <a:lnTo>
                      <a:pt x="189" y="1672"/>
                    </a:lnTo>
                    <a:lnTo>
                      <a:pt x="182" y="1677"/>
                    </a:lnTo>
                    <a:lnTo>
                      <a:pt x="173" y="1679"/>
                    </a:lnTo>
                    <a:lnTo>
                      <a:pt x="166" y="1684"/>
                    </a:lnTo>
                    <a:lnTo>
                      <a:pt x="156" y="1687"/>
                    </a:lnTo>
                    <a:lnTo>
                      <a:pt x="147" y="1689"/>
                    </a:lnTo>
                    <a:lnTo>
                      <a:pt x="140" y="1691"/>
                    </a:lnTo>
                    <a:lnTo>
                      <a:pt x="130" y="1694"/>
                    </a:lnTo>
                    <a:lnTo>
                      <a:pt x="121" y="1698"/>
                    </a:lnTo>
                    <a:lnTo>
                      <a:pt x="114" y="1701"/>
                    </a:lnTo>
                    <a:lnTo>
                      <a:pt x="104" y="1703"/>
                    </a:lnTo>
                    <a:lnTo>
                      <a:pt x="95" y="1706"/>
                    </a:lnTo>
                    <a:lnTo>
                      <a:pt x="85" y="1706"/>
                    </a:lnTo>
                    <a:lnTo>
                      <a:pt x="76" y="1708"/>
                    </a:lnTo>
                    <a:lnTo>
                      <a:pt x="64" y="1708"/>
                    </a:lnTo>
                    <a:lnTo>
                      <a:pt x="54" y="1710"/>
                    </a:lnTo>
                    <a:lnTo>
                      <a:pt x="45" y="1713"/>
                    </a:lnTo>
                    <a:lnTo>
                      <a:pt x="33" y="1713"/>
                    </a:lnTo>
                    <a:lnTo>
                      <a:pt x="24" y="1713"/>
                    </a:lnTo>
                    <a:lnTo>
                      <a:pt x="12" y="1715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60" name="Freeform 51"/>
              <p:cNvSpPr>
                <a:spLocks noChangeAspect="1"/>
              </p:cNvSpPr>
              <p:nvPr/>
            </p:nvSpPr>
            <p:spPr bwMode="auto">
              <a:xfrm>
                <a:off x="2793" y="9103"/>
                <a:ext cx="1160" cy="1059"/>
              </a:xfrm>
              <a:custGeom>
                <a:avLst/>
                <a:gdLst>
                  <a:gd name="T0" fmla="*/ 14 w 1160"/>
                  <a:gd name="T1" fmla="*/ 955 h 1059"/>
                  <a:gd name="T2" fmla="*/ 61 w 1160"/>
                  <a:gd name="T3" fmla="*/ 810 h 1059"/>
                  <a:gd name="T4" fmla="*/ 137 w 1160"/>
                  <a:gd name="T5" fmla="*/ 617 h 1059"/>
                  <a:gd name="T6" fmla="*/ 246 w 1160"/>
                  <a:gd name="T7" fmla="*/ 413 h 1059"/>
                  <a:gd name="T8" fmla="*/ 391 w 1160"/>
                  <a:gd name="T9" fmla="*/ 226 h 1059"/>
                  <a:gd name="T10" fmla="*/ 566 w 1160"/>
                  <a:gd name="T11" fmla="*/ 93 h 1059"/>
                  <a:gd name="T12" fmla="*/ 736 w 1160"/>
                  <a:gd name="T13" fmla="*/ 24 h 1059"/>
                  <a:gd name="T14" fmla="*/ 888 w 1160"/>
                  <a:gd name="T15" fmla="*/ 0 h 1059"/>
                  <a:gd name="T16" fmla="*/ 1009 w 1160"/>
                  <a:gd name="T17" fmla="*/ 14 h 1059"/>
                  <a:gd name="T18" fmla="*/ 1099 w 1160"/>
                  <a:gd name="T19" fmla="*/ 50 h 1059"/>
                  <a:gd name="T20" fmla="*/ 1156 w 1160"/>
                  <a:gd name="T21" fmla="*/ 100 h 1059"/>
                  <a:gd name="T22" fmla="*/ 1149 w 1160"/>
                  <a:gd name="T23" fmla="*/ 171 h 1059"/>
                  <a:gd name="T24" fmla="*/ 1118 w 1160"/>
                  <a:gd name="T25" fmla="*/ 228 h 1059"/>
                  <a:gd name="T26" fmla="*/ 1073 w 1160"/>
                  <a:gd name="T27" fmla="*/ 292 h 1059"/>
                  <a:gd name="T28" fmla="*/ 1009 w 1160"/>
                  <a:gd name="T29" fmla="*/ 368 h 1059"/>
                  <a:gd name="T30" fmla="*/ 924 w 1160"/>
                  <a:gd name="T31" fmla="*/ 454 h 1059"/>
                  <a:gd name="T32" fmla="*/ 874 w 1160"/>
                  <a:gd name="T33" fmla="*/ 408 h 1059"/>
                  <a:gd name="T34" fmla="*/ 874 w 1160"/>
                  <a:gd name="T35" fmla="*/ 373 h 1059"/>
                  <a:gd name="T36" fmla="*/ 807 w 1160"/>
                  <a:gd name="T37" fmla="*/ 344 h 1059"/>
                  <a:gd name="T38" fmla="*/ 741 w 1160"/>
                  <a:gd name="T39" fmla="*/ 363 h 1059"/>
                  <a:gd name="T40" fmla="*/ 672 w 1160"/>
                  <a:gd name="T41" fmla="*/ 385 h 1059"/>
                  <a:gd name="T42" fmla="*/ 613 w 1160"/>
                  <a:gd name="T43" fmla="*/ 401 h 1059"/>
                  <a:gd name="T44" fmla="*/ 564 w 1160"/>
                  <a:gd name="T45" fmla="*/ 408 h 1059"/>
                  <a:gd name="T46" fmla="*/ 606 w 1160"/>
                  <a:gd name="T47" fmla="*/ 342 h 1059"/>
                  <a:gd name="T48" fmla="*/ 644 w 1160"/>
                  <a:gd name="T49" fmla="*/ 280 h 1059"/>
                  <a:gd name="T50" fmla="*/ 684 w 1160"/>
                  <a:gd name="T51" fmla="*/ 216 h 1059"/>
                  <a:gd name="T52" fmla="*/ 722 w 1160"/>
                  <a:gd name="T53" fmla="*/ 154 h 1059"/>
                  <a:gd name="T54" fmla="*/ 663 w 1160"/>
                  <a:gd name="T55" fmla="*/ 159 h 1059"/>
                  <a:gd name="T56" fmla="*/ 623 w 1160"/>
                  <a:gd name="T57" fmla="*/ 221 h 1059"/>
                  <a:gd name="T58" fmla="*/ 580 w 1160"/>
                  <a:gd name="T59" fmla="*/ 294 h 1059"/>
                  <a:gd name="T60" fmla="*/ 537 w 1160"/>
                  <a:gd name="T61" fmla="*/ 366 h 1059"/>
                  <a:gd name="T62" fmla="*/ 500 w 1160"/>
                  <a:gd name="T63" fmla="*/ 435 h 1059"/>
                  <a:gd name="T64" fmla="*/ 436 w 1160"/>
                  <a:gd name="T65" fmla="*/ 501 h 1059"/>
                  <a:gd name="T66" fmla="*/ 346 w 1160"/>
                  <a:gd name="T67" fmla="*/ 601 h 1059"/>
                  <a:gd name="T68" fmla="*/ 263 w 1160"/>
                  <a:gd name="T69" fmla="*/ 708 h 1059"/>
                  <a:gd name="T70" fmla="*/ 187 w 1160"/>
                  <a:gd name="T71" fmla="*/ 805 h 1059"/>
                  <a:gd name="T72" fmla="*/ 135 w 1160"/>
                  <a:gd name="T73" fmla="*/ 879 h 1059"/>
                  <a:gd name="T74" fmla="*/ 140 w 1160"/>
                  <a:gd name="T75" fmla="*/ 924 h 1059"/>
                  <a:gd name="T76" fmla="*/ 213 w 1160"/>
                  <a:gd name="T77" fmla="*/ 841 h 1059"/>
                  <a:gd name="T78" fmla="*/ 308 w 1160"/>
                  <a:gd name="T79" fmla="*/ 729 h 1059"/>
                  <a:gd name="T80" fmla="*/ 402 w 1160"/>
                  <a:gd name="T81" fmla="*/ 627 h 1059"/>
                  <a:gd name="T82" fmla="*/ 483 w 1160"/>
                  <a:gd name="T83" fmla="*/ 544 h 1059"/>
                  <a:gd name="T84" fmla="*/ 545 w 1160"/>
                  <a:gd name="T85" fmla="*/ 487 h 1059"/>
                  <a:gd name="T86" fmla="*/ 594 w 1160"/>
                  <a:gd name="T87" fmla="*/ 456 h 1059"/>
                  <a:gd name="T88" fmla="*/ 658 w 1160"/>
                  <a:gd name="T89" fmla="*/ 437 h 1059"/>
                  <a:gd name="T90" fmla="*/ 715 w 1160"/>
                  <a:gd name="T91" fmla="*/ 420 h 1059"/>
                  <a:gd name="T92" fmla="*/ 772 w 1160"/>
                  <a:gd name="T93" fmla="*/ 404 h 1059"/>
                  <a:gd name="T94" fmla="*/ 834 w 1160"/>
                  <a:gd name="T95" fmla="*/ 385 h 1059"/>
                  <a:gd name="T96" fmla="*/ 883 w 1160"/>
                  <a:gd name="T97" fmla="*/ 437 h 1059"/>
                  <a:gd name="T98" fmla="*/ 881 w 1160"/>
                  <a:gd name="T99" fmla="*/ 487 h 1059"/>
                  <a:gd name="T100" fmla="*/ 822 w 1160"/>
                  <a:gd name="T101" fmla="*/ 537 h 1059"/>
                  <a:gd name="T102" fmla="*/ 758 w 1160"/>
                  <a:gd name="T103" fmla="*/ 584 h 1059"/>
                  <a:gd name="T104" fmla="*/ 684 w 1160"/>
                  <a:gd name="T105" fmla="*/ 636 h 1059"/>
                  <a:gd name="T106" fmla="*/ 609 w 1160"/>
                  <a:gd name="T107" fmla="*/ 686 h 1059"/>
                  <a:gd name="T108" fmla="*/ 523 w 1160"/>
                  <a:gd name="T109" fmla="*/ 741 h 1059"/>
                  <a:gd name="T110" fmla="*/ 459 w 1160"/>
                  <a:gd name="T111" fmla="*/ 777 h 1059"/>
                  <a:gd name="T112" fmla="*/ 388 w 1160"/>
                  <a:gd name="T113" fmla="*/ 829 h 1059"/>
                  <a:gd name="T114" fmla="*/ 294 w 1160"/>
                  <a:gd name="T115" fmla="*/ 898 h 1059"/>
                  <a:gd name="T116" fmla="*/ 196 w 1160"/>
                  <a:gd name="T117" fmla="*/ 967 h 1059"/>
                  <a:gd name="T118" fmla="*/ 118 w 1160"/>
                  <a:gd name="T119" fmla="*/ 1024 h 1059"/>
                  <a:gd name="T120" fmla="*/ 52 w 1160"/>
                  <a:gd name="T121" fmla="*/ 1059 h 1059"/>
                  <a:gd name="T122" fmla="*/ 0 w 1160"/>
                  <a:gd name="T123" fmla="*/ 1019 h 10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0"/>
                  <a:gd name="T187" fmla="*/ 0 h 1059"/>
                  <a:gd name="T188" fmla="*/ 1160 w 1160"/>
                  <a:gd name="T189" fmla="*/ 1059 h 10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0" h="1059">
                    <a:moveTo>
                      <a:pt x="0" y="1019"/>
                    </a:moveTo>
                    <a:lnTo>
                      <a:pt x="0" y="1016"/>
                    </a:lnTo>
                    <a:lnTo>
                      <a:pt x="0" y="1009"/>
                    </a:lnTo>
                    <a:lnTo>
                      <a:pt x="0" y="1005"/>
                    </a:lnTo>
                    <a:lnTo>
                      <a:pt x="2" y="1002"/>
                    </a:lnTo>
                    <a:lnTo>
                      <a:pt x="2" y="995"/>
                    </a:lnTo>
                    <a:lnTo>
                      <a:pt x="5" y="990"/>
                    </a:lnTo>
                    <a:lnTo>
                      <a:pt x="7" y="981"/>
                    </a:lnTo>
                    <a:lnTo>
                      <a:pt x="9" y="971"/>
                    </a:lnTo>
                    <a:lnTo>
                      <a:pt x="12" y="964"/>
                    </a:lnTo>
                    <a:lnTo>
                      <a:pt x="14" y="955"/>
                    </a:lnTo>
                    <a:lnTo>
                      <a:pt x="16" y="943"/>
                    </a:lnTo>
                    <a:lnTo>
                      <a:pt x="21" y="933"/>
                    </a:lnTo>
                    <a:lnTo>
                      <a:pt x="24" y="921"/>
                    </a:lnTo>
                    <a:lnTo>
                      <a:pt x="28" y="910"/>
                    </a:lnTo>
                    <a:lnTo>
                      <a:pt x="31" y="898"/>
                    </a:lnTo>
                    <a:lnTo>
                      <a:pt x="35" y="883"/>
                    </a:lnTo>
                    <a:lnTo>
                      <a:pt x="40" y="869"/>
                    </a:lnTo>
                    <a:lnTo>
                      <a:pt x="45" y="857"/>
                    </a:lnTo>
                    <a:lnTo>
                      <a:pt x="50" y="841"/>
                    </a:lnTo>
                    <a:lnTo>
                      <a:pt x="54" y="826"/>
                    </a:lnTo>
                    <a:lnTo>
                      <a:pt x="61" y="810"/>
                    </a:lnTo>
                    <a:lnTo>
                      <a:pt x="69" y="796"/>
                    </a:lnTo>
                    <a:lnTo>
                      <a:pt x="71" y="777"/>
                    </a:lnTo>
                    <a:lnTo>
                      <a:pt x="78" y="760"/>
                    </a:lnTo>
                    <a:lnTo>
                      <a:pt x="85" y="743"/>
                    </a:lnTo>
                    <a:lnTo>
                      <a:pt x="92" y="727"/>
                    </a:lnTo>
                    <a:lnTo>
                      <a:pt x="99" y="708"/>
                    </a:lnTo>
                    <a:lnTo>
                      <a:pt x="106" y="691"/>
                    </a:lnTo>
                    <a:lnTo>
                      <a:pt x="114" y="674"/>
                    </a:lnTo>
                    <a:lnTo>
                      <a:pt x="123" y="655"/>
                    </a:lnTo>
                    <a:lnTo>
                      <a:pt x="130" y="636"/>
                    </a:lnTo>
                    <a:lnTo>
                      <a:pt x="137" y="617"/>
                    </a:lnTo>
                    <a:lnTo>
                      <a:pt x="147" y="598"/>
                    </a:lnTo>
                    <a:lnTo>
                      <a:pt x="156" y="582"/>
                    </a:lnTo>
                    <a:lnTo>
                      <a:pt x="163" y="563"/>
                    </a:lnTo>
                    <a:lnTo>
                      <a:pt x="173" y="544"/>
                    </a:lnTo>
                    <a:lnTo>
                      <a:pt x="182" y="525"/>
                    </a:lnTo>
                    <a:lnTo>
                      <a:pt x="194" y="506"/>
                    </a:lnTo>
                    <a:lnTo>
                      <a:pt x="204" y="487"/>
                    </a:lnTo>
                    <a:lnTo>
                      <a:pt x="213" y="468"/>
                    </a:lnTo>
                    <a:lnTo>
                      <a:pt x="225" y="449"/>
                    </a:lnTo>
                    <a:lnTo>
                      <a:pt x="237" y="430"/>
                    </a:lnTo>
                    <a:lnTo>
                      <a:pt x="246" y="413"/>
                    </a:lnTo>
                    <a:lnTo>
                      <a:pt x="260" y="394"/>
                    </a:lnTo>
                    <a:lnTo>
                      <a:pt x="270" y="375"/>
                    </a:lnTo>
                    <a:lnTo>
                      <a:pt x="284" y="359"/>
                    </a:lnTo>
                    <a:lnTo>
                      <a:pt x="296" y="342"/>
                    </a:lnTo>
                    <a:lnTo>
                      <a:pt x="308" y="323"/>
                    </a:lnTo>
                    <a:lnTo>
                      <a:pt x="322" y="304"/>
                    </a:lnTo>
                    <a:lnTo>
                      <a:pt x="334" y="290"/>
                    </a:lnTo>
                    <a:lnTo>
                      <a:pt x="348" y="273"/>
                    </a:lnTo>
                    <a:lnTo>
                      <a:pt x="362" y="256"/>
                    </a:lnTo>
                    <a:lnTo>
                      <a:pt x="376" y="242"/>
                    </a:lnTo>
                    <a:lnTo>
                      <a:pt x="391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6" y="183"/>
                    </a:lnTo>
                    <a:lnTo>
                      <a:pt x="450" y="171"/>
                    </a:lnTo>
                    <a:lnTo>
                      <a:pt x="466" y="159"/>
                    </a:lnTo>
                    <a:lnTo>
                      <a:pt x="483" y="147"/>
                    </a:lnTo>
                    <a:lnTo>
                      <a:pt x="500" y="135"/>
                    </a:lnTo>
                    <a:lnTo>
                      <a:pt x="516" y="123"/>
                    </a:lnTo>
                    <a:lnTo>
                      <a:pt x="533" y="112"/>
                    </a:lnTo>
                    <a:lnTo>
                      <a:pt x="549" y="104"/>
                    </a:lnTo>
                    <a:lnTo>
                      <a:pt x="566" y="93"/>
                    </a:lnTo>
                    <a:lnTo>
                      <a:pt x="582" y="85"/>
                    </a:lnTo>
                    <a:lnTo>
                      <a:pt x="597" y="76"/>
                    </a:lnTo>
                    <a:lnTo>
                      <a:pt x="613" y="69"/>
                    </a:lnTo>
                    <a:lnTo>
                      <a:pt x="630" y="59"/>
                    </a:lnTo>
                    <a:lnTo>
                      <a:pt x="646" y="55"/>
                    </a:lnTo>
                    <a:lnTo>
                      <a:pt x="663" y="47"/>
                    </a:lnTo>
                    <a:lnTo>
                      <a:pt x="677" y="43"/>
                    </a:lnTo>
                    <a:lnTo>
                      <a:pt x="694" y="36"/>
                    </a:lnTo>
                    <a:lnTo>
                      <a:pt x="708" y="31"/>
                    </a:lnTo>
                    <a:lnTo>
                      <a:pt x="722" y="26"/>
                    </a:lnTo>
                    <a:lnTo>
                      <a:pt x="736" y="24"/>
                    </a:lnTo>
                    <a:lnTo>
                      <a:pt x="751" y="19"/>
                    </a:lnTo>
                    <a:lnTo>
                      <a:pt x="767" y="17"/>
                    </a:lnTo>
                    <a:lnTo>
                      <a:pt x="781" y="12"/>
                    </a:lnTo>
                    <a:lnTo>
                      <a:pt x="793" y="9"/>
                    </a:lnTo>
                    <a:lnTo>
                      <a:pt x="807" y="7"/>
                    </a:lnTo>
                    <a:lnTo>
                      <a:pt x="822" y="7"/>
                    </a:lnTo>
                    <a:lnTo>
                      <a:pt x="834" y="2"/>
                    </a:lnTo>
                    <a:lnTo>
                      <a:pt x="848" y="2"/>
                    </a:lnTo>
                    <a:lnTo>
                      <a:pt x="862" y="2"/>
                    </a:lnTo>
                    <a:lnTo>
                      <a:pt x="876" y="2"/>
                    </a:lnTo>
                    <a:lnTo>
                      <a:pt x="888" y="0"/>
                    </a:lnTo>
                    <a:lnTo>
                      <a:pt x="900" y="0"/>
                    </a:lnTo>
                    <a:lnTo>
                      <a:pt x="912" y="2"/>
                    </a:lnTo>
                    <a:lnTo>
                      <a:pt x="924" y="2"/>
                    </a:lnTo>
                    <a:lnTo>
                      <a:pt x="935" y="2"/>
                    </a:lnTo>
                    <a:lnTo>
                      <a:pt x="945" y="5"/>
                    </a:lnTo>
                    <a:lnTo>
                      <a:pt x="957" y="5"/>
                    </a:lnTo>
                    <a:lnTo>
                      <a:pt x="969" y="7"/>
                    </a:lnTo>
                    <a:lnTo>
                      <a:pt x="978" y="9"/>
                    </a:lnTo>
                    <a:lnTo>
                      <a:pt x="987" y="9"/>
                    </a:lnTo>
                    <a:lnTo>
                      <a:pt x="999" y="12"/>
                    </a:lnTo>
                    <a:lnTo>
                      <a:pt x="1009" y="14"/>
                    </a:lnTo>
                    <a:lnTo>
                      <a:pt x="1018" y="17"/>
                    </a:lnTo>
                    <a:lnTo>
                      <a:pt x="1028" y="21"/>
                    </a:lnTo>
                    <a:lnTo>
                      <a:pt x="1037" y="24"/>
                    </a:lnTo>
                    <a:lnTo>
                      <a:pt x="1047" y="26"/>
                    </a:lnTo>
                    <a:lnTo>
                      <a:pt x="1054" y="28"/>
                    </a:lnTo>
                    <a:lnTo>
                      <a:pt x="1063" y="31"/>
                    </a:lnTo>
                    <a:lnTo>
                      <a:pt x="1070" y="36"/>
                    </a:lnTo>
                    <a:lnTo>
                      <a:pt x="1077" y="38"/>
                    </a:lnTo>
                    <a:lnTo>
                      <a:pt x="1085" y="43"/>
                    </a:lnTo>
                    <a:lnTo>
                      <a:pt x="1092" y="45"/>
                    </a:lnTo>
                    <a:lnTo>
                      <a:pt x="1099" y="50"/>
                    </a:lnTo>
                    <a:lnTo>
                      <a:pt x="1106" y="55"/>
                    </a:lnTo>
                    <a:lnTo>
                      <a:pt x="1111" y="57"/>
                    </a:lnTo>
                    <a:lnTo>
                      <a:pt x="1118" y="59"/>
                    </a:lnTo>
                    <a:lnTo>
                      <a:pt x="1122" y="64"/>
                    </a:lnTo>
                    <a:lnTo>
                      <a:pt x="1127" y="69"/>
                    </a:lnTo>
                    <a:lnTo>
                      <a:pt x="1132" y="71"/>
                    </a:lnTo>
                    <a:lnTo>
                      <a:pt x="1134" y="76"/>
                    </a:lnTo>
                    <a:lnTo>
                      <a:pt x="1139" y="81"/>
                    </a:lnTo>
                    <a:lnTo>
                      <a:pt x="1144" y="83"/>
                    </a:lnTo>
                    <a:lnTo>
                      <a:pt x="1151" y="93"/>
                    </a:lnTo>
                    <a:lnTo>
                      <a:pt x="1156" y="100"/>
                    </a:lnTo>
                    <a:lnTo>
                      <a:pt x="1158" y="107"/>
                    </a:lnTo>
                    <a:lnTo>
                      <a:pt x="1160" y="114"/>
                    </a:lnTo>
                    <a:lnTo>
                      <a:pt x="1160" y="119"/>
                    </a:lnTo>
                    <a:lnTo>
                      <a:pt x="1160" y="123"/>
                    </a:lnTo>
                    <a:lnTo>
                      <a:pt x="1160" y="128"/>
                    </a:lnTo>
                    <a:lnTo>
                      <a:pt x="1160" y="135"/>
                    </a:lnTo>
                    <a:lnTo>
                      <a:pt x="1158" y="140"/>
                    </a:lnTo>
                    <a:lnTo>
                      <a:pt x="1158" y="147"/>
                    </a:lnTo>
                    <a:lnTo>
                      <a:pt x="1156" y="154"/>
                    </a:lnTo>
                    <a:lnTo>
                      <a:pt x="1151" y="164"/>
                    </a:lnTo>
                    <a:lnTo>
                      <a:pt x="1149" y="171"/>
                    </a:lnTo>
                    <a:lnTo>
                      <a:pt x="1144" y="178"/>
                    </a:lnTo>
                    <a:lnTo>
                      <a:pt x="1141" y="183"/>
                    </a:lnTo>
                    <a:lnTo>
                      <a:pt x="1139" y="188"/>
                    </a:lnTo>
                    <a:lnTo>
                      <a:pt x="1137" y="192"/>
                    </a:lnTo>
                    <a:lnTo>
                      <a:pt x="1134" y="197"/>
                    </a:lnTo>
                    <a:lnTo>
                      <a:pt x="1132" y="202"/>
                    </a:lnTo>
                    <a:lnTo>
                      <a:pt x="1130" y="207"/>
                    </a:lnTo>
                    <a:lnTo>
                      <a:pt x="1130" y="211"/>
                    </a:lnTo>
                    <a:lnTo>
                      <a:pt x="1125" y="218"/>
                    </a:lnTo>
                    <a:lnTo>
                      <a:pt x="1122" y="223"/>
                    </a:lnTo>
                    <a:lnTo>
                      <a:pt x="1118" y="228"/>
                    </a:lnTo>
                    <a:lnTo>
                      <a:pt x="1115" y="235"/>
                    </a:lnTo>
                    <a:lnTo>
                      <a:pt x="1113" y="240"/>
                    </a:lnTo>
                    <a:lnTo>
                      <a:pt x="1108" y="245"/>
                    </a:lnTo>
                    <a:lnTo>
                      <a:pt x="1104" y="249"/>
                    </a:lnTo>
                    <a:lnTo>
                      <a:pt x="1101" y="256"/>
                    </a:lnTo>
                    <a:lnTo>
                      <a:pt x="1096" y="261"/>
                    </a:lnTo>
                    <a:lnTo>
                      <a:pt x="1092" y="268"/>
                    </a:lnTo>
                    <a:lnTo>
                      <a:pt x="1087" y="275"/>
                    </a:lnTo>
                    <a:lnTo>
                      <a:pt x="1082" y="280"/>
                    </a:lnTo>
                    <a:lnTo>
                      <a:pt x="1077" y="287"/>
                    </a:lnTo>
                    <a:lnTo>
                      <a:pt x="1073" y="292"/>
                    </a:lnTo>
                    <a:lnTo>
                      <a:pt x="1068" y="299"/>
                    </a:lnTo>
                    <a:lnTo>
                      <a:pt x="1063" y="306"/>
                    </a:lnTo>
                    <a:lnTo>
                      <a:pt x="1056" y="313"/>
                    </a:lnTo>
                    <a:lnTo>
                      <a:pt x="1051" y="318"/>
                    </a:lnTo>
                    <a:lnTo>
                      <a:pt x="1047" y="325"/>
                    </a:lnTo>
                    <a:lnTo>
                      <a:pt x="1040" y="332"/>
                    </a:lnTo>
                    <a:lnTo>
                      <a:pt x="1035" y="342"/>
                    </a:lnTo>
                    <a:lnTo>
                      <a:pt x="1028" y="347"/>
                    </a:lnTo>
                    <a:lnTo>
                      <a:pt x="1021" y="354"/>
                    </a:lnTo>
                    <a:lnTo>
                      <a:pt x="1014" y="361"/>
                    </a:lnTo>
                    <a:lnTo>
                      <a:pt x="1009" y="368"/>
                    </a:lnTo>
                    <a:lnTo>
                      <a:pt x="1002" y="375"/>
                    </a:lnTo>
                    <a:lnTo>
                      <a:pt x="995" y="385"/>
                    </a:lnTo>
                    <a:lnTo>
                      <a:pt x="985" y="392"/>
                    </a:lnTo>
                    <a:lnTo>
                      <a:pt x="980" y="399"/>
                    </a:lnTo>
                    <a:lnTo>
                      <a:pt x="971" y="406"/>
                    </a:lnTo>
                    <a:lnTo>
                      <a:pt x="964" y="413"/>
                    </a:lnTo>
                    <a:lnTo>
                      <a:pt x="957" y="423"/>
                    </a:lnTo>
                    <a:lnTo>
                      <a:pt x="950" y="430"/>
                    </a:lnTo>
                    <a:lnTo>
                      <a:pt x="940" y="437"/>
                    </a:lnTo>
                    <a:lnTo>
                      <a:pt x="931" y="444"/>
                    </a:lnTo>
                    <a:lnTo>
                      <a:pt x="924" y="454"/>
                    </a:lnTo>
                    <a:lnTo>
                      <a:pt x="914" y="463"/>
                    </a:lnTo>
                    <a:lnTo>
                      <a:pt x="912" y="456"/>
                    </a:lnTo>
                    <a:lnTo>
                      <a:pt x="907" y="451"/>
                    </a:lnTo>
                    <a:lnTo>
                      <a:pt x="902" y="446"/>
                    </a:lnTo>
                    <a:lnTo>
                      <a:pt x="900" y="442"/>
                    </a:lnTo>
                    <a:lnTo>
                      <a:pt x="895" y="437"/>
                    </a:lnTo>
                    <a:lnTo>
                      <a:pt x="890" y="430"/>
                    </a:lnTo>
                    <a:lnTo>
                      <a:pt x="886" y="425"/>
                    </a:lnTo>
                    <a:lnTo>
                      <a:pt x="883" y="418"/>
                    </a:lnTo>
                    <a:lnTo>
                      <a:pt x="876" y="413"/>
                    </a:lnTo>
                    <a:lnTo>
                      <a:pt x="874" y="408"/>
                    </a:lnTo>
                    <a:lnTo>
                      <a:pt x="871" y="401"/>
                    </a:lnTo>
                    <a:lnTo>
                      <a:pt x="867" y="397"/>
                    </a:lnTo>
                    <a:lnTo>
                      <a:pt x="862" y="392"/>
                    </a:lnTo>
                    <a:lnTo>
                      <a:pt x="860" y="387"/>
                    </a:lnTo>
                    <a:lnTo>
                      <a:pt x="857" y="382"/>
                    </a:lnTo>
                    <a:lnTo>
                      <a:pt x="855" y="380"/>
                    </a:lnTo>
                    <a:lnTo>
                      <a:pt x="860" y="378"/>
                    </a:lnTo>
                    <a:lnTo>
                      <a:pt x="862" y="375"/>
                    </a:lnTo>
                    <a:lnTo>
                      <a:pt x="867" y="373"/>
                    </a:lnTo>
                    <a:lnTo>
                      <a:pt x="871" y="373"/>
                    </a:lnTo>
                    <a:lnTo>
                      <a:pt x="874" y="373"/>
                    </a:lnTo>
                    <a:lnTo>
                      <a:pt x="876" y="373"/>
                    </a:lnTo>
                    <a:lnTo>
                      <a:pt x="862" y="328"/>
                    </a:lnTo>
                    <a:lnTo>
                      <a:pt x="855" y="330"/>
                    </a:lnTo>
                    <a:lnTo>
                      <a:pt x="845" y="332"/>
                    </a:lnTo>
                    <a:lnTo>
                      <a:pt x="841" y="332"/>
                    </a:lnTo>
                    <a:lnTo>
                      <a:pt x="834" y="335"/>
                    </a:lnTo>
                    <a:lnTo>
                      <a:pt x="829" y="335"/>
                    </a:lnTo>
                    <a:lnTo>
                      <a:pt x="826" y="340"/>
                    </a:lnTo>
                    <a:lnTo>
                      <a:pt x="819" y="340"/>
                    </a:lnTo>
                    <a:lnTo>
                      <a:pt x="815" y="342"/>
                    </a:lnTo>
                    <a:lnTo>
                      <a:pt x="807" y="344"/>
                    </a:lnTo>
                    <a:lnTo>
                      <a:pt x="803" y="344"/>
                    </a:lnTo>
                    <a:lnTo>
                      <a:pt x="798" y="347"/>
                    </a:lnTo>
                    <a:lnTo>
                      <a:pt x="791" y="349"/>
                    </a:lnTo>
                    <a:lnTo>
                      <a:pt x="786" y="349"/>
                    </a:lnTo>
                    <a:lnTo>
                      <a:pt x="779" y="354"/>
                    </a:lnTo>
                    <a:lnTo>
                      <a:pt x="774" y="354"/>
                    </a:lnTo>
                    <a:lnTo>
                      <a:pt x="767" y="356"/>
                    </a:lnTo>
                    <a:lnTo>
                      <a:pt x="760" y="359"/>
                    </a:lnTo>
                    <a:lnTo>
                      <a:pt x="753" y="361"/>
                    </a:lnTo>
                    <a:lnTo>
                      <a:pt x="748" y="361"/>
                    </a:lnTo>
                    <a:lnTo>
                      <a:pt x="741" y="363"/>
                    </a:lnTo>
                    <a:lnTo>
                      <a:pt x="736" y="366"/>
                    </a:lnTo>
                    <a:lnTo>
                      <a:pt x="729" y="368"/>
                    </a:lnTo>
                    <a:lnTo>
                      <a:pt x="722" y="370"/>
                    </a:lnTo>
                    <a:lnTo>
                      <a:pt x="717" y="370"/>
                    </a:lnTo>
                    <a:lnTo>
                      <a:pt x="710" y="373"/>
                    </a:lnTo>
                    <a:lnTo>
                      <a:pt x="706" y="375"/>
                    </a:lnTo>
                    <a:lnTo>
                      <a:pt x="699" y="378"/>
                    </a:lnTo>
                    <a:lnTo>
                      <a:pt x="691" y="378"/>
                    </a:lnTo>
                    <a:lnTo>
                      <a:pt x="684" y="382"/>
                    </a:lnTo>
                    <a:lnTo>
                      <a:pt x="680" y="385"/>
                    </a:lnTo>
                    <a:lnTo>
                      <a:pt x="672" y="385"/>
                    </a:lnTo>
                    <a:lnTo>
                      <a:pt x="668" y="387"/>
                    </a:lnTo>
                    <a:lnTo>
                      <a:pt x="661" y="387"/>
                    </a:lnTo>
                    <a:lnTo>
                      <a:pt x="656" y="389"/>
                    </a:lnTo>
                    <a:lnTo>
                      <a:pt x="649" y="389"/>
                    </a:lnTo>
                    <a:lnTo>
                      <a:pt x="642" y="394"/>
                    </a:lnTo>
                    <a:lnTo>
                      <a:pt x="637" y="394"/>
                    </a:lnTo>
                    <a:lnTo>
                      <a:pt x="632" y="397"/>
                    </a:lnTo>
                    <a:lnTo>
                      <a:pt x="627" y="397"/>
                    </a:lnTo>
                    <a:lnTo>
                      <a:pt x="623" y="399"/>
                    </a:lnTo>
                    <a:lnTo>
                      <a:pt x="618" y="399"/>
                    </a:lnTo>
                    <a:lnTo>
                      <a:pt x="613" y="401"/>
                    </a:lnTo>
                    <a:lnTo>
                      <a:pt x="609" y="401"/>
                    </a:lnTo>
                    <a:lnTo>
                      <a:pt x="601" y="404"/>
                    </a:lnTo>
                    <a:lnTo>
                      <a:pt x="597" y="404"/>
                    </a:lnTo>
                    <a:lnTo>
                      <a:pt x="594" y="408"/>
                    </a:lnTo>
                    <a:lnTo>
                      <a:pt x="585" y="408"/>
                    </a:lnTo>
                    <a:lnTo>
                      <a:pt x="580" y="411"/>
                    </a:lnTo>
                    <a:lnTo>
                      <a:pt x="573" y="411"/>
                    </a:lnTo>
                    <a:lnTo>
                      <a:pt x="568" y="413"/>
                    </a:lnTo>
                    <a:lnTo>
                      <a:pt x="564" y="413"/>
                    </a:lnTo>
                    <a:lnTo>
                      <a:pt x="564" y="408"/>
                    </a:lnTo>
                    <a:lnTo>
                      <a:pt x="566" y="401"/>
                    </a:lnTo>
                    <a:lnTo>
                      <a:pt x="571" y="397"/>
                    </a:lnTo>
                    <a:lnTo>
                      <a:pt x="575" y="389"/>
                    </a:lnTo>
                    <a:lnTo>
                      <a:pt x="580" y="382"/>
                    </a:lnTo>
                    <a:lnTo>
                      <a:pt x="585" y="373"/>
                    </a:lnTo>
                    <a:lnTo>
                      <a:pt x="587" y="368"/>
                    </a:lnTo>
                    <a:lnTo>
                      <a:pt x="592" y="363"/>
                    </a:lnTo>
                    <a:lnTo>
                      <a:pt x="594" y="359"/>
                    </a:lnTo>
                    <a:lnTo>
                      <a:pt x="599" y="354"/>
                    </a:lnTo>
                    <a:lnTo>
                      <a:pt x="601" y="347"/>
                    </a:lnTo>
                    <a:lnTo>
                      <a:pt x="606" y="342"/>
                    </a:lnTo>
                    <a:lnTo>
                      <a:pt x="609" y="335"/>
                    </a:lnTo>
                    <a:lnTo>
                      <a:pt x="611" y="330"/>
                    </a:lnTo>
                    <a:lnTo>
                      <a:pt x="616" y="325"/>
                    </a:lnTo>
                    <a:lnTo>
                      <a:pt x="618" y="321"/>
                    </a:lnTo>
                    <a:lnTo>
                      <a:pt x="623" y="313"/>
                    </a:lnTo>
                    <a:lnTo>
                      <a:pt x="625" y="309"/>
                    </a:lnTo>
                    <a:lnTo>
                      <a:pt x="627" y="302"/>
                    </a:lnTo>
                    <a:lnTo>
                      <a:pt x="632" y="297"/>
                    </a:lnTo>
                    <a:lnTo>
                      <a:pt x="637" y="290"/>
                    </a:lnTo>
                    <a:lnTo>
                      <a:pt x="639" y="285"/>
                    </a:lnTo>
                    <a:lnTo>
                      <a:pt x="644" y="280"/>
                    </a:lnTo>
                    <a:lnTo>
                      <a:pt x="649" y="273"/>
                    </a:lnTo>
                    <a:lnTo>
                      <a:pt x="651" y="266"/>
                    </a:lnTo>
                    <a:lnTo>
                      <a:pt x="656" y="261"/>
                    </a:lnTo>
                    <a:lnTo>
                      <a:pt x="658" y="256"/>
                    </a:lnTo>
                    <a:lnTo>
                      <a:pt x="663" y="249"/>
                    </a:lnTo>
                    <a:lnTo>
                      <a:pt x="665" y="245"/>
                    </a:lnTo>
                    <a:lnTo>
                      <a:pt x="670" y="237"/>
                    </a:lnTo>
                    <a:lnTo>
                      <a:pt x="672" y="233"/>
                    </a:lnTo>
                    <a:lnTo>
                      <a:pt x="677" y="226"/>
                    </a:lnTo>
                    <a:lnTo>
                      <a:pt x="680" y="221"/>
                    </a:lnTo>
                    <a:lnTo>
                      <a:pt x="684" y="216"/>
                    </a:lnTo>
                    <a:lnTo>
                      <a:pt x="687" y="209"/>
                    </a:lnTo>
                    <a:lnTo>
                      <a:pt x="691" y="204"/>
                    </a:lnTo>
                    <a:lnTo>
                      <a:pt x="694" y="199"/>
                    </a:lnTo>
                    <a:lnTo>
                      <a:pt x="696" y="195"/>
                    </a:lnTo>
                    <a:lnTo>
                      <a:pt x="701" y="190"/>
                    </a:lnTo>
                    <a:lnTo>
                      <a:pt x="703" y="185"/>
                    </a:lnTo>
                    <a:lnTo>
                      <a:pt x="706" y="180"/>
                    </a:lnTo>
                    <a:lnTo>
                      <a:pt x="708" y="178"/>
                    </a:lnTo>
                    <a:lnTo>
                      <a:pt x="715" y="169"/>
                    </a:lnTo>
                    <a:lnTo>
                      <a:pt x="720" y="161"/>
                    </a:lnTo>
                    <a:lnTo>
                      <a:pt x="722" y="154"/>
                    </a:lnTo>
                    <a:lnTo>
                      <a:pt x="725" y="150"/>
                    </a:lnTo>
                    <a:lnTo>
                      <a:pt x="732" y="142"/>
                    </a:lnTo>
                    <a:lnTo>
                      <a:pt x="734" y="140"/>
                    </a:lnTo>
                    <a:lnTo>
                      <a:pt x="689" y="123"/>
                    </a:lnTo>
                    <a:lnTo>
                      <a:pt x="682" y="128"/>
                    </a:lnTo>
                    <a:lnTo>
                      <a:pt x="677" y="135"/>
                    </a:lnTo>
                    <a:lnTo>
                      <a:pt x="675" y="140"/>
                    </a:lnTo>
                    <a:lnTo>
                      <a:pt x="672" y="142"/>
                    </a:lnTo>
                    <a:lnTo>
                      <a:pt x="670" y="147"/>
                    </a:lnTo>
                    <a:lnTo>
                      <a:pt x="668" y="152"/>
                    </a:lnTo>
                    <a:lnTo>
                      <a:pt x="663" y="159"/>
                    </a:lnTo>
                    <a:lnTo>
                      <a:pt x="661" y="161"/>
                    </a:lnTo>
                    <a:lnTo>
                      <a:pt x="656" y="166"/>
                    </a:lnTo>
                    <a:lnTo>
                      <a:pt x="654" y="173"/>
                    </a:lnTo>
                    <a:lnTo>
                      <a:pt x="649" y="178"/>
                    </a:lnTo>
                    <a:lnTo>
                      <a:pt x="646" y="183"/>
                    </a:lnTo>
                    <a:lnTo>
                      <a:pt x="642" y="190"/>
                    </a:lnTo>
                    <a:lnTo>
                      <a:pt x="639" y="195"/>
                    </a:lnTo>
                    <a:lnTo>
                      <a:pt x="635" y="202"/>
                    </a:lnTo>
                    <a:lnTo>
                      <a:pt x="632" y="209"/>
                    </a:lnTo>
                    <a:lnTo>
                      <a:pt x="627" y="214"/>
                    </a:lnTo>
                    <a:lnTo>
                      <a:pt x="623" y="221"/>
                    </a:lnTo>
                    <a:lnTo>
                      <a:pt x="620" y="226"/>
                    </a:lnTo>
                    <a:lnTo>
                      <a:pt x="616" y="235"/>
                    </a:lnTo>
                    <a:lnTo>
                      <a:pt x="611" y="240"/>
                    </a:lnTo>
                    <a:lnTo>
                      <a:pt x="609" y="247"/>
                    </a:lnTo>
                    <a:lnTo>
                      <a:pt x="601" y="254"/>
                    </a:lnTo>
                    <a:lnTo>
                      <a:pt x="599" y="261"/>
                    </a:lnTo>
                    <a:lnTo>
                      <a:pt x="594" y="266"/>
                    </a:lnTo>
                    <a:lnTo>
                      <a:pt x="592" y="275"/>
                    </a:lnTo>
                    <a:lnTo>
                      <a:pt x="587" y="283"/>
                    </a:lnTo>
                    <a:lnTo>
                      <a:pt x="582" y="290"/>
                    </a:lnTo>
                    <a:lnTo>
                      <a:pt x="580" y="294"/>
                    </a:lnTo>
                    <a:lnTo>
                      <a:pt x="575" y="304"/>
                    </a:lnTo>
                    <a:lnTo>
                      <a:pt x="571" y="311"/>
                    </a:lnTo>
                    <a:lnTo>
                      <a:pt x="566" y="316"/>
                    </a:lnTo>
                    <a:lnTo>
                      <a:pt x="564" y="323"/>
                    </a:lnTo>
                    <a:lnTo>
                      <a:pt x="559" y="330"/>
                    </a:lnTo>
                    <a:lnTo>
                      <a:pt x="554" y="335"/>
                    </a:lnTo>
                    <a:lnTo>
                      <a:pt x="552" y="342"/>
                    </a:lnTo>
                    <a:lnTo>
                      <a:pt x="547" y="349"/>
                    </a:lnTo>
                    <a:lnTo>
                      <a:pt x="545" y="356"/>
                    </a:lnTo>
                    <a:lnTo>
                      <a:pt x="540" y="361"/>
                    </a:lnTo>
                    <a:lnTo>
                      <a:pt x="537" y="366"/>
                    </a:lnTo>
                    <a:lnTo>
                      <a:pt x="533" y="373"/>
                    </a:lnTo>
                    <a:lnTo>
                      <a:pt x="530" y="378"/>
                    </a:lnTo>
                    <a:lnTo>
                      <a:pt x="528" y="385"/>
                    </a:lnTo>
                    <a:lnTo>
                      <a:pt x="526" y="389"/>
                    </a:lnTo>
                    <a:lnTo>
                      <a:pt x="523" y="394"/>
                    </a:lnTo>
                    <a:lnTo>
                      <a:pt x="519" y="399"/>
                    </a:lnTo>
                    <a:lnTo>
                      <a:pt x="514" y="408"/>
                    </a:lnTo>
                    <a:lnTo>
                      <a:pt x="509" y="416"/>
                    </a:lnTo>
                    <a:lnTo>
                      <a:pt x="504" y="423"/>
                    </a:lnTo>
                    <a:lnTo>
                      <a:pt x="502" y="430"/>
                    </a:lnTo>
                    <a:lnTo>
                      <a:pt x="500" y="435"/>
                    </a:lnTo>
                    <a:lnTo>
                      <a:pt x="497" y="439"/>
                    </a:lnTo>
                    <a:lnTo>
                      <a:pt x="497" y="442"/>
                    </a:lnTo>
                    <a:lnTo>
                      <a:pt x="488" y="446"/>
                    </a:lnTo>
                    <a:lnTo>
                      <a:pt x="481" y="456"/>
                    </a:lnTo>
                    <a:lnTo>
                      <a:pt x="474" y="463"/>
                    </a:lnTo>
                    <a:lnTo>
                      <a:pt x="466" y="470"/>
                    </a:lnTo>
                    <a:lnTo>
                      <a:pt x="459" y="477"/>
                    </a:lnTo>
                    <a:lnTo>
                      <a:pt x="450" y="484"/>
                    </a:lnTo>
                    <a:lnTo>
                      <a:pt x="443" y="494"/>
                    </a:lnTo>
                    <a:lnTo>
                      <a:pt x="436" y="501"/>
                    </a:lnTo>
                    <a:lnTo>
                      <a:pt x="426" y="508"/>
                    </a:lnTo>
                    <a:lnTo>
                      <a:pt x="419" y="518"/>
                    </a:lnTo>
                    <a:lnTo>
                      <a:pt x="412" y="527"/>
                    </a:lnTo>
                    <a:lnTo>
                      <a:pt x="402" y="537"/>
                    </a:lnTo>
                    <a:lnTo>
                      <a:pt x="395" y="544"/>
                    </a:lnTo>
                    <a:lnTo>
                      <a:pt x="388" y="553"/>
                    </a:lnTo>
                    <a:lnTo>
                      <a:pt x="379" y="563"/>
                    </a:lnTo>
                    <a:lnTo>
                      <a:pt x="372" y="575"/>
                    </a:lnTo>
                    <a:lnTo>
                      <a:pt x="362" y="582"/>
                    </a:lnTo>
                    <a:lnTo>
                      <a:pt x="355" y="591"/>
                    </a:lnTo>
                    <a:lnTo>
                      <a:pt x="346" y="601"/>
                    </a:lnTo>
                    <a:lnTo>
                      <a:pt x="339" y="610"/>
                    </a:lnTo>
                    <a:lnTo>
                      <a:pt x="329" y="620"/>
                    </a:lnTo>
                    <a:lnTo>
                      <a:pt x="322" y="632"/>
                    </a:lnTo>
                    <a:lnTo>
                      <a:pt x="315" y="639"/>
                    </a:lnTo>
                    <a:lnTo>
                      <a:pt x="308" y="651"/>
                    </a:lnTo>
                    <a:lnTo>
                      <a:pt x="298" y="660"/>
                    </a:lnTo>
                    <a:lnTo>
                      <a:pt x="291" y="667"/>
                    </a:lnTo>
                    <a:lnTo>
                      <a:pt x="284" y="679"/>
                    </a:lnTo>
                    <a:lnTo>
                      <a:pt x="277" y="689"/>
                    </a:lnTo>
                    <a:lnTo>
                      <a:pt x="267" y="698"/>
                    </a:lnTo>
                    <a:lnTo>
                      <a:pt x="263" y="708"/>
                    </a:lnTo>
                    <a:lnTo>
                      <a:pt x="253" y="717"/>
                    </a:lnTo>
                    <a:lnTo>
                      <a:pt x="249" y="727"/>
                    </a:lnTo>
                    <a:lnTo>
                      <a:pt x="239" y="736"/>
                    </a:lnTo>
                    <a:lnTo>
                      <a:pt x="232" y="746"/>
                    </a:lnTo>
                    <a:lnTo>
                      <a:pt x="225" y="755"/>
                    </a:lnTo>
                    <a:lnTo>
                      <a:pt x="220" y="762"/>
                    </a:lnTo>
                    <a:lnTo>
                      <a:pt x="211" y="772"/>
                    </a:lnTo>
                    <a:lnTo>
                      <a:pt x="206" y="781"/>
                    </a:lnTo>
                    <a:lnTo>
                      <a:pt x="199" y="788"/>
                    </a:lnTo>
                    <a:lnTo>
                      <a:pt x="194" y="798"/>
                    </a:lnTo>
                    <a:lnTo>
                      <a:pt x="187" y="805"/>
                    </a:lnTo>
                    <a:lnTo>
                      <a:pt x="180" y="812"/>
                    </a:lnTo>
                    <a:lnTo>
                      <a:pt x="175" y="819"/>
                    </a:lnTo>
                    <a:lnTo>
                      <a:pt x="170" y="829"/>
                    </a:lnTo>
                    <a:lnTo>
                      <a:pt x="166" y="834"/>
                    </a:lnTo>
                    <a:lnTo>
                      <a:pt x="161" y="841"/>
                    </a:lnTo>
                    <a:lnTo>
                      <a:pt x="156" y="850"/>
                    </a:lnTo>
                    <a:lnTo>
                      <a:pt x="151" y="855"/>
                    </a:lnTo>
                    <a:lnTo>
                      <a:pt x="147" y="860"/>
                    </a:lnTo>
                    <a:lnTo>
                      <a:pt x="142" y="867"/>
                    </a:lnTo>
                    <a:lnTo>
                      <a:pt x="137" y="872"/>
                    </a:lnTo>
                    <a:lnTo>
                      <a:pt x="135" y="879"/>
                    </a:lnTo>
                    <a:lnTo>
                      <a:pt x="128" y="886"/>
                    </a:lnTo>
                    <a:lnTo>
                      <a:pt x="123" y="895"/>
                    </a:lnTo>
                    <a:lnTo>
                      <a:pt x="118" y="900"/>
                    </a:lnTo>
                    <a:lnTo>
                      <a:pt x="116" y="905"/>
                    </a:lnTo>
                    <a:lnTo>
                      <a:pt x="114" y="907"/>
                    </a:lnTo>
                    <a:lnTo>
                      <a:pt x="114" y="910"/>
                    </a:lnTo>
                    <a:lnTo>
                      <a:pt x="118" y="912"/>
                    </a:lnTo>
                    <a:lnTo>
                      <a:pt x="125" y="914"/>
                    </a:lnTo>
                    <a:lnTo>
                      <a:pt x="132" y="921"/>
                    </a:lnTo>
                    <a:lnTo>
                      <a:pt x="140" y="924"/>
                    </a:lnTo>
                    <a:lnTo>
                      <a:pt x="144" y="926"/>
                    </a:lnTo>
                    <a:lnTo>
                      <a:pt x="151" y="926"/>
                    </a:lnTo>
                    <a:lnTo>
                      <a:pt x="156" y="924"/>
                    </a:lnTo>
                    <a:lnTo>
                      <a:pt x="161" y="912"/>
                    </a:lnTo>
                    <a:lnTo>
                      <a:pt x="168" y="902"/>
                    </a:lnTo>
                    <a:lnTo>
                      <a:pt x="175" y="893"/>
                    </a:lnTo>
                    <a:lnTo>
                      <a:pt x="182" y="883"/>
                    </a:lnTo>
                    <a:lnTo>
                      <a:pt x="192" y="872"/>
                    </a:lnTo>
                    <a:lnTo>
                      <a:pt x="199" y="862"/>
                    </a:lnTo>
                    <a:lnTo>
                      <a:pt x="206" y="853"/>
                    </a:lnTo>
                    <a:lnTo>
                      <a:pt x="213" y="841"/>
                    </a:lnTo>
                    <a:lnTo>
                      <a:pt x="222" y="831"/>
                    </a:lnTo>
                    <a:lnTo>
                      <a:pt x="230" y="819"/>
                    </a:lnTo>
                    <a:lnTo>
                      <a:pt x="239" y="810"/>
                    </a:lnTo>
                    <a:lnTo>
                      <a:pt x="246" y="800"/>
                    </a:lnTo>
                    <a:lnTo>
                      <a:pt x="256" y="788"/>
                    </a:lnTo>
                    <a:lnTo>
                      <a:pt x="265" y="779"/>
                    </a:lnTo>
                    <a:lnTo>
                      <a:pt x="272" y="769"/>
                    </a:lnTo>
                    <a:lnTo>
                      <a:pt x="282" y="760"/>
                    </a:lnTo>
                    <a:lnTo>
                      <a:pt x="289" y="748"/>
                    </a:lnTo>
                    <a:lnTo>
                      <a:pt x="298" y="739"/>
                    </a:lnTo>
                    <a:lnTo>
                      <a:pt x="308" y="729"/>
                    </a:lnTo>
                    <a:lnTo>
                      <a:pt x="317" y="720"/>
                    </a:lnTo>
                    <a:lnTo>
                      <a:pt x="324" y="708"/>
                    </a:lnTo>
                    <a:lnTo>
                      <a:pt x="334" y="701"/>
                    </a:lnTo>
                    <a:lnTo>
                      <a:pt x="343" y="689"/>
                    </a:lnTo>
                    <a:lnTo>
                      <a:pt x="350" y="682"/>
                    </a:lnTo>
                    <a:lnTo>
                      <a:pt x="360" y="672"/>
                    </a:lnTo>
                    <a:lnTo>
                      <a:pt x="367" y="663"/>
                    </a:lnTo>
                    <a:lnTo>
                      <a:pt x="376" y="653"/>
                    </a:lnTo>
                    <a:lnTo>
                      <a:pt x="386" y="646"/>
                    </a:lnTo>
                    <a:lnTo>
                      <a:pt x="393" y="636"/>
                    </a:lnTo>
                    <a:lnTo>
                      <a:pt x="402" y="627"/>
                    </a:lnTo>
                    <a:lnTo>
                      <a:pt x="412" y="620"/>
                    </a:lnTo>
                    <a:lnTo>
                      <a:pt x="419" y="610"/>
                    </a:lnTo>
                    <a:lnTo>
                      <a:pt x="426" y="603"/>
                    </a:lnTo>
                    <a:lnTo>
                      <a:pt x="433" y="594"/>
                    </a:lnTo>
                    <a:lnTo>
                      <a:pt x="443" y="587"/>
                    </a:lnTo>
                    <a:lnTo>
                      <a:pt x="450" y="579"/>
                    </a:lnTo>
                    <a:lnTo>
                      <a:pt x="457" y="572"/>
                    </a:lnTo>
                    <a:lnTo>
                      <a:pt x="464" y="565"/>
                    </a:lnTo>
                    <a:lnTo>
                      <a:pt x="471" y="556"/>
                    </a:lnTo>
                    <a:lnTo>
                      <a:pt x="478" y="551"/>
                    </a:lnTo>
                    <a:lnTo>
                      <a:pt x="483" y="544"/>
                    </a:lnTo>
                    <a:lnTo>
                      <a:pt x="490" y="537"/>
                    </a:lnTo>
                    <a:lnTo>
                      <a:pt x="497" y="530"/>
                    </a:lnTo>
                    <a:lnTo>
                      <a:pt x="504" y="525"/>
                    </a:lnTo>
                    <a:lnTo>
                      <a:pt x="509" y="520"/>
                    </a:lnTo>
                    <a:lnTo>
                      <a:pt x="516" y="513"/>
                    </a:lnTo>
                    <a:lnTo>
                      <a:pt x="521" y="508"/>
                    </a:lnTo>
                    <a:lnTo>
                      <a:pt x="528" y="506"/>
                    </a:lnTo>
                    <a:lnTo>
                      <a:pt x="530" y="499"/>
                    </a:lnTo>
                    <a:lnTo>
                      <a:pt x="537" y="494"/>
                    </a:lnTo>
                    <a:lnTo>
                      <a:pt x="542" y="492"/>
                    </a:lnTo>
                    <a:lnTo>
                      <a:pt x="545" y="487"/>
                    </a:lnTo>
                    <a:lnTo>
                      <a:pt x="554" y="480"/>
                    </a:lnTo>
                    <a:lnTo>
                      <a:pt x="559" y="475"/>
                    </a:lnTo>
                    <a:lnTo>
                      <a:pt x="566" y="470"/>
                    </a:lnTo>
                    <a:lnTo>
                      <a:pt x="568" y="468"/>
                    </a:lnTo>
                    <a:lnTo>
                      <a:pt x="571" y="465"/>
                    </a:lnTo>
                    <a:lnTo>
                      <a:pt x="575" y="463"/>
                    </a:lnTo>
                    <a:lnTo>
                      <a:pt x="578" y="463"/>
                    </a:lnTo>
                    <a:lnTo>
                      <a:pt x="582" y="461"/>
                    </a:lnTo>
                    <a:lnTo>
                      <a:pt x="587" y="458"/>
                    </a:lnTo>
                    <a:lnTo>
                      <a:pt x="594" y="456"/>
                    </a:lnTo>
                    <a:lnTo>
                      <a:pt x="599" y="456"/>
                    </a:lnTo>
                    <a:lnTo>
                      <a:pt x="609" y="454"/>
                    </a:lnTo>
                    <a:lnTo>
                      <a:pt x="616" y="451"/>
                    </a:lnTo>
                    <a:lnTo>
                      <a:pt x="623" y="449"/>
                    </a:lnTo>
                    <a:lnTo>
                      <a:pt x="632" y="446"/>
                    </a:lnTo>
                    <a:lnTo>
                      <a:pt x="635" y="444"/>
                    </a:lnTo>
                    <a:lnTo>
                      <a:pt x="639" y="444"/>
                    </a:lnTo>
                    <a:lnTo>
                      <a:pt x="646" y="442"/>
                    </a:lnTo>
                    <a:lnTo>
                      <a:pt x="651" y="442"/>
                    </a:lnTo>
                    <a:lnTo>
                      <a:pt x="654" y="439"/>
                    </a:lnTo>
                    <a:lnTo>
                      <a:pt x="658" y="437"/>
                    </a:lnTo>
                    <a:lnTo>
                      <a:pt x="663" y="437"/>
                    </a:lnTo>
                    <a:lnTo>
                      <a:pt x="668" y="435"/>
                    </a:lnTo>
                    <a:lnTo>
                      <a:pt x="675" y="432"/>
                    </a:lnTo>
                    <a:lnTo>
                      <a:pt x="680" y="432"/>
                    </a:lnTo>
                    <a:lnTo>
                      <a:pt x="684" y="430"/>
                    </a:lnTo>
                    <a:lnTo>
                      <a:pt x="689" y="430"/>
                    </a:lnTo>
                    <a:lnTo>
                      <a:pt x="694" y="427"/>
                    </a:lnTo>
                    <a:lnTo>
                      <a:pt x="699" y="425"/>
                    </a:lnTo>
                    <a:lnTo>
                      <a:pt x="703" y="423"/>
                    </a:lnTo>
                    <a:lnTo>
                      <a:pt x="708" y="423"/>
                    </a:lnTo>
                    <a:lnTo>
                      <a:pt x="715" y="420"/>
                    </a:lnTo>
                    <a:lnTo>
                      <a:pt x="720" y="418"/>
                    </a:lnTo>
                    <a:lnTo>
                      <a:pt x="725" y="418"/>
                    </a:lnTo>
                    <a:lnTo>
                      <a:pt x="729" y="416"/>
                    </a:lnTo>
                    <a:lnTo>
                      <a:pt x="734" y="413"/>
                    </a:lnTo>
                    <a:lnTo>
                      <a:pt x="739" y="413"/>
                    </a:lnTo>
                    <a:lnTo>
                      <a:pt x="746" y="411"/>
                    </a:lnTo>
                    <a:lnTo>
                      <a:pt x="751" y="411"/>
                    </a:lnTo>
                    <a:lnTo>
                      <a:pt x="755" y="408"/>
                    </a:lnTo>
                    <a:lnTo>
                      <a:pt x="760" y="408"/>
                    </a:lnTo>
                    <a:lnTo>
                      <a:pt x="765" y="404"/>
                    </a:lnTo>
                    <a:lnTo>
                      <a:pt x="772" y="404"/>
                    </a:lnTo>
                    <a:lnTo>
                      <a:pt x="774" y="401"/>
                    </a:lnTo>
                    <a:lnTo>
                      <a:pt x="779" y="401"/>
                    </a:lnTo>
                    <a:lnTo>
                      <a:pt x="784" y="399"/>
                    </a:lnTo>
                    <a:lnTo>
                      <a:pt x="789" y="399"/>
                    </a:lnTo>
                    <a:lnTo>
                      <a:pt x="793" y="397"/>
                    </a:lnTo>
                    <a:lnTo>
                      <a:pt x="800" y="394"/>
                    </a:lnTo>
                    <a:lnTo>
                      <a:pt x="803" y="394"/>
                    </a:lnTo>
                    <a:lnTo>
                      <a:pt x="807" y="392"/>
                    </a:lnTo>
                    <a:lnTo>
                      <a:pt x="817" y="389"/>
                    </a:lnTo>
                    <a:lnTo>
                      <a:pt x="826" y="387"/>
                    </a:lnTo>
                    <a:lnTo>
                      <a:pt x="834" y="385"/>
                    </a:lnTo>
                    <a:lnTo>
                      <a:pt x="841" y="385"/>
                    </a:lnTo>
                    <a:lnTo>
                      <a:pt x="843" y="387"/>
                    </a:lnTo>
                    <a:lnTo>
                      <a:pt x="848" y="392"/>
                    </a:lnTo>
                    <a:lnTo>
                      <a:pt x="850" y="397"/>
                    </a:lnTo>
                    <a:lnTo>
                      <a:pt x="855" y="401"/>
                    </a:lnTo>
                    <a:lnTo>
                      <a:pt x="860" y="408"/>
                    </a:lnTo>
                    <a:lnTo>
                      <a:pt x="862" y="413"/>
                    </a:lnTo>
                    <a:lnTo>
                      <a:pt x="869" y="418"/>
                    </a:lnTo>
                    <a:lnTo>
                      <a:pt x="874" y="427"/>
                    </a:lnTo>
                    <a:lnTo>
                      <a:pt x="876" y="432"/>
                    </a:lnTo>
                    <a:lnTo>
                      <a:pt x="883" y="437"/>
                    </a:lnTo>
                    <a:lnTo>
                      <a:pt x="886" y="444"/>
                    </a:lnTo>
                    <a:lnTo>
                      <a:pt x="890" y="451"/>
                    </a:lnTo>
                    <a:lnTo>
                      <a:pt x="895" y="456"/>
                    </a:lnTo>
                    <a:lnTo>
                      <a:pt x="897" y="461"/>
                    </a:lnTo>
                    <a:lnTo>
                      <a:pt x="902" y="465"/>
                    </a:lnTo>
                    <a:lnTo>
                      <a:pt x="905" y="470"/>
                    </a:lnTo>
                    <a:lnTo>
                      <a:pt x="900" y="473"/>
                    </a:lnTo>
                    <a:lnTo>
                      <a:pt x="895" y="477"/>
                    </a:lnTo>
                    <a:lnTo>
                      <a:pt x="890" y="480"/>
                    </a:lnTo>
                    <a:lnTo>
                      <a:pt x="886" y="484"/>
                    </a:lnTo>
                    <a:lnTo>
                      <a:pt x="881" y="487"/>
                    </a:lnTo>
                    <a:lnTo>
                      <a:pt x="876" y="494"/>
                    </a:lnTo>
                    <a:lnTo>
                      <a:pt x="871" y="496"/>
                    </a:lnTo>
                    <a:lnTo>
                      <a:pt x="867" y="501"/>
                    </a:lnTo>
                    <a:lnTo>
                      <a:pt x="860" y="506"/>
                    </a:lnTo>
                    <a:lnTo>
                      <a:pt x="855" y="511"/>
                    </a:lnTo>
                    <a:lnTo>
                      <a:pt x="848" y="513"/>
                    </a:lnTo>
                    <a:lnTo>
                      <a:pt x="843" y="520"/>
                    </a:lnTo>
                    <a:lnTo>
                      <a:pt x="836" y="522"/>
                    </a:lnTo>
                    <a:lnTo>
                      <a:pt x="831" y="527"/>
                    </a:lnTo>
                    <a:lnTo>
                      <a:pt x="826" y="532"/>
                    </a:lnTo>
                    <a:lnTo>
                      <a:pt x="822" y="537"/>
                    </a:lnTo>
                    <a:lnTo>
                      <a:pt x="817" y="539"/>
                    </a:lnTo>
                    <a:lnTo>
                      <a:pt x="810" y="544"/>
                    </a:lnTo>
                    <a:lnTo>
                      <a:pt x="805" y="549"/>
                    </a:lnTo>
                    <a:lnTo>
                      <a:pt x="800" y="553"/>
                    </a:lnTo>
                    <a:lnTo>
                      <a:pt x="793" y="558"/>
                    </a:lnTo>
                    <a:lnTo>
                      <a:pt x="786" y="563"/>
                    </a:lnTo>
                    <a:lnTo>
                      <a:pt x="781" y="568"/>
                    </a:lnTo>
                    <a:lnTo>
                      <a:pt x="777" y="572"/>
                    </a:lnTo>
                    <a:lnTo>
                      <a:pt x="770" y="577"/>
                    </a:lnTo>
                    <a:lnTo>
                      <a:pt x="762" y="579"/>
                    </a:lnTo>
                    <a:lnTo>
                      <a:pt x="758" y="584"/>
                    </a:lnTo>
                    <a:lnTo>
                      <a:pt x="751" y="589"/>
                    </a:lnTo>
                    <a:lnTo>
                      <a:pt x="744" y="594"/>
                    </a:lnTo>
                    <a:lnTo>
                      <a:pt x="739" y="598"/>
                    </a:lnTo>
                    <a:lnTo>
                      <a:pt x="732" y="603"/>
                    </a:lnTo>
                    <a:lnTo>
                      <a:pt x="725" y="608"/>
                    </a:lnTo>
                    <a:lnTo>
                      <a:pt x="720" y="613"/>
                    </a:lnTo>
                    <a:lnTo>
                      <a:pt x="713" y="617"/>
                    </a:lnTo>
                    <a:lnTo>
                      <a:pt x="706" y="622"/>
                    </a:lnTo>
                    <a:lnTo>
                      <a:pt x="701" y="627"/>
                    </a:lnTo>
                    <a:lnTo>
                      <a:pt x="691" y="632"/>
                    </a:lnTo>
                    <a:lnTo>
                      <a:pt x="684" y="636"/>
                    </a:lnTo>
                    <a:lnTo>
                      <a:pt x="677" y="639"/>
                    </a:lnTo>
                    <a:lnTo>
                      <a:pt x="672" y="646"/>
                    </a:lnTo>
                    <a:lnTo>
                      <a:pt x="665" y="648"/>
                    </a:lnTo>
                    <a:lnTo>
                      <a:pt x="658" y="653"/>
                    </a:lnTo>
                    <a:lnTo>
                      <a:pt x="651" y="658"/>
                    </a:lnTo>
                    <a:lnTo>
                      <a:pt x="644" y="663"/>
                    </a:lnTo>
                    <a:lnTo>
                      <a:pt x="637" y="667"/>
                    </a:lnTo>
                    <a:lnTo>
                      <a:pt x="630" y="672"/>
                    </a:lnTo>
                    <a:lnTo>
                      <a:pt x="623" y="677"/>
                    </a:lnTo>
                    <a:lnTo>
                      <a:pt x="616" y="682"/>
                    </a:lnTo>
                    <a:lnTo>
                      <a:pt x="609" y="686"/>
                    </a:lnTo>
                    <a:lnTo>
                      <a:pt x="599" y="691"/>
                    </a:lnTo>
                    <a:lnTo>
                      <a:pt x="592" y="696"/>
                    </a:lnTo>
                    <a:lnTo>
                      <a:pt x="585" y="701"/>
                    </a:lnTo>
                    <a:lnTo>
                      <a:pt x="578" y="705"/>
                    </a:lnTo>
                    <a:lnTo>
                      <a:pt x="571" y="710"/>
                    </a:lnTo>
                    <a:lnTo>
                      <a:pt x="564" y="715"/>
                    </a:lnTo>
                    <a:lnTo>
                      <a:pt x="554" y="720"/>
                    </a:lnTo>
                    <a:lnTo>
                      <a:pt x="545" y="724"/>
                    </a:lnTo>
                    <a:lnTo>
                      <a:pt x="537" y="729"/>
                    </a:lnTo>
                    <a:lnTo>
                      <a:pt x="530" y="734"/>
                    </a:lnTo>
                    <a:lnTo>
                      <a:pt x="523" y="741"/>
                    </a:lnTo>
                    <a:lnTo>
                      <a:pt x="514" y="743"/>
                    </a:lnTo>
                    <a:lnTo>
                      <a:pt x="507" y="748"/>
                    </a:lnTo>
                    <a:lnTo>
                      <a:pt x="497" y="755"/>
                    </a:lnTo>
                    <a:lnTo>
                      <a:pt x="490" y="760"/>
                    </a:lnTo>
                    <a:lnTo>
                      <a:pt x="488" y="760"/>
                    </a:lnTo>
                    <a:lnTo>
                      <a:pt x="485" y="762"/>
                    </a:lnTo>
                    <a:lnTo>
                      <a:pt x="481" y="765"/>
                    </a:lnTo>
                    <a:lnTo>
                      <a:pt x="474" y="769"/>
                    </a:lnTo>
                    <a:lnTo>
                      <a:pt x="469" y="772"/>
                    </a:lnTo>
                    <a:lnTo>
                      <a:pt x="464" y="774"/>
                    </a:lnTo>
                    <a:lnTo>
                      <a:pt x="459" y="777"/>
                    </a:lnTo>
                    <a:lnTo>
                      <a:pt x="455" y="781"/>
                    </a:lnTo>
                    <a:lnTo>
                      <a:pt x="447" y="786"/>
                    </a:lnTo>
                    <a:lnTo>
                      <a:pt x="443" y="788"/>
                    </a:lnTo>
                    <a:lnTo>
                      <a:pt x="438" y="796"/>
                    </a:lnTo>
                    <a:lnTo>
                      <a:pt x="431" y="800"/>
                    </a:lnTo>
                    <a:lnTo>
                      <a:pt x="426" y="803"/>
                    </a:lnTo>
                    <a:lnTo>
                      <a:pt x="419" y="810"/>
                    </a:lnTo>
                    <a:lnTo>
                      <a:pt x="412" y="815"/>
                    </a:lnTo>
                    <a:lnTo>
                      <a:pt x="402" y="819"/>
                    </a:lnTo>
                    <a:lnTo>
                      <a:pt x="395" y="824"/>
                    </a:lnTo>
                    <a:lnTo>
                      <a:pt x="388" y="829"/>
                    </a:lnTo>
                    <a:lnTo>
                      <a:pt x="379" y="836"/>
                    </a:lnTo>
                    <a:lnTo>
                      <a:pt x="372" y="841"/>
                    </a:lnTo>
                    <a:lnTo>
                      <a:pt x="362" y="845"/>
                    </a:lnTo>
                    <a:lnTo>
                      <a:pt x="355" y="855"/>
                    </a:lnTo>
                    <a:lnTo>
                      <a:pt x="346" y="860"/>
                    </a:lnTo>
                    <a:lnTo>
                      <a:pt x="336" y="867"/>
                    </a:lnTo>
                    <a:lnTo>
                      <a:pt x="329" y="872"/>
                    </a:lnTo>
                    <a:lnTo>
                      <a:pt x="320" y="881"/>
                    </a:lnTo>
                    <a:lnTo>
                      <a:pt x="310" y="886"/>
                    </a:lnTo>
                    <a:lnTo>
                      <a:pt x="303" y="893"/>
                    </a:lnTo>
                    <a:lnTo>
                      <a:pt x="294" y="898"/>
                    </a:lnTo>
                    <a:lnTo>
                      <a:pt x="284" y="905"/>
                    </a:lnTo>
                    <a:lnTo>
                      <a:pt x="275" y="910"/>
                    </a:lnTo>
                    <a:lnTo>
                      <a:pt x="265" y="919"/>
                    </a:lnTo>
                    <a:lnTo>
                      <a:pt x="256" y="924"/>
                    </a:lnTo>
                    <a:lnTo>
                      <a:pt x="249" y="931"/>
                    </a:lnTo>
                    <a:lnTo>
                      <a:pt x="239" y="936"/>
                    </a:lnTo>
                    <a:lnTo>
                      <a:pt x="230" y="943"/>
                    </a:lnTo>
                    <a:lnTo>
                      <a:pt x="220" y="950"/>
                    </a:lnTo>
                    <a:lnTo>
                      <a:pt x="213" y="955"/>
                    </a:lnTo>
                    <a:lnTo>
                      <a:pt x="204" y="962"/>
                    </a:lnTo>
                    <a:lnTo>
                      <a:pt x="196" y="967"/>
                    </a:lnTo>
                    <a:lnTo>
                      <a:pt x="187" y="971"/>
                    </a:lnTo>
                    <a:lnTo>
                      <a:pt x="180" y="978"/>
                    </a:lnTo>
                    <a:lnTo>
                      <a:pt x="170" y="983"/>
                    </a:lnTo>
                    <a:lnTo>
                      <a:pt x="166" y="990"/>
                    </a:lnTo>
                    <a:lnTo>
                      <a:pt x="156" y="995"/>
                    </a:lnTo>
                    <a:lnTo>
                      <a:pt x="149" y="1000"/>
                    </a:lnTo>
                    <a:lnTo>
                      <a:pt x="142" y="1005"/>
                    </a:lnTo>
                    <a:lnTo>
                      <a:pt x="137" y="1009"/>
                    </a:lnTo>
                    <a:lnTo>
                      <a:pt x="130" y="1014"/>
                    </a:lnTo>
                    <a:lnTo>
                      <a:pt x="123" y="1019"/>
                    </a:lnTo>
                    <a:lnTo>
                      <a:pt x="118" y="1024"/>
                    </a:lnTo>
                    <a:lnTo>
                      <a:pt x="114" y="1026"/>
                    </a:lnTo>
                    <a:lnTo>
                      <a:pt x="109" y="1031"/>
                    </a:lnTo>
                    <a:lnTo>
                      <a:pt x="102" y="1035"/>
                    </a:lnTo>
                    <a:lnTo>
                      <a:pt x="99" y="1038"/>
                    </a:lnTo>
                    <a:lnTo>
                      <a:pt x="95" y="1040"/>
                    </a:lnTo>
                    <a:lnTo>
                      <a:pt x="87" y="1045"/>
                    </a:lnTo>
                    <a:lnTo>
                      <a:pt x="85" y="1050"/>
                    </a:lnTo>
                    <a:lnTo>
                      <a:pt x="76" y="1054"/>
                    </a:lnTo>
                    <a:lnTo>
                      <a:pt x="69" y="1059"/>
                    </a:lnTo>
                    <a:lnTo>
                      <a:pt x="59" y="1059"/>
                    </a:lnTo>
                    <a:lnTo>
                      <a:pt x="52" y="1059"/>
                    </a:lnTo>
                    <a:lnTo>
                      <a:pt x="45" y="1054"/>
                    </a:lnTo>
                    <a:lnTo>
                      <a:pt x="35" y="1052"/>
                    </a:lnTo>
                    <a:lnTo>
                      <a:pt x="31" y="1050"/>
                    </a:lnTo>
                    <a:lnTo>
                      <a:pt x="26" y="1047"/>
                    </a:lnTo>
                    <a:lnTo>
                      <a:pt x="19" y="1040"/>
                    </a:lnTo>
                    <a:lnTo>
                      <a:pt x="14" y="1038"/>
                    </a:lnTo>
                    <a:lnTo>
                      <a:pt x="7" y="1033"/>
                    </a:lnTo>
                    <a:lnTo>
                      <a:pt x="5" y="1026"/>
                    </a:lnTo>
                    <a:lnTo>
                      <a:pt x="0" y="1021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61" name="Freeform 52"/>
              <p:cNvSpPr>
                <a:spLocks noChangeAspect="1"/>
              </p:cNvSpPr>
              <p:nvPr/>
            </p:nvSpPr>
            <p:spPr bwMode="auto">
              <a:xfrm>
                <a:off x="2281" y="8977"/>
                <a:ext cx="500" cy="1237"/>
              </a:xfrm>
              <a:custGeom>
                <a:avLst/>
                <a:gdLst>
                  <a:gd name="T0" fmla="*/ 280 w 500"/>
                  <a:gd name="T1" fmla="*/ 1164 h 1237"/>
                  <a:gd name="T2" fmla="*/ 235 w 500"/>
                  <a:gd name="T3" fmla="*/ 1081 h 1237"/>
                  <a:gd name="T4" fmla="*/ 180 w 500"/>
                  <a:gd name="T5" fmla="*/ 964 h 1237"/>
                  <a:gd name="T6" fmla="*/ 119 w 500"/>
                  <a:gd name="T7" fmla="*/ 824 h 1237"/>
                  <a:gd name="T8" fmla="*/ 64 w 500"/>
                  <a:gd name="T9" fmla="*/ 667 h 1237"/>
                  <a:gd name="T10" fmla="*/ 22 w 500"/>
                  <a:gd name="T11" fmla="*/ 504 h 1237"/>
                  <a:gd name="T12" fmla="*/ 3 w 500"/>
                  <a:gd name="T13" fmla="*/ 352 h 1237"/>
                  <a:gd name="T14" fmla="*/ 5 w 500"/>
                  <a:gd name="T15" fmla="*/ 226 h 1237"/>
                  <a:gd name="T16" fmla="*/ 29 w 500"/>
                  <a:gd name="T17" fmla="*/ 131 h 1237"/>
                  <a:gd name="T18" fmla="*/ 69 w 500"/>
                  <a:gd name="T19" fmla="*/ 59 h 1237"/>
                  <a:gd name="T20" fmla="*/ 121 w 500"/>
                  <a:gd name="T21" fmla="*/ 17 h 1237"/>
                  <a:gd name="T22" fmla="*/ 192 w 500"/>
                  <a:gd name="T23" fmla="*/ 0 h 1237"/>
                  <a:gd name="T24" fmla="*/ 268 w 500"/>
                  <a:gd name="T25" fmla="*/ 10 h 1237"/>
                  <a:gd name="T26" fmla="*/ 337 w 500"/>
                  <a:gd name="T27" fmla="*/ 55 h 1237"/>
                  <a:gd name="T28" fmla="*/ 391 w 500"/>
                  <a:gd name="T29" fmla="*/ 128 h 1237"/>
                  <a:gd name="T30" fmla="*/ 436 w 500"/>
                  <a:gd name="T31" fmla="*/ 221 h 1237"/>
                  <a:gd name="T32" fmla="*/ 469 w 500"/>
                  <a:gd name="T33" fmla="*/ 321 h 1237"/>
                  <a:gd name="T34" fmla="*/ 491 w 500"/>
                  <a:gd name="T35" fmla="*/ 418 h 1237"/>
                  <a:gd name="T36" fmla="*/ 500 w 500"/>
                  <a:gd name="T37" fmla="*/ 499 h 1237"/>
                  <a:gd name="T38" fmla="*/ 500 w 500"/>
                  <a:gd name="T39" fmla="*/ 561 h 1237"/>
                  <a:gd name="T40" fmla="*/ 460 w 500"/>
                  <a:gd name="T41" fmla="*/ 596 h 1237"/>
                  <a:gd name="T42" fmla="*/ 419 w 500"/>
                  <a:gd name="T43" fmla="*/ 558 h 1237"/>
                  <a:gd name="T44" fmla="*/ 386 w 500"/>
                  <a:gd name="T45" fmla="*/ 620 h 1237"/>
                  <a:gd name="T46" fmla="*/ 346 w 500"/>
                  <a:gd name="T47" fmla="*/ 677 h 1237"/>
                  <a:gd name="T48" fmla="*/ 299 w 500"/>
                  <a:gd name="T49" fmla="*/ 703 h 1237"/>
                  <a:gd name="T50" fmla="*/ 277 w 500"/>
                  <a:gd name="T51" fmla="*/ 575 h 1237"/>
                  <a:gd name="T52" fmla="*/ 261 w 500"/>
                  <a:gd name="T53" fmla="*/ 458 h 1237"/>
                  <a:gd name="T54" fmla="*/ 249 w 500"/>
                  <a:gd name="T55" fmla="*/ 361 h 1237"/>
                  <a:gd name="T56" fmla="*/ 239 w 500"/>
                  <a:gd name="T57" fmla="*/ 280 h 1237"/>
                  <a:gd name="T58" fmla="*/ 235 w 500"/>
                  <a:gd name="T59" fmla="*/ 228 h 1237"/>
                  <a:gd name="T60" fmla="*/ 187 w 500"/>
                  <a:gd name="T61" fmla="*/ 240 h 1237"/>
                  <a:gd name="T62" fmla="*/ 190 w 500"/>
                  <a:gd name="T63" fmla="*/ 321 h 1237"/>
                  <a:gd name="T64" fmla="*/ 194 w 500"/>
                  <a:gd name="T65" fmla="*/ 378 h 1237"/>
                  <a:gd name="T66" fmla="*/ 199 w 500"/>
                  <a:gd name="T67" fmla="*/ 428 h 1237"/>
                  <a:gd name="T68" fmla="*/ 204 w 500"/>
                  <a:gd name="T69" fmla="*/ 477 h 1237"/>
                  <a:gd name="T70" fmla="*/ 190 w 500"/>
                  <a:gd name="T71" fmla="*/ 487 h 1237"/>
                  <a:gd name="T72" fmla="*/ 131 w 500"/>
                  <a:gd name="T73" fmla="*/ 420 h 1237"/>
                  <a:gd name="T74" fmla="*/ 78 w 500"/>
                  <a:gd name="T75" fmla="*/ 359 h 1237"/>
                  <a:gd name="T76" fmla="*/ 43 w 500"/>
                  <a:gd name="T77" fmla="*/ 371 h 1237"/>
                  <a:gd name="T78" fmla="*/ 97 w 500"/>
                  <a:gd name="T79" fmla="*/ 437 h 1237"/>
                  <a:gd name="T80" fmla="*/ 168 w 500"/>
                  <a:gd name="T81" fmla="*/ 520 h 1237"/>
                  <a:gd name="T82" fmla="*/ 223 w 500"/>
                  <a:gd name="T83" fmla="*/ 580 h 1237"/>
                  <a:gd name="T84" fmla="*/ 239 w 500"/>
                  <a:gd name="T85" fmla="*/ 686 h 1237"/>
                  <a:gd name="T86" fmla="*/ 261 w 500"/>
                  <a:gd name="T87" fmla="*/ 784 h 1237"/>
                  <a:gd name="T88" fmla="*/ 280 w 500"/>
                  <a:gd name="T89" fmla="*/ 872 h 1237"/>
                  <a:gd name="T90" fmla="*/ 296 w 500"/>
                  <a:gd name="T91" fmla="*/ 941 h 1237"/>
                  <a:gd name="T92" fmla="*/ 311 w 500"/>
                  <a:gd name="T93" fmla="*/ 1000 h 1237"/>
                  <a:gd name="T94" fmla="*/ 356 w 500"/>
                  <a:gd name="T95" fmla="*/ 976 h 1237"/>
                  <a:gd name="T96" fmla="*/ 339 w 500"/>
                  <a:gd name="T97" fmla="*/ 907 h 1237"/>
                  <a:gd name="T98" fmla="*/ 325 w 500"/>
                  <a:gd name="T99" fmla="*/ 841 h 1237"/>
                  <a:gd name="T100" fmla="*/ 320 w 500"/>
                  <a:gd name="T101" fmla="*/ 779 h 1237"/>
                  <a:gd name="T102" fmla="*/ 363 w 500"/>
                  <a:gd name="T103" fmla="*/ 722 h 1237"/>
                  <a:gd name="T104" fmla="*/ 403 w 500"/>
                  <a:gd name="T105" fmla="*/ 660 h 1237"/>
                  <a:gd name="T106" fmla="*/ 434 w 500"/>
                  <a:gd name="T107" fmla="*/ 606 h 1237"/>
                  <a:gd name="T108" fmla="*/ 498 w 500"/>
                  <a:gd name="T109" fmla="*/ 625 h 1237"/>
                  <a:gd name="T110" fmla="*/ 488 w 500"/>
                  <a:gd name="T111" fmla="*/ 717 h 1237"/>
                  <a:gd name="T112" fmla="*/ 474 w 500"/>
                  <a:gd name="T113" fmla="*/ 817 h 1237"/>
                  <a:gd name="T114" fmla="*/ 455 w 500"/>
                  <a:gd name="T115" fmla="*/ 917 h 1237"/>
                  <a:gd name="T116" fmla="*/ 431 w 500"/>
                  <a:gd name="T117" fmla="*/ 1014 h 1237"/>
                  <a:gd name="T118" fmla="*/ 408 w 500"/>
                  <a:gd name="T119" fmla="*/ 1102 h 1237"/>
                  <a:gd name="T120" fmla="*/ 379 w 500"/>
                  <a:gd name="T121" fmla="*/ 1173 h 1237"/>
                  <a:gd name="T122" fmla="*/ 356 w 500"/>
                  <a:gd name="T123" fmla="*/ 1226 h 1237"/>
                  <a:gd name="T124" fmla="*/ 306 w 500"/>
                  <a:gd name="T125" fmla="*/ 1209 h 12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0"/>
                  <a:gd name="T190" fmla="*/ 0 h 1237"/>
                  <a:gd name="T191" fmla="*/ 500 w 500"/>
                  <a:gd name="T192" fmla="*/ 1237 h 12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0" h="1237">
                    <a:moveTo>
                      <a:pt x="306" y="1209"/>
                    </a:moveTo>
                    <a:lnTo>
                      <a:pt x="303" y="1207"/>
                    </a:lnTo>
                    <a:lnTo>
                      <a:pt x="301" y="1204"/>
                    </a:lnTo>
                    <a:lnTo>
                      <a:pt x="299" y="1199"/>
                    </a:lnTo>
                    <a:lnTo>
                      <a:pt x="294" y="1192"/>
                    </a:lnTo>
                    <a:lnTo>
                      <a:pt x="292" y="1188"/>
                    </a:lnTo>
                    <a:lnTo>
                      <a:pt x="287" y="1180"/>
                    </a:lnTo>
                    <a:lnTo>
                      <a:pt x="284" y="1176"/>
                    </a:lnTo>
                    <a:lnTo>
                      <a:pt x="282" y="1171"/>
                    </a:lnTo>
                    <a:lnTo>
                      <a:pt x="280" y="1164"/>
                    </a:lnTo>
                    <a:lnTo>
                      <a:pt x="275" y="1159"/>
                    </a:lnTo>
                    <a:lnTo>
                      <a:pt x="273" y="1152"/>
                    </a:lnTo>
                    <a:lnTo>
                      <a:pt x="268" y="1145"/>
                    </a:lnTo>
                    <a:lnTo>
                      <a:pt x="263" y="1135"/>
                    </a:lnTo>
                    <a:lnTo>
                      <a:pt x="258" y="1128"/>
                    </a:lnTo>
                    <a:lnTo>
                      <a:pt x="256" y="1119"/>
                    </a:lnTo>
                    <a:lnTo>
                      <a:pt x="251" y="1109"/>
                    </a:lnTo>
                    <a:lnTo>
                      <a:pt x="244" y="1102"/>
                    </a:lnTo>
                    <a:lnTo>
                      <a:pt x="239" y="1093"/>
                    </a:lnTo>
                    <a:lnTo>
                      <a:pt x="235" y="1081"/>
                    </a:lnTo>
                    <a:lnTo>
                      <a:pt x="230" y="1074"/>
                    </a:lnTo>
                    <a:lnTo>
                      <a:pt x="225" y="1062"/>
                    </a:lnTo>
                    <a:lnTo>
                      <a:pt x="221" y="1050"/>
                    </a:lnTo>
                    <a:lnTo>
                      <a:pt x="213" y="1038"/>
                    </a:lnTo>
                    <a:lnTo>
                      <a:pt x="209" y="1026"/>
                    </a:lnTo>
                    <a:lnTo>
                      <a:pt x="202" y="1014"/>
                    </a:lnTo>
                    <a:lnTo>
                      <a:pt x="197" y="1005"/>
                    </a:lnTo>
                    <a:lnTo>
                      <a:pt x="190" y="990"/>
                    </a:lnTo>
                    <a:lnTo>
                      <a:pt x="185" y="979"/>
                    </a:lnTo>
                    <a:lnTo>
                      <a:pt x="180" y="964"/>
                    </a:lnTo>
                    <a:lnTo>
                      <a:pt x="173" y="952"/>
                    </a:lnTo>
                    <a:lnTo>
                      <a:pt x="168" y="938"/>
                    </a:lnTo>
                    <a:lnTo>
                      <a:pt x="161" y="924"/>
                    </a:lnTo>
                    <a:lnTo>
                      <a:pt x="154" y="910"/>
                    </a:lnTo>
                    <a:lnTo>
                      <a:pt x="149" y="895"/>
                    </a:lnTo>
                    <a:lnTo>
                      <a:pt x="142" y="884"/>
                    </a:lnTo>
                    <a:lnTo>
                      <a:pt x="135" y="869"/>
                    </a:lnTo>
                    <a:lnTo>
                      <a:pt x="131" y="853"/>
                    </a:lnTo>
                    <a:lnTo>
                      <a:pt x="126" y="838"/>
                    </a:lnTo>
                    <a:lnTo>
                      <a:pt x="119" y="824"/>
                    </a:lnTo>
                    <a:lnTo>
                      <a:pt x="114" y="810"/>
                    </a:lnTo>
                    <a:lnTo>
                      <a:pt x="107" y="793"/>
                    </a:lnTo>
                    <a:lnTo>
                      <a:pt x="102" y="779"/>
                    </a:lnTo>
                    <a:lnTo>
                      <a:pt x="97" y="762"/>
                    </a:lnTo>
                    <a:lnTo>
                      <a:pt x="90" y="748"/>
                    </a:lnTo>
                    <a:lnTo>
                      <a:pt x="86" y="732"/>
                    </a:lnTo>
                    <a:lnTo>
                      <a:pt x="78" y="715"/>
                    </a:lnTo>
                    <a:lnTo>
                      <a:pt x="74" y="698"/>
                    </a:lnTo>
                    <a:lnTo>
                      <a:pt x="69" y="682"/>
                    </a:lnTo>
                    <a:lnTo>
                      <a:pt x="64" y="667"/>
                    </a:lnTo>
                    <a:lnTo>
                      <a:pt x="59" y="651"/>
                    </a:lnTo>
                    <a:lnTo>
                      <a:pt x="55" y="634"/>
                    </a:lnTo>
                    <a:lnTo>
                      <a:pt x="50" y="620"/>
                    </a:lnTo>
                    <a:lnTo>
                      <a:pt x="45" y="603"/>
                    </a:lnTo>
                    <a:lnTo>
                      <a:pt x="41" y="587"/>
                    </a:lnTo>
                    <a:lnTo>
                      <a:pt x="36" y="570"/>
                    </a:lnTo>
                    <a:lnTo>
                      <a:pt x="33" y="553"/>
                    </a:lnTo>
                    <a:lnTo>
                      <a:pt x="29" y="537"/>
                    </a:lnTo>
                    <a:lnTo>
                      <a:pt x="24" y="520"/>
                    </a:lnTo>
                    <a:lnTo>
                      <a:pt x="22" y="504"/>
                    </a:lnTo>
                    <a:lnTo>
                      <a:pt x="19" y="489"/>
                    </a:lnTo>
                    <a:lnTo>
                      <a:pt x="17" y="473"/>
                    </a:lnTo>
                    <a:lnTo>
                      <a:pt x="14" y="456"/>
                    </a:lnTo>
                    <a:lnTo>
                      <a:pt x="12" y="439"/>
                    </a:lnTo>
                    <a:lnTo>
                      <a:pt x="10" y="425"/>
                    </a:lnTo>
                    <a:lnTo>
                      <a:pt x="7" y="411"/>
                    </a:lnTo>
                    <a:lnTo>
                      <a:pt x="5" y="394"/>
                    </a:lnTo>
                    <a:lnTo>
                      <a:pt x="5" y="380"/>
                    </a:lnTo>
                    <a:lnTo>
                      <a:pt x="3" y="368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0" y="323"/>
                    </a:lnTo>
                    <a:lnTo>
                      <a:pt x="0" y="311"/>
                    </a:lnTo>
                    <a:lnTo>
                      <a:pt x="0" y="299"/>
                    </a:lnTo>
                    <a:lnTo>
                      <a:pt x="0" y="287"/>
                    </a:lnTo>
                    <a:lnTo>
                      <a:pt x="3" y="273"/>
                    </a:lnTo>
                    <a:lnTo>
                      <a:pt x="3" y="264"/>
                    </a:lnTo>
                    <a:lnTo>
                      <a:pt x="3" y="249"/>
                    </a:lnTo>
                    <a:lnTo>
                      <a:pt x="3" y="238"/>
                    </a:lnTo>
                    <a:lnTo>
                      <a:pt x="5" y="226"/>
                    </a:lnTo>
                    <a:lnTo>
                      <a:pt x="5" y="216"/>
                    </a:lnTo>
                    <a:lnTo>
                      <a:pt x="7" y="207"/>
                    </a:lnTo>
                    <a:lnTo>
                      <a:pt x="7" y="195"/>
                    </a:lnTo>
                    <a:lnTo>
                      <a:pt x="10" y="185"/>
                    </a:lnTo>
                    <a:lnTo>
                      <a:pt x="14" y="176"/>
                    </a:lnTo>
                    <a:lnTo>
                      <a:pt x="17" y="166"/>
                    </a:lnTo>
                    <a:lnTo>
                      <a:pt x="19" y="157"/>
                    </a:lnTo>
                    <a:lnTo>
                      <a:pt x="22" y="147"/>
                    </a:lnTo>
                    <a:lnTo>
                      <a:pt x="24" y="138"/>
                    </a:lnTo>
                    <a:lnTo>
                      <a:pt x="29" y="131"/>
                    </a:lnTo>
                    <a:lnTo>
                      <a:pt x="31" y="124"/>
                    </a:lnTo>
                    <a:lnTo>
                      <a:pt x="33" y="114"/>
                    </a:lnTo>
                    <a:lnTo>
                      <a:pt x="38" y="109"/>
                    </a:lnTo>
                    <a:lnTo>
                      <a:pt x="41" y="100"/>
                    </a:lnTo>
                    <a:lnTo>
                      <a:pt x="45" y="93"/>
                    </a:lnTo>
                    <a:lnTo>
                      <a:pt x="48" y="86"/>
                    </a:lnTo>
                    <a:lnTo>
                      <a:pt x="52" y="78"/>
                    </a:lnTo>
                    <a:lnTo>
                      <a:pt x="59" y="71"/>
                    </a:lnTo>
                    <a:lnTo>
                      <a:pt x="62" y="67"/>
                    </a:lnTo>
                    <a:lnTo>
                      <a:pt x="69" y="59"/>
                    </a:lnTo>
                    <a:lnTo>
                      <a:pt x="74" y="55"/>
                    </a:lnTo>
                    <a:lnTo>
                      <a:pt x="76" y="50"/>
                    </a:lnTo>
                    <a:lnTo>
                      <a:pt x="83" y="45"/>
                    </a:lnTo>
                    <a:lnTo>
                      <a:pt x="88" y="40"/>
                    </a:lnTo>
                    <a:lnTo>
                      <a:pt x="93" y="36"/>
                    </a:lnTo>
                    <a:lnTo>
                      <a:pt x="100" y="31"/>
                    </a:lnTo>
                    <a:lnTo>
                      <a:pt x="104" y="26"/>
                    </a:lnTo>
                    <a:lnTo>
                      <a:pt x="112" y="24"/>
                    </a:lnTo>
                    <a:lnTo>
                      <a:pt x="116" y="21"/>
                    </a:lnTo>
                    <a:lnTo>
                      <a:pt x="121" y="17"/>
                    </a:lnTo>
                    <a:lnTo>
                      <a:pt x="128" y="14"/>
                    </a:lnTo>
                    <a:lnTo>
                      <a:pt x="135" y="12"/>
                    </a:lnTo>
                    <a:lnTo>
                      <a:pt x="142" y="10"/>
                    </a:lnTo>
                    <a:lnTo>
                      <a:pt x="147" y="5"/>
                    </a:lnTo>
                    <a:lnTo>
                      <a:pt x="154" y="5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3" y="0"/>
                    </a:lnTo>
                    <a:lnTo>
                      <a:pt x="230" y="2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4" y="5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5" y="12"/>
                    </a:lnTo>
                    <a:lnTo>
                      <a:pt x="282" y="14"/>
                    </a:lnTo>
                    <a:lnTo>
                      <a:pt x="292" y="19"/>
                    </a:lnTo>
                    <a:lnTo>
                      <a:pt x="296" y="24"/>
                    </a:lnTo>
                    <a:lnTo>
                      <a:pt x="303" y="29"/>
                    </a:lnTo>
                    <a:lnTo>
                      <a:pt x="311" y="33"/>
                    </a:lnTo>
                    <a:lnTo>
                      <a:pt x="318" y="38"/>
                    </a:lnTo>
                    <a:lnTo>
                      <a:pt x="322" y="43"/>
                    </a:lnTo>
                    <a:lnTo>
                      <a:pt x="329" y="50"/>
                    </a:lnTo>
                    <a:lnTo>
                      <a:pt x="337" y="55"/>
                    </a:lnTo>
                    <a:lnTo>
                      <a:pt x="341" y="62"/>
                    </a:lnTo>
                    <a:lnTo>
                      <a:pt x="348" y="69"/>
                    </a:lnTo>
                    <a:lnTo>
                      <a:pt x="353" y="74"/>
                    </a:lnTo>
                    <a:lnTo>
                      <a:pt x="360" y="83"/>
                    </a:lnTo>
                    <a:lnTo>
                      <a:pt x="365" y="90"/>
                    </a:lnTo>
                    <a:lnTo>
                      <a:pt x="372" y="97"/>
                    </a:lnTo>
                    <a:lnTo>
                      <a:pt x="377" y="105"/>
                    </a:lnTo>
                    <a:lnTo>
                      <a:pt x="382" y="114"/>
                    </a:lnTo>
                    <a:lnTo>
                      <a:pt x="386" y="121"/>
                    </a:lnTo>
                    <a:lnTo>
                      <a:pt x="391" y="128"/>
                    </a:lnTo>
                    <a:lnTo>
                      <a:pt x="396" y="138"/>
                    </a:lnTo>
                    <a:lnTo>
                      <a:pt x="403" y="147"/>
                    </a:lnTo>
                    <a:lnTo>
                      <a:pt x="408" y="157"/>
                    </a:lnTo>
                    <a:lnTo>
                      <a:pt x="410" y="164"/>
                    </a:lnTo>
                    <a:lnTo>
                      <a:pt x="415" y="176"/>
                    </a:lnTo>
                    <a:lnTo>
                      <a:pt x="419" y="183"/>
                    </a:lnTo>
                    <a:lnTo>
                      <a:pt x="424" y="195"/>
                    </a:lnTo>
                    <a:lnTo>
                      <a:pt x="429" y="202"/>
                    </a:lnTo>
                    <a:lnTo>
                      <a:pt x="431" y="211"/>
                    </a:lnTo>
                    <a:lnTo>
                      <a:pt x="436" y="221"/>
                    </a:lnTo>
                    <a:lnTo>
                      <a:pt x="438" y="233"/>
                    </a:lnTo>
                    <a:lnTo>
                      <a:pt x="443" y="240"/>
                    </a:lnTo>
                    <a:lnTo>
                      <a:pt x="448" y="252"/>
                    </a:lnTo>
                    <a:lnTo>
                      <a:pt x="450" y="261"/>
                    </a:lnTo>
                    <a:lnTo>
                      <a:pt x="455" y="273"/>
                    </a:lnTo>
                    <a:lnTo>
                      <a:pt x="457" y="280"/>
                    </a:lnTo>
                    <a:lnTo>
                      <a:pt x="460" y="292"/>
                    </a:lnTo>
                    <a:lnTo>
                      <a:pt x="462" y="302"/>
                    </a:lnTo>
                    <a:lnTo>
                      <a:pt x="467" y="311"/>
                    </a:lnTo>
                    <a:lnTo>
                      <a:pt x="469" y="321"/>
                    </a:lnTo>
                    <a:lnTo>
                      <a:pt x="472" y="333"/>
                    </a:lnTo>
                    <a:lnTo>
                      <a:pt x="474" y="342"/>
                    </a:lnTo>
                    <a:lnTo>
                      <a:pt x="476" y="352"/>
                    </a:lnTo>
                    <a:lnTo>
                      <a:pt x="479" y="361"/>
                    </a:lnTo>
                    <a:lnTo>
                      <a:pt x="479" y="371"/>
                    </a:lnTo>
                    <a:lnTo>
                      <a:pt x="483" y="380"/>
                    </a:lnTo>
                    <a:lnTo>
                      <a:pt x="486" y="390"/>
                    </a:lnTo>
                    <a:lnTo>
                      <a:pt x="486" y="399"/>
                    </a:lnTo>
                    <a:lnTo>
                      <a:pt x="488" y="409"/>
                    </a:lnTo>
                    <a:lnTo>
                      <a:pt x="491" y="418"/>
                    </a:lnTo>
                    <a:lnTo>
                      <a:pt x="493" y="428"/>
                    </a:lnTo>
                    <a:lnTo>
                      <a:pt x="493" y="437"/>
                    </a:lnTo>
                    <a:lnTo>
                      <a:pt x="493" y="444"/>
                    </a:lnTo>
                    <a:lnTo>
                      <a:pt x="495" y="454"/>
                    </a:lnTo>
                    <a:lnTo>
                      <a:pt x="498" y="461"/>
                    </a:lnTo>
                    <a:lnTo>
                      <a:pt x="498" y="470"/>
                    </a:lnTo>
                    <a:lnTo>
                      <a:pt x="498" y="477"/>
                    </a:lnTo>
                    <a:lnTo>
                      <a:pt x="500" y="485"/>
                    </a:lnTo>
                    <a:lnTo>
                      <a:pt x="500" y="494"/>
                    </a:lnTo>
                    <a:lnTo>
                      <a:pt x="500" y="499"/>
                    </a:lnTo>
                    <a:lnTo>
                      <a:pt x="500" y="504"/>
                    </a:lnTo>
                    <a:lnTo>
                      <a:pt x="500" y="511"/>
                    </a:lnTo>
                    <a:lnTo>
                      <a:pt x="500" y="515"/>
                    </a:lnTo>
                    <a:lnTo>
                      <a:pt x="500" y="523"/>
                    </a:lnTo>
                    <a:lnTo>
                      <a:pt x="500" y="527"/>
                    </a:lnTo>
                    <a:lnTo>
                      <a:pt x="500" y="534"/>
                    </a:lnTo>
                    <a:lnTo>
                      <a:pt x="500" y="542"/>
                    </a:lnTo>
                    <a:lnTo>
                      <a:pt x="500" y="549"/>
                    </a:lnTo>
                    <a:lnTo>
                      <a:pt x="500" y="553"/>
                    </a:lnTo>
                    <a:lnTo>
                      <a:pt x="500" y="561"/>
                    </a:lnTo>
                    <a:lnTo>
                      <a:pt x="500" y="568"/>
                    </a:lnTo>
                    <a:lnTo>
                      <a:pt x="500" y="577"/>
                    </a:lnTo>
                    <a:lnTo>
                      <a:pt x="500" y="584"/>
                    </a:lnTo>
                    <a:lnTo>
                      <a:pt x="500" y="591"/>
                    </a:lnTo>
                    <a:lnTo>
                      <a:pt x="500" y="599"/>
                    </a:lnTo>
                    <a:lnTo>
                      <a:pt x="491" y="599"/>
                    </a:lnTo>
                    <a:lnTo>
                      <a:pt x="483" y="599"/>
                    </a:lnTo>
                    <a:lnTo>
                      <a:pt x="476" y="596"/>
                    </a:lnTo>
                    <a:lnTo>
                      <a:pt x="469" y="596"/>
                    </a:lnTo>
                    <a:lnTo>
                      <a:pt x="460" y="596"/>
                    </a:lnTo>
                    <a:lnTo>
                      <a:pt x="453" y="596"/>
                    </a:lnTo>
                    <a:lnTo>
                      <a:pt x="446" y="596"/>
                    </a:lnTo>
                    <a:lnTo>
                      <a:pt x="438" y="596"/>
                    </a:lnTo>
                    <a:lnTo>
                      <a:pt x="443" y="591"/>
                    </a:lnTo>
                    <a:lnTo>
                      <a:pt x="446" y="587"/>
                    </a:lnTo>
                    <a:lnTo>
                      <a:pt x="448" y="582"/>
                    </a:lnTo>
                    <a:lnTo>
                      <a:pt x="450" y="580"/>
                    </a:lnTo>
                    <a:lnTo>
                      <a:pt x="453" y="572"/>
                    </a:lnTo>
                    <a:lnTo>
                      <a:pt x="455" y="572"/>
                    </a:lnTo>
                    <a:lnTo>
                      <a:pt x="419" y="558"/>
                    </a:lnTo>
                    <a:lnTo>
                      <a:pt x="415" y="565"/>
                    </a:lnTo>
                    <a:lnTo>
                      <a:pt x="412" y="570"/>
                    </a:lnTo>
                    <a:lnTo>
                      <a:pt x="410" y="577"/>
                    </a:lnTo>
                    <a:lnTo>
                      <a:pt x="408" y="584"/>
                    </a:lnTo>
                    <a:lnTo>
                      <a:pt x="403" y="589"/>
                    </a:lnTo>
                    <a:lnTo>
                      <a:pt x="401" y="596"/>
                    </a:lnTo>
                    <a:lnTo>
                      <a:pt x="396" y="603"/>
                    </a:lnTo>
                    <a:lnTo>
                      <a:pt x="393" y="608"/>
                    </a:lnTo>
                    <a:lnTo>
                      <a:pt x="389" y="613"/>
                    </a:lnTo>
                    <a:lnTo>
                      <a:pt x="386" y="620"/>
                    </a:lnTo>
                    <a:lnTo>
                      <a:pt x="382" y="627"/>
                    </a:lnTo>
                    <a:lnTo>
                      <a:pt x="379" y="632"/>
                    </a:lnTo>
                    <a:lnTo>
                      <a:pt x="374" y="639"/>
                    </a:lnTo>
                    <a:lnTo>
                      <a:pt x="372" y="646"/>
                    </a:lnTo>
                    <a:lnTo>
                      <a:pt x="367" y="651"/>
                    </a:lnTo>
                    <a:lnTo>
                      <a:pt x="363" y="656"/>
                    </a:lnTo>
                    <a:lnTo>
                      <a:pt x="358" y="663"/>
                    </a:lnTo>
                    <a:lnTo>
                      <a:pt x="353" y="667"/>
                    </a:lnTo>
                    <a:lnTo>
                      <a:pt x="351" y="672"/>
                    </a:lnTo>
                    <a:lnTo>
                      <a:pt x="346" y="677"/>
                    </a:lnTo>
                    <a:lnTo>
                      <a:pt x="341" y="682"/>
                    </a:lnTo>
                    <a:lnTo>
                      <a:pt x="339" y="689"/>
                    </a:lnTo>
                    <a:lnTo>
                      <a:pt x="334" y="694"/>
                    </a:lnTo>
                    <a:lnTo>
                      <a:pt x="332" y="698"/>
                    </a:lnTo>
                    <a:lnTo>
                      <a:pt x="325" y="705"/>
                    </a:lnTo>
                    <a:lnTo>
                      <a:pt x="318" y="715"/>
                    </a:lnTo>
                    <a:lnTo>
                      <a:pt x="311" y="722"/>
                    </a:lnTo>
                    <a:lnTo>
                      <a:pt x="306" y="732"/>
                    </a:lnTo>
                    <a:lnTo>
                      <a:pt x="303" y="717"/>
                    </a:lnTo>
                    <a:lnTo>
                      <a:pt x="299" y="703"/>
                    </a:lnTo>
                    <a:lnTo>
                      <a:pt x="296" y="691"/>
                    </a:lnTo>
                    <a:lnTo>
                      <a:pt x="294" y="677"/>
                    </a:lnTo>
                    <a:lnTo>
                      <a:pt x="292" y="665"/>
                    </a:lnTo>
                    <a:lnTo>
                      <a:pt x="289" y="651"/>
                    </a:lnTo>
                    <a:lnTo>
                      <a:pt x="287" y="639"/>
                    </a:lnTo>
                    <a:lnTo>
                      <a:pt x="284" y="625"/>
                    </a:lnTo>
                    <a:lnTo>
                      <a:pt x="282" y="613"/>
                    </a:lnTo>
                    <a:lnTo>
                      <a:pt x="280" y="599"/>
                    </a:lnTo>
                    <a:lnTo>
                      <a:pt x="280" y="587"/>
                    </a:lnTo>
                    <a:lnTo>
                      <a:pt x="277" y="575"/>
                    </a:lnTo>
                    <a:lnTo>
                      <a:pt x="275" y="563"/>
                    </a:lnTo>
                    <a:lnTo>
                      <a:pt x="273" y="551"/>
                    </a:lnTo>
                    <a:lnTo>
                      <a:pt x="270" y="539"/>
                    </a:lnTo>
                    <a:lnTo>
                      <a:pt x="270" y="527"/>
                    </a:lnTo>
                    <a:lnTo>
                      <a:pt x="268" y="515"/>
                    </a:lnTo>
                    <a:lnTo>
                      <a:pt x="268" y="504"/>
                    </a:lnTo>
                    <a:lnTo>
                      <a:pt x="266" y="492"/>
                    </a:lnTo>
                    <a:lnTo>
                      <a:pt x="263" y="482"/>
                    </a:lnTo>
                    <a:lnTo>
                      <a:pt x="263" y="470"/>
                    </a:lnTo>
                    <a:lnTo>
                      <a:pt x="261" y="458"/>
                    </a:lnTo>
                    <a:lnTo>
                      <a:pt x="258" y="449"/>
                    </a:lnTo>
                    <a:lnTo>
                      <a:pt x="258" y="439"/>
                    </a:lnTo>
                    <a:lnTo>
                      <a:pt x="256" y="428"/>
                    </a:lnTo>
                    <a:lnTo>
                      <a:pt x="256" y="416"/>
                    </a:lnTo>
                    <a:lnTo>
                      <a:pt x="254" y="406"/>
                    </a:lnTo>
                    <a:lnTo>
                      <a:pt x="254" y="397"/>
                    </a:lnTo>
                    <a:lnTo>
                      <a:pt x="251" y="387"/>
                    </a:lnTo>
                    <a:lnTo>
                      <a:pt x="251" y="378"/>
                    </a:lnTo>
                    <a:lnTo>
                      <a:pt x="249" y="368"/>
                    </a:lnTo>
                    <a:lnTo>
                      <a:pt x="249" y="361"/>
                    </a:lnTo>
                    <a:lnTo>
                      <a:pt x="249" y="349"/>
                    </a:lnTo>
                    <a:lnTo>
                      <a:pt x="247" y="342"/>
                    </a:lnTo>
                    <a:lnTo>
                      <a:pt x="244" y="333"/>
                    </a:lnTo>
                    <a:lnTo>
                      <a:pt x="244" y="323"/>
                    </a:lnTo>
                    <a:lnTo>
                      <a:pt x="242" y="316"/>
                    </a:lnTo>
                    <a:lnTo>
                      <a:pt x="242" y="309"/>
                    </a:lnTo>
                    <a:lnTo>
                      <a:pt x="242" y="302"/>
                    </a:lnTo>
                    <a:lnTo>
                      <a:pt x="242" y="295"/>
                    </a:lnTo>
                    <a:lnTo>
                      <a:pt x="239" y="287"/>
                    </a:lnTo>
                    <a:lnTo>
                      <a:pt x="239" y="280"/>
                    </a:lnTo>
                    <a:lnTo>
                      <a:pt x="239" y="273"/>
                    </a:lnTo>
                    <a:lnTo>
                      <a:pt x="239" y="268"/>
                    </a:lnTo>
                    <a:lnTo>
                      <a:pt x="237" y="261"/>
                    </a:lnTo>
                    <a:lnTo>
                      <a:pt x="237" y="254"/>
                    </a:lnTo>
                    <a:lnTo>
                      <a:pt x="237" y="249"/>
                    </a:lnTo>
                    <a:lnTo>
                      <a:pt x="237" y="247"/>
                    </a:lnTo>
                    <a:lnTo>
                      <a:pt x="237" y="240"/>
                    </a:lnTo>
                    <a:lnTo>
                      <a:pt x="235" y="235"/>
                    </a:lnTo>
                    <a:lnTo>
                      <a:pt x="235" y="233"/>
                    </a:lnTo>
                    <a:lnTo>
                      <a:pt x="235" y="228"/>
                    </a:lnTo>
                    <a:lnTo>
                      <a:pt x="235" y="221"/>
                    </a:lnTo>
                    <a:lnTo>
                      <a:pt x="235" y="216"/>
                    </a:lnTo>
                    <a:lnTo>
                      <a:pt x="235" y="209"/>
                    </a:lnTo>
                    <a:lnTo>
                      <a:pt x="235" y="207"/>
                    </a:lnTo>
                    <a:lnTo>
                      <a:pt x="235" y="204"/>
                    </a:lnTo>
                    <a:lnTo>
                      <a:pt x="190" y="207"/>
                    </a:lnTo>
                    <a:lnTo>
                      <a:pt x="187" y="216"/>
                    </a:lnTo>
                    <a:lnTo>
                      <a:pt x="187" y="223"/>
                    </a:lnTo>
                    <a:lnTo>
                      <a:pt x="187" y="233"/>
                    </a:lnTo>
                    <a:lnTo>
                      <a:pt x="187" y="240"/>
                    </a:lnTo>
                    <a:lnTo>
                      <a:pt x="187" y="247"/>
                    </a:lnTo>
                    <a:lnTo>
                      <a:pt x="187" y="259"/>
                    </a:lnTo>
                    <a:lnTo>
                      <a:pt x="187" y="266"/>
                    </a:lnTo>
                    <a:lnTo>
                      <a:pt x="187" y="276"/>
                    </a:lnTo>
                    <a:lnTo>
                      <a:pt x="187" y="285"/>
                    </a:lnTo>
                    <a:lnTo>
                      <a:pt x="187" y="295"/>
                    </a:lnTo>
                    <a:lnTo>
                      <a:pt x="187" y="302"/>
                    </a:lnTo>
                    <a:lnTo>
                      <a:pt x="190" y="311"/>
                    </a:lnTo>
                    <a:lnTo>
                      <a:pt x="190" y="316"/>
                    </a:lnTo>
                    <a:lnTo>
                      <a:pt x="190" y="321"/>
                    </a:lnTo>
                    <a:lnTo>
                      <a:pt x="190" y="325"/>
                    </a:lnTo>
                    <a:lnTo>
                      <a:pt x="190" y="330"/>
                    </a:lnTo>
                    <a:lnTo>
                      <a:pt x="190" y="335"/>
                    </a:lnTo>
                    <a:lnTo>
                      <a:pt x="190" y="340"/>
                    </a:lnTo>
                    <a:lnTo>
                      <a:pt x="192" y="344"/>
                    </a:lnTo>
                    <a:lnTo>
                      <a:pt x="192" y="349"/>
                    </a:lnTo>
                    <a:lnTo>
                      <a:pt x="192" y="359"/>
                    </a:lnTo>
                    <a:lnTo>
                      <a:pt x="194" y="368"/>
                    </a:lnTo>
                    <a:lnTo>
                      <a:pt x="194" y="373"/>
                    </a:lnTo>
                    <a:lnTo>
                      <a:pt x="194" y="378"/>
                    </a:lnTo>
                    <a:lnTo>
                      <a:pt x="194" y="382"/>
                    </a:lnTo>
                    <a:lnTo>
                      <a:pt x="194" y="387"/>
                    </a:lnTo>
                    <a:lnTo>
                      <a:pt x="194" y="392"/>
                    </a:lnTo>
                    <a:lnTo>
                      <a:pt x="197" y="399"/>
                    </a:lnTo>
                    <a:lnTo>
                      <a:pt x="197" y="404"/>
                    </a:lnTo>
                    <a:lnTo>
                      <a:pt x="197" y="409"/>
                    </a:lnTo>
                    <a:lnTo>
                      <a:pt x="197" y="413"/>
                    </a:lnTo>
                    <a:lnTo>
                      <a:pt x="199" y="418"/>
                    </a:lnTo>
                    <a:lnTo>
                      <a:pt x="199" y="423"/>
                    </a:lnTo>
                    <a:lnTo>
                      <a:pt x="199" y="428"/>
                    </a:lnTo>
                    <a:lnTo>
                      <a:pt x="199" y="432"/>
                    </a:lnTo>
                    <a:lnTo>
                      <a:pt x="199" y="437"/>
                    </a:lnTo>
                    <a:lnTo>
                      <a:pt x="202" y="442"/>
                    </a:lnTo>
                    <a:lnTo>
                      <a:pt x="202" y="447"/>
                    </a:lnTo>
                    <a:lnTo>
                      <a:pt x="202" y="454"/>
                    </a:lnTo>
                    <a:lnTo>
                      <a:pt x="202" y="458"/>
                    </a:lnTo>
                    <a:lnTo>
                      <a:pt x="204" y="463"/>
                    </a:lnTo>
                    <a:lnTo>
                      <a:pt x="204" y="468"/>
                    </a:lnTo>
                    <a:lnTo>
                      <a:pt x="204" y="473"/>
                    </a:lnTo>
                    <a:lnTo>
                      <a:pt x="204" y="477"/>
                    </a:lnTo>
                    <a:lnTo>
                      <a:pt x="206" y="482"/>
                    </a:lnTo>
                    <a:lnTo>
                      <a:pt x="209" y="487"/>
                    </a:lnTo>
                    <a:lnTo>
                      <a:pt x="209" y="494"/>
                    </a:lnTo>
                    <a:lnTo>
                      <a:pt x="209" y="499"/>
                    </a:lnTo>
                    <a:lnTo>
                      <a:pt x="211" y="504"/>
                    </a:lnTo>
                    <a:lnTo>
                      <a:pt x="211" y="508"/>
                    </a:lnTo>
                    <a:lnTo>
                      <a:pt x="206" y="501"/>
                    </a:lnTo>
                    <a:lnTo>
                      <a:pt x="202" y="496"/>
                    </a:lnTo>
                    <a:lnTo>
                      <a:pt x="197" y="492"/>
                    </a:lnTo>
                    <a:lnTo>
                      <a:pt x="190" y="487"/>
                    </a:lnTo>
                    <a:lnTo>
                      <a:pt x="185" y="480"/>
                    </a:lnTo>
                    <a:lnTo>
                      <a:pt x="180" y="473"/>
                    </a:lnTo>
                    <a:lnTo>
                      <a:pt x="173" y="468"/>
                    </a:lnTo>
                    <a:lnTo>
                      <a:pt x="168" y="461"/>
                    </a:lnTo>
                    <a:lnTo>
                      <a:pt x="161" y="454"/>
                    </a:lnTo>
                    <a:lnTo>
                      <a:pt x="157" y="447"/>
                    </a:lnTo>
                    <a:lnTo>
                      <a:pt x="149" y="439"/>
                    </a:lnTo>
                    <a:lnTo>
                      <a:pt x="145" y="432"/>
                    </a:lnTo>
                    <a:lnTo>
                      <a:pt x="138" y="428"/>
                    </a:lnTo>
                    <a:lnTo>
                      <a:pt x="131" y="420"/>
                    </a:lnTo>
                    <a:lnTo>
                      <a:pt x="126" y="413"/>
                    </a:lnTo>
                    <a:lnTo>
                      <a:pt x="121" y="406"/>
                    </a:lnTo>
                    <a:lnTo>
                      <a:pt x="114" y="399"/>
                    </a:lnTo>
                    <a:lnTo>
                      <a:pt x="109" y="392"/>
                    </a:lnTo>
                    <a:lnTo>
                      <a:pt x="104" y="387"/>
                    </a:lnTo>
                    <a:lnTo>
                      <a:pt x="100" y="380"/>
                    </a:lnTo>
                    <a:lnTo>
                      <a:pt x="93" y="373"/>
                    </a:lnTo>
                    <a:lnTo>
                      <a:pt x="88" y="368"/>
                    </a:lnTo>
                    <a:lnTo>
                      <a:pt x="83" y="361"/>
                    </a:lnTo>
                    <a:lnTo>
                      <a:pt x="78" y="359"/>
                    </a:lnTo>
                    <a:lnTo>
                      <a:pt x="74" y="352"/>
                    </a:lnTo>
                    <a:lnTo>
                      <a:pt x="71" y="347"/>
                    </a:lnTo>
                    <a:lnTo>
                      <a:pt x="69" y="342"/>
                    </a:lnTo>
                    <a:lnTo>
                      <a:pt x="64" y="337"/>
                    </a:lnTo>
                    <a:lnTo>
                      <a:pt x="59" y="328"/>
                    </a:lnTo>
                    <a:lnTo>
                      <a:pt x="57" y="321"/>
                    </a:lnTo>
                    <a:lnTo>
                      <a:pt x="36" y="361"/>
                    </a:lnTo>
                    <a:lnTo>
                      <a:pt x="38" y="363"/>
                    </a:lnTo>
                    <a:lnTo>
                      <a:pt x="43" y="371"/>
                    </a:lnTo>
                    <a:lnTo>
                      <a:pt x="50" y="378"/>
                    </a:lnTo>
                    <a:lnTo>
                      <a:pt x="52" y="382"/>
                    </a:lnTo>
                    <a:lnTo>
                      <a:pt x="57" y="387"/>
                    </a:lnTo>
                    <a:lnTo>
                      <a:pt x="62" y="394"/>
                    </a:lnTo>
                    <a:lnTo>
                      <a:pt x="67" y="401"/>
                    </a:lnTo>
                    <a:lnTo>
                      <a:pt x="71" y="406"/>
                    </a:lnTo>
                    <a:lnTo>
                      <a:pt x="76" y="413"/>
                    </a:lnTo>
                    <a:lnTo>
                      <a:pt x="83" y="420"/>
                    </a:lnTo>
                    <a:lnTo>
                      <a:pt x="90" y="430"/>
                    </a:lnTo>
                    <a:lnTo>
                      <a:pt x="97" y="437"/>
                    </a:lnTo>
                    <a:lnTo>
                      <a:pt x="102" y="444"/>
                    </a:lnTo>
                    <a:lnTo>
                      <a:pt x="109" y="454"/>
                    </a:lnTo>
                    <a:lnTo>
                      <a:pt x="116" y="461"/>
                    </a:lnTo>
                    <a:lnTo>
                      <a:pt x="123" y="470"/>
                    </a:lnTo>
                    <a:lnTo>
                      <a:pt x="131" y="480"/>
                    </a:lnTo>
                    <a:lnTo>
                      <a:pt x="140" y="487"/>
                    </a:lnTo>
                    <a:lnTo>
                      <a:pt x="149" y="496"/>
                    </a:lnTo>
                    <a:lnTo>
                      <a:pt x="157" y="506"/>
                    </a:lnTo>
                    <a:lnTo>
                      <a:pt x="166" y="515"/>
                    </a:lnTo>
                    <a:lnTo>
                      <a:pt x="168" y="520"/>
                    </a:lnTo>
                    <a:lnTo>
                      <a:pt x="173" y="525"/>
                    </a:lnTo>
                    <a:lnTo>
                      <a:pt x="180" y="527"/>
                    </a:lnTo>
                    <a:lnTo>
                      <a:pt x="185" y="534"/>
                    </a:lnTo>
                    <a:lnTo>
                      <a:pt x="192" y="542"/>
                    </a:lnTo>
                    <a:lnTo>
                      <a:pt x="202" y="551"/>
                    </a:lnTo>
                    <a:lnTo>
                      <a:pt x="206" y="556"/>
                    </a:lnTo>
                    <a:lnTo>
                      <a:pt x="211" y="561"/>
                    </a:lnTo>
                    <a:lnTo>
                      <a:pt x="216" y="565"/>
                    </a:lnTo>
                    <a:lnTo>
                      <a:pt x="223" y="570"/>
                    </a:lnTo>
                    <a:lnTo>
                      <a:pt x="223" y="580"/>
                    </a:lnTo>
                    <a:lnTo>
                      <a:pt x="225" y="591"/>
                    </a:lnTo>
                    <a:lnTo>
                      <a:pt x="225" y="601"/>
                    </a:lnTo>
                    <a:lnTo>
                      <a:pt x="228" y="610"/>
                    </a:lnTo>
                    <a:lnTo>
                      <a:pt x="230" y="622"/>
                    </a:lnTo>
                    <a:lnTo>
                      <a:pt x="230" y="634"/>
                    </a:lnTo>
                    <a:lnTo>
                      <a:pt x="232" y="644"/>
                    </a:lnTo>
                    <a:lnTo>
                      <a:pt x="235" y="656"/>
                    </a:lnTo>
                    <a:lnTo>
                      <a:pt x="237" y="665"/>
                    </a:lnTo>
                    <a:lnTo>
                      <a:pt x="239" y="675"/>
                    </a:lnTo>
                    <a:lnTo>
                      <a:pt x="239" y="686"/>
                    </a:lnTo>
                    <a:lnTo>
                      <a:pt x="242" y="696"/>
                    </a:lnTo>
                    <a:lnTo>
                      <a:pt x="244" y="705"/>
                    </a:lnTo>
                    <a:lnTo>
                      <a:pt x="247" y="715"/>
                    </a:lnTo>
                    <a:lnTo>
                      <a:pt x="249" y="724"/>
                    </a:lnTo>
                    <a:lnTo>
                      <a:pt x="251" y="736"/>
                    </a:lnTo>
                    <a:lnTo>
                      <a:pt x="254" y="746"/>
                    </a:lnTo>
                    <a:lnTo>
                      <a:pt x="256" y="755"/>
                    </a:lnTo>
                    <a:lnTo>
                      <a:pt x="256" y="765"/>
                    </a:lnTo>
                    <a:lnTo>
                      <a:pt x="258" y="774"/>
                    </a:lnTo>
                    <a:lnTo>
                      <a:pt x="261" y="784"/>
                    </a:lnTo>
                    <a:lnTo>
                      <a:pt x="263" y="791"/>
                    </a:lnTo>
                    <a:lnTo>
                      <a:pt x="266" y="803"/>
                    </a:lnTo>
                    <a:lnTo>
                      <a:pt x="268" y="812"/>
                    </a:lnTo>
                    <a:lnTo>
                      <a:pt x="268" y="819"/>
                    </a:lnTo>
                    <a:lnTo>
                      <a:pt x="270" y="829"/>
                    </a:lnTo>
                    <a:lnTo>
                      <a:pt x="273" y="838"/>
                    </a:lnTo>
                    <a:lnTo>
                      <a:pt x="275" y="846"/>
                    </a:lnTo>
                    <a:lnTo>
                      <a:pt x="277" y="855"/>
                    </a:lnTo>
                    <a:lnTo>
                      <a:pt x="280" y="862"/>
                    </a:lnTo>
                    <a:lnTo>
                      <a:pt x="280" y="872"/>
                    </a:lnTo>
                    <a:lnTo>
                      <a:pt x="282" y="879"/>
                    </a:lnTo>
                    <a:lnTo>
                      <a:pt x="282" y="886"/>
                    </a:lnTo>
                    <a:lnTo>
                      <a:pt x="284" y="895"/>
                    </a:lnTo>
                    <a:lnTo>
                      <a:pt x="287" y="900"/>
                    </a:lnTo>
                    <a:lnTo>
                      <a:pt x="287" y="910"/>
                    </a:lnTo>
                    <a:lnTo>
                      <a:pt x="289" y="914"/>
                    </a:lnTo>
                    <a:lnTo>
                      <a:pt x="292" y="922"/>
                    </a:lnTo>
                    <a:lnTo>
                      <a:pt x="294" y="929"/>
                    </a:lnTo>
                    <a:lnTo>
                      <a:pt x="296" y="936"/>
                    </a:lnTo>
                    <a:lnTo>
                      <a:pt x="296" y="941"/>
                    </a:lnTo>
                    <a:lnTo>
                      <a:pt x="299" y="948"/>
                    </a:lnTo>
                    <a:lnTo>
                      <a:pt x="299" y="952"/>
                    </a:lnTo>
                    <a:lnTo>
                      <a:pt x="301" y="957"/>
                    </a:lnTo>
                    <a:lnTo>
                      <a:pt x="301" y="964"/>
                    </a:lnTo>
                    <a:lnTo>
                      <a:pt x="303" y="969"/>
                    </a:lnTo>
                    <a:lnTo>
                      <a:pt x="303" y="974"/>
                    </a:lnTo>
                    <a:lnTo>
                      <a:pt x="306" y="979"/>
                    </a:lnTo>
                    <a:lnTo>
                      <a:pt x="308" y="986"/>
                    </a:lnTo>
                    <a:lnTo>
                      <a:pt x="308" y="995"/>
                    </a:lnTo>
                    <a:lnTo>
                      <a:pt x="311" y="1000"/>
                    </a:lnTo>
                    <a:lnTo>
                      <a:pt x="313" y="1007"/>
                    </a:lnTo>
                    <a:lnTo>
                      <a:pt x="313" y="1012"/>
                    </a:lnTo>
                    <a:lnTo>
                      <a:pt x="313" y="1014"/>
                    </a:lnTo>
                    <a:lnTo>
                      <a:pt x="315" y="1014"/>
                    </a:lnTo>
                    <a:lnTo>
                      <a:pt x="318" y="1017"/>
                    </a:lnTo>
                    <a:lnTo>
                      <a:pt x="363" y="1002"/>
                    </a:lnTo>
                    <a:lnTo>
                      <a:pt x="360" y="995"/>
                    </a:lnTo>
                    <a:lnTo>
                      <a:pt x="360" y="988"/>
                    </a:lnTo>
                    <a:lnTo>
                      <a:pt x="356" y="981"/>
                    </a:lnTo>
                    <a:lnTo>
                      <a:pt x="356" y="976"/>
                    </a:lnTo>
                    <a:lnTo>
                      <a:pt x="353" y="967"/>
                    </a:lnTo>
                    <a:lnTo>
                      <a:pt x="351" y="960"/>
                    </a:lnTo>
                    <a:lnTo>
                      <a:pt x="351" y="955"/>
                    </a:lnTo>
                    <a:lnTo>
                      <a:pt x="348" y="948"/>
                    </a:lnTo>
                    <a:lnTo>
                      <a:pt x="346" y="941"/>
                    </a:lnTo>
                    <a:lnTo>
                      <a:pt x="346" y="936"/>
                    </a:lnTo>
                    <a:lnTo>
                      <a:pt x="344" y="926"/>
                    </a:lnTo>
                    <a:lnTo>
                      <a:pt x="341" y="922"/>
                    </a:lnTo>
                    <a:lnTo>
                      <a:pt x="341" y="914"/>
                    </a:lnTo>
                    <a:lnTo>
                      <a:pt x="339" y="907"/>
                    </a:lnTo>
                    <a:lnTo>
                      <a:pt x="339" y="900"/>
                    </a:lnTo>
                    <a:lnTo>
                      <a:pt x="337" y="895"/>
                    </a:lnTo>
                    <a:lnTo>
                      <a:pt x="334" y="886"/>
                    </a:lnTo>
                    <a:lnTo>
                      <a:pt x="334" y="881"/>
                    </a:lnTo>
                    <a:lnTo>
                      <a:pt x="332" y="872"/>
                    </a:lnTo>
                    <a:lnTo>
                      <a:pt x="332" y="867"/>
                    </a:lnTo>
                    <a:lnTo>
                      <a:pt x="327" y="860"/>
                    </a:lnTo>
                    <a:lnTo>
                      <a:pt x="327" y="853"/>
                    </a:lnTo>
                    <a:lnTo>
                      <a:pt x="325" y="846"/>
                    </a:lnTo>
                    <a:lnTo>
                      <a:pt x="325" y="841"/>
                    </a:lnTo>
                    <a:lnTo>
                      <a:pt x="322" y="834"/>
                    </a:lnTo>
                    <a:lnTo>
                      <a:pt x="322" y="827"/>
                    </a:lnTo>
                    <a:lnTo>
                      <a:pt x="320" y="819"/>
                    </a:lnTo>
                    <a:lnTo>
                      <a:pt x="320" y="815"/>
                    </a:lnTo>
                    <a:lnTo>
                      <a:pt x="318" y="808"/>
                    </a:lnTo>
                    <a:lnTo>
                      <a:pt x="318" y="800"/>
                    </a:lnTo>
                    <a:lnTo>
                      <a:pt x="315" y="793"/>
                    </a:lnTo>
                    <a:lnTo>
                      <a:pt x="313" y="789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5" y="774"/>
                    </a:lnTo>
                    <a:lnTo>
                      <a:pt x="327" y="770"/>
                    </a:lnTo>
                    <a:lnTo>
                      <a:pt x="332" y="762"/>
                    </a:lnTo>
                    <a:lnTo>
                      <a:pt x="337" y="758"/>
                    </a:lnTo>
                    <a:lnTo>
                      <a:pt x="339" y="753"/>
                    </a:lnTo>
                    <a:lnTo>
                      <a:pt x="346" y="748"/>
                    </a:lnTo>
                    <a:lnTo>
                      <a:pt x="348" y="741"/>
                    </a:lnTo>
                    <a:lnTo>
                      <a:pt x="353" y="736"/>
                    </a:lnTo>
                    <a:lnTo>
                      <a:pt x="356" y="729"/>
                    </a:lnTo>
                    <a:lnTo>
                      <a:pt x="363" y="722"/>
                    </a:lnTo>
                    <a:lnTo>
                      <a:pt x="365" y="717"/>
                    </a:lnTo>
                    <a:lnTo>
                      <a:pt x="370" y="710"/>
                    </a:lnTo>
                    <a:lnTo>
                      <a:pt x="374" y="705"/>
                    </a:lnTo>
                    <a:lnTo>
                      <a:pt x="379" y="698"/>
                    </a:lnTo>
                    <a:lnTo>
                      <a:pt x="382" y="691"/>
                    </a:lnTo>
                    <a:lnTo>
                      <a:pt x="386" y="686"/>
                    </a:lnTo>
                    <a:lnTo>
                      <a:pt x="389" y="679"/>
                    </a:lnTo>
                    <a:lnTo>
                      <a:pt x="393" y="672"/>
                    </a:lnTo>
                    <a:lnTo>
                      <a:pt x="396" y="665"/>
                    </a:lnTo>
                    <a:lnTo>
                      <a:pt x="403" y="660"/>
                    </a:lnTo>
                    <a:lnTo>
                      <a:pt x="405" y="653"/>
                    </a:lnTo>
                    <a:lnTo>
                      <a:pt x="410" y="648"/>
                    </a:lnTo>
                    <a:lnTo>
                      <a:pt x="412" y="641"/>
                    </a:lnTo>
                    <a:lnTo>
                      <a:pt x="415" y="637"/>
                    </a:lnTo>
                    <a:lnTo>
                      <a:pt x="419" y="632"/>
                    </a:lnTo>
                    <a:lnTo>
                      <a:pt x="422" y="625"/>
                    </a:lnTo>
                    <a:lnTo>
                      <a:pt x="424" y="620"/>
                    </a:lnTo>
                    <a:lnTo>
                      <a:pt x="429" y="613"/>
                    </a:lnTo>
                    <a:lnTo>
                      <a:pt x="431" y="610"/>
                    </a:lnTo>
                    <a:lnTo>
                      <a:pt x="434" y="606"/>
                    </a:lnTo>
                    <a:lnTo>
                      <a:pt x="438" y="606"/>
                    </a:lnTo>
                    <a:lnTo>
                      <a:pt x="448" y="606"/>
                    </a:lnTo>
                    <a:lnTo>
                      <a:pt x="455" y="606"/>
                    </a:lnTo>
                    <a:lnTo>
                      <a:pt x="464" y="606"/>
                    </a:lnTo>
                    <a:lnTo>
                      <a:pt x="474" y="606"/>
                    </a:lnTo>
                    <a:lnTo>
                      <a:pt x="483" y="608"/>
                    </a:lnTo>
                    <a:lnTo>
                      <a:pt x="491" y="608"/>
                    </a:lnTo>
                    <a:lnTo>
                      <a:pt x="500" y="608"/>
                    </a:lnTo>
                    <a:lnTo>
                      <a:pt x="498" y="618"/>
                    </a:lnTo>
                    <a:lnTo>
                      <a:pt x="498" y="625"/>
                    </a:lnTo>
                    <a:lnTo>
                      <a:pt x="495" y="634"/>
                    </a:lnTo>
                    <a:lnTo>
                      <a:pt x="495" y="641"/>
                    </a:lnTo>
                    <a:lnTo>
                      <a:pt x="493" y="651"/>
                    </a:lnTo>
                    <a:lnTo>
                      <a:pt x="493" y="660"/>
                    </a:lnTo>
                    <a:lnTo>
                      <a:pt x="493" y="670"/>
                    </a:lnTo>
                    <a:lnTo>
                      <a:pt x="493" y="679"/>
                    </a:lnTo>
                    <a:lnTo>
                      <a:pt x="491" y="689"/>
                    </a:lnTo>
                    <a:lnTo>
                      <a:pt x="491" y="698"/>
                    </a:lnTo>
                    <a:lnTo>
                      <a:pt x="488" y="708"/>
                    </a:lnTo>
                    <a:lnTo>
                      <a:pt x="488" y="717"/>
                    </a:lnTo>
                    <a:lnTo>
                      <a:pt x="486" y="727"/>
                    </a:lnTo>
                    <a:lnTo>
                      <a:pt x="486" y="736"/>
                    </a:lnTo>
                    <a:lnTo>
                      <a:pt x="483" y="746"/>
                    </a:lnTo>
                    <a:lnTo>
                      <a:pt x="483" y="758"/>
                    </a:lnTo>
                    <a:lnTo>
                      <a:pt x="481" y="767"/>
                    </a:lnTo>
                    <a:lnTo>
                      <a:pt x="479" y="777"/>
                    </a:lnTo>
                    <a:lnTo>
                      <a:pt x="476" y="786"/>
                    </a:lnTo>
                    <a:lnTo>
                      <a:pt x="476" y="798"/>
                    </a:lnTo>
                    <a:lnTo>
                      <a:pt x="474" y="805"/>
                    </a:lnTo>
                    <a:lnTo>
                      <a:pt x="474" y="817"/>
                    </a:lnTo>
                    <a:lnTo>
                      <a:pt x="472" y="827"/>
                    </a:lnTo>
                    <a:lnTo>
                      <a:pt x="472" y="838"/>
                    </a:lnTo>
                    <a:lnTo>
                      <a:pt x="469" y="846"/>
                    </a:lnTo>
                    <a:lnTo>
                      <a:pt x="464" y="857"/>
                    </a:lnTo>
                    <a:lnTo>
                      <a:pt x="464" y="867"/>
                    </a:lnTo>
                    <a:lnTo>
                      <a:pt x="462" y="876"/>
                    </a:lnTo>
                    <a:lnTo>
                      <a:pt x="460" y="886"/>
                    </a:lnTo>
                    <a:lnTo>
                      <a:pt x="460" y="898"/>
                    </a:lnTo>
                    <a:lnTo>
                      <a:pt x="457" y="907"/>
                    </a:lnTo>
                    <a:lnTo>
                      <a:pt x="455" y="917"/>
                    </a:lnTo>
                    <a:lnTo>
                      <a:pt x="453" y="926"/>
                    </a:lnTo>
                    <a:lnTo>
                      <a:pt x="450" y="938"/>
                    </a:lnTo>
                    <a:lnTo>
                      <a:pt x="448" y="945"/>
                    </a:lnTo>
                    <a:lnTo>
                      <a:pt x="446" y="957"/>
                    </a:lnTo>
                    <a:lnTo>
                      <a:pt x="443" y="967"/>
                    </a:lnTo>
                    <a:lnTo>
                      <a:pt x="443" y="976"/>
                    </a:lnTo>
                    <a:lnTo>
                      <a:pt x="438" y="986"/>
                    </a:lnTo>
                    <a:lnTo>
                      <a:pt x="436" y="995"/>
                    </a:lnTo>
                    <a:lnTo>
                      <a:pt x="434" y="1005"/>
                    </a:lnTo>
                    <a:lnTo>
                      <a:pt x="431" y="1014"/>
                    </a:lnTo>
                    <a:lnTo>
                      <a:pt x="429" y="1021"/>
                    </a:lnTo>
                    <a:lnTo>
                      <a:pt x="429" y="1031"/>
                    </a:lnTo>
                    <a:lnTo>
                      <a:pt x="424" y="1040"/>
                    </a:lnTo>
                    <a:lnTo>
                      <a:pt x="422" y="1050"/>
                    </a:lnTo>
                    <a:lnTo>
                      <a:pt x="419" y="1059"/>
                    </a:lnTo>
                    <a:lnTo>
                      <a:pt x="419" y="1066"/>
                    </a:lnTo>
                    <a:lnTo>
                      <a:pt x="415" y="1076"/>
                    </a:lnTo>
                    <a:lnTo>
                      <a:pt x="412" y="1083"/>
                    </a:lnTo>
                    <a:lnTo>
                      <a:pt x="410" y="1093"/>
                    </a:lnTo>
                    <a:lnTo>
                      <a:pt x="408" y="1102"/>
                    </a:lnTo>
                    <a:lnTo>
                      <a:pt x="405" y="1109"/>
                    </a:lnTo>
                    <a:lnTo>
                      <a:pt x="403" y="1116"/>
                    </a:lnTo>
                    <a:lnTo>
                      <a:pt x="401" y="1123"/>
                    </a:lnTo>
                    <a:lnTo>
                      <a:pt x="396" y="1133"/>
                    </a:lnTo>
                    <a:lnTo>
                      <a:pt x="393" y="1138"/>
                    </a:lnTo>
                    <a:lnTo>
                      <a:pt x="391" y="1145"/>
                    </a:lnTo>
                    <a:lnTo>
                      <a:pt x="389" y="1152"/>
                    </a:lnTo>
                    <a:lnTo>
                      <a:pt x="386" y="1161"/>
                    </a:lnTo>
                    <a:lnTo>
                      <a:pt x="382" y="1166"/>
                    </a:lnTo>
                    <a:lnTo>
                      <a:pt x="379" y="1173"/>
                    </a:lnTo>
                    <a:lnTo>
                      <a:pt x="377" y="1180"/>
                    </a:lnTo>
                    <a:lnTo>
                      <a:pt x="374" y="1188"/>
                    </a:lnTo>
                    <a:lnTo>
                      <a:pt x="372" y="1190"/>
                    </a:lnTo>
                    <a:lnTo>
                      <a:pt x="372" y="1195"/>
                    </a:lnTo>
                    <a:lnTo>
                      <a:pt x="370" y="1202"/>
                    </a:lnTo>
                    <a:lnTo>
                      <a:pt x="367" y="1207"/>
                    </a:lnTo>
                    <a:lnTo>
                      <a:pt x="365" y="1214"/>
                    </a:lnTo>
                    <a:lnTo>
                      <a:pt x="360" y="1218"/>
                    </a:lnTo>
                    <a:lnTo>
                      <a:pt x="356" y="1226"/>
                    </a:lnTo>
                    <a:lnTo>
                      <a:pt x="351" y="1230"/>
                    </a:lnTo>
                    <a:lnTo>
                      <a:pt x="346" y="1235"/>
                    </a:lnTo>
                    <a:lnTo>
                      <a:pt x="341" y="1237"/>
                    </a:lnTo>
                    <a:lnTo>
                      <a:pt x="334" y="1237"/>
                    </a:lnTo>
                    <a:lnTo>
                      <a:pt x="327" y="1235"/>
                    </a:lnTo>
                    <a:lnTo>
                      <a:pt x="320" y="1230"/>
                    </a:lnTo>
                    <a:lnTo>
                      <a:pt x="318" y="1226"/>
                    </a:lnTo>
                    <a:lnTo>
                      <a:pt x="313" y="1218"/>
                    </a:lnTo>
                    <a:lnTo>
                      <a:pt x="308" y="1214"/>
                    </a:lnTo>
                    <a:lnTo>
                      <a:pt x="306" y="120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62" name="Freeform 53"/>
              <p:cNvSpPr>
                <a:spLocks noChangeAspect="1"/>
              </p:cNvSpPr>
              <p:nvPr/>
            </p:nvSpPr>
            <p:spPr bwMode="auto">
              <a:xfrm>
                <a:off x="3634" y="9483"/>
                <a:ext cx="73" cy="90"/>
              </a:xfrm>
              <a:custGeom>
                <a:avLst/>
                <a:gdLst>
                  <a:gd name="T0" fmla="*/ 64 w 73"/>
                  <a:gd name="T1" fmla="*/ 90 h 90"/>
                  <a:gd name="T2" fmla="*/ 14 w 73"/>
                  <a:gd name="T3" fmla="*/ 64 h 90"/>
                  <a:gd name="T4" fmla="*/ 0 w 73"/>
                  <a:gd name="T5" fmla="*/ 5 h 90"/>
                  <a:gd name="T6" fmla="*/ 14 w 73"/>
                  <a:gd name="T7" fmla="*/ 0 h 90"/>
                  <a:gd name="T8" fmla="*/ 54 w 73"/>
                  <a:gd name="T9" fmla="*/ 36 h 90"/>
                  <a:gd name="T10" fmla="*/ 73 w 73"/>
                  <a:gd name="T11" fmla="*/ 83 h 90"/>
                  <a:gd name="T12" fmla="*/ 64 w 73"/>
                  <a:gd name="T13" fmla="*/ 90 h 90"/>
                  <a:gd name="T14" fmla="*/ 64 w 73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90"/>
                  <a:gd name="T26" fmla="*/ 73 w 73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90">
                    <a:moveTo>
                      <a:pt x="64" y="90"/>
                    </a:moveTo>
                    <a:lnTo>
                      <a:pt x="14" y="64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54" y="36"/>
                    </a:lnTo>
                    <a:lnTo>
                      <a:pt x="73" y="83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63" name="Freeform 54"/>
              <p:cNvSpPr>
                <a:spLocks noChangeAspect="1"/>
              </p:cNvSpPr>
              <p:nvPr/>
            </p:nvSpPr>
            <p:spPr bwMode="auto">
              <a:xfrm>
                <a:off x="2715" y="9559"/>
                <a:ext cx="66" cy="43"/>
              </a:xfrm>
              <a:custGeom>
                <a:avLst/>
                <a:gdLst>
                  <a:gd name="T0" fmla="*/ 0 w 66"/>
                  <a:gd name="T1" fmla="*/ 24 h 43"/>
                  <a:gd name="T2" fmla="*/ 4 w 66"/>
                  <a:gd name="T3" fmla="*/ 14 h 43"/>
                  <a:gd name="T4" fmla="*/ 42 w 66"/>
                  <a:gd name="T5" fmla="*/ 0 h 43"/>
                  <a:gd name="T6" fmla="*/ 66 w 66"/>
                  <a:gd name="T7" fmla="*/ 17 h 43"/>
                  <a:gd name="T8" fmla="*/ 66 w 66"/>
                  <a:gd name="T9" fmla="*/ 26 h 43"/>
                  <a:gd name="T10" fmla="*/ 28 w 66"/>
                  <a:gd name="T11" fmla="*/ 43 h 43"/>
                  <a:gd name="T12" fmla="*/ 0 w 66"/>
                  <a:gd name="T13" fmla="*/ 24 h 43"/>
                  <a:gd name="T14" fmla="*/ 0 w 66"/>
                  <a:gd name="T15" fmla="*/ 2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3"/>
                  <a:gd name="T26" fmla="*/ 66 w 66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3">
                    <a:moveTo>
                      <a:pt x="0" y="24"/>
                    </a:moveTo>
                    <a:lnTo>
                      <a:pt x="4" y="14"/>
                    </a:lnTo>
                    <a:lnTo>
                      <a:pt x="42" y="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2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2" name="Group 55"/>
          <p:cNvGrpSpPr>
            <a:grpSpLocks/>
          </p:cNvGrpSpPr>
          <p:nvPr/>
        </p:nvGrpSpPr>
        <p:grpSpPr bwMode="auto">
          <a:xfrm>
            <a:off x="3203575" y="2420938"/>
            <a:ext cx="2947988" cy="3633787"/>
            <a:chOff x="1791" y="981"/>
            <a:chExt cx="1857" cy="2289"/>
          </a:xfrm>
        </p:grpSpPr>
        <p:grpSp>
          <p:nvGrpSpPr>
            <p:cNvPr id="13" name="Group 56"/>
            <p:cNvGrpSpPr>
              <a:grpSpLocks noChangeAspect="1"/>
            </p:cNvGrpSpPr>
            <p:nvPr/>
          </p:nvGrpSpPr>
          <p:grpSpPr bwMode="auto">
            <a:xfrm>
              <a:off x="1791" y="981"/>
              <a:ext cx="1857" cy="1979"/>
              <a:chOff x="6678" y="6061"/>
              <a:chExt cx="3095" cy="3297"/>
            </a:xfrm>
          </p:grpSpPr>
          <p:sp>
            <p:nvSpPr>
              <p:cNvPr id="40044" name="Freeform 57"/>
              <p:cNvSpPr>
                <a:spLocks noChangeAspect="1"/>
              </p:cNvSpPr>
              <p:nvPr/>
            </p:nvSpPr>
            <p:spPr bwMode="auto">
              <a:xfrm>
                <a:off x="7101" y="6097"/>
                <a:ext cx="2249" cy="3261"/>
              </a:xfrm>
              <a:custGeom>
                <a:avLst/>
                <a:gdLst>
                  <a:gd name="T0" fmla="*/ 1125 w 250"/>
                  <a:gd name="T1" fmla="*/ 0 h 363"/>
                  <a:gd name="T2" fmla="*/ 1691 w 250"/>
                  <a:gd name="T3" fmla="*/ 1626 h 363"/>
                  <a:gd name="T4" fmla="*/ 2249 w 250"/>
                  <a:gd name="T5" fmla="*/ 3261 h 363"/>
                  <a:gd name="T6" fmla="*/ 1125 w 250"/>
                  <a:gd name="T7" fmla="*/ 3261 h 363"/>
                  <a:gd name="T8" fmla="*/ 0 w 250"/>
                  <a:gd name="T9" fmla="*/ 3261 h 363"/>
                  <a:gd name="T10" fmla="*/ 558 w 250"/>
                  <a:gd name="T11" fmla="*/ 1626 h 363"/>
                  <a:gd name="T12" fmla="*/ 1125 w 250"/>
                  <a:gd name="T13" fmla="*/ 0 h 3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0"/>
                  <a:gd name="T22" fmla="*/ 0 h 363"/>
                  <a:gd name="T23" fmla="*/ 250 w 250"/>
                  <a:gd name="T24" fmla="*/ 363 h 3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0" h="363">
                    <a:moveTo>
                      <a:pt x="125" y="0"/>
                    </a:moveTo>
                    <a:lnTo>
                      <a:pt x="188" y="181"/>
                    </a:lnTo>
                    <a:lnTo>
                      <a:pt x="250" y="363"/>
                    </a:lnTo>
                    <a:lnTo>
                      <a:pt x="125" y="363"/>
                    </a:lnTo>
                    <a:lnTo>
                      <a:pt x="0" y="363"/>
                    </a:lnTo>
                    <a:lnTo>
                      <a:pt x="62" y="181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CC78C"/>
              </a:solidFill>
              <a:ln w="0">
                <a:solidFill>
                  <a:srgbClr val="F4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45" name="Freeform 58"/>
              <p:cNvSpPr>
                <a:spLocks noChangeAspect="1"/>
              </p:cNvSpPr>
              <p:nvPr/>
            </p:nvSpPr>
            <p:spPr bwMode="auto">
              <a:xfrm>
                <a:off x="6678" y="6582"/>
                <a:ext cx="1377" cy="854"/>
              </a:xfrm>
              <a:custGeom>
                <a:avLst/>
                <a:gdLst>
                  <a:gd name="T0" fmla="*/ 0 w 153"/>
                  <a:gd name="T1" fmla="*/ 0 h 95"/>
                  <a:gd name="T2" fmla="*/ 540 w 153"/>
                  <a:gd name="T3" fmla="*/ 423 h 95"/>
                  <a:gd name="T4" fmla="*/ 1080 w 153"/>
                  <a:gd name="T5" fmla="*/ 854 h 95"/>
                  <a:gd name="T6" fmla="*/ 1233 w 153"/>
                  <a:gd name="T7" fmla="*/ 423 h 95"/>
                  <a:gd name="T8" fmla="*/ 1377 w 153"/>
                  <a:gd name="T9" fmla="*/ 0 h 95"/>
                  <a:gd name="T10" fmla="*/ 693 w 153"/>
                  <a:gd name="T11" fmla="*/ 0 h 95"/>
                  <a:gd name="T12" fmla="*/ 0 w 153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3"/>
                  <a:gd name="T22" fmla="*/ 0 h 95"/>
                  <a:gd name="T23" fmla="*/ 153 w 153"/>
                  <a:gd name="T24" fmla="*/ 95 h 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3" h="95">
                    <a:moveTo>
                      <a:pt x="0" y="0"/>
                    </a:moveTo>
                    <a:lnTo>
                      <a:pt x="60" y="47"/>
                    </a:lnTo>
                    <a:lnTo>
                      <a:pt x="120" y="95"/>
                    </a:lnTo>
                    <a:lnTo>
                      <a:pt x="137" y="47"/>
                    </a:lnTo>
                    <a:lnTo>
                      <a:pt x="153" y="0"/>
                    </a:lnTo>
                    <a:lnTo>
                      <a:pt x="7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3A3E"/>
              </a:solidFill>
              <a:ln w="0">
                <a:solidFill>
                  <a:srgbClr val="EC3A3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46" name="Freeform 59"/>
              <p:cNvSpPr>
                <a:spLocks noChangeAspect="1"/>
              </p:cNvSpPr>
              <p:nvPr/>
            </p:nvSpPr>
            <p:spPr bwMode="auto">
              <a:xfrm>
                <a:off x="8397" y="6582"/>
                <a:ext cx="1376" cy="854"/>
              </a:xfrm>
              <a:custGeom>
                <a:avLst/>
                <a:gdLst>
                  <a:gd name="T0" fmla="*/ 1376 w 153"/>
                  <a:gd name="T1" fmla="*/ 0 h 95"/>
                  <a:gd name="T2" fmla="*/ 836 w 153"/>
                  <a:gd name="T3" fmla="*/ 423 h 95"/>
                  <a:gd name="T4" fmla="*/ 288 w 153"/>
                  <a:gd name="T5" fmla="*/ 854 h 95"/>
                  <a:gd name="T6" fmla="*/ 144 w 153"/>
                  <a:gd name="T7" fmla="*/ 423 h 95"/>
                  <a:gd name="T8" fmla="*/ 0 w 153"/>
                  <a:gd name="T9" fmla="*/ 0 h 95"/>
                  <a:gd name="T10" fmla="*/ 684 w 153"/>
                  <a:gd name="T11" fmla="*/ 0 h 95"/>
                  <a:gd name="T12" fmla="*/ 1376 w 153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3"/>
                  <a:gd name="T22" fmla="*/ 0 h 95"/>
                  <a:gd name="T23" fmla="*/ 153 w 153"/>
                  <a:gd name="T24" fmla="*/ 95 h 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3" h="95">
                    <a:moveTo>
                      <a:pt x="153" y="0"/>
                    </a:moveTo>
                    <a:lnTo>
                      <a:pt x="93" y="47"/>
                    </a:lnTo>
                    <a:lnTo>
                      <a:pt x="32" y="95"/>
                    </a:lnTo>
                    <a:lnTo>
                      <a:pt x="16" y="47"/>
                    </a:lnTo>
                    <a:lnTo>
                      <a:pt x="0" y="0"/>
                    </a:lnTo>
                    <a:lnTo>
                      <a:pt x="76" y="0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EC3A3E"/>
              </a:solidFill>
              <a:ln w="0">
                <a:solidFill>
                  <a:srgbClr val="EC3A3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47" name="Freeform 60"/>
              <p:cNvSpPr>
                <a:spLocks noChangeAspect="1"/>
              </p:cNvSpPr>
              <p:nvPr/>
            </p:nvSpPr>
            <p:spPr bwMode="auto">
              <a:xfrm>
                <a:off x="6993" y="6061"/>
                <a:ext cx="369" cy="521"/>
              </a:xfrm>
              <a:custGeom>
                <a:avLst/>
                <a:gdLst>
                  <a:gd name="T0" fmla="*/ 189 w 41"/>
                  <a:gd name="T1" fmla="*/ 0 h 58"/>
                  <a:gd name="T2" fmla="*/ 99 w 41"/>
                  <a:gd name="T3" fmla="*/ 261 h 58"/>
                  <a:gd name="T4" fmla="*/ 0 w 41"/>
                  <a:gd name="T5" fmla="*/ 521 h 58"/>
                  <a:gd name="T6" fmla="*/ 189 w 41"/>
                  <a:gd name="T7" fmla="*/ 521 h 58"/>
                  <a:gd name="T8" fmla="*/ 369 w 41"/>
                  <a:gd name="T9" fmla="*/ 521 h 58"/>
                  <a:gd name="T10" fmla="*/ 279 w 41"/>
                  <a:gd name="T11" fmla="*/ 261 h 58"/>
                  <a:gd name="T12" fmla="*/ 189 w 41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58"/>
                  <a:gd name="T23" fmla="*/ 41 w 41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58">
                    <a:moveTo>
                      <a:pt x="21" y="0"/>
                    </a:moveTo>
                    <a:lnTo>
                      <a:pt x="11" y="29"/>
                    </a:lnTo>
                    <a:lnTo>
                      <a:pt x="0" y="58"/>
                    </a:lnTo>
                    <a:lnTo>
                      <a:pt x="21" y="58"/>
                    </a:lnTo>
                    <a:lnTo>
                      <a:pt x="41" y="58"/>
                    </a:lnTo>
                    <a:lnTo>
                      <a:pt x="31" y="2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C3A3E"/>
              </a:solidFill>
              <a:ln w="0">
                <a:solidFill>
                  <a:srgbClr val="EC3A3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48" name="Freeform 61"/>
              <p:cNvSpPr>
                <a:spLocks noChangeAspect="1"/>
              </p:cNvSpPr>
              <p:nvPr/>
            </p:nvSpPr>
            <p:spPr bwMode="auto">
              <a:xfrm>
                <a:off x="6777" y="6798"/>
                <a:ext cx="459" cy="521"/>
              </a:xfrm>
              <a:custGeom>
                <a:avLst/>
                <a:gdLst>
                  <a:gd name="T0" fmla="*/ 0 w 51"/>
                  <a:gd name="T1" fmla="*/ 521 h 58"/>
                  <a:gd name="T2" fmla="*/ 234 w 51"/>
                  <a:gd name="T3" fmla="*/ 368 h 58"/>
                  <a:gd name="T4" fmla="*/ 459 w 51"/>
                  <a:gd name="T5" fmla="*/ 225 h 58"/>
                  <a:gd name="T6" fmla="*/ 324 w 51"/>
                  <a:gd name="T7" fmla="*/ 108 h 58"/>
                  <a:gd name="T8" fmla="*/ 180 w 51"/>
                  <a:gd name="T9" fmla="*/ 0 h 58"/>
                  <a:gd name="T10" fmla="*/ 90 w 51"/>
                  <a:gd name="T11" fmla="*/ 261 h 58"/>
                  <a:gd name="T12" fmla="*/ 0 w 51"/>
                  <a:gd name="T13" fmla="*/ 521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8"/>
                  <a:gd name="T23" fmla="*/ 51 w 51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8">
                    <a:moveTo>
                      <a:pt x="0" y="58"/>
                    </a:moveTo>
                    <a:lnTo>
                      <a:pt x="26" y="41"/>
                    </a:lnTo>
                    <a:lnTo>
                      <a:pt x="51" y="25"/>
                    </a:lnTo>
                    <a:lnTo>
                      <a:pt x="36" y="12"/>
                    </a:lnTo>
                    <a:lnTo>
                      <a:pt x="20" y="0"/>
                    </a:lnTo>
                    <a:lnTo>
                      <a:pt x="10" y="29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EC3A3E"/>
              </a:solidFill>
              <a:ln w="0">
                <a:solidFill>
                  <a:srgbClr val="EC3A3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49" name="Freeform 62"/>
              <p:cNvSpPr>
                <a:spLocks noChangeAspect="1"/>
              </p:cNvSpPr>
              <p:nvPr/>
            </p:nvSpPr>
            <p:spPr bwMode="auto">
              <a:xfrm>
                <a:off x="9170" y="6061"/>
                <a:ext cx="360" cy="521"/>
              </a:xfrm>
              <a:custGeom>
                <a:avLst/>
                <a:gdLst>
                  <a:gd name="T0" fmla="*/ 180 w 40"/>
                  <a:gd name="T1" fmla="*/ 0 h 58"/>
                  <a:gd name="T2" fmla="*/ 90 w 40"/>
                  <a:gd name="T3" fmla="*/ 261 h 58"/>
                  <a:gd name="T4" fmla="*/ 0 w 40"/>
                  <a:gd name="T5" fmla="*/ 521 h 58"/>
                  <a:gd name="T6" fmla="*/ 180 w 40"/>
                  <a:gd name="T7" fmla="*/ 521 h 58"/>
                  <a:gd name="T8" fmla="*/ 360 w 40"/>
                  <a:gd name="T9" fmla="*/ 521 h 58"/>
                  <a:gd name="T10" fmla="*/ 270 w 40"/>
                  <a:gd name="T11" fmla="*/ 261 h 58"/>
                  <a:gd name="T12" fmla="*/ 180 w 40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58"/>
                  <a:gd name="T23" fmla="*/ 40 w 40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58">
                    <a:moveTo>
                      <a:pt x="20" y="0"/>
                    </a:moveTo>
                    <a:lnTo>
                      <a:pt x="10" y="29"/>
                    </a:lnTo>
                    <a:lnTo>
                      <a:pt x="0" y="58"/>
                    </a:lnTo>
                    <a:lnTo>
                      <a:pt x="20" y="58"/>
                    </a:lnTo>
                    <a:lnTo>
                      <a:pt x="40" y="58"/>
                    </a:lnTo>
                    <a:lnTo>
                      <a:pt x="30" y="2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C3A3E"/>
              </a:solidFill>
              <a:ln w="0">
                <a:solidFill>
                  <a:srgbClr val="EC3A3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50" name="Freeform 63"/>
              <p:cNvSpPr>
                <a:spLocks noChangeAspect="1"/>
              </p:cNvSpPr>
              <p:nvPr/>
            </p:nvSpPr>
            <p:spPr bwMode="auto">
              <a:xfrm>
                <a:off x="9296" y="6735"/>
                <a:ext cx="459" cy="521"/>
              </a:xfrm>
              <a:custGeom>
                <a:avLst/>
                <a:gdLst>
                  <a:gd name="T0" fmla="*/ 459 w 51"/>
                  <a:gd name="T1" fmla="*/ 521 h 58"/>
                  <a:gd name="T2" fmla="*/ 225 w 51"/>
                  <a:gd name="T3" fmla="*/ 368 h 58"/>
                  <a:gd name="T4" fmla="*/ 0 w 51"/>
                  <a:gd name="T5" fmla="*/ 225 h 58"/>
                  <a:gd name="T6" fmla="*/ 135 w 51"/>
                  <a:gd name="T7" fmla="*/ 108 h 58"/>
                  <a:gd name="T8" fmla="*/ 279 w 51"/>
                  <a:gd name="T9" fmla="*/ 0 h 58"/>
                  <a:gd name="T10" fmla="*/ 369 w 51"/>
                  <a:gd name="T11" fmla="*/ 261 h 58"/>
                  <a:gd name="T12" fmla="*/ 459 w 51"/>
                  <a:gd name="T13" fmla="*/ 521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8"/>
                  <a:gd name="T23" fmla="*/ 51 w 51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8">
                    <a:moveTo>
                      <a:pt x="51" y="58"/>
                    </a:moveTo>
                    <a:lnTo>
                      <a:pt x="25" y="41"/>
                    </a:lnTo>
                    <a:lnTo>
                      <a:pt x="0" y="25"/>
                    </a:lnTo>
                    <a:lnTo>
                      <a:pt x="15" y="12"/>
                    </a:lnTo>
                    <a:lnTo>
                      <a:pt x="31" y="0"/>
                    </a:lnTo>
                    <a:lnTo>
                      <a:pt x="41" y="29"/>
                    </a:lnTo>
                    <a:lnTo>
                      <a:pt x="51" y="58"/>
                    </a:lnTo>
                    <a:close/>
                  </a:path>
                </a:pathLst>
              </a:custGeom>
              <a:solidFill>
                <a:srgbClr val="EC3A3E"/>
              </a:solidFill>
              <a:ln w="0">
                <a:solidFill>
                  <a:srgbClr val="EC3A3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" name="Group 64"/>
            <p:cNvGrpSpPr>
              <a:grpSpLocks noChangeAspect="1"/>
            </p:cNvGrpSpPr>
            <p:nvPr/>
          </p:nvGrpSpPr>
          <p:grpSpPr bwMode="auto">
            <a:xfrm>
              <a:off x="2363" y="2950"/>
              <a:ext cx="713" cy="320"/>
              <a:chOff x="2061" y="6997"/>
              <a:chExt cx="1189" cy="533"/>
            </a:xfrm>
          </p:grpSpPr>
          <p:grpSp>
            <p:nvGrpSpPr>
              <p:cNvPr id="15" name="Group 65"/>
              <p:cNvGrpSpPr>
                <a:grpSpLocks noChangeAspect="1"/>
              </p:cNvGrpSpPr>
              <p:nvPr/>
            </p:nvGrpSpPr>
            <p:grpSpPr bwMode="auto">
              <a:xfrm>
                <a:off x="2061" y="6997"/>
                <a:ext cx="317" cy="532"/>
                <a:chOff x="4001" y="6848"/>
                <a:chExt cx="255" cy="397"/>
              </a:xfrm>
            </p:grpSpPr>
            <p:sp>
              <p:nvSpPr>
                <p:cNvPr id="40042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4255" y="6848"/>
                  <a:ext cx="1" cy="397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0043" name="Freeform 67"/>
                <p:cNvSpPr>
                  <a:spLocks noChangeAspect="1"/>
                </p:cNvSpPr>
                <p:nvPr/>
              </p:nvSpPr>
              <p:spPr bwMode="auto">
                <a:xfrm>
                  <a:off x="4001" y="7115"/>
                  <a:ext cx="254" cy="130"/>
                </a:xfrm>
                <a:custGeom>
                  <a:avLst/>
                  <a:gdLst>
                    <a:gd name="T0" fmla="*/ 0 w 254"/>
                    <a:gd name="T1" fmla="*/ 25 h 130"/>
                    <a:gd name="T2" fmla="*/ 254 w 254"/>
                    <a:gd name="T3" fmla="*/ 0 h 130"/>
                    <a:gd name="T4" fmla="*/ 254 w 254"/>
                    <a:gd name="T5" fmla="*/ 130 h 130"/>
                    <a:gd name="T6" fmla="*/ 0 w 254"/>
                    <a:gd name="T7" fmla="*/ 130 h 130"/>
                    <a:gd name="T8" fmla="*/ 0 w 254"/>
                    <a:gd name="T9" fmla="*/ 25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130"/>
                    <a:gd name="T17" fmla="*/ 254 w 254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130">
                      <a:moveTo>
                        <a:pt x="0" y="25"/>
                      </a:moveTo>
                      <a:lnTo>
                        <a:pt x="254" y="0"/>
                      </a:lnTo>
                      <a:lnTo>
                        <a:pt x="254" y="130"/>
                      </a:lnTo>
                      <a:lnTo>
                        <a:pt x="0" y="13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6" name="Group 68"/>
              <p:cNvGrpSpPr>
                <a:grpSpLocks noChangeAspect="1"/>
              </p:cNvGrpSpPr>
              <p:nvPr/>
            </p:nvGrpSpPr>
            <p:grpSpPr bwMode="auto">
              <a:xfrm>
                <a:off x="2933" y="6997"/>
                <a:ext cx="317" cy="533"/>
                <a:chOff x="4703" y="6835"/>
                <a:chExt cx="255" cy="398"/>
              </a:xfrm>
            </p:grpSpPr>
            <p:sp>
              <p:nvSpPr>
                <p:cNvPr id="40040" name="Line 69"/>
                <p:cNvSpPr>
                  <a:spLocks noChangeAspect="1" noChangeShapeType="1"/>
                </p:cNvSpPr>
                <p:nvPr/>
              </p:nvSpPr>
              <p:spPr bwMode="auto">
                <a:xfrm>
                  <a:off x="4703" y="6835"/>
                  <a:ext cx="1" cy="398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0041" name="Freeform 70"/>
                <p:cNvSpPr>
                  <a:spLocks noChangeAspect="1"/>
                </p:cNvSpPr>
                <p:nvPr/>
              </p:nvSpPr>
              <p:spPr bwMode="auto">
                <a:xfrm>
                  <a:off x="4703" y="7102"/>
                  <a:ext cx="255" cy="131"/>
                </a:xfrm>
                <a:custGeom>
                  <a:avLst/>
                  <a:gdLst>
                    <a:gd name="T0" fmla="*/ 255 w 255"/>
                    <a:gd name="T1" fmla="*/ 25 h 131"/>
                    <a:gd name="T2" fmla="*/ 0 w 255"/>
                    <a:gd name="T3" fmla="*/ 0 h 131"/>
                    <a:gd name="T4" fmla="*/ 0 w 255"/>
                    <a:gd name="T5" fmla="*/ 131 h 131"/>
                    <a:gd name="T6" fmla="*/ 255 w 255"/>
                    <a:gd name="T7" fmla="*/ 131 h 131"/>
                    <a:gd name="T8" fmla="*/ 255 w 255"/>
                    <a:gd name="T9" fmla="*/ 25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"/>
                    <a:gd name="T16" fmla="*/ 0 h 131"/>
                    <a:gd name="T17" fmla="*/ 255 w 255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" h="131">
                      <a:moveTo>
                        <a:pt x="255" y="25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255" y="131"/>
                      </a:lnTo>
                      <a:lnTo>
                        <a:pt x="255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7" name="Group 71"/>
            <p:cNvGrpSpPr>
              <a:grpSpLocks noChangeAspect="1"/>
            </p:cNvGrpSpPr>
            <p:nvPr/>
          </p:nvGrpSpPr>
          <p:grpSpPr bwMode="auto">
            <a:xfrm>
              <a:off x="2535" y="1888"/>
              <a:ext cx="370" cy="713"/>
              <a:chOff x="3027" y="3848"/>
              <a:chExt cx="1168" cy="2249"/>
            </a:xfrm>
          </p:grpSpPr>
          <p:grpSp>
            <p:nvGrpSpPr>
              <p:cNvPr id="18" name="Group 72"/>
              <p:cNvGrpSpPr>
                <a:grpSpLocks noChangeAspect="1"/>
              </p:cNvGrpSpPr>
              <p:nvPr/>
            </p:nvGrpSpPr>
            <p:grpSpPr bwMode="auto">
              <a:xfrm>
                <a:off x="3027" y="3848"/>
                <a:ext cx="1168" cy="584"/>
                <a:chOff x="3099" y="3770"/>
                <a:chExt cx="887" cy="443"/>
              </a:xfrm>
            </p:grpSpPr>
            <p:sp>
              <p:nvSpPr>
                <p:cNvPr id="40034" name="Oval 73"/>
                <p:cNvSpPr>
                  <a:spLocks noChangeAspect="1" noChangeArrowheads="1"/>
                </p:cNvSpPr>
                <p:nvPr/>
              </p:nvSpPr>
              <p:spPr bwMode="auto">
                <a:xfrm>
                  <a:off x="3099" y="3770"/>
                  <a:ext cx="222" cy="4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0035" name="Oval 74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4013"/>
                  <a:ext cx="131" cy="13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0036" name="Oval 75"/>
                <p:cNvSpPr>
                  <a:spLocks noChangeAspect="1" noChangeArrowheads="1"/>
                </p:cNvSpPr>
                <p:nvPr/>
              </p:nvSpPr>
              <p:spPr bwMode="auto">
                <a:xfrm>
                  <a:off x="3764" y="3770"/>
                  <a:ext cx="222" cy="4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0037" name="Oval 76"/>
                <p:cNvSpPr>
                  <a:spLocks noChangeAspect="1" noChangeArrowheads="1"/>
                </p:cNvSpPr>
                <p:nvPr/>
              </p:nvSpPr>
              <p:spPr bwMode="auto">
                <a:xfrm>
                  <a:off x="3810" y="4013"/>
                  <a:ext cx="131" cy="13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40033" name="Oval 77"/>
              <p:cNvSpPr>
                <a:spLocks noChangeAspect="1" noChangeArrowheads="1"/>
              </p:cNvSpPr>
              <p:nvPr/>
            </p:nvSpPr>
            <p:spPr bwMode="auto">
              <a:xfrm>
                <a:off x="3389" y="5377"/>
                <a:ext cx="443" cy="720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9" name="Group 78"/>
          <p:cNvGrpSpPr>
            <a:grpSpLocks/>
          </p:cNvGrpSpPr>
          <p:nvPr/>
        </p:nvGrpSpPr>
        <p:grpSpPr bwMode="auto">
          <a:xfrm>
            <a:off x="0" y="2276475"/>
            <a:ext cx="3136900" cy="3656013"/>
            <a:chOff x="3606" y="1026"/>
            <a:chExt cx="1976" cy="2303"/>
          </a:xfrm>
        </p:grpSpPr>
        <p:pic>
          <p:nvPicPr>
            <p:cNvPr id="40015" name="Picture 7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06" y="1026"/>
              <a:ext cx="1976" cy="1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Group 80"/>
            <p:cNvGrpSpPr>
              <a:grpSpLocks noChangeAspect="1"/>
            </p:cNvGrpSpPr>
            <p:nvPr/>
          </p:nvGrpSpPr>
          <p:grpSpPr bwMode="auto">
            <a:xfrm>
              <a:off x="4409" y="1979"/>
              <a:ext cx="370" cy="185"/>
              <a:chOff x="3099" y="3770"/>
              <a:chExt cx="887" cy="443"/>
            </a:xfrm>
          </p:grpSpPr>
          <p:sp>
            <p:nvSpPr>
              <p:cNvPr id="40025" name="Oval 81"/>
              <p:cNvSpPr>
                <a:spLocks noChangeAspect="1" noChangeArrowheads="1"/>
              </p:cNvSpPr>
              <p:nvPr/>
            </p:nvSpPr>
            <p:spPr bwMode="auto">
              <a:xfrm>
                <a:off x="3099" y="3770"/>
                <a:ext cx="222" cy="4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26" name="Oval 82"/>
              <p:cNvSpPr>
                <a:spLocks noChangeAspect="1" noChangeArrowheads="1"/>
              </p:cNvSpPr>
              <p:nvPr/>
            </p:nvSpPr>
            <p:spPr bwMode="auto">
              <a:xfrm>
                <a:off x="3145" y="4013"/>
                <a:ext cx="131" cy="13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27" name="Oval 83"/>
              <p:cNvSpPr>
                <a:spLocks noChangeAspect="1" noChangeArrowheads="1"/>
              </p:cNvSpPr>
              <p:nvPr/>
            </p:nvSpPr>
            <p:spPr bwMode="auto">
              <a:xfrm>
                <a:off x="3764" y="3770"/>
                <a:ext cx="222" cy="4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28" name="Oval 84"/>
              <p:cNvSpPr>
                <a:spLocks noChangeAspect="1" noChangeArrowheads="1"/>
              </p:cNvSpPr>
              <p:nvPr/>
            </p:nvSpPr>
            <p:spPr bwMode="auto">
              <a:xfrm>
                <a:off x="3810" y="4013"/>
                <a:ext cx="131" cy="13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1" name="Group 85"/>
            <p:cNvGrpSpPr>
              <a:grpSpLocks noChangeAspect="1"/>
            </p:cNvGrpSpPr>
            <p:nvPr/>
          </p:nvGrpSpPr>
          <p:grpSpPr bwMode="auto">
            <a:xfrm>
              <a:off x="4237" y="2999"/>
              <a:ext cx="714" cy="330"/>
              <a:chOff x="4001" y="6835"/>
              <a:chExt cx="957" cy="410"/>
            </a:xfrm>
          </p:grpSpPr>
          <p:grpSp>
            <p:nvGrpSpPr>
              <p:cNvPr id="22" name="Group 86"/>
              <p:cNvGrpSpPr>
                <a:grpSpLocks noChangeAspect="1"/>
              </p:cNvGrpSpPr>
              <p:nvPr/>
            </p:nvGrpSpPr>
            <p:grpSpPr bwMode="auto">
              <a:xfrm>
                <a:off x="4001" y="6848"/>
                <a:ext cx="255" cy="397"/>
                <a:chOff x="4001" y="6848"/>
                <a:chExt cx="255" cy="397"/>
              </a:xfrm>
            </p:grpSpPr>
            <p:sp>
              <p:nvSpPr>
                <p:cNvPr id="40023" name="Line 87"/>
                <p:cNvSpPr>
                  <a:spLocks noChangeAspect="1" noChangeShapeType="1"/>
                </p:cNvSpPr>
                <p:nvPr/>
              </p:nvSpPr>
              <p:spPr bwMode="auto">
                <a:xfrm>
                  <a:off x="4255" y="6848"/>
                  <a:ext cx="1" cy="397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0024" name="Freeform 88"/>
                <p:cNvSpPr>
                  <a:spLocks noChangeAspect="1"/>
                </p:cNvSpPr>
                <p:nvPr/>
              </p:nvSpPr>
              <p:spPr bwMode="auto">
                <a:xfrm>
                  <a:off x="4001" y="7115"/>
                  <a:ext cx="254" cy="130"/>
                </a:xfrm>
                <a:custGeom>
                  <a:avLst/>
                  <a:gdLst>
                    <a:gd name="T0" fmla="*/ 0 w 254"/>
                    <a:gd name="T1" fmla="*/ 25 h 130"/>
                    <a:gd name="T2" fmla="*/ 254 w 254"/>
                    <a:gd name="T3" fmla="*/ 0 h 130"/>
                    <a:gd name="T4" fmla="*/ 254 w 254"/>
                    <a:gd name="T5" fmla="*/ 130 h 130"/>
                    <a:gd name="T6" fmla="*/ 0 w 254"/>
                    <a:gd name="T7" fmla="*/ 130 h 130"/>
                    <a:gd name="T8" fmla="*/ 0 w 254"/>
                    <a:gd name="T9" fmla="*/ 25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130"/>
                    <a:gd name="T17" fmla="*/ 254 w 254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130">
                      <a:moveTo>
                        <a:pt x="0" y="25"/>
                      </a:moveTo>
                      <a:lnTo>
                        <a:pt x="254" y="0"/>
                      </a:lnTo>
                      <a:lnTo>
                        <a:pt x="254" y="130"/>
                      </a:lnTo>
                      <a:lnTo>
                        <a:pt x="0" y="13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3" name="Group 89"/>
              <p:cNvGrpSpPr>
                <a:grpSpLocks noChangeAspect="1"/>
              </p:cNvGrpSpPr>
              <p:nvPr/>
            </p:nvGrpSpPr>
            <p:grpSpPr bwMode="auto">
              <a:xfrm>
                <a:off x="4703" y="6835"/>
                <a:ext cx="255" cy="398"/>
                <a:chOff x="4703" y="6835"/>
                <a:chExt cx="255" cy="398"/>
              </a:xfrm>
            </p:grpSpPr>
            <p:sp>
              <p:nvSpPr>
                <p:cNvPr id="40021" name="Line 90"/>
                <p:cNvSpPr>
                  <a:spLocks noChangeAspect="1" noChangeShapeType="1"/>
                </p:cNvSpPr>
                <p:nvPr/>
              </p:nvSpPr>
              <p:spPr bwMode="auto">
                <a:xfrm>
                  <a:off x="4703" y="6835"/>
                  <a:ext cx="1" cy="398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0022" name="Freeform 91"/>
                <p:cNvSpPr>
                  <a:spLocks noChangeAspect="1"/>
                </p:cNvSpPr>
                <p:nvPr/>
              </p:nvSpPr>
              <p:spPr bwMode="auto">
                <a:xfrm>
                  <a:off x="4703" y="7102"/>
                  <a:ext cx="255" cy="131"/>
                </a:xfrm>
                <a:custGeom>
                  <a:avLst/>
                  <a:gdLst>
                    <a:gd name="T0" fmla="*/ 255 w 255"/>
                    <a:gd name="T1" fmla="*/ 25 h 131"/>
                    <a:gd name="T2" fmla="*/ 0 w 255"/>
                    <a:gd name="T3" fmla="*/ 0 h 131"/>
                    <a:gd name="T4" fmla="*/ 0 w 255"/>
                    <a:gd name="T5" fmla="*/ 131 h 131"/>
                    <a:gd name="T6" fmla="*/ 255 w 255"/>
                    <a:gd name="T7" fmla="*/ 131 h 131"/>
                    <a:gd name="T8" fmla="*/ 255 w 255"/>
                    <a:gd name="T9" fmla="*/ 25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"/>
                    <a:gd name="T16" fmla="*/ 0 h 131"/>
                    <a:gd name="T17" fmla="*/ 255 w 255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" h="131">
                      <a:moveTo>
                        <a:pt x="255" y="25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255" y="131"/>
                      </a:lnTo>
                      <a:lnTo>
                        <a:pt x="255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40018" name="AutoShape 92"/>
            <p:cNvSpPr>
              <a:spLocks noChangeArrowheads="1"/>
            </p:cNvSpPr>
            <p:nvPr/>
          </p:nvSpPr>
          <p:spPr bwMode="auto">
            <a:xfrm rot="-5400000">
              <a:off x="4541" y="2401"/>
              <a:ext cx="108" cy="317"/>
            </a:xfrm>
            <a:prstGeom prst="flowChartDelay">
              <a:avLst/>
            </a:prstGeom>
            <a:solidFill>
              <a:srgbClr val="80008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Group 93"/>
          <p:cNvGrpSpPr>
            <a:grpSpLocks/>
          </p:cNvGrpSpPr>
          <p:nvPr/>
        </p:nvGrpSpPr>
        <p:grpSpPr bwMode="auto">
          <a:xfrm>
            <a:off x="4211638" y="1052513"/>
            <a:ext cx="1196975" cy="1374775"/>
            <a:chOff x="1429" y="114"/>
            <a:chExt cx="754" cy="866"/>
          </a:xfrm>
        </p:grpSpPr>
        <p:grpSp>
          <p:nvGrpSpPr>
            <p:cNvPr id="25" name="Group 94"/>
            <p:cNvGrpSpPr>
              <a:grpSpLocks noChangeAspect="1"/>
            </p:cNvGrpSpPr>
            <p:nvPr/>
          </p:nvGrpSpPr>
          <p:grpSpPr bwMode="auto">
            <a:xfrm>
              <a:off x="1501" y="114"/>
              <a:ext cx="322" cy="362"/>
              <a:chOff x="1701" y="8977"/>
              <a:chExt cx="2520" cy="2831"/>
            </a:xfrm>
          </p:grpSpPr>
          <p:sp>
            <p:nvSpPr>
              <p:cNvPr id="40005" name="Freeform 95"/>
              <p:cNvSpPr>
                <a:spLocks noChangeAspect="1"/>
              </p:cNvSpPr>
              <p:nvPr/>
            </p:nvSpPr>
            <p:spPr bwMode="auto">
              <a:xfrm>
                <a:off x="1791" y="10571"/>
                <a:ext cx="208" cy="254"/>
              </a:xfrm>
              <a:custGeom>
                <a:avLst/>
                <a:gdLst>
                  <a:gd name="T0" fmla="*/ 201 w 208"/>
                  <a:gd name="T1" fmla="*/ 50 h 254"/>
                  <a:gd name="T2" fmla="*/ 194 w 208"/>
                  <a:gd name="T3" fmla="*/ 40 h 254"/>
                  <a:gd name="T4" fmla="*/ 185 w 208"/>
                  <a:gd name="T5" fmla="*/ 28 h 254"/>
                  <a:gd name="T6" fmla="*/ 171 w 208"/>
                  <a:gd name="T7" fmla="*/ 19 h 254"/>
                  <a:gd name="T8" fmla="*/ 154 w 208"/>
                  <a:gd name="T9" fmla="*/ 9 h 254"/>
                  <a:gd name="T10" fmla="*/ 140 w 208"/>
                  <a:gd name="T11" fmla="*/ 4 h 254"/>
                  <a:gd name="T12" fmla="*/ 133 w 208"/>
                  <a:gd name="T13" fmla="*/ 2 h 254"/>
                  <a:gd name="T14" fmla="*/ 121 w 208"/>
                  <a:gd name="T15" fmla="*/ 0 h 254"/>
                  <a:gd name="T16" fmla="*/ 109 w 208"/>
                  <a:gd name="T17" fmla="*/ 0 h 254"/>
                  <a:gd name="T18" fmla="*/ 99 w 208"/>
                  <a:gd name="T19" fmla="*/ 0 h 254"/>
                  <a:gd name="T20" fmla="*/ 88 w 208"/>
                  <a:gd name="T21" fmla="*/ 0 h 254"/>
                  <a:gd name="T22" fmla="*/ 76 w 208"/>
                  <a:gd name="T23" fmla="*/ 2 h 254"/>
                  <a:gd name="T24" fmla="*/ 64 w 208"/>
                  <a:gd name="T25" fmla="*/ 7 h 254"/>
                  <a:gd name="T26" fmla="*/ 52 w 208"/>
                  <a:gd name="T27" fmla="*/ 12 h 254"/>
                  <a:gd name="T28" fmla="*/ 43 w 208"/>
                  <a:gd name="T29" fmla="*/ 21 h 254"/>
                  <a:gd name="T30" fmla="*/ 36 w 208"/>
                  <a:gd name="T31" fmla="*/ 28 h 254"/>
                  <a:gd name="T32" fmla="*/ 26 w 208"/>
                  <a:gd name="T33" fmla="*/ 40 h 254"/>
                  <a:gd name="T34" fmla="*/ 19 w 208"/>
                  <a:gd name="T35" fmla="*/ 52 h 254"/>
                  <a:gd name="T36" fmla="*/ 12 w 208"/>
                  <a:gd name="T37" fmla="*/ 66 h 254"/>
                  <a:gd name="T38" fmla="*/ 7 w 208"/>
                  <a:gd name="T39" fmla="*/ 80 h 254"/>
                  <a:gd name="T40" fmla="*/ 2 w 208"/>
                  <a:gd name="T41" fmla="*/ 95 h 254"/>
                  <a:gd name="T42" fmla="*/ 0 w 208"/>
                  <a:gd name="T43" fmla="*/ 111 h 254"/>
                  <a:gd name="T44" fmla="*/ 0 w 208"/>
                  <a:gd name="T45" fmla="*/ 126 h 254"/>
                  <a:gd name="T46" fmla="*/ 0 w 208"/>
                  <a:gd name="T47" fmla="*/ 145 h 254"/>
                  <a:gd name="T48" fmla="*/ 0 w 208"/>
                  <a:gd name="T49" fmla="*/ 159 h 254"/>
                  <a:gd name="T50" fmla="*/ 2 w 208"/>
                  <a:gd name="T51" fmla="*/ 175 h 254"/>
                  <a:gd name="T52" fmla="*/ 7 w 208"/>
                  <a:gd name="T53" fmla="*/ 190 h 254"/>
                  <a:gd name="T54" fmla="*/ 12 w 208"/>
                  <a:gd name="T55" fmla="*/ 204 h 254"/>
                  <a:gd name="T56" fmla="*/ 19 w 208"/>
                  <a:gd name="T57" fmla="*/ 218 h 254"/>
                  <a:gd name="T58" fmla="*/ 28 w 208"/>
                  <a:gd name="T59" fmla="*/ 228 h 254"/>
                  <a:gd name="T60" fmla="*/ 38 w 208"/>
                  <a:gd name="T61" fmla="*/ 235 h 254"/>
                  <a:gd name="T62" fmla="*/ 50 w 208"/>
                  <a:gd name="T63" fmla="*/ 244 h 254"/>
                  <a:gd name="T64" fmla="*/ 59 w 208"/>
                  <a:gd name="T65" fmla="*/ 247 h 254"/>
                  <a:gd name="T66" fmla="*/ 73 w 208"/>
                  <a:gd name="T67" fmla="*/ 251 h 254"/>
                  <a:gd name="T68" fmla="*/ 85 w 208"/>
                  <a:gd name="T69" fmla="*/ 254 h 254"/>
                  <a:gd name="T70" fmla="*/ 99 w 208"/>
                  <a:gd name="T71" fmla="*/ 254 h 254"/>
                  <a:gd name="T72" fmla="*/ 111 w 208"/>
                  <a:gd name="T73" fmla="*/ 251 h 254"/>
                  <a:gd name="T74" fmla="*/ 123 w 208"/>
                  <a:gd name="T75" fmla="*/ 249 h 254"/>
                  <a:gd name="T76" fmla="*/ 135 w 208"/>
                  <a:gd name="T77" fmla="*/ 244 h 254"/>
                  <a:gd name="T78" fmla="*/ 147 w 208"/>
                  <a:gd name="T79" fmla="*/ 240 h 254"/>
                  <a:gd name="T80" fmla="*/ 154 w 208"/>
                  <a:gd name="T81" fmla="*/ 232 h 254"/>
                  <a:gd name="T82" fmla="*/ 166 w 208"/>
                  <a:gd name="T83" fmla="*/ 223 h 254"/>
                  <a:gd name="T84" fmla="*/ 175 w 208"/>
                  <a:gd name="T85" fmla="*/ 211 h 254"/>
                  <a:gd name="T86" fmla="*/ 180 w 208"/>
                  <a:gd name="T87" fmla="*/ 199 h 254"/>
                  <a:gd name="T88" fmla="*/ 185 w 208"/>
                  <a:gd name="T89" fmla="*/ 190 h 254"/>
                  <a:gd name="T90" fmla="*/ 189 w 208"/>
                  <a:gd name="T91" fmla="*/ 180 h 254"/>
                  <a:gd name="T92" fmla="*/ 192 w 208"/>
                  <a:gd name="T93" fmla="*/ 173 h 254"/>
                  <a:gd name="T94" fmla="*/ 197 w 208"/>
                  <a:gd name="T95" fmla="*/ 161 h 254"/>
                  <a:gd name="T96" fmla="*/ 201 w 208"/>
                  <a:gd name="T97" fmla="*/ 152 h 254"/>
                  <a:gd name="T98" fmla="*/ 204 w 208"/>
                  <a:gd name="T99" fmla="*/ 145 h 254"/>
                  <a:gd name="T100" fmla="*/ 206 w 208"/>
                  <a:gd name="T101" fmla="*/ 133 h 254"/>
                  <a:gd name="T102" fmla="*/ 206 w 208"/>
                  <a:gd name="T103" fmla="*/ 123 h 254"/>
                  <a:gd name="T104" fmla="*/ 208 w 208"/>
                  <a:gd name="T105" fmla="*/ 114 h 254"/>
                  <a:gd name="T106" fmla="*/ 208 w 208"/>
                  <a:gd name="T107" fmla="*/ 104 h 254"/>
                  <a:gd name="T108" fmla="*/ 208 w 208"/>
                  <a:gd name="T109" fmla="*/ 92 h 254"/>
                  <a:gd name="T110" fmla="*/ 208 w 208"/>
                  <a:gd name="T111" fmla="*/ 83 h 254"/>
                  <a:gd name="T112" fmla="*/ 206 w 208"/>
                  <a:gd name="T113" fmla="*/ 73 h 254"/>
                  <a:gd name="T114" fmla="*/ 206 w 208"/>
                  <a:gd name="T115" fmla="*/ 61 h 254"/>
                  <a:gd name="T116" fmla="*/ 204 w 208"/>
                  <a:gd name="T117" fmla="*/ 57 h 2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"/>
                  <a:gd name="T178" fmla="*/ 0 h 254"/>
                  <a:gd name="T179" fmla="*/ 208 w 208"/>
                  <a:gd name="T180" fmla="*/ 254 h 2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" h="254">
                    <a:moveTo>
                      <a:pt x="204" y="57"/>
                    </a:moveTo>
                    <a:lnTo>
                      <a:pt x="201" y="50"/>
                    </a:lnTo>
                    <a:lnTo>
                      <a:pt x="197" y="45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85" y="28"/>
                    </a:lnTo>
                    <a:lnTo>
                      <a:pt x="178" y="23"/>
                    </a:lnTo>
                    <a:lnTo>
                      <a:pt x="171" y="19"/>
                    </a:lnTo>
                    <a:lnTo>
                      <a:pt x="163" y="14"/>
                    </a:lnTo>
                    <a:lnTo>
                      <a:pt x="154" y="9"/>
                    </a:lnTo>
                    <a:lnTo>
                      <a:pt x="147" y="7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4" y="7"/>
                    </a:lnTo>
                    <a:lnTo>
                      <a:pt x="59" y="9"/>
                    </a:lnTo>
                    <a:lnTo>
                      <a:pt x="52" y="12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4" y="47"/>
                    </a:lnTo>
                    <a:lnTo>
                      <a:pt x="19" y="52"/>
                    </a:lnTo>
                    <a:lnTo>
                      <a:pt x="14" y="61"/>
                    </a:lnTo>
                    <a:lnTo>
                      <a:pt x="12" y="66"/>
                    </a:lnTo>
                    <a:lnTo>
                      <a:pt x="9" y="76"/>
                    </a:lnTo>
                    <a:lnTo>
                      <a:pt x="7" y="80"/>
                    </a:lnTo>
                    <a:lnTo>
                      <a:pt x="5" y="88"/>
                    </a:lnTo>
                    <a:lnTo>
                      <a:pt x="2" y="95"/>
                    </a:lnTo>
                    <a:lnTo>
                      <a:pt x="2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2" y="166"/>
                    </a:lnTo>
                    <a:lnTo>
                      <a:pt x="2" y="175"/>
                    </a:lnTo>
                    <a:lnTo>
                      <a:pt x="5" y="183"/>
                    </a:lnTo>
                    <a:lnTo>
                      <a:pt x="7" y="190"/>
                    </a:lnTo>
                    <a:lnTo>
                      <a:pt x="9" y="199"/>
                    </a:lnTo>
                    <a:lnTo>
                      <a:pt x="12" y="204"/>
                    </a:lnTo>
                    <a:lnTo>
                      <a:pt x="14" y="211"/>
                    </a:lnTo>
                    <a:lnTo>
                      <a:pt x="19" y="218"/>
                    </a:lnTo>
                    <a:lnTo>
                      <a:pt x="24" y="223"/>
                    </a:lnTo>
                    <a:lnTo>
                      <a:pt x="28" y="228"/>
                    </a:lnTo>
                    <a:lnTo>
                      <a:pt x="33" y="232"/>
                    </a:lnTo>
                    <a:lnTo>
                      <a:pt x="38" y="235"/>
                    </a:lnTo>
                    <a:lnTo>
                      <a:pt x="45" y="242"/>
                    </a:lnTo>
                    <a:lnTo>
                      <a:pt x="50" y="244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9" y="249"/>
                    </a:lnTo>
                    <a:lnTo>
                      <a:pt x="73" y="251"/>
                    </a:lnTo>
                    <a:lnTo>
                      <a:pt x="81" y="254"/>
                    </a:lnTo>
                    <a:lnTo>
                      <a:pt x="85" y="254"/>
                    </a:lnTo>
                    <a:lnTo>
                      <a:pt x="95" y="254"/>
                    </a:lnTo>
                    <a:lnTo>
                      <a:pt x="99" y="254"/>
                    </a:lnTo>
                    <a:lnTo>
                      <a:pt x="107" y="254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23" y="249"/>
                    </a:lnTo>
                    <a:lnTo>
                      <a:pt x="128" y="247"/>
                    </a:lnTo>
                    <a:lnTo>
                      <a:pt x="135" y="244"/>
                    </a:lnTo>
                    <a:lnTo>
                      <a:pt x="142" y="244"/>
                    </a:lnTo>
                    <a:lnTo>
                      <a:pt x="147" y="240"/>
                    </a:lnTo>
                    <a:lnTo>
                      <a:pt x="152" y="237"/>
                    </a:lnTo>
                    <a:lnTo>
                      <a:pt x="154" y="232"/>
                    </a:lnTo>
                    <a:lnTo>
                      <a:pt x="161" y="230"/>
                    </a:lnTo>
                    <a:lnTo>
                      <a:pt x="166" y="223"/>
                    </a:lnTo>
                    <a:lnTo>
                      <a:pt x="175" y="216"/>
                    </a:lnTo>
                    <a:lnTo>
                      <a:pt x="175" y="211"/>
                    </a:lnTo>
                    <a:lnTo>
                      <a:pt x="178" y="204"/>
                    </a:lnTo>
                    <a:lnTo>
                      <a:pt x="180" y="199"/>
                    </a:lnTo>
                    <a:lnTo>
                      <a:pt x="182" y="194"/>
                    </a:lnTo>
                    <a:lnTo>
                      <a:pt x="185" y="190"/>
                    </a:lnTo>
                    <a:lnTo>
                      <a:pt x="187" y="185"/>
                    </a:lnTo>
                    <a:lnTo>
                      <a:pt x="189" y="180"/>
                    </a:lnTo>
                    <a:lnTo>
                      <a:pt x="192" y="178"/>
                    </a:lnTo>
                    <a:lnTo>
                      <a:pt x="192" y="173"/>
                    </a:lnTo>
                    <a:lnTo>
                      <a:pt x="194" y="166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201" y="152"/>
                    </a:lnTo>
                    <a:lnTo>
                      <a:pt x="201" y="149"/>
                    </a:lnTo>
                    <a:lnTo>
                      <a:pt x="204" y="145"/>
                    </a:lnTo>
                    <a:lnTo>
                      <a:pt x="206" y="137"/>
                    </a:lnTo>
                    <a:lnTo>
                      <a:pt x="206" y="133"/>
                    </a:lnTo>
                    <a:lnTo>
                      <a:pt x="206" y="128"/>
                    </a:lnTo>
                    <a:lnTo>
                      <a:pt x="206" y="123"/>
                    </a:lnTo>
                    <a:lnTo>
                      <a:pt x="208" y="118"/>
                    </a:lnTo>
                    <a:lnTo>
                      <a:pt x="208" y="114"/>
                    </a:lnTo>
                    <a:lnTo>
                      <a:pt x="208" y="109"/>
                    </a:lnTo>
                    <a:lnTo>
                      <a:pt x="208" y="104"/>
                    </a:lnTo>
                    <a:lnTo>
                      <a:pt x="208" y="97"/>
                    </a:lnTo>
                    <a:lnTo>
                      <a:pt x="208" y="92"/>
                    </a:lnTo>
                    <a:lnTo>
                      <a:pt x="208" y="88"/>
                    </a:lnTo>
                    <a:lnTo>
                      <a:pt x="208" y="83"/>
                    </a:lnTo>
                    <a:lnTo>
                      <a:pt x="208" y="78"/>
                    </a:lnTo>
                    <a:lnTo>
                      <a:pt x="206" y="73"/>
                    </a:lnTo>
                    <a:lnTo>
                      <a:pt x="206" y="66"/>
                    </a:lnTo>
                    <a:lnTo>
                      <a:pt x="206" y="61"/>
                    </a:lnTo>
                    <a:lnTo>
                      <a:pt x="204" y="5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06" name="Freeform 96"/>
              <p:cNvSpPr>
                <a:spLocks noChangeAspect="1"/>
              </p:cNvSpPr>
              <p:nvPr/>
            </p:nvSpPr>
            <p:spPr bwMode="auto">
              <a:xfrm>
                <a:off x="2134" y="10697"/>
                <a:ext cx="183" cy="218"/>
              </a:xfrm>
              <a:custGeom>
                <a:avLst/>
                <a:gdLst>
                  <a:gd name="T0" fmla="*/ 5 w 183"/>
                  <a:gd name="T1" fmla="*/ 68 h 218"/>
                  <a:gd name="T2" fmla="*/ 10 w 183"/>
                  <a:gd name="T3" fmla="*/ 57 h 218"/>
                  <a:gd name="T4" fmla="*/ 15 w 183"/>
                  <a:gd name="T5" fmla="*/ 45 h 218"/>
                  <a:gd name="T6" fmla="*/ 29 w 183"/>
                  <a:gd name="T7" fmla="*/ 30 h 218"/>
                  <a:gd name="T8" fmla="*/ 43 w 183"/>
                  <a:gd name="T9" fmla="*/ 19 h 218"/>
                  <a:gd name="T10" fmla="*/ 55 w 183"/>
                  <a:gd name="T11" fmla="*/ 9 h 218"/>
                  <a:gd name="T12" fmla="*/ 64 w 183"/>
                  <a:gd name="T13" fmla="*/ 7 h 218"/>
                  <a:gd name="T14" fmla="*/ 74 w 183"/>
                  <a:gd name="T15" fmla="*/ 2 h 218"/>
                  <a:gd name="T16" fmla="*/ 86 w 183"/>
                  <a:gd name="T17" fmla="*/ 0 h 218"/>
                  <a:gd name="T18" fmla="*/ 98 w 183"/>
                  <a:gd name="T19" fmla="*/ 0 h 218"/>
                  <a:gd name="T20" fmla="*/ 109 w 183"/>
                  <a:gd name="T21" fmla="*/ 0 h 218"/>
                  <a:gd name="T22" fmla="*/ 124 w 183"/>
                  <a:gd name="T23" fmla="*/ 4 h 218"/>
                  <a:gd name="T24" fmla="*/ 135 w 183"/>
                  <a:gd name="T25" fmla="*/ 7 h 218"/>
                  <a:gd name="T26" fmla="*/ 145 w 183"/>
                  <a:gd name="T27" fmla="*/ 11 h 218"/>
                  <a:gd name="T28" fmla="*/ 154 w 183"/>
                  <a:gd name="T29" fmla="*/ 19 h 218"/>
                  <a:gd name="T30" fmla="*/ 166 w 183"/>
                  <a:gd name="T31" fmla="*/ 30 h 218"/>
                  <a:gd name="T32" fmla="*/ 176 w 183"/>
                  <a:gd name="T33" fmla="*/ 47 h 218"/>
                  <a:gd name="T34" fmla="*/ 178 w 183"/>
                  <a:gd name="T35" fmla="*/ 57 h 218"/>
                  <a:gd name="T36" fmla="*/ 180 w 183"/>
                  <a:gd name="T37" fmla="*/ 68 h 218"/>
                  <a:gd name="T38" fmla="*/ 183 w 183"/>
                  <a:gd name="T39" fmla="*/ 80 h 218"/>
                  <a:gd name="T40" fmla="*/ 183 w 183"/>
                  <a:gd name="T41" fmla="*/ 92 h 218"/>
                  <a:gd name="T42" fmla="*/ 180 w 183"/>
                  <a:gd name="T43" fmla="*/ 106 h 218"/>
                  <a:gd name="T44" fmla="*/ 180 w 183"/>
                  <a:gd name="T45" fmla="*/ 121 h 218"/>
                  <a:gd name="T46" fmla="*/ 176 w 183"/>
                  <a:gd name="T47" fmla="*/ 133 h 218"/>
                  <a:gd name="T48" fmla="*/ 171 w 183"/>
                  <a:gd name="T49" fmla="*/ 147 h 218"/>
                  <a:gd name="T50" fmla="*/ 166 w 183"/>
                  <a:gd name="T51" fmla="*/ 163 h 218"/>
                  <a:gd name="T52" fmla="*/ 161 w 183"/>
                  <a:gd name="T53" fmla="*/ 175 h 218"/>
                  <a:gd name="T54" fmla="*/ 152 w 183"/>
                  <a:gd name="T55" fmla="*/ 187 h 218"/>
                  <a:gd name="T56" fmla="*/ 143 w 183"/>
                  <a:gd name="T57" fmla="*/ 199 h 218"/>
                  <a:gd name="T58" fmla="*/ 128 w 183"/>
                  <a:gd name="T59" fmla="*/ 206 h 218"/>
                  <a:gd name="T60" fmla="*/ 114 w 183"/>
                  <a:gd name="T61" fmla="*/ 213 h 218"/>
                  <a:gd name="T62" fmla="*/ 100 w 183"/>
                  <a:gd name="T63" fmla="*/ 218 h 218"/>
                  <a:gd name="T64" fmla="*/ 86 w 183"/>
                  <a:gd name="T65" fmla="*/ 218 h 218"/>
                  <a:gd name="T66" fmla="*/ 71 w 183"/>
                  <a:gd name="T67" fmla="*/ 218 h 218"/>
                  <a:gd name="T68" fmla="*/ 57 w 183"/>
                  <a:gd name="T69" fmla="*/ 213 h 218"/>
                  <a:gd name="T70" fmla="*/ 41 w 183"/>
                  <a:gd name="T71" fmla="*/ 206 h 218"/>
                  <a:gd name="T72" fmla="*/ 29 w 183"/>
                  <a:gd name="T73" fmla="*/ 197 h 218"/>
                  <a:gd name="T74" fmla="*/ 19 w 183"/>
                  <a:gd name="T75" fmla="*/ 182 h 218"/>
                  <a:gd name="T76" fmla="*/ 12 w 183"/>
                  <a:gd name="T77" fmla="*/ 171 h 218"/>
                  <a:gd name="T78" fmla="*/ 8 w 183"/>
                  <a:gd name="T79" fmla="*/ 161 h 218"/>
                  <a:gd name="T80" fmla="*/ 3 w 183"/>
                  <a:gd name="T81" fmla="*/ 149 h 218"/>
                  <a:gd name="T82" fmla="*/ 3 w 183"/>
                  <a:gd name="T83" fmla="*/ 137 h 218"/>
                  <a:gd name="T84" fmla="*/ 0 w 183"/>
                  <a:gd name="T85" fmla="*/ 128 h 218"/>
                  <a:gd name="T86" fmla="*/ 0 w 183"/>
                  <a:gd name="T87" fmla="*/ 114 h 218"/>
                  <a:gd name="T88" fmla="*/ 0 w 183"/>
                  <a:gd name="T89" fmla="*/ 99 h 218"/>
                  <a:gd name="T90" fmla="*/ 3 w 183"/>
                  <a:gd name="T91" fmla="*/ 83 h 218"/>
                  <a:gd name="T92" fmla="*/ 5 w 183"/>
                  <a:gd name="T93" fmla="*/ 76 h 2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18"/>
                  <a:gd name="T143" fmla="*/ 183 w 183"/>
                  <a:gd name="T144" fmla="*/ 218 h 2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18">
                    <a:moveTo>
                      <a:pt x="5" y="76"/>
                    </a:moveTo>
                    <a:lnTo>
                      <a:pt x="5" y="68"/>
                    </a:lnTo>
                    <a:lnTo>
                      <a:pt x="5" y="64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22" y="38"/>
                    </a:lnTo>
                    <a:lnTo>
                      <a:pt x="29" y="30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3" y="11"/>
                    </a:lnTo>
                    <a:lnTo>
                      <a:pt x="55" y="9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4" y="4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5" y="11"/>
                    </a:lnTo>
                    <a:lnTo>
                      <a:pt x="150" y="16"/>
                    </a:lnTo>
                    <a:lnTo>
                      <a:pt x="154" y="19"/>
                    </a:lnTo>
                    <a:lnTo>
                      <a:pt x="159" y="23"/>
                    </a:lnTo>
                    <a:lnTo>
                      <a:pt x="166" y="30"/>
                    </a:lnTo>
                    <a:lnTo>
                      <a:pt x="171" y="40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78" y="57"/>
                    </a:lnTo>
                    <a:lnTo>
                      <a:pt x="180" y="64"/>
                    </a:lnTo>
                    <a:lnTo>
                      <a:pt x="180" y="68"/>
                    </a:lnTo>
                    <a:lnTo>
                      <a:pt x="183" y="73"/>
                    </a:lnTo>
                    <a:lnTo>
                      <a:pt x="183" y="80"/>
                    </a:lnTo>
                    <a:lnTo>
                      <a:pt x="183" y="87"/>
                    </a:lnTo>
                    <a:lnTo>
                      <a:pt x="183" y="92"/>
                    </a:lnTo>
                    <a:lnTo>
                      <a:pt x="183" y="99"/>
                    </a:lnTo>
                    <a:lnTo>
                      <a:pt x="180" y="106"/>
                    </a:lnTo>
                    <a:lnTo>
                      <a:pt x="180" y="114"/>
                    </a:lnTo>
                    <a:lnTo>
                      <a:pt x="180" y="121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42"/>
                    </a:lnTo>
                    <a:lnTo>
                      <a:pt x="171" y="147"/>
                    </a:lnTo>
                    <a:lnTo>
                      <a:pt x="169" y="156"/>
                    </a:lnTo>
                    <a:lnTo>
                      <a:pt x="166" y="163"/>
                    </a:lnTo>
                    <a:lnTo>
                      <a:pt x="166" y="171"/>
                    </a:lnTo>
                    <a:lnTo>
                      <a:pt x="161" y="175"/>
                    </a:lnTo>
                    <a:lnTo>
                      <a:pt x="157" y="182"/>
                    </a:lnTo>
                    <a:lnTo>
                      <a:pt x="152" y="187"/>
                    </a:lnTo>
                    <a:lnTo>
                      <a:pt x="147" y="194"/>
                    </a:lnTo>
                    <a:lnTo>
                      <a:pt x="143" y="199"/>
                    </a:lnTo>
                    <a:lnTo>
                      <a:pt x="135" y="204"/>
                    </a:lnTo>
                    <a:lnTo>
                      <a:pt x="128" y="206"/>
                    </a:lnTo>
                    <a:lnTo>
                      <a:pt x="124" y="211"/>
                    </a:lnTo>
                    <a:lnTo>
                      <a:pt x="114" y="213"/>
                    </a:lnTo>
                    <a:lnTo>
                      <a:pt x="109" y="216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86" y="218"/>
                    </a:lnTo>
                    <a:lnTo>
                      <a:pt x="79" y="218"/>
                    </a:lnTo>
                    <a:lnTo>
                      <a:pt x="71" y="218"/>
                    </a:lnTo>
                    <a:lnTo>
                      <a:pt x="64" y="218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1" y="206"/>
                    </a:lnTo>
                    <a:lnTo>
                      <a:pt x="36" y="204"/>
                    </a:lnTo>
                    <a:lnTo>
                      <a:pt x="29" y="197"/>
                    </a:lnTo>
                    <a:lnTo>
                      <a:pt x="24" y="190"/>
                    </a:lnTo>
                    <a:lnTo>
                      <a:pt x="19" y="182"/>
                    </a:lnTo>
                    <a:lnTo>
                      <a:pt x="15" y="175"/>
                    </a:lnTo>
                    <a:lnTo>
                      <a:pt x="12" y="171"/>
                    </a:lnTo>
                    <a:lnTo>
                      <a:pt x="10" y="166"/>
                    </a:lnTo>
                    <a:lnTo>
                      <a:pt x="8" y="161"/>
                    </a:lnTo>
                    <a:lnTo>
                      <a:pt x="5" y="156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07" name="Freeform 97"/>
              <p:cNvSpPr>
                <a:spLocks noChangeAspect="1"/>
              </p:cNvSpPr>
              <p:nvPr/>
            </p:nvSpPr>
            <p:spPr bwMode="auto">
              <a:xfrm>
                <a:off x="2509" y="10492"/>
                <a:ext cx="194" cy="1238"/>
              </a:xfrm>
              <a:custGeom>
                <a:avLst/>
                <a:gdLst>
                  <a:gd name="T0" fmla="*/ 0 w 194"/>
                  <a:gd name="T1" fmla="*/ 10 h 1238"/>
                  <a:gd name="T2" fmla="*/ 4 w 194"/>
                  <a:gd name="T3" fmla="*/ 22 h 1238"/>
                  <a:gd name="T4" fmla="*/ 11 w 194"/>
                  <a:gd name="T5" fmla="*/ 41 h 1238"/>
                  <a:gd name="T6" fmla="*/ 21 w 194"/>
                  <a:gd name="T7" fmla="*/ 64 h 1238"/>
                  <a:gd name="T8" fmla="*/ 28 w 194"/>
                  <a:gd name="T9" fmla="*/ 98 h 1238"/>
                  <a:gd name="T10" fmla="*/ 38 w 194"/>
                  <a:gd name="T11" fmla="*/ 133 h 1238"/>
                  <a:gd name="T12" fmla="*/ 52 w 194"/>
                  <a:gd name="T13" fmla="*/ 176 h 1238"/>
                  <a:gd name="T14" fmla="*/ 61 w 194"/>
                  <a:gd name="T15" fmla="*/ 224 h 1238"/>
                  <a:gd name="T16" fmla="*/ 73 w 194"/>
                  <a:gd name="T17" fmla="*/ 276 h 1238"/>
                  <a:gd name="T18" fmla="*/ 83 w 194"/>
                  <a:gd name="T19" fmla="*/ 335 h 1238"/>
                  <a:gd name="T20" fmla="*/ 94 w 194"/>
                  <a:gd name="T21" fmla="*/ 397 h 1238"/>
                  <a:gd name="T22" fmla="*/ 104 w 194"/>
                  <a:gd name="T23" fmla="*/ 463 h 1238"/>
                  <a:gd name="T24" fmla="*/ 111 w 194"/>
                  <a:gd name="T25" fmla="*/ 535 h 1238"/>
                  <a:gd name="T26" fmla="*/ 116 w 194"/>
                  <a:gd name="T27" fmla="*/ 608 h 1238"/>
                  <a:gd name="T28" fmla="*/ 120 w 194"/>
                  <a:gd name="T29" fmla="*/ 687 h 1238"/>
                  <a:gd name="T30" fmla="*/ 120 w 194"/>
                  <a:gd name="T31" fmla="*/ 770 h 1238"/>
                  <a:gd name="T32" fmla="*/ 120 w 194"/>
                  <a:gd name="T33" fmla="*/ 855 h 1238"/>
                  <a:gd name="T34" fmla="*/ 116 w 194"/>
                  <a:gd name="T35" fmla="*/ 943 h 1238"/>
                  <a:gd name="T36" fmla="*/ 109 w 194"/>
                  <a:gd name="T37" fmla="*/ 1033 h 1238"/>
                  <a:gd name="T38" fmla="*/ 97 w 194"/>
                  <a:gd name="T39" fmla="*/ 1128 h 1238"/>
                  <a:gd name="T40" fmla="*/ 83 w 194"/>
                  <a:gd name="T41" fmla="*/ 1226 h 1238"/>
                  <a:gd name="T42" fmla="*/ 97 w 194"/>
                  <a:gd name="T43" fmla="*/ 1233 h 1238"/>
                  <a:gd name="T44" fmla="*/ 118 w 194"/>
                  <a:gd name="T45" fmla="*/ 1238 h 1238"/>
                  <a:gd name="T46" fmla="*/ 137 w 194"/>
                  <a:gd name="T47" fmla="*/ 1238 h 1238"/>
                  <a:gd name="T48" fmla="*/ 154 w 194"/>
                  <a:gd name="T49" fmla="*/ 1226 h 1238"/>
                  <a:gd name="T50" fmla="*/ 163 w 194"/>
                  <a:gd name="T51" fmla="*/ 1207 h 1238"/>
                  <a:gd name="T52" fmla="*/ 163 w 194"/>
                  <a:gd name="T53" fmla="*/ 1193 h 1238"/>
                  <a:gd name="T54" fmla="*/ 165 w 194"/>
                  <a:gd name="T55" fmla="*/ 1166 h 1238"/>
                  <a:gd name="T56" fmla="*/ 170 w 194"/>
                  <a:gd name="T57" fmla="*/ 1136 h 1238"/>
                  <a:gd name="T58" fmla="*/ 175 w 194"/>
                  <a:gd name="T59" fmla="*/ 1095 h 1238"/>
                  <a:gd name="T60" fmla="*/ 180 w 194"/>
                  <a:gd name="T61" fmla="*/ 1050 h 1238"/>
                  <a:gd name="T62" fmla="*/ 182 w 194"/>
                  <a:gd name="T63" fmla="*/ 998 h 1238"/>
                  <a:gd name="T64" fmla="*/ 187 w 194"/>
                  <a:gd name="T65" fmla="*/ 941 h 1238"/>
                  <a:gd name="T66" fmla="*/ 189 w 194"/>
                  <a:gd name="T67" fmla="*/ 879 h 1238"/>
                  <a:gd name="T68" fmla="*/ 191 w 194"/>
                  <a:gd name="T69" fmla="*/ 815 h 1238"/>
                  <a:gd name="T70" fmla="*/ 191 w 194"/>
                  <a:gd name="T71" fmla="*/ 746 h 1238"/>
                  <a:gd name="T72" fmla="*/ 191 w 194"/>
                  <a:gd name="T73" fmla="*/ 677 h 1238"/>
                  <a:gd name="T74" fmla="*/ 189 w 194"/>
                  <a:gd name="T75" fmla="*/ 604 h 1238"/>
                  <a:gd name="T76" fmla="*/ 187 w 194"/>
                  <a:gd name="T77" fmla="*/ 530 h 1238"/>
                  <a:gd name="T78" fmla="*/ 180 w 194"/>
                  <a:gd name="T79" fmla="*/ 456 h 1238"/>
                  <a:gd name="T80" fmla="*/ 173 w 194"/>
                  <a:gd name="T81" fmla="*/ 383 h 1238"/>
                  <a:gd name="T82" fmla="*/ 163 w 194"/>
                  <a:gd name="T83" fmla="*/ 314 h 1238"/>
                  <a:gd name="T84" fmla="*/ 149 w 194"/>
                  <a:gd name="T85" fmla="*/ 243 h 1238"/>
                  <a:gd name="T86" fmla="*/ 135 w 194"/>
                  <a:gd name="T87" fmla="*/ 176 h 1238"/>
                  <a:gd name="T88" fmla="*/ 113 w 194"/>
                  <a:gd name="T89" fmla="*/ 114 h 1238"/>
                  <a:gd name="T90" fmla="*/ 92 w 194"/>
                  <a:gd name="T91" fmla="*/ 53 h 1238"/>
                  <a:gd name="T92" fmla="*/ 66 w 194"/>
                  <a:gd name="T93" fmla="*/ 0 h 12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1238"/>
                  <a:gd name="T143" fmla="*/ 194 w 194"/>
                  <a:gd name="T144" fmla="*/ 1238 h 12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1238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9" y="34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3" y="76"/>
                    </a:lnTo>
                    <a:lnTo>
                      <a:pt x="26" y="86"/>
                    </a:lnTo>
                    <a:lnTo>
                      <a:pt x="28" y="98"/>
                    </a:lnTo>
                    <a:lnTo>
                      <a:pt x="30" y="107"/>
                    </a:lnTo>
                    <a:lnTo>
                      <a:pt x="35" y="121"/>
                    </a:lnTo>
                    <a:lnTo>
                      <a:pt x="38" y="133"/>
                    </a:lnTo>
                    <a:lnTo>
                      <a:pt x="42" y="148"/>
                    </a:lnTo>
                    <a:lnTo>
                      <a:pt x="45" y="159"/>
                    </a:lnTo>
                    <a:lnTo>
                      <a:pt x="52" y="176"/>
                    </a:lnTo>
                    <a:lnTo>
                      <a:pt x="54" y="190"/>
                    </a:lnTo>
                    <a:lnTo>
                      <a:pt x="56" y="207"/>
                    </a:lnTo>
                    <a:lnTo>
                      <a:pt x="61" y="224"/>
                    </a:lnTo>
                    <a:lnTo>
                      <a:pt x="66" y="240"/>
                    </a:lnTo>
                    <a:lnTo>
                      <a:pt x="68" y="259"/>
                    </a:lnTo>
                    <a:lnTo>
                      <a:pt x="73" y="276"/>
                    </a:lnTo>
                    <a:lnTo>
                      <a:pt x="75" y="295"/>
                    </a:lnTo>
                    <a:lnTo>
                      <a:pt x="80" y="314"/>
                    </a:lnTo>
                    <a:lnTo>
                      <a:pt x="83" y="335"/>
                    </a:lnTo>
                    <a:lnTo>
                      <a:pt x="90" y="354"/>
                    </a:lnTo>
                    <a:lnTo>
                      <a:pt x="92" y="376"/>
                    </a:lnTo>
                    <a:lnTo>
                      <a:pt x="94" y="397"/>
                    </a:lnTo>
                    <a:lnTo>
                      <a:pt x="97" y="418"/>
                    </a:lnTo>
                    <a:lnTo>
                      <a:pt x="99" y="442"/>
                    </a:lnTo>
                    <a:lnTo>
                      <a:pt x="104" y="463"/>
                    </a:lnTo>
                    <a:lnTo>
                      <a:pt x="106" y="487"/>
                    </a:lnTo>
                    <a:lnTo>
                      <a:pt x="109" y="509"/>
                    </a:lnTo>
                    <a:lnTo>
                      <a:pt x="111" y="535"/>
                    </a:lnTo>
                    <a:lnTo>
                      <a:pt x="113" y="558"/>
                    </a:lnTo>
                    <a:lnTo>
                      <a:pt x="113" y="582"/>
                    </a:lnTo>
                    <a:lnTo>
                      <a:pt x="116" y="608"/>
                    </a:lnTo>
                    <a:lnTo>
                      <a:pt x="118" y="634"/>
                    </a:lnTo>
                    <a:lnTo>
                      <a:pt x="118" y="661"/>
                    </a:lnTo>
                    <a:lnTo>
                      <a:pt x="120" y="687"/>
                    </a:lnTo>
                    <a:lnTo>
                      <a:pt x="120" y="713"/>
                    </a:lnTo>
                    <a:lnTo>
                      <a:pt x="123" y="741"/>
                    </a:lnTo>
                    <a:lnTo>
                      <a:pt x="120" y="770"/>
                    </a:lnTo>
                    <a:lnTo>
                      <a:pt x="120" y="798"/>
                    </a:lnTo>
                    <a:lnTo>
                      <a:pt x="120" y="824"/>
                    </a:lnTo>
                    <a:lnTo>
                      <a:pt x="120" y="855"/>
                    </a:lnTo>
                    <a:lnTo>
                      <a:pt x="120" y="884"/>
                    </a:lnTo>
                    <a:lnTo>
                      <a:pt x="118" y="915"/>
                    </a:lnTo>
                    <a:lnTo>
                      <a:pt x="116" y="943"/>
                    </a:lnTo>
                    <a:lnTo>
                      <a:pt x="116" y="974"/>
                    </a:lnTo>
                    <a:lnTo>
                      <a:pt x="111" y="1003"/>
                    </a:lnTo>
                    <a:lnTo>
                      <a:pt x="109" y="1033"/>
                    </a:lnTo>
                    <a:lnTo>
                      <a:pt x="106" y="1067"/>
                    </a:lnTo>
                    <a:lnTo>
                      <a:pt x="101" y="1098"/>
                    </a:lnTo>
                    <a:lnTo>
                      <a:pt x="97" y="1128"/>
                    </a:lnTo>
                    <a:lnTo>
                      <a:pt x="92" y="1162"/>
                    </a:lnTo>
                    <a:lnTo>
                      <a:pt x="90" y="1193"/>
                    </a:lnTo>
                    <a:lnTo>
                      <a:pt x="83" y="1226"/>
                    </a:lnTo>
                    <a:lnTo>
                      <a:pt x="85" y="1226"/>
                    </a:lnTo>
                    <a:lnTo>
                      <a:pt x="92" y="1231"/>
                    </a:lnTo>
                    <a:lnTo>
                      <a:pt x="97" y="1233"/>
                    </a:lnTo>
                    <a:lnTo>
                      <a:pt x="104" y="1235"/>
                    </a:lnTo>
                    <a:lnTo>
                      <a:pt x="111" y="1238"/>
                    </a:lnTo>
                    <a:lnTo>
                      <a:pt x="118" y="1238"/>
                    </a:lnTo>
                    <a:lnTo>
                      <a:pt x="125" y="1238"/>
                    </a:lnTo>
                    <a:lnTo>
                      <a:pt x="132" y="1238"/>
                    </a:lnTo>
                    <a:lnTo>
                      <a:pt x="137" y="1238"/>
                    </a:lnTo>
                    <a:lnTo>
                      <a:pt x="144" y="1235"/>
                    </a:lnTo>
                    <a:lnTo>
                      <a:pt x="149" y="1231"/>
                    </a:lnTo>
                    <a:lnTo>
                      <a:pt x="154" y="1226"/>
                    </a:lnTo>
                    <a:lnTo>
                      <a:pt x="158" y="1219"/>
                    </a:lnTo>
                    <a:lnTo>
                      <a:pt x="163" y="1209"/>
                    </a:lnTo>
                    <a:lnTo>
                      <a:pt x="163" y="1207"/>
                    </a:lnTo>
                    <a:lnTo>
                      <a:pt x="163" y="1202"/>
                    </a:lnTo>
                    <a:lnTo>
                      <a:pt x="163" y="1197"/>
                    </a:lnTo>
                    <a:lnTo>
                      <a:pt x="163" y="1193"/>
                    </a:lnTo>
                    <a:lnTo>
                      <a:pt x="163" y="1183"/>
                    </a:lnTo>
                    <a:lnTo>
                      <a:pt x="165" y="1176"/>
                    </a:lnTo>
                    <a:lnTo>
                      <a:pt x="165" y="1166"/>
                    </a:lnTo>
                    <a:lnTo>
                      <a:pt x="168" y="1157"/>
                    </a:lnTo>
                    <a:lnTo>
                      <a:pt x="168" y="1147"/>
                    </a:lnTo>
                    <a:lnTo>
                      <a:pt x="170" y="1136"/>
                    </a:lnTo>
                    <a:lnTo>
                      <a:pt x="173" y="1121"/>
                    </a:lnTo>
                    <a:lnTo>
                      <a:pt x="173" y="1109"/>
                    </a:lnTo>
                    <a:lnTo>
                      <a:pt x="175" y="1095"/>
                    </a:lnTo>
                    <a:lnTo>
                      <a:pt x="175" y="1081"/>
                    </a:lnTo>
                    <a:lnTo>
                      <a:pt x="177" y="1067"/>
                    </a:lnTo>
                    <a:lnTo>
                      <a:pt x="180" y="1050"/>
                    </a:lnTo>
                    <a:lnTo>
                      <a:pt x="180" y="1033"/>
                    </a:lnTo>
                    <a:lnTo>
                      <a:pt x="180" y="1017"/>
                    </a:lnTo>
                    <a:lnTo>
                      <a:pt x="182" y="998"/>
                    </a:lnTo>
                    <a:lnTo>
                      <a:pt x="182" y="979"/>
                    </a:lnTo>
                    <a:lnTo>
                      <a:pt x="184" y="960"/>
                    </a:lnTo>
                    <a:lnTo>
                      <a:pt x="187" y="941"/>
                    </a:lnTo>
                    <a:lnTo>
                      <a:pt x="187" y="919"/>
                    </a:lnTo>
                    <a:lnTo>
                      <a:pt x="189" y="900"/>
                    </a:lnTo>
                    <a:lnTo>
                      <a:pt x="189" y="879"/>
                    </a:lnTo>
                    <a:lnTo>
                      <a:pt x="189" y="858"/>
                    </a:lnTo>
                    <a:lnTo>
                      <a:pt x="191" y="836"/>
                    </a:lnTo>
                    <a:lnTo>
                      <a:pt x="191" y="815"/>
                    </a:lnTo>
                    <a:lnTo>
                      <a:pt x="191" y="791"/>
                    </a:lnTo>
                    <a:lnTo>
                      <a:pt x="191" y="770"/>
                    </a:lnTo>
                    <a:lnTo>
                      <a:pt x="191" y="746"/>
                    </a:lnTo>
                    <a:lnTo>
                      <a:pt x="194" y="725"/>
                    </a:lnTo>
                    <a:lnTo>
                      <a:pt x="191" y="699"/>
                    </a:lnTo>
                    <a:lnTo>
                      <a:pt x="191" y="677"/>
                    </a:lnTo>
                    <a:lnTo>
                      <a:pt x="191" y="651"/>
                    </a:lnTo>
                    <a:lnTo>
                      <a:pt x="191" y="627"/>
                    </a:lnTo>
                    <a:lnTo>
                      <a:pt x="189" y="604"/>
                    </a:lnTo>
                    <a:lnTo>
                      <a:pt x="189" y="577"/>
                    </a:lnTo>
                    <a:lnTo>
                      <a:pt x="189" y="556"/>
                    </a:lnTo>
                    <a:lnTo>
                      <a:pt x="187" y="530"/>
                    </a:lnTo>
                    <a:lnTo>
                      <a:pt x="184" y="506"/>
                    </a:lnTo>
                    <a:lnTo>
                      <a:pt x="182" y="482"/>
                    </a:lnTo>
                    <a:lnTo>
                      <a:pt x="180" y="456"/>
                    </a:lnTo>
                    <a:lnTo>
                      <a:pt x="180" y="433"/>
                    </a:lnTo>
                    <a:lnTo>
                      <a:pt x="175" y="409"/>
                    </a:lnTo>
                    <a:lnTo>
                      <a:pt x="173" y="383"/>
                    </a:lnTo>
                    <a:lnTo>
                      <a:pt x="168" y="361"/>
                    </a:lnTo>
                    <a:lnTo>
                      <a:pt x="165" y="338"/>
                    </a:lnTo>
                    <a:lnTo>
                      <a:pt x="163" y="314"/>
                    </a:lnTo>
                    <a:lnTo>
                      <a:pt x="158" y="290"/>
                    </a:lnTo>
                    <a:lnTo>
                      <a:pt x="154" y="266"/>
                    </a:lnTo>
                    <a:lnTo>
                      <a:pt x="149" y="243"/>
                    </a:lnTo>
                    <a:lnTo>
                      <a:pt x="144" y="221"/>
                    </a:lnTo>
                    <a:lnTo>
                      <a:pt x="139" y="197"/>
                    </a:lnTo>
                    <a:lnTo>
                      <a:pt x="135" y="176"/>
                    </a:lnTo>
                    <a:lnTo>
                      <a:pt x="128" y="155"/>
                    </a:lnTo>
                    <a:lnTo>
                      <a:pt x="120" y="133"/>
                    </a:lnTo>
                    <a:lnTo>
                      <a:pt x="113" y="114"/>
                    </a:lnTo>
                    <a:lnTo>
                      <a:pt x="106" y="93"/>
                    </a:lnTo>
                    <a:lnTo>
                      <a:pt x="99" y="74"/>
                    </a:lnTo>
                    <a:lnTo>
                      <a:pt x="92" y="53"/>
                    </a:lnTo>
                    <a:lnTo>
                      <a:pt x="83" y="36"/>
                    </a:lnTo>
                    <a:lnTo>
                      <a:pt x="75" y="17"/>
                    </a:lnTo>
                    <a:lnTo>
                      <a:pt x="6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08" name="Freeform 98"/>
              <p:cNvSpPr>
                <a:spLocks noChangeAspect="1"/>
              </p:cNvSpPr>
              <p:nvPr/>
            </p:nvSpPr>
            <p:spPr bwMode="auto">
              <a:xfrm>
                <a:off x="2802" y="10476"/>
                <a:ext cx="289" cy="1194"/>
              </a:xfrm>
              <a:custGeom>
                <a:avLst/>
                <a:gdLst>
                  <a:gd name="T0" fmla="*/ 5 w 289"/>
                  <a:gd name="T1" fmla="*/ 21 h 1194"/>
                  <a:gd name="T2" fmla="*/ 15 w 289"/>
                  <a:gd name="T3" fmla="*/ 33 h 1194"/>
                  <a:gd name="T4" fmla="*/ 22 w 289"/>
                  <a:gd name="T5" fmla="*/ 40 h 1194"/>
                  <a:gd name="T6" fmla="*/ 31 w 289"/>
                  <a:gd name="T7" fmla="*/ 52 h 1194"/>
                  <a:gd name="T8" fmla="*/ 41 w 289"/>
                  <a:gd name="T9" fmla="*/ 64 h 1194"/>
                  <a:gd name="T10" fmla="*/ 50 w 289"/>
                  <a:gd name="T11" fmla="*/ 80 h 1194"/>
                  <a:gd name="T12" fmla="*/ 62 w 289"/>
                  <a:gd name="T13" fmla="*/ 99 h 1194"/>
                  <a:gd name="T14" fmla="*/ 74 w 289"/>
                  <a:gd name="T15" fmla="*/ 118 h 1194"/>
                  <a:gd name="T16" fmla="*/ 88 w 289"/>
                  <a:gd name="T17" fmla="*/ 140 h 1194"/>
                  <a:gd name="T18" fmla="*/ 100 w 289"/>
                  <a:gd name="T19" fmla="*/ 166 h 1194"/>
                  <a:gd name="T20" fmla="*/ 114 w 289"/>
                  <a:gd name="T21" fmla="*/ 192 h 1194"/>
                  <a:gd name="T22" fmla="*/ 126 w 289"/>
                  <a:gd name="T23" fmla="*/ 221 h 1194"/>
                  <a:gd name="T24" fmla="*/ 138 w 289"/>
                  <a:gd name="T25" fmla="*/ 254 h 1194"/>
                  <a:gd name="T26" fmla="*/ 152 w 289"/>
                  <a:gd name="T27" fmla="*/ 287 h 1194"/>
                  <a:gd name="T28" fmla="*/ 164 w 289"/>
                  <a:gd name="T29" fmla="*/ 325 h 1194"/>
                  <a:gd name="T30" fmla="*/ 173 w 289"/>
                  <a:gd name="T31" fmla="*/ 363 h 1194"/>
                  <a:gd name="T32" fmla="*/ 185 w 289"/>
                  <a:gd name="T33" fmla="*/ 406 h 1194"/>
                  <a:gd name="T34" fmla="*/ 195 w 289"/>
                  <a:gd name="T35" fmla="*/ 451 h 1194"/>
                  <a:gd name="T36" fmla="*/ 202 w 289"/>
                  <a:gd name="T37" fmla="*/ 496 h 1194"/>
                  <a:gd name="T38" fmla="*/ 211 w 289"/>
                  <a:gd name="T39" fmla="*/ 546 h 1194"/>
                  <a:gd name="T40" fmla="*/ 216 w 289"/>
                  <a:gd name="T41" fmla="*/ 598 h 1194"/>
                  <a:gd name="T42" fmla="*/ 221 w 289"/>
                  <a:gd name="T43" fmla="*/ 653 h 1194"/>
                  <a:gd name="T44" fmla="*/ 223 w 289"/>
                  <a:gd name="T45" fmla="*/ 710 h 1194"/>
                  <a:gd name="T46" fmla="*/ 225 w 289"/>
                  <a:gd name="T47" fmla="*/ 772 h 1194"/>
                  <a:gd name="T48" fmla="*/ 221 w 289"/>
                  <a:gd name="T49" fmla="*/ 833 h 1194"/>
                  <a:gd name="T50" fmla="*/ 218 w 289"/>
                  <a:gd name="T51" fmla="*/ 902 h 1194"/>
                  <a:gd name="T52" fmla="*/ 213 w 289"/>
                  <a:gd name="T53" fmla="*/ 971 h 1194"/>
                  <a:gd name="T54" fmla="*/ 204 w 289"/>
                  <a:gd name="T55" fmla="*/ 1042 h 1194"/>
                  <a:gd name="T56" fmla="*/ 195 w 289"/>
                  <a:gd name="T57" fmla="*/ 1116 h 1194"/>
                  <a:gd name="T58" fmla="*/ 183 w 289"/>
                  <a:gd name="T59" fmla="*/ 1194 h 1194"/>
                  <a:gd name="T60" fmla="*/ 266 w 289"/>
                  <a:gd name="T61" fmla="*/ 1182 h 1194"/>
                  <a:gd name="T62" fmla="*/ 266 w 289"/>
                  <a:gd name="T63" fmla="*/ 1178 h 1194"/>
                  <a:gd name="T64" fmla="*/ 266 w 289"/>
                  <a:gd name="T65" fmla="*/ 1168 h 1194"/>
                  <a:gd name="T66" fmla="*/ 268 w 289"/>
                  <a:gd name="T67" fmla="*/ 1154 h 1194"/>
                  <a:gd name="T68" fmla="*/ 270 w 289"/>
                  <a:gd name="T69" fmla="*/ 1135 h 1194"/>
                  <a:gd name="T70" fmla="*/ 273 w 289"/>
                  <a:gd name="T71" fmla="*/ 1114 h 1194"/>
                  <a:gd name="T72" fmla="*/ 275 w 289"/>
                  <a:gd name="T73" fmla="*/ 1087 h 1194"/>
                  <a:gd name="T74" fmla="*/ 277 w 289"/>
                  <a:gd name="T75" fmla="*/ 1057 h 1194"/>
                  <a:gd name="T76" fmla="*/ 282 w 289"/>
                  <a:gd name="T77" fmla="*/ 1026 h 1194"/>
                  <a:gd name="T78" fmla="*/ 282 w 289"/>
                  <a:gd name="T79" fmla="*/ 990 h 1194"/>
                  <a:gd name="T80" fmla="*/ 285 w 289"/>
                  <a:gd name="T81" fmla="*/ 952 h 1194"/>
                  <a:gd name="T82" fmla="*/ 287 w 289"/>
                  <a:gd name="T83" fmla="*/ 914 h 1194"/>
                  <a:gd name="T84" fmla="*/ 289 w 289"/>
                  <a:gd name="T85" fmla="*/ 869 h 1194"/>
                  <a:gd name="T86" fmla="*/ 289 w 289"/>
                  <a:gd name="T87" fmla="*/ 826 h 1194"/>
                  <a:gd name="T88" fmla="*/ 289 w 289"/>
                  <a:gd name="T89" fmla="*/ 781 h 1194"/>
                  <a:gd name="T90" fmla="*/ 289 w 289"/>
                  <a:gd name="T91" fmla="*/ 734 h 1194"/>
                  <a:gd name="T92" fmla="*/ 289 w 289"/>
                  <a:gd name="T93" fmla="*/ 686 h 1194"/>
                  <a:gd name="T94" fmla="*/ 285 w 289"/>
                  <a:gd name="T95" fmla="*/ 636 h 1194"/>
                  <a:gd name="T96" fmla="*/ 282 w 289"/>
                  <a:gd name="T97" fmla="*/ 586 h 1194"/>
                  <a:gd name="T98" fmla="*/ 277 w 289"/>
                  <a:gd name="T99" fmla="*/ 536 h 1194"/>
                  <a:gd name="T100" fmla="*/ 273 w 289"/>
                  <a:gd name="T101" fmla="*/ 487 h 1194"/>
                  <a:gd name="T102" fmla="*/ 266 w 289"/>
                  <a:gd name="T103" fmla="*/ 437 h 1194"/>
                  <a:gd name="T104" fmla="*/ 256 w 289"/>
                  <a:gd name="T105" fmla="*/ 389 h 1194"/>
                  <a:gd name="T106" fmla="*/ 244 w 289"/>
                  <a:gd name="T107" fmla="*/ 342 h 1194"/>
                  <a:gd name="T108" fmla="*/ 232 w 289"/>
                  <a:gd name="T109" fmla="*/ 294 h 1194"/>
                  <a:gd name="T110" fmla="*/ 218 w 289"/>
                  <a:gd name="T111" fmla="*/ 247 h 1194"/>
                  <a:gd name="T112" fmla="*/ 202 w 289"/>
                  <a:gd name="T113" fmla="*/ 204 h 1194"/>
                  <a:gd name="T114" fmla="*/ 185 w 289"/>
                  <a:gd name="T115" fmla="*/ 161 h 1194"/>
                  <a:gd name="T116" fmla="*/ 164 w 289"/>
                  <a:gd name="T117" fmla="*/ 121 h 1194"/>
                  <a:gd name="T118" fmla="*/ 142 w 289"/>
                  <a:gd name="T119" fmla="*/ 83 h 1194"/>
                  <a:gd name="T120" fmla="*/ 116 w 289"/>
                  <a:gd name="T121" fmla="*/ 47 h 1194"/>
                  <a:gd name="T122" fmla="*/ 88 w 289"/>
                  <a:gd name="T123" fmla="*/ 16 h 1194"/>
                  <a:gd name="T124" fmla="*/ 0 w 289"/>
                  <a:gd name="T125" fmla="*/ 16 h 1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9"/>
                  <a:gd name="T190" fmla="*/ 0 h 1194"/>
                  <a:gd name="T191" fmla="*/ 289 w 289"/>
                  <a:gd name="T192" fmla="*/ 1194 h 11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9" h="1194">
                    <a:moveTo>
                      <a:pt x="0" y="16"/>
                    </a:moveTo>
                    <a:lnTo>
                      <a:pt x="5" y="21"/>
                    </a:lnTo>
                    <a:lnTo>
                      <a:pt x="7" y="23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2" y="40"/>
                    </a:lnTo>
                    <a:lnTo>
                      <a:pt x="24" y="45"/>
                    </a:lnTo>
                    <a:lnTo>
                      <a:pt x="31" y="52"/>
                    </a:lnTo>
                    <a:lnTo>
                      <a:pt x="36" y="57"/>
                    </a:lnTo>
                    <a:lnTo>
                      <a:pt x="41" y="64"/>
                    </a:lnTo>
                    <a:lnTo>
                      <a:pt x="45" y="73"/>
                    </a:lnTo>
                    <a:lnTo>
                      <a:pt x="50" y="80"/>
                    </a:lnTo>
                    <a:lnTo>
                      <a:pt x="55" y="90"/>
                    </a:lnTo>
                    <a:lnTo>
                      <a:pt x="62" y="99"/>
                    </a:lnTo>
                    <a:lnTo>
                      <a:pt x="67" y="107"/>
                    </a:lnTo>
                    <a:lnTo>
                      <a:pt x="74" y="118"/>
                    </a:lnTo>
                    <a:lnTo>
                      <a:pt x="81" y="128"/>
                    </a:lnTo>
                    <a:lnTo>
                      <a:pt x="88" y="140"/>
                    </a:lnTo>
                    <a:lnTo>
                      <a:pt x="93" y="154"/>
                    </a:lnTo>
                    <a:lnTo>
                      <a:pt x="100" y="166"/>
                    </a:lnTo>
                    <a:lnTo>
                      <a:pt x="105" y="178"/>
                    </a:lnTo>
                    <a:lnTo>
                      <a:pt x="114" y="192"/>
                    </a:lnTo>
                    <a:lnTo>
                      <a:pt x="119" y="206"/>
                    </a:lnTo>
                    <a:lnTo>
                      <a:pt x="126" y="221"/>
                    </a:lnTo>
                    <a:lnTo>
                      <a:pt x="131" y="237"/>
                    </a:lnTo>
                    <a:lnTo>
                      <a:pt x="138" y="254"/>
                    </a:lnTo>
                    <a:lnTo>
                      <a:pt x="145" y="270"/>
                    </a:lnTo>
                    <a:lnTo>
                      <a:pt x="152" y="287"/>
                    </a:lnTo>
                    <a:lnTo>
                      <a:pt x="157" y="306"/>
                    </a:lnTo>
                    <a:lnTo>
                      <a:pt x="164" y="325"/>
                    </a:lnTo>
                    <a:lnTo>
                      <a:pt x="168" y="342"/>
                    </a:lnTo>
                    <a:lnTo>
                      <a:pt x="173" y="363"/>
                    </a:lnTo>
                    <a:lnTo>
                      <a:pt x="178" y="384"/>
                    </a:lnTo>
                    <a:lnTo>
                      <a:pt x="185" y="406"/>
                    </a:lnTo>
                    <a:lnTo>
                      <a:pt x="190" y="427"/>
                    </a:lnTo>
                    <a:lnTo>
                      <a:pt x="195" y="451"/>
                    </a:lnTo>
                    <a:lnTo>
                      <a:pt x="199" y="472"/>
                    </a:lnTo>
                    <a:lnTo>
                      <a:pt x="202" y="496"/>
                    </a:lnTo>
                    <a:lnTo>
                      <a:pt x="206" y="520"/>
                    </a:lnTo>
                    <a:lnTo>
                      <a:pt x="211" y="546"/>
                    </a:lnTo>
                    <a:lnTo>
                      <a:pt x="213" y="572"/>
                    </a:lnTo>
                    <a:lnTo>
                      <a:pt x="216" y="598"/>
                    </a:lnTo>
                    <a:lnTo>
                      <a:pt x="218" y="627"/>
                    </a:lnTo>
                    <a:lnTo>
                      <a:pt x="221" y="653"/>
                    </a:lnTo>
                    <a:lnTo>
                      <a:pt x="221" y="681"/>
                    </a:lnTo>
                    <a:lnTo>
                      <a:pt x="223" y="710"/>
                    </a:lnTo>
                    <a:lnTo>
                      <a:pt x="223" y="741"/>
                    </a:lnTo>
                    <a:lnTo>
                      <a:pt x="225" y="772"/>
                    </a:lnTo>
                    <a:lnTo>
                      <a:pt x="223" y="802"/>
                    </a:lnTo>
                    <a:lnTo>
                      <a:pt x="221" y="833"/>
                    </a:lnTo>
                    <a:lnTo>
                      <a:pt x="221" y="867"/>
                    </a:lnTo>
                    <a:lnTo>
                      <a:pt x="218" y="902"/>
                    </a:lnTo>
                    <a:lnTo>
                      <a:pt x="216" y="935"/>
                    </a:lnTo>
                    <a:lnTo>
                      <a:pt x="213" y="971"/>
                    </a:lnTo>
                    <a:lnTo>
                      <a:pt x="211" y="1004"/>
                    </a:lnTo>
                    <a:lnTo>
                      <a:pt x="204" y="1042"/>
                    </a:lnTo>
                    <a:lnTo>
                      <a:pt x="199" y="1078"/>
                    </a:lnTo>
                    <a:lnTo>
                      <a:pt x="195" y="1116"/>
                    </a:lnTo>
                    <a:lnTo>
                      <a:pt x="187" y="1154"/>
                    </a:lnTo>
                    <a:lnTo>
                      <a:pt x="183" y="1194"/>
                    </a:lnTo>
                    <a:lnTo>
                      <a:pt x="266" y="1185"/>
                    </a:lnTo>
                    <a:lnTo>
                      <a:pt x="266" y="1182"/>
                    </a:lnTo>
                    <a:lnTo>
                      <a:pt x="266" y="1178"/>
                    </a:lnTo>
                    <a:lnTo>
                      <a:pt x="266" y="1173"/>
                    </a:lnTo>
                    <a:lnTo>
                      <a:pt x="266" y="1168"/>
                    </a:lnTo>
                    <a:lnTo>
                      <a:pt x="268" y="1161"/>
                    </a:lnTo>
                    <a:lnTo>
                      <a:pt x="268" y="1154"/>
                    </a:lnTo>
                    <a:lnTo>
                      <a:pt x="270" y="1144"/>
                    </a:lnTo>
                    <a:lnTo>
                      <a:pt x="270" y="1135"/>
                    </a:lnTo>
                    <a:lnTo>
                      <a:pt x="273" y="1125"/>
                    </a:lnTo>
                    <a:lnTo>
                      <a:pt x="273" y="1114"/>
                    </a:lnTo>
                    <a:lnTo>
                      <a:pt x="275" y="1102"/>
                    </a:lnTo>
                    <a:lnTo>
                      <a:pt x="275" y="1087"/>
                    </a:lnTo>
                    <a:lnTo>
                      <a:pt x="277" y="1073"/>
                    </a:lnTo>
                    <a:lnTo>
                      <a:pt x="277" y="1057"/>
                    </a:lnTo>
                    <a:lnTo>
                      <a:pt x="280" y="1042"/>
                    </a:lnTo>
                    <a:lnTo>
                      <a:pt x="282" y="1026"/>
                    </a:lnTo>
                    <a:lnTo>
                      <a:pt x="282" y="1009"/>
                    </a:lnTo>
                    <a:lnTo>
                      <a:pt x="282" y="990"/>
                    </a:lnTo>
                    <a:lnTo>
                      <a:pt x="285" y="971"/>
                    </a:lnTo>
                    <a:lnTo>
                      <a:pt x="285" y="952"/>
                    </a:lnTo>
                    <a:lnTo>
                      <a:pt x="287" y="933"/>
                    </a:lnTo>
                    <a:lnTo>
                      <a:pt x="287" y="914"/>
                    </a:lnTo>
                    <a:lnTo>
                      <a:pt x="289" y="893"/>
                    </a:lnTo>
                    <a:lnTo>
                      <a:pt x="289" y="869"/>
                    </a:lnTo>
                    <a:lnTo>
                      <a:pt x="289" y="848"/>
                    </a:lnTo>
                    <a:lnTo>
                      <a:pt x="289" y="826"/>
                    </a:lnTo>
                    <a:lnTo>
                      <a:pt x="289" y="805"/>
                    </a:lnTo>
                    <a:lnTo>
                      <a:pt x="289" y="781"/>
                    </a:lnTo>
                    <a:lnTo>
                      <a:pt x="289" y="757"/>
                    </a:lnTo>
                    <a:lnTo>
                      <a:pt x="289" y="734"/>
                    </a:lnTo>
                    <a:lnTo>
                      <a:pt x="289" y="710"/>
                    </a:lnTo>
                    <a:lnTo>
                      <a:pt x="289" y="686"/>
                    </a:lnTo>
                    <a:lnTo>
                      <a:pt x="287" y="660"/>
                    </a:lnTo>
                    <a:lnTo>
                      <a:pt x="285" y="636"/>
                    </a:lnTo>
                    <a:lnTo>
                      <a:pt x="285" y="612"/>
                    </a:lnTo>
                    <a:lnTo>
                      <a:pt x="282" y="586"/>
                    </a:lnTo>
                    <a:lnTo>
                      <a:pt x="280" y="563"/>
                    </a:lnTo>
                    <a:lnTo>
                      <a:pt x="277" y="536"/>
                    </a:lnTo>
                    <a:lnTo>
                      <a:pt x="275" y="513"/>
                    </a:lnTo>
                    <a:lnTo>
                      <a:pt x="273" y="487"/>
                    </a:lnTo>
                    <a:lnTo>
                      <a:pt x="268" y="463"/>
                    </a:lnTo>
                    <a:lnTo>
                      <a:pt x="266" y="437"/>
                    </a:lnTo>
                    <a:lnTo>
                      <a:pt x="261" y="413"/>
                    </a:lnTo>
                    <a:lnTo>
                      <a:pt x="256" y="389"/>
                    </a:lnTo>
                    <a:lnTo>
                      <a:pt x="251" y="365"/>
                    </a:lnTo>
                    <a:lnTo>
                      <a:pt x="244" y="342"/>
                    </a:lnTo>
                    <a:lnTo>
                      <a:pt x="240" y="318"/>
                    </a:lnTo>
                    <a:lnTo>
                      <a:pt x="232" y="294"/>
                    </a:lnTo>
                    <a:lnTo>
                      <a:pt x="225" y="270"/>
                    </a:lnTo>
                    <a:lnTo>
                      <a:pt x="218" y="247"/>
                    </a:lnTo>
                    <a:lnTo>
                      <a:pt x="211" y="228"/>
                    </a:lnTo>
                    <a:lnTo>
                      <a:pt x="202" y="204"/>
                    </a:lnTo>
                    <a:lnTo>
                      <a:pt x="192" y="183"/>
                    </a:lnTo>
                    <a:lnTo>
                      <a:pt x="185" y="161"/>
                    </a:lnTo>
                    <a:lnTo>
                      <a:pt x="176" y="142"/>
                    </a:lnTo>
                    <a:lnTo>
                      <a:pt x="164" y="121"/>
                    </a:lnTo>
                    <a:lnTo>
                      <a:pt x="154" y="102"/>
                    </a:lnTo>
                    <a:lnTo>
                      <a:pt x="142" y="83"/>
                    </a:lnTo>
                    <a:lnTo>
                      <a:pt x="131" y="66"/>
                    </a:lnTo>
                    <a:lnTo>
                      <a:pt x="116" y="47"/>
                    </a:lnTo>
                    <a:lnTo>
                      <a:pt x="105" y="31"/>
                    </a:lnTo>
                    <a:lnTo>
                      <a:pt x="88" y="16"/>
                    </a:lnTo>
                    <a:lnTo>
                      <a:pt x="7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09" name="Freeform 99"/>
              <p:cNvSpPr>
                <a:spLocks noChangeAspect="1"/>
              </p:cNvSpPr>
              <p:nvPr/>
            </p:nvSpPr>
            <p:spPr bwMode="auto">
              <a:xfrm>
                <a:off x="3051" y="10412"/>
                <a:ext cx="287" cy="1227"/>
              </a:xfrm>
              <a:custGeom>
                <a:avLst/>
                <a:gdLst>
                  <a:gd name="T0" fmla="*/ 7 w 287"/>
                  <a:gd name="T1" fmla="*/ 59 h 1227"/>
                  <a:gd name="T2" fmla="*/ 26 w 287"/>
                  <a:gd name="T3" fmla="*/ 80 h 1227"/>
                  <a:gd name="T4" fmla="*/ 40 w 287"/>
                  <a:gd name="T5" fmla="*/ 99 h 1227"/>
                  <a:gd name="T6" fmla="*/ 54 w 287"/>
                  <a:gd name="T7" fmla="*/ 118 h 1227"/>
                  <a:gd name="T8" fmla="*/ 71 w 287"/>
                  <a:gd name="T9" fmla="*/ 144 h 1227"/>
                  <a:gd name="T10" fmla="*/ 85 w 287"/>
                  <a:gd name="T11" fmla="*/ 173 h 1227"/>
                  <a:gd name="T12" fmla="*/ 99 w 287"/>
                  <a:gd name="T13" fmla="*/ 209 h 1227"/>
                  <a:gd name="T14" fmla="*/ 116 w 287"/>
                  <a:gd name="T15" fmla="*/ 249 h 1227"/>
                  <a:gd name="T16" fmla="*/ 130 w 287"/>
                  <a:gd name="T17" fmla="*/ 296 h 1227"/>
                  <a:gd name="T18" fmla="*/ 144 w 287"/>
                  <a:gd name="T19" fmla="*/ 349 h 1227"/>
                  <a:gd name="T20" fmla="*/ 159 w 287"/>
                  <a:gd name="T21" fmla="*/ 406 h 1227"/>
                  <a:gd name="T22" fmla="*/ 171 w 287"/>
                  <a:gd name="T23" fmla="*/ 472 h 1227"/>
                  <a:gd name="T24" fmla="*/ 182 w 287"/>
                  <a:gd name="T25" fmla="*/ 546 h 1227"/>
                  <a:gd name="T26" fmla="*/ 189 w 287"/>
                  <a:gd name="T27" fmla="*/ 622 h 1227"/>
                  <a:gd name="T28" fmla="*/ 197 w 287"/>
                  <a:gd name="T29" fmla="*/ 695 h 1227"/>
                  <a:gd name="T30" fmla="*/ 204 w 287"/>
                  <a:gd name="T31" fmla="*/ 764 h 1227"/>
                  <a:gd name="T32" fmla="*/ 208 w 287"/>
                  <a:gd name="T33" fmla="*/ 828 h 1227"/>
                  <a:gd name="T34" fmla="*/ 211 w 287"/>
                  <a:gd name="T35" fmla="*/ 888 h 1227"/>
                  <a:gd name="T36" fmla="*/ 216 w 287"/>
                  <a:gd name="T37" fmla="*/ 945 h 1227"/>
                  <a:gd name="T38" fmla="*/ 218 w 287"/>
                  <a:gd name="T39" fmla="*/ 995 h 1227"/>
                  <a:gd name="T40" fmla="*/ 220 w 287"/>
                  <a:gd name="T41" fmla="*/ 1042 h 1227"/>
                  <a:gd name="T42" fmla="*/ 220 w 287"/>
                  <a:gd name="T43" fmla="*/ 1083 h 1227"/>
                  <a:gd name="T44" fmla="*/ 220 w 287"/>
                  <a:gd name="T45" fmla="*/ 1121 h 1227"/>
                  <a:gd name="T46" fmla="*/ 223 w 287"/>
                  <a:gd name="T47" fmla="*/ 1149 h 1227"/>
                  <a:gd name="T48" fmla="*/ 223 w 287"/>
                  <a:gd name="T49" fmla="*/ 1175 h 1227"/>
                  <a:gd name="T50" fmla="*/ 223 w 287"/>
                  <a:gd name="T51" fmla="*/ 1197 h 1227"/>
                  <a:gd name="T52" fmla="*/ 223 w 287"/>
                  <a:gd name="T53" fmla="*/ 1220 h 1227"/>
                  <a:gd name="T54" fmla="*/ 287 w 287"/>
                  <a:gd name="T55" fmla="*/ 1218 h 1227"/>
                  <a:gd name="T56" fmla="*/ 284 w 287"/>
                  <a:gd name="T57" fmla="*/ 1197 h 1227"/>
                  <a:gd name="T58" fmla="*/ 284 w 287"/>
                  <a:gd name="T59" fmla="*/ 1168 h 1227"/>
                  <a:gd name="T60" fmla="*/ 284 w 287"/>
                  <a:gd name="T61" fmla="*/ 1128 h 1227"/>
                  <a:gd name="T62" fmla="*/ 282 w 287"/>
                  <a:gd name="T63" fmla="*/ 1075 h 1227"/>
                  <a:gd name="T64" fmla="*/ 279 w 287"/>
                  <a:gd name="T65" fmla="*/ 1016 h 1227"/>
                  <a:gd name="T66" fmla="*/ 277 w 287"/>
                  <a:gd name="T67" fmla="*/ 947 h 1227"/>
                  <a:gd name="T68" fmla="*/ 272 w 287"/>
                  <a:gd name="T69" fmla="*/ 876 h 1227"/>
                  <a:gd name="T70" fmla="*/ 270 w 287"/>
                  <a:gd name="T71" fmla="*/ 800 h 1227"/>
                  <a:gd name="T72" fmla="*/ 265 w 287"/>
                  <a:gd name="T73" fmla="*/ 719 h 1227"/>
                  <a:gd name="T74" fmla="*/ 258 w 287"/>
                  <a:gd name="T75" fmla="*/ 641 h 1227"/>
                  <a:gd name="T76" fmla="*/ 251 w 287"/>
                  <a:gd name="T77" fmla="*/ 565 h 1227"/>
                  <a:gd name="T78" fmla="*/ 242 w 287"/>
                  <a:gd name="T79" fmla="*/ 489 h 1227"/>
                  <a:gd name="T80" fmla="*/ 232 w 287"/>
                  <a:gd name="T81" fmla="*/ 420 h 1227"/>
                  <a:gd name="T82" fmla="*/ 220 w 287"/>
                  <a:gd name="T83" fmla="*/ 358 h 1227"/>
                  <a:gd name="T84" fmla="*/ 208 w 287"/>
                  <a:gd name="T85" fmla="*/ 304 h 1227"/>
                  <a:gd name="T86" fmla="*/ 192 w 287"/>
                  <a:gd name="T87" fmla="*/ 256 h 1227"/>
                  <a:gd name="T88" fmla="*/ 178 w 287"/>
                  <a:gd name="T89" fmla="*/ 218 h 1227"/>
                  <a:gd name="T90" fmla="*/ 163 w 287"/>
                  <a:gd name="T91" fmla="*/ 180 h 1227"/>
                  <a:gd name="T92" fmla="*/ 149 w 287"/>
                  <a:gd name="T93" fmla="*/ 149 h 1227"/>
                  <a:gd name="T94" fmla="*/ 137 w 287"/>
                  <a:gd name="T95" fmla="*/ 121 h 1227"/>
                  <a:gd name="T96" fmla="*/ 123 w 287"/>
                  <a:gd name="T97" fmla="*/ 97 h 1227"/>
                  <a:gd name="T98" fmla="*/ 114 w 287"/>
                  <a:gd name="T99" fmla="*/ 76 h 1227"/>
                  <a:gd name="T100" fmla="*/ 97 w 287"/>
                  <a:gd name="T101" fmla="*/ 52 h 1227"/>
                  <a:gd name="T102" fmla="*/ 78 w 287"/>
                  <a:gd name="T103" fmla="*/ 26 h 1227"/>
                  <a:gd name="T104" fmla="*/ 64 w 287"/>
                  <a:gd name="T105" fmla="*/ 11 h 1227"/>
                  <a:gd name="T106" fmla="*/ 0 w 287"/>
                  <a:gd name="T107" fmla="*/ 54 h 1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7"/>
                  <a:gd name="T163" fmla="*/ 0 h 1227"/>
                  <a:gd name="T164" fmla="*/ 287 w 287"/>
                  <a:gd name="T165" fmla="*/ 1227 h 1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7" h="1227">
                    <a:moveTo>
                      <a:pt x="0" y="54"/>
                    </a:moveTo>
                    <a:lnTo>
                      <a:pt x="2" y="54"/>
                    </a:lnTo>
                    <a:lnTo>
                      <a:pt x="5" y="57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80"/>
                    </a:lnTo>
                    <a:lnTo>
                      <a:pt x="31" y="87"/>
                    </a:lnTo>
                    <a:lnTo>
                      <a:pt x="33" y="90"/>
                    </a:lnTo>
                    <a:lnTo>
                      <a:pt x="38" y="95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47" y="109"/>
                    </a:lnTo>
                    <a:lnTo>
                      <a:pt x="52" y="114"/>
                    </a:lnTo>
                    <a:lnTo>
                      <a:pt x="54" y="118"/>
                    </a:lnTo>
                    <a:lnTo>
                      <a:pt x="59" y="125"/>
                    </a:lnTo>
                    <a:lnTo>
                      <a:pt x="62" y="130"/>
                    </a:lnTo>
                    <a:lnTo>
                      <a:pt x="66" y="137"/>
                    </a:lnTo>
                    <a:lnTo>
                      <a:pt x="71" y="144"/>
                    </a:lnTo>
                    <a:lnTo>
                      <a:pt x="73" y="154"/>
                    </a:lnTo>
                    <a:lnTo>
                      <a:pt x="76" y="159"/>
                    </a:lnTo>
                    <a:lnTo>
                      <a:pt x="81" y="166"/>
                    </a:lnTo>
                    <a:lnTo>
                      <a:pt x="85" y="173"/>
                    </a:lnTo>
                    <a:lnTo>
                      <a:pt x="90" y="182"/>
                    </a:lnTo>
                    <a:lnTo>
                      <a:pt x="92" y="192"/>
                    </a:lnTo>
                    <a:lnTo>
                      <a:pt x="97" y="199"/>
                    </a:lnTo>
                    <a:lnTo>
                      <a:pt x="99" y="209"/>
                    </a:lnTo>
                    <a:lnTo>
                      <a:pt x="104" y="220"/>
                    </a:lnTo>
                    <a:lnTo>
                      <a:pt x="107" y="228"/>
                    </a:lnTo>
                    <a:lnTo>
                      <a:pt x="111" y="239"/>
                    </a:lnTo>
                    <a:lnTo>
                      <a:pt x="116" y="249"/>
                    </a:lnTo>
                    <a:lnTo>
                      <a:pt x="118" y="261"/>
                    </a:lnTo>
                    <a:lnTo>
                      <a:pt x="123" y="270"/>
                    </a:lnTo>
                    <a:lnTo>
                      <a:pt x="128" y="282"/>
                    </a:lnTo>
                    <a:lnTo>
                      <a:pt x="130" y="296"/>
                    </a:lnTo>
                    <a:lnTo>
                      <a:pt x="135" y="308"/>
                    </a:lnTo>
                    <a:lnTo>
                      <a:pt x="137" y="320"/>
                    </a:lnTo>
                    <a:lnTo>
                      <a:pt x="142" y="334"/>
                    </a:lnTo>
                    <a:lnTo>
                      <a:pt x="144" y="349"/>
                    </a:lnTo>
                    <a:lnTo>
                      <a:pt x="149" y="363"/>
                    </a:lnTo>
                    <a:lnTo>
                      <a:pt x="152" y="377"/>
                    </a:lnTo>
                    <a:lnTo>
                      <a:pt x="156" y="391"/>
                    </a:lnTo>
                    <a:lnTo>
                      <a:pt x="159" y="406"/>
                    </a:lnTo>
                    <a:lnTo>
                      <a:pt x="161" y="422"/>
                    </a:lnTo>
                    <a:lnTo>
                      <a:pt x="163" y="439"/>
                    </a:lnTo>
                    <a:lnTo>
                      <a:pt x="168" y="456"/>
                    </a:lnTo>
                    <a:lnTo>
                      <a:pt x="171" y="472"/>
                    </a:lnTo>
                    <a:lnTo>
                      <a:pt x="175" y="491"/>
                    </a:lnTo>
                    <a:lnTo>
                      <a:pt x="178" y="510"/>
                    </a:lnTo>
                    <a:lnTo>
                      <a:pt x="180" y="527"/>
                    </a:lnTo>
                    <a:lnTo>
                      <a:pt x="182" y="546"/>
                    </a:lnTo>
                    <a:lnTo>
                      <a:pt x="185" y="567"/>
                    </a:lnTo>
                    <a:lnTo>
                      <a:pt x="187" y="586"/>
                    </a:lnTo>
                    <a:lnTo>
                      <a:pt x="187" y="605"/>
                    </a:lnTo>
                    <a:lnTo>
                      <a:pt x="189" y="622"/>
                    </a:lnTo>
                    <a:lnTo>
                      <a:pt x="192" y="641"/>
                    </a:lnTo>
                    <a:lnTo>
                      <a:pt x="192" y="657"/>
                    </a:lnTo>
                    <a:lnTo>
                      <a:pt x="197" y="676"/>
                    </a:lnTo>
                    <a:lnTo>
                      <a:pt x="197" y="695"/>
                    </a:lnTo>
                    <a:lnTo>
                      <a:pt x="199" y="712"/>
                    </a:lnTo>
                    <a:lnTo>
                      <a:pt x="201" y="731"/>
                    </a:lnTo>
                    <a:lnTo>
                      <a:pt x="201" y="748"/>
                    </a:lnTo>
                    <a:lnTo>
                      <a:pt x="204" y="764"/>
                    </a:lnTo>
                    <a:lnTo>
                      <a:pt x="204" y="781"/>
                    </a:lnTo>
                    <a:lnTo>
                      <a:pt x="206" y="795"/>
                    </a:lnTo>
                    <a:lnTo>
                      <a:pt x="208" y="814"/>
                    </a:lnTo>
                    <a:lnTo>
                      <a:pt x="208" y="828"/>
                    </a:lnTo>
                    <a:lnTo>
                      <a:pt x="211" y="845"/>
                    </a:lnTo>
                    <a:lnTo>
                      <a:pt x="211" y="859"/>
                    </a:lnTo>
                    <a:lnTo>
                      <a:pt x="211" y="874"/>
                    </a:lnTo>
                    <a:lnTo>
                      <a:pt x="211" y="888"/>
                    </a:lnTo>
                    <a:lnTo>
                      <a:pt x="213" y="902"/>
                    </a:lnTo>
                    <a:lnTo>
                      <a:pt x="213" y="916"/>
                    </a:lnTo>
                    <a:lnTo>
                      <a:pt x="216" y="931"/>
                    </a:lnTo>
                    <a:lnTo>
                      <a:pt x="216" y="945"/>
                    </a:lnTo>
                    <a:lnTo>
                      <a:pt x="216" y="957"/>
                    </a:lnTo>
                    <a:lnTo>
                      <a:pt x="216" y="969"/>
                    </a:lnTo>
                    <a:lnTo>
                      <a:pt x="218" y="983"/>
                    </a:lnTo>
                    <a:lnTo>
                      <a:pt x="218" y="995"/>
                    </a:lnTo>
                    <a:lnTo>
                      <a:pt x="218" y="1007"/>
                    </a:lnTo>
                    <a:lnTo>
                      <a:pt x="218" y="1018"/>
                    </a:lnTo>
                    <a:lnTo>
                      <a:pt x="218" y="1030"/>
                    </a:lnTo>
                    <a:lnTo>
                      <a:pt x="220" y="1042"/>
                    </a:lnTo>
                    <a:lnTo>
                      <a:pt x="220" y="1054"/>
                    </a:lnTo>
                    <a:lnTo>
                      <a:pt x="220" y="1064"/>
                    </a:lnTo>
                    <a:lnTo>
                      <a:pt x="220" y="1073"/>
                    </a:lnTo>
                    <a:lnTo>
                      <a:pt x="220" y="1083"/>
                    </a:lnTo>
                    <a:lnTo>
                      <a:pt x="220" y="1092"/>
                    </a:lnTo>
                    <a:lnTo>
                      <a:pt x="220" y="1102"/>
                    </a:lnTo>
                    <a:lnTo>
                      <a:pt x="220" y="1111"/>
                    </a:lnTo>
                    <a:lnTo>
                      <a:pt x="220" y="1121"/>
                    </a:lnTo>
                    <a:lnTo>
                      <a:pt x="223" y="1128"/>
                    </a:lnTo>
                    <a:lnTo>
                      <a:pt x="223" y="1135"/>
                    </a:lnTo>
                    <a:lnTo>
                      <a:pt x="223" y="1142"/>
                    </a:lnTo>
                    <a:lnTo>
                      <a:pt x="223" y="1149"/>
                    </a:lnTo>
                    <a:lnTo>
                      <a:pt x="223" y="1159"/>
                    </a:lnTo>
                    <a:lnTo>
                      <a:pt x="223" y="1163"/>
                    </a:lnTo>
                    <a:lnTo>
                      <a:pt x="223" y="1170"/>
                    </a:lnTo>
                    <a:lnTo>
                      <a:pt x="223" y="1175"/>
                    </a:lnTo>
                    <a:lnTo>
                      <a:pt x="223" y="1182"/>
                    </a:lnTo>
                    <a:lnTo>
                      <a:pt x="223" y="1187"/>
                    </a:lnTo>
                    <a:lnTo>
                      <a:pt x="223" y="1192"/>
                    </a:lnTo>
                    <a:lnTo>
                      <a:pt x="223" y="1197"/>
                    </a:lnTo>
                    <a:lnTo>
                      <a:pt x="223" y="1201"/>
                    </a:lnTo>
                    <a:lnTo>
                      <a:pt x="223" y="1208"/>
                    </a:lnTo>
                    <a:lnTo>
                      <a:pt x="223" y="1216"/>
                    </a:lnTo>
                    <a:lnTo>
                      <a:pt x="223" y="1220"/>
                    </a:lnTo>
                    <a:lnTo>
                      <a:pt x="223" y="1223"/>
                    </a:lnTo>
                    <a:lnTo>
                      <a:pt x="223" y="1227"/>
                    </a:lnTo>
                    <a:lnTo>
                      <a:pt x="287" y="1218"/>
                    </a:lnTo>
                    <a:lnTo>
                      <a:pt x="284" y="1216"/>
                    </a:lnTo>
                    <a:lnTo>
                      <a:pt x="284" y="1208"/>
                    </a:lnTo>
                    <a:lnTo>
                      <a:pt x="284" y="1204"/>
                    </a:lnTo>
                    <a:lnTo>
                      <a:pt x="284" y="1197"/>
                    </a:lnTo>
                    <a:lnTo>
                      <a:pt x="284" y="1192"/>
                    </a:lnTo>
                    <a:lnTo>
                      <a:pt x="284" y="1187"/>
                    </a:lnTo>
                    <a:lnTo>
                      <a:pt x="284" y="1178"/>
                    </a:lnTo>
                    <a:lnTo>
                      <a:pt x="284" y="1168"/>
                    </a:lnTo>
                    <a:lnTo>
                      <a:pt x="284" y="1161"/>
                    </a:lnTo>
                    <a:lnTo>
                      <a:pt x="284" y="1149"/>
                    </a:lnTo>
                    <a:lnTo>
                      <a:pt x="284" y="1140"/>
                    </a:lnTo>
                    <a:lnTo>
                      <a:pt x="284" y="1128"/>
                    </a:lnTo>
                    <a:lnTo>
                      <a:pt x="284" y="1116"/>
                    </a:lnTo>
                    <a:lnTo>
                      <a:pt x="284" y="1104"/>
                    </a:lnTo>
                    <a:lnTo>
                      <a:pt x="282" y="1090"/>
                    </a:lnTo>
                    <a:lnTo>
                      <a:pt x="282" y="1075"/>
                    </a:lnTo>
                    <a:lnTo>
                      <a:pt x="282" y="1061"/>
                    </a:lnTo>
                    <a:lnTo>
                      <a:pt x="282" y="1047"/>
                    </a:lnTo>
                    <a:lnTo>
                      <a:pt x="279" y="1030"/>
                    </a:lnTo>
                    <a:lnTo>
                      <a:pt x="279" y="1016"/>
                    </a:lnTo>
                    <a:lnTo>
                      <a:pt x="279" y="999"/>
                    </a:lnTo>
                    <a:lnTo>
                      <a:pt x="279" y="983"/>
                    </a:lnTo>
                    <a:lnTo>
                      <a:pt x="279" y="966"/>
                    </a:lnTo>
                    <a:lnTo>
                      <a:pt x="277" y="947"/>
                    </a:lnTo>
                    <a:lnTo>
                      <a:pt x="275" y="931"/>
                    </a:lnTo>
                    <a:lnTo>
                      <a:pt x="275" y="912"/>
                    </a:lnTo>
                    <a:lnTo>
                      <a:pt x="275" y="893"/>
                    </a:lnTo>
                    <a:lnTo>
                      <a:pt x="272" y="876"/>
                    </a:lnTo>
                    <a:lnTo>
                      <a:pt x="272" y="857"/>
                    </a:lnTo>
                    <a:lnTo>
                      <a:pt x="272" y="838"/>
                    </a:lnTo>
                    <a:lnTo>
                      <a:pt x="270" y="819"/>
                    </a:lnTo>
                    <a:lnTo>
                      <a:pt x="270" y="800"/>
                    </a:lnTo>
                    <a:lnTo>
                      <a:pt x="268" y="779"/>
                    </a:lnTo>
                    <a:lnTo>
                      <a:pt x="268" y="760"/>
                    </a:lnTo>
                    <a:lnTo>
                      <a:pt x="265" y="738"/>
                    </a:lnTo>
                    <a:lnTo>
                      <a:pt x="265" y="719"/>
                    </a:lnTo>
                    <a:lnTo>
                      <a:pt x="263" y="700"/>
                    </a:lnTo>
                    <a:lnTo>
                      <a:pt x="261" y="681"/>
                    </a:lnTo>
                    <a:lnTo>
                      <a:pt x="258" y="660"/>
                    </a:lnTo>
                    <a:lnTo>
                      <a:pt x="258" y="641"/>
                    </a:lnTo>
                    <a:lnTo>
                      <a:pt x="256" y="622"/>
                    </a:lnTo>
                    <a:lnTo>
                      <a:pt x="256" y="603"/>
                    </a:lnTo>
                    <a:lnTo>
                      <a:pt x="253" y="584"/>
                    </a:lnTo>
                    <a:lnTo>
                      <a:pt x="251" y="565"/>
                    </a:lnTo>
                    <a:lnTo>
                      <a:pt x="249" y="543"/>
                    </a:lnTo>
                    <a:lnTo>
                      <a:pt x="246" y="527"/>
                    </a:lnTo>
                    <a:lnTo>
                      <a:pt x="244" y="508"/>
                    </a:lnTo>
                    <a:lnTo>
                      <a:pt x="242" y="489"/>
                    </a:lnTo>
                    <a:lnTo>
                      <a:pt x="239" y="472"/>
                    </a:lnTo>
                    <a:lnTo>
                      <a:pt x="237" y="456"/>
                    </a:lnTo>
                    <a:lnTo>
                      <a:pt x="234" y="437"/>
                    </a:lnTo>
                    <a:lnTo>
                      <a:pt x="232" y="420"/>
                    </a:lnTo>
                    <a:lnTo>
                      <a:pt x="230" y="403"/>
                    </a:lnTo>
                    <a:lnTo>
                      <a:pt x="227" y="389"/>
                    </a:lnTo>
                    <a:lnTo>
                      <a:pt x="223" y="372"/>
                    </a:lnTo>
                    <a:lnTo>
                      <a:pt x="220" y="358"/>
                    </a:lnTo>
                    <a:lnTo>
                      <a:pt x="216" y="342"/>
                    </a:lnTo>
                    <a:lnTo>
                      <a:pt x="213" y="330"/>
                    </a:lnTo>
                    <a:lnTo>
                      <a:pt x="211" y="315"/>
                    </a:lnTo>
                    <a:lnTo>
                      <a:pt x="208" y="304"/>
                    </a:lnTo>
                    <a:lnTo>
                      <a:pt x="204" y="292"/>
                    </a:lnTo>
                    <a:lnTo>
                      <a:pt x="201" y="280"/>
                    </a:lnTo>
                    <a:lnTo>
                      <a:pt x="197" y="268"/>
                    </a:lnTo>
                    <a:lnTo>
                      <a:pt x="192" y="256"/>
                    </a:lnTo>
                    <a:lnTo>
                      <a:pt x="189" y="247"/>
                    </a:lnTo>
                    <a:lnTo>
                      <a:pt x="185" y="237"/>
                    </a:lnTo>
                    <a:lnTo>
                      <a:pt x="182" y="228"/>
                    </a:lnTo>
                    <a:lnTo>
                      <a:pt x="178" y="218"/>
                    </a:lnTo>
                    <a:lnTo>
                      <a:pt x="173" y="209"/>
                    </a:lnTo>
                    <a:lnTo>
                      <a:pt x="171" y="199"/>
                    </a:lnTo>
                    <a:lnTo>
                      <a:pt x="168" y="190"/>
                    </a:lnTo>
                    <a:lnTo>
                      <a:pt x="163" y="180"/>
                    </a:lnTo>
                    <a:lnTo>
                      <a:pt x="161" y="173"/>
                    </a:lnTo>
                    <a:lnTo>
                      <a:pt x="156" y="166"/>
                    </a:lnTo>
                    <a:lnTo>
                      <a:pt x="154" y="156"/>
                    </a:lnTo>
                    <a:lnTo>
                      <a:pt x="149" y="149"/>
                    </a:lnTo>
                    <a:lnTo>
                      <a:pt x="147" y="142"/>
                    </a:lnTo>
                    <a:lnTo>
                      <a:pt x="144" y="135"/>
                    </a:lnTo>
                    <a:lnTo>
                      <a:pt x="140" y="128"/>
                    </a:lnTo>
                    <a:lnTo>
                      <a:pt x="137" y="121"/>
                    </a:lnTo>
                    <a:lnTo>
                      <a:pt x="133" y="114"/>
                    </a:lnTo>
                    <a:lnTo>
                      <a:pt x="130" y="109"/>
                    </a:lnTo>
                    <a:lnTo>
                      <a:pt x="128" y="102"/>
                    </a:lnTo>
                    <a:lnTo>
                      <a:pt x="123" y="97"/>
                    </a:lnTo>
                    <a:lnTo>
                      <a:pt x="121" y="92"/>
                    </a:lnTo>
                    <a:lnTo>
                      <a:pt x="118" y="87"/>
                    </a:lnTo>
                    <a:lnTo>
                      <a:pt x="116" y="83"/>
                    </a:lnTo>
                    <a:lnTo>
                      <a:pt x="114" y="76"/>
                    </a:lnTo>
                    <a:lnTo>
                      <a:pt x="109" y="71"/>
                    </a:lnTo>
                    <a:lnTo>
                      <a:pt x="107" y="66"/>
                    </a:lnTo>
                    <a:lnTo>
                      <a:pt x="102" y="59"/>
                    </a:lnTo>
                    <a:lnTo>
                      <a:pt x="97" y="52"/>
                    </a:lnTo>
                    <a:lnTo>
                      <a:pt x="92" y="45"/>
                    </a:lnTo>
                    <a:lnTo>
                      <a:pt x="88" y="35"/>
                    </a:lnTo>
                    <a:lnTo>
                      <a:pt x="81" y="30"/>
                    </a:lnTo>
                    <a:lnTo>
                      <a:pt x="78" y="26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10" name="Freeform 100"/>
              <p:cNvSpPr>
                <a:spLocks noChangeAspect="1"/>
              </p:cNvSpPr>
              <p:nvPr/>
            </p:nvSpPr>
            <p:spPr bwMode="auto">
              <a:xfrm>
                <a:off x="1701" y="10093"/>
                <a:ext cx="2520" cy="1715"/>
              </a:xfrm>
              <a:custGeom>
                <a:avLst/>
                <a:gdLst>
                  <a:gd name="T0" fmla="*/ 50 w 2520"/>
                  <a:gd name="T1" fmla="*/ 1658 h 1715"/>
                  <a:gd name="T2" fmla="*/ 121 w 2520"/>
                  <a:gd name="T3" fmla="*/ 1644 h 1715"/>
                  <a:gd name="T4" fmla="*/ 199 w 2520"/>
                  <a:gd name="T5" fmla="*/ 1596 h 1715"/>
                  <a:gd name="T6" fmla="*/ 268 w 2520"/>
                  <a:gd name="T7" fmla="*/ 1504 h 1715"/>
                  <a:gd name="T8" fmla="*/ 306 w 2520"/>
                  <a:gd name="T9" fmla="*/ 1347 h 1715"/>
                  <a:gd name="T10" fmla="*/ 310 w 2520"/>
                  <a:gd name="T11" fmla="*/ 1136 h 1715"/>
                  <a:gd name="T12" fmla="*/ 308 w 2520"/>
                  <a:gd name="T13" fmla="*/ 924 h 1715"/>
                  <a:gd name="T14" fmla="*/ 313 w 2520"/>
                  <a:gd name="T15" fmla="*/ 729 h 1715"/>
                  <a:gd name="T16" fmla="*/ 332 w 2520"/>
                  <a:gd name="T17" fmla="*/ 554 h 1715"/>
                  <a:gd name="T18" fmla="*/ 374 w 2520"/>
                  <a:gd name="T19" fmla="*/ 404 h 1715"/>
                  <a:gd name="T20" fmla="*/ 443 w 2520"/>
                  <a:gd name="T21" fmla="*/ 292 h 1715"/>
                  <a:gd name="T22" fmla="*/ 547 w 2520"/>
                  <a:gd name="T23" fmla="*/ 202 h 1715"/>
                  <a:gd name="T24" fmla="*/ 684 w 2520"/>
                  <a:gd name="T25" fmla="*/ 119 h 1715"/>
                  <a:gd name="T26" fmla="*/ 850 w 2520"/>
                  <a:gd name="T27" fmla="*/ 55 h 1715"/>
                  <a:gd name="T28" fmla="*/ 1040 w 2520"/>
                  <a:gd name="T29" fmla="*/ 12 h 1715"/>
                  <a:gd name="T30" fmla="*/ 1258 w 2520"/>
                  <a:gd name="T31" fmla="*/ 3 h 1715"/>
                  <a:gd name="T32" fmla="*/ 1499 w 2520"/>
                  <a:gd name="T33" fmla="*/ 31 h 1715"/>
                  <a:gd name="T34" fmla="*/ 1755 w 2520"/>
                  <a:gd name="T35" fmla="*/ 129 h 1715"/>
                  <a:gd name="T36" fmla="*/ 2008 w 2520"/>
                  <a:gd name="T37" fmla="*/ 281 h 1715"/>
                  <a:gd name="T38" fmla="*/ 2231 w 2520"/>
                  <a:gd name="T39" fmla="*/ 456 h 1715"/>
                  <a:gd name="T40" fmla="*/ 2404 w 2520"/>
                  <a:gd name="T41" fmla="*/ 623 h 1715"/>
                  <a:gd name="T42" fmla="*/ 2503 w 2520"/>
                  <a:gd name="T43" fmla="*/ 751 h 1715"/>
                  <a:gd name="T44" fmla="*/ 2503 w 2520"/>
                  <a:gd name="T45" fmla="*/ 815 h 1715"/>
                  <a:gd name="T46" fmla="*/ 2432 w 2520"/>
                  <a:gd name="T47" fmla="*/ 827 h 1715"/>
                  <a:gd name="T48" fmla="*/ 2368 w 2520"/>
                  <a:gd name="T49" fmla="*/ 794 h 1715"/>
                  <a:gd name="T50" fmla="*/ 2309 w 2520"/>
                  <a:gd name="T51" fmla="*/ 744 h 1715"/>
                  <a:gd name="T52" fmla="*/ 2238 w 2520"/>
                  <a:gd name="T53" fmla="*/ 670 h 1715"/>
                  <a:gd name="T54" fmla="*/ 2146 w 2520"/>
                  <a:gd name="T55" fmla="*/ 575 h 1715"/>
                  <a:gd name="T56" fmla="*/ 2027 w 2520"/>
                  <a:gd name="T57" fmla="*/ 480 h 1715"/>
                  <a:gd name="T58" fmla="*/ 1895 w 2520"/>
                  <a:gd name="T59" fmla="*/ 390 h 1715"/>
                  <a:gd name="T60" fmla="*/ 1762 w 2520"/>
                  <a:gd name="T61" fmla="*/ 314 h 1715"/>
                  <a:gd name="T62" fmla="*/ 1648 w 2520"/>
                  <a:gd name="T63" fmla="*/ 266 h 1715"/>
                  <a:gd name="T64" fmla="*/ 1566 w 2520"/>
                  <a:gd name="T65" fmla="*/ 254 h 1715"/>
                  <a:gd name="T66" fmla="*/ 1506 w 2520"/>
                  <a:gd name="T67" fmla="*/ 278 h 1715"/>
                  <a:gd name="T68" fmla="*/ 1445 w 2520"/>
                  <a:gd name="T69" fmla="*/ 349 h 1715"/>
                  <a:gd name="T70" fmla="*/ 1381 w 2520"/>
                  <a:gd name="T71" fmla="*/ 395 h 1715"/>
                  <a:gd name="T72" fmla="*/ 1277 w 2520"/>
                  <a:gd name="T73" fmla="*/ 433 h 1715"/>
                  <a:gd name="T74" fmla="*/ 1142 w 2520"/>
                  <a:gd name="T75" fmla="*/ 463 h 1715"/>
                  <a:gd name="T76" fmla="*/ 1028 w 2520"/>
                  <a:gd name="T77" fmla="*/ 482 h 1715"/>
                  <a:gd name="T78" fmla="*/ 936 w 2520"/>
                  <a:gd name="T79" fmla="*/ 497 h 1715"/>
                  <a:gd name="T80" fmla="*/ 855 w 2520"/>
                  <a:gd name="T81" fmla="*/ 501 h 1715"/>
                  <a:gd name="T82" fmla="*/ 777 w 2520"/>
                  <a:gd name="T83" fmla="*/ 506 h 1715"/>
                  <a:gd name="T84" fmla="*/ 694 w 2520"/>
                  <a:gd name="T85" fmla="*/ 506 h 1715"/>
                  <a:gd name="T86" fmla="*/ 602 w 2520"/>
                  <a:gd name="T87" fmla="*/ 506 h 1715"/>
                  <a:gd name="T88" fmla="*/ 531 w 2520"/>
                  <a:gd name="T89" fmla="*/ 525 h 1715"/>
                  <a:gd name="T90" fmla="*/ 462 w 2520"/>
                  <a:gd name="T91" fmla="*/ 575 h 1715"/>
                  <a:gd name="T92" fmla="*/ 422 w 2520"/>
                  <a:gd name="T93" fmla="*/ 644 h 1715"/>
                  <a:gd name="T94" fmla="*/ 403 w 2520"/>
                  <a:gd name="T95" fmla="*/ 701 h 1715"/>
                  <a:gd name="T96" fmla="*/ 391 w 2520"/>
                  <a:gd name="T97" fmla="*/ 777 h 1715"/>
                  <a:gd name="T98" fmla="*/ 388 w 2520"/>
                  <a:gd name="T99" fmla="*/ 898 h 1715"/>
                  <a:gd name="T100" fmla="*/ 388 w 2520"/>
                  <a:gd name="T101" fmla="*/ 1045 h 1715"/>
                  <a:gd name="T102" fmla="*/ 386 w 2520"/>
                  <a:gd name="T103" fmla="*/ 1195 h 1715"/>
                  <a:gd name="T104" fmla="*/ 381 w 2520"/>
                  <a:gd name="T105" fmla="*/ 1328 h 1715"/>
                  <a:gd name="T106" fmla="*/ 374 w 2520"/>
                  <a:gd name="T107" fmla="*/ 1425 h 1715"/>
                  <a:gd name="T108" fmla="*/ 353 w 2520"/>
                  <a:gd name="T109" fmla="*/ 1494 h 1715"/>
                  <a:gd name="T110" fmla="*/ 317 w 2520"/>
                  <a:gd name="T111" fmla="*/ 1561 h 1715"/>
                  <a:gd name="T112" fmla="*/ 268 w 2520"/>
                  <a:gd name="T113" fmla="*/ 1620 h 1715"/>
                  <a:gd name="T114" fmla="*/ 197 w 2520"/>
                  <a:gd name="T115" fmla="*/ 1670 h 1715"/>
                  <a:gd name="T116" fmla="*/ 104 w 2520"/>
                  <a:gd name="T117" fmla="*/ 1703 h 1715"/>
                  <a:gd name="T118" fmla="*/ 0 w 2520"/>
                  <a:gd name="T119" fmla="*/ 1658 h 1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0"/>
                  <a:gd name="T181" fmla="*/ 0 h 1715"/>
                  <a:gd name="T182" fmla="*/ 2520 w 2520"/>
                  <a:gd name="T183" fmla="*/ 1715 h 17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0" h="1715">
                    <a:moveTo>
                      <a:pt x="0" y="1658"/>
                    </a:moveTo>
                    <a:lnTo>
                      <a:pt x="0" y="1658"/>
                    </a:lnTo>
                    <a:lnTo>
                      <a:pt x="5" y="1658"/>
                    </a:lnTo>
                    <a:lnTo>
                      <a:pt x="9" y="1660"/>
                    </a:lnTo>
                    <a:lnTo>
                      <a:pt x="17" y="1660"/>
                    </a:lnTo>
                    <a:lnTo>
                      <a:pt x="24" y="1660"/>
                    </a:lnTo>
                    <a:lnTo>
                      <a:pt x="28" y="1660"/>
                    </a:lnTo>
                    <a:lnTo>
                      <a:pt x="33" y="1660"/>
                    </a:lnTo>
                    <a:lnTo>
                      <a:pt x="38" y="1660"/>
                    </a:lnTo>
                    <a:lnTo>
                      <a:pt x="45" y="1660"/>
                    </a:lnTo>
                    <a:lnTo>
                      <a:pt x="50" y="1658"/>
                    </a:lnTo>
                    <a:lnTo>
                      <a:pt x="54" y="1658"/>
                    </a:lnTo>
                    <a:lnTo>
                      <a:pt x="62" y="1658"/>
                    </a:lnTo>
                    <a:lnTo>
                      <a:pt x="66" y="1658"/>
                    </a:lnTo>
                    <a:lnTo>
                      <a:pt x="73" y="1653"/>
                    </a:lnTo>
                    <a:lnTo>
                      <a:pt x="81" y="1653"/>
                    </a:lnTo>
                    <a:lnTo>
                      <a:pt x="85" y="1651"/>
                    </a:lnTo>
                    <a:lnTo>
                      <a:pt x="92" y="1651"/>
                    </a:lnTo>
                    <a:lnTo>
                      <a:pt x="99" y="1649"/>
                    </a:lnTo>
                    <a:lnTo>
                      <a:pt x="107" y="1649"/>
                    </a:lnTo>
                    <a:lnTo>
                      <a:pt x="114" y="1646"/>
                    </a:lnTo>
                    <a:lnTo>
                      <a:pt x="121" y="1644"/>
                    </a:lnTo>
                    <a:lnTo>
                      <a:pt x="128" y="1639"/>
                    </a:lnTo>
                    <a:lnTo>
                      <a:pt x="135" y="1637"/>
                    </a:lnTo>
                    <a:lnTo>
                      <a:pt x="142" y="1634"/>
                    </a:lnTo>
                    <a:lnTo>
                      <a:pt x="149" y="1632"/>
                    </a:lnTo>
                    <a:lnTo>
                      <a:pt x="159" y="1627"/>
                    </a:lnTo>
                    <a:lnTo>
                      <a:pt x="163" y="1622"/>
                    </a:lnTo>
                    <a:lnTo>
                      <a:pt x="171" y="1618"/>
                    </a:lnTo>
                    <a:lnTo>
                      <a:pt x="178" y="1613"/>
                    </a:lnTo>
                    <a:lnTo>
                      <a:pt x="187" y="1608"/>
                    </a:lnTo>
                    <a:lnTo>
                      <a:pt x="194" y="1603"/>
                    </a:lnTo>
                    <a:lnTo>
                      <a:pt x="199" y="1596"/>
                    </a:lnTo>
                    <a:lnTo>
                      <a:pt x="208" y="1592"/>
                    </a:lnTo>
                    <a:lnTo>
                      <a:pt x="213" y="1582"/>
                    </a:lnTo>
                    <a:lnTo>
                      <a:pt x="220" y="1577"/>
                    </a:lnTo>
                    <a:lnTo>
                      <a:pt x="227" y="1568"/>
                    </a:lnTo>
                    <a:lnTo>
                      <a:pt x="234" y="1561"/>
                    </a:lnTo>
                    <a:lnTo>
                      <a:pt x="239" y="1551"/>
                    </a:lnTo>
                    <a:lnTo>
                      <a:pt x="246" y="1542"/>
                    </a:lnTo>
                    <a:lnTo>
                      <a:pt x="251" y="1535"/>
                    </a:lnTo>
                    <a:lnTo>
                      <a:pt x="258" y="1525"/>
                    </a:lnTo>
                    <a:lnTo>
                      <a:pt x="261" y="1513"/>
                    </a:lnTo>
                    <a:lnTo>
                      <a:pt x="268" y="1504"/>
                    </a:lnTo>
                    <a:lnTo>
                      <a:pt x="272" y="1492"/>
                    </a:lnTo>
                    <a:lnTo>
                      <a:pt x="277" y="1480"/>
                    </a:lnTo>
                    <a:lnTo>
                      <a:pt x="282" y="1468"/>
                    </a:lnTo>
                    <a:lnTo>
                      <a:pt x="287" y="1454"/>
                    </a:lnTo>
                    <a:lnTo>
                      <a:pt x="291" y="1440"/>
                    </a:lnTo>
                    <a:lnTo>
                      <a:pt x="294" y="1428"/>
                    </a:lnTo>
                    <a:lnTo>
                      <a:pt x="296" y="1413"/>
                    </a:lnTo>
                    <a:lnTo>
                      <a:pt x="298" y="1397"/>
                    </a:lnTo>
                    <a:lnTo>
                      <a:pt x="301" y="1380"/>
                    </a:lnTo>
                    <a:lnTo>
                      <a:pt x="306" y="1364"/>
                    </a:lnTo>
                    <a:lnTo>
                      <a:pt x="306" y="1347"/>
                    </a:lnTo>
                    <a:lnTo>
                      <a:pt x="308" y="1330"/>
                    </a:lnTo>
                    <a:lnTo>
                      <a:pt x="308" y="1311"/>
                    </a:lnTo>
                    <a:lnTo>
                      <a:pt x="310" y="1292"/>
                    </a:lnTo>
                    <a:lnTo>
                      <a:pt x="310" y="1273"/>
                    </a:lnTo>
                    <a:lnTo>
                      <a:pt x="310" y="1252"/>
                    </a:lnTo>
                    <a:lnTo>
                      <a:pt x="310" y="1233"/>
                    </a:lnTo>
                    <a:lnTo>
                      <a:pt x="310" y="1214"/>
                    </a:lnTo>
                    <a:lnTo>
                      <a:pt x="310" y="1195"/>
                    </a:lnTo>
                    <a:lnTo>
                      <a:pt x="310" y="1176"/>
                    </a:lnTo>
                    <a:lnTo>
                      <a:pt x="310" y="1155"/>
                    </a:lnTo>
                    <a:lnTo>
                      <a:pt x="310" y="1136"/>
                    </a:lnTo>
                    <a:lnTo>
                      <a:pt x="310" y="1114"/>
                    </a:lnTo>
                    <a:lnTo>
                      <a:pt x="310" y="1098"/>
                    </a:lnTo>
                    <a:lnTo>
                      <a:pt x="310" y="1079"/>
                    </a:lnTo>
                    <a:lnTo>
                      <a:pt x="310" y="1057"/>
                    </a:lnTo>
                    <a:lnTo>
                      <a:pt x="310" y="1038"/>
                    </a:lnTo>
                    <a:lnTo>
                      <a:pt x="310" y="1022"/>
                    </a:lnTo>
                    <a:lnTo>
                      <a:pt x="310" y="1000"/>
                    </a:lnTo>
                    <a:lnTo>
                      <a:pt x="310" y="984"/>
                    </a:lnTo>
                    <a:lnTo>
                      <a:pt x="308" y="962"/>
                    </a:lnTo>
                    <a:lnTo>
                      <a:pt x="308" y="943"/>
                    </a:lnTo>
                    <a:lnTo>
                      <a:pt x="308" y="924"/>
                    </a:lnTo>
                    <a:lnTo>
                      <a:pt x="308" y="905"/>
                    </a:lnTo>
                    <a:lnTo>
                      <a:pt x="308" y="889"/>
                    </a:lnTo>
                    <a:lnTo>
                      <a:pt x="308" y="872"/>
                    </a:lnTo>
                    <a:lnTo>
                      <a:pt x="308" y="853"/>
                    </a:lnTo>
                    <a:lnTo>
                      <a:pt x="310" y="834"/>
                    </a:lnTo>
                    <a:lnTo>
                      <a:pt x="310" y="817"/>
                    </a:lnTo>
                    <a:lnTo>
                      <a:pt x="310" y="798"/>
                    </a:lnTo>
                    <a:lnTo>
                      <a:pt x="310" y="782"/>
                    </a:lnTo>
                    <a:lnTo>
                      <a:pt x="310" y="765"/>
                    </a:lnTo>
                    <a:lnTo>
                      <a:pt x="313" y="746"/>
                    </a:lnTo>
                    <a:lnTo>
                      <a:pt x="313" y="729"/>
                    </a:lnTo>
                    <a:lnTo>
                      <a:pt x="315" y="713"/>
                    </a:lnTo>
                    <a:lnTo>
                      <a:pt x="315" y="696"/>
                    </a:lnTo>
                    <a:lnTo>
                      <a:pt x="315" y="680"/>
                    </a:lnTo>
                    <a:lnTo>
                      <a:pt x="317" y="663"/>
                    </a:lnTo>
                    <a:lnTo>
                      <a:pt x="320" y="644"/>
                    </a:lnTo>
                    <a:lnTo>
                      <a:pt x="322" y="630"/>
                    </a:lnTo>
                    <a:lnTo>
                      <a:pt x="322" y="613"/>
                    </a:lnTo>
                    <a:lnTo>
                      <a:pt x="324" y="599"/>
                    </a:lnTo>
                    <a:lnTo>
                      <a:pt x="327" y="582"/>
                    </a:lnTo>
                    <a:lnTo>
                      <a:pt x="329" y="568"/>
                    </a:lnTo>
                    <a:lnTo>
                      <a:pt x="332" y="554"/>
                    </a:lnTo>
                    <a:lnTo>
                      <a:pt x="334" y="537"/>
                    </a:lnTo>
                    <a:lnTo>
                      <a:pt x="336" y="523"/>
                    </a:lnTo>
                    <a:lnTo>
                      <a:pt x="341" y="509"/>
                    </a:lnTo>
                    <a:lnTo>
                      <a:pt x="341" y="497"/>
                    </a:lnTo>
                    <a:lnTo>
                      <a:pt x="348" y="482"/>
                    </a:lnTo>
                    <a:lnTo>
                      <a:pt x="351" y="468"/>
                    </a:lnTo>
                    <a:lnTo>
                      <a:pt x="355" y="456"/>
                    </a:lnTo>
                    <a:lnTo>
                      <a:pt x="360" y="442"/>
                    </a:lnTo>
                    <a:lnTo>
                      <a:pt x="362" y="430"/>
                    </a:lnTo>
                    <a:lnTo>
                      <a:pt x="367" y="416"/>
                    </a:lnTo>
                    <a:lnTo>
                      <a:pt x="374" y="404"/>
                    </a:lnTo>
                    <a:lnTo>
                      <a:pt x="379" y="392"/>
                    </a:lnTo>
                    <a:lnTo>
                      <a:pt x="384" y="380"/>
                    </a:lnTo>
                    <a:lnTo>
                      <a:pt x="388" y="368"/>
                    </a:lnTo>
                    <a:lnTo>
                      <a:pt x="396" y="359"/>
                    </a:lnTo>
                    <a:lnTo>
                      <a:pt x="400" y="347"/>
                    </a:lnTo>
                    <a:lnTo>
                      <a:pt x="407" y="338"/>
                    </a:lnTo>
                    <a:lnTo>
                      <a:pt x="412" y="326"/>
                    </a:lnTo>
                    <a:lnTo>
                      <a:pt x="422" y="319"/>
                    </a:lnTo>
                    <a:lnTo>
                      <a:pt x="429" y="309"/>
                    </a:lnTo>
                    <a:lnTo>
                      <a:pt x="436" y="300"/>
                    </a:lnTo>
                    <a:lnTo>
                      <a:pt x="443" y="292"/>
                    </a:lnTo>
                    <a:lnTo>
                      <a:pt x="452" y="283"/>
                    </a:lnTo>
                    <a:lnTo>
                      <a:pt x="459" y="276"/>
                    </a:lnTo>
                    <a:lnTo>
                      <a:pt x="469" y="266"/>
                    </a:lnTo>
                    <a:lnTo>
                      <a:pt x="476" y="257"/>
                    </a:lnTo>
                    <a:lnTo>
                      <a:pt x="488" y="250"/>
                    </a:lnTo>
                    <a:lnTo>
                      <a:pt x="497" y="240"/>
                    </a:lnTo>
                    <a:lnTo>
                      <a:pt x="507" y="233"/>
                    </a:lnTo>
                    <a:lnTo>
                      <a:pt x="516" y="226"/>
                    </a:lnTo>
                    <a:lnTo>
                      <a:pt x="528" y="216"/>
                    </a:lnTo>
                    <a:lnTo>
                      <a:pt x="538" y="209"/>
                    </a:lnTo>
                    <a:lnTo>
                      <a:pt x="547" y="202"/>
                    </a:lnTo>
                    <a:lnTo>
                      <a:pt x="559" y="195"/>
                    </a:lnTo>
                    <a:lnTo>
                      <a:pt x="571" y="186"/>
                    </a:lnTo>
                    <a:lnTo>
                      <a:pt x="583" y="178"/>
                    </a:lnTo>
                    <a:lnTo>
                      <a:pt x="594" y="171"/>
                    </a:lnTo>
                    <a:lnTo>
                      <a:pt x="606" y="164"/>
                    </a:lnTo>
                    <a:lnTo>
                      <a:pt x="618" y="157"/>
                    </a:lnTo>
                    <a:lnTo>
                      <a:pt x="630" y="148"/>
                    </a:lnTo>
                    <a:lnTo>
                      <a:pt x="644" y="140"/>
                    </a:lnTo>
                    <a:lnTo>
                      <a:pt x="656" y="133"/>
                    </a:lnTo>
                    <a:lnTo>
                      <a:pt x="670" y="126"/>
                    </a:lnTo>
                    <a:lnTo>
                      <a:pt x="684" y="119"/>
                    </a:lnTo>
                    <a:lnTo>
                      <a:pt x="699" y="114"/>
                    </a:lnTo>
                    <a:lnTo>
                      <a:pt x="711" y="105"/>
                    </a:lnTo>
                    <a:lnTo>
                      <a:pt x="727" y="100"/>
                    </a:lnTo>
                    <a:lnTo>
                      <a:pt x="739" y="93"/>
                    </a:lnTo>
                    <a:lnTo>
                      <a:pt x="753" y="88"/>
                    </a:lnTo>
                    <a:lnTo>
                      <a:pt x="770" y="81"/>
                    </a:lnTo>
                    <a:lnTo>
                      <a:pt x="784" y="76"/>
                    </a:lnTo>
                    <a:lnTo>
                      <a:pt x="801" y="69"/>
                    </a:lnTo>
                    <a:lnTo>
                      <a:pt x="817" y="64"/>
                    </a:lnTo>
                    <a:lnTo>
                      <a:pt x="834" y="60"/>
                    </a:lnTo>
                    <a:lnTo>
                      <a:pt x="850" y="55"/>
                    </a:lnTo>
                    <a:lnTo>
                      <a:pt x="864" y="50"/>
                    </a:lnTo>
                    <a:lnTo>
                      <a:pt x="881" y="45"/>
                    </a:lnTo>
                    <a:lnTo>
                      <a:pt x="898" y="41"/>
                    </a:lnTo>
                    <a:lnTo>
                      <a:pt x="917" y="36"/>
                    </a:lnTo>
                    <a:lnTo>
                      <a:pt x="931" y="31"/>
                    </a:lnTo>
                    <a:lnTo>
                      <a:pt x="950" y="26"/>
                    </a:lnTo>
                    <a:lnTo>
                      <a:pt x="969" y="24"/>
                    </a:lnTo>
                    <a:lnTo>
                      <a:pt x="985" y="22"/>
                    </a:lnTo>
                    <a:lnTo>
                      <a:pt x="1004" y="17"/>
                    </a:lnTo>
                    <a:lnTo>
                      <a:pt x="1023" y="15"/>
                    </a:lnTo>
                    <a:lnTo>
                      <a:pt x="1040" y="12"/>
                    </a:lnTo>
                    <a:lnTo>
                      <a:pt x="1059" y="10"/>
                    </a:lnTo>
                    <a:lnTo>
                      <a:pt x="1078" y="7"/>
                    </a:lnTo>
                    <a:lnTo>
                      <a:pt x="1097" y="5"/>
                    </a:lnTo>
                    <a:lnTo>
                      <a:pt x="1116" y="3"/>
                    </a:lnTo>
                    <a:lnTo>
                      <a:pt x="1137" y="3"/>
                    </a:lnTo>
                    <a:lnTo>
                      <a:pt x="1156" y="3"/>
                    </a:lnTo>
                    <a:lnTo>
                      <a:pt x="1175" y="0"/>
                    </a:lnTo>
                    <a:lnTo>
                      <a:pt x="1196" y="0"/>
                    </a:lnTo>
                    <a:lnTo>
                      <a:pt x="1217" y="3"/>
                    </a:lnTo>
                    <a:lnTo>
                      <a:pt x="1236" y="3"/>
                    </a:lnTo>
                    <a:lnTo>
                      <a:pt x="1258" y="3"/>
                    </a:lnTo>
                    <a:lnTo>
                      <a:pt x="1277" y="3"/>
                    </a:lnTo>
                    <a:lnTo>
                      <a:pt x="1300" y="5"/>
                    </a:lnTo>
                    <a:lnTo>
                      <a:pt x="1319" y="5"/>
                    </a:lnTo>
                    <a:lnTo>
                      <a:pt x="1343" y="7"/>
                    </a:lnTo>
                    <a:lnTo>
                      <a:pt x="1362" y="12"/>
                    </a:lnTo>
                    <a:lnTo>
                      <a:pt x="1386" y="15"/>
                    </a:lnTo>
                    <a:lnTo>
                      <a:pt x="1409" y="17"/>
                    </a:lnTo>
                    <a:lnTo>
                      <a:pt x="1431" y="19"/>
                    </a:lnTo>
                    <a:lnTo>
                      <a:pt x="1454" y="24"/>
                    </a:lnTo>
                    <a:lnTo>
                      <a:pt x="1478" y="29"/>
                    </a:lnTo>
                    <a:lnTo>
                      <a:pt x="1499" y="31"/>
                    </a:lnTo>
                    <a:lnTo>
                      <a:pt x="1523" y="38"/>
                    </a:lnTo>
                    <a:lnTo>
                      <a:pt x="1547" y="43"/>
                    </a:lnTo>
                    <a:lnTo>
                      <a:pt x="1568" y="50"/>
                    </a:lnTo>
                    <a:lnTo>
                      <a:pt x="1592" y="57"/>
                    </a:lnTo>
                    <a:lnTo>
                      <a:pt x="1615" y="67"/>
                    </a:lnTo>
                    <a:lnTo>
                      <a:pt x="1639" y="76"/>
                    </a:lnTo>
                    <a:lnTo>
                      <a:pt x="1663" y="86"/>
                    </a:lnTo>
                    <a:lnTo>
                      <a:pt x="1686" y="95"/>
                    </a:lnTo>
                    <a:lnTo>
                      <a:pt x="1710" y="105"/>
                    </a:lnTo>
                    <a:lnTo>
                      <a:pt x="1731" y="117"/>
                    </a:lnTo>
                    <a:lnTo>
                      <a:pt x="1755" y="129"/>
                    </a:lnTo>
                    <a:lnTo>
                      <a:pt x="1779" y="140"/>
                    </a:lnTo>
                    <a:lnTo>
                      <a:pt x="1802" y="152"/>
                    </a:lnTo>
                    <a:lnTo>
                      <a:pt x="1826" y="167"/>
                    </a:lnTo>
                    <a:lnTo>
                      <a:pt x="1850" y="181"/>
                    </a:lnTo>
                    <a:lnTo>
                      <a:pt x="1871" y="193"/>
                    </a:lnTo>
                    <a:lnTo>
                      <a:pt x="1895" y="207"/>
                    </a:lnTo>
                    <a:lnTo>
                      <a:pt x="1918" y="221"/>
                    </a:lnTo>
                    <a:lnTo>
                      <a:pt x="1940" y="235"/>
                    </a:lnTo>
                    <a:lnTo>
                      <a:pt x="1963" y="250"/>
                    </a:lnTo>
                    <a:lnTo>
                      <a:pt x="1985" y="264"/>
                    </a:lnTo>
                    <a:lnTo>
                      <a:pt x="2008" y="281"/>
                    </a:lnTo>
                    <a:lnTo>
                      <a:pt x="2030" y="295"/>
                    </a:lnTo>
                    <a:lnTo>
                      <a:pt x="2051" y="311"/>
                    </a:lnTo>
                    <a:lnTo>
                      <a:pt x="2072" y="326"/>
                    </a:lnTo>
                    <a:lnTo>
                      <a:pt x="2094" y="342"/>
                    </a:lnTo>
                    <a:lnTo>
                      <a:pt x="2115" y="359"/>
                    </a:lnTo>
                    <a:lnTo>
                      <a:pt x="2134" y="376"/>
                    </a:lnTo>
                    <a:lnTo>
                      <a:pt x="2155" y="390"/>
                    </a:lnTo>
                    <a:lnTo>
                      <a:pt x="2174" y="406"/>
                    </a:lnTo>
                    <a:lnTo>
                      <a:pt x="2196" y="423"/>
                    </a:lnTo>
                    <a:lnTo>
                      <a:pt x="2212" y="440"/>
                    </a:lnTo>
                    <a:lnTo>
                      <a:pt x="2231" y="456"/>
                    </a:lnTo>
                    <a:lnTo>
                      <a:pt x="2250" y="473"/>
                    </a:lnTo>
                    <a:lnTo>
                      <a:pt x="2269" y="487"/>
                    </a:lnTo>
                    <a:lnTo>
                      <a:pt x="2283" y="504"/>
                    </a:lnTo>
                    <a:lnTo>
                      <a:pt x="2300" y="518"/>
                    </a:lnTo>
                    <a:lnTo>
                      <a:pt x="2319" y="535"/>
                    </a:lnTo>
                    <a:lnTo>
                      <a:pt x="2333" y="551"/>
                    </a:lnTo>
                    <a:lnTo>
                      <a:pt x="2349" y="566"/>
                    </a:lnTo>
                    <a:lnTo>
                      <a:pt x="2364" y="580"/>
                    </a:lnTo>
                    <a:lnTo>
                      <a:pt x="2378" y="594"/>
                    </a:lnTo>
                    <a:lnTo>
                      <a:pt x="2392" y="611"/>
                    </a:lnTo>
                    <a:lnTo>
                      <a:pt x="2404" y="623"/>
                    </a:lnTo>
                    <a:lnTo>
                      <a:pt x="2418" y="637"/>
                    </a:lnTo>
                    <a:lnTo>
                      <a:pt x="2430" y="651"/>
                    </a:lnTo>
                    <a:lnTo>
                      <a:pt x="2442" y="663"/>
                    </a:lnTo>
                    <a:lnTo>
                      <a:pt x="2449" y="675"/>
                    </a:lnTo>
                    <a:lnTo>
                      <a:pt x="2461" y="689"/>
                    </a:lnTo>
                    <a:lnTo>
                      <a:pt x="2470" y="699"/>
                    </a:lnTo>
                    <a:lnTo>
                      <a:pt x="2477" y="710"/>
                    </a:lnTo>
                    <a:lnTo>
                      <a:pt x="2484" y="722"/>
                    </a:lnTo>
                    <a:lnTo>
                      <a:pt x="2492" y="732"/>
                    </a:lnTo>
                    <a:lnTo>
                      <a:pt x="2499" y="741"/>
                    </a:lnTo>
                    <a:lnTo>
                      <a:pt x="2503" y="751"/>
                    </a:lnTo>
                    <a:lnTo>
                      <a:pt x="2508" y="758"/>
                    </a:lnTo>
                    <a:lnTo>
                      <a:pt x="2513" y="767"/>
                    </a:lnTo>
                    <a:lnTo>
                      <a:pt x="2515" y="775"/>
                    </a:lnTo>
                    <a:lnTo>
                      <a:pt x="2518" y="779"/>
                    </a:lnTo>
                    <a:lnTo>
                      <a:pt x="2518" y="786"/>
                    </a:lnTo>
                    <a:lnTo>
                      <a:pt x="2520" y="791"/>
                    </a:lnTo>
                    <a:lnTo>
                      <a:pt x="2518" y="796"/>
                    </a:lnTo>
                    <a:lnTo>
                      <a:pt x="2518" y="801"/>
                    </a:lnTo>
                    <a:lnTo>
                      <a:pt x="2513" y="805"/>
                    </a:lnTo>
                    <a:lnTo>
                      <a:pt x="2508" y="810"/>
                    </a:lnTo>
                    <a:lnTo>
                      <a:pt x="2503" y="815"/>
                    </a:lnTo>
                    <a:lnTo>
                      <a:pt x="2499" y="820"/>
                    </a:lnTo>
                    <a:lnTo>
                      <a:pt x="2492" y="822"/>
                    </a:lnTo>
                    <a:lnTo>
                      <a:pt x="2487" y="827"/>
                    </a:lnTo>
                    <a:lnTo>
                      <a:pt x="2482" y="829"/>
                    </a:lnTo>
                    <a:lnTo>
                      <a:pt x="2475" y="832"/>
                    </a:lnTo>
                    <a:lnTo>
                      <a:pt x="2470" y="832"/>
                    </a:lnTo>
                    <a:lnTo>
                      <a:pt x="2463" y="832"/>
                    </a:lnTo>
                    <a:lnTo>
                      <a:pt x="2456" y="832"/>
                    </a:lnTo>
                    <a:lnTo>
                      <a:pt x="2447" y="832"/>
                    </a:lnTo>
                    <a:lnTo>
                      <a:pt x="2439" y="829"/>
                    </a:lnTo>
                    <a:lnTo>
                      <a:pt x="2432" y="827"/>
                    </a:lnTo>
                    <a:lnTo>
                      <a:pt x="2423" y="822"/>
                    </a:lnTo>
                    <a:lnTo>
                      <a:pt x="2416" y="820"/>
                    </a:lnTo>
                    <a:lnTo>
                      <a:pt x="2409" y="817"/>
                    </a:lnTo>
                    <a:lnTo>
                      <a:pt x="2404" y="815"/>
                    </a:lnTo>
                    <a:lnTo>
                      <a:pt x="2399" y="813"/>
                    </a:lnTo>
                    <a:lnTo>
                      <a:pt x="2394" y="810"/>
                    </a:lnTo>
                    <a:lnTo>
                      <a:pt x="2390" y="808"/>
                    </a:lnTo>
                    <a:lnTo>
                      <a:pt x="2385" y="805"/>
                    </a:lnTo>
                    <a:lnTo>
                      <a:pt x="2380" y="801"/>
                    </a:lnTo>
                    <a:lnTo>
                      <a:pt x="2376" y="798"/>
                    </a:lnTo>
                    <a:lnTo>
                      <a:pt x="2368" y="794"/>
                    </a:lnTo>
                    <a:lnTo>
                      <a:pt x="2364" y="791"/>
                    </a:lnTo>
                    <a:lnTo>
                      <a:pt x="2359" y="786"/>
                    </a:lnTo>
                    <a:lnTo>
                      <a:pt x="2354" y="782"/>
                    </a:lnTo>
                    <a:lnTo>
                      <a:pt x="2349" y="777"/>
                    </a:lnTo>
                    <a:lnTo>
                      <a:pt x="2345" y="775"/>
                    </a:lnTo>
                    <a:lnTo>
                      <a:pt x="2338" y="770"/>
                    </a:lnTo>
                    <a:lnTo>
                      <a:pt x="2333" y="765"/>
                    </a:lnTo>
                    <a:lnTo>
                      <a:pt x="2326" y="760"/>
                    </a:lnTo>
                    <a:lnTo>
                      <a:pt x="2321" y="753"/>
                    </a:lnTo>
                    <a:lnTo>
                      <a:pt x="2316" y="748"/>
                    </a:lnTo>
                    <a:lnTo>
                      <a:pt x="2309" y="744"/>
                    </a:lnTo>
                    <a:lnTo>
                      <a:pt x="2304" y="737"/>
                    </a:lnTo>
                    <a:lnTo>
                      <a:pt x="2297" y="732"/>
                    </a:lnTo>
                    <a:lnTo>
                      <a:pt x="2290" y="725"/>
                    </a:lnTo>
                    <a:lnTo>
                      <a:pt x="2286" y="720"/>
                    </a:lnTo>
                    <a:lnTo>
                      <a:pt x="2278" y="713"/>
                    </a:lnTo>
                    <a:lnTo>
                      <a:pt x="2271" y="706"/>
                    </a:lnTo>
                    <a:lnTo>
                      <a:pt x="2267" y="699"/>
                    </a:lnTo>
                    <a:lnTo>
                      <a:pt x="2259" y="691"/>
                    </a:lnTo>
                    <a:lnTo>
                      <a:pt x="2252" y="684"/>
                    </a:lnTo>
                    <a:lnTo>
                      <a:pt x="2245" y="677"/>
                    </a:lnTo>
                    <a:lnTo>
                      <a:pt x="2238" y="670"/>
                    </a:lnTo>
                    <a:lnTo>
                      <a:pt x="2231" y="663"/>
                    </a:lnTo>
                    <a:lnTo>
                      <a:pt x="2224" y="653"/>
                    </a:lnTo>
                    <a:lnTo>
                      <a:pt x="2217" y="644"/>
                    </a:lnTo>
                    <a:lnTo>
                      <a:pt x="2210" y="637"/>
                    </a:lnTo>
                    <a:lnTo>
                      <a:pt x="2200" y="630"/>
                    </a:lnTo>
                    <a:lnTo>
                      <a:pt x="2193" y="620"/>
                    </a:lnTo>
                    <a:lnTo>
                      <a:pt x="2184" y="611"/>
                    </a:lnTo>
                    <a:lnTo>
                      <a:pt x="2174" y="601"/>
                    </a:lnTo>
                    <a:lnTo>
                      <a:pt x="2167" y="594"/>
                    </a:lnTo>
                    <a:lnTo>
                      <a:pt x="2155" y="585"/>
                    </a:lnTo>
                    <a:lnTo>
                      <a:pt x="2146" y="575"/>
                    </a:lnTo>
                    <a:lnTo>
                      <a:pt x="2136" y="568"/>
                    </a:lnTo>
                    <a:lnTo>
                      <a:pt x="2127" y="558"/>
                    </a:lnTo>
                    <a:lnTo>
                      <a:pt x="2115" y="551"/>
                    </a:lnTo>
                    <a:lnTo>
                      <a:pt x="2103" y="542"/>
                    </a:lnTo>
                    <a:lnTo>
                      <a:pt x="2094" y="532"/>
                    </a:lnTo>
                    <a:lnTo>
                      <a:pt x="2084" y="525"/>
                    </a:lnTo>
                    <a:lnTo>
                      <a:pt x="2072" y="516"/>
                    </a:lnTo>
                    <a:lnTo>
                      <a:pt x="2061" y="506"/>
                    </a:lnTo>
                    <a:lnTo>
                      <a:pt x="2049" y="497"/>
                    </a:lnTo>
                    <a:lnTo>
                      <a:pt x="2037" y="490"/>
                    </a:lnTo>
                    <a:lnTo>
                      <a:pt x="2027" y="480"/>
                    </a:lnTo>
                    <a:lnTo>
                      <a:pt x="2016" y="473"/>
                    </a:lnTo>
                    <a:lnTo>
                      <a:pt x="2004" y="461"/>
                    </a:lnTo>
                    <a:lnTo>
                      <a:pt x="1992" y="454"/>
                    </a:lnTo>
                    <a:lnTo>
                      <a:pt x="1978" y="447"/>
                    </a:lnTo>
                    <a:lnTo>
                      <a:pt x="1966" y="437"/>
                    </a:lnTo>
                    <a:lnTo>
                      <a:pt x="1954" y="430"/>
                    </a:lnTo>
                    <a:lnTo>
                      <a:pt x="1942" y="421"/>
                    </a:lnTo>
                    <a:lnTo>
                      <a:pt x="1930" y="414"/>
                    </a:lnTo>
                    <a:lnTo>
                      <a:pt x="1918" y="406"/>
                    </a:lnTo>
                    <a:lnTo>
                      <a:pt x="1907" y="399"/>
                    </a:lnTo>
                    <a:lnTo>
                      <a:pt x="1895" y="390"/>
                    </a:lnTo>
                    <a:lnTo>
                      <a:pt x="1881" y="383"/>
                    </a:lnTo>
                    <a:lnTo>
                      <a:pt x="1869" y="376"/>
                    </a:lnTo>
                    <a:lnTo>
                      <a:pt x="1857" y="366"/>
                    </a:lnTo>
                    <a:lnTo>
                      <a:pt x="1845" y="361"/>
                    </a:lnTo>
                    <a:lnTo>
                      <a:pt x="1831" y="352"/>
                    </a:lnTo>
                    <a:lnTo>
                      <a:pt x="1821" y="345"/>
                    </a:lnTo>
                    <a:lnTo>
                      <a:pt x="1809" y="338"/>
                    </a:lnTo>
                    <a:lnTo>
                      <a:pt x="1798" y="333"/>
                    </a:lnTo>
                    <a:lnTo>
                      <a:pt x="1786" y="326"/>
                    </a:lnTo>
                    <a:lnTo>
                      <a:pt x="1774" y="319"/>
                    </a:lnTo>
                    <a:lnTo>
                      <a:pt x="1762" y="314"/>
                    </a:lnTo>
                    <a:lnTo>
                      <a:pt x="1750" y="309"/>
                    </a:lnTo>
                    <a:lnTo>
                      <a:pt x="1741" y="304"/>
                    </a:lnTo>
                    <a:lnTo>
                      <a:pt x="1729" y="297"/>
                    </a:lnTo>
                    <a:lnTo>
                      <a:pt x="1717" y="292"/>
                    </a:lnTo>
                    <a:lnTo>
                      <a:pt x="1708" y="290"/>
                    </a:lnTo>
                    <a:lnTo>
                      <a:pt x="1698" y="283"/>
                    </a:lnTo>
                    <a:lnTo>
                      <a:pt x="1686" y="278"/>
                    </a:lnTo>
                    <a:lnTo>
                      <a:pt x="1677" y="276"/>
                    </a:lnTo>
                    <a:lnTo>
                      <a:pt x="1667" y="271"/>
                    </a:lnTo>
                    <a:lnTo>
                      <a:pt x="1658" y="269"/>
                    </a:lnTo>
                    <a:lnTo>
                      <a:pt x="1648" y="266"/>
                    </a:lnTo>
                    <a:lnTo>
                      <a:pt x="1639" y="264"/>
                    </a:lnTo>
                    <a:lnTo>
                      <a:pt x="1632" y="262"/>
                    </a:lnTo>
                    <a:lnTo>
                      <a:pt x="1620" y="257"/>
                    </a:lnTo>
                    <a:lnTo>
                      <a:pt x="1613" y="257"/>
                    </a:lnTo>
                    <a:lnTo>
                      <a:pt x="1606" y="254"/>
                    </a:lnTo>
                    <a:lnTo>
                      <a:pt x="1599" y="254"/>
                    </a:lnTo>
                    <a:lnTo>
                      <a:pt x="1592" y="252"/>
                    </a:lnTo>
                    <a:lnTo>
                      <a:pt x="1584" y="252"/>
                    </a:lnTo>
                    <a:lnTo>
                      <a:pt x="1577" y="252"/>
                    </a:lnTo>
                    <a:lnTo>
                      <a:pt x="1573" y="254"/>
                    </a:lnTo>
                    <a:lnTo>
                      <a:pt x="1566" y="254"/>
                    </a:lnTo>
                    <a:lnTo>
                      <a:pt x="1561" y="254"/>
                    </a:lnTo>
                    <a:lnTo>
                      <a:pt x="1556" y="254"/>
                    </a:lnTo>
                    <a:lnTo>
                      <a:pt x="1551" y="257"/>
                    </a:lnTo>
                    <a:lnTo>
                      <a:pt x="1547" y="257"/>
                    </a:lnTo>
                    <a:lnTo>
                      <a:pt x="1539" y="257"/>
                    </a:lnTo>
                    <a:lnTo>
                      <a:pt x="1537" y="259"/>
                    </a:lnTo>
                    <a:lnTo>
                      <a:pt x="1532" y="262"/>
                    </a:lnTo>
                    <a:lnTo>
                      <a:pt x="1525" y="264"/>
                    </a:lnTo>
                    <a:lnTo>
                      <a:pt x="1518" y="269"/>
                    </a:lnTo>
                    <a:lnTo>
                      <a:pt x="1511" y="273"/>
                    </a:lnTo>
                    <a:lnTo>
                      <a:pt x="1506" y="278"/>
                    </a:lnTo>
                    <a:lnTo>
                      <a:pt x="1499" y="283"/>
                    </a:lnTo>
                    <a:lnTo>
                      <a:pt x="1494" y="288"/>
                    </a:lnTo>
                    <a:lnTo>
                      <a:pt x="1490" y="295"/>
                    </a:lnTo>
                    <a:lnTo>
                      <a:pt x="1485" y="300"/>
                    </a:lnTo>
                    <a:lnTo>
                      <a:pt x="1480" y="307"/>
                    </a:lnTo>
                    <a:lnTo>
                      <a:pt x="1476" y="314"/>
                    </a:lnTo>
                    <a:lnTo>
                      <a:pt x="1471" y="321"/>
                    </a:lnTo>
                    <a:lnTo>
                      <a:pt x="1466" y="328"/>
                    </a:lnTo>
                    <a:lnTo>
                      <a:pt x="1459" y="335"/>
                    </a:lnTo>
                    <a:lnTo>
                      <a:pt x="1452" y="342"/>
                    </a:lnTo>
                    <a:lnTo>
                      <a:pt x="1445" y="349"/>
                    </a:lnTo>
                    <a:lnTo>
                      <a:pt x="1438" y="359"/>
                    </a:lnTo>
                    <a:lnTo>
                      <a:pt x="1431" y="361"/>
                    </a:lnTo>
                    <a:lnTo>
                      <a:pt x="1426" y="364"/>
                    </a:lnTo>
                    <a:lnTo>
                      <a:pt x="1421" y="366"/>
                    </a:lnTo>
                    <a:lnTo>
                      <a:pt x="1416" y="373"/>
                    </a:lnTo>
                    <a:lnTo>
                      <a:pt x="1412" y="376"/>
                    </a:lnTo>
                    <a:lnTo>
                      <a:pt x="1407" y="380"/>
                    </a:lnTo>
                    <a:lnTo>
                      <a:pt x="1400" y="383"/>
                    </a:lnTo>
                    <a:lnTo>
                      <a:pt x="1395" y="387"/>
                    </a:lnTo>
                    <a:lnTo>
                      <a:pt x="1388" y="390"/>
                    </a:lnTo>
                    <a:lnTo>
                      <a:pt x="1381" y="395"/>
                    </a:lnTo>
                    <a:lnTo>
                      <a:pt x="1374" y="397"/>
                    </a:lnTo>
                    <a:lnTo>
                      <a:pt x="1367" y="402"/>
                    </a:lnTo>
                    <a:lnTo>
                      <a:pt x="1357" y="404"/>
                    </a:lnTo>
                    <a:lnTo>
                      <a:pt x="1348" y="409"/>
                    </a:lnTo>
                    <a:lnTo>
                      <a:pt x="1341" y="411"/>
                    </a:lnTo>
                    <a:lnTo>
                      <a:pt x="1331" y="416"/>
                    </a:lnTo>
                    <a:lnTo>
                      <a:pt x="1319" y="418"/>
                    </a:lnTo>
                    <a:lnTo>
                      <a:pt x="1312" y="421"/>
                    </a:lnTo>
                    <a:lnTo>
                      <a:pt x="1300" y="425"/>
                    </a:lnTo>
                    <a:lnTo>
                      <a:pt x="1291" y="430"/>
                    </a:lnTo>
                    <a:lnTo>
                      <a:pt x="1277" y="433"/>
                    </a:lnTo>
                    <a:lnTo>
                      <a:pt x="1265" y="435"/>
                    </a:lnTo>
                    <a:lnTo>
                      <a:pt x="1253" y="437"/>
                    </a:lnTo>
                    <a:lnTo>
                      <a:pt x="1241" y="442"/>
                    </a:lnTo>
                    <a:lnTo>
                      <a:pt x="1227" y="444"/>
                    </a:lnTo>
                    <a:lnTo>
                      <a:pt x="1215" y="447"/>
                    </a:lnTo>
                    <a:lnTo>
                      <a:pt x="1201" y="449"/>
                    </a:lnTo>
                    <a:lnTo>
                      <a:pt x="1189" y="452"/>
                    </a:lnTo>
                    <a:lnTo>
                      <a:pt x="1177" y="456"/>
                    </a:lnTo>
                    <a:lnTo>
                      <a:pt x="1163" y="459"/>
                    </a:lnTo>
                    <a:lnTo>
                      <a:pt x="1151" y="461"/>
                    </a:lnTo>
                    <a:lnTo>
                      <a:pt x="1142" y="463"/>
                    </a:lnTo>
                    <a:lnTo>
                      <a:pt x="1130" y="463"/>
                    </a:lnTo>
                    <a:lnTo>
                      <a:pt x="1118" y="468"/>
                    </a:lnTo>
                    <a:lnTo>
                      <a:pt x="1108" y="468"/>
                    </a:lnTo>
                    <a:lnTo>
                      <a:pt x="1099" y="471"/>
                    </a:lnTo>
                    <a:lnTo>
                      <a:pt x="1087" y="473"/>
                    </a:lnTo>
                    <a:lnTo>
                      <a:pt x="1078" y="475"/>
                    </a:lnTo>
                    <a:lnTo>
                      <a:pt x="1068" y="475"/>
                    </a:lnTo>
                    <a:lnTo>
                      <a:pt x="1056" y="478"/>
                    </a:lnTo>
                    <a:lnTo>
                      <a:pt x="1049" y="480"/>
                    </a:lnTo>
                    <a:lnTo>
                      <a:pt x="1037" y="482"/>
                    </a:lnTo>
                    <a:lnTo>
                      <a:pt x="1028" y="482"/>
                    </a:lnTo>
                    <a:lnTo>
                      <a:pt x="1018" y="485"/>
                    </a:lnTo>
                    <a:lnTo>
                      <a:pt x="1011" y="485"/>
                    </a:lnTo>
                    <a:lnTo>
                      <a:pt x="1002" y="487"/>
                    </a:lnTo>
                    <a:lnTo>
                      <a:pt x="992" y="487"/>
                    </a:lnTo>
                    <a:lnTo>
                      <a:pt x="985" y="490"/>
                    </a:lnTo>
                    <a:lnTo>
                      <a:pt x="976" y="490"/>
                    </a:lnTo>
                    <a:lnTo>
                      <a:pt x="969" y="490"/>
                    </a:lnTo>
                    <a:lnTo>
                      <a:pt x="959" y="492"/>
                    </a:lnTo>
                    <a:lnTo>
                      <a:pt x="952" y="492"/>
                    </a:lnTo>
                    <a:lnTo>
                      <a:pt x="945" y="494"/>
                    </a:lnTo>
                    <a:lnTo>
                      <a:pt x="936" y="497"/>
                    </a:lnTo>
                    <a:lnTo>
                      <a:pt x="928" y="497"/>
                    </a:lnTo>
                    <a:lnTo>
                      <a:pt x="921" y="497"/>
                    </a:lnTo>
                    <a:lnTo>
                      <a:pt x="914" y="497"/>
                    </a:lnTo>
                    <a:lnTo>
                      <a:pt x="905" y="499"/>
                    </a:lnTo>
                    <a:lnTo>
                      <a:pt x="900" y="499"/>
                    </a:lnTo>
                    <a:lnTo>
                      <a:pt x="891" y="499"/>
                    </a:lnTo>
                    <a:lnTo>
                      <a:pt x="883" y="499"/>
                    </a:lnTo>
                    <a:lnTo>
                      <a:pt x="876" y="499"/>
                    </a:lnTo>
                    <a:lnTo>
                      <a:pt x="869" y="501"/>
                    </a:lnTo>
                    <a:lnTo>
                      <a:pt x="862" y="501"/>
                    </a:lnTo>
                    <a:lnTo>
                      <a:pt x="855" y="501"/>
                    </a:lnTo>
                    <a:lnTo>
                      <a:pt x="848" y="501"/>
                    </a:lnTo>
                    <a:lnTo>
                      <a:pt x="841" y="501"/>
                    </a:lnTo>
                    <a:lnTo>
                      <a:pt x="834" y="504"/>
                    </a:lnTo>
                    <a:lnTo>
                      <a:pt x="824" y="504"/>
                    </a:lnTo>
                    <a:lnTo>
                      <a:pt x="819" y="504"/>
                    </a:lnTo>
                    <a:lnTo>
                      <a:pt x="812" y="504"/>
                    </a:lnTo>
                    <a:lnTo>
                      <a:pt x="805" y="504"/>
                    </a:lnTo>
                    <a:lnTo>
                      <a:pt x="798" y="504"/>
                    </a:lnTo>
                    <a:lnTo>
                      <a:pt x="791" y="504"/>
                    </a:lnTo>
                    <a:lnTo>
                      <a:pt x="784" y="504"/>
                    </a:lnTo>
                    <a:lnTo>
                      <a:pt x="777" y="506"/>
                    </a:lnTo>
                    <a:lnTo>
                      <a:pt x="770" y="506"/>
                    </a:lnTo>
                    <a:lnTo>
                      <a:pt x="763" y="506"/>
                    </a:lnTo>
                    <a:lnTo>
                      <a:pt x="753" y="506"/>
                    </a:lnTo>
                    <a:lnTo>
                      <a:pt x="748" y="506"/>
                    </a:lnTo>
                    <a:lnTo>
                      <a:pt x="739" y="506"/>
                    </a:lnTo>
                    <a:lnTo>
                      <a:pt x="732" y="506"/>
                    </a:lnTo>
                    <a:lnTo>
                      <a:pt x="725" y="506"/>
                    </a:lnTo>
                    <a:lnTo>
                      <a:pt x="715" y="506"/>
                    </a:lnTo>
                    <a:lnTo>
                      <a:pt x="708" y="506"/>
                    </a:lnTo>
                    <a:lnTo>
                      <a:pt x="701" y="506"/>
                    </a:lnTo>
                    <a:lnTo>
                      <a:pt x="694" y="506"/>
                    </a:lnTo>
                    <a:lnTo>
                      <a:pt x="687" y="509"/>
                    </a:lnTo>
                    <a:lnTo>
                      <a:pt x="677" y="506"/>
                    </a:lnTo>
                    <a:lnTo>
                      <a:pt x="668" y="506"/>
                    </a:lnTo>
                    <a:lnTo>
                      <a:pt x="658" y="504"/>
                    </a:lnTo>
                    <a:lnTo>
                      <a:pt x="651" y="50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1" y="504"/>
                    </a:lnTo>
                    <a:lnTo>
                      <a:pt x="602" y="506"/>
                    </a:lnTo>
                    <a:lnTo>
                      <a:pt x="594" y="506"/>
                    </a:lnTo>
                    <a:lnTo>
                      <a:pt x="587" y="509"/>
                    </a:lnTo>
                    <a:lnTo>
                      <a:pt x="580" y="509"/>
                    </a:lnTo>
                    <a:lnTo>
                      <a:pt x="573" y="511"/>
                    </a:lnTo>
                    <a:lnTo>
                      <a:pt x="568" y="513"/>
                    </a:lnTo>
                    <a:lnTo>
                      <a:pt x="561" y="516"/>
                    </a:lnTo>
                    <a:lnTo>
                      <a:pt x="554" y="516"/>
                    </a:lnTo>
                    <a:lnTo>
                      <a:pt x="547" y="518"/>
                    </a:lnTo>
                    <a:lnTo>
                      <a:pt x="542" y="520"/>
                    </a:lnTo>
                    <a:lnTo>
                      <a:pt x="535" y="523"/>
                    </a:lnTo>
                    <a:lnTo>
                      <a:pt x="531" y="525"/>
                    </a:lnTo>
                    <a:lnTo>
                      <a:pt x="526" y="528"/>
                    </a:lnTo>
                    <a:lnTo>
                      <a:pt x="519" y="530"/>
                    </a:lnTo>
                    <a:lnTo>
                      <a:pt x="514" y="532"/>
                    </a:lnTo>
                    <a:lnTo>
                      <a:pt x="509" y="537"/>
                    </a:lnTo>
                    <a:lnTo>
                      <a:pt x="504" y="539"/>
                    </a:lnTo>
                    <a:lnTo>
                      <a:pt x="500" y="542"/>
                    </a:lnTo>
                    <a:lnTo>
                      <a:pt x="495" y="544"/>
                    </a:lnTo>
                    <a:lnTo>
                      <a:pt x="486" y="554"/>
                    </a:lnTo>
                    <a:lnTo>
                      <a:pt x="478" y="561"/>
                    </a:lnTo>
                    <a:lnTo>
                      <a:pt x="469" y="568"/>
                    </a:lnTo>
                    <a:lnTo>
                      <a:pt x="462" y="575"/>
                    </a:lnTo>
                    <a:lnTo>
                      <a:pt x="455" y="585"/>
                    </a:lnTo>
                    <a:lnTo>
                      <a:pt x="448" y="594"/>
                    </a:lnTo>
                    <a:lnTo>
                      <a:pt x="443" y="601"/>
                    </a:lnTo>
                    <a:lnTo>
                      <a:pt x="436" y="611"/>
                    </a:lnTo>
                    <a:lnTo>
                      <a:pt x="433" y="615"/>
                    </a:lnTo>
                    <a:lnTo>
                      <a:pt x="431" y="620"/>
                    </a:lnTo>
                    <a:lnTo>
                      <a:pt x="429" y="625"/>
                    </a:lnTo>
                    <a:lnTo>
                      <a:pt x="429" y="630"/>
                    </a:lnTo>
                    <a:lnTo>
                      <a:pt x="424" y="634"/>
                    </a:lnTo>
                    <a:lnTo>
                      <a:pt x="422" y="639"/>
                    </a:lnTo>
                    <a:lnTo>
                      <a:pt x="422" y="644"/>
                    </a:lnTo>
                    <a:lnTo>
                      <a:pt x="419" y="651"/>
                    </a:lnTo>
                    <a:lnTo>
                      <a:pt x="417" y="656"/>
                    </a:lnTo>
                    <a:lnTo>
                      <a:pt x="414" y="661"/>
                    </a:lnTo>
                    <a:lnTo>
                      <a:pt x="412" y="665"/>
                    </a:lnTo>
                    <a:lnTo>
                      <a:pt x="410" y="670"/>
                    </a:lnTo>
                    <a:lnTo>
                      <a:pt x="407" y="675"/>
                    </a:lnTo>
                    <a:lnTo>
                      <a:pt x="407" y="680"/>
                    </a:lnTo>
                    <a:lnTo>
                      <a:pt x="405" y="684"/>
                    </a:lnTo>
                    <a:lnTo>
                      <a:pt x="405" y="691"/>
                    </a:lnTo>
                    <a:lnTo>
                      <a:pt x="403" y="696"/>
                    </a:lnTo>
                    <a:lnTo>
                      <a:pt x="403" y="701"/>
                    </a:lnTo>
                    <a:lnTo>
                      <a:pt x="403" y="706"/>
                    </a:lnTo>
                    <a:lnTo>
                      <a:pt x="403" y="713"/>
                    </a:lnTo>
                    <a:lnTo>
                      <a:pt x="398" y="718"/>
                    </a:lnTo>
                    <a:lnTo>
                      <a:pt x="398" y="722"/>
                    </a:lnTo>
                    <a:lnTo>
                      <a:pt x="396" y="727"/>
                    </a:lnTo>
                    <a:lnTo>
                      <a:pt x="396" y="737"/>
                    </a:lnTo>
                    <a:lnTo>
                      <a:pt x="393" y="741"/>
                    </a:lnTo>
                    <a:lnTo>
                      <a:pt x="393" y="751"/>
                    </a:lnTo>
                    <a:lnTo>
                      <a:pt x="393" y="760"/>
                    </a:lnTo>
                    <a:lnTo>
                      <a:pt x="393" y="767"/>
                    </a:lnTo>
                    <a:lnTo>
                      <a:pt x="391" y="777"/>
                    </a:lnTo>
                    <a:lnTo>
                      <a:pt x="391" y="786"/>
                    </a:lnTo>
                    <a:lnTo>
                      <a:pt x="391" y="796"/>
                    </a:lnTo>
                    <a:lnTo>
                      <a:pt x="391" y="805"/>
                    </a:lnTo>
                    <a:lnTo>
                      <a:pt x="388" y="817"/>
                    </a:lnTo>
                    <a:lnTo>
                      <a:pt x="388" y="829"/>
                    </a:lnTo>
                    <a:lnTo>
                      <a:pt x="388" y="839"/>
                    </a:lnTo>
                    <a:lnTo>
                      <a:pt x="388" y="851"/>
                    </a:lnTo>
                    <a:lnTo>
                      <a:pt x="388" y="860"/>
                    </a:lnTo>
                    <a:lnTo>
                      <a:pt x="388" y="874"/>
                    </a:lnTo>
                    <a:lnTo>
                      <a:pt x="388" y="886"/>
                    </a:lnTo>
                    <a:lnTo>
                      <a:pt x="388" y="898"/>
                    </a:lnTo>
                    <a:lnTo>
                      <a:pt x="388" y="910"/>
                    </a:lnTo>
                    <a:lnTo>
                      <a:pt x="388" y="924"/>
                    </a:lnTo>
                    <a:lnTo>
                      <a:pt x="388" y="936"/>
                    </a:lnTo>
                    <a:lnTo>
                      <a:pt x="388" y="950"/>
                    </a:lnTo>
                    <a:lnTo>
                      <a:pt x="388" y="962"/>
                    </a:lnTo>
                    <a:lnTo>
                      <a:pt x="388" y="976"/>
                    </a:lnTo>
                    <a:lnTo>
                      <a:pt x="388" y="991"/>
                    </a:lnTo>
                    <a:lnTo>
                      <a:pt x="388" y="1003"/>
                    </a:lnTo>
                    <a:lnTo>
                      <a:pt x="388" y="1017"/>
                    </a:lnTo>
                    <a:lnTo>
                      <a:pt x="388" y="1031"/>
                    </a:lnTo>
                    <a:lnTo>
                      <a:pt x="388" y="1045"/>
                    </a:lnTo>
                    <a:lnTo>
                      <a:pt x="388" y="1060"/>
                    </a:lnTo>
                    <a:lnTo>
                      <a:pt x="386" y="1071"/>
                    </a:lnTo>
                    <a:lnTo>
                      <a:pt x="386" y="1088"/>
                    </a:lnTo>
                    <a:lnTo>
                      <a:pt x="386" y="1100"/>
                    </a:lnTo>
                    <a:lnTo>
                      <a:pt x="386" y="1114"/>
                    </a:lnTo>
                    <a:lnTo>
                      <a:pt x="386" y="1128"/>
                    </a:lnTo>
                    <a:lnTo>
                      <a:pt x="386" y="1143"/>
                    </a:lnTo>
                    <a:lnTo>
                      <a:pt x="386" y="1155"/>
                    </a:lnTo>
                    <a:lnTo>
                      <a:pt x="386" y="1169"/>
                    </a:lnTo>
                    <a:lnTo>
                      <a:pt x="386" y="1183"/>
                    </a:lnTo>
                    <a:lnTo>
                      <a:pt x="386" y="1195"/>
                    </a:lnTo>
                    <a:lnTo>
                      <a:pt x="386" y="1209"/>
                    </a:lnTo>
                    <a:lnTo>
                      <a:pt x="386" y="1221"/>
                    </a:lnTo>
                    <a:lnTo>
                      <a:pt x="386" y="1235"/>
                    </a:lnTo>
                    <a:lnTo>
                      <a:pt x="386" y="1247"/>
                    </a:lnTo>
                    <a:lnTo>
                      <a:pt x="386" y="1259"/>
                    </a:lnTo>
                    <a:lnTo>
                      <a:pt x="386" y="1273"/>
                    </a:lnTo>
                    <a:lnTo>
                      <a:pt x="384" y="1285"/>
                    </a:lnTo>
                    <a:lnTo>
                      <a:pt x="384" y="1297"/>
                    </a:lnTo>
                    <a:lnTo>
                      <a:pt x="384" y="1307"/>
                    </a:lnTo>
                    <a:lnTo>
                      <a:pt x="384" y="1318"/>
                    </a:lnTo>
                    <a:lnTo>
                      <a:pt x="381" y="1328"/>
                    </a:lnTo>
                    <a:lnTo>
                      <a:pt x="381" y="1340"/>
                    </a:lnTo>
                    <a:lnTo>
                      <a:pt x="381" y="1349"/>
                    </a:lnTo>
                    <a:lnTo>
                      <a:pt x="381" y="1361"/>
                    </a:lnTo>
                    <a:lnTo>
                      <a:pt x="379" y="1371"/>
                    </a:lnTo>
                    <a:lnTo>
                      <a:pt x="379" y="1380"/>
                    </a:lnTo>
                    <a:lnTo>
                      <a:pt x="379" y="1387"/>
                    </a:lnTo>
                    <a:lnTo>
                      <a:pt x="379" y="1397"/>
                    </a:lnTo>
                    <a:lnTo>
                      <a:pt x="377" y="1402"/>
                    </a:lnTo>
                    <a:lnTo>
                      <a:pt x="377" y="1411"/>
                    </a:lnTo>
                    <a:lnTo>
                      <a:pt x="374" y="1418"/>
                    </a:lnTo>
                    <a:lnTo>
                      <a:pt x="374" y="1425"/>
                    </a:lnTo>
                    <a:lnTo>
                      <a:pt x="374" y="1430"/>
                    </a:lnTo>
                    <a:lnTo>
                      <a:pt x="369" y="1437"/>
                    </a:lnTo>
                    <a:lnTo>
                      <a:pt x="369" y="1442"/>
                    </a:lnTo>
                    <a:lnTo>
                      <a:pt x="367" y="1449"/>
                    </a:lnTo>
                    <a:lnTo>
                      <a:pt x="365" y="1456"/>
                    </a:lnTo>
                    <a:lnTo>
                      <a:pt x="365" y="1463"/>
                    </a:lnTo>
                    <a:lnTo>
                      <a:pt x="362" y="1468"/>
                    </a:lnTo>
                    <a:lnTo>
                      <a:pt x="360" y="1475"/>
                    </a:lnTo>
                    <a:lnTo>
                      <a:pt x="358" y="1480"/>
                    </a:lnTo>
                    <a:lnTo>
                      <a:pt x="355" y="1487"/>
                    </a:lnTo>
                    <a:lnTo>
                      <a:pt x="353" y="1494"/>
                    </a:lnTo>
                    <a:lnTo>
                      <a:pt x="351" y="1499"/>
                    </a:lnTo>
                    <a:lnTo>
                      <a:pt x="348" y="1506"/>
                    </a:lnTo>
                    <a:lnTo>
                      <a:pt x="346" y="1511"/>
                    </a:lnTo>
                    <a:lnTo>
                      <a:pt x="341" y="1518"/>
                    </a:lnTo>
                    <a:lnTo>
                      <a:pt x="339" y="1525"/>
                    </a:lnTo>
                    <a:lnTo>
                      <a:pt x="336" y="1530"/>
                    </a:lnTo>
                    <a:lnTo>
                      <a:pt x="334" y="1537"/>
                    </a:lnTo>
                    <a:lnTo>
                      <a:pt x="327" y="1542"/>
                    </a:lnTo>
                    <a:lnTo>
                      <a:pt x="324" y="1549"/>
                    </a:lnTo>
                    <a:lnTo>
                      <a:pt x="322" y="1554"/>
                    </a:lnTo>
                    <a:lnTo>
                      <a:pt x="317" y="1561"/>
                    </a:lnTo>
                    <a:lnTo>
                      <a:pt x="313" y="1565"/>
                    </a:lnTo>
                    <a:lnTo>
                      <a:pt x="310" y="1573"/>
                    </a:lnTo>
                    <a:lnTo>
                      <a:pt x="306" y="1577"/>
                    </a:lnTo>
                    <a:lnTo>
                      <a:pt x="301" y="1582"/>
                    </a:lnTo>
                    <a:lnTo>
                      <a:pt x="296" y="1589"/>
                    </a:lnTo>
                    <a:lnTo>
                      <a:pt x="294" y="1594"/>
                    </a:lnTo>
                    <a:lnTo>
                      <a:pt x="287" y="1601"/>
                    </a:lnTo>
                    <a:lnTo>
                      <a:pt x="282" y="1606"/>
                    </a:lnTo>
                    <a:lnTo>
                      <a:pt x="277" y="1611"/>
                    </a:lnTo>
                    <a:lnTo>
                      <a:pt x="272" y="1618"/>
                    </a:lnTo>
                    <a:lnTo>
                      <a:pt x="268" y="1620"/>
                    </a:lnTo>
                    <a:lnTo>
                      <a:pt x="261" y="1625"/>
                    </a:lnTo>
                    <a:lnTo>
                      <a:pt x="253" y="1630"/>
                    </a:lnTo>
                    <a:lnTo>
                      <a:pt x="249" y="1634"/>
                    </a:lnTo>
                    <a:lnTo>
                      <a:pt x="242" y="1639"/>
                    </a:lnTo>
                    <a:lnTo>
                      <a:pt x="237" y="1644"/>
                    </a:lnTo>
                    <a:lnTo>
                      <a:pt x="230" y="1649"/>
                    </a:lnTo>
                    <a:lnTo>
                      <a:pt x="225" y="1653"/>
                    </a:lnTo>
                    <a:lnTo>
                      <a:pt x="216" y="1658"/>
                    </a:lnTo>
                    <a:lnTo>
                      <a:pt x="211" y="1663"/>
                    </a:lnTo>
                    <a:lnTo>
                      <a:pt x="204" y="1665"/>
                    </a:lnTo>
                    <a:lnTo>
                      <a:pt x="197" y="1670"/>
                    </a:lnTo>
                    <a:lnTo>
                      <a:pt x="189" y="1672"/>
                    </a:lnTo>
                    <a:lnTo>
                      <a:pt x="182" y="1677"/>
                    </a:lnTo>
                    <a:lnTo>
                      <a:pt x="173" y="1679"/>
                    </a:lnTo>
                    <a:lnTo>
                      <a:pt x="166" y="1684"/>
                    </a:lnTo>
                    <a:lnTo>
                      <a:pt x="156" y="1687"/>
                    </a:lnTo>
                    <a:lnTo>
                      <a:pt x="147" y="1689"/>
                    </a:lnTo>
                    <a:lnTo>
                      <a:pt x="140" y="1691"/>
                    </a:lnTo>
                    <a:lnTo>
                      <a:pt x="130" y="1694"/>
                    </a:lnTo>
                    <a:lnTo>
                      <a:pt x="121" y="1698"/>
                    </a:lnTo>
                    <a:lnTo>
                      <a:pt x="114" y="1701"/>
                    </a:lnTo>
                    <a:lnTo>
                      <a:pt x="104" y="1703"/>
                    </a:lnTo>
                    <a:lnTo>
                      <a:pt x="95" y="1706"/>
                    </a:lnTo>
                    <a:lnTo>
                      <a:pt x="85" y="1706"/>
                    </a:lnTo>
                    <a:lnTo>
                      <a:pt x="76" y="1708"/>
                    </a:lnTo>
                    <a:lnTo>
                      <a:pt x="64" y="1708"/>
                    </a:lnTo>
                    <a:lnTo>
                      <a:pt x="54" y="1710"/>
                    </a:lnTo>
                    <a:lnTo>
                      <a:pt x="45" y="1713"/>
                    </a:lnTo>
                    <a:lnTo>
                      <a:pt x="33" y="1713"/>
                    </a:lnTo>
                    <a:lnTo>
                      <a:pt x="24" y="1713"/>
                    </a:lnTo>
                    <a:lnTo>
                      <a:pt x="12" y="1715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11" name="Freeform 101"/>
              <p:cNvSpPr>
                <a:spLocks noChangeAspect="1"/>
              </p:cNvSpPr>
              <p:nvPr/>
            </p:nvSpPr>
            <p:spPr bwMode="auto">
              <a:xfrm>
                <a:off x="2793" y="9103"/>
                <a:ext cx="1160" cy="1059"/>
              </a:xfrm>
              <a:custGeom>
                <a:avLst/>
                <a:gdLst>
                  <a:gd name="T0" fmla="*/ 14 w 1160"/>
                  <a:gd name="T1" fmla="*/ 955 h 1059"/>
                  <a:gd name="T2" fmla="*/ 61 w 1160"/>
                  <a:gd name="T3" fmla="*/ 810 h 1059"/>
                  <a:gd name="T4" fmla="*/ 137 w 1160"/>
                  <a:gd name="T5" fmla="*/ 617 h 1059"/>
                  <a:gd name="T6" fmla="*/ 246 w 1160"/>
                  <a:gd name="T7" fmla="*/ 413 h 1059"/>
                  <a:gd name="T8" fmla="*/ 391 w 1160"/>
                  <a:gd name="T9" fmla="*/ 226 h 1059"/>
                  <a:gd name="T10" fmla="*/ 566 w 1160"/>
                  <a:gd name="T11" fmla="*/ 93 h 1059"/>
                  <a:gd name="T12" fmla="*/ 736 w 1160"/>
                  <a:gd name="T13" fmla="*/ 24 h 1059"/>
                  <a:gd name="T14" fmla="*/ 888 w 1160"/>
                  <a:gd name="T15" fmla="*/ 0 h 1059"/>
                  <a:gd name="T16" fmla="*/ 1009 w 1160"/>
                  <a:gd name="T17" fmla="*/ 14 h 1059"/>
                  <a:gd name="T18" fmla="*/ 1099 w 1160"/>
                  <a:gd name="T19" fmla="*/ 50 h 1059"/>
                  <a:gd name="T20" fmla="*/ 1156 w 1160"/>
                  <a:gd name="T21" fmla="*/ 100 h 1059"/>
                  <a:gd name="T22" fmla="*/ 1149 w 1160"/>
                  <a:gd name="T23" fmla="*/ 171 h 1059"/>
                  <a:gd name="T24" fmla="*/ 1118 w 1160"/>
                  <a:gd name="T25" fmla="*/ 228 h 1059"/>
                  <a:gd name="T26" fmla="*/ 1073 w 1160"/>
                  <a:gd name="T27" fmla="*/ 292 h 1059"/>
                  <a:gd name="T28" fmla="*/ 1009 w 1160"/>
                  <a:gd name="T29" fmla="*/ 368 h 1059"/>
                  <a:gd name="T30" fmla="*/ 924 w 1160"/>
                  <a:gd name="T31" fmla="*/ 454 h 1059"/>
                  <a:gd name="T32" fmla="*/ 874 w 1160"/>
                  <a:gd name="T33" fmla="*/ 408 h 1059"/>
                  <a:gd name="T34" fmla="*/ 874 w 1160"/>
                  <a:gd name="T35" fmla="*/ 373 h 1059"/>
                  <a:gd name="T36" fmla="*/ 807 w 1160"/>
                  <a:gd name="T37" fmla="*/ 344 h 1059"/>
                  <a:gd name="T38" fmla="*/ 741 w 1160"/>
                  <a:gd name="T39" fmla="*/ 363 h 1059"/>
                  <a:gd name="T40" fmla="*/ 672 w 1160"/>
                  <a:gd name="T41" fmla="*/ 385 h 1059"/>
                  <a:gd name="T42" fmla="*/ 613 w 1160"/>
                  <a:gd name="T43" fmla="*/ 401 h 1059"/>
                  <a:gd name="T44" fmla="*/ 564 w 1160"/>
                  <a:gd name="T45" fmla="*/ 408 h 1059"/>
                  <a:gd name="T46" fmla="*/ 606 w 1160"/>
                  <a:gd name="T47" fmla="*/ 342 h 1059"/>
                  <a:gd name="T48" fmla="*/ 644 w 1160"/>
                  <a:gd name="T49" fmla="*/ 280 h 1059"/>
                  <a:gd name="T50" fmla="*/ 684 w 1160"/>
                  <a:gd name="T51" fmla="*/ 216 h 1059"/>
                  <a:gd name="T52" fmla="*/ 722 w 1160"/>
                  <a:gd name="T53" fmla="*/ 154 h 1059"/>
                  <a:gd name="T54" fmla="*/ 663 w 1160"/>
                  <a:gd name="T55" fmla="*/ 159 h 1059"/>
                  <a:gd name="T56" fmla="*/ 623 w 1160"/>
                  <a:gd name="T57" fmla="*/ 221 h 1059"/>
                  <a:gd name="T58" fmla="*/ 580 w 1160"/>
                  <a:gd name="T59" fmla="*/ 294 h 1059"/>
                  <a:gd name="T60" fmla="*/ 537 w 1160"/>
                  <a:gd name="T61" fmla="*/ 366 h 1059"/>
                  <a:gd name="T62" fmla="*/ 500 w 1160"/>
                  <a:gd name="T63" fmla="*/ 435 h 1059"/>
                  <a:gd name="T64" fmla="*/ 436 w 1160"/>
                  <a:gd name="T65" fmla="*/ 501 h 1059"/>
                  <a:gd name="T66" fmla="*/ 346 w 1160"/>
                  <a:gd name="T67" fmla="*/ 601 h 1059"/>
                  <a:gd name="T68" fmla="*/ 263 w 1160"/>
                  <a:gd name="T69" fmla="*/ 708 h 1059"/>
                  <a:gd name="T70" fmla="*/ 187 w 1160"/>
                  <a:gd name="T71" fmla="*/ 805 h 1059"/>
                  <a:gd name="T72" fmla="*/ 135 w 1160"/>
                  <a:gd name="T73" fmla="*/ 879 h 1059"/>
                  <a:gd name="T74" fmla="*/ 140 w 1160"/>
                  <a:gd name="T75" fmla="*/ 924 h 1059"/>
                  <a:gd name="T76" fmla="*/ 213 w 1160"/>
                  <a:gd name="T77" fmla="*/ 841 h 1059"/>
                  <a:gd name="T78" fmla="*/ 308 w 1160"/>
                  <a:gd name="T79" fmla="*/ 729 h 1059"/>
                  <a:gd name="T80" fmla="*/ 402 w 1160"/>
                  <a:gd name="T81" fmla="*/ 627 h 1059"/>
                  <a:gd name="T82" fmla="*/ 483 w 1160"/>
                  <a:gd name="T83" fmla="*/ 544 h 1059"/>
                  <a:gd name="T84" fmla="*/ 545 w 1160"/>
                  <a:gd name="T85" fmla="*/ 487 h 1059"/>
                  <a:gd name="T86" fmla="*/ 594 w 1160"/>
                  <a:gd name="T87" fmla="*/ 456 h 1059"/>
                  <a:gd name="T88" fmla="*/ 658 w 1160"/>
                  <a:gd name="T89" fmla="*/ 437 h 1059"/>
                  <a:gd name="T90" fmla="*/ 715 w 1160"/>
                  <a:gd name="T91" fmla="*/ 420 h 1059"/>
                  <a:gd name="T92" fmla="*/ 772 w 1160"/>
                  <a:gd name="T93" fmla="*/ 404 h 1059"/>
                  <a:gd name="T94" fmla="*/ 834 w 1160"/>
                  <a:gd name="T95" fmla="*/ 385 h 1059"/>
                  <a:gd name="T96" fmla="*/ 883 w 1160"/>
                  <a:gd name="T97" fmla="*/ 437 h 1059"/>
                  <a:gd name="T98" fmla="*/ 881 w 1160"/>
                  <a:gd name="T99" fmla="*/ 487 h 1059"/>
                  <a:gd name="T100" fmla="*/ 822 w 1160"/>
                  <a:gd name="T101" fmla="*/ 537 h 1059"/>
                  <a:gd name="T102" fmla="*/ 758 w 1160"/>
                  <a:gd name="T103" fmla="*/ 584 h 1059"/>
                  <a:gd name="T104" fmla="*/ 684 w 1160"/>
                  <a:gd name="T105" fmla="*/ 636 h 1059"/>
                  <a:gd name="T106" fmla="*/ 609 w 1160"/>
                  <a:gd name="T107" fmla="*/ 686 h 1059"/>
                  <a:gd name="T108" fmla="*/ 523 w 1160"/>
                  <a:gd name="T109" fmla="*/ 741 h 1059"/>
                  <a:gd name="T110" fmla="*/ 459 w 1160"/>
                  <a:gd name="T111" fmla="*/ 777 h 1059"/>
                  <a:gd name="T112" fmla="*/ 388 w 1160"/>
                  <a:gd name="T113" fmla="*/ 829 h 1059"/>
                  <a:gd name="T114" fmla="*/ 294 w 1160"/>
                  <a:gd name="T115" fmla="*/ 898 h 1059"/>
                  <a:gd name="T116" fmla="*/ 196 w 1160"/>
                  <a:gd name="T117" fmla="*/ 967 h 1059"/>
                  <a:gd name="T118" fmla="*/ 118 w 1160"/>
                  <a:gd name="T119" fmla="*/ 1024 h 1059"/>
                  <a:gd name="T120" fmla="*/ 52 w 1160"/>
                  <a:gd name="T121" fmla="*/ 1059 h 1059"/>
                  <a:gd name="T122" fmla="*/ 0 w 1160"/>
                  <a:gd name="T123" fmla="*/ 1019 h 10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0"/>
                  <a:gd name="T187" fmla="*/ 0 h 1059"/>
                  <a:gd name="T188" fmla="*/ 1160 w 1160"/>
                  <a:gd name="T189" fmla="*/ 1059 h 10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0" h="1059">
                    <a:moveTo>
                      <a:pt x="0" y="1019"/>
                    </a:moveTo>
                    <a:lnTo>
                      <a:pt x="0" y="1016"/>
                    </a:lnTo>
                    <a:lnTo>
                      <a:pt x="0" y="1009"/>
                    </a:lnTo>
                    <a:lnTo>
                      <a:pt x="0" y="1005"/>
                    </a:lnTo>
                    <a:lnTo>
                      <a:pt x="2" y="1002"/>
                    </a:lnTo>
                    <a:lnTo>
                      <a:pt x="2" y="995"/>
                    </a:lnTo>
                    <a:lnTo>
                      <a:pt x="5" y="990"/>
                    </a:lnTo>
                    <a:lnTo>
                      <a:pt x="7" y="981"/>
                    </a:lnTo>
                    <a:lnTo>
                      <a:pt x="9" y="971"/>
                    </a:lnTo>
                    <a:lnTo>
                      <a:pt x="12" y="964"/>
                    </a:lnTo>
                    <a:lnTo>
                      <a:pt x="14" y="955"/>
                    </a:lnTo>
                    <a:lnTo>
                      <a:pt x="16" y="943"/>
                    </a:lnTo>
                    <a:lnTo>
                      <a:pt x="21" y="933"/>
                    </a:lnTo>
                    <a:lnTo>
                      <a:pt x="24" y="921"/>
                    </a:lnTo>
                    <a:lnTo>
                      <a:pt x="28" y="910"/>
                    </a:lnTo>
                    <a:lnTo>
                      <a:pt x="31" y="898"/>
                    </a:lnTo>
                    <a:lnTo>
                      <a:pt x="35" y="883"/>
                    </a:lnTo>
                    <a:lnTo>
                      <a:pt x="40" y="869"/>
                    </a:lnTo>
                    <a:lnTo>
                      <a:pt x="45" y="857"/>
                    </a:lnTo>
                    <a:lnTo>
                      <a:pt x="50" y="841"/>
                    </a:lnTo>
                    <a:lnTo>
                      <a:pt x="54" y="826"/>
                    </a:lnTo>
                    <a:lnTo>
                      <a:pt x="61" y="810"/>
                    </a:lnTo>
                    <a:lnTo>
                      <a:pt x="69" y="796"/>
                    </a:lnTo>
                    <a:lnTo>
                      <a:pt x="71" y="777"/>
                    </a:lnTo>
                    <a:lnTo>
                      <a:pt x="78" y="760"/>
                    </a:lnTo>
                    <a:lnTo>
                      <a:pt x="85" y="743"/>
                    </a:lnTo>
                    <a:lnTo>
                      <a:pt x="92" y="727"/>
                    </a:lnTo>
                    <a:lnTo>
                      <a:pt x="99" y="708"/>
                    </a:lnTo>
                    <a:lnTo>
                      <a:pt x="106" y="691"/>
                    </a:lnTo>
                    <a:lnTo>
                      <a:pt x="114" y="674"/>
                    </a:lnTo>
                    <a:lnTo>
                      <a:pt x="123" y="655"/>
                    </a:lnTo>
                    <a:lnTo>
                      <a:pt x="130" y="636"/>
                    </a:lnTo>
                    <a:lnTo>
                      <a:pt x="137" y="617"/>
                    </a:lnTo>
                    <a:lnTo>
                      <a:pt x="147" y="598"/>
                    </a:lnTo>
                    <a:lnTo>
                      <a:pt x="156" y="582"/>
                    </a:lnTo>
                    <a:lnTo>
                      <a:pt x="163" y="563"/>
                    </a:lnTo>
                    <a:lnTo>
                      <a:pt x="173" y="544"/>
                    </a:lnTo>
                    <a:lnTo>
                      <a:pt x="182" y="525"/>
                    </a:lnTo>
                    <a:lnTo>
                      <a:pt x="194" y="506"/>
                    </a:lnTo>
                    <a:lnTo>
                      <a:pt x="204" y="487"/>
                    </a:lnTo>
                    <a:lnTo>
                      <a:pt x="213" y="468"/>
                    </a:lnTo>
                    <a:lnTo>
                      <a:pt x="225" y="449"/>
                    </a:lnTo>
                    <a:lnTo>
                      <a:pt x="237" y="430"/>
                    </a:lnTo>
                    <a:lnTo>
                      <a:pt x="246" y="413"/>
                    </a:lnTo>
                    <a:lnTo>
                      <a:pt x="260" y="394"/>
                    </a:lnTo>
                    <a:lnTo>
                      <a:pt x="270" y="375"/>
                    </a:lnTo>
                    <a:lnTo>
                      <a:pt x="284" y="359"/>
                    </a:lnTo>
                    <a:lnTo>
                      <a:pt x="296" y="342"/>
                    </a:lnTo>
                    <a:lnTo>
                      <a:pt x="308" y="323"/>
                    </a:lnTo>
                    <a:lnTo>
                      <a:pt x="322" y="304"/>
                    </a:lnTo>
                    <a:lnTo>
                      <a:pt x="334" y="290"/>
                    </a:lnTo>
                    <a:lnTo>
                      <a:pt x="348" y="273"/>
                    </a:lnTo>
                    <a:lnTo>
                      <a:pt x="362" y="256"/>
                    </a:lnTo>
                    <a:lnTo>
                      <a:pt x="376" y="242"/>
                    </a:lnTo>
                    <a:lnTo>
                      <a:pt x="391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6" y="183"/>
                    </a:lnTo>
                    <a:lnTo>
                      <a:pt x="450" y="171"/>
                    </a:lnTo>
                    <a:lnTo>
                      <a:pt x="466" y="159"/>
                    </a:lnTo>
                    <a:lnTo>
                      <a:pt x="483" y="147"/>
                    </a:lnTo>
                    <a:lnTo>
                      <a:pt x="500" y="135"/>
                    </a:lnTo>
                    <a:lnTo>
                      <a:pt x="516" y="123"/>
                    </a:lnTo>
                    <a:lnTo>
                      <a:pt x="533" y="112"/>
                    </a:lnTo>
                    <a:lnTo>
                      <a:pt x="549" y="104"/>
                    </a:lnTo>
                    <a:lnTo>
                      <a:pt x="566" y="93"/>
                    </a:lnTo>
                    <a:lnTo>
                      <a:pt x="582" y="85"/>
                    </a:lnTo>
                    <a:lnTo>
                      <a:pt x="597" y="76"/>
                    </a:lnTo>
                    <a:lnTo>
                      <a:pt x="613" y="69"/>
                    </a:lnTo>
                    <a:lnTo>
                      <a:pt x="630" y="59"/>
                    </a:lnTo>
                    <a:lnTo>
                      <a:pt x="646" y="55"/>
                    </a:lnTo>
                    <a:lnTo>
                      <a:pt x="663" y="47"/>
                    </a:lnTo>
                    <a:lnTo>
                      <a:pt x="677" y="43"/>
                    </a:lnTo>
                    <a:lnTo>
                      <a:pt x="694" y="36"/>
                    </a:lnTo>
                    <a:lnTo>
                      <a:pt x="708" y="31"/>
                    </a:lnTo>
                    <a:lnTo>
                      <a:pt x="722" y="26"/>
                    </a:lnTo>
                    <a:lnTo>
                      <a:pt x="736" y="24"/>
                    </a:lnTo>
                    <a:lnTo>
                      <a:pt x="751" y="19"/>
                    </a:lnTo>
                    <a:lnTo>
                      <a:pt x="767" y="17"/>
                    </a:lnTo>
                    <a:lnTo>
                      <a:pt x="781" y="12"/>
                    </a:lnTo>
                    <a:lnTo>
                      <a:pt x="793" y="9"/>
                    </a:lnTo>
                    <a:lnTo>
                      <a:pt x="807" y="7"/>
                    </a:lnTo>
                    <a:lnTo>
                      <a:pt x="822" y="7"/>
                    </a:lnTo>
                    <a:lnTo>
                      <a:pt x="834" y="2"/>
                    </a:lnTo>
                    <a:lnTo>
                      <a:pt x="848" y="2"/>
                    </a:lnTo>
                    <a:lnTo>
                      <a:pt x="862" y="2"/>
                    </a:lnTo>
                    <a:lnTo>
                      <a:pt x="876" y="2"/>
                    </a:lnTo>
                    <a:lnTo>
                      <a:pt x="888" y="0"/>
                    </a:lnTo>
                    <a:lnTo>
                      <a:pt x="900" y="0"/>
                    </a:lnTo>
                    <a:lnTo>
                      <a:pt x="912" y="2"/>
                    </a:lnTo>
                    <a:lnTo>
                      <a:pt x="924" y="2"/>
                    </a:lnTo>
                    <a:lnTo>
                      <a:pt x="935" y="2"/>
                    </a:lnTo>
                    <a:lnTo>
                      <a:pt x="945" y="5"/>
                    </a:lnTo>
                    <a:lnTo>
                      <a:pt x="957" y="5"/>
                    </a:lnTo>
                    <a:lnTo>
                      <a:pt x="969" y="7"/>
                    </a:lnTo>
                    <a:lnTo>
                      <a:pt x="978" y="9"/>
                    </a:lnTo>
                    <a:lnTo>
                      <a:pt x="987" y="9"/>
                    </a:lnTo>
                    <a:lnTo>
                      <a:pt x="999" y="12"/>
                    </a:lnTo>
                    <a:lnTo>
                      <a:pt x="1009" y="14"/>
                    </a:lnTo>
                    <a:lnTo>
                      <a:pt x="1018" y="17"/>
                    </a:lnTo>
                    <a:lnTo>
                      <a:pt x="1028" y="21"/>
                    </a:lnTo>
                    <a:lnTo>
                      <a:pt x="1037" y="24"/>
                    </a:lnTo>
                    <a:lnTo>
                      <a:pt x="1047" y="26"/>
                    </a:lnTo>
                    <a:lnTo>
                      <a:pt x="1054" y="28"/>
                    </a:lnTo>
                    <a:lnTo>
                      <a:pt x="1063" y="31"/>
                    </a:lnTo>
                    <a:lnTo>
                      <a:pt x="1070" y="36"/>
                    </a:lnTo>
                    <a:lnTo>
                      <a:pt x="1077" y="38"/>
                    </a:lnTo>
                    <a:lnTo>
                      <a:pt x="1085" y="43"/>
                    </a:lnTo>
                    <a:lnTo>
                      <a:pt x="1092" y="45"/>
                    </a:lnTo>
                    <a:lnTo>
                      <a:pt x="1099" y="50"/>
                    </a:lnTo>
                    <a:lnTo>
                      <a:pt x="1106" y="55"/>
                    </a:lnTo>
                    <a:lnTo>
                      <a:pt x="1111" y="57"/>
                    </a:lnTo>
                    <a:lnTo>
                      <a:pt x="1118" y="59"/>
                    </a:lnTo>
                    <a:lnTo>
                      <a:pt x="1122" y="64"/>
                    </a:lnTo>
                    <a:lnTo>
                      <a:pt x="1127" y="69"/>
                    </a:lnTo>
                    <a:lnTo>
                      <a:pt x="1132" y="71"/>
                    </a:lnTo>
                    <a:lnTo>
                      <a:pt x="1134" y="76"/>
                    </a:lnTo>
                    <a:lnTo>
                      <a:pt x="1139" y="81"/>
                    </a:lnTo>
                    <a:lnTo>
                      <a:pt x="1144" y="83"/>
                    </a:lnTo>
                    <a:lnTo>
                      <a:pt x="1151" y="93"/>
                    </a:lnTo>
                    <a:lnTo>
                      <a:pt x="1156" y="100"/>
                    </a:lnTo>
                    <a:lnTo>
                      <a:pt x="1158" y="107"/>
                    </a:lnTo>
                    <a:lnTo>
                      <a:pt x="1160" y="114"/>
                    </a:lnTo>
                    <a:lnTo>
                      <a:pt x="1160" y="119"/>
                    </a:lnTo>
                    <a:lnTo>
                      <a:pt x="1160" y="123"/>
                    </a:lnTo>
                    <a:lnTo>
                      <a:pt x="1160" y="128"/>
                    </a:lnTo>
                    <a:lnTo>
                      <a:pt x="1160" y="135"/>
                    </a:lnTo>
                    <a:lnTo>
                      <a:pt x="1158" y="140"/>
                    </a:lnTo>
                    <a:lnTo>
                      <a:pt x="1158" y="147"/>
                    </a:lnTo>
                    <a:lnTo>
                      <a:pt x="1156" y="154"/>
                    </a:lnTo>
                    <a:lnTo>
                      <a:pt x="1151" y="164"/>
                    </a:lnTo>
                    <a:lnTo>
                      <a:pt x="1149" y="171"/>
                    </a:lnTo>
                    <a:lnTo>
                      <a:pt x="1144" y="178"/>
                    </a:lnTo>
                    <a:lnTo>
                      <a:pt x="1141" y="183"/>
                    </a:lnTo>
                    <a:lnTo>
                      <a:pt x="1139" y="188"/>
                    </a:lnTo>
                    <a:lnTo>
                      <a:pt x="1137" y="192"/>
                    </a:lnTo>
                    <a:lnTo>
                      <a:pt x="1134" y="197"/>
                    </a:lnTo>
                    <a:lnTo>
                      <a:pt x="1132" y="202"/>
                    </a:lnTo>
                    <a:lnTo>
                      <a:pt x="1130" y="207"/>
                    </a:lnTo>
                    <a:lnTo>
                      <a:pt x="1130" y="211"/>
                    </a:lnTo>
                    <a:lnTo>
                      <a:pt x="1125" y="218"/>
                    </a:lnTo>
                    <a:lnTo>
                      <a:pt x="1122" y="223"/>
                    </a:lnTo>
                    <a:lnTo>
                      <a:pt x="1118" y="228"/>
                    </a:lnTo>
                    <a:lnTo>
                      <a:pt x="1115" y="235"/>
                    </a:lnTo>
                    <a:lnTo>
                      <a:pt x="1113" y="240"/>
                    </a:lnTo>
                    <a:lnTo>
                      <a:pt x="1108" y="245"/>
                    </a:lnTo>
                    <a:lnTo>
                      <a:pt x="1104" y="249"/>
                    </a:lnTo>
                    <a:lnTo>
                      <a:pt x="1101" y="256"/>
                    </a:lnTo>
                    <a:lnTo>
                      <a:pt x="1096" y="261"/>
                    </a:lnTo>
                    <a:lnTo>
                      <a:pt x="1092" y="268"/>
                    </a:lnTo>
                    <a:lnTo>
                      <a:pt x="1087" y="275"/>
                    </a:lnTo>
                    <a:lnTo>
                      <a:pt x="1082" y="280"/>
                    </a:lnTo>
                    <a:lnTo>
                      <a:pt x="1077" y="287"/>
                    </a:lnTo>
                    <a:lnTo>
                      <a:pt x="1073" y="292"/>
                    </a:lnTo>
                    <a:lnTo>
                      <a:pt x="1068" y="299"/>
                    </a:lnTo>
                    <a:lnTo>
                      <a:pt x="1063" y="306"/>
                    </a:lnTo>
                    <a:lnTo>
                      <a:pt x="1056" y="313"/>
                    </a:lnTo>
                    <a:lnTo>
                      <a:pt x="1051" y="318"/>
                    </a:lnTo>
                    <a:lnTo>
                      <a:pt x="1047" y="325"/>
                    </a:lnTo>
                    <a:lnTo>
                      <a:pt x="1040" y="332"/>
                    </a:lnTo>
                    <a:lnTo>
                      <a:pt x="1035" y="342"/>
                    </a:lnTo>
                    <a:lnTo>
                      <a:pt x="1028" y="347"/>
                    </a:lnTo>
                    <a:lnTo>
                      <a:pt x="1021" y="354"/>
                    </a:lnTo>
                    <a:lnTo>
                      <a:pt x="1014" y="361"/>
                    </a:lnTo>
                    <a:lnTo>
                      <a:pt x="1009" y="368"/>
                    </a:lnTo>
                    <a:lnTo>
                      <a:pt x="1002" y="375"/>
                    </a:lnTo>
                    <a:lnTo>
                      <a:pt x="995" y="385"/>
                    </a:lnTo>
                    <a:lnTo>
                      <a:pt x="985" y="392"/>
                    </a:lnTo>
                    <a:lnTo>
                      <a:pt x="980" y="399"/>
                    </a:lnTo>
                    <a:lnTo>
                      <a:pt x="971" y="406"/>
                    </a:lnTo>
                    <a:lnTo>
                      <a:pt x="964" y="413"/>
                    </a:lnTo>
                    <a:lnTo>
                      <a:pt x="957" y="423"/>
                    </a:lnTo>
                    <a:lnTo>
                      <a:pt x="950" y="430"/>
                    </a:lnTo>
                    <a:lnTo>
                      <a:pt x="940" y="437"/>
                    </a:lnTo>
                    <a:lnTo>
                      <a:pt x="931" y="444"/>
                    </a:lnTo>
                    <a:lnTo>
                      <a:pt x="924" y="454"/>
                    </a:lnTo>
                    <a:lnTo>
                      <a:pt x="914" y="463"/>
                    </a:lnTo>
                    <a:lnTo>
                      <a:pt x="912" y="456"/>
                    </a:lnTo>
                    <a:lnTo>
                      <a:pt x="907" y="451"/>
                    </a:lnTo>
                    <a:lnTo>
                      <a:pt x="902" y="446"/>
                    </a:lnTo>
                    <a:lnTo>
                      <a:pt x="900" y="442"/>
                    </a:lnTo>
                    <a:lnTo>
                      <a:pt x="895" y="437"/>
                    </a:lnTo>
                    <a:lnTo>
                      <a:pt x="890" y="430"/>
                    </a:lnTo>
                    <a:lnTo>
                      <a:pt x="886" y="425"/>
                    </a:lnTo>
                    <a:lnTo>
                      <a:pt x="883" y="418"/>
                    </a:lnTo>
                    <a:lnTo>
                      <a:pt x="876" y="413"/>
                    </a:lnTo>
                    <a:lnTo>
                      <a:pt x="874" y="408"/>
                    </a:lnTo>
                    <a:lnTo>
                      <a:pt x="871" y="401"/>
                    </a:lnTo>
                    <a:lnTo>
                      <a:pt x="867" y="397"/>
                    </a:lnTo>
                    <a:lnTo>
                      <a:pt x="862" y="392"/>
                    </a:lnTo>
                    <a:lnTo>
                      <a:pt x="860" y="387"/>
                    </a:lnTo>
                    <a:lnTo>
                      <a:pt x="857" y="382"/>
                    </a:lnTo>
                    <a:lnTo>
                      <a:pt x="855" y="380"/>
                    </a:lnTo>
                    <a:lnTo>
                      <a:pt x="860" y="378"/>
                    </a:lnTo>
                    <a:lnTo>
                      <a:pt x="862" y="375"/>
                    </a:lnTo>
                    <a:lnTo>
                      <a:pt x="867" y="373"/>
                    </a:lnTo>
                    <a:lnTo>
                      <a:pt x="871" y="373"/>
                    </a:lnTo>
                    <a:lnTo>
                      <a:pt x="874" y="373"/>
                    </a:lnTo>
                    <a:lnTo>
                      <a:pt x="876" y="373"/>
                    </a:lnTo>
                    <a:lnTo>
                      <a:pt x="862" y="328"/>
                    </a:lnTo>
                    <a:lnTo>
                      <a:pt x="855" y="330"/>
                    </a:lnTo>
                    <a:lnTo>
                      <a:pt x="845" y="332"/>
                    </a:lnTo>
                    <a:lnTo>
                      <a:pt x="841" y="332"/>
                    </a:lnTo>
                    <a:lnTo>
                      <a:pt x="834" y="335"/>
                    </a:lnTo>
                    <a:lnTo>
                      <a:pt x="829" y="335"/>
                    </a:lnTo>
                    <a:lnTo>
                      <a:pt x="826" y="340"/>
                    </a:lnTo>
                    <a:lnTo>
                      <a:pt x="819" y="340"/>
                    </a:lnTo>
                    <a:lnTo>
                      <a:pt x="815" y="342"/>
                    </a:lnTo>
                    <a:lnTo>
                      <a:pt x="807" y="344"/>
                    </a:lnTo>
                    <a:lnTo>
                      <a:pt x="803" y="344"/>
                    </a:lnTo>
                    <a:lnTo>
                      <a:pt x="798" y="347"/>
                    </a:lnTo>
                    <a:lnTo>
                      <a:pt x="791" y="349"/>
                    </a:lnTo>
                    <a:lnTo>
                      <a:pt x="786" y="349"/>
                    </a:lnTo>
                    <a:lnTo>
                      <a:pt x="779" y="354"/>
                    </a:lnTo>
                    <a:lnTo>
                      <a:pt x="774" y="354"/>
                    </a:lnTo>
                    <a:lnTo>
                      <a:pt x="767" y="356"/>
                    </a:lnTo>
                    <a:lnTo>
                      <a:pt x="760" y="359"/>
                    </a:lnTo>
                    <a:lnTo>
                      <a:pt x="753" y="361"/>
                    </a:lnTo>
                    <a:lnTo>
                      <a:pt x="748" y="361"/>
                    </a:lnTo>
                    <a:lnTo>
                      <a:pt x="741" y="363"/>
                    </a:lnTo>
                    <a:lnTo>
                      <a:pt x="736" y="366"/>
                    </a:lnTo>
                    <a:lnTo>
                      <a:pt x="729" y="368"/>
                    </a:lnTo>
                    <a:lnTo>
                      <a:pt x="722" y="370"/>
                    </a:lnTo>
                    <a:lnTo>
                      <a:pt x="717" y="370"/>
                    </a:lnTo>
                    <a:lnTo>
                      <a:pt x="710" y="373"/>
                    </a:lnTo>
                    <a:lnTo>
                      <a:pt x="706" y="375"/>
                    </a:lnTo>
                    <a:lnTo>
                      <a:pt x="699" y="378"/>
                    </a:lnTo>
                    <a:lnTo>
                      <a:pt x="691" y="378"/>
                    </a:lnTo>
                    <a:lnTo>
                      <a:pt x="684" y="382"/>
                    </a:lnTo>
                    <a:lnTo>
                      <a:pt x="680" y="385"/>
                    </a:lnTo>
                    <a:lnTo>
                      <a:pt x="672" y="385"/>
                    </a:lnTo>
                    <a:lnTo>
                      <a:pt x="668" y="387"/>
                    </a:lnTo>
                    <a:lnTo>
                      <a:pt x="661" y="387"/>
                    </a:lnTo>
                    <a:lnTo>
                      <a:pt x="656" y="389"/>
                    </a:lnTo>
                    <a:lnTo>
                      <a:pt x="649" y="389"/>
                    </a:lnTo>
                    <a:lnTo>
                      <a:pt x="642" y="394"/>
                    </a:lnTo>
                    <a:lnTo>
                      <a:pt x="637" y="394"/>
                    </a:lnTo>
                    <a:lnTo>
                      <a:pt x="632" y="397"/>
                    </a:lnTo>
                    <a:lnTo>
                      <a:pt x="627" y="397"/>
                    </a:lnTo>
                    <a:lnTo>
                      <a:pt x="623" y="399"/>
                    </a:lnTo>
                    <a:lnTo>
                      <a:pt x="618" y="399"/>
                    </a:lnTo>
                    <a:lnTo>
                      <a:pt x="613" y="401"/>
                    </a:lnTo>
                    <a:lnTo>
                      <a:pt x="609" y="401"/>
                    </a:lnTo>
                    <a:lnTo>
                      <a:pt x="601" y="404"/>
                    </a:lnTo>
                    <a:lnTo>
                      <a:pt x="597" y="404"/>
                    </a:lnTo>
                    <a:lnTo>
                      <a:pt x="594" y="408"/>
                    </a:lnTo>
                    <a:lnTo>
                      <a:pt x="585" y="408"/>
                    </a:lnTo>
                    <a:lnTo>
                      <a:pt x="580" y="411"/>
                    </a:lnTo>
                    <a:lnTo>
                      <a:pt x="573" y="411"/>
                    </a:lnTo>
                    <a:lnTo>
                      <a:pt x="568" y="413"/>
                    </a:lnTo>
                    <a:lnTo>
                      <a:pt x="564" y="413"/>
                    </a:lnTo>
                    <a:lnTo>
                      <a:pt x="564" y="408"/>
                    </a:lnTo>
                    <a:lnTo>
                      <a:pt x="566" y="401"/>
                    </a:lnTo>
                    <a:lnTo>
                      <a:pt x="571" y="397"/>
                    </a:lnTo>
                    <a:lnTo>
                      <a:pt x="575" y="389"/>
                    </a:lnTo>
                    <a:lnTo>
                      <a:pt x="580" y="382"/>
                    </a:lnTo>
                    <a:lnTo>
                      <a:pt x="585" y="373"/>
                    </a:lnTo>
                    <a:lnTo>
                      <a:pt x="587" y="368"/>
                    </a:lnTo>
                    <a:lnTo>
                      <a:pt x="592" y="363"/>
                    </a:lnTo>
                    <a:lnTo>
                      <a:pt x="594" y="359"/>
                    </a:lnTo>
                    <a:lnTo>
                      <a:pt x="599" y="354"/>
                    </a:lnTo>
                    <a:lnTo>
                      <a:pt x="601" y="347"/>
                    </a:lnTo>
                    <a:lnTo>
                      <a:pt x="606" y="342"/>
                    </a:lnTo>
                    <a:lnTo>
                      <a:pt x="609" y="335"/>
                    </a:lnTo>
                    <a:lnTo>
                      <a:pt x="611" y="330"/>
                    </a:lnTo>
                    <a:lnTo>
                      <a:pt x="616" y="325"/>
                    </a:lnTo>
                    <a:lnTo>
                      <a:pt x="618" y="321"/>
                    </a:lnTo>
                    <a:lnTo>
                      <a:pt x="623" y="313"/>
                    </a:lnTo>
                    <a:lnTo>
                      <a:pt x="625" y="309"/>
                    </a:lnTo>
                    <a:lnTo>
                      <a:pt x="627" y="302"/>
                    </a:lnTo>
                    <a:lnTo>
                      <a:pt x="632" y="297"/>
                    </a:lnTo>
                    <a:lnTo>
                      <a:pt x="637" y="290"/>
                    </a:lnTo>
                    <a:lnTo>
                      <a:pt x="639" y="285"/>
                    </a:lnTo>
                    <a:lnTo>
                      <a:pt x="644" y="280"/>
                    </a:lnTo>
                    <a:lnTo>
                      <a:pt x="649" y="273"/>
                    </a:lnTo>
                    <a:lnTo>
                      <a:pt x="651" y="266"/>
                    </a:lnTo>
                    <a:lnTo>
                      <a:pt x="656" y="261"/>
                    </a:lnTo>
                    <a:lnTo>
                      <a:pt x="658" y="256"/>
                    </a:lnTo>
                    <a:lnTo>
                      <a:pt x="663" y="249"/>
                    </a:lnTo>
                    <a:lnTo>
                      <a:pt x="665" y="245"/>
                    </a:lnTo>
                    <a:lnTo>
                      <a:pt x="670" y="237"/>
                    </a:lnTo>
                    <a:lnTo>
                      <a:pt x="672" y="233"/>
                    </a:lnTo>
                    <a:lnTo>
                      <a:pt x="677" y="226"/>
                    </a:lnTo>
                    <a:lnTo>
                      <a:pt x="680" y="221"/>
                    </a:lnTo>
                    <a:lnTo>
                      <a:pt x="684" y="216"/>
                    </a:lnTo>
                    <a:lnTo>
                      <a:pt x="687" y="209"/>
                    </a:lnTo>
                    <a:lnTo>
                      <a:pt x="691" y="204"/>
                    </a:lnTo>
                    <a:lnTo>
                      <a:pt x="694" y="199"/>
                    </a:lnTo>
                    <a:lnTo>
                      <a:pt x="696" y="195"/>
                    </a:lnTo>
                    <a:lnTo>
                      <a:pt x="701" y="190"/>
                    </a:lnTo>
                    <a:lnTo>
                      <a:pt x="703" y="185"/>
                    </a:lnTo>
                    <a:lnTo>
                      <a:pt x="706" y="180"/>
                    </a:lnTo>
                    <a:lnTo>
                      <a:pt x="708" y="178"/>
                    </a:lnTo>
                    <a:lnTo>
                      <a:pt x="715" y="169"/>
                    </a:lnTo>
                    <a:lnTo>
                      <a:pt x="720" y="161"/>
                    </a:lnTo>
                    <a:lnTo>
                      <a:pt x="722" y="154"/>
                    </a:lnTo>
                    <a:lnTo>
                      <a:pt x="725" y="150"/>
                    </a:lnTo>
                    <a:lnTo>
                      <a:pt x="732" y="142"/>
                    </a:lnTo>
                    <a:lnTo>
                      <a:pt x="734" y="140"/>
                    </a:lnTo>
                    <a:lnTo>
                      <a:pt x="689" y="123"/>
                    </a:lnTo>
                    <a:lnTo>
                      <a:pt x="682" y="128"/>
                    </a:lnTo>
                    <a:lnTo>
                      <a:pt x="677" y="135"/>
                    </a:lnTo>
                    <a:lnTo>
                      <a:pt x="675" y="140"/>
                    </a:lnTo>
                    <a:lnTo>
                      <a:pt x="672" y="142"/>
                    </a:lnTo>
                    <a:lnTo>
                      <a:pt x="670" y="147"/>
                    </a:lnTo>
                    <a:lnTo>
                      <a:pt x="668" y="152"/>
                    </a:lnTo>
                    <a:lnTo>
                      <a:pt x="663" y="159"/>
                    </a:lnTo>
                    <a:lnTo>
                      <a:pt x="661" y="161"/>
                    </a:lnTo>
                    <a:lnTo>
                      <a:pt x="656" y="166"/>
                    </a:lnTo>
                    <a:lnTo>
                      <a:pt x="654" y="173"/>
                    </a:lnTo>
                    <a:lnTo>
                      <a:pt x="649" y="178"/>
                    </a:lnTo>
                    <a:lnTo>
                      <a:pt x="646" y="183"/>
                    </a:lnTo>
                    <a:lnTo>
                      <a:pt x="642" y="190"/>
                    </a:lnTo>
                    <a:lnTo>
                      <a:pt x="639" y="195"/>
                    </a:lnTo>
                    <a:lnTo>
                      <a:pt x="635" y="202"/>
                    </a:lnTo>
                    <a:lnTo>
                      <a:pt x="632" y="209"/>
                    </a:lnTo>
                    <a:lnTo>
                      <a:pt x="627" y="214"/>
                    </a:lnTo>
                    <a:lnTo>
                      <a:pt x="623" y="221"/>
                    </a:lnTo>
                    <a:lnTo>
                      <a:pt x="620" y="226"/>
                    </a:lnTo>
                    <a:lnTo>
                      <a:pt x="616" y="235"/>
                    </a:lnTo>
                    <a:lnTo>
                      <a:pt x="611" y="240"/>
                    </a:lnTo>
                    <a:lnTo>
                      <a:pt x="609" y="247"/>
                    </a:lnTo>
                    <a:lnTo>
                      <a:pt x="601" y="254"/>
                    </a:lnTo>
                    <a:lnTo>
                      <a:pt x="599" y="261"/>
                    </a:lnTo>
                    <a:lnTo>
                      <a:pt x="594" y="266"/>
                    </a:lnTo>
                    <a:lnTo>
                      <a:pt x="592" y="275"/>
                    </a:lnTo>
                    <a:lnTo>
                      <a:pt x="587" y="283"/>
                    </a:lnTo>
                    <a:lnTo>
                      <a:pt x="582" y="290"/>
                    </a:lnTo>
                    <a:lnTo>
                      <a:pt x="580" y="294"/>
                    </a:lnTo>
                    <a:lnTo>
                      <a:pt x="575" y="304"/>
                    </a:lnTo>
                    <a:lnTo>
                      <a:pt x="571" y="311"/>
                    </a:lnTo>
                    <a:lnTo>
                      <a:pt x="566" y="316"/>
                    </a:lnTo>
                    <a:lnTo>
                      <a:pt x="564" y="323"/>
                    </a:lnTo>
                    <a:lnTo>
                      <a:pt x="559" y="330"/>
                    </a:lnTo>
                    <a:lnTo>
                      <a:pt x="554" y="335"/>
                    </a:lnTo>
                    <a:lnTo>
                      <a:pt x="552" y="342"/>
                    </a:lnTo>
                    <a:lnTo>
                      <a:pt x="547" y="349"/>
                    </a:lnTo>
                    <a:lnTo>
                      <a:pt x="545" y="356"/>
                    </a:lnTo>
                    <a:lnTo>
                      <a:pt x="540" y="361"/>
                    </a:lnTo>
                    <a:lnTo>
                      <a:pt x="537" y="366"/>
                    </a:lnTo>
                    <a:lnTo>
                      <a:pt x="533" y="373"/>
                    </a:lnTo>
                    <a:lnTo>
                      <a:pt x="530" y="378"/>
                    </a:lnTo>
                    <a:lnTo>
                      <a:pt x="528" y="385"/>
                    </a:lnTo>
                    <a:lnTo>
                      <a:pt x="526" y="389"/>
                    </a:lnTo>
                    <a:lnTo>
                      <a:pt x="523" y="394"/>
                    </a:lnTo>
                    <a:lnTo>
                      <a:pt x="519" y="399"/>
                    </a:lnTo>
                    <a:lnTo>
                      <a:pt x="514" y="408"/>
                    </a:lnTo>
                    <a:lnTo>
                      <a:pt x="509" y="416"/>
                    </a:lnTo>
                    <a:lnTo>
                      <a:pt x="504" y="423"/>
                    </a:lnTo>
                    <a:lnTo>
                      <a:pt x="502" y="430"/>
                    </a:lnTo>
                    <a:lnTo>
                      <a:pt x="500" y="435"/>
                    </a:lnTo>
                    <a:lnTo>
                      <a:pt x="497" y="439"/>
                    </a:lnTo>
                    <a:lnTo>
                      <a:pt x="497" y="442"/>
                    </a:lnTo>
                    <a:lnTo>
                      <a:pt x="488" y="446"/>
                    </a:lnTo>
                    <a:lnTo>
                      <a:pt x="481" y="456"/>
                    </a:lnTo>
                    <a:lnTo>
                      <a:pt x="474" y="463"/>
                    </a:lnTo>
                    <a:lnTo>
                      <a:pt x="466" y="470"/>
                    </a:lnTo>
                    <a:lnTo>
                      <a:pt x="459" y="477"/>
                    </a:lnTo>
                    <a:lnTo>
                      <a:pt x="450" y="484"/>
                    </a:lnTo>
                    <a:lnTo>
                      <a:pt x="443" y="494"/>
                    </a:lnTo>
                    <a:lnTo>
                      <a:pt x="436" y="501"/>
                    </a:lnTo>
                    <a:lnTo>
                      <a:pt x="426" y="508"/>
                    </a:lnTo>
                    <a:lnTo>
                      <a:pt x="419" y="518"/>
                    </a:lnTo>
                    <a:lnTo>
                      <a:pt x="412" y="527"/>
                    </a:lnTo>
                    <a:lnTo>
                      <a:pt x="402" y="537"/>
                    </a:lnTo>
                    <a:lnTo>
                      <a:pt x="395" y="544"/>
                    </a:lnTo>
                    <a:lnTo>
                      <a:pt x="388" y="553"/>
                    </a:lnTo>
                    <a:lnTo>
                      <a:pt x="379" y="563"/>
                    </a:lnTo>
                    <a:lnTo>
                      <a:pt x="372" y="575"/>
                    </a:lnTo>
                    <a:lnTo>
                      <a:pt x="362" y="582"/>
                    </a:lnTo>
                    <a:lnTo>
                      <a:pt x="355" y="591"/>
                    </a:lnTo>
                    <a:lnTo>
                      <a:pt x="346" y="601"/>
                    </a:lnTo>
                    <a:lnTo>
                      <a:pt x="339" y="610"/>
                    </a:lnTo>
                    <a:lnTo>
                      <a:pt x="329" y="620"/>
                    </a:lnTo>
                    <a:lnTo>
                      <a:pt x="322" y="632"/>
                    </a:lnTo>
                    <a:lnTo>
                      <a:pt x="315" y="639"/>
                    </a:lnTo>
                    <a:lnTo>
                      <a:pt x="308" y="651"/>
                    </a:lnTo>
                    <a:lnTo>
                      <a:pt x="298" y="660"/>
                    </a:lnTo>
                    <a:lnTo>
                      <a:pt x="291" y="667"/>
                    </a:lnTo>
                    <a:lnTo>
                      <a:pt x="284" y="679"/>
                    </a:lnTo>
                    <a:lnTo>
                      <a:pt x="277" y="689"/>
                    </a:lnTo>
                    <a:lnTo>
                      <a:pt x="267" y="698"/>
                    </a:lnTo>
                    <a:lnTo>
                      <a:pt x="263" y="708"/>
                    </a:lnTo>
                    <a:lnTo>
                      <a:pt x="253" y="717"/>
                    </a:lnTo>
                    <a:lnTo>
                      <a:pt x="249" y="727"/>
                    </a:lnTo>
                    <a:lnTo>
                      <a:pt x="239" y="736"/>
                    </a:lnTo>
                    <a:lnTo>
                      <a:pt x="232" y="746"/>
                    </a:lnTo>
                    <a:lnTo>
                      <a:pt x="225" y="755"/>
                    </a:lnTo>
                    <a:lnTo>
                      <a:pt x="220" y="762"/>
                    </a:lnTo>
                    <a:lnTo>
                      <a:pt x="211" y="772"/>
                    </a:lnTo>
                    <a:lnTo>
                      <a:pt x="206" y="781"/>
                    </a:lnTo>
                    <a:lnTo>
                      <a:pt x="199" y="788"/>
                    </a:lnTo>
                    <a:lnTo>
                      <a:pt x="194" y="798"/>
                    </a:lnTo>
                    <a:lnTo>
                      <a:pt x="187" y="805"/>
                    </a:lnTo>
                    <a:lnTo>
                      <a:pt x="180" y="812"/>
                    </a:lnTo>
                    <a:lnTo>
                      <a:pt x="175" y="819"/>
                    </a:lnTo>
                    <a:lnTo>
                      <a:pt x="170" y="829"/>
                    </a:lnTo>
                    <a:lnTo>
                      <a:pt x="166" y="834"/>
                    </a:lnTo>
                    <a:lnTo>
                      <a:pt x="161" y="841"/>
                    </a:lnTo>
                    <a:lnTo>
                      <a:pt x="156" y="850"/>
                    </a:lnTo>
                    <a:lnTo>
                      <a:pt x="151" y="855"/>
                    </a:lnTo>
                    <a:lnTo>
                      <a:pt x="147" y="860"/>
                    </a:lnTo>
                    <a:lnTo>
                      <a:pt x="142" y="867"/>
                    </a:lnTo>
                    <a:lnTo>
                      <a:pt x="137" y="872"/>
                    </a:lnTo>
                    <a:lnTo>
                      <a:pt x="135" y="879"/>
                    </a:lnTo>
                    <a:lnTo>
                      <a:pt x="128" y="886"/>
                    </a:lnTo>
                    <a:lnTo>
                      <a:pt x="123" y="895"/>
                    </a:lnTo>
                    <a:lnTo>
                      <a:pt x="118" y="900"/>
                    </a:lnTo>
                    <a:lnTo>
                      <a:pt x="116" y="905"/>
                    </a:lnTo>
                    <a:lnTo>
                      <a:pt x="114" y="907"/>
                    </a:lnTo>
                    <a:lnTo>
                      <a:pt x="114" y="910"/>
                    </a:lnTo>
                    <a:lnTo>
                      <a:pt x="118" y="912"/>
                    </a:lnTo>
                    <a:lnTo>
                      <a:pt x="125" y="914"/>
                    </a:lnTo>
                    <a:lnTo>
                      <a:pt x="132" y="921"/>
                    </a:lnTo>
                    <a:lnTo>
                      <a:pt x="140" y="924"/>
                    </a:lnTo>
                    <a:lnTo>
                      <a:pt x="144" y="926"/>
                    </a:lnTo>
                    <a:lnTo>
                      <a:pt x="151" y="926"/>
                    </a:lnTo>
                    <a:lnTo>
                      <a:pt x="156" y="924"/>
                    </a:lnTo>
                    <a:lnTo>
                      <a:pt x="161" y="912"/>
                    </a:lnTo>
                    <a:lnTo>
                      <a:pt x="168" y="902"/>
                    </a:lnTo>
                    <a:lnTo>
                      <a:pt x="175" y="893"/>
                    </a:lnTo>
                    <a:lnTo>
                      <a:pt x="182" y="883"/>
                    </a:lnTo>
                    <a:lnTo>
                      <a:pt x="192" y="872"/>
                    </a:lnTo>
                    <a:lnTo>
                      <a:pt x="199" y="862"/>
                    </a:lnTo>
                    <a:lnTo>
                      <a:pt x="206" y="853"/>
                    </a:lnTo>
                    <a:lnTo>
                      <a:pt x="213" y="841"/>
                    </a:lnTo>
                    <a:lnTo>
                      <a:pt x="222" y="831"/>
                    </a:lnTo>
                    <a:lnTo>
                      <a:pt x="230" y="819"/>
                    </a:lnTo>
                    <a:lnTo>
                      <a:pt x="239" y="810"/>
                    </a:lnTo>
                    <a:lnTo>
                      <a:pt x="246" y="800"/>
                    </a:lnTo>
                    <a:lnTo>
                      <a:pt x="256" y="788"/>
                    </a:lnTo>
                    <a:lnTo>
                      <a:pt x="265" y="779"/>
                    </a:lnTo>
                    <a:lnTo>
                      <a:pt x="272" y="769"/>
                    </a:lnTo>
                    <a:lnTo>
                      <a:pt x="282" y="760"/>
                    </a:lnTo>
                    <a:lnTo>
                      <a:pt x="289" y="748"/>
                    </a:lnTo>
                    <a:lnTo>
                      <a:pt x="298" y="739"/>
                    </a:lnTo>
                    <a:lnTo>
                      <a:pt x="308" y="729"/>
                    </a:lnTo>
                    <a:lnTo>
                      <a:pt x="317" y="720"/>
                    </a:lnTo>
                    <a:lnTo>
                      <a:pt x="324" y="708"/>
                    </a:lnTo>
                    <a:lnTo>
                      <a:pt x="334" y="701"/>
                    </a:lnTo>
                    <a:lnTo>
                      <a:pt x="343" y="689"/>
                    </a:lnTo>
                    <a:lnTo>
                      <a:pt x="350" y="682"/>
                    </a:lnTo>
                    <a:lnTo>
                      <a:pt x="360" y="672"/>
                    </a:lnTo>
                    <a:lnTo>
                      <a:pt x="367" y="663"/>
                    </a:lnTo>
                    <a:lnTo>
                      <a:pt x="376" y="653"/>
                    </a:lnTo>
                    <a:lnTo>
                      <a:pt x="386" y="646"/>
                    </a:lnTo>
                    <a:lnTo>
                      <a:pt x="393" y="636"/>
                    </a:lnTo>
                    <a:lnTo>
                      <a:pt x="402" y="627"/>
                    </a:lnTo>
                    <a:lnTo>
                      <a:pt x="412" y="620"/>
                    </a:lnTo>
                    <a:lnTo>
                      <a:pt x="419" y="610"/>
                    </a:lnTo>
                    <a:lnTo>
                      <a:pt x="426" y="603"/>
                    </a:lnTo>
                    <a:lnTo>
                      <a:pt x="433" y="594"/>
                    </a:lnTo>
                    <a:lnTo>
                      <a:pt x="443" y="587"/>
                    </a:lnTo>
                    <a:lnTo>
                      <a:pt x="450" y="579"/>
                    </a:lnTo>
                    <a:lnTo>
                      <a:pt x="457" y="572"/>
                    </a:lnTo>
                    <a:lnTo>
                      <a:pt x="464" y="565"/>
                    </a:lnTo>
                    <a:lnTo>
                      <a:pt x="471" y="556"/>
                    </a:lnTo>
                    <a:lnTo>
                      <a:pt x="478" y="551"/>
                    </a:lnTo>
                    <a:lnTo>
                      <a:pt x="483" y="544"/>
                    </a:lnTo>
                    <a:lnTo>
                      <a:pt x="490" y="537"/>
                    </a:lnTo>
                    <a:lnTo>
                      <a:pt x="497" y="530"/>
                    </a:lnTo>
                    <a:lnTo>
                      <a:pt x="504" y="525"/>
                    </a:lnTo>
                    <a:lnTo>
                      <a:pt x="509" y="520"/>
                    </a:lnTo>
                    <a:lnTo>
                      <a:pt x="516" y="513"/>
                    </a:lnTo>
                    <a:lnTo>
                      <a:pt x="521" y="508"/>
                    </a:lnTo>
                    <a:lnTo>
                      <a:pt x="528" y="506"/>
                    </a:lnTo>
                    <a:lnTo>
                      <a:pt x="530" y="499"/>
                    </a:lnTo>
                    <a:lnTo>
                      <a:pt x="537" y="494"/>
                    </a:lnTo>
                    <a:lnTo>
                      <a:pt x="542" y="492"/>
                    </a:lnTo>
                    <a:lnTo>
                      <a:pt x="545" y="487"/>
                    </a:lnTo>
                    <a:lnTo>
                      <a:pt x="554" y="480"/>
                    </a:lnTo>
                    <a:lnTo>
                      <a:pt x="559" y="475"/>
                    </a:lnTo>
                    <a:lnTo>
                      <a:pt x="566" y="470"/>
                    </a:lnTo>
                    <a:lnTo>
                      <a:pt x="568" y="468"/>
                    </a:lnTo>
                    <a:lnTo>
                      <a:pt x="571" y="465"/>
                    </a:lnTo>
                    <a:lnTo>
                      <a:pt x="575" y="463"/>
                    </a:lnTo>
                    <a:lnTo>
                      <a:pt x="578" y="463"/>
                    </a:lnTo>
                    <a:lnTo>
                      <a:pt x="582" y="461"/>
                    </a:lnTo>
                    <a:lnTo>
                      <a:pt x="587" y="458"/>
                    </a:lnTo>
                    <a:lnTo>
                      <a:pt x="594" y="456"/>
                    </a:lnTo>
                    <a:lnTo>
                      <a:pt x="599" y="456"/>
                    </a:lnTo>
                    <a:lnTo>
                      <a:pt x="609" y="454"/>
                    </a:lnTo>
                    <a:lnTo>
                      <a:pt x="616" y="451"/>
                    </a:lnTo>
                    <a:lnTo>
                      <a:pt x="623" y="449"/>
                    </a:lnTo>
                    <a:lnTo>
                      <a:pt x="632" y="446"/>
                    </a:lnTo>
                    <a:lnTo>
                      <a:pt x="635" y="444"/>
                    </a:lnTo>
                    <a:lnTo>
                      <a:pt x="639" y="444"/>
                    </a:lnTo>
                    <a:lnTo>
                      <a:pt x="646" y="442"/>
                    </a:lnTo>
                    <a:lnTo>
                      <a:pt x="651" y="442"/>
                    </a:lnTo>
                    <a:lnTo>
                      <a:pt x="654" y="439"/>
                    </a:lnTo>
                    <a:lnTo>
                      <a:pt x="658" y="437"/>
                    </a:lnTo>
                    <a:lnTo>
                      <a:pt x="663" y="437"/>
                    </a:lnTo>
                    <a:lnTo>
                      <a:pt x="668" y="435"/>
                    </a:lnTo>
                    <a:lnTo>
                      <a:pt x="675" y="432"/>
                    </a:lnTo>
                    <a:lnTo>
                      <a:pt x="680" y="432"/>
                    </a:lnTo>
                    <a:lnTo>
                      <a:pt x="684" y="430"/>
                    </a:lnTo>
                    <a:lnTo>
                      <a:pt x="689" y="430"/>
                    </a:lnTo>
                    <a:lnTo>
                      <a:pt x="694" y="427"/>
                    </a:lnTo>
                    <a:lnTo>
                      <a:pt x="699" y="425"/>
                    </a:lnTo>
                    <a:lnTo>
                      <a:pt x="703" y="423"/>
                    </a:lnTo>
                    <a:lnTo>
                      <a:pt x="708" y="423"/>
                    </a:lnTo>
                    <a:lnTo>
                      <a:pt x="715" y="420"/>
                    </a:lnTo>
                    <a:lnTo>
                      <a:pt x="720" y="418"/>
                    </a:lnTo>
                    <a:lnTo>
                      <a:pt x="725" y="418"/>
                    </a:lnTo>
                    <a:lnTo>
                      <a:pt x="729" y="416"/>
                    </a:lnTo>
                    <a:lnTo>
                      <a:pt x="734" y="413"/>
                    </a:lnTo>
                    <a:lnTo>
                      <a:pt x="739" y="413"/>
                    </a:lnTo>
                    <a:lnTo>
                      <a:pt x="746" y="411"/>
                    </a:lnTo>
                    <a:lnTo>
                      <a:pt x="751" y="411"/>
                    </a:lnTo>
                    <a:lnTo>
                      <a:pt x="755" y="408"/>
                    </a:lnTo>
                    <a:lnTo>
                      <a:pt x="760" y="408"/>
                    </a:lnTo>
                    <a:lnTo>
                      <a:pt x="765" y="404"/>
                    </a:lnTo>
                    <a:lnTo>
                      <a:pt x="772" y="404"/>
                    </a:lnTo>
                    <a:lnTo>
                      <a:pt x="774" y="401"/>
                    </a:lnTo>
                    <a:lnTo>
                      <a:pt x="779" y="401"/>
                    </a:lnTo>
                    <a:lnTo>
                      <a:pt x="784" y="399"/>
                    </a:lnTo>
                    <a:lnTo>
                      <a:pt x="789" y="399"/>
                    </a:lnTo>
                    <a:lnTo>
                      <a:pt x="793" y="397"/>
                    </a:lnTo>
                    <a:lnTo>
                      <a:pt x="800" y="394"/>
                    </a:lnTo>
                    <a:lnTo>
                      <a:pt x="803" y="394"/>
                    </a:lnTo>
                    <a:lnTo>
                      <a:pt x="807" y="392"/>
                    </a:lnTo>
                    <a:lnTo>
                      <a:pt x="817" y="389"/>
                    </a:lnTo>
                    <a:lnTo>
                      <a:pt x="826" y="387"/>
                    </a:lnTo>
                    <a:lnTo>
                      <a:pt x="834" y="385"/>
                    </a:lnTo>
                    <a:lnTo>
                      <a:pt x="841" y="385"/>
                    </a:lnTo>
                    <a:lnTo>
                      <a:pt x="843" y="387"/>
                    </a:lnTo>
                    <a:lnTo>
                      <a:pt x="848" y="392"/>
                    </a:lnTo>
                    <a:lnTo>
                      <a:pt x="850" y="397"/>
                    </a:lnTo>
                    <a:lnTo>
                      <a:pt x="855" y="401"/>
                    </a:lnTo>
                    <a:lnTo>
                      <a:pt x="860" y="408"/>
                    </a:lnTo>
                    <a:lnTo>
                      <a:pt x="862" y="413"/>
                    </a:lnTo>
                    <a:lnTo>
                      <a:pt x="869" y="418"/>
                    </a:lnTo>
                    <a:lnTo>
                      <a:pt x="874" y="427"/>
                    </a:lnTo>
                    <a:lnTo>
                      <a:pt x="876" y="432"/>
                    </a:lnTo>
                    <a:lnTo>
                      <a:pt x="883" y="437"/>
                    </a:lnTo>
                    <a:lnTo>
                      <a:pt x="886" y="444"/>
                    </a:lnTo>
                    <a:lnTo>
                      <a:pt x="890" y="451"/>
                    </a:lnTo>
                    <a:lnTo>
                      <a:pt x="895" y="456"/>
                    </a:lnTo>
                    <a:lnTo>
                      <a:pt x="897" y="461"/>
                    </a:lnTo>
                    <a:lnTo>
                      <a:pt x="902" y="465"/>
                    </a:lnTo>
                    <a:lnTo>
                      <a:pt x="905" y="470"/>
                    </a:lnTo>
                    <a:lnTo>
                      <a:pt x="900" y="473"/>
                    </a:lnTo>
                    <a:lnTo>
                      <a:pt x="895" y="477"/>
                    </a:lnTo>
                    <a:lnTo>
                      <a:pt x="890" y="480"/>
                    </a:lnTo>
                    <a:lnTo>
                      <a:pt x="886" y="484"/>
                    </a:lnTo>
                    <a:lnTo>
                      <a:pt x="881" y="487"/>
                    </a:lnTo>
                    <a:lnTo>
                      <a:pt x="876" y="494"/>
                    </a:lnTo>
                    <a:lnTo>
                      <a:pt x="871" y="496"/>
                    </a:lnTo>
                    <a:lnTo>
                      <a:pt x="867" y="501"/>
                    </a:lnTo>
                    <a:lnTo>
                      <a:pt x="860" y="506"/>
                    </a:lnTo>
                    <a:lnTo>
                      <a:pt x="855" y="511"/>
                    </a:lnTo>
                    <a:lnTo>
                      <a:pt x="848" y="513"/>
                    </a:lnTo>
                    <a:lnTo>
                      <a:pt x="843" y="520"/>
                    </a:lnTo>
                    <a:lnTo>
                      <a:pt x="836" y="522"/>
                    </a:lnTo>
                    <a:lnTo>
                      <a:pt x="831" y="527"/>
                    </a:lnTo>
                    <a:lnTo>
                      <a:pt x="826" y="532"/>
                    </a:lnTo>
                    <a:lnTo>
                      <a:pt x="822" y="537"/>
                    </a:lnTo>
                    <a:lnTo>
                      <a:pt x="817" y="539"/>
                    </a:lnTo>
                    <a:lnTo>
                      <a:pt x="810" y="544"/>
                    </a:lnTo>
                    <a:lnTo>
                      <a:pt x="805" y="549"/>
                    </a:lnTo>
                    <a:lnTo>
                      <a:pt x="800" y="553"/>
                    </a:lnTo>
                    <a:lnTo>
                      <a:pt x="793" y="558"/>
                    </a:lnTo>
                    <a:lnTo>
                      <a:pt x="786" y="563"/>
                    </a:lnTo>
                    <a:lnTo>
                      <a:pt x="781" y="568"/>
                    </a:lnTo>
                    <a:lnTo>
                      <a:pt x="777" y="572"/>
                    </a:lnTo>
                    <a:lnTo>
                      <a:pt x="770" y="577"/>
                    </a:lnTo>
                    <a:lnTo>
                      <a:pt x="762" y="579"/>
                    </a:lnTo>
                    <a:lnTo>
                      <a:pt x="758" y="584"/>
                    </a:lnTo>
                    <a:lnTo>
                      <a:pt x="751" y="589"/>
                    </a:lnTo>
                    <a:lnTo>
                      <a:pt x="744" y="594"/>
                    </a:lnTo>
                    <a:lnTo>
                      <a:pt x="739" y="598"/>
                    </a:lnTo>
                    <a:lnTo>
                      <a:pt x="732" y="603"/>
                    </a:lnTo>
                    <a:lnTo>
                      <a:pt x="725" y="608"/>
                    </a:lnTo>
                    <a:lnTo>
                      <a:pt x="720" y="613"/>
                    </a:lnTo>
                    <a:lnTo>
                      <a:pt x="713" y="617"/>
                    </a:lnTo>
                    <a:lnTo>
                      <a:pt x="706" y="622"/>
                    </a:lnTo>
                    <a:lnTo>
                      <a:pt x="701" y="627"/>
                    </a:lnTo>
                    <a:lnTo>
                      <a:pt x="691" y="632"/>
                    </a:lnTo>
                    <a:lnTo>
                      <a:pt x="684" y="636"/>
                    </a:lnTo>
                    <a:lnTo>
                      <a:pt x="677" y="639"/>
                    </a:lnTo>
                    <a:lnTo>
                      <a:pt x="672" y="646"/>
                    </a:lnTo>
                    <a:lnTo>
                      <a:pt x="665" y="648"/>
                    </a:lnTo>
                    <a:lnTo>
                      <a:pt x="658" y="653"/>
                    </a:lnTo>
                    <a:lnTo>
                      <a:pt x="651" y="658"/>
                    </a:lnTo>
                    <a:lnTo>
                      <a:pt x="644" y="663"/>
                    </a:lnTo>
                    <a:lnTo>
                      <a:pt x="637" y="667"/>
                    </a:lnTo>
                    <a:lnTo>
                      <a:pt x="630" y="672"/>
                    </a:lnTo>
                    <a:lnTo>
                      <a:pt x="623" y="677"/>
                    </a:lnTo>
                    <a:lnTo>
                      <a:pt x="616" y="682"/>
                    </a:lnTo>
                    <a:lnTo>
                      <a:pt x="609" y="686"/>
                    </a:lnTo>
                    <a:lnTo>
                      <a:pt x="599" y="691"/>
                    </a:lnTo>
                    <a:lnTo>
                      <a:pt x="592" y="696"/>
                    </a:lnTo>
                    <a:lnTo>
                      <a:pt x="585" y="701"/>
                    </a:lnTo>
                    <a:lnTo>
                      <a:pt x="578" y="705"/>
                    </a:lnTo>
                    <a:lnTo>
                      <a:pt x="571" y="710"/>
                    </a:lnTo>
                    <a:lnTo>
                      <a:pt x="564" y="715"/>
                    </a:lnTo>
                    <a:lnTo>
                      <a:pt x="554" y="720"/>
                    </a:lnTo>
                    <a:lnTo>
                      <a:pt x="545" y="724"/>
                    </a:lnTo>
                    <a:lnTo>
                      <a:pt x="537" y="729"/>
                    </a:lnTo>
                    <a:lnTo>
                      <a:pt x="530" y="734"/>
                    </a:lnTo>
                    <a:lnTo>
                      <a:pt x="523" y="741"/>
                    </a:lnTo>
                    <a:lnTo>
                      <a:pt x="514" y="743"/>
                    </a:lnTo>
                    <a:lnTo>
                      <a:pt x="507" y="748"/>
                    </a:lnTo>
                    <a:lnTo>
                      <a:pt x="497" y="755"/>
                    </a:lnTo>
                    <a:lnTo>
                      <a:pt x="490" y="760"/>
                    </a:lnTo>
                    <a:lnTo>
                      <a:pt x="488" y="760"/>
                    </a:lnTo>
                    <a:lnTo>
                      <a:pt x="485" y="762"/>
                    </a:lnTo>
                    <a:lnTo>
                      <a:pt x="481" y="765"/>
                    </a:lnTo>
                    <a:lnTo>
                      <a:pt x="474" y="769"/>
                    </a:lnTo>
                    <a:lnTo>
                      <a:pt x="469" y="772"/>
                    </a:lnTo>
                    <a:lnTo>
                      <a:pt x="464" y="774"/>
                    </a:lnTo>
                    <a:lnTo>
                      <a:pt x="459" y="777"/>
                    </a:lnTo>
                    <a:lnTo>
                      <a:pt x="455" y="781"/>
                    </a:lnTo>
                    <a:lnTo>
                      <a:pt x="447" y="786"/>
                    </a:lnTo>
                    <a:lnTo>
                      <a:pt x="443" y="788"/>
                    </a:lnTo>
                    <a:lnTo>
                      <a:pt x="438" y="796"/>
                    </a:lnTo>
                    <a:lnTo>
                      <a:pt x="431" y="800"/>
                    </a:lnTo>
                    <a:lnTo>
                      <a:pt x="426" y="803"/>
                    </a:lnTo>
                    <a:lnTo>
                      <a:pt x="419" y="810"/>
                    </a:lnTo>
                    <a:lnTo>
                      <a:pt x="412" y="815"/>
                    </a:lnTo>
                    <a:lnTo>
                      <a:pt x="402" y="819"/>
                    </a:lnTo>
                    <a:lnTo>
                      <a:pt x="395" y="824"/>
                    </a:lnTo>
                    <a:lnTo>
                      <a:pt x="388" y="829"/>
                    </a:lnTo>
                    <a:lnTo>
                      <a:pt x="379" y="836"/>
                    </a:lnTo>
                    <a:lnTo>
                      <a:pt x="372" y="841"/>
                    </a:lnTo>
                    <a:lnTo>
                      <a:pt x="362" y="845"/>
                    </a:lnTo>
                    <a:lnTo>
                      <a:pt x="355" y="855"/>
                    </a:lnTo>
                    <a:lnTo>
                      <a:pt x="346" y="860"/>
                    </a:lnTo>
                    <a:lnTo>
                      <a:pt x="336" y="867"/>
                    </a:lnTo>
                    <a:lnTo>
                      <a:pt x="329" y="872"/>
                    </a:lnTo>
                    <a:lnTo>
                      <a:pt x="320" y="881"/>
                    </a:lnTo>
                    <a:lnTo>
                      <a:pt x="310" y="886"/>
                    </a:lnTo>
                    <a:lnTo>
                      <a:pt x="303" y="893"/>
                    </a:lnTo>
                    <a:lnTo>
                      <a:pt x="294" y="898"/>
                    </a:lnTo>
                    <a:lnTo>
                      <a:pt x="284" y="905"/>
                    </a:lnTo>
                    <a:lnTo>
                      <a:pt x="275" y="910"/>
                    </a:lnTo>
                    <a:lnTo>
                      <a:pt x="265" y="919"/>
                    </a:lnTo>
                    <a:lnTo>
                      <a:pt x="256" y="924"/>
                    </a:lnTo>
                    <a:lnTo>
                      <a:pt x="249" y="931"/>
                    </a:lnTo>
                    <a:lnTo>
                      <a:pt x="239" y="936"/>
                    </a:lnTo>
                    <a:lnTo>
                      <a:pt x="230" y="943"/>
                    </a:lnTo>
                    <a:lnTo>
                      <a:pt x="220" y="950"/>
                    </a:lnTo>
                    <a:lnTo>
                      <a:pt x="213" y="955"/>
                    </a:lnTo>
                    <a:lnTo>
                      <a:pt x="204" y="962"/>
                    </a:lnTo>
                    <a:lnTo>
                      <a:pt x="196" y="967"/>
                    </a:lnTo>
                    <a:lnTo>
                      <a:pt x="187" y="971"/>
                    </a:lnTo>
                    <a:lnTo>
                      <a:pt x="180" y="978"/>
                    </a:lnTo>
                    <a:lnTo>
                      <a:pt x="170" y="983"/>
                    </a:lnTo>
                    <a:lnTo>
                      <a:pt x="166" y="990"/>
                    </a:lnTo>
                    <a:lnTo>
                      <a:pt x="156" y="995"/>
                    </a:lnTo>
                    <a:lnTo>
                      <a:pt x="149" y="1000"/>
                    </a:lnTo>
                    <a:lnTo>
                      <a:pt x="142" y="1005"/>
                    </a:lnTo>
                    <a:lnTo>
                      <a:pt x="137" y="1009"/>
                    </a:lnTo>
                    <a:lnTo>
                      <a:pt x="130" y="1014"/>
                    </a:lnTo>
                    <a:lnTo>
                      <a:pt x="123" y="1019"/>
                    </a:lnTo>
                    <a:lnTo>
                      <a:pt x="118" y="1024"/>
                    </a:lnTo>
                    <a:lnTo>
                      <a:pt x="114" y="1026"/>
                    </a:lnTo>
                    <a:lnTo>
                      <a:pt x="109" y="1031"/>
                    </a:lnTo>
                    <a:lnTo>
                      <a:pt x="102" y="1035"/>
                    </a:lnTo>
                    <a:lnTo>
                      <a:pt x="99" y="1038"/>
                    </a:lnTo>
                    <a:lnTo>
                      <a:pt x="95" y="1040"/>
                    </a:lnTo>
                    <a:lnTo>
                      <a:pt x="87" y="1045"/>
                    </a:lnTo>
                    <a:lnTo>
                      <a:pt x="85" y="1050"/>
                    </a:lnTo>
                    <a:lnTo>
                      <a:pt x="76" y="1054"/>
                    </a:lnTo>
                    <a:lnTo>
                      <a:pt x="69" y="1059"/>
                    </a:lnTo>
                    <a:lnTo>
                      <a:pt x="59" y="1059"/>
                    </a:lnTo>
                    <a:lnTo>
                      <a:pt x="52" y="1059"/>
                    </a:lnTo>
                    <a:lnTo>
                      <a:pt x="45" y="1054"/>
                    </a:lnTo>
                    <a:lnTo>
                      <a:pt x="35" y="1052"/>
                    </a:lnTo>
                    <a:lnTo>
                      <a:pt x="31" y="1050"/>
                    </a:lnTo>
                    <a:lnTo>
                      <a:pt x="26" y="1047"/>
                    </a:lnTo>
                    <a:lnTo>
                      <a:pt x="19" y="1040"/>
                    </a:lnTo>
                    <a:lnTo>
                      <a:pt x="14" y="1038"/>
                    </a:lnTo>
                    <a:lnTo>
                      <a:pt x="7" y="1033"/>
                    </a:lnTo>
                    <a:lnTo>
                      <a:pt x="5" y="1026"/>
                    </a:lnTo>
                    <a:lnTo>
                      <a:pt x="0" y="1021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12" name="Freeform 102"/>
              <p:cNvSpPr>
                <a:spLocks noChangeAspect="1"/>
              </p:cNvSpPr>
              <p:nvPr/>
            </p:nvSpPr>
            <p:spPr bwMode="auto">
              <a:xfrm>
                <a:off x="2281" y="8977"/>
                <a:ext cx="500" cy="1237"/>
              </a:xfrm>
              <a:custGeom>
                <a:avLst/>
                <a:gdLst>
                  <a:gd name="T0" fmla="*/ 280 w 500"/>
                  <a:gd name="T1" fmla="*/ 1164 h 1237"/>
                  <a:gd name="T2" fmla="*/ 235 w 500"/>
                  <a:gd name="T3" fmla="*/ 1081 h 1237"/>
                  <a:gd name="T4" fmla="*/ 180 w 500"/>
                  <a:gd name="T5" fmla="*/ 964 h 1237"/>
                  <a:gd name="T6" fmla="*/ 119 w 500"/>
                  <a:gd name="T7" fmla="*/ 824 h 1237"/>
                  <a:gd name="T8" fmla="*/ 64 w 500"/>
                  <a:gd name="T9" fmla="*/ 667 h 1237"/>
                  <a:gd name="T10" fmla="*/ 22 w 500"/>
                  <a:gd name="T11" fmla="*/ 504 h 1237"/>
                  <a:gd name="T12" fmla="*/ 3 w 500"/>
                  <a:gd name="T13" fmla="*/ 352 h 1237"/>
                  <a:gd name="T14" fmla="*/ 5 w 500"/>
                  <a:gd name="T15" fmla="*/ 226 h 1237"/>
                  <a:gd name="T16" fmla="*/ 29 w 500"/>
                  <a:gd name="T17" fmla="*/ 131 h 1237"/>
                  <a:gd name="T18" fmla="*/ 69 w 500"/>
                  <a:gd name="T19" fmla="*/ 59 h 1237"/>
                  <a:gd name="T20" fmla="*/ 121 w 500"/>
                  <a:gd name="T21" fmla="*/ 17 h 1237"/>
                  <a:gd name="T22" fmla="*/ 192 w 500"/>
                  <a:gd name="T23" fmla="*/ 0 h 1237"/>
                  <a:gd name="T24" fmla="*/ 268 w 500"/>
                  <a:gd name="T25" fmla="*/ 10 h 1237"/>
                  <a:gd name="T26" fmla="*/ 337 w 500"/>
                  <a:gd name="T27" fmla="*/ 55 h 1237"/>
                  <a:gd name="T28" fmla="*/ 391 w 500"/>
                  <a:gd name="T29" fmla="*/ 128 h 1237"/>
                  <a:gd name="T30" fmla="*/ 436 w 500"/>
                  <a:gd name="T31" fmla="*/ 221 h 1237"/>
                  <a:gd name="T32" fmla="*/ 469 w 500"/>
                  <a:gd name="T33" fmla="*/ 321 h 1237"/>
                  <a:gd name="T34" fmla="*/ 491 w 500"/>
                  <a:gd name="T35" fmla="*/ 418 h 1237"/>
                  <a:gd name="T36" fmla="*/ 500 w 500"/>
                  <a:gd name="T37" fmla="*/ 499 h 1237"/>
                  <a:gd name="T38" fmla="*/ 500 w 500"/>
                  <a:gd name="T39" fmla="*/ 561 h 1237"/>
                  <a:gd name="T40" fmla="*/ 460 w 500"/>
                  <a:gd name="T41" fmla="*/ 596 h 1237"/>
                  <a:gd name="T42" fmla="*/ 419 w 500"/>
                  <a:gd name="T43" fmla="*/ 558 h 1237"/>
                  <a:gd name="T44" fmla="*/ 386 w 500"/>
                  <a:gd name="T45" fmla="*/ 620 h 1237"/>
                  <a:gd name="T46" fmla="*/ 346 w 500"/>
                  <a:gd name="T47" fmla="*/ 677 h 1237"/>
                  <a:gd name="T48" fmla="*/ 299 w 500"/>
                  <a:gd name="T49" fmla="*/ 703 h 1237"/>
                  <a:gd name="T50" fmla="*/ 277 w 500"/>
                  <a:gd name="T51" fmla="*/ 575 h 1237"/>
                  <a:gd name="T52" fmla="*/ 261 w 500"/>
                  <a:gd name="T53" fmla="*/ 458 h 1237"/>
                  <a:gd name="T54" fmla="*/ 249 w 500"/>
                  <a:gd name="T55" fmla="*/ 361 h 1237"/>
                  <a:gd name="T56" fmla="*/ 239 w 500"/>
                  <a:gd name="T57" fmla="*/ 280 h 1237"/>
                  <a:gd name="T58" fmla="*/ 235 w 500"/>
                  <a:gd name="T59" fmla="*/ 228 h 1237"/>
                  <a:gd name="T60" fmla="*/ 187 w 500"/>
                  <a:gd name="T61" fmla="*/ 240 h 1237"/>
                  <a:gd name="T62" fmla="*/ 190 w 500"/>
                  <a:gd name="T63" fmla="*/ 321 h 1237"/>
                  <a:gd name="T64" fmla="*/ 194 w 500"/>
                  <a:gd name="T65" fmla="*/ 378 h 1237"/>
                  <a:gd name="T66" fmla="*/ 199 w 500"/>
                  <a:gd name="T67" fmla="*/ 428 h 1237"/>
                  <a:gd name="T68" fmla="*/ 204 w 500"/>
                  <a:gd name="T69" fmla="*/ 477 h 1237"/>
                  <a:gd name="T70" fmla="*/ 190 w 500"/>
                  <a:gd name="T71" fmla="*/ 487 h 1237"/>
                  <a:gd name="T72" fmla="*/ 131 w 500"/>
                  <a:gd name="T73" fmla="*/ 420 h 1237"/>
                  <a:gd name="T74" fmla="*/ 78 w 500"/>
                  <a:gd name="T75" fmla="*/ 359 h 1237"/>
                  <a:gd name="T76" fmla="*/ 43 w 500"/>
                  <a:gd name="T77" fmla="*/ 371 h 1237"/>
                  <a:gd name="T78" fmla="*/ 97 w 500"/>
                  <a:gd name="T79" fmla="*/ 437 h 1237"/>
                  <a:gd name="T80" fmla="*/ 168 w 500"/>
                  <a:gd name="T81" fmla="*/ 520 h 1237"/>
                  <a:gd name="T82" fmla="*/ 223 w 500"/>
                  <a:gd name="T83" fmla="*/ 580 h 1237"/>
                  <a:gd name="T84" fmla="*/ 239 w 500"/>
                  <a:gd name="T85" fmla="*/ 686 h 1237"/>
                  <a:gd name="T86" fmla="*/ 261 w 500"/>
                  <a:gd name="T87" fmla="*/ 784 h 1237"/>
                  <a:gd name="T88" fmla="*/ 280 w 500"/>
                  <a:gd name="T89" fmla="*/ 872 h 1237"/>
                  <a:gd name="T90" fmla="*/ 296 w 500"/>
                  <a:gd name="T91" fmla="*/ 941 h 1237"/>
                  <a:gd name="T92" fmla="*/ 311 w 500"/>
                  <a:gd name="T93" fmla="*/ 1000 h 1237"/>
                  <a:gd name="T94" fmla="*/ 356 w 500"/>
                  <a:gd name="T95" fmla="*/ 976 h 1237"/>
                  <a:gd name="T96" fmla="*/ 339 w 500"/>
                  <a:gd name="T97" fmla="*/ 907 h 1237"/>
                  <a:gd name="T98" fmla="*/ 325 w 500"/>
                  <a:gd name="T99" fmla="*/ 841 h 1237"/>
                  <a:gd name="T100" fmla="*/ 320 w 500"/>
                  <a:gd name="T101" fmla="*/ 779 h 1237"/>
                  <a:gd name="T102" fmla="*/ 363 w 500"/>
                  <a:gd name="T103" fmla="*/ 722 h 1237"/>
                  <a:gd name="T104" fmla="*/ 403 w 500"/>
                  <a:gd name="T105" fmla="*/ 660 h 1237"/>
                  <a:gd name="T106" fmla="*/ 434 w 500"/>
                  <a:gd name="T107" fmla="*/ 606 h 1237"/>
                  <a:gd name="T108" fmla="*/ 498 w 500"/>
                  <a:gd name="T109" fmla="*/ 625 h 1237"/>
                  <a:gd name="T110" fmla="*/ 488 w 500"/>
                  <a:gd name="T111" fmla="*/ 717 h 1237"/>
                  <a:gd name="T112" fmla="*/ 474 w 500"/>
                  <a:gd name="T113" fmla="*/ 817 h 1237"/>
                  <a:gd name="T114" fmla="*/ 455 w 500"/>
                  <a:gd name="T115" fmla="*/ 917 h 1237"/>
                  <a:gd name="T116" fmla="*/ 431 w 500"/>
                  <a:gd name="T117" fmla="*/ 1014 h 1237"/>
                  <a:gd name="T118" fmla="*/ 408 w 500"/>
                  <a:gd name="T119" fmla="*/ 1102 h 1237"/>
                  <a:gd name="T120" fmla="*/ 379 w 500"/>
                  <a:gd name="T121" fmla="*/ 1173 h 1237"/>
                  <a:gd name="T122" fmla="*/ 356 w 500"/>
                  <a:gd name="T123" fmla="*/ 1226 h 1237"/>
                  <a:gd name="T124" fmla="*/ 306 w 500"/>
                  <a:gd name="T125" fmla="*/ 1209 h 12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0"/>
                  <a:gd name="T190" fmla="*/ 0 h 1237"/>
                  <a:gd name="T191" fmla="*/ 500 w 500"/>
                  <a:gd name="T192" fmla="*/ 1237 h 12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0" h="1237">
                    <a:moveTo>
                      <a:pt x="306" y="1209"/>
                    </a:moveTo>
                    <a:lnTo>
                      <a:pt x="303" y="1207"/>
                    </a:lnTo>
                    <a:lnTo>
                      <a:pt x="301" y="1204"/>
                    </a:lnTo>
                    <a:lnTo>
                      <a:pt x="299" y="1199"/>
                    </a:lnTo>
                    <a:lnTo>
                      <a:pt x="294" y="1192"/>
                    </a:lnTo>
                    <a:lnTo>
                      <a:pt x="292" y="1188"/>
                    </a:lnTo>
                    <a:lnTo>
                      <a:pt x="287" y="1180"/>
                    </a:lnTo>
                    <a:lnTo>
                      <a:pt x="284" y="1176"/>
                    </a:lnTo>
                    <a:lnTo>
                      <a:pt x="282" y="1171"/>
                    </a:lnTo>
                    <a:lnTo>
                      <a:pt x="280" y="1164"/>
                    </a:lnTo>
                    <a:lnTo>
                      <a:pt x="275" y="1159"/>
                    </a:lnTo>
                    <a:lnTo>
                      <a:pt x="273" y="1152"/>
                    </a:lnTo>
                    <a:lnTo>
                      <a:pt x="268" y="1145"/>
                    </a:lnTo>
                    <a:lnTo>
                      <a:pt x="263" y="1135"/>
                    </a:lnTo>
                    <a:lnTo>
                      <a:pt x="258" y="1128"/>
                    </a:lnTo>
                    <a:lnTo>
                      <a:pt x="256" y="1119"/>
                    </a:lnTo>
                    <a:lnTo>
                      <a:pt x="251" y="1109"/>
                    </a:lnTo>
                    <a:lnTo>
                      <a:pt x="244" y="1102"/>
                    </a:lnTo>
                    <a:lnTo>
                      <a:pt x="239" y="1093"/>
                    </a:lnTo>
                    <a:lnTo>
                      <a:pt x="235" y="1081"/>
                    </a:lnTo>
                    <a:lnTo>
                      <a:pt x="230" y="1074"/>
                    </a:lnTo>
                    <a:lnTo>
                      <a:pt x="225" y="1062"/>
                    </a:lnTo>
                    <a:lnTo>
                      <a:pt x="221" y="1050"/>
                    </a:lnTo>
                    <a:lnTo>
                      <a:pt x="213" y="1038"/>
                    </a:lnTo>
                    <a:lnTo>
                      <a:pt x="209" y="1026"/>
                    </a:lnTo>
                    <a:lnTo>
                      <a:pt x="202" y="1014"/>
                    </a:lnTo>
                    <a:lnTo>
                      <a:pt x="197" y="1005"/>
                    </a:lnTo>
                    <a:lnTo>
                      <a:pt x="190" y="990"/>
                    </a:lnTo>
                    <a:lnTo>
                      <a:pt x="185" y="979"/>
                    </a:lnTo>
                    <a:lnTo>
                      <a:pt x="180" y="964"/>
                    </a:lnTo>
                    <a:lnTo>
                      <a:pt x="173" y="952"/>
                    </a:lnTo>
                    <a:lnTo>
                      <a:pt x="168" y="938"/>
                    </a:lnTo>
                    <a:lnTo>
                      <a:pt x="161" y="924"/>
                    </a:lnTo>
                    <a:lnTo>
                      <a:pt x="154" y="910"/>
                    </a:lnTo>
                    <a:lnTo>
                      <a:pt x="149" y="895"/>
                    </a:lnTo>
                    <a:lnTo>
                      <a:pt x="142" y="884"/>
                    </a:lnTo>
                    <a:lnTo>
                      <a:pt x="135" y="869"/>
                    </a:lnTo>
                    <a:lnTo>
                      <a:pt x="131" y="853"/>
                    </a:lnTo>
                    <a:lnTo>
                      <a:pt x="126" y="838"/>
                    </a:lnTo>
                    <a:lnTo>
                      <a:pt x="119" y="824"/>
                    </a:lnTo>
                    <a:lnTo>
                      <a:pt x="114" y="810"/>
                    </a:lnTo>
                    <a:lnTo>
                      <a:pt x="107" y="793"/>
                    </a:lnTo>
                    <a:lnTo>
                      <a:pt x="102" y="779"/>
                    </a:lnTo>
                    <a:lnTo>
                      <a:pt x="97" y="762"/>
                    </a:lnTo>
                    <a:lnTo>
                      <a:pt x="90" y="748"/>
                    </a:lnTo>
                    <a:lnTo>
                      <a:pt x="86" y="732"/>
                    </a:lnTo>
                    <a:lnTo>
                      <a:pt x="78" y="715"/>
                    </a:lnTo>
                    <a:lnTo>
                      <a:pt x="74" y="698"/>
                    </a:lnTo>
                    <a:lnTo>
                      <a:pt x="69" y="682"/>
                    </a:lnTo>
                    <a:lnTo>
                      <a:pt x="64" y="667"/>
                    </a:lnTo>
                    <a:lnTo>
                      <a:pt x="59" y="651"/>
                    </a:lnTo>
                    <a:lnTo>
                      <a:pt x="55" y="634"/>
                    </a:lnTo>
                    <a:lnTo>
                      <a:pt x="50" y="620"/>
                    </a:lnTo>
                    <a:lnTo>
                      <a:pt x="45" y="603"/>
                    </a:lnTo>
                    <a:lnTo>
                      <a:pt x="41" y="587"/>
                    </a:lnTo>
                    <a:lnTo>
                      <a:pt x="36" y="570"/>
                    </a:lnTo>
                    <a:lnTo>
                      <a:pt x="33" y="553"/>
                    </a:lnTo>
                    <a:lnTo>
                      <a:pt x="29" y="537"/>
                    </a:lnTo>
                    <a:lnTo>
                      <a:pt x="24" y="520"/>
                    </a:lnTo>
                    <a:lnTo>
                      <a:pt x="22" y="504"/>
                    </a:lnTo>
                    <a:lnTo>
                      <a:pt x="19" y="489"/>
                    </a:lnTo>
                    <a:lnTo>
                      <a:pt x="17" y="473"/>
                    </a:lnTo>
                    <a:lnTo>
                      <a:pt x="14" y="456"/>
                    </a:lnTo>
                    <a:lnTo>
                      <a:pt x="12" y="439"/>
                    </a:lnTo>
                    <a:lnTo>
                      <a:pt x="10" y="425"/>
                    </a:lnTo>
                    <a:lnTo>
                      <a:pt x="7" y="411"/>
                    </a:lnTo>
                    <a:lnTo>
                      <a:pt x="5" y="394"/>
                    </a:lnTo>
                    <a:lnTo>
                      <a:pt x="5" y="380"/>
                    </a:lnTo>
                    <a:lnTo>
                      <a:pt x="3" y="368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0" y="323"/>
                    </a:lnTo>
                    <a:lnTo>
                      <a:pt x="0" y="311"/>
                    </a:lnTo>
                    <a:lnTo>
                      <a:pt x="0" y="299"/>
                    </a:lnTo>
                    <a:lnTo>
                      <a:pt x="0" y="287"/>
                    </a:lnTo>
                    <a:lnTo>
                      <a:pt x="3" y="273"/>
                    </a:lnTo>
                    <a:lnTo>
                      <a:pt x="3" y="264"/>
                    </a:lnTo>
                    <a:lnTo>
                      <a:pt x="3" y="249"/>
                    </a:lnTo>
                    <a:lnTo>
                      <a:pt x="3" y="238"/>
                    </a:lnTo>
                    <a:lnTo>
                      <a:pt x="5" y="226"/>
                    </a:lnTo>
                    <a:lnTo>
                      <a:pt x="5" y="216"/>
                    </a:lnTo>
                    <a:lnTo>
                      <a:pt x="7" y="207"/>
                    </a:lnTo>
                    <a:lnTo>
                      <a:pt x="7" y="195"/>
                    </a:lnTo>
                    <a:lnTo>
                      <a:pt x="10" y="185"/>
                    </a:lnTo>
                    <a:lnTo>
                      <a:pt x="14" y="176"/>
                    </a:lnTo>
                    <a:lnTo>
                      <a:pt x="17" y="166"/>
                    </a:lnTo>
                    <a:lnTo>
                      <a:pt x="19" y="157"/>
                    </a:lnTo>
                    <a:lnTo>
                      <a:pt x="22" y="147"/>
                    </a:lnTo>
                    <a:lnTo>
                      <a:pt x="24" y="138"/>
                    </a:lnTo>
                    <a:lnTo>
                      <a:pt x="29" y="131"/>
                    </a:lnTo>
                    <a:lnTo>
                      <a:pt x="31" y="124"/>
                    </a:lnTo>
                    <a:lnTo>
                      <a:pt x="33" y="114"/>
                    </a:lnTo>
                    <a:lnTo>
                      <a:pt x="38" y="109"/>
                    </a:lnTo>
                    <a:lnTo>
                      <a:pt x="41" y="100"/>
                    </a:lnTo>
                    <a:lnTo>
                      <a:pt x="45" y="93"/>
                    </a:lnTo>
                    <a:lnTo>
                      <a:pt x="48" y="86"/>
                    </a:lnTo>
                    <a:lnTo>
                      <a:pt x="52" y="78"/>
                    </a:lnTo>
                    <a:lnTo>
                      <a:pt x="59" y="71"/>
                    </a:lnTo>
                    <a:lnTo>
                      <a:pt x="62" y="67"/>
                    </a:lnTo>
                    <a:lnTo>
                      <a:pt x="69" y="59"/>
                    </a:lnTo>
                    <a:lnTo>
                      <a:pt x="74" y="55"/>
                    </a:lnTo>
                    <a:lnTo>
                      <a:pt x="76" y="50"/>
                    </a:lnTo>
                    <a:lnTo>
                      <a:pt x="83" y="45"/>
                    </a:lnTo>
                    <a:lnTo>
                      <a:pt x="88" y="40"/>
                    </a:lnTo>
                    <a:lnTo>
                      <a:pt x="93" y="36"/>
                    </a:lnTo>
                    <a:lnTo>
                      <a:pt x="100" y="31"/>
                    </a:lnTo>
                    <a:lnTo>
                      <a:pt x="104" y="26"/>
                    </a:lnTo>
                    <a:lnTo>
                      <a:pt x="112" y="24"/>
                    </a:lnTo>
                    <a:lnTo>
                      <a:pt x="116" y="21"/>
                    </a:lnTo>
                    <a:lnTo>
                      <a:pt x="121" y="17"/>
                    </a:lnTo>
                    <a:lnTo>
                      <a:pt x="128" y="14"/>
                    </a:lnTo>
                    <a:lnTo>
                      <a:pt x="135" y="12"/>
                    </a:lnTo>
                    <a:lnTo>
                      <a:pt x="142" y="10"/>
                    </a:lnTo>
                    <a:lnTo>
                      <a:pt x="147" y="5"/>
                    </a:lnTo>
                    <a:lnTo>
                      <a:pt x="154" y="5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3" y="0"/>
                    </a:lnTo>
                    <a:lnTo>
                      <a:pt x="230" y="2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4" y="5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5" y="12"/>
                    </a:lnTo>
                    <a:lnTo>
                      <a:pt x="282" y="14"/>
                    </a:lnTo>
                    <a:lnTo>
                      <a:pt x="292" y="19"/>
                    </a:lnTo>
                    <a:lnTo>
                      <a:pt x="296" y="24"/>
                    </a:lnTo>
                    <a:lnTo>
                      <a:pt x="303" y="29"/>
                    </a:lnTo>
                    <a:lnTo>
                      <a:pt x="311" y="33"/>
                    </a:lnTo>
                    <a:lnTo>
                      <a:pt x="318" y="38"/>
                    </a:lnTo>
                    <a:lnTo>
                      <a:pt x="322" y="43"/>
                    </a:lnTo>
                    <a:lnTo>
                      <a:pt x="329" y="50"/>
                    </a:lnTo>
                    <a:lnTo>
                      <a:pt x="337" y="55"/>
                    </a:lnTo>
                    <a:lnTo>
                      <a:pt x="341" y="62"/>
                    </a:lnTo>
                    <a:lnTo>
                      <a:pt x="348" y="69"/>
                    </a:lnTo>
                    <a:lnTo>
                      <a:pt x="353" y="74"/>
                    </a:lnTo>
                    <a:lnTo>
                      <a:pt x="360" y="83"/>
                    </a:lnTo>
                    <a:lnTo>
                      <a:pt x="365" y="90"/>
                    </a:lnTo>
                    <a:lnTo>
                      <a:pt x="372" y="97"/>
                    </a:lnTo>
                    <a:lnTo>
                      <a:pt x="377" y="105"/>
                    </a:lnTo>
                    <a:lnTo>
                      <a:pt x="382" y="114"/>
                    </a:lnTo>
                    <a:lnTo>
                      <a:pt x="386" y="121"/>
                    </a:lnTo>
                    <a:lnTo>
                      <a:pt x="391" y="128"/>
                    </a:lnTo>
                    <a:lnTo>
                      <a:pt x="396" y="138"/>
                    </a:lnTo>
                    <a:lnTo>
                      <a:pt x="403" y="147"/>
                    </a:lnTo>
                    <a:lnTo>
                      <a:pt x="408" y="157"/>
                    </a:lnTo>
                    <a:lnTo>
                      <a:pt x="410" y="164"/>
                    </a:lnTo>
                    <a:lnTo>
                      <a:pt x="415" y="176"/>
                    </a:lnTo>
                    <a:lnTo>
                      <a:pt x="419" y="183"/>
                    </a:lnTo>
                    <a:lnTo>
                      <a:pt x="424" y="195"/>
                    </a:lnTo>
                    <a:lnTo>
                      <a:pt x="429" y="202"/>
                    </a:lnTo>
                    <a:lnTo>
                      <a:pt x="431" y="211"/>
                    </a:lnTo>
                    <a:lnTo>
                      <a:pt x="436" y="221"/>
                    </a:lnTo>
                    <a:lnTo>
                      <a:pt x="438" y="233"/>
                    </a:lnTo>
                    <a:lnTo>
                      <a:pt x="443" y="240"/>
                    </a:lnTo>
                    <a:lnTo>
                      <a:pt x="448" y="252"/>
                    </a:lnTo>
                    <a:lnTo>
                      <a:pt x="450" y="261"/>
                    </a:lnTo>
                    <a:lnTo>
                      <a:pt x="455" y="273"/>
                    </a:lnTo>
                    <a:lnTo>
                      <a:pt x="457" y="280"/>
                    </a:lnTo>
                    <a:lnTo>
                      <a:pt x="460" y="292"/>
                    </a:lnTo>
                    <a:lnTo>
                      <a:pt x="462" y="302"/>
                    </a:lnTo>
                    <a:lnTo>
                      <a:pt x="467" y="311"/>
                    </a:lnTo>
                    <a:lnTo>
                      <a:pt x="469" y="321"/>
                    </a:lnTo>
                    <a:lnTo>
                      <a:pt x="472" y="333"/>
                    </a:lnTo>
                    <a:lnTo>
                      <a:pt x="474" y="342"/>
                    </a:lnTo>
                    <a:lnTo>
                      <a:pt x="476" y="352"/>
                    </a:lnTo>
                    <a:lnTo>
                      <a:pt x="479" y="361"/>
                    </a:lnTo>
                    <a:lnTo>
                      <a:pt x="479" y="371"/>
                    </a:lnTo>
                    <a:lnTo>
                      <a:pt x="483" y="380"/>
                    </a:lnTo>
                    <a:lnTo>
                      <a:pt x="486" y="390"/>
                    </a:lnTo>
                    <a:lnTo>
                      <a:pt x="486" y="399"/>
                    </a:lnTo>
                    <a:lnTo>
                      <a:pt x="488" y="409"/>
                    </a:lnTo>
                    <a:lnTo>
                      <a:pt x="491" y="418"/>
                    </a:lnTo>
                    <a:lnTo>
                      <a:pt x="493" y="428"/>
                    </a:lnTo>
                    <a:lnTo>
                      <a:pt x="493" y="437"/>
                    </a:lnTo>
                    <a:lnTo>
                      <a:pt x="493" y="444"/>
                    </a:lnTo>
                    <a:lnTo>
                      <a:pt x="495" y="454"/>
                    </a:lnTo>
                    <a:lnTo>
                      <a:pt x="498" y="461"/>
                    </a:lnTo>
                    <a:lnTo>
                      <a:pt x="498" y="470"/>
                    </a:lnTo>
                    <a:lnTo>
                      <a:pt x="498" y="477"/>
                    </a:lnTo>
                    <a:lnTo>
                      <a:pt x="500" y="485"/>
                    </a:lnTo>
                    <a:lnTo>
                      <a:pt x="500" y="494"/>
                    </a:lnTo>
                    <a:lnTo>
                      <a:pt x="500" y="499"/>
                    </a:lnTo>
                    <a:lnTo>
                      <a:pt x="500" y="504"/>
                    </a:lnTo>
                    <a:lnTo>
                      <a:pt x="500" y="511"/>
                    </a:lnTo>
                    <a:lnTo>
                      <a:pt x="500" y="515"/>
                    </a:lnTo>
                    <a:lnTo>
                      <a:pt x="500" y="523"/>
                    </a:lnTo>
                    <a:lnTo>
                      <a:pt x="500" y="527"/>
                    </a:lnTo>
                    <a:lnTo>
                      <a:pt x="500" y="534"/>
                    </a:lnTo>
                    <a:lnTo>
                      <a:pt x="500" y="542"/>
                    </a:lnTo>
                    <a:lnTo>
                      <a:pt x="500" y="549"/>
                    </a:lnTo>
                    <a:lnTo>
                      <a:pt x="500" y="553"/>
                    </a:lnTo>
                    <a:lnTo>
                      <a:pt x="500" y="561"/>
                    </a:lnTo>
                    <a:lnTo>
                      <a:pt x="500" y="568"/>
                    </a:lnTo>
                    <a:lnTo>
                      <a:pt x="500" y="577"/>
                    </a:lnTo>
                    <a:lnTo>
                      <a:pt x="500" y="584"/>
                    </a:lnTo>
                    <a:lnTo>
                      <a:pt x="500" y="591"/>
                    </a:lnTo>
                    <a:lnTo>
                      <a:pt x="500" y="599"/>
                    </a:lnTo>
                    <a:lnTo>
                      <a:pt x="491" y="599"/>
                    </a:lnTo>
                    <a:lnTo>
                      <a:pt x="483" y="599"/>
                    </a:lnTo>
                    <a:lnTo>
                      <a:pt x="476" y="596"/>
                    </a:lnTo>
                    <a:lnTo>
                      <a:pt x="469" y="596"/>
                    </a:lnTo>
                    <a:lnTo>
                      <a:pt x="460" y="596"/>
                    </a:lnTo>
                    <a:lnTo>
                      <a:pt x="453" y="596"/>
                    </a:lnTo>
                    <a:lnTo>
                      <a:pt x="446" y="596"/>
                    </a:lnTo>
                    <a:lnTo>
                      <a:pt x="438" y="596"/>
                    </a:lnTo>
                    <a:lnTo>
                      <a:pt x="443" y="591"/>
                    </a:lnTo>
                    <a:lnTo>
                      <a:pt x="446" y="587"/>
                    </a:lnTo>
                    <a:lnTo>
                      <a:pt x="448" y="582"/>
                    </a:lnTo>
                    <a:lnTo>
                      <a:pt x="450" y="580"/>
                    </a:lnTo>
                    <a:lnTo>
                      <a:pt x="453" y="572"/>
                    </a:lnTo>
                    <a:lnTo>
                      <a:pt x="455" y="572"/>
                    </a:lnTo>
                    <a:lnTo>
                      <a:pt x="419" y="558"/>
                    </a:lnTo>
                    <a:lnTo>
                      <a:pt x="415" y="565"/>
                    </a:lnTo>
                    <a:lnTo>
                      <a:pt x="412" y="570"/>
                    </a:lnTo>
                    <a:lnTo>
                      <a:pt x="410" y="577"/>
                    </a:lnTo>
                    <a:lnTo>
                      <a:pt x="408" y="584"/>
                    </a:lnTo>
                    <a:lnTo>
                      <a:pt x="403" y="589"/>
                    </a:lnTo>
                    <a:lnTo>
                      <a:pt x="401" y="596"/>
                    </a:lnTo>
                    <a:lnTo>
                      <a:pt x="396" y="603"/>
                    </a:lnTo>
                    <a:lnTo>
                      <a:pt x="393" y="608"/>
                    </a:lnTo>
                    <a:lnTo>
                      <a:pt x="389" y="613"/>
                    </a:lnTo>
                    <a:lnTo>
                      <a:pt x="386" y="620"/>
                    </a:lnTo>
                    <a:lnTo>
                      <a:pt x="382" y="627"/>
                    </a:lnTo>
                    <a:lnTo>
                      <a:pt x="379" y="632"/>
                    </a:lnTo>
                    <a:lnTo>
                      <a:pt x="374" y="639"/>
                    </a:lnTo>
                    <a:lnTo>
                      <a:pt x="372" y="646"/>
                    </a:lnTo>
                    <a:lnTo>
                      <a:pt x="367" y="651"/>
                    </a:lnTo>
                    <a:lnTo>
                      <a:pt x="363" y="656"/>
                    </a:lnTo>
                    <a:lnTo>
                      <a:pt x="358" y="663"/>
                    </a:lnTo>
                    <a:lnTo>
                      <a:pt x="353" y="667"/>
                    </a:lnTo>
                    <a:lnTo>
                      <a:pt x="351" y="672"/>
                    </a:lnTo>
                    <a:lnTo>
                      <a:pt x="346" y="677"/>
                    </a:lnTo>
                    <a:lnTo>
                      <a:pt x="341" y="682"/>
                    </a:lnTo>
                    <a:lnTo>
                      <a:pt x="339" y="689"/>
                    </a:lnTo>
                    <a:lnTo>
                      <a:pt x="334" y="694"/>
                    </a:lnTo>
                    <a:lnTo>
                      <a:pt x="332" y="698"/>
                    </a:lnTo>
                    <a:lnTo>
                      <a:pt x="325" y="705"/>
                    </a:lnTo>
                    <a:lnTo>
                      <a:pt x="318" y="715"/>
                    </a:lnTo>
                    <a:lnTo>
                      <a:pt x="311" y="722"/>
                    </a:lnTo>
                    <a:lnTo>
                      <a:pt x="306" y="732"/>
                    </a:lnTo>
                    <a:lnTo>
                      <a:pt x="303" y="717"/>
                    </a:lnTo>
                    <a:lnTo>
                      <a:pt x="299" y="703"/>
                    </a:lnTo>
                    <a:lnTo>
                      <a:pt x="296" y="691"/>
                    </a:lnTo>
                    <a:lnTo>
                      <a:pt x="294" y="677"/>
                    </a:lnTo>
                    <a:lnTo>
                      <a:pt x="292" y="665"/>
                    </a:lnTo>
                    <a:lnTo>
                      <a:pt x="289" y="651"/>
                    </a:lnTo>
                    <a:lnTo>
                      <a:pt x="287" y="639"/>
                    </a:lnTo>
                    <a:lnTo>
                      <a:pt x="284" y="625"/>
                    </a:lnTo>
                    <a:lnTo>
                      <a:pt x="282" y="613"/>
                    </a:lnTo>
                    <a:lnTo>
                      <a:pt x="280" y="599"/>
                    </a:lnTo>
                    <a:lnTo>
                      <a:pt x="280" y="587"/>
                    </a:lnTo>
                    <a:lnTo>
                      <a:pt x="277" y="575"/>
                    </a:lnTo>
                    <a:lnTo>
                      <a:pt x="275" y="563"/>
                    </a:lnTo>
                    <a:lnTo>
                      <a:pt x="273" y="551"/>
                    </a:lnTo>
                    <a:lnTo>
                      <a:pt x="270" y="539"/>
                    </a:lnTo>
                    <a:lnTo>
                      <a:pt x="270" y="527"/>
                    </a:lnTo>
                    <a:lnTo>
                      <a:pt x="268" y="515"/>
                    </a:lnTo>
                    <a:lnTo>
                      <a:pt x="268" y="504"/>
                    </a:lnTo>
                    <a:lnTo>
                      <a:pt x="266" y="492"/>
                    </a:lnTo>
                    <a:lnTo>
                      <a:pt x="263" y="482"/>
                    </a:lnTo>
                    <a:lnTo>
                      <a:pt x="263" y="470"/>
                    </a:lnTo>
                    <a:lnTo>
                      <a:pt x="261" y="458"/>
                    </a:lnTo>
                    <a:lnTo>
                      <a:pt x="258" y="449"/>
                    </a:lnTo>
                    <a:lnTo>
                      <a:pt x="258" y="439"/>
                    </a:lnTo>
                    <a:lnTo>
                      <a:pt x="256" y="428"/>
                    </a:lnTo>
                    <a:lnTo>
                      <a:pt x="256" y="416"/>
                    </a:lnTo>
                    <a:lnTo>
                      <a:pt x="254" y="406"/>
                    </a:lnTo>
                    <a:lnTo>
                      <a:pt x="254" y="397"/>
                    </a:lnTo>
                    <a:lnTo>
                      <a:pt x="251" y="387"/>
                    </a:lnTo>
                    <a:lnTo>
                      <a:pt x="251" y="378"/>
                    </a:lnTo>
                    <a:lnTo>
                      <a:pt x="249" y="368"/>
                    </a:lnTo>
                    <a:lnTo>
                      <a:pt x="249" y="361"/>
                    </a:lnTo>
                    <a:lnTo>
                      <a:pt x="249" y="349"/>
                    </a:lnTo>
                    <a:lnTo>
                      <a:pt x="247" y="342"/>
                    </a:lnTo>
                    <a:lnTo>
                      <a:pt x="244" y="333"/>
                    </a:lnTo>
                    <a:lnTo>
                      <a:pt x="244" y="323"/>
                    </a:lnTo>
                    <a:lnTo>
                      <a:pt x="242" y="316"/>
                    </a:lnTo>
                    <a:lnTo>
                      <a:pt x="242" y="309"/>
                    </a:lnTo>
                    <a:lnTo>
                      <a:pt x="242" y="302"/>
                    </a:lnTo>
                    <a:lnTo>
                      <a:pt x="242" y="295"/>
                    </a:lnTo>
                    <a:lnTo>
                      <a:pt x="239" y="287"/>
                    </a:lnTo>
                    <a:lnTo>
                      <a:pt x="239" y="280"/>
                    </a:lnTo>
                    <a:lnTo>
                      <a:pt x="239" y="273"/>
                    </a:lnTo>
                    <a:lnTo>
                      <a:pt x="239" y="268"/>
                    </a:lnTo>
                    <a:lnTo>
                      <a:pt x="237" y="261"/>
                    </a:lnTo>
                    <a:lnTo>
                      <a:pt x="237" y="254"/>
                    </a:lnTo>
                    <a:lnTo>
                      <a:pt x="237" y="249"/>
                    </a:lnTo>
                    <a:lnTo>
                      <a:pt x="237" y="247"/>
                    </a:lnTo>
                    <a:lnTo>
                      <a:pt x="237" y="240"/>
                    </a:lnTo>
                    <a:lnTo>
                      <a:pt x="235" y="235"/>
                    </a:lnTo>
                    <a:lnTo>
                      <a:pt x="235" y="233"/>
                    </a:lnTo>
                    <a:lnTo>
                      <a:pt x="235" y="228"/>
                    </a:lnTo>
                    <a:lnTo>
                      <a:pt x="235" y="221"/>
                    </a:lnTo>
                    <a:lnTo>
                      <a:pt x="235" y="216"/>
                    </a:lnTo>
                    <a:lnTo>
                      <a:pt x="235" y="209"/>
                    </a:lnTo>
                    <a:lnTo>
                      <a:pt x="235" y="207"/>
                    </a:lnTo>
                    <a:lnTo>
                      <a:pt x="235" y="204"/>
                    </a:lnTo>
                    <a:lnTo>
                      <a:pt x="190" y="207"/>
                    </a:lnTo>
                    <a:lnTo>
                      <a:pt x="187" y="216"/>
                    </a:lnTo>
                    <a:lnTo>
                      <a:pt x="187" y="223"/>
                    </a:lnTo>
                    <a:lnTo>
                      <a:pt x="187" y="233"/>
                    </a:lnTo>
                    <a:lnTo>
                      <a:pt x="187" y="240"/>
                    </a:lnTo>
                    <a:lnTo>
                      <a:pt x="187" y="247"/>
                    </a:lnTo>
                    <a:lnTo>
                      <a:pt x="187" y="259"/>
                    </a:lnTo>
                    <a:lnTo>
                      <a:pt x="187" y="266"/>
                    </a:lnTo>
                    <a:lnTo>
                      <a:pt x="187" y="276"/>
                    </a:lnTo>
                    <a:lnTo>
                      <a:pt x="187" y="285"/>
                    </a:lnTo>
                    <a:lnTo>
                      <a:pt x="187" y="295"/>
                    </a:lnTo>
                    <a:lnTo>
                      <a:pt x="187" y="302"/>
                    </a:lnTo>
                    <a:lnTo>
                      <a:pt x="190" y="311"/>
                    </a:lnTo>
                    <a:lnTo>
                      <a:pt x="190" y="316"/>
                    </a:lnTo>
                    <a:lnTo>
                      <a:pt x="190" y="321"/>
                    </a:lnTo>
                    <a:lnTo>
                      <a:pt x="190" y="325"/>
                    </a:lnTo>
                    <a:lnTo>
                      <a:pt x="190" y="330"/>
                    </a:lnTo>
                    <a:lnTo>
                      <a:pt x="190" y="335"/>
                    </a:lnTo>
                    <a:lnTo>
                      <a:pt x="190" y="340"/>
                    </a:lnTo>
                    <a:lnTo>
                      <a:pt x="192" y="344"/>
                    </a:lnTo>
                    <a:lnTo>
                      <a:pt x="192" y="349"/>
                    </a:lnTo>
                    <a:lnTo>
                      <a:pt x="192" y="359"/>
                    </a:lnTo>
                    <a:lnTo>
                      <a:pt x="194" y="368"/>
                    </a:lnTo>
                    <a:lnTo>
                      <a:pt x="194" y="373"/>
                    </a:lnTo>
                    <a:lnTo>
                      <a:pt x="194" y="378"/>
                    </a:lnTo>
                    <a:lnTo>
                      <a:pt x="194" y="382"/>
                    </a:lnTo>
                    <a:lnTo>
                      <a:pt x="194" y="387"/>
                    </a:lnTo>
                    <a:lnTo>
                      <a:pt x="194" y="392"/>
                    </a:lnTo>
                    <a:lnTo>
                      <a:pt x="197" y="399"/>
                    </a:lnTo>
                    <a:lnTo>
                      <a:pt x="197" y="404"/>
                    </a:lnTo>
                    <a:lnTo>
                      <a:pt x="197" y="409"/>
                    </a:lnTo>
                    <a:lnTo>
                      <a:pt x="197" y="413"/>
                    </a:lnTo>
                    <a:lnTo>
                      <a:pt x="199" y="418"/>
                    </a:lnTo>
                    <a:lnTo>
                      <a:pt x="199" y="423"/>
                    </a:lnTo>
                    <a:lnTo>
                      <a:pt x="199" y="428"/>
                    </a:lnTo>
                    <a:lnTo>
                      <a:pt x="199" y="432"/>
                    </a:lnTo>
                    <a:lnTo>
                      <a:pt x="199" y="437"/>
                    </a:lnTo>
                    <a:lnTo>
                      <a:pt x="202" y="442"/>
                    </a:lnTo>
                    <a:lnTo>
                      <a:pt x="202" y="447"/>
                    </a:lnTo>
                    <a:lnTo>
                      <a:pt x="202" y="454"/>
                    </a:lnTo>
                    <a:lnTo>
                      <a:pt x="202" y="458"/>
                    </a:lnTo>
                    <a:lnTo>
                      <a:pt x="204" y="463"/>
                    </a:lnTo>
                    <a:lnTo>
                      <a:pt x="204" y="468"/>
                    </a:lnTo>
                    <a:lnTo>
                      <a:pt x="204" y="473"/>
                    </a:lnTo>
                    <a:lnTo>
                      <a:pt x="204" y="477"/>
                    </a:lnTo>
                    <a:lnTo>
                      <a:pt x="206" y="482"/>
                    </a:lnTo>
                    <a:lnTo>
                      <a:pt x="209" y="487"/>
                    </a:lnTo>
                    <a:lnTo>
                      <a:pt x="209" y="494"/>
                    </a:lnTo>
                    <a:lnTo>
                      <a:pt x="209" y="499"/>
                    </a:lnTo>
                    <a:lnTo>
                      <a:pt x="211" y="504"/>
                    </a:lnTo>
                    <a:lnTo>
                      <a:pt x="211" y="508"/>
                    </a:lnTo>
                    <a:lnTo>
                      <a:pt x="206" y="501"/>
                    </a:lnTo>
                    <a:lnTo>
                      <a:pt x="202" y="496"/>
                    </a:lnTo>
                    <a:lnTo>
                      <a:pt x="197" y="492"/>
                    </a:lnTo>
                    <a:lnTo>
                      <a:pt x="190" y="487"/>
                    </a:lnTo>
                    <a:lnTo>
                      <a:pt x="185" y="480"/>
                    </a:lnTo>
                    <a:lnTo>
                      <a:pt x="180" y="473"/>
                    </a:lnTo>
                    <a:lnTo>
                      <a:pt x="173" y="468"/>
                    </a:lnTo>
                    <a:lnTo>
                      <a:pt x="168" y="461"/>
                    </a:lnTo>
                    <a:lnTo>
                      <a:pt x="161" y="454"/>
                    </a:lnTo>
                    <a:lnTo>
                      <a:pt x="157" y="447"/>
                    </a:lnTo>
                    <a:lnTo>
                      <a:pt x="149" y="439"/>
                    </a:lnTo>
                    <a:lnTo>
                      <a:pt x="145" y="432"/>
                    </a:lnTo>
                    <a:lnTo>
                      <a:pt x="138" y="428"/>
                    </a:lnTo>
                    <a:lnTo>
                      <a:pt x="131" y="420"/>
                    </a:lnTo>
                    <a:lnTo>
                      <a:pt x="126" y="413"/>
                    </a:lnTo>
                    <a:lnTo>
                      <a:pt x="121" y="406"/>
                    </a:lnTo>
                    <a:lnTo>
                      <a:pt x="114" y="399"/>
                    </a:lnTo>
                    <a:lnTo>
                      <a:pt x="109" y="392"/>
                    </a:lnTo>
                    <a:lnTo>
                      <a:pt x="104" y="387"/>
                    </a:lnTo>
                    <a:lnTo>
                      <a:pt x="100" y="380"/>
                    </a:lnTo>
                    <a:lnTo>
                      <a:pt x="93" y="373"/>
                    </a:lnTo>
                    <a:lnTo>
                      <a:pt x="88" y="368"/>
                    </a:lnTo>
                    <a:lnTo>
                      <a:pt x="83" y="361"/>
                    </a:lnTo>
                    <a:lnTo>
                      <a:pt x="78" y="359"/>
                    </a:lnTo>
                    <a:lnTo>
                      <a:pt x="74" y="352"/>
                    </a:lnTo>
                    <a:lnTo>
                      <a:pt x="71" y="347"/>
                    </a:lnTo>
                    <a:lnTo>
                      <a:pt x="69" y="342"/>
                    </a:lnTo>
                    <a:lnTo>
                      <a:pt x="64" y="337"/>
                    </a:lnTo>
                    <a:lnTo>
                      <a:pt x="59" y="328"/>
                    </a:lnTo>
                    <a:lnTo>
                      <a:pt x="57" y="321"/>
                    </a:lnTo>
                    <a:lnTo>
                      <a:pt x="36" y="361"/>
                    </a:lnTo>
                    <a:lnTo>
                      <a:pt x="38" y="363"/>
                    </a:lnTo>
                    <a:lnTo>
                      <a:pt x="43" y="371"/>
                    </a:lnTo>
                    <a:lnTo>
                      <a:pt x="50" y="378"/>
                    </a:lnTo>
                    <a:lnTo>
                      <a:pt x="52" y="382"/>
                    </a:lnTo>
                    <a:lnTo>
                      <a:pt x="57" y="387"/>
                    </a:lnTo>
                    <a:lnTo>
                      <a:pt x="62" y="394"/>
                    </a:lnTo>
                    <a:lnTo>
                      <a:pt x="67" y="401"/>
                    </a:lnTo>
                    <a:lnTo>
                      <a:pt x="71" y="406"/>
                    </a:lnTo>
                    <a:lnTo>
                      <a:pt x="76" y="413"/>
                    </a:lnTo>
                    <a:lnTo>
                      <a:pt x="83" y="420"/>
                    </a:lnTo>
                    <a:lnTo>
                      <a:pt x="90" y="430"/>
                    </a:lnTo>
                    <a:lnTo>
                      <a:pt x="97" y="437"/>
                    </a:lnTo>
                    <a:lnTo>
                      <a:pt x="102" y="444"/>
                    </a:lnTo>
                    <a:lnTo>
                      <a:pt x="109" y="454"/>
                    </a:lnTo>
                    <a:lnTo>
                      <a:pt x="116" y="461"/>
                    </a:lnTo>
                    <a:lnTo>
                      <a:pt x="123" y="470"/>
                    </a:lnTo>
                    <a:lnTo>
                      <a:pt x="131" y="480"/>
                    </a:lnTo>
                    <a:lnTo>
                      <a:pt x="140" y="487"/>
                    </a:lnTo>
                    <a:lnTo>
                      <a:pt x="149" y="496"/>
                    </a:lnTo>
                    <a:lnTo>
                      <a:pt x="157" y="506"/>
                    </a:lnTo>
                    <a:lnTo>
                      <a:pt x="166" y="515"/>
                    </a:lnTo>
                    <a:lnTo>
                      <a:pt x="168" y="520"/>
                    </a:lnTo>
                    <a:lnTo>
                      <a:pt x="173" y="525"/>
                    </a:lnTo>
                    <a:lnTo>
                      <a:pt x="180" y="527"/>
                    </a:lnTo>
                    <a:lnTo>
                      <a:pt x="185" y="534"/>
                    </a:lnTo>
                    <a:lnTo>
                      <a:pt x="192" y="542"/>
                    </a:lnTo>
                    <a:lnTo>
                      <a:pt x="202" y="551"/>
                    </a:lnTo>
                    <a:lnTo>
                      <a:pt x="206" y="556"/>
                    </a:lnTo>
                    <a:lnTo>
                      <a:pt x="211" y="561"/>
                    </a:lnTo>
                    <a:lnTo>
                      <a:pt x="216" y="565"/>
                    </a:lnTo>
                    <a:lnTo>
                      <a:pt x="223" y="570"/>
                    </a:lnTo>
                    <a:lnTo>
                      <a:pt x="223" y="580"/>
                    </a:lnTo>
                    <a:lnTo>
                      <a:pt x="225" y="591"/>
                    </a:lnTo>
                    <a:lnTo>
                      <a:pt x="225" y="601"/>
                    </a:lnTo>
                    <a:lnTo>
                      <a:pt x="228" y="610"/>
                    </a:lnTo>
                    <a:lnTo>
                      <a:pt x="230" y="622"/>
                    </a:lnTo>
                    <a:lnTo>
                      <a:pt x="230" y="634"/>
                    </a:lnTo>
                    <a:lnTo>
                      <a:pt x="232" y="644"/>
                    </a:lnTo>
                    <a:lnTo>
                      <a:pt x="235" y="656"/>
                    </a:lnTo>
                    <a:lnTo>
                      <a:pt x="237" y="665"/>
                    </a:lnTo>
                    <a:lnTo>
                      <a:pt x="239" y="675"/>
                    </a:lnTo>
                    <a:lnTo>
                      <a:pt x="239" y="686"/>
                    </a:lnTo>
                    <a:lnTo>
                      <a:pt x="242" y="696"/>
                    </a:lnTo>
                    <a:lnTo>
                      <a:pt x="244" y="705"/>
                    </a:lnTo>
                    <a:lnTo>
                      <a:pt x="247" y="715"/>
                    </a:lnTo>
                    <a:lnTo>
                      <a:pt x="249" y="724"/>
                    </a:lnTo>
                    <a:lnTo>
                      <a:pt x="251" y="736"/>
                    </a:lnTo>
                    <a:lnTo>
                      <a:pt x="254" y="746"/>
                    </a:lnTo>
                    <a:lnTo>
                      <a:pt x="256" y="755"/>
                    </a:lnTo>
                    <a:lnTo>
                      <a:pt x="256" y="765"/>
                    </a:lnTo>
                    <a:lnTo>
                      <a:pt x="258" y="774"/>
                    </a:lnTo>
                    <a:lnTo>
                      <a:pt x="261" y="784"/>
                    </a:lnTo>
                    <a:lnTo>
                      <a:pt x="263" y="791"/>
                    </a:lnTo>
                    <a:lnTo>
                      <a:pt x="266" y="803"/>
                    </a:lnTo>
                    <a:lnTo>
                      <a:pt x="268" y="812"/>
                    </a:lnTo>
                    <a:lnTo>
                      <a:pt x="268" y="819"/>
                    </a:lnTo>
                    <a:lnTo>
                      <a:pt x="270" y="829"/>
                    </a:lnTo>
                    <a:lnTo>
                      <a:pt x="273" y="838"/>
                    </a:lnTo>
                    <a:lnTo>
                      <a:pt x="275" y="846"/>
                    </a:lnTo>
                    <a:lnTo>
                      <a:pt x="277" y="855"/>
                    </a:lnTo>
                    <a:lnTo>
                      <a:pt x="280" y="862"/>
                    </a:lnTo>
                    <a:lnTo>
                      <a:pt x="280" y="872"/>
                    </a:lnTo>
                    <a:lnTo>
                      <a:pt x="282" y="879"/>
                    </a:lnTo>
                    <a:lnTo>
                      <a:pt x="282" y="886"/>
                    </a:lnTo>
                    <a:lnTo>
                      <a:pt x="284" y="895"/>
                    </a:lnTo>
                    <a:lnTo>
                      <a:pt x="287" y="900"/>
                    </a:lnTo>
                    <a:lnTo>
                      <a:pt x="287" y="910"/>
                    </a:lnTo>
                    <a:lnTo>
                      <a:pt x="289" y="914"/>
                    </a:lnTo>
                    <a:lnTo>
                      <a:pt x="292" y="922"/>
                    </a:lnTo>
                    <a:lnTo>
                      <a:pt x="294" y="929"/>
                    </a:lnTo>
                    <a:lnTo>
                      <a:pt x="296" y="936"/>
                    </a:lnTo>
                    <a:lnTo>
                      <a:pt x="296" y="941"/>
                    </a:lnTo>
                    <a:lnTo>
                      <a:pt x="299" y="948"/>
                    </a:lnTo>
                    <a:lnTo>
                      <a:pt x="299" y="952"/>
                    </a:lnTo>
                    <a:lnTo>
                      <a:pt x="301" y="957"/>
                    </a:lnTo>
                    <a:lnTo>
                      <a:pt x="301" y="964"/>
                    </a:lnTo>
                    <a:lnTo>
                      <a:pt x="303" y="969"/>
                    </a:lnTo>
                    <a:lnTo>
                      <a:pt x="303" y="974"/>
                    </a:lnTo>
                    <a:lnTo>
                      <a:pt x="306" y="979"/>
                    </a:lnTo>
                    <a:lnTo>
                      <a:pt x="308" y="986"/>
                    </a:lnTo>
                    <a:lnTo>
                      <a:pt x="308" y="995"/>
                    </a:lnTo>
                    <a:lnTo>
                      <a:pt x="311" y="1000"/>
                    </a:lnTo>
                    <a:lnTo>
                      <a:pt x="313" y="1007"/>
                    </a:lnTo>
                    <a:lnTo>
                      <a:pt x="313" y="1012"/>
                    </a:lnTo>
                    <a:lnTo>
                      <a:pt x="313" y="1014"/>
                    </a:lnTo>
                    <a:lnTo>
                      <a:pt x="315" y="1014"/>
                    </a:lnTo>
                    <a:lnTo>
                      <a:pt x="318" y="1017"/>
                    </a:lnTo>
                    <a:lnTo>
                      <a:pt x="363" y="1002"/>
                    </a:lnTo>
                    <a:lnTo>
                      <a:pt x="360" y="995"/>
                    </a:lnTo>
                    <a:lnTo>
                      <a:pt x="360" y="988"/>
                    </a:lnTo>
                    <a:lnTo>
                      <a:pt x="356" y="981"/>
                    </a:lnTo>
                    <a:lnTo>
                      <a:pt x="356" y="976"/>
                    </a:lnTo>
                    <a:lnTo>
                      <a:pt x="353" y="967"/>
                    </a:lnTo>
                    <a:lnTo>
                      <a:pt x="351" y="960"/>
                    </a:lnTo>
                    <a:lnTo>
                      <a:pt x="351" y="955"/>
                    </a:lnTo>
                    <a:lnTo>
                      <a:pt x="348" y="948"/>
                    </a:lnTo>
                    <a:lnTo>
                      <a:pt x="346" y="941"/>
                    </a:lnTo>
                    <a:lnTo>
                      <a:pt x="346" y="936"/>
                    </a:lnTo>
                    <a:lnTo>
                      <a:pt x="344" y="926"/>
                    </a:lnTo>
                    <a:lnTo>
                      <a:pt x="341" y="922"/>
                    </a:lnTo>
                    <a:lnTo>
                      <a:pt x="341" y="914"/>
                    </a:lnTo>
                    <a:lnTo>
                      <a:pt x="339" y="907"/>
                    </a:lnTo>
                    <a:lnTo>
                      <a:pt x="339" y="900"/>
                    </a:lnTo>
                    <a:lnTo>
                      <a:pt x="337" y="895"/>
                    </a:lnTo>
                    <a:lnTo>
                      <a:pt x="334" y="886"/>
                    </a:lnTo>
                    <a:lnTo>
                      <a:pt x="334" y="881"/>
                    </a:lnTo>
                    <a:lnTo>
                      <a:pt x="332" y="872"/>
                    </a:lnTo>
                    <a:lnTo>
                      <a:pt x="332" y="867"/>
                    </a:lnTo>
                    <a:lnTo>
                      <a:pt x="327" y="860"/>
                    </a:lnTo>
                    <a:lnTo>
                      <a:pt x="327" y="853"/>
                    </a:lnTo>
                    <a:lnTo>
                      <a:pt x="325" y="846"/>
                    </a:lnTo>
                    <a:lnTo>
                      <a:pt x="325" y="841"/>
                    </a:lnTo>
                    <a:lnTo>
                      <a:pt x="322" y="834"/>
                    </a:lnTo>
                    <a:lnTo>
                      <a:pt x="322" y="827"/>
                    </a:lnTo>
                    <a:lnTo>
                      <a:pt x="320" y="819"/>
                    </a:lnTo>
                    <a:lnTo>
                      <a:pt x="320" y="815"/>
                    </a:lnTo>
                    <a:lnTo>
                      <a:pt x="318" y="808"/>
                    </a:lnTo>
                    <a:lnTo>
                      <a:pt x="318" y="800"/>
                    </a:lnTo>
                    <a:lnTo>
                      <a:pt x="315" y="793"/>
                    </a:lnTo>
                    <a:lnTo>
                      <a:pt x="313" y="789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5" y="774"/>
                    </a:lnTo>
                    <a:lnTo>
                      <a:pt x="327" y="770"/>
                    </a:lnTo>
                    <a:lnTo>
                      <a:pt x="332" y="762"/>
                    </a:lnTo>
                    <a:lnTo>
                      <a:pt x="337" y="758"/>
                    </a:lnTo>
                    <a:lnTo>
                      <a:pt x="339" y="753"/>
                    </a:lnTo>
                    <a:lnTo>
                      <a:pt x="346" y="748"/>
                    </a:lnTo>
                    <a:lnTo>
                      <a:pt x="348" y="741"/>
                    </a:lnTo>
                    <a:lnTo>
                      <a:pt x="353" y="736"/>
                    </a:lnTo>
                    <a:lnTo>
                      <a:pt x="356" y="729"/>
                    </a:lnTo>
                    <a:lnTo>
                      <a:pt x="363" y="722"/>
                    </a:lnTo>
                    <a:lnTo>
                      <a:pt x="365" y="717"/>
                    </a:lnTo>
                    <a:lnTo>
                      <a:pt x="370" y="710"/>
                    </a:lnTo>
                    <a:lnTo>
                      <a:pt x="374" y="705"/>
                    </a:lnTo>
                    <a:lnTo>
                      <a:pt x="379" y="698"/>
                    </a:lnTo>
                    <a:lnTo>
                      <a:pt x="382" y="691"/>
                    </a:lnTo>
                    <a:lnTo>
                      <a:pt x="386" y="686"/>
                    </a:lnTo>
                    <a:lnTo>
                      <a:pt x="389" y="679"/>
                    </a:lnTo>
                    <a:lnTo>
                      <a:pt x="393" y="672"/>
                    </a:lnTo>
                    <a:lnTo>
                      <a:pt x="396" y="665"/>
                    </a:lnTo>
                    <a:lnTo>
                      <a:pt x="403" y="660"/>
                    </a:lnTo>
                    <a:lnTo>
                      <a:pt x="405" y="653"/>
                    </a:lnTo>
                    <a:lnTo>
                      <a:pt x="410" y="648"/>
                    </a:lnTo>
                    <a:lnTo>
                      <a:pt x="412" y="641"/>
                    </a:lnTo>
                    <a:lnTo>
                      <a:pt x="415" y="637"/>
                    </a:lnTo>
                    <a:lnTo>
                      <a:pt x="419" y="632"/>
                    </a:lnTo>
                    <a:lnTo>
                      <a:pt x="422" y="625"/>
                    </a:lnTo>
                    <a:lnTo>
                      <a:pt x="424" y="620"/>
                    </a:lnTo>
                    <a:lnTo>
                      <a:pt x="429" y="613"/>
                    </a:lnTo>
                    <a:lnTo>
                      <a:pt x="431" y="610"/>
                    </a:lnTo>
                    <a:lnTo>
                      <a:pt x="434" y="606"/>
                    </a:lnTo>
                    <a:lnTo>
                      <a:pt x="438" y="606"/>
                    </a:lnTo>
                    <a:lnTo>
                      <a:pt x="448" y="606"/>
                    </a:lnTo>
                    <a:lnTo>
                      <a:pt x="455" y="606"/>
                    </a:lnTo>
                    <a:lnTo>
                      <a:pt x="464" y="606"/>
                    </a:lnTo>
                    <a:lnTo>
                      <a:pt x="474" y="606"/>
                    </a:lnTo>
                    <a:lnTo>
                      <a:pt x="483" y="608"/>
                    </a:lnTo>
                    <a:lnTo>
                      <a:pt x="491" y="608"/>
                    </a:lnTo>
                    <a:lnTo>
                      <a:pt x="500" y="608"/>
                    </a:lnTo>
                    <a:lnTo>
                      <a:pt x="498" y="618"/>
                    </a:lnTo>
                    <a:lnTo>
                      <a:pt x="498" y="625"/>
                    </a:lnTo>
                    <a:lnTo>
                      <a:pt x="495" y="634"/>
                    </a:lnTo>
                    <a:lnTo>
                      <a:pt x="495" y="641"/>
                    </a:lnTo>
                    <a:lnTo>
                      <a:pt x="493" y="651"/>
                    </a:lnTo>
                    <a:lnTo>
                      <a:pt x="493" y="660"/>
                    </a:lnTo>
                    <a:lnTo>
                      <a:pt x="493" y="670"/>
                    </a:lnTo>
                    <a:lnTo>
                      <a:pt x="493" y="679"/>
                    </a:lnTo>
                    <a:lnTo>
                      <a:pt x="491" y="689"/>
                    </a:lnTo>
                    <a:lnTo>
                      <a:pt x="491" y="698"/>
                    </a:lnTo>
                    <a:lnTo>
                      <a:pt x="488" y="708"/>
                    </a:lnTo>
                    <a:lnTo>
                      <a:pt x="488" y="717"/>
                    </a:lnTo>
                    <a:lnTo>
                      <a:pt x="486" y="727"/>
                    </a:lnTo>
                    <a:lnTo>
                      <a:pt x="486" y="736"/>
                    </a:lnTo>
                    <a:lnTo>
                      <a:pt x="483" y="746"/>
                    </a:lnTo>
                    <a:lnTo>
                      <a:pt x="483" y="758"/>
                    </a:lnTo>
                    <a:lnTo>
                      <a:pt x="481" y="767"/>
                    </a:lnTo>
                    <a:lnTo>
                      <a:pt x="479" y="777"/>
                    </a:lnTo>
                    <a:lnTo>
                      <a:pt x="476" y="786"/>
                    </a:lnTo>
                    <a:lnTo>
                      <a:pt x="476" y="798"/>
                    </a:lnTo>
                    <a:lnTo>
                      <a:pt x="474" y="805"/>
                    </a:lnTo>
                    <a:lnTo>
                      <a:pt x="474" y="817"/>
                    </a:lnTo>
                    <a:lnTo>
                      <a:pt x="472" y="827"/>
                    </a:lnTo>
                    <a:lnTo>
                      <a:pt x="472" y="838"/>
                    </a:lnTo>
                    <a:lnTo>
                      <a:pt x="469" y="846"/>
                    </a:lnTo>
                    <a:lnTo>
                      <a:pt x="464" y="857"/>
                    </a:lnTo>
                    <a:lnTo>
                      <a:pt x="464" y="867"/>
                    </a:lnTo>
                    <a:lnTo>
                      <a:pt x="462" y="876"/>
                    </a:lnTo>
                    <a:lnTo>
                      <a:pt x="460" y="886"/>
                    </a:lnTo>
                    <a:lnTo>
                      <a:pt x="460" y="898"/>
                    </a:lnTo>
                    <a:lnTo>
                      <a:pt x="457" y="907"/>
                    </a:lnTo>
                    <a:lnTo>
                      <a:pt x="455" y="917"/>
                    </a:lnTo>
                    <a:lnTo>
                      <a:pt x="453" y="926"/>
                    </a:lnTo>
                    <a:lnTo>
                      <a:pt x="450" y="938"/>
                    </a:lnTo>
                    <a:lnTo>
                      <a:pt x="448" y="945"/>
                    </a:lnTo>
                    <a:lnTo>
                      <a:pt x="446" y="957"/>
                    </a:lnTo>
                    <a:lnTo>
                      <a:pt x="443" y="967"/>
                    </a:lnTo>
                    <a:lnTo>
                      <a:pt x="443" y="976"/>
                    </a:lnTo>
                    <a:lnTo>
                      <a:pt x="438" y="986"/>
                    </a:lnTo>
                    <a:lnTo>
                      <a:pt x="436" y="995"/>
                    </a:lnTo>
                    <a:lnTo>
                      <a:pt x="434" y="1005"/>
                    </a:lnTo>
                    <a:lnTo>
                      <a:pt x="431" y="1014"/>
                    </a:lnTo>
                    <a:lnTo>
                      <a:pt x="429" y="1021"/>
                    </a:lnTo>
                    <a:lnTo>
                      <a:pt x="429" y="1031"/>
                    </a:lnTo>
                    <a:lnTo>
                      <a:pt x="424" y="1040"/>
                    </a:lnTo>
                    <a:lnTo>
                      <a:pt x="422" y="1050"/>
                    </a:lnTo>
                    <a:lnTo>
                      <a:pt x="419" y="1059"/>
                    </a:lnTo>
                    <a:lnTo>
                      <a:pt x="419" y="1066"/>
                    </a:lnTo>
                    <a:lnTo>
                      <a:pt x="415" y="1076"/>
                    </a:lnTo>
                    <a:lnTo>
                      <a:pt x="412" y="1083"/>
                    </a:lnTo>
                    <a:lnTo>
                      <a:pt x="410" y="1093"/>
                    </a:lnTo>
                    <a:lnTo>
                      <a:pt x="408" y="1102"/>
                    </a:lnTo>
                    <a:lnTo>
                      <a:pt x="405" y="1109"/>
                    </a:lnTo>
                    <a:lnTo>
                      <a:pt x="403" y="1116"/>
                    </a:lnTo>
                    <a:lnTo>
                      <a:pt x="401" y="1123"/>
                    </a:lnTo>
                    <a:lnTo>
                      <a:pt x="396" y="1133"/>
                    </a:lnTo>
                    <a:lnTo>
                      <a:pt x="393" y="1138"/>
                    </a:lnTo>
                    <a:lnTo>
                      <a:pt x="391" y="1145"/>
                    </a:lnTo>
                    <a:lnTo>
                      <a:pt x="389" y="1152"/>
                    </a:lnTo>
                    <a:lnTo>
                      <a:pt x="386" y="1161"/>
                    </a:lnTo>
                    <a:lnTo>
                      <a:pt x="382" y="1166"/>
                    </a:lnTo>
                    <a:lnTo>
                      <a:pt x="379" y="1173"/>
                    </a:lnTo>
                    <a:lnTo>
                      <a:pt x="377" y="1180"/>
                    </a:lnTo>
                    <a:lnTo>
                      <a:pt x="374" y="1188"/>
                    </a:lnTo>
                    <a:lnTo>
                      <a:pt x="372" y="1190"/>
                    </a:lnTo>
                    <a:lnTo>
                      <a:pt x="372" y="1195"/>
                    </a:lnTo>
                    <a:lnTo>
                      <a:pt x="370" y="1202"/>
                    </a:lnTo>
                    <a:lnTo>
                      <a:pt x="367" y="1207"/>
                    </a:lnTo>
                    <a:lnTo>
                      <a:pt x="365" y="1214"/>
                    </a:lnTo>
                    <a:lnTo>
                      <a:pt x="360" y="1218"/>
                    </a:lnTo>
                    <a:lnTo>
                      <a:pt x="356" y="1226"/>
                    </a:lnTo>
                    <a:lnTo>
                      <a:pt x="351" y="1230"/>
                    </a:lnTo>
                    <a:lnTo>
                      <a:pt x="346" y="1235"/>
                    </a:lnTo>
                    <a:lnTo>
                      <a:pt x="341" y="1237"/>
                    </a:lnTo>
                    <a:lnTo>
                      <a:pt x="334" y="1237"/>
                    </a:lnTo>
                    <a:lnTo>
                      <a:pt x="327" y="1235"/>
                    </a:lnTo>
                    <a:lnTo>
                      <a:pt x="320" y="1230"/>
                    </a:lnTo>
                    <a:lnTo>
                      <a:pt x="318" y="1226"/>
                    </a:lnTo>
                    <a:lnTo>
                      <a:pt x="313" y="1218"/>
                    </a:lnTo>
                    <a:lnTo>
                      <a:pt x="308" y="1214"/>
                    </a:lnTo>
                    <a:lnTo>
                      <a:pt x="306" y="120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13" name="Freeform 103"/>
              <p:cNvSpPr>
                <a:spLocks noChangeAspect="1"/>
              </p:cNvSpPr>
              <p:nvPr/>
            </p:nvSpPr>
            <p:spPr bwMode="auto">
              <a:xfrm>
                <a:off x="3634" y="9483"/>
                <a:ext cx="73" cy="90"/>
              </a:xfrm>
              <a:custGeom>
                <a:avLst/>
                <a:gdLst>
                  <a:gd name="T0" fmla="*/ 64 w 73"/>
                  <a:gd name="T1" fmla="*/ 90 h 90"/>
                  <a:gd name="T2" fmla="*/ 14 w 73"/>
                  <a:gd name="T3" fmla="*/ 64 h 90"/>
                  <a:gd name="T4" fmla="*/ 0 w 73"/>
                  <a:gd name="T5" fmla="*/ 5 h 90"/>
                  <a:gd name="T6" fmla="*/ 14 w 73"/>
                  <a:gd name="T7" fmla="*/ 0 h 90"/>
                  <a:gd name="T8" fmla="*/ 54 w 73"/>
                  <a:gd name="T9" fmla="*/ 36 h 90"/>
                  <a:gd name="T10" fmla="*/ 73 w 73"/>
                  <a:gd name="T11" fmla="*/ 83 h 90"/>
                  <a:gd name="T12" fmla="*/ 64 w 73"/>
                  <a:gd name="T13" fmla="*/ 90 h 90"/>
                  <a:gd name="T14" fmla="*/ 64 w 73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90"/>
                  <a:gd name="T26" fmla="*/ 73 w 73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90">
                    <a:moveTo>
                      <a:pt x="64" y="90"/>
                    </a:moveTo>
                    <a:lnTo>
                      <a:pt x="14" y="64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54" y="36"/>
                    </a:lnTo>
                    <a:lnTo>
                      <a:pt x="73" y="83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14" name="Freeform 104"/>
              <p:cNvSpPr>
                <a:spLocks noChangeAspect="1"/>
              </p:cNvSpPr>
              <p:nvPr/>
            </p:nvSpPr>
            <p:spPr bwMode="auto">
              <a:xfrm>
                <a:off x="2715" y="9559"/>
                <a:ext cx="66" cy="43"/>
              </a:xfrm>
              <a:custGeom>
                <a:avLst/>
                <a:gdLst>
                  <a:gd name="T0" fmla="*/ 0 w 66"/>
                  <a:gd name="T1" fmla="*/ 24 h 43"/>
                  <a:gd name="T2" fmla="*/ 4 w 66"/>
                  <a:gd name="T3" fmla="*/ 14 h 43"/>
                  <a:gd name="T4" fmla="*/ 42 w 66"/>
                  <a:gd name="T5" fmla="*/ 0 h 43"/>
                  <a:gd name="T6" fmla="*/ 66 w 66"/>
                  <a:gd name="T7" fmla="*/ 17 h 43"/>
                  <a:gd name="T8" fmla="*/ 66 w 66"/>
                  <a:gd name="T9" fmla="*/ 26 h 43"/>
                  <a:gd name="T10" fmla="*/ 28 w 66"/>
                  <a:gd name="T11" fmla="*/ 43 h 43"/>
                  <a:gd name="T12" fmla="*/ 0 w 66"/>
                  <a:gd name="T13" fmla="*/ 24 h 43"/>
                  <a:gd name="T14" fmla="*/ 0 w 66"/>
                  <a:gd name="T15" fmla="*/ 2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3"/>
                  <a:gd name="T26" fmla="*/ 66 w 66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3">
                    <a:moveTo>
                      <a:pt x="0" y="24"/>
                    </a:moveTo>
                    <a:lnTo>
                      <a:pt x="4" y="14"/>
                    </a:lnTo>
                    <a:lnTo>
                      <a:pt x="42" y="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2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6" name="Group 105"/>
            <p:cNvGrpSpPr>
              <a:grpSpLocks noChangeAspect="1"/>
            </p:cNvGrpSpPr>
            <p:nvPr/>
          </p:nvGrpSpPr>
          <p:grpSpPr bwMode="auto">
            <a:xfrm>
              <a:off x="1861" y="402"/>
              <a:ext cx="322" cy="362"/>
              <a:chOff x="1701" y="8977"/>
              <a:chExt cx="2520" cy="2831"/>
            </a:xfrm>
          </p:grpSpPr>
          <p:sp>
            <p:nvSpPr>
              <p:cNvPr id="39995" name="Freeform 106"/>
              <p:cNvSpPr>
                <a:spLocks noChangeAspect="1"/>
              </p:cNvSpPr>
              <p:nvPr/>
            </p:nvSpPr>
            <p:spPr bwMode="auto">
              <a:xfrm>
                <a:off x="1791" y="10571"/>
                <a:ext cx="208" cy="254"/>
              </a:xfrm>
              <a:custGeom>
                <a:avLst/>
                <a:gdLst>
                  <a:gd name="T0" fmla="*/ 201 w 208"/>
                  <a:gd name="T1" fmla="*/ 50 h 254"/>
                  <a:gd name="T2" fmla="*/ 194 w 208"/>
                  <a:gd name="T3" fmla="*/ 40 h 254"/>
                  <a:gd name="T4" fmla="*/ 185 w 208"/>
                  <a:gd name="T5" fmla="*/ 28 h 254"/>
                  <a:gd name="T6" fmla="*/ 171 w 208"/>
                  <a:gd name="T7" fmla="*/ 19 h 254"/>
                  <a:gd name="T8" fmla="*/ 154 w 208"/>
                  <a:gd name="T9" fmla="*/ 9 h 254"/>
                  <a:gd name="T10" fmla="*/ 140 w 208"/>
                  <a:gd name="T11" fmla="*/ 4 h 254"/>
                  <a:gd name="T12" fmla="*/ 133 w 208"/>
                  <a:gd name="T13" fmla="*/ 2 h 254"/>
                  <a:gd name="T14" fmla="*/ 121 w 208"/>
                  <a:gd name="T15" fmla="*/ 0 h 254"/>
                  <a:gd name="T16" fmla="*/ 109 w 208"/>
                  <a:gd name="T17" fmla="*/ 0 h 254"/>
                  <a:gd name="T18" fmla="*/ 99 w 208"/>
                  <a:gd name="T19" fmla="*/ 0 h 254"/>
                  <a:gd name="T20" fmla="*/ 88 w 208"/>
                  <a:gd name="T21" fmla="*/ 0 h 254"/>
                  <a:gd name="T22" fmla="*/ 76 w 208"/>
                  <a:gd name="T23" fmla="*/ 2 h 254"/>
                  <a:gd name="T24" fmla="*/ 64 w 208"/>
                  <a:gd name="T25" fmla="*/ 7 h 254"/>
                  <a:gd name="T26" fmla="*/ 52 w 208"/>
                  <a:gd name="T27" fmla="*/ 12 h 254"/>
                  <a:gd name="T28" fmla="*/ 43 w 208"/>
                  <a:gd name="T29" fmla="*/ 21 h 254"/>
                  <a:gd name="T30" fmla="*/ 36 w 208"/>
                  <a:gd name="T31" fmla="*/ 28 h 254"/>
                  <a:gd name="T32" fmla="*/ 26 w 208"/>
                  <a:gd name="T33" fmla="*/ 40 h 254"/>
                  <a:gd name="T34" fmla="*/ 19 w 208"/>
                  <a:gd name="T35" fmla="*/ 52 h 254"/>
                  <a:gd name="T36" fmla="*/ 12 w 208"/>
                  <a:gd name="T37" fmla="*/ 66 h 254"/>
                  <a:gd name="T38" fmla="*/ 7 w 208"/>
                  <a:gd name="T39" fmla="*/ 80 h 254"/>
                  <a:gd name="T40" fmla="*/ 2 w 208"/>
                  <a:gd name="T41" fmla="*/ 95 h 254"/>
                  <a:gd name="T42" fmla="*/ 0 w 208"/>
                  <a:gd name="T43" fmla="*/ 111 h 254"/>
                  <a:gd name="T44" fmla="*/ 0 w 208"/>
                  <a:gd name="T45" fmla="*/ 126 h 254"/>
                  <a:gd name="T46" fmla="*/ 0 w 208"/>
                  <a:gd name="T47" fmla="*/ 145 h 254"/>
                  <a:gd name="T48" fmla="*/ 0 w 208"/>
                  <a:gd name="T49" fmla="*/ 159 h 254"/>
                  <a:gd name="T50" fmla="*/ 2 w 208"/>
                  <a:gd name="T51" fmla="*/ 175 h 254"/>
                  <a:gd name="T52" fmla="*/ 7 w 208"/>
                  <a:gd name="T53" fmla="*/ 190 h 254"/>
                  <a:gd name="T54" fmla="*/ 12 w 208"/>
                  <a:gd name="T55" fmla="*/ 204 h 254"/>
                  <a:gd name="T56" fmla="*/ 19 w 208"/>
                  <a:gd name="T57" fmla="*/ 218 h 254"/>
                  <a:gd name="T58" fmla="*/ 28 w 208"/>
                  <a:gd name="T59" fmla="*/ 228 h 254"/>
                  <a:gd name="T60" fmla="*/ 38 w 208"/>
                  <a:gd name="T61" fmla="*/ 235 h 254"/>
                  <a:gd name="T62" fmla="*/ 50 w 208"/>
                  <a:gd name="T63" fmla="*/ 244 h 254"/>
                  <a:gd name="T64" fmla="*/ 59 w 208"/>
                  <a:gd name="T65" fmla="*/ 247 h 254"/>
                  <a:gd name="T66" fmla="*/ 73 w 208"/>
                  <a:gd name="T67" fmla="*/ 251 h 254"/>
                  <a:gd name="T68" fmla="*/ 85 w 208"/>
                  <a:gd name="T69" fmla="*/ 254 h 254"/>
                  <a:gd name="T70" fmla="*/ 99 w 208"/>
                  <a:gd name="T71" fmla="*/ 254 h 254"/>
                  <a:gd name="T72" fmla="*/ 111 w 208"/>
                  <a:gd name="T73" fmla="*/ 251 h 254"/>
                  <a:gd name="T74" fmla="*/ 123 w 208"/>
                  <a:gd name="T75" fmla="*/ 249 h 254"/>
                  <a:gd name="T76" fmla="*/ 135 w 208"/>
                  <a:gd name="T77" fmla="*/ 244 h 254"/>
                  <a:gd name="T78" fmla="*/ 147 w 208"/>
                  <a:gd name="T79" fmla="*/ 240 h 254"/>
                  <a:gd name="T80" fmla="*/ 154 w 208"/>
                  <a:gd name="T81" fmla="*/ 232 h 254"/>
                  <a:gd name="T82" fmla="*/ 166 w 208"/>
                  <a:gd name="T83" fmla="*/ 223 h 254"/>
                  <a:gd name="T84" fmla="*/ 175 w 208"/>
                  <a:gd name="T85" fmla="*/ 211 h 254"/>
                  <a:gd name="T86" fmla="*/ 180 w 208"/>
                  <a:gd name="T87" fmla="*/ 199 h 254"/>
                  <a:gd name="T88" fmla="*/ 185 w 208"/>
                  <a:gd name="T89" fmla="*/ 190 h 254"/>
                  <a:gd name="T90" fmla="*/ 189 w 208"/>
                  <a:gd name="T91" fmla="*/ 180 h 254"/>
                  <a:gd name="T92" fmla="*/ 192 w 208"/>
                  <a:gd name="T93" fmla="*/ 173 h 254"/>
                  <a:gd name="T94" fmla="*/ 197 w 208"/>
                  <a:gd name="T95" fmla="*/ 161 h 254"/>
                  <a:gd name="T96" fmla="*/ 201 w 208"/>
                  <a:gd name="T97" fmla="*/ 152 h 254"/>
                  <a:gd name="T98" fmla="*/ 204 w 208"/>
                  <a:gd name="T99" fmla="*/ 145 h 254"/>
                  <a:gd name="T100" fmla="*/ 206 w 208"/>
                  <a:gd name="T101" fmla="*/ 133 h 254"/>
                  <a:gd name="T102" fmla="*/ 206 w 208"/>
                  <a:gd name="T103" fmla="*/ 123 h 254"/>
                  <a:gd name="T104" fmla="*/ 208 w 208"/>
                  <a:gd name="T105" fmla="*/ 114 h 254"/>
                  <a:gd name="T106" fmla="*/ 208 w 208"/>
                  <a:gd name="T107" fmla="*/ 104 h 254"/>
                  <a:gd name="T108" fmla="*/ 208 w 208"/>
                  <a:gd name="T109" fmla="*/ 92 h 254"/>
                  <a:gd name="T110" fmla="*/ 208 w 208"/>
                  <a:gd name="T111" fmla="*/ 83 h 254"/>
                  <a:gd name="T112" fmla="*/ 206 w 208"/>
                  <a:gd name="T113" fmla="*/ 73 h 254"/>
                  <a:gd name="T114" fmla="*/ 206 w 208"/>
                  <a:gd name="T115" fmla="*/ 61 h 254"/>
                  <a:gd name="T116" fmla="*/ 204 w 208"/>
                  <a:gd name="T117" fmla="*/ 57 h 2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"/>
                  <a:gd name="T178" fmla="*/ 0 h 254"/>
                  <a:gd name="T179" fmla="*/ 208 w 208"/>
                  <a:gd name="T180" fmla="*/ 254 h 2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" h="254">
                    <a:moveTo>
                      <a:pt x="204" y="57"/>
                    </a:moveTo>
                    <a:lnTo>
                      <a:pt x="201" y="50"/>
                    </a:lnTo>
                    <a:lnTo>
                      <a:pt x="197" y="45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85" y="28"/>
                    </a:lnTo>
                    <a:lnTo>
                      <a:pt x="178" y="23"/>
                    </a:lnTo>
                    <a:lnTo>
                      <a:pt x="171" y="19"/>
                    </a:lnTo>
                    <a:lnTo>
                      <a:pt x="163" y="14"/>
                    </a:lnTo>
                    <a:lnTo>
                      <a:pt x="154" y="9"/>
                    </a:lnTo>
                    <a:lnTo>
                      <a:pt x="147" y="7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4" y="7"/>
                    </a:lnTo>
                    <a:lnTo>
                      <a:pt x="59" y="9"/>
                    </a:lnTo>
                    <a:lnTo>
                      <a:pt x="52" y="12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4" y="47"/>
                    </a:lnTo>
                    <a:lnTo>
                      <a:pt x="19" y="52"/>
                    </a:lnTo>
                    <a:lnTo>
                      <a:pt x="14" y="61"/>
                    </a:lnTo>
                    <a:lnTo>
                      <a:pt x="12" y="66"/>
                    </a:lnTo>
                    <a:lnTo>
                      <a:pt x="9" y="76"/>
                    </a:lnTo>
                    <a:lnTo>
                      <a:pt x="7" y="80"/>
                    </a:lnTo>
                    <a:lnTo>
                      <a:pt x="5" y="88"/>
                    </a:lnTo>
                    <a:lnTo>
                      <a:pt x="2" y="95"/>
                    </a:lnTo>
                    <a:lnTo>
                      <a:pt x="2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2" y="166"/>
                    </a:lnTo>
                    <a:lnTo>
                      <a:pt x="2" y="175"/>
                    </a:lnTo>
                    <a:lnTo>
                      <a:pt x="5" y="183"/>
                    </a:lnTo>
                    <a:lnTo>
                      <a:pt x="7" y="190"/>
                    </a:lnTo>
                    <a:lnTo>
                      <a:pt x="9" y="199"/>
                    </a:lnTo>
                    <a:lnTo>
                      <a:pt x="12" y="204"/>
                    </a:lnTo>
                    <a:lnTo>
                      <a:pt x="14" y="211"/>
                    </a:lnTo>
                    <a:lnTo>
                      <a:pt x="19" y="218"/>
                    </a:lnTo>
                    <a:lnTo>
                      <a:pt x="24" y="223"/>
                    </a:lnTo>
                    <a:lnTo>
                      <a:pt x="28" y="228"/>
                    </a:lnTo>
                    <a:lnTo>
                      <a:pt x="33" y="232"/>
                    </a:lnTo>
                    <a:lnTo>
                      <a:pt x="38" y="235"/>
                    </a:lnTo>
                    <a:lnTo>
                      <a:pt x="45" y="242"/>
                    </a:lnTo>
                    <a:lnTo>
                      <a:pt x="50" y="244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9" y="249"/>
                    </a:lnTo>
                    <a:lnTo>
                      <a:pt x="73" y="251"/>
                    </a:lnTo>
                    <a:lnTo>
                      <a:pt x="81" y="254"/>
                    </a:lnTo>
                    <a:lnTo>
                      <a:pt x="85" y="254"/>
                    </a:lnTo>
                    <a:lnTo>
                      <a:pt x="95" y="254"/>
                    </a:lnTo>
                    <a:lnTo>
                      <a:pt x="99" y="254"/>
                    </a:lnTo>
                    <a:lnTo>
                      <a:pt x="107" y="254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23" y="249"/>
                    </a:lnTo>
                    <a:lnTo>
                      <a:pt x="128" y="247"/>
                    </a:lnTo>
                    <a:lnTo>
                      <a:pt x="135" y="244"/>
                    </a:lnTo>
                    <a:lnTo>
                      <a:pt x="142" y="244"/>
                    </a:lnTo>
                    <a:lnTo>
                      <a:pt x="147" y="240"/>
                    </a:lnTo>
                    <a:lnTo>
                      <a:pt x="152" y="237"/>
                    </a:lnTo>
                    <a:lnTo>
                      <a:pt x="154" y="232"/>
                    </a:lnTo>
                    <a:lnTo>
                      <a:pt x="161" y="230"/>
                    </a:lnTo>
                    <a:lnTo>
                      <a:pt x="166" y="223"/>
                    </a:lnTo>
                    <a:lnTo>
                      <a:pt x="175" y="216"/>
                    </a:lnTo>
                    <a:lnTo>
                      <a:pt x="175" y="211"/>
                    </a:lnTo>
                    <a:lnTo>
                      <a:pt x="178" y="204"/>
                    </a:lnTo>
                    <a:lnTo>
                      <a:pt x="180" y="199"/>
                    </a:lnTo>
                    <a:lnTo>
                      <a:pt x="182" y="194"/>
                    </a:lnTo>
                    <a:lnTo>
                      <a:pt x="185" y="190"/>
                    </a:lnTo>
                    <a:lnTo>
                      <a:pt x="187" y="185"/>
                    </a:lnTo>
                    <a:lnTo>
                      <a:pt x="189" y="180"/>
                    </a:lnTo>
                    <a:lnTo>
                      <a:pt x="192" y="178"/>
                    </a:lnTo>
                    <a:lnTo>
                      <a:pt x="192" y="173"/>
                    </a:lnTo>
                    <a:lnTo>
                      <a:pt x="194" y="166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201" y="152"/>
                    </a:lnTo>
                    <a:lnTo>
                      <a:pt x="201" y="149"/>
                    </a:lnTo>
                    <a:lnTo>
                      <a:pt x="204" y="145"/>
                    </a:lnTo>
                    <a:lnTo>
                      <a:pt x="206" y="137"/>
                    </a:lnTo>
                    <a:lnTo>
                      <a:pt x="206" y="133"/>
                    </a:lnTo>
                    <a:lnTo>
                      <a:pt x="206" y="128"/>
                    </a:lnTo>
                    <a:lnTo>
                      <a:pt x="206" y="123"/>
                    </a:lnTo>
                    <a:lnTo>
                      <a:pt x="208" y="118"/>
                    </a:lnTo>
                    <a:lnTo>
                      <a:pt x="208" y="114"/>
                    </a:lnTo>
                    <a:lnTo>
                      <a:pt x="208" y="109"/>
                    </a:lnTo>
                    <a:lnTo>
                      <a:pt x="208" y="104"/>
                    </a:lnTo>
                    <a:lnTo>
                      <a:pt x="208" y="97"/>
                    </a:lnTo>
                    <a:lnTo>
                      <a:pt x="208" y="92"/>
                    </a:lnTo>
                    <a:lnTo>
                      <a:pt x="208" y="88"/>
                    </a:lnTo>
                    <a:lnTo>
                      <a:pt x="208" y="83"/>
                    </a:lnTo>
                    <a:lnTo>
                      <a:pt x="208" y="78"/>
                    </a:lnTo>
                    <a:lnTo>
                      <a:pt x="206" y="73"/>
                    </a:lnTo>
                    <a:lnTo>
                      <a:pt x="206" y="66"/>
                    </a:lnTo>
                    <a:lnTo>
                      <a:pt x="206" y="61"/>
                    </a:lnTo>
                    <a:lnTo>
                      <a:pt x="204" y="5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96" name="Freeform 107"/>
              <p:cNvSpPr>
                <a:spLocks noChangeAspect="1"/>
              </p:cNvSpPr>
              <p:nvPr/>
            </p:nvSpPr>
            <p:spPr bwMode="auto">
              <a:xfrm>
                <a:off x="2134" y="10697"/>
                <a:ext cx="183" cy="218"/>
              </a:xfrm>
              <a:custGeom>
                <a:avLst/>
                <a:gdLst>
                  <a:gd name="T0" fmla="*/ 5 w 183"/>
                  <a:gd name="T1" fmla="*/ 68 h 218"/>
                  <a:gd name="T2" fmla="*/ 10 w 183"/>
                  <a:gd name="T3" fmla="*/ 57 h 218"/>
                  <a:gd name="T4" fmla="*/ 15 w 183"/>
                  <a:gd name="T5" fmla="*/ 45 h 218"/>
                  <a:gd name="T6" fmla="*/ 29 w 183"/>
                  <a:gd name="T7" fmla="*/ 30 h 218"/>
                  <a:gd name="T8" fmla="*/ 43 w 183"/>
                  <a:gd name="T9" fmla="*/ 19 h 218"/>
                  <a:gd name="T10" fmla="*/ 55 w 183"/>
                  <a:gd name="T11" fmla="*/ 9 h 218"/>
                  <a:gd name="T12" fmla="*/ 64 w 183"/>
                  <a:gd name="T13" fmla="*/ 7 h 218"/>
                  <a:gd name="T14" fmla="*/ 74 w 183"/>
                  <a:gd name="T15" fmla="*/ 2 h 218"/>
                  <a:gd name="T16" fmla="*/ 86 w 183"/>
                  <a:gd name="T17" fmla="*/ 0 h 218"/>
                  <a:gd name="T18" fmla="*/ 98 w 183"/>
                  <a:gd name="T19" fmla="*/ 0 h 218"/>
                  <a:gd name="T20" fmla="*/ 109 w 183"/>
                  <a:gd name="T21" fmla="*/ 0 h 218"/>
                  <a:gd name="T22" fmla="*/ 124 w 183"/>
                  <a:gd name="T23" fmla="*/ 4 h 218"/>
                  <a:gd name="T24" fmla="*/ 135 w 183"/>
                  <a:gd name="T25" fmla="*/ 7 h 218"/>
                  <a:gd name="T26" fmla="*/ 145 w 183"/>
                  <a:gd name="T27" fmla="*/ 11 h 218"/>
                  <a:gd name="T28" fmla="*/ 154 w 183"/>
                  <a:gd name="T29" fmla="*/ 19 h 218"/>
                  <a:gd name="T30" fmla="*/ 166 w 183"/>
                  <a:gd name="T31" fmla="*/ 30 h 218"/>
                  <a:gd name="T32" fmla="*/ 176 w 183"/>
                  <a:gd name="T33" fmla="*/ 47 h 218"/>
                  <a:gd name="T34" fmla="*/ 178 w 183"/>
                  <a:gd name="T35" fmla="*/ 57 h 218"/>
                  <a:gd name="T36" fmla="*/ 180 w 183"/>
                  <a:gd name="T37" fmla="*/ 68 h 218"/>
                  <a:gd name="T38" fmla="*/ 183 w 183"/>
                  <a:gd name="T39" fmla="*/ 80 h 218"/>
                  <a:gd name="T40" fmla="*/ 183 w 183"/>
                  <a:gd name="T41" fmla="*/ 92 h 218"/>
                  <a:gd name="T42" fmla="*/ 180 w 183"/>
                  <a:gd name="T43" fmla="*/ 106 h 218"/>
                  <a:gd name="T44" fmla="*/ 180 w 183"/>
                  <a:gd name="T45" fmla="*/ 121 h 218"/>
                  <a:gd name="T46" fmla="*/ 176 w 183"/>
                  <a:gd name="T47" fmla="*/ 133 h 218"/>
                  <a:gd name="T48" fmla="*/ 171 w 183"/>
                  <a:gd name="T49" fmla="*/ 147 h 218"/>
                  <a:gd name="T50" fmla="*/ 166 w 183"/>
                  <a:gd name="T51" fmla="*/ 163 h 218"/>
                  <a:gd name="T52" fmla="*/ 161 w 183"/>
                  <a:gd name="T53" fmla="*/ 175 h 218"/>
                  <a:gd name="T54" fmla="*/ 152 w 183"/>
                  <a:gd name="T55" fmla="*/ 187 h 218"/>
                  <a:gd name="T56" fmla="*/ 143 w 183"/>
                  <a:gd name="T57" fmla="*/ 199 h 218"/>
                  <a:gd name="T58" fmla="*/ 128 w 183"/>
                  <a:gd name="T59" fmla="*/ 206 h 218"/>
                  <a:gd name="T60" fmla="*/ 114 w 183"/>
                  <a:gd name="T61" fmla="*/ 213 h 218"/>
                  <a:gd name="T62" fmla="*/ 100 w 183"/>
                  <a:gd name="T63" fmla="*/ 218 h 218"/>
                  <a:gd name="T64" fmla="*/ 86 w 183"/>
                  <a:gd name="T65" fmla="*/ 218 h 218"/>
                  <a:gd name="T66" fmla="*/ 71 w 183"/>
                  <a:gd name="T67" fmla="*/ 218 h 218"/>
                  <a:gd name="T68" fmla="*/ 57 w 183"/>
                  <a:gd name="T69" fmla="*/ 213 h 218"/>
                  <a:gd name="T70" fmla="*/ 41 w 183"/>
                  <a:gd name="T71" fmla="*/ 206 h 218"/>
                  <a:gd name="T72" fmla="*/ 29 w 183"/>
                  <a:gd name="T73" fmla="*/ 197 h 218"/>
                  <a:gd name="T74" fmla="*/ 19 w 183"/>
                  <a:gd name="T75" fmla="*/ 182 h 218"/>
                  <a:gd name="T76" fmla="*/ 12 w 183"/>
                  <a:gd name="T77" fmla="*/ 171 h 218"/>
                  <a:gd name="T78" fmla="*/ 8 w 183"/>
                  <a:gd name="T79" fmla="*/ 161 h 218"/>
                  <a:gd name="T80" fmla="*/ 3 w 183"/>
                  <a:gd name="T81" fmla="*/ 149 h 218"/>
                  <a:gd name="T82" fmla="*/ 3 w 183"/>
                  <a:gd name="T83" fmla="*/ 137 h 218"/>
                  <a:gd name="T84" fmla="*/ 0 w 183"/>
                  <a:gd name="T85" fmla="*/ 128 h 218"/>
                  <a:gd name="T86" fmla="*/ 0 w 183"/>
                  <a:gd name="T87" fmla="*/ 114 h 218"/>
                  <a:gd name="T88" fmla="*/ 0 w 183"/>
                  <a:gd name="T89" fmla="*/ 99 h 218"/>
                  <a:gd name="T90" fmla="*/ 3 w 183"/>
                  <a:gd name="T91" fmla="*/ 83 h 218"/>
                  <a:gd name="T92" fmla="*/ 5 w 183"/>
                  <a:gd name="T93" fmla="*/ 76 h 2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18"/>
                  <a:gd name="T143" fmla="*/ 183 w 183"/>
                  <a:gd name="T144" fmla="*/ 218 h 2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18">
                    <a:moveTo>
                      <a:pt x="5" y="76"/>
                    </a:moveTo>
                    <a:lnTo>
                      <a:pt x="5" y="68"/>
                    </a:lnTo>
                    <a:lnTo>
                      <a:pt x="5" y="64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22" y="38"/>
                    </a:lnTo>
                    <a:lnTo>
                      <a:pt x="29" y="30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3" y="11"/>
                    </a:lnTo>
                    <a:lnTo>
                      <a:pt x="55" y="9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4" y="4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5" y="11"/>
                    </a:lnTo>
                    <a:lnTo>
                      <a:pt x="150" y="16"/>
                    </a:lnTo>
                    <a:lnTo>
                      <a:pt x="154" y="19"/>
                    </a:lnTo>
                    <a:lnTo>
                      <a:pt x="159" y="23"/>
                    </a:lnTo>
                    <a:lnTo>
                      <a:pt x="166" y="30"/>
                    </a:lnTo>
                    <a:lnTo>
                      <a:pt x="171" y="40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78" y="57"/>
                    </a:lnTo>
                    <a:lnTo>
                      <a:pt x="180" y="64"/>
                    </a:lnTo>
                    <a:lnTo>
                      <a:pt x="180" y="68"/>
                    </a:lnTo>
                    <a:lnTo>
                      <a:pt x="183" y="73"/>
                    </a:lnTo>
                    <a:lnTo>
                      <a:pt x="183" y="80"/>
                    </a:lnTo>
                    <a:lnTo>
                      <a:pt x="183" y="87"/>
                    </a:lnTo>
                    <a:lnTo>
                      <a:pt x="183" y="92"/>
                    </a:lnTo>
                    <a:lnTo>
                      <a:pt x="183" y="99"/>
                    </a:lnTo>
                    <a:lnTo>
                      <a:pt x="180" y="106"/>
                    </a:lnTo>
                    <a:lnTo>
                      <a:pt x="180" y="114"/>
                    </a:lnTo>
                    <a:lnTo>
                      <a:pt x="180" y="121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42"/>
                    </a:lnTo>
                    <a:lnTo>
                      <a:pt x="171" y="147"/>
                    </a:lnTo>
                    <a:lnTo>
                      <a:pt x="169" y="156"/>
                    </a:lnTo>
                    <a:lnTo>
                      <a:pt x="166" y="163"/>
                    </a:lnTo>
                    <a:lnTo>
                      <a:pt x="166" y="171"/>
                    </a:lnTo>
                    <a:lnTo>
                      <a:pt x="161" y="175"/>
                    </a:lnTo>
                    <a:lnTo>
                      <a:pt x="157" y="182"/>
                    </a:lnTo>
                    <a:lnTo>
                      <a:pt x="152" y="187"/>
                    </a:lnTo>
                    <a:lnTo>
                      <a:pt x="147" y="194"/>
                    </a:lnTo>
                    <a:lnTo>
                      <a:pt x="143" y="199"/>
                    </a:lnTo>
                    <a:lnTo>
                      <a:pt x="135" y="204"/>
                    </a:lnTo>
                    <a:lnTo>
                      <a:pt x="128" y="206"/>
                    </a:lnTo>
                    <a:lnTo>
                      <a:pt x="124" y="211"/>
                    </a:lnTo>
                    <a:lnTo>
                      <a:pt x="114" y="213"/>
                    </a:lnTo>
                    <a:lnTo>
                      <a:pt x="109" y="216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86" y="218"/>
                    </a:lnTo>
                    <a:lnTo>
                      <a:pt x="79" y="218"/>
                    </a:lnTo>
                    <a:lnTo>
                      <a:pt x="71" y="218"/>
                    </a:lnTo>
                    <a:lnTo>
                      <a:pt x="64" y="218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1" y="206"/>
                    </a:lnTo>
                    <a:lnTo>
                      <a:pt x="36" y="204"/>
                    </a:lnTo>
                    <a:lnTo>
                      <a:pt x="29" y="197"/>
                    </a:lnTo>
                    <a:lnTo>
                      <a:pt x="24" y="190"/>
                    </a:lnTo>
                    <a:lnTo>
                      <a:pt x="19" y="182"/>
                    </a:lnTo>
                    <a:lnTo>
                      <a:pt x="15" y="175"/>
                    </a:lnTo>
                    <a:lnTo>
                      <a:pt x="12" y="171"/>
                    </a:lnTo>
                    <a:lnTo>
                      <a:pt x="10" y="166"/>
                    </a:lnTo>
                    <a:lnTo>
                      <a:pt x="8" y="161"/>
                    </a:lnTo>
                    <a:lnTo>
                      <a:pt x="5" y="156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97" name="Freeform 108"/>
              <p:cNvSpPr>
                <a:spLocks noChangeAspect="1"/>
              </p:cNvSpPr>
              <p:nvPr/>
            </p:nvSpPr>
            <p:spPr bwMode="auto">
              <a:xfrm>
                <a:off x="2509" y="10492"/>
                <a:ext cx="194" cy="1238"/>
              </a:xfrm>
              <a:custGeom>
                <a:avLst/>
                <a:gdLst>
                  <a:gd name="T0" fmla="*/ 0 w 194"/>
                  <a:gd name="T1" fmla="*/ 10 h 1238"/>
                  <a:gd name="T2" fmla="*/ 4 w 194"/>
                  <a:gd name="T3" fmla="*/ 22 h 1238"/>
                  <a:gd name="T4" fmla="*/ 11 w 194"/>
                  <a:gd name="T5" fmla="*/ 41 h 1238"/>
                  <a:gd name="T6" fmla="*/ 21 w 194"/>
                  <a:gd name="T7" fmla="*/ 64 h 1238"/>
                  <a:gd name="T8" fmla="*/ 28 w 194"/>
                  <a:gd name="T9" fmla="*/ 98 h 1238"/>
                  <a:gd name="T10" fmla="*/ 38 w 194"/>
                  <a:gd name="T11" fmla="*/ 133 h 1238"/>
                  <a:gd name="T12" fmla="*/ 52 w 194"/>
                  <a:gd name="T13" fmla="*/ 176 h 1238"/>
                  <a:gd name="T14" fmla="*/ 61 w 194"/>
                  <a:gd name="T15" fmla="*/ 224 h 1238"/>
                  <a:gd name="T16" fmla="*/ 73 w 194"/>
                  <a:gd name="T17" fmla="*/ 276 h 1238"/>
                  <a:gd name="T18" fmla="*/ 83 w 194"/>
                  <a:gd name="T19" fmla="*/ 335 h 1238"/>
                  <a:gd name="T20" fmla="*/ 94 w 194"/>
                  <a:gd name="T21" fmla="*/ 397 h 1238"/>
                  <a:gd name="T22" fmla="*/ 104 w 194"/>
                  <a:gd name="T23" fmla="*/ 463 h 1238"/>
                  <a:gd name="T24" fmla="*/ 111 w 194"/>
                  <a:gd name="T25" fmla="*/ 535 h 1238"/>
                  <a:gd name="T26" fmla="*/ 116 w 194"/>
                  <a:gd name="T27" fmla="*/ 608 h 1238"/>
                  <a:gd name="T28" fmla="*/ 120 w 194"/>
                  <a:gd name="T29" fmla="*/ 687 h 1238"/>
                  <a:gd name="T30" fmla="*/ 120 w 194"/>
                  <a:gd name="T31" fmla="*/ 770 h 1238"/>
                  <a:gd name="T32" fmla="*/ 120 w 194"/>
                  <a:gd name="T33" fmla="*/ 855 h 1238"/>
                  <a:gd name="T34" fmla="*/ 116 w 194"/>
                  <a:gd name="T35" fmla="*/ 943 h 1238"/>
                  <a:gd name="T36" fmla="*/ 109 w 194"/>
                  <a:gd name="T37" fmla="*/ 1033 h 1238"/>
                  <a:gd name="T38" fmla="*/ 97 w 194"/>
                  <a:gd name="T39" fmla="*/ 1128 h 1238"/>
                  <a:gd name="T40" fmla="*/ 83 w 194"/>
                  <a:gd name="T41" fmla="*/ 1226 h 1238"/>
                  <a:gd name="T42" fmla="*/ 97 w 194"/>
                  <a:gd name="T43" fmla="*/ 1233 h 1238"/>
                  <a:gd name="T44" fmla="*/ 118 w 194"/>
                  <a:gd name="T45" fmla="*/ 1238 h 1238"/>
                  <a:gd name="T46" fmla="*/ 137 w 194"/>
                  <a:gd name="T47" fmla="*/ 1238 h 1238"/>
                  <a:gd name="T48" fmla="*/ 154 w 194"/>
                  <a:gd name="T49" fmla="*/ 1226 h 1238"/>
                  <a:gd name="T50" fmla="*/ 163 w 194"/>
                  <a:gd name="T51" fmla="*/ 1207 h 1238"/>
                  <a:gd name="T52" fmla="*/ 163 w 194"/>
                  <a:gd name="T53" fmla="*/ 1193 h 1238"/>
                  <a:gd name="T54" fmla="*/ 165 w 194"/>
                  <a:gd name="T55" fmla="*/ 1166 h 1238"/>
                  <a:gd name="T56" fmla="*/ 170 w 194"/>
                  <a:gd name="T57" fmla="*/ 1136 h 1238"/>
                  <a:gd name="T58" fmla="*/ 175 w 194"/>
                  <a:gd name="T59" fmla="*/ 1095 h 1238"/>
                  <a:gd name="T60" fmla="*/ 180 w 194"/>
                  <a:gd name="T61" fmla="*/ 1050 h 1238"/>
                  <a:gd name="T62" fmla="*/ 182 w 194"/>
                  <a:gd name="T63" fmla="*/ 998 h 1238"/>
                  <a:gd name="T64" fmla="*/ 187 w 194"/>
                  <a:gd name="T65" fmla="*/ 941 h 1238"/>
                  <a:gd name="T66" fmla="*/ 189 w 194"/>
                  <a:gd name="T67" fmla="*/ 879 h 1238"/>
                  <a:gd name="T68" fmla="*/ 191 w 194"/>
                  <a:gd name="T69" fmla="*/ 815 h 1238"/>
                  <a:gd name="T70" fmla="*/ 191 w 194"/>
                  <a:gd name="T71" fmla="*/ 746 h 1238"/>
                  <a:gd name="T72" fmla="*/ 191 w 194"/>
                  <a:gd name="T73" fmla="*/ 677 h 1238"/>
                  <a:gd name="T74" fmla="*/ 189 w 194"/>
                  <a:gd name="T75" fmla="*/ 604 h 1238"/>
                  <a:gd name="T76" fmla="*/ 187 w 194"/>
                  <a:gd name="T77" fmla="*/ 530 h 1238"/>
                  <a:gd name="T78" fmla="*/ 180 w 194"/>
                  <a:gd name="T79" fmla="*/ 456 h 1238"/>
                  <a:gd name="T80" fmla="*/ 173 w 194"/>
                  <a:gd name="T81" fmla="*/ 383 h 1238"/>
                  <a:gd name="T82" fmla="*/ 163 w 194"/>
                  <a:gd name="T83" fmla="*/ 314 h 1238"/>
                  <a:gd name="T84" fmla="*/ 149 w 194"/>
                  <a:gd name="T85" fmla="*/ 243 h 1238"/>
                  <a:gd name="T86" fmla="*/ 135 w 194"/>
                  <a:gd name="T87" fmla="*/ 176 h 1238"/>
                  <a:gd name="T88" fmla="*/ 113 w 194"/>
                  <a:gd name="T89" fmla="*/ 114 h 1238"/>
                  <a:gd name="T90" fmla="*/ 92 w 194"/>
                  <a:gd name="T91" fmla="*/ 53 h 1238"/>
                  <a:gd name="T92" fmla="*/ 66 w 194"/>
                  <a:gd name="T93" fmla="*/ 0 h 12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1238"/>
                  <a:gd name="T143" fmla="*/ 194 w 194"/>
                  <a:gd name="T144" fmla="*/ 1238 h 12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1238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9" y="34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3" y="76"/>
                    </a:lnTo>
                    <a:lnTo>
                      <a:pt x="26" y="86"/>
                    </a:lnTo>
                    <a:lnTo>
                      <a:pt x="28" y="98"/>
                    </a:lnTo>
                    <a:lnTo>
                      <a:pt x="30" y="107"/>
                    </a:lnTo>
                    <a:lnTo>
                      <a:pt x="35" y="121"/>
                    </a:lnTo>
                    <a:lnTo>
                      <a:pt x="38" y="133"/>
                    </a:lnTo>
                    <a:lnTo>
                      <a:pt x="42" y="148"/>
                    </a:lnTo>
                    <a:lnTo>
                      <a:pt x="45" y="159"/>
                    </a:lnTo>
                    <a:lnTo>
                      <a:pt x="52" y="176"/>
                    </a:lnTo>
                    <a:lnTo>
                      <a:pt x="54" y="190"/>
                    </a:lnTo>
                    <a:lnTo>
                      <a:pt x="56" y="207"/>
                    </a:lnTo>
                    <a:lnTo>
                      <a:pt x="61" y="224"/>
                    </a:lnTo>
                    <a:lnTo>
                      <a:pt x="66" y="240"/>
                    </a:lnTo>
                    <a:lnTo>
                      <a:pt x="68" y="259"/>
                    </a:lnTo>
                    <a:lnTo>
                      <a:pt x="73" y="276"/>
                    </a:lnTo>
                    <a:lnTo>
                      <a:pt x="75" y="295"/>
                    </a:lnTo>
                    <a:lnTo>
                      <a:pt x="80" y="314"/>
                    </a:lnTo>
                    <a:lnTo>
                      <a:pt x="83" y="335"/>
                    </a:lnTo>
                    <a:lnTo>
                      <a:pt x="90" y="354"/>
                    </a:lnTo>
                    <a:lnTo>
                      <a:pt x="92" y="376"/>
                    </a:lnTo>
                    <a:lnTo>
                      <a:pt x="94" y="397"/>
                    </a:lnTo>
                    <a:lnTo>
                      <a:pt x="97" y="418"/>
                    </a:lnTo>
                    <a:lnTo>
                      <a:pt x="99" y="442"/>
                    </a:lnTo>
                    <a:lnTo>
                      <a:pt x="104" y="463"/>
                    </a:lnTo>
                    <a:lnTo>
                      <a:pt x="106" y="487"/>
                    </a:lnTo>
                    <a:lnTo>
                      <a:pt x="109" y="509"/>
                    </a:lnTo>
                    <a:lnTo>
                      <a:pt x="111" y="535"/>
                    </a:lnTo>
                    <a:lnTo>
                      <a:pt x="113" y="558"/>
                    </a:lnTo>
                    <a:lnTo>
                      <a:pt x="113" y="582"/>
                    </a:lnTo>
                    <a:lnTo>
                      <a:pt x="116" y="608"/>
                    </a:lnTo>
                    <a:lnTo>
                      <a:pt x="118" y="634"/>
                    </a:lnTo>
                    <a:lnTo>
                      <a:pt x="118" y="661"/>
                    </a:lnTo>
                    <a:lnTo>
                      <a:pt x="120" y="687"/>
                    </a:lnTo>
                    <a:lnTo>
                      <a:pt x="120" y="713"/>
                    </a:lnTo>
                    <a:lnTo>
                      <a:pt x="123" y="741"/>
                    </a:lnTo>
                    <a:lnTo>
                      <a:pt x="120" y="770"/>
                    </a:lnTo>
                    <a:lnTo>
                      <a:pt x="120" y="798"/>
                    </a:lnTo>
                    <a:lnTo>
                      <a:pt x="120" y="824"/>
                    </a:lnTo>
                    <a:lnTo>
                      <a:pt x="120" y="855"/>
                    </a:lnTo>
                    <a:lnTo>
                      <a:pt x="120" y="884"/>
                    </a:lnTo>
                    <a:lnTo>
                      <a:pt x="118" y="915"/>
                    </a:lnTo>
                    <a:lnTo>
                      <a:pt x="116" y="943"/>
                    </a:lnTo>
                    <a:lnTo>
                      <a:pt x="116" y="974"/>
                    </a:lnTo>
                    <a:lnTo>
                      <a:pt x="111" y="1003"/>
                    </a:lnTo>
                    <a:lnTo>
                      <a:pt x="109" y="1033"/>
                    </a:lnTo>
                    <a:lnTo>
                      <a:pt x="106" y="1067"/>
                    </a:lnTo>
                    <a:lnTo>
                      <a:pt x="101" y="1098"/>
                    </a:lnTo>
                    <a:lnTo>
                      <a:pt x="97" y="1128"/>
                    </a:lnTo>
                    <a:lnTo>
                      <a:pt x="92" y="1162"/>
                    </a:lnTo>
                    <a:lnTo>
                      <a:pt x="90" y="1193"/>
                    </a:lnTo>
                    <a:lnTo>
                      <a:pt x="83" y="1226"/>
                    </a:lnTo>
                    <a:lnTo>
                      <a:pt x="85" y="1226"/>
                    </a:lnTo>
                    <a:lnTo>
                      <a:pt x="92" y="1231"/>
                    </a:lnTo>
                    <a:lnTo>
                      <a:pt x="97" y="1233"/>
                    </a:lnTo>
                    <a:lnTo>
                      <a:pt x="104" y="1235"/>
                    </a:lnTo>
                    <a:lnTo>
                      <a:pt x="111" y="1238"/>
                    </a:lnTo>
                    <a:lnTo>
                      <a:pt x="118" y="1238"/>
                    </a:lnTo>
                    <a:lnTo>
                      <a:pt x="125" y="1238"/>
                    </a:lnTo>
                    <a:lnTo>
                      <a:pt x="132" y="1238"/>
                    </a:lnTo>
                    <a:lnTo>
                      <a:pt x="137" y="1238"/>
                    </a:lnTo>
                    <a:lnTo>
                      <a:pt x="144" y="1235"/>
                    </a:lnTo>
                    <a:lnTo>
                      <a:pt x="149" y="1231"/>
                    </a:lnTo>
                    <a:lnTo>
                      <a:pt x="154" y="1226"/>
                    </a:lnTo>
                    <a:lnTo>
                      <a:pt x="158" y="1219"/>
                    </a:lnTo>
                    <a:lnTo>
                      <a:pt x="163" y="1209"/>
                    </a:lnTo>
                    <a:lnTo>
                      <a:pt x="163" y="1207"/>
                    </a:lnTo>
                    <a:lnTo>
                      <a:pt x="163" y="1202"/>
                    </a:lnTo>
                    <a:lnTo>
                      <a:pt x="163" y="1197"/>
                    </a:lnTo>
                    <a:lnTo>
                      <a:pt x="163" y="1193"/>
                    </a:lnTo>
                    <a:lnTo>
                      <a:pt x="163" y="1183"/>
                    </a:lnTo>
                    <a:lnTo>
                      <a:pt x="165" y="1176"/>
                    </a:lnTo>
                    <a:lnTo>
                      <a:pt x="165" y="1166"/>
                    </a:lnTo>
                    <a:lnTo>
                      <a:pt x="168" y="1157"/>
                    </a:lnTo>
                    <a:lnTo>
                      <a:pt x="168" y="1147"/>
                    </a:lnTo>
                    <a:lnTo>
                      <a:pt x="170" y="1136"/>
                    </a:lnTo>
                    <a:lnTo>
                      <a:pt x="173" y="1121"/>
                    </a:lnTo>
                    <a:lnTo>
                      <a:pt x="173" y="1109"/>
                    </a:lnTo>
                    <a:lnTo>
                      <a:pt x="175" y="1095"/>
                    </a:lnTo>
                    <a:lnTo>
                      <a:pt x="175" y="1081"/>
                    </a:lnTo>
                    <a:lnTo>
                      <a:pt x="177" y="1067"/>
                    </a:lnTo>
                    <a:lnTo>
                      <a:pt x="180" y="1050"/>
                    </a:lnTo>
                    <a:lnTo>
                      <a:pt x="180" y="1033"/>
                    </a:lnTo>
                    <a:lnTo>
                      <a:pt x="180" y="1017"/>
                    </a:lnTo>
                    <a:lnTo>
                      <a:pt x="182" y="998"/>
                    </a:lnTo>
                    <a:lnTo>
                      <a:pt x="182" y="979"/>
                    </a:lnTo>
                    <a:lnTo>
                      <a:pt x="184" y="960"/>
                    </a:lnTo>
                    <a:lnTo>
                      <a:pt x="187" y="941"/>
                    </a:lnTo>
                    <a:lnTo>
                      <a:pt x="187" y="919"/>
                    </a:lnTo>
                    <a:lnTo>
                      <a:pt x="189" y="900"/>
                    </a:lnTo>
                    <a:lnTo>
                      <a:pt x="189" y="879"/>
                    </a:lnTo>
                    <a:lnTo>
                      <a:pt x="189" y="858"/>
                    </a:lnTo>
                    <a:lnTo>
                      <a:pt x="191" y="836"/>
                    </a:lnTo>
                    <a:lnTo>
                      <a:pt x="191" y="815"/>
                    </a:lnTo>
                    <a:lnTo>
                      <a:pt x="191" y="791"/>
                    </a:lnTo>
                    <a:lnTo>
                      <a:pt x="191" y="770"/>
                    </a:lnTo>
                    <a:lnTo>
                      <a:pt x="191" y="746"/>
                    </a:lnTo>
                    <a:lnTo>
                      <a:pt x="194" y="725"/>
                    </a:lnTo>
                    <a:lnTo>
                      <a:pt x="191" y="699"/>
                    </a:lnTo>
                    <a:lnTo>
                      <a:pt x="191" y="677"/>
                    </a:lnTo>
                    <a:lnTo>
                      <a:pt x="191" y="651"/>
                    </a:lnTo>
                    <a:lnTo>
                      <a:pt x="191" y="627"/>
                    </a:lnTo>
                    <a:lnTo>
                      <a:pt x="189" y="604"/>
                    </a:lnTo>
                    <a:lnTo>
                      <a:pt x="189" y="577"/>
                    </a:lnTo>
                    <a:lnTo>
                      <a:pt x="189" y="556"/>
                    </a:lnTo>
                    <a:lnTo>
                      <a:pt x="187" y="530"/>
                    </a:lnTo>
                    <a:lnTo>
                      <a:pt x="184" y="506"/>
                    </a:lnTo>
                    <a:lnTo>
                      <a:pt x="182" y="482"/>
                    </a:lnTo>
                    <a:lnTo>
                      <a:pt x="180" y="456"/>
                    </a:lnTo>
                    <a:lnTo>
                      <a:pt x="180" y="433"/>
                    </a:lnTo>
                    <a:lnTo>
                      <a:pt x="175" y="409"/>
                    </a:lnTo>
                    <a:lnTo>
                      <a:pt x="173" y="383"/>
                    </a:lnTo>
                    <a:lnTo>
                      <a:pt x="168" y="361"/>
                    </a:lnTo>
                    <a:lnTo>
                      <a:pt x="165" y="338"/>
                    </a:lnTo>
                    <a:lnTo>
                      <a:pt x="163" y="314"/>
                    </a:lnTo>
                    <a:lnTo>
                      <a:pt x="158" y="290"/>
                    </a:lnTo>
                    <a:lnTo>
                      <a:pt x="154" y="266"/>
                    </a:lnTo>
                    <a:lnTo>
                      <a:pt x="149" y="243"/>
                    </a:lnTo>
                    <a:lnTo>
                      <a:pt x="144" y="221"/>
                    </a:lnTo>
                    <a:lnTo>
                      <a:pt x="139" y="197"/>
                    </a:lnTo>
                    <a:lnTo>
                      <a:pt x="135" y="176"/>
                    </a:lnTo>
                    <a:lnTo>
                      <a:pt x="128" y="155"/>
                    </a:lnTo>
                    <a:lnTo>
                      <a:pt x="120" y="133"/>
                    </a:lnTo>
                    <a:lnTo>
                      <a:pt x="113" y="114"/>
                    </a:lnTo>
                    <a:lnTo>
                      <a:pt x="106" y="93"/>
                    </a:lnTo>
                    <a:lnTo>
                      <a:pt x="99" y="74"/>
                    </a:lnTo>
                    <a:lnTo>
                      <a:pt x="92" y="53"/>
                    </a:lnTo>
                    <a:lnTo>
                      <a:pt x="83" y="36"/>
                    </a:lnTo>
                    <a:lnTo>
                      <a:pt x="75" y="17"/>
                    </a:lnTo>
                    <a:lnTo>
                      <a:pt x="6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98" name="Freeform 109"/>
              <p:cNvSpPr>
                <a:spLocks noChangeAspect="1"/>
              </p:cNvSpPr>
              <p:nvPr/>
            </p:nvSpPr>
            <p:spPr bwMode="auto">
              <a:xfrm>
                <a:off x="2802" y="10476"/>
                <a:ext cx="289" cy="1194"/>
              </a:xfrm>
              <a:custGeom>
                <a:avLst/>
                <a:gdLst>
                  <a:gd name="T0" fmla="*/ 5 w 289"/>
                  <a:gd name="T1" fmla="*/ 21 h 1194"/>
                  <a:gd name="T2" fmla="*/ 15 w 289"/>
                  <a:gd name="T3" fmla="*/ 33 h 1194"/>
                  <a:gd name="T4" fmla="*/ 22 w 289"/>
                  <a:gd name="T5" fmla="*/ 40 h 1194"/>
                  <a:gd name="T6" fmla="*/ 31 w 289"/>
                  <a:gd name="T7" fmla="*/ 52 h 1194"/>
                  <a:gd name="T8" fmla="*/ 41 w 289"/>
                  <a:gd name="T9" fmla="*/ 64 h 1194"/>
                  <a:gd name="T10" fmla="*/ 50 w 289"/>
                  <a:gd name="T11" fmla="*/ 80 h 1194"/>
                  <a:gd name="T12" fmla="*/ 62 w 289"/>
                  <a:gd name="T13" fmla="*/ 99 h 1194"/>
                  <a:gd name="T14" fmla="*/ 74 w 289"/>
                  <a:gd name="T15" fmla="*/ 118 h 1194"/>
                  <a:gd name="T16" fmla="*/ 88 w 289"/>
                  <a:gd name="T17" fmla="*/ 140 h 1194"/>
                  <a:gd name="T18" fmla="*/ 100 w 289"/>
                  <a:gd name="T19" fmla="*/ 166 h 1194"/>
                  <a:gd name="T20" fmla="*/ 114 w 289"/>
                  <a:gd name="T21" fmla="*/ 192 h 1194"/>
                  <a:gd name="T22" fmla="*/ 126 w 289"/>
                  <a:gd name="T23" fmla="*/ 221 h 1194"/>
                  <a:gd name="T24" fmla="*/ 138 w 289"/>
                  <a:gd name="T25" fmla="*/ 254 h 1194"/>
                  <a:gd name="T26" fmla="*/ 152 w 289"/>
                  <a:gd name="T27" fmla="*/ 287 h 1194"/>
                  <a:gd name="T28" fmla="*/ 164 w 289"/>
                  <a:gd name="T29" fmla="*/ 325 h 1194"/>
                  <a:gd name="T30" fmla="*/ 173 w 289"/>
                  <a:gd name="T31" fmla="*/ 363 h 1194"/>
                  <a:gd name="T32" fmla="*/ 185 w 289"/>
                  <a:gd name="T33" fmla="*/ 406 h 1194"/>
                  <a:gd name="T34" fmla="*/ 195 w 289"/>
                  <a:gd name="T35" fmla="*/ 451 h 1194"/>
                  <a:gd name="T36" fmla="*/ 202 w 289"/>
                  <a:gd name="T37" fmla="*/ 496 h 1194"/>
                  <a:gd name="T38" fmla="*/ 211 w 289"/>
                  <a:gd name="T39" fmla="*/ 546 h 1194"/>
                  <a:gd name="T40" fmla="*/ 216 w 289"/>
                  <a:gd name="T41" fmla="*/ 598 h 1194"/>
                  <a:gd name="T42" fmla="*/ 221 w 289"/>
                  <a:gd name="T43" fmla="*/ 653 h 1194"/>
                  <a:gd name="T44" fmla="*/ 223 w 289"/>
                  <a:gd name="T45" fmla="*/ 710 h 1194"/>
                  <a:gd name="T46" fmla="*/ 225 w 289"/>
                  <a:gd name="T47" fmla="*/ 772 h 1194"/>
                  <a:gd name="T48" fmla="*/ 221 w 289"/>
                  <a:gd name="T49" fmla="*/ 833 h 1194"/>
                  <a:gd name="T50" fmla="*/ 218 w 289"/>
                  <a:gd name="T51" fmla="*/ 902 h 1194"/>
                  <a:gd name="T52" fmla="*/ 213 w 289"/>
                  <a:gd name="T53" fmla="*/ 971 h 1194"/>
                  <a:gd name="T54" fmla="*/ 204 w 289"/>
                  <a:gd name="T55" fmla="*/ 1042 h 1194"/>
                  <a:gd name="T56" fmla="*/ 195 w 289"/>
                  <a:gd name="T57" fmla="*/ 1116 h 1194"/>
                  <a:gd name="T58" fmla="*/ 183 w 289"/>
                  <a:gd name="T59" fmla="*/ 1194 h 1194"/>
                  <a:gd name="T60" fmla="*/ 266 w 289"/>
                  <a:gd name="T61" fmla="*/ 1182 h 1194"/>
                  <a:gd name="T62" fmla="*/ 266 w 289"/>
                  <a:gd name="T63" fmla="*/ 1178 h 1194"/>
                  <a:gd name="T64" fmla="*/ 266 w 289"/>
                  <a:gd name="T65" fmla="*/ 1168 h 1194"/>
                  <a:gd name="T66" fmla="*/ 268 w 289"/>
                  <a:gd name="T67" fmla="*/ 1154 h 1194"/>
                  <a:gd name="T68" fmla="*/ 270 w 289"/>
                  <a:gd name="T69" fmla="*/ 1135 h 1194"/>
                  <a:gd name="T70" fmla="*/ 273 w 289"/>
                  <a:gd name="T71" fmla="*/ 1114 h 1194"/>
                  <a:gd name="T72" fmla="*/ 275 w 289"/>
                  <a:gd name="T73" fmla="*/ 1087 h 1194"/>
                  <a:gd name="T74" fmla="*/ 277 w 289"/>
                  <a:gd name="T75" fmla="*/ 1057 h 1194"/>
                  <a:gd name="T76" fmla="*/ 282 w 289"/>
                  <a:gd name="T77" fmla="*/ 1026 h 1194"/>
                  <a:gd name="T78" fmla="*/ 282 w 289"/>
                  <a:gd name="T79" fmla="*/ 990 h 1194"/>
                  <a:gd name="T80" fmla="*/ 285 w 289"/>
                  <a:gd name="T81" fmla="*/ 952 h 1194"/>
                  <a:gd name="T82" fmla="*/ 287 w 289"/>
                  <a:gd name="T83" fmla="*/ 914 h 1194"/>
                  <a:gd name="T84" fmla="*/ 289 w 289"/>
                  <a:gd name="T85" fmla="*/ 869 h 1194"/>
                  <a:gd name="T86" fmla="*/ 289 w 289"/>
                  <a:gd name="T87" fmla="*/ 826 h 1194"/>
                  <a:gd name="T88" fmla="*/ 289 w 289"/>
                  <a:gd name="T89" fmla="*/ 781 h 1194"/>
                  <a:gd name="T90" fmla="*/ 289 w 289"/>
                  <a:gd name="T91" fmla="*/ 734 h 1194"/>
                  <a:gd name="T92" fmla="*/ 289 w 289"/>
                  <a:gd name="T93" fmla="*/ 686 h 1194"/>
                  <a:gd name="T94" fmla="*/ 285 w 289"/>
                  <a:gd name="T95" fmla="*/ 636 h 1194"/>
                  <a:gd name="T96" fmla="*/ 282 w 289"/>
                  <a:gd name="T97" fmla="*/ 586 h 1194"/>
                  <a:gd name="T98" fmla="*/ 277 w 289"/>
                  <a:gd name="T99" fmla="*/ 536 h 1194"/>
                  <a:gd name="T100" fmla="*/ 273 w 289"/>
                  <a:gd name="T101" fmla="*/ 487 h 1194"/>
                  <a:gd name="T102" fmla="*/ 266 w 289"/>
                  <a:gd name="T103" fmla="*/ 437 h 1194"/>
                  <a:gd name="T104" fmla="*/ 256 w 289"/>
                  <a:gd name="T105" fmla="*/ 389 h 1194"/>
                  <a:gd name="T106" fmla="*/ 244 w 289"/>
                  <a:gd name="T107" fmla="*/ 342 h 1194"/>
                  <a:gd name="T108" fmla="*/ 232 w 289"/>
                  <a:gd name="T109" fmla="*/ 294 h 1194"/>
                  <a:gd name="T110" fmla="*/ 218 w 289"/>
                  <a:gd name="T111" fmla="*/ 247 h 1194"/>
                  <a:gd name="T112" fmla="*/ 202 w 289"/>
                  <a:gd name="T113" fmla="*/ 204 h 1194"/>
                  <a:gd name="T114" fmla="*/ 185 w 289"/>
                  <a:gd name="T115" fmla="*/ 161 h 1194"/>
                  <a:gd name="T116" fmla="*/ 164 w 289"/>
                  <a:gd name="T117" fmla="*/ 121 h 1194"/>
                  <a:gd name="T118" fmla="*/ 142 w 289"/>
                  <a:gd name="T119" fmla="*/ 83 h 1194"/>
                  <a:gd name="T120" fmla="*/ 116 w 289"/>
                  <a:gd name="T121" fmla="*/ 47 h 1194"/>
                  <a:gd name="T122" fmla="*/ 88 w 289"/>
                  <a:gd name="T123" fmla="*/ 16 h 1194"/>
                  <a:gd name="T124" fmla="*/ 0 w 289"/>
                  <a:gd name="T125" fmla="*/ 16 h 1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9"/>
                  <a:gd name="T190" fmla="*/ 0 h 1194"/>
                  <a:gd name="T191" fmla="*/ 289 w 289"/>
                  <a:gd name="T192" fmla="*/ 1194 h 11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9" h="1194">
                    <a:moveTo>
                      <a:pt x="0" y="16"/>
                    </a:moveTo>
                    <a:lnTo>
                      <a:pt x="5" y="21"/>
                    </a:lnTo>
                    <a:lnTo>
                      <a:pt x="7" y="23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2" y="40"/>
                    </a:lnTo>
                    <a:lnTo>
                      <a:pt x="24" y="45"/>
                    </a:lnTo>
                    <a:lnTo>
                      <a:pt x="31" y="52"/>
                    </a:lnTo>
                    <a:lnTo>
                      <a:pt x="36" y="57"/>
                    </a:lnTo>
                    <a:lnTo>
                      <a:pt x="41" y="64"/>
                    </a:lnTo>
                    <a:lnTo>
                      <a:pt x="45" y="73"/>
                    </a:lnTo>
                    <a:lnTo>
                      <a:pt x="50" y="80"/>
                    </a:lnTo>
                    <a:lnTo>
                      <a:pt x="55" y="90"/>
                    </a:lnTo>
                    <a:lnTo>
                      <a:pt x="62" y="99"/>
                    </a:lnTo>
                    <a:lnTo>
                      <a:pt x="67" y="107"/>
                    </a:lnTo>
                    <a:lnTo>
                      <a:pt x="74" y="118"/>
                    </a:lnTo>
                    <a:lnTo>
                      <a:pt x="81" y="128"/>
                    </a:lnTo>
                    <a:lnTo>
                      <a:pt x="88" y="140"/>
                    </a:lnTo>
                    <a:lnTo>
                      <a:pt x="93" y="154"/>
                    </a:lnTo>
                    <a:lnTo>
                      <a:pt x="100" y="166"/>
                    </a:lnTo>
                    <a:lnTo>
                      <a:pt x="105" y="178"/>
                    </a:lnTo>
                    <a:lnTo>
                      <a:pt x="114" y="192"/>
                    </a:lnTo>
                    <a:lnTo>
                      <a:pt x="119" y="206"/>
                    </a:lnTo>
                    <a:lnTo>
                      <a:pt x="126" y="221"/>
                    </a:lnTo>
                    <a:lnTo>
                      <a:pt x="131" y="237"/>
                    </a:lnTo>
                    <a:lnTo>
                      <a:pt x="138" y="254"/>
                    </a:lnTo>
                    <a:lnTo>
                      <a:pt x="145" y="270"/>
                    </a:lnTo>
                    <a:lnTo>
                      <a:pt x="152" y="287"/>
                    </a:lnTo>
                    <a:lnTo>
                      <a:pt x="157" y="306"/>
                    </a:lnTo>
                    <a:lnTo>
                      <a:pt x="164" y="325"/>
                    </a:lnTo>
                    <a:lnTo>
                      <a:pt x="168" y="342"/>
                    </a:lnTo>
                    <a:lnTo>
                      <a:pt x="173" y="363"/>
                    </a:lnTo>
                    <a:lnTo>
                      <a:pt x="178" y="384"/>
                    </a:lnTo>
                    <a:lnTo>
                      <a:pt x="185" y="406"/>
                    </a:lnTo>
                    <a:lnTo>
                      <a:pt x="190" y="427"/>
                    </a:lnTo>
                    <a:lnTo>
                      <a:pt x="195" y="451"/>
                    </a:lnTo>
                    <a:lnTo>
                      <a:pt x="199" y="472"/>
                    </a:lnTo>
                    <a:lnTo>
                      <a:pt x="202" y="496"/>
                    </a:lnTo>
                    <a:lnTo>
                      <a:pt x="206" y="520"/>
                    </a:lnTo>
                    <a:lnTo>
                      <a:pt x="211" y="546"/>
                    </a:lnTo>
                    <a:lnTo>
                      <a:pt x="213" y="572"/>
                    </a:lnTo>
                    <a:lnTo>
                      <a:pt x="216" y="598"/>
                    </a:lnTo>
                    <a:lnTo>
                      <a:pt x="218" y="627"/>
                    </a:lnTo>
                    <a:lnTo>
                      <a:pt x="221" y="653"/>
                    </a:lnTo>
                    <a:lnTo>
                      <a:pt x="221" y="681"/>
                    </a:lnTo>
                    <a:lnTo>
                      <a:pt x="223" y="710"/>
                    </a:lnTo>
                    <a:lnTo>
                      <a:pt x="223" y="741"/>
                    </a:lnTo>
                    <a:lnTo>
                      <a:pt x="225" y="772"/>
                    </a:lnTo>
                    <a:lnTo>
                      <a:pt x="223" y="802"/>
                    </a:lnTo>
                    <a:lnTo>
                      <a:pt x="221" y="833"/>
                    </a:lnTo>
                    <a:lnTo>
                      <a:pt x="221" y="867"/>
                    </a:lnTo>
                    <a:lnTo>
                      <a:pt x="218" y="902"/>
                    </a:lnTo>
                    <a:lnTo>
                      <a:pt x="216" y="935"/>
                    </a:lnTo>
                    <a:lnTo>
                      <a:pt x="213" y="971"/>
                    </a:lnTo>
                    <a:lnTo>
                      <a:pt x="211" y="1004"/>
                    </a:lnTo>
                    <a:lnTo>
                      <a:pt x="204" y="1042"/>
                    </a:lnTo>
                    <a:lnTo>
                      <a:pt x="199" y="1078"/>
                    </a:lnTo>
                    <a:lnTo>
                      <a:pt x="195" y="1116"/>
                    </a:lnTo>
                    <a:lnTo>
                      <a:pt x="187" y="1154"/>
                    </a:lnTo>
                    <a:lnTo>
                      <a:pt x="183" y="1194"/>
                    </a:lnTo>
                    <a:lnTo>
                      <a:pt x="266" y="1185"/>
                    </a:lnTo>
                    <a:lnTo>
                      <a:pt x="266" y="1182"/>
                    </a:lnTo>
                    <a:lnTo>
                      <a:pt x="266" y="1178"/>
                    </a:lnTo>
                    <a:lnTo>
                      <a:pt x="266" y="1173"/>
                    </a:lnTo>
                    <a:lnTo>
                      <a:pt x="266" y="1168"/>
                    </a:lnTo>
                    <a:lnTo>
                      <a:pt x="268" y="1161"/>
                    </a:lnTo>
                    <a:lnTo>
                      <a:pt x="268" y="1154"/>
                    </a:lnTo>
                    <a:lnTo>
                      <a:pt x="270" y="1144"/>
                    </a:lnTo>
                    <a:lnTo>
                      <a:pt x="270" y="1135"/>
                    </a:lnTo>
                    <a:lnTo>
                      <a:pt x="273" y="1125"/>
                    </a:lnTo>
                    <a:lnTo>
                      <a:pt x="273" y="1114"/>
                    </a:lnTo>
                    <a:lnTo>
                      <a:pt x="275" y="1102"/>
                    </a:lnTo>
                    <a:lnTo>
                      <a:pt x="275" y="1087"/>
                    </a:lnTo>
                    <a:lnTo>
                      <a:pt x="277" y="1073"/>
                    </a:lnTo>
                    <a:lnTo>
                      <a:pt x="277" y="1057"/>
                    </a:lnTo>
                    <a:lnTo>
                      <a:pt x="280" y="1042"/>
                    </a:lnTo>
                    <a:lnTo>
                      <a:pt x="282" y="1026"/>
                    </a:lnTo>
                    <a:lnTo>
                      <a:pt x="282" y="1009"/>
                    </a:lnTo>
                    <a:lnTo>
                      <a:pt x="282" y="990"/>
                    </a:lnTo>
                    <a:lnTo>
                      <a:pt x="285" y="971"/>
                    </a:lnTo>
                    <a:lnTo>
                      <a:pt x="285" y="952"/>
                    </a:lnTo>
                    <a:lnTo>
                      <a:pt x="287" y="933"/>
                    </a:lnTo>
                    <a:lnTo>
                      <a:pt x="287" y="914"/>
                    </a:lnTo>
                    <a:lnTo>
                      <a:pt x="289" y="893"/>
                    </a:lnTo>
                    <a:lnTo>
                      <a:pt x="289" y="869"/>
                    </a:lnTo>
                    <a:lnTo>
                      <a:pt x="289" y="848"/>
                    </a:lnTo>
                    <a:lnTo>
                      <a:pt x="289" y="826"/>
                    </a:lnTo>
                    <a:lnTo>
                      <a:pt x="289" y="805"/>
                    </a:lnTo>
                    <a:lnTo>
                      <a:pt x="289" y="781"/>
                    </a:lnTo>
                    <a:lnTo>
                      <a:pt x="289" y="757"/>
                    </a:lnTo>
                    <a:lnTo>
                      <a:pt x="289" y="734"/>
                    </a:lnTo>
                    <a:lnTo>
                      <a:pt x="289" y="710"/>
                    </a:lnTo>
                    <a:lnTo>
                      <a:pt x="289" y="686"/>
                    </a:lnTo>
                    <a:lnTo>
                      <a:pt x="287" y="660"/>
                    </a:lnTo>
                    <a:lnTo>
                      <a:pt x="285" y="636"/>
                    </a:lnTo>
                    <a:lnTo>
                      <a:pt x="285" y="612"/>
                    </a:lnTo>
                    <a:lnTo>
                      <a:pt x="282" y="586"/>
                    </a:lnTo>
                    <a:lnTo>
                      <a:pt x="280" y="563"/>
                    </a:lnTo>
                    <a:lnTo>
                      <a:pt x="277" y="536"/>
                    </a:lnTo>
                    <a:lnTo>
                      <a:pt x="275" y="513"/>
                    </a:lnTo>
                    <a:lnTo>
                      <a:pt x="273" y="487"/>
                    </a:lnTo>
                    <a:lnTo>
                      <a:pt x="268" y="463"/>
                    </a:lnTo>
                    <a:lnTo>
                      <a:pt x="266" y="437"/>
                    </a:lnTo>
                    <a:lnTo>
                      <a:pt x="261" y="413"/>
                    </a:lnTo>
                    <a:lnTo>
                      <a:pt x="256" y="389"/>
                    </a:lnTo>
                    <a:lnTo>
                      <a:pt x="251" y="365"/>
                    </a:lnTo>
                    <a:lnTo>
                      <a:pt x="244" y="342"/>
                    </a:lnTo>
                    <a:lnTo>
                      <a:pt x="240" y="318"/>
                    </a:lnTo>
                    <a:lnTo>
                      <a:pt x="232" y="294"/>
                    </a:lnTo>
                    <a:lnTo>
                      <a:pt x="225" y="270"/>
                    </a:lnTo>
                    <a:lnTo>
                      <a:pt x="218" y="247"/>
                    </a:lnTo>
                    <a:lnTo>
                      <a:pt x="211" y="228"/>
                    </a:lnTo>
                    <a:lnTo>
                      <a:pt x="202" y="204"/>
                    </a:lnTo>
                    <a:lnTo>
                      <a:pt x="192" y="183"/>
                    </a:lnTo>
                    <a:lnTo>
                      <a:pt x="185" y="161"/>
                    </a:lnTo>
                    <a:lnTo>
                      <a:pt x="176" y="142"/>
                    </a:lnTo>
                    <a:lnTo>
                      <a:pt x="164" y="121"/>
                    </a:lnTo>
                    <a:lnTo>
                      <a:pt x="154" y="102"/>
                    </a:lnTo>
                    <a:lnTo>
                      <a:pt x="142" y="83"/>
                    </a:lnTo>
                    <a:lnTo>
                      <a:pt x="131" y="66"/>
                    </a:lnTo>
                    <a:lnTo>
                      <a:pt x="116" y="47"/>
                    </a:lnTo>
                    <a:lnTo>
                      <a:pt x="105" y="31"/>
                    </a:lnTo>
                    <a:lnTo>
                      <a:pt x="88" y="16"/>
                    </a:lnTo>
                    <a:lnTo>
                      <a:pt x="7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99" name="Freeform 110"/>
              <p:cNvSpPr>
                <a:spLocks noChangeAspect="1"/>
              </p:cNvSpPr>
              <p:nvPr/>
            </p:nvSpPr>
            <p:spPr bwMode="auto">
              <a:xfrm>
                <a:off x="3051" y="10412"/>
                <a:ext cx="287" cy="1227"/>
              </a:xfrm>
              <a:custGeom>
                <a:avLst/>
                <a:gdLst>
                  <a:gd name="T0" fmla="*/ 7 w 287"/>
                  <a:gd name="T1" fmla="*/ 59 h 1227"/>
                  <a:gd name="T2" fmla="*/ 26 w 287"/>
                  <a:gd name="T3" fmla="*/ 80 h 1227"/>
                  <a:gd name="T4" fmla="*/ 40 w 287"/>
                  <a:gd name="T5" fmla="*/ 99 h 1227"/>
                  <a:gd name="T6" fmla="*/ 54 w 287"/>
                  <a:gd name="T7" fmla="*/ 118 h 1227"/>
                  <a:gd name="T8" fmla="*/ 71 w 287"/>
                  <a:gd name="T9" fmla="*/ 144 h 1227"/>
                  <a:gd name="T10" fmla="*/ 85 w 287"/>
                  <a:gd name="T11" fmla="*/ 173 h 1227"/>
                  <a:gd name="T12" fmla="*/ 99 w 287"/>
                  <a:gd name="T13" fmla="*/ 209 h 1227"/>
                  <a:gd name="T14" fmla="*/ 116 w 287"/>
                  <a:gd name="T15" fmla="*/ 249 h 1227"/>
                  <a:gd name="T16" fmla="*/ 130 w 287"/>
                  <a:gd name="T17" fmla="*/ 296 h 1227"/>
                  <a:gd name="T18" fmla="*/ 144 w 287"/>
                  <a:gd name="T19" fmla="*/ 349 h 1227"/>
                  <a:gd name="T20" fmla="*/ 159 w 287"/>
                  <a:gd name="T21" fmla="*/ 406 h 1227"/>
                  <a:gd name="T22" fmla="*/ 171 w 287"/>
                  <a:gd name="T23" fmla="*/ 472 h 1227"/>
                  <a:gd name="T24" fmla="*/ 182 w 287"/>
                  <a:gd name="T25" fmla="*/ 546 h 1227"/>
                  <a:gd name="T26" fmla="*/ 189 w 287"/>
                  <a:gd name="T27" fmla="*/ 622 h 1227"/>
                  <a:gd name="T28" fmla="*/ 197 w 287"/>
                  <a:gd name="T29" fmla="*/ 695 h 1227"/>
                  <a:gd name="T30" fmla="*/ 204 w 287"/>
                  <a:gd name="T31" fmla="*/ 764 h 1227"/>
                  <a:gd name="T32" fmla="*/ 208 w 287"/>
                  <a:gd name="T33" fmla="*/ 828 h 1227"/>
                  <a:gd name="T34" fmla="*/ 211 w 287"/>
                  <a:gd name="T35" fmla="*/ 888 h 1227"/>
                  <a:gd name="T36" fmla="*/ 216 w 287"/>
                  <a:gd name="T37" fmla="*/ 945 h 1227"/>
                  <a:gd name="T38" fmla="*/ 218 w 287"/>
                  <a:gd name="T39" fmla="*/ 995 h 1227"/>
                  <a:gd name="T40" fmla="*/ 220 w 287"/>
                  <a:gd name="T41" fmla="*/ 1042 h 1227"/>
                  <a:gd name="T42" fmla="*/ 220 w 287"/>
                  <a:gd name="T43" fmla="*/ 1083 h 1227"/>
                  <a:gd name="T44" fmla="*/ 220 w 287"/>
                  <a:gd name="T45" fmla="*/ 1121 h 1227"/>
                  <a:gd name="T46" fmla="*/ 223 w 287"/>
                  <a:gd name="T47" fmla="*/ 1149 h 1227"/>
                  <a:gd name="T48" fmla="*/ 223 w 287"/>
                  <a:gd name="T49" fmla="*/ 1175 h 1227"/>
                  <a:gd name="T50" fmla="*/ 223 w 287"/>
                  <a:gd name="T51" fmla="*/ 1197 h 1227"/>
                  <a:gd name="T52" fmla="*/ 223 w 287"/>
                  <a:gd name="T53" fmla="*/ 1220 h 1227"/>
                  <a:gd name="T54" fmla="*/ 287 w 287"/>
                  <a:gd name="T55" fmla="*/ 1218 h 1227"/>
                  <a:gd name="T56" fmla="*/ 284 w 287"/>
                  <a:gd name="T57" fmla="*/ 1197 h 1227"/>
                  <a:gd name="T58" fmla="*/ 284 w 287"/>
                  <a:gd name="T59" fmla="*/ 1168 h 1227"/>
                  <a:gd name="T60" fmla="*/ 284 w 287"/>
                  <a:gd name="T61" fmla="*/ 1128 h 1227"/>
                  <a:gd name="T62" fmla="*/ 282 w 287"/>
                  <a:gd name="T63" fmla="*/ 1075 h 1227"/>
                  <a:gd name="T64" fmla="*/ 279 w 287"/>
                  <a:gd name="T65" fmla="*/ 1016 h 1227"/>
                  <a:gd name="T66" fmla="*/ 277 w 287"/>
                  <a:gd name="T67" fmla="*/ 947 h 1227"/>
                  <a:gd name="T68" fmla="*/ 272 w 287"/>
                  <a:gd name="T69" fmla="*/ 876 h 1227"/>
                  <a:gd name="T70" fmla="*/ 270 w 287"/>
                  <a:gd name="T71" fmla="*/ 800 h 1227"/>
                  <a:gd name="T72" fmla="*/ 265 w 287"/>
                  <a:gd name="T73" fmla="*/ 719 h 1227"/>
                  <a:gd name="T74" fmla="*/ 258 w 287"/>
                  <a:gd name="T75" fmla="*/ 641 h 1227"/>
                  <a:gd name="T76" fmla="*/ 251 w 287"/>
                  <a:gd name="T77" fmla="*/ 565 h 1227"/>
                  <a:gd name="T78" fmla="*/ 242 w 287"/>
                  <a:gd name="T79" fmla="*/ 489 h 1227"/>
                  <a:gd name="T80" fmla="*/ 232 w 287"/>
                  <a:gd name="T81" fmla="*/ 420 h 1227"/>
                  <a:gd name="T82" fmla="*/ 220 w 287"/>
                  <a:gd name="T83" fmla="*/ 358 h 1227"/>
                  <a:gd name="T84" fmla="*/ 208 w 287"/>
                  <a:gd name="T85" fmla="*/ 304 h 1227"/>
                  <a:gd name="T86" fmla="*/ 192 w 287"/>
                  <a:gd name="T87" fmla="*/ 256 h 1227"/>
                  <a:gd name="T88" fmla="*/ 178 w 287"/>
                  <a:gd name="T89" fmla="*/ 218 h 1227"/>
                  <a:gd name="T90" fmla="*/ 163 w 287"/>
                  <a:gd name="T91" fmla="*/ 180 h 1227"/>
                  <a:gd name="T92" fmla="*/ 149 w 287"/>
                  <a:gd name="T93" fmla="*/ 149 h 1227"/>
                  <a:gd name="T94" fmla="*/ 137 w 287"/>
                  <a:gd name="T95" fmla="*/ 121 h 1227"/>
                  <a:gd name="T96" fmla="*/ 123 w 287"/>
                  <a:gd name="T97" fmla="*/ 97 h 1227"/>
                  <a:gd name="T98" fmla="*/ 114 w 287"/>
                  <a:gd name="T99" fmla="*/ 76 h 1227"/>
                  <a:gd name="T100" fmla="*/ 97 w 287"/>
                  <a:gd name="T101" fmla="*/ 52 h 1227"/>
                  <a:gd name="T102" fmla="*/ 78 w 287"/>
                  <a:gd name="T103" fmla="*/ 26 h 1227"/>
                  <a:gd name="T104" fmla="*/ 64 w 287"/>
                  <a:gd name="T105" fmla="*/ 11 h 1227"/>
                  <a:gd name="T106" fmla="*/ 0 w 287"/>
                  <a:gd name="T107" fmla="*/ 54 h 1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7"/>
                  <a:gd name="T163" fmla="*/ 0 h 1227"/>
                  <a:gd name="T164" fmla="*/ 287 w 287"/>
                  <a:gd name="T165" fmla="*/ 1227 h 1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7" h="1227">
                    <a:moveTo>
                      <a:pt x="0" y="54"/>
                    </a:moveTo>
                    <a:lnTo>
                      <a:pt x="2" y="54"/>
                    </a:lnTo>
                    <a:lnTo>
                      <a:pt x="5" y="57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80"/>
                    </a:lnTo>
                    <a:lnTo>
                      <a:pt x="31" y="87"/>
                    </a:lnTo>
                    <a:lnTo>
                      <a:pt x="33" y="90"/>
                    </a:lnTo>
                    <a:lnTo>
                      <a:pt x="38" y="95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47" y="109"/>
                    </a:lnTo>
                    <a:lnTo>
                      <a:pt x="52" y="114"/>
                    </a:lnTo>
                    <a:lnTo>
                      <a:pt x="54" y="118"/>
                    </a:lnTo>
                    <a:lnTo>
                      <a:pt x="59" y="125"/>
                    </a:lnTo>
                    <a:lnTo>
                      <a:pt x="62" y="130"/>
                    </a:lnTo>
                    <a:lnTo>
                      <a:pt x="66" y="137"/>
                    </a:lnTo>
                    <a:lnTo>
                      <a:pt x="71" y="144"/>
                    </a:lnTo>
                    <a:lnTo>
                      <a:pt x="73" y="154"/>
                    </a:lnTo>
                    <a:lnTo>
                      <a:pt x="76" y="159"/>
                    </a:lnTo>
                    <a:lnTo>
                      <a:pt x="81" y="166"/>
                    </a:lnTo>
                    <a:lnTo>
                      <a:pt x="85" y="173"/>
                    </a:lnTo>
                    <a:lnTo>
                      <a:pt x="90" y="182"/>
                    </a:lnTo>
                    <a:lnTo>
                      <a:pt x="92" y="192"/>
                    </a:lnTo>
                    <a:lnTo>
                      <a:pt x="97" y="199"/>
                    </a:lnTo>
                    <a:lnTo>
                      <a:pt x="99" y="209"/>
                    </a:lnTo>
                    <a:lnTo>
                      <a:pt x="104" y="220"/>
                    </a:lnTo>
                    <a:lnTo>
                      <a:pt x="107" y="228"/>
                    </a:lnTo>
                    <a:lnTo>
                      <a:pt x="111" y="239"/>
                    </a:lnTo>
                    <a:lnTo>
                      <a:pt x="116" y="249"/>
                    </a:lnTo>
                    <a:lnTo>
                      <a:pt x="118" y="261"/>
                    </a:lnTo>
                    <a:lnTo>
                      <a:pt x="123" y="270"/>
                    </a:lnTo>
                    <a:lnTo>
                      <a:pt x="128" y="282"/>
                    </a:lnTo>
                    <a:lnTo>
                      <a:pt x="130" y="296"/>
                    </a:lnTo>
                    <a:lnTo>
                      <a:pt x="135" y="308"/>
                    </a:lnTo>
                    <a:lnTo>
                      <a:pt x="137" y="320"/>
                    </a:lnTo>
                    <a:lnTo>
                      <a:pt x="142" y="334"/>
                    </a:lnTo>
                    <a:lnTo>
                      <a:pt x="144" y="349"/>
                    </a:lnTo>
                    <a:lnTo>
                      <a:pt x="149" y="363"/>
                    </a:lnTo>
                    <a:lnTo>
                      <a:pt x="152" y="377"/>
                    </a:lnTo>
                    <a:lnTo>
                      <a:pt x="156" y="391"/>
                    </a:lnTo>
                    <a:lnTo>
                      <a:pt x="159" y="406"/>
                    </a:lnTo>
                    <a:lnTo>
                      <a:pt x="161" y="422"/>
                    </a:lnTo>
                    <a:lnTo>
                      <a:pt x="163" y="439"/>
                    </a:lnTo>
                    <a:lnTo>
                      <a:pt x="168" y="456"/>
                    </a:lnTo>
                    <a:lnTo>
                      <a:pt x="171" y="472"/>
                    </a:lnTo>
                    <a:lnTo>
                      <a:pt x="175" y="491"/>
                    </a:lnTo>
                    <a:lnTo>
                      <a:pt x="178" y="510"/>
                    </a:lnTo>
                    <a:lnTo>
                      <a:pt x="180" y="527"/>
                    </a:lnTo>
                    <a:lnTo>
                      <a:pt x="182" y="546"/>
                    </a:lnTo>
                    <a:lnTo>
                      <a:pt x="185" y="567"/>
                    </a:lnTo>
                    <a:lnTo>
                      <a:pt x="187" y="586"/>
                    </a:lnTo>
                    <a:lnTo>
                      <a:pt x="187" y="605"/>
                    </a:lnTo>
                    <a:lnTo>
                      <a:pt x="189" y="622"/>
                    </a:lnTo>
                    <a:lnTo>
                      <a:pt x="192" y="641"/>
                    </a:lnTo>
                    <a:lnTo>
                      <a:pt x="192" y="657"/>
                    </a:lnTo>
                    <a:lnTo>
                      <a:pt x="197" y="676"/>
                    </a:lnTo>
                    <a:lnTo>
                      <a:pt x="197" y="695"/>
                    </a:lnTo>
                    <a:lnTo>
                      <a:pt x="199" y="712"/>
                    </a:lnTo>
                    <a:lnTo>
                      <a:pt x="201" y="731"/>
                    </a:lnTo>
                    <a:lnTo>
                      <a:pt x="201" y="748"/>
                    </a:lnTo>
                    <a:lnTo>
                      <a:pt x="204" y="764"/>
                    </a:lnTo>
                    <a:lnTo>
                      <a:pt x="204" y="781"/>
                    </a:lnTo>
                    <a:lnTo>
                      <a:pt x="206" y="795"/>
                    </a:lnTo>
                    <a:lnTo>
                      <a:pt x="208" y="814"/>
                    </a:lnTo>
                    <a:lnTo>
                      <a:pt x="208" y="828"/>
                    </a:lnTo>
                    <a:lnTo>
                      <a:pt x="211" y="845"/>
                    </a:lnTo>
                    <a:lnTo>
                      <a:pt x="211" y="859"/>
                    </a:lnTo>
                    <a:lnTo>
                      <a:pt x="211" y="874"/>
                    </a:lnTo>
                    <a:lnTo>
                      <a:pt x="211" y="888"/>
                    </a:lnTo>
                    <a:lnTo>
                      <a:pt x="213" y="902"/>
                    </a:lnTo>
                    <a:lnTo>
                      <a:pt x="213" y="916"/>
                    </a:lnTo>
                    <a:lnTo>
                      <a:pt x="216" y="931"/>
                    </a:lnTo>
                    <a:lnTo>
                      <a:pt x="216" y="945"/>
                    </a:lnTo>
                    <a:lnTo>
                      <a:pt x="216" y="957"/>
                    </a:lnTo>
                    <a:lnTo>
                      <a:pt x="216" y="969"/>
                    </a:lnTo>
                    <a:lnTo>
                      <a:pt x="218" y="983"/>
                    </a:lnTo>
                    <a:lnTo>
                      <a:pt x="218" y="995"/>
                    </a:lnTo>
                    <a:lnTo>
                      <a:pt x="218" y="1007"/>
                    </a:lnTo>
                    <a:lnTo>
                      <a:pt x="218" y="1018"/>
                    </a:lnTo>
                    <a:lnTo>
                      <a:pt x="218" y="1030"/>
                    </a:lnTo>
                    <a:lnTo>
                      <a:pt x="220" y="1042"/>
                    </a:lnTo>
                    <a:lnTo>
                      <a:pt x="220" y="1054"/>
                    </a:lnTo>
                    <a:lnTo>
                      <a:pt x="220" y="1064"/>
                    </a:lnTo>
                    <a:lnTo>
                      <a:pt x="220" y="1073"/>
                    </a:lnTo>
                    <a:lnTo>
                      <a:pt x="220" y="1083"/>
                    </a:lnTo>
                    <a:lnTo>
                      <a:pt x="220" y="1092"/>
                    </a:lnTo>
                    <a:lnTo>
                      <a:pt x="220" y="1102"/>
                    </a:lnTo>
                    <a:lnTo>
                      <a:pt x="220" y="1111"/>
                    </a:lnTo>
                    <a:lnTo>
                      <a:pt x="220" y="1121"/>
                    </a:lnTo>
                    <a:lnTo>
                      <a:pt x="223" y="1128"/>
                    </a:lnTo>
                    <a:lnTo>
                      <a:pt x="223" y="1135"/>
                    </a:lnTo>
                    <a:lnTo>
                      <a:pt x="223" y="1142"/>
                    </a:lnTo>
                    <a:lnTo>
                      <a:pt x="223" y="1149"/>
                    </a:lnTo>
                    <a:lnTo>
                      <a:pt x="223" y="1159"/>
                    </a:lnTo>
                    <a:lnTo>
                      <a:pt x="223" y="1163"/>
                    </a:lnTo>
                    <a:lnTo>
                      <a:pt x="223" y="1170"/>
                    </a:lnTo>
                    <a:lnTo>
                      <a:pt x="223" y="1175"/>
                    </a:lnTo>
                    <a:lnTo>
                      <a:pt x="223" y="1182"/>
                    </a:lnTo>
                    <a:lnTo>
                      <a:pt x="223" y="1187"/>
                    </a:lnTo>
                    <a:lnTo>
                      <a:pt x="223" y="1192"/>
                    </a:lnTo>
                    <a:lnTo>
                      <a:pt x="223" y="1197"/>
                    </a:lnTo>
                    <a:lnTo>
                      <a:pt x="223" y="1201"/>
                    </a:lnTo>
                    <a:lnTo>
                      <a:pt x="223" y="1208"/>
                    </a:lnTo>
                    <a:lnTo>
                      <a:pt x="223" y="1216"/>
                    </a:lnTo>
                    <a:lnTo>
                      <a:pt x="223" y="1220"/>
                    </a:lnTo>
                    <a:lnTo>
                      <a:pt x="223" y="1223"/>
                    </a:lnTo>
                    <a:lnTo>
                      <a:pt x="223" y="1227"/>
                    </a:lnTo>
                    <a:lnTo>
                      <a:pt x="287" y="1218"/>
                    </a:lnTo>
                    <a:lnTo>
                      <a:pt x="284" y="1216"/>
                    </a:lnTo>
                    <a:lnTo>
                      <a:pt x="284" y="1208"/>
                    </a:lnTo>
                    <a:lnTo>
                      <a:pt x="284" y="1204"/>
                    </a:lnTo>
                    <a:lnTo>
                      <a:pt x="284" y="1197"/>
                    </a:lnTo>
                    <a:lnTo>
                      <a:pt x="284" y="1192"/>
                    </a:lnTo>
                    <a:lnTo>
                      <a:pt x="284" y="1187"/>
                    </a:lnTo>
                    <a:lnTo>
                      <a:pt x="284" y="1178"/>
                    </a:lnTo>
                    <a:lnTo>
                      <a:pt x="284" y="1168"/>
                    </a:lnTo>
                    <a:lnTo>
                      <a:pt x="284" y="1161"/>
                    </a:lnTo>
                    <a:lnTo>
                      <a:pt x="284" y="1149"/>
                    </a:lnTo>
                    <a:lnTo>
                      <a:pt x="284" y="1140"/>
                    </a:lnTo>
                    <a:lnTo>
                      <a:pt x="284" y="1128"/>
                    </a:lnTo>
                    <a:lnTo>
                      <a:pt x="284" y="1116"/>
                    </a:lnTo>
                    <a:lnTo>
                      <a:pt x="284" y="1104"/>
                    </a:lnTo>
                    <a:lnTo>
                      <a:pt x="282" y="1090"/>
                    </a:lnTo>
                    <a:lnTo>
                      <a:pt x="282" y="1075"/>
                    </a:lnTo>
                    <a:lnTo>
                      <a:pt x="282" y="1061"/>
                    </a:lnTo>
                    <a:lnTo>
                      <a:pt x="282" y="1047"/>
                    </a:lnTo>
                    <a:lnTo>
                      <a:pt x="279" y="1030"/>
                    </a:lnTo>
                    <a:lnTo>
                      <a:pt x="279" y="1016"/>
                    </a:lnTo>
                    <a:lnTo>
                      <a:pt x="279" y="999"/>
                    </a:lnTo>
                    <a:lnTo>
                      <a:pt x="279" y="983"/>
                    </a:lnTo>
                    <a:lnTo>
                      <a:pt x="279" y="966"/>
                    </a:lnTo>
                    <a:lnTo>
                      <a:pt x="277" y="947"/>
                    </a:lnTo>
                    <a:lnTo>
                      <a:pt x="275" y="931"/>
                    </a:lnTo>
                    <a:lnTo>
                      <a:pt x="275" y="912"/>
                    </a:lnTo>
                    <a:lnTo>
                      <a:pt x="275" y="893"/>
                    </a:lnTo>
                    <a:lnTo>
                      <a:pt x="272" y="876"/>
                    </a:lnTo>
                    <a:lnTo>
                      <a:pt x="272" y="857"/>
                    </a:lnTo>
                    <a:lnTo>
                      <a:pt x="272" y="838"/>
                    </a:lnTo>
                    <a:lnTo>
                      <a:pt x="270" y="819"/>
                    </a:lnTo>
                    <a:lnTo>
                      <a:pt x="270" y="800"/>
                    </a:lnTo>
                    <a:lnTo>
                      <a:pt x="268" y="779"/>
                    </a:lnTo>
                    <a:lnTo>
                      <a:pt x="268" y="760"/>
                    </a:lnTo>
                    <a:lnTo>
                      <a:pt x="265" y="738"/>
                    </a:lnTo>
                    <a:lnTo>
                      <a:pt x="265" y="719"/>
                    </a:lnTo>
                    <a:lnTo>
                      <a:pt x="263" y="700"/>
                    </a:lnTo>
                    <a:lnTo>
                      <a:pt x="261" y="681"/>
                    </a:lnTo>
                    <a:lnTo>
                      <a:pt x="258" y="660"/>
                    </a:lnTo>
                    <a:lnTo>
                      <a:pt x="258" y="641"/>
                    </a:lnTo>
                    <a:lnTo>
                      <a:pt x="256" y="622"/>
                    </a:lnTo>
                    <a:lnTo>
                      <a:pt x="256" y="603"/>
                    </a:lnTo>
                    <a:lnTo>
                      <a:pt x="253" y="584"/>
                    </a:lnTo>
                    <a:lnTo>
                      <a:pt x="251" y="565"/>
                    </a:lnTo>
                    <a:lnTo>
                      <a:pt x="249" y="543"/>
                    </a:lnTo>
                    <a:lnTo>
                      <a:pt x="246" y="527"/>
                    </a:lnTo>
                    <a:lnTo>
                      <a:pt x="244" y="508"/>
                    </a:lnTo>
                    <a:lnTo>
                      <a:pt x="242" y="489"/>
                    </a:lnTo>
                    <a:lnTo>
                      <a:pt x="239" y="472"/>
                    </a:lnTo>
                    <a:lnTo>
                      <a:pt x="237" y="456"/>
                    </a:lnTo>
                    <a:lnTo>
                      <a:pt x="234" y="437"/>
                    </a:lnTo>
                    <a:lnTo>
                      <a:pt x="232" y="420"/>
                    </a:lnTo>
                    <a:lnTo>
                      <a:pt x="230" y="403"/>
                    </a:lnTo>
                    <a:lnTo>
                      <a:pt x="227" y="389"/>
                    </a:lnTo>
                    <a:lnTo>
                      <a:pt x="223" y="372"/>
                    </a:lnTo>
                    <a:lnTo>
                      <a:pt x="220" y="358"/>
                    </a:lnTo>
                    <a:lnTo>
                      <a:pt x="216" y="342"/>
                    </a:lnTo>
                    <a:lnTo>
                      <a:pt x="213" y="330"/>
                    </a:lnTo>
                    <a:lnTo>
                      <a:pt x="211" y="315"/>
                    </a:lnTo>
                    <a:lnTo>
                      <a:pt x="208" y="304"/>
                    </a:lnTo>
                    <a:lnTo>
                      <a:pt x="204" y="292"/>
                    </a:lnTo>
                    <a:lnTo>
                      <a:pt x="201" y="280"/>
                    </a:lnTo>
                    <a:lnTo>
                      <a:pt x="197" y="268"/>
                    </a:lnTo>
                    <a:lnTo>
                      <a:pt x="192" y="256"/>
                    </a:lnTo>
                    <a:lnTo>
                      <a:pt x="189" y="247"/>
                    </a:lnTo>
                    <a:lnTo>
                      <a:pt x="185" y="237"/>
                    </a:lnTo>
                    <a:lnTo>
                      <a:pt x="182" y="228"/>
                    </a:lnTo>
                    <a:lnTo>
                      <a:pt x="178" y="218"/>
                    </a:lnTo>
                    <a:lnTo>
                      <a:pt x="173" y="209"/>
                    </a:lnTo>
                    <a:lnTo>
                      <a:pt x="171" y="199"/>
                    </a:lnTo>
                    <a:lnTo>
                      <a:pt x="168" y="190"/>
                    </a:lnTo>
                    <a:lnTo>
                      <a:pt x="163" y="180"/>
                    </a:lnTo>
                    <a:lnTo>
                      <a:pt x="161" y="173"/>
                    </a:lnTo>
                    <a:lnTo>
                      <a:pt x="156" y="166"/>
                    </a:lnTo>
                    <a:lnTo>
                      <a:pt x="154" y="156"/>
                    </a:lnTo>
                    <a:lnTo>
                      <a:pt x="149" y="149"/>
                    </a:lnTo>
                    <a:lnTo>
                      <a:pt x="147" y="142"/>
                    </a:lnTo>
                    <a:lnTo>
                      <a:pt x="144" y="135"/>
                    </a:lnTo>
                    <a:lnTo>
                      <a:pt x="140" y="128"/>
                    </a:lnTo>
                    <a:lnTo>
                      <a:pt x="137" y="121"/>
                    </a:lnTo>
                    <a:lnTo>
                      <a:pt x="133" y="114"/>
                    </a:lnTo>
                    <a:lnTo>
                      <a:pt x="130" y="109"/>
                    </a:lnTo>
                    <a:lnTo>
                      <a:pt x="128" y="102"/>
                    </a:lnTo>
                    <a:lnTo>
                      <a:pt x="123" y="97"/>
                    </a:lnTo>
                    <a:lnTo>
                      <a:pt x="121" y="92"/>
                    </a:lnTo>
                    <a:lnTo>
                      <a:pt x="118" y="87"/>
                    </a:lnTo>
                    <a:lnTo>
                      <a:pt x="116" y="83"/>
                    </a:lnTo>
                    <a:lnTo>
                      <a:pt x="114" y="76"/>
                    </a:lnTo>
                    <a:lnTo>
                      <a:pt x="109" y="71"/>
                    </a:lnTo>
                    <a:lnTo>
                      <a:pt x="107" y="66"/>
                    </a:lnTo>
                    <a:lnTo>
                      <a:pt x="102" y="59"/>
                    </a:lnTo>
                    <a:lnTo>
                      <a:pt x="97" y="52"/>
                    </a:lnTo>
                    <a:lnTo>
                      <a:pt x="92" y="45"/>
                    </a:lnTo>
                    <a:lnTo>
                      <a:pt x="88" y="35"/>
                    </a:lnTo>
                    <a:lnTo>
                      <a:pt x="81" y="30"/>
                    </a:lnTo>
                    <a:lnTo>
                      <a:pt x="78" y="26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00" name="Freeform 111"/>
              <p:cNvSpPr>
                <a:spLocks noChangeAspect="1"/>
              </p:cNvSpPr>
              <p:nvPr/>
            </p:nvSpPr>
            <p:spPr bwMode="auto">
              <a:xfrm>
                <a:off x="1701" y="10093"/>
                <a:ext cx="2520" cy="1715"/>
              </a:xfrm>
              <a:custGeom>
                <a:avLst/>
                <a:gdLst>
                  <a:gd name="T0" fmla="*/ 50 w 2520"/>
                  <a:gd name="T1" fmla="*/ 1658 h 1715"/>
                  <a:gd name="T2" fmla="*/ 121 w 2520"/>
                  <a:gd name="T3" fmla="*/ 1644 h 1715"/>
                  <a:gd name="T4" fmla="*/ 199 w 2520"/>
                  <a:gd name="T5" fmla="*/ 1596 h 1715"/>
                  <a:gd name="T6" fmla="*/ 268 w 2520"/>
                  <a:gd name="T7" fmla="*/ 1504 h 1715"/>
                  <a:gd name="T8" fmla="*/ 306 w 2520"/>
                  <a:gd name="T9" fmla="*/ 1347 h 1715"/>
                  <a:gd name="T10" fmla="*/ 310 w 2520"/>
                  <a:gd name="T11" fmla="*/ 1136 h 1715"/>
                  <a:gd name="T12" fmla="*/ 308 w 2520"/>
                  <a:gd name="T13" fmla="*/ 924 h 1715"/>
                  <a:gd name="T14" fmla="*/ 313 w 2520"/>
                  <a:gd name="T15" fmla="*/ 729 h 1715"/>
                  <a:gd name="T16" fmla="*/ 332 w 2520"/>
                  <a:gd name="T17" fmla="*/ 554 h 1715"/>
                  <a:gd name="T18" fmla="*/ 374 w 2520"/>
                  <a:gd name="T19" fmla="*/ 404 h 1715"/>
                  <a:gd name="T20" fmla="*/ 443 w 2520"/>
                  <a:gd name="T21" fmla="*/ 292 h 1715"/>
                  <a:gd name="T22" fmla="*/ 547 w 2520"/>
                  <a:gd name="T23" fmla="*/ 202 h 1715"/>
                  <a:gd name="T24" fmla="*/ 684 w 2520"/>
                  <a:gd name="T25" fmla="*/ 119 h 1715"/>
                  <a:gd name="T26" fmla="*/ 850 w 2520"/>
                  <a:gd name="T27" fmla="*/ 55 h 1715"/>
                  <a:gd name="T28" fmla="*/ 1040 w 2520"/>
                  <a:gd name="T29" fmla="*/ 12 h 1715"/>
                  <a:gd name="T30" fmla="*/ 1258 w 2520"/>
                  <a:gd name="T31" fmla="*/ 3 h 1715"/>
                  <a:gd name="T32" fmla="*/ 1499 w 2520"/>
                  <a:gd name="T33" fmla="*/ 31 h 1715"/>
                  <a:gd name="T34" fmla="*/ 1755 w 2520"/>
                  <a:gd name="T35" fmla="*/ 129 h 1715"/>
                  <a:gd name="T36" fmla="*/ 2008 w 2520"/>
                  <a:gd name="T37" fmla="*/ 281 h 1715"/>
                  <a:gd name="T38" fmla="*/ 2231 w 2520"/>
                  <a:gd name="T39" fmla="*/ 456 h 1715"/>
                  <a:gd name="T40" fmla="*/ 2404 w 2520"/>
                  <a:gd name="T41" fmla="*/ 623 h 1715"/>
                  <a:gd name="T42" fmla="*/ 2503 w 2520"/>
                  <a:gd name="T43" fmla="*/ 751 h 1715"/>
                  <a:gd name="T44" fmla="*/ 2503 w 2520"/>
                  <a:gd name="T45" fmla="*/ 815 h 1715"/>
                  <a:gd name="T46" fmla="*/ 2432 w 2520"/>
                  <a:gd name="T47" fmla="*/ 827 h 1715"/>
                  <a:gd name="T48" fmla="*/ 2368 w 2520"/>
                  <a:gd name="T49" fmla="*/ 794 h 1715"/>
                  <a:gd name="T50" fmla="*/ 2309 w 2520"/>
                  <a:gd name="T51" fmla="*/ 744 h 1715"/>
                  <a:gd name="T52" fmla="*/ 2238 w 2520"/>
                  <a:gd name="T53" fmla="*/ 670 h 1715"/>
                  <a:gd name="T54" fmla="*/ 2146 w 2520"/>
                  <a:gd name="T55" fmla="*/ 575 h 1715"/>
                  <a:gd name="T56" fmla="*/ 2027 w 2520"/>
                  <a:gd name="T57" fmla="*/ 480 h 1715"/>
                  <a:gd name="T58" fmla="*/ 1895 w 2520"/>
                  <a:gd name="T59" fmla="*/ 390 h 1715"/>
                  <a:gd name="T60" fmla="*/ 1762 w 2520"/>
                  <a:gd name="T61" fmla="*/ 314 h 1715"/>
                  <a:gd name="T62" fmla="*/ 1648 w 2520"/>
                  <a:gd name="T63" fmla="*/ 266 h 1715"/>
                  <a:gd name="T64" fmla="*/ 1566 w 2520"/>
                  <a:gd name="T65" fmla="*/ 254 h 1715"/>
                  <a:gd name="T66" fmla="*/ 1506 w 2520"/>
                  <a:gd name="T67" fmla="*/ 278 h 1715"/>
                  <a:gd name="T68" fmla="*/ 1445 w 2520"/>
                  <a:gd name="T69" fmla="*/ 349 h 1715"/>
                  <a:gd name="T70" fmla="*/ 1381 w 2520"/>
                  <a:gd name="T71" fmla="*/ 395 h 1715"/>
                  <a:gd name="T72" fmla="*/ 1277 w 2520"/>
                  <a:gd name="T73" fmla="*/ 433 h 1715"/>
                  <a:gd name="T74" fmla="*/ 1142 w 2520"/>
                  <a:gd name="T75" fmla="*/ 463 h 1715"/>
                  <a:gd name="T76" fmla="*/ 1028 w 2520"/>
                  <a:gd name="T77" fmla="*/ 482 h 1715"/>
                  <a:gd name="T78" fmla="*/ 936 w 2520"/>
                  <a:gd name="T79" fmla="*/ 497 h 1715"/>
                  <a:gd name="T80" fmla="*/ 855 w 2520"/>
                  <a:gd name="T81" fmla="*/ 501 h 1715"/>
                  <a:gd name="T82" fmla="*/ 777 w 2520"/>
                  <a:gd name="T83" fmla="*/ 506 h 1715"/>
                  <a:gd name="T84" fmla="*/ 694 w 2520"/>
                  <a:gd name="T85" fmla="*/ 506 h 1715"/>
                  <a:gd name="T86" fmla="*/ 602 w 2520"/>
                  <a:gd name="T87" fmla="*/ 506 h 1715"/>
                  <a:gd name="T88" fmla="*/ 531 w 2520"/>
                  <a:gd name="T89" fmla="*/ 525 h 1715"/>
                  <a:gd name="T90" fmla="*/ 462 w 2520"/>
                  <a:gd name="T91" fmla="*/ 575 h 1715"/>
                  <a:gd name="T92" fmla="*/ 422 w 2520"/>
                  <a:gd name="T93" fmla="*/ 644 h 1715"/>
                  <a:gd name="T94" fmla="*/ 403 w 2520"/>
                  <a:gd name="T95" fmla="*/ 701 h 1715"/>
                  <a:gd name="T96" fmla="*/ 391 w 2520"/>
                  <a:gd name="T97" fmla="*/ 777 h 1715"/>
                  <a:gd name="T98" fmla="*/ 388 w 2520"/>
                  <a:gd name="T99" fmla="*/ 898 h 1715"/>
                  <a:gd name="T100" fmla="*/ 388 w 2520"/>
                  <a:gd name="T101" fmla="*/ 1045 h 1715"/>
                  <a:gd name="T102" fmla="*/ 386 w 2520"/>
                  <a:gd name="T103" fmla="*/ 1195 h 1715"/>
                  <a:gd name="T104" fmla="*/ 381 w 2520"/>
                  <a:gd name="T105" fmla="*/ 1328 h 1715"/>
                  <a:gd name="T106" fmla="*/ 374 w 2520"/>
                  <a:gd name="T107" fmla="*/ 1425 h 1715"/>
                  <a:gd name="T108" fmla="*/ 353 w 2520"/>
                  <a:gd name="T109" fmla="*/ 1494 h 1715"/>
                  <a:gd name="T110" fmla="*/ 317 w 2520"/>
                  <a:gd name="T111" fmla="*/ 1561 h 1715"/>
                  <a:gd name="T112" fmla="*/ 268 w 2520"/>
                  <a:gd name="T113" fmla="*/ 1620 h 1715"/>
                  <a:gd name="T114" fmla="*/ 197 w 2520"/>
                  <a:gd name="T115" fmla="*/ 1670 h 1715"/>
                  <a:gd name="T116" fmla="*/ 104 w 2520"/>
                  <a:gd name="T117" fmla="*/ 1703 h 1715"/>
                  <a:gd name="T118" fmla="*/ 0 w 2520"/>
                  <a:gd name="T119" fmla="*/ 1658 h 1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0"/>
                  <a:gd name="T181" fmla="*/ 0 h 1715"/>
                  <a:gd name="T182" fmla="*/ 2520 w 2520"/>
                  <a:gd name="T183" fmla="*/ 1715 h 17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0" h="1715">
                    <a:moveTo>
                      <a:pt x="0" y="1658"/>
                    </a:moveTo>
                    <a:lnTo>
                      <a:pt x="0" y="1658"/>
                    </a:lnTo>
                    <a:lnTo>
                      <a:pt x="5" y="1658"/>
                    </a:lnTo>
                    <a:lnTo>
                      <a:pt x="9" y="1660"/>
                    </a:lnTo>
                    <a:lnTo>
                      <a:pt x="17" y="1660"/>
                    </a:lnTo>
                    <a:lnTo>
                      <a:pt x="24" y="1660"/>
                    </a:lnTo>
                    <a:lnTo>
                      <a:pt x="28" y="1660"/>
                    </a:lnTo>
                    <a:lnTo>
                      <a:pt x="33" y="1660"/>
                    </a:lnTo>
                    <a:lnTo>
                      <a:pt x="38" y="1660"/>
                    </a:lnTo>
                    <a:lnTo>
                      <a:pt x="45" y="1660"/>
                    </a:lnTo>
                    <a:lnTo>
                      <a:pt x="50" y="1658"/>
                    </a:lnTo>
                    <a:lnTo>
                      <a:pt x="54" y="1658"/>
                    </a:lnTo>
                    <a:lnTo>
                      <a:pt x="62" y="1658"/>
                    </a:lnTo>
                    <a:lnTo>
                      <a:pt x="66" y="1658"/>
                    </a:lnTo>
                    <a:lnTo>
                      <a:pt x="73" y="1653"/>
                    </a:lnTo>
                    <a:lnTo>
                      <a:pt x="81" y="1653"/>
                    </a:lnTo>
                    <a:lnTo>
                      <a:pt x="85" y="1651"/>
                    </a:lnTo>
                    <a:lnTo>
                      <a:pt x="92" y="1651"/>
                    </a:lnTo>
                    <a:lnTo>
                      <a:pt x="99" y="1649"/>
                    </a:lnTo>
                    <a:lnTo>
                      <a:pt x="107" y="1649"/>
                    </a:lnTo>
                    <a:lnTo>
                      <a:pt x="114" y="1646"/>
                    </a:lnTo>
                    <a:lnTo>
                      <a:pt x="121" y="1644"/>
                    </a:lnTo>
                    <a:lnTo>
                      <a:pt x="128" y="1639"/>
                    </a:lnTo>
                    <a:lnTo>
                      <a:pt x="135" y="1637"/>
                    </a:lnTo>
                    <a:lnTo>
                      <a:pt x="142" y="1634"/>
                    </a:lnTo>
                    <a:lnTo>
                      <a:pt x="149" y="1632"/>
                    </a:lnTo>
                    <a:lnTo>
                      <a:pt x="159" y="1627"/>
                    </a:lnTo>
                    <a:lnTo>
                      <a:pt x="163" y="1622"/>
                    </a:lnTo>
                    <a:lnTo>
                      <a:pt x="171" y="1618"/>
                    </a:lnTo>
                    <a:lnTo>
                      <a:pt x="178" y="1613"/>
                    </a:lnTo>
                    <a:lnTo>
                      <a:pt x="187" y="1608"/>
                    </a:lnTo>
                    <a:lnTo>
                      <a:pt x="194" y="1603"/>
                    </a:lnTo>
                    <a:lnTo>
                      <a:pt x="199" y="1596"/>
                    </a:lnTo>
                    <a:lnTo>
                      <a:pt x="208" y="1592"/>
                    </a:lnTo>
                    <a:lnTo>
                      <a:pt x="213" y="1582"/>
                    </a:lnTo>
                    <a:lnTo>
                      <a:pt x="220" y="1577"/>
                    </a:lnTo>
                    <a:lnTo>
                      <a:pt x="227" y="1568"/>
                    </a:lnTo>
                    <a:lnTo>
                      <a:pt x="234" y="1561"/>
                    </a:lnTo>
                    <a:lnTo>
                      <a:pt x="239" y="1551"/>
                    </a:lnTo>
                    <a:lnTo>
                      <a:pt x="246" y="1542"/>
                    </a:lnTo>
                    <a:lnTo>
                      <a:pt x="251" y="1535"/>
                    </a:lnTo>
                    <a:lnTo>
                      <a:pt x="258" y="1525"/>
                    </a:lnTo>
                    <a:lnTo>
                      <a:pt x="261" y="1513"/>
                    </a:lnTo>
                    <a:lnTo>
                      <a:pt x="268" y="1504"/>
                    </a:lnTo>
                    <a:lnTo>
                      <a:pt x="272" y="1492"/>
                    </a:lnTo>
                    <a:lnTo>
                      <a:pt x="277" y="1480"/>
                    </a:lnTo>
                    <a:lnTo>
                      <a:pt x="282" y="1468"/>
                    </a:lnTo>
                    <a:lnTo>
                      <a:pt x="287" y="1454"/>
                    </a:lnTo>
                    <a:lnTo>
                      <a:pt x="291" y="1440"/>
                    </a:lnTo>
                    <a:lnTo>
                      <a:pt x="294" y="1428"/>
                    </a:lnTo>
                    <a:lnTo>
                      <a:pt x="296" y="1413"/>
                    </a:lnTo>
                    <a:lnTo>
                      <a:pt x="298" y="1397"/>
                    </a:lnTo>
                    <a:lnTo>
                      <a:pt x="301" y="1380"/>
                    </a:lnTo>
                    <a:lnTo>
                      <a:pt x="306" y="1364"/>
                    </a:lnTo>
                    <a:lnTo>
                      <a:pt x="306" y="1347"/>
                    </a:lnTo>
                    <a:lnTo>
                      <a:pt x="308" y="1330"/>
                    </a:lnTo>
                    <a:lnTo>
                      <a:pt x="308" y="1311"/>
                    </a:lnTo>
                    <a:lnTo>
                      <a:pt x="310" y="1292"/>
                    </a:lnTo>
                    <a:lnTo>
                      <a:pt x="310" y="1273"/>
                    </a:lnTo>
                    <a:lnTo>
                      <a:pt x="310" y="1252"/>
                    </a:lnTo>
                    <a:lnTo>
                      <a:pt x="310" y="1233"/>
                    </a:lnTo>
                    <a:lnTo>
                      <a:pt x="310" y="1214"/>
                    </a:lnTo>
                    <a:lnTo>
                      <a:pt x="310" y="1195"/>
                    </a:lnTo>
                    <a:lnTo>
                      <a:pt x="310" y="1176"/>
                    </a:lnTo>
                    <a:lnTo>
                      <a:pt x="310" y="1155"/>
                    </a:lnTo>
                    <a:lnTo>
                      <a:pt x="310" y="1136"/>
                    </a:lnTo>
                    <a:lnTo>
                      <a:pt x="310" y="1114"/>
                    </a:lnTo>
                    <a:lnTo>
                      <a:pt x="310" y="1098"/>
                    </a:lnTo>
                    <a:lnTo>
                      <a:pt x="310" y="1079"/>
                    </a:lnTo>
                    <a:lnTo>
                      <a:pt x="310" y="1057"/>
                    </a:lnTo>
                    <a:lnTo>
                      <a:pt x="310" y="1038"/>
                    </a:lnTo>
                    <a:lnTo>
                      <a:pt x="310" y="1022"/>
                    </a:lnTo>
                    <a:lnTo>
                      <a:pt x="310" y="1000"/>
                    </a:lnTo>
                    <a:lnTo>
                      <a:pt x="310" y="984"/>
                    </a:lnTo>
                    <a:lnTo>
                      <a:pt x="308" y="962"/>
                    </a:lnTo>
                    <a:lnTo>
                      <a:pt x="308" y="943"/>
                    </a:lnTo>
                    <a:lnTo>
                      <a:pt x="308" y="924"/>
                    </a:lnTo>
                    <a:lnTo>
                      <a:pt x="308" y="905"/>
                    </a:lnTo>
                    <a:lnTo>
                      <a:pt x="308" y="889"/>
                    </a:lnTo>
                    <a:lnTo>
                      <a:pt x="308" y="872"/>
                    </a:lnTo>
                    <a:lnTo>
                      <a:pt x="308" y="853"/>
                    </a:lnTo>
                    <a:lnTo>
                      <a:pt x="310" y="834"/>
                    </a:lnTo>
                    <a:lnTo>
                      <a:pt x="310" y="817"/>
                    </a:lnTo>
                    <a:lnTo>
                      <a:pt x="310" y="798"/>
                    </a:lnTo>
                    <a:lnTo>
                      <a:pt x="310" y="782"/>
                    </a:lnTo>
                    <a:lnTo>
                      <a:pt x="310" y="765"/>
                    </a:lnTo>
                    <a:lnTo>
                      <a:pt x="313" y="746"/>
                    </a:lnTo>
                    <a:lnTo>
                      <a:pt x="313" y="729"/>
                    </a:lnTo>
                    <a:lnTo>
                      <a:pt x="315" y="713"/>
                    </a:lnTo>
                    <a:lnTo>
                      <a:pt x="315" y="696"/>
                    </a:lnTo>
                    <a:lnTo>
                      <a:pt x="315" y="680"/>
                    </a:lnTo>
                    <a:lnTo>
                      <a:pt x="317" y="663"/>
                    </a:lnTo>
                    <a:lnTo>
                      <a:pt x="320" y="644"/>
                    </a:lnTo>
                    <a:lnTo>
                      <a:pt x="322" y="630"/>
                    </a:lnTo>
                    <a:lnTo>
                      <a:pt x="322" y="613"/>
                    </a:lnTo>
                    <a:lnTo>
                      <a:pt x="324" y="599"/>
                    </a:lnTo>
                    <a:lnTo>
                      <a:pt x="327" y="582"/>
                    </a:lnTo>
                    <a:lnTo>
                      <a:pt x="329" y="568"/>
                    </a:lnTo>
                    <a:lnTo>
                      <a:pt x="332" y="554"/>
                    </a:lnTo>
                    <a:lnTo>
                      <a:pt x="334" y="537"/>
                    </a:lnTo>
                    <a:lnTo>
                      <a:pt x="336" y="523"/>
                    </a:lnTo>
                    <a:lnTo>
                      <a:pt x="341" y="509"/>
                    </a:lnTo>
                    <a:lnTo>
                      <a:pt x="341" y="497"/>
                    </a:lnTo>
                    <a:lnTo>
                      <a:pt x="348" y="482"/>
                    </a:lnTo>
                    <a:lnTo>
                      <a:pt x="351" y="468"/>
                    </a:lnTo>
                    <a:lnTo>
                      <a:pt x="355" y="456"/>
                    </a:lnTo>
                    <a:lnTo>
                      <a:pt x="360" y="442"/>
                    </a:lnTo>
                    <a:lnTo>
                      <a:pt x="362" y="430"/>
                    </a:lnTo>
                    <a:lnTo>
                      <a:pt x="367" y="416"/>
                    </a:lnTo>
                    <a:lnTo>
                      <a:pt x="374" y="404"/>
                    </a:lnTo>
                    <a:lnTo>
                      <a:pt x="379" y="392"/>
                    </a:lnTo>
                    <a:lnTo>
                      <a:pt x="384" y="380"/>
                    </a:lnTo>
                    <a:lnTo>
                      <a:pt x="388" y="368"/>
                    </a:lnTo>
                    <a:lnTo>
                      <a:pt x="396" y="359"/>
                    </a:lnTo>
                    <a:lnTo>
                      <a:pt x="400" y="347"/>
                    </a:lnTo>
                    <a:lnTo>
                      <a:pt x="407" y="338"/>
                    </a:lnTo>
                    <a:lnTo>
                      <a:pt x="412" y="326"/>
                    </a:lnTo>
                    <a:lnTo>
                      <a:pt x="422" y="319"/>
                    </a:lnTo>
                    <a:lnTo>
                      <a:pt x="429" y="309"/>
                    </a:lnTo>
                    <a:lnTo>
                      <a:pt x="436" y="300"/>
                    </a:lnTo>
                    <a:lnTo>
                      <a:pt x="443" y="292"/>
                    </a:lnTo>
                    <a:lnTo>
                      <a:pt x="452" y="283"/>
                    </a:lnTo>
                    <a:lnTo>
                      <a:pt x="459" y="276"/>
                    </a:lnTo>
                    <a:lnTo>
                      <a:pt x="469" y="266"/>
                    </a:lnTo>
                    <a:lnTo>
                      <a:pt x="476" y="257"/>
                    </a:lnTo>
                    <a:lnTo>
                      <a:pt x="488" y="250"/>
                    </a:lnTo>
                    <a:lnTo>
                      <a:pt x="497" y="240"/>
                    </a:lnTo>
                    <a:lnTo>
                      <a:pt x="507" y="233"/>
                    </a:lnTo>
                    <a:lnTo>
                      <a:pt x="516" y="226"/>
                    </a:lnTo>
                    <a:lnTo>
                      <a:pt x="528" y="216"/>
                    </a:lnTo>
                    <a:lnTo>
                      <a:pt x="538" y="209"/>
                    </a:lnTo>
                    <a:lnTo>
                      <a:pt x="547" y="202"/>
                    </a:lnTo>
                    <a:lnTo>
                      <a:pt x="559" y="195"/>
                    </a:lnTo>
                    <a:lnTo>
                      <a:pt x="571" y="186"/>
                    </a:lnTo>
                    <a:lnTo>
                      <a:pt x="583" y="178"/>
                    </a:lnTo>
                    <a:lnTo>
                      <a:pt x="594" y="171"/>
                    </a:lnTo>
                    <a:lnTo>
                      <a:pt x="606" y="164"/>
                    </a:lnTo>
                    <a:lnTo>
                      <a:pt x="618" y="157"/>
                    </a:lnTo>
                    <a:lnTo>
                      <a:pt x="630" y="148"/>
                    </a:lnTo>
                    <a:lnTo>
                      <a:pt x="644" y="140"/>
                    </a:lnTo>
                    <a:lnTo>
                      <a:pt x="656" y="133"/>
                    </a:lnTo>
                    <a:lnTo>
                      <a:pt x="670" y="126"/>
                    </a:lnTo>
                    <a:lnTo>
                      <a:pt x="684" y="119"/>
                    </a:lnTo>
                    <a:lnTo>
                      <a:pt x="699" y="114"/>
                    </a:lnTo>
                    <a:lnTo>
                      <a:pt x="711" y="105"/>
                    </a:lnTo>
                    <a:lnTo>
                      <a:pt x="727" y="100"/>
                    </a:lnTo>
                    <a:lnTo>
                      <a:pt x="739" y="93"/>
                    </a:lnTo>
                    <a:lnTo>
                      <a:pt x="753" y="88"/>
                    </a:lnTo>
                    <a:lnTo>
                      <a:pt x="770" y="81"/>
                    </a:lnTo>
                    <a:lnTo>
                      <a:pt x="784" y="76"/>
                    </a:lnTo>
                    <a:lnTo>
                      <a:pt x="801" y="69"/>
                    </a:lnTo>
                    <a:lnTo>
                      <a:pt x="817" y="64"/>
                    </a:lnTo>
                    <a:lnTo>
                      <a:pt x="834" y="60"/>
                    </a:lnTo>
                    <a:lnTo>
                      <a:pt x="850" y="55"/>
                    </a:lnTo>
                    <a:lnTo>
                      <a:pt x="864" y="50"/>
                    </a:lnTo>
                    <a:lnTo>
                      <a:pt x="881" y="45"/>
                    </a:lnTo>
                    <a:lnTo>
                      <a:pt x="898" y="41"/>
                    </a:lnTo>
                    <a:lnTo>
                      <a:pt x="917" y="36"/>
                    </a:lnTo>
                    <a:lnTo>
                      <a:pt x="931" y="31"/>
                    </a:lnTo>
                    <a:lnTo>
                      <a:pt x="950" y="26"/>
                    </a:lnTo>
                    <a:lnTo>
                      <a:pt x="969" y="24"/>
                    </a:lnTo>
                    <a:lnTo>
                      <a:pt x="985" y="22"/>
                    </a:lnTo>
                    <a:lnTo>
                      <a:pt x="1004" y="17"/>
                    </a:lnTo>
                    <a:lnTo>
                      <a:pt x="1023" y="15"/>
                    </a:lnTo>
                    <a:lnTo>
                      <a:pt x="1040" y="12"/>
                    </a:lnTo>
                    <a:lnTo>
                      <a:pt x="1059" y="10"/>
                    </a:lnTo>
                    <a:lnTo>
                      <a:pt x="1078" y="7"/>
                    </a:lnTo>
                    <a:lnTo>
                      <a:pt x="1097" y="5"/>
                    </a:lnTo>
                    <a:lnTo>
                      <a:pt x="1116" y="3"/>
                    </a:lnTo>
                    <a:lnTo>
                      <a:pt x="1137" y="3"/>
                    </a:lnTo>
                    <a:lnTo>
                      <a:pt x="1156" y="3"/>
                    </a:lnTo>
                    <a:lnTo>
                      <a:pt x="1175" y="0"/>
                    </a:lnTo>
                    <a:lnTo>
                      <a:pt x="1196" y="0"/>
                    </a:lnTo>
                    <a:lnTo>
                      <a:pt x="1217" y="3"/>
                    </a:lnTo>
                    <a:lnTo>
                      <a:pt x="1236" y="3"/>
                    </a:lnTo>
                    <a:lnTo>
                      <a:pt x="1258" y="3"/>
                    </a:lnTo>
                    <a:lnTo>
                      <a:pt x="1277" y="3"/>
                    </a:lnTo>
                    <a:lnTo>
                      <a:pt x="1300" y="5"/>
                    </a:lnTo>
                    <a:lnTo>
                      <a:pt x="1319" y="5"/>
                    </a:lnTo>
                    <a:lnTo>
                      <a:pt x="1343" y="7"/>
                    </a:lnTo>
                    <a:lnTo>
                      <a:pt x="1362" y="12"/>
                    </a:lnTo>
                    <a:lnTo>
                      <a:pt x="1386" y="15"/>
                    </a:lnTo>
                    <a:lnTo>
                      <a:pt x="1409" y="17"/>
                    </a:lnTo>
                    <a:lnTo>
                      <a:pt x="1431" y="19"/>
                    </a:lnTo>
                    <a:lnTo>
                      <a:pt x="1454" y="24"/>
                    </a:lnTo>
                    <a:lnTo>
                      <a:pt x="1478" y="29"/>
                    </a:lnTo>
                    <a:lnTo>
                      <a:pt x="1499" y="31"/>
                    </a:lnTo>
                    <a:lnTo>
                      <a:pt x="1523" y="38"/>
                    </a:lnTo>
                    <a:lnTo>
                      <a:pt x="1547" y="43"/>
                    </a:lnTo>
                    <a:lnTo>
                      <a:pt x="1568" y="50"/>
                    </a:lnTo>
                    <a:lnTo>
                      <a:pt x="1592" y="57"/>
                    </a:lnTo>
                    <a:lnTo>
                      <a:pt x="1615" y="67"/>
                    </a:lnTo>
                    <a:lnTo>
                      <a:pt x="1639" y="76"/>
                    </a:lnTo>
                    <a:lnTo>
                      <a:pt x="1663" y="86"/>
                    </a:lnTo>
                    <a:lnTo>
                      <a:pt x="1686" y="95"/>
                    </a:lnTo>
                    <a:lnTo>
                      <a:pt x="1710" y="105"/>
                    </a:lnTo>
                    <a:lnTo>
                      <a:pt x="1731" y="117"/>
                    </a:lnTo>
                    <a:lnTo>
                      <a:pt x="1755" y="129"/>
                    </a:lnTo>
                    <a:lnTo>
                      <a:pt x="1779" y="140"/>
                    </a:lnTo>
                    <a:lnTo>
                      <a:pt x="1802" y="152"/>
                    </a:lnTo>
                    <a:lnTo>
                      <a:pt x="1826" y="167"/>
                    </a:lnTo>
                    <a:lnTo>
                      <a:pt x="1850" y="181"/>
                    </a:lnTo>
                    <a:lnTo>
                      <a:pt x="1871" y="193"/>
                    </a:lnTo>
                    <a:lnTo>
                      <a:pt x="1895" y="207"/>
                    </a:lnTo>
                    <a:lnTo>
                      <a:pt x="1918" y="221"/>
                    </a:lnTo>
                    <a:lnTo>
                      <a:pt x="1940" y="235"/>
                    </a:lnTo>
                    <a:lnTo>
                      <a:pt x="1963" y="250"/>
                    </a:lnTo>
                    <a:lnTo>
                      <a:pt x="1985" y="264"/>
                    </a:lnTo>
                    <a:lnTo>
                      <a:pt x="2008" y="281"/>
                    </a:lnTo>
                    <a:lnTo>
                      <a:pt x="2030" y="295"/>
                    </a:lnTo>
                    <a:lnTo>
                      <a:pt x="2051" y="311"/>
                    </a:lnTo>
                    <a:lnTo>
                      <a:pt x="2072" y="326"/>
                    </a:lnTo>
                    <a:lnTo>
                      <a:pt x="2094" y="342"/>
                    </a:lnTo>
                    <a:lnTo>
                      <a:pt x="2115" y="359"/>
                    </a:lnTo>
                    <a:lnTo>
                      <a:pt x="2134" y="376"/>
                    </a:lnTo>
                    <a:lnTo>
                      <a:pt x="2155" y="390"/>
                    </a:lnTo>
                    <a:lnTo>
                      <a:pt x="2174" y="406"/>
                    </a:lnTo>
                    <a:lnTo>
                      <a:pt x="2196" y="423"/>
                    </a:lnTo>
                    <a:lnTo>
                      <a:pt x="2212" y="440"/>
                    </a:lnTo>
                    <a:lnTo>
                      <a:pt x="2231" y="456"/>
                    </a:lnTo>
                    <a:lnTo>
                      <a:pt x="2250" y="473"/>
                    </a:lnTo>
                    <a:lnTo>
                      <a:pt x="2269" y="487"/>
                    </a:lnTo>
                    <a:lnTo>
                      <a:pt x="2283" y="504"/>
                    </a:lnTo>
                    <a:lnTo>
                      <a:pt x="2300" y="518"/>
                    </a:lnTo>
                    <a:lnTo>
                      <a:pt x="2319" y="535"/>
                    </a:lnTo>
                    <a:lnTo>
                      <a:pt x="2333" y="551"/>
                    </a:lnTo>
                    <a:lnTo>
                      <a:pt x="2349" y="566"/>
                    </a:lnTo>
                    <a:lnTo>
                      <a:pt x="2364" y="580"/>
                    </a:lnTo>
                    <a:lnTo>
                      <a:pt x="2378" y="594"/>
                    </a:lnTo>
                    <a:lnTo>
                      <a:pt x="2392" y="611"/>
                    </a:lnTo>
                    <a:lnTo>
                      <a:pt x="2404" y="623"/>
                    </a:lnTo>
                    <a:lnTo>
                      <a:pt x="2418" y="637"/>
                    </a:lnTo>
                    <a:lnTo>
                      <a:pt x="2430" y="651"/>
                    </a:lnTo>
                    <a:lnTo>
                      <a:pt x="2442" y="663"/>
                    </a:lnTo>
                    <a:lnTo>
                      <a:pt x="2449" y="675"/>
                    </a:lnTo>
                    <a:lnTo>
                      <a:pt x="2461" y="689"/>
                    </a:lnTo>
                    <a:lnTo>
                      <a:pt x="2470" y="699"/>
                    </a:lnTo>
                    <a:lnTo>
                      <a:pt x="2477" y="710"/>
                    </a:lnTo>
                    <a:lnTo>
                      <a:pt x="2484" y="722"/>
                    </a:lnTo>
                    <a:lnTo>
                      <a:pt x="2492" y="732"/>
                    </a:lnTo>
                    <a:lnTo>
                      <a:pt x="2499" y="741"/>
                    </a:lnTo>
                    <a:lnTo>
                      <a:pt x="2503" y="751"/>
                    </a:lnTo>
                    <a:lnTo>
                      <a:pt x="2508" y="758"/>
                    </a:lnTo>
                    <a:lnTo>
                      <a:pt x="2513" y="767"/>
                    </a:lnTo>
                    <a:lnTo>
                      <a:pt x="2515" y="775"/>
                    </a:lnTo>
                    <a:lnTo>
                      <a:pt x="2518" y="779"/>
                    </a:lnTo>
                    <a:lnTo>
                      <a:pt x="2518" y="786"/>
                    </a:lnTo>
                    <a:lnTo>
                      <a:pt x="2520" y="791"/>
                    </a:lnTo>
                    <a:lnTo>
                      <a:pt x="2518" y="796"/>
                    </a:lnTo>
                    <a:lnTo>
                      <a:pt x="2518" y="801"/>
                    </a:lnTo>
                    <a:lnTo>
                      <a:pt x="2513" y="805"/>
                    </a:lnTo>
                    <a:lnTo>
                      <a:pt x="2508" y="810"/>
                    </a:lnTo>
                    <a:lnTo>
                      <a:pt x="2503" y="815"/>
                    </a:lnTo>
                    <a:lnTo>
                      <a:pt x="2499" y="820"/>
                    </a:lnTo>
                    <a:lnTo>
                      <a:pt x="2492" y="822"/>
                    </a:lnTo>
                    <a:lnTo>
                      <a:pt x="2487" y="827"/>
                    </a:lnTo>
                    <a:lnTo>
                      <a:pt x="2482" y="829"/>
                    </a:lnTo>
                    <a:lnTo>
                      <a:pt x="2475" y="832"/>
                    </a:lnTo>
                    <a:lnTo>
                      <a:pt x="2470" y="832"/>
                    </a:lnTo>
                    <a:lnTo>
                      <a:pt x="2463" y="832"/>
                    </a:lnTo>
                    <a:lnTo>
                      <a:pt x="2456" y="832"/>
                    </a:lnTo>
                    <a:lnTo>
                      <a:pt x="2447" y="832"/>
                    </a:lnTo>
                    <a:lnTo>
                      <a:pt x="2439" y="829"/>
                    </a:lnTo>
                    <a:lnTo>
                      <a:pt x="2432" y="827"/>
                    </a:lnTo>
                    <a:lnTo>
                      <a:pt x="2423" y="822"/>
                    </a:lnTo>
                    <a:lnTo>
                      <a:pt x="2416" y="820"/>
                    </a:lnTo>
                    <a:lnTo>
                      <a:pt x="2409" y="817"/>
                    </a:lnTo>
                    <a:lnTo>
                      <a:pt x="2404" y="815"/>
                    </a:lnTo>
                    <a:lnTo>
                      <a:pt x="2399" y="813"/>
                    </a:lnTo>
                    <a:lnTo>
                      <a:pt x="2394" y="810"/>
                    </a:lnTo>
                    <a:lnTo>
                      <a:pt x="2390" y="808"/>
                    </a:lnTo>
                    <a:lnTo>
                      <a:pt x="2385" y="805"/>
                    </a:lnTo>
                    <a:lnTo>
                      <a:pt x="2380" y="801"/>
                    </a:lnTo>
                    <a:lnTo>
                      <a:pt x="2376" y="798"/>
                    </a:lnTo>
                    <a:lnTo>
                      <a:pt x="2368" y="794"/>
                    </a:lnTo>
                    <a:lnTo>
                      <a:pt x="2364" y="791"/>
                    </a:lnTo>
                    <a:lnTo>
                      <a:pt x="2359" y="786"/>
                    </a:lnTo>
                    <a:lnTo>
                      <a:pt x="2354" y="782"/>
                    </a:lnTo>
                    <a:lnTo>
                      <a:pt x="2349" y="777"/>
                    </a:lnTo>
                    <a:lnTo>
                      <a:pt x="2345" y="775"/>
                    </a:lnTo>
                    <a:lnTo>
                      <a:pt x="2338" y="770"/>
                    </a:lnTo>
                    <a:lnTo>
                      <a:pt x="2333" y="765"/>
                    </a:lnTo>
                    <a:lnTo>
                      <a:pt x="2326" y="760"/>
                    </a:lnTo>
                    <a:lnTo>
                      <a:pt x="2321" y="753"/>
                    </a:lnTo>
                    <a:lnTo>
                      <a:pt x="2316" y="748"/>
                    </a:lnTo>
                    <a:lnTo>
                      <a:pt x="2309" y="744"/>
                    </a:lnTo>
                    <a:lnTo>
                      <a:pt x="2304" y="737"/>
                    </a:lnTo>
                    <a:lnTo>
                      <a:pt x="2297" y="732"/>
                    </a:lnTo>
                    <a:lnTo>
                      <a:pt x="2290" y="725"/>
                    </a:lnTo>
                    <a:lnTo>
                      <a:pt x="2286" y="720"/>
                    </a:lnTo>
                    <a:lnTo>
                      <a:pt x="2278" y="713"/>
                    </a:lnTo>
                    <a:lnTo>
                      <a:pt x="2271" y="706"/>
                    </a:lnTo>
                    <a:lnTo>
                      <a:pt x="2267" y="699"/>
                    </a:lnTo>
                    <a:lnTo>
                      <a:pt x="2259" y="691"/>
                    </a:lnTo>
                    <a:lnTo>
                      <a:pt x="2252" y="684"/>
                    </a:lnTo>
                    <a:lnTo>
                      <a:pt x="2245" y="677"/>
                    </a:lnTo>
                    <a:lnTo>
                      <a:pt x="2238" y="670"/>
                    </a:lnTo>
                    <a:lnTo>
                      <a:pt x="2231" y="663"/>
                    </a:lnTo>
                    <a:lnTo>
                      <a:pt x="2224" y="653"/>
                    </a:lnTo>
                    <a:lnTo>
                      <a:pt x="2217" y="644"/>
                    </a:lnTo>
                    <a:lnTo>
                      <a:pt x="2210" y="637"/>
                    </a:lnTo>
                    <a:lnTo>
                      <a:pt x="2200" y="630"/>
                    </a:lnTo>
                    <a:lnTo>
                      <a:pt x="2193" y="620"/>
                    </a:lnTo>
                    <a:lnTo>
                      <a:pt x="2184" y="611"/>
                    </a:lnTo>
                    <a:lnTo>
                      <a:pt x="2174" y="601"/>
                    </a:lnTo>
                    <a:lnTo>
                      <a:pt x="2167" y="594"/>
                    </a:lnTo>
                    <a:lnTo>
                      <a:pt x="2155" y="585"/>
                    </a:lnTo>
                    <a:lnTo>
                      <a:pt x="2146" y="575"/>
                    </a:lnTo>
                    <a:lnTo>
                      <a:pt x="2136" y="568"/>
                    </a:lnTo>
                    <a:lnTo>
                      <a:pt x="2127" y="558"/>
                    </a:lnTo>
                    <a:lnTo>
                      <a:pt x="2115" y="551"/>
                    </a:lnTo>
                    <a:lnTo>
                      <a:pt x="2103" y="542"/>
                    </a:lnTo>
                    <a:lnTo>
                      <a:pt x="2094" y="532"/>
                    </a:lnTo>
                    <a:lnTo>
                      <a:pt x="2084" y="525"/>
                    </a:lnTo>
                    <a:lnTo>
                      <a:pt x="2072" y="516"/>
                    </a:lnTo>
                    <a:lnTo>
                      <a:pt x="2061" y="506"/>
                    </a:lnTo>
                    <a:lnTo>
                      <a:pt x="2049" y="497"/>
                    </a:lnTo>
                    <a:lnTo>
                      <a:pt x="2037" y="490"/>
                    </a:lnTo>
                    <a:lnTo>
                      <a:pt x="2027" y="480"/>
                    </a:lnTo>
                    <a:lnTo>
                      <a:pt x="2016" y="473"/>
                    </a:lnTo>
                    <a:lnTo>
                      <a:pt x="2004" y="461"/>
                    </a:lnTo>
                    <a:lnTo>
                      <a:pt x="1992" y="454"/>
                    </a:lnTo>
                    <a:lnTo>
                      <a:pt x="1978" y="447"/>
                    </a:lnTo>
                    <a:lnTo>
                      <a:pt x="1966" y="437"/>
                    </a:lnTo>
                    <a:lnTo>
                      <a:pt x="1954" y="430"/>
                    </a:lnTo>
                    <a:lnTo>
                      <a:pt x="1942" y="421"/>
                    </a:lnTo>
                    <a:lnTo>
                      <a:pt x="1930" y="414"/>
                    </a:lnTo>
                    <a:lnTo>
                      <a:pt x="1918" y="406"/>
                    </a:lnTo>
                    <a:lnTo>
                      <a:pt x="1907" y="399"/>
                    </a:lnTo>
                    <a:lnTo>
                      <a:pt x="1895" y="390"/>
                    </a:lnTo>
                    <a:lnTo>
                      <a:pt x="1881" y="383"/>
                    </a:lnTo>
                    <a:lnTo>
                      <a:pt x="1869" y="376"/>
                    </a:lnTo>
                    <a:lnTo>
                      <a:pt x="1857" y="366"/>
                    </a:lnTo>
                    <a:lnTo>
                      <a:pt x="1845" y="361"/>
                    </a:lnTo>
                    <a:lnTo>
                      <a:pt x="1831" y="352"/>
                    </a:lnTo>
                    <a:lnTo>
                      <a:pt x="1821" y="345"/>
                    </a:lnTo>
                    <a:lnTo>
                      <a:pt x="1809" y="338"/>
                    </a:lnTo>
                    <a:lnTo>
                      <a:pt x="1798" y="333"/>
                    </a:lnTo>
                    <a:lnTo>
                      <a:pt x="1786" y="326"/>
                    </a:lnTo>
                    <a:lnTo>
                      <a:pt x="1774" y="319"/>
                    </a:lnTo>
                    <a:lnTo>
                      <a:pt x="1762" y="314"/>
                    </a:lnTo>
                    <a:lnTo>
                      <a:pt x="1750" y="309"/>
                    </a:lnTo>
                    <a:lnTo>
                      <a:pt x="1741" y="304"/>
                    </a:lnTo>
                    <a:lnTo>
                      <a:pt x="1729" y="297"/>
                    </a:lnTo>
                    <a:lnTo>
                      <a:pt x="1717" y="292"/>
                    </a:lnTo>
                    <a:lnTo>
                      <a:pt x="1708" y="290"/>
                    </a:lnTo>
                    <a:lnTo>
                      <a:pt x="1698" y="283"/>
                    </a:lnTo>
                    <a:lnTo>
                      <a:pt x="1686" y="278"/>
                    </a:lnTo>
                    <a:lnTo>
                      <a:pt x="1677" y="276"/>
                    </a:lnTo>
                    <a:lnTo>
                      <a:pt x="1667" y="271"/>
                    </a:lnTo>
                    <a:lnTo>
                      <a:pt x="1658" y="269"/>
                    </a:lnTo>
                    <a:lnTo>
                      <a:pt x="1648" y="266"/>
                    </a:lnTo>
                    <a:lnTo>
                      <a:pt x="1639" y="264"/>
                    </a:lnTo>
                    <a:lnTo>
                      <a:pt x="1632" y="262"/>
                    </a:lnTo>
                    <a:lnTo>
                      <a:pt x="1620" y="257"/>
                    </a:lnTo>
                    <a:lnTo>
                      <a:pt x="1613" y="257"/>
                    </a:lnTo>
                    <a:lnTo>
                      <a:pt x="1606" y="254"/>
                    </a:lnTo>
                    <a:lnTo>
                      <a:pt x="1599" y="254"/>
                    </a:lnTo>
                    <a:lnTo>
                      <a:pt x="1592" y="252"/>
                    </a:lnTo>
                    <a:lnTo>
                      <a:pt x="1584" y="252"/>
                    </a:lnTo>
                    <a:lnTo>
                      <a:pt x="1577" y="252"/>
                    </a:lnTo>
                    <a:lnTo>
                      <a:pt x="1573" y="254"/>
                    </a:lnTo>
                    <a:lnTo>
                      <a:pt x="1566" y="254"/>
                    </a:lnTo>
                    <a:lnTo>
                      <a:pt x="1561" y="254"/>
                    </a:lnTo>
                    <a:lnTo>
                      <a:pt x="1556" y="254"/>
                    </a:lnTo>
                    <a:lnTo>
                      <a:pt x="1551" y="257"/>
                    </a:lnTo>
                    <a:lnTo>
                      <a:pt x="1547" y="257"/>
                    </a:lnTo>
                    <a:lnTo>
                      <a:pt x="1539" y="257"/>
                    </a:lnTo>
                    <a:lnTo>
                      <a:pt x="1537" y="259"/>
                    </a:lnTo>
                    <a:lnTo>
                      <a:pt x="1532" y="262"/>
                    </a:lnTo>
                    <a:lnTo>
                      <a:pt x="1525" y="264"/>
                    </a:lnTo>
                    <a:lnTo>
                      <a:pt x="1518" y="269"/>
                    </a:lnTo>
                    <a:lnTo>
                      <a:pt x="1511" y="273"/>
                    </a:lnTo>
                    <a:lnTo>
                      <a:pt x="1506" y="278"/>
                    </a:lnTo>
                    <a:lnTo>
                      <a:pt x="1499" y="283"/>
                    </a:lnTo>
                    <a:lnTo>
                      <a:pt x="1494" y="288"/>
                    </a:lnTo>
                    <a:lnTo>
                      <a:pt x="1490" y="295"/>
                    </a:lnTo>
                    <a:lnTo>
                      <a:pt x="1485" y="300"/>
                    </a:lnTo>
                    <a:lnTo>
                      <a:pt x="1480" y="307"/>
                    </a:lnTo>
                    <a:lnTo>
                      <a:pt x="1476" y="314"/>
                    </a:lnTo>
                    <a:lnTo>
                      <a:pt x="1471" y="321"/>
                    </a:lnTo>
                    <a:lnTo>
                      <a:pt x="1466" y="328"/>
                    </a:lnTo>
                    <a:lnTo>
                      <a:pt x="1459" y="335"/>
                    </a:lnTo>
                    <a:lnTo>
                      <a:pt x="1452" y="342"/>
                    </a:lnTo>
                    <a:lnTo>
                      <a:pt x="1445" y="349"/>
                    </a:lnTo>
                    <a:lnTo>
                      <a:pt x="1438" y="359"/>
                    </a:lnTo>
                    <a:lnTo>
                      <a:pt x="1431" y="361"/>
                    </a:lnTo>
                    <a:lnTo>
                      <a:pt x="1426" y="364"/>
                    </a:lnTo>
                    <a:lnTo>
                      <a:pt x="1421" y="366"/>
                    </a:lnTo>
                    <a:lnTo>
                      <a:pt x="1416" y="373"/>
                    </a:lnTo>
                    <a:lnTo>
                      <a:pt x="1412" y="376"/>
                    </a:lnTo>
                    <a:lnTo>
                      <a:pt x="1407" y="380"/>
                    </a:lnTo>
                    <a:lnTo>
                      <a:pt x="1400" y="383"/>
                    </a:lnTo>
                    <a:lnTo>
                      <a:pt x="1395" y="387"/>
                    </a:lnTo>
                    <a:lnTo>
                      <a:pt x="1388" y="390"/>
                    </a:lnTo>
                    <a:lnTo>
                      <a:pt x="1381" y="395"/>
                    </a:lnTo>
                    <a:lnTo>
                      <a:pt x="1374" y="397"/>
                    </a:lnTo>
                    <a:lnTo>
                      <a:pt x="1367" y="402"/>
                    </a:lnTo>
                    <a:lnTo>
                      <a:pt x="1357" y="404"/>
                    </a:lnTo>
                    <a:lnTo>
                      <a:pt x="1348" y="409"/>
                    </a:lnTo>
                    <a:lnTo>
                      <a:pt x="1341" y="411"/>
                    </a:lnTo>
                    <a:lnTo>
                      <a:pt x="1331" y="416"/>
                    </a:lnTo>
                    <a:lnTo>
                      <a:pt x="1319" y="418"/>
                    </a:lnTo>
                    <a:lnTo>
                      <a:pt x="1312" y="421"/>
                    </a:lnTo>
                    <a:lnTo>
                      <a:pt x="1300" y="425"/>
                    </a:lnTo>
                    <a:lnTo>
                      <a:pt x="1291" y="430"/>
                    </a:lnTo>
                    <a:lnTo>
                      <a:pt x="1277" y="433"/>
                    </a:lnTo>
                    <a:lnTo>
                      <a:pt x="1265" y="435"/>
                    </a:lnTo>
                    <a:lnTo>
                      <a:pt x="1253" y="437"/>
                    </a:lnTo>
                    <a:lnTo>
                      <a:pt x="1241" y="442"/>
                    </a:lnTo>
                    <a:lnTo>
                      <a:pt x="1227" y="444"/>
                    </a:lnTo>
                    <a:lnTo>
                      <a:pt x="1215" y="447"/>
                    </a:lnTo>
                    <a:lnTo>
                      <a:pt x="1201" y="449"/>
                    </a:lnTo>
                    <a:lnTo>
                      <a:pt x="1189" y="452"/>
                    </a:lnTo>
                    <a:lnTo>
                      <a:pt x="1177" y="456"/>
                    </a:lnTo>
                    <a:lnTo>
                      <a:pt x="1163" y="459"/>
                    </a:lnTo>
                    <a:lnTo>
                      <a:pt x="1151" y="461"/>
                    </a:lnTo>
                    <a:lnTo>
                      <a:pt x="1142" y="463"/>
                    </a:lnTo>
                    <a:lnTo>
                      <a:pt x="1130" y="463"/>
                    </a:lnTo>
                    <a:lnTo>
                      <a:pt x="1118" y="468"/>
                    </a:lnTo>
                    <a:lnTo>
                      <a:pt x="1108" y="468"/>
                    </a:lnTo>
                    <a:lnTo>
                      <a:pt x="1099" y="471"/>
                    </a:lnTo>
                    <a:lnTo>
                      <a:pt x="1087" y="473"/>
                    </a:lnTo>
                    <a:lnTo>
                      <a:pt x="1078" y="475"/>
                    </a:lnTo>
                    <a:lnTo>
                      <a:pt x="1068" y="475"/>
                    </a:lnTo>
                    <a:lnTo>
                      <a:pt x="1056" y="478"/>
                    </a:lnTo>
                    <a:lnTo>
                      <a:pt x="1049" y="480"/>
                    </a:lnTo>
                    <a:lnTo>
                      <a:pt x="1037" y="482"/>
                    </a:lnTo>
                    <a:lnTo>
                      <a:pt x="1028" y="482"/>
                    </a:lnTo>
                    <a:lnTo>
                      <a:pt x="1018" y="485"/>
                    </a:lnTo>
                    <a:lnTo>
                      <a:pt x="1011" y="485"/>
                    </a:lnTo>
                    <a:lnTo>
                      <a:pt x="1002" y="487"/>
                    </a:lnTo>
                    <a:lnTo>
                      <a:pt x="992" y="487"/>
                    </a:lnTo>
                    <a:lnTo>
                      <a:pt x="985" y="490"/>
                    </a:lnTo>
                    <a:lnTo>
                      <a:pt x="976" y="490"/>
                    </a:lnTo>
                    <a:lnTo>
                      <a:pt x="969" y="490"/>
                    </a:lnTo>
                    <a:lnTo>
                      <a:pt x="959" y="492"/>
                    </a:lnTo>
                    <a:lnTo>
                      <a:pt x="952" y="492"/>
                    </a:lnTo>
                    <a:lnTo>
                      <a:pt x="945" y="494"/>
                    </a:lnTo>
                    <a:lnTo>
                      <a:pt x="936" y="497"/>
                    </a:lnTo>
                    <a:lnTo>
                      <a:pt x="928" y="497"/>
                    </a:lnTo>
                    <a:lnTo>
                      <a:pt x="921" y="497"/>
                    </a:lnTo>
                    <a:lnTo>
                      <a:pt x="914" y="497"/>
                    </a:lnTo>
                    <a:lnTo>
                      <a:pt x="905" y="499"/>
                    </a:lnTo>
                    <a:lnTo>
                      <a:pt x="900" y="499"/>
                    </a:lnTo>
                    <a:lnTo>
                      <a:pt x="891" y="499"/>
                    </a:lnTo>
                    <a:lnTo>
                      <a:pt x="883" y="499"/>
                    </a:lnTo>
                    <a:lnTo>
                      <a:pt x="876" y="499"/>
                    </a:lnTo>
                    <a:lnTo>
                      <a:pt x="869" y="501"/>
                    </a:lnTo>
                    <a:lnTo>
                      <a:pt x="862" y="501"/>
                    </a:lnTo>
                    <a:lnTo>
                      <a:pt x="855" y="501"/>
                    </a:lnTo>
                    <a:lnTo>
                      <a:pt x="848" y="501"/>
                    </a:lnTo>
                    <a:lnTo>
                      <a:pt x="841" y="501"/>
                    </a:lnTo>
                    <a:lnTo>
                      <a:pt x="834" y="504"/>
                    </a:lnTo>
                    <a:lnTo>
                      <a:pt x="824" y="504"/>
                    </a:lnTo>
                    <a:lnTo>
                      <a:pt x="819" y="504"/>
                    </a:lnTo>
                    <a:lnTo>
                      <a:pt x="812" y="504"/>
                    </a:lnTo>
                    <a:lnTo>
                      <a:pt x="805" y="504"/>
                    </a:lnTo>
                    <a:lnTo>
                      <a:pt x="798" y="504"/>
                    </a:lnTo>
                    <a:lnTo>
                      <a:pt x="791" y="504"/>
                    </a:lnTo>
                    <a:lnTo>
                      <a:pt x="784" y="504"/>
                    </a:lnTo>
                    <a:lnTo>
                      <a:pt x="777" y="506"/>
                    </a:lnTo>
                    <a:lnTo>
                      <a:pt x="770" y="506"/>
                    </a:lnTo>
                    <a:lnTo>
                      <a:pt x="763" y="506"/>
                    </a:lnTo>
                    <a:lnTo>
                      <a:pt x="753" y="506"/>
                    </a:lnTo>
                    <a:lnTo>
                      <a:pt x="748" y="506"/>
                    </a:lnTo>
                    <a:lnTo>
                      <a:pt x="739" y="506"/>
                    </a:lnTo>
                    <a:lnTo>
                      <a:pt x="732" y="506"/>
                    </a:lnTo>
                    <a:lnTo>
                      <a:pt x="725" y="506"/>
                    </a:lnTo>
                    <a:lnTo>
                      <a:pt x="715" y="506"/>
                    </a:lnTo>
                    <a:lnTo>
                      <a:pt x="708" y="506"/>
                    </a:lnTo>
                    <a:lnTo>
                      <a:pt x="701" y="506"/>
                    </a:lnTo>
                    <a:lnTo>
                      <a:pt x="694" y="506"/>
                    </a:lnTo>
                    <a:lnTo>
                      <a:pt x="687" y="509"/>
                    </a:lnTo>
                    <a:lnTo>
                      <a:pt x="677" y="506"/>
                    </a:lnTo>
                    <a:lnTo>
                      <a:pt x="668" y="506"/>
                    </a:lnTo>
                    <a:lnTo>
                      <a:pt x="658" y="504"/>
                    </a:lnTo>
                    <a:lnTo>
                      <a:pt x="651" y="50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1" y="504"/>
                    </a:lnTo>
                    <a:lnTo>
                      <a:pt x="602" y="506"/>
                    </a:lnTo>
                    <a:lnTo>
                      <a:pt x="594" y="506"/>
                    </a:lnTo>
                    <a:lnTo>
                      <a:pt x="587" y="509"/>
                    </a:lnTo>
                    <a:lnTo>
                      <a:pt x="580" y="509"/>
                    </a:lnTo>
                    <a:lnTo>
                      <a:pt x="573" y="511"/>
                    </a:lnTo>
                    <a:lnTo>
                      <a:pt x="568" y="513"/>
                    </a:lnTo>
                    <a:lnTo>
                      <a:pt x="561" y="516"/>
                    </a:lnTo>
                    <a:lnTo>
                      <a:pt x="554" y="516"/>
                    </a:lnTo>
                    <a:lnTo>
                      <a:pt x="547" y="518"/>
                    </a:lnTo>
                    <a:lnTo>
                      <a:pt x="542" y="520"/>
                    </a:lnTo>
                    <a:lnTo>
                      <a:pt x="535" y="523"/>
                    </a:lnTo>
                    <a:lnTo>
                      <a:pt x="531" y="525"/>
                    </a:lnTo>
                    <a:lnTo>
                      <a:pt x="526" y="528"/>
                    </a:lnTo>
                    <a:lnTo>
                      <a:pt x="519" y="530"/>
                    </a:lnTo>
                    <a:lnTo>
                      <a:pt x="514" y="532"/>
                    </a:lnTo>
                    <a:lnTo>
                      <a:pt x="509" y="537"/>
                    </a:lnTo>
                    <a:lnTo>
                      <a:pt x="504" y="539"/>
                    </a:lnTo>
                    <a:lnTo>
                      <a:pt x="500" y="542"/>
                    </a:lnTo>
                    <a:lnTo>
                      <a:pt x="495" y="544"/>
                    </a:lnTo>
                    <a:lnTo>
                      <a:pt x="486" y="554"/>
                    </a:lnTo>
                    <a:lnTo>
                      <a:pt x="478" y="561"/>
                    </a:lnTo>
                    <a:lnTo>
                      <a:pt x="469" y="568"/>
                    </a:lnTo>
                    <a:lnTo>
                      <a:pt x="462" y="575"/>
                    </a:lnTo>
                    <a:lnTo>
                      <a:pt x="455" y="585"/>
                    </a:lnTo>
                    <a:lnTo>
                      <a:pt x="448" y="594"/>
                    </a:lnTo>
                    <a:lnTo>
                      <a:pt x="443" y="601"/>
                    </a:lnTo>
                    <a:lnTo>
                      <a:pt x="436" y="611"/>
                    </a:lnTo>
                    <a:lnTo>
                      <a:pt x="433" y="615"/>
                    </a:lnTo>
                    <a:lnTo>
                      <a:pt x="431" y="620"/>
                    </a:lnTo>
                    <a:lnTo>
                      <a:pt x="429" y="625"/>
                    </a:lnTo>
                    <a:lnTo>
                      <a:pt x="429" y="630"/>
                    </a:lnTo>
                    <a:lnTo>
                      <a:pt x="424" y="634"/>
                    </a:lnTo>
                    <a:lnTo>
                      <a:pt x="422" y="639"/>
                    </a:lnTo>
                    <a:lnTo>
                      <a:pt x="422" y="644"/>
                    </a:lnTo>
                    <a:lnTo>
                      <a:pt x="419" y="651"/>
                    </a:lnTo>
                    <a:lnTo>
                      <a:pt x="417" y="656"/>
                    </a:lnTo>
                    <a:lnTo>
                      <a:pt x="414" y="661"/>
                    </a:lnTo>
                    <a:lnTo>
                      <a:pt x="412" y="665"/>
                    </a:lnTo>
                    <a:lnTo>
                      <a:pt x="410" y="670"/>
                    </a:lnTo>
                    <a:lnTo>
                      <a:pt x="407" y="675"/>
                    </a:lnTo>
                    <a:lnTo>
                      <a:pt x="407" y="680"/>
                    </a:lnTo>
                    <a:lnTo>
                      <a:pt x="405" y="684"/>
                    </a:lnTo>
                    <a:lnTo>
                      <a:pt x="405" y="691"/>
                    </a:lnTo>
                    <a:lnTo>
                      <a:pt x="403" y="696"/>
                    </a:lnTo>
                    <a:lnTo>
                      <a:pt x="403" y="701"/>
                    </a:lnTo>
                    <a:lnTo>
                      <a:pt x="403" y="706"/>
                    </a:lnTo>
                    <a:lnTo>
                      <a:pt x="403" y="713"/>
                    </a:lnTo>
                    <a:lnTo>
                      <a:pt x="398" y="718"/>
                    </a:lnTo>
                    <a:lnTo>
                      <a:pt x="398" y="722"/>
                    </a:lnTo>
                    <a:lnTo>
                      <a:pt x="396" y="727"/>
                    </a:lnTo>
                    <a:lnTo>
                      <a:pt x="396" y="737"/>
                    </a:lnTo>
                    <a:lnTo>
                      <a:pt x="393" y="741"/>
                    </a:lnTo>
                    <a:lnTo>
                      <a:pt x="393" y="751"/>
                    </a:lnTo>
                    <a:lnTo>
                      <a:pt x="393" y="760"/>
                    </a:lnTo>
                    <a:lnTo>
                      <a:pt x="393" y="767"/>
                    </a:lnTo>
                    <a:lnTo>
                      <a:pt x="391" y="777"/>
                    </a:lnTo>
                    <a:lnTo>
                      <a:pt x="391" y="786"/>
                    </a:lnTo>
                    <a:lnTo>
                      <a:pt x="391" y="796"/>
                    </a:lnTo>
                    <a:lnTo>
                      <a:pt x="391" y="805"/>
                    </a:lnTo>
                    <a:lnTo>
                      <a:pt x="388" y="817"/>
                    </a:lnTo>
                    <a:lnTo>
                      <a:pt x="388" y="829"/>
                    </a:lnTo>
                    <a:lnTo>
                      <a:pt x="388" y="839"/>
                    </a:lnTo>
                    <a:lnTo>
                      <a:pt x="388" y="851"/>
                    </a:lnTo>
                    <a:lnTo>
                      <a:pt x="388" y="860"/>
                    </a:lnTo>
                    <a:lnTo>
                      <a:pt x="388" y="874"/>
                    </a:lnTo>
                    <a:lnTo>
                      <a:pt x="388" y="886"/>
                    </a:lnTo>
                    <a:lnTo>
                      <a:pt x="388" y="898"/>
                    </a:lnTo>
                    <a:lnTo>
                      <a:pt x="388" y="910"/>
                    </a:lnTo>
                    <a:lnTo>
                      <a:pt x="388" y="924"/>
                    </a:lnTo>
                    <a:lnTo>
                      <a:pt x="388" y="936"/>
                    </a:lnTo>
                    <a:lnTo>
                      <a:pt x="388" y="950"/>
                    </a:lnTo>
                    <a:lnTo>
                      <a:pt x="388" y="962"/>
                    </a:lnTo>
                    <a:lnTo>
                      <a:pt x="388" y="976"/>
                    </a:lnTo>
                    <a:lnTo>
                      <a:pt x="388" y="991"/>
                    </a:lnTo>
                    <a:lnTo>
                      <a:pt x="388" y="1003"/>
                    </a:lnTo>
                    <a:lnTo>
                      <a:pt x="388" y="1017"/>
                    </a:lnTo>
                    <a:lnTo>
                      <a:pt x="388" y="1031"/>
                    </a:lnTo>
                    <a:lnTo>
                      <a:pt x="388" y="1045"/>
                    </a:lnTo>
                    <a:lnTo>
                      <a:pt x="388" y="1060"/>
                    </a:lnTo>
                    <a:lnTo>
                      <a:pt x="386" y="1071"/>
                    </a:lnTo>
                    <a:lnTo>
                      <a:pt x="386" y="1088"/>
                    </a:lnTo>
                    <a:lnTo>
                      <a:pt x="386" y="1100"/>
                    </a:lnTo>
                    <a:lnTo>
                      <a:pt x="386" y="1114"/>
                    </a:lnTo>
                    <a:lnTo>
                      <a:pt x="386" y="1128"/>
                    </a:lnTo>
                    <a:lnTo>
                      <a:pt x="386" y="1143"/>
                    </a:lnTo>
                    <a:lnTo>
                      <a:pt x="386" y="1155"/>
                    </a:lnTo>
                    <a:lnTo>
                      <a:pt x="386" y="1169"/>
                    </a:lnTo>
                    <a:lnTo>
                      <a:pt x="386" y="1183"/>
                    </a:lnTo>
                    <a:lnTo>
                      <a:pt x="386" y="1195"/>
                    </a:lnTo>
                    <a:lnTo>
                      <a:pt x="386" y="1209"/>
                    </a:lnTo>
                    <a:lnTo>
                      <a:pt x="386" y="1221"/>
                    </a:lnTo>
                    <a:lnTo>
                      <a:pt x="386" y="1235"/>
                    </a:lnTo>
                    <a:lnTo>
                      <a:pt x="386" y="1247"/>
                    </a:lnTo>
                    <a:lnTo>
                      <a:pt x="386" y="1259"/>
                    </a:lnTo>
                    <a:lnTo>
                      <a:pt x="386" y="1273"/>
                    </a:lnTo>
                    <a:lnTo>
                      <a:pt x="384" y="1285"/>
                    </a:lnTo>
                    <a:lnTo>
                      <a:pt x="384" y="1297"/>
                    </a:lnTo>
                    <a:lnTo>
                      <a:pt x="384" y="1307"/>
                    </a:lnTo>
                    <a:lnTo>
                      <a:pt x="384" y="1318"/>
                    </a:lnTo>
                    <a:lnTo>
                      <a:pt x="381" y="1328"/>
                    </a:lnTo>
                    <a:lnTo>
                      <a:pt x="381" y="1340"/>
                    </a:lnTo>
                    <a:lnTo>
                      <a:pt x="381" y="1349"/>
                    </a:lnTo>
                    <a:lnTo>
                      <a:pt x="381" y="1361"/>
                    </a:lnTo>
                    <a:lnTo>
                      <a:pt x="379" y="1371"/>
                    </a:lnTo>
                    <a:lnTo>
                      <a:pt x="379" y="1380"/>
                    </a:lnTo>
                    <a:lnTo>
                      <a:pt x="379" y="1387"/>
                    </a:lnTo>
                    <a:lnTo>
                      <a:pt x="379" y="1397"/>
                    </a:lnTo>
                    <a:lnTo>
                      <a:pt x="377" y="1402"/>
                    </a:lnTo>
                    <a:lnTo>
                      <a:pt x="377" y="1411"/>
                    </a:lnTo>
                    <a:lnTo>
                      <a:pt x="374" y="1418"/>
                    </a:lnTo>
                    <a:lnTo>
                      <a:pt x="374" y="1425"/>
                    </a:lnTo>
                    <a:lnTo>
                      <a:pt x="374" y="1430"/>
                    </a:lnTo>
                    <a:lnTo>
                      <a:pt x="369" y="1437"/>
                    </a:lnTo>
                    <a:lnTo>
                      <a:pt x="369" y="1442"/>
                    </a:lnTo>
                    <a:lnTo>
                      <a:pt x="367" y="1449"/>
                    </a:lnTo>
                    <a:lnTo>
                      <a:pt x="365" y="1456"/>
                    </a:lnTo>
                    <a:lnTo>
                      <a:pt x="365" y="1463"/>
                    </a:lnTo>
                    <a:lnTo>
                      <a:pt x="362" y="1468"/>
                    </a:lnTo>
                    <a:lnTo>
                      <a:pt x="360" y="1475"/>
                    </a:lnTo>
                    <a:lnTo>
                      <a:pt x="358" y="1480"/>
                    </a:lnTo>
                    <a:lnTo>
                      <a:pt x="355" y="1487"/>
                    </a:lnTo>
                    <a:lnTo>
                      <a:pt x="353" y="1494"/>
                    </a:lnTo>
                    <a:lnTo>
                      <a:pt x="351" y="1499"/>
                    </a:lnTo>
                    <a:lnTo>
                      <a:pt x="348" y="1506"/>
                    </a:lnTo>
                    <a:lnTo>
                      <a:pt x="346" y="1511"/>
                    </a:lnTo>
                    <a:lnTo>
                      <a:pt x="341" y="1518"/>
                    </a:lnTo>
                    <a:lnTo>
                      <a:pt x="339" y="1525"/>
                    </a:lnTo>
                    <a:lnTo>
                      <a:pt x="336" y="1530"/>
                    </a:lnTo>
                    <a:lnTo>
                      <a:pt x="334" y="1537"/>
                    </a:lnTo>
                    <a:lnTo>
                      <a:pt x="327" y="1542"/>
                    </a:lnTo>
                    <a:lnTo>
                      <a:pt x="324" y="1549"/>
                    </a:lnTo>
                    <a:lnTo>
                      <a:pt x="322" y="1554"/>
                    </a:lnTo>
                    <a:lnTo>
                      <a:pt x="317" y="1561"/>
                    </a:lnTo>
                    <a:lnTo>
                      <a:pt x="313" y="1565"/>
                    </a:lnTo>
                    <a:lnTo>
                      <a:pt x="310" y="1573"/>
                    </a:lnTo>
                    <a:lnTo>
                      <a:pt x="306" y="1577"/>
                    </a:lnTo>
                    <a:lnTo>
                      <a:pt x="301" y="1582"/>
                    </a:lnTo>
                    <a:lnTo>
                      <a:pt x="296" y="1589"/>
                    </a:lnTo>
                    <a:lnTo>
                      <a:pt x="294" y="1594"/>
                    </a:lnTo>
                    <a:lnTo>
                      <a:pt x="287" y="1601"/>
                    </a:lnTo>
                    <a:lnTo>
                      <a:pt x="282" y="1606"/>
                    </a:lnTo>
                    <a:lnTo>
                      <a:pt x="277" y="1611"/>
                    </a:lnTo>
                    <a:lnTo>
                      <a:pt x="272" y="1618"/>
                    </a:lnTo>
                    <a:lnTo>
                      <a:pt x="268" y="1620"/>
                    </a:lnTo>
                    <a:lnTo>
                      <a:pt x="261" y="1625"/>
                    </a:lnTo>
                    <a:lnTo>
                      <a:pt x="253" y="1630"/>
                    </a:lnTo>
                    <a:lnTo>
                      <a:pt x="249" y="1634"/>
                    </a:lnTo>
                    <a:lnTo>
                      <a:pt x="242" y="1639"/>
                    </a:lnTo>
                    <a:lnTo>
                      <a:pt x="237" y="1644"/>
                    </a:lnTo>
                    <a:lnTo>
                      <a:pt x="230" y="1649"/>
                    </a:lnTo>
                    <a:lnTo>
                      <a:pt x="225" y="1653"/>
                    </a:lnTo>
                    <a:lnTo>
                      <a:pt x="216" y="1658"/>
                    </a:lnTo>
                    <a:lnTo>
                      <a:pt x="211" y="1663"/>
                    </a:lnTo>
                    <a:lnTo>
                      <a:pt x="204" y="1665"/>
                    </a:lnTo>
                    <a:lnTo>
                      <a:pt x="197" y="1670"/>
                    </a:lnTo>
                    <a:lnTo>
                      <a:pt x="189" y="1672"/>
                    </a:lnTo>
                    <a:lnTo>
                      <a:pt x="182" y="1677"/>
                    </a:lnTo>
                    <a:lnTo>
                      <a:pt x="173" y="1679"/>
                    </a:lnTo>
                    <a:lnTo>
                      <a:pt x="166" y="1684"/>
                    </a:lnTo>
                    <a:lnTo>
                      <a:pt x="156" y="1687"/>
                    </a:lnTo>
                    <a:lnTo>
                      <a:pt x="147" y="1689"/>
                    </a:lnTo>
                    <a:lnTo>
                      <a:pt x="140" y="1691"/>
                    </a:lnTo>
                    <a:lnTo>
                      <a:pt x="130" y="1694"/>
                    </a:lnTo>
                    <a:lnTo>
                      <a:pt x="121" y="1698"/>
                    </a:lnTo>
                    <a:lnTo>
                      <a:pt x="114" y="1701"/>
                    </a:lnTo>
                    <a:lnTo>
                      <a:pt x="104" y="1703"/>
                    </a:lnTo>
                    <a:lnTo>
                      <a:pt x="95" y="1706"/>
                    </a:lnTo>
                    <a:lnTo>
                      <a:pt x="85" y="1706"/>
                    </a:lnTo>
                    <a:lnTo>
                      <a:pt x="76" y="1708"/>
                    </a:lnTo>
                    <a:lnTo>
                      <a:pt x="64" y="1708"/>
                    </a:lnTo>
                    <a:lnTo>
                      <a:pt x="54" y="1710"/>
                    </a:lnTo>
                    <a:lnTo>
                      <a:pt x="45" y="1713"/>
                    </a:lnTo>
                    <a:lnTo>
                      <a:pt x="33" y="1713"/>
                    </a:lnTo>
                    <a:lnTo>
                      <a:pt x="24" y="1713"/>
                    </a:lnTo>
                    <a:lnTo>
                      <a:pt x="12" y="1715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01" name="Freeform 112"/>
              <p:cNvSpPr>
                <a:spLocks noChangeAspect="1"/>
              </p:cNvSpPr>
              <p:nvPr/>
            </p:nvSpPr>
            <p:spPr bwMode="auto">
              <a:xfrm>
                <a:off x="2793" y="9103"/>
                <a:ext cx="1160" cy="1059"/>
              </a:xfrm>
              <a:custGeom>
                <a:avLst/>
                <a:gdLst>
                  <a:gd name="T0" fmla="*/ 14 w 1160"/>
                  <a:gd name="T1" fmla="*/ 955 h 1059"/>
                  <a:gd name="T2" fmla="*/ 61 w 1160"/>
                  <a:gd name="T3" fmla="*/ 810 h 1059"/>
                  <a:gd name="T4" fmla="*/ 137 w 1160"/>
                  <a:gd name="T5" fmla="*/ 617 h 1059"/>
                  <a:gd name="T6" fmla="*/ 246 w 1160"/>
                  <a:gd name="T7" fmla="*/ 413 h 1059"/>
                  <a:gd name="T8" fmla="*/ 391 w 1160"/>
                  <a:gd name="T9" fmla="*/ 226 h 1059"/>
                  <a:gd name="T10" fmla="*/ 566 w 1160"/>
                  <a:gd name="T11" fmla="*/ 93 h 1059"/>
                  <a:gd name="T12" fmla="*/ 736 w 1160"/>
                  <a:gd name="T13" fmla="*/ 24 h 1059"/>
                  <a:gd name="T14" fmla="*/ 888 w 1160"/>
                  <a:gd name="T15" fmla="*/ 0 h 1059"/>
                  <a:gd name="T16" fmla="*/ 1009 w 1160"/>
                  <a:gd name="T17" fmla="*/ 14 h 1059"/>
                  <a:gd name="T18" fmla="*/ 1099 w 1160"/>
                  <a:gd name="T19" fmla="*/ 50 h 1059"/>
                  <a:gd name="T20" fmla="*/ 1156 w 1160"/>
                  <a:gd name="T21" fmla="*/ 100 h 1059"/>
                  <a:gd name="T22" fmla="*/ 1149 w 1160"/>
                  <a:gd name="T23" fmla="*/ 171 h 1059"/>
                  <a:gd name="T24" fmla="*/ 1118 w 1160"/>
                  <a:gd name="T25" fmla="*/ 228 h 1059"/>
                  <a:gd name="T26" fmla="*/ 1073 w 1160"/>
                  <a:gd name="T27" fmla="*/ 292 h 1059"/>
                  <a:gd name="T28" fmla="*/ 1009 w 1160"/>
                  <a:gd name="T29" fmla="*/ 368 h 1059"/>
                  <a:gd name="T30" fmla="*/ 924 w 1160"/>
                  <a:gd name="T31" fmla="*/ 454 h 1059"/>
                  <a:gd name="T32" fmla="*/ 874 w 1160"/>
                  <a:gd name="T33" fmla="*/ 408 h 1059"/>
                  <a:gd name="T34" fmla="*/ 874 w 1160"/>
                  <a:gd name="T35" fmla="*/ 373 h 1059"/>
                  <a:gd name="T36" fmla="*/ 807 w 1160"/>
                  <a:gd name="T37" fmla="*/ 344 h 1059"/>
                  <a:gd name="T38" fmla="*/ 741 w 1160"/>
                  <a:gd name="T39" fmla="*/ 363 h 1059"/>
                  <a:gd name="T40" fmla="*/ 672 w 1160"/>
                  <a:gd name="T41" fmla="*/ 385 h 1059"/>
                  <a:gd name="T42" fmla="*/ 613 w 1160"/>
                  <a:gd name="T43" fmla="*/ 401 h 1059"/>
                  <a:gd name="T44" fmla="*/ 564 w 1160"/>
                  <a:gd name="T45" fmla="*/ 408 h 1059"/>
                  <a:gd name="T46" fmla="*/ 606 w 1160"/>
                  <a:gd name="T47" fmla="*/ 342 h 1059"/>
                  <a:gd name="T48" fmla="*/ 644 w 1160"/>
                  <a:gd name="T49" fmla="*/ 280 h 1059"/>
                  <a:gd name="T50" fmla="*/ 684 w 1160"/>
                  <a:gd name="T51" fmla="*/ 216 h 1059"/>
                  <a:gd name="T52" fmla="*/ 722 w 1160"/>
                  <a:gd name="T53" fmla="*/ 154 h 1059"/>
                  <a:gd name="T54" fmla="*/ 663 w 1160"/>
                  <a:gd name="T55" fmla="*/ 159 h 1059"/>
                  <a:gd name="T56" fmla="*/ 623 w 1160"/>
                  <a:gd name="T57" fmla="*/ 221 h 1059"/>
                  <a:gd name="T58" fmla="*/ 580 w 1160"/>
                  <a:gd name="T59" fmla="*/ 294 h 1059"/>
                  <a:gd name="T60" fmla="*/ 537 w 1160"/>
                  <a:gd name="T61" fmla="*/ 366 h 1059"/>
                  <a:gd name="T62" fmla="*/ 500 w 1160"/>
                  <a:gd name="T63" fmla="*/ 435 h 1059"/>
                  <a:gd name="T64" fmla="*/ 436 w 1160"/>
                  <a:gd name="T65" fmla="*/ 501 h 1059"/>
                  <a:gd name="T66" fmla="*/ 346 w 1160"/>
                  <a:gd name="T67" fmla="*/ 601 h 1059"/>
                  <a:gd name="T68" fmla="*/ 263 w 1160"/>
                  <a:gd name="T69" fmla="*/ 708 h 1059"/>
                  <a:gd name="T70" fmla="*/ 187 w 1160"/>
                  <a:gd name="T71" fmla="*/ 805 h 1059"/>
                  <a:gd name="T72" fmla="*/ 135 w 1160"/>
                  <a:gd name="T73" fmla="*/ 879 h 1059"/>
                  <a:gd name="T74" fmla="*/ 140 w 1160"/>
                  <a:gd name="T75" fmla="*/ 924 h 1059"/>
                  <a:gd name="T76" fmla="*/ 213 w 1160"/>
                  <a:gd name="T77" fmla="*/ 841 h 1059"/>
                  <a:gd name="T78" fmla="*/ 308 w 1160"/>
                  <a:gd name="T79" fmla="*/ 729 h 1059"/>
                  <a:gd name="T80" fmla="*/ 402 w 1160"/>
                  <a:gd name="T81" fmla="*/ 627 h 1059"/>
                  <a:gd name="T82" fmla="*/ 483 w 1160"/>
                  <a:gd name="T83" fmla="*/ 544 h 1059"/>
                  <a:gd name="T84" fmla="*/ 545 w 1160"/>
                  <a:gd name="T85" fmla="*/ 487 h 1059"/>
                  <a:gd name="T86" fmla="*/ 594 w 1160"/>
                  <a:gd name="T87" fmla="*/ 456 h 1059"/>
                  <a:gd name="T88" fmla="*/ 658 w 1160"/>
                  <a:gd name="T89" fmla="*/ 437 h 1059"/>
                  <a:gd name="T90" fmla="*/ 715 w 1160"/>
                  <a:gd name="T91" fmla="*/ 420 h 1059"/>
                  <a:gd name="T92" fmla="*/ 772 w 1160"/>
                  <a:gd name="T93" fmla="*/ 404 h 1059"/>
                  <a:gd name="T94" fmla="*/ 834 w 1160"/>
                  <a:gd name="T95" fmla="*/ 385 h 1059"/>
                  <a:gd name="T96" fmla="*/ 883 w 1160"/>
                  <a:gd name="T97" fmla="*/ 437 h 1059"/>
                  <a:gd name="T98" fmla="*/ 881 w 1160"/>
                  <a:gd name="T99" fmla="*/ 487 h 1059"/>
                  <a:gd name="T100" fmla="*/ 822 w 1160"/>
                  <a:gd name="T101" fmla="*/ 537 h 1059"/>
                  <a:gd name="T102" fmla="*/ 758 w 1160"/>
                  <a:gd name="T103" fmla="*/ 584 h 1059"/>
                  <a:gd name="T104" fmla="*/ 684 w 1160"/>
                  <a:gd name="T105" fmla="*/ 636 h 1059"/>
                  <a:gd name="T106" fmla="*/ 609 w 1160"/>
                  <a:gd name="T107" fmla="*/ 686 h 1059"/>
                  <a:gd name="T108" fmla="*/ 523 w 1160"/>
                  <a:gd name="T109" fmla="*/ 741 h 1059"/>
                  <a:gd name="T110" fmla="*/ 459 w 1160"/>
                  <a:gd name="T111" fmla="*/ 777 h 1059"/>
                  <a:gd name="T112" fmla="*/ 388 w 1160"/>
                  <a:gd name="T113" fmla="*/ 829 h 1059"/>
                  <a:gd name="T114" fmla="*/ 294 w 1160"/>
                  <a:gd name="T115" fmla="*/ 898 h 1059"/>
                  <a:gd name="T116" fmla="*/ 196 w 1160"/>
                  <a:gd name="T117" fmla="*/ 967 h 1059"/>
                  <a:gd name="T118" fmla="*/ 118 w 1160"/>
                  <a:gd name="T119" fmla="*/ 1024 h 1059"/>
                  <a:gd name="T120" fmla="*/ 52 w 1160"/>
                  <a:gd name="T121" fmla="*/ 1059 h 1059"/>
                  <a:gd name="T122" fmla="*/ 0 w 1160"/>
                  <a:gd name="T123" fmla="*/ 1019 h 10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0"/>
                  <a:gd name="T187" fmla="*/ 0 h 1059"/>
                  <a:gd name="T188" fmla="*/ 1160 w 1160"/>
                  <a:gd name="T189" fmla="*/ 1059 h 10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0" h="1059">
                    <a:moveTo>
                      <a:pt x="0" y="1019"/>
                    </a:moveTo>
                    <a:lnTo>
                      <a:pt x="0" y="1016"/>
                    </a:lnTo>
                    <a:lnTo>
                      <a:pt x="0" y="1009"/>
                    </a:lnTo>
                    <a:lnTo>
                      <a:pt x="0" y="1005"/>
                    </a:lnTo>
                    <a:lnTo>
                      <a:pt x="2" y="1002"/>
                    </a:lnTo>
                    <a:lnTo>
                      <a:pt x="2" y="995"/>
                    </a:lnTo>
                    <a:lnTo>
                      <a:pt x="5" y="990"/>
                    </a:lnTo>
                    <a:lnTo>
                      <a:pt x="7" y="981"/>
                    </a:lnTo>
                    <a:lnTo>
                      <a:pt x="9" y="971"/>
                    </a:lnTo>
                    <a:lnTo>
                      <a:pt x="12" y="964"/>
                    </a:lnTo>
                    <a:lnTo>
                      <a:pt x="14" y="955"/>
                    </a:lnTo>
                    <a:lnTo>
                      <a:pt x="16" y="943"/>
                    </a:lnTo>
                    <a:lnTo>
                      <a:pt x="21" y="933"/>
                    </a:lnTo>
                    <a:lnTo>
                      <a:pt x="24" y="921"/>
                    </a:lnTo>
                    <a:lnTo>
                      <a:pt x="28" y="910"/>
                    </a:lnTo>
                    <a:lnTo>
                      <a:pt x="31" y="898"/>
                    </a:lnTo>
                    <a:lnTo>
                      <a:pt x="35" y="883"/>
                    </a:lnTo>
                    <a:lnTo>
                      <a:pt x="40" y="869"/>
                    </a:lnTo>
                    <a:lnTo>
                      <a:pt x="45" y="857"/>
                    </a:lnTo>
                    <a:lnTo>
                      <a:pt x="50" y="841"/>
                    </a:lnTo>
                    <a:lnTo>
                      <a:pt x="54" y="826"/>
                    </a:lnTo>
                    <a:lnTo>
                      <a:pt x="61" y="810"/>
                    </a:lnTo>
                    <a:lnTo>
                      <a:pt x="69" y="796"/>
                    </a:lnTo>
                    <a:lnTo>
                      <a:pt x="71" y="777"/>
                    </a:lnTo>
                    <a:lnTo>
                      <a:pt x="78" y="760"/>
                    </a:lnTo>
                    <a:lnTo>
                      <a:pt x="85" y="743"/>
                    </a:lnTo>
                    <a:lnTo>
                      <a:pt x="92" y="727"/>
                    </a:lnTo>
                    <a:lnTo>
                      <a:pt x="99" y="708"/>
                    </a:lnTo>
                    <a:lnTo>
                      <a:pt x="106" y="691"/>
                    </a:lnTo>
                    <a:lnTo>
                      <a:pt x="114" y="674"/>
                    </a:lnTo>
                    <a:lnTo>
                      <a:pt x="123" y="655"/>
                    </a:lnTo>
                    <a:lnTo>
                      <a:pt x="130" y="636"/>
                    </a:lnTo>
                    <a:lnTo>
                      <a:pt x="137" y="617"/>
                    </a:lnTo>
                    <a:lnTo>
                      <a:pt x="147" y="598"/>
                    </a:lnTo>
                    <a:lnTo>
                      <a:pt x="156" y="582"/>
                    </a:lnTo>
                    <a:lnTo>
                      <a:pt x="163" y="563"/>
                    </a:lnTo>
                    <a:lnTo>
                      <a:pt x="173" y="544"/>
                    </a:lnTo>
                    <a:lnTo>
                      <a:pt x="182" y="525"/>
                    </a:lnTo>
                    <a:lnTo>
                      <a:pt x="194" y="506"/>
                    </a:lnTo>
                    <a:lnTo>
                      <a:pt x="204" y="487"/>
                    </a:lnTo>
                    <a:lnTo>
                      <a:pt x="213" y="468"/>
                    </a:lnTo>
                    <a:lnTo>
                      <a:pt x="225" y="449"/>
                    </a:lnTo>
                    <a:lnTo>
                      <a:pt x="237" y="430"/>
                    </a:lnTo>
                    <a:lnTo>
                      <a:pt x="246" y="413"/>
                    </a:lnTo>
                    <a:lnTo>
                      <a:pt x="260" y="394"/>
                    </a:lnTo>
                    <a:lnTo>
                      <a:pt x="270" y="375"/>
                    </a:lnTo>
                    <a:lnTo>
                      <a:pt x="284" y="359"/>
                    </a:lnTo>
                    <a:lnTo>
                      <a:pt x="296" y="342"/>
                    </a:lnTo>
                    <a:lnTo>
                      <a:pt x="308" y="323"/>
                    </a:lnTo>
                    <a:lnTo>
                      <a:pt x="322" y="304"/>
                    </a:lnTo>
                    <a:lnTo>
                      <a:pt x="334" y="290"/>
                    </a:lnTo>
                    <a:lnTo>
                      <a:pt x="348" y="273"/>
                    </a:lnTo>
                    <a:lnTo>
                      <a:pt x="362" y="256"/>
                    </a:lnTo>
                    <a:lnTo>
                      <a:pt x="376" y="242"/>
                    </a:lnTo>
                    <a:lnTo>
                      <a:pt x="391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6" y="183"/>
                    </a:lnTo>
                    <a:lnTo>
                      <a:pt x="450" y="171"/>
                    </a:lnTo>
                    <a:lnTo>
                      <a:pt x="466" y="159"/>
                    </a:lnTo>
                    <a:lnTo>
                      <a:pt x="483" y="147"/>
                    </a:lnTo>
                    <a:lnTo>
                      <a:pt x="500" y="135"/>
                    </a:lnTo>
                    <a:lnTo>
                      <a:pt x="516" y="123"/>
                    </a:lnTo>
                    <a:lnTo>
                      <a:pt x="533" y="112"/>
                    </a:lnTo>
                    <a:lnTo>
                      <a:pt x="549" y="104"/>
                    </a:lnTo>
                    <a:lnTo>
                      <a:pt x="566" y="93"/>
                    </a:lnTo>
                    <a:lnTo>
                      <a:pt x="582" y="85"/>
                    </a:lnTo>
                    <a:lnTo>
                      <a:pt x="597" y="76"/>
                    </a:lnTo>
                    <a:lnTo>
                      <a:pt x="613" y="69"/>
                    </a:lnTo>
                    <a:lnTo>
                      <a:pt x="630" y="59"/>
                    </a:lnTo>
                    <a:lnTo>
                      <a:pt x="646" y="55"/>
                    </a:lnTo>
                    <a:lnTo>
                      <a:pt x="663" y="47"/>
                    </a:lnTo>
                    <a:lnTo>
                      <a:pt x="677" y="43"/>
                    </a:lnTo>
                    <a:lnTo>
                      <a:pt x="694" y="36"/>
                    </a:lnTo>
                    <a:lnTo>
                      <a:pt x="708" y="31"/>
                    </a:lnTo>
                    <a:lnTo>
                      <a:pt x="722" y="26"/>
                    </a:lnTo>
                    <a:lnTo>
                      <a:pt x="736" y="24"/>
                    </a:lnTo>
                    <a:lnTo>
                      <a:pt x="751" y="19"/>
                    </a:lnTo>
                    <a:lnTo>
                      <a:pt x="767" y="17"/>
                    </a:lnTo>
                    <a:lnTo>
                      <a:pt x="781" y="12"/>
                    </a:lnTo>
                    <a:lnTo>
                      <a:pt x="793" y="9"/>
                    </a:lnTo>
                    <a:lnTo>
                      <a:pt x="807" y="7"/>
                    </a:lnTo>
                    <a:lnTo>
                      <a:pt x="822" y="7"/>
                    </a:lnTo>
                    <a:lnTo>
                      <a:pt x="834" y="2"/>
                    </a:lnTo>
                    <a:lnTo>
                      <a:pt x="848" y="2"/>
                    </a:lnTo>
                    <a:lnTo>
                      <a:pt x="862" y="2"/>
                    </a:lnTo>
                    <a:lnTo>
                      <a:pt x="876" y="2"/>
                    </a:lnTo>
                    <a:lnTo>
                      <a:pt x="888" y="0"/>
                    </a:lnTo>
                    <a:lnTo>
                      <a:pt x="900" y="0"/>
                    </a:lnTo>
                    <a:lnTo>
                      <a:pt x="912" y="2"/>
                    </a:lnTo>
                    <a:lnTo>
                      <a:pt x="924" y="2"/>
                    </a:lnTo>
                    <a:lnTo>
                      <a:pt x="935" y="2"/>
                    </a:lnTo>
                    <a:lnTo>
                      <a:pt x="945" y="5"/>
                    </a:lnTo>
                    <a:lnTo>
                      <a:pt x="957" y="5"/>
                    </a:lnTo>
                    <a:lnTo>
                      <a:pt x="969" y="7"/>
                    </a:lnTo>
                    <a:lnTo>
                      <a:pt x="978" y="9"/>
                    </a:lnTo>
                    <a:lnTo>
                      <a:pt x="987" y="9"/>
                    </a:lnTo>
                    <a:lnTo>
                      <a:pt x="999" y="12"/>
                    </a:lnTo>
                    <a:lnTo>
                      <a:pt x="1009" y="14"/>
                    </a:lnTo>
                    <a:lnTo>
                      <a:pt x="1018" y="17"/>
                    </a:lnTo>
                    <a:lnTo>
                      <a:pt x="1028" y="21"/>
                    </a:lnTo>
                    <a:lnTo>
                      <a:pt x="1037" y="24"/>
                    </a:lnTo>
                    <a:lnTo>
                      <a:pt x="1047" y="26"/>
                    </a:lnTo>
                    <a:lnTo>
                      <a:pt x="1054" y="28"/>
                    </a:lnTo>
                    <a:lnTo>
                      <a:pt x="1063" y="31"/>
                    </a:lnTo>
                    <a:lnTo>
                      <a:pt x="1070" y="36"/>
                    </a:lnTo>
                    <a:lnTo>
                      <a:pt x="1077" y="38"/>
                    </a:lnTo>
                    <a:lnTo>
                      <a:pt x="1085" y="43"/>
                    </a:lnTo>
                    <a:lnTo>
                      <a:pt x="1092" y="45"/>
                    </a:lnTo>
                    <a:lnTo>
                      <a:pt x="1099" y="50"/>
                    </a:lnTo>
                    <a:lnTo>
                      <a:pt x="1106" y="55"/>
                    </a:lnTo>
                    <a:lnTo>
                      <a:pt x="1111" y="57"/>
                    </a:lnTo>
                    <a:lnTo>
                      <a:pt x="1118" y="59"/>
                    </a:lnTo>
                    <a:lnTo>
                      <a:pt x="1122" y="64"/>
                    </a:lnTo>
                    <a:lnTo>
                      <a:pt x="1127" y="69"/>
                    </a:lnTo>
                    <a:lnTo>
                      <a:pt x="1132" y="71"/>
                    </a:lnTo>
                    <a:lnTo>
                      <a:pt x="1134" y="76"/>
                    </a:lnTo>
                    <a:lnTo>
                      <a:pt x="1139" y="81"/>
                    </a:lnTo>
                    <a:lnTo>
                      <a:pt x="1144" y="83"/>
                    </a:lnTo>
                    <a:lnTo>
                      <a:pt x="1151" y="93"/>
                    </a:lnTo>
                    <a:lnTo>
                      <a:pt x="1156" y="100"/>
                    </a:lnTo>
                    <a:lnTo>
                      <a:pt x="1158" y="107"/>
                    </a:lnTo>
                    <a:lnTo>
                      <a:pt x="1160" y="114"/>
                    </a:lnTo>
                    <a:lnTo>
                      <a:pt x="1160" y="119"/>
                    </a:lnTo>
                    <a:lnTo>
                      <a:pt x="1160" y="123"/>
                    </a:lnTo>
                    <a:lnTo>
                      <a:pt x="1160" y="128"/>
                    </a:lnTo>
                    <a:lnTo>
                      <a:pt x="1160" y="135"/>
                    </a:lnTo>
                    <a:lnTo>
                      <a:pt x="1158" y="140"/>
                    </a:lnTo>
                    <a:lnTo>
                      <a:pt x="1158" y="147"/>
                    </a:lnTo>
                    <a:lnTo>
                      <a:pt x="1156" y="154"/>
                    </a:lnTo>
                    <a:lnTo>
                      <a:pt x="1151" y="164"/>
                    </a:lnTo>
                    <a:lnTo>
                      <a:pt x="1149" y="171"/>
                    </a:lnTo>
                    <a:lnTo>
                      <a:pt x="1144" y="178"/>
                    </a:lnTo>
                    <a:lnTo>
                      <a:pt x="1141" y="183"/>
                    </a:lnTo>
                    <a:lnTo>
                      <a:pt x="1139" y="188"/>
                    </a:lnTo>
                    <a:lnTo>
                      <a:pt x="1137" y="192"/>
                    </a:lnTo>
                    <a:lnTo>
                      <a:pt x="1134" y="197"/>
                    </a:lnTo>
                    <a:lnTo>
                      <a:pt x="1132" y="202"/>
                    </a:lnTo>
                    <a:lnTo>
                      <a:pt x="1130" y="207"/>
                    </a:lnTo>
                    <a:lnTo>
                      <a:pt x="1130" y="211"/>
                    </a:lnTo>
                    <a:lnTo>
                      <a:pt x="1125" y="218"/>
                    </a:lnTo>
                    <a:lnTo>
                      <a:pt x="1122" y="223"/>
                    </a:lnTo>
                    <a:lnTo>
                      <a:pt x="1118" y="228"/>
                    </a:lnTo>
                    <a:lnTo>
                      <a:pt x="1115" y="235"/>
                    </a:lnTo>
                    <a:lnTo>
                      <a:pt x="1113" y="240"/>
                    </a:lnTo>
                    <a:lnTo>
                      <a:pt x="1108" y="245"/>
                    </a:lnTo>
                    <a:lnTo>
                      <a:pt x="1104" y="249"/>
                    </a:lnTo>
                    <a:lnTo>
                      <a:pt x="1101" y="256"/>
                    </a:lnTo>
                    <a:lnTo>
                      <a:pt x="1096" y="261"/>
                    </a:lnTo>
                    <a:lnTo>
                      <a:pt x="1092" y="268"/>
                    </a:lnTo>
                    <a:lnTo>
                      <a:pt x="1087" y="275"/>
                    </a:lnTo>
                    <a:lnTo>
                      <a:pt x="1082" y="280"/>
                    </a:lnTo>
                    <a:lnTo>
                      <a:pt x="1077" y="287"/>
                    </a:lnTo>
                    <a:lnTo>
                      <a:pt x="1073" y="292"/>
                    </a:lnTo>
                    <a:lnTo>
                      <a:pt x="1068" y="299"/>
                    </a:lnTo>
                    <a:lnTo>
                      <a:pt x="1063" y="306"/>
                    </a:lnTo>
                    <a:lnTo>
                      <a:pt x="1056" y="313"/>
                    </a:lnTo>
                    <a:lnTo>
                      <a:pt x="1051" y="318"/>
                    </a:lnTo>
                    <a:lnTo>
                      <a:pt x="1047" y="325"/>
                    </a:lnTo>
                    <a:lnTo>
                      <a:pt x="1040" y="332"/>
                    </a:lnTo>
                    <a:lnTo>
                      <a:pt x="1035" y="342"/>
                    </a:lnTo>
                    <a:lnTo>
                      <a:pt x="1028" y="347"/>
                    </a:lnTo>
                    <a:lnTo>
                      <a:pt x="1021" y="354"/>
                    </a:lnTo>
                    <a:lnTo>
                      <a:pt x="1014" y="361"/>
                    </a:lnTo>
                    <a:lnTo>
                      <a:pt x="1009" y="368"/>
                    </a:lnTo>
                    <a:lnTo>
                      <a:pt x="1002" y="375"/>
                    </a:lnTo>
                    <a:lnTo>
                      <a:pt x="995" y="385"/>
                    </a:lnTo>
                    <a:lnTo>
                      <a:pt x="985" y="392"/>
                    </a:lnTo>
                    <a:lnTo>
                      <a:pt x="980" y="399"/>
                    </a:lnTo>
                    <a:lnTo>
                      <a:pt x="971" y="406"/>
                    </a:lnTo>
                    <a:lnTo>
                      <a:pt x="964" y="413"/>
                    </a:lnTo>
                    <a:lnTo>
                      <a:pt x="957" y="423"/>
                    </a:lnTo>
                    <a:lnTo>
                      <a:pt x="950" y="430"/>
                    </a:lnTo>
                    <a:lnTo>
                      <a:pt x="940" y="437"/>
                    </a:lnTo>
                    <a:lnTo>
                      <a:pt x="931" y="444"/>
                    </a:lnTo>
                    <a:lnTo>
                      <a:pt x="924" y="454"/>
                    </a:lnTo>
                    <a:lnTo>
                      <a:pt x="914" y="463"/>
                    </a:lnTo>
                    <a:lnTo>
                      <a:pt x="912" y="456"/>
                    </a:lnTo>
                    <a:lnTo>
                      <a:pt x="907" y="451"/>
                    </a:lnTo>
                    <a:lnTo>
                      <a:pt x="902" y="446"/>
                    </a:lnTo>
                    <a:lnTo>
                      <a:pt x="900" y="442"/>
                    </a:lnTo>
                    <a:lnTo>
                      <a:pt x="895" y="437"/>
                    </a:lnTo>
                    <a:lnTo>
                      <a:pt x="890" y="430"/>
                    </a:lnTo>
                    <a:lnTo>
                      <a:pt x="886" y="425"/>
                    </a:lnTo>
                    <a:lnTo>
                      <a:pt x="883" y="418"/>
                    </a:lnTo>
                    <a:lnTo>
                      <a:pt x="876" y="413"/>
                    </a:lnTo>
                    <a:lnTo>
                      <a:pt x="874" y="408"/>
                    </a:lnTo>
                    <a:lnTo>
                      <a:pt x="871" y="401"/>
                    </a:lnTo>
                    <a:lnTo>
                      <a:pt x="867" y="397"/>
                    </a:lnTo>
                    <a:lnTo>
                      <a:pt x="862" y="392"/>
                    </a:lnTo>
                    <a:lnTo>
                      <a:pt x="860" y="387"/>
                    </a:lnTo>
                    <a:lnTo>
                      <a:pt x="857" y="382"/>
                    </a:lnTo>
                    <a:lnTo>
                      <a:pt x="855" y="380"/>
                    </a:lnTo>
                    <a:lnTo>
                      <a:pt x="860" y="378"/>
                    </a:lnTo>
                    <a:lnTo>
                      <a:pt x="862" y="375"/>
                    </a:lnTo>
                    <a:lnTo>
                      <a:pt x="867" y="373"/>
                    </a:lnTo>
                    <a:lnTo>
                      <a:pt x="871" y="373"/>
                    </a:lnTo>
                    <a:lnTo>
                      <a:pt x="874" y="373"/>
                    </a:lnTo>
                    <a:lnTo>
                      <a:pt x="876" y="373"/>
                    </a:lnTo>
                    <a:lnTo>
                      <a:pt x="862" y="328"/>
                    </a:lnTo>
                    <a:lnTo>
                      <a:pt x="855" y="330"/>
                    </a:lnTo>
                    <a:lnTo>
                      <a:pt x="845" y="332"/>
                    </a:lnTo>
                    <a:lnTo>
                      <a:pt x="841" y="332"/>
                    </a:lnTo>
                    <a:lnTo>
                      <a:pt x="834" y="335"/>
                    </a:lnTo>
                    <a:lnTo>
                      <a:pt x="829" y="335"/>
                    </a:lnTo>
                    <a:lnTo>
                      <a:pt x="826" y="340"/>
                    </a:lnTo>
                    <a:lnTo>
                      <a:pt x="819" y="340"/>
                    </a:lnTo>
                    <a:lnTo>
                      <a:pt x="815" y="342"/>
                    </a:lnTo>
                    <a:lnTo>
                      <a:pt x="807" y="344"/>
                    </a:lnTo>
                    <a:lnTo>
                      <a:pt x="803" y="344"/>
                    </a:lnTo>
                    <a:lnTo>
                      <a:pt x="798" y="347"/>
                    </a:lnTo>
                    <a:lnTo>
                      <a:pt x="791" y="349"/>
                    </a:lnTo>
                    <a:lnTo>
                      <a:pt x="786" y="349"/>
                    </a:lnTo>
                    <a:lnTo>
                      <a:pt x="779" y="354"/>
                    </a:lnTo>
                    <a:lnTo>
                      <a:pt x="774" y="354"/>
                    </a:lnTo>
                    <a:lnTo>
                      <a:pt x="767" y="356"/>
                    </a:lnTo>
                    <a:lnTo>
                      <a:pt x="760" y="359"/>
                    </a:lnTo>
                    <a:lnTo>
                      <a:pt x="753" y="361"/>
                    </a:lnTo>
                    <a:lnTo>
                      <a:pt x="748" y="361"/>
                    </a:lnTo>
                    <a:lnTo>
                      <a:pt x="741" y="363"/>
                    </a:lnTo>
                    <a:lnTo>
                      <a:pt x="736" y="366"/>
                    </a:lnTo>
                    <a:lnTo>
                      <a:pt x="729" y="368"/>
                    </a:lnTo>
                    <a:lnTo>
                      <a:pt x="722" y="370"/>
                    </a:lnTo>
                    <a:lnTo>
                      <a:pt x="717" y="370"/>
                    </a:lnTo>
                    <a:lnTo>
                      <a:pt x="710" y="373"/>
                    </a:lnTo>
                    <a:lnTo>
                      <a:pt x="706" y="375"/>
                    </a:lnTo>
                    <a:lnTo>
                      <a:pt x="699" y="378"/>
                    </a:lnTo>
                    <a:lnTo>
                      <a:pt x="691" y="378"/>
                    </a:lnTo>
                    <a:lnTo>
                      <a:pt x="684" y="382"/>
                    </a:lnTo>
                    <a:lnTo>
                      <a:pt x="680" y="385"/>
                    </a:lnTo>
                    <a:lnTo>
                      <a:pt x="672" y="385"/>
                    </a:lnTo>
                    <a:lnTo>
                      <a:pt x="668" y="387"/>
                    </a:lnTo>
                    <a:lnTo>
                      <a:pt x="661" y="387"/>
                    </a:lnTo>
                    <a:lnTo>
                      <a:pt x="656" y="389"/>
                    </a:lnTo>
                    <a:lnTo>
                      <a:pt x="649" y="389"/>
                    </a:lnTo>
                    <a:lnTo>
                      <a:pt x="642" y="394"/>
                    </a:lnTo>
                    <a:lnTo>
                      <a:pt x="637" y="394"/>
                    </a:lnTo>
                    <a:lnTo>
                      <a:pt x="632" y="397"/>
                    </a:lnTo>
                    <a:lnTo>
                      <a:pt x="627" y="397"/>
                    </a:lnTo>
                    <a:lnTo>
                      <a:pt x="623" y="399"/>
                    </a:lnTo>
                    <a:lnTo>
                      <a:pt x="618" y="399"/>
                    </a:lnTo>
                    <a:lnTo>
                      <a:pt x="613" y="401"/>
                    </a:lnTo>
                    <a:lnTo>
                      <a:pt x="609" y="401"/>
                    </a:lnTo>
                    <a:lnTo>
                      <a:pt x="601" y="404"/>
                    </a:lnTo>
                    <a:lnTo>
                      <a:pt x="597" y="404"/>
                    </a:lnTo>
                    <a:lnTo>
                      <a:pt x="594" y="408"/>
                    </a:lnTo>
                    <a:lnTo>
                      <a:pt x="585" y="408"/>
                    </a:lnTo>
                    <a:lnTo>
                      <a:pt x="580" y="411"/>
                    </a:lnTo>
                    <a:lnTo>
                      <a:pt x="573" y="411"/>
                    </a:lnTo>
                    <a:lnTo>
                      <a:pt x="568" y="413"/>
                    </a:lnTo>
                    <a:lnTo>
                      <a:pt x="564" y="413"/>
                    </a:lnTo>
                    <a:lnTo>
                      <a:pt x="564" y="408"/>
                    </a:lnTo>
                    <a:lnTo>
                      <a:pt x="566" y="401"/>
                    </a:lnTo>
                    <a:lnTo>
                      <a:pt x="571" y="397"/>
                    </a:lnTo>
                    <a:lnTo>
                      <a:pt x="575" y="389"/>
                    </a:lnTo>
                    <a:lnTo>
                      <a:pt x="580" y="382"/>
                    </a:lnTo>
                    <a:lnTo>
                      <a:pt x="585" y="373"/>
                    </a:lnTo>
                    <a:lnTo>
                      <a:pt x="587" y="368"/>
                    </a:lnTo>
                    <a:lnTo>
                      <a:pt x="592" y="363"/>
                    </a:lnTo>
                    <a:lnTo>
                      <a:pt x="594" y="359"/>
                    </a:lnTo>
                    <a:lnTo>
                      <a:pt x="599" y="354"/>
                    </a:lnTo>
                    <a:lnTo>
                      <a:pt x="601" y="347"/>
                    </a:lnTo>
                    <a:lnTo>
                      <a:pt x="606" y="342"/>
                    </a:lnTo>
                    <a:lnTo>
                      <a:pt x="609" y="335"/>
                    </a:lnTo>
                    <a:lnTo>
                      <a:pt x="611" y="330"/>
                    </a:lnTo>
                    <a:lnTo>
                      <a:pt x="616" y="325"/>
                    </a:lnTo>
                    <a:lnTo>
                      <a:pt x="618" y="321"/>
                    </a:lnTo>
                    <a:lnTo>
                      <a:pt x="623" y="313"/>
                    </a:lnTo>
                    <a:lnTo>
                      <a:pt x="625" y="309"/>
                    </a:lnTo>
                    <a:lnTo>
                      <a:pt x="627" y="302"/>
                    </a:lnTo>
                    <a:lnTo>
                      <a:pt x="632" y="297"/>
                    </a:lnTo>
                    <a:lnTo>
                      <a:pt x="637" y="290"/>
                    </a:lnTo>
                    <a:lnTo>
                      <a:pt x="639" y="285"/>
                    </a:lnTo>
                    <a:lnTo>
                      <a:pt x="644" y="280"/>
                    </a:lnTo>
                    <a:lnTo>
                      <a:pt x="649" y="273"/>
                    </a:lnTo>
                    <a:lnTo>
                      <a:pt x="651" y="266"/>
                    </a:lnTo>
                    <a:lnTo>
                      <a:pt x="656" y="261"/>
                    </a:lnTo>
                    <a:lnTo>
                      <a:pt x="658" y="256"/>
                    </a:lnTo>
                    <a:lnTo>
                      <a:pt x="663" y="249"/>
                    </a:lnTo>
                    <a:lnTo>
                      <a:pt x="665" y="245"/>
                    </a:lnTo>
                    <a:lnTo>
                      <a:pt x="670" y="237"/>
                    </a:lnTo>
                    <a:lnTo>
                      <a:pt x="672" y="233"/>
                    </a:lnTo>
                    <a:lnTo>
                      <a:pt x="677" y="226"/>
                    </a:lnTo>
                    <a:lnTo>
                      <a:pt x="680" y="221"/>
                    </a:lnTo>
                    <a:lnTo>
                      <a:pt x="684" y="216"/>
                    </a:lnTo>
                    <a:lnTo>
                      <a:pt x="687" y="209"/>
                    </a:lnTo>
                    <a:lnTo>
                      <a:pt x="691" y="204"/>
                    </a:lnTo>
                    <a:lnTo>
                      <a:pt x="694" y="199"/>
                    </a:lnTo>
                    <a:lnTo>
                      <a:pt x="696" y="195"/>
                    </a:lnTo>
                    <a:lnTo>
                      <a:pt x="701" y="190"/>
                    </a:lnTo>
                    <a:lnTo>
                      <a:pt x="703" y="185"/>
                    </a:lnTo>
                    <a:lnTo>
                      <a:pt x="706" y="180"/>
                    </a:lnTo>
                    <a:lnTo>
                      <a:pt x="708" y="178"/>
                    </a:lnTo>
                    <a:lnTo>
                      <a:pt x="715" y="169"/>
                    </a:lnTo>
                    <a:lnTo>
                      <a:pt x="720" y="161"/>
                    </a:lnTo>
                    <a:lnTo>
                      <a:pt x="722" y="154"/>
                    </a:lnTo>
                    <a:lnTo>
                      <a:pt x="725" y="150"/>
                    </a:lnTo>
                    <a:lnTo>
                      <a:pt x="732" y="142"/>
                    </a:lnTo>
                    <a:lnTo>
                      <a:pt x="734" y="140"/>
                    </a:lnTo>
                    <a:lnTo>
                      <a:pt x="689" y="123"/>
                    </a:lnTo>
                    <a:lnTo>
                      <a:pt x="682" y="128"/>
                    </a:lnTo>
                    <a:lnTo>
                      <a:pt x="677" y="135"/>
                    </a:lnTo>
                    <a:lnTo>
                      <a:pt x="675" y="140"/>
                    </a:lnTo>
                    <a:lnTo>
                      <a:pt x="672" y="142"/>
                    </a:lnTo>
                    <a:lnTo>
                      <a:pt x="670" y="147"/>
                    </a:lnTo>
                    <a:lnTo>
                      <a:pt x="668" y="152"/>
                    </a:lnTo>
                    <a:lnTo>
                      <a:pt x="663" y="159"/>
                    </a:lnTo>
                    <a:lnTo>
                      <a:pt x="661" y="161"/>
                    </a:lnTo>
                    <a:lnTo>
                      <a:pt x="656" y="166"/>
                    </a:lnTo>
                    <a:lnTo>
                      <a:pt x="654" y="173"/>
                    </a:lnTo>
                    <a:lnTo>
                      <a:pt x="649" y="178"/>
                    </a:lnTo>
                    <a:lnTo>
                      <a:pt x="646" y="183"/>
                    </a:lnTo>
                    <a:lnTo>
                      <a:pt x="642" y="190"/>
                    </a:lnTo>
                    <a:lnTo>
                      <a:pt x="639" y="195"/>
                    </a:lnTo>
                    <a:lnTo>
                      <a:pt x="635" y="202"/>
                    </a:lnTo>
                    <a:lnTo>
                      <a:pt x="632" y="209"/>
                    </a:lnTo>
                    <a:lnTo>
                      <a:pt x="627" y="214"/>
                    </a:lnTo>
                    <a:lnTo>
                      <a:pt x="623" y="221"/>
                    </a:lnTo>
                    <a:lnTo>
                      <a:pt x="620" y="226"/>
                    </a:lnTo>
                    <a:lnTo>
                      <a:pt x="616" y="235"/>
                    </a:lnTo>
                    <a:lnTo>
                      <a:pt x="611" y="240"/>
                    </a:lnTo>
                    <a:lnTo>
                      <a:pt x="609" y="247"/>
                    </a:lnTo>
                    <a:lnTo>
                      <a:pt x="601" y="254"/>
                    </a:lnTo>
                    <a:lnTo>
                      <a:pt x="599" y="261"/>
                    </a:lnTo>
                    <a:lnTo>
                      <a:pt x="594" y="266"/>
                    </a:lnTo>
                    <a:lnTo>
                      <a:pt x="592" y="275"/>
                    </a:lnTo>
                    <a:lnTo>
                      <a:pt x="587" y="283"/>
                    </a:lnTo>
                    <a:lnTo>
                      <a:pt x="582" y="290"/>
                    </a:lnTo>
                    <a:lnTo>
                      <a:pt x="580" y="294"/>
                    </a:lnTo>
                    <a:lnTo>
                      <a:pt x="575" y="304"/>
                    </a:lnTo>
                    <a:lnTo>
                      <a:pt x="571" y="311"/>
                    </a:lnTo>
                    <a:lnTo>
                      <a:pt x="566" y="316"/>
                    </a:lnTo>
                    <a:lnTo>
                      <a:pt x="564" y="323"/>
                    </a:lnTo>
                    <a:lnTo>
                      <a:pt x="559" y="330"/>
                    </a:lnTo>
                    <a:lnTo>
                      <a:pt x="554" y="335"/>
                    </a:lnTo>
                    <a:lnTo>
                      <a:pt x="552" y="342"/>
                    </a:lnTo>
                    <a:lnTo>
                      <a:pt x="547" y="349"/>
                    </a:lnTo>
                    <a:lnTo>
                      <a:pt x="545" y="356"/>
                    </a:lnTo>
                    <a:lnTo>
                      <a:pt x="540" y="361"/>
                    </a:lnTo>
                    <a:lnTo>
                      <a:pt x="537" y="366"/>
                    </a:lnTo>
                    <a:lnTo>
                      <a:pt x="533" y="373"/>
                    </a:lnTo>
                    <a:lnTo>
                      <a:pt x="530" y="378"/>
                    </a:lnTo>
                    <a:lnTo>
                      <a:pt x="528" y="385"/>
                    </a:lnTo>
                    <a:lnTo>
                      <a:pt x="526" y="389"/>
                    </a:lnTo>
                    <a:lnTo>
                      <a:pt x="523" y="394"/>
                    </a:lnTo>
                    <a:lnTo>
                      <a:pt x="519" y="399"/>
                    </a:lnTo>
                    <a:lnTo>
                      <a:pt x="514" y="408"/>
                    </a:lnTo>
                    <a:lnTo>
                      <a:pt x="509" y="416"/>
                    </a:lnTo>
                    <a:lnTo>
                      <a:pt x="504" y="423"/>
                    </a:lnTo>
                    <a:lnTo>
                      <a:pt x="502" y="430"/>
                    </a:lnTo>
                    <a:lnTo>
                      <a:pt x="500" y="435"/>
                    </a:lnTo>
                    <a:lnTo>
                      <a:pt x="497" y="439"/>
                    </a:lnTo>
                    <a:lnTo>
                      <a:pt x="497" y="442"/>
                    </a:lnTo>
                    <a:lnTo>
                      <a:pt x="488" y="446"/>
                    </a:lnTo>
                    <a:lnTo>
                      <a:pt x="481" y="456"/>
                    </a:lnTo>
                    <a:lnTo>
                      <a:pt x="474" y="463"/>
                    </a:lnTo>
                    <a:lnTo>
                      <a:pt x="466" y="470"/>
                    </a:lnTo>
                    <a:lnTo>
                      <a:pt x="459" y="477"/>
                    </a:lnTo>
                    <a:lnTo>
                      <a:pt x="450" y="484"/>
                    </a:lnTo>
                    <a:lnTo>
                      <a:pt x="443" y="494"/>
                    </a:lnTo>
                    <a:lnTo>
                      <a:pt x="436" y="501"/>
                    </a:lnTo>
                    <a:lnTo>
                      <a:pt x="426" y="508"/>
                    </a:lnTo>
                    <a:lnTo>
                      <a:pt x="419" y="518"/>
                    </a:lnTo>
                    <a:lnTo>
                      <a:pt x="412" y="527"/>
                    </a:lnTo>
                    <a:lnTo>
                      <a:pt x="402" y="537"/>
                    </a:lnTo>
                    <a:lnTo>
                      <a:pt x="395" y="544"/>
                    </a:lnTo>
                    <a:lnTo>
                      <a:pt x="388" y="553"/>
                    </a:lnTo>
                    <a:lnTo>
                      <a:pt x="379" y="563"/>
                    </a:lnTo>
                    <a:lnTo>
                      <a:pt x="372" y="575"/>
                    </a:lnTo>
                    <a:lnTo>
                      <a:pt x="362" y="582"/>
                    </a:lnTo>
                    <a:lnTo>
                      <a:pt x="355" y="591"/>
                    </a:lnTo>
                    <a:lnTo>
                      <a:pt x="346" y="601"/>
                    </a:lnTo>
                    <a:lnTo>
                      <a:pt x="339" y="610"/>
                    </a:lnTo>
                    <a:lnTo>
                      <a:pt x="329" y="620"/>
                    </a:lnTo>
                    <a:lnTo>
                      <a:pt x="322" y="632"/>
                    </a:lnTo>
                    <a:lnTo>
                      <a:pt x="315" y="639"/>
                    </a:lnTo>
                    <a:lnTo>
                      <a:pt x="308" y="651"/>
                    </a:lnTo>
                    <a:lnTo>
                      <a:pt x="298" y="660"/>
                    </a:lnTo>
                    <a:lnTo>
                      <a:pt x="291" y="667"/>
                    </a:lnTo>
                    <a:lnTo>
                      <a:pt x="284" y="679"/>
                    </a:lnTo>
                    <a:lnTo>
                      <a:pt x="277" y="689"/>
                    </a:lnTo>
                    <a:lnTo>
                      <a:pt x="267" y="698"/>
                    </a:lnTo>
                    <a:lnTo>
                      <a:pt x="263" y="708"/>
                    </a:lnTo>
                    <a:lnTo>
                      <a:pt x="253" y="717"/>
                    </a:lnTo>
                    <a:lnTo>
                      <a:pt x="249" y="727"/>
                    </a:lnTo>
                    <a:lnTo>
                      <a:pt x="239" y="736"/>
                    </a:lnTo>
                    <a:lnTo>
                      <a:pt x="232" y="746"/>
                    </a:lnTo>
                    <a:lnTo>
                      <a:pt x="225" y="755"/>
                    </a:lnTo>
                    <a:lnTo>
                      <a:pt x="220" y="762"/>
                    </a:lnTo>
                    <a:lnTo>
                      <a:pt x="211" y="772"/>
                    </a:lnTo>
                    <a:lnTo>
                      <a:pt x="206" y="781"/>
                    </a:lnTo>
                    <a:lnTo>
                      <a:pt x="199" y="788"/>
                    </a:lnTo>
                    <a:lnTo>
                      <a:pt x="194" y="798"/>
                    </a:lnTo>
                    <a:lnTo>
                      <a:pt x="187" y="805"/>
                    </a:lnTo>
                    <a:lnTo>
                      <a:pt x="180" y="812"/>
                    </a:lnTo>
                    <a:lnTo>
                      <a:pt x="175" y="819"/>
                    </a:lnTo>
                    <a:lnTo>
                      <a:pt x="170" y="829"/>
                    </a:lnTo>
                    <a:lnTo>
                      <a:pt x="166" y="834"/>
                    </a:lnTo>
                    <a:lnTo>
                      <a:pt x="161" y="841"/>
                    </a:lnTo>
                    <a:lnTo>
                      <a:pt x="156" y="850"/>
                    </a:lnTo>
                    <a:lnTo>
                      <a:pt x="151" y="855"/>
                    </a:lnTo>
                    <a:lnTo>
                      <a:pt x="147" y="860"/>
                    </a:lnTo>
                    <a:lnTo>
                      <a:pt x="142" y="867"/>
                    </a:lnTo>
                    <a:lnTo>
                      <a:pt x="137" y="872"/>
                    </a:lnTo>
                    <a:lnTo>
                      <a:pt x="135" y="879"/>
                    </a:lnTo>
                    <a:lnTo>
                      <a:pt x="128" y="886"/>
                    </a:lnTo>
                    <a:lnTo>
                      <a:pt x="123" y="895"/>
                    </a:lnTo>
                    <a:lnTo>
                      <a:pt x="118" y="900"/>
                    </a:lnTo>
                    <a:lnTo>
                      <a:pt x="116" y="905"/>
                    </a:lnTo>
                    <a:lnTo>
                      <a:pt x="114" y="907"/>
                    </a:lnTo>
                    <a:lnTo>
                      <a:pt x="114" y="910"/>
                    </a:lnTo>
                    <a:lnTo>
                      <a:pt x="118" y="912"/>
                    </a:lnTo>
                    <a:lnTo>
                      <a:pt x="125" y="914"/>
                    </a:lnTo>
                    <a:lnTo>
                      <a:pt x="132" y="921"/>
                    </a:lnTo>
                    <a:lnTo>
                      <a:pt x="140" y="924"/>
                    </a:lnTo>
                    <a:lnTo>
                      <a:pt x="144" y="926"/>
                    </a:lnTo>
                    <a:lnTo>
                      <a:pt x="151" y="926"/>
                    </a:lnTo>
                    <a:lnTo>
                      <a:pt x="156" y="924"/>
                    </a:lnTo>
                    <a:lnTo>
                      <a:pt x="161" y="912"/>
                    </a:lnTo>
                    <a:lnTo>
                      <a:pt x="168" y="902"/>
                    </a:lnTo>
                    <a:lnTo>
                      <a:pt x="175" y="893"/>
                    </a:lnTo>
                    <a:lnTo>
                      <a:pt x="182" y="883"/>
                    </a:lnTo>
                    <a:lnTo>
                      <a:pt x="192" y="872"/>
                    </a:lnTo>
                    <a:lnTo>
                      <a:pt x="199" y="862"/>
                    </a:lnTo>
                    <a:lnTo>
                      <a:pt x="206" y="853"/>
                    </a:lnTo>
                    <a:lnTo>
                      <a:pt x="213" y="841"/>
                    </a:lnTo>
                    <a:lnTo>
                      <a:pt x="222" y="831"/>
                    </a:lnTo>
                    <a:lnTo>
                      <a:pt x="230" y="819"/>
                    </a:lnTo>
                    <a:lnTo>
                      <a:pt x="239" y="810"/>
                    </a:lnTo>
                    <a:lnTo>
                      <a:pt x="246" y="800"/>
                    </a:lnTo>
                    <a:lnTo>
                      <a:pt x="256" y="788"/>
                    </a:lnTo>
                    <a:lnTo>
                      <a:pt x="265" y="779"/>
                    </a:lnTo>
                    <a:lnTo>
                      <a:pt x="272" y="769"/>
                    </a:lnTo>
                    <a:lnTo>
                      <a:pt x="282" y="760"/>
                    </a:lnTo>
                    <a:lnTo>
                      <a:pt x="289" y="748"/>
                    </a:lnTo>
                    <a:lnTo>
                      <a:pt x="298" y="739"/>
                    </a:lnTo>
                    <a:lnTo>
                      <a:pt x="308" y="729"/>
                    </a:lnTo>
                    <a:lnTo>
                      <a:pt x="317" y="720"/>
                    </a:lnTo>
                    <a:lnTo>
                      <a:pt x="324" y="708"/>
                    </a:lnTo>
                    <a:lnTo>
                      <a:pt x="334" y="701"/>
                    </a:lnTo>
                    <a:lnTo>
                      <a:pt x="343" y="689"/>
                    </a:lnTo>
                    <a:lnTo>
                      <a:pt x="350" y="682"/>
                    </a:lnTo>
                    <a:lnTo>
                      <a:pt x="360" y="672"/>
                    </a:lnTo>
                    <a:lnTo>
                      <a:pt x="367" y="663"/>
                    </a:lnTo>
                    <a:lnTo>
                      <a:pt x="376" y="653"/>
                    </a:lnTo>
                    <a:lnTo>
                      <a:pt x="386" y="646"/>
                    </a:lnTo>
                    <a:lnTo>
                      <a:pt x="393" y="636"/>
                    </a:lnTo>
                    <a:lnTo>
                      <a:pt x="402" y="627"/>
                    </a:lnTo>
                    <a:lnTo>
                      <a:pt x="412" y="620"/>
                    </a:lnTo>
                    <a:lnTo>
                      <a:pt x="419" y="610"/>
                    </a:lnTo>
                    <a:lnTo>
                      <a:pt x="426" y="603"/>
                    </a:lnTo>
                    <a:lnTo>
                      <a:pt x="433" y="594"/>
                    </a:lnTo>
                    <a:lnTo>
                      <a:pt x="443" y="587"/>
                    </a:lnTo>
                    <a:lnTo>
                      <a:pt x="450" y="579"/>
                    </a:lnTo>
                    <a:lnTo>
                      <a:pt x="457" y="572"/>
                    </a:lnTo>
                    <a:lnTo>
                      <a:pt x="464" y="565"/>
                    </a:lnTo>
                    <a:lnTo>
                      <a:pt x="471" y="556"/>
                    </a:lnTo>
                    <a:lnTo>
                      <a:pt x="478" y="551"/>
                    </a:lnTo>
                    <a:lnTo>
                      <a:pt x="483" y="544"/>
                    </a:lnTo>
                    <a:lnTo>
                      <a:pt x="490" y="537"/>
                    </a:lnTo>
                    <a:lnTo>
                      <a:pt x="497" y="530"/>
                    </a:lnTo>
                    <a:lnTo>
                      <a:pt x="504" y="525"/>
                    </a:lnTo>
                    <a:lnTo>
                      <a:pt x="509" y="520"/>
                    </a:lnTo>
                    <a:lnTo>
                      <a:pt x="516" y="513"/>
                    </a:lnTo>
                    <a:lnTo>
                      <a:pt x="521" y="508"/>
                    </a:lnTo>
                    <a:lnTo>
                      <a:pt x="528" y="506"/>
                    </a:lnTo>
                    <a:lnTo>
                      <a:pt x="530" y="499"/>
                    </a:lnTo>
                    <a:lnTo>
                      <a:pt x="537" y="494"/>
                    </a:lnTo>
                    <a:lnTo>
                      <a:pt x="542" y="492"/>
                    </a:lnTo>
                    <a:lnTo>
                      <a:pt x="545" y="487"/>
                    </a:lnTo>
                    <a:lnTo>
                      <a:pt x="554" y="480"/>
                    </a:lnTo>
                    <a:lnTo>
                      <a:pt x="559" y="475"/>
                    </a:lnTo>
                    <a:lnTo>
                      <a:pt x="566" y="470"/>
                    </a:lnTo>
                    <a:lnTo>
                      <a:pt x="568" y="468"/>
                    </a:lnTo>
                    <a:lnTo>
                      <a:pt x="571" y="465"/>
                    </a:lnTo>
                    <a:lnTo>
                      <a:pt x="575" y="463"/>
                    </a:lnTo>
                    <a:lnTo>
                      <a:pt x="578" y="463"/>
                    </a:lnTo>
                    <a:lnTo>
                      <a:pt x="582" y="461"/>
                    </a:lnTo>
                    <a:lnTo>
                      <a:pt x="587" y="458"/>
                    </a:lnTo>
                    <a:lnTo>
                      <a:pt x="594" y="456"/>
                    </a:lnTo>
                    <a:lnTo>
                      <a:pt x="599" y="456"/>
                    </a:lnTo>
                    <a:lnTo>
                      <a:pt x="609" y="454"/>
                    </a:lnTo>
                    <a:lnTo>
                      <a:pt x="616" y="451"/>
                    </a:lnTo>
                    <a:lnTo>
                      <a:pt x="623" y="449"/>
                    </a:lnTo>
                    <a:lnTo>
                      <a:pt x="632" y="446"/>
                    </a:lnTo>
                    <a:lnTo>
                      <a:pt x="635" y="444"/>
                    </a:lnTo>
                    <a:lnTo>
                      <a:pt x="639" y="444"/>
                    </a:lnTo>
                    <a:lnTo>
                      <a:pt x="646" y="442"/>
                    </a:lnTo>
                    <a:lnTo>
                      <a:pt x="651" y="442"/>
                    </a:lnTo>
                    <a:lnTo>
                      <a:pt x="654" y="439"/>
                    </a:lnTo>
                    <a:lnTo>
                      <a:pt x="658" y="437"/>
                    </a:lnTo>
                    <a:lnTo>
                      <a:pt x="663" y="437"/>
                    </a:lnTo>
                    <a:lnTo>
                      <a:pt x="668" y="435"/>
                    </a:lnTo>
                    <a:lnTo>
                      <a:pt x="675" y="432"/>
                    </a:lnTo>
                    <a:lnTo>
                      <a:pt x="680" y="432"/>
                    </a:lnTo>
                    <a:lnTo>
                      <a:pt x="684" y="430"/>
                    </a:lnTo>
                    <a:lnTo>
                      <a:pt x="689" y="430"/>
                    </a:lnTo>
                    <a:lnTo>
                      <a:pt x="694" y="427"/>
                    </a:lnTo>
                    <a:lnTo>
                      <a:pt x="699" y="425"/>
                    </a:lnTo>
                    <a:lnTo>
                      <a:pt x="703" y="423"/>
                    </a:lnTo>
                    <a:lnTo>
                      <a:pt x="708" y="423"/>
                    </a:lnTo>
                    <a:lnTo>
                      <a:pt x="715" y="420"/>
                    </a:lnTo>
                    <a:lnTo>
                      <a:pt x="720" y="418"/>
                    </a:lnTo>
                    <a:lnTo>
                      <a:pt x="725" y="418"/>
                    </a:lnTo>
                    <a:lnTo>
                      <a:pt x="729" y="416"/>
                    </a:lnTo>
                    <a:lnTo>
                      <a:pt x="734" y="413"/>
                    </a:lnTo>
                    <a:lnTo>
                      <a:pt x="739" y="413"/>
                    </a:lnTo>
                    <a:lnTo>
                      <a:pt x="746" y="411"/>
                    </a:lnTo>
                    <a:lnTo>
                      <a:pt x="751" y="411"/>
                    </a:lnTo>
                    <a:lnTo>
                      <a:pt x="755" y="408"/>
                    </a:lnTo>
                    <a:lnTo>
                      <a:pt x="760" y="408"/>
                    </a:lnTo>
                    <a:lnTo>
                      <a:pt x="765" y="404"/>
                    </a:lnTo>
                    <a:lnTo>
                      <a:pt x="772" y="404"/>
                    </a:lnTo>
                    <a:lnTo>
                      <a:pt x="774" y="401"/>
                    </a:lnTo>
                    <a:lnTo>
                      <a:pt x="779" y="401"/>
                    </a:lnTo>
                    <a:lnTo>
                      <a:pt x="784" y="399"/>
                    </a:lnTo>
                    <a:lnTo>
                      <a:pt x="789" y="399"/>
                    </a:lnTo>
                    <a:lnTo>
                      <a:pt x="793" y="397"/>
                    </a:lnTo>
                    <a:lnTo>
                      <a:pt x="800" y="394"/>
                    </a:lnTo>
                    <a:lnTo>
                      <a:pt x="803" y="394"/>
                    </a:lnTo>
                    <a:lnTo>
                      <a:pt x="807" y="392"/>
                    </a:lnTo>
                    <a:lnTo>
                      <a:pt x="817" y="389"/>
                    </a:lnTo>
                    <a:lnTo>
                      <a:pt x="826" y="387"/>
                    </a:lnTo>
                    <a:lnTo>
                      <a:pt x="834" y="385"/>
                    </a:lnTo>
                    <a:lnTo>
                      <a:pt x="841" y="385"/>
                    </a:lnTo>
                    <a:lnTo>
                      <a:pt x="843" y="387"/>
                    </a:lnTo>
                    <a:lnTo>
                      <a:pt x="848" y="392"/>
                    </a:lnTo>
                    <a:lnTo>
                      <a:pt x="850" y="397"/>
                    </a:lnTo>
                    <a:lnTo>
                      <a:pt x="855" y="401"/>
                    </a:lnTo>
                    <a:lnTo>
                      <a:pt x="860" y="408"/>
                    </a:lnTo>
                    <a:lnTo>
                      <a:pt x="862" y="413"/>
                    </a:lnTo>
                    <a:lnTo>
                      <a:pt x="869" y="418"/>
                    </a:lnTo>
                    <a:lnTo>
                      <a:pt x="874" y="427"/>
                    </a:lnTo>
                    <a:lnTo>
                      <a:pt x="876" y="432"/>
                    </a:lnTo>
                    <a:lnTo>
                      <a:pt x="883" y="437"/>
                    </a:lnTo>
                    <a:lnTo>
                      <a:pt x="886" y="444"/>
                    </a:lnTo>
                    <a:lnTo>
                      <a:pt x="890" y="451"/>
                    </a:lnTo>
                    <a:lnTo>
                      <a:pt x="895" y="456"/>
                    </a:lnTo>
                    <a:lnTo>
                      <a:pt x="897" y="461"/>
                    </a:lnTo>
                    <a:lnTo>
                      <a:pt x="902" y="465"/>
                    </a:lnTo>
                    <a:lnTo>
                      <a:pt x="905" y="470"/>
                    </a:lnTo>
                    <a:lnTo>
                      <a:pt x="900" y="473"/>
                    </a:lnTo>
                    <a:lnTo>
                      <a:pt x="895" y="477"/>
                    </a:lnTo>
                    <a:lnTo>
                      <a:pt x="890" y="480"/>
                    </a:lnTo>
                    <a:lnTo>
                      <a:pt x="886" y="484"/>
                    </a:lnTo>
                    <a:lnTo>
                      <a:pt x="881" y="487"/>
                    </a:lnTo>
                    <a:lnTo>
                      <a:pt x="876" y="494"/>
                    </a:lnTo>
                    <a:lnTo>
                      <a:pt x="871" y="496"/>
                    </a:lnTo>
                    <a:lnTo>
                      <a:pt x="867" y="501"/>
                    </a:lnTo>
                    <a:lnTo>
                      <a:pt x="860" y="506"/>
                    </a:lnTo>
                    <a:lnTo>
                      <a:pt x="855" y="511"/>
                    </a:lnTo>
                    <a:lnTo>
                      <a:pt x="848" y="513"/>
                    </a:lnTo>
                    <a:lnTo>
                      <a:pt x="843" y="520"/>
                    </a:lnTo>
                    <a:lnTo>
                      <a:pt x="836" y="522"/>
                    </a:lnTo>
                    <a:lnTo>
                      <a:pt x="831" y="527"/>
                    </a:lnTo>
                    <a:lnTo>
                      <a:pt x="826" y="532"/>
                    </a:lnTo>
                    <a:lnTo>
                      <a:pt x="822" y="537"/>
                    </a:lnTo>
                    <a:lnTo>
                      <a:pt x="817" y="539"/>
                    </a:lnTo>
                    <a:lnTo>
                      <a:pt x="810" y="544"/>
                    </a:lnTo>
                    <a:lnTo>
                      <a:pt x="805" y="549"/>
                    </a:lnTo>
                    <a:lnTo>
                      <a:pt x="800" y="553"/>
                    </a:lnTo>
                    <a:lnTo>
                      <a:pt x="793" y="558"/>
                    </a:lnTo>
                    <a:lnTo>
                      <a:pt x="786" y="563"/>
                    </a:lnTo>
                    <a:lnTo>
                      <a:pt x="781" y="568"/>
                    </a:lnTo>
                    <a:lnTo>
                      <a:pt x="777" y="572"/>
                    </a:lnTo>
                    <a:lnTo>
                      <a:pt x="770" y="577"/>
                    </a:lnTo>
                    <a:lnTo>
                      <a:pt x="762" y="579"/>
                    </a:lnTo>
                    <a:lnTo>
                      <a:pt x="758" y="584"/>
                    </a:lnTo>
                    <a:lnTo>
                      <a:pt x="751" y="589"/>
                    </a:lnTo>
                    <a:lnTo>
                      <a:pt x="744" y="594"/>
                    </a:lnTo>
                    <a:lnTo>
                      <a:pt x="739" y="598"/>
                    </a:lnTo>
                    <a:lnTo>
                      <a:pt x="732" y="603"/>
                    </a:lnTo>
                    <a:lnTo>
                      <a:pt x="725" y="608"/>
                    </a:lnTo>
                    <a:lnTo>
                      <a:pt x="720" y="613"/>
                    </a:lnTo>
                    <a:lnTo>
                      <a:pt x="713" y="617"/>
                    </a:lnTo>
                    <a:lnTo>
                      <a:pt x="706" y="622"/>
                    </a:lnTo>
                    <a:lnTo>
                      <a:pt x="701" y="627"/>
                    </a:lnTo>
                    <a:lnTo>
                      <a:pt x="691" y="632"/>
                    </a:lnTo>
                    <a:lnTo>
                      <a:pt x="684" y="636"/>
                    </a:lnTo>
                    <a:lnTo>
                      <a:pt x="677" y="639"/>
                    </a:lnTo>
                    <a:lnTo>
                      <a:pt x="672" y="646"/>
                    </a:lnTo>
                    <a:lnTo>
                      <a:pt x="665" y="648"/>
                    </a:lnTo>
                    <a:lnTo>
                      <a:pt x="658" y="653"/>
                    </a:lnTo>
                    <a:lnTo>
                      <a:pt x="651" y="658"/>
                    </a:lnTo>
                    <a:lnTo>
                      <a:pt x="644" y="663"/>
                    </a:lnTo>
                    <a:lnTo>
                      <a:pt x="637" y="667"/>
                    </a:lnTo>
                    <a:lnTo>
                      <a:pt x="630" y="672"/>
                    </a:lnTo>
                    <a:lnTo>
                      <a:pt x="623" y="677"/>
                    </a:lnTo>
                    <a:lnTo>
                      <a:pt x="616" y="682"/>
                    </a:lnTo>
                    <a:lnTo>
                      <a:pt x="609" y="686"/>
                    </a:lnTo>
                    <a:lnTo>
                      <a:pt x="599" y="691"/>
                    </a:lnTo>
                    <a:lnTo>
                      <a:pt x="592" y="696"/>
                    </a:lnTo>
                    <a:lnTo>
                      <a:pt x="585" y="701"/>
                    </a:lnTo>
                    <a:lnTo>
                      <a:pt x="578" y="705"/>
                    </a:lnTo>
                    <a:lnTo>
                      <a:pt x="571" y="710"/>
                    </a:lnTo>
                    <a:lnTo>
                      <a:pt x="564" y="715"/>
                    </a:lnTo>
                    <a:lnTo>
                      <a:pt x="554" y="720"/>
                    </a:lnTo>
                    <a:lnTo>
                      <a:pt x="545" y="724"/>
                    </a:lnTo>
                    <a:lnTo>
                      <a:pt x="537" y="729"/>
                    </a:lnTo>
                    <a:lnTo>
                      <a:pt x="530" y="734"/>
                    </a:lnTo>
                    <a:lnTo>
                      <a:pt x="523" y="741"/>
                    </a:lnTo>
                    <a:lnTo>
                      <a:pt x="514" y="743"/>
                    </a:lnTo>
                    <a:lnTo>
                      <a:pt x="507" y="748"/>
                    </a:lnTo>
                    <a:lnTo>
                      <a:pt x="497" y="755"/>
                    </a:lnTo>
                    <a:lnTo>
                      <a:pt x="490" y="760"/>
                    </a:lnTo>
                    <a:lnTo>
                      <a:pt x="488" y="760"/>
                    </a:lnTo>
                    <a:lnTo>
                      <a:pt x="485" y="762"/>
                    </a:lnTo>
                    <a:lnTo>
                      <a:pt x="481" y="765"/>
                    </a:lnTo>
                    <a:lnTo>
                      <a:pt x="474" y="769"/>
                    </a:lnTo>
                    <a:lnTo>
                      <a:pt x="469" y="772"/>
                    </a:lnTo>
                    <a:lnTo>
                      <a:pt x="464" y="774"/>
                    </a:lnTo>
                    <a:lnTo>
                      <a:pt x="459" y="777"/>
                    </a:lnTo>
                    <a:lnTo>
                      <a:pt x="455" y="781"/>
                    </a:lnTo>
                    <a:lnTo>
                      <a:pt x="447" y="786"/>
                    </a:lnTo>
                    <a:lnTo>
                      <a:pt x="443" y="788"/>
                    </a:lnTo>
                    <a:lnTo>
                      <a:pt x="438" y="796"/>
                    </a:lnTo>
                    <a:lnTo>
                      <a:pt x="431" y="800"/>
                    </a:lnTo>
                    <a:lnTo>
                      <a:pt x="426" y="803"/>
                    </a:lnTo>
                    <a:lnTo>
                      <a:pt x="419" y="810"/>
                    </a:lnTo>
                    <a:lnTo>
                      <a:pt x="412" y="815"/>
                    </a:lnTo>
                    <a:lnTo>
                      <a:pt x="402" y="819"/>
                    </a:lnTo>
                    <a:lnTo>
                      <a:pt x="395" y="824"/>
                    </a:lnTo>
                    <a:lnTo>
                      <a:pt x="388" y="829"/>
                    </a:lnTo>
                    <a:lnTo>
                      <a:pt x="379" y="836"/>
                    </a:lnTo>
                    <a:lnTo>
                      <a:pt x="372" y="841"/>
                    </a:lnTo>
                    <a:lnTo>
                      <a:pt x="362" y="845"/>
                    </a:lnTo>
                    <a:lnTo>
                      <a:pt x="355" y="855"/>
                    </a:lnTo>
                    <a:lnTo>
                      <a:pt x="346" y="860"/>
                    </a:lnTo>
                    <a:lnTo>
                      <a:pt x="336" y="867"/>
                    </a:lnTo>
                    <a:lnTo>
                      <a:pt x="329" y="872"/>
                    </a:lnTo>
                    <a:lnTo>
                      <a:pt x="320" y="881"/>
                    </a:lnTo>
                    <a:lnTo>
                      <a:pt x="310" y="886"/>
                    </a:lnTo>
                    <a:lnTo>
                      <a:pt x="303" y="893"/>
                    </a:lnTo>
                    <a:lnTo>
                      <a:pt x="294" y="898"/>
                    </a:lnTo>
                    <a:lnTo>
                      <a:pt x="284" y="905"/>
                    </a:lnTo>
                    <a:lnTo>
                      <a:pt x="275" y="910"/>
                    </a:lnTo>
                    <a:lnTo>
                      <a:pt x="265" y="919"/>
                    </a:lnTo>
                    <a:lnTo>
                      <a:pt x="256" y="924"/>
                    </a:lnTo>
                    <a:lnTo>
                      <a:pt x="249" y="931"/>
                    </a:lnTo>
                    <a:lnTo>
                      <a:pt x="239" y="936"/>
                    </a:lnTo>
                    <a:lnTo>
                      <a:pt x="230" y="943"/>
                    </a:lnTo>
                    <a:lnTo>
                      <a:pt x="220" y="950"/>
                    </a:lnTo>
                    <a:lnTo>
                      <a:pt x="213" y="955"/>
                    </a:lnTo>
                    <a:lnTo>
                      <a:pt x="204" y="962"/>
                    </a:lnTo>
                    <a:lnTo>
                      <a:pt x="196" y="967"/>
                    </a:lnTo>
                    <a:lnTo>
                      <a:pt x="187" y="971"/>
                    </a:lnTo>
                    <a:lnTo>
                      <a:pt x="180" y="978"/>
                    </a:lnTo>
                    <a:lnTo>
                      <a:pt x="170" y="983"/>
                    </a:lnTo>
                    <a:lnTo>
                      <a:pt x="166" y="990"/>
                    </a:lnTo>
                    <a:lnTo>
                      <a:pt x="156" y="995"/>
                    </a:lnTo>
                    <a:lnTo>
                      <a:pt x="149" y="1000"/>
                    </a:lnTo>
                    <a:lnTo>
                      <a:pt x="142" y="1005"/>
                    </a:lnTo>
                    <a:lnTo>
                      <a:pt x="137" y="1009"/>
                    </a:lnTo>
                    <a:lnTo>
                      <a:pt x="130" y="1014"/>
                    </a:lnTo>
                    <a:lnTo>
                      <a:pt x="123" y="1019"/>
                    </a:lnTo>
                    <a:lnTo>
                      <a:pt x="118" y="1024"/>
                    </a:lnTo>
                    <a:lnTo>
                      <a:pt x="114" y="1026"/>
                    </a:lnTo>
                    <a:lnTo>
                      <a:pt x="109" y="1031"/>
                    </a:lnTo>
                    <a:lnTo>
                      <a:pt x="102" y="1035"/>
                    </a:lnTo>
                    <a:lnTo>
                      <a:pt x="99" y="1038"/>
                    </a:lnTo>
                    <a:lnTo>
                      <a:pt x="95" y="1040"/>
                    </a:lnTo>
                    <a:lnTo>
                      <a:pt x="87" y="1045"/>
                    </a:lnTo>
                    <a:lnTo>
                      <a:pt x="85" y="1050"/>
                    </a:lnTo>
                    <a:lnTo>
                      <a:pt x="76" y="1054"/>
                    </a:lnTo>
                    <a:lnTo>
                      <a:pt x="69" y="1059"/>
                    </a:lnTo>
                    <a:lnTo>
                      <a:pt x="59" y="1059"/>
                    </a:lnTo>
                    <a:lnTo>
                      <a:pt x="52" y="1059"/>
                    </a:lnTo>
                    <a:lnTo>
                      <a:pt x="45" y="1054"/>
                    </a:lnTo>
                    <a:lnTo>
                      <a:pt x="35" y="1052"/>
                    </a:lnTo>
                    <a:lnTo>
                      <a:pt x="31" y="1050"/>
                    </a:lnTo>
                    <a:lnTo>
                      <a:pt x="26" y="1047"/>
                    </a:lnTo>
                    <a:lnTo>
                      <a:pt x="19" y="1040"/>
                    </a:lnTo>
                    <a:lnTo>
                      <a:pt x="14" y="1038"/>
                    </a:lnTo>
                    <a:lnTo>
                      <a:pt x="7" y="1033"/>
                    </a:lnTo>
                    <a:lnTo>
                      <a:pt x="5" y="1026"/>
                    </a:lnTo>
                    <a:lnTo>
                      <a:pt x="0" y="1021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02" name="Freeform 113"/>
              <p:cNvSpPr>
                <a:spLocks noChangeAspect="1"/>
              </p:cNvSpPr>
              <p:nvPr/>
            </p:nvSpPr>
            <p:spPr bwMode="auto">
              <a:xfrm>
                <a:off x="2281" y="8977"/>
                <a:ext cx="500" cy="1237"/>
              </a:xfrm>
              <a:custGeom>
                <a:avLst/>
                <a:gdLst>
                  <a:gd name="T0" fmla="*/ 280 w 500"/>
                  <a:gd name="T1" fmla="*/ 1164 h 1237"/>
                  <a:gd name="T2" fmla="*/ 235 w 500"/>
                  <a:gd name="T3" fmla="*/ 1081 h 1237"/>
                  <a:gd name="T4" fmla="*/ 180 w 500"/>
                  <a:gd name="T5" fmla="*/ 964 h 1237"/>
                  <a:gd name="T6" fmla="*/ 119 w 500"/>
                  <a:gd name="T7" fmla="*/ 824 h 1237"/>
                  <a:gd name="T8" fmla="*/ 64 w 500"/>
                  <a:gd name="T9" fmla="*/ 667 h 1237"/>
                  <a:gd name="T10" fmla="*/ 22 w 500"/>
                  <a:gd name="T11" fmla="*/ 504 h 1237"/>
                  <a:gd name="T12" fmla="*/ 3 w 500"/>
                  <a:gd name="T13" fmla="*/ 352 h 1237"/>
                  <a:gd name="T14" fmla="*/ 5 w 500"/>
                  <a:gd name="T15" fmla="*/ 226 h 1237"/>
                  <a:gd name="T16" fmla="*/ 29 w 500"/>
                  <a:gd name="T17" fmla="*/ 131 h 1237"/>
                  <a:gd name="T18" fmla="*/ 69 w 500"/>
                  <a:gd name="T19" fmla="*/ 59 h 1237"/>
                  <a:gd name="T20" fmla="*/ 121 w 500"/>
                  <a:gd name="T21" fmla="*/ 17 h 1237"/>
                  <a:gd name="T22" fmla="*/ 192 w 500"/>
                  <a:gd name="T23" fmla="*/ 0 h 1237"/>
                  <a:gd name="T24" fmla="*/ 268 w 500"/>
                  <a:gd name="T25" fmla="*/ 10 h 1237"/>
                  <a:gd name="T26" fmla="*/ 337 w 500"/>
                  <a:gd name="T27" fmla="*/ 55 h 1237"/>
                  <a:gd name="T28" fmla="*/ 391 w 500"/>
                  <a:gd name="T29" fmla="*/ 128 h 1237"/>
                  <a:gd name="T30" fmla="*/ 436 w 500"/>
                  <a:gd name="T31" fmla="*/ 221 h 1237"/>
                  <a:gd name="T32" fmla="*/ 469 w 500"/>
                  <a:gd name="T33" fmla="*/ 321 h 1237"/>
                  <a:gd name="T34" fmla="*/ 491 w 500"/>
                  <a:gd name="T35" fmla="*/ 418 h 1237"/>
                  <a:gd name="T36" fmla="*/ 500 w 500"/>
                  <a:gd name="T37" fmla="*/ 499 h 1237"/>
                  <a:gd name="T38" fmla="*/ 500 w 500"/>
                  <a:gd name="T39" fmla="*/ 561 h 1237"/>
                  <a:gd name="T40" fmla="*/ 460 w 500"/>
                  <a:gd name="T41" fmla="*/ 596 h 1237"/>
                  <a:gd name="T42" fmla="*/ 419 w 500"/>
                  <a:gd name="T43" fmla="*/ 558 h 1237"/>
                  <a:gd name="T44" fmla="*/ 386 w 500"/>
                  <a:gd name="T45" fmla="*/ 620 h 1237"/>
                  <a:gd name="T46" fmla="*/ 346 w 500"/>
                  <a:gd name="T47" fmla="*/ 677 h 1237"/>
                  <a:gd name="T48" fmla="*/ 299 w 500"/>
                  <a:gd name="T49" fmla="*/ 703 h 1237"/>
                  <a:gd name="T50" fmla="*/ 277 w 500"/>
                  <a:gd name="T51" fmla="*/ 575 h 1237"/>
                  <a:gd name="T52" fmla="*/ 261 w 500"/>
                  <a:gd name="T53" fmla="*/ 458 h 1237"/>
                  <a:gd name="T54" fmla="*/ 249 w 500"/>
                  <a:gd name="T55" fmla="*/ 361 h 1237"/>
                  <a:gd name="T56" fmla="*/ 239 w 500"/>
                  <a:gd name="T57" fmla="*/ 280 h 1237"/>
                  <a:gd name="T58" fmla="*/ 235 w 500"/>
                  <a:gd name="T59" fmla="*/ 228 h 1237"/>
                  <a:gd name="T60" fmla="*/ 187 w 500"/>
                  <a:gd name="T61" fmla="*/ 240 h 1237"/>
                  <a:gd name="T62" fmla="*/ 190 w 500"/>
                  <a:gd name="T63" fmla="*/ 321 h 1237"/>
                  <a:gd name="T64" fmla="*/ 194 w 500"/>
                  <a:gd name="T65" fmla="*/ 378 h 1237"/>
                  <a:gd name="T66" fmla="*/ 199 w 500"/>
                  <a:gd name="T67" fmla="*/ 428 h 1237"/>
                  <a:gd name="T68" fmla="*/ 204 w 500"/>
                  <a:gd name="T69" fmla="*/ 477 h 1237"/>
                  <a:gd name="T70" fmla="*/ 190 w 500"/>
                  <a:gd name="T71" fmla="*/ 487 h 1237"/>
                  <a:gd name="T72" fmla="*/ 131 w 500"/>
                  <a:gd name="T73" fmla="*/ 420 h 1237"/>
                  <a:gd name="T74" fmla="*/ 78 w 500"/>
                  <a:gd name="T75" fmla="*/ 359 h 1237"/>
                  <a:gd name="T76" fmla="*/ 43 w 500"/>
                  <a:gd name="T77" fmla="*/ 371 h 1237"/>
                  <a:gd name="T78" fmla="*/ 97 w 500"/>
                  <a:gd name="T79" fmla="*/ 437 h 1237"/>
                  <a:gd name="T80" fmla="*/ 168 w 500"/>
                  <a:gd name="T81" fmla="*/ 520 h 1237"/>
                  <a:gd name="T82" fmla="*/ 223 w 500"/>
                  <a:gd name="T83" fmla="*/ 580 h 1237"/>
                  <a:gd name="T84" fmla="*/ 239 w 500"/>
                  <a:gd name="T85" fmla="*/ 686 h 1237"/>
                  <a:gd name="T86" fmla="*/ 261 w 500"/>
                  <a:gd name="T87" fmla="*/ 784 h 1237"/>
                  <a:gd name="T88" fmla="*/ 280 w 500"/>
                  <a:gd name="T89" fmla="*/ 872 h 1237"/>
                  <a:gd name="T90" fmla="*/ 296 w 500"/>
                  <a:gd name="T91" fmla="*/ 941 h 1237"/>
                  <a:gd name="T92" fmla="*/ 311 w 500"/>
                  <a:gd name="T93" fmla="*/ 1000 h 1237"/>
                  <a:gd name="T94" fmla="*/ 356 w 500"/>
                  <a:gd name="T95" fmla="*/ 976 h 1237"/>
                  <a:gd name="T96" fmla="*/ 339 w 500"/>
                  <a:gd name="T97" fmla="*/ 907 h 1237"/>
                  <a:gd name="T98" fmla="*/ 325 w 500"/>
                  <a:gd name="T99" fmla="*/ 841 h 1237"/>
                  <a:gd name="T100" fmla="*/ 320 w 500"/>
                  <a:gd name="T101" fmla="*/ 779 h 1237"/>
                  <a:gd name="T102" fmla="*/ 363 w 500"/>
                  <a:gd name="T103" fmla="*/ 722 h 1237"/>
                  <a:gd name="T104" fmla="*/ 403 w 500"/>
                  <a:gd name="T105" fmla="*/ 660 h 1237"/>
                  <a:gd name="T106" fmla="*/ 434 w 500"/>
                  <a:gd name="T107" fmla="*/ 606 h 1237"/>
                  <a:gd name="T108" fmla="*/ 498 w 500"/>
                  <a:gd name="T109" fmla="*/ 625 h 1237"/>
                  <a:gd name="T110" fmla="*/ 488 w 500"/>
                  <a:gd name="T111" fmla="*/ 717 h 1237"/>
                  <a:gd name="T112" fmla="*/ 474 w 500"/>
                  <a:gd name="T113" fmla="*/ 817 h 1237"/>
                  <a:gd name="T114" fmla="*/ 455 w 500"/>
                  <a:gd name="T115" fmla="*/ 917 h 1237"/>
                  <a:gd name="T116" fmla="*/ 431 w 500"/>
                  <a:gd name="T117" fmla="*/ 1014 h 1237"/>
                  <a:gd name="T118" fmla="*/ 408 w 500"/>
                  <a:gd name="T119" fmla="*/ 1102 h 1237"/>
                  <a:gd name="T120" fmla="*/ 379 w 500"/>
                  <a:gd name="T121" fmla="*/ 1173 h 1237"/>
                  <a:gd name="T122" fmla="*/ 356 w 500"/>
                  <a:gd name="T123" fmla="*/ 1226 h 1237"/>
                  <a:gd name="T124" fmla="*/ 306 w 500"/>
                  <a:gd name="T125" fmla="*/ 1209 h 12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0"/>
                  <a:gd name="T190" fmla="*/ 0 h 1237"/>
                  <a:gd name="T191" fmla="*/ 500 w 500"/>
                  <a:gd name="T192" fmla="*/ 1237 h 12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0" h="1237">
                    <a:moveTo>
                      <a:pt x="306" y="1209"/>
                    </a:moveTo>
                    <a:lnTo>
                      <a:pt x="303" y="1207"/>
                    </a:lnTo>
                    <a:lnTo>
                      <a:pt x="301" y="1204"/>
                    </a:lnTo>
                    <a:lnTo>
                      <a:pt x="299" y="1199"/>
                    </a:lnTo>
                    <a:lnTo>
                      <a:pt x="294" y="1192"/>
                    </a:lnTo>
                    <a:lnTo>
                      <a:pt x="292" y="1188"/>
                    </a:lnTo>
                    <a:lnTo>
                      <a:pt x="287" y="1180"/>
                    </a:lnTo>
                    <a:lnTo>
                      <a:pt x="284" y="1176"/>
                    </a:lnTo>
                    <a:lnTo>
                      <a:pt x="282" y="1171"/>
                    </a:lnTo>
                    <a:lnTo>
                      <a:pt x="280" y="1164"/>
                    </a:lnTo>
                    <a:lnTo>
                      <a:pt x="275" y="1159"/>
                    </a:lnTo>
                    <a:lnTo>
                      <a:pt x="273" y="1152"/>
                    </a:lnTo>
                    <a:lnTo>
                      <a:pt x="268" y="1145"/>
                    </a:lnTo>
                    <a:lnTo>
                      <a:pt x="263" y="1135"/>
                    </a:lnTo>
                    <a:lnTo>
                      <a:pt x="258" y="1128"/>
                    </a:lnTo>
                    <a:lnTo>
                      <a:pt x="256" y="1119"/>
                    </a:lnTo>
                    <a:lnTo>
                      <a:pt x="251" y="1109"/>
                    </a:lnTo>
                    <a:lnTo>
                      <a:pt x="244" y="1102"/>
                    </a:lnTo>
                    <a:lnTo>
                      <a:pt x="239" y="1093"/>
                    </a:lnTo>
                    <a:lnTo>
                      <a:pt x="235" y="1081"/>
                    </a:lnTo>
                    <a:lnTo>
                      <a:pt x="230" y="1074"/>
                    </a:lnTo>
                    <a:lnTo>
                      <a:pt x="225" y="1062"/>
                    </a:lnTo>
                    <a:lnTo>
                      <a:pt x="221" y="1050"/>
                    </a:lnTo>
                    <a:lnTo>
                      <a:pt x="213" y="1038"/>
                    </a:lnTo>
                    <a:lnTo>
                      <a:pt x="209" y="1026"/>
                    </a:lnTo>
                    <a:lnTo>
                      <a:pt x="202" y="1014"/>
                    </a:lnTo>
                    <a:lnTo>
                      <a:pt x="197" y="1005"/>
                    </a:lnTo>
                    <a:lnTo>
                      <a:pt x="190" y="990"/>
                    </a:lnTo>
                    <a:lnTo>
                      <a:pt x="185" y="979"/>
                    </a:lnTo>
                    <a:lnTo>
                      <a:pt x="180" y="964"/>
                    </a:lnTo>
                    <a:lnTo>
                      <a:pt x="173" y="952"/>
                    </a:lnTo>
                    <a:lnTo>
                      <a:pt x="168" y="938"/>
                    </a:lnTo>
                    <a:lnTo>
                      <a:pt x="161" y="924"/>
                    </a:lnTo>
                    <a:lnTo>
                      <a:pt x="154" y="910"/>
                    </a:lnTo>
                    <a:lnTo>
                      <a:pt x="149" y="895"/>
                    </a:lnTo>
                    <a:lnTo>
                      <a:pt x="142" y="884"/>
                    </a:lnTo>
                    <a:lnTo>
                      <a:pt x="135" y="869"/>
                    </a:lnTo>
                    <a:lnTo>
                      <a:pt x="131" y="853"/>
                    </a:lnTo>
                    <a:lnTo>
                      <a:pt x="126" y="838"/>
                    </a:lnTo>
                    <a:lnTo>
                      <a:pt x="119" y="824"/>
                    </a:lnTo>
                    <a:lnTo>
                      <a:pt x="114" y="810"/>
                    </a:lnTo>
                    <a:lnTo>
                      <a:pt x="107" y="793"/>
                    </a:lnTo>
                    <a:lnTo>
                      <a:pt x="102" y="779"/>
                    </a:lnTo>
                    <a:lnTo>
                      <a:pt x="97" y="762"/>
                    </a:lnTo>
                    <a:lnTo>
                      <a:pt x="90" y="748"/>
                    </a:lnTo>
                    <a:lnTo>
                      <a:pt x="86" y="732"/>
                    </a:lnTo>
                    <a:lnTo>
                      <a:pt x="78" y="715"/>
                    </a:lnTo>
                    <a:lnTo>
                      <a:pt x="74" y="698"/>
                    </a:lnTo>
                    <a:lnTo>
                      <a:pt x="69" y="682"/>
                    </a:lnTo>
                    <a:lnTo>
                      <a:pt x="64" y="667"/>
                    </a:lnTo>
                    <a:lnTo>
                      <a:pt x="59" y="651"/>
                    </a:lnTo>
                    <a:lnTo>
                      <a:pt x="55" y="634"/>
                    </a:lnTo>
                    <a:lnTo>
                      <a:pt x="50" y="620"/>
                    </a:lnTo>
                    <a:lnTo>
                      <a:pt x="45" y="603"/>
                    </a:lnTo>
                    <a:lnTo>
                      <a:pt x="41" y="587"/>
                    </a:lnTo>
                    <a:lnTo>
                      <a:pt x="36" y="570"/>
                    </a:lnTo>
                    <a:lnTo>
                      <a:pt x="33" y="553"/>
                    </a:lnTo>
                    <a:lnTo>
                      <a:pt x="29" y="537"/>
                    </a:lnTo>
                    <a:lnTo>
                      <a:pt x="24" y="520"/>
                    </a:lnTo>
                    <a:lnTo>
                      <a:pt x="22" y="504"/>
                    </a:lnTo>
                    <a:lnTo>
                      <a:pt x="19" y="489"/>
                    </a:lnTo>
                    <a:lnTo>
                      <a:pt x="17" y="473"/>
                    </a:lnTo>
                    <a:lnTo>
                      <a:pt x="14" y="456"/>
                    </a:lnTo>
                    <a:lnTo>
                      <a:pt x="12" y="439"/>
                    </a:lnTo>
                    <a:lnTo>
                      <a:pt x="10" y="425"/>
                    </a:lnTo>
                    <a:lnTo>
                      <a:pt x="7" y="411"/>
                    </a:lnTo>
                    <a:lnTo>
                      <a:pt x="5" y="394"/>
                    </a:lnTo>
                    <a:lnTo>
                      <a:pt x="5" y="380"/>
                    </a:lnTo>
                    <a:lnTo>
                      <a:pt x="3" y="368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0" y="323"/>
                    </a:lnTo>
                    <a:lnTo>
                      <a:pt x="0" y="311"/>
                    </a:lnTo>
                    <a:lnTo>
                      <a:pt x="0" y="299"/>
                    </a:lnTo>
                    <a:lnTo>
                      <a:pt x="0" y="287"/>
                    </a:lnTo>
                    <a:lnTo>
                      <a:pt x="3" y="273"/>
                    </a:lnTo>
                    <a:lnTo>
                      <a:pt x="3" y="264"/>
                    </a:lnTo>
                    <a:lnTo>
                      <a:pt x="3" y="249"/>
                    </a:lnTo>
                    <a:lnTo>
                      <a:pt x="3" y="238"/>
                    </a:lnTo>
                    <a:lnTo>
                      <a:pt x="5" y="226"/>
                    </a:lnTo>
                    <a:lnTo>
                      <a:pt x="5" y="216"/>
                    </a:lnTo>
                    <a:lnTo>
                      <a:pt x="7" y="207"/>
                    </a:lnTo>
                    <a:lnTo>
                      <a:pt x="7" y="195"/>
                    </a:lnTo>
                    <a:lnTo>
                      <a:pt x="10" y="185"/>
                    </a:lnTo>
                    <a:lnTo>
                      <a:pt x="14" y="176"/>
                    </a:lnTo>
                    <a:lnTo>
                      <a:pt x="17" y="166"/>
                    </a:lnTo>
                    <a:lnTo>
                      <a:pt x="19" y="157"/>
                    </a:lnTo>
                    <a:lnTo>
                      <a:pt x="22" y="147"/>
                    </a:lnTo>
                    <a:lnTo>
                      <a:pt x="24" y="138"/>
                    </a:lnTo>
                    <a:lnTo>
                      <a:pt x="29" y="131"/>
                    </a:lnTo>
                    <a:lnTo>
                      <a:pt x="31" y="124"/>
                    </a:lnTo>
                    <a:lnTo>
                      <a:pt x="33" y="114"/>
                    </a:lnTo>
                    <a:lnTo>
                      <a:pt x="38" y="109"/>
                    </a:lnTo>
                    <a:lnTo>
                      <a:pt x="41" y="100"/>
                    </a:lnTo>
                    <a:lnTo>
                      <a:pt x="45" y="93"/>
                    </a:lnTo>
                    <a:lnTo>
                      <a:pt x="48" y="86"/>
                    </a:lnTo>
                    <a:lnTo>
                      <a:pt x="52" y="78"/>
                    </a:lnTo>
                    <a:lnTo>
                      <a:pt x="59" y="71"/>
                    </a:lnTo>
                    <a:lnTo>
                      <a:pt x="62" y="67"/>
                    </a:lnTo>
                    <a:lnTo>
                      <a:pt x="69" y="59"/>
                    </a:lnTo>
                    <a:lnTo>
                      <a:pt x="74" y="55"/>
                    </a:lnTo>
                    <a:lnTo>
                      <a:pt x="76" y="50"/>
                    </a:lnTo>
                    <a:lnTo>
                      <a:pt x="83" y="45"/>
                    </a:lnTo>
                    <a:lnTo>
                      <a:pt x="88" y="40"/>
                    </a:lnTo>
                    <a:lnTo>
                      <a:pt x="93" y="36"/>
                    </a:lnTo>
                    <a:lnTo>
                      <a:pt x="100" y="31"/>
                    </a:lnTo>
                    <a:lnTo>
                      <a:pt x="104" y="26"/>
                    </a:lnTo>
                    <a:lnTo>
                      <a:pt x="112" y="24"/>
                    </a:lnTo>
                    <a:lnTo>
                      <a:pt x="116" y="21"/>
                    </a:lnTo>
                    <a:lnTo>
                      <a:pt x="121" y="17"/>
                    </a:lnTo>
                    <a:lnTo>
                      <a:pt x="128" y="14"/>
                    </a:lnTo>
                    <a:lnTo>
                      <a:pt x="135" y="12"/>
                    </a:lnTo>
                    <a:lnTo>
                      <a:pt x="142" y="10"/>
                    </a:lnTo>
                    <a:lnTo>
                      <a:pt x="147" y="5"/>
                    </a:lnTo>
                    <a:lnTo>
                      <a:pt x="154" y="5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3" y="0"/>
                    </a:lnTo>
                    <a:lnTo>
                      <a:pt x="230" y="2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4" y="5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5" y="12"/>
                    </a:lnTo>
                    <a:lnTo>
                      <a:pt x="282" y="14"/>
                    </a:lnTo>
                    <a:lnTo>
                      <a:pt x="292" y="19"/>
                    </a:lnTo>
                    <a:lnTo>
                      <a:pt x="296" y="24"/>
                    </a:lnTo>
                    <a:lnTo>
                      <a:pt x="303" y="29"/>
                    </a:lnTo>
                    <a:lnTo>
                      <a:pt x="311" y="33"/>
                    </a:lnTo>
                    <a:lnTo>
                      <a:pt x="318" y="38"/>
                    </a:lnTo>
                    <a:lnTo>
                      <a:pt x="322" y="43"/>
                    </a:lnTo>
                    <a:lnTo>
                      <a:pt x="329" y="50"/>
                    </a:lnTo>
                    <a:lnTo>
                      <a:pt x="337" y="55"/>
                    </a:lnTo>
                    <a:lnTo>
                      <a:pt x="341" y="62"/>
                    </a:lnTo>
                    <a:lnTo>
                      <a:pt x="348" y="69"/>
                    </a:lnTo>
                    <a:lnTo>
                      <a:pt x="353" y="74"/>
                    </a:lnTo>
                    <a:lnTo>
                      <a:pt x="360" y="83"/>
                    </a:lnTo>
                    <a:lnTo>
                      <a:pt x="365" y="90"/>
                    </a:lnTo>
                    <a:lnTo>
                      <a:pt x="372" y="97"/>
                    </a:lnTo>
                    <a:lnTo>
                      <a:pt x="377" y="105"/>
                    </a:lnTo>
                    <a:lnTo>
                      <a:pt x="382" y="114"/>
                    </a:lnTo>
                    <a:lnTo>
                      <a:pt x="386" y="121"/>
                    </a:lnTo>
                    <a:lnTo>
                      <a:pt x="391" y="128"/>
                    </a:lnTo>
                    <a:lnTo>
                      <a:pt x="396" y="138"/>
                    </a:lnTo>
                    <a:lnTo>
                      <a:pt x="403" y="147"/>
                    </a:lnTo>
                    <a:lnTo>
                      <a:pt x="408" y="157"/>
                    </a:lnTo>
                    <a:lnTo>
                      <a:pt x="410" y="164"/>
                    </a:lnTo>
                    <a:lnTo>
                      <a:pt x="415" y="176"/>
                    </a:lnTo>
                    <a:lnTo>
                      <a:pt x="419" y="183"/>
                    </a:lnTo>
                    <a:lnTo>
                      <a:pt x="424" y="195"/>
                    </a:lnTo>
                    <a:lnTo>
                      <a:pt x="429" y="202"/>
                    </a:lnTo>
                    <a:lnTo>
                      <a:pt x="431" y="211"/>
                    </a:lnTo>
                    <a:lnTo>
                      <a:pt x="436" y="221"/>
                    </a:lnTo>
                    <a:lnTo>
                      <a:pt x="438" y="233"/>
                    </a:lnTo>
                    <a:lnTo>
                      <a:pt x="443" y="240"/>
                    </a:lnTo>
                    <a:lnTo>
                      <a:pt x="448" y="252"/>
                    </a:lnTo>
                    <a:lnTo>
                      <a:pt x="450" y="261"/>
                    </a:lnTo>
                    <a:lnTo>
                      <a:pt x="455" y="273"/>
                    </a:lnTo>
                    <a:lnTo>
                      <a:pt x="457" y="280"/>
                    </a:lnTo>
                    <a:lnTo>
                      <a:pt x="460" y="292"/>
                    </a:lnTo>
                    <a:lnTo>
                      <a:pt x="462" y="302"/>
                    </a:lnTo>
                    <a:lnTo>
                      <a:pt x="467" y="311"/>
                    </a:lnTo>
                    <a:lnTo>
                      <a:pt x="469" y="321"/>
                    </a:lnTo>
                    <a:lnTo>
                      <a:pt x="472" y="333"/>
                    </a:lnTo>
                    <a:lnTo>
                      <a:pt x="474" y="342"/>
                    </a:lnTo>
                    <a:lnTo>
                      <a:pt x="476" y="352"/>
                    </a:lnTo>
                    <a:lnTo>
                      <a:pt x="479" y="361"/>
                    </a:lnTo>
                    <a:lnTo>
                      <a:pt x="479" y="371"/>
                    </a:lnTo>
                    <a:lnTo>
                      <a:pt x="483" y="380"/>
                    </a:lnTo>
                    <a:lnTo>
                      <a:pt x="486" y="390"/>
                    </a:lnTo>
                    <a:lnTo>
                      <a:pt x="486" y="399"/>
                    </a:lnTo>
                    <a:lnTo>
                      <a:pt x="488" y="409"/>
                    </a:lnTo>
                    <a:lnTo>
                      <a:pt x="491" y="418"/>
                    </a:lnTo>
                    <a:lnTo>
                      <a:pt x="493" y="428"/>
                    </a:lnTo>
                    <a:lnTo>
                      <a:pt x="493" y="437"/>
                    </a:lnTo>
                    <a:lnTo>
                      <a:pt x="493" y="444"/>
                    </a:lnTo>
                    <a:lnTo>
                      <a:pt x="495" y="454"/>
                    </a:lnTo>
                    <a:lnTo>
                      <a:pt x="498" y="461"/>
                    </a:lnTo>
                    <a:lnTo>
                      <a:pt x="498" y="470"/>
                    </a:lnTo>
                    <a:lnTo>
                      <a:pt x="498" y="477"/>
                    </a:lnTo>
                    <a:lnTo>
                      <a:pt x="500" y="485"/>
                    </a:lnTo>
                    <a:lnTo>
                      <a:pt x="500" y="494"/>
                    </a:lnTo>
                    <a:lnTo>
                      <a:pt x="500" y="499"/>
                    </a:lnTo>
                    <a:lnTo>
                      <a:pt x="500" y="504"/>
                    </a:lnTo>
                    <a:lnTo>
                      <a:pt x="500" y="511"/>
                    </a:lnTo>
                    <a:lnTo>
                      <a:pt x="500" y="515"/>
                    </a:lnTo>
                    <a:lnTo>
                      <a:pt x="500" y="523"/>
                    </a:lnTo>
                    <a:lnTo>
                      <a:pt x="500" y="527"/>
                    </a:lnTo>
                    <a:lnTo>
                      <a:pt x="500" y="534"/>
                    </a:lnTo>
                    <a:lnTo>
                      <a:pt x="500" y="542"/>
                    </a:lnTo>
                    <a:lnTo>
                      <a:pt x="500" y="549"/>
                    </a:lnTo>
                    <a:lnTo>
                      <a:pt x="500" y="553"/>
                    </a:lnTo>
                    <a:lnTo>
                      <a:pt x="500" y="561"/>
                    </a:lnTo>
                    <a:lnTo>
                      <a:pt x="500" y="568"/>
                    </a:lnTo>
                    <a:lnTo>
                      <a:pt x="500" y="577"/>
                    </a:lnTo>
                    <a:lnTo>
                      <a:pt x="500" y="584"/>
                    </a:lnTo>
                    <a:lnTo>
                      <a:pt x="500" y="591"/>
                    </a:lnTo>
                    <a:lnTo>
                      <a:pt x="500" y="599"/>
                    </a:lnTo>
                    <a:lnTo>
                      <a:pt x="491" y="599"/>
                    </a:lnTo>
                    <a:lnTo>
                      <a:pt x="483" y="599"/>
                    </a:lnTo>
                    <a:lnTo>
                      <a:pt x="476" y="596"/>
                    </a:lnTo>
                    <a:lnTo>
                      <a:pt x="469" y="596"/>
                    </a:lnTo>
                    <a:lnTo>
                      <a:pt x="460" y="596"/>
                    </a:lnTo>
                    <a:lnTo>
                      <a:pt x="453" y="596"/>
                    </a:lnTo>
                    <a:lnTo>
                      <a:pt x="446" y="596"/>
                    </a:lnTo>
                    <a:lnTo>
                      <a:pt x="438" y="596"/>
                    </a:lnTo>
                    <a:lnTo>
                      <a:pt x="443" y="591"/>
                    </a:lnTo>
                    <a:lnTo>
                      <a:pt x="446" y="587"/>
                    </a:lnTo>
                    <a:lnTo>
                      <a:pt x="448" y="582"/>
                    </a:lnTo>
                    <a:lnTo>
                      <a:pt x="450" y="580"/>
                    </a:lnTo>
                    <a:lnTo>
                      <a:pt x="453" y="572"/>
                    </a:lnTo>
                    <a:lnTo>
                      <a:pt x="455" y="572"/>
                    </a:lnTo>
                    <a:lnTo>
                      <a:pt x="419" y="558"/>
                    </a:lnTo>
                    <a:lnTo>
                      <a:pt x="415" y="565"/>
                    </a:lnTo>
                    <a:lnTo>
                      <a:pt x="412" y="570"/>
                    </a:lnTo>
                    <a:lnTo>
                      <a:pt x="410" y="577"/>
                    </a:lnTo>
                    <a:lnTo>
                      <a:pt x="408" y="584"/>
                    </a:lnTo>
                    <a:lnTo>
                      <a:pt x="403" y="589"/>
                    </a:lnTo>
                    <a:lnTo>
                      <a:pt x="401" y="596"/>
                    </a:lnTo>
                    <a:lnTo>
                      <a:pt x="396" y="603"/>
                    </a:lnTo>
                    <a:lnTo>
                      <a:pt x="393" y="608"/>
                    </a:lnTo>
                    <a:lnTo>
                      <a:pt x="389" y="613"/>
                    </a:lnTo>
                    <a:lnTo>
                      <a:pt x="386" y="620"/>
                    </a:lnTo>
                    <a:lnTo>
                      <a:pt x="382" y="627"/>
                    </a:lnTo>
                    <a:lnTo>
                      <a:pt x="379" y="632"/>
                    </a:lnTo>
                    <a:lnTo>
                      <a:pt x="374" y="639"/>
                    </a:lnTo>
                    <a:lnTo>
                      <a:pt x="372" y="646"/>
                    </a:lnTo>
                    <a:lnTo>
                      <a:pt x="367" y="651"/>
                    </a:lnTo>
                    <a:lnTo>
                      <a:pt x="363" y="656"/>
                    </a:lnTo>
                    <a:lnTo>
                      <a:pt x="358" y="663"/>
                    </a:lnTo>
                    <a:lnTo>
                      <a:pt x="353" y="667"/>
                    </a:lnTo>
                    <a:lnTo>
                      <a:pt x="351" y="672"/>
                    </a:lnTo>
                    <a:lnTo>
                      <a:pt x="346" y="677"/>
                    </a:lnTo>
                    <a:lnTo>
                      <a:pt x="341" y="682"/>
                    </a:lnTo>
                    <a:lnTo>
                      <a:pt x="339" y="689"/>
                    </a:lnTo>
                    <a:lnTo>
                      <a:pt x="334" y="694"/>
                    </a:lnTo>
                    <a:lnTo>
                      <a:pt x="332" y="698"/>
                    </a:lnTo>
                    <a:lnTo>
                      <a:pt x="325" y="705"/>
                    </a:lnTo>
                    <a:lnTo>
                      <a:pt x="318" y="715"/>
                    </a:lnTo>
                    <a:lnTo>
                      <a:pt x="311" y="722"/>
                    </a:lnTo>
                    <a:lnTo>
                      <a:pt x="306" y="732"/>
                    </a:lnTo>
                    <a:lnTo>
                      <a:pt x="303" y="717"/>
                    </a:lnTo>
                    <a:lnTo>
                      <a:pt x="299" y="703"/>
                    </a:lnTo>
                    <a:lnTo>
                      <a:pt x="296" y="691"/>
                    </a:lnTo>
                    <a:lnTo>
                      <a:pt x="294" y="677"/>
                    </a:lnTo>
                    <a:lnTo>
                      <a:pt x="292" y="665"/>
                    </a:lnTo>
                    <a:lnTo>
                      <a:pt x="289" y="651"/>
                    </a:lnTo>
                    <a:lnTo>
                      <a:pt x="287" y="639"/>
                    </a:lnTo>
                    <a:lnTo>
                      <a:pt x="284" y="625"/>
                    </a:lnTo>
                    <a:lnTo>
                      <a:pt x="282" y="613"/>
                    </a:lnTo>
                    <a:lnTo>
                      <a:pt x="280" y="599"/>
                    </a:lnTo>
                    <a:lnTo>
                      <a:pt x="280" y="587"/>
                    </a:lnTo>
                    <a:lnTo>
                      <a:pt x="277" y="575"/>
                    </a:lnTo>
                    <a:lnTo>
                      <a:pt x="275" y="563"/>
                    </a:lnTo>
                    <a:lnTo>
                      <a:pt x="273" y="551"/>
                    </a:lnTo>
                    <a:lnTo>
                      <a:pt x="270" y="539"/>
                    </a:lnTo>
                    <a:lnTo>
                      <a:pt x="270" y="527"/>
                    </a:lnTo>
                    <a:lnTo>
                      <a:pt x="268" y="515"/>
                    </a:lnTo>
                    <a:lnTo>
                      <a:pt x="268" y="504"/>
                    </a:lnTo>
                    <a:lnTo>
                      <a:pt x="266" y="492"/>
                    </a:lnTo>
                    <a:lnTo>
                      <a:pt x="263" y="482"/>
                    </a:lnTo>
                    <a:lnTo>
                      <a:pt x="263" y="470"/>
                    </a:lnTo>
                    <a:lnTo>
                      <a:pt x="261" y="458"/>
                    </a:lnTo>
                    <a:lnTo>
                      <a:pt x="258" y="449"/>
                    </a:lnTo>
                    <a:lnTo>
                      <a:pt x="258" y="439"/>
                    </a:lnTo>
                    <a:lnTo>
                      <a:pt x="256" y="428"/>
                    </a:lnTo>
                    <a:lnTo>
                      <a:pt x="256" y="416"/>
                    </a:lnTo>
                    <a:lnTo>
                      <a:pt x="254" y="406"/>
                    </a:lnTo>
                    <a:lnTo>
                      <a:pt x="254" y="397"/>
                    </a:lnTo>
                    <a:lnTo>
                      <a:pt x="251" y="387"/>
                    </a:lnTo>
                    <a:lnTo>
                      <a:pt x="251" y="378"/>
                    </a:lnTo>
                    <a:lnTo>
                      <a:pt x="249" y="368"/>
                    </a:lnTo>
                    <a:lnTo>
                      <a:pt x="249" y="361"/>
                    </a:lnTo>
                    <a:lnTo>
                      <a:pt x="249" y="349"/>
                    </a:lnTo>
                    <a:lnTo>
                      <a:pt x="247" y="342"/>
                    </a:lnTo>
                    <a:lnTo>
                      <a:pt x="244" y="333"/>
                    </a:lnTo>
                    <a:lnTo>
                      <a:pt x="244" y="323"/>
                    </a:lnTo>
                    <a:lnTo>
                      <a:pt x="242" y="316"/>
                    </a:lnTo>
                    <a:lnTo>
                      <a:pt x="242" y="309"/>
                    </a:lnTo>
                    <a:lnTo>
                      <a:pt x="242" y="302"/>
                    </a:lnTo>
                    <a:lnTo>
                      <a:pt x="242" y="295"/>
                    </a:lnTo>
                    <a:lnTo>
                      <a:pt x="239" y="287"/>
                    </a:lnTo>
                    <a:lnTo>
                      <a:pt x="239" y="280"/>
                    </a:lnTo>
                    <a:lnTo>
                      <a:pt x="239" y="273"/>
                    </a:lnTo>
                    <a:lnTo>
                      <a:pt x="239" y="268"/>
                    </a:lnTo>
                    <a:lnTo>
                      <a:pt x="237" y="261"/>
                    </a:lnTo>
                    <a:lnTo>
                      <a:pt x="237" y="254"/>
                    </a:lnTo>
                    <a:lnTo>
                      <a:pt x="237" y="249"/>
                    </a:lnTo>
                    <a:lnTo>
                      <a:pt x="237" y="247"/>
                    </a:lnTo>
                    <a:lnTo>
                      <a:pt x="237" y="240"/>
                    </a:lnTo>
                    <a:lnTo>
                      <a:pt x="235" y="235"/>
                    </a:lnTo>
                    <a:lnTo>
                      <a:pt x="235" y="233"/>
                    </a:lnTo>
                    <a:lnTo>
                      <a:pt x="235" y="228"/>
                    </a:lnTo>
                    <a:lnTo>
                      <a:pt x="235" y="221"/>
                    </a:lnTo>
                    <a:lnTo>
                      <a:pt x="235" y="216"/>
                    </a:lnTo>
                    <a:lnTo>
                      <a:pt x="235" y="209"/>
                    </a:lnTo>
                    <a:lnTo>
                      <a:pt x="235" y="207"/>
                    </a:lnTo>
                    <a:lnTo>
                      <a:pt x="235" y="204"/>
                    </a:lnTo>
                    <a:lnTo>
                      <a:pt x="190" y="207"/>
                    </a:lnTo>
                    <a:lnTo>
                      <a:pt x="187" y="216"/>
                    </a:lnTo>
                    <a:lnTo>
                      <a:pt x="187" y="223"/>
                    </a:lnTo>
                    <a:lnTo>
                      <a:pt x="187" y="233"/>
                    </a:lnTo>
                    <a:lnTo>
                      <a:pt x="187" y="240"/>
                    </a:lnTo>
                    <a:lnTo>
                      <a:pt x="187" y="247"/>
                    </a:lnTo>
                    <a:lnTo>
                      <a:pt x="187" y="259"/>
                    </a:lnTo>
                    <a:lnTo>
                      <a:pt x="187" y="266"/>
                    </a:lnTo>
                    <a:lnTo>
                      <a:pt x="187" y="276"/>
                    </a:lnTo>
                    <a:lnTo>
                      <a:pt x="187" y="285"/>
                    </a:lnTo>
                    <a:lnTo>
                      <a:pt x="187" y="295"/>
                    </a:lnTo>
                    <a:lnTo>
                      <a:pt x="187" y="302"/>
                    </a:lnTo>
                    <a:lnTo>
                      <a:pt x="190" y="311"/>
                    </a:lnTo>
                    <a:lnTo>
                      <a:pt x="190" y="316"/>
                    </a:lnTo>
                    <a:lnTo>
                      <a:pt x="190" y="321"/>
                    </a:lnTo>
                    <a:lnTo>
                      <a:pt x="190" y="325"/>
                    </a:lnTo>
                    <a:lnTo>
                      <a:pt x="190" y="330"/>
                    </a:lnTo>
                    <a:lnTo>
                      <a:pt x="190" y="335"/>
                    </a:lnTo>
                    <a:lnTo>
                      <a:pt x="190" y="340"/>
                    </a:lnTo>
                    <a:lnTo>
                      <a:pt x="192" y="344"/>
                    </a:lnTo>
                    <a:lnTo>
                      <a:pt x="192" y="349"/>
                    </a:lnTo>
                    <a:lnTo>
                      <a:pt x="192" y="359"/>
                    </a:lnTo>
                    <a:lnTo>
                      <a:pt x="194" y="368"/>
                    </a:lnTo>
                    <a:lnTo>
                      <a:pt x="194" y="373"/>
                    </a:lnTo>
                    <a:lnTo>
                      <a:pt x="194" y="378"/>
                    </a:lnTo>
                    <a:lnTo>
                      <a:pt x="194" y="382"/>
                    </a:lnTo>
                    <a:lnTo>
                      <a:pt x="194" y="387"/>
                    </a:lnTo>
                    <a:lnTo>
                      <a:pt x="194" y="392"/>
                    </a:lnTo>
                    <a:lnTo>
                      <a:pt x="197" y="399"/>
                    </a:lnTo>
                    <a:lnTo>
                      <a:pt x="197" y="404"/>
                    </a:lnTo>
                    <a:lnTo>
                      <a:pt x="197" y="409"/>
                    </a:lnTo>
                    <a:lnTo>
                      <a:pt x="197" y="413"/>
                    </a:lnTo>
                    <a:lnTo>
                      <a:pt x="199" y="418"/>
                    </a:lnTo>
                    <a:lnTo>
                      <a:pt x="199" y="423"/>
                    </a:lnTo>
                    <a:lnTo>
                      <a:pt x="199" y="428"/>
                    </a:lnTo>
                    <a:lnTo>
                      <a:pt x="199" y="432"/>
                    </a:lnTo>
                    <a:lnTo>
                      <a:pt x="199" y="437"/>
                    </a:lnTo>
                    <a:lnTo>
                      <a:pt x="202" y="442"/>
                    </a:lnTo>
                    <a:lnTo>
                      <a:pt x="202" y="447"/>
                    </a:lnTo>
                    <a:lnTo>
                      <a:pt x="202" y="454"/>
                    </a:lnTo>
                    <a:lnTo>
                      <a:pt x="202" y="458"/>
                    </a:lnTo>
                    <a:lnTo>
                      <a:pt x="204" y="463"/>
                    </a:lnTo>
                    <a:lnTo>
                      <a:pt x="204" y="468"/>
                    </a:lnTo>
                    <a:lnTo>
                      <a:pt x="204" y="473"/>
                    </a:lnTo>
                    <a:lnTo>
                      <a:pt x="204" y="477"/>
                    </a:lnTo>
                    <a:lnTo>
                      <a:pt x="206" y="482"/>
                    </a:lnTo>
                    <a:lnTo>
                      <a:pt x="209" y="487"/>
                    </a:lnTo>
                    <a:lnTo>
                      <a:pt x="209" y="494"/>
                    </a:lnTo>
                    <a:lnTo>
                      <a:pt x="209" y="499"/>
                    </a:lnTo>
                    <a:lnTo>
                      <a:pt x="211" y="504"/>
                    </a:lnTo>
                    <a:lnTo>
                      <a:pt x="211" y="508"/>
                    </a:lnTo>
                    <a:lnTo>
                      <a:pt x="206" y="501"/>
                    </a:lnTo>
                    <a:lnTo>
                      <a:pt x="202" y="496"/>
                    </a:lnTo>
                    <a:lnTo>
                      <a:pt x="197" y="492"/>
                    </a:lnTo>
                    <a:lnTo>
                      <a:pt x="190" y="487"/>
                    </a:lnTo>
                    <a:lnTo>
                      <a:pt x="185" y="480"/>
                    </a:lnTo>
                    <a:lnTo>
                      <a:pt x="180" y="473"/>
                    </a:lnTo>
                    <a:lnTo>
                      <a:pt x="173" y="468"/>
                    </a:lnTo>
                    <a:lnTo>
                      <a:pt x="168" y="461"/>
                    </a:lnTo>
                    <a:lnTo>
                      <a:pt x="161" y="454"/>
                    </a:lnTo>
                    <a:lnTo>
                      <a:pt x="157" y="447"/>
                    </a:lnTo>
                    <a:lnTo>
                      <a:pt x="149" y="439"/>
                    </a:lnTo>
                    <a:lnTo>
                      <a:pt x="145" y="432"/>
                    </a:lnTo>
                    <a:lnTo>
                      <a:pt x="138" y="428"/>
                    </a:lnTo>
                    <a:lnTo>
                      <a:pt x="131" y="420"/>
                    </a:lnTo>
                    <a:lnTo>
                      <a:pt x="126" y="413"/>
                    </a:lnTo>
                    <a:lnTo>
                      <a:pt x="121" y="406"/>
                    </a:lnTo>
                    <a:lnTo>
                      <a:pt x="114" y="399"/>
                    </a:lnTo>
                    <a:lnTo>
                      <a:pt x="109" y="392"/>
                    </a:lnTo>
                    <a:lnTo>
                      <a:pt x="104" y="387"/>
                    </a:lnTo>
                    <a:lnTo>
                      <a:pt x="100" y="380"/>
                    </a:lnTo>
                    <a:lnTo>
                      <a:pt x="93" y="373"/>
                    </a:lnTo>
                    <a:lnTo>
                      <a:pt x="88" y="368"/>
                    </a:lnTo>
                    <a:lnTo>
                      <a:pt x="83" y="361"/>
                    </a:lnTo>
                    <a:lnTo>
                      <a:pt x="78" y="359"/>
                    </a:lnTo>
                    <a:lnTo>
                      <a:pt x="74" y="352"/>
                    </a:lnTo>
                    <a:lnTo>
                      <a:pt x="71" y="347"/>
                    </a:lnTo>
                    <a:lnTo>
                      <a:pt x="69" y="342"/>
                    </a:lnTo>
                    <a:lnTo>
                      <a:pt x="64" y="337"/>
                    </a:lnTo>
                    <a:lnTo>
                      <a:pt x="59" y="328"/>
                    </a:lnTo>
                    <a:lnTo>
                      <a:pt x="57" y="321"/>
                    </a:lnTo>
                    <a:lnTo>
                      <a:pt x="36" y="361"/>
                    </a:lnTo>
                    <a:lnTo>
                      <a:pt x="38" y="363"/>
                    </a:lnTo>
                    <a:lnTo>
                      <a:pt x="43" y="371"/>
                    </a:lnTo>
                    <a:lnTo>
                      <a:pt x="50" y="378"/>
                    </a:lnTo>
                    <a:lnTo>
                      <a:pt x="52" y="382"/>
                    </a:lnTo>
                    <a:lnTo>
                      <a:pt x="57" y="387"/>
                    </a:lnTo>
                    <a:lnTo>
                      <a:pt x="62" y="394"/>
                    </a:lnTo>
                    <a:lnTo>
                      <a:pt x="67" y="401"/>
                    </a:lnTo>
                    <a:lnTo>
                      <a:pt x="71" y="406"/>
                    </a:lnTo>
                    <a:lnTo>
                      <a:pt x="76" y="413"/>
                    </a:lnTo>
                    <a:lnTo>
                      <a:pt x="83" y="420"/>
                    </a:lnTo>
                    <a:lnTo>
                      <a:pt x="90" y="430"/>
                    </a:lnTo>
                    <a:lnTo>
                      <a:pt x="97" y="437"/>
                    </a:lnTo>
                    <a:lnTo>
                      <a:pt x="102" y="444"/>
                    </a:lnTo>
                    <a:lnTo>
                      <a:pt x="109" y="454"/>
                    </a:lnTo>
                    <a:lnTo>
                      <a:pt x="116" y="461"/>
                    </a:lnTo>
                    <a:lnTo>
                      <a:pt x="123" y="470"/>
                    </a:lnTo>
                    <a:lnTo>
                      <a:pt x="131" y="480"/>
                    </a:lnTo>
                    <a:lnTo>
                      <a:pt x="140" y="487"/>
                    </a:lnTo>
                    <a:lnTo>
                      <a:pt x="149" y="496"/>
                    </a:lnTo>
                    <a:lnTo>
                      <a:pt x="157" y="506"/>
                    </a:lnTo>
                    <a:lnTo>
                      <a:pt x="166" y="515"/>
                    </a:lnTo>
                    <a:lnTo>
                      <a:pt x="168" y="520"/>
                    </a:lnTo>
                    <a:lnTo>
                      <a:pt x="173" y="525"/>
                    </a:lnTo>
                    <a:lnTo>
                      <a:pt x="180" y="527"/>
                    </a:lnTo>
                    <a:lnTo>
                      <a:pt x="185" y="534"/>
                    </a:lnTo>
                    <a:lnTo>
                      <a:pt x="192" y="542"/>
                    </a:lnTo>
                    <a:lnTo>
                      <a:pt x="202" y="551"/>
                    </a:lnTo>
                    <a:lnTo>
                      <a:pt x="206" y="556"/>
                    </a:lnTo>
                    <a:lnTo>
                      <a:pt x="211" y="561"/>
                    </a:lnTo>
                    <a:lnTo>
                      <a:pt x="216" y="565"/>
                    </a:lnTo>
                    <a:lnTo>
                      <a:pt x="223" y="570"/>
                    </a:lnTo>
                    <a:lnTo>
                      <a:pt x="223" y="580"/>
                    </a:lnTo>
                    <a:lnTo>
                      <a:pt x="225" y="591"/>
                    </a:lnTo>
                    <a:lnTo>
                      <a:pt x="225" y="601"/>
                    </a:lnTo>
                    <a:lnTo>
                      <a:pt x="228" y="610"/>
                    </a:lnTo>
                    <a:lnTo>
                      <a:pt x="230" y="622"/>
                    </a:lnTo>
                    <a:lnTo>
                      <a:pt x="230" y="634"/>
                    </a:lnTo>
                    <a:lnTo>
                      <a:pt x="232" y="644"/>
                    </a:lnTo>
                    <a:lnTo>
                      <a:pt x="235" y="656"/>
                    </a:lnTo>
                    <a:lnTo>
                      <a:pt x="237" y="665"/>
                    </a:lnTo>
                    <a:lnTo>
                      <a:pt x="239" y="675"/>
                    </a:lnTo>
                    <a:lnTo>
                      <a:pt x="239" y="686"/>
                    </a:lnTo>
                    <a:lnTo>
                      <a:pt x="242" y="696"/>
                    </a:lnTo>
                    <a:lnTo>
                      <a:pt x="244" y="705"/>
                    </a:lnTo>
                    <a:lnTo>
                      <a:pt x="247" y="715"/>
                    </a:lnTo>
                    <a:lnTo>
                      <a:pt x="249" y="724"/>
                    </a:lnTo>
                    <a:lnTo>
                      <a:pt x="251" y="736"/>
                    </a:lnTo>
                    <a:lnTo>
                      <a:pt x="254" y="746"/>
                    </a:lnTo>
                    <a:lnTo>
                      <a:pt x="256" y="755"/>
                    </a:lnTo>
                    <a:lnTo>
                      <a:pt x="256" y="765"/>
                    </a:lnTo>
                    <a:lnTo>
                      <a:pt x="258" y="774"/>
                    </a:lnTo>
                    <a:lnTo>
                      <a:pt x="261" y="784"/>
                    </a:lnTo>
                    <a:lnTo>
                      <a:pt x="263" y="791"/>
                    </a:lnTo>
                    <a:lnTo>
                      <a:pt x="266" y="803"/>
                    </a:lnTo>
                    <a:lnTo>
                      <a:pt x="268" y="812"/>
                    </a:lnTo>
                    <a:lnTo>
                      <a:pt x="268" y="819"/>
                    </a:lnTo>
                    <a:lnTo>
                      <a:pt x="270" y="829"/>
                    </a:lnTo>
                    <a:lnTo>
                      <a:pt x="273" y="838"/>
                    </a:lnTo>
                    <a:lnTo>
                      <a:pt x="275" y="846"/>
                    </a:lnTo>
                    <a:lnTo>
                      <a:pt x="277" y="855"/>
                    </a:lnTo>
                    <a:lnTo>
                      <a:pt x="280" y="862"/>
                    </a:lnTo>
                    <a:lnTo>
                      <a:pt x="280" y="872"/>
                    </a:lnTo>
                    <a:lnTo>
                      <a:pt x="282" y="879"/>
                    </a:lnTo>
                    <a:lnTo>
                      <a:pt x="282" y="886"/>
                    </a:lnTo>
                    <a:lnTo>
                      <a:pt x="284" y="895"/>
                    </a:lnTo>
                    <a:lnTo>
                      <a:pt x="287" y="900"/>
                    </a:lnTo>
                    <a:lnTo>
                      <a:pt x="287" y="910"/>
                    </a:lnTo>
                    <a:lnTo>
                      <a:pt x="289" y="914"/>
                    </a:lnTo>
                    <a:lnTo>
                      <a:pt x="292" y="922"/>
                    </a:lnTo>
                    <a:lnTo>
                      <a:pt x="294" y="929"/>
                    </a:lnTo>
                    <a:lnTo>
                      <a:pt x="296" y="936"/>
                    </a:lnTo>
                    <a:lnTo>
                      <a:pt x="296" y="941"/>
                    </a:lnTo>
                    <a:lnTo>
                      <a:pt x="299" y="948"/>
                    </a:lnTo>
                    <a:lnTo>
                      <a:pt x="299" y="952"/>
                    </a:lnTo>
                    <a:lnTo>
                      <a:pt x="301" y="957"/>
                    </a:lnTo>
                    <a:lnTo>
                      <a:pt x="301" y="964"/>
                    </a:lnTo>
                    <a:lnTo>
                      <a:pt x="303" y="969"/>
                    </a:lnTo>
                    <a:lnTo>
                      <a:pt x="303" y="974"/>
                    </a:lnTo>
                    <a:lnTo>
                      <a:pt x="306" y="979"/>
                    </a:lnTo>
                    <a:lnTo>
                      <a:pt x="308" y="986"/>
                    </a:lnTo>
                    <a:lnTo>
                      <a:pt x="308" y="995"/>
                    </a:lnTo>
                    <a:lnTo>
                      <a:pt x="311" y="1000"/>
                    </a:lnTo>
                    <a:lnTo>
                      <a:pt x="313" y="1007"/>
                    </a:lnTo>
                    <a:lnTo>
                      <a:pt x="313" y="1012"/>
                    </a:lnTo>
                    <a:lnTo>
                      <a:pt x="313" y="1014"/>
                    </a:lnTo>
                    <a:lnTo>
                      <a:pt x="315" y="1014"/>
                    </a:lnTo>
                    <a:lnTo>
                      <a:pt x="318" y="1017"/>
                    </a:lnTo>
                    <a:lnTo>
                      <a:pt x="363" y="1002"/>
                    </a:lnTo>
                    <a:lnTo>
                      <a:pt x="360" y="995"/>
                    </a:lnTo>
                    <a:lnTo>
                      <a:pt x="360" y="988"/>
                    </a:lnTo>
                    <a:lnTo>
                      <a:pt x="356" y="981"/>
                    </a:lnTo>
                    <a:lnTo>
                      <a:pt x="356" y="976"/>
                    </a:lnTo>
                    <a:lnTo>
                      <a:pt x="353" y="967"/>
                    </a:lnTo>
                    <a:lnTo>
                      <a:pt x="351" y="960"/>
                    </a:lnTo>
                    <a:lnTo>
                      <a:pt x="351" y="955"/>
                    </a:lnTo>
                    <a:lnTo>
                      <a:pt x="348" y="948"/>
                    </a:lnTo>
                    <a:lnTo>
                      <a:pt x="346" y="941"/>
                    </a:lnTo>
                    <a:lnTo>
                      <a:pt x="346" y="936"/>
                    </a:lnTo>
                    <a:lnTo>
                      <a:pt x="344" y="926"/>
                    </a:lnTo>
                    <a:lnTo>
                      <a:pt x="341" y="922"/>
                    </a:lnTo>
                    <a:lnTo>
                      <a:pt x="341" y="914"/>
                    </a:lnTo>
                    <a:lnTo>
                      <a:pt x="339" y="907"/>
                    </a:lnTo>
                    <a:lnTo>
                      <a:pt x="339" y="900"/>
                    </a:lnTo>
                    <a:lnTo>
                      <a:pt x="337" y="895"/>
                    </a:lnTo>
                    <a:lnTo>
                      <a:pt x="334" y="886"/>
                    </a:lnTo>
                    <a:lnTo>
                      <a:pt x="334" y="881"/>
                    </a:lnTo>
                    <a:lnTo>
                      <a:pt x="332" y="872"/>
                    </a:lnTo>
                    <a:lnTo>
                      <a:pt x="332" y="867"/>
                    </a:lnTo>
                    <a:lnTo>
                      <a:pt x="327" y="860"/>
                    </a:lnTo>
                    <a:lnTo>
                      <a:pt x="327" y="853"/>
                    </a:lnTo>
                    <a:lnTo>
                      <a:pt x="325" y="846"/>
                    </a:lnTo>
                    <a:lnTo>
                      <a:pt x="325" y="841"/>
                    </a:lnTo>
                    <a:lnTo>
                      <a:pt x="322" y="834"/>
                    </a:lnTo>
                    <a:lnTo>
                      <a:pt x="322" y="827"/>
                    </a:lnTo>
                    <a:lnTo>
                      <a:pt x="320" y="819"/>
                    </a:lnTo>
                    <a:lnTo>
                      <a:pt x="320" y="815"/>
                    </a:lnTo>
                    <a:lnTo>
                      <a:pt x="318" y="808"/>
                    </a:lnTo>
                    <a:lnTo>
                      <a:pt x="318" y="800"/>
                    </a:lnTo>
                    <a:lnTo>
                      <a:pt x="315" y="793"/>
                    </a:lnTo>
                    <a:lnTo>
                      <a:pt x="313" y="789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5" y="774"/>
                    </a:lnTo>
                    <a:lnTo>
                      <a:pt x="327" y="770"/>
                    </a:lnTo>
                    <a:lnTo>
                      <a:pt x="332" y="762"/>
                    </a:lnTo>
                    <a:lnTo>
                      <a:pt x="337" y="758"/>
                    </a:lnTo>
                    <a:lnTo>
                      <a:pt x="339" y="753"/>
                    </a:lnTo>
                    <a:lnTo>
                      <a:pt x="346" y="748"/>
                    </a:lnTo>
                    <a:lnTo>
                      <a:pt x="348" y="741"/>
                    </a:lnTo>
                    <a:lnTo>
                      <a:pt x="353" y="736"/>
                    </a:lnTo>
                    <a:lnTo>
                      <a:pt x="356" y="729"/>
                    </a:lnTo>
                    <a:lnTo>
                      <a:pt x="363" y="722"/>
                    </a:lnTo>
                    <a:lnTo>
                      <a:pt x="365" y="717"/>
                    </a:lnTo>
                    <a:lnTo>
                      <a:pt x="370" y="710"/>
                    </a:lnTo>
                    <a:lnTo>
                      <a:pt x="374" y="705"/>
                    </a:lnTo>
                    <a:lnTo>
                      <a:pt x="379" y="698"/>
                    </a:lnTo>
                    <a:lnTo>
                      <a:pt x="382" y="691"/>
                    </a:lnTo>
                    <a:lnTo>
                      <a:pt x="386" y="686"/>
                    </a:lnTo>
                    <a:lnTo>
                      <a:pt x="389" y="679"/>
                    </a:lnTo>
                    <a:lnTo>
                      <a:pt x="393" y="672"/>
                    </a:lnTo>
                    <a:lnTo>
                      <a:pt x="396" y="665"/>
                    </a:lnTo>
                    <a:lnTo>
                      <a:pt x="403" y="660"/>
                    </a:lnTo>
                    <a:lnTo>
                      <a:pt x="405" y="653"/>
                    </a:lnTo>
                    <a:lnTo>
                      <a:pt x="410" y="648"/>
                    </a:lnTo>
                    <a:lnTo>
                      <a:pt x="412" y="641"/>
                    </a:lnTo>
                    <a:lnTo>
                      <a:pt x="415" y="637"/>
                    </a:lnTo>
                    <a:lnTo>
                      <a:pt x="419" y="632"/>
                    </a:lnTo>
                    <a:lnTo>
                      <a:pt x="422" y="625"/>
                    </a:lnTo>
                    <a:lnTo>
                      <a:pt x="424" y="620"/>
                    </a:lnTo>
                    <a:lnTo>
                      <a:pt x="429" y="613"/>
                    </a:lnTo>
                    <a:lnTo>
                      <a:pt x="431" y="610"/>
                    </a:lnTo>
                    <a:lnTo>
                      <a:pt x="434" y="606"/>
                    </a:lnTo>
                    <a:lnTo>
                      <a:pt x="438" y="606"/>
                    </a:lnTo>
                    <a:lnTo>
                      <a:pt x="448" y="606"/>
                    </a:lnTo>
                    <a:lnTo>
                      <a:pt x="455" y="606"/>
                    </a:lnTo>
                    <a:lnTo>
                      <a:pt x="464" y="606"/>
                    </a:lnTo>
                    <a:lnTo>
                      <a:pt x="474" y="606"/>
                    </a:lnTo>
                    <a:lnTo>
                      <a:pt x="483" y="608"/>
                    </a:lnTo>
                    <a:lnTo>
                      <a:pt x="491" y="608"/>
                    </a:lnTo>
                    <a:lnTo>
                      <a:pt x="500" y="608"/>
                    </a:lnTo>
                    <a:lnTo>
                      <a:pt x="498" y="618"/>
                    </a:lnTo>
                    <a:lnTo>
                      <a:pt x="498" y="625"/>
                    </a:lnTo>
                    <a:lnTo>
                      <a:pt x="495" y="634"/>
                    </a:lnTo>
                    <a:lnTo>
                      <a:pt x="495" y="641"/>
                    </a:lnTo>
                    <a:lnTo>
                      <a:pt x="493" y="651"/>
                    </a:lnTo>
                    <a:lnTo>
                      <a:pt x="493" y="660"/>
                    </a:lnTo>
                    <a:lnTo>
                      <a:pt x="493" y="670"/>
                    </a:lnTo>
                    <a:lnTo>
                      <a:pt x="493" y="679"/>
                    </a:lnTo>
                    <a:lnTo>
                      <a:pt x="491" y="689"/>
                    </a:lnTo>
                    <a:lnTo>
                      <a:pt x="491" y="698"/>
                    </a:lnTo>
                    <a:lnTo>
                      <a:pt x="488" y="708"/>
                    </a:lnTo>
                    <a:lnTo>
                      <a:pt x="488" y="717"/>
                    </a:lnTo>
                    <a:lnTo>
                      <a:pt x="486" y="727"/>
                    </a:lnTo>
                    <a:lnTo>
                      <a:pt x="486" y="736"/>
                    </a:lnTo>
                    <a:lnTo>
                      <a:pt x="483" y="746"/>
                    </a:lnTo>
                    <a:lnTo>
                      <a:pt x="483" y="758"/>
                    </a:lnTo>
                    <a:lnTo>
                      <a:pt x="481" y="767"/>
                    </a:lnTo>
                    <a:lnTo>
                      <a:pt x="479" y="777"/>
                    </a:lnTo>
                    <a:lnTo>
                      <a:pt x="476" y="786"/>
                    </a:lnTo>
                    <a:lnTo>
                      <a:pt x="476" y="798"/>
                    </a:lnTo>
                    <a:lnTo>
                      <a:pt x="474" y="805"/>
                    </a:lnTo>
                    <a:lnTo>
                      <a:pt x="474" y="817"/>
                    </a:lnTo>
                    <a:lnTo>
                      <a:pt x="472" y="827"/>
                    </a:lnTo>
                    <a:lnTo>
                      <a:pt x="472" y="838"/>
                    </a:lnTo>
                    <a:lnTo>
                      <a:pt x="469" y="846"/>
                    </a:lnTo>
                    <a:lnTo>
                      <a:pt x="464" y="857"/>
                    </a:lnTo>
                    <a:lnTo>
                      <a:pt x="464" y="867"/>
                    </a:lnTo>
                    <a:lnTo>
                      <a:pt x="462" y="876"/>
                    </a:lnTo>
                    <a:lnTo>
                      <a:pt x="460" y="886"/>
                    </a:lnTo>
                    <a:lnTo>
                      <a:pt x="460" y="898"/>
                    </a:lnTo>
                    <a:lnTo>
                      <a:pt x="457" y="907"/>
                    </a:lnTo>
                    <a:lnTo>
                      <a:pt x="455" y="917"/>
                    </a:lnTo>
                    <a:lnTo>
                      <a:pt x="453" y="926"/>
                    </a:lnTo>
                    <a:lnTo>
                      <a:pt x="450" y="938"/>
                    </a:lnTo>
                    <a:lnTo>
                      <a:pt x="448" y="945"/>
                    </a:lnTo>
                    <a:lnTo>
                      <a:pt x="446" y="957"/>
                    </a:lnTo>
                    <a:lnTo>
                      <a:pt x="443" y="967"/>
                    </a:lnTo>
                    <a:lnTo>
                      <a:pt x="443" y="976"/>
                    </a:lnTo>
                    <a:lnTo>
                      <a:pt x="438" y="986"/>
                    </a:lnTo>
                    <a:lnTo>
                      <a:pt x="436" y="995"/>
                    </a:lnTo>
                    <a:lnTo>
                      <a:pt x="434" y="1005"/>
                    </a:lnTo>
                    <a:lnTo>
                      <a:pt x="431" y="1014"/>
                    </a:lnTo>
                    <a:lnTo>
                      <a:pt x="429" y="1021"/>
                    </a:lnTo>
                    <a:lnTo>
                      <a:pt x="429" y="1031"/>
                    </a:lnTo>
                    <a:lnTo>
                      <a:pt x="424" y="1040"/>
                    </a:lnTo>
                    <a:lnTo>
                      <a:pt x="422" y="1050"/>
                    </a:lnTo>
                    <a:lnTo>
                      <a:pt x="419" y="1059"/>
                    </a:lnTo>
                    <a:lnTo>
                      <a:pt x="419" y="1066"/>
                    </a:lnTo>
                    <a:lnTo>
                      <a:pt x="415" y="1076"/>
                    </a:lnTo>
                    <a:lnTo>
                      <a:pt x="412" y="1083"/>
                    </a:lnTo>
                    <a:lnTo>
                      <a:pt x="410" y="1093"/>
                    </a:lnTo>
                    <a:lnTo>
                      <a:pt x="408" y="1102"/>
                    </a:lnTo>
                    <a:lnTo>
                      <a:pt x="405" y="1109"/>
                    </a:lnTo>
                    <a:lnTo>
                      <a:pt x="403" y="1116"/>
                    </a:lnTo>
                    <a:lnTo>
                      <a:pt x="401" y="1123"/>
                    </a:lnTo>
                    <a:lnTo>
                      <a:pt x="396" y="1133"/>
                    </a:lnTo>
                    <a:lnTo>
                      <a:pt x="393" y="1138"/>
                    </a:lnTo>
                    <a:lnTo>
                      <a:pt x="391" y="1145"/>
                    </a:lnTo>
                    <a:lnTo>
                      <a:pt x="389" y="1152"/>
                    </a:lnTo>
                    <a:lnTo>
                      <a:pt x="386" y="1161"/>
                    </a:lnTo>
                    <a:lnTo>
                      <a:pt x="382" y="1166"/>
                    </a:lnTo>
                    <a:lnTo>
                      <a:pt x="379" y="1173"/>
                    </a:lnTo>
                    <a:lnTo>
                      <a:pt x="377" y="1180"/>
                    </a:lnTo>
                    <a:lnTo>
                      <a:pt x="374" y="1188"/>
                    </a:lnTo>
                    <a:lnTo>
                      <a:pt x="372" y="1190"/>
                    </a:lnTo>
                    <a:lnTo>
                      <a:pt x="372" y="1195"/>
                    </a:lnTo>
                    <a:lnTo>
                      <a:pt x="370" y="1202"/>
                    </a:lnTo>
                    <a:lnTo>
                      <a:pt x="367" y="1207"/>
                    </a:lnTo>
                    <a:lnTo>
                      <a:pt x="365" y="1214"/>
                    </a:lnTo>
                    <a:lnTo>
                      <a:pt x="360" y="1218"/>
                    </a:lnTo>
                    <a:lnTo>
                      <a:pt x="356" y="1226"/>
                    </a:lnTo>
                    <a:lnTo>
                      <a:pt x="351" y="1230"/>
                    </a:lnTo>
                    <a:lnTo>
                      <a:pt x="346" y="1235"/>
                    </a:lnTo>
                    <a:lnTo>
                      <a:pt x="341" y="1237"/>
                    </a:lnTo>
                    <a:lnTo>
                      <a:pt x="334" y="1237"/>
                    </a:lnTo>
                    <a:lnTo>
                      <a:pt x="327" y="1235"/>
                    </a:lnTo>
                    <a:lnTo>
                      <a:pt x="320" y="1230"/>
                    </a:lnTo>
                    <a:lnTo>
                      <a:pt x="318" y="1226"/>
                    </a:lnTo>
                    <a:lnTo>
                      <a:pt x="313" y="1218"/>
                    </a:lnTo>
                    <a:lnTo>
                      <a:pt x="308" y="1214"/>
                    </a:lnTo>
                    <a:lnTo>
                      <a:pt x="306" y="120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03" name="Freeform 114"/>
              <p:cNvSpPr>
                <a:spLocks noChangeAspect="1"/>
              </p:cNvSpPr>
              <p:nvPr/>
            </p:nvSpPr>
            <p:spPr bwMode="auto">
              <a:xfrm>
                <a:off x="3634" y="9483"/>
                <a:ext cx="73" cy="90"/>
              </a:xfrm>
              <a:custGeom>
                <a:avLst/>
                <a:gdLst>
                  <a:gd name="T0" fmla="*/ 64 w 73"/>
                  <a:gd name="T1" fmla="*/ 90 h 90"/>
                  <a:gd name="T2" fmla="*/ 14 w 73"/>
                  <a:gd name="T3" fmla="*/ 64 h 90"/>
                  <a:gd name="T4" fmla="*/ 0 w 73"/>
                  <a:gd name="T5" fmla="*/ 5 h 90"/>
                  <a:gd name="T6" fmla="*/ 14 w 73"/>
                  <a:gd name="T7" fmla="*/ 0 h 90"/>
                  <a:gd name="T8" fmla="*/ 54 w 73"/>
                  <a:gd name="T9" fmla="*/ 36 h 90"/>
                  <a:gd name="T10" fmla="*/ 73 w 73"/>
                  <a:gd name="T11" fmla="*/ 83 h 90"/>
                  <a:gd name="T12" fmla="*/ 64 w 73"/>
                  <a:gd name="T13" fmla="*/ 90 h 90"/>
                  <a:gd name="T14" fmla="*/ 64 w 73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90"/>
                  <a:gd name="T26" fmla="*/ 73 w 73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90">
                    <a:moveTo>
                      <a:pt x="64" y="90"/>
                    </a:moveTo>
                    <a:lnTo>
                      <a:pt x="14" y="64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54" y="36"/>
                    </a:lnTo>
                    <a:lnTo>
                      <a:pt x="73" y="83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04" name="Freeform 115"/>
              <p:cNvSpPr>
                <a:spLocks noChangeAspect="1"/>
              </p:cNvSpPr>
              <p:nvPr/>
            </p:nvSpPr>
            <p:spPr bwMode="auto">
              <a:xfrm>
                <a:off x="2715" y="9559"/>
                <a:ext cx="66" cy="43"/>
              </a:xfrm>
              <a:custGeom>
                <a:avLst/>
                <a:gdLst>
                  <a:gd name="T0" fmla="*/ 0 w 66"/>
                  <a:gd name="T1" fmla="*/ 24 h 43"/>
                  <a:gd name="T2" fmla="*/ 4 w 66"/>
                  <a:gd name="T3" fmla="*/ 14 h 43"/>
                  <a:gd name="T4" fmla="*/ 42 w 66"/>
                  <a:gd name="T5" fmla="*/ 0 h 43"/>
                  <a:gd name="T6" fmla="*/ 66 w 66"/>
                  <a:gd name="T7" fmla="*/ 17 h 43"/>
                  <a:gd name="T8" fmla="*/ 66 w 66"/>
                  <a:gd name="T9" fmla="*/ 26 h 43"/>
                  <a:gd name="T10" fmla="*/ 28 w 66"/>
                  <a:gd name="T11" fmla="*/ 43 h 43"/>
                  <a:gd name="T12" fmla="*/ 0 w 66"/>
                  <a:gd name="T13" fmla="*/ 24 h 43"/>
                  <a:gd name="T14" fmla="*/ 0 w 66"/>
                  <a:gd name="T15" fmla="*/ 2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3"/>
                  <a:gd name="T26" fmla="*/ 66 w 66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3">
                    <a:moveTo>
                      <a:pt x="0" y="24"/>
                    </a:moveTo>
                    <a:lnTo>
                      <a:pt x="4" y="14"/>
                    </a:lnTo>
                    <a:lnTo>
                      <a:pt x="42" y="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2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7" name="Group 116"/>
            <p:cNvGrpSpPr>
              <a:grpSpLocks noChangeAspect="1"/>
            </p:cNvGrpSpPr>
            <p:nvPr/>
          </p:nvGrpSpPr>
          <p:grpSpPr bwMode="auto">
            <a:xfrm>
              <a:off x="1429" y="618"/>
              <a:ext cx="322" cy="362"/>
              <a:chOff x="1701" y="8977"/>
              <a:chExt cx="2520" cy="2831"/>
            </a:xfrm>
          </p:grpSpPr>
          <p:sp>
            <p:nvSpPr>
              <p:cNvPr id="39985" name="Freeform 117"/>
              <p:cNvSpPr>
                <a:spLocks noChangeAspect="1"/>
              </p:cNvSpPr>
              <p:nvPr/>
            </p:nvSpPr>
            <p:spPr bwMode="auto">
              <a:xfrm>
                <a:off x="1791" y="10571"/>
                <a:ext cx="208" cy="254"/>
              </a:xfrm>
              <a:custGeom>
                <a:avLst/>
                <a:gdLst>
                  <a:gd name="T0" fmla="*/ 201 w 208"/>
                  <a:gd name="T1" fmla="*/ 50 h 254"/>
                  <a:gd name="T2" fmla="*/ 194 w 208"/>
                  <a:gd name="T3" fmla="*/ 40 h 254"/>
                  <a:gd name="T4" fmla="*/ 185 w 208"/>
                  <a:gd name="T5" fmla="*/ 28 h 254"/>
                  <a:gd name="T6" fmla="*/ 171 w 208"/>
                  <a:gd name="T7" fmla="*/ 19 h 254"/>
                  <a:gd name="T8" fmla="*/ 154 w 208"/>
                  <a:gd name="T9" fmla="*/ 9 h 254"/>
                  <a:gd name="T10" fmla="*/ 140 w 208"/>
                  <a:gd name="T11" fmla="*/ 4 h 254"/>
                  <a:gd name="T12" fmla="*/ 133 w 208"/>
                  <a:gd name="T13" fmla="*/ 2 h 254"/>
                  <a:gd name="T14" fmla="*/ 121 w 208"/>
                  <a:gd name="T15" fmla="*/ 0 h 254"/>
                  <a:gd name="T16" fmla="*/ 109 w 208"/>
                  <a:gd name="T17" fmla="*/ 0 h 254"/>
                  <a:gd name="T18" fmla="*/ 99 w 208"/>
                  <a:gd name="T19" fmla="*/ 0 h 254"/>
                  <a:gd name="T20" fmla="*/ 88 w 208"/>
                  <a:gd name="T21" fmla="*/ 0 h 254"/>
                  <a:gd name="T22" fmla="*/ 76 w 208"/>
                  <a:gd name="T23" fmla="*/ 2 h 254"/>
                  <a:gd name="T24" fmla="*/ 64 w 208"/>
                  <a:gd name="T25" fmla="*/ 7 h 254"/>
                  <a:gd name="T26" fmla="*/ 52 w 208"/>
                  <a:gd name="T27" fmla="*/ 12 h 254"/>
                  <a:gd name="T28" fmla="*/ 43 w 208"/>
                  <a:gd name="T29" fmla="*/ 21 h 254"/>
                  <a:gd name="T30" fmla="*/ 36 w 208"/>
                  <a:gd name="T31" fmla="*/ 28 h 254"/>
                  <a:gd name="T32" fmla="*/ 26 w 208"/>
                  <a:gd name="T33" fmla="*/ 40 h 254"/>
                  <a:gd name="T34" fmla="*/ 19 w 208"/>
                  <a:gd name="T35" fmla="*/ 52 h 254"/>
                  <a:gd name="T36" fmla="*/ 12 w 208"/>
                  <a:gd name="T37" fmla="*/ 66 h 254"/>
                  <a:gd name="T38" fmla="*/ 7 w 208"/>
                  <a:gd name="T39" fmla="*/ 80 h 254"/>
                  <a:gd name="T40" fmla="*/ 2 w 208"/>
                  <a:gd name="T41" fmla="*/ 95 h 254"/>
                  <a:gd name="T42" fmla="*/ 0 w 208"/>
                  <a:gd name="T43" fmla="*/ 111 h 254"/>
                  <a:gd name="T44" fmla="*/ 0 w 208"/>
                  <a:gd name="T45" fmla="*/ 126 h 254"/>
                  <a:gd name="T46" fmla="*/ 0 w 208"/>
                  <a:gd name="T47" fmla="*/ 145 h 254"/>
                  <a:gd name="T48" fmla="*/ 0 w 208"/>
                  <a:gd name="T49" fmla="*/ 159 h 254"/>
                  <a:gd name="T50" fmla="*/ 2 w 208"/>
                  <a:gd name="T51" fmla="*/ 175 h 254"/>
                  <a:gd name="T52" fmla="*/ 7 w 208"/>
                  <a:gd name="T53" fmla="*/ 190 h 254"/>
                  <a:gd name="T54" fmla="*/ 12 w 208"/>
                  <a:gd name="T55" fmla="*/ 204 h 254"/>
                  <a:gd name="T56" fmla="*/ 19 w 208"/>
                  <a:gd name="T57" fmla="*/ 218 h 254"/>
                  <a:gd name="T58" fmla="*/ 28 w 208"/>
                  <a:gd name="T59" fmla="*/ 228 h 254"/>
                  <a:gd name="T60" fmla="*/ 38 w 208"/>
                  <a:gd name="T61" fmla="*/ 235 h 254"/>
                  <a:gd name="T62" fmla="*/ 50 w 208"/>
                  <a:gd name="T63" fmla="*/ 244 h 254"/>
                  <a:gd name="T64" fmla="*/ 59 w 208"/>
                  <a:gd name="T65" fmla="*/ 247 h 254"/>
                  <a:gd name="T66" fmla="*/ 73 w 208"/>
                  <a:gd name="T67" fmla="*/ 251 h 254"/>
                  <a:gd name="T68" fmla="*/ 85 w 208"/>
                  <a:gd name="T69" fmla="*/ 254 h 254"/>
                  <a:gd name="T70" fmla="*/ 99 w 208"/>
                  <a:gd name="T71" fmla="*/ 254 h 254"/>
                  <a:gd name="T72" fmla="*/ 111 w 208"/>
                  <a:gd name="T73" fmla="*/ 251 h 254"/>
                  <a:gd name="T74" fmla="*/ 123 w 208"/>
                  <a:gd name="T75" fmla="*/ 249 h 254"/>
                  <a:gd name="T76" fmla="*/ 135 w 208"/>
                  <a:gd name="T77" fmla="*/ 244 h 254"/>
                  <a:gd name="T78" fmla="*/ 147 w 208"/>
                  <a:gd name="T79" fmla="*/ 240 h 254"/>
                  <a:gd name="T80" fmla="*/ 154 w 208"/>
                  <a:gd name="T81" fmla="*/ 232 h 254"/>
                  <a:gd name="T82" fmla="*/ 166 w 208"/>
                  <a:gd name="T83" fmla="*/ 223 h 254"/>
                  <a:gd name="T84" fmla="*/ 175 w 208"/>
                  <a:gd name="T85" fmla="*/ 211 h 254"/>
                  <a:gd name="T86" fmla="*/ 180 w 208"/>
                  <a:gd name="T87" fmla="*/ 199 h 254"/>
                  <a:gd name="T88" fmla="*/ 185 w 208"/>
                  <a:gd name="T89" fmla="*/ 190 h 254"/>
                  <a:gd name="T90" fmla="*/ 189 w 208"/>
                  <a:gd name="T91" fmla="*/ 180 h 254"/>
                  <a:gd name="T92" fmla="*/ 192 w 208"/>
                  <a:gd name="T93" fmla="*/ 173 h 254"/>
                  <a:gd name="T94" fmla="*/ 197 w 208"/>
                  <a:gd name="T95" fmla="*/ 161 h 254"/>
                  <a:gd name="T96" fmla="*/ 201 w 208"/>
                  <a:gd name="T97" fmla="*/ 152 h 254"/>
                  <a:gd name="T98" fmla="*/ 204 w 208"/>
                  <a:gd name="T99" fmla="*/ 145 h 254"/>
                  <a:gd name="T100" fmla="*/ 206 w 208"/>
                  <a:gd name="T101" fmla="*/ 133 h 254"/>
                  <a:gd name="T102" fmla="*/ 206 w 208"/>
                  <a:gd name="T103" fmla="*/ 123 h 254"/>
                  <a:gd name="T104" fmla="*/ 208 w 208"/>
                  <a:gd name="T105" fmla="*/ 114 h 254"/>
                  <a:gd name="T106" fmla="*/ 208 w 208"/>
                  <a:gd name="T107" fmla="*/ 104 h 254"/>
                  <a:gd name="T108" fmla="*/ 208 w 208"/>
                  <a:gd name="T109" fmla="*/ 92 h 254"/>
                  <a:gd name="T110" fmla="*/ 208 w 208"/>
                  <a:gd name="T111" fmla="*/ 83 h 254"/>
                  <a:gd name="T112" fmla="*/ 206 w 208"/>
                  <a:gd name="T113" fmla="*/ 73 h 254"/>
                  <a:gd name="T114" fmla="*/ 206 w 208"/>
                  <a:gd name="T115" fmla="*/ 61 h 254"/>
                  <a:gd name="T116" fmla="*/ 204 w 208"/>
                  <a:gd name="T117" fmla="*/ 57 h 2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"/>
                  <a:gd name="T178" fmla="*/ 0 h 254"/>
                  <a:gd name="T179" fmla="*/ 208 w 208"/>
                  <a:gd name="T180" fmla="*/ 254 h 2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" h="254">
                    <a:moveTo>
                      <a:pt x="204" y="57"/>
                    </a:moveTo>
                    <a:lnTo>
                      <a:pt x="201" y="50"/>
                    </a:lnTo>
                    <a:lnTo>
                      <a:pt x="197" y="45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85" y="28"/>
                    </a:lnTo>
                    <a:lnTo>
                      <a:pt x="178" y="23"/>
                    </a:lnTo>
                    <a:lnTo>
                      <a:pt x="171" y="19"/>
                    </a:lnTo>
                    <a:lnTo>
                      <a:pt x="163" y="14"/>
                    </a:lnTo>
                    <a:lnTo>
                      <a:pt x="154" y="9"/>
                    </a:lnTo>
                    <a:lnTo>
                      <a:pt x="147" y="7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4" y="7"/>
                    </a:lnTo>
                    <a:lnTo>
                      <a:pt x="59" y="9"/>
                    </a:lnTo>
                    <a:lnTo>
                      <a:pt x="52" y="12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4" y="47"/>
                    </a:lnTo>
                    <a:lnTo>
                      <a:pt x="19" y="52"/>
                    </a:lnTo>
                    <a:lnTo>
                      <a:pt x="14" y="61"/>
                    </a:lnTo>
                    <a:lnTo>
                      <a:pt x="12" y="66"/>
                    </a:lnTo>
                    <a:lnTo>
                      <a:pt x="9" y="76"/>
                    </a:lnTo>
                    <a:lnTo>
                      <a:pt x="7" y="80"/>
                    </a:lnTo>
                    <a:lnTo>
                      <a:pt x="5" y="88"/>
                    </a:lnTo>
                    <a:lnTo>
                      <a:pt x="2" y="95"/>
                    </a:lnTo>
                    <a:lnTo>
                      <a:pt x="2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2" y="166"/>
                    </a:lnTo>
                    <a:lnTo>
                      <a:pt x="2" y="175"/>
                    </a:lnTo>
                    <a:lnTo>
                      <a:pt x="5" y="183"/>
                    </a:lnTo>
                    <a:lnTo>
                      <a:pt x="7" y="190"/>
                    </a:lnTo>
                    <a:lnTo>
                      <a:pt x="9" y="199"/>
                    </a:lnTo>
                    <a:lnTo>
                      <a:pt x="12" y="204"/>
                    </a:lnTo>
                    <a:lnTo>
                      <a:pt x="14" y="211"/>
                    </a:lnTo>
                    <a:lnTo>
                      <a:pt x="19" y="218"/>
                    </a:lnTo>
                    <a:lnTo>
                      <a:pt x="24" y="223"/>
                    </a:lnTo>
                    <a:lnTo>
                      <a:pt x="28" y="228"/>
                    </a:lnTo>
                    <a:lnTo>
                      <a:pt x="33" y="232"/>
                    </a:lnTo>
                    <a:lnTo>
                      <a:pt x="38" y="235"/>
                    </a:lnTo>
                    <a:lnTo>
                      <a:pt x="45" y="242"/>
                    </a:lnTo>
                    <a:lnTo>
                      <a:pt x="50" y="244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9" y="249"/>
                    </a:lnTo>
                    <a:lnTo>
                      <a:pt x="73" y="251"/>
                    </a:lnTo>
                    <a:lnTo>
                      <a:pt x="81" y="254"/>
                    </a:lnTo>
                    <a:lnTo>
                      <a:pt x="85" y="254"/>
                    </a:lnTo>
                    <a:lnTo>
                      <a:pt x="95" y="254"/>
                    </a:lnTo>
                    <a:lnTo>
                      <a:pt x="99" y="254"/>
                    </a:lnTo>
                    <a:lnTo>
                      <a:pt x="107" y="254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23" y="249"/>
                    </a:lnTo>
                    <a:lnTo>
                      <a:pt x="128" y="247"/>
                    </a:lnTo>
                    <a:lnTo>
                      <a:pt x="135" y="244"/>
                    </a:lnTo>
                    <a:lnTo>
                      <a:pt x="142" y="244"/>
                    </a:lnTo>
                    <a:lnTo>
                      <a:pt x="147" y="240"/>
                    </a:lnTo>
                    <a:lnTo>
                      <a:pt x="152" y="237"/>
                    </a:lnTo>
                    <a:lnTo>
                      <a:pt x="154" y="232"/>
                    </a:lnTo>
                    <a:lnTo>
                      <a:pt x="161" y="230"/>
                    </a:lnTo>
                    <a:lnTo>
                      <a:pt x="166" y="223"/>
                    </a:lnTo>
                    <a:lnTo>
                      <a:pt x="175" y="216"/>
                    </a:lnTo>
                    <a:lnTo>
                      <a:pt x="175" y="211"/>
                    </a:lnTo>
                    <a:lnTo>
                      <a:pt x="178" y="204"/>
                    </a:lnTo>
                    <a:lnTo>
                      <a:pt x="180" y="199"/>
                    </a:lnTo>
                    <a:lnTo>
                      <a:pt x="182" y="194"/>
                    </a:lnTo>
                    <a:lnTo>
                      <a:pt x="185" y="190"/>
                    </a:lnTo>
                    <a:lnTo>
                      <a:pt x="187" y="185"/>
                    </a:lnTo>
                    <a:lnTo>
                      <a:pt x="189" y="180"/>
                    </a:lnTo>
                    <a:lnTo>
                      <a:pt x="192" y="178"/>
                    </a:lnTo>
                    <a:lnTo>
                      <a:pt x="192" y="173"/>
                    </a:lnTo>
                    <a:lnTo>
                      <a:pt x="194" y="166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201" y="152"/>
                    </a:lnTo>
                    <a:lnTo>
                      <a:pt x="201" y="149"/>
                    </a:lnTo>
                    <a:lnTo>
                      <a:pt x="204" y="145"/>
                    </a:lnTo>
                    <a:lnTo>
                      <a:pt x="206" y="137"/>
                    </a:lnTo>
                    <a:lnTo>
                      <a:pt x="206" y="133"/>
                    </a:lnTo>
                    <a:lnTo>
                      <a:pt x="206" y="128"/>
                    </a:lnTo>
                    <a:lnTo>
                      <a:pt x="206" y="123"/>
                    </a:lnTo>
                    <a:lnTo>
                      <a:pt x="208" y="118"/>
                    </a:lnTo>
                    <a:lnTo>
                      <a:pt x="208" y="114"/>
                    </a:lnTo>
                    <a:lnTo>
                      <a:pt x="208" y="109"/>
                    </a:lnTo>
                    <a:lnTo>
                      <a:pt x="208" y="104"/>
                    </a:lnTo>
                    <a:lnTo>
                      <a:pt x="208" y="97"/>
                    </a:lnTo>
                    <a:lnTo>
                      <a:pt x="208" y="92"/>
                    </a:lnTo>
                    <a:lnTo>
                      <a:pt x="208" y="88"/>
                    </a:lnTo>
                    <a:lnTo>
                      <a:pt x="208" y="83"/>
                    </a:lnTo>
                    <a:lnTo>
                      <a:pt x="208" y="78"/>
                    </a:lnTo>
                    <a:lnTo>
                      <a:pt x="206" y="73"/>
                    </a:lnTo>
                    <a:lnTo>
                      <a:pt x="206" y="66"/>
                    </a:lnTo>
                    <a:lnTo>
                      <a:pt x="206" y="61"/>
                    </a:lnTo>
                    <a:lnTo>
                      <a:pt x="204" y="5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86" name="Freeform 118"/>
              <p:cNvSpPr>
                <a:spLocks noChangeAspect="1"/>
              </p:cNvSpPr>
              <p:nvPr/>
            </p:nvSpPr>
            <p:spPr bwMode="auto">
              <a:xfrm>
                <a:off x="2134" y="10697"/>
                <a:ext cx="183" cy="218"/>
              </a:xfrm>
              <a:custGeom>
                <a:avLst/>
                <a:gdLst>
                  <a:gd name="T0" fmla="*/ 5 w 183"/>
                  <a:gd name="T1" fmla="*/ 68 h 218"/>
                  <a:gd name="T2" fmla="*/ 10 w 183"/>
                  <a:gd name="T3" fmla="*/ 57 h 218"/>
                  <a:gd name="T4" fmla="*/ 15 w 183"/>
                  <a:gd name="T5" fmla="*/ 45 h 218"/>
                  <a:gd name="T6" fmla="*/ 29 w 183"/>
                  <a:gd name="T7" fmla="*/ 30 h 218"/>
                  <a:gd name="T8" fmla="*/ 43 w 183"/>
                  <a:gd name="T9" fmla="*/ 19 h 218"/>
                  <a:gd name="T10" fmla="*/ 55 w 183"/>
                  <a:gd name="T11" fmla="*/ 9 h 218"/>
                  <a:gd name="T12" fmla="*/ 64 w 183"/>
                  <a:gd name="T13" fmla="*/ 7 h 218"/>
                  <a:gd name="T14" fmla="*/ 74 w 183"/>
                  <a:gd name="T15" fmla="*/ 2 h 218"/>
                  <a:gd name="T16" fmla="*/ 86 w 183"/>
                  <a:gd name="T17" fmla="*/ 0 h 218"/>
                  <a:gd name="T18" fmla="*/ 98 w 183"/>
                  <a:gd name="T19" fmla="*/ 0 h 218"/>
                  <a:gd name="T20" fmla="*/ 109 w 183"/>
                  <a:gd name="T21" fmla="*/ 0 h 218"/>
                  <a:gd name="T22" fmla="*/ 124 w 183"/>
                  <a:gd name="T23" fmla="*/ 4 h 218"/>
                  <a:gd name="T24" fmla="*/ 135 w 183"/>
                  <a:gd name="T25" fmla="*/ 7 h 218"/>
                  <a:gd name="T26" fmla="*/ 145 w 183"/>
                  <a:gd name="T27" fmla="*/ 11 h 218"/>
                  <a:gd name="T28" fmla="*/ 154 w 183"/>
                  <a:gd name="T29" fmla="*/ 19 h 218"/>
                  <a:gd name="T30" fmla="*/ 166 w 183"/>
                  <a:gd name="T31" fmla="*/ 30 h 218"/>
                  <a:gd name="T32" fmla="*/ 176 w 183"/>
                  <a:gd name="T33" fmla="*/ 47 h 218"/>
                  <a:gd name="T34" fmla="*/ 178 w 183"/>
                  <a:gd name="T35" fmla="*/ 57 h 218"/>
                  <a:gd name="T36" fmla="*/ 180 w 183"/>
                  <a:gd name="T37" fmla="*/ 68 h 218"/>
                  <a:gd name="T38" fmla="*/ 183 w 183"/>
                  <a:gd name="T39" fmla="*/ 80 h 218"/>
                  <a:gd name="T40" fmla="*/ 183 w 183"/>
                  <a:gd name="T41" fmla="*/ 92 h 218"/>
                  <a:gd name="T42" fmla="*/ 180 w 183"/>
                  <a:gd name="T43" fmla="*/ 106 h 218"/>
                  <a:gd name="T44" fmla="*/ 180 w 183"/>
                  <a:gd name="T45" fmla="*/ 121 h 218"/>
                  <a:gd name="T46" fmla="*/ 176 w 183"/>
                  <a:gd name="T47" fmla="*/ 133 h 218"/>
                  <a:gd name="T48" fmla="*/ 171 w 183"/>
                  <a:gd name="T49" fmla="*/ 147 h 218"/>
                  <a:gd name="T50" fmla="*/ 166 w 183"/>
                  <a:gd name="T51" fmla="*/ 163 h 218"/>
                  <a:gd name="T52" fmla="*/ 161 w 183"/>
                  <a:gd name="T53" fmla="*/ 175 h 218"/>
                  <a:gd name="T54" fmla="*/ 152 w 183"/>
                  <a:gd name="T55" fmla="*/ 187 h 218"/>
                  <a:gd name="T56" fmla="*/ 143 w 183"/>
                  <a:gd name="T57" fmla="*/ 199 h 218"/>
                  <a:gd name="T58" fmla="*/ 128 w 183"/>
                  <a:gd name="T59" fmla="*/ 206 h 218"/>
                  <a:gd name="T60" fmla="*/ 114 w 183"/>
                  <a:gd name="T61" fmla="*/ 213 h 218"/>
                  <a:gd name="T62" fmla="*/ 100 w 183"/>
                  <a:gd name="T63" fmla="*/ 218 h 218"/>
                  <a:gd name="T64" fmla="*/ 86 w 183"/>
                  <a:gd name="T65" fmla="*/ 218 h 218"/>
                  <a:gd name="T66" fmla="*/ 71 w 183"/>
                  <a:gd name="T67" fmla="*/ 218 h 218"/>
                  <a:gd name="T68" fmla="*/ 57 w 183"/>
                  <a:gd name="T69" fmla="*/ 213 h 218"/>
                  <a:gd name="T70" fmla="*/ 41 w 183"/>
                  <a:gd name="T71" fmla="*/ 206 h 218"/>
                  <a:gd name="T72" fmla="*/ 29 w 183"/>
                  <a:gd name="T73" fmla="*/ 197 h 218"/>
                  <a:gd name="T74" fmla="*/ 19 w 183"/>
                  <a:gd name="T75" fmla="*/ 182 h 218"/>
                  <a:gd name="T76" fmla="*/ 12 w 183"/>
                  <a:gd name="T77" fmla="*/ 171 h 218"/>
                  <a:gd name="T78" fmla="*/ 8 w 183"/>
                  <a:gd name="T79" fmla="*/ 161 h 218"/>
                  <a:gd name="T80" fmla="*/ 3 w 183"/>
                  <a:gd name="T81" fmla="*/ 149 h 218"/>
                  <a:gd name="T82" fmla="*/ 3 w 183"/>
                  <a:gd name="T83" fmla="*/ 137 h 218"/>
                  <a:gd name="T84" fmla="*/ 0 w 183"/>
                  <a:gd name="T85" fmla="*/ 128 h 218"/>
                  <a:gd name="T86" fmla="*/ 0 w 183"/>
                  <a:gd name="T87" fmla="*/ 114 h 218"/>
                  <a:gd name="T88" fmla="*/ 0 w 183"/>
                  <a:gd name="T89" fmla="*/ 99 h 218"/>
                  <a:gd name="T90" fmla="*/ 3 w 183"/>
                  <a:gd name="T91" fmla="*/ 83 h 218"/>
                  <a:gd name="T92" fmla="*/ 5 w 183"/>
                  <a:gd name="T93" fmla="*/ 76 h 2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18"/>
                  <a:gd name="T143" fmla="*/ 183 w 183"/>
                  <a:gd name="T144" fmla="*/ 218 h 2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18">
                    <a:moveTo>
                      <a:pt x="5" y="76"/>
                    </a:moveTo>
                    <a:lnTo>
                      <a:pt x="5" y="68"/>
                    </a:lnTo>
                    <a:lnTo>
                      <a:pt x="5" y="64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22" y="38"/>
                    </a:lnTo>
                    <a:lnTo>
                      <a:pt x="29" y="30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3" y="11"/>
                    </a:lnTo>
                    <a:lnTo>
                      <a:pt x="55" y="9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4" y="4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5" y="11"/>
                    </a:lnTo>
                    <a:lnTo>
                      <a:pt x="150" y="16"/>
                    </a:lnTo>
                    <a:lnTo>
                      <a:pt x="154" y="19"/>
                    </a:lnTo>
                    <a:lnTo>
                      <a:pt x="159" y="23"/>
                    </a:lnTo>
                    <a:lnTo>
                      <a:pt x="166" y="30"/>
                    </a:lnTo>
                    <a:lnTo>
                      <a:pt x="171" y="40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78" y="57"/>
                    </a:lnTo>
                    <a:lnTo>
                      <a:pt x="180" y="64"/>
                    </a:lnTo>
                    <a:lnTo>
                      <a:pt x="180" y="68"/>
                    </a:lnTo>
                    <a:lnTo>
                      <a:pt x="183" y="73"/>
                    </a:lnTo>
                    <a:lnTo>
                      <a:pt x="183" y="80"/>
                    </a:lnTo>
                    <a:lnTo>
                      <a:pt x="183" y="87"/>
                    </a:lnTo>
                    <a:lnTo>
                      <a:pt x="183" y="92"/>
                    </a:lnTo>
                    <a:lnTo>
                      <a:pt x="183" y="99"/>
                    </a:lnTo>
                    <a:lnTo>
                      <a:pt x="180" y="106"/>
                    </a:lnTo>
                    <a:lnTo>
                      <a:pt x="180" y="114"/>
                    </a:lnTo>
                    <a:lnTo>
                      <a:pt x="180" y="121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42"/>
                    </a:lnTo>
                    <a:lnTo>
                      <a:pt x="171" y="147"/>
                    </a:lnTo>
                    <a:lnTo>
                      <a:pt x="169" y="156"/>
                    </a:lnTo>
                    <a:lnTo>
                      <a:pt x="166" y="163"/>
                    </a:lnTo>
                    <a:lnTo>
                      <a:pt x="166" y="171"/>
                    </a:lnTo>
                    <a:lnTo>
                      <a:pt x="161" y="175"/>
                    </a:lnTo>
                    <a:lnTo>
                      <a:pt x="157" y="182"/>
                    </a:lnTo>
                    <a:lnTo>
                      <a:pt x="152" y="187"/>
                    </a:lnTo>
                    <a:lnTo>
                      <a:pt x="147" y="194"/>
                    </a:lnTo>
                    <a:lnTo>
                      <a:pt x="143" y="199"/>
                    </a:lnTo>
                    <a:lnTo>
                      <a:pt x="135" y="204"/>
                    </a:lnTo>
                    <a:lnTo>
                      <a:pt x="128" y="206"/>
                    </a:lnTo>
                    <a:lnTo>
                      <a:pt x="124" y="211"/>
                    </a:lnTo>
                    <a:lnTo>
                      <a:pt x="114" y="213"/>
                    </a:lnTo>
                    <a:lnTo>
                      <a:pt x="109" y="216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86" y="218"/>
                    </a:lnTo>
                    <a:lnTo>
                      <a:pt x="79" y="218"/>
                    </a:lnTo>
                    <a:lnTo>
                      <a:pt x="71" y="218"/>
                    </a:lnTo>
                    <a:lnTo>
                      <a:pt x="64" y="218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1" y="206"/>
                    </a:lnTo>
                    <a:lnTo>
                      <a:pt x="36" y="204"/>
                    </a:lnTo>
                    <a:lnTo>
                      <a:pt x="29" y="197"/>
                    </a:lnTo>
                    <a:lnTo>
                      <a:pt x="24" y="190"/>
                    </a:lnTo>
                    <a:lnTo>
                      <a:pt x="19" y="182"/>
                    </a:lnTo>
                    <a:lnTo>
                      <a:pt x="15" y="175"/>
                    </a:lnTo>
                    <a:lnTo>
                      <a:pt x="12" y="171"/>
                    </a:lnTo>
                    <a:lnTo>
                      <a:pt x="10" y="166"/>
                    </a:lnTo>
                    <a:lnTo>
                      <a:pt x="8" y="161"/>
                    </a:lnTo>
                    <a:lnTo>
                      <a:pt x="5" y="156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87" name="Freeform 119"/>
              <p:cNvSpPr>
                <a:spLocks noChangeAspect="1"/>
              </p:cNvSpPr>
              <p:nvPr/>
            </p:nvSpPr>
            <p:spPr bwMode="auto">
              <a:xfrm>
                <a:off x="2509" y="10492"/>
                <a:ext cx="194" cy="1238"/>
              </a:xfrm>
              <a:custGeom>
                <a:avLst/>
                <a:gdLst>
                  <a:gd name="T0" fmla="*/ 0 w 194"/>
                  <a:gd name="T1" fmla="*/ 10 h 1238"/>
                  <a:gd name="T2" fmla="*/ 4 w 194"/>
                  <a:gd name="T3" fmla="*/ 22 h 1238"/>
                  <a:gd name="T4" fmla="*/ 11 w 194"/>
                  <a:gd name="T5" fmla="*/ 41 h 1238"/>
                  <a:gd name="T6" fmla="*/ 21 w 194"/>
                  <a:gd name="T7" fmla="*/ 64 h 1238"/>
                  <a:gd name="T8" fmla="*/ 28 w 194"/>
                  <a:gd name="T9" fmla="*/ 98 h 1238"/>
                  <a:gd name="T10" fmla="*/ 38 w 194"/>
                  <a:gd name="T11" fmla="*/ 133 h 1238"/>
                  <a:gd name="T12" fmla="*/ 52 w 194"/>
                  <a:gd name="T13" fmla="*/ 176 h 1238"/>
                  <a:gd name="T14" fmla="*/ 61 w 194"/>
                  <a:gd name="T15" fmla="*/ 224 h 1238"/>
                  <a:gd name="T16" fmla="*/ 73 w 194"/>
                  <a:gd name="T17" fmla="*/ 276 h 1238"/>
                  <a:gd name="T18" fmla="*/ 83 w 194"/>
                  <a:gd name="T19" fmla="*/ 335 h 1238"/>
                  <a:gd name="T20" fmla="*/ 94 w 194"/>
                  <a:gd name="T21" fmla="*/ 397 h 1238"/>
                  <a:gd name="T22" fmla="*/ 104 w 194"/>
                  <a:gd name="T23" fmla="*/ 463 h 1238"/>
                  <a:gd name="T24" fmla="*/ 111 w 194"/>
                  <a:gd name="T25" fmla="*/ 535 h 1238"/>
                  <a:gd name="T26" fmla="*/ 116 w 194"/>
                  <a:gd name="T27" fmla="*/ 608 h 1238"/>
                  <a:gd name="T28" fmla="*/ 120 w 194"/>
                  <a:gd name="T29" fmla="*/ 687 h 1238"/>
                  <a:gd name="T30" fmla="*/ 120 w 194"/>
                  <a:gd name="T31" fmla="*/ 770 h 1238"/>
                  <a:gd name="T32" fmla="*/ 120 w 194"/>
                  <a:gd name="T33" fmla="*/ 855 h 1238"/>
                  <a:gd name="T34" fmla="*/ 116 w 194"/>
                  <a:gd name="T35" fmla="*/ 943 h 1238"/>
                  <a:gd name="T36" fmla="*/ 109 w 194"/>
                  <a:gd name="T37" fmla="*/ 1033 h 1238"/>
                  <a:gd name="T38" fmla="*/ 97 w 194"/>
                  <a:gd name="T39" fmla="*/ 1128 h 1238"/>
                  <a:gd name="T40" fmla="*/ 83 w 194"/>
                  <a:gd name="T41" fmla="*/ 1226 h 1238"/>
                  <a:gd name="T42" fmla="*/ 97 w 194"/>
                  <a:gd name="T43" fmla="*/ 1233 h 1238"/>
                  <a:gd name="T44" fmla="*/ 118 w 194"/>
                  <a:gd name="T45" fmla="*/ 1238 h 1238"/>
                  <a:gd name="T46" fmla="*/ 137 w 194"/>
                  <a:gd name="T47" fmla="*/ 1238 h 1238"/>
                  <a:gd name="T48" fmla="*/ 154 w 194"/>
                  <a:gd name="T49" fmla="*/ 1226 h 1238"/>
                  <a:gd name="T50" fmla="*/ 163 w 194"/>
                  <a:gd name="T51" fmla="*/ 1207 h 1238"/>
                  <a:gd name="T52" fmla="*/ 163 w 194"/>
                  <a:gd name="T53" fmla="*/ 1193 h 1238"/>
                  <a:gd name="T54" fmla="*/ 165 w 194"/>
                  <a:gd name="T55" fmla="*/ 1166 h 1238"/>
                  <a:gd name="T56" fmla="*/ 170 w 194"/>
                  <a:gd name="T57" fmla="*/ 1136 h 1238"/>
                  <a:gd name="T58" fmla="*/ 175 w 194"/>
                  <a:gd name="T59" fmla="*/ 1095 h 1238"/>
                  <a:gd name="T60" fmla="*/ 180 w 194"/>
                  <a:gd name="T61" fmla="*/ 1050 h 1238"/>
                  <a:gd name="T62" fmla="*/ 182 w 194"/>
                  <a:gd name="T63" fmla="*/ 998 h 1238"/>
                  <a:gd name="T64" fmla="*/ 187 w 194"/>
                  <a:gd name="T65" fmla="*/ 941 h 1238"/>
                  <a:gd name="T66" fmla="*/ 189 w 194"/>
                  <a:gd name="T67" fmla="*/ 879 h 1238"/>
                  <a:gd name="T68" fmla="*/ 191 w 194"/>
                  <a:gd name="T69" fmla="*/ 815 h 1238"/>
                  <a:gd name="T70" fmla="*/ 191 w 194"/>
                  <a:gd name="T71" fmla="*/ 746 h 1238"/>
                  <a:gd name="T72" fmla="*/ 191 w 194"/>
                  <a:gd name="T73" fmla="*/ 677 h 1238"/>
                  <a:gd name="T74" fmla="*/ 189 w 194"/>
                  <a:gd name="T75" fmla="*/ 604 h 1238"/>
                  <a:gd name="T76" fmla="*/ 187 w 194"/>
                  <a:gd name="T77" fmla="*/ 530 h 1238"/>
                  <a:gd name="T78" fmla="*/ 180 w 194"/>
                  <a:gd name="T79" fmla="*/ 456 h 1238"/>
                  <a:gd name="T80" fmla="*/ 173 w 194"/>
                  <a:gd name="T81" fmla="*/ 383 h 1238"/>
                  <a:gd name="T82" fmla="*/ 163 w 194"/>
                  <a:gd name="T83" fmla="*/ 314 h 1238"/>
                  <a:gd name="T84" fmla="*/ 149 w 194"/>
                  <a:gd name="T85" fmla="*/ 243 h 1238"/>
                  <a:gd name="T86" fmla="*/ 135 w 194"/>
                  <a:gd name="T87" fmla="*/ 176 h 1238"/>
                  <a:gd name="T88" fmla="*/ 113 w 194"/>
                  <a:gd name="T89" fmla="*/ 114 h 1238"/>
                  <a:gd name="T90" fmla="*/ 92 w 194"/>
                  <a:gd name="T91" fmla="*/ 53 h 1238"/>
                  <a:gd name="T92" fmla="*/ 66 w 194"/>
                  <a:gd name="T93" fmla="*/ 0 h 12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1238"/>
                  <a:gd name="T143" fmla="*/ 194 w 194"/>
                  <a:gd name="T144" fmla="*/ 1238 h 12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1238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9" y="34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3" y="76"/>
                    </a:lnTo>
                    <a:lnTo>
                      <a:pt x="26" y="86"/>
                    </a:lnTo>
                    <a:lnTo>
                      <a:pt x="28" y="98"/>
                    </a:lnTo>
                    <a:lnTo>
                      <a:pt x="30" y="107"/>
                    </a:lnTo>
                    <a:lnTo>
                      <a:pt x="35" y="121"/>
                    </a:lnTo>
                    <a:lnTo>
                      <a:pt x="38" y="133"/>
                    </a:lnTo>
                    <a:lnTo>
                      <a:pt x="42" y="148"/>
                    </a:lnTo>
                    <a:lnTo>
                      <a:pt x="45" y="159"/>
                    </a:lnTo>
                    <a:lnTo>
                      <a:pt x="52" y="176"/>
                    </a:lnTo>
                    <a:lnTo>
                      <a:pt x="54" y="190"/>
                    </a:lnTo>
                    <a:lnTo>
                      <a:pt x="56" y="207"/>
                    </a:lnTo>
                    <a:lnTo>
                      <a:pt x="61" y="224"/>
                    </a:lnTo>
                    <a:lnTo>
                      <a:pt x="66" y="240"/>
                    </a:lnTo>
                    <a:lnTo>
                      <a:pt x="68" y="259"/>
                    </a:lnTo>
                    <a:lnTo>
                      <a:pt x="73" y="276"/>
                    </a:lnTo>
                    <a:lnTo>
                      <a:pt x="75" y="295"/>
                    </a:lnTo>
                    <a:lnTo>
                      <a:pt x="80" y="314"/>
                    </a:lnTo>
                    <a:lnTo>
                      <a:pt x="83" y="335"/>
                    </a:lnTo>
                    <a:lnTo>
                      <a:pt x="90" y="354"/>
                    </a:lnTo>
                    <a:lnTo>
                      <a:pt x="92" y="376"/>
                    </a:lnTo>
                    <a:lnTo>
                      <a:pt x="94" y="397"/>
                    </a:lnTo>
                    <a:lnTo>
                      <a:pt x="97" y="418"/>
                    </a:lnTo>
                    <a:lnTo>
                      <a:pt x="99" y="442"/>
                    </a:lnTo>
                    <a:lnTo>
                      <a:pt x="104" y="463"/>
                    </a:lnTo>
                    <a:lnTo>
                      <a:pt x="106" y="487"/>
                    </a:lnTo>
                    <a:lnTo>
                      <a:pt x="109" y="509"/>
                    </a:lnTo>
                    <a:lnTo>
                      <a:pt x="111" y="535"/>
                    </a:lnTo>
                    <a:lnTo>
                      <a:pt x="113" y="558"/>
                    </a:lnTo>
                    <a:lnTo>
                      <a:pt x="113" y="582"/>
                    </a:lnTo>
                    <a:lnTo>
                      <a:pt x="116" y="608"/>
                    </a:lnTo>
                    <a:lnTo>
                      <a:pt x="118" y="634"/>
                    </a:lnTo>
                    <a:lnTo>
                      <a:pt x="118" y="661"/>
                    </a:lnTo>
                    <a:lnTo>
                      <a:pt x="120" y="687"/>
                    </a:lnTo>
                    <a:lnTo>
                      <a:pt x="120" y="713"/>
                    </a:lnTo>
                    <a:lnTo>
                      <a:pt x="123" y="741"/>
                    </a:lnTo>
                    <a:lnTo>
                      <a:pt x="120" y="770"/>
                    </a:lnTo>
                    <a:lnTo>
                      <a:pt x="120" y="798"/>
                    </a:lnTo>
                    <a:lnTo>
                      <a:pt x="120" y="824"/>
                    </a:lnTo>
                    <a:lnTo>
                      <a:pt x="120" y="855"/>
                    </a:lnTo>
                    <a:lnTo>
                      <a:pt x="120" y="884"/>
                    </a:lnTo>
                    <a:lnTo>
                      <a:pt x="118" y="915"/>
                    </a:lnTo>
                    <a:lnTo>
                      <a:pt x="116" y="943"/>
                    </a:lnTo>
                    <a:lnTo>
                      <a:pt x="116" y="974"/>
                    </a:lnTo>
                    <a:lnTo>
                      <a:pt x="111" y="1003"/>
                    </a:lnTo>
                    <a:lnTo>
                      <a:pt x="109" y="1033"/>
                    </a:lnTo>
                    <a:lnTo>
                      <a:pt x="106" y="1067"/>
                    </a:lnTo>
                    <a:lnTo>
                      <a:pt x="101" y="1098"/>
                    </a:lnTo>
                    <a:lnTo>
                      <a:pt x="97" y="1128"/>
                    </a:lnTo>
                    <a:lnTo>
                      <a:pt x="92" y="1162"/>
                    </a:lnTo>
                    <a:lnTo>
                      <a:pt x="90" y="1193"/>
                    </a:lnTo>
                    <a:lnTo>
                      <a:pt x="83" y="1226"/>
                    </a:lnTo>
                    <a:lnTo>
                      <a:pt x="85" y="1226"/>
                    </a:lnTo>
                    <a:lnTo>
                      <a:pt x="92" y="1231"/>
                    </a:lnTo>
                    <a:lnTo>
                      <a:pt x="97" y="1233"/>
                    </a:lnTo>
                    <a:lnTo>
                      <a:pt x="104" y="1235"/>
                    </a:lnTo>
                    <a:lnTo>
                      <a:pt x="111" y="1238"/>
                    </a:lnTo>
                    <a:lnTo>
                      <a:pt x="118" y="1238"/>
                    </a:lnTo>
                    <a:lnTo>
                      <a:pt x="125" y="1238"/>
                    </a:lnTo>
                    <a:lnTo>
                      <a:pt x="132" y="1238"/>
                    </a:lnTo>
                    <a:lnTo>
                      <a:pt x="137" y="1238"/>
                    </a:lnTo>
                    <a:lnTo>
                      <a:pt x="144" y="1235"/>
                    </a:lnTo>
                    <a:lnTo>
                      <a:pt x="149" y="1231"/>
                    </a:lnTo>
                    <a:lnTo>
                      <a:pt x="154" y="1226"/>
                    </a:lnTo>
                    <a:lnTo>
                      <a:pt x="158" y="1219"/>
                    </a:lnTo>
                    <a:lnTo>
                      <a:pt x="163" y="1209"/>
                    </a:lnTo>
                    <a:lnTo>
                      <a:pt x="163" y="1207"/>
                    </a:lnTo>
                    <a:lnTo>
                      <a:pt x="163" y="1202"/>
                    </a:lnTo>
                    <a:lnTo>
                      <a:pt x="163" y="1197"/>
                    </a:lnTo>
                    <a:lnTo>
                      <a:pt x="163" y="1193"/>
                    </a:lnTo>
                    <a:lnTo>
                      <a:pt x="163" y="1183"/>
                    </a:lnTo>
                    <a:lnTo>
                      <a:pt x="165" y="1176"/>
                    </a:lnTo>
                    <a:lnTo>
                      <a:pt x="165" y="1166"/>
                    </a:lnTo>
                    <a:lnTo>
                      <a:pt x="168" y="1157"/>
                    </a:lnTo>
                    <a:lnTo>
                      <a:pt x="168" y="1147"/>
                    </a:lnTo>
                    <a:lnTo>
                      <a:pt x="170" y="1136"/>
                    </a:lnTo>
                    <a:lnTo>
                      <a:pt x="173" y="1121"/>
                    </a:lnTo>
                    <a:lnTo>
                      <a:pt x="173" y="1109"/>
                    </a:lnTo>
                    <a:lnTo>
                      <a:pt x="175" y="1095"/>
                    </a:lnTo>
                    <a:lnTo>
                      <a:pt x="175" y="1081"/>
                    </a:lnTo>
                    <a:lnTo>
                      <a:pt x="177" y="1067"/>
                    </a:lnTo>
                    <a:lnTo>
                      <a:pt x="180" y="1050"/>
                    </a:lnTo>
                    <a:lnTo>
                      <a:pt x="180" y="1033"/>
                    </a:lnTo>
                    <a:lnTo>
                      <a:pt x="180" y="1017"/>
                    </a:lnTo>
                    <a:lnTo>
                      <a:pt x="182" y="998"/>
                    </a:lnTo>
                    <a:lnTo>
                      <a:pt x="182" y="979"/>
                    </a:lnTo>
                    <a:lnTo>
                      <a:pt x="184" y="960"/>
                    </a:lnTo>
                    <a:lnTo>
                      <a:pt x="187" y="941"/>
                    </a:lnTo>
                    <a:lnTo>
                      <a:pt x="187" y="919"/>
                    </a:lnTo>
                    <a:lnTo>
                      <a:pt x="189" y="900"/>
                    </a:lnTo>
                    <a:lnTo>
                      <a:pt x="189" y="879"/>
                    </a:lnTo>
                    <a:lnTo>
                      <a:pt x="189" y="858"/>
                    </a:lnTo>
                    <a:lnTo>
                      <a:pt x="191" y="836"/>
                    </a:lnTo>
                    <a:lnTo>
                      <a:pt x="191" y="815"/>
                    </a:lnTo>
                    <a:lnTo>
                      <a:pt x="191" y="791"/>
                    </a:lnTo>
                    <a:lnTo>
                      <a:pt x="191" y="770"/>
                    </a:lnTo>
                    <a:lnTo>
                      <a:pt x="191" y="746"/>
                    </a:lnTo>
                    <a:lnTo>
                      <a:pt x="194" y="725"/>
                    </a:lnTo>
                    <a:lnTo>
                      <a:pt x="191" y="699"/>
                    </a:lnTo>
                    <a:lnTo>
                      <a:pt x="191" y="677"/>
                    </a:lnTo>
                    <a:lnTo>
                      <a:pt x="191" y="651"/>
                    </a:lnTo>
                    <a:lnTo>
                      <a:pt x="191" y="627"/>
                    </a:lnTo>
                    <a:lnTo>
                      <a:pt x="189" y="604"/>
                    </a:lnTo>
                    <a:lnTo>
                      <a:pt x="189" y="577"/>
                    </a:lnTo>
                    <a:lnTo>
                      <a:pt x="189" y="556"/>
                    </a:lnTo>
                    <a:lnTo>
                      <a:pt x="187" y="530"/>
                    </a:lnTo>
                    <a:lnTo>
                      <a:pt x="184" y="506"/>
                    </a:lnTo>
                    <a:lnTo>
                      <a:pt x="182" y="482"/>
                    </a:lnTo>
                    <a:lnTo>
                      <a:pt x="180" y="456"/>
                    </a:lnTo>
                    <a:lnTo>
                      <a:pt x="180" y="433"/>
                    </a:lnTo>
                    <a:lnTo>
                      <a:pt x="175" y="409"/>
                    </a:lnTo>
                    <a:lnTo>
                      <a:pt x="173" y="383"/>
                    </a:lnTo>
                    <a:lnTo>
                      <a:pt x="168" y="361"/>
                    </a:lnTo>
                    <a:lnTo>
                      <a:pt x="165" y="338"/>
                    </a:lnTo>
                    <a:lnTo>
                      <a:pt x="163" y="314"/>
                    </a:lnTo>
                    <a:lnTo>
                      <a:pt x="158" y="290"/>
                    </a:lnTo>
                    <a:lnTo>
                      <a:pt x="154" y="266"/>
                    </a:lnTo>
                    <a:lnTo>
                      <a:pt x="149" y="243"/>
                    </a:lnTo>
                    <a:lnTo>
                      <a:pt x="144" y="221"/>
                    </a:lnTo>
                    <a:lnTo>
                      <a:pt x="139" y="197"/>
                    </a:lnTo>
                    <a:lnTo>
                      <a:pt x="135" y="176"/>
                    </a:lnTo>
                    <a:lnTo>
                      <a:pt x="128" y="155"/>
                    </a:lnTo>
                    <a:lnTo>
                      <a:pt x="120" y="133"/>
                    </a:lnTo>
                    <a:lnTo>
                      <a:pt x="113" y="114"/>
                    </a:lnTo>
                    <a:lnTo>
                      <a:pt x="106" y="93"/>
                    </a:lnTo>
                    <a:lnTo>
                      <a:pt x="99" y="74"/>
                    </a:lnTo>
                    <a:lnTo>
                      <a:pt x="92" y="53"/>
                    </a:lnTo>
                    <a:lnTo>
                      <a:pt x="83" y="36"/>
                    </a:lnTo>
                    <a:lnTo>
                      <a:pt x="75" y="17"/>
                    </a:lnTo>
                    <a:lnTo>
                      <a:pt x="6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88" name="Freeform 120"/>
              <p:cNvSpPr>
                <a:spLocks noChangeAspect="1"/>
              </p:cNvSpPr>
              <p:nvPr/>
            </p:nvSpPr>
            <p:spPr bwMode="auto">
              <a:xfrm>
                <a:off x="2802" y="10476"/>
                <a:ext cx="289" cy="1194"/>
              </a:xfrm>
              <a:custGeom>
                <a:avLst/>
                <a:gdLst>
                  <a:gd name="T0" fmla="*/ 5 w 289"/>
                  <a:gd name="T1" fmla="*/ 21 h 1194"/>
                  <a:gd name="T2" fmla="*/ 15 w 289"/>
                  <a:gd name="T3" fmla="*/ 33 h 1194"/>
                  <a:gd name="T4" fmla="*/ 22 w 289"/>
                  <a:gd name="T5" fmla="*/ 40 h 1194"/>
                  <a:gd name="T6" fmla="*/ 31 w 289"/>
                  <a:gd name="T7" fmla="*/ 52 h 1194"/>
                  <a:gd name="T8" fmla="*/ 41 w 289"/>
                  <a:gd name="T9" fmla="*/ 64 h 1194"/>
                  <a:gd name="T10" fmla="*/ 50 w 289"/>
                  <a:gd name="T11" fmla="*/ 80 h 1194"/>
                  <a:gd name="T12" fmla="*/ 62 w 289"/>
                  <a:gd name="T13" fmla="*/ 99 h 1194"/>
                  <a:gd name="T14" fmla="*/ 74 w 289"/>
                  <a:gd name="T15" fmla="*/ 118 h 1194"/>
                  <a:gd name="T16" fmla="*/ 88 w 289"/>
                  <a:gd name="T17" fmla="*/ 140 h 1194"/>
                  <a:gd name="T18" fmla="*/ 100 w 289"/>
                  <a:gd name="T19" fmla="*/ 166 h 1194"/>
                  <a:gd name="T20" fmla="*/ 114 w 289"/>
                  <a:gd name="T21" fmla="*/ 192 h 1194"/>
                  <a:gd name="T22" fmla="*/ 126 w 289"/>
                  <a:gd name="T23" fmla="*/ 221 h 1194"/>
                  <a:gd name="T24" fmla="*/ 138 w 289"/>
                  <a:gd name="T25" fmla="*/ 254 h 1194"/>
                  <a:gd name="T26" fmla="*/ 152 w 289"/>
                  <a:gd name="T27" fmla="*/ 287 h 1194"/>
                  <a:gd name="T28" fmla="*/ 164 w 289"/>
                  <a:gd name="T29" fmla="*/ 325 h 1194"/>
                  <a:gd name="T30" fmla="*/ 173 w 289"/>
                  <a:gd name="T31" fmla="*/ 363 h 1194"/>
                  <a:gd name="T32" fmla="*/ 185 w 289"/>
                  <a:gd name="T33" fmla="*/ 406 h 1194"/>
                  <a:gd name="T34" fmla="*/ 195 w 289"/>
                  <a:gd name="T35" fmla="*/ 451 h 1194"/>
                  <a:gd name="T36" fmla="*/ 202 w 289"/>
                  <a:gd name="T37" fmla="*/ 496 h 1194"/>
                  <a:gd name="T38" fmla="*/ 211 w 289"/>
                  <a:gd name="T39" fmla="*/ 546 h 1194"/>
                  <a:gd name="T40" fmla="*/ 216 w 289"/>
                  <a:gd name="T41" fmla="*/ 598 h 1194"/>
                  <a:gd name="T42" fmla="*/ 221 w 289"/>
                  <a:gd name="T43" fmla="*/ 653 h 1194"/>
                  <a:gd name="T44" fmla="*/ 223 w 289"/>
                  <a:gd name="T45" fmla="*/ 710 h 1194"/>
                  <a:gd name="T46" fmla="*/ 225 w 289"/>
                  <a:gd name="T47" fmla="*/ 772 h 1194"/>
                  <a:gd name="T48" fmla="*/ 221 w 289"/>
                  <a:gd name="T49" fmla="*/ 833 h 1194"/>
                  <a:gd name="T50" fmla="*/ 218 w 289"/>
                  <a:gd name="T51" fmla="*/ 902 h 1194"/>
                  <a:gd name="T52" fmla="*/ 213 w 289"/>
                  <a:gd name="T53" fmla="*/ 971 h 1194"/>
                  <a:gd name="T54" fmla="*/ 204 w 289"/>
                  <a:gd name="T55" fmla="*/ 1042 h 1194"/>
                  <a:gd name="T56" fmla="*/ 195 w 289"/>
                  <a:gd name="T57" fmla="*/ 1116 h 1194"/>
                  <a:gd name="T58" fmla="*/ 183 w 289"/>
                  <a:gd name="T59" fmla="*/ 1194 h 1194"/>
                  <a:gd name="T60" fmla="*/ 266 w 289"/>
                  <a:gd name="T61" fmla="*/ 1182 h 1194"/>
                  <a:gd name="T62" fmla="*/ 266 w 289"/>
                  <a:gd name="T63" fmla="*/ 1178 h 1194"/>
                  <a:gd name="T64" fmla="*/ 266 w 289"/>
                  <a:gd name="T65" fmla="*/ 1168 h 1194"/>
                  <a:gd name="T66" fmla="*/ 268 w 289"/>
                  <a:gd name="T67" fmla="*/ 1154 h 1194"/>
                  <a:gd name="T68" fmla="*/ 270 w 289"/>
                  <a:gd name="T69" fmla="*/ 1135 h 1194"/>
                  <a:gd name="T70" fmla="*/ 273 w 289"/>
                  <a:gd name="T71" fmla="*/ 1114 h 1194"/>
                  <a:gd name="T72" fmla="*/ 275 w 289"/>
                  <a:gd name="T73" fmla="*/ 1087 h 1194"/>
                  <a:gd name="T74" fmla="*/ 277 w 289"/>
                  <a:gd name="T75" fmla="*/ 1057 h 1194"/>
                  <a:gd name="T76" fmla="*/ 282 w 289"/>
                  <a:gd name="T77" fmla="*/ 1026 h 1194"/>
                  <a:gd name="T78" fmla="*/ 282 w 289"/>
                  <a:gd name="T79" fmla="*/ 990 h 1194"/>
                  <a:gd name="T80" fmla="*/ 285 w 289"/>
                  <a:gd name="T81" fmla="*/ 952 h 1194"/>
                  <a:gd name="T82" fmla="*/ 287 w 289"/>
                  <a:gd name="T83" fmla="*/ 914 h 1194"/>
                  <a:gd name="T84" fmla="*/ 289 w 289"/>
                  <a:gd name="T85" fmla="*/ 869 h 1194"/>
                  <a:gd name="T86" fmla="*/ 289 w 289"/>
                  <a:gd name="T87" fmla="*/ 826 h 1194"/>
                  <a:gd name="T88" fmla="*/ 289 w 289"/>
                  <a:gd name="T89" fmla="*/ 781 h 1194"/>
                  <a:gd name="T90" fmla="*/ 289 w 289"/>
                  <a:gd name="T91" fmla="*/ 734 h 1194"/>
                  <a:gd name="T92" fmla="*/ 289 w 289"/>
                  <a:gd name="T93" fmla="*/ 686 h 1194"/>
                  <a:gd name="T94" fmla="*/ 285 w 289"/>
                  <a:gd name="T95" fmla="*/ 636 h 1194"/>
                  <a:gd name="T96" fmla="*/ 282 w 289"/>
                  <a:gd name="T97" fmla="*/ 586 h 1194"/>
                  <a:gd name="T98" fmla="*/ 277 w 289"/>
                  <a:gd name="T99" fmla="*/ 536 h 1194"/>
                  <a:gd name="T100" fmla="*/ 273 w 289"/>
                  <a:gd name="T101" fmla="*/ 487 h 1194"/>
                  <a:gd name="T102" fmla="*/ 266 w 289"/>
                  <a:gd name="T103" fmla="*/ 437 h 1194"/>
                  <a:gd name="T104" fmla="*/ 256 w 289"/>
                  <a:gd name="T105" fmla="*/ 389 h 1194"/>
                  <a:gd name="T106" fmla="*/ 244 w 289"/>
                  <a:gd name="T107" fmla="*/ 342 h 1194"/>
                  <a:gd name="T108" fmla="*/ 232 w 289"/>
                  <a:gd name="T109" fmla="*/ 294 h 1194"/>
                  <a:gd name="T110" fmla="*/ 218 w 289"/>
                  <a:gd name="T111" fmla="*/ 247 h 1194"/>
                  <a:gd name="T112" fmla="*/ 202 w 289"/>
                  <a:gd name="T113" fmla="*/ 204 h 1194"/>
                  <a:gd name="T114" fmla="*/ 185 w 289"/>
                  <a:gd name="T115" fmla="*/ 161 h 1194"/>
                  <a:gd name="T116" fmla="*/ 164 w 289"/>
                  <a:gd name="T117" fmla="*/ 121 h 1194"/>
                  <a:gd name="T118" fmla="*/ 142 w 289"/>
                  <a:gd name="T119" fmla="*/ 83 h 1194"/>
                  <a:gd name="T120" fmla="*/ 116 w 289"/>
                  <a:gd name="T121" fmla="*/ 47 h 1194"/>
                  <a:gd name="T122" fmla="*/ 88 w 289"/>
                  <a:gd name="T123" fmla="*/ 16 h 1194"/>
                  <a:gd name="T124" fmla="*/ 0 w 289"/>
                  <a:gd name="T125" fmla="*/ 16 h 1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9"/>
                  <a:gd name="T190" fmla="*/ 0 h 1194"/>
                  <a:gd name="T191" fmla="*/ 289 w 289"/>
                  <a:gd name="T192" fmla="*/ 1194 h 11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9" h="1194">
                    <a:moveTo>
                      <a:pt x="0" y="16"/>
                    </a:moveTo>
                    <a:lnTo>
                      <a:pt x="5" y="21"/>
                    </a:lnTo>
                    <a:lnTo>
                      <a:pt x="7" y="23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2" y="40"/>
                    </a:lnTo>
                    <a:lnTo>
                      <a:pt x="24" y="45"/>
                    </a:lnTo>
                    <a:lnTo>
                      <a:pt x="31" y="52"/>
                    </a:lnTo>
                    <a:lnTo>
                      <a:pt x="36" y="57"/>
                    </a:lnTo>
                    <a:lnTo>
                      <a:pt x="41" y="64"/>
                    </a:lnTo>
                    <a:lnTo>
                      <a:pt x="45" y="73"/>
                    </a:lnTo>
                    <a:lnTo>
                      <a:pt x="50" y="80"/>
                    </a:lnTo>
                    <a:lnTo>
                      <a:pt x="55" y="90"/>
                    </a:lnTo>
                    <a:lnTo>
                      <a:pt x="62" y="99"/>
                    </a:lnTo>
                    <a:lnTo>
                      <a:pt x="67" y="107"/>
                    </a:lnTo>
                    <a:lnTo>
                      <a:pt x="74" y="118"/>
                    </a:lnTo>
                    <a:lnTo>
                      <a:pt x="81" y="128"/>
                    </a:lnTo>
                    <a:lnTo>
                      <a:pt x="88" y="140"/>
                    </a:lnTo>
                    <a:lnTo>
                      <a:pt x="93" y="154"/>
                    </a:lnTo>
                    <a:lnTo>
                      <a:pt x="100" y="166"/>
                    </a:lnTo>
                    <a:lnTo>
                      <a:pt x="105" y="178"/>
                    </a:lnTo>
                    <a:lnTo>
                      <a:pt x="114" y="192"/>
                    </a:lnTo>
                    <a:lnTo>
                      <a:pt x="119" y="206"/>
                    </a:lnTo>
                    <a:lnTo>
                      <a:pt x="126" y="221"/>
                    </a:lnTo>
                    <a:lnTo>
                      <a:pt x="131" y="237"/>
                    </a:lnTo>
                    <a:lnTo>
                      <a:pt x="138" y="254"/>
                    </a:lnTo>
                    <a:lnTo>
                      <a:pt x="145" y="270"/>
                    </a:lnTo>
                    <a:lnTo>
                      <a:pt x="152" y="287"/>
                    </a:lnTo>
                    <a:lnTo>
                      <a:pt x="157" y="306"/>
                    </a:lnTo>
                    <a:lnTo>
                      <a:pt x="164" y="325"/>
                    </a:lnTo>
                    <a:lnTo>
                      <a:pt x="168" y="342"/>
                    </a:lnTo>
                    <a:lnTo>
                      <a:pt x="173" y="363"/>
                    </a:lnTo>
                    <a:lnTo>
                      <a:pt x="178" y="384"/>
                    </a:lnTo>
                    <a:lnTo>
                      <a:pt x="185" y="406"/>
                    </a:lnTo>
                    <a:lnTo>
                      <a:pt x="190" y="427"/>
                    </a:lnTo>
                    <a:lnTo>
                      <a:pt x="195" y="451"/>
                    </a:lnTo>
                    <a:lnTo>
                      <a:pt x="199" y="472"/>
                    </a:lnTo>
                    <a:lnTo>
                      <a:pt x="202" y="496"/>
                    </a:lnTo>
                    <a:lnTo>
                      <a:pt x="206" y="520"/>
                    </a:lnTo>
                    <a:lnTo>
                      <a:pt x="211" y="546"/>
                    </a:lnTo>
                    <a:lnTo>
                      <a:pt x="213" y="572"/>
                    </a:lnTo>
                    <a:lnTo>
                      <a:pt x="216" y="598"/>
                    </a:lnTo>
                    <a:lnTo>
                      <a:pt x="218" y="627"/>
                    </a:lnTo>
                    <a:lnTo>
                      <a:pt x="221" y="653"/>
                    </a:lnTo>
                    <a:lnTo>
                      <a:pt x="221" y="681"/>
                    </a:lnTo>
                    <a:lnTo>
                      <a:pt x="223" y="710"/>
                    </a:lnTo>
                    <a:lnTo>
                      <a:pt x="223" y="741"/>
                    </a:lnTo>
                    <a:lnTo>
                      <a:pt x="225" y="772"/>
                    </a:lnTo>
                    <a:lnTo>
                      <a:pt x="223" y="802"/>
                    </a:lnTo>
                    <a:lnTo>
                      <a:pt x="221" y="833"/>
                    </a:lnTo>
                    <a:lnTo>
                      <a:pt x="221" y="867"/>
                    </a:lnTo>
                    <a:lnTo>
                      <a:pt x="218" y="902"/>
                    </a:lnTo>
                    <a:lnTo>
                      <a:pt x="216" y="935"/>
                    </a:lnTo>
                    <a:lnTo>
                      <a:pt x="213" y="971"/>
                    </a:lnTo>
                    <a:lnTo>
                      <a:pt x="211" y="1004"/>
                    </a:lnTo>
                    <a:lnTo>
                      <a:pt x="204" y="1042"/>
                    </a:lnTo>
                    <a:lnTo>
                      <a:pt x="199" y="1078"/>
                    </a:lnTo>
                    <a:lnTo>
                      <a:pt x="195" y="1116"/>
                    </a:lnTo>
                    <a:lnTo>
                      <a:pt x="187" y="1154"/>
                    </a:lnTo>
                    <a:lnTo>
                      <a:pt x="183" y="1194"/>
                    </a:lnTo>
                    <a:lnTo>
                      <a:pt x="266" y="1185"/>
                    </a:lnTo>
                    <a:lnTo>
                      <a:pt x="266" y="1182"/>
                    </a:lnTo>
                    <a:lnTo>
                      <a:pt x="266" y="1178"/>
                    </a:lnTo>
                    <a:lnTo>
                      <a:pt x="266" y="1173"/>
                    </a:lnTo>
                    <a:lnTo>
                      <a:pt x="266" y="1168"/>
                    </a:lnTo>
                    <a:lnTo>
                      <a:pt x="268" y="1161"/>
                    </a:lnTo>
                    <a:lnTo>
                      <a:pt x="268" y="1154"/>
                    </a:lnTo>
                    <a:lnTo>
                      <a:pt x="270" y="1144"/>
                    </a:lnTo>
                    <a:lnTo>
                      <a:pt x="270" y="1135"/>
                    </a:lnTo>
                    <a:lnTo>
                      <a:pt x="273" y="1125"/>
                    </a:lnTo>
                    <a:lnTo>
                      <a:pt x="273" y="1114"/>
                    </a:lnTo>
                    <a:lnTo>
                      <a:pt x="275" y="1102"/>
                    </a:lnTo>
                    <a:lnTo>
                      <a:pt x="275" y="1087"/>
                    </a:lnTo>
                    <a:lnTo>
                      <a:pt x="277" y="1073"/>
                    </a:lnTo>
                    <a:lnTo>
                      <a:pt x="277" y="1057"/>
                    </a:lnTo>
                    <a:lnTo>
                      <a:pt x="280" y="1042"/>
                    </a:lnTo>
                    <a:lnTo>
                      <a:pt x="282" y="1026"/>
                    </a:lnTo>
                    <a:lnTo>
                      <a:pt x="282" y="1009"/>
                    </a:lnTo>
                    <a:lnTo>
                      <a:pt x="282" y="990"/>
                    </a:lnTo>
                    <a:lnTo>
                      <a:pt x="285" y="971"/>
                    </a:lnTo>
                    <a:lnTo>
                      <a:pt x="285" y="952"/>
                    </a:lnTo>
                    <a:lnTo>
                      <a:pt x="287" y="933"/>
                    </a:lnTo>
                    <a:lnTo>
                      <a:pt x="287" y="914"/>
                    </a:lnTo>
                    <a:lnTo>
                      <a:pt x="289" y="893"/>
                    </a:lnTo>
                    <a:lnTo>
                      <a:pt x="289" y="869"/>
                    </a:lnTo>
                    <a:lnTo>
                      <a:pt x="289" y="848"/>
                    </a:lnTo>
                    <a:lnTo>
                      <a:pt x="289" y="826"/>
                    </a:lnTo>
                    <a:lnTo>
                      <a:pt x="289" y="805"/>
                    </a:lnTo>
                    <a:lnTo>
                      <a:pt x="289" y="781"/>
                    </a:lnTo>
                    <a:lnTo>
                      <a:pt x="289" y="757"/>
                    </a:lnTo>
                    <a:lnTo>
                      <a:pt x="289" y="734"/>
                    </a:lnTo>
                    <a:lnTo>
                      <a:pt x="289" y="710"/>
                    </a:lnTo>
                    <a:lnTo>
                      <a:pt x="289" y="686"/>
                    </a:lnTo>
                    <a:lnTo>
                      <a:pt x="287" y="660"/>
                    </a:lnTo>
                    <a:lnTo>
                      <a:pt x="285" y="636"/>
                    </a:lnTo>
                    <a:lnTo>
                      <a:pt x="285" y="612"/>
                    </a:lnTo>
                    <a:lnTo>
                      <a:pt x="282" y="586"/>
                    </a:lnTo>
                    <a:lnTo>
                      <a:pt x="280" y="563"/>
                    </a:lnTo>
                    <a:lnTo>
                      <a:pt x="277" y="536"/>
                    </a:lnTo>
                    <a:lnTo>
                      <a:pt x="275" y="513"/>
                    </a:lnTo>
                    <a:lnTo>
                      <a:pt x="273" y="487"/>
                    </a:lnTo>
                    <a:lnTo>
                      <a:pt x="268" y="463"/>
                    </a:lnTo>
                    <a:lnTo>
                      <a:pt x="266" y="437"/>
                    </a:lnTo>
                    <a:lnTo>
                      <a:pt x="261" y="413"/>
                    </a:lnTo>
                    <a:lnTo>
                      <a:pt x="256" y="389"/>
                    </a:lnTo>
                    <a:lnTo>
                      <a:pt x="251" y="365"/>
                    </a:lnTo>
                    <a:lnTo>
                      <a:pt x="244" y="342"/>
                    </a:lnTo>
                    <a:lnTo>
                      <a:pt x="240" y="318"/>
                    </a:lnTo>
                    <a:lnTo>
                      <a:pt x="232" y="294"/>
                    </a:lnTo>
                    <a:lnTo>
                      <a:pt x="225" y="270"/>
                    </a:lnTo>
                    <a:lnTo>
                      <a:pt x="218" y="247"/>
                    </a:lnTo>
                    <a:lnTo>
                      <a:pt x="211" y="228"/>
                    </a:lnTo>
                    <a:lnTo>
                      <a:pt x="202" y="204"/>
                    </a:lnTo>
                    <a:lnTo>
                      <a:pt x="192" y="183"/>
                    </a:lnTo>
                    <a:lnTo>
                      <a:pt x="185" y="161"/>
                    </a:lnTo>
                    <a:lnTo>
                      <a:pt x="176" y="142"/>
                    </a:lnTo>
                    <a:lnTo>
                      <a:pt x="164" y="121"/>
                    </a:lnTo>
                    <a:lnTo>
                      <a:pt x="154" y="102"/>
                    </a:lnTo>
                    <a:lnTo>
                      <a:pt x="142" y="83"/>
                    </a:lnTo>
                    <a:lnTo>
                      <a:pt x="131" y="66"/>
                    </a:lnTo>
                    <a:lnTo>
                      <a:pt x="116" y="47"/>
                    </a:lnTo>
                    <a:lnTo>
                      <a:pt x="105" y="31"/>
                    </a:lnTo>
                    <a:lnTo>
                      <a:pt x="88" y="16"/>
                    </a:lnTo>
                    <a:lnTo>
                      <a:pt x="7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89" name="Freeform 121"/>
              <p:cNvSpPr>
                <a:spLocks noChangeAspect="1"/>
              </p:cNvSpPr>
              <p:nvPr/>
            </p:nvSpPr>
            <p:spPr bwMode="auto">
              <a:xfrm>
                <a:off x="3051" y="10412"/>
                <a:ext cx="287" cy="1227"/>
              </a:xfrm>
              <a:custGeom>
                <a:avLst/>
                <a:gdLst>
                  <a:gd name="T0" fmla="*/ 7 w 287"/>
                  <a:gd name="T1" fmla="*/ 59 h 1227"/>
                  <a:gd name="T2" fmla="*/ 26 w 287"/>
                  <a:gd name="T3" fmla="*/ 80 h 1227"/>
                  <a:gd name="T4" fmla="*/ 40 w 287"/>
                  <a:gd name="T5" fmla="*/ 99 h 1227"/>
                  <a:gd name="T6" fmla="*/ 54 w 287"/>
                  <a:gd name="T7" fmla="*/ 118 h 1227"/>
                  <a:gd name="T8" fmla="*/ 71 w 287"/>
                  <a:gd name="T9" fmla="*/ 144 h 1227"/>
                  <a:gd name="T10" fmla="*/ 85 w 287"/>
                  <a:gd name="T11" fmla="*/ 173 h 1227"/>
                  <a:gd name="T12" fmla="*/ 99 w 287"/>
                  <a:gd name="T13" fmla="*/ 209 h 1227"/>
                  <a:gd name="T14" fmla="*/ 116 w 287"/>
                  <a:gd name="T15" fmla="*/ 249 h 1227"/>
                  <a:gd name="T16" fmla="*/ 130 w 287"/>
                  <a:gd name="T17" fmla="*/ 296 h 1227"/>
                  <a:gd name="T18" fmla="*/ 144 w 287"/>
                  <a:gd name="T19" fmla="*/ 349 h 1227"/>
                  <a:gd name="T20" fmla="*/ 159 w 287"/>
                  <a:gd name="T21" fmla="*/ 406 h 1227"/>
                  <a:gd name="T22" fmla="*/ 171 w 287"/>
                  <a:gd name="T23" fmla="*/ 472 h 1227"/>
                  <a:gd name="T24" fmla="*/ 182 w 287"/>
                  <a:gd name="T25" fmla="*/ 546 h 1227"/>
                  <a:gd name="T26" fmla="*/ 189 w 287"/>
                  <a:gd name="T27" fmla="*/ 622 h 1227"/>
                  <a:gd name="T28" fmla="*/ 197 w 287"/>
                  <a:gd name="T29" fmla="*/ 695 h 1227"/>
                  <a:gd name="T30" fmla="*/ 204 w 287"/>
                  <a:gd name="T31" fmla="*/ 764 h 1227"/>
                  <a:gd name="T32" fmla="*/ 208 w 287"/>
                  <a:gd name="T33" fmla="*/ 828 h 1227"/>
                  <a:gd name="T34" fmla="*/ 211 w 287"/>
                  <a:gd name="T35" fmla="*/ 888 h 1227"/>
                  <a:gd name="T36" fmla="*/ 216 w 287"/>
                  <a:gd name="T37" fmla="*/ 945 h 1227"/>
                  <a:gd name="T38" fmla="*/ 218 w 287"/>
                  <a:gd name="T39" fmla="*/ 995 h 1227"/>
                  <a:gd name="T40" fmla="*/ 220 w 287"/>
                  <a:gd name="T41" fmla="*/ 1042 h 1227"/>
                  <a:gd name="T42" fmla="*/ 220 w 287"/>
                  <a:gd name="T43" fmla="*/ 1083 h 1227"/>
                  <a:gd name="T44" fmla="*/ 220 w 287"/>
                  <a:gd name="T45" fmla="*/ 1121 h 1227"/>
                  <a:gd name="T46" fmla="*/ 223 w 287"/>
                  <a:gd name="T47" fmla="*/ 1149 h 1227"/>
                  <a:gd name="T48" fmla="*/ 223 w 287"/>
                  <a:gd name="T49" fmla="*/ 1175 h 1227"/>
                  <a:gd name="T50" fmla="*/ 223 w 287"/>
                  <a:gd name="T51" fmla="*/ 1197 h 1227"/>
                  <a:gd name="T52" fmla="*/ 223 w 287"/>
                  <a:gd name="T53" fmla="*/ 1220 h 1227"/>
                  <a:gd name="T54" fmla="*/ 287 w 287"/>
                  <a:gd name="T55" fmla="*/ 1218 h 1227"/>
                  <a:gd name="T56" fmla="*/ 284 w 287"/>
                  <a:gd name="T57" fmla="*/ 1197 h 1227"/>
                  <a:gd name="T58" fmla="*/ 284 w 287"/>
                  <a:gd name="T59" fmla="*/ 1168 h 1227"/>
                  <a:gd name="T60" fmla="*/ 284 w 287"/>
                  <a:gd name="T61" fmla="*/ 1128 h 1227"/>
                  <a:gd name="T62" fmla="*/ 282 w 287"/>
                  <a:gd name="T63" fmla="*/ 1075 h 1227"/>
                  <a:gd name="T64" fmla="*/ 279 w 287"/>
                  <a:gd name="T65" fmla="*/ 1016 h 1227"/>
                  <a:gd name="T66" fmla="*/ 277 w 287"/>
                  <a:gd name="T67" fmla="*/ 947 h 1227"/>
                  <a:gd name="T68" fmla="*/ 272 w 287"/>
                  <a:gd name="T69" fmla="*/ 876 h 1227"/>
                  <a:gd name="T70" fmla="*/ 270 w 287"/>
                  <a:gd name="T71" fmla="*/ 800 h 1227"/>
                  <a:gd name="T72" fmla="*/ 265 w 287"/>
                  <a:gd name="T73" fmla="*/ 719 h 1227"/>
                  <a:gd name="T74" fmla="*/ 258 w 287"/>
                  <a:gd name="T75" fmla="*/ 641 h 1227"/>
                  <a:gd name="T76" fmla="*/ 251 w 287"/>
                  <a:gd name="T77" fmla="*/ 565 h 1227"/>
                  <a:gd name="T78" fmla="*/ 242 w 287"/>
                  <a:gd name="T79" fmla="*/ 489 h 1227"/>
                  <a:gd name="T80" fmla="*/ 232 w 287"/>
                  <a:gd name="T81" fmla="*/ 420 h 1227"/>
                  <a:gd name="T82" fmla="*/ 220 w 287"/>
                  <a:gd name="T83" fmla="*/ 358 h 1227"/>
                  <a:gd name="T84" fmla="*/ 208 w 287"/>
                  <a:gd name="T85" fmla="*/ 304 h 1227"/>
                  <a:gd name="T86" fmla="*/ 192 w 287"/>
                  <a:gd name="T87" fmla="*/ 256 h 1227"/>
                  <a:gd name="T88" fmla="*/ 178 w 287"/>
                  <a:gd name="T89" fmla="*/ 218 h 1227"/>
                  <a:gd name="T90" fmla="*/ 163 w 287"/>
                  <a:gd name="T91" fmla="*/ 180 h 1227"/>
                  <a:gd name="T92" fmla="*/ 149 w 287"/>
                  <a:gd name="T93" fmla="*/ 149 h 1227"/>
                  <a:gd name="T94" fmla="*/ 137 w 287"/>
                  <a:gd name="T95" fmla="*/ 121 h 1227"/>
                  <a:gd name="T96" fmla="*/ 123 w 287"/>
                  <a:gd name="T97" fmla="*/ 97 h 1227"/>
                  <a:gd name="T98" fmla="*/ 114 w 287"/>
                  <a:gd name="T99" fmla="*/ 76 h 1227"/>
                  <a:gd name="T100" fmla="*/ 97 w 287"/>
                  <a:gd name="T101" fmla="*/ 52 h 1227"/>
                  <a:gd name="T102" fmla="*/ 78 w 287"/>
                  <a:gd name="T103" fmla="*/ 26 h 1227"/>
                  <a:gd name="T104" fmla="*/ 64 w 287"/>
                  <a:gd name="T105" fmla="*/ 11 h 1227"/>
                  <a:gd name="T106" fmla="*/ 0 w 287"/>
                  <a:gd name="T107" fmla="*/ 54 h 1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7"/>
                  <a:gd name="T163" fmla="*/ 0 h 1227"/>
                  <a:gd name="T164" fmla="*/ 287 w 287"/>
                  <a:gd name="T165" fmla="*/ 1227 h 1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7" h="1227">
                    <a:moveTo>
                      <a:pt x="0" y="54"/>
                    </a:moveTo>
                    <a:lnTo>
                      <a:pt x="2" y="54"/>
                    </a:lnTo>
                    <a:lnTo>
                      <a:pt x="5" y="57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80"/>
                    </a:lnTo>
                    <a:lnTo>
                      <a:pt x="31" y="87"/>
                    </a:lnTo>
                    <a:lnTo>
                      <a:pt x="33" y="90"/>
                    </a:lnTo>
                    <a:lnTo>
                      <a:pt x="38" y="95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47" y="109"/>
                    </a:lnTo>
                    <a:lnTo>
                      <a:pt x="52" y="114"/>
                    </a:lnTo>
                    <a:lnTo>
                      <a:pt x="54" y="118"/>
                    </a:lnTo>
                    <a:lnTo>
                      <a:pt x="59" y="125"/>
                    </a:lnTo>
                    <a:lnTo>
                      <a:pt x="62" y="130"/>
                    </a:lnTo>
                    <a:lnTo>
                      <a:pt x="66" y="137"/>
                    </a:lnTo>
                    <a:lnTo>
                      <a:pt x="71" y="144"/>
                    </a:lnTo>
                    <a:lnTo>
                      <a:pt x="73" y="154"/>
                    </a:lnTo>
                    <a:lnTo>
                      <a:pt x="76" y="159"/>
                    </a:lnTo>
                    <a:lnTo>
                      <a:pt x="81" y="166"/>
                    </a:lnTo>
                    <a:lnTo>
                      <a:pt x="85" y="173"/>
                    </a:lnTo>
                    <a:lnTo>
                      <a:pt x="90" y="182"/>
                    </a:lnTo>
                    <a:lnTo>
                      <a:pt x="92" y="192"/>
                    </a:lnTo>
                    <a:lnTo>
                      <a:pt x="97" y="199"/>
                    </a:lnTo>
                    <a:lnTo>
                      <a:pt x="99" y="209"/>
                    </a:lnTo>
                    <a:lnTo>
                      <a:pt x="104" y="220"/>
                    </a:lnTo>
                    <a:lnTo>
                      <a:pt x="107" y="228"/>
                    </a:lnTo>
                    <a:lnTo>
                      <a:pt x="111" y="239"/>
                    </a:lnTo>
                    <a:lnTo>
                      <a:pt x="116" y="249"/>
                    </a:lnTo>
                    <a:lnTo>
                      <a:pt x="118" y="261"/>
                    </a:lnTo>
                    <a:lnTo>
                      <a:pt x="123" y="270"/>
                    </a:lnTo>
                    <a:lnTo>
                      <a:pt x="128" y="282"/>
                    </a:lnTo>
                    <a:lnTo>
                      <a:pt x="130" y="296"/>
                    </a:lnTo>
                    <a:lnTo>
                      <a:pt x="135" y="308"/>
                    </a:lnTo>
                    <a:lnTo>
                      <a:pt x="137" y="320"/>
                    </a:lnTo>
                    <a:lnTo>
                      <a:pt x="142" y="334"/>
                    </a:lnTo>
                    <a:lnTo>
                      <a:pt x="144" y="349"/>
                    </a:lnTo>
                    <a:lnTo>
                      <a:pt x="149" y="363"/>
                    </a:lnTo>
                    <a:lnTo>
                      <a:pt x="152" y="377"/>
                    </a:lnTo>
                    <a:lnTo>
                      <a:pt x="156" y="391"/>
                    </a:lnTo>
                    <a:lnTo>
                      <a:pt x="159" y="406"/>
                    </a:lnTo>
                    <a:lnTo>
                      <a:pt x="161" y="422"/>
                    </a:lnTo>
                    <a:lnTo>
                      <a:pt x="163" y="439"/>
                    </a:lnTo>
                    <a:lnTo>
                      <a:pt x="168" y="456"/>
                    </a:lnTo>
                    <a:lnTo>
                      <a:pt x="171" y="472"/>
                    </a:lnTo>
                    <a:lnTo>
                      <a:pt x="175" y="491"/>
                    </a:lnTo>
                    <a:lnTo>
                      <a:pt x="178" y="510"/>
                    </a:lnTo>
                    <a:lnTo>
                      <a:pt x="180" y="527"/>
                    </a:lnTo>
                    <a:lnTo>
                      <a:pt x="182" y="546"/>
                    </a:lnTo>
                    <a:lnTo>
                      <a:pt x="185" y="567"/>
                    </a:lnTo>
                    <a:lnTo>
                      <a:pt x="187" y="586"/>
                    </a:lnTo>
                    <a:lnTo>
                      <a:pt x="187" y="605"/>
                    </a:lnTo>
                    <a:lnTo>
                      <a:pt x="189" y="622"/>
                    </a:lnTo>
                    <a:lnTo>
                      <a:pt x="192" y="641"/>
                    </a:lnTo>
                    <a:lnTo>
                      <a:pt x="192" y="657"/>
                    </a:lnTo>
                    <a:lnTo>
                      <a:pt x="197" y="676"/>
                    </a:lnTo>
                    <a:lnTo>
                      <a:pt x="197" y="695"/>
                    </a:lnTo>
                    <a:lnTo>
                      <a:pt x="199" y="712"/>
                    </a:lnTo>
                    <a:lnTo>
                      <a:pt x="201" y="731"/>
                    </a:lnTo>
                    <a:lnTo>
                      <a:pt x="201" y="748"/>
                    </a:lnTo>
                    <a:lnTo>
                      <a:pt x="204" y="764"/>
                    </a:lnTo>
                    <a:lnTo>
                      <a:pt x="204" y="781"/>
                    </a:lnTo>
                    <a:lnTo>
                      <a:pt x="206" y="795"/>
                    </a:lnTo>
                    <a:lnTo>
                      <a:pt x="208" y="814"/>
                    </a:lnTo>
                    <a:lnTo>
                      <a:pt x="208" y="828"/>
                    </a:lnTo>
                    <a:lnTo>
                      <a:pt x="211" y="845"/>
                    </a:lnTo>
                    <a:lnTo>
                      <a:pt x="211" y="859"/>
                    </a:lnTo>
                    <a:lnTo>
                      <a:pt x="211" y="874"/>
                    </a:lnTo>
                    <a:lnTo>
                      <a:pt x="211" y="888"/>
                    </a:lnTo>
                    <a:lnTo>
                      <a:pt x="213" y="902"/>
                    </a:lnTo>
                    <a:lnTo>
                      <a:pt x="213" y="916"/>
                    </a:lnTo>
                    <a:lnTo>
                      <a:pt x="216" y="931"/>
                    </a:lnTo>
                    <a:lnTo>
                      <a:pt x="216" y="945"/>
                    </a:lnTo>
                    <a:lnTo>
                      <a:pt x="216" y="957"/>
                    </a:lnTo>
                    <a:lnTo>
                      <a:pt x="216" y="969"/>
                    </a:lnTo>
                    <a:lnTo>
                      <a:pt x="218" y="983"/>
                    </a:lnTo>
                    <a:lnTo>
                      <a:pt x="218" y="995"/>
                    </a:lnTo>
                    <a:lnTo>
                      <a:pt x="218" y="1007"/>
                    </a:lnTo>
                    <a:lnTo>
                      <a:pt x="218" y="1018"/>
                    </a:lnTo>
                    <a:lnTo>
                      <a:pt x="218" y="1030"/>
                    </a:lnTo>
                    <a:lnTo>
                      <a:pt x="220" y="1042"/>
                    </a:lnTo>
                    <a:lnTo>
                      <a:pt x="220" y="1054"/>
                    </a:lnTo>
                    <a:lnTo>
                      <a:pt x="220" y="1064"/>
                    </a:lnTo>
                    <a:lnTo>
                      <a:pt x="220" y="1073"/>
                    </a:lnTo>
                    <a:lnTo>
                      <a:pt x="220" y="1083"/>
                    </a:lnTo>
                    <a:lnTo>
                      <a:pt x="220" y="1092"/>
                    </a:lnTo>
                    <a:lnTo>
                      <a:pt x="220" y="1102"/>
                    </a:lnTo>
                    <a:lnTo>
                      <a:pt x="220" y="1111"/>
                    </a:lnTo>
                    <a:lnTo>
                      <a:pt x="220" y="1121"/>
                    </a:lnTo>
                    <a:lnTo>
                      <a:pt x="223" y="1128"/>
                    </a:lnTo>
                    <a:lnTo>
                      <a:pt x="223" y="1135"/>
                    </a:lnTo>
                    <a:lnTo>
                      <a:pt x="223" y="1142"/>
                    </a:lnTo>
                    <a:lnTo>
                      <a:pt x="223" y="1149"/>
                    </a:lnTo>
                    <a:lnTo>
                      <a:pt x="223" y="1159"/>
                    </a:lnTo>
                    <a:lnTo>
                      <a:pt x="223" y="1163"/>
                    </a:lnTo>
                    <a:lnTo>
                      <a:pt x="223" y="1170"/>
                    </a:lnTo>
                    <a:lnTo>
                      <a:pt x="223" y="1175"/>
                    </a:lnTo>
                    <a:lnTo>
                      <a:pt x="223" y="1182"/>
                    </a:lnTo>
                    <a:lnTo>
                      <a:pt x="223" y="1187"/>
                    </a:lnTo>
                    <a:lnTo>
                      <a:pt x="223" y="1192"/>
                    </a:lnTo>
                    <a:lnTo>
                      <a:pt x="223" y="1197"/>
                    </a:lnTo>
                    <a:lnTo>
                      <a:pt x="223" y="1201"/>
                    </a:lnTo>
                    <a:lnTo>
                      <a:pt x="223" y="1208"/>
                    </a:lnTo>
                    <a:lnTo>
                      <a:pt x="223" y="1216"/>
                    </a:lnTo>
                    <a:lnTo>
                      <a:pt x="223" y="1220"/>
                    </a:lnTo>
                    <a:lnTo>
                      <a:pt x="223" y="1223"/>
                    </a:lnTo>
                    <a:lnTo>
                      <a:pt x="223" y="1227"/>
                    </a:lnTo>
                    <a:lnTo>
                      <a:pt x="287" y="1218"/>
                    </a:lnTo>
                    <a:lnTo>
                      <a:pt x="284" y="1216"/>
                    </a:lnTo>
                    <a:lnTo>
                      <a:pt x="284" y="1208"/>
                    </a:lnTo>
                    <a:lnTo>
                      <a:pt x="284" y="1204"/>
                    </a:lnTo>
                    <a:lnTo>
                      <a:pt x="284" y="1197"/>
                    </a:lnTo>
                    <a:lnTo>
                      <a:pt x="284" y="1192"/>
                    </a:lnTo>
                    <a:lnTo>
                      <a:pt x="284" y="1187"/>
                    </a:lnTo>
                    <a:lnTo>
                      <a:pt x="284" y="1178"/>
                    </a:lnTo>
                    <a:lnTo>
                      <a:pt x="284" y="1168"/>
                    </a:lnTo>
                    <a:lnTo>
                      <a:pt x="284" y="1161"/>
                    </a:lnTo>
                    <a:lnTo>
                      <a:pt x="284" y="1149"/>
                    </a:lnTo>
                    <a:lnTo>
                      <a:pt x="284" y="1140"/>
                    </a:lnTo>
                    <a:lnTo>
                      <a:pt x="284" y="1128"/>
                    </a:lnTo>
                    <a:lnTo>
                      <a:pt x="284" y="1116"/>
                    </a:lnTo>
                    <a:lnTo>
                      <a:pt x="284" y="1104"/>
                    </a:lnTo>
                    <a:lnTo>
                      <a:pt x="282" y="1090"/>
                    </a:lnTo>
                    <a:lnTo>
                      <a:pt x="282" y="1075"/>
                    </a:lnTo>
                    <a:lnTo>
                      <a:pt x="282" y="1061"/>
                    </a:lnTo>
                    <a:lnTo>
                      <a:pt x="282" y="1047"/>
                    </a:lnTo>
                    <a:lnTo>
                      <a:pt x="279" y="1030"/>
                    </a:lnTo>
                    <a:lnTo>
                      <a:pt x="279" y="1016"/>
                    </a:lnTo>
                    <a:lnTo>
                      <a:pt x="279" y="999"/>
                    </a:lnTo>
                    <a:lnTo>
                      <a:pt x="279" y="983"/>
                    </a:lnTo>
                    <a:lnTo>
                      <a:pt x="279" y="966"/>
                    </a:lnTo>
                    <a:lnTo>
                      <a:pt x="277" y="947"/>
                    </a:lnTo>
                    <a:lnTo>
                      <a:pt x="275" y="931"/>
                    </a:lnTo>
                    <a:lnTo>
                      <a:pt x="275" y="912"/>
                    </a:lnTo>
                    <a:lnTo>
                      <a:pt x="275" y="893"/>
                    </a:lnTo>
                    <a:lnTo>
                      <a:pt x="272" y="876"/>
                    </a:lnTo>
                    <a:lnTo>
                      <a:pt x="272" y="857"/>
                    </a:lnTo>
                    <a:lnTo>
                      <a:pt x="272" y="838"/>
                    </a:lnTo>
                    <a:lnTo>
                      <a:pt x="270" y="819"/>
                    </a:lnTo>
                    <a:lnTo>
                      <a:pt x="270" y="800"/>
                    </a:lnTo>
                    <a:lnTo>
                      <a:pt x="268" y="779"/>
                    </a:lnTo>
                    <a:lnTo>
                      <a:pt x="268" y="760"/>
                    </a:lnTo>
                    <a:lnTo>
                      <a:pt x="265" y="738"/>
                    </a:lnTo>
                    <a:lnTo>
                      <a:pt x="265" y="719"/>
                    </a:lnTo>
                    <a:lnTo>
                      <a:pt x="263" y="700"/>
                    </a:lnTo>
                    <a:lnTo>
                      <a:pt x="261" y="681"/>
                    </a:lnTo>
                    <a:lnTo>
                      <a:pt x="258" y="660"/>
                    </a:lnTo>
                    <a:lnTo>
                      <a:pt x="258" y="641"/>
                    </a:lnTo>
                    <a:lnTo>
                      <a:pt x="256" y="622"/>
                    </a:lnTo>
                    <a:lnTo>
                      <a:pt x="256" y="603"/>
                    </a:lnTo>
                    <a:lnTo>
                      <a:pt x="253" y="584"/>
                    </a:lnTo>
                    <a:lnTo>
                      <a:pt x="251" y="565"/>
                    </a:lnTo>
                    <a:lnTo>
                      <a:pt x="249" y="543"/>
                    </a:lnTo>
                    <a:lnTo>
                      <a:pt x="246" y="527"/>
                    </a:lnTo>
                    <a:lnTo>
                      <a:pt x="244" y="508"/>
                    </a:lnTo>
                    <a:lnTo>
                      <a:pt x="242" y="489"/>
                    </a:lnTo>
                    <a:lnTo>
                      <a:pt x="239" y="472"/>
                    </a:lnTo>
                    <a:lnTo>
                      <a:pt x="237" y="456"/>
                    </a:lnTo>
                    <a:lnTo>
                      <a:pt x="234" y="437"/>
                    </a:lnTo>
                    <a:lnTo>
                      <a:pt x="232" y="420"/>
                    </a:lnTo>
                    <a:lnTo>
                      <a:pt x="230" y="403"/>
                    </a:lnTo>
                    <a:lnTo>
                      <a:pt x="227" y="389"/>
                    </a:lnTo>
                    <a:lnTo>
                      <a:pt x="223" y="372"/>
                    </a:lnTo>
                    <a:lnTo>
                      <a:pt x="220" y="358"/>
                    </a:lnTo>
                    <a:lnTo>
                      <a:pt x="216" y="342"/>
                    </a:lnTo>
                    <a:lnTo>
                      <a:pt x="213" y="330"/>
                    </a:lnTo>
                    <a:lnTo>
                      <a:pt x="211" y="315"/>
                    </a:lnTo>
                    <a:lnTo>
                      <a:pt x="208" y="304"/>
                    </a:lnTo>
                    <a:lnTo>
                      <a:pt x="204" y="292"/>
                    </a:lnTo>
                    <a:lnTo>
                      <a:pt x="201" y="280"/>
                    </a:lnTo>
                    <a:lnTo>
                      <a:pt x="197" y="268"/>
                    </a:lnTo>
                    <a:lnTo>
                      <a:pt x="192" y="256"/>
                    </a:lnTo>
                    <a:lnTo>
                      <a:pt x="189" y="247"/>
                    </a:lnTo>
                    <a:lnTo>
                      <a:pt x="185" y="237"/>
                    </a:lnTo>
                    <a:lnTo>
                      <a:pt x="182" y="228"/>
                    </a:lnTo>
                    <a:lnTo>
                      <a:pt x="178" y="218"/>
                    </a:lnTo>
                    <a:lnTo>
                      <a:pt x="173" y="209"/>
                    </a:lnTo>
                    <a:lnTo>
                      <a:pt x="171" y="199"/>
                    </a:lnTo>
                    <a:lnTo>
                      <a:pt x="168" y="190"/>
                    </a:lnTo>
                    <a:lnTo>
                      <a:pt x="163" y="180"/>
                    </a:lnTo>
                    <a:lnTo>
                      <a:pt x="161" y="173"/>
                    </a:lnTo>
                    <a:lnTo>
                      <a:pt x="156" y="166"/>
                    </a:lnTo>
                    <a:lnTo>
                      <a:pt x="154" y="156"/>
                    </a:lnTo>
                    <a:lnTo>
                      <a:pt x="149" y="149"/>
                    </a:lnTo>
                    <a:lnTo>
                      <a:pt x="147" y="142"/>
                    </a:lnTo>
                    <a:lnTo>
                      <a:pt x="144" y="135"/>
                    </a:lnTo>
                    <a:lnTo>
                      <a:pt x="140" y="128"/>
                    </a:lnTo>
                    <a:lnTo>
                      <a:pt x="137" y="121"/>
                    </a:lnTo>
                    <a:lnTo>
                      <a:pt x="133" y="114"/>
                    </a:lnTo>
                    <a:lnTo>
                      <a:pt x="130" y="109"/>
                    </a:lnTo>
                    <a:lnTo>
                      <a:pt x="128" y="102"/>
                    </a:lnTo>
                    <a:lnTo>
                      <a:pt x="123" y="97"/>
                    </a:lnTo>
                    <a:lnTo>
                      <a:pt x="121" y="92"/>
                    </a:lnTo>
                    <a:lnTo>
                      <a:pt x="118" y="87"/>
                    </a:lnTo>
                    <a:lnTo>
                      <a:pt x="116" y="83"/>
                    </a:lnTo>
                    <a:lnTo>
                      <a:pt x="114" y="76"/>
                    </a:lnTo>
                    <a:lnTo>
                      <a:pt x="109" y="71"/>
                    </a:lnTo>
                    <a:lnTo>
                      <a:pt x="107" y="66"/>
                    </a:lnTo>
                    <a:lnTo>
                      <a:pt x="102" y="59"/>
                    </a:lnTo>
                    <a:lnTo>
                      <a:pt x="97" y="52"/>
                    </a:lnTo>
                    <a:lnTo>
                      <a:pt x="92" y="45"/>
                    </a:lnTo>
                    <a:lnTo>
                      <a:pt x="88" y="35"/>
                    </a:lnTo>
                    <a:lnTo>
                      <a:pt x="81" y="30"/>
                    </a:lnTo>
                    <a:lnTo>
                      <a:pt x="78" y="26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90" name="Freeform 122"/>
              <p:cNvSpPr>
                <a:spLocks noChangeAspect="1"/>
              </p:cNvSpPr>
              <p:nvPr/>
            </p:nvSpPr>
            <p:spPr bwMode="auto">
              <a:xfrm>
                <a:off x="1701" y="10093"/>
                <a:ext cx="2520" cy="1715"/>
              </a:xfrm>
              <a:custGeom>
                <a:avLst/>
                <a:gdLst>
                  <a:gd name="T0" fmla="*/ 50 w 2520"/>
                  <a:gd name="T1" fmla="*/ 1658 h 1715"/>
                  <a:gd name="T2" fmla="*/ 121 w 2520"/>
                  <a:gd name="T3" fmla="*/ 1644 h 1715"/>
                  <a:gd name="T4" fmla="*/ 199 w 2520"/>
                  <a:gd name="T5" fmla="*/ 1596 h 1715"/>
                  <a:gd name="T6" fmla="*/ 268 w 2520"/>
                  <a:gd name="T7" fmla="*/ 1504 h 1715"/>
                  <a:gd name="T8" fmla="*/ 306 w 2520"/>
                  <a:gd name="T9" fmla="*/ 1347 h 1715"/>
                  <a:gd name="T10" fmla="*/ 310 w 2520"/>
                  <a:gd name="T11" fmla="*/ 1136 h 1715"/>
                  <a:gd name="T12" fmla="*/ 308 w 2520"/>
                  <a:gd name="T13" fmla="*/ 924 h 1715"/>
                  <a:gd name="T14" fmla="*/ 313 w 2520"/>
                  <a:gd name="T15" fmla="*/ 729 h 1715"/>
                  <a:gd name="T16" fmla="*/ 332 w 2520"/>
                  <a:gd name="T17" fmla="*/ 554 h 1715"/>
                  <a:gd name="T18" fmla="*/ 374 w 2520"/>
                  <a:gd name="T19" fmla="*/ 404 h 1715"/>
                  <a:gd name="T20" fmla="*/ 443 w 2520"/>
                  <a:gd name="T21" fmla="*/ 292 h 1715"/>
                  <a:gd name="T22" fmla="*/ 547 w 2520"/>
                  <a:gd name="T23" fmla="*/ 202 h 1715"/>
                  <a:gd name="T24" fmla="*/ 684 w 2520"/>
                  <a:gd name="T25" fmla="*/ 119 h 1715"/>
                  <a:gd name="T26" fmla="*/ 850 w 2520"/>
                  <a:gd name="T27" fmla="*/ 55 h 1715"/>
                  <a:gd name="T28" fmla="*/ 1040 w 2520"/>
                  <a:gd name="T29" fmla="*/ 12 h 1715"/>
                  <a:gd name="T30" fmla="*/ 1258 w 2520"/>
                  <a:gd name="T31" fmla="*/ 3 h 1715"/>
                  <a:gd name="T32" fmla="*/ 1499 w 2520"/>
                  <a:gd name="T33" fmla="*/ 31 h 1715"/>
                  <a:gd name="T34" fmla="*/ 1755 w 2520"/>
                  <a:gd name="T35" fmla="*/ 129 h 1715"/>
                  <a:gd name="T36" fmla="*/ 2008 w 2520"/>
                  <a:gd name="T37" fmla="*/ 281 h 1715"/>
                  <a:gd name="T38" fmla="*/ 2231 w 2520"/>
                  <a:gd name="T39" fmla="*/ 456 h 1715"/>
                  <a:gd name="T40" fmla="*/ 2404 w 2520"/>
                  <a:gd name="T41" fmla="*/ 623 h 1715"/>
                  <a:gd name="T42" fmla="*/ 2503 w 2520"/>
                  <a:gd name="T43" fmla="*/ 751 h 1715"/>
                  <a:gd name="T44" fmla="*/ 2503 w 2520"/>
                  <a:gd name="T45" fmla="*/ 815 h 1715"/>
                  <a:gd name="T46" fmla="*/ 2432 w 2520"/>
                  <a:gd name="T47" fmla="*/ 827 h 1715"/>
                  <a:gd name="T48" fmla="*/ 2368 w 2520"/>
                  <a:gd name="T49" fmla="*/ 794 h 1715"/>
                  <a:gd name="T50" fmla="*/ 2309 w 2520"/>
                  <a:gd name="T51" fmla="*/ 744 h 1715"/>
                  <a:gd name="T52" fmla="*/ 2238 w 2520"/>
                  <a:gd name="T53" fmla="*/ 670 h 1715"/>
                  <a:gd name="T54" fmla="*/ 2146 w 2520"/>
                  <a:gd name="T55" fmla="*/ 575 h 1715"/>
                  <a:gd name="T56" fmla="*/ 2027 w 2520"/>
                  <a:gd name="T57" fmla="*/ 480 h 1715"/>
                  <a:gd name="T58" fmla="*/ 1895 w 2520"/>
                  <a:gd name="T59" fmla="*/ 390 h 1715"/>
                  <a:gd name="T60" fmla="*/ 1762 w 2520"/>
                  <a:gd name="T61" fmla="*/ 314 h 1715"/>
                  <a:gd name="T62" fmla="*/ 1648 w 2520"/>
                  <a:gd name="T63" fmla="*/ 266 h 1715"/>
                  <a:gd name="T64" fmla="*/ 1566 w 2520"/>
                  <a:gd name="T65" fmla="*/ 254 h 1715"/>
                  <a:gd name="T66" fmla="*/ 1506 w 2520"/>
                  <a:gd name="T67" fmla="*/ 278 h 1715"/>
                  <a:gd name="T68" fmla="*/ 1445 w 2520"/>
                  <a:gd name="T69" fmla="*/ 349 h 1715"/>
                  <a:gd name="T70" fmla="*/ 1381 w 2520"/>
                  <a:gd name="T71" fmla="*/ 395 h 1715"/>
                  <a:gd name="T72" fmla="*/ 1277 w 2520"/>
                  <a:gd name="T73" fmla="*/ 433 h 1715"/>
                  <a:gd name="T74" fmla="*/ 1142 w 2520"/>
                  <a:gd name="T75" fmla="*/ 463 h 1715"/>
                  <a:gd name="T76" fmla="*/ 1028 w 2520"/>
                  <a:gd name="T77" fmla="*/ 482 h 1715"/>
                  <a:gd name="T78" fmla="*/ 936 w 2520"/>
                  <a:gd name="T79" fmla="*/ 497 h 1715"/>
                  <a:gd name="T80" fmla="*/ 855 w 2520"/>
                  <a:gd name="T81" fmla="*/ 501 h 1715"/>
                  <a:gd name="T82" fmla="*/ 777 w 2520"/>
                  <a:gd name="T83" fmla="*/ 506 h 1715"/>
                  <a:gd name="T84" fmla="*/ 694 w 2520"/>
                  <a:gd name="T85" fmla="*/ 506 h 1715"/>
                  <a:gd name="T86" fmla="*/ 602 w 2520"/>
                  <a:gd name="T87" fmla="*/ 506 h 1715"/>
                  <a:gd name="T88" fmla="*/ 531 w 2520"/>
                  <a:gd name="T89" fmla="*/ 525 h 1715"/>
                  <a:gd name="T90" fmla="*/ 462 w 2520"/>
                  <a:gd name="T91" fmla="*/ 575 h 1715"/>
                  <a:gd name="T92" fmla="*/ 422 w 2520"/>
                  <a:gd name="T93" fmla="*/ 644 h 1715"/>
                  <a:gd name="T94" fmla="*/ 403 w 2520"/>
                  <a:gd name="T95" fmla="*/ 701 h 1715"/>
                  <a:gd name="T96" fmla="*/ 391 w 2520"/>
                  <a:gd name="T97" fmla="*/ 777 h 1715"/>
                  <a:gd name="T98" fmla="*/ 388 w 2520"/>
                  <a:gd name="T99" fmla="*/ 898 h 1715"/>
                  <a:gd name="T100" fmla="*/ 388 w 2520"/>
                  <a:gd name="T101" fmla="*/ 1045 h 1715"/>
                  <a:gd name="T102" fmla="*/ 386 w 2520"/>
                  <a:gd name="T103" fmla="*/ 1195 h 1715"/>
                  <a:gd name="T104" fmla="*/ 381 w 2520"/>
                  <a:gd name="T105" fmla="*/ 1328 h 1715"/>
                  <a:gd name="T106" fmla="*/ 374 w 2520"/>
                  <a:gd name="T107" fmla="*/ 1425 h 1715"/>
                  <a:gd name="T108" fmla="*/ 353 w 2520"/>
                  <a:gd name="T109" fmla="*/ 1494 h 1715"/>
                  <a:gd name="T110" fmla="*/ 317 w 2520"/>
                  <a:gd name="T111" fmla="*/ 1561 h 1715"/>
                  <a:gd name="T112" fmla="*/ 268 w 2520"/>
                  <a:gd name="T113" fmla="*/ 1620 h 1715"/>
                  <a:gd name="T114" fmla="*/ 197 w 2520"/>
                  <a:gd name="T115" fmla="*/ 1670 h 1715"/>
                  <a:gd name="T116" fmla="*/ 104 w 2520"/>
                  <a:gd name="T117" fmla="*/ 1703 h 1715"/>
                  <a:gd name="T118" fmla="*/ 0 w 2520"/>
                  <a:gd name="T119" fmla="*/ 1658 h 1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0"/>
                  <a:gd name="T181" fmla="*/ 0 h 1715"/>
                  <a:gd name="T182" fmla="*/ 2520 w 2520"/>
                  <a:gd name="T183" fmla="*/ 1715 h 17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0" h="1715">
                    <a:moveTo>
                      <a:pt x="0" y="1658"/>
                    </a:moveTo>
                    <a:lnTo>
                      <a:pt x="0" y="1658"/>
                    </a:lnTo>
                    <a:lnTo>
                      <a:pt x="5" y="1658"/>
                    </a:lnTo>
                    <a:lnTo>
                      <a:pt x="9" y="1660"/>
                    </a:lnTo>
                    <a:lnTo>
                      <a:pt x="17" y="1660"/>
                    </a:lnTo>
                    <a:lnTo>
                      <a:pt x="24" y="1660"/>
                    </a:lnTo>
                    <a:lnTo>
                      <a:pt x="28" y="1660"/>
                    </a:lnTo>
                    <a:lnTo>
                      <a:pt x="33" y="1660"/>
                    </a:lnTo>
                    <a:lnTo>
                      <a:pt x="38" y="1660"/>
                    </a:lnTo>
                    <a:lnTo>
                      <a:pt x="45" y="1660"/>
                    </a:lnTo>
                    <a:lnTo>
                      <a:pt x="50" y="1658"/>
                    </a:lnTo>
                    <a:lnTo>
                      <a:pt x="54" y="1658"/>
                    </a:lnTo>
                    <a:lnTo>
                      <a:pt x="62" y="1658"/>
                    </a:lnTo>
                    <a:lnTo>
                      <a:pt x="66" y="1658"/>
                    </a:lnTo>
                    <a:lnTo>
                      <a:pt x="73" y="1653"/>
                    </a:lnTo>
                    <a:lnTo>
                      <a:pt x="81" y="1653"/>
                    </a:lnTo>
                    <a:lnTo>
                      <a:pt x="85" y="1651"/>
                    </a:lnTo>
                    <a:lnTo>
                      <a:pt x="92" y="1651"/>
                    </a:lnTo>
                    <a:lnTo>
                      <a:pt x="99" y="1649"/>
                    </a:lnTo>
                    <a:lnTo>
                      <a:pt x="107" y="1649"/>
                    </a:lnTo>
                    <a:lnTo>
                      <a:pt x="114" y="1646"/>
                    </a:lnTo>
                    <a:lnTo>
                      <a:pt x="121" y="1644"/>
                    </a:lnTo>
                    <a:lnTo>
                      <a:pt x="128" y="1639"/>
                    </a:lnTo>
                    <a:lnTo>
                      <a:pt x="135" y="1637"/>
                    </a:lnTo>
                    <a:lnTo>
                      <a:pt x="142" y="1634"/>
                    </a:lnTo>
                    <a:lnTo>
                      <a:pt x="149" y="1632"/>
                    </a:lnTo>
                    <a:lnTo>
                      <a:pt x="159" y="1627"/>
                    </a:lnTo>
                    <a:lnTo>
                      <a:pt x="163" y="1622"/>
                    </a:lnTo>
                    <a:lnTo>
                      <a:pt x="171" y="1618"/>
                    </a:lnTo>
                    <a:lnTo>
                      <a:pt x="178" y="1613"/>
                    </a:lnTo>
                    <a:lnTo>
                      <a:pt x="187" y="1608"/>
                    </a:lnTo>
                    <a:lnTo>
                      <a:pt x="194" y="1603"/>
                    </a:lnTo>
                    <a:lnTo>
                      <a:pt x="199" y="1596"/>
                    </a:lnTo>
                    <a:lnTo>
                      <a:pt x="208" y="1592"/>
                    </a:lnTo>
                    <a:lnTo>
                      <a:pt x="213" y="1582"/>
                    </a:lnTo>
                    <a:lnTo>
                      <a:pt x="220" y="1577"/>
                    </a:lnTo>
                    <a:lnTo>
                      <a:pt x="227" y="1568"/>
                    </a:lnTo>
                    <a:lnTo>
                      <a:pt x="234" y="1561"/>
                    </a:lnTo>
                    <a:lnTo>
                      <a:pt x="239" y="1551"/>
                    </a:lnTo>
                    <a:lnTo>
                      <a:pt x="246" y="1542"/>
                    </a:lnTo>
                    <a:lnTo>
                      <a:pt x="251" y="1535"/>
                    </a:lnTo>
                    <a:lnTo>
                      <a:pt x="258" y="1525"/>
                    </a:lnTo>
                    <a:lnTo>
                      <a:pt x="261" y="1513"/>
                    </a:lnTo>
                    <a:lnTo>
                      <a:pt x="268" y="1504"/>
                    </a:lnTo>
                    <a:lnTo>
                      <a:pt x="272" y="1492"/>
                    </a:lnTo>
                    <a:lnTo>
                      <a:pt x="277" y="1480"/>
                    </a:lnTo>
                    <a:lnTo>
                      <a:pt x="282" y="1468"/>
                    </a:lnTo>
                    <a:lnTo>
                      <a:pt x="287" y="1454"/>
                    </a:lnTo>
                    <a:lnTo>
                      <a:pt x="291" y="1440"/>
                    </a:lnTo>
                    <a:lnTo>
                      <a:pt x="294" y="1428"/>
                    </a:lnTo>
                    <a:lnTo>
                      <a:pt x="296" y="1413"/>
                    </a:lnTo>
                    <a:lnTo>
                      <a:pt x="298" y="1397"/>
                    </a:lnTo>
                    <a:lnTo>
                      <a:pt x="301" y="1380"/>
                    </a:lnTo>
                    <a:lnTo>
                      <a:pt x="306" y="1364"/>
                    </a:lnTo>
                    <a:lnTo>
                      <a:pt x="306" y="1347"/>
                    </a:lnTo>
                    <a:lnTo>
                      <a:pt x="308" y="1330"/>
                    </a:lnTo>
                    <a:lnTo>
                      <a:pt x="308" y="1311"/>
                    </a:lnTo>
                    <a:lnTo>
                      <a:pt x="310" y="1292"/>
                    </a:lnTo>
                    <a:lnTo>
                      <a:pt x="310" y="1273"/>
                    </a:lnTo>
                    <a:lnTo>
                      <a:pt x="310" y="1252"/>
                    </a:lnTo>
                    <a:lnTo>
                      <a:pt x="310" y="1233"/>
                    </a:lnTo>
                    <a:lnTo>
                      <a:pt x="310" y="1214"/>
                    </a:lnTo>
                    <a:lnTo>
                      <a:pt x="310" y="1195"/>
                    </a:lnTo>
                    <a:lnTo>
                      <a:pt x="310" y="1176"/>
                    </a:lnTo>
                    <a:lnTo>
                      <a:pt x="310" y="1155"/>
                    </a:lnTo>
                    <a:lnTo>
                      <a:pt x="310" y="1136"/>
                    </a:lnTo>
                    <a:lnTo>
                      <a:pt x="310" y="1114"/>
                    </a:lnTo>
                    <a:lnTo>
                      <a:pt x="310" y="1098"/>
                    </a:lnTo>
                    <a:lnTo>
                      <a:pt x="310" y="1079"/>
                    </a:lnTo>
                    <a:lnTo>
                      <a:pt x="310" y="1057"/>
                    </a:lnTo>
                    <a:lnTo>
                      <a:pt x="310" y="1038"/>
                    </a:lnTo>
                    <a:lnTo>
                      <a:pt x="310" y="1022"/>
                    </a:lnTo>
                    <a:lnTo>
                      <a:pt x="310" y="1000"/>
                    </a:lnTo>
                    <a:lnTo>
                      <a:pt x="310" y="984"/>
                    </a:lnTo>
                    <a:lnTo>
                      <a:pt x="308" y="962"/>
                    </a:lnTo>
                    <a:lnTo>
                      <a:pt x="308" y="943"/>
                    </a:lnTo>
                    <a:lnTo>
                      <a:pt x="308" y="924"/>
                    </a:lnTo>
                    <a:lnTo>
                      <a:pt x="308" y="905"/>
                    </a:lnTo>
                    <a:lnTo>
                      <a:pt x="308" y="889"/>
                    </a:lnTo>
                    <a:lnTo>
                      <a:pt x="308" y="872"/>
                    </a:lnTo>
                    <a:lnTo>
                      <a:pt x="308" y="853"/>
                    </a:lnTo>
                    <a:lnTo>
                      <a:pt x="310" y="834"/>
                    </a:lnTo>
                    <a:lnTo>
                      <a:pt x="310" y="817"/>
                    </a:lnTo>
                    <a:lnTo>
                      <a:pt x="310" y="798"/>
                    </a:lnTo>
                    <a:lnTo>
                      <a:pt x="310" y="782"/>
                    </a:lnTo>
                    <a:lnTo>
                      <a:pt x="310" y="765"/>
                    </a:lnTo>
                    <a:lnTo>
                      <a:pt x="313" y="746"/>
                    </a:lnTo>
                    <a:lnTo>
                      <a:pt x="313" y="729"/>
                    </a:lnTo>
                    <a:lnTo>
                      <a:pt x="315" y="713"/>
                    </a:lnTo>
                    <a:lnTo>
                      <a:pt x="315" y="696"/>
                    </a:lnTo>
                    <a:lnTo>
                      <a:pt x="315" y="680"/>
                    </a:lnTo>
                    <a:lnTo>
                      <a:pt x="317" y="663"/>
                    </a:lnTo>
                    <a:lnTo>
                      <a:pt x="320" y="644"/>
                    </a:lnTo>
                    <a:lnTo>
                      <a:pt x="322" y="630"/>
                    </a:lnTo>
                    <a:lnTo>
                      <a:pt x="322" y="613"/>
                    </a:lnTo>
                    <a:lnTo>
                      <a:pt x="324" y="599"/>
                    </a:lnTo>
                    <a:lnTo>
                      <a:pt x="327" y="582"/>
                    </a:lnTo>
                    <a:lnTo>
                      <a:pt x="329" y="568"/>
                    </a:lnTo>
                    <a:lnTo>
                      <a:pt x="332" y="554"/>
                    </a:lnTo>
                    <a:lnTo>
                      <a:pt x="334" y="537"/>
                    </a:lnTo>
                    <a:lnTo>
                      <a:pt x="336" y="523"/>
                    </a:lnTo>
                    <a:lnTo>
                      <a:pt x="341" y="509"/>
                    </a:lnTo>
                    <a:lnTo>
                      <a:pt x="341" y="497"/>
                    </a:lnTo>
                    <a:lnTo>
                      <a:pt x="348" y="482"/>
                    </a:lnTo>
                    <a:lnTo>
                      <a:pt x="351" y="468"/>
                    </a:lnTo>
                    <a:lnTo>
                      <a:pt x="355" y="456"/>
                    </a:lnTo>
                    <a:lnTo>
                      <a:pt x="360" y="442"/>
                    </a:lnTo>
                    <a:lnTo>
                      <a:pt x="362" y="430"/>
                    </a:lnTo>
                    <a:lnTo>
                      <a:pt x="367" y="416"/>
                    </a:lnTo>
                    <a:lnTo>
                      <a:pt x="374" y="404"/>
                    </a:lnTo>
                    <a:lnTo>
                      <a:pt x="379" y="392"/>
                    </a:lnTo>
                    <a:lnTo>
                      <a:pt x="384" y="380"/>
                    </a:lnTo>
                    <a:lnTo>
                      <a:pt x="388" y="368"/>
                    </a:lnTo>
                    <a:lnTo>
                      <a:pt x="396" y="359"/>
                    </a:lnTo>
                    <a:lnTo>
                      <a:pt x="400" y="347"/>
                    </a:lnTo>
                    <a:lnTo>
                      <a:pt x="407" y="338"/>
                    </a:lnTo>
                    <a:lnTo>
                      <a:pt x="412" y="326"/>
                    </a:lnTo>
                    <a:lnTo>
                      <a:pt x="422" y="319"/>
                    </a:lnTo>
                    <a:lnTo>
                      <a:pt x="429" y="309"/>
                    </a:lnTo>
                    <a:lnTo>
                      <a:pt x="436" y="300"/>
                    </a:lnTo>
                    <a:lnTo>
                      <a:pt x="443" y="292"/>
                    </a:lnTo>
                    <a:lnTo>
                      <a:pt x="452" y="283"/>
                    </a:lnTo>
                    <a:lnTo>
                      <a:pt x="459" y="276"/>
                    </a:lnTo>
                    <a:lnTo>
                      <a:pt x="469" y="266"/>
                    </a:lnTo>
                    <a:lnTo>
                      <a:pt x="476" y="257"/>
                    </a:lnTo>
                    <a:lnTo>
                      <a:pt x="488" y="250"/>
                    </a:lnTo>
                    <a:lnTo>
                      <a:pt x="497" y="240"/>
                    </a:lnTo>
                    <a:lnTo>
                      <a:pt x="507" y="233"/>
                    </a:lnTo>
                    <a:lnTo>
                      <a:pt x="516" y="226"/>
                    </a:lnTo>
                    <a:lnTo>
                      <a:pt x="528" y="216"/>
                    </a:lnTo>
                    <a:lnTo>
                      <a:pt x="538" y="209"/>
                    </a:lnTo>
                    <a:lnTo>
                      <a:pt x="547" y="202"/>
                    </a:lnTo>
                    <a:lnTo>
                      <a:pt x="559" y="195"/>
                    </a:lnTo>
                    <a:lnTo>
                      <a:pt x="571" y="186"/>
                    </a:lnTo>
                    <a:lnTo>
                      <a:pt x="583" y="178"/>
                    </a:lnTo>
                    <a:lnTo>
                      <a:pt x="594" y="171"/>
                    </a:lnTo>
                    <a:lnTo>
                      <a:pt x="606" y="164"/>
                    </a:lnTo>
                    <a:lnTo>
                      <a:pt x="618" y="157"/>
                    </a:lnTo>
                    <a:lnTo>
                      <a:pt x="630" y="148"/>
                    </a:lnTo>
                    <a:lnTo>
                      <a:pt x="644" y="140"/>
                    </a:lnTo>
                    <a:lnTo>
                      <a:pt x="656" y="133"/>
                    </a:lnTo>
                    <a:lnTo>
                      <a:pt x="670" y="126"/>
                    </a:lnTo>
                    <a:lnTo>
                      <a:pt x="684" y="119"/>
                    </a:lnTo>
                    <a:lnTo>
                      <a:pt x="699" y="114"/>
                    </a:lnTo>
                    <a:lnTo>
                      <a:pt x="711" y="105"/>
                    </a:lnTo>
                    <a:lnTo>
                      <a:pt x="727" y="100"/>
                    </a:lnTo>
                    <a:lnTo>
                      <a:pt x="739" y="93"/>
                    </a:lnTo>
                    <a:lnTo>
                      <a:pt x="753" y="88"/>
                    </a:lnTo>
                    <a:lnTo>
                      <a:pt x="770" y="81"/>
                    </a:lnTo>
                    <a:lnTo>
                      <a:pt x="784" y="76"/>
                    </a:lnTo>
                    <a:lnTo>
                      <a:pt x="801" y="69"/>
                    </a:lnTo>
                    <a:lnTo>
                      <a:pt x="817" y="64"/>
                    </a:lnTo>
                    <a:lnTo>
                      <a:pt x="834" y="60"/>
                    </a:lnTo>
                    <a:lnTo>
                      <a:pt x="850" y="55"/>
                    </a:lnTo>
                    <a:lnTo>
                      <a:pt x="864" y="50"/>
                    </a:lnTo>
                    <a:lnTo>
                      <a:pt x="881" y="45"/>
                    </a:lnTo>
                    <a:lnTo>
                      <a:pt x="898" y="41"/>
                    </a:lnTo>
                    <a:lnTo>
                      <a:pt x="917" y="36"/>
                    </a:lnTo>
                    <a:lnTo>
                      <a:pt x="931" y="31"/>
                    </a:lnTo>
                    <a:lnTo>
                      <a:pt x="950" y="26"/>
                    </a:lnTo>
                    <a:lnTo>
                      <a:pt x="969" y="24"/>
                    </a:lnTo>
                    <a:lnTo>
                      <a:pt x="985" y="22"/>
                    </a:lnTo>
                    <a:lnTo>
                      <a:pt x="1004" y="17"/>
                    </a:lnTo>
                    <a:lnTo>
                      <a:pt x="1023" y="15"/>
                    </a:lnTo>
                    <a:lnTo>
                      <a:pt x="1040" y="12"/>
                    </a:lnTo>
                    <a:lnTo>
                      <a:pt x="1059" y="10"/>
                    </a:lnTo>
                    <a:lnTo>
                      <a:pt x="1078" y="7"/>
                    </a:lnTo>
                    <a:lnTo>
                      <a:pt x="1097" y="5"/>
                    </a:lnTo>
                    <a:lnTo>
                      <a:pt x="1116" y="3"/>
                    </a:lnTo>
                    <a:lnTo>
                      <a:pt x="1137" y="3"/>
                    </a:lnTo>
                    <a:lnTo>
                      <a:pt x="1156" y="3"/>
                    </a:lnTo>
                    <a:lnTo>
                      <a:pt x="1175" y="0"/>
                    </a:lnTo>
                    <a:lnTo>
                      <a:pt x="1196" y="0"/>
                    </a:lnTo>
                    <a:lnTo>
                      <a:pt x="1217" y="3"/>
                    </a:lnTo>
                    <a:lnTo>
                      <a:pt x="1236" y="3"/>
                    </a:lnTo>
                    <a:lnTo>
                      <a:pt x="1258" y="3"/>
                    </a:lnTo>
                    <a:lnTo>
                      <a:pt x="1277" y="3"/>
                    </a:lnTo>
                    <a:lnTo>
                      <a:pt x="1300" y="5"/>
                    </a:lnTo>
                    <a:lnTo>
                      <a:pt x="1319" y="5"/>
                    </a:lnTo>
                    <a:lnTo>
                      <a:pt x="1343" y="7"/>
                    </a:lnTo>
                    <a:lnTo>
                      <a:pt x="1362" y="12"/>
                    </a:lnTo>
                    <a:lnTo>
                      <a:pt x="1386" y="15"/>
                    </a:lnTo>
                    <a:lnTo>
                      <a:pt x="1409" y="17"/>
                    </a:lnTo>
                    <a:lnTo>
                      <a:pt x="1431" y="19"/>
                    </a:lnTo>
                    <a:lnTo>
                      <a:pt x="1454" y="24"/>
                    </a:lnTo>
                    <a:lnTo>
                      <a:pt x="1478" y="29"/>
                    </a:lnTo>
                    <a:lnTo>
                      <a:pt x="1499" y="31"/>
                    </a:lnTo>
                    <a:lnTo>
                      <a:pt x="1523" y="38"/>
                    </a:lnTo>
                    <a:lnTo>
                      <a:pt x="1547" y="43"/>
                    </a:lnTo>
                    <a:lnTo>
                      <a:pt x="1568" y="50"/>
                    </a:lnTo>
                    <a:lnTo>
                      <a:pt x="1592" y="57"/>
                    </a:lnTo>
                    <a:lnTo>
                      <a:pt x="1615" y="67"/>
                    </a:lnTo>
                    <a:lnTo>
                      <a:pt x="1639" y="76"/>
                    </a:lnTo>
                    <a:lnTo>
                      <a:pt x="1663" y="86"/>
                    </a:lnTo>
                    <a:lnTo>
                      <a:pt x="1686" y="95"/>
                    </a:lnTo>
                    <a:lnTo>
                      <a:pt x="1710" y="105"/>
                    </a:lnTo>
                    <a:lnTo>
                      <a:pt x="1731" y="117"/>
                    </a:lnTo>
                    <a:lnTo>
                      <a:pt x="1755" y="129"/>
                    </a:lnTo>
                    <a:lnTo>
                      <a:pt x="1779" y="140"/>
                    </a:lnTo>
                    <a:lnTo>
                      <a:pt x="1802" y="152"/>
                    </a:lnTo>
                    <a:lnTo>
                      <a:pt x="1826" y="167"/>
                    </a:lnTo>
                    <a:lnTo>
                      <a:pt x="1850" y="181"/>
                    </a:lnTo>
                    <a:lnTo>
                      <a:pt x="1871" y="193"/>
                    </a:lnTo>
                    <a:lnTo>
                      <a:pt x="1895" y="207"/>
                    </a:lnTo>
                    <a:lnTo>
                      <a:pt x="1918" y="221"/>
                    </a:lnTo>
                    <a:lnTo>
                      <a:pt x="1940" y="235"/>
                    </a:lnTo>
                    <a:lnTo>
                      <a:pt x="1963" y="250"/>
                    </a:lnTo>
                    <a:lnTo>
                      <a:pt x="1985" y="264"/>
                    </a:lnTo>
                    <a:lnTo>
                      <a:pt x="2008" y="281"/>
                    </a:lnTo>
                    <a:lnTo>
                      <a:pt x="2030" y="295"/>
                    </a:lnTo>
                    <a:lnTo>
                      <a:pt x="2051" y="311"/>
                    </a:lnTo>
                    <a:lnTo>
                      <a:pt x="2072" y="326"/>
                    </a:lnTo>
                    <a:lnTo>
                      <a:pt x="2094" y="342"/>
                    </a:lnTo>
                    <a:lnTo>
                      <a:pt x="2115" y="359"/>
                    </a:lnTo>
                    <a:lnTo>
                      <a:pt x="2134" y="376"/>
                    </a:lnTo>
                    <a:lnTo>
                      <a:pt x="2155" y="390"/>
                    </a:lnTo>
                    <a:lnTo>
                      <a:pt x="2174" y="406"/>
                    </a:lnTo>
                    <a:lnTo>
                      <a:pt x="2196" y="423"/>
                    </a:lnTo>
                    <a:lnTo>
                      <a:pt x="2212" y="440"/>
                    </a:lnTo>
                    <a:lnTo>
                      <a:pt x="2231" y="456"/>
                    </a:lnTo>
                    <a:lnTo>
                      <a:pt x="2250" y="473"/>
                    </a:lnTo>
                    <a:lnTo>
                      <a:pt x="2269" y="487"/>
                    </a:lnTo>
                    <a:lnTo>
                      <a:pt x="2283" y="504"/>
                    </a:lnTo>
                    <a:lnTo>
                      <a:pt x="2300" y="518"/>
                    </a:lnTo>
                    <a:lnTo>
                      <a:pt x="2319" y="535"/>
                    </a:lnTo>
                    <a:lnTo>
                      <a:pt x="2333" y="551"/>
                    </a:lnTo>
                    <a:lnTo>
                      <a:pt x="2349" y="566"/>
                    </a:lnTo>
                    <a:lnTo>
                      <a:pt x="2364" y="580"/>
                    </a:lnTo>
                    <a:lnTo>
                      <a:pt x="2378" y="594"/>
                    </a:lnTo>
                    <a:lnTo>
                      <a:pt x="2392" y="611"/>
                    </a:lnTo>
                    <a:lnTo>
                      <a:pt x="2404" y="623"/>
                    </a:lnTo>
                    <a:lnTo>
                      <a:pt x="2418" y="637"/>
                    </a:lnTo>
                    <a:lnTo>
                      <a:pt x="2430" y="651"/>
                    </a:lnTo>
                    <a:lnTo>
                      <a:pt x="2442" y="663"/>
                    </a:lnTo>
                    <a:lnTo>
                      <a:pt x="2449" y="675"/>
                    </a:lnTo>
                    <a:lnTo>
                      <a:pt x="2461" y="689"/>
                    </a:lnTo>
                    <a:lnTo>
                      <a:pt x="2470" y="699"/>
                    </a:lnTo>
                    <a:lnTo>
                      <a:pt x="2477" y="710"/>
                    </a:lnTo>
                    <a:lnTo>
                      <a:pt x="2484" y="722"/>
                    </a:lnTo>
                    <a:lnTo>
                      <a:pt x="2492" y="732"/>
                    </a:lnTo>
                    <a:lnTo>
                      <a:pt x="2499" y="741"/>
                    </a:lnTo>
                    <a:lnTo>
                      <a:pt x="2503" y="751"/>
                    </a:lnTo>
                    <a:lnTo>
                      <a:pt x="2508" y="758"/>
                    </a:lnTo>
                    <a:lnTo>
                      <a:pt x="2513" y="767"/>
                    </a:lnTo>
                    <a:lnTo>
                      <a:pt x="2515" y="775"/>
                    </a:lnTo>
                    <a:lnTo>
                      <a:pt x="2518" y="779"/>
                    </a:lnTo>
                    <a:lnTo>
                      <a:pt x="2518" y="786"/>
                    </a:lnTo>
                    <a:lnTo>
                      <a:pt x="2520" y="791"/>
                    </a:lnTo>
                    <a:lnTo>
                      <a:pt x="2518" y="796"/>
                    </a:lnTo>
                    <a:lnTo>
                      <a:pt x="2518" y="801"/>
                    </a:lnTo>
                    <a:lnTo>
                      <a:pt x="2513" y="805"/>
                    </a:lnTo>
                    <a:lnTo>
                      <a:pt x="2508" y="810"/>
                    </a:lnTo>
                    <a:lnTo>
                      <a:pt x="2503" y="815"/>
                    </a:lnTo>
                    <a:lnTo>
                      <a:pt x="2499" y="820"/>
                    </a:lnTo>
                    <a:lnTo>
                      <a:pt x="2492" y="822"/>
                    </a:lnTo>
                    <a:lnTo>
                      <a:pt x="2487" y="827"/>
                    </a:lnTo>
                    <a:lnTo>
                      <a:pt x="2482" y="829"/>
                    </a:lnTo>
                    <a:lnTo>
                      <a:pt x="2475" y="832"/>
                    </a:lnTo>
                    <a:lnTo>
                      <a:pt x="2470" y="832"/>
                    </a:lnTo>
                    <a:lnTo>
                      <a:pt x="2463" y="832"/>
                    </a:lnTo>
                    <a:lnTo>
                      <a:pt x="2456" y="832"/>
                    </a:lnTo>
                    <a:lnTo>
                      <a:pt x="2447" y="832"/>
                    </a:lnTo>
                    <a:lnTo>
                      <a:pt x="2439" y="829"/>
                    </a:lnTo>
                    <a:lnTo>
                      <a:pt x="2432" y="827"/>
                    </a:lnTo>
                    <a:lnTo>
                      <a:pt x="2423" y="822"/>
                    </a:lnTo>
                    <a:lnTo>
                      <a:pt x="2416" y="820"/>
                    </a:lnTo>
                    <a:lnTo>
                      <a:pt x="2409" y="817"/>
                    </a:lnTo>
                    <a:lnTo>
                      <a:pt x="2404" y="815"/>
                    </a:lnTo>
                    <a:lnTo>
                      <a:pt x="2399" y="813"/>
                    </a:lnTo>
                    <a:lnTo>
                      <a:pt x="2394" y="810"/>
                    </a:lnTo>
                    <a:lnTo>
                      <a:pt x="2390" y="808"/>
                    </a:lnTo>
                    <a:lnTo>
                      <a:pt x="2385" y="805"/>
                    </a:lnTo>
                    <a:lnTo>
                      <a:pt x="2380" y="801"/>
                    </a:lnTo>
                    <a:lnTo>
                      <a:pt x="2376" y="798"/>
                    </a:lnTo>
                    <a:lnTo>
                      <a:pt x="2368" y="794"/>
                    </a:lnTo>
                    <a:lnTo>
                      <a:pt x="2364" y="791"/>
                    </a:lnTo>
                    <a:lnTo>
                      <a:pt x="2359" y="786"/>
                    </a:lnTo>
                    <a:lnTo>
                      <a:pt x="2354" y="782"/>
                    </a:lnTo>
                    <a:lnTo>
                      <a:pt x="2349" y="777"/>
                    </a:lnTo>
                    <a:lnTo>
                      <a:pt x="2345" y="775"/>
                    </a:lnTo>
                    <a:lnTo>
                      <a:pt x="2338" y="770"/>
                    </a:lnTo>
                    <a:lnTo>
                      <a:pt x="2333" y="765"/>
                    </a:lnTo>
                    <a:lnTo>
                      <a:pt x="2326" y="760"/>
                    </a:lnTo>
                    <a:lnTo>
                      <a:pt x="2321" y="753"/>
                    </a:lnTo>
                    <a:lnTo>
                      <a:pt x="2316" y="748"/>
                    </a:lnTo>
                    <a:lnTo>
                      <a:pt x="2309" y="744"/>
                    </a:lnTo>
                    <a:lnTo>
                      <a:pt x="2304" y="737"/>
                    </a:lnTo>
                    <a:lnTo>
                      <a:pt x="2297" y="732"/>
                    </a:lnTo>
                    <a:lnTo>
                      <a:pt x="2290" y="725"/>
                    </a:lnTo>
                    <a:lnTo>
                      <a:pt x="2286" y="720"/>
                    </a:lnTo>
                    <a:lnTo>
                      <a:pt x="2278" y="713"/>
                    </a:lnTo>
                    <a:lnTo>
                      <a:pt x="2271" y="706"/>
                    </a:lnTo>
                    <a:lnTo>
                      <a:pt x="2267" y="699"/>
                    </a:lnTo>
                    <a:lnTo>
                      <a:pt x="2259" y="691"/>
                    </a:lnTo>
                    <a:lnTo>
                      <a:pt x="2252" y="684"/>
                    </a:lnTo>
                    <a:lnTo>
                      <a:pt x="2245" y="677"/>
                    </a:lnTo>
                    <a:lnTo>
                      <a:pt x="2238" y="670"/>
                    </a:lnTo>
                    <a:lnTo>
                      <a:pt x="2231" y="663"/>
                    </a:lnTo>
                    <a:lnTo>
                      <a:pt x="2224" y="653"/>
                    </a:lnTo>
                    <a:lnTo>
                      <a:pt x="2217" y="644"/>
                    </a:lnTo>
                    <a:lnTo>
                      <a:pt x="2210" y="637"/>
                    </a:lnTo>
                    <a:lnTo>
                      <a:pt x="2200" y="630"/>
                    </a:lnTo>
                    <a:lnTo>
                      <a:pt x="2193" y="620"/>
                    </a:lnTo>
                    <a:lnTo>
                      <a:pt x="2184" y="611"/>
                    </a:lnTo>
                    <a:lnTo>
                      <a:pt x="2174" y="601"/>
                    </a:lnTo>
                    <a:lnTo>
                      <a:pt x="2167" y="594"/>
                    </a:lnTo>
                    <a:lnTo>
                      <a:pt x="2155" y="585"/>
                    </a:lnTo>
                    <a:lnTo>
                      <a:pt x="2146" y="575"/>
                    </a:lnTo>
                    <a:lnTo>
                      <a:pt x="2136" y="568"/>
                    </a:lnTo>
                    <a:lnTo>
                      <a:pt x="2127" y="558"/>
                    </a:lnTo>
                    <a:lnTo>
                      <a:pt x="2115" y="551"/>
                    </a:lnTo>
                    <a:lnTo>
                      <a:pt x="2103" y="542"/>
                    </a:lnTo>
                    <a:lnTo>
                      <a:pt x="2094" y="532"/>
                    </a:lnTo>
                    <a:lnTo>
                      <a:pt x="2084" y="525"/>
                    </a:lnTo>
                    <a:lnTo>
                      <a:pt x="2072" y="516"/>
                    </a:lnTo>
                    <a:lnTo>
                      <a:pt x="2061" y="506"/>
                    </a:lnTo>
                    <a:lnTo>
                      <a:pt x="2049" y="497"/>
                    </a:lnTo>
                    <a:lnTo>
                      <a:pt x="2037" y="490"/>
                    </a:lnTo>
                    <a:lnTo>
                      <a:pt x="2027" y="480"/>
                    </a:lnTo>
                    <a:lnTo>
                      <a:pt x="2016" y="473"/>
                    </a:lnTo>
                    <a:lnTo>
                      <a:pt x="2004" y="461"/>
                    </a:lnTo>
                    <a:lnTo>
                      <a:pt x="1992" y="454"/>
                    </a:lnTo>
                    <a:lnTo>
                      <a:pt x="1978" y="447"/>
                    </a:lnTo>
                    <a:lnTo>
                      <a:pt x="1966" y="437"/>
                    </a:lnTo>
                    <a:lnTo>
                      <a:pt x="1954" y="430"/>
                    </a:lnTo>
                    <a:lnTo>
                      <a:pt x="1942" y="421"/>
                    </a:lnTo>
                    <a:lnTo>
                      <a:pt x="1930" y="414"/>
                    </a:lnTo>
                    <a:lnTo>
                      <a:pt x="1918" y="406"/>
                    </a:lnTo>
                    <a:lnTo>
                      <a:pt x="1907" y="399"/>
                    </a:lnTo>
                    <a:lnTo>
                      <a:pt x="1895" y="390"/>
                    </a:lnTo>
                    <a:lnTo>
                      <a:pt x="1881" y="383"/>
                    </a:lnTo>
                    <a:lnTo>
                      <a:pt x="1869" y="376"/>
                    </a:lnTo>
                    <a:lnTo>
                      <a:pt x="1857" y="366"/>
                    </a:lnTo>
                    <a:lnTo>
                      <a:pt x="1845" y="361"/>
                    </a:lnTo>
                    <a:lnTo>
                      <a:pt x="1831" y="352"/>
                    </a:lnTo>
                    <a:lnTo>
                      <a:pt x="1821" y="345"/>
                    </a:lnTo>
                    <a:lnTo>
                      <a:pt x="1809" y="338"/>
                    </a:lnTo>
                    <a:lnTo>
                      <a:pt x="1798" y="333"/>
                    </a:lnTo>
                    <a:lnTo>
                      <a:pt x="1786" y="326"/>
                    </a:lnTo>
                    <a:lnTo>
                      <a:pt x="1774" y="319"/>
                    </a:lnTo>
                    <a:lnTo>
                      <a:pt x="1762" y="314"/>
                    </a:lnTo>
                    <a:lnTo>
                      <a:pt x="1750" y="309"/>
                    </a:lnTo>
                    <a:lnTo>
                      <a:pt x="1741" y="304"/>
                    </a:lnTo>
                    <a:lnTo>
                      <a:pt x="1729" y="297"/>
                    </a:lnTo>
                    <a:lnTo>
                      <a:pt x="1717" y="292"/>
                    </a:lnTo>
                    <a:lnTo>
                      <a:pt x="1708" y="290"/>
                    </a:lnTo>
                    <a:lnTo>
                      <a:pt x="1698" y="283"/>
                    </a:lnTo>
                    <a:lnTo>
                      <a:pt x="1686" y="278"/>
                    </a:lnTo>
                    <a:lnTo>
                      <a:pt x="1677" y="276"/>
                    </a:lnTo>
                    <a:lnTo>
                      <a:pt x="1667" y="271"/>
                    </a:lnTo>
                    <a:lnTo>
                      <a:pt x="1658" y="269"/>
                    </a:lnTo>
                    <a:lnTo>
                      <a:pt x="1648" y="266"/>
                    </a:lnTo>
                    <a:lnTo>
                      <a:pt x="1639" y="264"/>
                    </a:lnTo>
                    <a:lnTo>
                      <a:pt x="1632" y="262"/>
                    </a:lnTo>
                    <a:lnTo>
                      <a:pt x="1620" y="257"/>
                    </a:lnTo>
                    <a:lnTo>
                      <a:pt x="1613" y="257"/>
                    </a:lnTo>
                    <a:lnTo>
                      <a:pt x="1606" y="254"/>
                    </a:lnTo>
                    <a:lnTo>
                      <a:pt x="1599" y="254"/>
                    </a:lnTo>
                    <a:lnTo>
                      <a:pt x="1592" y="252"/>
                    </a:lnTo>
                    <a:lnTo>
                      <a:pt x="1584" y="252"/>
                    </a:lnTo>
                    <a:lnTo>
                      <a:pt x="1577" y="252"/>
                    </a:lnTo>
                    <a:lnTo>
                      <a:pt x="1573" y="254"/>
                    </a:lnTo>
                    <a:lnTo>
                      <a:pt x="1566" y="254"/>
                    </a:lnTo>
                    <a:lnTo>
                      <a:pt x="1561" y="254"/>
                    </a:lnTo>
                    <a:lnTo>
                      <a:pt x="1556" y="254"/>
                    </a:lnTo>
                    <a:lnTo>
                      <a:pt x="1551" y="257"/>
                    </a:lnTo>
                    <a:lnTo>
                      <a:pt x="1547" y="257"/>
                    </a:lnTo>
                    <a:lnTo>
                      <a:pt x="1539" y="257"/>
                    </a:lnTo>
                    <a:lnTo>
                      <a:pt x="1537" y="259"/>
                    </a:lnTo>
                    <a:lnTo>
                      <a:pt x="1532" y="262"/>
                    </a:lnTo>
                    <a:lnTo>
                      <a:pt x="1525" y="264"/>
                    </a:lnTo>
                    <a:lnTo>
                      <a:pt x="1518" y="269"/>
                    </a:lnTo>
                    <a:lnTo>
                      <a:pt x="1511" y="273"/>
                    </a:lnTo>
                    <a:lnTo>
                      <a:pt x="1506" y="278"/>
                    </a:lnTo>
                    <a:lnTo>
                      <a:pt x="1499" y="283"/>
                    </a:lnTo>
                    <a:lnTo>
                      <a:pt x="1494" y="288"/>
                    </a:lnTo>
                    <a:lnTo>
                      <a:pt x="1490" y="295"/>
                    </a:lnTo>
                    <a:lnTo>
                      <a:pt x="1485" y="300"/>
                    </a:lnTo>
                    <a:lnTo>
                      <a:pt x="1480" y="307"/>
                    </a:lnTo>
                    <a:lnTo>
                      <a:pt x="1476" y="314"/>
                    </a:lnTo>
                    <a:lnTo>
                      <a:pt x="1471" y="321"/>
                    </a:lnTo>
                    <a:lnTo>
                      <a:pt x="1466" y="328"/>
                    </a:lnTo>
                    <a:lnTo>
                      <a:pt x="1459" y="335"/>
                    </a:lnTo>
                    <a:lnTo>
                      <a:pt x="1452" y="342"/>
                    </a:lnTo>
                    <a:lnTo>
                      <a:pt x="1445" y="349"/>
                    </a:lnTo>
                    <a:lnTo>
                      <a:pt x="1438" y="359"/>
                    </a:lnTo>
                    <a:lnTo>
                      <a:pt x="1431" y="361"/>
                    </a:lnTo>
                    <a:lnTo>
                      <a:pt x="1426" y="364"/>
                    </a:lnTo>
                    <a:lnTo>
                      <a:pt x="1421" y="366"/>
                    </a:lnTo>
                    <a:lnTo>
                      <a:pt x="1416" y="373"/>
                    </a:lnTo>
                    <a:lnTo>
                      <a:pt x="1412" y="376"/>
                    </a:lnTo>
                    <a:lnTo>
                      <a:pt x="1407" y="380"/>
                    </a:lnTo>
                    <a:lnTo>
                      <a:pt x="1400" y="383"/>
                    </a:lnTo>
                    <a:lnTo>
                      <a:pt x="1395" y="387"/>
                    </a:lnTo>
                    <a:lnTo>
                      <a:pt x="1388" y="390"/>
                    </a:lnTo>
                    <a:lnTo>
                      <a:pt x="1381" y="395"/>
                    </a:lnTo>
                    <a:lnTo>
                      <a:pt x="1374" y="397"/>
                    </a:lnTo>
                    <a:lnTo>
                      <a:pt x="1367" y="402"/>
                    </a:lnTo>
                    <a:lnTo>
                      <a:pt x="1357" y="404"/>
                    </a:lnTo>
                    <a:lnTo>
                      <a:pt x="1348" y="409"/>
                    </a:lnTo>
                    <a:lnTo>
                      <a:pt x="1341" y="411"/>
                    </a:lnTo>
                    <a:lnTo>
                      <a:pt x="1331" y="416"/>
                    </a:lnTo>
                    <a:lnTo>
                      <a:pt x="1319" y="418"/>
                    </a:lnTo>
                    <a:lnTo>
                      <a:pt x="1312" y="421"/>
                    </a:lnTo>
                    <a:lnTo>
                      <a:pt x="1300" y="425"/>
                    </a:lnTo>
                    <a:lnTo>
                      <a:pt x="1291" y="430"/>
                    </a:lnTo>
                    <a:lnTo>
                      <a:pt x="1277" y="433"/>
                    </a:lnTo>
                    <a:lnTo>
                      <a:pt x="1265" y="435"/>
                    </a:lnTo>
                    <a:lnTo>
                      <a:pt x="1253" y="437"/>
                    </a:lnTo>
                    <a:lnTo>
                      <a:pt x="1241" y="442"/>
                    </a:lnTo>
                    <a:lnTo>
                      <a:pt x="1227" y="444"/>
                    </a:lnTo>
                    <a:lnTo>
                      <a:pt x="1215" y="447"/>
                    </a:lnTo>
                    <a:lnTo>
                      <a:pt x="1201" y="449"/>
                    </a:lnTo>
                    <a:lnTo>
                      <a:pt x="1189" y="452"/>
                    </a:lnTo>
                    <a:lnTo>
                      <a:pt x="1177" y="456"/>
                    </a:lnTo>
                    <a:lnTo>
                      <a:pt x="1163" y="459"/>
                    </a:lnTo>
                    <a:lnTo>
                      <a:pt x="1151" y="461"/>
                    </a:lnTo>
                    <a:lnTo>
                      <a:pt x="1142" y="463"/>
                    </a:lnTo>
                    <a:lnTo>
                      <a:pt x="1130" y="463"/>
                    </a:lnTo>
                    <a:lnTo>
                      <a:pt x="1118" y="468"/>
                    </a:lnTo>
                    <a:lnTo>
                      <a:pt x="1108" y="468"/>
                    </a:lnTo>
                    <a:lnTo>
                      <a:pt x="1099" y="471"/>
                    </a:lnTo>
                    <a:lnTo>
                      <a:pt x="1087" y="473"/>
                    </a:lnTo>
                    <a:lnTo>
                      <a:pt x="1078" y="475"/>
                    </a:lnTo>
                    <a:lnTo>
                      <a:pt x="1068" y="475"/>
                    </a:lnTo>
                    <a:lnTo>
                      <a:pt x="1056" y="478"/>
                    </a:lnTo>
                    <a:lnTo>
                      <a:pt x="1049" y="480"/>
                    </a:lnTo>
                    <a:lnTo>
                      <a:pt x="1037" y="482"/>
                    </a:lnTo>
                    <a:lnTo>
                      <a:pt x="1028" y="482"/>
                    </a:lnTo>
                    <a:lnTo>
                      <a:pt x="1018" y="485"/>
                    </a:lnTo>
                    <a:lnTo>
                      <a:pt x="1011" y="485"/>
                    </a:lnTo>
                    <a:lnTo>
                      <a:pt x="1002" y="487"/>
                    </a:lnTo>
                    <a:lnTo>
                      <a:pt x="992" y="487"/>
                    </a:lnTo>
                    <a:lnTo>
                      <a:pt x="985" y="490"/>
                    </a:lnTo>
                    <a:lnTo>
                      <a:pt x="976" y="490"/>
                    </a:lnTo>
                    <a:lnTo>
                      <a:pt x="969" y="490"/>
                    </a:lnTo>
                    <a:lnTo>
                      <a:pt x="959" y="492"/>
                    </a:lnTo>
                    <a:lnTo>
                      <a:pt x="952" y="492"/>
                    </a:lnTo>
                    <a:lnTo>
                      <a:pt x="945" y="494"/>
                    </a:lnTo>
                    <a:lnTo>
                      <a:pt x="936" y="497"/>
                    </a:lnTo>
                    <a:lnTo>
                      <a:pt x="928" y="497"/>
                    </a:lnTo>
                    <a:lnTo>
                      <a:pt x="921" y="497"/>
                    </a:lnTo>
                    <a:lnTo>
                      <a:pt x="914" y="497"/>
                    </a:lnTo>
                    <a:lnTo>
                      <a:pt x="905" y="499"/>
                    </a:lnTo>
                    <a:lnTo>
                      <a:pt x="900" y="499"/>
                    </a:lnTo>
                    <a:lnTo>
                      <a:pt x="891" y="499"/>
                    </a:lnTo>
                    <a:lnTo>
                      <a:pt x="883" y="499"/>
                    </a:lnTo>
                    <a:lnTo>
                      <a:pt x="876" y="499"/>
                    </a:lnTo>
                    <a:lnTo>
                      <a:pt x="869" y="501"/>
                    </a:lnTo>
                    <a:lnTo>
                      <a:pt x="862" y="501"/>
                    </a:lnTo>
                    <a:lnTo>
                      <a:pt x="855" y="501"/>
                    </a:lnTo>
                    <a:lnTo>
                      <a:pt x="848" y="501"/>
                    </a:lnTo>
                    <a:lnTo>
                      <a:pt x="841" y="501"/>
                    </a:lnTo>
                    <a:lnTo>
                      <a:pt x="834" y="504"/>
                    </a:lnTo>
                    <a:lnTo>
                      <a:pt x="824" y="504"/>
                    </a:lnTo>
                    <a:lnTo>
                      <a:pt x="819" y="504"/>
                    </a:lnTo>
                    <a:lnTo>
                      <a:pt x="812" y="504"/>
                    </a:lnTo>
                    <a:lnTo>
                      <a:pt x="805" y="504"/>
                    </a:lnTo>
                    <a:lnTo>
                      <a:pt x="798" y="504"/>
                    </a:lnTo>
                    <a:lnTo>
                      <a:pt x="791" y="504"/>
                    </a:lnTo>
                    <a:lnTo>
                      <a:pt x="784" y="504"/>
                    </a:lnTo>
                    <a:lnTo>
                      <a:pt x="777" y="506"/>
                    </a:lnTo>
                    <a:lnTo>
                      <a:pt x="770" y="506"/>
                    </a:lnTo>
                    <a:lnTo>
                      <a:pt x="763" y="506"/>
                    </a:lnTo>
                    <a:lnTo>
                      <a:pt x="753" y="506"/>
                    </a:lnTo>
                    <a:lnTo>
                      <a:pt x="748" y="506"/>
                    </a:lnTo>
                    <a:lnTo>
                      <a:pt x="739" y="506"/>
                    </a:lnTo>
                    <a:lnTo>
                      <a:pt x="732" y="506"/>
                    </a:lnTo>
                    <a:lnTo>
                      <a:pt x="725" y="506"/>
                    </a:lnTo>
                    <a:lnTo>
                      <a:pt x="715" y="506"/>
                    </a:lnTo>
                    <a:lnTo>
                      <a:pt x="708" y="506"/>
                    </a:lnTo>
                    <a:lnTo>
                      <a:pt x="701" y="506"/>
                    </a:lnTo>
                    <a:lnTo>
                      <a:pt x="694" y="506"/>
                    </a:lnTo>
                    <a:lnTo>
                      <a:pt x="687" y="509"/>
                    </a:lnTo>
                    <a:lnTo>
                      <a:pt x="677" y="506"/>
                    </a:lnTo>
                    <a:lnTo>
                      <a:pt x="668" y="506"/>
                    </a:lnTo>
                    <a:lnTo>
                      <a:pt x="658" y="504"/>
                    </a:lnTo>
                    <a:lnTo>
                      <a:pt x="651" y="50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1" y="504"/>
                    </a:lnTo>
                    <a:lnTo>
                      <a:pt x="602" y="506"/>
                    </a:lnTo>
                    <a:lnTo>
                      <a:pt x="594" y="506"/>
                    </a:lnTo>
                    <a:lnTo>
                      <a:pt x="587" y="509"/>
                    </a:lnTo>
                    <a:lnTo>
                      <a:pt x="580" y="509"/>
                    </a:lnTo>
                    <a:lnTo>
                      <a:pt x="573" y="511"/>
                    </a:lnTo>
                    <a:lnTo>
                      <a:pt x="568" y="513"/>
                    </a:lnTo>
                    <a:lnTo>
                      <a:pt x="561" y="516"/>
                    </a:lnTo>
                    <a:lnTo>
                      <a:pt x="554" y="516"/>
                    </a:lnTo>
                    <a:lnTo>
                      <a:pt x="547" y="518"/>
                    </a:lnTo>
                    <a:lnTo>
                      <a:pt x="542" y="520"/>
                    </a:lnTo>
                    <a:lnTo>
                      <a:pt x="535" y="523"/>
                    </a:lnTo>
                    <a:lnTo>
                      <a:pt x="531" y="525"/>
                    </a:lnTo>
                    <a:lnTo>
                      <a:pt x="526" y="528"/>
                    </a:lnTo>
                    <a:lnTo>
                      <a:pt x="519" y="530"/>
                    </a:lnTo>
                    <a:lnTo>
                      <a:pt x="514" y="532"/>
                    </a:lnTo>
                    <a:lnTo>
                      <a:pt x="509" y="537"/>
                    </a:lnTo>
                    <a:lnTo>
                      <a:pt x="504" y="539"/>
                    </a:lnTo>
                    <a:lnTo>
                      <a:pt x="500" y="542"/>
                    </a:lnTo>
                    <a:lnTo>
                      <a:pt x="495" y="544"/>
                    </a:lnTo>
                    <a:lnTo>
                      <a:pt x="486" y="554"/>
                    </a:lnTo>
                    <a:lnTo>
                      <a:pt x="478" y="561"/>
                    </a:lnTo>
                    <a:lnTo>
                      <a:pt x="469" y="568"/>
                    </a:lnTo>
                    <a:lnTo>
                      <a:pt x="462" y="575"/>
                    </a:lnTo>
                    <a:lnTo>
                      <a:pt x="455" y="585"/>
                    </a:lnTo>
                    <a:lnTo>
                      <a:pt x="448" y="594"/>
                    </a:lnTo>
                    <a:lnTo>
                      <a:pt x="443" y="601"/>
                    </a:lnTo>
                    <a:lnTo>
                      <a:pt x="436" y="611"/>
                    </a:lnTo>
                    <a:lnTo>
                      <a:pt x="433" y="615"/>
                    </a:lnTo>
                    <a:lnTo>
                      <a:pt x="431" y="620"/>
                    </a:lnTo>
                    <a:lnTo>
                      <a:pt x="429" y="625"/>
                    </a:lnTo>
                    <a:lnTo>
                      <a:pt x="429" y="630"/>
                    </a:lnTo>
                    <a:lnTo>
                      <a:pt x="424" y="634"/>
                    </a:lnTo>
                    <a:lnTo>
                      <a:pt x="422" y="639"/>
                    </a:lnTo>
                    <a:lnTo>
                      <a:pt x="422" y="644"/>
                    </a:lnTo>
                    <a:lnTo>
                      <a:pt x="419" y="651"/>
                    </a:lnTo>
                    <a:lnTo>
                      <a:pt x="417" y="656"/>
                    </a:lnTo>
                    <a:lnTo>
                      <a:pt x="414" y="661"/>
                    </a:lnTo>
                    <a:lnTo>
                      <a:pt x="412" y="665"/>
                    </a:lnTo>
                    <a:lnTo>
                      <a:pt x="410" y="670"/>
                    </a:lnTo>
                    <a:lnTo>
                      <a:pt x="407" y="675"/>
                    </a:lnTo>
                    <a:lnTo>
                      <a:pt x="407" y="680"/>
                    </a:lnTo>
                    <a:lnTo>
                      <a:pt x="405" y="684"/>
                    </a:lnTo>
                    <a:lnTo>
                      <a:pt x="405" y="691"/>
                    </a:lnTo>
                    <a:lnTo>
                      <a:pt x="403" y="696"/>
                    </a:lnTo>
                    <a:lnTo>
                      <a:pt x="403" y="701"/>
                    </a:lnTo>
                    <a:lnTo>
                      <a:pt x="403" y="706"/>
                    </a:lnTo>
                    <a:lnTo>
                      <a:pt x="403" y="713"/>
                    </a:lnTo>
                    <a:lnTo>
                      <a:pt x="398" y="718"/>
                    </a:lnTo>
                    <a:lnTo>
                      <a:pt x="398" y="722"/>
                    </a:lnTo>
                    <a:lnTo>
                      <a:pt x="396" y="727"/>
                    </a:lnTo>
                    <a:lnTo>
                      <a:pt x="396" y="737"/>
                    </a:lnTo>
                    <a:lnTo>
                      <a:pt x="393" y="741"/>
                    </a:lnTo>
                    <a:lnTo>
                      <a:pt x="393" y="751"/>
                    </a:lnTo>
                    <a:lnTo>
                      <a:pt x="393" y="760"/>
                    </a:lnTo>
                    <a:lnTo>
                      <a:pt x="393" y="767"/>
                    </a:lnTo>
                    <a:lnTo>
                      <a:pt x="391" y="777"/>
                    </a:lnTo>
                    <a:lnTo>
                      <a:pt x="391" y="786"/>
                    </a:lnTo>
                    <a:lnTo>
                      <a:pt x="391" y="796"/>
                    </a:lnTo>
                    <a:lnTo>
                      <a:pt x="391" y="805"/>
                    </a:lnTo>
                    <a:lnTo>
                      <a:pt x="388" y="817"/>
                    </a:lnTo>
                    <a:lnTo>
                      <a:pt x="388" y="829"/>
                    </a:lnTo>
                    <a:lnTo>
                      <a:pt x="388" y="839"/>
                    </a:lnTo>
                    <a:lnTo>
                      <a:pt x="388" y="851"/>
                    </a:lnTo>
                    <a:lnTo>
                      <a:pt x="388" y="860"/>
                    </a:lnTo>
                    <a:lnTo>
                      <a:pt x="388" y="874"/>
                    </a:lnTo>
                    <a:lnTo>
                      <a:pt x="388" y="886"/>
                    </a:lnTo>
                    <a:lnTo>
                      <a:pt x="388" y="898"/>
                    </a:lnTo>
                    <a:lnTo>
                      <a:pt x="388" y="910"/>
                    </a:lnTo>
                    <a:lnTo>
                      <a:pt x="388" y="924"/>
                    </a:lnTo>
                    <a:lnTo>
                      <a:pt x="388" y="936"/>
                    </a:lnTo>
                    <a:lnTo>
                      <a:pt x="388" y="950"/>
                    </a:lnTo>
                    <a:lnTo>
                      <a:pt x="388" y="962"/>
                    </a:lnTo>
                    <a:lnTo>
                      <a:pt x="388" y="976"/>
                    </a:lnTo>
                    <a:lnTo>
                      <a:pt x="388" y="991"/>
                    </a:lnTo>
                    <a:lnTo>
                      <a:pt x="388" y="1003"/>
                    </a:lnTo>
                    <a:lnTo>
                      <a:pt x="388" y="1017"/>
                    </a:lnTo>
                    <a:lnTo>
                      <a:pt x="388" y="1031"/>
                    </a:lnTo>
                    <a:lnTo>
                      <a:pt x="388" y="1045"/>
                    </a:lnTo>
                    <a:lnTo>
                      <a:pt x="388" y="1060"/>
                    </a:lnTo>
                    <a:lnTo>
                      <a:pt x="386" y="1071"/>
                    </a:lnTo>
                    <a:lnTo>
                      <a:pt x="386" y="1088"/>
                    </a:lnTo>
                    <a:lnTo>
                      <a:pt x="386" y="1100"/>
                    </a:lnTo>
                    <a:lnTo>
                      <a:pt x="386" y="1114"/>
                    </a:lnTo>
                    <a:lnTo>
                      <a:pt x="386" y="1128"/>
                    </a:lnTo>
                    <a:lnTo>
                      <a:pt x="386" y="1143"/>
                    </a:lnTo>
                    <a:lnTo>
                      <a:pt x="386" y="1155"/>
                    </a:lnTo>
                    <a:lnTo>
                      <a:pt x="386" y="1169"/>
                    </a:lnTo>
                    <a:lnTo>
                      <a:pt x="386" y="1183"/>
                    </a:lnTo>
                    <a:lnTo>
                      <a:pt x="386" y="1195"/>
                    </a:lnTo>
                    <a:lnTo>
                      <a:pt x="386" y="1209"/>
                    </a:lnTo>
                    <a:lnTo>
                      <a:pt x="386" y="1221"/>
                    </a:lnTo>
                    <a:lnTo>
                      <a:pt x="386" y="1235"/>
                    </a:lnTo>
                    <a:lnTo>
                      <a:pt x="386" y="1247"/>
                    </a:lnTo>
                    <a:lnTo>
                      <a:pt x="386" y="1259"/>
                    </a:lnTo>
                    <a:lnTo>
                      <a:pt x="386" y="1273"/>
                    </a:lnTo>
                    <a:lnTo>
                      <a:pt x="384" y="1285"/>
                    </a:lnTo>
                    <a:lnTo>
                      <a:pt x="384" y="1297"/>
                    </a:lnTo>
                    <a:lnTo>
                      <a:pt x="384" y="1307"/>
                    </a:lnTo>
                    <a:lnTo>
                      <a:pt x="384" y="1318"/>
                    </a:lnTo>
                    <a:lnTo>
                      <a:pt x="381" y="1328"/>
                    </a:lnTo>
                    <a:lnTo>
                      <a:pt x="381" y="1340"/>
                    </a:lnTo>
                    <a:lnTo>
                      <a:pt x="381" y="1349"/>
                    </a:lnTo>
                    <a:lnTo>
                      <a:pt x="381" y="1361"/>
                    </a:lnTo>
                    <a:lnTo>
                      <a:pt x="379" y="1371"/>
                    </a:lnTo>
                    <a:lnTo>
                      <a:pt x="379" y="1380"/>
                    </a:lnTo>
                    <a:lnTo>
                      <a:pt x="379" y="1387"/>
                    </a:lnTo>
                    <a:lnTo>
                      <a:pt x="379" y="1397"/>
                    </a:lnTo>
                    <a:lnTo>
                      <a:pt x="377" y="1402"/>
                    </a:lnTo>
                    <a:lnTo>
                      <a:pt x="377" y="1411"/>
                    </a:lnTo>
                    <a:lnTo>
                      <a:pt x="374" y="1418"/>
                    </a:lnTo>
                    <a:lnTo>
                      <a:pt x="374" y="1425"/>
                    </a:lnTo>
                    <a:lnTo>
                      <a:pt x="374" y="1430"/>
                    </a:lnTo>
                    <a:lnTo>
                      <a:pt x="369" y="1437"/>
                    </a:lnTo>
                    <a:lnTo>
                      <a:pt x="369" y="1442"/>
                    </a:lnTo>
                    <a:lnTo>
                      <a:pt x="367" y="1449"/>
                    </a:lnTo>
                    <a:lnTo>
                      <a:pt x="365" y="1456"/>
                    </a:lnTo>
                    <a:lnTo>
                      <a:pt x="365" y="1463"/>
                    </a:lnTo>
                    <a:lnTo>
                      <a:pt x="362" y="1468"/>
                    </a:lnTo>
                    <a:lnTo>
                      <a:pt x="360" y="1475"/>
                    </a:lnTo>
                    <a:lnTo>
                      <a:pt x="358" y="1480"/>
                    </a:lnTo>
                    <a:lnTo>
                      <a:pt x="355" y="1487"/>
                    </a:lnTo>
                    <a:lnTo>
                      <a:pt x="353" y="1494"/>
                    </a:lnTo>
                    <a:lnTo>
                      <a:pt x="351" y="1499"/>
                    </a:lnTo>
                    <a:lnTo>
                      <a:pt x="348" y="1506"/>
                    </a:lnTo>
                    <a:lnTo>
                      <a:pt x="346" y="1511"/>
                    </a:lnTo>
                    <a:lnTo>
                      <a:pt x="341" y="1518"/>
                    </a:lnTo>
                    <a:lnTo>
                      <a:pt x="339" y="1525"/>
                    </a:lnTo>
                    <a:lnTo>
                      <a:pt x="336" y="1530"/>
                    </a:lnTo>
                    <a:lnTo>
                      <a:pt x="334" y="1537"/>
                    </a:lnTo>
                    <a:lnTo>
                      <a:pt x="327" y="1542"/>
                    </a:lnTo>
                    <a:lnTo>
                      <a:pt x="324" y="1549"/>
                    </a:lnTo>
                    <a:lnTo>
                      <a:pt x="322" y="1554"/>
                    </a:lnTo>
                    <a:lnTo>
                      <a:pt x="317" y="1561"/>
                    </a:lnTo>
                    <a:lnTo>
                      <a:pt x="313" y="1565"/>
                    </a:lnTo>
                    <a:lnTo>
                      <a:pt x="310" y="1573"/>
                    </a:lnTo>
                    <a:lnTo>
                      <a:pt x="306" y="1577"/>
                    </a:lnTo>
                    <a:lnTo>
                      <a:pt x="301" y="1582"/>
                    </a:lnTo>
                    <a:lnTo>
                      <a:pt x="296" y="1589"/>
                    </a:lnTo>
                    <a:lnTo>
                      <a:pt x="294" y="1594"/>
                    </a:lnTo>
                    <a:lnTo>
                      <a:pt x="287" y="1601"/>
                    </a:lnTo>
                    <a:lnTo>
                      <a:pt x="282" y="1606"/>
                    </a:lnTo>
                    <a:lnTo>
                      <a:pt x="277" y="1611"/>
                    </a:lnTo>
                    <a:lnTo>
                      <a:pt x="272" y="1618"/>
                    </a:lnTo>
                    <a:lnTo>
                      <a:pt x="268" y="1620"/>
                    </a:lnTo>
                    <a:lnTo>
                      <a:pt x="261" y="1625"/>
                    </a:lnTo>
                    <a:lnTo>
                      <a:pt x="253" y="1630"/>
                    </a:lnTo>
                    <a:lnTo>
                      <a:pt x="249" y="1634"/>
                    </a:lnTo>
                    <a:lnTo>
                      <a:pt x="242" y="1639"/>
                    </a:lnTo>
                    <a:lnTo>
                      <a:pt x="237" y="1644"/>
                    </a:lnTo>
                    <a:lnTo>
                      <a:pt x="230" y="1649"/>
                    </a:lnTo>
                    <a:lnTo>
                      <a:pt x="225" y="1653"/>
                    </a:lnTo>
                    <a:lnTo>
                      <a:pt x="216" y="1658"/>
                    </a:lnTo>
                    <a:lnTo>
                      <a:pt x="211" y="1663"/>
                    </a:lnTo>
                    <a:lnTo>
                      <a:pt x="204" y="1665"/>
                    </a:lnTo>
                    <a:lnTo>
                      <a:pt x="197" y="1670"/>
                    </a:lnTo>
                    <a:lnTo>
                      <a:pt x="189" y="1672"/>
                    </a:lnTo>
                    <a:lnTo>
                      <a:pt x="182" y="1677"/>
                    </a:lnTo>
                    <a:lnTo>
                      <a:pt x="173" y="1679"/>
                    </a:lnTo>
                    <a:lnTo>
                      <a:pt x="166" y="1684"/>
                    </a:lnTo>
                    <a:lnTo>
                      <a:pt x="156" y="1687"/>
                    </a:lnTo>
                    <a:lnTo>
                      <a:pt x="147" y="1689"/>
                    </a:lnTo>
                    <a:lnTo>
                      <a:pt x="140" y="1691"/>
                    </a:lnTo>
                    <a:lnTo>
                      <a:pt x="130" y="1694"/>
                    </a:lnTo>
                    <a:lnTo>
                      <a:pt x="121" y="1698"/>
                    </a:lnTo>
                    <a:lnTo>
                      <a:pt x="114" y="1701"/>
                    </a:lnTo>
                    <a:lnTo>
                      <a:pt x="104" y="1703"/>
                    </a:lnTo>
                    <a:lnTo>
                      <a:pt x="95" y="1706"/>
                    </a:lnTo>
                    <a:lnTo>
                      <a:pt x="85" y="1706"/>
                    </a:lnTo>
                    <a:lnTo>
                      <a:pt x="76" y="1708"/>
                    </a:lnTo>
                    <a:lnTo>
                      <a:pt x="64" y="1708"/>
                    </a:lnTo>
                    <a:lnTo>
                      <a:pt x="54" y="1710"/>
                    </a:lnTo>
                    <a:lnTo>
                      <a:pt x="45" y="1713"/>
                    </a:lnTo>
                    <a:lnTo>
                      <a:pt x="33" y="1713"/>
                    </a:lnTo>
                    <a:lnTo>
                      <a:pt x="24" y="1713"/>
                    </a:lnTo>
                    <a:lnTo>
                      <a:pt x="12" y="1715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91" name="Freeform 123"/>
              <p:cNvSpPr>
                <a:spLocks noChangeAspect="1"/>
              </p:cNvSpPr>
              <p:nvPr/>
            </p:nvSpPr>
            <p:spPr bwMode="auto">
              <a:xfrm>
                <a:off x="2793" y="9103"/>
                <a:ext cx="1160" cy="1059"/>
              </a:xfrm>
              <a:custGeom>
                <a:avLst/>
                <a:gdLst>
                  <a:gd name="T0" fmla="*/ 14 w 1160"/>
                  <a:gd name="T1" fmla="*/ 955 h 1059"/>
                  <a:gd name="T2" fmla="*/ 61 w 1160"/>
                  <a:gd name="T3" fmla="*/ 810 h 1059"/>
                  <a:gd name="T4" fmla="*/ 137 w 1160"/>
                  <a:gd name="T5" fmla="*/ 617 h 1059"/>
                  <a:gd name="T6" fmla="*/ 246 w 1160"/>
                  <a:gd name="T7" fmla="*/ 413 h 1059"/>
                  <a:gd name="T8" fmla="*/ 391 w 1160"/>
                  <a:gd name="T9" fmla="*/ 226 h 1059"/>
                  <a:gd name="T10" fmla="*/ 566 w 1160"/>
                  <a:gd name="T11" fmla="*/ 93 h 1059"/>
                  <a:gd name="T12" fmla="*/ 736 w 1160"/>
                  <a:gd name="T13" fmla="*/ 24 h 1059"/>
                  <a:gd name="T14" fmla="*/ 888 w 1160"/>
                  <a:gd name="T15" fmla="*/ 0 h 1059"/>
                  <a:gd name="T16" fmla="*/ 1009 w 1160"/>
                  <a:gd name="T17" fmla="*/ 14 h 1059"/>
                  <a:gd name="T18" fmla="*/ 1099 w 1160"/>
                  <a:gd name="T19" fmla="*/ 50 h 1059"/>
                  <a:gd name="T20" fmla="*/ 1156 w 1160"/>
                  <a:gd name="T21" fmla="*/ 100 h 1059"/>
                  <a:gd name="T22" fmla="*/ 1149 w 1160"/>
                  <a:gd name="T23" fmla="*/ 171 h 1059"/>
                  <a:gd name="T24" fmla="*/ 1118 w 1160"/>
                  <a:gd name="T25" fmla="*/ 228 h 1059"/>
                  <a:gd name="T26" fmla="*/ 1073 w 1160"/>
                  <a:gd name="T27" fmla="*/ 292 h 1059"/>
                  <a:gd name="T28" fmla="*/ 1009 w 1160"/>
                  <a:gd name="T29" fmla="*/ 368 h 1059"/>
                  <a:gd name="T30" fmla="*/ 924 w 1160"/>
                  <a:gd name="T31" fmla="*/ 454 h 1059"/>
                  <a:gd name="T32" fmla="*/ 874 w 1160"/>
                  <a:gd name="T33" fmla="*/ 408 h 1059"/>
                  <a:gd name="T34" fmla="*/ 874 w 1160"/>
                  <a:gd name="T35" fmla="*/ 373 h 1059"/>
                  <a:gd name="T36" fmla="*/ 807 w 1160"/>
                  <a:gd name="T37" fmla="*/ 344 h 1059"/>
                  <a:gd name="T38" fmla="*/ 741 w 1160"/>
                  <a:gd name="T39" fmla="*/ 363 h 1059"/>
                  <a:gd name="T40" fmla="*/ 672 w 1160"/>
                  <a:gd name="T41" fmla="*/ 385 h 1059"/>
                  <a:gd name="T42" fmla="*/ 613 w 1160"/>
                  <a:gd name="T43" fmla="*/ 401 h 1059"/>
                  <a:gd name="T44" fmla="*/ 564 w 1160"/>
                  <a:gd name="T45" fmla="*/ 408 h 1059"/>
                  <a:gd name="T46" fmla="*/ 606 w 1160"/>
                  <a:gd name="T47" fmla="*/ 342 h 1059"/>
                  <a:gd name="T48" fmla="*/ 644 w 1160"/>
                  <a:gd name="T49" fmla="*/ 280 h 1059"/>
                  <a:gd name="T50" fmla="*/ 684 w 1160"/>
                  <a:gd name="T51" fmla="*/ 216 h 1059"/>
                  <a:gd name="T52" fmla="*/ 722 w 1160"/>
                  <a:gd name="T53" fmla="*/ 154 h 1059"/>
                  <a:gd name="T54" fmla="*/ 663 w 1160"/>
                  <a:gd name="T55" fmla="*/ 159 h 1059"/>
                  <a:gd name="T56" fmla="*/ 623 w 1160"/>
                  <a:gd name="T57" fmla="*/ 221 h 1059"/>
                  <a:gd name="T58" fmla="*/ 580 w 1160"/>
                  <a:gd name="T59" fmla="*/ 294 h 1059"/>
                  <a:gd name="T60" fmla="*/ 537 w 1160"/>
                  <a:gd name="T61" fmla="*/ 366 h 1059"/>
                  <a:gd name="T62" fmla="*/ 500 w 1160"/>
                  <a:gd name="T63" fmla="*/ 435 h 1059"/>
                  <a:gd name="T64" fmla="*/ 436 w 1160"/>
                  <a:gd name="T65" fmla="*/ 501 h 1059"/>
                  <a:gd name="T66" fmla="*/ 346 w 1160"/>
                  <a:gd name="T67" fmla="*/ 601 h 1059"/>
                  <a:gd name="T68" fmla="*/ 263 w 1160"/>
                  <a:gd name="T69" fmla="*/ 708 h 1059"/>
                  <a:gd name="T70" fmla="*/ 187 w 1160"/>
                  <a:gd name="T71" fmla="*/ 805 h 1059"/>
                  <a:gd name="T72" fmla="*/ 135 w 1160"/>
                  <a:gd name="T73" fmla="*/ 879 h 1059"/>
                  <a:gd name="T74" fmla="*/ 140 w 1160"/>
                  <a:gd name="T75" fmla="*/ 924 h 1059"/>
                  <a:gd name="T76" fmla="*/ 213 w 1160"/>
                  <a:gd name="T77" fmla="*/ 841 h 1059"/>
                  <a:gd name="T78" fmla="*/ 308 w 1160"/>
                  <a:gd name="T79" fmla="*/ 729 h 1059"/>
                  <a:gd name="T80" fmla="*/ 402 w 1160"/>
                  <a:gd name="T81" fmla="*/ 627 h 1059"/>
                  <a:gd name="T82" fmla="*/ 483 w 1160"/>
                  <a:gd name="T83" fmla="*/ 544 h 1059"/>
                  <a:gd name="T84" fmla="*/ 545 w 1160"/>
                  <a:gd name="T85" fmla="*/ 487 h 1059"/>
                  <a:gd name="T86" fmla="*/ 594 w 1160"/>
                  <a:gd name="T87" fmla="*/ 456 h 1059"/>
                  <a:gd name="T88" fmla="*/ 658 w 1160"/>
                  <a:gd name="T89" fmla="*/ 437 h 1059"/>
                  <a:gd name="T90" fmla="*/ 715 w 1160"/>
                  <a:gd name="T91" fmla="*/ 420 h 1059"/>
                  <a:gd name="T92" fmla="*/ 772 w 1160"/>
                  <a:gd name="T93" fmla="*/ 404 h 1059"/>
                  <a:gd name="T94" fmla="*/ 834 w 1160"/>
                  <a:gd name="T95" fmla="*/ 385 h 1059"/>
                  <a:gd name="T96" fmla="*/ 883 w 1160"/>
                  <a:gd name="T97" fmla="*/ 437 h 1059"/>
                  <a:gd name="T98" fmla="*/ 881 w 1160"/>
                  <a:gd name="T99" fmla="*/ 487 h 1059"/>
                  <a:gd name="T100" fmla="*/ 822 w 1160"/>
                  <a:gd name="T101" fmla="*/ 537 h 1059"/>
                  <a:gd name="T102" fmla="*/ 758 w 1160"/>
                  <a:gd name="T103" fmla="*/ 584 h 1059"/>
                  <a:gd name="T104" fmla="*/ 684 w 1160"/>
                  <a:gd name="T105" fmla="*/ 636 h 1059"/>
                  <a:gd name="T106" fmla="*/ 609 w 1160"/>
                  <a:gd name="T107" fmla="*/ 686 h 1059"/>
                  <a:gd name="T108" fmla="*/ 523 w 1160"/>
                  <a:gd name="T109" fmla="*/ 741 h 1059"/>
                  <a:gd name="T110" fmla="*/ 459 w 1160"/>
                  <a:gd name="T111" fmla="*/ 777 h 1059"/>
                  <a:gd name="T112" fmla="*/ 388 w 1160"/>
                  <a:gd name="T113" fmla="*/ 829 h 1059"/>
                  <a:gd name="T114" fmla="*/ 294 w 1160"/>
                  <a:gd name="T115" fmla="*/ 898 h 1059"/>
                  <a:gd name="T116" fmla="*/ 196 w 1160"/>
                  <a:gd name="T117" fmla="*/ 967 h 1059"/>
                  <a:gd name="T118" fmla="*/ 118 w 1160"/>
                  <a:gd name="T119" fmla="*/ 1024 h 1059"/>
                  <a:gd name="T120" fmla="*/ 52 w 1160"/>
                  <a:gd name="T121" fmla="*/ 1059 h 1059"/>
                  <a:gd name="T122" fmla="*/ 0 w 1160"/>
                  <a:gd name="T123" fmla="*/ 1019 h 10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0"/>
                  <a:gd name="T187" fmla="*/ 0 h 1059"/>
                  <a:gd name="T188" fmla="*/ 1160 w 1160"/>
                  <a:gd name="T189" fmla="*/ 1059 h 10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0" h="1059">
                    <a:moveTo>
                      <a:pt x="0" y="1019"/>
                    </a:moveTo>
                    <a:lnTo>
                      <a:pt x="0" y="1016"/>
                    </a:lnTo>
                    <a:lnTo>
                      <a:pt x="0" y="1009"/>
                    </a:lnTo>
                    <a:lnTo>
                      <a:pt x="0" y="1005"/>
                    </a:lnTo>
                    <a:lnTo>
                      <a:pt x="2" y="1002"/>
                    </a:lnTo>
                    <a:lnTo>
                      <a:pt x="2" y="995"/>
                    </a:lnTo>
                    <a:lnTo>
                      <a:pt x="5" y="990"/>
                    </a:lnTo>
                    <a:lnTo>
                      <a:pt x="7" y="981"/>
                    </a:lnTo>
                    <a:lnTo>
                      <a:pt x="9" y="971"/>
                    </a:lnTo>
                    <a:lnTo>
                      <a:pt x="12" y="964"/>
                    </a:lnTo>
                    <a:lnTo>
                      <a:pt x="14" y="955"/>
                    </a:lnTo>
                    <a:lnTo>
                      <a:pt x="16" y="943"/>
                    </a:lnTo>
                    <a:lnTo>
                      <a:pt x="21" y="933"/>
                    </a:lnTo>
                    <a:lnTo>
                      <a:pt x="24" y="921"/>
                    </a:lnTo>
                    <a:lnTo>
                      <a:pt x="28" y="910"/>
                    </a:lnTo>
                    <a:lnTo>
                      <a:pt x="31" y="898"/>
                    </a:lnTo>
                    <a:lnTo>
                      <a:pt x="35" y="883"/>
                    </a:lnTo>
                    <a:lnTo>
                      <a:pt x="40" y="869"/>
                    </a:lnTo>
                    <a:lnTo>
                      <a:pt x="45" y="857"/>
                    </a:lnTo>
                    <a:lnTo>
                      <a:pt x="50" y="841"/>
                    </a:lnTo>
                    <a:lnTo>
                      <a:pt x="54" y="826"/>
                    </a:lnTo>
                    <a:lnTo>
                      <a:pt x="61" y="810"/>
                    </a:lnTo>
                    <a:lnTo>
                      <a:pt x="69" y="796"/>
                    </a:lnTo>
                    <a:lnTo>
                      <a:pt x="71" y="777"/>
                    </a:lnTo>
                    <a:lnTo>
                      <a:pt x="78" y="760"/>
                    </a:lnTo>
                    <a:lnTo>
                      <a:pt x="85" y="743"/>
                    </a:lnTo>
                    <a:lnTo>
                      <a:pt x="92" y="727"/>
                    </a:lnTo>
                    <a:lnTo>
                      <a:pt x="99" y="708"/>
                    </a:lnTo>
                    <a:lnTo>
                      <a:pt x="106" y="691"/>
                    </a:lnTo>
                    <a:lnTo>
                      <a:pt x="114" y="674"/>
                    </a:lnTo>
                    <a:lnTo>
                      <a:pt x="123" y="655"/>
                    </a:lnTo>
                    <a:lnTo>
                      <a:pt x="130" y="636"/>
                    </a:lnTo>
                    <a:lnTo>
                      <a:pt x="137" y="617"/>
                    </a:lnTo>
                    <a:lnTo>
                      <a:pt x="147" y="598"/>
                    </a:lnTo>
                    <a:lnTo>
                      <a:pt x="156" y="582"/>
                    </a:lnTo>
                    <a:lnTo>
                      <a:pt x="163" y="563"/>
                    </a:lnTo>
                    <a:lnTo>
                      <a:pt x="173" y="544"/>
                    </a:lnTo>
                    <a:lnTo>
                      <a:pt x="182" y="525"/>
                    </a:lnTo>
                    <a:lnTo>
                      <a:pt x="194" y="506"/>
                    </a:lnTo>
                    <a:lnTo>
                      <a:pt x="204" y="487"/>
                    </a:lnTo>
                    <a:lnTo>
                      <a:pt x="213" y="468"/>
                    </a:lnTo>
                    <a:lnTo>
                      <a:pt x="225" y="449"/>
                    </a:lnTo>
                    <a:lnTo>
                      <a:pt x="237" y="430"/>
                    </a:lnTo>
                    <a:lnTo>
                      <a:pt x="246" y="413"/>
                    </a:lnTo>
                    <a:lnTo>
                      <a:pt x="260" y="394"/>
                    </a:lnTo>
                    <a:lnTo>
                      <a:pt x="270" y="375"/>
                    </a:lnTo>
                    <a:lnTo>
                      <a:pt x="284" y="359"/>
                    </a:lnTo>
                    <a:lnTo>
                      <a:pt x="296" y="342"/>
                    </a:lnTo>
                    <a:lnTo>
                      <a:pt x="308" y="323"/>
                    </a:lnTo>
                    <a:lnTo>
                      <a:pt x="322" y="304"/>
                    </a:lnTo>
                    <a:lnTo>
                      <a:pt x="334" y="290"/>
                    </a:lnTo>
                    <a:lnTo>
                      <a:pt x="348" y="273"/>
                    </a:lnTo>
                    <a:lnTo>
                      <a:pt x="362" y="256"/>
                    </a:lnTo>
                    <a:lnTo>
                      <a:pt x="376" y="242"/>
                    </a:lnTo>
                    <a:lnTo>
                      <a:pt x="391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6" y="183"/>
                    </a:lnTo>
                    <a:lnTo>
                      <a:pt x="450" y="171"/>
                    </a:lnTo>
                    <a:lnTo>
                      <a:pt x="466" y="159"/>
                    </a:lnTo>
                    <a:lnTo>
                      <a:pt x="483" y="147"/>
                    </a:lnTo>
                    <a:lnTo>
                      <a:pt x="500" y="135"/>
                    </a:lnTo>
                    <a:lnTo>
                      <a:pt x="516" y="123"/>
                    </a:lnTo>
                    <a:lnTo>
                      <a:pt x="533" y="112"/>
                    </a:lnTo>
                    <a:lnTo>
                      <a:pt x="549" y="104"/>
                    </a:lnTo>
                    <a:lnTo>
                      <a:pt x="566" y="93"/>
                    </a:lnTo>
                    <a:lnTo>
                      <a:pt x="582" y="85"/>
                    </a:lnTo>
                    <a:lnTo>
                      <a:pt x="597" y="76"/>
                    </a:lnTo>
                    <a:lnTo>
                      <a:pt x="613" y="69"/>
                    </a:lnTo>
                    <a:lnTo>
                      <a:pt x="630" y="59"/>
                    </a:lnTo>
                    <a:lnTo>
                      <a:pt x="646" y="55"/>
                    </a:lnTo>
                    <a:lnTo>
                      <a:pt x="663" y="47"/>
                    </a:lnTo>
                    <a:lnTo>
                      <a:pt x="677" y="43"/>
                    </a:lnTo>
                    <a:lnTo>
                      <a:pt x="694" y="36"/>
                    </a:lnTo>
                    <a:lnTo>
                      <a:pt x="708" y="31"/>
                    </a:lnTo>
                    <a:lnTo>
                      <a:pt x="722" y="26"/>
                    </a:lnTo>
                    <a:lnTo>
                      <a:pt x="736" y="24"/>
                    </a:lnTo>
                    <a:lnTo>
                      <a:pt x="751" y="19"/>
                    </a:lnTo>
                    <a:lnTo>
                      <a:pt x="767" y="17"/>
                    </a:lnTo>
                    <a:lnTo>
                      <a:pt x="781" y="12"/>
                    </a:lnTo>
                    <a:lnTo>
                      <a:pt x="793" y="9"/>
                    </a:lnTo>
                    <a:lnTo>
                      <a:pt x="807" y="7"/>
                    </a:lnTo>
                    <a:lnTo>
                      <a:pt x="822" y="7"/>
                    </a:lnTo>
                    <a:lnTo>
                      <a:pt x="834" y="2"/>
                    </a:lnTo>
                    <a:lnTo>
                      <a:pt x="848" y="2"/>
                    </a:lnTo>
                    <a:lnTo>
                      <a:pt x="862" y="2"/>
                    </a:lnTo>
                    <a:lnTo>
                      <a:pt x="876" y="2"/>
                    </a:lnTo>
                    <a:lnTo>
                      <a:pt x="888" y="0"/>
                    </a:lnTo>
                    <a:lnTo>
                      <a:pt x="900" y="0"/>
                    </a:lnTo>
                    <a:lnTo>
                      <a:pt x="912" y="2"/>
                    </a:lnTo>
                    <a:lnTo>
                      <a:pt x="924" y="2"/>
                    </a:lnTo>
                    <a:lnTo>
                      <a:pt x="935" y="2"/>
                    </a:lnTo>
                    <a:lnTo>
                      <a:pt x="945" y="5"/>
                    </a:lnTo>
                    <a:lnTo>
                      <a:pt x="957" y="5"/>
                    </a:lnTo>
                    <a:lnTo>
                      <a:pt x="969" y="7"/>
                    </a:lnTo>
                    <a:lnTo>
                      <a:pt x="978" y="9"/>
                    </a:lnTo>
                    <a:lnTo>
                      <a:pt x="987" y="9"/>
                    </a:lnTo>
                    <a:lnTo>
                      <a:pt x="999" y="12"/>
                    </a:lnTo>
                    <a:lnTo>
                      <a:pt x="1009" y="14"/>
                    </a:lnTo>
                    <a:lnTo>
                      <a:pt x="1018" y="17"/>
                    </a:lnTo>
                    <a:lnTo>
                      <a:pt x="1028" y="21"/>
                    </a:lnTo>
                    <a:lnTo>
                      <a:pt x="1037" y="24"/>
                    </a:lnTo>
                    <a:lnTo>
                      <a:pt x="1047" y="26"/>
                    </a:lnTo>
                    <a:lnTo>
                      <a:pt x="1054" y="28"/>
                    </a:lnTo>
                    <a:lnTo>
                      <a:pt x="1063" y="31"/>
                    </a:lnTo>
                    <a:lnTo>
                      <a:pt x="1070" y="36"/>
                    </a:lnTo>
                    <a:lnTo>
                      <a:pt x="1077" y="38"/>
                    </a:lnTo>
                    <a:lnTo>
                      <a:pt x="1085" y="43"/>
                    </a:lnTo>
                    <a:lnTo>
                      <a:pt x="1092" y="45"/>
                    </a:lnTo>
                    <a:lnTo>
                      <a:pt x="1099" y="50"/>
                    </a:lnTo>
                    <a:lnTo>
                      <a:pt x="1106" y="55"/>
                    </a:lnTo>
                    <a:lnTo>
                      <a:pt x="1111" y="57"/>
                    </a:lnTo>
                    <a:lnTo>
                      <a:pt x="1118" y="59"/>
                    </a:lnTo>
                    <a:lnTo>
                      <a:pt x="1122" y="64"/>
                    </a:lnTo>
                    <a:lnTo>
                      <a:pt x="1127" y="69"/>
                    </a:lnTo>
                    <a:lnTo>
                      <a:pt x="1132" y="71"/>
                    </a:lnTo>
                    <a:lnTo>
                      <a:pt x="1134" y="76"/>
                    </a:lnTo>
                    <a:lnTo>
                      <a:pt x="1139" y="81"/>
                    </a:lnTo>
                    <a:lnTo>
                      <a:pt x="1144" y="83"/>
                    </a:lnTo>
                    <a:lnTo>
                      <a:pt x="1151" y="93"/>
                    </a:lnTo>
                    <a:lnTo>
                      <a:pt x="1156" y="100"/>
                    </a:lnTo>
                    <a:lnTo>
                      <a:pt x="1158" y="107"/>
                    </a:lnTo>
                    <a:lnTo>
                      <a:pt x="1160" y="114"/>
                    </a:lnTo>
                    <a:lnTo>
                      <a:pt x="1160" y="119"/>
                    </a:lnTo>
                    <a:lnTo>
                      <a:pt x="1160" y="123"/>
                    </a:lnTo>
                    <a:lnTo>
                      <a:pt x="1160" y="128"/>
                    </a:lnTo>
                    <a:lnTo>
                      <a:pt x="1160" y="135"/>
                    </a:lnTo>
                    <a:lnTo>
                      <a:pt x="1158" y="140"/>
                    </a:lnTo>
                    <a:lnTo>
                      <a:pt x="1158" y="147"/>
                    </a:lnTo>
                    <a:lnTo>
                      <a:pt x="1156" y="154"/>
                    </a:lnTo>
                    <a:lnTo>
                      <a:pt x="1151" y="164"/>
                    </a:lnTo>
                    <a:lnTo>
                      <a:pt x="1149" y="171"/>
                    </a:lnTo>
                    <a:lnTo>
                      <a:pt x="1144" y="178"/>
                    </a:lnTo>
                    <a:lnTo>
                      <a:pt x="1141" y="183"/>
                    </a:lnTo>
                    <a:lnTo>
                      <a:pt x="1139" y="188"/>
                    </a:lnTo>
                    <a:lnTo>
                      <a:pt x="1137" y="192"/>
                    </a:lnTo>
                    <a:lnTo>
                      <a:pt x="1134" y="197"/>
                    </a:lnTo>
                    <a:lnTo>
                      <a:pt x="1132" y="202"/>
                    </a:lnTo>
                    <a:lnTo>
                      <a:pt x="1130" y="207"/>
                    </a:lnTo>
                    <a:lnTo>
                      <a:pt x="1130" y="211"/>
                    </a:lnTo>
                    <a:lnTo>
                      <a:pt x="1125" y="218"/>
                    </a:lnTo>
                    <a:lnTo>
                      <a:pt x="1122" y="223"/>
                    </a:lnTo>
                    <a:lnTo>
                      <a:pt x="1118" y="228"/>
                    </a:lnTo>
                    <a:lnTo>
                      <a:pt x="1115" y="235"/>
                    </a:lnTo>
                    <a:lnTo>
                      <a:pt x="1113" y="240"/>
                    </a:lnTo>
                    <a:lnTo>
                      <a:pt x="1108" y="245"/>
                    </a:lnTo>
                    <a:lnTo>
                      <a:pt x="1104" y="249"/>
                    </a:lnTo>
                    <a:lnTo>
                      <a:pt x="1101" y="256"/>
                    </a:lnTo>
                    <a:lnTo>
                      <a:pt x="1096" y="261"/>
                    </a:lnTo>
                    <a:lnTo>
                      <a:pt x="1092" y="268"/>
                    </a:lnTo>
                    <a:lnTo>
                      <a:pt x="1087" y="275"/>
                    </a:lnTo>
                    <a:lnTo>
                      <a:pt x="1082" y="280"/>
                    </a:lnTo>
                    <a:lnTo>
                      <a:pt x="1077" y="287"/>
                    </a:lnTo>
                    <a:lnTo>
                      <a:pt x="1073" y="292"/>
                    </a:lnTo>
                    <a:lnTo>
                      <a:pt x="1068" y="299"/>
                    </a:lnTo>
                    <a:lnTo>
                      <a:pt x="1063" y="306"/>
                    </a:lnTo>
                    <a:lnTo>
                      <a:pt x="1056" y="313"/>
                    </a:lnTo>
                    <a:lnTo>
                      <a:pt x="1051" y="318"/>
                    </a:lnTo>
                    <a:lnTo>
                      <a:pt x="1047" y="325"/>
                    </a:lnTo>
                    <a:lnTo>
                      <a:pt x="1040" y="332"/>
                    </a:lnTo>
                    <a:lnTo>
                      <a:pt x="1035" y="342"/>
                    </a:lnTo>
                    <a:lnTo>
                      <a:pt x="1028" y="347"/>
                    </a:lnTo>
                    <a:lnTo>
                      <a:pt x="1021" y="354"/>
                    </a:lnTo>
                    <a:lnTo>
                      <a:pt x="1014" y="361"/>
                    </a:lnTo>
                    <a:lnTo>
                      <a:pt x="1009" y="368"/>
                    </a:lnTo>
                    <a:lnTo>
                      <a:pt x="1002" y="375"/>
                    </a:lnTo>
                    <a:lnTo>
                      <a:pt x="995" y="385"/>
                    </a:lnTo>
                    <a:lnTo>
                      <a:pt x="985" y="392"/>
                    </a:lnTo>
                    <a:lnTo>
                      <a:pt x="980" y="399"/>
                    </a:lnTo>
                    <a:lnTo>
                      <a:pt x="971" y="406"/>
                    </a:lnTo>
                    <a:lnTo>
                      <a:pt x="964" y="413"/>
                    </a:lnTo>
                    <a:lnTo>
                      <a:pt x="957" y="423"/>
                    </a:lnTo>
                    <a:lnTo>
                      <a:pt x="950" y="430"/>
                    </a:lnTo>
                    <a:lnTo>
                      <a:pt x="940" y="437"/>
                    </a:lnTo>
                    <a:lnTo>
                      <a:pt x="931" y="444"/>
                    </a:lnTo>
                    <a:lnTo>
                      <a:pt x="924" y="454"/>
                    </a:lnTo>
                    <a:lnTo>
                      <a:pt x="914" y="463"/>
                    </a:lnTo>
                    <a:lnTo>
                      <a:pt x="912" y="456"/>
                    </a:lnTo>
                    <a:lnTo>
                      <a:pt x="907" y="451"/>
                    </a:lnTo>
                    <a:lnTo>
                      <a:pt x="902" y="446"/>
                    </a:lnTo>
                    <a:lnTo>
                      <a:pt x="900" y="442"/>
                    </a:lnTo>
                    <a:lnTo>
                      <a:pt x="895" y="437"/>
                    </a:lnTo>
                    <a:lnTo>
                      <a:pt x="890" y="430"/>
                    </a:lnTo>
                    <a:lnTo>
                      <a:pt x="886" y="425"/>
                    </a:lnTo>
                    <a:lnTo>
                      <a:pt x="883" y="418"/>
                    </a:lnTo>
                    <a:lnTo>
                      <a:pt x="876" y="413"/>
                    </a:lnTo>
                    <a:lnTo>
                      <a:pt x="874" y="408"/>
                    </a:lnTo>
                    <a:lnTo>
                      <a:pt x="871" y="401"/>
                    </a:lnTo>
                    <a:lnTo>
                      <a:pt x="867" y="397"/>
                    </a:lnTo>
                    <a:lnTo>
                      <a:pt x="862" y="392"/>
                    </a:lnTo>
                    <a:lnTo>
                      <a:pt x="860" y="387"/>
                    </a:lnTo>
                    <a:lnTo>
                      <a:pt x="857" y="382"/>
                    </a:lnTo>
                    <a:lnTo>
                      <a:pt x="855" y="380"/>
                    </a:lnTo>
                    <a:lnTo>
                      <a:pt x="860" y="378"/>
                    </a:lnTo>
                    <a:lnTo>
                      <a:pt x="862" y="375"/>
                    </a:lnTo>
                    <a:lnTo>
                      <a:pt x="867" y="373"/>
                    </a:lnTo>
                    <a:lnTo>
                      <a:pt x="871" y="373"/>
                    </a:lnTo>
                    <a:lnTo>
                      <a:pt x="874" y="373"/>
                    </a:lnTo>
                    <a:lnTo>
                      <a:pt x="876" y="373"/>
                    </a:lnTo>
                    <a:lnTo>
                      <a:pt x="862" y="328"/>
                    </a:lnTo>
                    <a:lnTo>
                      <a:pt x="855" y="330"/>
                    </a:lnTo>
                    <a:lnTo>
                      <a:pt x="845" y="332"/>
                    </a:lnTo>
                    <a:lnTo>
                      <a:pt x="841" y="332"/>
                    </a:lnTo>
                    <a:lnTo>
                      <a:pt x="834" y="335"/>
                    </a:lnTo>
                    <a:lnTo>
                      <a:pt x="829" y="335"/>
                    </a:lnTo>
                    <a:lnTo>
                      <a:pt x="826" y="340"/>
                    </a:lnTo>
                    <a:lnTo>
                      <a:pt x="819" y="340"/>
                    </a:lnTo>
                    <a:lnTo>
                      <a:pt x="815" y="342"/>
                    </a:lnTo>
                    <a:lnTo>
                      <a:pt x="807" y="344"/>
                    </a:lnTo>
                    <a:lnTo>
                      <a:pt x="803" y="344"/>
                    </a:lnTo>
                    <a:lnTo>
                      <a:pt x="798" y="347"/>
                    </a:lnTo>
                    <a:lnTo>
                      <a:pt x="791" y="349"/>
                    </a:lnTo>
                    <a:lnTo>
                      <a:pt x="786" y="349"/>
                    </a:lnTo>
                    <a:lnTo>
                      <a:pt x="779" y="354"/>
                    </a:lnTo>
                    <a:lnTo>
                      <a:pt x="774" y="354"/>
                    </a:lnTo>
                    <a:lnTo>
                      <a:pt x="767" y="356"/>
                    </a:lnTo>
                    <a:lnTo>
                      <a:pt x="760" y="359"/>
                    </a:lnTo>
                    <a:lnTo>
                      <a:pt x="753" y="361"/>
                    </a:lnTo>
                    <a:lnTo>
                      <a:pt x="748" y="361"/>
                    </a:lnTo>
                    <a:lnTo>
                      <a:pt x="741" y="363"/>
                    </a:lnTo>
                    <a:lnTo>
                      <a:pt x="736" y="366"/>
                    </a:lnTo>
                    <a:lnTo>
                      <a:pt x="729" y="368"/>
                    </a:lnTo>
                    <a:lnTo>
                      <a:pt x="722" y="370"/>
                    </a:lnTo>
                    <a:lnTo>
                      <a:pt x="717" y="370"/>
                    </a:lnTo>
                    <a:lnTo>
                      <a:pt x="710" y="373"/>
                    </a:lnTo>
                    <a:lnTo>
                      <a:pt x="706" y="375"/>
                    </a:lnTo>
                    <a:lnTo>
                      <a:pt x="699" y="378"/>
                    </a:lnTo>
                    <a:lnTo>
                      <a:pt x="691" y="378"/>
                    </a:lnTo>
                    <a:lnTo>
                      <a:pt x="684" y="382"/>
                    </a:lnTo>
                    <a:lnTo>
                      <a:pt x="680" y="385"/>
                    </a:lnTo>
                    <a:lnTo>
                      <a:pt x="672" y="385"/>
                    </a:lnTo>
                    <a:lnTo>
                      <a:pt x="668" y="387"/>
                    </a:lnTo>
                    <a:lnTo>
                      <a:pt x="661" y="387"/>
                    </a:lnTo>
                    <a:lnTo>
                      <a:pt x="656" y="389"/>
                    </a:lnTo>
                    <a:lnTo>
                      <a:pt x="649" y="389"/>
                    </a:lnTo>
                    <a:lnTo>
                      <a:pt x="642" y="394"/>
                    </a:lnTo>
                    <a:lnTo>
                      <a:pt x="637" y="394"/>
                    </a:lnTo>
                    <a:lnTo>
                      <a:pt x="632" y="397"/>
                    </a:lnTo>
                    <a:lnTo>
                      <a:pt x="627" y="397"/>
                    </a:lnTo>
                    <a:lnTo>
                      <a:pt x="623" y="399"/>
                    </a:lnTo>
                    <a:lnTo>
                      <a:pt x="618" y="399"/>
                    </a:lnTo>
                    <a:lnTo>
                      <a:pt x="613" y="401"/>
                    </a:lnTo>
                    <a:lnTo>
                      <a:pt x="609" y="401"/>
                    </a:lnTo>
                    <a:lnTo>
                      <a:pt x="601" y="404"/>
                    </a:lnTo>
                    <a:lnTo>
                      <a:pt x="597" y="404"/>
                    </a:lnTo>
                    <a:lnTo>
                      <a:pt x="594" y="408"/>
                    </a:lnTo>
                    <a:lnTo>
                      <a:pt x="585" y="408"/>
                    </a:lnTo>
                    <a:lnTo>
                      <a:pt x="580" y="411"/>
                    </a:lnTo>
                    <a:lnTo>
                      <a:pt x="573" y="411"/>
                    </a:lnTo>
                    <a:lnTo>
                      <a:pt x="568" y="413"/>
                    </a:lnTo>
                    <a:lnTo>
                      <a:pt x="564" y="413"/>
                    </a:lnTo>
                    <a:lnTo>
                      <a:pt x="564" y="408"/>
                    </a:lnTo>
                    <a:lnTo>
                      <a:pt x="566" y="401"/>
                    </a:lnTo>
                    <a:lnTo>
                      <a:pt x="571" y="397"/>
                    </a:lnTo>
                    <a:lnTo>
                      <a:pt x="575" y="389"/>
                    </a:lnTo>
                    <a:lnTo>
                      <a:pt x="580" y="382"/>
                    </a:lnTo>
                    <a:lnTo>
                      <a:pt x="585" y="373"/>
                    </a:lnTo>
                    <a:lnTo>
                      <a:pt x="587" y="368"/>
                    </a:lnTo>
                    <a:lnTo>
                      <a:pt x="592" y="363"/>
                    </a:lnTo>
                    <a:lnTo>
                      <a:pt x="594" y="359"/>
                    </a:lnTo>
                    <a:lnTo>
                      <a:pt x="599" y="354"/>
                    </a:lnTo>
                    <a:lnTo>
                      <a:pt x="601" y="347"/>
                    </a:lnTo>
                    <a:lnTo>
                      <a:pt x="606" y="342"/>
                    </a:lnTo>
                    <a:lnTo>
                      <a:pt x="609" y="335"/>
                    </a:lnTo>
                    <a:lnTo>
                      <a:pt x="611" y="330"/>
                    </a:lnTo>
                    <a:lnTo>
                      <a:pt x="616" y="325"/>
                    </a:lnTo>
                    <a:lnTo>
                      <a:pt x="618" y="321"/>
                    </a:lnTo>
                    <a:lnTo>
                      <a:pt x="623" y="313"/>
                    </a:lnTo>
                    <a:lnTo>
                      <a:pt x="625" y="309"/>
                    </a:lnTo>
                    <a:lnTo>
                      <a:pt x="627" y="302"/>
                    </a:lnTo>
                    <a:lnTo>
                      <a:pt x="632" y="297"/>
                    </a:lnTo>
                    <a:lnTo>
                      <a:pt x="637" y="290"/>
                    </a:lnTo>
                    <a:lnTo>
                      <a:pt x="639" y="285"/>
                    </a:lnTo>
                    <a:lnTo>
                      <a:pt x="644" y="280"/>
                    </a:lnTo>
                    <a:lnTo>
                      <a:pt x="649" y="273"/>
                    </a:lnTo>
                    <a:lnTo>
                      <a:pt x="651" y="266"/>
                    </a:lnTo>
                    <a:lnTo>
                      <a:pt x="656" y="261"/>
                    </a:lnTo>
                    <a:lnTo>
                      <a:pt x="658" y="256"/>
                    </a:lnTo>
                    <a:lnTo>
                      <a:pt x="663" y="249"/>
                    </a:lnTo>
                    <a:lnTo>
                      <a:pt x="665" y="245"/>
                    </a:lnTo>
                    <a:lnTo>
                      <a:pt x="670" y="237"/>
                    </a:lnTo>
                    <a:lnTo>
                      <a:pt x="672" y="233"/>
                    </a:lnTo>
                    <a:lnTo>
                      <a:pt x="677" y="226"/>
                    </a:lnTo>
                    <a:lnTo>
                      <a:pt x="680" y="221"/>
                    </a:lnTo>
                    <a:lnTo>
                      <a:pt x="684" y="216"/>
                    </a:lnTo>
                    <a:lnTo>
                      <a:pt x="687" y="209"/>
                    </a:lnTo>
                    <a:lnTo>
                      <a:pt x="691" y="204"/>
                    </a:lnTo>
                    <a:lnTo>
                      <a:pt x="694" y="199"/>
                    </a:lnTo>
                    <a:lnTo>
                      <a:pt x="696" y="195"/>
                    </a:lnTo>
                    <a:lnTo>
                      <a:pt x="701" y="190"/>
                    </a:lnTo>
                    <a:lnTo>
                      <a:pt x="703" y="185"/>
                    </a:lnTo>
                    <a:lnTo>
                      <a:pt x="706" y="180"/>
                    </a:lnTo>
                    <a:lnTo>
                      <a:pt x="708" y="178"/>
                    </a:lnTo>
                    <a:lnTo>
                      <a:pt x="715" y="169"/>
                    </a:lnTo>
                    <a:lnTo>
                      <a:pt x="720" y="161"/>
                    </a:lnTo>
                    <a:lnTo>
                      <a:pt x="722" y="154"/>
                    </a:lnTo>
                    <a:lnTo>
                      <a:pt x="725" y="150"/>
                    </a:lnTo>
                    <a:lnTo>
                      <a:pt x="732" y="142"/>
                    </a:lnTo>
                    <a:lnTo>
                      <a:pt x="734" y="140"/>
                    </a:lnTo>
                    <a:lnTo>
                      <a:pt x="689" y="123"/>
                    </a:lnTo>
                    <a:lnTo>
                      <a:pt x="682" y="128"/>
                    </a:lnTo>
                    <a:lnTo>
                      <a:pt x="677" y="135"/>
                    </a:lnTo>
                    <a:lnTo>
                      <a:pt x="675" y="140"/>
                    </a:lnTo>
                    <a:lnTo>
                      <a:pt x="672" y="142"/>
                    </a:lnTo>
                    <a:lnTo>
                      <a:pt x="670" y="147"/>
                    </a:lnTo>
                    <a:lnTo>
                      <a:pt x="668" y="152"/>
                    </a:lnTo>
                    <a:lnTo>
                      <a:pt x="663" y="159"/>
                    </a:lnTo>
                    <a:lnTo>
                      <a:pt x="661" y="161"/>
                    </a:lnTo>
                    <a:lnTo>
                      <a:pt x="656" y="166"/>
                    </a:lnTo>
                    <a:lnTo>
                      <a:pt x="654" y="173"/>
                    </a:lnTo>
                    <a:lnTo>
                      <a:pt x="649" y="178"/>
                    </a:lnTo>
                    <a:lnTo>
                      <a:pt x="646" y="183"/>
                    </a:lnTo>
                    <a:lnTo>
                      <a:pt x="642" y="190"/>
                    </a:lnTo>
                    <a:lnTo>
                      <a:pt x="639" y="195"/>
                    </a:lnTo>
                    <a:lnTo>
                      <a:pt x="635" y="202"/>
                    </a:lnTo>
                    <a:lnTo>
                      <a:pt x="632" y="209"/>
                    </a:lnTo>
                    <a:lnTo>
                      <a:pt x="627" y="214"/>
                    </a:lnTo>
                    <a:lnTo>
                      <a:pt x="623" y="221"/>
                    </a:lnTo>
                    <a:lnTo>
                      <a:pt x="620" y="226"/>
                    </a:lnTo>
                    <a:lnTo>
                      <a:pt x="616" y="235"/>
                    </a:lnTo>
                    <a:lnTo>
                      <a:pt x="611" y="240"/>
                    </a:lnTo>
                    <a:lnTo>
                      <a:pt x="609" y="247"/>
                    </a:lnTo>
                    <a:lnTo>
                      <a:pt x="601" y="254"/>
                    </a:lnTo>
                    <a:lnTo>
                      <a:pt x="599" y="261"/>
                    </a:lnTo>
                    <a:lnTo>
                      <a:pt x="594" y="266"/>
                    </a:lnTo>
                    <a:lnTo>
                      <a:pt x="592" y="275"/>
                    </a:lnTo>
                    <a:lnTo>
                      <a:pt x="587" y="283"/>
                    </a:lnTo>
                    <a:lnTo>
                      <a:pt x="582" y="290"/>
                    </a:lnTo>
                    <a:lnTo>
                      <a:pt x="580" y="294"/>
                    </a:lnTo>
                    <a:lnTo>
                      <a:pt x="575" y="304"/>
                    </a:lnTo>
                    <a:lnTo>
                      <a:pt x="571" y="311"/>
                    </a:lnTo>
                    <a:lnTo>
                      <a:pt x="566" y="316"/>
                    </a:lnTo>
                    <a:lnTo>
                      <a:pt x="564" y="323"/>
                    </a:lnTo>
                    <a:lnTo>
                      <a:pt x="559" y="330"/>
                    </a:lnTo>
                    <a:lnTo>
                      <a:pt x="554" y="335"/>
                    </a:lnTo>
                    <a:lnTo>
                      <a:pt x="552" y="342"/>
                    </a:lnTo>
                    <a:lnTo>
                      <a:pt x="547" y="349"/>
                    </a:lnTo>
                    <a:lnTo>
                      <a:pt x="545" y="356"/>
                    </a:lnTo>
                    <a:lnTo>
                      <a:pt x="540" y="361"/>
                    </a:lnTo>
                    <a:lnTo>
                      <a:pt x="537" y="366"/>
                    </a:lnTo>
                    <a:lnTo>
                      <a:pt x="533" y="373"/>
                    </a:lnTo>
                    <a:lnTo>
                      <a:pt x="530" y="378"/>
                    </a:lnTo>
                    <a:lnTo>
                      <a:pt x="528" y="385"/>
                    </a:lnTo>
                    <a:lnTo>
                      <a:pt x="526" y="389"/>
                    </a:lnTo>
                    <a:lnTo>
                      <a:pt x="523" y="394"/>
                    </a:lnTo>
                    <a:lnTo>
                      <a:pt x="519" y="399"/>
                    </a:lnTo>
                    <a:lnTo>
                      <a:pt x="514" y="408"/>
                    </a:lnTo>
                    <a:lnTo>
                      <a:pt x="509" y="416"/>
                    </a:lnTo>
                    <a:lnTo>
                      <a:pt x="504" y="423"/>
                    </a:lnTo>
                    <a:lnTo>
                      <a:pt x="502" y="430"/>
                    </a:lnTo>
                    <a:lnTo>
                      <a:pt x="500" y="435"/>
                    </a:lnTo>
                    <a:lnTo>
                      <a:pt x="497" y="439"/>
                    </a:lnTo>
                    <a:lnTo>
                      <a:pt x="497" y="442"/>
                    </a:lnTo>
                    <a:lnTo>
                      <a:pt x="488" y="446"/>
                    </a:lnTo>
                    <a:lnTo>
                      <a:pt x="481" y="456"/>
                    </a:lnTo>
                    <a:lnTo>
                      <a:pt x="474" y="463"/>
                    </a:lnTo>
                    <a:lnTo>
                      <a:pt x="466" y="470"/>
                    </a:lnTo>
                    <a:lnTo>
                      <a:pt x="459" y="477"/>
                    </a:lnTo>
                    <a:lnTo>
                      <a:pt x="450" y="484"/>
                    </a:lnTo>
                    <a:lnTo>
                      <a:pt x="443" y="494"/>
                    </a:lnTo>
                    <a:lnTo>
                      <a:pt x="436" y="501"/>
                    </a:lnTo>
                    <a:lnTo>
                      <a:pt x="426" y="508"/>
                    </a:lnTo>
                    <a:lnTo>
                      <a:pt x="419" y="518"/>
                    </a:lnTo>
                    <a:lnTo>
                      <a:pt x="412" y="527"/>
                    </a:lnTo>
                    <a:lnTo>
                      <a:pt x="402" y="537"/>
                    </a:lnTo>
                    <a:lnTo>
                      <a:pt x="395" y="544"/>
                    </a:lnTo>
                    <a:lnTo>
                      <a:pt x="388" y="553"/>
                    </a:lnTo>
                    <a:lnTo>
                      <a:pt x="379" y="563"/>
                    </a:lnTo>
                    <a:lnTo>
                      <a:pt x="372" y="575"/>
                    </a:lnTo>
                    <a:lnTo>
                      <a:pt x="362" y="582"/>
                    </a:lnTo>
                    <a:lnTo>
                      <a:pt x="355" y="591"/>
                    </a:lnTo>
                    <a:lnTo>
                      <a:pt x="346" y="601"/>
                    </a:lnTo>
                    <a:lnTo>
                      <a:pt x="339" y="610"/>
                    </a:lnTo>
                    <a:lnTo>
                      <a:pt x="329" y="620"/>
                    </a:lnTo>
                    <a:lnTo>
                      <a:pt x="322" y="632"/>
                    </a:lnTo>
                    <a:lnTo>
                      <a:pt x="315" y="639"/>
                    </a:lnTo>
                    <a:lnTo>
                      <a:pt x="308" y="651"/>
                    </a:lnTo>
                    <a:lnTo>
                      <a:pt x="298" y="660"/>
                    </a:lnTo>
                    <a:lnTo>
                      <a:pt x="291" y="667"/>
                    </a:lnTo>
                    <a:lnTo>
                      <a:pt x="284" y="679"/>
                    </a:lnTo>
                    <a:lnTo>
                      <a:pt x="277" y="689"/>
                    </a:lnTo>
                    <a:lnTo>
                      <a:pt x="267" y="698"/>
                    </a:lnTo>
                    <a:lnTo>
                      <a:pt x="263" y="708"/>
                    </a:lnTo>
                    <a:lnTo>
                      <a:pt x="253" y="717"/>
                    </a:lnTo>
                    <a:lnTo>
                      <a:pt x="249" y="727"/>
                    </a:lnTo>
                    <a:lnTo>
                      <a:pt x="239" y="736"/>
                    </a:lnTo>
                    <a:lnTo>
                      <a:pt x="232" y="746"/>
                    </a:lnTo>
                    <a:lnTo>
                      <a:pt x="225" y="755"/>
                    </a:lnTo>
                    <a:lnTo>
                      <a:pt x="220" y="762"/>
                    </a:lnTo>
                    <a:lnTo>
                      <a:pt x="211" y="772"/>
                    </a:lnTo>
                    <a:lnTo>
                      <a:pt x="206" y="781"/>
                    </a:lnTo>
                    <a:lnTo>
                      <a:pt x="199" y="788"/>
                    </a:lnTo>
                    <a:lnTo>
                      <a:pt x="194" y="798"/>
                    </a:lnTo>
                    <a:lnTo>
                      <a:pt x="187" y="805"/>
                    </a:lnTo>
                    <a:lnTo>
                      <a:pt x="180" y="812"/>
                    </a:lnTo>
                    <a:lnTo>
                      <a:pt x="175" y="819"/>
                    </a:lnTo>
                    <a:lnTo>
                      <a:pt x="170" y="829"/>
                    </a:lnTo>
                    <a:lnTo>
                      <a:pt x="166" y="834"/>
                    </a:lnTo>
                    <a:lnTo>
                      <a:pt x="161" y="841"/>
                    </a:lnTo>
                    <a:lnTo>
                      <a:pt x="156" y="850"/>
                    </a:lnTo>
                    <a:lnTo>
                      <a:pt x="151" y="855"/>
                    </a:lnTo>
                    <a:lnTo>
                      <a:pt x="147" y="860"/>
                    </a:lnTo>
                    <a:lnTo>
                      <a:pt x="142" y="867"/>
                    </a:lnTo>
                    <a:lnTo>
                      <a:pt x="137" y="872"/>
                    </a:lnTo>
                    <a:lnTo>
                      <a:pt x="135" y="879"/>
                    </a:lnTo>
                    <a:lnTo>
                      <a:pt x="128" y="886"/>
                    </a:lnTo>
                    <a:lnTo>
                      <a:pt x="123" y="895"/>
                    </a:lnTo>
                    <a:lnTo>
                      <a:pt x="118" y="900"/>
                    </a:lnTo>
                    <a:lnTo>
                      <a:pt x="116" y="905"/>
                    </a:lnTo>
                    <a:lnTo>
                      <a:pt x="114" y="907"/>
                    </a:lnTo>
                    <a:lnTo>
                      <a:pt x="114" y="910"/>
                    </a:lnTo>
                    <a:lnTo>
                      <a:pt x="118" y="912"/>
                    </a:lnTo>
                    <a:lnTo>
                      <a:pt x="125" y="914"/>
                    </a:lnTo>
                    <a:lnTo>
                      <a:pt x="132" y="921"/>
                    </a:lnTo>
                    <a:lnTo>
                      <a:pt x="140" y="924"/>
                    </a:lnTo>
                    <a:lnTo>
                      <a:pt x="144" y="926"/>
                    </a:lnTo>
                    <a:lnTo>
                      <a:pt x="151" y="926"/>
                    </a:lnTo>
                    <a:lnTo>
                      <a:pt x="156" y="924"/>
                    </a:lnTo>
                    <a:lnTo>
                      <a:pt x="161" y="912"/>
                    </a:lnTo>
                    <a:lnTo>
                      <a:pt x="168" y="902"/>
                    </a:lnTo>
                    <a:lnTo>
                      <a:pt x="175" y="893"/>
                    </a:lnTo>
                    <a:lnTo>
                      <a:pt x="182" y="883"/>
                    </a:lnTo>
                    <a:lnTo>
                      <a:pt x="192" y="872"/>
                    </a:lnTo>
                    <a:lnTo>
                      <a:pt x="199" y="862"/>
                    </a:lnTo>
                    <a:lnTo>
                      <a:pt x="206" y="853"/>
                    </a:lnTo>
                    <a:lnTo>
                      <a:pt x="213" y="841"/>
                    </a:lnTo>
                    <a:lnTo>
                      <a:pt x="222" y="831"/>
                    </a:lnTo>
                    <a:lnTo>
                      <a:pt x="230" y="819"/>
                    </a:lnTo>
                    <a:lnTo>
                      <a:pt x="239" y="810"/>
                    </a:lnTo>
                    <a:lnTo>
                      <a:pt x="246" y="800"/>
                    </a:lnTo>
                    <a:lnTo>
                      <a:pt x="256" y="788"/>
                    </a:lnTo>
                    <a:lnTo>
                      <a:pt x="265" y="779"/>
                    </a:lnTo>
                    <a:lnTo>
                      <a:pt x="272" y="769"/>
                    </a:lnTo>
                    <a:lnTo>
                      <a:pt x="282" y="760"/>
                    </a:lnTo>
                    <a:lnTo>
                      <a:pt x="289" y="748"/>
                    </a:lnTo>
                    <a:lnTo>
                      <a:pt x="298" y="739"/>
                    </a:lnTo>
                    <a:lnTo>
                      <a:pt x="308" y="729"/>
                    </a:lnTo>
                    <a:lnTo>
                      <a:pt x="317" y="720"/>
                    </a:lnTo>
                    <a:lnTo>
                      <a:pt x="324" y="708"/>
                    </a:lnTo>
                    <a:lnTo>
                      <a:pt x="334" y="701"/>
                    </a:lnTo>
                    <a:lnTo>
                      <a:pt x="343" y="689"/>
                    </a:lnTo>
                    <a:lnTo>
                      <a:pt x="350" y="682"/>
                    </a:lnTo>
                    <a:lnTo>
                      <a:pt x="360" y="672"/>
                    </a:lnTo>
                    <a:lnTo>
                      <a:pt x="367" y="663"/>
                    </a:lnTo>
                    <a:lnTo>
                      <a:pt x="376" y="653"/>
                    </a:lnTo>
                    <a:lnTo>
                      <a:pt x="386" y="646"/>
                    </a:lnTo>
                    <a:lnTo>
                      <a:pt x="393" y="636"/>
                    </a:lnTo>
                    <a:lnTo>
                      <a:pt x="402" y="627"/>
                    </a:lnTo>
                    <a:lnTo>
                      <a:pt x="412" y="620"/>
                    </a:lnTo>
                    <a:lnTo>
                      <a:pt x="419" y="610"/>
                    </a:lnTo>
                    <a:lnTo>
                      <a:pt x="426" y="603"/>
                    </a:lnTo>
                    <a:lnTo>
                      <a:pt x="433" y="594"/>
                    </a:lnTo>
                    <a:lnTo>
                      <a:pt x="443" y="587"/>
                    </a:lnTo>
                    <a:lnTo>
                      <a:pt x="450" y="579"/>
                    </a:lnTo>
                    <a:lnTo>
                      <a:pt x="457" y="572"/>
                    </a:lnTo>
                    <a:lnTo>
                      <a:pt x="464" y="565"/>
                    </a:lnTo>
                    <a:lnTo>
                      <a:pt x="471" y="556"/>
                    </a:lnTo>
                    <a:lnTo>
                      <a:pt x="478" y="551"/>
                    </a:lnTo>
                    <a:lnTo>
                      <a:pt x="483" y="544"/>
                    </a:lnTo>
                    <a:lnTo>
                      <a:pt x="490" y="537"/>
                    </a:lnTo>
                    <a:lnTo>
                      <a:pt x="497" y="530"/>
                    </a:lnTo>
                    <a:lnTo>
                      <a:pt x="504" y="525"/>
                    </a:lnTo>
                    <a:lnTo>
                      <a:pt x="509" y="520"/>
                    </a:lnTo>
                    <a:lnTo>
                      <a:pt x="516" y="513"/>
                    </a:lnTo>
                    <a:lnTo>
                      <a:pt x="521" y="508"/>
                    </a:lnTo>
                    <a:lnTo>
                      <a:pt x="528" y="506"/>
                    </a:lnTo>
                    <a:lnTo>
                      <a:pt x="530" y="499"/>
                    </a:lnTo>
                    <a:lnTo>
                      <a:pt x="537" y="494"/>
                    </a:lnTo>
                    <a:lnTo>
                      <a:pt x="542" y="492"/>
                    </a:lnTo>
                    <a:lnTo>
                      <a:pt x="545" y="487"/>
                    </a:lnTo>
                    <a:lnTo>
                      <a:pt x="554" y="480"/>
                    </a:lnTo>
                    <a:lnTo>
                      <a:pt x="559" y="475"/>
                    </a:lnTo>
                    <a:lnTo>
                      <a:pt x="566" y="470"/>
                    </a:lnTo>
                    <a:lnTo>
                      <a:pt x="568" y="468"/>
                    </a:lnTo>
                    <a:lnTo>
                      <a:pt x="571" y="465"/>
                    </a:lnTo>
                    <a:lnTo>
                      <a:pt x="575" y="463"/>
                    </a:lnTo>
                    <a:lnTo>
                      <a:pt x="578" y="463"/>
                    </a:lnTo>
                    <a:lnTo>
                      <a:pt x="582" y="461"/>
                    </a:lnTo>
                    <a:lnTo>
                      <a:pt x="587" y="458"/>
                    </a:lnTo>
                    <a:lnTo>
                      <a:pt x="594" y="456"/>
                    </a:lnTo>
                    <a:lnTo>
                      <a:pt x="599" y="456"/>
                    </a:lnTo>
                    <a:lnTo>
                      <a:pt x="609" y="454"/>
                    </a:lnTo>
                    <a:lnTo>
                      <a:pt x="616" y="451"/>
                    </a:lnTo>
                    <a:lnTo>
                      <a:pt x="623" y="449"/>
                    </a:lnTo>
                    <a:lnTo>
                      <a:pt x="632" y="446"/>
                    </a:lnTo>
                    <a:lnTo>
                      <a:pt x="635" y="444"/>
                    </a:lnTo>
                    <a:lnTo>
                      <a:pt x="639" y="444"/>
                    </a:lnTo>
                    <a:lnTo>
                      <a:pt x="646" y="442"/>
                    </a:lnTo>
                    <a:lnTo>
                      <a:pt x="651" y="442"/>
                    </a:lnTo>
                    <a:lnTo>
                      <a:pt x="654" y="439"/>
                    </a:lnTo>
                    <a:lnTo>
                      <a:pt x="658" y="437"/>
                    </a:lnTo>
                    <a:lnTo>
                      <a:pt x="663" y="437"/>
                    </a:lnTo>
                    <a:lnTo>
                      <a:pt x="668" y="435"/>
                    </a:lnTo>
                    <a:lnTo>
                      <a:pt x="675" y="432"/>
                    </a:lnTo>
                    <a:lnTo>
                      <a:pt x="680" y="432"/>
                    </a:lnTo>
                    <a:lnTo>
                      <a:pt x="684" y="430"/>
                    </a:lnTo>
                    <a:lnTo>
                      <a:pt x="689" y="430"/>
                    </a:lnTo>
                    <a:lnTo>
                      <a:pt x="694" y="427"/>
                    </a:lnTo>
                    <a:lnTo>
                      <a:pt x="699" y="425"/>
                    </a:lnTo>
                    <a:lnTo>
                      <a:pt x="703" y="423"/>
                    </a:lnTo>
                    <a:lnTo>
                      <a:pt x="708" y="423"/>
                    </a:lnTo>
                    <a:lnTo>
                      <a:pt x="715" y="420"/>
                    </a:lnTo>
                    <a:lnTo>
                      <a:pt x="720" y="418"/>
                    </a:lnTo>
                    <a:lnTo>
                      <a:pt x="725" y="418"/>
                    </a:lnTo>
                    <a:lnTo>
                      <a:pt x="729" y="416"/>
                    </a:lnTo>
                    <a:lnTo>
                      <a:pt x="734" y="413"/>
                    </a:lnTo>
                    <a:lnTo>
                      <a:pt x="739" y="413"/>
                    </a:lnTo>
                    <a:lnTo>
                      <a:pt x="746" y="411"/>
                    </a:lnTo>
                    <a:lnTo>
                      <a:pt x="751" y="411"/>
                    </a:lnTo>
                    <a:lnTo>
                      <a:pt x="755" y="408"/>
                    </a:lnTo>
                    <a:lnTo>
                      <a:pt x="760" y="408"/>
                    </a:lnTo>
                    <a:lnTo>
                      <a:pt x="765" y="404"/>
                    </a:lnTo>
                    <a:lnTo>
                      <a:pt x="772" y="404"/>
                    </a:lnTo>
                    <a:lnTo>
                      <a:pt x="774" y="401"/>
                    </a:lnTo>
                    <a:lnTo>
                      <a:pt x="779" y="401"/>
                    </a:lnTo>
                    <a:lnTo>
                      <a:pt x="784" y="399"/>
                    </a:lnTo>
                    <a:lnTo>
                      <a:pt x="789" y="399"/>
                    </a:lnTo>
                    <a:lnTo>
                      <a:pt x="793" y="397"/>
                    </a:lnTo>
                    <a:lnTo>
                      <a:pt x="800" y="394"/>
                    </a:lnTo>
                    <a:lnTo>
                      <a:pt x="803" y="394"/>
                    </a:lnTo>
                    <a:lnTo>
                      <a:pt x="807" y="392"/>
                    </a:lnTo>
                    <a:lnTo>
                      <a:pt x="817" y="389"/>
                    </a:lnTo>
                    <a:lnTo>
                      <a:pt x="826" y="387"/>
                    </a:lnTo>
                    <a:lnTo>
                      <a:pt x="834" y="385"/>
                    </a:lnTo>
                    <a:lnTo>
                      <a:pt x="841" y="385"/>
                    </a:lnTo>
                    <a:lnTo>
                      <a:pt x="843" y="387"/>
                    </a:lnTo>
                    <a:lnTo>
                      <a:pt x="848" y="392"/>
                    </a:lnTo>
                    <a:lnTo>
                      <a:pt x="850" y="397"/>
                    </a:lnTo>
                    <a:lnTo>
                      <a:pt x="855" y="401"/>
                    </a:lnTo>
                    <a:lnTo>
                      <a:pt x="860" y="408"/>
                    </a:lnTo>
                    <a:lnTo>
                      <a:pt x="862" y="413"/>
                    </a:lnTo>
                    <a:lnTo>
                      <a:pt x="869" y="418"/>
                    </a:lnTo>
                    <a:lnTo>
                      <a:pt x="874" y="427"/>
                    </a:lnTo>
                    <a:lnTo>
                      <a:pt x="876" y="432"/>
                    </a:lnTo>
                    <a:lnTo>
                      <a:pt x="883" y="437"/>
                    </a:lnTo>
                    <a:lnTo>
                      <a:pt x="886" y="444"/>
                    </a:lnTo>
                    <a:lnTo>
                      <a:pt x="890" y="451"/>
                    </a:lnTo>
                    <a:lnTo>
                      <a:pt x="895" y="456"/>
                    </a:lnTo>
                    <a:lnTo>
                      <a:pt x="897" y="461"/>
                    </a:lnTo>
                    <a:lnTo>
                      <a:pt x="902" y="465"/>
                    </a:lnTo>
                    <a:lnTo>
                      <a:pt x="905" y="470"/>
                    </a:lnTo>
                    <a:lnTo>
                      <a:pt x="900" y="473"/>
                    </a:lnTo>
                    <a:lnTo>
                      <a:pt x="895" y="477"/>
                    </a:lnTo>
                    <a:lnTo>
                      <a:pt x="890" y="480"/>
                    </a:lnTo>
                    <a:lnTo>
                      <a:pt x="886" y="484"/>
                    </a:lnTo>
                    <a:lnTo>
                      <a:pt x="881" y="487"/>
                    </a:lnTo>
                    <a:lnTo>
                      <a:pt x="876" y="494"/>
                    </a:lnTo>
                    <a:lnTo>
                      <a:pt x="871" y="496"/>
                    </a:lnTo>
                    <a:lnTo>
                      <a:pt x="867" y="501"/>
                    </a:lnTo>
                    <a:lnTo>
                      <a:pt x="860" y="506"/>
                    </a:lnTo>
                    <a:lnTo>
                      <a:pt x="855" y="511"/>
                    </a:lnTo>
                    <a:lnTo>
                      <a:pt x="848" y="513"/>
                    </a:lnTo>
                    <a:lnTo>
                      <a:pt x="843" y="520"/>
                    </a:lnTo>
                    <a:lnTo>
                      <a:pt x="836" y="522"/>
                    </a:lnTo>
                    <a:lnTo>
                      <a:pt x="831" y="527"/>
                    </a:lnTo>
                    <a:lnTo>
                      <a:pt x="826" y="532"/>
                    </a:lnTo>
                    <a:lnTo>
                      <a:pt x="822" y="537"/>
                    </a:lnTo>
                    <a:lnTo>
                      <a:pt x="817" y="539"/>
                    </a:lnTo>
                    <a:lnTo>
                      <a:pt x="810" y="544"/>
                    </a:lnTo>
                    <a:lnTo>
                      <a:pt x="805" y="549"/>
                    </a:lnTo>
                    <a:lnTo>
                      <a:pt x="800" y="553"/>
                    </a:lnTo>
                    <a:lnTo>
                      <a:pt x="793" y="558"/>
                    </a:lnTo>
                    <a:lnTo>
                      <a:pt x="786" y="563"/>
                    </a:lnTo>
                    <a:lnTo>
                      <a:pt x="781" y="568"/>
                    </a:lnTo>
                    <a:lnTo>
                      <a:pt x="777" y="572"/>
                    </a:lnTo>
                    <a:lnTo>
                      <a:pt x="770" y="577"/>
                    </a:lnTo>
                    <a:lnTo>
                      <a:pt x="762" y="579"/>
                    </a:lnTo>
                    <a:lnTo>
                      <a:pt x="758" y="584"/>
                    </a:lnTo>
                    <a:lnTo>
                      <a:pt x="751" y="589"/>
                    </a:lnTo>
                    <a:lnTo>
                      <a:pt x="744" y="594"/>
                    </a:lnTo>
                    <a:lnTo>
                      <a:pt x="739" y="598"/>
                    </a:lnTo>
                    <a:lnTo>
                      <a:pt x="732" y="603"/>
                    </a:lnTo>
                    <a:lnTo>
                      <a:pt x="725" y="608"/>
                    </a:lnTo>
                    <a:lnTo>
                      <a:pt x="720" y="613"/>
                    </a:lnTo>
                    <a:lnTo>
                      <a:pt x="713" y="617"/>
                    </a:lnTo>
                    <a:lnTo>
                      <a:pt x="706" y="622"/>
                    </a:lnTo>
                    <a:lnTo>
                      <a:pt x="701" y="627"/>
                    </a:lnTo>
                    <a:lnTo>
                      <a:pt x="691" y="632"/>
                    </a:lnTo>
                    <a:lnTo>
                      <a:pt x="684" y="636"/>
                    </a:lnTo>
                    <a:lnTo>
                      <a:pt x="677" y="639"/>
                    </a:lnTo>
                    <a:lnTo>
                      <a:pt x="672" y="646"/>
                    </a:lnTo>
                    <a:lnTo>
                      <a:pt x="665" y="648"/>
                    </a:lnTo>
                    <a:lnTo>
                      <a:pt x="658" y="653"/>
                    </a:lnTo>
                    <a:lnTo>
                      <a:pt x="651" y="658"/>
                    </a:lnTo>
                    <a:lnTo>
                      <a:pt x="644" y="663"/>
                    </a:lnTo>
                    <a:lnTo>
                      <a:pt x="637" y="667"/>
                    </a:lnTo>
                    <a:lnTo>
                      <a:pt x="630" y="672"/>
                    </a:lnTo>
                    <a:lnTo>
                      <a:pt x="623" y="677"/>
                    </a:lnTo>
                    <a:lnTo>
                      <a:pt x="616" y="682"/>
                    </a:lnTo>
                    <a:lnTo>
                      <a:pt x="609" y="686"/>
                    </a:lnTo>
                    <a:lnTo>
                      <a:pt x="599" y="691"/>
                    </a:lnTo>
                    <a:lnTo>
                      <a:pt x="592" y="696"/>
                    </a:lnTo>
                    <a:lnTo>
                      <a:pt x="585" y="701"/>
                    </a:lnTo>
                    <a:lnTo>
                      <a:pt x="578" y="705"/>
                    </a:lnTo>
                    <a:lnTo>
                      <a:pt x="571" y="710"/>
                    </a:lnTo>
                    <a:lnTo>
                      <a:pt x="564" y="715"/>
                    </a:lnTo>
                    <a:lnTo>
                      <a:pt x="554" y="720"/>
                    </a:lnTo>
                    <a:lnTo>
                      <a:pt x="545" y="724"/>
                    </a:lnTo>
                    <a:lnTo>
                      <a:pt x="537" y="729"/>
                    </a:lnTo>
                    <a:lnTo>
                      <a:pt x="530" y="734"/>
                    </a:lnTo>
                    <a:lnTo>
                      <a:pt x="523" y="741"/>
                    </a:lnTo>
                    <a:lnTo>
                      <a:pt x="514" y="743"/>
                    </a:lnTo>
                    <a:lnTo>
                      <a:pt x="507" y="748"/>
                    </a:lnTo>
                    <a:lnTo>
                      <a:pt x="497" y="755"/>
                    </a:lnTo>
                    <a:lnTo>
                      <a:pt x="490" y="760"/>
                    </a:lnTo>
                    <a:lnTo>
                      <a:pt x="488" y="760"/>
                    </a:lnTo>
                    <a:lnTo>
                      <a:pt x="485" y="762"/>
                    </a:lnTo>
                    <a:lnTo>
                      <a:pt x="481" y="765"/>
                    </a:lnTo>
                    <a:lnTo>
                      <a:pt x="474" y="769"/>
                    </a:lnTo>
                    <a:lnTo>
                      <a:pt x="469" y="772"/>
                    </a:lnTo>
                    <a:lnTo>
                      <a:pt x="464" y="774"/>
                    </a:lnTo>
                    <a:lnTo>
                      <a:pt x="459" y="777"/>
                    </a:lnTo>
                    <a:lnTo>
                      <a:pt x="455" y="781"/>
                    </a:lnTo>
                    <a:lnTo>
                      <a:pt x="447" y="786"/>
                    </a:lnTo>
                    <a:lnTo>
                      <a:pt x="443" y="788"/>
                    </a:lnTo>
                    <a:lnTo>
                      <a:pt x="438" y="796"/>
                    </a:lnTo>
                    <a:lnTo>
                      <a:pt x="431" y="800"/>
                    </a:lnTo>
                    <a:lnTo>
                      <a:pt x="426" y="803"/>
                    </a:lnTo>
                    <a:lnTo>
                      <a:pt x="419" y="810"/>
                    </a:lnTo>
                    <a:lnTo>
                      <a:pt x="412" y="815"/>
                    </a:lnTo>
                    <a:lnTo>
                      <a:pt x="402" y="819"/>
                    </a:lnTo>
                    <a:lnTo>
                      <a:pt x="395" y="824"/>
                    </a:lnTo>
                    <a:lnTo>
                      <a:pt x="388" y="829"/>
                    </a:lnTo>
                    <a:lnTo>
                      <a:pt x="379" y="836"/>
                    </a:lnTo>
                    <a:lnTo>
                      <a:pt x="372" y="841"/>
                    </a:lnTo>
                    <a:lnTo>
                      <a:pt x="362" y="845"/>
                    </a:lnTo>
                    <a:lnTo>
                      <a:pt x="355" y="855"/>
                    </a:lnTo>
                    <a:lnTo>
                      <a:pt x="346" y="860"/>
                    </a:lnTo>
                    <a:lnTo>
                      <a:pt x="336" y="867"/>
                    </a:lnTo>
                    <a:lnTo>
                      <a:pt x="329" y="872"/>
                    </a:lnTo>
                    <a:lnTo>
                      <a:pt x="320" y="881"/>
                    </a:lnTo>
                    <a:lnTo>
                      <a:pt x="310" y="886"/>
                    </a:lnTo>
                    <a:lnTo>
                      <a:pt x="303" y="893"/>
                    </a:lnTo>
                    <a:lnTo>
                      <a:pt x="294" y="898"/>
                    </a:lnTo>
                    <a:lnTo>
                      <a:pt x="284" y="905"/>
                    </a:lnTo>
                    <a:lnTo>
                      <a:pt x="275" y="910"/>
                    </a:lnTo>
                    <a:lnTo>
                      <a:pt x="265" y="919"/>
                    </a:lnTo>
                    <a:lnTo>
                      <a:pt x="256" y="924"/>
                    </a:lnTo>
                    <a:lnTo>
                      <a:pt x="249" y="931"/>
                    </a:lnTo>
                    <a:lnTo>
                      <a:pt x="239" y="936"/>
                    </a:lnTo>
                    <a:lnTo>
                      <a:pt x="230" y="943"/>
                    </a:lnTo>
                    <a:lnTo>
                      <a:pt x="220" y="950"/>
                    </a:lnTo>
                    <a:lnTo>
                      <a:pt x="213" y="955"/>
                    </a:lnTo>
                    <a:lnTo>
                      <a:pt x="204" y="962"/>
                    </a:lnTo>
                    <a:lnTo>
                      <a:pt x="196" y="967"/>
                    </a:lnTo>
                    <a:lnTo>
                      <a:pt x="187" y="971"/>
                    </a:lnTo>
                    <a:lnTo>
                      <a:pt x="180" y="978"/>
                    </a:lnTo>
                    <a:lnTo>
                      <a:pt x="170" y="983"/>
                    </a:lnTo>
                    <a:lnTo>
                      <a:pt x="166" y="990"/>
                    </a:lnTo>
                    <a:lnTo>
                      <a:pt x="156" y="995"/>
                    </a:lnTo>
                    <a:lnTo>
                      <a:pt x="149" y="1000"/>
                    </a:lnTo>
                    <a:lnTo>
                      <a:pt x="142" y="1005"/>
                    </a:lnTo>
                    <a:lnTo>
                      <a:pt x="137" y="1009"/>
                    </a:lnTo>
                    <a:lnTo>
                      <a:pt x="130" y="1014"/>
                    </a:lnTo>
                    <a:lnTo>
                      <a:pt x="123" y="1019"/>
                    </a:lnTo>
                    <a:lnTo>
                      <a:pt x="118" y="1024"/>
                    </a:lnTo>
                    <a:lnTo>
                      <a:pt x="114" y="1026"/>
                    </a:lnTo>
                    <a:lnTo>
                      <a:pt x="109" y="1031"/>
                    </a:lnTo>
                    <a:lnTo>
                      <a:pt x="102" y="1035"/>
                    </a:lnTo>
                    <a:lnTo>
                      <a:pt x="99" y="1038"/>
                    </a:lnTo>
                    <a:lnTo>
                      <a:pt x="95" y="1040"/>
                    </a:lnTo>
                    <a:lnTo>
                      <a:pt x="87" y="1045"/>
                    </a:lnTo>
                    <a:lnTo>
                      <a:pt x="85" y="1050"/>
                    </a:lnTo>
                    <a:lnTo>
                      <a:pt x="76" y="1054"/>
                    </a:lnTo>
                    <a:lnTo>
                      <a:pt x="69" y="1059"/>
                    </a:lnTo>
                    <a:lnTo>
                      <a:pt x="59" y="1059"/>
                    </a:lnTo>
                    <a:lnTo>
                      <a:pt x="52" y="1059"/>
                    </a:lnTo>
                    <a:lnTo>
                      <a:pt x="45" y="1054"/>
                    </a:lnTo>
                    <a:lnTo>
                      <a:pt x="35" y="1052"/>
                    </a:lnTo>
                    <a:lnTo>
                      <a:pt x="31" y="1050"/>
                    </a:lnTo>
                    <a:lnTo>
                      <a:pt x="26" y="1047"/>
                    </a:lnTo>
                    <a:lnTo>
                      <a:pt x="19" y="1040"/>
                    </a:lnTo>
                    <a:lnTo>
                      <a:pt x="14" y="1038"/>
                    </a:lnTo>
                    <a:lnTo>
                      <a:pt x="7" y="1033"/>
                    </a:lnTo>
                    <a:lnTo>
                      <a:pt x="5" y="1026"/>
                    </a:lnTo>
                    <a:lnTo>
                      <a:pt x="0" y="1021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92" name="Freeform 124"/>
              <p:cNvSpPr>
                <a:spLocks noChangeAspect="1"/>
              </p:cNvSpPr>
              <p:nvPr/>
            </p:nvSpPr>
            <p:spPr bwMode="auto">
              <a:xfrm>
                <a:off x="2281" y="8977"/>
                <a:ext cx="500" cy="1237"/>
              </a:xfrm>
              <a:custGeom>
                <a:avLst/>
                <a:gdLst>
                  <a:gd name="T0" fmla="*/ 280 w 500"/>
                  <a:gd name="T1" fmla="*/ 1164 h 1237"/>
                  <a:gd name="T2" fmla="*/ 235 w 500"/>
                  <a:gd name="T3" fmla="*/ 1081 h 1237"/>
                  <a:gd name="T4" fmla="*/ 180 w 500"/>
                  <a:gd name="T5" fmla="*/ 964 h 1237"/>
                  <a:gd name="T6" fmla="*/ 119 w 500"/>
                  <a:gd name="T7" fmla="*/ 824 h 1237"/>
                  <a:gd name="T8" fmla="*/ 64 w 500"/>
                  <a:gd name="T9" fmla="*/ 667 h 1237"/>
                  <a:gd name="T10" fmla="*/ 22 w 500"/>
                  <a:gd name="T11" fmla="*/ 504 h 1237"/>
                  <a:gd name="T12" fmla="*/ 3 w 500"/>
                  <a:gd name="T13" fmla="*/ 352 h 1237"/>
                  <a:gd name="T14" fmla="*/ 5 w 500"/>
                  <a:gd name="T15" fmla="*/ 226 h 1237"/>
                  <a:gd name="T16" fmla="*/ 29 w 500"/>
                  <a:gd name="T17" fmla="*/ 131 h 1237"/>
                  <a:gd name="T18" fmla="*/ 69 w 500"/>
                  <a:gd name="T19" fmla="*/ 59 h 1237"/>
                  <a:gd name="T20" fmla="*/ 121 w 500"/>
                  <a:gd name="T21" fmla="*/ 17 h 1237"/>
                  <a:gd name="T22" fmla="*/ 192 w 500"/>
                  <a:gd name="T23" fmla="*/ 0 h 1237"/>
                  <a:gd name="T24" fmla="*/ 268 w 500"/>
                  <a:gd name="T25" fmla="*/ 10 h 1237"/>
                  <a:gd name="T26" fmla="*/ 337 w 500"/>
                  <a:gd name="T27" fmla="*/ 55 h 1237"/>
                  <a:gd name="T28" fmla="*/ 391 w 500"/>
                  <a:gd name="T29" fmla="*/ 128 h 1237"/>
                  <a:gd name="T30" fmla="*/ 436 w 500"/>
                  <a:gd name="T31" fmla="*/ 221 h 1237"/>
                  <a:gd name="T32" fmla="*/ 469 w 500"/>
                  <a:gd name="T33" fmla="*/ 321 h 1237"/>
                  <a:gd name="T34" fmla="*/ 491 w 500"/>
                  <a:gd name="T35" fmla="*/ 418 h 1237"/>
                  <a:gd name="T36" fmla="*/ 500 w 500"/>
                  <a:gd name="T37" fmla="*/ 499 h 1237"/>
                  <a:gd name="T38" fmla="*/ 500 w 500"/>
                  <a:gd name="T39" fmla="*/ 561 h 1237"/>
                  <a:gd name="T40" fmla="*/ 460 w 500"/>
                  <a:gd name="T41" fmla="*/ 596 h 1237"/>
                  <a:gd name="T42" fmla="*/ 419 w 500"/>
                  <a:gd name="T43" fmla="*/ 558 h 1237"/>
                  <a:gd name="T44" fmla="*/ 386 w 500"/>
                  <a:gd name="T45" fmla="*/ 620 h 1237"/>
                  <a:gd name="T46" fmla="*/ 346 w 500"/>
                  <a:gd name="T47" fmla="*/ 677 h 1237"/>
                  <a:gd name="T48" fmla="*/ 299 w 500"/>
                  <a:gd name="T49" fmla="*/ 703 h 1237"/>
                  <a:gd name="T50" fmla="*/ 277 w 500"/>
                  <a:gd name="T51" fmla="*/ 575 h 1237"/>
                  <a:gd name="T52" fmla="*/ 261 w 500"/>
                  <a:gd name="T53" fmla="*/ 458 h 1237"/>
                  <a:gd name="T54" fmla="*/ 249 w 500"/>
                  <a:gd name="T55" fmla="*/ 361 h 1237"/>
                  <a:gd name="T56" fmla="*/ 239 w 500"/>
                  <a:gd name="T57" fmla="*/ 280 h 1237"/>
                  <a:gd name="T58" fmla="*/ 235 w 500"/>
                  <a:gd name="T59" fmla="*/ 228 h 1237"/>
                  <a:gd name="T60" fmla="*/ 187 w 500"/>
                  <a:gd name="T61" fmla="*/ 240 h 1237"/>
                  <a:gd name="T62" fmla="*/ 190 w 500"/>
                  <a:gd name="T63" fmla="*/ 321 h 1237"/>
                  <a:gd name="T64" fmla="*/ 194 w 500"/>
                  <a:gd name="T65" fmla="*/ 378 h 1237"/>
                  <a:gd name="T66" fmla="*/ 199 w 500"/>
                  <a:gd name="T67" fmla="*/ 428 h 1237"/>
                  <a:gd name="T68" fmla="*/ 204 w 500"/>
                  <a:gd name="T69" fmla="*/ 477 h 1237"/>
                  <a:gd name="T70" fmla="*/ 190 w 500"/>
                  <a:gd name="T71" fmla="*/ 487 h 1237"/>
                  <a:gd name="T72" fmla="*/ 131 w 500"/>
                  <a:gd name="T73" fmla="*/ 420 h 1237"/>
                  <a:gd name="T74" fmla="*/ 78 w 500"/>
                  <a:gd name="T75" fmla="*/ 359 h 1237"/>
                  <a:gd name="T76" fmla="*/ 43 w 500"/>
                  <a:gd name="T77" fmla="*/ 371 h 1237"/>
                  <a:gd name="T78" fmla="*/ 97 w 500"/>
                  <a:gd name="T79" fmla="*/ 437 h 1237"/>
                  <a:gd name="T80" fmla="*/ 168 w 500"/>
                  <a:gd name="T81" fmla="*/ 520 h 1237"/>
                  <a:gd name="T82" fmla="*/ 223 w 500"/>
                  <a:gd name="T83" fmla="*/ 580 h 1237"/>
                  <a:gd name="T84" fmla="*/ 239 w 500"/>
                  <a:gd name="T85" fmla="*/ 686 h 1237"/>
                  <a:gd name="T86" fmla="*/ 261 w 500"/>
                  <a:gd name="T87" fmla="*/ 784 h 1237"/>
                  <a:gd name="T88" fmla="*/ 280 w 500"/>
                  <a:gd name="T89" fmla="*/ 872 h 1237"/>
                  <a:gd name="T90" fmla="*/ 296 w 500"/>
                  <a:gd name="T91" fmla="*/ 941 h 1237"/>
                  <a:gd name="T92" fmla="*/ 311 w 500"/>
                  <a:gd name="T93" fmla="*/ 1000 h 1237"/>
                  <a:gd name="T94" fmla="*/ 356 w 500"/>
                  <a:gd name="T95" fmla="*/ 976 h 1237"/>
                  <a:gd name="T96" fmla="*/ 339 w 500"/>
                  <a:gd name="T97" fmla="*/ 907 h 1237"/>
                  <a:gd name="T98" fmla="*/ 325 w 500"/>
                  <a:gd name="T99" fmla="*/ 841 h 1237"/>
                  <a:gd name="T100" fmla="*/ 320 w 500"/>
                  <a:gd name="T101" fmla="*/ 779 h 1237"/>
                  <a:gd name="T102" fmla="*/ 363 w 500"/>
                  <a:gd name="T103" fmla="*/ 722 h 1237"/>
                  <a:gd name="T104" fmla="*/ 403 w 500"/>
                  <a:gd name="T105" fmla="*/ 660 h 1237"/>
                  <a:gd name="T106" fmla="*/ 434 w 500"/>
                  <a:gd name="T107" fmla="*/ 606 h 1237"/>
                  <a:gd name="T108" fmla="*/ 498 w 500"/>
                  <a:gd name="T109" fmla="*/ 625 h 1237"/>
                  <a:gd name="T110" fmla="*/ 488 w 500"/>
                  <a:gd name="T111" fmla="*/ 717 h 1237"/>
                  <a:gd name="T112" fmla="*/ 474 w 500"/>
                  <a:gd name="T113" fmla="*/ 817 h 1237"/>
                  <a:gd name="T114" fmla="*/ 455 w 500"/>
                  <a:gd name="T115" fmla="*/ 917 h 1237"/>
                  <a:gd name="T116" fmla="*/ 431 w 500"/>
                  <a:gd name="T117" fmla="*/ 1014 h 1237"/>
                  <a:gd name="T118" fmla="*/ 408 w 500"/>
                  <a:gd name="T119" fmla="*/ 1102 h 1237"/>
                  <a:gd name="T120" fmla="*/ 379 w 500"/>
                  <a:gd name="T121" fmla="*/ 1173 h 1237"/>
                  <a:gd name="T122" fmla="*/ 356 w 500"/>
                  <a:gd name="T123" fmla="*/ 1226 h 1237"/>
                  <a:gd name="T124" fmla="*/ 306 w 500"/>
                  <a:gd name="T125" fmla="*/ 1209 h 12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0"/>
                  <a:gd name="T190" fmla="*/ 0 h 1237"/>
                  <a:gd name="T191" fmla="*/ 500 w 500"/>
                  <a:gd name="T192" fmla="*/ 1237 h 12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0" h="1237">
                    <a:moveTo>
                      <a:pt x="306" y="1209"/>
                    </a:moveTo>
                    <a:lnTo>
                      <a:pt x="303" y="1207"/>
                    </a:lnTo>
                    <a:lnTo>
                      <a:pt x="301" y="1204"/>
                    </a:lnTo>
                    <a:lnTo>
                      <a:pt x="299" y="1199"/>
                    </a:lnTo>
                    <a:lnTo>
                      <a:pt x="294" y="1192"/>
                    </a:lnTo>
                    <a:lnTo>
                      <a:pt x="292" y="1188"/>
                    </a:lnTo>
                    <a:lnTo>
                      <a:pt x="287" y="1180"/>
                    </a:lnTo>
                    <a:lnTo>
                      <a:pt x="284" y="1176"/>
                    </a:lnTo>
                    <a:lnTo>
                      <a:pt x="282" y="1171"/>
                    </a:lnTo>
                    <a:lnTo>
                      <a:pt x="280" y="1164"/>
                    </a:lnTo>
                    <a:lnTo>
                      <a:pt x="275" y="1159"/>
                    </a:lnTo>
                    <a:lnTo>
                      <a:pt x="273" y="1152"/>
                    </a:lnTo>
                    <a:lnTo>
                      <a:pt x="268" y="1145"/>
                    </a:lnTo>
                    <a:lnTo>
                      <a:pt x="263" y="1135"/>
                    </a:lnTo>
                    <a:lnTo>
                      <a:pt x="258" y="1128"/>
                    </a:lnTo>
                    <a:lnTo>
                      <a:pt x="256" y="1119"/>
                    </a:lnTo>
                    <a:lnTo>
                      <a:pt x="251" y="1109"/>
                    </a:lnTo>
                    <a:lnTo>
                      <a:pt x="244" y="1102"/>
                    </a:lnTo>
                    <a:lnTo>
                      <a:pt x="239" y="1093"/>
                    </a:lnTo>
                    <a:lnTo>
                      <a:pt x="235" y="1081"/>
                    </a:lnTo>
                    <a:lnTo>
                      <a:pt x="230" y="1074"/>
                    </a:lnTo>
                    <a:lnTo>
                      <a:pt x="225" y="1062"/>
                    </a:lnTo>
                    <a:lnTo>
                      <a:pt x="221" y="1050"/>
                    </a:lnTo>
                    <a:lnTo>
                      <a:pt x="213" y="1038"/>
                    </a:lnTo>
                    <a:lnTo>
                      <a:pt x="209" y="1026"/>
                    </a:lnTo>
                    <a:lnTo>
                      <a:pt x="202" y="1014"/>
                    </a:lnTo>
                    <a:lnTo>
                      <a:pt x="197" y="1005"/>
                    </a:lnTo>
                    <a:lnTo>
                      <a:pt x="190" y="990"/>
                    </a:lnTo>
                    <a:lnTo>
                      <a:pt x="185" y="979"/>
                    </a:lnTo>
                    <a:lnTo>
                      <a:pt x="180" y="964"/>
                    </a:lnTo>
                    <a:lnTo>
                      <a:pt x="173" y="952"/>
                    </a:lnTo>
                    <a:lnTo>
                      <a:pt x="168" y="938"/>
                    </a:lnTo>
                    <a:lnTo>
                      <a:pt x="161" y="924"/>
                    </a:lnTo>
                    <a:lnTo>
                      <a:pt x="154" y="910"/>
                    </a:lnTo>
                    <a:lnTo>
                      <a:pt x="149" y="895"/>
                    </a:lnTo>
                    <a:lnTo>
                      <a:pt x="142" y="884"/>
                    </a:lnTo>
                    <a:lnTo>
                      <a:pt x="135" y="869"/>
                    </a:lnTo>
                    <a:lnTo>
                      <a:pt x="131" y="853"/>
                    </a:lnTo>
                    <a:lnTo>
                      <a:pt x="126" y="838"/>
                    </a:lnTo>
                    <a:lnTo>
                      <a:pt x="119" y="824"/>
                    </a:lnTo>
                    <a:lnTo>
                      <a:pt x="114" y="810"/>
                    </a:lnTo>
                    <a:lnTo>
                      <a:pt x="107" y="793"/>
                    </a:lnTo>
                    <a:lnTo>
                      <a:pt x="102" y="779"/>
                    </a:lnTo>
                    <a:lnTo>
                      <a:pt x="97" y="762"/>
                    </a:lnTo>
                    <a:lnTo>
                      <a:pt x="90" y="748"/>
                    </a:lnTo>
                    <a:lnTo>
                      <a:pt x="86" y="732"/>
                    </a:lnTo>
                    <a:lnTo>
                      <a:pt x="78" y="715"/>
                    </a:lnTo>
                    <a:lnTo>
                      <a:pt x="74" y="698"/>
                    </a:lnTo>
                    <a:lnTo>
                      <a:pt x="69" y="682"/>
                    </a:lnTo>
                    <a:lnTo>
                      <a:pt x="64" y="667"/>
                    </a:lnTo>
                    <a:lnTo>
                      <a:pt x="59" y="651"/>
                    </a:lnTo>
                    <a:lnTo>
                      <a:pt x="55" y="634"/>
                    </a:lnTo>
                    <a:lnTo>
                      <a:pt x="50" y="620"/>
                    </a:lnTo>
                    <a:lnTo>
                      <a:pt x="45" y="603"/>
                    </a:lnTo>
                    <a:lnTo>
                      <a:pt x="41" y="587"/>
                    </a:lnTo>
                    <a:lnTo>
                      <a:pt x="36" y="570"/>
                    </a:lnTo>
                    <a:lnTo>
                      <a:pt x="33" y="553"/>
                    </a:lnTo>
                    <a:lnTo>
                      <a:pt x="29" y="537"/>
                    </a:lnTo>
                    <a:lnTo>
                      <a:pt x="24" y="520"/>
                    </a:lnTo>
                    <a:lnTo>
                      <a:pt x="22" y="504"/>
                    </a:lnTo>
                    <a:lnTo>
                      <a:pt x="19" y="489"/>
                    </a:lnTo>
                    <a:lnTo>
                      <a:pt x="17" y="473"/>
                    </a:lnTo>
                    <a:lnTo>
                      <a:pt x="14" y="456"/>
                    </a:lnTo>
                    <a:lnTo>
                      <a:pt x="12" y="439"/>
                    </a:lnTo>
                    <a:lnTo>
                      <a:pt x="10" y="425"/>
                    </a:lnTo>
                    <a:lnTo>
                      <a:pt x="7" y="411"/>
                    </a:lnTo>
                    <a:lnTo>
                      <a:pt x="5" y="394"/>
                    </a:lnTo>
                    <a:lnTo>
                      <a:pt x="5" y="380"/>
                    </a:lnTo>
                    <a:lnTo>
                      <a:pt x="3" y="368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0" y="323"/>
                    </a:lnTo>
                    <a:lnTo>
                      <a:pt x="0" y="311"/>
                    </a:lnTo>
                    <a:lnTo>
                      <a:pt x="0" y="299"/>
                    </a:lnTo>
                    <a:lnTo>
                      <a:pt x="0" y="287"/>
                    </a:lnTo>
                    <a:lnTo>
                      <a:pt x="3" y="273"/>
                    </a:lnTo>
                    <a:lnTo>
                      <a:pt x="3" y="264"/>
                    </a:lnTo>
                    <a:lnTo>
                      <a:pt x="3" y="249"/>
                    </a:lnTo>
                    <a:lnTo>
                      <a:pt x="3" y="238"/>
                    </a:lnTo>
                    <a:lnTo>
                      <a:pt x="5" y="226"/>
                    </a:lnTo>
                    <a:lnTo>
                      <a:pt x="5" y="216"/>
                    </a:lnTo>
                    <a:lnTo>
                      <a:pt x="7" y="207"/>
                    </a:lnTo>
                    <a:lnTo>
                      <a:pt x="7" y="195"/>
                    </a:lnTo>
                    <a:lnTo>
                      <a:pt x="10" y="185"/>
                    </a:lnTo>
                    <a:lnTo>
                      <a:pt x="14" y="176"/>
                    </a:lnTo>
                    <a:lnTo>
                      <a:pt x="17" y="166"/>
                    </a:lnTo>
                    <a:lnTo>
                      <a:pt x="19" y="157"/>
                    </a:lnTo>
                    <a:lnTo>
                      <a:pt x="22" y="147"/>
                    </a:lnTo>
                    <a:lnTo>
                      <a:pt x="24" y="138"/>
                    </a:lnTo>
                    <a:lnTo>
                      <a:pt x="29" y="131"/>
                    </a:lnTo>
                    <a:lnTo>
                      <a:pt x="31" y="124"/>
                    </a:lnTo>
                    <a:lnTo>
                      <a:pt x="33" y="114"/>
                    </a:lnTo>
                    <a:lnTo>
                      <a:pt x="38" y="109"/>
                    </a:lnTo>
                    <a:lnTo>
                      <a:pt x="41" y="100"/>
                    </a:lnTo>
                    <a:lnTo>
                      <a:pt x="45" y="93"/>
                    </a:lnTo>
                    <a:lnTo>
                      <a:pt x="48" y="86"/>
                    </a:lnTo>
                    <a:lnTo>
                      <a:pt x="52" y="78"/>
                    </a:lnTo>
                    <a:lnTo>
                      <a:pt x="59" y="71"/>
                    </a:lnTo>
                    <a:lnTo>
                      <a:pt x="62" y="67"/>
                    </a:lnTo>
                    <a:lnTo>
                      <a:pt x="69" y="59"/>
                    </a:lnTo>
                    <a:lnTo>
                      <a:pt x="74" y="55"/>
                    </a:lnTo>
                    <a:lnTo>
                      <a:pt x="76" y="50"/>
                    </a:lnTo>
                    <a:lnTo>
                      <a:pt x="83" y="45"/>
                    </a:lnTo>
                    <a:lnTo>
                      <a:pt x="88" y="40"/>
                    </a:lnTo>
                    <a:lnTo>
                      <a:pt x="93" y="36"/>
                    </a:lnTo>
                    <a:lnTo>
                      <a:pt x="100" y="31"/>
                    </a:lnTo>
                    <a:lnTo>
                      <a:pt x="104" y="26"/>
                    </a:lnTo>
                    <a:lnTo>
                      <a:pt x="112" y="24"/>
                    </a:lnTo>
                    <a:lnTo>
                      <a:pt x="116" y="21"/>
                    </a:lnTo>
                    <a:lnTo>
                      <a:pt x="121" y="17"/>
                    </a:lnTo>
                    <a:lnTo>
                      <a:pt x="128" y="14"/>
                    </a:lnTo>
                    <a:lnTo>
                      <a:pt x="135" y="12"/>
                    </a:lnTo>
                    <a:lnTo>
                      <a:pt x="142" y="10"/>
                    </a:lnTo>
                    <a:lnTo>
                      <a:pt x="147" y="5"/>
                    </a:lnTo>
                    <a:lnTo>
                      <a:pt x="154" y="5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3" y="0"/>
                    </a:lnTo>
                    <a:lnTo>
                      <a:pt x="230" y="2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4" y="5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5" y="12"/>
                    </a:lnTo>
                    <a:lnTo>
                      <a:pt x="282" y="14"/>
                    </a:lnTo>
                    <a:lnTo>
                      <a:pt x="292" y="19"/>
                    </a:lnTo>
                    <a:lnTo>
                      <a:pt x="296" y="24"/>
                    </a:lnTo>
                    <a:lnTo>
                      <a:pt x="303" y="29"/>
                    </a:lnTo>
                    <a:lnTo>
                      <a:pt x="311" y="33"/>
                    </a:lnTo>
                    <a:lnTo>
                      <a:pt x="318" y="38"/>
                    </a:lnTo>
                    <a:lnTo>
                      <a:pt x="322" y="43"/>
                    </a:lnTo>
                    <a:lnTo>
                      <a:pt x="329" y="50"/>
                    </a:lnTo>
                    <a:lnTo>
                      <a:pt x="337" y="55"/>
                    </a:lnTo>
                    <a:lnTo>
                      <a:pt x="341" y="62"/>
                    </a:lnTo>
                    <a:lnTo>
                      <a:pt x="348" y="69"/>
                    </a:lnTo>
                    <a:lnTo>
                      <a:pt x="353" y="74"/>
                    </a:lnTo>
                    <a:lnTo>
                      <a:pt x="360" y="83"/>
                    </a:lnTo>
                    <a:lnTo>
                      <a:pt x="365" y="90"/>
                    </a:lnTo>
                    <a:lnTo>
                      <a:pt x="372" y="97"/>
                    </a:lnTo>
                    <a:lnTo>
                      <a:pt x="377" y="105"/>
                    </a:lnTo>
                    <a:lnTo>
                      <a:pt x="382" y="114"/>
                    </a:lnTo>
                    <a:lnTo>
                      <a:pt x="386" y="121"/>
                    </a:lnTo>
                    <a:lnTo>
                      <a:pt x="391" y="128"/>
                    </a:lnTo>
                    <a:lnTo>
                      <a:pt x="396" y="138"/>
                    </a:lnTo>
                    <a:lnTo>
                      <a:pt x="403" y="147"/>
                    </a:lnTo>
                    <a:lnTo>
                      <a:pt x="408" y="157"/>
                    </a:lnTo>
                    <a:lnTo>
                      <a:pt x="410" y="164"/>
                    </a:lnTo>
                    <a:lnTo>
                      <a:pt x="415" y="176"/>
                    </a:lnTo>
                    <a:lnTo>
                      <a:pt x="419" y="183"/>
                    </a:lnTo>
                    <a:lnTo>
                      <a:pt x="424" y="195"/>
                    </a:lnTo>
                    <a:lnTo>
                      <a:pt x="429" y="202"/>
                    </a:lnTo>
                    <a:lnTo>
                      <a:pt x="431" y="211"/>
                    </a:lnTo>
                    <a:lnTo>
                      <a:pt x="436" y="221"/>
                    </a:lnTo>
                    <a:lnTo>
                      <a:pt x="438" y="233"/>
                    </a:lnTo>
                    <a:lnTo>
                      <a:pt x="443" y="240"/>
                    </a:lnTo>
                    <a:lnTo>
                      <a:pt x="448" y="252"/>
                    </a:lnTo>
                    <a:lnTo>
                      <a:pt x="450" y="261"/>
                    </a:lnTo>
                    <a:lnTo>
                      <a:pt x="455" y="273"/>
                    </a:lnTo>
                    <a:lnTo>
                      <a:pt x="457" y="280"/>
                    </a:lnTo>
                    <a:lnTo>
                      <a:pt x="460" y="292"/>
                    </a:lnTo>
                    <a:lnTo>
                      <a:pt x="462" y="302"/>
                    </a:lnTo>
                    <a:lnTo>
                      <a:pt x="467" y="311"/>
                    </a:lnTo>
                    <a:lnTo>
                      <a:pt x="469" y="321"/>
                    </a:lnTo>
                    <a:lnTo>
                      <a:pt x="472" y="333"/>
                    </a:lnTo>
                    <a:lnTo>
                      <a:pt x="474" y="342"/>
                    </a:lnTo>
                    <a:lnTo>
                      <a:pt x="476" y="352"/>
                    </a:lnTo>
                    <a:lnTo>
                      <a:pt x="479" y="361"/>
                    </a:lnTo>
                    <a:lnTo>
                      <a:pt x="479" y="371"/>
                    </a:lnTo>
                    <a:lnTo>
                      <a:pt x="483" y="380"/>
                    </a:lnTo>
                    <a:lnTo>
                      <a:pt x="486" y="390"/>
                    </a:lnTo>
                    <a:lnTo>
                      <a:pt x="486" y="399"/>
                    </a:lnTo>
                    <a:lnTo>
                      <a:pt x="488" y="409"/>
                    </a:lnTo>
                    <a:lnTo>
                      <a:pt x="491" y="418"/>
                    </a:lnTo>
                    <a:lnTo>
                      <a:pt x="493" y="428"/>
                    </a:lnTo>
                    <a:lnTo>
                      <a:pt x="493" y="437"/>
                    </a:lnTo>
                    <a:lnTo>
                      <a:pt x="493" y="444"/>
                    </a:lnTo>
                    <a:lnTo>
                      <a:pt x="495" y="454"/>
                    </a:lnTo>
                    <a:lnTo>
                      <a:pt x="498" y="461"/>
                    </a:lnTo>
                    <a:lnTo>
                      <a:pt x="498" y="470"/>
                    </a:lnTo>
                    <a:lnTo>
                      <a:pt x="498" y="477"/>
                    </a:lnTo>
                    <a:lnTo>
                      <a:pt x="500" y="485"/>
                    </a:lnTo>
                    <a:lnTo>
                      <a:pt x="500" y="494"/>
                    </a:lnTo>
                    <a:lnTo>
                      <a:pt x="500" y="499"/>
                    </a:lnTo>
                    <a:lnTo>
                      <a:pt x="500" y="504"/>
                    </a:lnTo>
                    <a:lnTo>
                      <a:pt x="500" y="511"/>
                    </a:lnTo>
                    <a:lnTo>
                      <a:pt x="500" y="515"/>
                    </a:lnTo>
                    <a:lnTo>
                      <a:pt x="500" y="523"/>
                    </a:lnTo>
                    <a:lnTo>
                      <a:pt x="500" y="527"/>
                    </a:lnTo>
                    <a:lnTo>
                      <a:pt x="500" y="534"/>
                    </a:lnTo>
                    <a:lnTo>
                      <a:pt x="500" y="542"/>
                    </a:lnTo>
                    <a:lnTo>
                      <a:pt x="500" y="549"/>
                    </a:lnTo>
                    <a:lnTo>
                      <a:pt x="500" y="553"/>
                    </a:lnTo>
                    <a:lnTo>
                      <a:pt x="500" y="561"/>
                    </a:lnTo>
                    <a:lnTo>
                      <a:pt x="500" y="568"/>
                    </a:lnTo>
                    <a:lnTo>
                      <a:pt x="500" y="577"/>
                    </a:lnTo>
                    <a:lnTo>
                      <a:pt x="500" y="584"/>
                    </a:lnTo>
                    <a:lnTo>
                      <a:pt x="500" y="591"/>
                    </a:lnTo>
                    <a:lnTo>
                      <a:pt x="500" y="599"/>
                    </a:lnTo>
                    <a:lnTo>
                      <a:pt x="491" y="599"/>
                    </a:lnTo>
                    <a:lnTo>
                      <a:pt x="483" y="599"/>
                    </a:lnTo>
                    <a:lnTo>
                      <a:pt x="476" y="596"/>
                    </a:lnTo>
                    <a:lnTo>
                      <a:pt x="469" y="596"/>
                    </a:lnTo>
                    <a:lnTo>
                      <a:pt x="460" y="596"/>
                    </a:lnTo>
                    <a:lnTo>
                      <a:pt x="453" y="596"/>
                    </a:lnTo>
                    <a:lnTo>
                      <a:pt x="446" y="596"/>
                    </a:lnTo>
                    <a:lnTo>
                      <a:pt x="438" y="596"/>
                    </a:lnTo>
                    <a:lnTo>
                      <a:pt x="443" y="591"/>
                    </a:lnTo>
                    <a:lnTo>
                      <a:pt x="446" y="587"/>
                    </a:lnTo>
                    <a:lnTo>
                      <a:pt x="448" y="582"/>
                    </a:lnTo>
                    <a:lnTo>
                      <a:pt x="450" y="580"/>
                    </a:lnTo>
                    <a:lnTo>
                      <a:pt x="453" y="572"/>
                    </a:lnTo>
                    <a:lnTo>
                      <a:pt x="455" y="572"/>
                    </a:lnTo>
                    <a:lnTo>
                      <a:pt x="419" y="558"/>
                    </a:lnTo>
                    <a:lnTo>
                      <a:pt x="415" y="565"/>
                    </a:lnTo>
                    <a:lnTo>
                      <a:pt x="412" y="570"/>
                    </a:lnTo>
                    <a:lnTo>
                      <a:pt x="410" y="577"/>
                    </a:lnTo>
                    <a:lnTo>
                      <a:pt x="408" y="584"/>
                    </a:lnTo>
                    <a:lnTo>
                      <a:pt x="403" y="589"/>
                    </a:lnTo>
                    <a:lnTo>
                      <a:pt x="401" y="596"/>
                    </a:lnTo>
                    <a:lnTo>
                      <a:pt x="396" y="603"/>
                    </a:lnTo>
                    <a:lnTo>
                      <a:pt x="393" y="608"/>
                    </a:lnTo>
                    <a:lnTo>
                      <a:pt x="389" y="613"/>
                    </a:lnTo>
                    <a:lnTo>
                      <a:pt x="386" y="620"/>
                    </a:lnTo>
                    <a:lnTo>
                      <a:pt x="382" y="627"/>
                    </a:lnTo>
                    <a:lnTo>
                      <a:pt x="379" y="632"/>
                    </a:lnTo>
                    <a:lnTo>
                      <a:pt x="374" y="639"/>
                    </a:lnTo>
                    <a:lnTo>
                      <a:pt x="372" y="646"/>
                    </a:lnTo>
                    <a:lnTo>
                      <a:pt x="367" y="651"/>
                    </a:lnTo>
                    <a:lnTo>
                      <a:pt x="363" y="656"/>
                    </a:lnTo>
                    <a:lnTo>
                      <a:pt x="358" y="663"/>
                    </a:lnTo>
                    <a:lnTo>
                      <a:pt x="353" y="667"/>
                    </a:lnTo>
                    <a:lnTo>
                      <a:pt x="351" y="672"/>
                    </a:lnTo>
                    <a:lnTo>
                      <a:pt x="346" y="677"/>
                    </a:lnTo>
                    <a:lnTo>
                      <a:pt x="341" y="682"/>
                    </a:lnTo>
                    <a:lnTo>
                      <a:pt x="339" y="689"/>
                    </a:lnTo>
                    <a:lnTo>
                      <a:pt x="334" y="694"/>
                    </a:lnTo>
                    <a:lnTo>
                      <a:pt x="332" y="698"/>
                    </a:lnTo>
                    <a:lnTo>
                      <a:pt x="325" y="705"/>
                    </a:lnTo>
                    <a:lnTo>
                      <a:pt x="318" y="715"/>
                    </a:lnTo>
                    <a:lnTo>
                      <a:pt x="311" y="722"/>
                    </a:lnTo>
                    <a:lnTo>
                      <a:pt x="306" y="732"/>
                    </a:lnTo>
                    <a:lnTo>
                      <a:pt x="303" y="717"/>
                    </a:lnTo>
                    <a:lnTo>
                      <a:pt x="299" y="703"/>
                    </a:lnTo>
                    <a:lnTo>
                      <a:pt x="296" y="691"/>
                    </a:lnTo>
                    <a:lnTo>
                      <a:pt x="294" y="677"/>
                    </a:lnTo>
                    <a:lnTo>
                      <a:pt x="292" y="665"/>
                    </a:lnTo>
                    <a:lnTo>
                      <a:pt x="289" y="651"/>
                    </a:lnTo>
                    <a:lnTo>
                      <a:pt x="287" y="639"/>
                    </a:lnTo>
                    <a:lnTo>
                      <a:pt x="284" y="625"/>
                    </a:lnTo>
                    <a:lnTo>
                      <a:pt x="282" y="613"/>
                    </a:lnTo>
                    <a:lnTo>
                      <a:pt x="280" y="599"/>
                    </a:lnTo>
                    <a:lnTo>
                      <a:pt x="280" y="587"/>
                    </a:lnTo>
                    <a:lnTo>
                      <a:pt x="277" y="575"/>
                    </a:lnTo>
                    <a:lnTo>
                      <a:pt x="275" y="563"/>
                    </a:lnTo>
                    <a:lnTo>
                      <a:pt x="273" y="551"/>
                    </a:lnTo>
                    <a:lnTo>
                      <a:pt x="270" y="539"/>
                    </a:lnTo>
                    <a:lnTo>
                      <a:pt x="270" y="527"/>
                    </a:lnTo>
                    <a:lnTo>
                      <a:pt x="268" y="515"/>
                    </a:lnTo>
                    <a:lnTo>
                      <a:pt x="268" y="504"/>
                    </a:lnTo>
                    <a:lnTo>
                      <a:pt x="266" y="492"/>
                    </a:lnTo>
                    <a:lnTo>
                      <a:pt x="263" y="482"/>
                    </a:lnTo>
                    <a:lnTo>
                      <a:pt x="263" y="470"/>
                    </a:lnTo>
                    <a:lnTo>
                      <a:pt x="261" y="458"/>
                    </a:lnTo>
                    <a:lnTo>
                      <a:pt x="258" y="449"/>
                    </a:lnTo>
                    <a:lnTo>
                      <a:pt x="258" y="439"/>
                    </a:lnTo>
                    <a:lnTo>
                      <a:pt x="256" y="428"/>
                    </a:lnTo>
                    <a:lnTo>
                      <a:pt x="256" y="416"/>
                    </a:lnTo>
                    <a:lnTo>
                      <a:pt x="254" y="406"/>
                    </a:lnTo>
                    <a:lnTo>
                      <a:pt x="254" y="397"/>
                    </a:lnTo>
                    <a:lnTo>
                      <a:pt x="251" y="387"/>
                    </a:lnTo>
                    <a:lnTo>
                      <a:pt x="251" y="378"/>
                    </a:lnTo>
                    <a:lnTo>
                      <a:pt x="249" y="368"/>
                    </a:lnTo>
                    <a:lnTo>
                      <a:pt x="249" y="361"/>
                    </a:lnTo>
                    <a:lnTo>
                      <a:pt x="249" y="349"/>
                    </a:lnTo>
                    <a:lnTo>
                      <a:pt x="247" y="342"/>
                    </a:lnTo>
                    <a:lnTo>
                      <a:pt x="244" y="333"/>
                    </a:lnTo>
                    <a:lnTo>
                      <a:pt x="244" y="323"/>
                    </a:lnTo>
                    <a:lnTo>
                      <a:pt x="242" y="316"/>
                    </a:lnTo>
                    <a:lnTo>
                      <a:pt x="242" y="309"/>
                    </a:lnTo>
                    <a:lnTo>
                      <a:pt x="242" y="302"/>
                    </a:lnTo>
                    <a:lnTo>
                      <a:pt x="242" y="295"/>
                    </a:lnTo>
                    <a:lnTo>
                      <a:pt x="239" y="287"/>
                    </a:lnTo>
                    <a:lnTo>
                      <a:pt x="239" y="280"/>
                    </a:lnTo>
                    <a:lnTo>
                      <a:pt x="239" y="273"/>
                    </a:lnTo>
                    <a:lnTo>
                      <a:pt x="239" y="268"/>
                    </a:lnTo>
                    <a:lnTo>
                      <a:pt x="237" y="261"/>
                    </a:lnTo>
                    <a:lnTo>
                      <a:pt x="237" y="254"/>
                    </a:lnTo>
                    <a:lnTo>
                      <a:pt x="237" y="249"/>
                    </a:lnTo>
                    <a:lnTo>
                      <a:pt x="237" y="247"/>
                    </a:lnTo>
                    <a:lnTo>
                      <a:pt x="237" y="240"/>
                    </a:lnTo>
                    <a:lnTo>
                      <a:pt x="235" y="235"/>
                    </a:lnTo>
                    <a:lnTo>
                      <a:pt x="235" y="233"/>
                    </a:lnTo>
                    <a:lnTo>
                      <a:pt x="235" y="228"/>
                    </a:lnTo>
                    <a:lnTo>
                      <a:pt x="235" y="221"/>
                    </a:lnTo>
                    <a:lnTo>
                      <a:pt x="235" y="216"/>
                    </a:lnTo>
                    <a:lnTo>
                      <a:pt x="235" y="209"/>
                    </a:lnTo>
                    <a:lnTo>
                      <a:pt x="235" y="207"/>
                    </a:lnTo>
                    <a:lnTo>
                      <a:pt x="235" y="204"/>
                    </a:lnTo>
                    <a:lnTo>
                      <a:pt x="190" y="207"/>
                    </a:lnTo>
                    <a:lnTo>
                      <a:pt x="187" y="216"/>
                    </a:lnTo>
                    <a:lnTo>
                      <a:pt x="187" y="223"/>
                    </a:lnTo>
                    <a:lnTo>
                      <a:pt x="187" y="233"/>
                    </a:lnTo>
                    <a:lnTo>
                      <a:pt x="187" y="240"/>
                    </a:lnTo>
                    <a:lnTo>
                      <a:pt x="187" y="247"/>
                    </a:lnTo>
                    <a:lnTo>
                      <a:pt x="187" y="259"/>
                    </a:lnTo>
                    <a:lnTo>
                      <a:pt x="187" y="266"/>
                    </a:lnTo>
                    <a:lnTo>
                      <a:pt x="187" y="276"/>
                    </a:lnTo>
                    <a:lnTo>
                      <a:pt x="187" y="285"/>
                    </a:lnTo>
                    <a:lnTo>
                      <a:pt x="187" y="295"/>
                    </a:lnTo>
                    <a:lnTo>
                      <a:pt x="187" y="302"/>
                    </a:lnTo>
                    <a:lnTo>
                      <a:pt x="190" y="311"/>
                    </a:lnTo>
                    <a:lnTo>
                      <a:pt x="190" y="316"/>
                    </a:lnTo>
                    <a:lnTo>
                      <a:pt x="190" y="321"/>
                    </a:lnTo>
                    <a:lnTo>
                      <a:pt x="190" y="325"/>
                    </a:lnTo>
                    <a:lnTo>
                      <a:pt x="190" y="330"/>
                    </a:lnTo>
                    <a:lnTo>
                      <a:pt x="190" y="335"/>
                    </a:lnTo>
                    <a:lnTo>
                      <a:pt x="190" y="340"/>
                    </a:lnTo>
                    <a:lnTo>
                      <a:pt x="192" y="344"/>
                    </a:lnTo>
                    <a:lnTo>
                      <a:pt x="192" y="349"/>
                    </a:lnTo>
                    <a:lnTo>
                      <a:pt x="192" y="359"/>
                    </a:lnTo>
                    <a:lnTo>
                      <a:pt x="194" y="368"/>
                    </a:lnTo>
                    <a:lnTo>
                      <a:pt x="194" y="373"/>
                    </a:lnTo>
                    <a:lnTo>
                      <a:pt x="194" y="378"/>
                    </a:lnTo>
                    <a:lnTo>
                      <a:pt x="194" y="382"/>
                    </a:lnTo>
                    <a:lnTo>
                      <a:pt x="194" y="387"/>
                    </a:lnTo>
                    <a:lnTo>
                      <a:pt x="194" y="392"/>
                    </a:lnTo>
                    <a:lnTo>
                      <a:pt x="197" y="399"/>
                    </a:lnTo>
                    <a:lnTo>
                      <a:pt x="197" y="404"/>
                    </a:lnTo>
                    <a:lnTo>
                      <a:pt x="197" y="409"/>
                    </a:lnTo>
                    <a:lnTo>
                      <a:pt x="197" y="413"/>
                    </a:lnTo>
                    <a:lnTo>
                      <a:pt x="199" y="418"/>
                    </a:lnTo>
                    <a:lnTo>
                      <a:pt x="199" y="423"/>
                    </a:lnTo>
                    <a:lnTo>
                      <a:pt x="199" y="428"/>
                    </a:lnTo>
                    <a:lnTo>
                      <a:pt x="199" y="432"/>
                    </a:lnTo>
                    <a:lnTo>
                      <a:pt x="199" y="437"/>
                    </a:lnTo>
                    <a:lnTo>
                      <a:pt x="202" y="442"/>
                    </a:lnTo>
                    <a:lnTo>
                      <a:pt x="202" y="447"/>
                    </a:lnTo>
                    <a:lnTo>
                      <a:pt x="202" y="454"/>
                    </a:lnTo>
                    <a:lnTo>
                      <a:pt x="202" y="458"/>
                    </a:lnTo>
                    <a:lnTo>
                      <a:pt x="204" y="463"/>
                    </a:lnTo>
                    <a:lnTo>
                      <a:pt x="204" y="468"/>
                    </a:lnTo>
                    <a:lnTo>
                      <a:pt x="204" y="473"/>
                    </a:lnTo>
                    <a:lnTo>
                      <a:pt x="204" y="477"/>
                    </a:lnTo>
                    <a:lnTo>
                      <a:pt x="206" y="482"/>
                    </a:lnTo>
                    <a:lnTo>
                      <a:pt x="209" y="487"/>
                    </a:lnTo>
                    <a:lnTo>
                      <a:pt x="209" y="494"/>
                    </a:lnTo>
                    <a:lnTo>
                      <a:pt x="209" y="499"/>
                    </a:lnTo>
                    <a:lnTo>
                      <a:pt x="211" y="504"/>
                    </a:lnTo>
                    <a:lnTo>
                      <a:pt x="211" y="508"/>
                    </a:lnTo>
                    <a:lnTo>
                      <a:pt x="206" y="501"/>
                    </a:lnTo>
                    <a:lnTo>
                      <a:pt x="202" y="496"/>
                    </a:lnTo>
                    <a:lnTo>
                      <a:pt x="197" y="492"/>
                    </a:lnTo>
                    <a:lnTo>
                      <a:pt x="190" y="487"/>
                    </a:lnTo>
                    <a:lnTo>
                      <a:pt x="185" y="480"/>
                    </a:lnTo>
                    <a:lnTo>
                      <a:pt x="180" y="473"/>
                    </a:lnTo>
                    <a:lnTo>
                      <a:pt x="173" y="468"/>
                    </a:lnTo>
                    <a:lnTo>
                      <a:pt x="168" y="461"/>
                    </a:lnTo>
                    <a:lnTo>
                      <a:pt x="161" y="454"/>
                    </a:lnTo>
                    <a:lnTo>
                      <a:pt x="157" y="447"/>
                    </a:lnTo>
                    <a:lnTo>
                      <a:pt x="149" y="439"/>
                    </a:lnTo>
                    <a:lnTo>
                      <a:pt x="145" y="432"/>
                    </a:lnTo>
                    <a:lnTo>
                      <a:pt x="138" y="428"/>
                    </a:lnTo>
                    <a:lnTo>
                      <a:pt x="131" y="420"/>
                    </a:lnTo>
                    <a:lnTo>
                      <a:pt x="126" y="413"/>
                    </a:lnTo>
                    <a:lnTo>
                      <a:pt x="121" y="406"/>
                    </a:lnTo>
                    <a:lnTo>
                      <a:pt x="114" y="399"/>
                    </a:lnTo>
                    <a:lnTo>
                      <a:pt x="109" y="392"/>
                    </a:lnTo>
                    <a:lnTo>
                      <a:pt x="104" y="387"/>
                    </a:lnTo>
                    <a:lnTo>
                      <a:pt x="100" y="380"/>
                    </a:lnTo>
                    <a:lnTo>
                      <a:pt x="93" y="373"/>
                    </a:lnTo>
                    <a:lnTo>
                      <a:pt x="88" y="368"/>
                    </a:lnTo>
                    <a:lnTo>
                      <a:pt x="83" y="361"/>
                    </a:lnTo>
                    <a:lnTo>
                      <a:pt x="78" y="359"/>
                    </a:lnTo>
                    <a:lnTo>
                      <a:pt x="74" y="352"/>
                    </a:lnTo>
                    <a:lnTo>
                      <a:pt x="71" y="347"/>
                    </a:lnTo>
                    <a:lnTo>
                      <a:pt x="69" y="342"/>
                    </a:lnTo>
                    <a:lnTo>
                      <a:pt x="64" y="337"/>
                    </a:lnTo>
                    <a:lnTo>
                      <a:pt x="59" y="328"/>
                    </a:lnTo>
                    <a:lnTo>
                      <a:pt x="57" y="321"/>
                    </a:lnTo>
                    <a:lnTo>
                      <a:pt x="36" y="361"/>
                    </a:lnTo>
                    <a:lnTo>
                      <a:pt x="38" y="363"/>
                    </a:lnTo>
                    <a:lnTo>
                      <a:pt x="43" y="371"/>
                    </a:lnTo>
                    <a:lnTo>
                      <a:pt x="50" y="378"/>
                    </a:lnTo>
                    <a:lnTo>
                      <a:pt x="52" y="382"/>
                    </a:lnTo>
                    <a:lnTo>
                      <a:pt x="57" y="387"/>
                    </a:lnTo>
                    <a:lnTo>
                      <a:pt x="62" y="394"/>
                    </a:lnTo>
                    <a:lnTo>
                      <a:pt x="67" y="401"/>
                    </a:lnTo>
                    <a:lnTo>
                      <a:pt x="71" y="406"/>
                    </a:lnTo>
                    <a:lnTo>
                      <a:pt x="76" y="413"/>
                    </a:lnTo>
                    <a:lnTo>
                      <a:pt x="83" y="420"/>
                    </a:lnTo>
                    <a:lnTo>
                      <a:pt x="90" y="430"/>
                    </a:lnTo>
                    <a:lnTo>
                      <a:pt x="97" y="437"/>
                    </a:lnTo>
                    <a:lnTo>
                      <a:pt x="102" y="444"/>
                    </a:lnTo>
                    <a:lnTo>
                      <a:pt x="109" y="454"/>
                    </a:lnTo>
                    <a:lnTo>
                      <a:pt x="116" y="461"/>
                    </a:lnTo>
                    <a:lnTo>
                      <a:pt x="123" y="470"/>
                    </a:lnTo>
                    <a:lnTo>
                      <a:pt x="131" y="480"/>
                    </a:lnTo>
                    <a:lnTo>
                      <a:pt x="140" y="487"/>
                    </a:lnTo>
                    <a:lnTo>
                      <a:pt x="149" y="496"/>
                    </a:lnTo>
                    <a:lnTo>
                      <a:pt x="157" y="506"/>
                    </a:lnTo>
                    <a:lnTo>
                      <a:pt x="166" y="515"/>
                    </a:lnTo>
                    <a:lnTo>
                      <a:pt x="168" y="520"/>
                    </a:lnTo>
                    <a:lnTo>
                      <a:pt x="173" y="525"/>
                    </a:lnTo>
                    <a:lnTo>
                      <a:pt x="180" y="527"/>
                    </a:lnTo>
                    <a:lnTo>
                      <a:pt x="185" y="534"/>
                    </a:lnTo>
                    <a:lnTo>
                      <a:pt x="192" y="542"/>
                    </a:lnTo>
                    <a:lnTo>
                      <a:pt x="202" y="551"/>
                    </a:lnTo>
                    <a:lnTo>
                      <a:pt x="206" y="556"/>
                    </a:lnTo>
                    <a:lnTo>
                      <a:pt x="211" y="561"/>
                    </a:lnTo>
                    <a:lnTo>
                      <a:pt x="216" y="565"/>
                    </a:lnTo>
                    <a:lnTo>
                      <a:pt x="223" y="570"/>
                    </a:lnTo>
                    <a:lnTo>
                      <a:pt x="223" y="580"/>
                    </a:lnTo>
                    <a:lnTo>
                      <a:pt x="225" y="591"/>
                    </a:lnTo>
                    <a:lnTo>
                      <a:pt x="225" y="601"/>
                    </a:lnTo>
                    <a:lnTo>
                      <a:pt x="228" y="610"/>
                    </a:lnTo>
                    <a:lnTo>
                      <a:pt x="230" y="622"/>
                    </a:lnTo>
                    <a:lnTo>
                      <a:pt x="230" y="634"/>
                    </a:lnTo>
                    <a:lnTo>
                      <a:pt x="232" y="644"/>
                    </a:lnTo>
                    <a:lnTo>
                      <a:pt x="235" y="656"/>
                    </a:lnTo>
                    <a:lnTo>
                      <a:pt x="237" y="665"/>
                    </a:lnTo>
                    <a:lnTo>
                      <a:pt x="239" y="675"/>
                    </a:lnTo>
                    <a:lnTo>
                      <a:pt x="239" y="686"/>
                    </a:lnTo>
                    <a:lnTo>
                      <a:pt x="242" y="696"/>
                    </a:lnTo>
                    <a:lnTo>
                      <a:pt x="244" y="705"/>
                    </a:lnTo>
                    <a:lnTo>
                      <a:pt x="247" y="715"/>
                    </a:lnTo>
                    <a:lnTo>
                      <a:pt x="249" y="724"/>
                    </a:lnTo>
                    <a:lnTo>
                      <a:pt x="251" y="736"/>
                    </a:lnTo>
                    <a:lnTo>
                      <a:pt x="254" y="746"/>
                    </a:lnTo>
                    <a:lnTo>
                      <a:pt x="256" y="755"/>
                    </a:lnTo>
                    <a:lnTo>
                      <a:pt x="256" y="765"/>
                    </a:lnTo>
                    <a:lnTo>
                      <a:pt x="258" y="774"/>
                    </a:lnTo>
                    <a:lnTo>
                      <a:pt x="261" y="784"/>
                    </a:lnTo>
                    <a:lnTo>
                      <a:pt x="263" y="791"/>
                    </a:lnTo>
                    <a:lnTo>
                      <a:pt x="266" y="803"/>
                    </a:lnTo>
                    <a:lnTo>
                      <a:pt x="268" y="812"/>
                    </a:lnTo>
                    <a:lnTo>
                      <a:pt x="268" y="819"/>
                    </a:lnTo>
                    <a:lnTo>
                      <a:pt x="270" y="829"/>
                    </a:lnTo>
                    <a:lnTo>
                      <a:pt x="273" y="838"/>
                    </a:lnTo>
                    <a:lnTo>
                      <a:pt x="275" y="846"/>
                    </a:lnTo>
                    <a:lnTo>
                      <a:pt x="277" y="855"/>
                    </a:lnTo>
                    <a:lnTo>
                      <a:pt x="280" y="862"/>
                    </a:lnTo>
                    <a:lnTo>
                      <a:pt x="280" y="872"/>
                    </a:lnTo>
                    <a:lnTo>
                      <a:pt x="282" y="879"/>
                    </a:lnTo>
                    <a:lnTo>
                      <a:pt x="282" y="886"/>
                    </a:lnTo>
                    <a:lnTo>
                      <a:pt x="284" y="895"/>
                    </a:lnTo>
                    <a:lnTo>
                      <a:pt x="287" y="900"/>
                    </a:lnTo>
                    <a:lnTo>
                      <a:pt x="287" y="910"/>
                    </a:lnTo>
                    <a:lnTo>
                      <a:pt x="289" y="914"/>
                    </a:lnTo>
                    <a:lnTo>
                      <a:pt x="292" y="922"/>
                    </a:lnTo>
                    <a:lnTo>
                      <a:pt x="294" y="929"/>
                    </a:lnTo>
                    <a:lnTo>
                      <a:pt x="296" y="936"/>
                    </a:lnTo>
                    <a:lnTo>
                      <a:pt x="296" y="941"/>
                    </a:lnTo>
                    <a:lnTo>
                      <a:pt x="299" y="948"/>
                    </a:lnTo>
                    <a:lnTo>
                      <a:pt x="299" y="952"/>
                    </a:lnTo>
                    <a:lnTo>
                      <a:pt x="301" y="957"/>
                    </a:lnTo>
                    <a:lnTo>
                      <a:pt x="301" y="964"/>
                    </a:lnTo>
                    <a:lnTo>
                      <a:pt x="303" y="969"/>
                    </a:lnTo>
                    <a:lnTo>
                      <a:pt x="303" y="974"/>
                    </a:lnTo>
                    <a:lnTo>
                      <a:pt x="306" y="979"/>
                    </a:lnTo>
                    <a:lnTo>
                      <a:pt x="308" y="986"/>
                    </a:lnTo>
                    <a:lnTo>
                      <a:pt x="308" y="995"/>
                    </a:lnTo>
                    <a:lnTo>
                      <a:pt x="311" y="1000"/>
                    </a:lnTo>
                    <a:lnTo>
                      <a:pt x="313" y="1007"/>
                    </a:lnTo>
                    <a:lnTo>
                      <a:pt x="313" y="1012"/>
                    </a:lnTo>
                    <a:lnTo>
                      <a:pt x="313" y="1014"/>
                    </a:lnTo>
                    <a:lnTo>
                      <a:pt x="315" y="1014"/>
                    </a:lnTo>
                    <a:lnTo>
                      <a:pt x="318" y="1017"/>
                    </a:lnTo>
                    <a:lnTo>
                      <a:pt x="363" y="1002"/>
                    </a:lnTo>
                    <a:lnTo>
                      <a:pt x="360" y="995"/>
                    </a:lnTo>
                    <a:lnTo>
                      <a:pt x="360" y="988"/>
                    </a:lnTo>
                    <a:lnTo>
                      <a:pt x="356" y="981"/>
                    </a:lnTo>
                    <a:lnTo>
                      <a:pt x="356" y="976"/>
                    </a:lnTo>
                    <a:lnTo>
                      <a:pt x="353" y="967"/>
                    </a:lnTo>
                    <a:lnTo>
                      <a:pt x="351" y="960"/>
                    </a:lnTo>
                    <a:lnTo>
                      <a:pt x="351" y="955"/>
                    </a:lnTo>
                    <a:lnTo>
                      <a:pt x="348" y="948"/>
                    </a:lnTo>
                    <a:lnTo>
                      <a:pt x="346" y="941"/>
                    </a:lnTo>
                    <a:lnTo>
                      <a:pt x="346" y="936"/>
                    </a:lnTo>
                    <a:lnTo>
                      <a:pt x="344" y="926"/>
                    </a:lnTo>
                    <a:lnTo>
                      <a:pt x="341" y="922"/>
                    </a:lnTo>
                    <a:lnTo>
                      <a:pt x="341" y="914"/>
                    </a:lnTo>
                    <a:lnTo>
                      <a:pt x="339" y="907"/>
                    </a:lnTo>
                    <a:lnTo>
                      <a:pt x="339" y="900"/>
                    </a:lnTo>
                    <a:lnTo>
                      <a:pt x="337" y="895"/>
                    </a:lnTo>
                    <a:lnTo>
                      <a:pt x="334" y="886"/>
                    </a:lnTo>
                    <a:lnTo>
                      <a:pt x="334" y="881"/>
                    </a:lnTo>
                    <a:lnTo>
                      <a:pt x="332" y="872"/>
                    </a:lnTo>
                    <a:lnTo>
                      <a:pt x="332" y="867"/>
                    </a:lnTo>
                    <a:lnTo>
                      <a:pt x="327" y="860"/>
                    </a:lnTo>
                    <a:lnTo>
                      <a:pt x="327" y="853"/>
                    </a:lnTo>
                    <a:lnTo>
                      <a:pt x="325" y="846"/>
                    </a:lnTo>
                    <a:lnTo>
                      <a:pt x="325" y="841"/>
                    </a:lnTo>
                    <a:lnTo>
                      <a:pt x="322" y="834"/>
                    </a:lnTo>
                    <a:lnTo>
                      <a:pt x="322" y="827"/>
                    </a:lnTo>
                    <a:lnTo>
                      <a:pt x="320" y="819"/>
                    </a:lnTo>
                    <a:lnTo>
                      <a:pt x="320" y="815"/>
                    </a:lnTo>
                    <a:lnTo>
                      <a:pt x="318" y="808"/>
                    </a:lnTo>
                    <a:lnTo>
                      <a:pt x="318" y="800"/>
                    </a:lnTo>
                    <a:lnTo>
                      <a:pt x="315" y="793"/>
                    </a:lnTo>
                    <a:lnTo>
                      <a:pt x="313" y="789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5" y="774"/>
                    </a:lnTo>
                    <a:lnTo>
                      <a:pt x="327" y="770"/>
                    </a:lnTo>
                    <a:lnTo>
                      <a:pt x="332" y="762"/>
                    </a:lnTo>
                    <a:lnTo>
                      <a:pt x="337" y="758"/>
                    </a:lnTo>
                    <a:lnTo>
                      <a:pt x="339" y="753"/>
                    </a:lnTo>
                    <a:lnTo>
                      <a:pt x="346" y="748"/>
                    </a:lnTo>
                    <a:lnTo>
                      <a:pt x="348" y="741"/>
                    </a:lnTo>
                    <a:lnTo>
                      <a:pt x="353" y="736"/>
                    </a:lnTo>
                    <a:lnTo>
                      <a:pt x="356" y="729"/>
                    </a:lnTo>
                    <a:lnTo>
                      <a:pt x="363" y="722"/>
                    </a:lnTo>
                    <a:lnTo>
                      <a:pt x="365" y="717"/>
                    </a:lnTo>
                    <a:lnTo>
                      <a:pt x="370" y="710"/>
                    </a:lnTo>
                    <a:lnTo>
                      <a:pt x="374" y="705"/>
                    </a:lnTo>
                    <a:lnTo>
                      <a:pt x="379" y="698"/>
                    </a:lnTo>
                    <a:lnTo>
                      <a:pt x="382" y="691"/>
                    </a:lnTo>
                    <a:lnTo>
                      <a:pt x="386" y="686"/>
                    </a:lnTo>
                    <a:lnTo>
                      <a:pt x="389" y="679"/>
                    </a:lnTo>
                    <a:lnTo>
                      <a:pt x="393" y="672"/>
                    </a:lnTo>
                    <a:lnTo>
                      <a:pt x="396" y="665"/>
                    </a:lnTo>
                    <a:lnTo>
                      <a:pt x="403" y="660"/>
                    </a:lnTo>
                    <a:lnTo>
                      <a:pt x="405" y="653"/>
                    </a:lnTo>
                    <a:lnTo>
                      <a:pt x="410" y="648"/>
                    </a:lnTo>
                    <a:lnTo>
                      <a:pt x="412" y="641"/>
                    </a:lnTo>
                    <a:lnTo>
                      <a:pt x="415" y="637"/>
                    </a:lnTo>
                    <a:lnTo>
                      <a:pt x="419" y="632"/>
                    </a:lnTo>
                    <a:lnTo>
                      <a:pt x="422" y="625"/>
                    </a:lnTo>
                    <a:lnTo>
                      <a:pt x="424" y="620"/>
                    </a:lnTo>
                    <a:lnTo>
                      <a:pt x="429" y="613"/>
                    </a:lnTo>
                    <a:lnTo>
                      <a:pt x="431" y="610"/>
                    </a:lnTo>
                    <a:lnTo>
                      <a:pt x="434" y="606"/>
                    </a:lnTo>
                    <a:lnTo>
                      <a:pt x="438" y="606"/>
                    </a:lnTo>
                    <a:lnTo>
                      <a:pt x="448" y="606"/>
                    </a:lnTo>
                    <a:lnTo>
                      <a:pt x="455" y="606"/>
                    </a:lnTo>
                    <a:lnTo>
                      <a:pt x="464" y="606"/>
                    </a:lnTo>
                    <a:lnTo>
                      <a:pt x="474" y="606"/>
                    </a:lnTo>
                    <a:lnTo>
                      <a:pt x="483" y="608"/>
                    </a:lnTo>
                    <a:lnTo>
                      <a:pt x="491" y="608"/>
                    </a:lnTo>
                    <a:lnTo>
                      <a:pt x="500" y="608"/>
                    </a:lnTo>
                    <a:lnTo>
                      <a:pt x="498" y="618"/>
                    </a:lnTo>
                    <a:lnTo>
                      <a:pt x="498" y="625"/>
                    </a:lnTo>
                    <a:lnTo>
                      <a:pt x="495" y="634"/>
                    </a:lnTo>
                    <a:lnTo>
                      <a:pt x="495" y="641"/>
                    </a:lnTo>
                    <a:lnTo>
                      <a:pt x="493" y="651"/>
                    </a:lnTo>
                    <a:lnTo>
                      <a:pt x="493" y="660"/>
                    </a:lnTo>
                    <a:lnTo>
                      <a:pt x="493" y="670"/>
                    </a:lnTo>
                    <a:lnTo>
                      <a:pt x="493" y="679"/>
                    </a:lnTo>
                    <a:lnTo>
                      <a:pt x="491" y="689"/>
                    </a:lnTo>
                    <a:lnTo>
                      <a:pt x="491" y="698"/>
                    </a:lnTo>
                    <a:lnTo>
                      <a:pt x="488" y="708"/>
                    </a:lnTo>
                    <a:lnTo>
                      <a:pt x="488" y="717"/>
                    </a:lnTo>
                    <a:lnTo>
                      <a:pt x="486" y="727"/>
                    </a:lnTo>
                    <a:lnTo>
                      <a:pt x="486" y="736"/>
                    </a:lnTo>
                    <a:lnTo>
                      <a:pt x="483" y="746"/>
                    </a:lnTo>
                    <a:lnTo>
                      <a:pt x="483" y="758"/>
                    </a:lnTo>
                    <a:lnTo>
                      <a:pt x="481" y="767"/>
                    </a:lnTo>
                    <a:lnTo>
                      <a:pt x="479" y="777"/>
                    </a:lnTo>
                    <a:lnTo>
                      <a:pt x="476" y="786"/>
                    </a:lnTo>
                    <a:lnTo>
                      <a:pt x="476" y="798"/>
                    </a:lnTo>
                    <a:lnTo>
                      <a:pt x="474" y="805"/>
                    </a:lnTo>
                    <a:lnTo>
                      <a:pt x="474" y="817"/>
                    </a:lnTo>
                    <a:lnTo>
                      <a:pt x="472" y="827"/>
                    </a:lnTo>
                    <a:lnTo>
                      <a:pt x="472" y="838"/>
                    </a:lnTo>
                    <a:lnTo>
                      <a:pt x="469" y="846"/>
                    </a:lnTo>
                    <a:lnTo>
                      <a:pt x="464" y="857"/>
                    </a:lnTo>
                    <a:lnTo>
                      <a:pt x="464" y="867"/>
                    </a:lnTo>
                    <a:lnTo>
                      <a:pt x="462" y="876"/>
                    </a:lnTo>
                    <a:lnTo>
                      <a:pt x="460" y="886"/>
                    </a:lnTo>
                    <a:lnTo>
                      <a:pt x="460" y="898"/>
                    </a:lnTo>
                    <a:lnTo>
                      <a:pt x="457" y="907"/>
                    </a:lnTo>
                    <a:lnTo>
                      <a:pt x="455" y="917"/>
                    </a:lnTo>
                    <a:lnTo>
                      <a:pt x="453" y="926"/>
                    </a:lnTo>
                    <a:lnTo>
                      <a:pt x="450" y="938"/>
                    </a:lnTo>
                    <a:lnTo>
                      <a:pt x="448" y="945"/>
                    </a:lnTo>
                    <a:lnTo>
                      <a:pt x="446" y="957"/>
                    </a:lnTo>
                    <a:lnTo>
                      <a:pt x="443" y="967"/>
                    </a:lnTo>
                    <a:lnTo>
                      <a:pt x="443" y="976"/>
                    </a:lnTo>
                    <a:lnTo>
                      <a:pt x="438" y="986"/>
                    </a:lnTo>
                    <a:lnTo>
                      <a:pt x="436" y="995"/>
                    </a:lnTo>
                    <a:lnTo>
                      <a:pt x="434" y="1005"/>
                    </a:lnTo>
                    <a:lnTo>
                      <a:pt x="431" y="1014"/>
                    </a:lnTo>
                    <a:lnTo>
                      <a:pt x="429" y="1021"/>
                    </a:lnTo>
                    <a:lnTo>
                      <a:pt x="429" y="1031"/>
                    </a:lnTo>
                    <a:lnTo>
                      <a:pt x="424" y="1040"/>
                    </a:lnTo>
                    <a:lnTo>
                      <a:pt x="422" y="1050"/>
                    </a:lnTo>
                    <a:lnTo>
                      <a:pt x="419" y="1059"/>
                    </a:lnTo>
                    <a:lnTo>
                      <a:pt x="419" y="1066"/>
                    </a:lnTo>
                    <a:lnTo>
                      <a:pt x="415" y="1076"/>
                    </a:lnTo>
                    <a:lnTo>
                      <a:pt x="412" y="1083"/>
                    </a:lnTo>
                    <a:lnTo>
                      <a:pt x="410" y="1093"/>
                    </a:lnTo>
                    <a:lnTo>
                      <a:pt x="408" y="1102"/>
                    </a:lnTo>
                    <a:lnTo>
                      <a:pt x="405" y="1109"/>
                    </a:lnTo>
                    <a:lnTo>
                      <a:pt x="403" y="1116"/>
                    </a:lnTo>
                    <a:lnTo>
                      <a:pt x="401" y="1123"/>
                    </a:lnTo>
                    <a:lnTo>
                      <a:pt x="396" y="1133"/>
                    </a:lnTo>
                    <a:lnTo>
                      <a:pt x="393" y="1138"/>
                    </a:lnTo>
                    <a:lnTo>
                      <a:pt x="391" y="1145"/>
                    </a:lnTo>
                    <a:lnTo>
                      <a:pt x="389" y="1152"/>
                    </a:lnTo>
                    <a:lnTo>
                      <a:pt x="386" y="1161"/>
                    </a:lnTo>
                    <a:lnTo>
                      <a:pt x="382" y="1166"/>
                    </a:lnTo>
                    <a:lnTo>
                      <a:pt x="379" y="1173"/>
                    </a:lnTo>
                    <a:lnTo>
                      <a:pt x="377" y="1180"/>
                    </a:lnTo>
                    <a:lnTo>
                      <a:pt x="374" y="1188"/>
                    </a:lnTo>
                    <a:lnTo>
                      <a:pt x="372" y="1190"/>
                    </a:lnTo>
                    <a:lnTo>
                      <a:pt x="372" y="1195"/>
                    </a:lnTo>
                    <a:lnTo>
                      <a:pt x="370" y="1202"/>
                    </a:lnTo>
                    <a:lnTo>
                      <a:pt x="367" y="1207"/>
                    </a:lnTo>
                    <a:lnTo>
                      <a:pt x="365" y="1214"/>
                    </a:lnTo>
                    <a:lnTo>
                      <a:pt x="360" y="1218"/>
                    </a:lnTo>
                    <a:lnTo>
                      <a:pt x="356" y="1226"/>
                    </a:lnTo>
                    <a:lnTo>
                      <a:pt x="351" y="1230"/>
                    </a:lnTo>
                    <a:lnTo>
                      <a:pt x="346" y="1235"/>
                    </a:lnTo>
                    <a:lnTo>
                      <a:pt x="341" y="1237"/>
                    </a:lnTo>
                    <a:lnTo>
                      <a:pt x="334" y="1237"/>
                    </a:lnTo>
                    <a:lnTo>
                      <a:pt x="327" y="1235"/>
                    </a:lnTo>
                    <a:lnTo>
                      <a:pt x="320" y="1230"/>
                    </a:lnTo>
                    <a:lnTo>
                      <a:pt x="318" y="1226"/>
                    </a:lnTo>
                    <a:lnTo>
                      <a:pt x="313" y="1218"/>
                    </a:lnTo>
                    <a:lnTo>
                      <a:pt x="308" y="1214"/>
                    </a:lnTo>
                    <a:lnTo>
                      <a:pt x="306" y="120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93" name="Freeform 125"/>
              <p:cNvSpPr>
                <a:spLocks noChangeAspect="1"/>
              </p:cNvSpPr>
              <p:nvPr/>
            </p:nvSpPr>
            <p:spPr bwMode="auto">
              <a:xfrm>
                <a:off x="3634" y="9483"/>
                <a:ext cx="73" cy="90"/>
              </a:xfrm>
              <a:custGeom>
                <a:avLst/>
                <a:gdLst>
                  <a:gd name="T0" fmla="*/ 64 w 73"/>
                  <a:gd name="T1" fmla="*/ 90 h 90"/>
                  <a:gd name="T2" fmla="*/ 14 w 73"/>
                  <a:gd name="T3" fmla="*/ 64 h 90"/>
                  <a:gd name="T4" fmla="*/ 0 w 73"/>
                  <a:gd name="T5" fmla="*/ 5 h 90"/>
                  <a:gd name="T6" fmla="*/ 14 w 73"/>
                  <a:gd name="T7" fmla="*/ 0 h 90"/>
                  <a:gd name="T8" fmla="*/ 54 w 73"/>
                  <a:gd name="T9" fmla="*/ 36 h 90"/>
                  <a:gd name="T10" fmla="*/ 73 w 73"/>
                  <a:gd name="T11" fmla="*/ 83 h 90"/>
                  <a:gd name="T12" fmla="*/ 64 w 73"/>
                  <a:gd name="T13" fmla="*/ 90 h 90"/>
                  <a:gd name="T14" fmla="*/ 64 w 73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90"/>
                  <a:gd name="T26" fmla="*/ 73 w 73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90">
                    <a:moveTo>
                      <a:pt x="64" y="90"/>
                    </a:moveTo>
                    <a:lnTo>
                      <a:pt x="14" y="64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54" y="36"/>
                    </a:lnTo>
                    <a:lnTo>
                      <a:pt x="73" y="83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94" name="Freeform 126"/>
              <p:cNvSpPr>
                <a:spLocks noChangeAspect="1"/>
              </p:cNvSpPr>
              <p:nvPr/>
            </p:nvSpPr>
            <p:spPr bwMode="auto">
              <a:xfrm>
                <a:off x="2715" y="9559"/>
                <a:ext cx="66" cy="43"/>
              </a:xfrm>
              <a:custGeom>
                <a:avLst/>
                <a:gdLst>
                  <a:gd name="T0" fmla="*/ 0 w 66"/>
                  <a:gd name="T1" fmla="*/ 24 h 43"/>
                  <a:gd name="T2" fmla="*/ 4 w 66"/>
                  <a:gd name="T3" fmla="*/ 14 h 43"/>
                  <a:gd name="T4" fmla="*/ 42 w 66"/>
                  <a:gd name="T5" fmla="*/ 0 h 43"/>
                  <a:gd name="T6" fmla="*/ 66 w 66"/>
                  <a:gd name="T7" fmla="*/ 17 h 43"/>
                  <a:gd name="T8" fmla="*/ 66 w 66"/>
                  <a:gd name="T9" fmla="*/ 26 h 43"/>
                  <a:gd name="T10" fmla="*/ 28 w 66"/>
                  <a:gd name="T11" fmla="*/ 43 h 43"/>
                  <a:gd name="T12" fmla="*/ 0 w 66"/>
                  <a:gd name="T13" fmla="*/ 24 h 43"/>
                  <a:gd name="T14" fmla="*/ 0 w 66"/>
                  <a:gd name="T15" fmla="*/ 2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3"/>
                  <a:gd name="T26" fmla="*/ 66 w 66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3">
                    <a:moveTo>
                      <a:pt x="0" y="24"/>
                    </a:moveTo>
                    <a:lnTo>
                      <a:pt x="4" y="14"/>
                    </a:lnTo>
                    <a:lnTo>
                      <a:pt x="42" y="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2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8" name="Group 127"/>
          <p:cNvGrpSpPr>
            <a:grpSpLocks/>
          </p:cNvGrpSpPr>
          <p:nvPr/>
        </p:nvGrpSpPr>
        <p:grpSpPr bwMode="auto">
          <a:xfrm>
            <a:off x="935038" y="1395413"/>
            <a:ext cx="1196975" cy="1374775"/>
            <a:chOff x="1429" y="114"/>
            <a:chExt cx="754" cy="866"/>
          </a:xfrm>
        </p:grpSpPr>
        <p:grpSp>
          <p:nvGrpSpPr>
            <p:cNvPr id="29" name="Group 128"/>
            <p:cNvGrpSpPr>
              <a:grpSpLocks noChangeAspect="1"/>
            </p:cNvGrpSpPr>
            <p:nvPr/>
          </p:nvGrpSpPr>
          <p:grpSpPr bwMode="auto">
            <a:xfrm>
              <a:off x="1501" y="114"/>
              <a:ext cx="322" cy="362"/>
              <a:chOff x="1701" y="8977"/>
              <a:chExt cx="2520" cy="2831"/>
            </a:xfrm>
          </p:grpSpPr>
          <p:sp>
            <p:nvSpPr>
              <p:cNvPr id="39972" name="Freeform 129"/>
              <p:cNvSpPr>
                <a:spLocks noChangeAspect="1"/>
              </p:cNvSpPr>
              <p:nvPr/>
            </p:nvSpPr>
            <p:spPr bwMode="auto">
              <a:xfrm>
                <a:off x="1791" y="10571"/>
                <a:ext cx="208" cy="254"/>
              </a:xfrm>
              <a:custGeom>
                <a:avLst/>
                <a:gdLst>
                  <a:gd name="T0" fmla="*/ 201 w 208"/>
                  <a:gd name="T1" fmla="*/ 50 h 254"/>
                  <a:gd name="T2" fmla="*/ 194 w 208"/>
                  <a:gd name="T3" fmla="*/ 40 h 254"/>
                  <a:gd name="T4" fmla="*/ 185 w 208"/>
                  <a:gd name="T5" fmla="*/ 28 h 254"/>
                  <a:gd name="T6" fmla="*/ 171 w 208"/>
                  <a:gd name="T7" fmla="*/ 19 h 254"/>
                  <a:gd name="T8" fmla="*/ 154 w 208"/>
                  <a:gd name="T9" fmla="*/ 9 h 254"/>
                  <a:gd name="T10" fmla="*/ 140 w 208"/>
                  <a:gd name="T11" fmla="*/ 4 h 254"/>
                  <a:gd name="T12" fmla="*/ 133 w 208"/>
                  <a:gd name="T13" fmla="*/ 2 h 254"/>
                  <a:gd name="T14" fmla="*/ 121 w 208"/>
                  <a:gd name="T15" fmla="*/ 0 h 254"/>
                  <a:gd name="T16" fmla="*/ 109 w 208"/>
                  <a:gd name="T17" fmla="*/ 0 h 254"/>
                  <a:gd name="T18" fmla="*/ 99 w 208"/>
                  <a:gd name="T19" fmla="*/ 0 h 254"/>
                  <a:gd name="T20" fmla="*/ 88 w 208"/>
                  <a:gd name="T21" fmla="*/ 0 h 254"/>
                  <a:gd name="T22" fmla="*/ 76 w 208"/>
                  <a:gd name="T23" fmla="*/ 2 h 254"/>
                  <a:gd name="T24" fmla="*/ 64 w 208"/>
                  <a:gd name="T25" fmla="*/ 7 h 254"/>
                  <a:gd name="T26" fmla="*/ 52 w 208"/>
                  <a:gd name="T27" fmla="*/ 12 h 254"/>
                  <a:gd name="T28" fmla="*/ 43 w 208"/>
                  <a:gd name="T29" fmla="*/ 21 h 254"/>
                  <a:gd name="T30" fmla="*/ 36 w 208"/>
                  <a:gd name="T31" fmla="*/ 28 h 254"/>
                  <a:gd name="T32" fmla="*/ 26 w 208"/>
                  <a:gd name="T33" fmla="*/ 40 h 254"/>
                  <a:gd name="T34" fmla="*/ 19 w 208"/>
                  <a:gd name="T35" fmla="*/ 52 h 254"/>
                  <a:gd name="T36" fmla="*/ 12 w 208"/>
                  <a:gd name="T37" fmla="*/ 66 h 254"/>
                  <a:gd name="T38" fmla="*/ 7 w 208"/>
                  <a:gd name="T39" fmla="*/ 80 h 254"/>
                  <a:gd name="T40" fmla="*/ 2 w 208"/>
                  <a:gd name="T41" fmla="*/ 95 h 254"/>
                  <a:gd name="T42" fmla="*/ 0 w 208"/>
                  <a:gd name="T43" fmla="*/ 111 h 254"/>
                  <a:gd name="T44" fmla="*/ 0 w 208"/>
                  <a:gd name="T45" fmla="*/ 126 h 254"/>
                  <a:gd name="T46" fmla="*/ 0 w 208"/>
                  <a:gd name="T47" fmla="*/ 145 h 254"/>
                  <a:gd name="T48" fmla="*/ 0 w 208"/>
                  <a:gd name="T49" fmla="*/ 159 h 254"/>
                  <a:gd name="T50" fmla="*/ 2 w 208"/>
                  <a:gd name="T51" fmla="*/ 175 h 254"/>
                  <a:gd name="T52" fmla="*/ 7 w 208"/>
                  <a:gd name="T53" fmla="*/ 190 h 254"/>
                  <a:gd name="T54" fmla="*/ 12 w 208"/>
                  <a:gd name="T55" fmla="*/ 204 h 254"/>
                  <a:gd name="T56" fmla="*/ 19 w 208"/>
                  <a:gd name="T57" fmla="*/ 218 h 254"/>
                  <a:gd name="T58" fmla="*/ 28 w 208"/>
                  <a:gd name="T59" fmla="*/ 228 h 254"/>
                  <a:gd name="T60" fmla="*/ 38 w 208"/>
                  <a:gd name="T61" fmla="*/ 235 h 254"/>
                  <a:gd name="T62" fmla="*/ 50 w 208"/>
                  <a:gd name="T63" fmla="*/ 244 h 254"/>
                  <a:gd name="T64" fmla="*/ 59 w 208"/>
                  <a:gd name="T65" fmla="*/ 247 h 254"/>
                  <a:gd name="T66" fmla="*/ 73 w 208"/>
                  <a:gd name="T67" fmla="*/ 251 h 254"/>
                  <a:gd name="T68" fmla="*/ 85 w 208"/>
                  <a:gd name="T69" fmla="*/ 254 h 254"/>
                  <a:gd name="T70" fmla="*/ 99 w 208"/>
                  <a:gd name="T71" fmla="*/ 254 h 254"/>
                  <a:gd name="T72" fmla="*/ 111 w 208"/>
                  <a:gd name="T73" fmla="*/ 251 h 254"/>
                  <a:gd name="T74" fmla="*/ 123 w 208"/>
                  <a:gd name="T75" fmla="*/ 249 h 254"/>
                  <a:gd name="T76" fmla="*/ 135 w 208"/>
                  <a:gd name="T77" fmla="*/ 244 h 254"/>
                  <a:gd name="T78" fmla="*/ 147 w 208"/>
                  <a:gd name="T79" fmla="*/ 240 h 254"/>
                  <a:gd name="T80" fmla="*/ 154 w 208"/>
                  <a:gd name="T81" fmla="*/ 232 h 254"/>
                  <a:gd name="T82" fmla="*/ 166 w 208"/>
                  <a:gd name="T83" fmla="*/ 223 h 254"/>
                  <a:gd name="T84" fmla="*/ 175 w 208"/>
                  <a:gd name="T85" fmla="*/ 211 h 254"/>
                  <a:gd name="T86" fmla="*/ 180 w 208"/>
                  <a:gd name="T87" fmla="*/ 199 h 254"/>
                  <a:gd name="T88" fmla="*/ 185 w 208"/>
                  <a:gd name="T89" fmla="*/ 190 h 254"/>
                  <a:gd name="T90" fmla="*/ 189 w 208"/>
                  <a:gd name="T91" fmla="*/ 180 h 254"/>
                  <a:gd name="T92" fmla="*/ 192 w 208"/>
                  <a:gd name="T93" fmla="*/ 173 h 254"/>
                  <a:gd name="T94" fmla="*/ 197 w 208"/>
                  <a:gd name="T95" fmla="*/ 161 h 254"/>
                  <a:gd name="T96" fmla="*/ 201 w 208"/>
                  <a:gd name="T97" fmla="*/ 152 h 254"/>
                  <a:gd name="T98" fmla="*/ 204 w 208"/>
                  <a:gd name="T99" fmla="*/ 145 h 254"/>
                  <a:gd name="T100" fmla="*/ 206 w 208"/>
                  <a:gd name="T101" fmla="*/ 133 h 254"/>
                  <a:gd name="T102" fmla="*/ 206 w 208"/>
                  <a:gd name="T103" fmla="*/ 123 h 254"/>
                  <a:gd name="T104" fmla="*/ 208 w 208"/>
                  <a:gd name="T105" fmla="*/ 114 h 254"/>
                  <a:gd name="T106" fmla="*/ 208 w 208"/>
                  <a:gd name="T107" fmla="*/ 104 h 254"/>
                  <a:gd name="T108" fmla="*/ 208 w 208"/>
                  <a:gd name="T109" fmla="*/ 92 h 254"/>
                  <a:gd name="T110" fmla="*/ 208 w 208"/>
                  <a:gd name="T111" fmla="*/ 83 h 254"/>
                  <a:gd name="T112" fmla="*/ 206 w 208"/>
                  <a:gd name="T113" fmla="*/ 73 h 254"/>
                  <a:gd name="T114" fmla="*/ 206 w 208"/>
                  <a:gd name="T115" fmla="*/ 61 h 254"/>
                  <a:gd name="T116" fmla="*/ 204 w 208"/>
                  <a:gd name="T117" fmla="*/ 57 h 2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"/>
                  <a:gd name="T178" fmla="*/ 0 h 254"/>
                  <a:gd name="T179" fmla="*/ 208 w 208"/>
                  <a:gd name="T180" fmla="*/ 254 h 2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" h="254">
                    <a:moveTo>
                      <a:pt x="204" y="57"/>
                    </a:moveTo>
                    <a:lnTo>
                      <a:pt x="201" y="50"/>
                    </a:lnTo>
                    <a:lnTo>
                      <a:pt x="197" y="45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85" y="28"/>
                    </a:lnTo>
                    <a:lnTo>
                      <a:pt x="178" y="23"/>
                    </a:lnTo>
                    <a:lnTo>
                      <a:pt x="171" y="19"/>
                    </a:lnTo>
                    <a:lnTo>
                      <a:pt x="163" y="14"/>
                    </a:lnTo>
                    <a:lnTo>
                      <a:pt x="154" y="9"/>
                    </a:lnTo>
                    <a:lnTo>
                      <a:pt x="147" y="7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4" y="7"/>
                    </a:lnTo>
                    <a:lnTo>
                      <a:pt x="59" y="9"/>
                    </a:lnTo>
                    <a:lnTo>
                      <a:pt x="52" y="12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4" y="47"/>
                    </a:lnTo>
                    <a:lnTo>
                      <a:pt x="19" y="52"/>
                    </a:lnTo>
                    <a:lnTo>
                      <a:pt x="14" y="61"/>
                    </a:lnTo>
                    <a:lnTo>
                      <a:pt x="12" y="66"/>
                    </a:lnTo>
                    <a:lnTo>
                      <a:pt x="9" y="76"/>
                    </a:lnTo>
                    <a:lnTo>
                      <a:pt x="7" y="80"/>
                    </a:lnTo>
                    <a:lnTo>
                      <a:pt x="5" y="88"/>
                    </a:lnTo>
                    <a:lnTo>
                      <a:pt x="2" y="95"/>
                    </a:lnTo>
                    <a:lnTo>
                      <a:pt x="2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2" y="166"/>
                    </a:lnTo>
                    <a:lnTo>
                      <a:pt x="2" y="175"/>
                    </a:lnTo>
                    <a:lnTo>
                      <a:pt x="5" y="183"/>
                    </a:lnTo>
                    <a:lnTo>
                      <a:pt x="7" y="190"/>
                    </a:lnTo>
                    <a:lnTo>
                      <a:pt x="9" y="199"/>
                    </a:lnTo>
                    <a:lnTo>
                      <a:pt x="12" y="204"/>
                    </a:lnTo>
                    <a:lnTo>
                      <a:pt x="14" y="211"/>
                    </a:lnTo>
                    <a:lnTo>
                      <a:pt x="19" y="218"/>
                    </a:lnTo>
                    <a:lnTo>
                      <a:pt x="24" y="223"/>
                    </a:lnTo>
                    <a:lnTo>
                      <a:pt x="28" y="228"/>
                    </a:lnTo>
                    <a:lnTo>
                      <a:pt x="33" y="232"/>
                    </a:lnTo>
                    <a:lnTo>
                      <a:pt x="38" y="235"/>
                    </a:lnTo>
                    <a:lnTo>
                      <a:pt x="45" y="242"/>
                    </a:lnTo>
                    <a:lnTo>
                      <a:pt x="50" y="244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9" y="249"/>
                    </a:lnTo>
                    <a:lnTo>
                      <a:pt x="73" y="251"/>
                    </a:lnTo>
                    <a:lnTo>
                      <a:pt x="81" y="254"/>
                    </a:lnTo>
                    <a:lnTo>
                      <a:pt x="85" y="254"/>
                    </a:lnTo>
                    <a:lnTo>
                      <a:pt x="95" y="254"/>
                    </a:lnTo>
                    <a:lnTo>
                      <a:pt x="99" y="254"/>
                    </a:lnTo>
                    <a:lnTo>
                      <a:pt x="107" y="254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23" y="249"/>
                    </a:lnTo>
                    <a:lnTo>
                      <a:pt x="128" y="247"/>
                    </a:lnTo>
                    <a:lnTo>
                      <a:pt x="135" y="244"/>
                    </a:lnTo>
                    <a:lnTo>
                      <a:pt x="142" y="244"/>
                    </a:lnTo>
                    <a:lnTo>
                      <a:pt x="147" y="240"/>
                    </a:lnTo>
                    <a:lnTo>
                      <a:pt x="152" y="237"/>
                    </a:lnTo>
                    <a:lnTo>
                      <a:pt x="154" y="232"/>
                    </a:lnTo>
                    <a:lnTo>
                      <a:pt x="161" y="230"/>
                    </a:lnTo>
                    <a:lnTo>
                      <a:pt x="166" y="223"/>
                    </a:lnTo>
                    <a:lnTo>
                      <a:pt x="175" y="216"/>
                    </a:lnTo>
                    <a:lnTo>
                      <a:pt x="175" y="211"/>
                    </a:lnTo>
                    <a:lnTo>
                      <a:pt x="178" y="204"/>
                    </a:lnTo>
                    <a:lnTo>
                      <a:pt x="180" y="199"/>
                    </a:lnTo>
                    <a:lnTo>
                      <a:pt x="182" y="194"/>
                    </a:lnTo>
                    <a:lnTo>
                      <a:pt x="185" y="190"/>
                    </a:lnTo>
                    <a:lnTo>
                      <a:pt x="187" y="185"/>
                    </a:lnTo>
                    <a:lnTo>
                      <a:pt x="189" y="180"/>
                    </a:lnTo>
                    <a:lnTo>
                      <a:pt x="192" y="178"/>
                    </a:lnTo>
                    <a:lnTo>
                      <a:pt x="192" y="173"/>
                    </a:lnTo>
                    <a:lnTo>
                      <a:pt x="194" y="166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201" y="152"/>
                    </a:lnTo>
                    <a:lnTo>
                      <a:pt x="201" y="149"/>
                    </a:lnTo>
                    <a:lnTo>
                      <a:pt x="204" y="145"/>
                    </a:lnTo>
                    <a:lnTo>
                      <a:pt x="206" y="137"/>
                    </a:lnTo>
                    <a:lnTo>
                      <a:pt x="206" y="133"/>
                    </a:lnTo>
                    <a:lnTo>
                      <a:pt x="206" y="128"/>
                    </a:lnTo>
                    <a:lnTo>
                      <a:pt x="206" y="123"/>
                    </a:lnTo>
                    <a:lnTo>
                      <a:pt x="208" y="118"/>
                    </a:lnTo>
                    <a:lnTo>
                      <a:pt x="208" y="114"/>
                    </a:lnTo>
                    <a:lnTo>
                      <a:pt x="208" y="109"/>
                    </a:lnTo>
                    <a:lnTo>
                      <a:pt x="208" y="104"/>
                    </a:lnTo>
                    <a:lnTo>
                      <a:pt x="208" y="97"/>
                    </a:lnTo>
                    <a:lnTo>
                      <a:pt x="208" y="92"/>
                    </a:lnTo>
                    <a:lnTo>
                      <a:pt x="208" y="88"/>
                    </a:lnTo>
                    <a:lnTo>
                      <a:pt x="208" y="83"/>
                    </a:lnTo>
                    <a:lnTo>
                      <a:pt x="208" y="78"/>
                    </a:lnTo>
                    <a:lnTo>
                      <a:pt x="206" y="73"/>
                    </a:lnTo>
                    <a:lnTo>
                      <a:pt x="206" y="66"/>
                    </a:lnTo>
                    <a:lnTo>
                      <a:pt x="206" y="61"/>
                    </a:lnTo>
                    <a:lnTo>
                      <a:pt x="204" y="5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73" name="Freeform 130"/>
              <p:cNvSpPr>
                <a:spLocks noChangeAspect="1"/>
              </p:cNvSpPr>
              <p:nvPr/>
            </p:nvSpPr>
            <p:spPr bwMode="auto">
              <a:xfrm>
                <a:off x="2134" y="10697"/>
                <a:ext cx="183" cy="218"/>
              </a:xfrm>
              <a:custGeom>
                <a:avLst/>
                <a:gdLst>
                  <a:gd name="T0" fmla="*/ 5 w 183"/>
                  <a:gd name="T1" fmla="*/ 68 h 218"/>
                  <a:gd name="T2" fmla="*/ 10 w 183"/>
                  <a:gd name="T3" fmla="*/ 57 h 218"/>
                  <a:gd name="T4" fmla="*/ 15 w 183"/>
                  <a:gd name="T5" fmla="*/ 45 h 218"/>
                  <a:gd name="T6" fmla="*/ 29 w 183"/>
                  <a:gd name="T7" fmla="*/ 30 h 218"/>
                  <a:gd name="T8" fmla="*/ 43 w 183"/>
                  <a:gd name="T9" fmla="*/ 19 h 218"/>
                  <a:gd name="T10" fmla="*/ 55 w 183"/>
                  <a:gd name="T11" fmla="*/ 9 h 218"/>
                  <a:gd name="T12" fmla="*/ 64 w 183"/>
                  <a:gd name="T13" fmla="*/ 7 h 218"/>
                  <a:gd name="T14" fmla="*/ 74 w 183"/>
                  <a:gd name="T15" fmla="*/ 2 h 218"/>
                  <a:gd name="T16" fmla="*/ 86 w 183"/>
                  <a:gd name="T17" fmla="*/ 0 h 218"/>
                  <a:gd name="T18" fmla="*/ 98 w 183"/>
                  <a:gd name="T19" fmla="*/ 0 h 218"/>
                  <a:gd name="T20" fmla="*/ 109 w 183"/>
                  <a:gd name="T21" fmla="*/ 0 h 218"/>
                  <a:gd name="T22" fmla="*/ 124 w 183"/>
                  <a:gd name="T23" fmla="*/ 4 h 218"/>
                  <a:gd name="T24" fmla="*/ 135 w 183"/>
                  <a:gd name="T25" fmla="*/ 7 h 218"/>
                  <a:gd name="T26" fmla="*/ 145 w 183"/>
                  <a:gd name="T27" fmla="*/ 11 h 218"/>
                  <a:gd name="T28" fmla="*/ 154 w 183"/>
                  <a:gd name="T29" fmla="*/ 19 h 218"/>
                  <a:gd name="T30" fmla="*/ 166 w 183"/>
                  <a:gd name="T31" fmla="*/ 30 h 218"/>
                  <a:gd name="T32" fmla="*/ 176 w 183"/>
                  <a:gd name="T33" fmla="*/ 47 h 218"/>
                  <a:gd name="T34" fmla="*/ 178 w 183"/>
                  <a:gd name="T35" fmla="*/ 57 h 218"/>
                  <a:gd name="T36" fmla="*/ 180 w 183"/>
                  <a:gd name="T37" fmla="*/ 68 h 218"/>
                  <a:gd name="T38" fmla="*/ 183 w 183"/>
                  <a:gd name="T39" fmla="*/ 80 h 218"/>
                  <a:gd name="T40" fmla="*/ 183 w 183"/>
                  <a:gd name="T41" fmla="*/ 92 h 218"/>
                  <a:gd name="T42" fmla="*/ 180 w 183"/>
                  <a:gd name="T43" fmla="*/ 106 h 218"/>
                  <a:gd name="T44" fmla="*/ 180 w 183"/>
                  <a:gd name="T45" fmla="*/ 121 h 218"/>
                  <a:gd name="T46" fmla="*/ 176 w 183"/>
                  <a:gd name="T47" fmla="*/ 133 h 218"/>
                  <a:gd name="T48" fmla="*/ 171 w 183"/>
                  <a:gd name="T49" fmla="*/ 147 h 218"/>
                  <a:gd name="T50" fmla="*/ 166 w 183"/>
                  <a:gd name="T51" fmla="*/ 163 h 218"/>
                  <a:gd name="T52" fmla="*/ 161 w 183"/>
                  <a:gd name="T53" fmla="*/ 175 h 218"/>
                  <a:gd name="T54" fmla="*/ 152 w 183"/>
                  <a:gd name="T55" fmla="*/ 187 h 218"/>
                  <a:gd name="T56" fmla="*/ 143 w 183"/>
                  <a:gd name="T57" fmla="*/ 199 h 218"/>
                  <a:gd name="T58" fmla="*/ 128 w 183"/>
                  <a:gd name="T59" fmla="*/ 206 h 218"/>
                  <a:gd name="T60" fmla="*/ 114 w 183"/>
                  <a:gd name="T61" fmla="*/ 213 h 218"/>
                  <a:gd name="T62" fmla="*/ 100 w 183"/>
                  <a:gd name="T63" fmla="*/ 218 h 218"/>
                  <a:gd name="T64" fmla="*/ 86 w 183"/>
                  <a:gd name="T65" fmla="*/ 218 h 218"/>
                  <a:gd name="T66" fmla="*/ 71 w 183"/>
                  <a:gd name="T67" fmla="*/ 218 h 218"/>
                  <a:gd name="T68" fmla="*/ 57 w 183"/>
                  <a:gd name="T69" fmla="*/ 213 h 218"/>
                  <a:gd name="T70" fmla="*/ 41 w 183"/>
                  <a:gd name="T71" fmla="*/ 206 h 218"/>
                  <a:gd name="T72" fmla="*/ 29 w 183"/>
                  <a:gd name="T73" fmla="*/ 197 h 218"/>
                  <a:gd name="T74" fmla="*/ 19 w 183"/>
                  <a:gd name="T75" fmla="*/ 182 h 218"/>
                  <a:gd name="T76" fmla="*/ 12 w 183"/>
                  <a:gd name="T77" fmla="*/ 171 h 218"/>
                  <a:gd name="T78" fmla="*/ 8 w 183"/>
                  <a:gd name="T79" fmla="*/ 161 h 218"/>
                  <a:gd name="T80" fmla="*/ 3 w 183"/>
                  <a:gd name="T81" fmla="*/ 149 h 218"/>
                  <a:gd name="T82" fmla="*/ 3 w 183"/>
                  <a:gd name="T83" fmla="*/ 137 h 218"/>
                  <a:gd name="T84" fmla="*/ 0 w 183"/>
                  <a:gd name="T85" fmla="*/ 128 h 218"/>
                  <a:gd name="T86" fmla="*/ 0 w 183"/>
                  <a:gd name="T87" fmla="*/ 114 h 218"/>
                  <a:gd name="T88" fmla="*/ 0 w 183"/>
                  <a:gd name="T89" fmla="*/ 99 h 218"/>
                  <a:gd name="T90" fmla="*/ 3 w 183"/>
                  <a:gd name="T91" fmla="*/ 83 h 218"/>
                  <a:gd name="T92" fmla="*/ 5 w 183"/>
                  <a:gd name="T93" fmla="*/ 76 h 2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18"/>
                  <a:gd name="T143" fmla="*/ 183 w 183"/>
                  <a:gd name="T144" fmla="*/ 218 h 2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18">
                    <a:moveTo>
                      <a:pt x="5" y="76"/>
                    </a:moveTo>
                    <a:lnTo>
                      <a:pt x="5" y="68"/>
                    </a:lnTo>
                    <a:lnTo>
                      <a:pt x="5" y="64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22" y="38"/>
                    </a:lnTo>
                    <a:lnTo>
                      <a:pt x="29" y="30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3" y="11"/>
                    </a:lnTo>
                    <a:lnTo>
                      <a:pt x="55" y="9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4" y="4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5" y="11"/>
                    </a:lnTo>
                    <a:lnTo>
                      <a:pt x="150" y="16"/>
                    </a:lnTo>
                    <a:lnTo>
                      <a:pt x="154" y="19"/>
                    </a:lnTo>
                    <a:lnTo>
                      <a:pt x="159" y="23"/>
                    </a:lnTo>
                    <a:lnTo>
                      <a:pt x="166" y="30"/>
                    </a:lnTo>
                    <a:lnTo>
                      <a:pt x="171" y="40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78" y="57"/>
                    </a:lnTo>
                    <a:lnTo>
                      <a:pt x="180" y="64"/>
                    </a:lnTo>
                    <a:lnTo>
                      <a:pt x="180" y="68"/>
                    </a:lnTo>
                    <a:lnTo>
                      <a:pt x="183" y="73"/>
                    </a:lnTo>
                    <a:lnTo>
                      <a:pt x="183" y="80"/>
                    </a:lnTo>
                    <a:lnTo>
                      <a:pt x="183" y="87"/>
                    </a:lnTo>
                    <a:lnTo>
                      <a:pt x="183" y="92"/>
                    </a:lnTo>
                    <a:lnTo>
                      <a:pt x="183" y="99"/>
                    </a:lnTo>
                    <a:lnTo>
                      <a:pt x="180" y="106"/>
                    </a:lnTo>
                    <a:lnTo>
                      <a:pt x="180" y="114"/>
                    </a:lnTo>
                    <a:lnTo>
                      <a:pt x="180" y="121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42"/>
                    </a:lnTo>
                    <a:lnTo>
                      <a:pt x="171" y="147"/>
                    </a:lnTo>
                    <a:lnTo>
                      <a:pt x="169" y="156"/>
                    </a:lnTo>
                    <a:lnTo>
                      <a:pt x="166" y="163"/>
                    </a:lnTo>
                    <a:lnTo>
                      <a:pt x="166" y="171"/>
                    </a:lnTo>
                    <a:lnTo>
                      <a:pt x="161" y="175"/>
                    </a:lnTo>
                    <a:lnTo>
                      <a:pt x="157" y="182"/>
                    </a:lnTo>
                    <a:lnTo>
                      <a:pt x="152" y="187"/>
                    </a:lnTo>
                    <a:lnTo>
                      <a:pt x="147" y="194"/>
                    </a:lnTo>
                    <a:lnTo>
                      <a:pt x="143" y="199"/>
                    </a:lnTo>
                    <a:lnTo>
                      <a:pt x="135" y="204"/>
                    </a:lnTo>
                    <a:lnTo>
                      <a:pt x="128" y="206"/>
                    </a:lnTo>
                    <a:lnTo>
                      <a:pt x="124" y="211"/>
                    </a:lnTo>
                    <a:lnTo>
                      <a:pt x="114" y="213"/>
                    </a:lnTo>
                    <a:lnTo>
                      <a:pt x="109" y="216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86" y="218"/>
                    </a:lnTo>
                    <a:lnTo>
                      <a:pt x="79" y="218"/>
                    </a:lnTo>
                    <a:lnTo>
                      <a:pt x="71" y="218"/>
                    </a:lnTo>
                    <a:lnTo>
                      <a:pt x="64" y="218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1" y="206"/>
                    </a:lnTo>
                    <a:lnTo>
                      <a:pt x="36" y="204"/>
                    </a:lnTo>
                    <a:lnTo>
                      <a:pt x="29" y="197"/>
                    </a:lnTo>
                    <a:lnTo>
                      <a:pt x="24" y="190"/>
                    </a:lnTo>
                    <a:lnTo>
                      <a:pt x="19" y="182"/>
                    </a:lnTo>
                    <a:lnTo>
                      <a:pt x="15" y="175"/>
                    </a:lnTo>
                    <a:lnTo>
                      <a:pt x="12" y="171"/>
                    </a:lnTo>
                    <a:lnTo>
                      <a:pt x="10" y="166"/>
                    </a:lnTo>
                    <a:lnTo>
                      <a:pt x="8" y="161"/>
                    </a:lnTo>
                    <a:lnTo>
                      <a:pt x="5" y="156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74" name="Freeform 131"/>
              <p:cNvSpPr>
                <a:spLocks noChangeAspect="1"/>
              </p:cNvSpPr>
              <p:nvPr/>
            </p:nvSpPr>
            <p:spPr bwMode="auto">
              <a:xfrm>
                <a:off x="2509" y="10492"/>
                <a:ext cx="194" cy="1238"/>
              </a:xfrm>
              <a:custGeom>
                <a:avLst/>
                <a:gdLst>
                  <a:gd name="T0" fmla="*/ 0 w 194"/>
                  <a:gd name="T1" fmla="*/ 10 h 1238"/>
                  <a:gd name="T2" fmla="*/ 4 w 194"/>
                  <a:gd name="T3" fmla="*/ 22 h 1238"/>
                  <a:gd name="T4" fmla="*/ 11 w 194"/>
                  <a:gd name="T5" fmla="*/ 41 h 1238"/>
                  <a:gd name="T6" fmla="*/ 21 w 194"/>
                  <a:gd name="T7" fmla="*/ 64 h 1238"/>
                  <a:gd name="T8" fmla="*/ 28 w 194"/>
                  <a:gd name="T9" fmla="*/ 98 h 1238"/>
                  <a:gd name="T10" fmla="*/ 38 w 194"/>
                  <a:gd name="T11" fmla="*/ 133 h 1238"/>
                  <a:gd name="T12" fmla="*/ 52 w 194"/>
                  <a:gd name="T13" fmla="*/ 176 h 1238"/>
                  <a:gd name="T14" fmla="*/ 61 w 194"/>
                  <a:gd name="T15" fmla="*/ 224 h 1238"/>
                  <a:gd name="T16" fmla="*/ 73 w 194"/>
                  <a:gd name="T17" fmla="*/ 276 h 1238"/>
                  <a:gd name="T18" fmla="*/ 83 w 194"/>
                  <a:gd name="T19" fmla="*/ 335 h 1238"/>
                  <a:gd name="T20" fmla="*/ 94 w 194"/>
                  <a:gd name="T21" fmla="*/ 397 h 1238"/>
                  <a:gd name="T22" fmla="*/ 104 w 194"/>
                  <a:gd name="T23" fmla="*/ 463 h 1238"/>
                  <a:gd name="T24" fmla="*/ 111 w 194"/>
                  <a:gd name="T25" fmla="*/ 535 h 1238"/>
                  <a:gd name="T26" fmla="*/ 116 w 194"/>
                  <a:gd name="T27" fmla="*/ 608 h 1238"/>
                  <a:gd name="T28" fmla="*/ 120 w 194"/>
                  <a:gd name="T29" fmla="*/ 687 h 1238"/>
                  <a:gd name="T30" fmla="*/ 120 w 194"/>
                  <a:gd name="T31" fmla="*/ 770 h 1238"/>
                  <a:gd name="T32" fmla="*/ 120 w 194"/>
                  <a:gd name="T33" fmla="*/ 855 h 1238"/>
                  <a:gd name="T34" fmla="*/ 116 w 194"/>
                  <a:gd name="T35" fmla="*/ 943 h 1238"/>
                  <a:gd name="T36" fmla="*/ 109 w 194"/>
                  <a:gd name="T37" fmla="*/ 1033 h 1238"/>
                  <a:gd name="T38" fmla="*/ 97 w 194"/>
                  <a:gd name="T39" fmla="*/ 1128 h 1238"/>
                  <a:gd name="T40" fmla="*/ 83 w 194"/>
                  <a:gd name="T41" fmla="*/ 1226 h 1238"/>
                  <a:gd name="T42" fmla="*/ 97 w 194"/>
                  <a:gd name="T43" fmla="*/ 1233 h 1238"/>
                  <a:gd name="T44" fmla="*/ 118 w 194"/>
                  <a:gd name="T45" fmla="*/ 1238 h 1238"/>
                  <a:gd name="T46" fmla="*/ 137 w 194"/>
                  <a:gd name="T47" fmla="*/ 1238 h 1238"/>
                  <a:gd name="T48" fmla="*/ 154 w 194"/>
                  <a:gd name="T49" fmla="*/ 1226 h 1238"/>
                  <a:gd name="T50" fmla="*/ 163 w 194"/>
                  <a:gd name="T51" fmla="*/ 1207 h 1238"/>
                  <a:gd name="T52" fmla="*/ 163 w 194"/>
                  <a:gd name="T53" fmla="*/ 1193 h 1238"/>
                  <a:gd name="T54" fmla="*/ 165 w 194"/>
                  <a:gd name="T55" fmla="*/ 1166 h 1238"/>
                  <a:gd name="T56" fmla="*/ 170 w 194"/>
                  <a:gd name="T57" fmla="*/ 1136 h 1238"/>
                  <a:gd name="T58" fmla="*/ 175 w 194"/>
                  <a:gd name="T59" fmla="*/ 1095 h 1238"/>
                  <a:gd name="T60" fmla="*/ 180 w 194"/>
                  <a:gd name="T61" fmla="*/ 1050 h 1238"/>
                  <a:gd name="T62" fmla="*/ 182 w 194"/>
                  <a:gd name="T63" fmla="*/ 998 h 1238"/>
                  <a:gd name="T64" fmla="*/ 187 w 194"/>
                  <a:gd name="T65" fmla="*/ 941 h 1238"/>
                  <a:gd name="T66" fmla="*/ 189 w 194"/>
                  <a:gd name="T67" fmla="*/ 879 h 1238"/>
                  <a:gd name="T68" fmla="*/ 191 w 194"/>
                  <a:gd name="T69" fmla="*/ 815 h 1238"/>
                  <a:gd name="T70" fmla="*/ 191 w 194"/>
                  <a:gd name="T71" fmla="*/ 746 h 1238"/>
                  <a:gd name="T72" fmla="*/ 191 w 194"/>
                  <a:gd name="T73" fmla="*/ 677 h 1238"/>
                  <a:gd name="T74" fmla="*/ 189 w 194"/>
                  <a:gd name="T75" fmla="*/ 604 h 1238"/>
                  <a:gd name="T76" fmla="*/ 187 w 194"/>
                  <a:gd name="T77" fmla="*/ 530 h 1238"/>
                  <a:gd name="T78" fmla="*/ 180 w 194"/>
                  <a:gd name="T79" fmla="*/ 456 h 1238"/>
                  <a:gd name="T80" fmla="*/ 173 w 194"/>
                  <a:gd name="T81" fmla="*/ 383 h 1238"/>
                  <a:gd name="T82" fmla="*/ 163 w 194"/>
                  <a:gd name="T83" fmla="*/ 314 h 1238"/>
                  <a:gd name="T84" fmla="*/ 149 w 194"/>
                  <a:gd name="T85" fmla="*/ 243 h 1238"/>
                  <a:gd name="T86" fmla="*/ 135 w 194"/>
                  <a:gd name="T87" fmla="*/ 176 h 1238"/>
                  <a:gd name="T88" fmla="*/ 113 w 194"/>
                  <a:gd name="T89" fmla="*/ 114 h 1238"/>
                  <a:gd name="T90" fmla="*/ 92 w 194"/>
                  <a:gd name="T91" fmla="*/ 53 h 1238"/>
                  <a:gd name="T92" fmla="*/ 66 w 194"/>
                  <a:gd name="T93" fmla="*/ 0 h 12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1238"/>
                  <a:gd name="T143" fmla="*/ 194 w 194"/>
                  <a:gd name="T144" fmla="*/ 1238 h 12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1238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9" y="34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3" y="76"/>
                    </a:lnTo>
                    <a:lnTo>
                      <a:pt x="26" y="86"/>
                    </a:lnTo>
                    <a:lnTo>
                      <a:pt x="28" y="98"/>
                    </a:lnTo>
                    <a:lnTo>
                      <a:pt x="30" y="107"/>
                    </a:lnTo>
                    <a:lnTo>
                      <a:pt x="35" y="121"/>
                    </a:lnTo>
                    <a:lnTo>
                      <a:pt x="38" y="133"/>
                    </a:lnTo>
                    <a:lnTo>
                      <a:pt x="42" y="148"/>
                    </a:lnTo>
                    <a:lnTo>
                      <a:pt x="45" y="159"/>
                    </a:lnTo>
                    <a:lnTo>
                      <a:pt x="52" y="176"/>
                    </a:lnTo>
                    <a:lnTo>
                      <a:pt x="54" y="190"/>
                    </a:lnTo>
                    <a:lnTo>
                      <a:pt x="56" y="207"/>
                    </a:lnTo>
                    <a:lnTo>
                      <a:pt x="61" y="224"/>
                    </a:lnTo>
                    <a:lnTo>
                      <a:pt x="66" y="240"/>
                    </a:lnTo>
                    <a:lnTo>
                      <a:pt x="68" y="259"/>
                    </a:lnTo>
                    <a:lnTo>
                      <a:pt x="73" y="276"/>
                    </a:lnTo>
                    <a:lnTo>
                      <a:pt x="75" y="295"/>
                    </a:lnTo>
                    <a:lnTo>
                      <a:pt x="80" y="314"/>
                    </a:lnTo>
                    <a:lnTo>
                      <a:pt x="83" y="335"/>
                    </a:lnTo>
                    <a:lnTo>
                      <a:pt x="90" y="354"/>
                    </a:lnTo>
                    <a:lnTo>
                      <a:pt x="92" y="376"/>
                    </a:lnTo>
                    <a:lnTo>
                      <a:pt x="94" y="397"/>
                    </a:lnTo>
                    <a:lnTo>
                      <a:pt x="97" y="418"/>
                    </a:lnTo>
                    <a:lnTo>
                      <a:pt x="99" y="442"/>
                    </a:lnTo>
                    <a:lnTo>
                      <a:pt x="104" y="463"/>
                    </a:lnTo>
                    <a:lnTo>
                      <a:pt x="106" y="487"/>
                    </a:lnTo>
                    <a:lnTo>
                      <a:pt x="109" y="509"/>
                    </a:lnTo>
                    <a:lnTo>
                      <a:pt x="111" y="535"/>
                    </a:lnTo>
                    <a:lnTo>
                      <a:pt x="113" y="558"/>
                    </a:lnTo>
                    <a:lnTo>
                      <a:pt x="113" y="582"/>
                    </a:lnTo>
                    <a:lnTo>
                      <a:pt x="116" y="608"/>
                    </a:lnTo>
                    <a:lnTo>
                      <a:pt x="118" y="634"/>
                    </a:lnTo>
                    <a:lnTo>
                      <a:pt x="118" y="661"/>
                    </a:lnTo>
                    <a:lnTo>
                      <a:pt x="120" y="687"/>
                    </a:lnTo>
                    <a:lnTo>
                      <a:pt x="120" y="713"/>
                    </a:lnTo>
                    <a:lnTo>
                      <a:pt x="123" y="741"/>
                    </a:lnTo>
                    <a:lnTo>
                      <a:pt x="120" y="770"/>
                    </a:lnTo>
                    <a:lnTo>
                      <a:pt x="120" y="798"/>
                    </a:lnTo>
                    <a:lnTo>
                      <a:pt x="120" y="824"/>
                    </a:lnTo>
                    <a:lnTo>
                      <a:pt x="120" y="855"/>
                    </a:lnTo>
                    <a:lnTo>
                      <a:pt x="120" y="884"/>
                    </a:lnTo>
                    <a:lnTo>
                      <a:pt x="118" y="915"/>
                    </a:lnTo>
                    <a:lnTo>
                      <a:pt x="116" y="943"/>
                    </a:lnTo>
                    <a:lnTo>
                      <a:pt x="116" y="974"/>
                    </a:lnTo>
                    <a:lnTo>
                      <a:pt x="111" y="1003"/>
                    </a:lnTo>
                    <a:lnTo>
                      <a:pt x="109" y="1033"/>
                    </a:lnTo>
                    <a:lnTo>
                      <a:pt x="106" y="1067"/>
                    </a:lnTo>
                    <a:lnTo>
                      <a:pt x="101" y="1098"/>
                    </a:lnTo>
                    <a:lnTo>
                      <a:pt x="97" y="1128"/>
                    </a:lnTo>
                    <a:lnTo>
                      <a:pt x="92" y="1162"/>
                    </a:lnTo>
                    <a:lnTo>
                      <a:pt x="90" y="1193"/>
                    </a:lnTo>
                    <a:lnTo>
                      <a:pt x="83" y="1226"/>
                    </a:lnTo>
                    <a:lnTo>
                      <a:pt x="85" y="1226"/>
                    </a:lnTo>
                    <a:lnTo>
                      <a:pt x="92" y="1231"/>
                    </a:lnTo>
                    <a:lnTo>
                      <a:pt x="97" y="1233"/>
                    </a:lnTo>
                    <a:lnTo>
                      <a:pt x="104" y="1235"/>
                    </a:lnTo>
                    <a:lnTo>
                      <a:pt x="111" y="1238"/>
                    </a:lnTo>
                    <a:lnTo>
                      <a:pt x="118" y="1238"/>
                    </a:lnTo>
                    <a:lnTo>
                      <a:pt x="125" y="1238"/>
                    </a:lnTo>
                    <a:lnTo>
                      <a:pt x="132" y="1238"/>
                    </a:lnTo>
                    <a:lnTo>
                      <a:pt x="137" y="1238"/>
                    </a:lnTo>
                    <a:lnTo>
                      <a:pt x="144" y="1235"/>
                    </a:lnTo>
                    <a:lnTo>
                      <a:pt x="149" y="1231"/>
                    </a:lnTo>
                    <a:lnTo>
                      <a:pt x="154" y="1226"/>
                    </a:lnTo>
                    <a:lnTo>
                      <a:pt x="158" y="1219"/>
                    </a:lnTo>
                    <a:lnTo>
                      <a:pt x="163" y="1209"/>
                    </a:lnTo>
                    <a:lnTo>
                      <a:pt x="163" y="1207"/>
                    </a:lnTo>
                    <a:lnTo>
                      <a:pt x="163" y="1202"/>
                    </a:lnTo>
                    <a:lnTo>
                      <a:pt x="163" y="1197"/>
                    </a:lnTo>
                    <a:lnTo>
                      <a:pt x="163" y="1193"/>
                    </a:lnTo>
                    <a:lnTo>
                      <a:pt x="163" y="1183"/>
                    </a:lnTo>
                    <a:lnTo>
                      <a:pt x="165" y="1176"/>
                    </a:lnTo>
                    <a:lnTo>
                      <a:pt x="165" y="1166"/>
                    </a:lnTo>
                    <a:lnTo>
                      <a:pt x="168" y="1157"/>
                    </a:lnTo>
                    <a:lnTo>
                      <a:pt x="168" y="1147"/>
                    </a:lnTo>
                    <a:lnTo>
                      <a:pt x="170" y="1136"/>
                    </a:lnTo>
                    <a:lnTo>
                      <a:pt x="173" y="1121"/>
                    </a:lnTo>
                    <a:lnTo>
                      <a:pt x="173" y="1109"/>
                    </a:lnTo>
                    <a:lnTo>
                      <a:pt x="175" y="1095"/>
                    </a:lnTo>
                    <a:lnTo>
                      <a:pt x="175" y="1081"/>
                    </a:lnTo>
                    <a:lnTo>
                      <a:pt x="177" y="1067"/>
                    </a:lnTo>
                    <a:lnTo>
                      <a:pt x="180" y="1050"/>
                    </a:lnTo>
                    <a:lnTo>
                      <a:pt x="180" y="1033"/>
                    </a:lnTo>
                    <a:lnTo>
                      <a:pt x="180" y="1017"/>
                    </a:lnTo>
                    <a:lnTo>
                      <a:pt x="182" y="998"/>
                    </a:lnTo>
                    <a:lnTo>
                      <a:pt x="182" y="979"/>
                    </a:lnTo>
                    <a:lnTo>
                      <a:pt x="184" y="960"/>
                    </a:lnTo>
                    <a:lnTo>
                      <a:pt x="187" y="941"/>
                    </a:lnTo>
                    <a:lnTo>
                      <a:pt x="187" y="919"/>
                    </a:lnTo>
                    <a:lnTo>
                      <a:pt x="189" y="900"/>
                    </a:lnTo>
                    <a:lnTo>
                      <a:pt x="189" y="879"/>
                    </a:lnTo>
                    <a:lnTo>
                      <a:pt x="189" y="858"/>
                    </a:lnTo>
                    <a:lnTo>
                      <a:pt x="191" y="836"/>
                    </a:lnTo>
                    <a:lnTo>
                      <a:pt x="191" y="815"/>
                    </a:lnTo>
                    <a:lnTo>
                      <a:pt x="191" y="791"/>
                    </a:lnTo>
                    <a:lnTo>
                      <a:pt x="191" y="770"/>
                    </a:lnTo>
                    <a:lnTo>
                      <a:pt x="191" y="746"/>
                    </a:lnTo>
                    <a:lnTo>
                      <a:pt x="194" y="725"/>
                    </a:lnTo>
                    <a:lnTo>
                      <a:pt x="191" y="699"/>
                    </a:lnTo>
                    <a:lnTo>
                      <a:pt x="191" y="677"/>
                    </a:lnTo>
                    <a:lnTo>
                      <a:pt x="191" y="651"/>
                    </a:lnTo>
                    <a:lnTo>
                      <a:pt x="191" y="627"/>
                    </a:lnTo>
                    <a:lnTo>
                      <a:pt x="189" y="604"/>
                    </a:lnTo>
                    <a:lnTo>
                      <a:pt x="189" y="577"/>
                    </a:lnTo>
                    <a:lnTo>
                      <a:pt x="189" y="556"/>
                    </a:lnTo>
                    <a:lnTo>
                      <a:pt x="187" y="530"/>
                    </a:lnTo>
                    <a:lnTo>
                      <a:pt x="184" y="506"/>
                    </a:lnTo>
                    <a:lnTo>
                      <a:pt x="182" y="482"/>
                    </a:lnTo>
                    <a:lnTo>
                      <a:pt x="180" y="456"/>
                    </a:lnTo>
                    <a:lnTo>
                      <a:pt x="180" y="433"/>
                    </a:lnTo>
                    <a:lnTo>
                      <a:pt x="175" y="409"/>
                    </a:lnTo>
                    <a:lnTo>
                      <a:pt x="173" y="383"/>
                    </a:lnTo>
                    <a:lnTo>
                      <a:pt x="168" y="361"/>
                    </a:lnTo>
                    <a:lnTo>
                      <a:pt x="165" y="338"/>
                    </a:lnTo>
                    <a:lnTo>
                      <a:pt x="163" y="314"/>
                    </a:lnTo>
                    <a:lnTo>
                      <a:pt x="158" y="290"/>
                    </a:lnTo>
                    <a:lnTo>
                      <a:pt x="154" y="266"/>
                    </a:lnTo>
                    <a:lnTo>
                      <a:pt x="149" y="243"/>
                    </a:lnTo>
                    <a:lnTo>
                      <a:pt x="144" y="221"/>
                    </a:lnTo>
                    <a:lnTo>
                      <a:pt x="139" y="197"/>
                    </a:lnTo>
                    <a:lnTo>
                      <a:pt x="135" y="176"/>
                    </a:lnTo>
                    <a:lnTo>
                      <a:pt x="128" y="155"/>
                    </a:lnTo>
                    <a:lnTo>
                      <a:pt x="120" y="133"/>
                    </a:lnTo>
                    <a:lnTo>
                      <a:pt x="113" y="114"/>
                    </a:lnTo>
                    <a:lnTo>
                      <a:pt x="106" y="93"/>
                    </a:lnTo>
                    <a:lnTo>
                      <a:pt x="99" y="74"/>
                    </a:lnTo>
                    <a:lnTo>
                      <a:pt x="92" y="53"/>
                    </a:lnTo>
                    <a:lnTo>
                      <a:pt x="83" y="36"/>
                    </a:lnTo>
                    <a:lnTo>
                      <a:pt x="75" y="17"/>
                    </a:lnTo>
                    <a:lnTo>
                      <a:pt x="6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75" name="Freeform 132"/>
              <p:cNvSpPr>
                <a:spLocks noChangeAspect="1"/>
              </p:cNvSpPr>
              <p:nvPr/>
            </p:nvSpPr>
            <p:spPr bwMode="auto">
              <a:xfrm>
                <a:off x="2802" y="10476"/>
                <a:ext cx="289" cy="1194"/>
              </a:xfrm>
              <a:custGeom>
                <a:avLst/>
                <a:gdLst>
                  <a:gd name="T0" fmla="*/ 5 w 289"/>
                  <a:gd name="T1" fmla="*/ 21 h 1194"/>
                  <a:gd name="T2" fmla="*/ 15 w 289"/>
                  <a:gd name="T3" fmla="*/ 33 h 1194"/>
                  <a:gd name="T4" fmla="*/ 22 w 289"/>
                  <a:gd name="T5" fmla="*/ 40 h 1194"/>
                  <a:gd name="T6" fmla="*/ 31 w 289"/>
                  <a:gd name="T7" fmla="*/ 52 h 1194"/>
                  <a:gd name="T8" fmla="*/ 41 w 289"/>
                  <a:gd name="T9" fmla="*/ 64 h 1194"/>
                  <a:gd name="T10" fmla="*/ 50 w 289"/>
                  <a:gd name="T11" fmla="*/ 80 h 1194"/>
                  <a:gd name="T12" fmla="*/ 62 w 289"/>
                  <a:gd name="T13" fmla="*/ 99 h 1194"/>
                  <a:gd name="T14" fmla="*/ 74 w 289"/>
                  <a:gd name="T15" fmla="*/ 118 h 1194"/>
                  <a:gd name="T16" fmla="*/ 88 w 289"/>
                  <a:gd name="T17" fmla="*/ 140 h 1194"/>
                  <a:gd name="T18" fmla="*/ 100 w 289"/>
                  <a:gd name="T19" fmla="*/ 166 h 1194"/>
                  <a:gd name="T20" fmla="*/ 114 w 289"/>
                  <a:gd name="T21" fmla="*/ 192 h 1194"/>
                  <a:gd name="T22" fmla="*/ 126 w 289"/>
                  <a:gd name="T23" fmla="*/ 221 h 1194"/>
                  <a:gd name="T24" fmla="*/ 138 w 289"/>
                  <a:gd name="T25" fmla="*/ 254 h 1194"/>
                  <a:gd name="T26" fmla="*/ 152 w 289"/>
                  <a:gd name="T27" fmla="*/ 287 h 1194"/>
                  <a:gd name="T28" fmla="*/ 164 w 289"/>
                  <a:gd name="T29" fmla="*/ 325 h 1194"/>
                  <a:gd name="T30" fmla="*/ 173 w 289"/>
                  <a:gd name="T31" fmla="*/ 363 h 1194"/>
                  <a:gd name="T32" fmla="*/ 185 w 289"/>
                  <a:gd name="T33" fmla="*/ 406 h 1194"/>
                  <a:gd name="T34" fmla="*/ 195 w 289"/>
                  <a:gd name="T35" fmla="*/ 451 h 1194"/>
                  <a:gd name="T36" fmla="*/ 202 w 289"/>
                  <a:gd name="T37" fmla="*/ 496 h 1194"/>
                  <a:gd name="T38" fmla="*/ 211 w 289"/>
                  <a:gd name="T39" fmla="*/ 546 h 1194"/>
                  <a:gd name="T40" fmla="*/ 216 w 289"/>
                  <a:gd name="T41" fmla="*/ 598 h 1194"/>
                  <a:gd name="T42" fmla="*/ 221 w 289"/>
                  <a:gd name="T43" fmla="*/ 653 h 1194"/>
                  <a:gd name="T44" fmla="*/ 223 w 289"/>
                  <a:gd name="T45" fmla="*/ 710 h 1194"/>
                  <a:gd name="T46" fmla="*/ 225 w 289"/>
                  <a:gd name="T47" fmla="*/ 772 h 1194"/>
                  <a:gd name="T48" fmla="*/ 221 w 289"/>
                  <a:gd name="T49" fmla="*/ 833 h 1194"/>
                  <a:gd name="T50" fmla="*/ 218 w 289"/>
                  <a:gd name="T51" fmla="*/ 902 h 1194"/>
                  <a:gd name="T52" fmla="*/ 213 w 289"/>
                  <a:gd name="T53" fmla="*/ 971 h 1194"/>
                  <a:gd name="T54" fmla="*/ 204 w 289"/>
                  <a:gd name="T55" fmla="*/ 1042 h 1194"/>
                  <a:gd name="T56" fmla="*/ 195 w 289"/>
                  <a:gd name="T57" fmla="*/ 1116 h 1194"/>
                  <a:gd name="T58" fmla="*/ 183 w 289"/>
                  <a:gd name="T59" fmla="*/ 1194 h 1194"/>
                  <a:gd name="T60" fmla="*/ 266 w 289"/>
                  <a:gd name="T61" fmla="*/ 1182 h 1194"/>
                  <a:gd name="T62" fmla="*/ 266 w 289"/>
                  <a:gd name="T63" fmla="*/ 1178 h 1194"/>
                  <a:gd name="T64" fmla="*/ 266 w 289"/>
                  <a:gd name="T65" fmla="*/ 1168 h 1194"/>
                  <a:gd name="T66" fmla="*/ 268 w 289"/>
                  <a:gd name="T67" fmla="*/ 1154 h 1194"/>
                  <a:gd name="T68" fmla="*/ 270 w 289"/>
                  <a:gd name="T69" fmla="*/ 1135 h 1194"/>
                  <a:gd name="T70" fmla="*/ 273 w 289"/>
                  <a:gd name="T71" fmla="*/ 1114 h 1194"/>
                  <a:gd name="T72" fmla="*/ 275 w 289"/>
                  <a:gd name="T73" fmla="*/ 1087 h 1194"/>
                  <a:gd name="T74" fmla="*/ 277 w 289"/>
                  <a:gd name="T75" fmla="*/ 1057 h 1194"/>
                  <a:gd name="T76" fmla="*/ 282 w 289"/>
                  <a:gd name="T77" fmla="*/ 1026 h 1194"/>
                  <a:gd name="T78" fmla="*/ 282 w 289"/>
                  <a:gd name="T79" fmla="*/ 990 h 1194"/>
                  <a:gd name="T80" fmla="*/ 285 w 289"/>
                  <a:gd name="T81" fmla="*/ 952 h 1194"/>
                  <a:gd name="T82" fmla="*/ 287 w 289"/>
                  <a:gd name="T83" fmla="*/ 914 h 1194"/>
                  <a:gd name="T84" fmla="*/ 289 w 289"/>
                  <a:gd name="T85" fmla="*/ 869 h 1194"/>
                  <a:gd name="T86" fmla="*/ 289 w 289"/>
                  <a:gd name="T87" fmla="*/ 826 h 1194"/>
                  <a:gd name="T88" fmla="*/ 289 w 289"/>
                  <a:gd name="T89" fmla="*/ 781 h 1194"/>
                  <a:gd name="T90" fmla="*/ 289 w 289"/>
                  <a:gd name="T91" fmla="*/ 734 h 1194"/>
                  <a:gd name="T92" fmla="*/ 289 w 289"/>
                  <a:gd name="T93" fmla="*/ 686 h 1194"/>
                  <a:gd name="T94" fmla="*/ 285 w 289"/>
                  <a:gd name="T95" fmla="*/ 636 h 1194"/>
                  <a:gd name="T96" fmla="*/ 282 w 289"/>
                  <a:gd name="T97" fmla="*/ 586 h 1194"/>
                  <a:gd name="T98" fmla="*/ 277 w 289"/>
                  <a:gd name="T99" fmla="*/ 536 h 1194"/>
                  <a:gd name="T100" fmla="*/ 273 w 289"/>
                  <a:gd name="T101" fmla="*/ 487 h 1194"/>
                  <a:gd name="T102" fmla="*/ 266 w 289"/>
                  <a:gd name="T103" fmla="*/ 437 h 1194"/>
                  <a:gd name="T104" fmla="*/ 256 w 289"/>
                  <a:gd name="T105" fmla="*/ 389 h 1194"/>
                  <a:gd name="T106" fmla="*/ 244 w 289"/>
                  <a:gd name="T107" fmla="*/ 342 h 1194"/>
                  <a:gd name="T108" fmla="*/ 232 w 289"/>
                  <a:gd name="T109" fmla="*/ 294 h 1194"/>
                  <a:gd name="T110" fmla="*/ 218 w 289"/>
                  <a:gd name="T111" fmla="*/ 247 h 1194"/>
                  <a:gd name="T112" fmla="*/ 202 w 289"/>
                  <a:gd name="T113" fmla="*/ 204 h 1194"/>
                  <a:gd name="T114" fmla="*/ 185 w 289"/>
                  <a:gd name="T115" fmla="*/ 161 h 1194"/>
                  <a:gd name="T116" fmla="*/ 164 w 289"/>
                  <a:gd name="T117" fmla="*/ 121 h 1194"/>
                  <a:gd name="T118" fmla="*/ 142 w 289"/>
                  <a:gd name="T119" fmla="*/ 83 h 1194"/>
                  <a:gd name="T120" fmla="*/ 116 w 289"/>
                  <a:gd name="T121" fmla="*/ 47 h 1194"/>
                  <a:gd name="T122" fmla="*/ 88 w 289"/>
                  <a:gd name="T123" fmla="*/ 16 h 1194"/>
                  <a:gd name="T124" fmla="*/ 0 w 289"/>
                  <a:gd name="T125" fmla="*/ 16 h 1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9"/>
                  <a:gd name="T190" fmla="*/ 0 h 1194"/>
                  <a:gd name="T191" fmla="*/ 289 w 289"/>
                  <a:gd name="T192" fmla="*/ 1194 h 11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9" h="1194">
                    <a:moveTo>
                      <a:pt x="0" y="16"/>
                    </a:moveTo>
                    <a:lnTo>
                      <a:pt x="5" y="21"/>
                    </a:lnTo>
                    <a:lnTo>
                      <a:pt x="7" y="23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2" y="40"/>
                    </a:lnTo>
                    <a:lnTo>
                      <a:pt x="24" y="45"/>
                    </a:lnTo>
                    <a:lnTo>
                      <a:pt x="31" y="52"/>
                    </a:lnTo>
                    <a:lnTo>
                      <a:pt x="36" y="57"/>
                    </a:lnTo>
                    <a:lnTo>
                      <a:pt x="41" y="64"/>
                    </a:lnTo>
                    <a:lnTo>
                      <a:pt x="45" y="73"/>
                    </a:lnTo>
                    <a:lnTo>
                      <a:pt x="50" y="80"/>
                    </a:lnTo>
                    <a:lnTo>
                      <a:pt x="55" y="90"/>
                    </a:lnTo>
                    <a:lnTo>
                      <a:pt x="62" y="99"/>
                    </a:lnTo>
                    <a:lnTo>
                      <a:pt x="67" y="107"/>
                    </a:lnTo>
                    <a:lnTo>
                      <a:pt x="74" y="118"/>
                    </a:lnTo>
                    <a:lnTo>
                      <a:pt x="81" y="128"/>
                    </a:lnTo>
                    <a:lnTo>
                      <a:pt x="88" y="140"/>
                    </a:lnTo>
                    <a:lnTo>
                      <a:pt x="93" y="154"/>
                    </a:lnTo>
                    <a:lnTo>
                      <a:pt x="100" y="166"/>
                    </a:lnTo>
                    <a:lnTo>
                      <a:pt x="105" y="178"/>
                    </a:lnTo>
                    <a:lnTo>
                      <a:pt x="114" y="192"/>
                    </a:lnTo>
                    <a:lnTo>
                      <a:pt x="119" y="206"/>
                    </a:lnTo>
                    <a:lnTo>
                      <a:pt x="126" y="221"/>
                    </a:lnTo>
                    <a:lnTo>
                      <a:pt x="131" y="237"/>
                    </a:lnTo>
                    <a:lnTo>
                      <a:pt x="138" y="254"/>
                    </a:lnTo>
                    <a:lnTo>
                      <a:pt x="145" y="270"/>
                    </a:lnTo>
                    <a:lnTo>
                      <a:pt x="152" y="287"/>
                    </a:lnTo>
                    <a:lnTo>
                      <a:pt x="157" y="306"/>
                    </a:lnTo>
                    <a:lnTo>
                      <a:pt x="164" y="325"/>
                    </a:lnTo>
                    <a:lnTo>
                      <a:pt x="168" y="342"/>
                    </a:lnTo>
                    <a:lnTo>
                      <a:pt x="173" y="363"/>
                    </a:lnTo>
                    <a:lnTo>
                      <a:pt x="178" y="384"/>
                    </a:lnTo>
                    <a:lnTo>
                      <a:pt x="185" y="406"/>
                    </a:lnTo>
                    <a:lnTo>
                      <a:pt x="190" y="427"/>
                    </a:lnTo>
                    <a:lnTo>
                      <a:pt x="195" y="451"/>
                    </a:lnTo>
                    <a:lnTo>
                      <a:pt x="199" y="472"/>
                    </a:lnTo>
                    <a:lnTo>
                      <a:pt x="202" y="496"/>
                    </a:lnTo>
                    <a:lnTo>
                      <a:pt x="206" y="520"/>
                    </a:lnTo>
                    <a:lnTo>
                      <a:pt x="211" y="546"/>
                    </a:lnTo>
                    <a:lnTo>
                      <a:pt x="213" y="572"/>
                    </a:lnTo>
                    <a:lnTo>
                      <a:pt x="216" y="598"/>
                    </a:lnTo>
                    <a:lnTo>
                      <a:pt x="218" y="627"/>
                    </a:lnTo>
                    <a:lnTo>
                      <a:pt x="221" y="653"/>
                    </a:lnTo>
                    <a:lnTo>
                      <a:pt x="221" y="681"/>
                    </a:lnTo>
                    <a:lnTo>
                      <a:pt x="223" y="710"/>
                    </a:lnTo>
                    <a:lnTo>
                      <a:pt x="223" y="741"/>
                    </a:lnTo>
                    <a:lnTo>
                      <a:pt x="225" y="772"/>
                    </a:lnTo>
                    <a:lnTo>
                      <a:pt x="223" y="802"/>
                    </a:lnTo>
                    <a:lnTo>
                      <a:pt x="221" y="833"/>
                    </a:lnTo>
                    <a:lnTo>
                      <a:pt x="221" y="867"/>
                    </a:lnTo>
                    <a:lnTo>
                      <a:pt x="218" y="902"/>
                    </a:lnTo>
                    <a:lnTo>
                      <a:pt x="216" y="935"/>
                    </a:lnTo>
                    <a:lnTo>
                      <a:pt x="213" y="971"/>
                    </a:lnTo>
                    <a:lnTo>
                      <a:pt x="211" y="1004"/>
                    </a:lnTo>
                    <a:lnTo>
                      <a:pt x="204" y="1042"/>
                    </a:lnTo>
                    <a:lnTo>
                      <a:pt x="199" y="1078"/>
                    </a:lnTo>
                    <a:lnTo>
                      <a:pt x="195" y="1116"/>
                    </a:lnTo>
                    <a:lnTo>
                      <a:pt x="187" y="1154"/>
                    </a:lnTo>
                    <a:lnTo>
                      <a:pt x="183" y="1194"/>
                    </a:lnTo>
                    <a:lnTo>
                      <a:pt x="266" y="1185"/>
                    </a:lnTo>
                    <a:lnTo>
                      <a:pt x="266" y="1182"/>
                    </a:lnTo>
                    <a:lnTo>
                      <a:pt x="266" y="1178"/>
                    </a:lnTo>
                    <a:lnTo>
                      <a:pt x="266" y="1173"/>
                    </a:lnTo>
                    <a:lnTo>
                      <a:pt x="266" y="1168"/>
                    </a:lnTo>
                    <a:lnTo>
                      <a:pt x="268" y="1161"/>
                    </a:lnTo>
                    <a:lnTo>
                      <a:pt x="268" y="1154"/>
                    </a:lnTo>
                    <a:lnTo>
                      <a:pt x="270" y="1144"/>
                    </a:lnTo>
                    <a:lnTo>
                      <a:pt x="270" y="1135"/>
                    </a:lnTo>
                    <a:lnTo>
                      <a:pt x="273" y="1125"/>
                    </a:lnTo>
                    <a:lnTo>
                      <a:pt x="273" y="1114"/>
                    </a:lnTo>
                    <a:lnTo>
                      <a:pt x="275" y="1102"/>
                    </a:lnTo>
                    <a:lnTo>
                      <a:pt x="275" y="1087"/>
                    </a:lnTo>
                    <a:lnTo>
                      <a:pt x="277" y="1073"/>
                    </a:lnTo>
                    <a:lnTo>
                      <a:pt x="277" y="1057"/>
                    </a:lnTo>
                    <a:lnTo>
                      <a:pt x="280" y="1042"/>
                    </a:lnTo>
                    <a:lnTo>
                      <a:pt x="282" y="1026"/>
                    </a:lnTo>
                    <a:lnTo>
                      <a:pt x="282" y="1009"/>
                    </a:lnTo>
                    <a:lnTo>
                      <a:pt x="282" y="990"/>
                    </a:lnTo>
                    <a:lnTo>
                      <a:pt x="285" y="971"/>
                    </a:lnTo>
                    <a:lnTo>
                      <a:pt x="285" y="952"/>
                    </a:lnTo>
                    <a:lnTo>
                      <a:pt x="287" y="933"/>
                    </a:lnTo>
                    <a:lnTo>
                      <a:pt x="287" y="914"/>
                    </a:lnTo>
                    <a:lnTo>
                      <a:pt x="289" y="893"/>
                    </a:lnTo>
                    <a:lnTo>
                      <a:pt x="289" y="869"/>
                    </a:lnTo>
                    <a:lnTo>
                      <a:pt x="289" y="848"/>
                    </a:lnTo>
                    <a:lnTo>
                      <a:pt x="289" y="826"/>
                    </a:lnTo>
                    <a:lnTo>
                      <a:pt x="289" y="805"/>
                    </a:lnTo>
                    <a:lnTo>
                      <a:pt x="289" y="781"/>
                    </a:lnTo>
                    <a:lnTo>
                      <a:pt x="289" y="757"/>
                    </a:lnTo>
                    <a:lnTo>
                      <a:pt x="289" y="734"/>
                    </a:lnTo>
                    <a:lnTo>
                      <a:pt x="289" y="710"/>
                    </a:lnTo>
                    <a:lnTo>
                      <a:pt x="289" y="686"/>
                    </a:lnTo>
                    <a:lnTo>
                      <a:pt x="287" y="660"/>
                    </a:lnTo>
                    <a:lnTo>
                      <a:pt x="285" y="636"/>
                    </a:lnTo>
                    <a:lnTo>
                      <a:pt x="285" y="612"/>
                    </a:lnTo>
                    <a:lnTo>
                      <a:pt x="282" y="586"/>
                    </a:lnTo>
                    <a:lnTo>
                      <a:pt x="280" y="563"/>
                    </a:lnTo>
                    <a:lnTo>
                      <a:pt x="277" y="536"/>
                    </a:lnTo>
                    <a:lnTo>
                      <a:pt x="275" y="513"/>
                    </a:lnTo>
                    <a:lnTo>
                      <a:pt x="273" y="487"/>
                    </a:lnTo>
                    <a:lnTo>
                      <a:pt x="268" y="463"/>
                    </a:lnTo>
                    <a:lnTo>
                      <a:pt x="266" y="437"/>
                    </a:lnTo>
                    <a:lnTo>
                      <a:pt x="261" y="413"/>
                    </a:lnTo>
                    <a:lnTo>
                      <a:pt x="256" y="389"/>
                    </a:lnTo>
                    <a:lnTo>
                      <a:pt x="251" y="365"/>
                    </a:lnTo>
                    <a:lnTo>
                      <a:pt x="244" y="342"/>
                    </a:lnTo>
                    <a:lnTo>
                      <a:pt x="240" y="318"/>
                    </a:lnTo>
                    <a:lnTo>
                      <a:pt x="232" y="294"/>
                    </a:lnTo>
                    <a:lnTo>
                      <a:pt x="225" y="270"/>
                    </a:lnTo>
                    <a:lnTo>
                      <a:pt x="218" y="247"/>
                    </a:lnTo>
                    <a:lnTo>
                      <a:pt x="211" y="228"/>
                    </a:lnTo>
                    <a:lnTo>
                      <a:pt x="202" y="204"/>
                    </a:lnTo>
                    <a:lnTo>
                      <a:pt x="192" y="183"/>
                    </a:lnTo>
                    <a:lnTo>
                      <a:pt x="185" y="161"/>
                    </a:lnTo>
                    <a:lnTo>
                      <a:pt x="176" y="142"/>
                    </a:lnTo>
                    <a:lnTo>
                      <a:pt x="164" y="121"/>
                    </a:lnTo>
                    <a:lnTo>
                      <a:pt x="154" y="102"/>
                    </a:lnTo>
                    <a:lnTo>
                      <a:pt x="142" y="83"/>
                    </a:lnTo>
                    <a:lnTo>
                      <a:pt x="131" y="66"/>
                    </a:lnTo>
                    <a:lnTo>
                      <a:pt x="116" y="47"/>
                    </a:lnTo>
                    <a:lnTo>
                      <a:pt x="105" y="31"/>
                    </a:lnTo>
                    <a:lnTo>
                      <a:pt x="88" y="16"/>
                    </a:lnTo>
                    <a:lnTo>
                      <a:pt x="7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76" name="Freeform 133"/>
              <p:cNvSpPr>
                <a:spLocks noChangeAspect="1"/>
              </p:cNvSpPr>
              <p:nvPr/>
            </p:nvSpPr>
            <p:spPr bwMode="auto">
              <a:xfrm>
                <a:off x="3051" y="10412"/>
                <a:ext cx="287" cy="1227"/>
              </a:xfrm>
              <a:custGeom>
                <a:avLst/>
                <a:gdLst>
                  <a:gd name="T0" fmla="*/ 7 w 287"/>
                  <a:gd name="T1" fmla="*/ 59 h 1227"/>
                  <a:gd name="T2" fmla="*/ 26 w 287"/>
                  <a:gd name="T3" fmla="*/ 80 h 1227"/>
                  <a:gd name="T4" fmla="*/ 40 w 287"/>
                  <a:gd name="T5" fmla="*/ 99 h 1227"/>
                  <a:gd name="T6" fmla="*/ 54 w 287"/>
                  <a:gd name="T7" fmla="*/ 118 h 1227"/>
                  <a:gd name="T8" fmla="*/ 71 w 287"/>
                  <a:gd name="T9" fmla="*/ 144 h 1227"/>
                  <a:gd name="T10" fmla="*/ 85 w 287"/>
                  <a:gd name="T11" fmla="*/ 173 h 1227"/>
                  <a:gd name="T12" fmla="*/ 99 w 287"/>
                  <a:gd name="T13" fmla="*/ 209 h 1227"/>
                  <a:gd name="T14" fmla="*/ 116 w 287"/>
                  <a:gd name="T15" fmla="*/ 249 h 1227"/>
                  <a:gd name="T16" fmla="*/ 130 w 287"/>
                  <a:gd name="T17" fmla="*/ 296 h 1227"/>
                  <a:gd name="T18" fmla="*/ 144 w 287"/>
                  <a:gd name="T19" fmla="*/ 349 h 1227"/>
                  <a:gd name="T20" fmla="*/ 159 w 287"/>
                  <a:gd name="T21" fmla="*/ 406 h 1227"/>
                  <a:gd name="T22" fmla="*/ 171 w 287"/>
                  <a:gd name="T23" fmla="*/ 472 h 1227"/>
                  <a:gd name="T24" fmla="*/ 182 w 287"/>
                  <a:gd name="T25" fmla="*/ 546 h 1227"/>
                  <a:gd name="T26" fmla="*/ 189 w 287"/>
                  <a:gd name="T27" fmla="*/ 622 h 1227"/>
                  <a:gd name="T28" fmla="*/ 197 w 287"/>
                  <a:gd name="T29" fmla="*/ 695 h 1227"/>
                  <a:gd name="T30" fmla="*/ 204 w 287"/>
                  <a:gd name="T31" fmla="*/ 764 h 1227"/>
                  <a:gd name="T32" fmla="*/ 208 w 287"/>
                  <a:gd name="T33" fmla="*/ 828 h 1227"/>
                  <a:gd name="T34" fmla="*/ 211 w 287"/>
                  <a:gd name="T35" fmla="*/ 888 h 1227"/>
                  <a:gd name="T36" fmla="*/ 216 w 287"/>
                  <a:gd name="T37" fmla="*/ 945 h 1227"/>
                  <a:gd name="T38" fmla="*/ 218 w 287"/>
                  <a:gd name="T39" fmla="*/ 995 h 1227"/>
                  <a:gd name="T40" fmla="*/ 220 w 287"/>
                  <a:gd name="T41" fmla="*/ 1042 h 1227"/>
                  <a:gd name="T42" fmla="*/ 220 w 287"/>
                  <a:gd name="T43" fmla="*/ 1083 h 1227"/>
                  <a:gd name="T44" fmla="*/ 220 w 287"/>
                  <a:gd name="T45" fmla="*/ 1121 h 1227"/>
                  <a:gd name="T46" fmla="*/ 223 w 287"/>
                  <a:gd name="T47" fmla="*/ 1149 h 1227"/>
                  <a:gd name="T48" fmla="*/ 223 w 287"/>
                  <a:gd name="T49" fmla="*/ 1175 h 1227"/>
                  <a:gd name="T50" fmla="*/ 223 w 287"/>
                  <a:gd name="T51" fmla="*/ 1197 h 1227"/>
                  <a:gd name="T52" fmla="*/ 223 w 287"/>
                  <a:gd name="T53" fmla="*/ 1220 h 1227"/>
                  <a:gd name="T54" fmla="*/ 287 w 287"/>
                  <a:gd name="T55" fmla="*/ 1218 h 1227"/>
                  <a:gd name="T56" fmla="*/ 284 w 287"/>
                  <a:gd name="T57" fmla="*/ 1197 h 1227"/>
                  <a:gd name="T58" fmla="*/ 284 w 287"/>
                  <a:gd name="T59" fmla="*/ 1168 h 1227"/>
                  <a:gd name="T60" fmla="*/ 284 w 287"/>
                  <a:gd name="T61" fmla="*/ 1128 h 1227"/>
                  <a:gd name="T62" fmla="*/ 282 w 287"/>
                  <a:gd name="T63" fmla="*/ 1075 h 1227"/>
                  <a:gd name="T64" fmla="*/ 279 w 287"/>
                  <a:gd name="T65" fmla="*/ 1016 h 1227"/>
                  <a:gd name="T66" fmla="*/ 277 w 287"/>
                  <a:gd name="T67" fmla="*/ 947 h 1227"/>
                  <a:gd name="T68" fmla="*/ 272 w 287"/>
                  <a:gd name="T69" fmla="*/ 876 h 1227"/>
                  <a:gd name="T70" fmla="*/ 270 w 287"/>
                  <a:gd name="T71" fmla="*/ 800 h 1227"/>
                  <a:gd name="T72" fmla="*/ 265 w 287"/>
                  <a:gd name="T73" fmla="*/ 719 h 1227"/>
                  <a:gd name="T74" fmla="*/ 258 w 287"/>
                  <a:gd name="T75" fmla="*/ 641 h 1227"/>
                  <a:gd name="T76" fmla="*/ 251 w 287"/>
                  <a:gd name="T77" fmla="*/ 565 h 1227"/>
                  <a:gd name="T78" fmla="*/ 242 w 287"/>
                  <a:gd name="T79" fmla="*/ 489 h 1227"/>
                  <a:gd name="T80" fmla="*/ 232 w 287"/>
                  <a:gd name="T81" fmla="*/ 420 h 1227"/>
                  <a:gd name="T82" fmla="*/ 220 w 287"/>
                  <a:gd name="T83" fmla="*/ 358 h 1227"/>
                  <a:gd name="T84" fmla="*/ 208 w 287"/>
                  <a:gd name="T85" fmla="*/ 304 h 1227"/>
                  <a:gd name="T86" fmla="*/ 192 w 287"/>
                  <a:gd name="T87" fmla="*/ 256 h 1227"/>
                  <a:gd name="T88" fmla="*/ 178 w 287"/>
                  <a:gd name="T89" fmla="*/ 218 h 1227"/>
                  <a:gd name="T90" fmla="*/ 163 w 287"/>
                  <a:gd name="T91" fmla="*/ 180 h 1227"/>
                  <a:gd name="T92" fmla="*/ 149 w 287"/>
                  <a:gd name="T93" fmla="*/ 149 h 1227"/>
                  <a:gd name="T94" fmla="*/ 137 w 287"/>
                  <a:gd name="T95" fmla="*/ 121 h 1227"/>
                  <a:gd name="T96" fmla="*/ 123 w 287"/>
                  <a:gd name="T97" fmla="*/ 97 h 1227"/>
                  <a:gd name="T98" fmla="*/ 114 w 287"/>
                  <a:gd name="T99" fmla="*/ 76 h 1227"/>
                  <a:gd name="T100" fmla="*/ 97 w 287"/>
                  <a:gd name="T101" fmla="*/ 52 h 1227"/>
                  <a:gd name="T102" fmla="*/ 78 w 287"/>
                  <a:gd name="T103" fmla="*/ 26 h 1227"/>
                  <a:gd name="T104" fmla="*/ 64 w 287"/>
                  <a:gd name="T105" fmla="*/ 11 h 1227"/>
                  <a:gd name="T106" fmla="*/ 0 w 287"/>
                  <a:gd name="T107" fmla="*/ 54 h 1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7"/>
                  <a:gd name="T163" fmla="*/ 0 h 1227"/>
                  <a:gd name="T164" fmla="*/ 287 w 287"/>
                  <a:gd name="T165" fmla="*/ 1227 h 1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7" h="1227">
                    <a:moveTo>
                      <a:pt x="0" y="54"/>
                    </a:moveTo>
                    <a:lnTo>
                      <a:pt x="2" y="54"/>
                    </a:lnTo>
                    <a:lnTo>
                      <a:pt x="5" y="57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80"/>
                    </a:lnTo>
                    <a:lnTo>
                      <a:pt x="31" y="87"/>
                    </a:lnTo>
                    <a:lnTo>
                      <a:pt x="33" y="90"/>
                    </a:lnTo>
                    <a:lnTo>
                      <a:pt x="38" y="95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47" y="109"/>
                    </a:lnTo>
                    <a:lnTo>
                      <a:pt x="52" y="114"/>
                    </a:lnTo>
                    <a:lnTo>
                      <a:pt x="54" y="118"/>
                    </a:lnTo>
                    <a:lnTo>
                      <a:pt x="59" y="125"/>
                    </a:lnTo>
                    <a:lnTo>
                      <a:pt x="62" y="130"/>
                    </a:lnTo>
                    <a:lnTo>
                      <a:pt x="66" y="137"/>
                    </a:lnTo>
                    <a:lnTo>
                      <a:pt x="71" y="144"/>
                    </a:lnTo>
                    <a:lnTo>
                      <a:pt x="73" y="154"/>
                    </a:lnTo>
                    <a:lnTo>
                      <a:pt x="76" y="159"/>
                    </a:lnTo>
                    <a:lnTo>
                      <a:pt x="81" y="166"/>
                    </a:lnTo>
                    <a:lnTo>
                      <a:pt x="85" y="173"/>
                    </a:lnTo>
                    <a:lnTo>
                      <a:pt x="90" y="182"/>
                    </a:lnTo>
                    <a:lnTo>
                      <a:pt x="92" y="192"/>
                    </a:lnTo>
                    <a:lnTo>
                      <a:pt x="97" y="199"/>
                    </a:lnTo>
                    <a:lnTo>
                      <a:pt x="99" y="209"/>
                    </a:lnTo>
                    <a:lnTo>
                      <a:pt x="104" y="220"/>
                    </a:lnTo>
                    <a:lnTo>
                      <a:pt x="107" y="228"/>
                    </a:lnTo>
                    <a:lnTo>
                      <a:pt x="111" y="239"/>
                    </a:lnTo>
                    <a:lnTo>
                      <a:pt x="116" y="249"/>
                    </a:lnTo>
                    <a:lnTo>
                      <a:pt x="118" y="261"/>
                    </a:lnTo>
                    <a:lnTo>
                      <a:pt x="123" y="270"/>
                    </a:lnTo>
                    <a:lnTo>
                      <a:pt x="128" y="282"/>
                    </a:lnTo>
                    <a:lnTo>
                      <a:pt x="130" y="296"/>
                    </a:lnTo>
                    <a:lnTo>
                      <a:pt x="135" y="308"/>
                    </a:lnTo>
                    <a:lnTo>
                      <a:pt x="137" y="320"/>
                    </a:lnTo>
                    <a:lnTo>
                      <a:pt x="142" y="334"/>
                    </a:lnTo>
                    <a:lnTo>
                      <a:pt x="144" y="349"/>
                    </a:lnTo>
                    <a:lnTo>
                      <a:pt x="149" y="363"/>
                    </a:lnTo>
                    <a:lnTo>
                      <a:pt x="152" y="377"/>
                    </a:lnTo>
                    <a:lnTo>
                      <a:pt x="156" y="391"/>
                    </a:lnTo>
                    <a:lnTo>
                      <a:pt x="159" y="406"/>
                    </a:lnTo>
                    <a:lnTo>
                      <a:pt x="161" y="422"/>
                    </a:lnTo>
                    <a:lnTo>
                      <a:pt x="163" y="439"/>
                    </a:lnTo>
                    <a:lnTo>
                      <a:pt x="168" y="456"/>
                    </a:lnTo>
                    <a:lnTo>
                      <a:pt x="171" y="472"/>
                    </a:lnTo>
                    <a:lnTo>
                      <a:pt x="175" y="491"/>
                    </a:lnTo>
                    <a:lnTo>
                      <a:pt x="178" y="510"/>
                    </a:lnTo>
                    <a:lnTo>
                      <a:pt x="180" y="527"/>
                    </a:lnTo>
                    <a:lnTo>
                      <a:pt x="182" y="546"/>
                    </a:lnTo>
                    <a:lnTo>
                      <a:pt x="185" y="567"/>
                    </a:lnTo>
                    <a:lnTo>
                      <a:pt x="187" y="586"/>
                    </a:lnTo>
                    <a:lnTo>
                      <a:pt x="187" y="605"/>
                    </a:lnTo>
                    <a:lnTo>
                      <a:pt x="189" y="622"/>
                    </a:lnTo>
                    <a:lnTo>
                      <a:pt x="192" y="641"/>
                    </a:lnTo>
                    <a:lnTo>
                      <a:pt x="192" y="657"/>
                    </a:lnTo>
                    <a:lnTo>
                      <a:pt x="197" y="676"/>
                    </a:lnTo>
                    <a:lnTo>
                      <a:pt x="197" y="695"/>
                    </a:lnTo>
                    <a:lnTo>
                      <a:pt x="199" y="712"/>
                    </a:lnTo>
                    <a:lnTo>
                      <a:pt x="201" y="731"/>
                    </a:lnTo>
                    <a:lnTo>
                      <a:pt x="201" y="748"/>
                    </a:lnTo>
                    <a:lnTo>
                      <a:pt x="204" y="764"/>
                    </a:lnTo>
                    <a:lnTo>
                      <a:pt x="204" y="781"/>
                    </a:lnTo>
                    <a:lnTo>
                      <a:pt x="206" y="795"/>
                    </a:lnTo>
                    <a:lnTo>
                      <a:pt x="208" y="814"/>
                    </a:lnTo>
                    <a:lnTo>
                      <a:pt x="208" y="828"/>
                    </a:lnTo>
                    <a:lnTo>
                      <a:pt x="211" y="845"/>
                    </a:lnTo>
                    <a:lnTo>
                      <a:pt x="211" y="859"/>
                    </a:lnTo>
                    <a:lnTo>
                      <a:pt x="211" y="874"/>
                    </a:lnTo>
                    <a:lnTo>
                      <a:pt x="211" y="888"/>
                    </a:lnTo>
                    <a:lnTo>
                      <a:pt x="213" y="902"/>
                    </a:lnTo>
                    <a:lnTo>
                      <a:pt x="213" y="916"/>
                    </a:lnTo>
                    <a:lnTo>
                      <a:pt x="216" y="931"/>
                    </a:lnTo>
                    <a:lnTo>
                      <a:pt x="216" y="945"/>
                    </a:lnTo>
                    <a:lnTo>
                      <a:pt x="216" y="957"/>
                    </a:lnTo>
                    <a:lnTo>
                      <a:pt x="216" y="969"/>
                    </a:lnTo>
                    <a:lnTo>
                      <a:pt x="218" y="983"/>
                    </a:lnTo>
                    <a:lnTo>
                      <a:pt x="218" y="995"/>
                    </a:lnTo>
                    <a:lnTo>
                      <a:pt x="218" y="1007"/>
                    </a:lnTo>
                    <a:lnTo>
                      <a:pt x="218" y="1018"/>
                    </a:lnTo>
                    <a:lnTo>
                      <a:pt x="218" y="1030"/>
                    </a:lnTo>
                    <a:lnTo>
                      <a:pt x="220" y="1042"/>
                    </a:lnTo>
                    <a:lnTo>
                      <a:pt x="220" y="1054"/>
                    </a:lnTo>
                    <a:lnTo>
                      <a:pt x="220" y="1064"/>
                    </a:lnTo>
                    <a:lnTo>
                      <a:pt x="220" y="1073"/>
                    </a:lnTo>
                    <a:lnTo>
                      <a:pt x="220" y="1083"/>
                    </a:lnTo>
                    <a:lnTo>
                      <a:pt x="220" y="1092"/>
                    </a:lnTo>
                    <a:lnTo>
                      <a:pt x="220" y="1102"/>
                    </a:lnTo>
                    <a:lnTo>
                      <a:pt x="220" y="1111"/>
                    </a:lnTo>
                    <a:lnTo>
                      <a:pt x="220" y="1121"/>
                    </a:lnTo>
                    <a:lnTo>
                      <a:pt x="223" y="1128"/>
                    </a:lnTo>
                    <a:lnTo>
                      <a:pt x="223" y="1135"/>
                    </a:lnTo>
                    <a:lnTo>
                      <a:pt x="223" y="1142"/>
                    </a:lnTo>
                    <a:lnTo>
                      <a:pt x="223" y="1149"/>
                    </a:lnTo>
                    <a:lnTo>
                      <a:pt x="223" y="1159"/>
                    </a:lnTo>
                    <a:lnTo>
                      <a:pt x="223" y="1163"/>
                    </a:lnTo>
                    <a:lnTo>
                      <a:pt x="223" y="1170"/>
                    </a:lnTo>
                    <a:lnTo>
                      <a:pt x="223" y="1175"/>
                    </a:lnTo>
                    <a:lnTo>
                      <a:pt x="223" y="1182"/>
                    </a:lnTo>
                    <a:lnTo>
                      <a:pt x="223" y="1187"/>
                    </a:lnTo>
                    <a:lnTo>
                      <a:pt x="223" y="1192"/>
                    </a:lnTo>
                    <a:lnTo>
                      <a:pt x="223" y="1197"/>
                    </a:lnTo>
                    <a:lnTo>
                      <a:pt x="223" y="1201"/>
                    </a:lnTo>
                    <a:lnTo>
                      <a:pt x="223" y="1208"/>
                    </a:lnTo>
                    <a:lnTo>
                      <a:pt x="223" y="1216"/>
                    </a:lnTo>
                    <a:lnTo>
                      <a:pt x="223" y="1220"/>
                    </a:lnTo>
                    <a:lnTo>
                      <a:pt x="223" y="1223"/>
                    </a:lnTo>
                    <a:lnTo>
                      <a:pt x="223" y="1227"/>
                    </a:lnTo>
                    <a:lnTo>
                      <a:pt x="287" y="1218"/>
                    </a:lnTo>
                    <a:lnTo>
                      <a:pt x="284" y="1216"/>
                    </a:lnTo>
                    <a:lnTo>
                      <a:pt x="284" y="1208"/>
                    </a:lnTo>
                    <a:lnTo>
                      <a:pt x="284" y="1204"/>
                    </a:lnTo>
                    <a:lnTo>
                      <a:pt x="284" y="1197"/>
                    </a:lnTo>
                    <a:lnTo>
                      <a:pt x="284" y="1192"/>
                    </a:lnTo>
                    <a:lnTo>
                      <a:pt x="284" y="1187"/>
                    </a:lnTo>
                    <a:lnTo>
                      <a:pt x="284" y="1178"/>
                    </a:lnTo>
                    <a:lnTo>
                      <a:pt x="284" y="1168"/>
                    </a:lnTo>
                    <a:lnTo>
                      <a:pt x="284" y="1161"/>
                    </a:lnTo>
                    <a:lnTo>
                      <a:pt x="284" y="1149"/>
                    </a:lnTo>
                    <a:lnTo>
                      <a:pt x="284" y="1140"/>
                    </a:lnTo>
                    <a:lnTo>
                      <a:pt x="284" y="1128"/>
                    </a:lnTo>
                    <a:lnTo>
                      <a:pt x="284" y="1116"/>
                    </a:lnTo>
                    <a:lnTo>
                      <a:pt x="284" y="1104"/>
                    </a:lnTo>
                    <a:lnTo>
                      <a:pt x="282" y="1090"/>
                    </a:lnTo>
                    <a:lnTo>
                      <a:pt x="282" y="1075"/>
                    </a:lnTo>
                    <a:lnTo>
                      <a:pt x="282" y="1061"/>
                    </a:lnTo>
                    <a:lnTo>
                      <a:pt x="282" y="1047"/>
                    </a:lnTo>
                    <a:lnTo>
                      <a:pt x="279" y="1030"/>
                    </a:lnTo>
                    <a:lnTo>
                      <a:pt x="279" y="1016"/>
                    </a:lnTo>
                    <a:lnTo>
                      <a:pt x="279" y="999"/>
                    </a:lnTo>
                    <a:lnTo>
                      <a:pt x="279" y="983"/>
                    </a:lnTo>
                    <a:lnTo>
                      <a:pt x="279" y="966"/>
                    </a:lnTo>
                    <a:lnTo>
                      <a:pt x="277" y="947"/>
                    </a:lnTo>
                    <a:lnTo>
                      <a:pt x="275" y="931"/>
                    </a:lnTo>
                    <a:lnTo>
                      <a:pt x="275" y="912"/>
                    </a:lnTo>
                    <a:lnTo>
                      <a:pt x="275" y="893"/>
                    </a:lnTo>
                    <a:lnTo>
                      <a:pt x="272" y="876"/>
                    </a:lnTo>
                    <a:lnTo>
                      <a:pt x="272" y="857"/>
                    </a:lnTo>
                    <a:lnTo>
                      <a:pt x="272" y="838"/>
                    </a:lnTo>
                    <a:lnTo>
                      <a:pt x="270" y="819"/>
                    </a:lnTo>
                    <a:lnTo>
                      <a:pt x="270" y="800"/>
                    </a:lnTo>
                    <a:lnTo>
                      <a:pt x="268" y="779"/>
                    </a:lnTo>
                    <a:lnTo>
                      <a:pt x="268" y="760"/>
                    </a:lnTo>
                    <a:lnTo>
                      <a:pt x="265" y="738"/>
                    </a:lnTo>
                    <a:lnTo>
                      <a:pt x="265" y="719"/>
                    </a:lnTo>
                    <a:lnTo>
                      <a:pt x="263" y="700"/>
                    </a:lnTo>
                    <a:lnTo>
                      <a:pt x="261" y="681"/>
                    </a:lnTo>
                    <a:lnTo>
                      <a:pt x="258" y="660"/>
                    </a:lnTo>
                    <a:lnTo>
                      <a:pt x="258" y="641"/>
                    </a:lnTo>
                    <a:lnTo>
                      <a:pt x="256" y="622"/>
                    </a:lnTo>
                    <a:lnTo>
                      <a:pt x="256" y="603"/>
                    </a:lnTo>
                    <a:lnTo>
                      <a:pt x="253" y="584"/>
                    </a:lnTo>
                    <a:lnTo>
                      <a:pt x="251" y="565"/>
                    </a:lnTo>
                    <a:lnTo>
                      <a:pt x="249" y="543"/>
                    </a:lnTo>
                    <a:lnTo>
                      <a:pt x="246" y="527"/>
                    </a:lnTo>
                    <a:lnTo>
                      <a:pt x="244" y="508"/>
                    </a:lnTo>
                    <a:lnTo>
                      <a:pt x="242" y="489"/>
                    </a:lnTo>
                    <a:lnTo>
                      <a:pt x="239" y="472"/>
                    </a:lnTo>
                    <a:lnTo>
                      <a:pt x="237" y="456"/>
                    </a:lnTo>
                    <a:lnTo>
                      <a:pt x="234" y="437"/>
                    </a:lnTo>
                    <a:lnTo>
                      <a:pt x="232" y="420"/>
                    </a:lnTo>
                    <a:lnTo>
                      <a:pt x="230" y="403"/>
                    </a:lnTo>
                    <a:lnTo>
                      <a:pt x="227" y="389"/>
                    </a:lnTo>
                    <a:lnTo>
                      <a:pt x="223" y="372"/>
                    </a:lnTo>
                    <a:lnTo>
                      <a:pt x="220" y="358"/>
                    </a:lnTo>
                    <a:lnTo>
                      <a:pt x="216" y="342"/>
                    </a:lnTo>
                    <a:lnTo>
                      <a:pt x="213" y="330"/>
                    </a:lnTo>
                    <a:lnTo>
                      <a:pt x="211" y="315"/>
                    </a:lnTo>
                    <a:lnTo>
                      <a:pt x="208" y="304"/>
                    </a:lnTo>
                    <a:lnTo>
                      <a:pt x="204" y="292"/>
                    </a:lnTo>
                    <a:lnTo>
                      <a:pt x="201" y="280"/>
                    </a:lnTo>
                    <a:lnTo>
                      <a:pt x="197" y="268"/>
                    </a:lnTo>
                    <a:lnTo>
                      <a:pt x="192" y="256"/>
                    </a:lnTo>
                    <a:lnTo>
                      <a:pt x="189" y="247"/>
                    </a:lnTo>
                    <a:lnTo>
                      <a:pt x="185" y="237"/>
                    </a:lnTo>
                    <a:lnTo>
                      <a:pt x="182" y="228"/>
                    </a:lnTo>
                    <a:lnTo>
                      <a:pt x="178" y="218"/>
                    </a:lnTo>
                    <a:lnTo>
                      <a:pt x="173" y="209"/>
                    </a:lnTo>
                    <a:lnTo>
                      <a:pt x="171" y="199"/>
                    </a:lnTo>
                    <a:lnTo>
                      <a:pt x="168" y="190"/>
                    </a:lnTo>
                    <a:lnTo>
                      <a:pt x="163" y="180"/>
                    </a:lnTo>
                    <a:lnTo>
                      <a:pt x="161" y="173"/>
                    </a:lnTo>
                    <a:lnTo>
                      <a:pt x="156" y="166"/>
                    </a:lnTo>
                    <a:lnTo>
                      <a:pt x="154" y="156"/>
                    </a:lnTo>
                    <a:lnTo>
                      <a:pt x="149" y="149"/>
                    </a:lnTo>
                    <a:lnTo>
                      <a:pt x="147" y="142"/>
                    </a:lnTo>
                    <a:lnTo>
                      <a:pt x="144" y="135"/>
                    </a:lnTo>
                    <a:lnTo>
                      <a:pt x="140" y="128"/>
                    </a:lnTo>
                    <a:lnTo>
                      <a:pt x="137" y="121"/>
                    </a:lnTo>
                    <a:lnTo>
                      <a:pt x="133" y="114"/>
                    </a:lnTo>
                    <a:lnTo>
                      <a:pt x="130" y="109"/>
                    </a:lnTo>
                    <a:lnTo>
                      <a:pt x="128" y="102"/>
                    </a:lnTo>
                    <a:lnTo>
                      <a:pt x="123" y="97"/>
                    </a:lnTo>
                    <a:lnTo>
                      <a:pt x="121" y="92"/>
                    </a:lnTo>
                    <a:lnTo>
                      <a:pt x="118" y="87"/>
                    </a:lnTo>
                    <a:lnTo>
                      <a:pt x="116" y="83"/>
                    </a:lnTo>
                    <a:lnTo>
                      <a:pt x="114" y="76"/>
                    </a:lnTo>
                    <a:lnTo>
                      <a:pt x="109" y="71"/>
                    </a:lnTo>
                    <a:lnTo>
                      <a:pt x="107" y="66"/>
                    </a:lnTo>
                    <a:lnTo>
                      <a:pt x="102" y="59"/>
                    </a:lnTo>
                    <a:lnTo>
                      <a:pt x="97" y="52"/>
                    </a:lnTo>
                    <a:lnTo>
                      <a:pt x="92" y="45"/>
                    </a:lnTo>
                    <a:lnTo>
                      <a:pt x="88" y="35"/>
                    </a:lnTo>
                    <a:lnTo>
                      <a:pt x="81" y="30"/>
                    </a:lnTo>
                    <a:lnTo>
                      <a:pt x="78" y="26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77" name="Freeform 134"/>
              <p:cNvSpPr>
                <a:spLocks noChangeAspect="1"/>
              </p:cNvSpPr>
              <p:nvPr/>
            </p:nvSpPr>
            <p:spPr bwMode="auto">
              <a:xfrm>
                <a:off x="1701" y="10093"/>
                <a:ext cx="2520" cy="1715"/>
              </a:xfrm>
              <a:custGeom>
                <a:avLst/>
                <a:gdLst>
                  <a:gd name="T0" fmla="*/ 50 w 2520"/>
                  <a:gd name="T1" fmla="*/ 1658 h 1715"/>
                  <a:gd name="T2" fmla="*/ 121 w 2520"/>
                  <a:gd name="T3" fmla="*/ 1644 h 1715"/>
                  <a:gd name="T4" fmla="*/ 199 w 2520"/>
                  <a:gd name="T5" fmla="*/ 1596 h 1715"/>
                  <a:gd name="T6" fmla="*/ 268 w 2520"/>
                  <a:gd name="T7" fmla="*/ 1504 h 1715"/>
                  <a:gd name="T8" fmla="*/ 306 w 2520"/>
                  <a:gd name="T9" fmla="*/ 1347 h 1715"/>
                  <a:gd name="T10" fmla="*/ 310 w 2520"/>
                  <a:gd name="T11" fmla="*/ 1136 h 1715"/>
                  <a:gd name="T12" fmla="*/ 308 w 2520"/>
                  <a:gd name="T13" fmla="*/ 924 h 1715"/>
                  <a:gd name="T14" fmla="*/ 313 w 2520"/>
                  <a:gd name="T15" fmla="*/ 729 h 1715"/>
                  <a:gd name="T16" fmla="*/ 332 w 2520"/>
                  <a:gd name="T17" fmla="*/ 554 h 1715"/>
                  <a:gd name="T18" fmla="*/ 374 w 2520"/>
                  <a:gd name="T19" fmla="*/ 404 h 1715"/>
                  <a:gd name="T20" fmla="*/ 443 w 2520"/>
                  <a:gd name="T21" fmla="*/ 292 h 1715"/>
                  <a:gd name="T22" fmla="*/ 547 w 2520"/>
                  <a:gd name="T23" fmla="*/ 202 h 1715"/>
                  <a:gd name="T24" fmla="*/ 684 w 2520"/>
                  <a:gd name="T25" fmla="*/ 119 h 1715"/>
                  <a:gd name="T26" fmla="*/ 850 w 2520"/>
                  <a:gd name="T27" fmla="*/ 55 h 1715"/>
                  <a:gd name="T28" fmla="*/ 1040 w 2520"/>
                  <a:gd name="T29" fmla="*/ 12 h 1715"/>
                  <a:gd name="T30" fmla="*/ 1258 w 2520"/>
                  <a:gd name="T31" fmla="*/ 3 h 1715"/>
                  <a:gd name="T32" fmla="*/ 1499 w 2520"/>
                  <a:gd name="T33" fmla="*/ 31 h 1715"/>
                  <a:gd name="T34" fmla="*/ 1755 w 2520"/>
                  <a:gd name="T35" fmla="*/ 129 h 1715"/>
                  <a:gd name="T36" fmla="*/ 2008 w 2520"/>
                  <a:gd name="T37" fmla="*/ 281 h 1715"/>
                  <a:gd name="T38" fmla="*/ 2231 w 2520"/>
                  <a:gd name="T39" fmla="*/ 456 h 1715"/>
                  <a:gd name="T40" fmla="*/ 2404 w 2520"/>
                  <a:gd name="T41" fmla="*/ 623 h 1715"/>
                  <a:gd name="T42" fmla="*/ 2503 w 2520"/>
                  <a:gd name="T43" fmla="*/ 751 h 1715"/>
                  <a:gd name="T44" fmla="*/ 2503 w 2520"/>
                  <a:gd name="T45" fmla="*/ 815 h 1715"/>
                  <a:gd name="T46" fmla="*/ 2432 w 2520"/>
                  <a:gd name="T47" fmla="*/ 827 h 1715"/>
                  <a:gd name="T48" fmla="*/ 2368 w 2520"/>
                  <a:gd name="T49" fmla="*/ 794 h 1715"/>
                  <a:gd name="T50" fmla="*/ 2309 w 2520"/>
                  <a:gd name="T51" fmla="*/ 744 h 1715"/>
                  <a:gd name="T52" fmla="*/ 2238 w 2520"/>
                  <a:gd name="T53" fmla="*/ 670 h 1715"/>
                  <a:gd name="T54" fmla="*/ 2146 w 2520"/>
                  <a:gd name="T55" fmla="*/ 575 h 1715"/>
                  <a:gd name="T56" fmla="*/ 2027 w 2520"/>
                  <a:gd name="T57" fmla="*/ 480 h 1715"/>
                  <a:gd name="T58" fmla="*/ 1895 w 2520"/>
                  <a:gd name="T59" fmla="*/ 390 h 1715"/>
                  <a:gd name="T60" fmla="*/ 1762 w 2520"/>
                  <a:gd name="T61" fmla="*/ 314 h 1715"/>
                  <a:gd name="T62" fmla="*/ 1648 w 2520"/>
                  <a:gd name="T63" fmla="*/ 266 h 1715"/>
                  <a:gd name="T64" fmla="*/ 1566 w 2520"/>
                  <a:gd name="T65" fmla="*/ 254 h 1715"/>
                  <a:gd name="T66" fmla="*/ 1506 w 2520"/>
                  <a:gd name="T67" fmla="*/ 278 h 1715"/>
                  <a:gd name="T68" fmla="*/ 1445 w 2520"/>
                  <a:gd name="T69" fmla="*/ 349 h 1715"/>
                  <a:gd name="T70" fmla="*/ 1381 w 2520"/>
                  <a:gd name="T71" fmla="*/ 395 h 1715"/>
                  <a:gd name="T72" fmla="*/ 1277 w 2520"/>
                  <a:gd name="T73" fmla="*/ 433 h 1715"/>
                  <a:gd name="T74" fmla="*/ 1142 w 2520"/>
                  <a:gd name="T75" fmla="*/ 463 h 1715"/>
                  <a:gd name="T76" fmla="*/ 1028 w 2520"/>
                  <a:gd name="T77" fmla="*/ 482 h 1715"/>
                  <a:gd name="T78" fmla="*/ 936 w 2520"/>
                  <a:gd name="T79" fmla="*/ 497 h 1715"/>
                  <a:gd name="T80" fmla="*/ 855 w 2520"/>
                  <a:gd name="T81" fmla="*/ 501 h 1715"/>
                  <a:gd name="T82" fmla="*/ 777 w 2520"/>
                  <a:gd name="T83" fmla="*/ 506 h 1715"/>
                  <a:gd name="T84" fmla="*/ 694 w 2520"/>
                  <a:gd name="T85" fmla="*/ 506 h 1715"/>
                  <a:gd name="T86" fmla="*/ 602 w 2520"/>
                  <a:gd name="T87" fmla="*/ 506 h 1715"/>
                  <a:gd name="T88" fmla="*/ 531 w 2520"/>
                  <a:gd name="T89" fmla="*/ 525 h 1715"/>
                  <a:gd name="T90" fmla="*/ 462 w 2520"/>
                  <a:gd name="T91" fmla="*/ 575 h 1715"/>
                  <a:gd name="T92" fmla="*/ 422 w 2520"/>
                  <a:gd name="T93" fmla="*/ 644 h 1715"/>
                  <a:gd name="T94" fmla="*/ 403 w 2520"/>
                  <a:gd name="T95" fmla="*/ 701 h 1715"/>
                  <a:gd name="T96" fmla="*/ 391 w 2520"/>
                  <a:gd name="T97" fmla="*/ 777 h 1715"/>
                  <a:gd name="T98" fmla="*/ 388 w 2520"/>
                  <a:gd name="T99" fmla="*/ 898 h 1715"/>
                  <a:gd name="T100" fmla="*/ 388 w 2520"/>
                  <a:gd name="T101" fmla="*/ 1045 h 1715"/>
                  <a:gd name="T102" fmla="*/ 386 w 2520"/>
                  <a:gd name="T103" fmla="*/ 1195 h 1715"/>
                  <a:gd name="T104" fmla="*/ 381 w 2520"/>
                  <a:gd name="T105" fmla="*/ 1328 h 1715"/>
                  <a:gd name="T106" fmla="*/ 374 w 2520"/>
                  <a:gd name="T107" fmla="*/ 1425 h 1715"/>
                  <a:gd name="T108" fmla="*/ 353 w 2520"/>
                  <a:gd name="T109" fmla="*/ 1494 h 1715"/>
                  <a:gd name="T110" fmla="*/ 317 w 2520"/>
                  <a:gd name="T111" fmla="*/ 1561 h 1715"/>
                  <a:gd name="T112" fmla="*/ 268 w 2520"/>
                  <a:gd name="T113" fmla="*/ 1620 h 1715"/>
                  <a:gd name="T114" fmla="*/ 197 w 2520"/>
                  <a:gd name="T115" fmla="*/ 1670 h 1715"/>
                  <a:gd name="T116" fmla="*/ 104 w 2520"/>
                  <a:gd name="T117" fmla="*/ 1703 h 1715"/>
                  <a:gd name="T118" fmla="*/ 0 w 2520"/>
                  <a:gd name="T119" fmla="*/ 1658 h 1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0"/>
                  <a:gd name="T181" fmla="*/ 0 h 1715"/>
                  <a:gd name="T182" fmla="*/ 2520 w 2520"/>
                  <a:gd name="T183" fmla="*/ 1715 h 17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0" h="1715">
                    <a:moveTo>
                      <a:pt x="0" y="1658"/>
                    </a:moveTo>
                    <a:lnTo>
                      <a:pt x="0" y="1658"/>
                    </a:lnTo>
                    <a:lnTo>
                      <a:pt x="5" y="1658"/>
                    </a:lnTo>
                    <a:lnTo>
                      <a:pt x="9" y="1660"/>
                    </a:lnTo>
                    <a:lnTo>
                      <a:pt x="17" y="1660"/>
                    </a:lnTo>
                    <a:lnTo>
                      <a:pt x="24" y="1660"/>
                    </a:lnTo>
                    <a:lnTo>
                      <a:pt x="28" y="1660"/>
                    </a:lnTo>
                    <a:lnTo>
                      <a:pt x="33" y="1660"/>
                    </a:lnTo>
                    <a:lnTo>
                      <a:pt x="38" y="1660"/>
                    </a:lnTo>
                    <a:lnTo>
                      <a:pt x="45" y="1660"/>
                    </a:lnTo>
                    <a:lnTo>
                      <a:pt x="50" y="1658"/>
                    </a:lnTo>
                    <a:lnTo>
                      <a:pt x="54" y="1658"/>
                    </a:lnTo>
                    <a:lnTo>
                      <a:pt x="62" y="1658"/>
                    </a:lnTo>
                    <a:lnTo>
                      <a:pt x="66" y="1658"/>
                    </a:lnTo>
                    <a:lnTo>
                      <a:pt x="73" y="1653"/>
                    </a:lnTo>
                    <a:lnTo>
                      <a:pt x="81" y="1653"/>
                    </a:lnTo>
                    <a:lnTo>
                      <a:pt x="85" y="1651"/>
                    </a:lnTo>
                    <a:lnTo>
                      <a:pt x="92" y="1651"/>
                    </a:lnTo>
                    <a:lnTo>
                      <a:pt x="99" y="1649"/>
                    </a:lnTo>
                    <a:lnTo>
                      <a:pt x="107" y="1649"/>
                    </a:lnTo>
                    <a:lnTo>
                      <a:pt x="114" y="1646"/>
                    </a:lnTo>
                    <a:lnTo>
                      <a:pt x="121" y="1644"/>
                    </a:lnTo>
                    <a:lnTo>
                      <a:pt x="128" y="1639"/>
                    </a:lnTo>
                    <a:lnTo>
                      <a:pt x="135" y="1637"/>
                    </a:lnTo>
                    <a:lnTo>
                      <a:pt x="142" y="1634"/>
                    </a:lnTo>
                    <a:lnTo>
                      <a:pt x="149" y="1632"/>
                    </a:lnTo>
                    <a:lnTo>
                      <a:pt x="159" y="1627"/>
                    </a:lnTo>
                    <a:lnTo>
                      <a:pt x="163" y="1622"/>
                    </a:lnTo>
                    <a:lnTo>
                      <a:pt x="171" y="1618"/>
                    </a:lnTo>
                    <a:lnTo>
                      <a:pt x="178" y="1613"/>
                    </a:lnTo>
                    <a:lnTo>
                      <a:pt x="187" y="1608"/>
                    </a:lnTo>
                    <a:lnTo>
                      <a:pt x="194" y="1603"/>
                    </a:lnTo>
                    <a:lnTo>
                      <a:pt x="199" y="1596"/>
                    </a:lnTo>
                    <a:lnTo>
                      <a:pt x="208" y="1592"/>
                    </a:lnTo>
                    <a:lnTo>
                      <a:pt x="213" y="1582"/>
                    </a:lnTo>
                    <a:lnTo>
                      <a:pt x="220" y="1577"/>
                    </a:lnTo>
                    <a:lnTo>
                      <a:pt x="227" y="1568"/>
                    </a:lnTo>
                    <a:lnTo>
                      <a:pt x="234" y="1561"/>
                    </a:lnTo>
                    <a:lnTo>
                      <a:pt x="239" y="1551"/>
                    </a:lnTo>
                    <a:lnTo>
                      <a:pt x="246" y="1542"/>
                    </a:lnTo>
                    <a:lnTo>
                      <a:pt x="251" y="1535"/>
                    </a:lnTo>
                    <a:lnTo>
                      <a:pt x="258" y="1525"/>
                    </a:lnTo>
                    <a:lnTo>
                      <a:pt x="261" y="1513"/>
                    </a:lnTo>
                    <a:lnTo>
                      <a:pt x="268" y="1504"/>
                    </a:lnTo>
                    <a:lnTo>
                      <a:pt x="272" y="1492"/>
                    </a:lnTo>
                    <a:lnTo>
                      <a:pt x="277" y="1480"/>
                    </a:lnTo>
                    <a:lnTo>
                      <a:pt x="282" y="1468"/>
                    </a:lnTo>
                    <a:lnTo>
                      <a:pt x="287" y="1454"/>
                    </a:lnTo>
                    <a:lnTo>
                      <a:pt x="291" y="1440"/>
                    </a:lnTo>
                    <a:lnTo>
                      <a:pt x="294" y="1428"/>
                    </a:lnTo>
                    <a:lnTo>
                      <a:pt x="296" y="1413"/>
                    </a:lnTo>
                    <a:lnTo>
                      <a:pt x="298" y="1397"/>
                    </a:lnTo>
                    <a:lnTo>
                      <a:pt x="301" y="1380"/>
                    </a:lnTo>
                    <a:lnTo>
                      <a:pt x="306" y="1364"/>
                    </a:lnTo>
                    <a:lnTo>
                      <a:pt x="306" y="1347"/>
                    </a:lnTo>
                    <a:lnTo>
                      <a:pt x="308" y="1330"/>
                    </a:lnTo>
                    <a:lnTo>
                      <a:pt x="308" y="1311"/>
                    </a:lnTo>
                    <a:lnTo>
                      <a:pt x="310" y="1292"/>
                    </a:lnTo>
                    <a:lnTo>
                      <a:pt x="310" y="1273"/>
                    </a:lnTo>
                    <a:lnTo>
                      <a:pt x="310" y="1252"/>
                    </a:lnTo>
                    <a:lnTo>
                      <a:pt x="310" y="1233"/>
                    </a:lnTo>
                    <a:lnTo>
                      <a:pt x="310" y="1214"/>
                    </a:lnTo>
                    <a:lnTo>
                      <a:pt x="310" y="1195"/>
                    </a:lnTo>
                    <a:lnTo>
                      <a:pt x="310" y="1176"/>
                    </a:lnTo>
                    <a:lnTo>
                      <a:pt x="310" y="1155"/>
                    </a:lnTo>
                    <a:lnTo>
                      <a:pt x="310" y="1136"/>
                    </a:lnTo>
                    <a:lnTo>
                      <a:pt x="310" y="1114"/>
                    </a:lnTo>
                    <a:lnTo>
                      <a:pt x="310" y="1098"/>
                    </a:lnTo>
                    <a:lnTo>
                      <a:pt x="310" y="1079"/>
                    </a:lnTo>
                    <a:lnTo>
                      <a:pt x="310" y="1057"/>
                    </a:lnTo>
                    <a:lnTo>
                      <a:pt x="310" y="1038"/>
                    </a:lnTo>
                    <a:lnTo>
                      <a:pt x="310" y="1022"/>
                    </a:lnTo>
                    <a:lnTo>
                      <a:pt x="310" y="1000"/>
                    </a:lnTo>
                    <a:lnTo>
                      <a:pt x="310" y="984"/>
                    </a:lnTo>
                    <a:lnTo>
                      <a:pt x="308" y="962"/>
                    </a:lnTo>
                    <a:lnTo>
                      <a:pt x="308" y="943"/>
                    </a:lnTo>
                    <a:lnTo>
                      <a:pt x="308" y="924"/>
                    </a:lnTo>
                    <a:lnTo>
                      <a:pt x="308" y="905"/>
                    </a:lnTo>
                    <a:lnTo>
                      <a:pt x="308" y="889"/>
                    </a:lnTo>
                    <a:lnTo>
                      <a:pt x="308" y="872"/>
                    </a:lnTo>
                    <a:lnTo>
                      <a:pt x="308" y="853"/>
                    </a:lnTo>
                    <a:lnTo>
                      <a:pt x="310" y="834"/>
                    </a:lnTo>
                    <a:lnTo>
                      <a:pt x="310" y="817"/>
                    </a:lnTo>
                    <a:lnTo>
                      <a:pt x="310" y="798"/>
                    </a:lnTo>
                    <a:lnTo>
                      <a:pt x="310" y="782"/>
                    </a:lnTo>
                    <a:lnTo>
                      <a:pt x="310" y="765"/>
                    </a:lnTo>
                    <a:lnTo>
                      <a:pt x="313" y="746"/>
                    </a:lnTo>
                    <a:lnTo>
                      <a:pt x="313" y="729"/>
                    </a:lnTo>
                    <a:lnTo>
                      <a:pt x="315" y="713"/>
                    </a:lnTo>
                    <a:lnTo>
                      <a:pt x="315" y="696"/>
                    </a:lnTo>
                    <a:lnTo>
                      <a:pt x="315" y="680"/>
                    </a:lnTo>
                    <a:lnTo>
                      <a:pt x="317" y="663"/>
                    </a:lnTo>
                    <a:lnTo>
                      <a:pt x="320" y="644"/>
                    </a:lnTo>
                    <a:lnTo>
                      <a:pt x="322" y="630"/>
                    </a:lnTo>
                    <a:lnTo>
                      <a:pt x="322" y="613"/>
                    </a:lnTo>
                    <a:lnTo>
                      <a:pt x="324" y="599"/>
                    </a:lnTo>
                    <a:lnTo>
                      <a:pt x="327" y="582"/>
                    </a:lnTo>
                    <a:lnTo>
                      <a:pt x="329" y="568"/>
                    </a:lnTo>
                    <a:lnTo>
                      <a:pt x="332" y="554"/>
                    </a:lnTo>
                    <a:lnTo>
                      <a:pt x="334" y="537"/>
                    </a:lnTo>
                    <a:lnTo>
                      <a:pt x="336" y="523"/>
                    </a:lnTo>
                    <a:lnTo>
                      <a:pt x="341" y="509"/>
                    </a:lnTo>
                    <a:lnTo>
                      <a:pt x="341" y="497"/>
                    </a:lnTo>
                    <a:lnTo>
                      <a:pt x="348" y="482"/>
                    </a:lnTo>
                    <a:lnTo>
                      <a:pt x="351" y="468"/>
                    </a:lnTo>
                    <a:lnTo>
                      <a:pt x="355" y="456"/>
                    </a:lnTo>
                    <a:lnTo>
                      <a:pt x="360" y="442"/>
                    </a:lnTo>
                    <a:lnTo>
                      <a:pt x="362" y="430"/>
                    </a:lnTo>
                    <a:lnTo>
                      <a:pt x="367" y="416"/>
                    </a:lnTo>
                    <a:lnTo>
                      <a:pt x="374" y="404"/>
                    </a:lnTo>
                    <a:lnTo>
                      <a:pt x="379" y="392"/>
                    </a:lnTo>
                    <a:lnTo>
                      <a:pt x="384" y="380"/>
                    </a:lnTo>
                    <a:lnTo>
                      <a:pt x="388" y="368"/>
                    </a:lnTo>
                    <a:lnTo>
                      <a:pt x="396" y="359"/>
                    </a:lnTo>
                    <a:lnTo>
                      <a:pt x="400" y="347"/>
                    </a:lnTo>
                    <a:lnTo>
                      <a:pt x="407" y="338"/>
                    </a:lnTo>
                    <a:lnTo>
                      <a:pt x="412" y="326"/>
                    </a:lnTo>
                    <a:lnTo>
                      <a:pt x="422" y="319"/>
                    </a:lnTo>
                    <a:lnTo>
                      <a:pt x="429" y="309"/>
                    </a:lnTo>
                    <a:lnTo>
                      <a:pt x="436" y="300"/>
                    </a:lnTo>
                    <a:lnTo>
                      <a:pt x="443" y="292"/>
                    </a:lnTo>
                    <a:lnTo>
                      <a:pt x="452" y="283"/>
                    </a:lnTo>
                    <a:lnTo>
                      <a:pt x="459" y="276"/>
                    </a:lnTo>
                    <a:lnTo>
                      <a:pt x="469" y="266"/>
                    </a:lnTo>
                    <a:lnTo>
                      <a:pt x="476" y="257"/>
                    </a:lnTo>
                    <a:lnTo>
                      <a:pt x="488" y="250"/>
                    </a:lnTo>
                    <a:lnTo>
                      <a:pt x="497" y="240"/>
                    </a:lnTo>
                    <a:lnTo>
                      <a:pt x="507" y="233"/>
                    </a:lnTo>
                    <a:lnTo>
                      <a:pt x="516" y="226"/>
                    </a:lnTo>
                    <a:lnTo>
                      <a:pt x="528" y="216"/>
                    </a:lnTo>
                    <a:lnTo>
                      <a:pt x="538" y="209"/>
                    </a:lnTo>
                    <a:lnTo>
                      <a:pt x="547" y="202"/>
                    </a:lnTo>
                    <a:lnTo>
                      <a:pt x="559" y="195"/>
                    </a:lnTo>
                    <a:lnTo>
                      <a:pt x="571" y="186"/>
                    </a:lnTo>
                    <a:lnTo>
                      <a:pt x="583" y="178"/>
                    </a:lnTo>
                    <a:lnTo>
                      <a:pt x="594" y="171"/>
                    </a:lnTo>
                    <a:lnTo>
                      <a:pt x="606" y="164"/>
                    </a:lnTo>
                    <a:lnTo>
                      <a:pt x="618" y="157"/>
                    </a:lnTo>
                    <a:lnTo>
                      <a:pt x="630" y="148"/>
                    </a:lnTo>
                    <a:lnTo>
                      <a:pt x="644" y="140"/>
                    </a:lnTo>
                    <a:lnTo>
                      <a:pt x="656" y="133"/>
                    </a:lnTo>
                    <a:lnTo>
                      <a:pt x="670" y="126"/>
                    </a:lnTo>
                    <a:lnTo>
                      <a:pt x="684" y="119"/>
                    </a:lnTo>
                    <a:lnTo>
                      <a:pt x="699" y="114"/>
                    </a:lnTo>
                    <a:lnTo>
                      <a:pt x="711" y="105"/>
                    </a:lnTo>
                    <a:lnTo>
                      <a:pt x="727" y="100"/>
                    </a:lnTo>
                    <a:lnTo>
                      <a:pt x="739" y="93"/>
                    </a:lnTo>
                    <a:lnTo>
                      <a:pt x="753" y="88"/>
                    </a:lnTo>
                    <a:lnTo>
                      <a:pt x="770" y="81"/>
                    </a:lnTo>
                    <a:lnTo>
                      <a:pt x="784" y="76"/>
                    </a:lnTo>
                    <a:lnTo>
                      <a:pt x="801" y="69"/>
                    </a:lnTo>
                    <a:lnTo>
                      <a:pt x="817" y="64"/>
                    </a:lnTo>
                    <a:lnTo>
                      <a:pt x="834" y="60"/>
                    </a:lnTo>
                    <a:lnTo>
                      <a:pt x="850" y="55"/>
                    </a:lnTo>
                    <a:lnTo>
                      <a:pt x="864" y="50"/>
                    </a:lnTo>
                    <a:lnTo>
                      <a:pt x="881" y="45"/>
                    </a:lnTo>
                    <a:lnTo>
                      <a:pt x="898" y="41"/>
                    </a:lnTo>
                    <a:lnTo>
                      <a:pt x="917" y="36"/>
                    </a:lnTo>
                    <a:lnTo>
                      <a:pt x="931" y="31"/>
                    </a:lnTo>
                    <a:lnTo>
                      <a:pt x="950" y="26"/>
                    </a:lnTo>
                    <a:lnTo>
                      <a:pt x="969" y="24"/>
                    </a:lnTo>
                    <a:lnTo>
                      <a:pt x="985" y="22"/>
                    </a:lnTo>
                    <a:lnTo>
                      <a:pt x="1004" y="17"/>
                    </a:lnTo>
                    <a:lnTo>
                      <a:pt x="1023" y="15"/>
                    </a:lnTo>
                    <a:lnTo>
                      <a:pt x="1040" y="12"/>
                    </a:lnTo>
                    <a:lnTo>
                      <a:pt x="1059" y="10"/>
                    </a:lnTo>
                    <a:lnTo>
                      <a:pt x="1078" y="7"/>
                    </a:lnTo>
                    <a:lnTo>
                      <a:pt x="1097" y="5"/>
                    </a:lnTo>
                    <a:lnTo>
                      <a:pt x="1116" y="3"/>
                    </a:lnTo>
                    <a:lnTo>
                      <a:pt x="1137" y="3"/>
                    </a:lnTo>
                    <a:lnTo>
                      <a:pt x="1156" y="3"/>
                    </a:lnTo>
                    <a:lnTo>
                      <a:pt x="1175" y="0"/>
                    </a:lnTo>
                    <a:lnTo>
                      <a:pt x="1196" y="0"/>
                    </a:lnTo>
                    <a:lnTo>
                      <a:pt x="1217" y="3"/>
                    </a:lnTo>
                    <a:lnTo>
                      <a:pt x="1236" y="3"/>
                    </a:lnTo>
                    <a:lnTo>
                      <a:pt x="1258" y="3"/>
                    </a:lnTo>
                    <a:lnTo>
                      <a:pt x="1277" y="3"/>
                    </a:lnTo>
                    <a:lnTo>
                      <a:pt x="1300" y="5"/>
                    </a:lnTo>
                    <a:lnTo>
                      <a:pt x="1319" y="5"/>
                    </a:lnTo>
                    <a:lnTo>
                      <a:pt x="1343" y="7"/>
                    </a:lnTo>
                    <a:lnTo>
                      <a:pt x="1362" y="12"/>
                    </a:lnTo>
                    <a:lnTo>
                      <a:pt x="1386" y="15"/>
                    </a:lnTo>
                    <a:lnTo>
                      <a:pt x="1409" y="17"/>
                    </a:lnTo>
                    <a:lnTo>
                      <a:pt x="1431" y="19"/>
                    </a:lnTo>
                    <a:lnTo>
                      <a:pt x="1454" y="24"/>
                    </a:lnTo>
                    <a:lnTo>
                      <a:pt x="1478" y="29"/>
                    </a:lnTo>
                    <a:lnTo>
                      <a:pt x="1499" y="31"/>
                    </a:lnTo>
                    <a:lnTo>
                      <a:pt x="1523" y="38"/>
                    </a:lnTo>
                    <a:lnTo>
                      <a:pt x="1547" y="43"/>
                    </a:lnTo>
                    <a:lnTo>
                      <a:pt x="1568" y="50"/>
                    </a:lnTo>
                    <a:lnTo>
                      <a:pt x="1592" y="57"/>
                    </a:lnTo>
                    <a:lnTo>
                      <a:pt x="1615" y="67"/>
                    </a:lnTo>
                    <a:lnTo>
                      <a:pt x="1639" y="76"/>
                    </a:lnTo>
                    <a:lnTo>
                      <a:pt x="1663" y="86"/>
                    </a:lnTo>
                    <a:lnTo>
                      <a:pt x="1686" y="95"/>
                    </a:lnTo>
                    <a:lnTo>
                      <a:pt x="1710" y="105"/>
                    </a:lnTo>
                    <a:lnTo>
                      <a:pt x="1731" y="117"/>
                    </a:lnTo>
                    <a:lnTo>
                      <a:pt x="1755" y="129"/>
                    </a:lnTo>
                    <a:lnTo>
                      <a:pt x="1779" y="140"/>
                    </a:lnTo>
                    <a:lnTo>
                      <a:pt x="1802" y="152"/>
                    </a:lnTo>
                    <a:lnTo>
                      <a:pt x="1826" y="167"/>
                    </a:lnTo>
                    <a:lnTo>
                      <a:pt x="1850" y="181"/>
                    </a:lnTo>
                    <a:lnTo>
                      <a:pt x="1871" y="193"/>
                    </a:lnTo>
                    <a:lnTo>
                      <a:pt x="1895" y="207"/>
                    </a:lnTo>
                    <a:lnTo>
                      <a:pt x="1918" y="221"/>
                    </a:lnTo>
                    <a:lnTo>
                      <a:pt x="1940" y="235"/>
                    </a:lnTo>
                    <a:lnTo>
                      <a:pt x="1963" y="250"/>
                    </a:lnTo>
                    <a:lnTo>
                      <a:pt x="1985" y="264"/>
                    </a:lnTo>
                    <a:lnTo>
                      <a:pt x="2008" y="281"/>
                    </a:lnTo>
                    <a:lnTo>
                      <a:pt x="2030" y="295"/>
                    </a:lnTo>
                    <a:lnTo>
                      <a:pt x="2051" y="311"/>
                    </a:lnTo>
                    <a:lnTo>
                      <a:pt x="2072" y="326"/>
                    </a:lnTo>
                    <a:lnTo>
                      <a:pt x="2094" y="342"/>
                    </a:lnTo>
                    <a:lnTo>
                      <a:pt x="2115" y="359"/>
                    </a:lnTo>
                    <a:lnTo>
                      <a:pt x="2134" y="376"/>
                    </a:lnTo>
                    <a:lnTo>
                      <a:pt x="2155" y="390"/>
                    </a:lnTo>
                    <a:lnTo>
                      <a:pt x="2174" y="406"/>
                    </a:lnTo>
                    <a:lnTo>
                      <a:pt x="2196" y="423"/>
                    </a:lnTo>
                    <a:lnTo>
                      <a:pt x="2212" y="440"/>
                    </a:lnTo>
                    <a:lnTo>
                      <a:pt x="2231" y="456"/>
                    </a:lnTo>
                    <a:lnTo>
                      <a:pt x="2250" y="473"/>
                    </a:lnTo>
                    <a:lnTo>
                      <a:pt x="2269" y="487"/>
                    </a:lnTo>
                    <a:lnTo>
                      <a:pt x="2283" y="504"/>
                    </a:lnTo>
                    <a:lnTo>
                      <a:pt x="2300" y="518"/>
                    </a:lnTo>
                    <a:lnTo>
                      <a:pt x="2319" y="535"/>
                    </a:lnTo>
                    <a:lnTo>
                      <a:pt x="2333" y="551"/>
                    </a:lnTo>
                    <a:lnTo>
                      <a:pt x="2349" y="566"/>
                    </a:lnTo>
                    <a:lnTo>
                      <a:pt x="2364" y="580"/>
                    </a:lnTo>
                    <a:lnTo>
                      <a:pt x="2378" y="594"/>
                    </a:lnTo>
                    <a:lnTo>
                      <a:pt x="2392" y="611"/>
                    </a:lnTo>
                    <a:lnTo>
                      <a:pt x="2404" y="623"/>
                    </a:lnTo>
                    <a:lnTo>
                      <a:pt x="2418" y="637"/>
                    </a:lnTo>
                    <a:lnTo>
                      <a:pt x="2430" y="651"/>
                    </a:lnTo>
                    <a:lnTo>
                      <a:pt x="2442" y="663"/>
                    </a:lnTo>
                    <a:lnTo>
                      <a:pt x="2449" y="675"/>
                    </a:lnTo>
                    <a:lnTo>
                      <a:pt x="2461" y="689"/>
                    </a:lnTo>
                    <a:lnTo>
                      <a:pt x="2470" y="699"/>
                    </a:lnTo>
                    <a:lnTo>
                      <a:pt x="2477" y="710"/>
                    </a:lnTo>
                    <a:lnTo>
                      <a:pt x="2484" y="722"/>
                    </a:lnTo>
                    <a:lnTo>
                      <a:pt x="2492" y="732"/>
                    </a:lnTo>
                    <a:lnTo>
                      <a:pt x="2499" y="741"/>
                    </a:lnTo>
                    <a:lnTo>
                      <a:pt x="2503" y="751"/>
                    </a:lnTo>
                    <a:lnTo>
                      <a:pt x="2508" y="758"/>
                    </a:lnTo>
                    <a:lnTo>
                      <a:pt x="2513" y="767"/>
                    </a:lnTo>
                    <a:lnTo>
                      <a:pt x="2515" y="775"/>
                    </a:lnTo>
                    <a:lnTo>
                      <a:pt x="2518" y="779"/>
                    </a:lnTo>
                    <a:lnTo>
                      <a:pt x="2518" y="786"/>
                    </a:lnTo>
                    <a:lnTo>
                      <a:pt x="2520" y="791"/>
                    </a:lnTo>
                    <a:lnTo>
                      <a:pt x="2518" y="796"/>
                    </a:lnTo>
                    <a:lnTo>
                      <a:pt x="2518" y="801"/>
                    </a:lnTo>
                    <a:lnTo>
                      <a:pt x="2513" y="805"/>
                    </a:lnTo>
                    <a:lnTo>
                      <a:pt x="2508" y="810"/>
                    </a:lnTo>
                    <a:lnTo>
                      <a:pt x="2503" y="815"/>
                    </a:lnTo>
                    <a:lnTo>
                      <a:pt x="2499" y="820"/>
                    </a:lnTo>
                    <a:lnTo>
                      <a:pt x="2492" y="822"/>
                    </a:lnTo>
                    <a:lnTo>
                      <a:pt x="2487" y="827"/>
                    </a:lnTo>
                    <a:lnTo>
                      <a:pt x="2482" y="829"/>
                    </a:lnTo>
                    <a:lnTo>
                      <a:pt x="2475" y="832"/>
                    </a:lnTo>
                    <a:lnTo>
                      <a:pt x="2470" y="832"/>
                    </a:lnTo>
                    <a:lnTo>
                      <a:pt x="2463" y="832"/>
                    </a:lnTo>
                    <a:lnTo>
                      <a:pt x="2456" y="832"/>
                    </a:lnTo>
                    <a:lnTo>
                      <a:pt x="2447" y="832"/>
                    </a:lnTo>
                    <a:lnTo>
                      <a:pt x="2439" y="829"/>
                    </a:lnTo>
                    <a:lnTo>
                      <a:pt x="2432" y="827"/>
                    </a:lnTo>
                    <a:lnTo>
                      <a:pt x="2423" y="822"/>
                    </a:lnTo>
                    <a:lnTo>
                      <a:pt x="2416" y="820"/>
                    </a:lnTo>
                    <a:lnTo>
                      <a:pt x="2409" y="817"/>
                    </a:lnTo>
                    <a:lnTo>
                      <a:pt x="2404" y="815"/>
                    </a:lnTo>
                    <a:lnTo>
                      <a:pt x="2399" y="813"/>
                    </a:lnTo>
                    <a:lnTo>
                      <a:pt x="2394" y="810"/>
                    </a:lnTo>
                    <a:lnTo>
                      <a:pt x="2390" y="808"/>
                    </a:lnTo>
                    <a:lnTo>
                      <a:pt x="2385" y="805"/>
                    </a:lnTo>
                    <a:lnTo>
                      <a:pt x="2380" y="801"/>
                    </a:lnTo>
                    <a:lnTo>
                      <a:pt x="2376" y="798"/>
                    </a:lnTo>
                    <a:lnTo>
                      <a:pt x="2368" y="794"/>
                    </a:lnTo>
                    <a:lnTo>
                      <a:pt x="2364" y="791"/>
                    </a:lnTo>
                    <a:lnTo>
                      <a:pt x="2359" y="786"/>
                    </a:lnTo>
                    <a:lnTo>
                      <a:pt x="2354" y="782"/>
                    </a:lnTo>
                    <a:lnTo>
                      <a:pt x="2349" y="777"/>
                    </a:lnTo>
                    <a:lnTo>
                      <a:pt x="2345" y="775"/>
                    </a:lnTo>
                    <a:lnTo>
                      <a:pt x="2338" y="770"/>
                    </a:lnTo>
                    <a:lnTo>
                      <a:pt x="2333" y="765"/>
                    </a:lnTo>
                    <a:lnTo>
                      <a:pt x="2326" y="760"/>
                    </a:lnTo>
                    <a:lnTo>
                      <a:pt x="2321" y="753"/>
                    </a:lnTo>
                    <a:lnTo>
                      <a:pt x="2316" y="748"/>
                    </a:lnTo>
                    <a:lnTo>
                      <a:pt x="2309" y="744"/>
                    </a:lnTo>
                    <a:lnTo>
                      <a:pt x="2304" y="737"/>
                    </a:lnTo>
                    <a:lnTo>
                      <a:pt x="2297" y="732"/>
                    </a:lnTo>
                    <a:lnTo>
                      <a:pt x="2290" y="725"/>
                    </a:lnTo>
                    <a:lnTo>
                      <a:pt x="2286" y="720"/>
                    </a:lnTo>
                    <a:lnTo>
                      <a:pt x="2278" y="713"/>
                    </a:lnTo>
                    <a:lnTo>
                      <a:pt x="2271" y="706"/>
                    </a:lnTo>
                    <a:lnTo>
                      <a:pt x="2267" y="699"/>
                    </a:lnTo>
                    <a:lnTo>
                      <a:pt x="2259" y="691"/>
                    </a:lnTo>
                    <a:lnTo>
                      <a:pt x="2252" y="684"/>
                    </a:lnTo>
                    <a:lnTo>
                      <a:pt x="2245" y="677"/>
                    </a:lnTo>
                    <a:lnTo>
                      <a:pt x="2238" y="670"/>
                    </a:lnTo>
                    <a:lnTo>
                      <a:pt x="2231" y="663"/>
                    </a:lnTo>
                    <a:lnTo>
                      <a:pt x="2224" y="653"/>
                    </a:lnTo>
                    <a:lnTo>
                      <a:pt x="2217" y="644"/>
                    </a:lnTo>
                    <a:lnTo>
                      <a:pt x="2210" y="637"/>
                    </a:lnTo>
                    <a:lnTo>
                      <a:pt x="2200" y="630"/>
                    </a:lnTo>
                    <a:lnTo>
                      <a:pt x="2193" y="620"/>
                    </a:lnTo>
                    <a:lnTo>
                      <a:pt x="2184" y="611"/>
                    </a:lnTo>
                    <a:lnTo>
                      <a:pt x="2174" y="601"/>
                    </a:lnTo>
                    <a:lnTo>
                      <a:pt x="2167" y="594"/>
                    </a:lnTo>
                    <a:lnTo>
                      <a:pt x="2155" y="585"/>
                    </a:lnTo>
                    <a:lnTo>
                      <a:pt x="2146" y="575"/>
                    </a:lnTo>
                    <a:lnTo>
                      <a:pt x="2136" y="568"/>
                    </a:lnTo>
                    <a:lnTo>
                      <a:pt x="2127" y="558"/>
                    </a:lnTo>
                    <a:lnTo>
                      <a:pt x="2115" y="551"/>
                    </a:lnTo>
                    <a:lnTo>
                      <a:pt x="2103" y="542"/>
                    </a:lnTo>
                    <a:lnTo>
                      <a:pt x="2094" y="532"/>
                    </a:lnTo>
                    <a:lnTo>
                      <a:pt x="2084" y="525"/>
                    </a:lnTo>
                    <a:lnTo>
                      <a:pt x="2072" y="516"/>
                    </a:lnTo>
                    <a:lnTo>
                      <a:pt x="2061" y="506"/>
                    </a:lnTo>
                    <a:lnTo>
                      <a:pt x="2049" y="497"/>
                    </a:lnTo>
                    <a:lnTo>
                      <a:pt x="2037" y="490"/>
                    </a:lnTo>
                    <a:lnTo>
                      <a:pt x="2027" y="480"/>
                    </a:lnTo>
                    <a:lnTo>
                      <a:pt x="2016" y="473"/>
                    </a:lnTo>
                    <a:lnTo>
                      <a:pt x="2004" y="461"/>
                    </a:lnTo>
                    <a:lnTo>
                      <a:pt x="1992" y="454"/>
                    </a:lnTo>
                    <a:lnTo>
                      <a:pt x="1978" y="447"/>
                    </a:lnTo>
                    <a:lnTo>
                      <a:pt x="1966" y="437"/>
                    </a:lnTo>
                    <a:lnTo>
                      <a:pt x="1954" y="430"/>
                    </a:lnTo>
                    <a:lnTo>
                      <a:pt x="1942" y="421"/>
                    </a:lnTo>
                    <a:lnTo>
                      <a:pt x="1930" y="414"/>
                    </a:lnTo>
                    <a:lnTo>
                      <a:pt x="1918" y="406"/>
                    </a:lnTo>
                    <a:lnTo>
                      <a:pt x="1907" y="399"/>
                    </a:lnTo>
                    <a:lnTo>
                      <a:pt x="1895" y="390"/>
                    </a:lnTo>
                    <a:lnTo>
                      <a:pt x="1881" y="383"/>
                    </a:lnTo>
                    <a:lnTo>
                      <a:pt x="1869" y="376"/>
                    </a:lnTo>
                    <a:lnTo>
                      <a:pt x="1857" y="366"/>
                    </a:lnTo>
                    <a:lnTo>
                      <a:pt x="1845" y="361"/>
                    </a:lnTo>
                    <a:lnTo>
                      <a:pt x="1831" y="352"/>
                    </a:lnTo>
                    <a:lnTo>
                      <a:pt x="1821" y="345"/>
                    </a:lnTo>
                    <a:lnTo>
                      <a:pt x="1809" y="338"/>
                    </a:lnTo>
                    <a:lnTo>
                      <a:pt x="1798" y="333"/>
                    </a:lnTo>
                    <a:lnTo>
                      <a:pt x="1786" y="326"/>
                    </a:lnTo>
                    <a:lnTo>
                      <a:pt x="1774" y="319"/>
                    </a:lnTo>
                    <a:lnTo>
                      <a:pt x="1762" y="314"/>
                    </a:lnTo>
                    <a:lnTo>
                      <a:pt x="1750" y="309"/>
                    </a:lnTo>
                    <a:lnTo>
                      <a:pt x="1741" y="304"/>
                    </a:lnTo>
                    <a:lnTo>
                      <a:pt x="1729" y="297"/>
                    </a:lnTo>
                    <a:lnTo>
                      <a:pt x="1717" y="292"/>
                    </a:lnTo>
                    <a:lnTo>
                      <a:pt x="1708" y="290"/>
                    </a:lnTo>
                    <a:lnTo>
                      <a:pt x="1698" y="283"/>
                    </a:lnTo>
                    <a:lnTo>
                      <a:pt x="1686" y="278"/>
                    </a:lnTo>
                    <a:lnTo>
                      <a:pt x="1677" y="276"/>
                    </a:lnTo>
                    <a:lnTo>
                      <a:pt x="1667" y="271"/>
                    </a:lnTo>
                    <a:lnTo>
                      <a:pt x="1658" y="269"/>
                    </a:lnTo>
                    <a:lnTo>
                      <a:pt x="1648" y="266"/>
                    </a:lnTo>
                    <a:lnTo>
                      <a:pt x="1639" y="264"/>
                    </a:lnTo>
                    <a:lnTo>
                      <a:pt x="1632" y="262"/>
                    </a:lnTo>
                    <a:lnTo>
                      <a:pt x="1620" y="257"/>
                    </a:lnTo>
                    <a:lnTo>
                      <a:pt x="1613" y="257"/>
                    </a:lnTo>
                    <a:lnTo>
                      <a:pt x="1606" y="254"/>
                    </a:lnTo>
                    <a:lnTo>
                      <a:pt x="1599" y="254"/>
                    </a:lnTo>
                    <a:lnTo>
                      <a:pt x="1592" y="252"/>
                    </a:lnTo>
                    <a:lnTo>
                      <a:pt x="1584" y="252"/>
                    </a:lnTo>
                    <a:lnTo>
                      <a:pt x="1577" y="252"/>
                    </a:lnTo>
                    <a:lnTo>
                      <a:pt x="1573" y="254"/>
                    </a:lnTo>
                    <a:lnTo>
                      <a:pt x="1566" y="254"/>
                    </a:lnTo>
                    <a:lnTo>
                      <a:pt x="1561" y="254"/>
                    </a:lnTo>
                    <a:lnTo>
                      <a:pt x="1556" y="254"/>
                    </a:lnTo>
                    <a:lnTo>
                      <a:pt x="1551" y="257"/>
                    </a:lnTo>
                    <a:lnTo>
                      <a:pt x="1547" y="257"/>
                    </a:lnTo>
                    <a:lnTo>
                      <a:pt x="1539" y="257"/>
                    </a:lnTo>
                    <a:lnTo>
                      <a:pt x="1537" y="259"/>
                    </a:lnTo>
                    <a:lnTo>
                      <a:pt x="1532" y="262"/>
                    </a:lnTo>
                    <a:lnTo>
                      <a:pt x="1525" y="264"/>
                    </a:lnTo>
                    <a:lnTo>
                      <a:pt x="1518" y="269"/>
                    </a:lnTo>
                    <a:lnTo>
                      <a:pt x="1511" y="273"/>
                    </a:lnTo>
                    <a:lnTo>
                      <a:pt x="1506" y="278"/>
                    </a:lnTo>
                    <a:lnTo>
                      <a:pt x="1499" y="283"/>
                    </a:lnTo>
                    <a:lnTo>
                      <a:pt x="1494" y="288"/>
                    </a:lnTo>
                    <a:lnTo>
                      <a:pt x="1490" y="295"/>
                    </a:lnTo>
                    <a:lnTo>
                      <a:pt x="1485" y="300"/>
                    </a:lnTo>
                    <a:lnTo>
                      <a:pt x="1480" y="307"/>
                    </a:lnTo>
                    <a:lnTo>
                      <a:pt x="1476" y="314"/>
                    </a:lnTo>
                    <a:lnTo>
                      <a:pt x="1471" y="321"/>
                    </a:lnTo>
                    <a:lnTo>
                      <a:pt x="1466" y="328"/>
                    </a:lnTo>
                    <a:lnTo>
                      <a:pt x="1459" y="335"/>
                    </a:lnTo>
                    <a:lnTo>
                      <a:pt x="1452" y="342"/>
                    </a:lnTo>
                    <a:lnTo>
                      <a:pt x="1445" y="349"/>
                    </a:lnTo>
                    <a:lnTo>
                      <a:pt x="1438" y="359"/>
                    </a:lnTo>
                    <a:lnTo>
                      <a:pt x="1431" y="361"/>
                    </a:lnTo>
                    <a:lnTo>
                      <a:pt x="1426" y="364"/>
                    </a:lnTo>
                    <a:lnTo>
                      <a:pt x="1421" y="366"/>
                    </a:lnTo>
                    <a:lnTo>
                      <a:pt x="1416" y="373"/>
                    </a:lnTo>
                    <a:lnTo>
                      <a:pt x="1412" y="376"/>
                    </a:lnTo>
                    <a:lnTo>
                      <a:pt x="1407" y="380"/>
                    </a:lnTo>
                    <a:lnTo>
                      <a:pt x="1400" y="383"/>
                    </a:lnTo>
                    <a:lnTo>
                      <a:pt x="1395" y="387"/>
                    </a:lnTo>
                    <a:lnTo>
                      <a:pt x="1388" y="390"/>
                    </a:lnTo>
                    <a:lnTo>
                      <a:pt x="1381" y="395"/>
                    </a:lnTo>
                    <a:lnTo>
                      <a:pt x="1374" y="397"/>
                    </a:lnTo>
                    <a:lnTo>
                      <a:pt x="1367" y="402"/>
                    </a:lnTo>
                    <a:lnTo>
                      <a:pt x="1357" y="404"/>
                    </a:lnTo>
                    <a:lnTo>
                      <a:pt x="1348" y="409"/>
                    </a:lnTo>
                    <a:lnTo>
                      <a:pt x="1341" y="411"/>
                    </a:lnTo>
                    <a:lnTo>
                      <a:pt x="1331" y="416"/>
                    </a:lnTo>
                    <a:lnTo>
                      <a:pt x="1319" y="418"/>
                    </a:lnTo>
                    <a:lnTo>
                      <a:pt x="1312" y="421"/>
                    </a:lnTo>
                    <a:lnTo>
                      <a:pt x="1300" y="425"/>
                    </a:lnTo>
                    <a:lnTo>
                      <a:pt x="1291" y="430"/>
                    </a:lnTo>
                    <a:lnTo>
                      <a:pt x="1277" y="433"/>
                    </a:lnTo>
                    <a:lnTo>
                      <a:pt x="1265" y="435"/>
                    </a:lnTo>
                    <a:lnTo>
                      <a:pt x="1253" y="437"/>
                    </a:lnTo>
                    <a:lnTo>
                      <a:pt x="1241" y="442"/>
                    </a:lnTo>
                    <a:lnTo>
                      <a:pt x="1227" y="444"/>
                    </a:lnTo>
                    <a:lnTo>
                      <a:pt x="1215" y="447"/>
                    </a:lnTo>
                    <a:lnTo>
                      <a:pt x="1201" y="449"/>
                    </a:lnTo>
                    <a:lnTo>
                      <a:pt x="1189" y="452"/>
                    </a:lnTo>
                    <a:lnTo>
                      <a:pt x="1177" y="456"/>
                    </a:lnTo>
                    <a:lnTo>
                      <a:pt x="1163" y="459"/>
                    </a:lnTo>
                    <a:lnTo>
                      <a:pt x="1151" y="461"/>
                    </a:lnTo>
                    <a:lnTo>
                      <a:pt x="1142" y="463"/>
                    </a:lnTo>
                    <a:lnTo>
                      <a:pt x="1130" y="463"/>
                    </a:lnTo>
                    <a:lnTo>
                      <a:pt x="1118" y="468"/>
                    </a:lnTo>
                    <a:lnTo>
                      <a:pt x="1108" y="468"/>
                    </a:lnTo>
                    <a:lnTo>
                      <a:pt x="1099" y="471"/>
                    </a:lnTo>
                    <a:lnTo>
                      <a:pt x="1087" y="473"/>
                    </a:lnTo>
                    <a:lnTo>
                      <a:pt x="1078" y="475"/>
                    </a:lnTo>
                    <a:lnTo>
                      <a:pt x="1068" y="475"/>
                    </a:lnTo>
                    <a:lnTo>
                      <a:pt x="1056" y="478"/>
                    </a:lnTo>
                    <a:lnTo>
                      <a:pt x="1049" y="480"/>
                    </a:lnTo>
                    <a:lnTo>
                      <a:pt x="1037" y="482"/>
                    </a:lnTo>
                    <a:lnTo>
                      <a:pt x="1028" y="482"/>
                    </a:lnTo>
                    <a:lnTo>
                      <a:pt x="1018" y="485"/>
                    </a:lnTo>
                    <a:lnTo>
                      <a:pt x="1011" y="485"/>
                    </a:lnTo>
                    <a:lnTo>
                      <a:pt x="1002" y="487"/>
                    </a:lnTo>
                    <a:lnTo>
                      <a:pt x="992" y="487"/>
                    </a:lnTo>
                    <a:lnTo>
                      <a:pt x="985" y="490"/>
                    </a:lnTo>
                    <a:lnTo>
                      <a:pt x="976" y="490"/>
                    </a:lnTo>
                    <a:lnTo>
                      <a:pt x="969" y="490"/>
                    </a:lnTo>
                    <a:lnTo>
                      <a:pt x="959" y="492"/>
                    </a:lnTo>
                    <a:lnTo>
                      <a:pt x="952" y="492"/>
                    </a:lnTo>
                    <a:lnTo>
                      <a:pt x="945" y="494"/>
                    </a:lnTo>
                    <a:lnTo>
                      <a:pt x="936" y="497"/>
                    </a:lnTo>
                    <a:lnTo>
                      <a:pt x="928" y="497"/>
                    </a:lnTo>
                    <a:lnTo>
                      <a:pt x="921" y="497"/>
                    </a:lnTo>
                    <a:lnTo>
                      <a:pt x="914" y="497"/>
                    </a:lnTo>
                    <a:lnTo>
                      <a:pt x="905" y="499"/>
                    </a:lnTo>
                    <a:lnTo>
                      <a:pt x="900" y="499"/>
                    </a:lnTo>
                    <a:lnTo>
                      <a:pt x="891" y="499"/>
                    </a:lnTo>
                    <a:lnTo>
                      <a:pt x="883" y="499"/>
                    </a:lnTo>
                    <a:lnTo>
                      <a:pt x="876" y="499"/>
                    </a:lnTo>
                    <a:lnTo>
                      <a:pt x="869" y="501"/>
                    </a:lnTo>
                    <a:lnTo>
                      <a:pt x="862" y="501"/>
                    </a:lnTo>
                    <a:lnTo>
                      <a:pt x="855" y="501"/>
                    </a:lnTo>
                    <a:lnTo>
                      <a:pt x="848" y="501"/>
                    </a:lnTo>
                    <a:lnTo>
                      <a:pt x="841" y="501"/>
                    </a:lnTo>
                    <a:lnTo>
                      <a:pt x="834" y="504"/>
                    </a:lnTo>
                    <a:lnTo>
                      <a:pt x="824" y="504"/>
                    </a:lnTo>
                    <a:lnTo>
                      <a:pt x="819" y="504"/>
                    </a:lnTo>
                    <a:lnTo>
                      <a:pt x="812" y="504"/>
                    </a:lnTo>
                    <a:lnTo>
                      <a:pt x="805" y="504"/>
                    </a:lnTo>
                    <a:lnTo>
                      <a:pt x="798" y="504"/>
                    </a:lnTo>
                    <a:lnTo>
                      <a:pt x="791" y="504"/>
                    </a:lnTo>
                    <a:lnTo>
                      <a:pt x="784" y="504"/>
                    </a:lnTo>
                    <a:lnTo>
                      <a:pt x="777" y="506"/>
                    </a:lnTo>
                    <a:lnTo>
                      <a:pt x="770" y="506"/>
                    </a:lnTo>
                    <a:lnTo>
                      <a:pt x="763" y="506"/>
                    </a:lnTo>
                    <a:lnTo>
                      <a:pt x="753" y="506"/>
                    </a:lnTo>
                    <a:lnTo>
                      <a:pt x="748" y="506"/>
                    </a:lnTo>
                    <a:lnTo>
                      <a:pt x="739" y="506"/>
                    </a:lnTo>
                    <a:lnTo>
                      <a:pt x="732" y="506"/>
                    </a:lnTo>
                    <a:lnTo>
                      <a:pt x="725" y="506"/>
                    </a:lnTo>
                    <a:lnTo>
                      <a:pt x="715" y="506"/>
                    </a:lnTo>
                    <a:lnTo>
                      <a:pt x="708" y="506"/>
                    </a:lnTo>
                    <a:lnTo>
                      <a:pt x="701" y="506"/>
                    </a:lnTo>
                    <a:lnTo>
                      <a:pt x="694" y="506"/>
                    </a:lnTo>
                    <a:lnTo>
                      <a:pt x="687" y="509"/>
                    </a:lnTo>
                    <a:lnTo>
                      <a:pt x="677" y="506"/>
                    </a:lnTo>
                    <a:lnTo>
                      <a:pt x="668" y="506"/>
                    </a:lnTo>
                    <a:lnTo>
                      <a:pt x="658" y="504"/>
                    </a:lnTo>
                    <a:lnTo>
                      <a:pt x="651" y="50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1" y="504"/>
                    </a:lnTo>
                    <a:lnTo>
                      <a:pt x="602" y="506"/>
                    </a:lnTo>
                    <a:lnTo>
                      <a:pt x="594" y="506"/>
                    </a:lnTo>
                    <a:lnTo>
                      <a:pt x="587" y="509"/>
                    </a:lnTo>
                    <a:lnTo>
                      <a:pt x="580" y="509"/>
                    </a:lnTo>
                    <a:lnTo>
                      <a:pt x="573" y="511"/>
                    </a:lnTo>
                    <a:lnTo>
                      <a:pt x="568" y="513"/>
                    </a:lnTo>
                    <a:lnTo>
                      <a:pt x="561" y="516"/>
                    </a:lnTo>
                    <a:lnTo>
                      <a:pt x="554" y="516"/>
                    </a:lnTo>
                    <a:lnTo>
                      <a:pt x="547" y="518"/>
                    </a:lnTo>
                    <a:lnTo>
                      <a:pt x="542" y="520"/>
                    </a:lnTo>
                    <a:lnTo>
                      <a:pt x="535" y="523"/>
                    </a:lnTo>
                    <a:lnTo>
                      <a:pt x="531" y="525"/>
                    </a:lnTo>
                    <a:lnTo>
                      <a:pt x="526" y="528"/>
                    </a:lnTo>
                    <a:lnTo>
                      <a:pt x="519" y="530"/>
                    </a:lnTo>
                    <a:lnTo>
                      <a:pt x="514" y="532"/>
                    </a:lnTo>
                    <a:lnTo>
                      <a:pt x="509" y="537"/>
                    </a:lnTo>
                    <a:lnTo>
                      <a:pt x="504" y="539"/>
                    </a:lnTo>
                    <a:lnTo>
                      <a:pt x="500" y="542"/>
                    </a:lnTo>
                    <a:lnTo>
                      <a:pt x="495" y="544"/>
                    </a:lnTo>
                    <a:lnTo>
                      <a:pt x="486" y="554"/>
                    </a:lnTo>
                    <a:lnTo>
                      <a:pt x="478" y="561"/>
                    </a:lnTo>
                    <a:lnTo>
                      <a:pt x="469" y="568"/>
                    </a:lnTo>
                    <a:lnTo>
                      <a:pt x="462" y="575"/>
                    </a:lnTo>
                    <a:lnTo>
                      <a:pt x="455" y="585"/>
                    </a:lnTo>
                    <a:lnTo>
                      <a:pt x="448" y="594"/>
                    </a:lnTo>
                    <a:lnTo>
                      <a:pt x="443" y="601"/>
                    </a:lnTo>
                    <a:lnTo>
                      <a:pt x="436" y="611"/>
                    </a:lnTo>
                    <a:lnTo>
                      <a:pt x="433" y="615"/>
                    </a:lnTo>
                    <a:lnTo>
                      <a:pt x="431" y="620"/>
                    </a:lnTo>
                    <a:lnTo>
                      <a:pt x="429" y="625"/>
                    </a:lnTo>
                    <a:lnTo>
                      <a:pt x="429" y="630"/>
                    </a:lnTo>
                    <a:lnTo>
                      <a:pt x="424" y="634"/>
                    </a:lnTo>
                    <a:lnTo>
                      <a:pt x="422" y="639"/>
                    </a:lnTo>
                    <a:lnTo>
                      <a:pt x="422" y="644"/>
                    </a:lnTo>
                    <a:lnTo>
                      <a:pt x="419" y="651"/>
                    </a:lnTo>
                    <a:lnTo>
                      <a:pt x="417" y="656"/>
                    </a:lnTo>
                    <a:lnTo>
                      <a:pt x="414" y="661"/>
                    </a:lnTo>
                    <a:lnTo>
                      <a:pt x="412" y="665"/>
                    </a:lnTo>
                    <a:lnTo>
                      <a:pt x="410" y="670"/>
                    </a:lnTo>
                    <a:lnTo>
                      <a:pt x="407" y="675"/>
                    </a:lnTo>
                    <a:lnTo>
                      <a:pt x="407" y="680"/>
                    </a:lnTo>
                    <a:lnTo>
                      <a:pt x="405" y="684"/>
                    </a:lnTo>
                    <a:lnTo>
                      <a:pt x="405" y="691"/>
                    </a:lnTo>
                    <a:lnTo>
                      <a:pt x="403" y="696"/>
                    </a:lnTo>
                    <a:lnTo>
                      <a:pt x="403" y="701"/>
                    </a:lnTo>
                    <a:lnTo>
                      <a:pt x="403" y="706"/>
                    </a:lnTo>
                    <a:lnTo>
                      <a:pt x="403" y="713"/>
                    </a:lnTo>
                    <a:lnTo>
                      <a:pt x="398" y="718"/>
                    </a:lnTo>
                    <a:lnTo>
                      <a:pt x="398" y="722"/>
                    </a:lnTo>
                    <a:lnTo>
                      <a:pt x="396" y="727"/>
                    </a:lnTo>
                    <a:lnTo>
                      <a:pt x="396" y="737"/>
                    </a:lnTo>
                    <a:lnTo>
                      <a:pt x="393" y="741"/>
                    </a:lnTo>
                    <a:lnTo>
                      <a:pt x="393" y="751"/>
                    </a:lnTo>
                    <a:lnTo>
                      <a:pt x="393" y="760"/>
                    </a:lnTo>
                    <a:lnTo>
                      <a:pt x="393" y="767"/>
                    </a:lnTo>
                    <a:lnTo>
                      <a:pt x="391" y="777"/>
                    </a:lnTo>
                    <a:lnTo>
                      <a:pt x="391" y="786"/>
                    </a:lnTo>
                    <a:lnTo>
                      <a:pt x="391" y="796"/>
                    </a:lnTo>
                    <a:lnTo>
                      <a:pt x="391" y="805"/>
                    </a:lnTo>
                    <a:lnTo>
                      <a:pt x="388" y="817"/>
                    </a:lnTo>
                    <a:lnTo>
                      <a:pt x="388" y="829"/>
                    </a:lnTo>
                    <a:lnTo>
                      <a:pt x="388" y="839"/>
                    </a:lnTo>
                    <a:lnTo>
                      <a:pt x="388" y="851"/>
                    </a:lnTo>
                    <a:lnTo>
                      <a:pt x="388" y="860"/>
                    </a:lnTo>
                    <a:lnTo>
                      <a:pt x="388" y="874"/>
                    </a:lnTo>
                    <a:lnTo>
                      <a:pt x="388" y="886"/>
                    </a:lnTo>
                    <a:lnTo>
                      <a:pt x="388" y="898"/>
                    </a:lnTo>
                    <a:lnTo>
                      <a:pt x="388" y="910"/>
                    </a:lnTo>
                    <a:lnTo>
                      <a:pt x="388" y="924"/>
                    </a:lnTo>
                    <a:lnTo>
                      <a:pt x="388" y="936"/>
                    </a:lnTo>
                    <a:lnTo>
                      <a:pt x="388" y="950"/>
                    </a:lnTo>
                    <a:lnTo>
                      <a:pt x="388" y="962"/>
                    </a:lnTo>
                    <a:lnTo>
                      <a:pt x="388" y="976"/>
                    </a:lnTo>
                    <a:lnTo>
                      <a:pt x="388" y="991"/>
                    </a:lnTo>
                    <a:lnTo>
                      <a:pt x="388" y="1003"/>
                    </a:lnTo>
                    <a:lnTo>
                      <a:pt x="388" y="1017"/>
                    </a:lnTo>
                    <a:lnTo>
                      <a:pt x="388" y="1031"/>
                    </a:lnTo>
                    <a:lnTo>
                      <a:pt x="388" y="1045"/>
                    </a:lnTo>
                    <a:lnTo>
                      <a:pt x="388" y="1060"/>
                    </a:lnTo>
                    <a:lnTo>
                      <a:pt x="386" y="1071"/>
                    </a:lnTo>
                    <a:lnTo>
                      <a:pt x="386" y="1088"/>
                    </a:lnTo>
                    <a:lnTo>
                      <a:pt x="386" y="1100"/>
                    </a:lnTo>
                    <a:lnTo>
                      <a:pt x="386" y="1114"/>
                    </a:lnTo>
                    <a:lnTo>
                      <a:pt x="386" y="1128"/>
                    </a:lnTo>
                    <a:lnTo>
                      <a:pt x="386" y="1143"/>
                    </a:lnTo>
                    <a:lnTo>
                      <a:pt x="386" y="1155"/>
                    </a:lnTo>
                    <a:lnTo>
                      <a:pt x="386" y="1169"/>
                    </a:lnTo>
                    <a:lnTo>
                      <a:pt x="386" y="1183"/>
                    </a:lnTo>
                    <a:lnTo>
                      <a:pt x="386" y="1195"/>
                    </a:lnTo>
                    <a:lnTo>
                      <a:pt x="386" y="1209"/>
                    </a:lnTo>
                    <a:lnTo>
                      <a:pt x="386" y="1221"/>
                    </a:lnTo>
                    <a:lnTo>
                      <a:pt x="386" y="1235"/>
                    </a:lnTo>
                    <a:lnTo>
                      <a:pt x="386" y="1247"/>
                    </a:lnTo>
                    <a:lnTo>
                      <a:pt x="386" y="1259"/>
                    </a:lnTo>
                    <a:lnTo>
                      <a:pt x="386" y="1273"/>
                    </a:lnTo>
                    <a:lnTo>
                      <a:pt x="384" y="1285"/>
                    </a:lnTo>
                    <a:lnTo>
                      <a:pt x="384" y="1297"/>
                    </a:lnTo>
                    <a:lnTo>
                      <a:pt x="384" y="1307"/>
                    </a:lnTo>
                    <a:lnTo>
                      <a:pt x="384" y="1318"/>
                    </a:lnTo>
                    <a:lnTo>
                      <a:pt x="381" y="1328"/>
                    </a:lnTo>
                    <a:lnTo>
                      <a:pt x="381" y="1340"/>
                    </a:lnTo>
                    <a:lnTo>
                      <a:pt x="381" y="1349"/>
                    </a:lnTo>
                    <a:lnTo>
                      <a:pt x="381" y="1361"/>
                    </a:lnTo>
                    <a:lnTo>
                      <a:pt x="379" y="1371"/>
                    </a:lnTo>
                    <a:lnTo>
                      <a:pt x="379" y="1380"/>
                    </a:lnTo>
                    <a:lnTo>
                      <a:pt x="379" y="1387"/>
                    </a:lnTo>
                    <a:lnTo>
                      <a:pt x="379" y="1397"/>
                    </a:lnTo>
                    <a:lnTo>
                      <a:pt x="377" y="1402"/>
                    </a:lnTo>
                    <a:lnTo>
                      <a:pt x="377" y="1411"/>
                    </a:lnTo>
                    <a:lnTo>
                      <a:pt x="374" y="1418"/>
                    </a:lnTo>
                    <a:lnTo>
                      <a:pt x="374" y="1425"/>
                    </a:lnTo>
                    <a:lnTo>
                      <a:pt x="374" y="1430"/>
                    </a:lnTo>
                    <a:lnTo>
                      <a:pt x="369" y="1437"/>
                    </a:lnTo>
                    <a:lnTo>
                      <a:pt x="369" y="1442"/>
                    </a:lnTo>
                    <a:lnTo>
                      <a:pt x="367" y="1449"/>
                    </a:lnTo>
                    <a:lnTo>
                      <a:pt x="365" y="1456"/>
                    </a:lnTo>
                    <a:lnTo>
                      <a:pt x="365" y="1463"/>
                    </a:lnTo>
                    <a:lnTo>
                      <a:pt x="362" y="1468"/>
                    </a:lnTo>
                    <a:lnTo>
                      <a:pt x="360" y="1475"/>
                    </a:lnTo>
                    <a:lnTo>
                      <a:pt x="358" y="1480"/>
                    </a:lnTo>
                    <a:lnTo>
                      <a:pt x="355" y="1487"/>
                    </a:lnTo>
                    <a:lnTo>
                      <a:pt x="353" y="1494"/>
                    </a:lnTo>
                    <a:lnTo>
                      <a:pt x="351" y="1499"/>
                    </a:lnTo>
                    <a:lnTo>
                      <a:pt x="348" y="1506"/>
                    </a:lnTo>
                    <a:lnTo>
                      <a:pt x="346" y="1511"/>
                    </a:lnTo>
                    <a:lnTo>
                      <a:pt x="341" y="1518"/>
                    </a:lnTo>
                    <a:lnTo>
                      <a:pt x="339" y="1525"/>
                    </a:lnTo>
                    <a:lnTo>
                      <a:pt x="336" y="1530"/>
                    </a:lnTo>
                    <a:lnTo>
                      <a:pt x="334" y="1537"/>
                    </a:lnTo>
                    <a:lnTo>
                      <a:pt x="327" y="1542"/>
                    </a:lnTo>
                    <a:lnTo>
                      <a:pt x="324" y="1549"/>
                    </a:lnTo>
                    <a:lnTo>
                      <a:pt x="322" y="1554"/>
                    </a:lnTo>
                    <a:lnTo>
                      <a:pt x="317" y="1561"/>
                    </a:lnTo>
                    <a:lnTo>
                      <a:pt x="313" y="1565"/>
                    </a:lnTo>
                    <a:lnTo>
                      <a:pt x="310" y="1573"/>
                    </a:lnTo>
                    <a:lnTo>
                      <a:pt x="306" y="1577"/>
                    </a:lnTo>
                    <a:lnTo>
                      <a:pt x="301" y="1582"/>
                    </a:lnTo>
                    <a:lnTo>
                      <a:pt x="296" y="1589"/>
                    </a:lnTo>
                    <a:lnTo>
                      <a:pt x="294" y="1594"/>
                    </a:lnTo>
                    <a:lnTo>
                      <a:pt x="287" y="1601"/>
                    </a:lnTo>
                    <a:lnTo>
                      <a:pt x="282" y="1606"/>
                    </a:lnTo>
                    <a:lnTo>
                      <a:pt x="277" y="1611"/>
                    </a:lnTo>
                    <a:lnTo>
                      <a:pt x="272" y="1618"/>
                    </a:lnTo>
                    <a:lnTo>
                      <a:pt x="268" y="1620"/>
                    </a:lnTo>
                    <a:lnTo>
                      <a:pt x="261" y="1625"/>
                    </a:lnTo>
                    <a:lnTo>
                      <a:pt x="253" y="1630"/>
                    </a:lnTo>
                    <a:lnTo>
                      <a:pt x="249" y="1634"/>
                    </a:lnTo>
                    <a:lnTo>
                      <a:pt x="242" y="1639"/>
                    </a:lnTo>
                    <a:lnTo>
                      <a:pt x="237" y="1644"/>
                    </a:lnTo>
                    <a:lnTo>
                      <a:pt x="230" y="1649"/>
                    </a:lnTo>
                    <a:lnTo>
                      <a:pt x="225" y="1653"/>
                    </a:lnTo>
                    <a:lnTo>
                      <a:pt x="216" y="1658"/>
                    </a:lnTo>
                    <a:lnTo>
                      <a:pt x="211" y="1663"/>
                    </a:lnTo>
                    <a:lnTo>
                      <a:pt x="204" y="1665"/>
                    </a:lnTo>
                    <a:lnTo>
                      <a:pt x="197" y="1670"/>
                    </a:lnTo>
                    <a:lnTo>
                      <a:pt x="189" y="1672"/>
                    </a:lnTo>
                    <a:lnTo>
                      <a:pt x="182" y="1677"/>
                    </a:lnTo>
                    <a:lnTo>
                      <a:pt x="173" y="1679"/>
                    </a:lnTo>
                    <a:lnTo>
                      <a:pt x="166" y="1684"/>
                    </a:lnTo>
                    <a:lnTo>
                      <a:pt x="156" y="1687"/>
                    </a:lnTo>
                    <a:lnTo>
                      <a:pt x="147" y="1689"/>
                    </a:lnTo>
                    <a:lnTo>
                      <a:pt x="140" y="1691"/>
                    </a:lnTo>
                    <a:lnTo>
                      <a:pt x="130" y="1694"/>
                    </a:lnTo>
                    <a:lnTo>
                      <a:pt x="121" y="1698"/>
                    </a:lnTo>
                    <a:lnTo>
                      <a:pt x="114" y="1701"/>
                    </a:lnTo>
                    <a:lnTo>
                      <a:pt x="104" y="1703"/>
                    </a:lnTo>
                    <a:lnTo>
                      <a:pt x="95" y="1706"/>
                    </a:lnTo>
                    <a:lnTo>
                      <a:pt x="85" y="1706"/>
                    </a:lnTo>
                    <a:lnTo>
                      <a:pt x="76" y="1708"/>
                    </a:lnTo>
                    <a:lnTo>
                      <a:pt x="64" y="1708"/>
                    </a:lnTo>
                    <a:lnTo>
                      <a:pt x="54" y="1710"/>
                    </a:lnTo>
                    <a:lnTo>
                      <a:pt x="45" y="1713"/>
                    </a:lnTo>
                    <a:lnTo>
                      <a:pt x="33" y="1713"/>
                    </a:lnTo>
                    <a:lnTo>
                      <a:pt x="24" y="1713"/>
                    </a:lnTo>
                    <a:lnTo>
                      <a:pt x="12" y="1715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78" name="Freeform 135"/>
              <p:cNvSpPr>
                <a:spLocks noChangeAspect="1"/>
              </p:cNvSpPr>
              <p:nvPr/>
            </p:nvSpPr>
            <p:spPr bwMode="auto">
              <a:xfrm>
                <a:off x="2793" y="9103"/>
                <a:ext cx="1160" cy="1059"/>
              </a:xfrm>
              <a:custGeom>
                <a:avLst/>
                <a:gdLst>
                  <a:gd name="T0" fmla="*/ 14 w 1160"/>
                  <a:gd name="T1" fmla="*/ 955 h 1059"/>
                  <a:gd name="T2" fmla="*/ 61 w 1160"/>
                  <a:gd name="T3" fmla="*/ 810 h 1059"/>
                  <a:gd name="T4" fmla="*/ 137 w 1160"/>
                  <a:gd name="T5" fmla="*/ 617 h 1059"/>
                  <a:gd name="T6" fmla="*/ 246 w 1160"/>
                  <a:gd name="T7" fmla="*/ 413 h 1059"/>
                  <a:gd name="T8" fmla="*/ 391 w 1160"/>
                  <a:gd name="T9" fmla="*/ 226 h 1059"/>
                  <a:gd name="T10" fmla="*/ 566 w 1160"/>
                  <a:gd name="T11" fmla="*/ 93 h 1059"/>
                  <a:gd name="T12" fmla="*/ 736 w 1160"/>
                  <a:gd name="T13" fmla="*/ 24 h 1059"/>
                  <a:gd name="T14" fmla="*/ 888 w 1160"/>
                  <a:gd name="T15" fmla="*/ 0 h 1059"/>
                  <a:gd name="T16" fmla="*/ 1009 w 1160"/>
                  <a:gd name="T17" fmla="*/ 14 h 1059"/>
                  <a:gd name="T18" fmla="*/ 1099 w 1160"/>
                  <a:gd name="T19" fmla="*/ 50 h 1059"/>
                  <a:gd name="T20" fmla="*/ 1156 w 1160"/>
                  <a:gd name="T21" fmla="*/ 100 h 1059"/>
                  <a:gd name="T22" fmla="*/ 1149 w 1160"/>
                  <a:gd name="T23" fmla="*/ 171 h 1059"/>
                  <a:gd name="T24" fmla="*/ 1118 w 1160"/>
                  <a:gd name="T25" fmla="*/ 228 h 1059"/>
                  <a:gd name="T26" fmla="*/ 1073 w 1160"/>
                  <a:gd name="T27" fmla="*/ 292 h 1059"/>
                  <a:gd name="T28" fmla="*/ 1009 w 1160"/>
                  <a:gd name="T29" fmla="*/ 368 h 1059"/>
                  <a:gd name="T30" fmla="*/ 924 w 1160"/>
                  <a:gd name="T31" fmla="*/ 454 h 1059"/>
                  <a:gd name="T32" fmla="*/ 874 w 1160"/>
                  <a:gd name="T33" fmla="*/ 408 h 1059"/>
                  <a:gd name="T34" fmla="*/ 874 w 1160"/>
                  <a:gd name="T35" fmla="*/ 373 h 1059"/>
                  <a:gd name="T36" fmla="*/ 807 w 1160"/>
                  <a:gd name="T37" fmla="*/ 344 h 1059"/>
                  <a:gd name="T38" fmla="*/ 741 w 1160"/>
                  <a:gd name="T39" fmla="*/ 363 h 1059"/>
                  <a:gd name="T40" fmla="*/ 672 w 1160"/>
                  <a:gd name="T41" fmla="*/ 385 h 1059"/>
                  <a:gd name="T42" fmla="*/ 613 w 1160"/>
                  <a:gd name="T43" fmla="*/ 401 h 1059"/>
                  <a:gd name="T44" fmla="*/ 564 w 1160"/>
                  <a:gd name="T45" fmla="*/ 408 h 1059"/>
                  <a:gd name="T46" fmla="*/ 606 w 1160"/>
                  <a:gd name="T47" fmla="*/ 342 h 1059"/>
                  <a:gd name="T48" fmla="*/ 644 w 1160"/>
                  <a:gd name="T49" fmla="*/ 280 h 1059"/>
                  <a:gd name="T50" fmla="*/ 684 w 1160"/>
                  <a:gd name="T51" fmla="*/ 216 h 1059"/>
                  <a:gd name="T52" fmla="*/ 722 w 1160"/>
                  <a:gd name="T53" fmla="*/ 154 h 1059"/>
                  <a:gd name="T54" fmla="*/ 663 w 1160"/>
                  <a:gd name="T55" fmla="*/ 159 h 1059"/>
                  <a:gd name="T56" fmla="*/ 623 w 1160"/>
                  <a:gd name="T57" fmla="*/ 221 h 1059"/>
                  <a:gd name="T58" fmla="*/ 580 w 1160"/>
                  <a:gd name="T59" fmla="*/ 294 h 1059"/>
                  <a:gd name="T60" fmla="*/ 537 w 1160"/>
                  <a:gd name="T61" fmla="*/ 366 h 1059"/>
                  <a:gd name="T62" fmla="*/ 500 w 1160"/>
                  <a:gd name="T63" fmla="*/ 435 h 1059"/>
                  <a:gd name="T64" fmla="*/ 436 w 1160"/>
                  <a:gd name="T65" fmla="*/ 501 h 1059"/>
                  <a:gd name="T66" fmla="*/ 346 w 1160"/>
                  <a:gd name="T67" fmla="*/ 601 h 1059"/>
                  <a:gd name="T68" fmla="*/ 263 w 1160"/>
                  <a:gd name="T69" fmla="*/ 708 h 1059"/>
                  <a:gd name="T70" fmla="*/ 187 w 1160"/>
                  <a:gd name="T71" fmla="*/ 805 h 1059"/>
                  <a:gd name="T72" fmla="*/ 135 w 1160"/>
                  <a:gd name="T73" fmla="*/ 879 h 1059"/>
                  <a:gd name="T74" fmla="*/ 140 w 1160"/>
                  <a:gd name="T75" fmla="*/ 924 h 1059"/>
                  <a:gd name="T76" fmla="*/ 213 w 1160"/>
                  <a:gd name="T77" fmla="*/ 841 h 1059"/>
                  <a:gd name="T78" fmla="*/ 308 w 1160"/>
                  <a:gd name="T79" fmla="*/ 729 h 1059"/>
                  <a:gd name="T80" fmla="*/ 402 w 1160"/>
                  <a:gd name="T81" fmla="*/ 627 h 1059"/>
                  <a:gd name="T82" fmla="*/ 483 w 1160"/>
                  <a:gd name="T83" fmla="*/ 544 h 1059"/>
                  <a:gd name="T84" fmla="*/ 545 w 1160"/>
                  <a:gd name="T85" fmla="*/ 487 h 1059"/>
                  <a:gd name="T86" fmla="*/ 594 w 1160"/>
                  <a:gd name="T87" fmla="*/ 456 h 1059"/>
                  <a:gd name="T88" fmla="*/ 658 w 1160"/>
                  <a:gd name="T89" fmla="*/ 437 h 1059"/>
                  <a:gd name="T90" fmla="*/ 715 w 1160"/>
                  <a:gd name="T91" fmla="*/ 420 h 1059"/>
                  <a:gd name="T92" fmla="*/ 772 w 1160"/>
                  <a:gd name="T93" fmla="*/ 404 h 1059"/>
                  <a:gd name="T94" fmla="*/ 834 w 1160"/>
                  <a:gd name="T95" fmla="*/ 385 h 1059"/>
                  <a:gd name="T96" fmla="*/ 883 w 1160"/>
                  <a:gd name="T97" fmla="*/ 437 h 1059"/>
                  <a:gd name="T98" fmla="*/ 881 w 1160"/>
                  <a:gd name="T99" fmla="*/ 487 h 1059"/>
                  <a:gd name="T100" fmla="*/ 822 w 1160"/>
                  <a:gd name="T101" fmla="*/ 537 h 1059"/>
                  <a:gd name="T102" fmla="*/ 758 w 1160"/>
                  <a:gd name="T103" fmla="*/ 584 h 1059"/>
                  <a:gd name="T104" fmla="*/ 684 w 1160"/>
                  <a:gd name="T105" fmla="*/ 636 h 1059"/>
                  <a:gd name="T106" fmla="*/ 609 w 1160"/>
                  <a:gd name="T107" fmla="*/ 686 h 1059"/>
                  <a:gd name="T108" fmla="*/ 523 w 1160"/>
                  <a:gd name="T109" fmla="*/ 741 h 1059"/>
                  <a:gd name="T110" fmla="*/ 459 w 1160"/>
                  <a:gd name="T111" fmla="*/ 777 h 1059"/>
                  <a:gd name="T112" fmla="*/ 388 w 1160"/>
                  <a:gd name="T113" fmla="*/ 829 h 1059"/>
                  <a:gd name="T114" fmla="*/ 294 w 1160"/>
                  <a:gd name="T115" fmla="*/ 898 h 1059"/>
                  <a:gd name="T116" fmla="*/ 196 w 1160"/>
                  <a:gd name="T117" fmla="*/ 967 h 1059"/>
                  <a:gd name="T118" fmla="*/ 118 w 1160"/>
                  <a:gd name="T119" fmla="*/ 1024 h 1059"/>
                  <a:gd name="T120" fmla="*/ 52 w 1160"/>
                  <a:gd name="T121" fmla="*/ 1059 h 1059"/>
                  <a:gd name="T122" fmla="*/ 0 w 1160"/>
                  <a:gd name="T123" fmla="*/ 1019 h 10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0"/>
                  <a:gd name="T187" fmla="*/ 0 h 1059"/>
                  <a:gd name="T188" fmla="*/ 1160 w 1160"/>
                  <a:gd name="T189" fmla="*/ 1059 h 10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0" h="1059">
                    <a:moveTo>
                      <a:pt x="0" y="1019"/>
                    </a:moveTo>
                    <a:lnTo>
                      <a:pt x="0" y="1016"/>
                    </a:lnTo>
                    <a:lnTo>
                      <a:pt x="0" y="1009"/>
                    </a:lnTo>
                    <a:lnTo>
                      <a:pt x="0" y="1005"/>
                    </a:lnTo>
                    <a:lnTo>
                      <a:pt x="2" y="1002"/>
                    </a:lnTo>
                    <a:lnTo>
                      <a:pt x="2" y="995"/>
                    </a:lnTo>
                    <a:lnTo>
                      <a:pt x="5" y="990"/>
                    </a:lnTo>
                    <a:lnTo>
                      <a:pt x="7" y="981"/>
                    </a:lnTo>
                    <a:lnTo>
                      <a:pt x="9" y="971"/>
                    </a:lnTo>
                    <a:lnTo>
                      <a:pt x="12" y="964"/>
                    </a:lnTo>
                    <a:lnTo>
                      <a:pt x="14" y="955"/>
                    </a:lnTo>
                    <a:lnTo>
                      <a:pt x="16" y="943"/>
                    </a:lnTo>
                    <a:lnTo>
                      <a:pt x="21" y="933"/>
                    </a:lnTo>
                    <a:lnTo>
                      <a:pt x="24" y="921"/>
                    </a:lnTo>
                    <a:lnTo>
                      <a:pt x="28" y="910"/>
                    </a:lnTo>
                    <a:lnTo>
                      <a:pt x="31" y="898"/>
                    </a:lnTo>
                    <a:lnTo>
                      <a:pt x="35" y="883"/>
                    </a:lnTo>
                    <a:lnTo>
                      <a:pt x="40" y="869"/>
                    </a:lnTo>
                    <a:lnTo>
                      <a:pt x="45" y="857"/>
                    </a:lnTo>
                    <a:lnTo>
                      <a:pt x="50" y="841"/>
                    </a:lnTo>
                    <a:lnTo>
                      <a:pt x="54" y="826"/>
                    </a:lnTo>
                    <a:lnTo>
                      <a:pt x="61" y="810"/>
                    </a:lnTo>
                    <a:lnTo>
                      <a:pt x="69" y="796"/>
                    </a:lnTo>
                    <a:lnTo>
                      <a:pt x="71" y="777"/>
                    </a:lnTo>
                    <a:lnTo>
                      <a:pt x="78" y="760"/>
                    </a:lnTo>
                    <a:lnTo>
                      <a:pt x="85" y="743"/>
                    </a:lnTo>
                    <a:lnTo>
                      <a:pt x="92" y="727"/>
                    </a:lnTo>
                    <a:lnTo>
                      <a:pt x="99" y="708"/>
                    </a:lnTo>
                    <a:lnTo>
                      <a:pt x="106" y="691"/>
                    </a:lnTo>
                    <a:lnTo>
                      <a:pt x="114" y="674"/>
                    </a:lnTo>
                    <a:lnTo>
                      <a:pt x="123" y="655"/>
                    </a:lnTo>
                    <a:lnTo>
                      <a:pt x="130" y="636"/>
                    </a:lnTo>
                    <a:lnTo>
                      <a:pt x="137" y="617"/>
                    </a:lnTo>
                    <a:lnTo>
                      <a:pt x="147" y="598"/>
                    </a:lnTo>
                    <a:lnTo>
                      <a:pt x="156" y="582"/>
                    </a:lnTo>
                    <a:lnTo>
                      <a:pt x="163" y="563"/>
                    </a:lnTo>
                    <a:lnTo>
                      <a:pt x="173" y="544"/>
                    </a:lnTo>
                    <a:lnTo>
                      <a:pt x="182" y="525"/>
                    </a:lnTo>
                    <a:lnTo>
                      <a:pt x="194" y="506"/>
                    </a:lnTo>
                    <a:lnTo>
                      <a:pt x="204" y="487"/>
                    </a:lnTo>
                    <a:lnTo>
                      <a:pt x="213" y="468"/>
                    </a:lnTo>
                    <a:lnTo>
                      <a:pt x="225" y="449"/>
                    </a:lnTo>
                    <a:lnTo>
                      <a:pt x="237" y="430"/>
                    </a:lnTo>
                    <a:lnTo>
                      <a:pt x="246" y="413"/>
                    </a:lnTo>
                    <a:lnTo>
                      <a:pt x="260" y="394"/>
                    </a:lnTo>
                    <a:lnTo>
                      <a:pt x="270" y="375"/>
                    </a:lnTo>
                    <a:lnTo>
                      <a:pt x="284" y="359"/>
                    </a:lnTo>
                    <a:lnTo>
                      <a:pt x="296" y="342"/>
                    </a:lnTo>
                    <a:lnTo>
                      <a:pt x="308" y="323"/>
                    </a:lnTo>
                    <a:lnTo>
                      <a:pt x="322" y="304"/>
                    </a:lnTo>
                    <a:lnTo>
                      <a:pt x="334" y="290"/>
                    </a:lnTo>
                    <a:lnTo>
                      <a:pt x="348" y="273"/>
                    </a:lnTo>
                    <a:lnTo>
                      <a:pt x="362" y="256"/>
                    </a:lnTo>
                    <a:lnTo>
                      <a:pt x="376" y="242"/>
                    </a:lnTo>
                    <a:lnTo>
                      <a:pt x="391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6" y="183"/>
                    </a:lnTo>
                    <a:lnTo>
                      <a:pt x="450" y="171"/>
                    </a:lnTo>
                    <a:lnTo>
                      <a:pt x="466" y="159"/>
                    </a:lnTo>
                    <a:lnTo>
                      <a:pt x="483" y="147"/>
                    </a:lnTo>
                    <a:lnTo>
                      <a:pt x="500" y="135"/>
                    </a:lnTo>
                    <a:lnTo>
                      <a:pt x="516" y="123"/>
                    </a:lnTo>
                    <a:lnTo>
                      <a:pt x="533" y="112"/>
                    </a:lnTo>
                    <a:lnTo>
                      <a:pt x="549" y="104"/>
                    </a:lnTo>
                    <a:lnTo>
                      <a:pt x="566" y="93"/>
                    </a:lnTo>
                    <a:lnTo>
                      <a:pt x="582" y="85"/>
                    </a:lnTo>
                    <a:lnTo>
                      <a:pt x="597" y="76"/>
                    </a:lnTo>
                    <a:lnTo>
                      <a:pt x="613" y="69"/>
                    </a:lnTo>
                    <a:lnTo>
                      <a:pt x="630" y="59"/>
                    </a:lnTo>
                    <a:lnTo>
                      <a:pt x="646" y="55"/>
                    </a:lnTo>
                    <a:lnTo>
                      <a:pt x="663" y="47"/>
                    </a:lnTo>
                    <a:lnTo>
                      <a:pt x="677" y="43"/>
                    </a:lnTo>
                    <a:lnTo>
                      <a:pt x="694" y="36"/>
                    </a:lnTo>
                    <a:lnTo>
                      <a:pt x="708" y="31"/>
                    </a:lnTo>
                    <a:lnTo>
                      <a:pt x="722" y="26"/>
                    </a:lnTo>
                    <a:lnTo>
                      <a:pt x="736" y="24"/>
                    </a:lnTo>
                    <a:lnTo>
                      <a:pt x="751" y="19"/>
                    </a:lnTo>
                    <a:lnTo>
                      <a:pt x="767" y="17"/>
                    </a:lnTo>
                    <a:lnTo>
                      <a:pt x="781" y="12"/>
                    </a:lnTo>
                    <a:lnTo>
                      <a:pt x="793" y="9"/>
                    </a:lnTo>
                    <a:lnTo>
                      <a:pt x="807" y="7"/>
                    </a:lnTo>
                    <a:lnTo>
                      <a:pt x="822" y="7"/>
                    </a:lnTo>
                    <a:lnTo>
                      <a:pt x="834" y="2"/>
                    </a:lnTo>
                    <a:lnTo>
                      <a:pt x="848" y="2"/>
                    </a:lnTo>
                    <a:lnTo>
                      <a:pt x="862" y="2"/>
                    </a:lnTo>
                    <a:lnTo>
                      <a:pt x="876" y="2"/>
                    </a:lnTo>
                    <a:lnTo>
                      <a:pt x="888" y="0"/>
                    </a:lnTo>
                    <a:lnTo>
                      <a:pt x="900" y="0"/>
                    </a:lnTo>
                    <a:lnTo>
                      <a:pt x="912" y="2"/>
                    </a:lnTo>
                    <a:lnTo>
                      <a:pt x="924" y="2"/>
                    </a:lnTo>
                    <a:lnTo>
                      <a:pt x="935" y="2"/>
                    </a:lnTo>
                    <a:lnTo>
                      <a:pt x="945" y="5"/>
                    </a:lnTo>
                    <a:lnTo>
                      <a:pt x="957" y="5"/>
                    </a:lnTo>
                    <a:lnTo>
                      <a:pt x="969" y="7"/>
                    </a:lnTo>
                    <a:lnTo>
                      <a:pt x="978" y="9"/>
                    </a:lnTo>
                    <a:lnTo>
                      <a:pt x="987" y="9"/>
                    </a:lnTo>
                    <a:lnTo>
                      <a:pt x="999" y="12"/>
                    </a:lnTo>
                    <a:lnTo>
                      <a:pt x="1009" y="14"/>
                    </a:lnTo>
                    <a:lnTo>
                      <a:pt x="1018" y="17"/>
                    </a:lnTo>
                    <a:lnTo>
                      <a:pt x="1028" y="21"/>
                    </a:lnTo>
                    <a:lnTo>
                      <a:pt x="1037" y="24"/>
                    </a:lnTo>
                    <a:lnTo>
                      <a:pt x="1047" y="26"/>
                    </a:lnTo>
                    <a:lnTo>
                      <a:pt x="1054" y="28"/>
                    </a:lnTo>
                    <a:lnTo>
                      <a:pt x="1063" y="31"/>
                    </a:lnTo>
                    <a:lnTo>
                      <a:pt x="1070" y="36"/>
                    </a:lnTo>
                    <a:lnTo>
                      <a:pt x="1077" y="38"/>
                    </a:lnTo>
                    <a:lnTo>
                      <a:pt x="1085" y="43"/>
                    </a:lnTo>
                    <a:lnTo>
                      <a:pt x="1092" y="45"/>
                    </a:lnTo>
                    <a:lnTo>
                      <a:pt x="1099" y="50"/>
                    </a:lnTo>
                    <a:lnTo>
                      <a:pt x="1106" y="55"/>
                    </a:lnTo>
                    <a:lnTo>
                      <a:pt x="1111" y="57"/>
                    </a:lnTo>
                    <a:lnTo>
                      <a:pt x="1118" y="59"/>
                    </a:lnTo>
                    <a:lnTo>
                      <a:pt x="1122" y="64"/>
                    </a:lnTo>
                    <a:lnTo>
                      <a:pt x="1127" y="69"/>
                    </a:lnTo>
                    <a:lnTo>
                      <a:pt x="1132" y="71"/>
                    </a:lnTo>
                    <a:lnTo>
                      <a:pt x="1134" y="76"/>
                    </a:lnTo>
                    <a:lnTo>
                      <a:pt x="1139" y="81"/>
                    </a:lnTo>
                    <a:lnTo>
                      <a:pt x="1144" y="83"/>
                    </a:lnTo>
                    <a:lnTo>
                      <a:pt x="1151" y="93"/>
                    </a:lnTo>
                    <a:lnTo>
                      <a:pt x="1156" y="100"/>
                    </a:lnTo>
                    <a:lnTo>
                      <a:pt x="1158" y="107"/>
                    </a:lnTo>
                    <a:lnTo>
                      <a:pt x="1160" y="114"/>
                    </a:lnTo>
                    <a:lnTo>
                      <a:pt x="1160" y="119"/>
                    </a:lnTo>
                    <a:lnTo>
                      <a:pt x="1160" y="123"/>
                    </a:lnTo>
                    <a:lnTo>
                      <a:pt x="1160" y="128"/>
                    </a:lnTo>
                    <a:lnTo>
                      <a:pt x="1160" y="135"/>
                    </a:lnTo>
                    <a:lnTo>
                      <a:pt x="1158" y="140"/>
                    </a:lnTo>
                    <a:lnTo>
                      <a:pt x="1158" y="147"/>
                    </a:lnTo>
                    <a:lnTo>
                      <a:pt x="1156" y="154"/>
                    </a:lnTo>
                    <a:lnTo>
                      <a:pt x="1151" y="164"/>
                    </a:lnTo>
                    <a:lnTo>
                      <a:pt x="1149" y="171"/>
                    </a:lnTo>
                    <a:lnTo>
                      <a:pt x="1144" y="178"/>
                    </a:lnTo>
                    <a:lnTo>
                      <a:pt x="1141" y="183"/>
                    </a:lnTo>
                    <a:lnTo>
                      <a:pt x="1139" y="188"/>
                    </a:lnTo>
                    <a:lnTo>
                      <a:pt x="1137" y="192"/>
                    </a:lnTo>
                    <a:lnTo>
                      <a:pt x="1134" y="197"/>
                    </a:lnTo>
                    <a:lnTo>
                      <a:pt x="1132" y="202"/>
                    </a:lnTo>
                    <a:lnTo>
                      <a:pt x="1130" y="207"/>
                    </a:lnTo>
                    <a:lnTo>
                      <a:pt x="1130" y="211"/>
                    </a:lnTo>
                    <a:lnTo>
                      <a:pt x="1125" y="218"/>
                    </a:lnTo>
                    <a:lnTo>
                      <a:pt x="1122" y="223"/>
                    </a:lnTo>
                    <a:lnTo>
                      <a:pt x="1118" y="228"/>
                    </a:lnTo>
                    <a:lnTo>
                      <a:pt x="1115" y="235"/>
                    </a:lnTo>
                    <a:lnTo>
                      <a:pt x="1113" y="240"/>
                    </a:lnTo>
                    <a:lnTo>
                      <a:pt x="1108" y="245"/>
                    </a:lnTo>
                    <a:lnTo>
                      <a:pt x="1104" y="249"/>
                    </a:lnTo>
                    <a:lnTo>
                      <a:pt x="1101" y="256"/>
                    </a:lnTo>
                    <a:lnTo>
                      <a:pt x="1096" y="261"/>
                    </a:lnTo>
                    <a:lnTo>
                      <a:pt x="1092" y="268"/>
                    </a:lnTo>
                    <a:lnTo>
                      <a:pt x="1087" y="275"/>
                    </a:lnTo>
                    <a:lnTo>
                      <a:pt x="1082" y="280"/>
                    </a:lnTo>
                    <a:lnTo>
                      <a:pt x="1077" y="287"/>
                    </a:lnTo>
                    <a:lnTo>
                      <a:pt x="1073" y="292"/>
                    </a:lnTo>
                    <a:lnTo>
                      <a:pt x="1068" y="299"/>
                    </a:lnTo>
                    <a:lnTo>
                      <a:pt x="1063" y="306"/>
                    </a:lnTo>
                    <a:lnTo>
                      <a:pt x="1056" y="313"/>
                    </a:lnTo>
                    <a:lnTo>
                      <a:pt x="1051" y="318"/>
                    </a:lnTo>
                    <a:lnTo>
                      <a:pt x="1047" y="325"/>
                    </a:lnTo>
                    <a:lnTo>
                      <a:pt x="1040" y="332"/>
                    </a:lnTo>
                    <a:lnTo>
                      <a:pt x="1035" y="342"/>
                    </a:lnTo>
                    <a:lnTo>
                      <a:pt x="1028" y="347"/>
                    </a:lnTo>
                    <a:lnTo>
                      <a:pt x="1021" y="354"/>
                    </a:lnTo>
                    <a:lnTo>
                      <a:pt x="1014" y="361"/>
                    </a:lnTo>
                    <a:lnTo>
                      <a:pt x="1009" y="368"/>
                    </a:lnTo>
                    <a:lnTo>
                      <a:pt x="1002" y="375"/>
                    </a:lnTo>
                    <a:lnTo>
                      <a:pt x="995" y="385"/>
                    </a:lnTo>
                    <a:lnTo>
                      <a:pt x="985" y="392"/>
                    </a:lnTo>
                    <a:lnTo>
                      <a:pt x="980" y="399"/>
                    </a:lnTo>
                    <a:lnTo>
                      <a:pt x="971" y="406"/>
                    </a:lnTo>
                    <a:lnTo>
                      <a:pt x="964" y="413"/>
                    </a:lnTo>
                    <a:lnTo>
                      <a:pt x="957" y="423"/>
                    </a:lnTo>
                    <a:lnTo>
                      <a:pt x="950" y="430"/>
                    </a:lnTo>
                    <a:lnTo>
                      <a:pt x="940" y="437"/>
                    </a:lnTo>
                    <a:lnTo>
                      <a:pt x="931" y="444"/>
                    </a:lnTo>
                    <a:lnTo>
                      <a:pt x="924" y="454"/>
                    </a:lnTo>
                    <a:lnTo>
                      <a:pt x="914" y="463"/>
                    </a:lnTo>
                    <a:lnTo>
                      <a:pt x="912" y="456"/>
                    </a:lnTo>
                    <a:lnTo>
                      <a:pt x="907" y="451"/>
                    </a:lnTo>
                    <a:lnTo>
                      <a:pt x="902" y="446"/>
                    </a:lnTo>
                    <a:lnTo>
                      <a:pt x="900" y="442"/>
                    </a:lnTo>
                    <a:lnTo>
                      <a:pt x="895" y="437"/>
                    </a:lnTo>
                    <a:lnTo>
                      <a:pt x="890" y="430"/>
                    </a:lnTo>
                    <a:lnTo>
                      <a:pt x="886" y="425"/>
                    </a:lnTo>
                    <a:lnTo>
                      <a:pt x="883" y="418"/>
                    </a:lnTo>
                    <a:lnTo>
                      <a:pt x="876" y="413"/>
                    </a:lnTo>
                    <a:lnTo>
                      <a:pt x="874" y="408"/>
                    </a:lnTo>
                    <a:lnTo>
                      <a:pt x="871" y="401"/>
                    </a:lnTo>
                    <a:lnTo>
                      <a:pt x="867" y="397"/>
                    </a:lnTo>
                    <a:lnTo>
                      <a:pt x="862" y="392"/>
                    </a:lnTo>
                    <a:lnTo>
                      <a:pt x="860" y="387"/>
                    </a:lnTo>
                    <a:lnTo>
                      <a:pt x="857" y="382"/>
                    </a:lnTo>
                    <a:lnTo>
                      <a:pt x="855" y="380"/>
                    </a:lnTo>
                    <a:lnTo>
                      <a:pt x="860" y="378"/>
                    </a:lnTo>
                    <a:lnTo>
                      <a:pt x="862" y="375"/>
                    </a:lnTo>
                    <a:lnTo>
                      <a:pt x="867" y="373"/>
                    </a:lnTo>
                    <a:lnTo>
                      <a:pt x="871" y="373"/>
                    </a:lnTo>
                    <a:lnTo>
                      <a:pt x="874" y="373"/>
                    </a:lnTo>
                    <a:lnTo>
                      <a:pt x="876" y="373"/>
                    </a:lnTo>
                    <a:lnTo>
                      <a:pt x="862" y="328"/>
                    </a:lnTo>
                    <a:lnTo>
                      <a:pt x="855" y="330"/>
                    </a:lnTo>
                    <a:lnTo>
                      <a:pt x="845" y="332"/>
                    </a:lnTo>
                    <a:lnTo>
                      <a:pt x="841" y="332"/>
                    </a:lnTo>
                    <a:lnTo>
                      <a:pt x="834" y="335"/>
                    </a:lnTo>
                    <a:lnTo>
                      <a:pt x="829" y="335"/>
                    </a:lnTo>
                    <a:lnTo>
                      <a:pt x="826" y="340"/>
                    </a:lnTo>
                    <a:lnTo>
                      <a:pt x="819" y="340"/>
                    </a:lnTo>
                    <a:lnTo>
                      <a:pt x="815" y="342"/>
                    </a:lnTo>
                    <a:lnTo>
                      <a:pt x="807" y="344"/>
                    </a:lnTo>
                    <a:lnTo>
                      <a:pt x="803" y="344"/>
                    </a:lnTo>
                    <a:lnTo>
                      <a:pt x="798" y="347"/>
                    </a:lnTo>
                    <a:lnTo>
                      <a:pt x="791" y="349"/>
                    </a:lnTo>
                    <a:lnTo>
                      <a:pt x="786" y="349"/>
                    </a:lnTo>
                    <a:lnTo>
                      <a:pt x="779" y="354"/>
                    </a:lnTo>
                    <a:lnTo>
                      <a:pt x="774" y="354"/>
                    </a:lnTo>
                    <a:lnTo>
                      <a:pt x="767" y="356"/>
                    </a:lnTo>
                    <a:lnTo>
                      <a:pt x="760" y="359"/>
                    </a:lnTo>
                    <a:lnTo>
                      <a:pt x="753" y="361"/>
                    </a:lnTo>
                    <a:lnTo>
                      <a:pt x="748" y="361"/>
                    </a:lnTo>
                    <a:lnTo>
                      <a:pt x="741" y="363"/>
                    </a:lnTo>
                    <a:lnTo>
                      <a:pt x="736" y="366"/>
                    </a:lnTo>
                    <a:lnTo>
                      <a:pt x="729" y="368"/>
                    </a:lnTo>
                    <a:lnTo>
                      <a:pt x="722" y="370"/>
                    </a:lnTo>
                    <a:lnTo>
                      <a:pt x="717" y="370"/>
                    </a:lnTo>
                    <a:lnTo>
                      <a:pt x="710" y="373"/>
                    </a:lnTo>
                    <a:lnTo>
                      <a:pt x="706" y="375"/>
                    </a:lnTo>
                    <a:lnTo>
                      <a:pt x="699" y="378"/>
                    </a:lnTo>
                    <a:lnTo>
                      <a:pt x="691" y="378"/>
                    </a:lnTo>
                    <a:lnTo>
                      <a:pt x="684" y="382"/>
                    </a:lnTo>
                    <a:lnTo>
                      <a:pt x="680" y="385"/>
                    </a:lnTo>
                    <a:lnTo>
                      <a:pt x="672" y="385"/>
                    </a:lnTo>
                    <a:lnTo>
                      <a:pt x="668" y="387"/>
                    </a:lnTo>
                    <a:lnTo>
                      <a:pt x="661" y="387"/>
                    </a:lnTo>
                    <a:lnTo>
                      <a:pt x="656" y="389"/>
                    </a:lnTo>
                    <a:lnTo>
                      <a:pt x="649" y="389"/>
                    </a:lnTo>
                    <a:lnTo>
                      <a:pt x="642" y="394"/>
                    </a:lnTo>
                    <a:lnTo>
                      <a:pt x="637" y="394"/>
                    </a:lnTo>
                    <a:lnTo>
                      <a:pt x="632" y="397"/>
                    </a:lnTo>
                    <a:lnTo>
                      <a:pt x="627" y="397"/>
                    </a:lnTo>
                    <a:lnTo>
                      <a:pt x="623" y="399"/>
                    </a:lnTo>
                    <a:lnTo>
                      <a:pt x="618" y="399"/>
                    </a:lnTo>
                    <a:lnTo>
                      <a:pt x="613" y="401"/>
                    </a:lnTo>
                    <a:lnTo>
                      <a:pt x="609" y="401"/>
                    </a:lnTo>
                    <a:lnTo>
                      <a:pt x="601" y="404"/>
                    </a:lnTo>
                    <a:lnTo>
                      <a:pt x="597" y="404"/>
                    </a:lnTo>
                    <a:lnTo>
                      <a:pt x="594" y="408"/>
                    </a:lnTo>
                    <a:lnTo>
                      <a:pt x="585" y="408"/>
                    </a:lnTo>
                    <a:lnTo>
                      <a:pt x="580" y="411"/>
                    </a:lnTo>
                    <a:lnTo>
                      <a:pt x="573" y="411"/>
                    </a:lnTo>
                    <a:lnTo>
                      <a:pt x="568" y="413"/>
                    </a:lnTo>
                    <a:lnTo>
                      <a:pt x="564" y="413"/>
                    </a:lnTo>
                    <a:lnTo>
                      <a:pt x="564" y="408"/>
                    </a:lnTo>
                    <a:lnTo>
                      <a:pt x="566" y="401"/>
                    </a:lnTo>
                    <a:lnTo>
                      <a:pt x="571" y="397"/>
                    </a:lnTo>
                    <a:lnTo>
                      <a:pt x="575" y="389"/>
                    </a:lnTo>
                    <a:lnTo>
                      <a:pt x="580" y="382"/>
                    </a:lnTo>
                    <a:lnTo>
                      <a:pt x="585" y="373"/>
                    </a:lnTo>
                    <a:lnTo>
                      <a:pt x="587" y="368"/>
                    </a:lnTo>
                    <a:lnTo>
                      <a:pt x="592" y="363"/>
                    </a:lnTo>
                    <a:lnTo>
                      <a:pt x="594" y="359"/>
                    </a:lnTo>
                    <a:lnTo>
                      <a:pt x="599" y="354"/>
                    </a:lnTo>
                    <a:lnTo>
                      <a:pt x="601" y="347"/>
                    </a:lnTo>
                    <a:lnTo>
                      <a:pt x="606" y="342"/>
                    </a:lnTo>
                    <a:lnTo>
                      <a:pt x="609" y="335"/>
                    </a:lnTo>
                    <a:lnTo>
                      <a:pt x="611" y="330"/>
                    </a:lnTo>
                    <a:lnTo>
                      <a:pt x="616" y="325"/>
                    </a:lnTo>
                    <a:lnTo>
                      <a:pt x="618" y="321"/>
                    </a:lnTo>
                    <a:lnTo>
                      <a:pt x="623" y="313"/>
                    </a:lnTo>
                    <a:lnTo>
                      <a:pt x="625" y="309"/>
                    </a:lnTo>
                    <a:lnTo>
                      <a:pt x="627" y="302"/>
                    </a:lnTo>
                    <a:lnTo>
                      <a:pt x="632" y="297"/>
                    </a:lnTo>
                    <a:lnTo>
                      <a:pt x="637" y="290"/>
                    </a:lnTo>
                    <a:lnTo>
                      <a:pt x="639" y="285"/>
                    </a:lnTo>
                    <a:lnTo>
                      <a:pt x="644" y="280"/>
                    </a:lnTo>
                    <a:lnTo>
                      <a:pt x="649" y="273"/>
                    </a:lnTo>
                    <a:lnTo>
                      <a:pt x="651" y="266"/>
                    </a:lnTo>
                    <a:lnTo>
                      <a:pt x="656" y="261"/>
                    </a:lnTo>
                    <a:lnTo>
                      <a:pt x="658" y="256"/>
                    </a:lnTo>
                    <a:lnTo>
                      <a:pt x="663" y="249"/>
                    </a:lnTo>
                    <a:lnTo>
                      <a:pt x="665" y="245"/>
                    </a:lnTo>
                    <a:lnTo>
                      <a:pt x="670" y="237"/>
                    </a:lnTo>
                    <a:lnTo>
                      <a:pt x="672" y="233"/>
                    </a:lnTo>
                    <a:lnTo>
                      <a:pt x="677" y="226"/>
                    </a:lnTo>
                    <a:lnTo>
                      <a:pt x="680" y="221"/>
                    </a:lnTo>
                    <a:lnTo>
                      <a:pt x="684" y="216"/>
                    </a:lnTo>
                    <a:lnTo>
                      <a:pt x="687" y="209"/>
                    </a:lnTo>
                    <a:lnTo>
                      <a:pt x="691" y="204"/>
                    </a:lnTo>
                    <a:lnTo>
                      <a:pt x="694" y="199"/>
                    </a:lnTo>
                    <a:lnTo>
                      <a:pt x="696" y="195"/>
                    </a:lnTo>
                    <a:lnTo>
                      <a:pt x="701" y="190"/>
                    </a:lnTo>
                    <a:lnTo>
                      <a:pt x="703" y="185"/>
                    </a:lnTo>
                    <a:lnTo>
                      <a:pt x="706" y="180"/>
                    </a:lnTo>
                    <a:lnTo>
                      <a:pt x="708" y="178"/>
                    </a:lnTo>
                    <a:lnTo>
                      <a:pt x="715" y="169"/>
                    </a:lnTo>
                    <a:lnTo>
                      <a:pt x="720" y="161"/>
                    </a:lnTo>
                    <a:lnTo>
                      <a:pt x="722" y="154"/>
                    </a:lnTo>
                    <a:lnTo>
                      <a:pt x="725" y="150"/>
                    </a:lnTo>
                    <a:lnTo>
                      <a:pt x="732" y="142"/>
                    </a:lnTo>
                    <a:lnTo>
                      <a:pt x="734" y="140"/>
                    </a:lnTo>
                    <a:lnTo>
                      <a:pt x="689" y="123"/>
                    </a:lnTo>
                    <a:lnTo>
                      <a:pt x="682" y="128"/>
                    </a:lnTo>
                    <a:lnTo>
                      <a:pt x="677" y="135"/>
                    </a:lnTo>
                    <a:lnTo>
                      <a:pt x="675" y="140"/>
                    </a:lnTo>
                    <a:lnTo>
                      <a:pt x="672" y="142"/>
                    </a:lnTo>
                    <a:lnTo>
                      <a:pt x="670" y="147"/>
                    </a:lnTo>
                    <a:lnTo>
                      <a:pt x="668" y="152"/>
                    </a:lnTo>
                    <a:lnTo>
                      <a:pt x="663" y="159"/>
                    </a:lnTo>
                    <a:lnTo>
                      <a:pt x="661" y="161"/>
                    </a:lnTo>
                    <a:lnTo>
                      <a:pt x="656" y="166"/>
                    </a:lnTo>
                    <a:lnTo>
                      <a:pt x="654" y="173"/>
                    </a:lnTo>
                    <a:lnTo>
                      <a:pt x="649" y="178"/>
                    </a:lnTo>
                    <a:lnTo>
                      <a:pt x="646" y="183"/>
                    </a:lnTo>
                    <a:lnTo>
                      <a:pt x="642" y="190"/>
                    </a:lnTo>
                    <a:lnTo>
                      <a:pt x="639" y="195"/>
                    </a:lnTo>
                    <a:lnTo>
                      <a:pt x="635" y="202"/>
                    </a:lnTo>
                    <a:lnTo>
                      <a:pt x="632" y="209"/>
                    </a:lnTo>
                    <a:lnTo>
                      <a:pt x="627" y="214"/>
                    </a:lnTo>
                    <a:lnTo>
                      <a:pt x="623" y="221"/>
                    </a:lnTo>
                    <a:lnTo>
                      <a:pt x="620" y="226"/>
                    </a:lnTo>
                    <a:lnTo>
                      <a:pt x="616" y="235"/>
                    </a:lnTo>
                    <a:lnTo>
                      <a:pt x="611" y="240"/>
                    </a:lnTo>
                    <a:lnTo>
                      <a:pt x="609" y="247"/>
                    </a:lnTo>
                    <a:lnTo>
                      <a:pt x="601" y="254"/>
                    </a:lnTo>
                    <a:lnTo>
                      <a:pt x="599" y="261"/>
                    </a:lnTo>
                    <a:lnTo>
                      <a:pt x="594" y="266"/>
                    </a:lnTo>
                    <a:lnTo>
                      <a:pt x="592" y="275"/>
                    </a:lnTo>
                    <a:lnTo>
                      <a:pt x="587" y="283"/>
                    </a:lnTo>
                    <a:lnTo>
                      <a:pt x="582" y="290"/>
                    </a:lnTo>
                    <a:lnTo>
                      <a:pt x="580" y="294"/>
                    </a:lnTo>
                    <a:lnTo>
                      <a:pt x="575" y="304"/>
                    </a:lnTo>
                    <a:lnTo>
                      <a:pt x="571" y="311"/>
                    </a:lnTo>
                    <a:lnTo>
                      <a:pt x="566" y="316"/>
                    </a:lnTo>
                    <a:lnTo>
                      <a:pt x="564" y="323"/>
                    </a:lnTo>
                    <a:lnTo>
                      <a:pt x="559" y="330"/>
                    </a:lnTo>
                    <a:lnTo>
                      <a:pt x="554" y="335"/>
                    </a:lnTo>
                    <a:lnTo>
                      <a:pt x="552" y="342"/>
                    </a:lnTo>
                    <a:lnTo>
                      <a:pt x="547" y="349"/>
                    </a:lnTo>
                    <a:lnTo>
                      <a:pt x="545" y="356"/>
                    </a:lnTo>
                    <a:lnTo>
                      <a:pt x="540" y="361"/>
                    </a:lnTo>
                    <a:lnTo>
                      <a:pt x="537" y="366"/>
                    </a:lnTo>
                    <a:lnTo>
                      <a:pt x="533" y="373"/>
                    </a:lnTo>
                    <a:lnTo>
                      <a:pt x="530" y="378"/>
                    </a:lnTo>
                    <a:lnTo>
                      <a:pt x="528" y="385"/>
                    </a:lnTo>
                    <a:lnTo>
                      <a:pt x="526" y="389"/>
                    </a:lnTo>
                    <a:lnTo>
                      <a:pt x="523" y="394"/>
                    </a:lnTo>
                    <a:lnTo>
                      <a:pt x="519" y="399"/>
                    </a:lnTo>
                    <a:lnTo>
                      <a:pt x="514" y="408"/>
                    </a:lnTo>
                    <a:lnTo>
                      <a:pt x="509" y="416"/>
                    </a:lnTo>
                    <a:lnTo>
                      <a:pt x="504" y="423"/>
                    </a:lnTo>
                    <a:lnTo>
                      <a:pt x="502" y="430"/>
                    </a:lnTo>
                    <a:lnTo>
                      <a:pt x="500" y="435"/>
                    </a:lnTo>
                    <a:lnTo>
                      <a:pt x="497" y="439"/>
                    </a:lnTo>
                    <a:lnTo>
                      <a:pt x="497" y="442"/>
                    </a:lnTo>
                    <a:lnTo>
                      <a:pt x="488" y="446"/>
                    </a:lnTo>
                    <a:lnTo>
                      <a:pt x="481" y="456"/>
                    </a:lnTo>
                    <a:lnTo>
                      <a:pt x="474" y="463"/>
                    </a:lnTo>
                    <a:lnTo>
                      <a:pt x="466" y="470"/>
                    </a:lnTo>
                    <a:lnTo>
                      <a:pt x="459" y="477"/>
                    </a:lnTo>
                    <a:lnTo>
                      <a:pt x="450" y="484"/>
                    </a:lnTo>
                    <a:lnTo>
                      <a:pt x="443" y="494"/>
                    </a:lnTo>
                    <a:lnTo>
                      <a:pt x="436" y="501"/>
                    </a:lnTo>
                    <a:lnTo>
                      <a:pt x="426" y="508"/>
                    </a:lnTo>
                    <a:lnTo>
                      <a:pt x="419" y="518"/>
                    </a:lnTo>
                    <a:lnTo>
                      <a:pt x="412" y="527"/>
                    </a:lnTo>
                    <a:lnTo>
                      <a:pt x="402" y="537"/>
                    </a:lnTo>
                    <a:lnTo>
                      <a:pt x="395" y="544"/>
                    </a:lnTo>
                    <a:lnTo>
                      <a:pt x="388" y="553"/>
                    </a:lnTo>
                    <a:lnTo>
                      <a:pt x="379" y="563"/>
                    </a:lnTo>
                    <a:lnTo>
                      <a:pt x="372" y="575"/>
                    </a:lnTo>
                    <a:lnTo>
                      <a:pt x="362" y="582"/>
                    </a:lnTo>
                    <a:lnTo>
                      <a:pt x="355" y="591"/>
                    </a:lnTo>
                    <a:lnTo>
                      <a:pt x="346" y="601"/>
                    </a:lnTo>
                    <a:lnTo>
                      <a:pt x="339" y="610"/>
                    </a:lnTo>
                    <a:lnTo>
                      <a:pt x="329" y="620"/>
                    </a:lnTo>
                    <a:lnTo>
                      <a:pt x="322" y="632"/>
                    </a:lnTo>
                    <a:lnTo>
                      <a:pt x="315" y="639"/>
                    </a:lnTo>
                    <a:lnTo>
                      <a:pt x="308" y="651"/>
                    </a:lnTo>
                    <a:lnTo>
                      <a:pt x="298" y="660"/>
                    </a:lnTo>
                    <a:lnTo>
                      <a:pt x="291" y="667"/>
                    </a:lnTo>
                    <a:lnTo>
                      <a:pt x="284" y="679"/>
                    </a:lnTo>
                    <a:lnTo>
                      <a:pt x="277" y="689"/>
                    </a:lnTo>
                    <a:lnTo>
                      <a:pt x="267" y="698"/>
                    </a:lnTo>
                    <a:lnTo>
                      <a:pt x="263" y="708"/>
                    </a:lnTo>
                    <a:lnTo>
                      <a:pt x="253" y="717"/>
                    </a:lnTo>
                    <a:lnTo>
                      <a:pt x="249" y="727"/>
                    </a:lnTo>
                    <a:lnTo>
                      <a:pt x="239" y="736"/>
                    </a:lnTo>
                    <a:lnTo>
                      <a:pt x="232" y="746"/>
                    </a:lnTo>
                    <a:lnTo>
                      <a:pt x="225" y="755"/>
                    </a:lnTo>
                    <a:lnTo>
                      <a:pt x="220" y="762"/>
                    </a:lnTo>
                    <a:lnTo>
                      <a:pt x="211" y="772"/>
                    </a:lnTo>
                    <a:lnTo>
                      <a:pt x="206" y="781"/>
                    </a:lnTo>
                    <a:lnTo>
                      <a:pt x="199" y="788"/>
                    </a:lnTo>
                    <a:lnTo>
                      <a:pt x="194" y="798"/>
                    </a:lnTo>
                    <a:lnTo>
                      <a:pt x="187" y="805"/>
                    </a:lnTo>
                    <a:lnTo>
                      <a:pt x="180" y="812"/>
                    </a:lnTo>
                    <a:lnTo>
                      <a:pt x="175" y="819"/>
                    </a:lnTo>
                    <a:lnTo>
                      <a:pt x="170" y="829"/>
                    </a:lnTo>
                    <a:lnTo>
                      <a:pt x="166" y="834"/>
                    </a:lnTo>
                    <a:lnTo>
                      <a:pt x="161" y="841"/>
                    </a:lnTo>
                    <a:lnTo>
                      <a:pt x="156" y="850"/>
                    </a:lnTo>
                    <a:lnTo>
                      <a:pt x="151" y="855"/>
                    </a:lnTo>
                    <a:lnTo>
                      <a:pt x="147" y="860"/>
                    </a:lnTo>
                    <a:lnTo>
                      <a:pt x="142" y="867"/>
                    </a:lnTo>
                    <a:lnTo>
                      <a:pt x="137" y="872"/>
                    </a:lnTo>
                    <a:lnTo>
                      <a:pt x="135" y="879"/>
                    </a:lnTo>
                    <a:lnTo>
                      <a:pt x="128" y="886"/>
                    </a:lnTo>
                    <a:lnTo>
                      <a:pt x="123" y="895"/>
                    </a:lnTo>
                    <a:lnTo>
                      <a:pt x="118" y="900"/>
                    </a:lnTo>
                    <a:lnTo>
                      <a:pt x="116" y="905"/>
                    </a:lnTo>
                    <a:lnTo>
                      <a:pt x="114" y="907"/>
                    </a:lnTo>
                    <a:lnTo>
                      <a:pt x="114" y="910"/>
                    </a:lnTo>
                    <a:lnTo>
                      <a:pt x="118" y="912"/>
                    </a:lnTo>
                    <a:lnTo>
                      <a:pt x="125" y="914"/>
                    </a:lnTo>
                    <a:lnTo>
                      <a:pt x="132" y="921"/>
                    </a:lnTo>
                    <a:lnTo>
                      <a:pt x="140" y="924"/>
                    </a:lnTo>
                    <a:lnTo>
                      <a:pt x="144" y="926"/>
                    </a:lnTo>
                    <a:lnTo>
                      <a:pt x="151" y="926"/>
                    </a:lnTo>
                    <a:lnTo>
                      <a:pt x="156" y="924"/>
                    </a:lnTo>
                    <a:lnTo>
                      <a:pt x="161" y="912"/>
                    </a:lnTo>
                    <a:lnTo>
                      <a:pt x="168" y="902"/>
                    </a:lnTo>
                    <a:lnTo>
                      <a:pt x="175" y="893"/>
                    </a:lnTo>
                    <a:lnTo>
                      <a:pt x="182" y="883"/>
                    </a:lnTo>
                    <a:lnTo>
                      <a:pt x="192" y="872"/>
                    </a:lnTo>
                    <a:lnTo>
                      <a:pt x="199" y="862"/>
                    </a:lnTo>
                    <a:lnTo>
                      <a:pt x="206" y="853"/>
                    </a:lnTo>
                    <a:lnTo>
                      <a:pt x="213" y="841"/>
                    </a:lnTo>
                    <a:lnTo>
                      <a:pt x="222" y="831"/>
                    </a:lnTo>
                    <a:lnTo>
                      <a:pt x="230" y="819"/>
                    </a:lnTo>
                    <a:lnTo>
                      <a:pt x="239" y="810"/>
                    </a:lnTo>
                    <a:lnTo>
                      <a:pt x="246" y="800"/>
                    </a:lnTo>
                    <a:lnTo>
                      <a:pt x="256" y="788"/>
                    </a:lnTo>
                    <a:lnTo>
                      <a:pt x="265" y="779"/>
                    </a:lnTo>
                    <a:lnTo>
                      <a:pt x="272" y="769"/>
                    </a:lnTo>
                    <a:lnTo>
                      <a:pt x="282" y="760"/>
                    </a:lnTo>
                    <a:lnTo>
                      <a:pt x="289" y="748"/>
                    </a:lnTo>
                    <a:lnTo>
                      <a:pt x="298" y="739"/>
                    </a:lnTo>
                    <a:lnTo>
                      <a:pt x="308" y="729"/>
                    </a:lnTo>
                    <a:lnTo>
                      <a:pt x="317" y="720"/>
                    </a:lnTo>
                    <a:lnTo>
                      <a:pt x="324" y="708"/>
                    </a:lnTo>
                    <a:lnTo>
                      <a:pt x="334" y="701"/>
                    </a:lnTo>
                    <a:lnTo>
                      <a:pt x="343" y="689"/>
                    </a:lnTo>
                    <a:lnTo>
                      <a:pt x="350" y="682"/>
                    </a:lnTo>
                    <a:lnTo>
                      <a:pt x="360" y="672"/>
                    </a:lnTo>
                    <a:lnTo>
                      <a:pt x="367" y="663"/>
                    </a:lnTo>
                    <a:lnTo>
                      <a:pt x="376" y="653"/>
                    </a:lnTo>
                    <a:lnTo>
                      <a:pt x="386" y="646"/>
                    </a:lnTo>
                    <a:lnTo>
                      <a:pt x="393" y="636"/>
                    </a:lnTo>
                    <a:lnTo>
                      <a:pt x="402" y="627"/>
                    </a:lnTo>
                    <a:lnTo>
                      <a:pt x="412" y="620"/>
                    </a:lnTo>
                    <a:lnTo>
                      <a:pt x="419" y="610"/>
                    </a:lnTo>
                    <a:lnTo>
                      <a:pt x="426" y="603"/>
                    </a:lnTo>
                    <a:lnTo>
                      <a:pt x="433" y="594"/>
                    </a:lnTo>
                    <a:lnTo>
                      <a:pt x="443" y="587"/>
                    </a:lnTo>
                    <a:lnTo>
                      <a:pt x="450" y="579"/>
                    </a:lnTo>
                    <a:lnTo>
                      <a:pt x="457" y="572"/>
                    </a:lnTo>
                    <a:lnTo>
                      <a:pt x="464" y="565"/>
                    </a:lnTo>
                    <a:lnTo>
                      <a:pt x="471" y="556"/>
                    </a:lnTo>
                    <a:lnTo>
                      <a:pt x="478" y="551"/>
                    </a:lnTo>
                    <a:lnTo>
                      <a:pt x="483" y="544"/>
                    </a:lnTo>
                    <a:lnTo>
                      <a:pt x="490" y="537"/>
                    </a:lnTo>
                    <a:lnTo>
                      <a:pt x="497" y="530"/>
                    </a:lnTo>
                    <a:lnTo>
                      <a:pt x="504" y="525"/>
                    </a:lnTo>
                    <a:lnTo>
                      <a:pt x="509" y="520"/>
                    </a:lnTo>
                    <a:lnTo>
                      <a:pt x="516" y="513"/>
                    </a:lnTo>
                    <a:lnTo>
                      <a:pt x="521" y="508"/>
                    </a:lnTo>
                    <a:lnTo>
                      <a:pt x="528" y="506"/>
                    </a:lnTo>
                    <a:lnTo>
                      <a:pt x="530" y="499"/>
                    </a:lnTo>
                    <a:lnTo>
                      <a:pt x="537" y="494"/>
                    </a:lnTo>
                    <a:lnTo>
                      <a:pt x="542" y="492"/>
                    </a:lnTo>
                    <a:lnTo>
                      <a:pt x="545" y="487"/>
                    </a:lnTo>
                    <a:lnTo>
                      <a:pt x="554" y="480"/>
                    </a:lnTo>
                    <a:lnTo>
                      <a:pt x="559" y="475"/>
                    </a:lnTo>
                    <a:lnTo>
                      <a:pt x="566" y="470"/>
                    </a:lnTo>
                    <a:lnTo>
                      <a:pt x="568" y="468"/>
                    </a:lnTo>
                    <a:lnTo>
                      <a:pt x="571" y="465"/>
                    </a:lnTo>
                    <a:lnTo>
                      <a:pt x="575" y="463"/>
                    </a:lnTo>
                    <a:lnTo>
                      <a:pt x="578" y="463"/>
                    </a:lnTo>
                    <a:lnTo>
                      <a:pt x="582" y="461"/>
                    </a:lnTo>
                    <a:lnTo>
                      <a:pt x="587" y="458"/>
                    </a:lnTo>
                    <a:lnTo>
                      <a:pt x="594" y="456"/>
                    </a:lnTo>
                    <a:lnTo>
                      <a:pt x="599" y="456"/>
                    </a:lnTo>
                    <a:lnTo>
                      <a:pt x="609" y="454"/>
                    </a:lnTo>
                    <a:lnTo>
                      <a:pt x="616" y="451"/>
                    </a:lnTo>
                    <a:lnTo>
                      <a:pt x="623" y="449"/>
                    </a:lnTo>
                    <a:lnTo>
                      <a:pt x="632" y="446"/>
                    </a:lnTo>
                    <a:lnTo>
                      <a:pt x="635" y="444"/>
                    </a:lnTo>
                    <a:lnTo>
                      <a:pt x="639" y="444"/>
                    </a:lnTo>
                    <a:lnTo>
                      <a:pt x="646" y="442"/>
                    </a:lnTo>
                    <a:lnTo>
                      <a:pt x="651" y="442"/>
                    </a:lnTo>
                    <a:lnTo>
                      <a:pt x="654" y="439"/>
                    </a:lnTo>
                    <a:lnTo>
                      <a:pt x="658" y="437"/>
                    </a:lnTo>
                    <a:lnTo>
                      <a:pt x="663" y="437"/>
                    </a:lnTo>
                    <a:lnTo>
                      <a:pt x="668" y="435"/>
                    </a:lnTo>
                    <a:lnTo>
                      <a:pt x="675" y="432"/>
                    </a:lnTo>
                    <a:lnTo>
                      <a:pt x="680" y="432"/>
                    </a:lnTo>
                    <a:lnTo>
                      <a:pt x="684" y="430"/>
                    </a:lnTo>
                    <a:lnTo>
                      <a:pt x="689" y="430"/>
                    </a:lnTo>
                    <a:lnTo>
                      <a:pt x="694" y="427"/>
                    </a:lnTo>
                    <a:lnTo>
                      <a:pt x="699" y="425"/>
                    </a:lnTo>
                    <a:lnTo>
                      <a:pt x="703" y="423"/>
                    </a:lnTo>
                    <a:lnTo>
                      <a:pt x="708" y="423"/>
                    </a:lnTo>
                    <a:lnTo>
                      <a:pt x="715" y="420"/>
                    </a:lnTo>
                    <a:lnTo>
                      <a:pt x="720" y="418"/>
                    </a:lnTo>
                    <a:lnTo>
                      <a:pt x="725" y="418"/>
                    </a:lnTo>
                    <a:lnTo>
                      <a:pt x="729" y="416"/>
                    </a:lnTo>
                    <a:lnTo>
                      <a:pt x="734" y="413"/>
                    </a:lnTo>
                    <a:lnTo>
                      <a:pt x="739" y="413"/>
                    </a:lnTo>
                    <a:lnTo>
                      <a:pt x="746" y="411"/>
                    </a:lnTo>
                    <a:lnTo>
                      <a:pt x="751" y="411"/>
                    </a:lnTo>
                    <a:lnTo>
                      <a:pt x="755" y="408"/>
                    </a:lnTo>
                    <a:lnTo>
                      <a:pt x="760" y="408"/>
                    </a:lnTo>
                    <a:lnTo>
                      <a:pt x="765" y="404"/>
                    </a:lnTo>
                    <a:lnTo>
                      <a:pt x="772" y="404"/>
                    </a:lnTo>
                    <a:lnTo>
                      <a:pt x="774" y="401"/>
                    </a:lnTo>
                    <a:lnTo>
                      <a:pt x="779" y="401"/>
                    </a:lnTo>
                    <a:lnTo>
                      <a:pt x="784" y="399"/>
                    </a:lnTo>
                    <a:lnTo>
                      <a:pt x="789" y="399"/>
                    </a:lnTo>
                    <a:lnTo>
                      <a:pt x="793" y="397"/>
                    </a:lnTo>
                    <a:lnTo>
                      <a:pt x="800" y="394"/>
                    </a:lnTo>
                    <a:lnTo>
                      <a:pt x="803" y="394"/>
                    </a:lnTo>
                    <a:lnTo>
                      <a:pt x="807" y="392"/>
                    </a:lnTo>
                    <a:lnTo>
                      <a:pt x="817" y="389"/>
                    </a:lnTo>
                    <a:lnTo>
                      <a:pt x="826" y="387"/>
                    </a:lnTo>
                    <a:lnTo>
                      <a:pt x="834" y="385"/>
                    </a:lnTo>
                    <a:lnTo>
                      <a:pt x="841" y="385"/>
                    </a:lnTo>
                    <a:lnTo>
                      <a:pt x="843" y="387"/>
                    </a:lnTo>
                    <a:lnTo>
                      <a:pt x="848" y="392"/>
                    </a:lnTo>
                    <a:lnTo>
                      <a:pt x="850" y="397"/>
                    </a:lnTo>
                    <a:lnTo>
                      <a:pt x="855" y="401"/>
                    </a:lnTo>
                    <a:lnTo>
                      <a:pt x="860" y="408"/>
                    </a:lnTo>
                    <a:lnTo>
                      <a:pt x="862" y="413"/>
                    </a:lnTo>
                    <a:lnTo>
                      <a:pt x="869" y="418"/>
                    </a:lnTo>
                    <a:lnTo>
                      <a:pt x="874" y="427"/>
                    </a:lnTo>
                    <a:lnTo>
                      <a:pt x="876" y="432"/>
                    </a:lnTo>
                    <a:lnTo>
                      <a:pt x="883" y="437"/>
                    </a:lnTo>
                    <a:lnTo>
                      <a:pt x="886" y="444"/>
                    </a:lnTo>
                    <a:lnTo>
                      <a:pt x="890" y="451"/>
                    </a:lnTo>
                    <a:lnTo>
                      <a:pt x="895" y="456"/>
                    </a:lnTo>
                    <a:lnTo>
                      <a:pt x="897" y="461"/>
                    </a:lnTo>
                    <a:lnTo>
                      <a:pt x="902" y="465"/>
                    </a:lnTo>
                    <a:lnTo>
                      <a:pt x="905" y="470"/>
                    </a:lnTo>
                    <a:lnTo>
                      <a:pt x="900" y="473"/>
                    </a:lnTo>
                    <a:lnTo>
                      <a:pt x="895" y="477"/>
                    </a:lnTo>
                    <a:lnTo>
                      <a:pt x="890" y="480"/>
                    </a:lnTo>
                    <a:lnTo>
                      <a:pt x="886" y="484"/>
                    </a:lnTo>
                    <a:lnTo>
                      <a:pt x="881" y="487"/>
                    </a:lnTo>
                    <a:lnTo>
                      <a:pt x="876" y="494"/>
                    </a:lnTo>
                    <a:lnTo>
                      <a:pt x="871" y="496"/>
                    </a:lnTo>
                    <a:lnTo>
                      <a:pt x="867" y="501"/>
                    </a:lnTo>
                    <a:lnTo>
                      <a:pt x="860" y="506"/>
                    </a:lnTo>
                    <a:lnTo>
                      <a:pt x="855" y="511"/>
                    </a:lnTo>
                    <a:lnTo>
                      <a:pt x="848" y="513"/>
                    </a:lnTo>
                    <a:lnTo>
                      <a:pt x="843" y="520"/>
                    </a:lnTo>
                    <a:lnTo>
                      <a:pt x="836" y="522"/>
                    </a:lnTo>
                    <a:lnTo>
                      <a:pt x="831" y="527"/>
                    </a:lnTo>
                    <a:lnTo>
                      <a:pt x="826" y="532"/>
                    </a:lnTo>
                    <a:lnTo>
                      <a:pt x="822" y="537"/>
                    </a:lnTo>
                    <a:lnTo>
                      <a:pt x="817" y="539"/>
                    </a:lnTo>
                    <a:lnTo>
                      <a:pt x="810" y="544"/>
                    </a:lnTo>
                    <a:lnTo>
                      <a:pt x="805" y="549"/>
                    </a:lnTo>
                    <a:lnTo>
                      <a:pt x="800" y="553"/>
                    </a:lnTo>
                    <a:lnTo>
                      <a:pt x="793" y="558"/>
                    </a:lnTo>
                    <a:lnTo>
                      <a:pt x="786" y="563"/>
                    </a:lnTo>
                    <a:lnTo>
                      <a:pt x="781" y="568"/>
                    </a:lnTo>
                    <a:lnTo>
                      <a:pt x="777" y="572"/>
                    </a:lnTo>
                    <a:lnTo>
                      <a:pt x="770" y="577"/>
                    </a:lnTo>
                    <a:lnTo>
                      <a:pt x="762" y="579"/>
                    </a:lnTo>
                    <a:lnTo>
                      <a:pt x="758" y="584"/>
                    </a:lnTo>
                    <a:lnTo>
                      <a:pt x="751" y="589"/>
                    </a:lnTo>
                    <a:lnTo>
                      <a:pt x="744" y="594"/>
                    </a:lnTo>
                    <a:lnTo>
                      <a:pt x="739" y="598"/>
                    </a:lnTo>
                    <a:lnTo>
                      <a:pt x="732" y="603"/>
                    </a:lnTo>
                    <a:lnTo>
                      <a:pt x="725" y="608"/>
                    </a:lnTo>
                    <a:lnTo>
                      <a:pt x="720" y="613"/>
                    </a:lnTo>
                    <a:lnTo>
                      <a:pt x="713" y="617"/>
                    </a:lnTo>
                    <a:lnTo>
                      <a:pt x="706" y="622"/>
                    </a:lnTo>
                    <a:lnTo>
                      <a:pt x="701" y="627"/>
                    </a:lnTo>
                    <a:lnTo>
                      <a:pt x="691" y="632"/>
                    </a:lnTo>
                    <a:lnTo>
                      <a:pt x="684" y="636"/>
                    </a:lnTo>
                    <a:lnTo>
                      <a:pt x="677" y="639"/>
                    </a:lnTo>
                    <a:lnTo>
                      <a:pt x="672" y="646"/>
                    </a:lnTo>
                    <a:lnTo>
                      <a:pt x="665" y="648"/>
                    </a:lnTo>
                    <a:lnTo>
                      <a:pt x="658" y="653"/>
                    </a:lnTo>
                    <a:lnTo>
                      <a:pt x="651" y="658"/>
                    </a:lnTo>
                    <a:lnTo>
                      <a:pt x="644" y="663"/>
                    </a:lnTo>
                    <a:lnTo>
                      <a:pt x="637" y="667"/>
                    </a:lnTo>
                    <a:lnTo>
                      <a:pt x="630" y="672"/>
                    </a:lnTo>
                    <a:lnTo>
                      <a:pt x="623" y="677"/>
                    </a:lnTo>
                    <a:lnTo>
                      <a:pt x="616" y="682"/>
                    </a:lnTo>
                    <a:lnTo>
                      <a:pt x="609" y="686"/>
                    </a:lnTo>
                    <a:lnTo>
                      <a:pt x="599" y="691"/>
                    </a:lnTo>
                    <a:lnTo>
                      <a:pt x="592" y="696"/>
                    </a:lnTo>
                    <a:lnTo>
                      <a:pt x="585" y="701"/>
                    </a:lnTo>
                    <a:lnTo>
                      <a:pt x="578" y="705"/>
                    </a:lnTo>
                    <a:lnTo>
                      <a:pt x="571" y="710"/>
                    </a:lnTo>
                    <a:lnTo>
                      <a:pt x="564" y="715"/>
                    </a:lnTo>
                    <a:lnTo>
                      <a:pt x="554" y="720"/>
                    </a:lnTo>
                    <a:lnTo>
                      <a:pt x="545" y="724"/>
                    </a:lnTo>
                    <a:lnTo>
                      <a:pt x="537" y="729"/>
                    </a:lnTo>
                    <a:lnTo>
                      <a:pt x="530" y="734"/>
                    </a:lnTo>
                    <a:lnTo>
                      <a:pt x="523" y="741"/>
                    </a:lnTo>
                    <a:lnTo>
                      <a:pt x="514" y="743"/>
                    </a:lnTo>
                    <a:lnTo>
                      <a:pt x="507" y="748"/>
                    </a:lnTo>
                    <a:lnTo>
                      <a:pt x="497" y="755"/>
                    </a:lnTo>
                    <a:lnTo>
                      <a:pt x="490" y="760"/>
                    </a:lnTo>
                    <a:lnTo>
                      <a:pt x="488" y="760"/>
                    </a:lnTo>
                    <a:lnTo>
                      <a:pt x="485" y="762"/>
                    </a:lnTo>
                    <a:lnTo>
                      <a:pt x="481" y="765"/>
                    </a:lnTo>
                    <a:lnTo>
                      <a:pt x="474" y="769"/>
                    </a:lnTo>
                    <a:lnTo>
                      <a:pt x="469" y="772"/>
                    </a:lnTo>
                    <a:lnTo>
                      <a:pt x="464" y="774"/>
                    </a:lnTo>
                    <a:lnTo>
                      <a:pt x="459" y="777"/>
                    </a:lnTo>
                    <a:lnTo>
                      <a:pt x="455" y="781"/>
                    </a:lnTo>
                    <a:lnTo>
                      <a:pt x="447" y="786"/>
                    </a:lnTo>
                    <a:lnTo>
                      <a:pt x="443" y="788"/>
                    </a:lnTo>
                    <a:lnTo>
                      <a:pt x="438" y="796"/>
                    </a:lnTo>
                    <a:lnTo>
                      <a:pt x="431" y="800"/>
                    </a:lnTo>
                    <a:lnTo>
                      <a:pt x="426" y="803"/>
                    </a:lnTo>
                    <a:lnTo>
                      <a:pt x="419" y="810"/>
                    </a:lnTo>
                    <a:lnTo>
                      <a:pt x="412" y="815"/>
                    </a:lnTo>
                    <a:lnTo>
                      <a:pt x="402" y="819"/>
                    </a:lnTo>
                    <a:lnTo>
                      <a:pt x="395" y="824"/>
                    </a:lnTo>
                    <a:lnTo>
                      <a:pt x="388" y="829"/>
                    </a:lnTo>
                    <a:lnTo>
                      <a:pt x="379" y="836"/>
                    </a:lnTo>
                    <a:lnTo>
                      <a:pt x="372" y="841"/>
                    </a:lnTo>
                    <a:lnTo>
                      <a:pt x="362" y="845"/>
                    </a:lnTo>
                    <a:lnTo>
                      <a:pt x="355" y="855"/>
                    </a:lnTo>
                    <a:lnTo>
                      <a:pt x="346" y="860"/>
                    </a:lnTo>
                    <a:lnTo>
                      <a:pt x="336" y="867"/>
                    </a:lnTo>
                    <a:lnTo>
                      <a:pt x="329" y="872"/>
                    </a:lnTo>
                    <a:lnTo>
                      <a:pt x="320" y="881"/>
                    </a:lnTo>
                    <a:lnTo>
                      <a:pt x="310" y="886"/>
                    </a:lnTo>
                    <a:lnTo>
                      <a:pt x="303" y="893"/>
                    </a:lnTo>
                    <a:lnTo>
                      <a:pt x="294" y="898"/>
                    </a:lnTo>
                    <a:lnTo>
                      <a:pt x="284" y="905"/>
                    </a:lnTo>
                    <a:lnTo>
                      <a:pt x="275" y="910"/>
                    </a:lnTo>
                    <a:lnTo>
                      <a:pt x="265" y="919"/>
                    </a:lnTo>
                    <a:lnTo>
                      <a:pt x="256" y="924"/>
                    </a:lnTo>
                    <a:lnTo>
                      <a:pt x="249" y="931"/>
                    </a:lnTo>
                    <a:lnTo>
                      <a:pt x="239" y="936"/>
                    </a:lnTo>
                    <a:lnTo>
                      <a:pt x="230" y="943"/>
                    </a:lnTo>
                    <a:lnTo>
                      <a:pt x="220" y="950"/>
                    </a:lnTo>
                    <a:lnTo>
                      <a:pt x="213" y="955"/>
                    </a:lnTo>
                    <a:lnTo>
                      <a:pt x="204" y="962"/>
                    </a:lnTo>
                    <a:lnTo>
                      <a:pt x="196" y="967"/>
                    </a:lnTo>
                    <a:lnTo>
                      <a:pt x="187" y="971"/>
                    </a:lnTo>
                    <a:lnTo>
                      <a:pt x="180" y="978"/>
                    </a:lnTo>
                    <a:lnTo>
                      <a:pt x="170" y="983"/>
                    </a:lnTo>
                    <a:lnTo>
                      <a:pt x="166" y="990"/>
                    </a:lnTo>
                    <a:lnTo>
                      <a:pt x="156" y="995"/>
                    </a:lnTo>
                    <a:lnTo>
                      <a:pt x="149" y="1000"/>
                    </a:lnTo>
                    <a:lnTo>
                      <a:pt x="142" y="1005"/>
                    </a:lnTo>
                    <a:lnTo>
                      <a:pt x="137" y="1009"/>
                    </a:lnTo>
                    <a:lnTo>
                      <a:pt x="130" y="1014"/>
                    </a:lnTo>
                    <a:lnTo>
                      <a:pt x="123" y="1019"/>
                    </a:lnTo>
                    <a:lnTo>
                      <a:pt x="118" y="1024"/>
                    </a:lnTo>
                    <a:lnTo>
                      <a:pt x="114" y="1026"/>
                    </a:lnTo>
                    <a:lnTo>
                      <a:pt x="109" y="1031"/>
                    </a:lnTo>
                    <a:lnTo>
                      <a:pt x="102" y="1035"/>
                    </a:lnTo>
                    <a:lnTo>
                      <a:pt x="99" y="1038"/>
                    </a:lnTo>
                    <a:lnTo>
                      <a:pt x="95" y="1040"/>
                    </a:lnTo>
                    <a:lnTo>
                      <a:pt x="87" y="1045"/>
                    </a:lnTo>
                    <a:lnTo>
                      <a:pt x="85" y="1050"/>
                    </a:lnTo>
                    <a:lnTo>
                      <a:pt x="76" y="1054"/>
                    </a:lnTo>
                    <a:lnTo>
                      <a:pt x="69" y="1059"/>
                    </a:lnTo>
                    <a:lnTo>
                      <a:pt x="59" y="1059"/>
                    </a:lnTo>
                    <a:lnTo>
                      <a:pt x="52" y="1059"/>
                    </a:lnTo>
                    <a:lnTo>
                      <a:pt x="45" y="1054"/>
                    </a:lnTo>
                    <a:lnTo>
                      <a:pt x="35" y="1052"/>
                    </a:lnTo>
                    <a:lnTo>
                      <a:pt x="31" y="1050"/>
                    </a:lnTo>
                    <a:lnTo>
                      <a:pt x="26" y="1047"/>
                    </a:lnTo>
                    <a:lnTo>
                      <a:pt x="19" y="1040"/>
                    </a:lnTo>
                    <a:lnTo>
                      <a:pt x="14" y="1038"/>
                    </a:lnTo>
                    <a:lnTo>
                      <a:pt x="7" y="1033"/>
                    </a:lnTo>
                    <a:lnTo>
                      <a:pt x="5" y="1026"/>
                    </a:lnTo>
                    <a:lnTo>
                      <a:pt x="0" y="1021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79" name="Freeform 136"/>
              <p:cNvSpPr>
                <a:spLocks noChangeAspect="1"/>
              </p:cNvSpPr>
              <p:nvPr/>
            </p:nvSpPr>
            <p:spPr bwMode="auto">
              <a:xfrm>
                <a:off x="2281" y="8977"/>
                <a:ext cx="500" cy="1237"/>
              </a:xfrm>
              <a:custGeom>
                <a:avLst/>
                <a:gdLst>
                  <a:gd name="T0" fmla="*/ 280 w 500"/>
                  <a:gd name="T1" fmla="*/ 1164 h 1237"/>
                  <a:gd name="T2" fmla="*/ 235 w 500"/>
                  <a:gd name="T3" fmla="*/ 1081 h 1237"/>
                  <a:gd name="T4" fmla="*/ 180 w 500"/>
                  <a:gd name="T5" fmla="*/ 964 h 1237"/>
                  <a:gd name="T6" fmla="*/ 119 w 500"/>
                  <a:gd name="T7" fmla="*/ 824 h 1237"/>
                  <a:gd name="T8" fmla="*/ 64 w 500"/>
                  <a:gd name="T9" fmla="*/ 667 h 1237"/>
                  <a:gd name="T10" fmla="*/ 22 w 500"/>
                  <a:gd name="T11" fmla="*/ 504 h 1237"/>
                  <a:gd name="T12" fmla="*/ 3 w 500"/>
                  <a:gd name="T13" fmla="*/ 352 h 1237"/>
                  <a:gd name="T14" fmla="*/ 5 w 500"/>
                  <a:gd name="T15" fmla="*/ 226 h 1237"/>
                  <a:gd name="T16" fmla="*/ 29 w 500"/>
                  <a:gd name="T17" fmla="*/ 131 h 1237"/>
                  <a:gd name="T18" fmla="*/ 69 w 500"/>
                  <a:gd name="T19" fmla="*/ 59 h 1237"/>
                  <a:gd name="T20" fmla="*/ 121 w 500"/>
                  <a:gd name="T21" fmla="*/ 17 h 1237"/>
                  <a:gd name="T22" fmla="*/ 192 w 500"/>
                  <a:gd name="T23" fmla="*/ 0 h 1237"/>
                  <a:gd name="T24" fmla="*/ 268 w 500"/>
                  <a:gd name="T25" fmla="*/ 10 h 1237"/>
                  <a:gd name="T26" fmla="*/ 337 w 500"/>
                  <a:gd name="T27" fmla="*/ 55 h 1237"/>
                  <a:gd name="T28" fmla="*/ 391 w 500"/>
                  <a:gd name="T29" fmla="*/ 128 h 1237"/>
                  <a:gd name="T30" fmla="*/ 436 w 500"/>
                  <a:gd name="T31" fmla="*/ 221 h 1237"/>
                  <a:gd name="T32" fmla="*/ 469 w 500"/>
                  <a:gd name="T33" fmla="*/ 321 h 1237"/>
                  <a:gd name="T34" fmla="*/ 491 w 500"/>
                  <a:gd name="T35" fmla="*/ 418 h 1237"/>
                  <a:gd name="T36" fmla="*/ 500 w 500"/>
                  <a:gd name="T37" fmla="*/ 499 h 1237"/>
                  <a:gd name="T38" fmla="*/ 500 w 500"/>
                  <a:gd name="T39" fmla="*/ 561 h 1237"/>
                  <a:gd name="T40" fmla="*/ 460 w 500"/>
                  <a:gd name="T41" fmla="*/ 596 h 1237"/>
                  <a:gd name="T42" fmla="*/ 419 w 500"/>
                  <a:gd name="T43" fmla="*/ 558 h 1237"/>
                  <a:gd name="T44" fmla="*/ 386 w 500"/>
                  <a:gd name="T45" fmla="*/ 620 h 1237"/>
                  <a:gd name="T46" fmla="*/ 346 w 500"/>
                  <a:gd name="T47" fmla="*/ 677 h 1237"/>
                  <a:gd name="T48" fmla="*/ 299 w 500"/>
                  <a:gd name="T49" fmla="*/ 703 h 1237"/>
                  <a:gd name="T50" fmla="*/ 277 w 500"/>
                  <a:gd name="T51" fmla="*/ 575 h 1237"/>
                  <a:gd name="T52" fmla="*/ 261 w 500"/>
                  <a:gd name="T53" fmla="*/ 458 h 1237"/>
                  <a:gd name="T54" fmla="*/ 249 w 500"/>
                  <a:gd name="T55" fmla="*/ 361 h 1237"/>
                  <a:gd name="T56" fmla="*/ 239 w 500"/>
                  <a:gd name="T57" fmla="*/ 280 h 1237"/>
                  <a:gd name="T58" fmla="*/ 235 w 500"/>
                  <a:gd name="T59" fmla="*/ 228 h 1237"/>
                  <a:gd name="T60" fmla="*/ 187 w 500"/>
                  <a:gd name="T61" fmla="*/ 240 h 1237"/>
                  <a:gd name="T62" fmla="*/ 190 w 500"/>
                  <a:gd name="T63" fmla="*/ 321 h 1237"/>
                  <a:gd name="T64" fmla="*/ 194 w 500"/>
                  <a:gd name="T65" fmla="*/ 378 h 1237"/>
                  <a:gd name="T66" fmla="*/ 199 w 500"/>
                  <a:gd name="T67" fmla="*/ 428 h 1237"/>
                  <a:gd name="T68" fmla="*/ 204 w 500"/>
                  <a:gd name="T69" fmla="*/ 477 h 1237"/>
                  <a:gd name="T70" fmla="*/ 190 w 500"/>
                  <a:gd name="T71" fmla="*/ 487 h 1237"/>
                  <a:gd name="T72" fmla="*/ 131 w 500"/>
                  <a:gd name="T73" fmla="*/ 420 h 1237"/>
                  <a:gd name="T74" fmla="*/ 78 w 500"/>
                  <a:gd name="T75" fmla="*/ 359 h 1237"/>
                  <a:gd name="T76" fmla="*/ 43 w 500"/>
                  <a:gd name="T77" fmla="*/ 371 h 1237"/>
                  <a:gd name="T78" fmla="*/ 97 w 500"/>
                  <a:gd name="T79" fmla="*/ 437 h 1237"/>
                  <a:gd name="T80" fmla="*/ 168 w 500"/>
                  <a:gd name="T81" fmla="*/ 520 h 1237"/>
                  <a:gd name="T82" fmla="*/ 223 w 500"/>
                  <a:gd name="T83" fmla="*/ 580 h 1237"/>
                  <a:gd name="T84" fmla="*/ 239 w 500"/>
                  <a:gd name="T85" fmla="*/ 686 h 1237"/>
                  <a:gd name="T86" fmla="*/ 261 w 500"/>
                  <a:gd name="T87" fmla="*/ 784 h 1237"/>
                  <a:gd name="T88" fmla="*/ 280 w 500"/>
                  <a:gd name="T89" fmla="*/ 872 h 1237"/>
                  <a:gd name="T90" fmla="*/ 296 w 500"/>
                  <a:gd name="T91" fmla="*/ 941 h 1237"/>
                  <a:gd name="T92" fmla="*/ 311 w 500"/>
                  <a:gd name="T93" fmla="*/ 1000 h 1237"/>
                  <a:gd name="T94" fmla="*/ 356 w 500"/>
                  <a:gd name="T95" fmla="*/ 976 h 1237"/>
                  <a:gd name="T96" fmla="*/ 339 w 500"/>
                  <a:gd name="T97" fmla="*/ 907 h 1237"/>
                  <a:gd name="T98" fmla="*/ 325 w 500"/>
                  <a:gd name="T99" fmla="*/ 841 h 1237"/>
                  <a:gd name="T100" fmla="*/ 320 w 500"/>
                  <a:gd name="T101" fmla="*/ 779 h 1237"/>
                  <a:gd name="T102" fmla="*/ 363 w 500"/>
                  <a:gd name="T103" fmla="*/ 722 h 1237"/>
                  <a:gd name="T104" fmla="*/ 403 w 500"/>
                  <a:gd name="T105" fmla="*/ 660 h 1237"/>
                  <a:gd name="T106" fmla="*/ 434 w 500"/>
                  <a:gd name="T107" fmla="*/ 606 h 1237"/>
                  <a:gd name="T108" fmla="*/ 498 w 500"/>
                  <a:gd name="T109" fmla="*/ 625 h 1237"/>
                  <a:gd name="T110" fmla="*/ 488 w 500"/>
                  <a:gd name="T111" fmla="*/ 717 h 1237"/>
                  <a:gd name="T112" fmla="*/ 474 w 500"/>
                  <a:gd name="T113" fmla="*/ 817 h 1237"/>
                  <a:gd name="T114" fmla="*/ 455 w 500"/>
                  <a:gd name="T115" fmla="*/ 917 h 1237"/>
                  <a:gd name="T116" fmla="*/ 431 w 500"/>
                  <a:gd name="T117" fmla="*/ 1014 h 1237"/>
                  <a:gd name="T118" fmla="*/ 408 w 500"/>
                  <a:gd name="T119" fmla="*/ 1102 h 1237"/>
                  <a:gd name="T120" fmla="*/ 379 w 500"/>
                  <a:gd name="T121" fmla="*/ 1173 h 1237"/>
                  <a:gd name="T122" fmla="*/ 356 w 500"/>
                  <a:gd name="T123" fmla="*/ 1226 h 1237"/>
                  <a:gd name="T124" fmla="*/ 306 w 500"/>
                  <a:gd name="T125" fmla="*/ 1209 h 12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0"/>
                  <a:gd name="T190" fmla="*/ 0 h 1237"/>
                  <a:gd name="T191" fmla="*/ 500 w 500"/>
                  <a:gd name="T192" fmla="*/ 1237 h 12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0" h="1237">
                    <a:moveTo>
                      <a:pt x="306" y="1209"/>
                    </a:moveTo>
                    <a:lnTo>
                      <a:pt x="303" y="1207"/>
                    </a:lnTo>
                    <a:lnTo>
                      <a:pt x="301" y="1204"/>
                    </a:lnTo>
                    <a:lnTo>
                      <a:pt x="299" y="1199"/>
                    </a:lnTo>
                    <a:lnTo>
                      <a:pt x="294" y="1192"/>
                    </a:lnTo>
                    <a:lnTo>
                      <a:pt x="292" y="1188"/>
                    </a:lnTo>
                    <a:lnTo>
                      <a:pt x="287" y="1180"/>
                    </a:lnTo>
                    <a:lnTo>
                      <a:pt x="284" y="1176"/>
                    </a:lnTo>
                    <a:lnTo>
                      <a:pt x="282" y="1171"/>
                    </a:lnTo>
                    <a:lnTo>
                      <a:pt x="280" y="1164"/>
                    </a:lnTo>
                    <a:lnTo>
                      <a:pt x="275" y="1159"/>
                    </a:lnTo>
                    <a:lnTo>
                      <a:pt x="273" y="1152"/>
                    </a:lnTo>
                    <a:lnTo>
                      <a:pt x="268" y="1145"/>
                    </a:lnTo>
                    <a:lnTo>
                      <a:pt x="263" y="1135"/>
                    </a:lnTo>
                    <a:lnTo>
                      <a:pt x="258" y="1128"/>
                    </a:lnTo>
                    <a:lnTo>
                      <a:pt x="256" y="1119"/>
                    </a:lnTo>
                    <a:lnTo>
                      <a:pt x="251" y="1109"/>
                    </a:lnTo>
                    <a:lnTo>
                      <a:pt x="244" y="1102"/>
                    </a:lnTo>
                    <a:lnTo>
                      <a:pt x="239" y="1093"/>
                    </a:lnTo>
                    <a:lnTo>
                      <a:pt x="235" y="1081"/>
                    </a:lnTo>
                    <a:lnTo>
                      <a:pt x="230" y="1074"/>
                    </a:lnTo>
                    <a:lnTo>
                      <a:pt x="225" y="1062"/>
                    </a:lnTo>
                    <a:lnTo>
                      <a:pt x="221" y="1050"/>
                    </a:lnTo>
                    <a:lnTo>
                      <a:pt x="213" y="1038"/>
                    </a:lnTo>
                    <a:lnTo>
                      <a:pt x="209" y="1026"/>
                    </a:lnTo>
                    <a:lnTo>
                      <a:pt x="202" y="1014"/>
                    </a:lnTo>
                    <a:lnTo>
                      <a:pt x="197" y="1005"/>
                    </a:lnTo>
                    <a:lnTo>
                      <a:pt x="190" y="990"/>
                    </a:lnTo>
                    <a:lnTo>
                      <a:pt x="185" y="979"/>
                    </a:lnTo>
                    <a:lnTo>
                      <a:pt x="180" y="964"/>
                    </a:lnTo>
                    <a:lnTo>
                      <a:pt x="173" y="952"/>
                    </a:lnTo>
                    <a:lnTo>
                      <a:pt x="168" y="938"/>
                    </a:lnTo>
                    <a:lnTo>
                      <a:pt x="161" y="924"/>
                    </a:lnTo>
                    <a:lnTo>
                      <a:pt x="154" y="910"/>
                    </a:lnTo>
                    <a:lnTo>
                      <a:pt x="149" y="895"/>
                    </a:lnTo>
                    <a:lnTo>
                      <a:pt x="142" y="884"/>
                    </a:lnTo>
                    <a:lnTo>
                      <a:pt x="135" y="869"/>
                    </a:lnTo>
                    <a:lnTo>
                      <a:pt x="131" y="853"/>
                    </a:lnTo>
                    <a:lnTo>
                      <a:pt x="126" y="838"/>
                    </a:lnTo>
                    <a:lnTo>
                      <a:pt x="119" y="824"/>
                    </a:lnTo>
                    <a:lnTo>
                      <a:pt x="114" y="810"/>
                    </a:lnTo>
                    <a:lnTo>
                      <a:pt x="107" y="793"/>
                    </a:lnTo>
                    <a:lnTo>
                      <a:pt x="102" y="779"/>
                    </a:lnTo>
                    <a:lnTo>
                      <a:pt x="97" y="762"/>
                    </a:lnTo>
                    <a:lnTo>
                      <a:pt x="90" y="748"/>
                    </a:lnTo>
                    <a:lnTo>
                      <a:pt x="86" y="732"/>
                    </a:lnTo>
                    <a:lnTo>
                      <a:pt x="78" y="715"/>
                    </a:lnTo>
                    <a:lnTo>
                      <a:pt x="74" y="698"/>
                    </a:lnTo>
                    <a:lnTo>
                      <a:pt x="69" y="682"/>
                    </a:lnTo>
                    <a:lnTo>
                      <a:pt x="64" y="667"/>
                    </a:lnTo>
                    <a:lnTo>
                      <a:pt x="59" y="651"/>
                    </a:lnTo>
                    <a:lnTo>
                      <a:pt x="55" y="634"/>
                    </a:lnTo>
                    <a:lnTo>
                      <a:pt x="50" y="620"/>
                    </a:lnTo>
                    <a:lnTo>
                      <a:pt x="45" y="603"/>
                    </a:lnTo>
                    <a:lnTo>
                      <a:pt x="41" y="587"/>
                    </a:lnTo>
                    <a:lnTo>
                      <a:pt x="36" y="570"/>
                    </a:lnTo>
                    <a:lnTo>
                      <a:pt x="33" y="553"/>
                    </a:lnTo>
                    <a:lnTo>
                      <a:pt x="29" y="537"/>
                    </a:lnTo>
                    <a:lnTo>
                      <a:pt x="24" y="520"/>
                    </a:lnTo>
                    <a:lnTo>
                      <a:pt x="22" y="504"/>
                    </a:lnTo>
                    <a:lnTo>
                      <a:pt x="19" y="489"/>
                    </a:lnTo>
                    <a:lnTo>
                      <a:pt x="17" y="473"/>
                    </a:lnTo>
                    <a:lnTo>
                      <a:pt x="14" y="456"/>
                    </a:lnTo>
                    <a:lnTo>
                      <a:pt x="12" y="439"/>
                    </a:lnTo>
                    <a:lnTo>
                      <a:pt x="10" y="425"/>
                    </a:lnTo>
                    <a:lnTo>
                      <a:pt x="7" y="411"/>
                    </a:lnTo>
                    <a:lnTo>
                      <a:pt x="5" y="394"/>
                    </a:lnTo>
                    <a:lnTo>
                      <a:pt x="5" y="380"/>
                    </a:lnTo>
                    <a:lnTo>
                      <a:pt x="3" y="368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0" y="323"/>
                    </a:lnTo>
                    <a:lnTo>
                      <a:pt x="0" y="311"/>
                    </a:lnTo>
                    <a:lnTo>
                      <a:pt x="0" y="299"/>
                    </a:lnTo>
                    <a:lnTo>
                      <a:pt x="0" y="287"/>
                    </a:lnTo>
                    <a:lnTo>
                      <a:pt x="3" y="273"/>
                    </a:lnTo>
                    <a:lnTo>
                      <a:pt x="3" y="264"/>
                    </a:lnTo>
                    <a:lnTo>
                      <a:pt x="3" y="249"/>
                    </a:lnTo>
                    <a:lnTo>
                      <a:pt x="3" y="238"/>
                    </a:lnTo>
                    <a:lnTo>
                      <a:pt x="5" y="226"/>
                    </a:lnTo>
                    <a:lnTo>
                      <a:pt x="5" y="216"/>
                    </a:lnTo>
                    <a:lnTo>
                      <a:pt x="7" y="207"/>
                    </a:lnTo>
                    <a:lnTo>
                      <a:pt x="7" y="195"/>
                    </a:lnTo>
                    <a:lnTo>
                      <a:pt x="10" y="185"/>
                    </a:lnTo>
                    <a:lnTo>
                      <a:pt x="14" y="176"/>
                    </a:lnTo>
                    <a:lnTo>
                      <a:pt x="17" y="166"/>
                    </a:lnTo>
                    <a:lnTo>
                      <a:pt x="19" y="157"/>
                    </a:lnTo>
                    <a:lnTo>
                      <a:pt x="22" y="147"/>
                    </a:lnTo>
                    <a:lnTo>
                      <a:pt x="24" y="138"/>
                    </a:lnTo>
                    <a:lnTo>
                      <a:pt x="29" y="131"/>
                    </a:lnTo>
                    <a:lnTo>
                      <a:pt x="31" y="124"/>
                    </a:lnTo>
                    <a:lnTo>
                      <a:pt x="33" y="114"/>
                    </a:lnTo>
                    <a:lnTo>
                      <a:pt x="38" y="109"/>
                    </a:lnTo>
                    <a:lnTo>
                      <a:pt x="41" y="100"/>
                    </a:lnTo>
                    <a:lnTo>
                      <a:pt x="45" y="93"/>
                    </a:lnTo>
                    <a:lnTo>
                      <a:pt x="48" y="86"/>
                    </a:lnTo>
                    <a:lnTo>
                      <a:pt x="52" y="78"/>
                    </a:lnTo>
                    <a:lnTo>
                      <a:pt x="59" y="71"/>
                    </a:lnTo>
                    <a:lnTo>
                      <a:pt x="62" y="67"/>
                    </a:lnTo>
                    <a:lnTo>
                      <a:pt x="69" y="59"/>
                    </a:lnTo>
                    <a:lnTo>
                      <a:pt x="74" y="55"/>
                    </a:lnTo>
                    <a:lnTo>
                      <a:pt x="76" y="50"/>
                    </a:lnTo>
                    <a:lnTo>
                      <a:pt x="83" y="45"/>
                    </a:lnTo>
                    <a:lnTo>
                      <a:pt x="88" y="40"/>
                    </a:lnTo>
                    <a:lnTo>
                      <a:pt x="93" y="36"/>
                    </a:lnTo>
                    <a:lnTo>
                      <a:pt x="100" y="31"/>
                    </a:lnTo>
                    <a:lnTo>
                      <a:pt x="104" y="26"/>
                    </a:lnTo>
                    <a:lnTo>
                      <a:pt x="112" y="24"/>
                    </a:lnTo>
                    <a:lnTo>
                      <a:pt x="116" y="21"/>
                    </a:lnTo>
                    <a:lnTo>
                      <a:pt x="121" y="17"/>
                    </a:lnTo>
                    <a:lnTo>
                      <a:pt x="128" y="14"/>
                    </a:lnTo>
                    <a:lnTo>
                      <a:pt x="135" y="12"/>
                    </a:lnTo>
                    <a:lnTo>
                      <a:pt x="142" y="10"/>
                    </a:lnTo>
                    <a:lnTo>
                      <a:pt x="147" y="5"/>
                    </a:lnTo>
                    <a:lnTo>
                      <a:pt x="154" y="5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3" y="0"/>
                    </a:lnTo>
                    <a:lnTo>
                      <a:pt x="230" y="2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4" y="5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5" y="12"/>
                    </a:lnTo>
                    <a:lnTo>
                      <a:pt x="282" y="14"/>
                    </a:lnTo>
                    <a:lnTo>
                      <a:pt x="292" y="19"/>
                    </a:lnTo>
                    <a:lnTo>
                      <a:pt x="296" y="24"/>
                    </a:lnTo>
                    <a:lnTo>
                      <a:pt x="303" y="29"/>
                    </a:lnTo>
                    <a:lnTo>
                      <a:pt x="311" y="33"/>
                    </a:lnTo>
                    <a:lnTo>
                      <a:pt x="318" y="38"/>
                    </a:lnTo>
                    <a:lnTo>
                      <a:pt x="322" y="43"/>
                    </a:lnTo>
                    <a:lnTo>
                      <a:pt x="329" y="50"/>
                    </a:lnTo>
                    <a:lnTo>
                      <a:pt x="337" y="55"/>
                    </a:lnTo>
                    <a:lnTo>
                      <a:pt x="341" y="62"/>
                    </a:lnTo>
                    <a:lnTo>
                      <a:pt x="348" y="69"/>
                    </a:lnTo>
                    <a:lnTo>
                      <a:pt x="353" y="74"/>
                    </a:lnTo>
                    <a:lnTo>
                      <a:pt x="360" y="83"/>
                    </a:lnTo>
                    <a:lnTo>
                      <a:pt x="365" y="90"/>
                    </a:lnTo>
                    <a:lnTo>
                      <a:pt x="372" y="97"/>
                    </a:lnTo>
                    <a:lnTo>
                      <a:pt x="377" y="105"/>
                    </a:lnTo>
                    <a:lnTo>
                      <a:pt x="382" y="114"/>
                    </a:lnTo>
                    <a:lnTo>
                      <a:pt x="386" y="121"/>
                    </a:lnTo>
                    <a:lnTo>
                      <a:pt x="391" y="128"/>
                    </a:lnTo>
                    <a:lnTo>
                      <a:pt x="396" y="138"/>
                    </a:lnTo>
                    <a:lnTo>
                      <a:pt x="403" y="147"/>
                    </a:lnTo>
                    <a:lnTo>
                      <a:pt x="408" y="157"/>
                    </a:lnTo>
                    <a:lnTo>
                      <a:pt x="410" y="164"/>
                    </a:lnTo>
                    <a:lnTo>
                      <a:pt x="415" y="176"/>
                    </a:lnTo>
                    <a:lnTo>
                      <a:pt x="419" y="183"/>
                    </a:lnTo>
                    <a:lnTo>
                      <a:pt x="424" y="195"/>
                    </a:lnTo>
                    <a:lnTo>
                      <a:pt x="429" y="202"/>
                    </a:lnTo>
                    <a:lnTo>
                      <a:pt x="431" y="211"/>
                    </a:lnTo>
                    <a:lnTo>
                      <a:pt x="436" y="221"/>
                    </a:lnTo>
                    <a:lnTo>
                      <a:pt x="438" y="233"/>
                    </a:lnTo>
                    <a:lnTo>
                      <a:pt x="443" y="240"/>
                    </a:lnTo>
                    <a:lnTo>
                      <a:pt x="448" y="252"/>
                    </a:lnTo>
                    <a:lnTo>
                      <a:pt x="450" y="261"/>
                    </a:lnTo>
                    <a:lnTo>
                      <a:pt x="455" y="273"/>
                    </a:lnTo>
                    <a:lnTo>
                      <a:pt x="457" y="280"/>
                    </a:lnTo>
                    <a:lnTo>
                      <a:pt x="460" y="292"/>
                    </a:lnTo>
                    <a:lnTo>
                      <a:pt x="462" y="302"/>
                    </a:lnTo>
                    <a:lnTo>
                      <a:pt x="467" y="311"/>
                    </a:lnTo>
                    <a:lnTo>
                      <a:pt x="469" y="321"/>
                    </a:lnTo>
                    <a:lnTo>
                      <a:pt x="472" y="333"/>
                    </a:lnTo>
                    <a:lnTo>
                      <a:pt x="474" y="342"/>
                    </a:lnTo>
                    <a:lnTo>
                      <a:pt x="476" y="352"/>
                    </a:lnTo>
                    <a:lnTo>
                      <a:pt x="479" y="361"/>
                    </a:lnTo>
                    <a:lnTo>
                      <a:pt x="479" y="371"/>
                    </a:lnTo>
                    <a:lnTo>
                      <a:pt x="483" y="380"/>
                    </a:lnTo>
                    <a:lnTo>
                      <a:pt x="486" y="390"/>
                    </a:lnTo>
                    <a:lnTo>
                      <a:pt x="486" y="399"/>
                    </a:lnTo>
                    <a:lnTo>
                      <a:pt x="488" y="409"/>
                    </a:lnTo>
                    <a:lnTo>
                      <a:pt x="491" y="418"/>
                    </a:lnTo>
                    <a:lnTo>
                      <a:pt x="493" y="428"/>
                    </a:lnTo>
                    <a:lnTo>
                      <a:pt x="493" y="437"/>
                    </a:lnTo>
                    <a:lnTo>
                      <a:pt x="493" y="444"/>
                    </a:lnTo>
                    <a:lnTo>
                      <a:pt x="495" y="454"/>
                    </a:lnTo>
                    <a:lnTo>
                      <a:pt x="498" y="461"/>
                    </a:lnTo>
                    <a:lnTo>
                      <a:pt x="498" y="470"/>
                    </a:lnTo>
                    <a:lnTo>
                      <a:pt x="498" y="477"/>
                    </a:lnTo>
                    <a:lnTo>
                      <a:pt x="500" y="485"/>
                    </a:lnTo>
                    <a:lnTo>
                      <a:pt x="500" y="494"/>
                    </a:lnTo>
                    <a:lnTo>
                      <a:pt x="500" y="499"/>
                    </a:lnTo>
                    <a:lnTo>
                      <a:pt x="500" y="504"/>
                    </a:lnTo>
                    <a:lnTo>
                      <a:pt x="500" y="511"/>
                    </a:lnTo>
                    <a:lnTo>
                      <a:pt x="500" y="515"/>
                    </a:lnTo>
                    <a:lnTo>
                      <a:pt x="500" y="523"/>
                    </a:lnTo>
                    <a:lnTo>
                      <a:pt x="500" y="527"/>
                    </a:lnTo>
                    <a:lnTo>
                      <a:pt x="500" y="534"/>
                    </a:lnTo>
                    <a:lnTo>
                      <a:pt x="500" y="542"/>
                    </a:lnTo>
                    <a:lnTo>
                      <a:pt x="500" y="549"/>
                    </a:lnTo>
                    <a:lnTo>
                      <a:pt x="500" y="553"/>
                    </a:lnTo>
                    <a:lnTo>
                      <a:pt x="500" y="561"/>
                    </a:lnTo>
                    <a:lnTo>
                      <a:pt x="500" y="568"/>
                    </a:lnTo>
                    <a:lnTo>
                      <a:pt x="500" y="577"/>
                    </a:lnTo>
                    <a:lnTo>
                      <a:pt x="500" y="584"/>
                    </a:lnTo>
                    <a:lnTo>
                      <a:pt x="500" y="591"/>
                    </a:lnTo>
                    <a:lnTo>
                      <a:pt x="500" y="599"/>
                    </a:lnTo>
                    <a:lnTo>
                      <a:pt x="491" y="599"/>
                    </a:lnTo>
                    <a:lnTo>
                      <a:pt x="483" y="599"/>
                    </a:lnTo>
                    <a:lnTo>
                      <a:pt x="476" y="596"/>
                    </a:lnTo>
                    <a:lnTo>
                      <a:pt x="469" y="596"/>
                    </a:lnTo>
                    <a:lnTo>
                      <a:pt x="460" y="596"/>
                    </a:lnTo>
                    <a:lnTo>
                      <a:pt x="453" y="596"/>
                    </a:lnTo>
                    <a:lnTo>
                      <a:pt x="446" y="596"/>
                    </a:lnTo>
                    <a:lnTo>
                      <a:pt x="438" y="596"/>
                    </a:lnTo>
                    <a:lnTo>
                      <a:pt x="443" y="591"/>
                    </a:lnTo>
                    <a:lnTo>
                      <a:pt x="446" y="587"/>
                    </a:lnTo>
                    <a:lnTo>
                      <a:pt x="448" y="582"/>
                    </a:lnTo>
                    <a:lnTo>
                      <a:pt x="450" y="580"/>
                    </a:lnTo>
                    <a:lnTo>
                      <a:pt x="453" y="572"/>
                    </a:lnTo>
                    <a:lnTo>
                      <a:pt x="455" y="572"/>
                    </a:lnTo>
                    <a:lnTo>
                      <a:pt x="419" y="558"/>
                    </a:lnTo>
                    <a:lnTo>
                      <a:pt x="415" y="565"/>
                    </a:lnTo>
                    <a:lnTo>
                      <a:pt x="412" y="570"/>
                    </a:lnTo>
                    <a:lnTo>
                      <a:pt x="410" y="577"/>
                    </a:lnTo>
                    <a:lnTo>
                      <a:pt x="408" y="584"/>
                    </a:lnTo>
                    <a:lnTo>
                      <a:pt x="403" y="589"/>
                    </a:lnTo>
                    <a:lnTo>
                      <a:pt x="401" y="596"/>
                    </a:lnTo>
                    <a:lnTo>
                      <a:pt x="396" y="603"/>
                    </a:lnTo>
                    <a:lnTo>
                      <a:pt x="393" y="608"/>
                    </a:lnTo>
                    <a:lnTo>
                      <a:pt x="389" y="613"/>
                    </a:lnTo>
                    <a:lnTo>
                      <a:pt x="386" y="620"/>
                    </a:lnTo>
                    <a:lnTo>
                      <a:pt x="382" y="627"/>
                    </a:lnTo>
                    <a:lnTo>
                      <a:pt x="379" y="632"/>
                    </a:lnTo>
                    <a:lnTo>
                      <a:pt x="374" y="639"/>
                    </a:lnTo>
                    <a:lnTo>
                      <a:pt x="372" y="646"/>
                    </a:lnTo>
                    <a:lnTo>
                      <a:pt x="367" y="651"/>
                    </a:lnTo>
                    <a:lnTo>
                      <a:pt x="363" y="656"/>
                    </a:lnTo>
                    <a:lnTo>
                      <a:pt x="358" y="663"/>
                    </a:lnTo>
                    <a:lnTo>
                      <a:pt x="353" y="667"/>
                    </a:lnTo>
                    <a:lnTo>
                      <a:pt x="351" y="672"/>
                    </a:lnTo>
                    <a:lnTo>
                      <a:pt x="346" y="677"/>
                    </a:lnTo>
                    <a:lnTo>
                      <a:pt x="341" y="682"/>
                    </a:lnTo>
                    <a:lnTo>
                      <a:pt x="339" y="689"/>
                    </a:lnTo>
                    <a:lnTo>
                      <a:pt x="334" y="694"/>
                    </a:lnTo>
                    <a:lnTo>
                      <a:pt x="332" y="698"/>
                    </a:lnTo>
                    <a:lnTo>
                      <a:pt x="325" y="705"/>
                    </a:lnTo>
                    <a:lnTo>
                      <a:pt x="318" y="715"/>
                    </a:lnTo>
                    <a:lnTo>
                      <a:pt x="311" y="722"/>
                    </a:lnTo>
                    <a:lnTo>
                      <a:pt x="306" y="732"/>
                    </a:lnTo>
                    <a:lnTo>
                      <a:pt x="303" y="717"/>
                    </a:lnTo>
                    <a:lnTo>
                      <a:pt x="299" y="703"/>
                    </a:lnTo>
                    <a:lnTo>
                      <a:pt x="296" y="691"/>
                    </a:lnTo>
                    <a:lnTo>
                      <a:pt x="294" y="677"/>
                    </a:lnTo>
                    <a:lnTo>
                      <a:pt x="292" y="665"/>
                    </a:lnTo>
                    <a:lnTo>
                      <a:pt x="289" y="651"/>
                    </a:lnTo>
                    <a:lnTo>
                      <a:pt x="287" y="639"/>
                    </a:lnTo>
                    <a:lnTo>
                      <a:pt x="284" y="625"/>
                    </a:lnTo>
                    <a:lnTo>
                      <a:pt x="282" y="613"/>
                    </a:lnTo>
                    <a:lnTo>
                      <a:pt x="280" y="599"/>
                    </a:lnTo>
                    <a:lnTo>
                      <a:pt x="280" y="587"/>
                    </a:lnTo>
                    <a:lnTo>
                      <a:pt x="277" y="575"/>
                    </a:lnTo>
                    <a:lnTo>
                      <a:pt x="275" y="563"/>
                    </a:lnTo>
                    <a:lnTo>
                      <a:pt x="273" y="551"/>
                    </a:lnTo>
                    <a:lnTo>
                      <a:pt x="270" y="539"/>
                    </a:lnTo>
                    <a:lnTo>
                      <a:pt x="270" y="527"/>
                    </a:lnTo>
                    <a:lnTo>
                      <a:pt x="268" y="515"/>
                    </a:lnTo>
                    <a:lnTo>
                      <a:pt x="268" y="504"/>
                    </a:lnTo>
                    <a:lnTo>
                      <a:pt x="266" y="492"/>
                    </a:lnTo>
                    <a:lnTo>
                      <a:pt x="263" y="482"/>
                    </a:lnTo>
                    <a:lnTo>
                      <a:pt x="263" y="470"/>
                    </a:lnTo>
                    <a:lnTo>
                      <a:pt x="261" y="458"/>
                    </a:lnTo>
                    <a:lnTo>
                      <a:pt x="258" y="449"/>
                    </a:lnTo>
                    <a:lnTo>
                      <a:pt x="258" y="439"/>
                    </a:lnTo>
                    <a:lnTo>
                      <a:pt x="256" y="428"/>
                    </a:lnTo>
                    <a:lnTo>
                      <a:pt x="256" y="416"/>
                    </a:lnTo>
                    <a:lnTo>
                      <a:pt x="254" y="406"/>
                    </a:lnTo>
                    <a:lnTo>
                      <a:pt x="254" y="397"/>
                    </a:lnTo>
                    <a:lnTo>
                      <a:pt x="251" y="387"/>
                    </a:lnTo>
                    <a:lnTo>
                      <a:pt x="251" y="378"/>
                    </a:lnTo>
                    <a:lnTo>
                      <a:pt x="249" y="368"/>
                    </a:lnTo>
                    <a:lnTo>
                      <a:pt x="249" y="361"/>
                    </a:lnTo>
                    <a:lnTo>
                      <a:pt x="249" y="349"/>
                    </a:lnTo>
                    <a:lnTo>
                      <a:pt x="247" y="342"/>
                    </a:lnTo>
                    <a:lnTo>
                      <a:pt x="244" y="333"/>
                    </a:lnTo>
                    <a:lnTo>
                      <a:pt x="244" y="323"/>
                    </a:lnTo>
                    <a:lnTo>
                      <a:pt x="242" y="316"/>
                    </a:lnTo>
                    <a:lnTo>
                      <a:pt x="242" y="309"/>
                    </a:lnTo>
                    <a:lnTo>
                      <a:pt x="242" y="302"/>
                    </a:lnTo>
                    <a:lnTo>
                      <a:pt x="242" y="295"/>
                    </a:lnTo>
                    <a:lnTo>
                      <a:pt x="239" y="287"/>
                    </a:lnTo>
                    <a:lnTo>
                      <a:pt x="239" y="280"/>
                    </a:lnTo>
                    <a:lnTo>
                      <a:pt x="239" y="273"/>
                    </a:lnTo>
                    <a:lnTo>
                      <a:pt x="239" y="268"/>
                    </a:lnTo>
                    <a:lnTo>
                      <a:pt x="237" y="261"/>
                    </a:lnTo>
                    <a:lnTo>
                      <a:pt x="237" y="254"/>
                    </a:lnTo>
                    <a:lnTo>
                      <a:pt x="237" y="249"/>
                    </a:lnTo>
                    <a:lnTo>
                      <a:pt x="237" y="247"/>
                    </a:lnTo>
                    <a:lnTo>
                      <a:pt x="237" y="240"/>
                    </a:lnTo>
                    <a:lnTo>
                      <a:pt x="235" y="235"/>
                    </a:lnTo>
                    <a:lnTo>
                      <a:pt x="235" y="233"/>
                    </a:lnTo>
                    <a:lnTo>
                      <a:pt x="235" y="228"/>
                    </a:lnTo>
                    <a:lnTo>
                      <a:pt x="235" y="221"/>
                    </a:lnTo>
                    <a:lnTo>
                      <a:pt x="235" y="216"/>
                    </a:lnTo>
                    <a:lnTo>
                      <a:pt x="235" y="209"/>
                    </a:lnTo>
                    <a:lnTo>
                      <a:pt x="235" y="207"/>
                    </a:lnTo>
                    <a:lnTo>
                      <a:pt x="235" y="204"/>
                    </a:lnTo>
                    <a:lnTo>
                      <a:pt x="190" y="207"/>
                    </a:lnTo>
                    <a:lnTo>
                      <a:pt x="187" y="216"/>
                    </a:lnTo>
                    <a:lnTo>
                      <a:pt x="187" y="223"/>
                    </a:lnTo>
                    <a:lnTo>
                      <a:pt x="187" y="233"/>
                    </a:lnTo>
                    <a:lnTo>
                      <a:pt x="187" y="240"/>
                    </a:lnTo>
                    <a:lnTo>
                      <a:pt x="187" y="247"/>
                    </a:lnTo>
                    <a:lnTo>
                      <a:pt x="187" y="259"/>
                    </a:lnTo>
                    <a:lnTo>
                      <a:pt x="187" y="266"/>
                    </a:lnTo>
                    <a:lnTo>
                      <a:pt x="187" y="276"/>
                    </a:lnTo>
                    <a:lnTo>
                      <a:pt x="187" y="285"/>
                    </a:lnTo>
                    <a:lnTo>
                      <a:pt x="187" y="295"/>
                    </a:lnTo>
                    <a:lnTo>
                      <a:pt x="187" y="302"/>
                    </a:lnTo>
                    <a:lnTo>
                      <a:pt x="190" y="311"/>
                    </a:lnTo>
                    <a:lnTo>
                      <a:pt x="190" y="316"/>
                    </a:lnTo>
                    <a:lnTo>
                      <a:pt x="190" y="321"/>
                    </a:lnTo>
                    <a:lnTo>
                      <a:pt x="190" y="325"/>
                    </a:lnTo>
                    <a:lnTo>
                      <a:pt x="190" y="330"/>
                    </a:lnTo>
                    <a:lnTo>
                      <a:pt x="190" y="335"/>
                    </a:lnTo>
                    <a:lnTo>
                      <a:pt x="190" y="340"/>
                    </a:lnTo>
                    <a:lnTo>
                      <a:pt x="192" y="344"/>
                    </a:lnTo>
                    <a:lnTo>
                      <a:pt x="192" y="349"/>
                    </a:lnTo>
                    <a:lnTo>
                      <a:pt x="192" y="359"/>
                    </a:lnTo>
                    <a:lnTo>
                      <a:pt x="194" y="368"/>
                    </a:lnTo>
                    <a:lnTo>
                      <a:pt x="194" y="373"/>
                    </a:lnTo>
                    <a:lnTo>
                      <a:pt x="194" y="378"/>
                    </a:lnTo>
                    <a:lnTo>
                      <a:pt x="194" y="382"/>
                    </a:lnTo>
                    <a:lnTo>
                      <a:pt x="194" y="387"/>
                    </a:lnTo>
                    <a:lnTo>
                      <a:pt x="194" y="392"/>
                    </a:lnTo>
                    <a:lnTo>
                      <a:pt x="197" y="399"/>
                    </a:lnTo>
                    <a:lnTo>
                      <a:pt x="197" y="404"/>
                    </a:lnTo>
                    <a:lnTo>
                      <a:pt x="197" y="409"/>
                    </a:lnTo>
                    <a:lnTo>
                      <a:pt x="197" y="413"/>
                    </a:lnTo>
                    <a:lnTo>
                      <a:pt x="199" y="418"/>
                    </a:lnTo>
                    <a:lnTo>
                      <a:pt x="199" y="423"/>
                    </a:lnTo>
                    <a:lnTo>
                      <a:pt x="199" y="428"/>
                    </a:lnTo>
                    <a:lnTo>
                      <a:pt x="199" y="432"/>
                    </a:lnTo>
                    <a:lnTo>
                      <a:pt x="199" y="437"/>
                    </a:lnTo>
                    <a:lnTo>
                      <a:pt x="202" y="442"/>
                    </a:lnTo>
                    <a:lnTo>
                      <a:pt x="202" y="447"/>
                    </a:lnTo>
                    <a:lnTo>
                      <a:pt x="202" y="454"/>
                    </a:lnTo>
                    <a:lnTo>
                      <a:pt x="202" y="458"/>
                    </a:lnTo>
                    <a:lnTo>
                      <a:pt x="204" y="463"/>
                    </a:lnTo>
                    <a:lnTo>
                      <a:pt x="204" y="468"/>
                    </a:lnTo>
                    <a:lnTo>
                      <a:pt x="204" y="473"/>
                    </a:lnTo>
                    <a:lnTo>
                      <a:pt x="204" y="477"/>
                    </a:lnTo>
                    <a:lnTo>
                      <a:pt x="206" y="482"/>
                    </a:lnTo>
                    <a:lnTo>
                      <a:pt x="209" y="487"/>
                    </a:lnTo>
                    <a:lnTo>
                      <a:pt x="209" y="494"/>
                    </a:lnTo>
                    <a:lnTo>
                      <a:pt x="209" y="499"/>
                    </a:lnTo>
                    <a:lnTo>
                      <a:pt x="211" y="504"/>
                    </a:lnTo>
                    <a:lnTo>
                      <a:pt x="211" y="508"/>
                    </a:lnTo>
                    <a:lnTo>
                      <a:pt x="206" y="501"/>
                    </a:lnTo>
                    <a:lnTo>
                      <a:pt x="202" y="496"/>
                    </a:lnTo>
                    <a:lnTo>
                      <a:pt x="197" y="492"/>
                    </a:lnTo>
                    <a:lnTo>
                      <a:pt x="190" y="487"/>
                    </a:lnTo>
                    <a:lnTo>
                      <a:pt x="185" y="480"/>
                    </a:lnTo>
                    <a:lnTo>
                      <a:pt x="180" y="473"/>
                    </a:lnTo>
                    <a:lnTo>
                      <a:pt x="173" y="468"/>
                    </a:lnTo>
                    <a:lnTo>
                      <a:pt x="168" y="461"/>
                    </a:lnTo>
                    <a:lnTo>
                      <a:pt x="161" y="454"/>
                    </a:lnTo>
                    <a:lnTo>
                      <a:pt x="157" y="447"/>
                    </a:lnTo>
                    <a:lnTo>
                      <a:pt x="149" y="439"/>
                    </a:lnTo>
                    <a:lnTo>
                      <a:pt x="145" y="432"/>
                    </a:lnTo>
                    <a:lnTo>
                      <a:pt x="138" y="428"/>
                    </a:lnTo>
                    <a:lnTo>
                      <a:pt x="131" y="420"/>
                    </a:lnTo>
                    <a:lnTo>
                      <a:pt x="126" y="413"/>
                    </a:lnTo>
                    <a:lnTo>
                      <a:pt x="121" y="406"/>
                    </a:lnTo>
                    <a:lnTo>
                      <a:pt x="114" y="399"/>
                    </a:lnTo>
                    <a:lnTo>
                      <a:pt x="109" y="392"/>
                    </a:lnTo>
                    <a:lnTo>
                      <a:pt x="104" y="387"/>
                    </a:lnTo>
                    <a:lnTo>
                      <a:pt x="100" y="380"/>
                    </a:lnTo>
                    <a:lnTo>
                      <a:pt x="93" y="373"/>
                    </a:lnTo>
                    <a:lnTo>
                      <a:pt x="88" y="368"/>
                    </a:lnTo>
                    <a:lnTo>
                      <a:pt x="83" y="361"/>
                    </a:lnTo>
                    <a:lnTo>
                      <a:pt x="78" y="359"/>
                    </a:lnTo>
                    <a:lnTo>
                      <a:pt x="74" y="352"/>
                    </a:lnTo>
                    <a:lnTo>
                      <a:pt x="71" y="347"/>
                    </a:lnTo>
                    <a:lnTo>
                      <a:pt x="69" y="342"/>
                    </a:lnTo>
                    <a:lnTo>
                      <a:pt x="64" y="337"/>
                    </a:lnTo>
                    <a:lnTo>
                      <a:pt x="59" y="328"/>
                    </a:lnTo>
                    <a:lnTo>
                      <a:pt x="57" y="321"/>
                    </a:lnTo>
                    <a:lnTo>
                      <a:pt x="36" y="361"/>
                    </a:lnTo>
                    <a:lnTo>
                      <a:pt x="38" y="363"/>
                    </a:lnTo>
                    <a:lnTo>
                      <a:pt x="43" y="371"/>
                    </a:lnTo>
                    <a:lnTo>
                      <a:pt x="50" y="378"/>
                    </a:lnTo>
                    <a:lnTo>
                      <a:pt x="52" y="382"/>
                    </a:lnTo>
                    <a:lnTo>
                      <a:pt x="57" y="387"/>
                    </a:lnTo>
                    <a:lnTo>
                      <a:pt x="62" y="394"/>
                    </a:lnTo>
                    <a:lnTo>
                      <a:pt x="67" y="401"/>
                    </a:lnTo>
                    <a:lnTo>
                      <a:pt x="71" y="406"/>
                    </a:lnTo>
                    <a:lnTo>
                      <a:pt x="76" y="413"/>
                    </a:lnTo>
                    <a:lnTo>
                      <a:pt x="83" y="420"/>
                    </a:lnTo>
                    <a:lnTo>
                      <a:pt x="90" y="430"/>
                    </a:lnTo>
                    <a:lnTo>
                      <a:pt x="97" y="437"/>
                    </a:lnTo>
                    <a:lnTo>
                      <a:pt x="102" y="444"/>
                    </a:lnTo>
                    <a:lnTo>
                      <a:pt x="109" y="454"/>
                    </a:lnTo>
                    <a:lnTo>
                      <a:pt x="116" y="461"/>
                    </a:lnTo>
                    <a:lnTo>
                      <a:pt x="123" y="470"/>
                    </a:lnTo>
                    <a:lnTo>
                      <a:pt x="131" y="480"/>
                    </a:lnTo>
                    <a:lnTo>
                      <a:pt x="140" y="487"/>
                    </a:lnTo>
                    <a:lnTo>
                      <a:pt x="149" y="496"/>
                    </a:lnTo>
                    <a:lnTo>
                      <a:pt x="157" y="506"/>
                    </a:lnTo>
                    <a:lnTo>
                      <a:pt x="166" y="515"/>
                    </a:lnTo>
                    <a:lnTo>
                      <a:pt x="168" y="520"/>
                    </a:lnTo>
                    <a:lnTo>
                      <a:pt x="173" y="525"/>
                    </a:lnTo>
                    <a:lnTo>
                      <a:pt x="180" y="527"/>
                    </a:lnTo>
                    <a:lnTo>
                      <a:pt x="185" y="534"/>
                    </a:lnTo>
                    <a:lnTo>
                      <a:pt x="192" y="542"/>
                    </a:lnTo>
                    <a:lnTo>
                      <a:pt x="202" y="551"/>
                    </a:lnTo>
                    <a:lnTo>
                      <a:pt x="206" y="556"/>
                    </a:lnTo>
                    <a:lnTo>
                      <a:pt x="211" y="561"/>
                    </a:lnTo>
                    <a:lnTo>
                      <a:pt x="216" y="565"/>
                    </a:lnTo>
                    <a:lnTo>
                      <a:pt x="223" y="570"/>
                    </a:lnTo>
                    <a:lnTo>
                      <a:pt x="223" y="580"/>
                    </a:lnTo>
                    <a:lnTo>
                      <a:pt x="225" y="591"/>
                    </a:lnTo>
                    <a:lnTo>
                      <a:pt x="225" y="601"/>
                    </a:lnTo>
                    <a:lnTo>
                      <a:pt x="228" y="610"/>
                    </a:lnTo>
                    <a:lnTo>
                      <a:pt x="230" y="622"/>
                    </a:lnTo>
                    <a:lnTo>
                      <a:pt x="230" y="634"/>
                    </a:lnTo>
                    <a:lnTo>
                      <a:pt x="232" y="644"/>
                    </a:lnTo>
                    <a:lnTo>
                      <a:pt x="235" y="656"/>
                    </a:lnTo>
                    <a:lnTo>
                      <a:pt x="237" y="665"/>
                    </a:lnTo>
                    <a:lnTo>
                      <a:pt x="239" y="675"/>
                    </a:lnTo>
                    <a:lnTo>
                      <a:pt x="239" y="686"/>
                    </a:lnTo>
                    <a:lnTo>
                      <a:pt x="242" y="696"/>
                    </a:lnTo>
                    <a:lnTo>
                      <a:pt x="244" y="705"/>
                    </a:lnTo>
                    <a:lnTo>
                      <a:pt x="247" y="715"/>
                    </a:lnTo>
                    <a:lnTo>
                      <a:pt x="249" y="724"/>
                    </a:lnTo>
                    <a:lnTo>
                      <a:pt x="251" y="736"/>
                    </a:lnTo>
                    <a:lnTo>
                      <a:pt x="254" y="746"/>
                    </a:lnTo>
                    <a:lnTo>
                      <a:pt x="256" y="755"/>
                    </a:lnTo>
                    <a:lnTo>
                      <a:pt x="256" y="765"/>
                    </a:lnTo>
                    <a:lnTo>
                      <a:pt x="258" y="774"/>
                    </a:lnTo>
                    <a:lnTo>
                      <a:pt x="261" y="784"/>
                    </a:lnTo>
                    <a:lnTo>
                      <a:pt x="263" y="791"/>
                    </a:lnTo>
                    <a:lnTo>
                      <a:pt x="266" y="803"/>
                    </a:lnTo>
                    <a:lnTo>
                      <a:pt x="268" y="812"/>
                    </a:lnTo>
                    <a:lnTo>
                      <a:pt x="268" y="819"/>
                    </a:lnTo>
                    <a:lnTo>
                      <a:pt x="270" y="829"/>
                    </a:lnTo>
                    <a:lnTo>
                      <a:pt x="273" y="838"/>
                    </a:lnTo>
                    <a:lnTo>
                      <a:pt x="275" y="846"/>
                    </a:lnTo>
                    <a:lnTo>
                      <a:pt x="277" y="855"/>
                    </a:lnTo>
                    <a:lnTo>
                      <a:pt x="280" y="862"/>
                    </a:lnTo>
                    <a:lnTo>
                      <a:pt x="280" y="872"/>
                    </a:lnTo>
                    <a:lnTo>
                      <a:pt x="282" y="879"/>
                    </a:lnTo>
                    <a:lnTo>
                      <a:pt x="282" y="886"/>
                    </a:lnTo>
                    <a:lnTo>
                      <a:pt x="284" y="895"/>
                    </a:lnTo>
                    <a:lnTo>
                      <a:pt x="287" y="900"/>
                    </a:lnTo>
                    <a:lnTo>
                      <a:pt x="287" y="910"/>
                    </a:lnTo>
                    <a:lnTo>
                      <a:pt x="289" y="914"/>
                    </a:lnTo>
                    <a:lnTo>
                      <a:pt x="292" y="922"/>
                    </a:lnTo>
                    <a:lnTo>
                      <a:pt x="294" y="929"/>
                    </a:lnTo>
                    <a:lnTo>
                      <a:pt x="296" y="936"/>
                    </a:lnTo>
                    <a:lnTo>
                      <a:pt x="296" y="941"/>
                    </a:lnTo>
                    <a:lnTo>
                      <a:pt x="299" y="948"/>
                    </a:lnTo>
                    <a:lnTo>
                      <a:pt x="299" y="952"/>
                    </a:lnTo>
                    <a:lnTo>
                      <a:pt x="301" y="957"/>
                    </a:lnTo>
                    <a:lnTo>
                      <a:pt x="301" y="964"/>
                    </a:lnTo>
                    <a:lnTo>
                      <a:pt x="303" y="969"/>
                    </a:lnTo>
                    <a:lnTo>
                      <a:pt x="303" y="974"/>
                    </a:lnTo>
                    <a:lnTo>
                      <a:pt x="306" y="979"/>
                    </a:lnTo>
                    <a:lnTo>
                      <a:pt x="308" y="986"/>
                    </a:lnTo>
                    <a:lnTo>
                      <a:pt x="308" y="995"/>
                    </a:lnTo>
                    <a:lnTo>
                      <a:pt x="311" y="1000"/>
                    </a:lnTo>
                    <a:lnTo>
                      <a:pt x="313" y="1007"/>
                    </a:lnTo>
                    <a:lnTo>
                      <a:pt x="313" y="1012"/>
                    </a:lnTo>
                    <a:lnTo>
                      <a:pt x="313" y="1014"/>
                    </a:lnTo>
                    <a:lnTo>
                      <a:pt x="315" y="1014"/>
                    </a:lnTo>
                    <a:lnTo>
                      <a:pt x="318" y="1017"/>
                    </a:lnTo>
                    <a:lnTo>
                      <a:pt x="363" y="1002"/>
                    </a:lnTo>
                    <a:lnTo>
                      <a:pt x="360" y="995"/>
                    </a:lnTo>
                    <a:lnTo>
                      <a:pt x="360" y="988"/>
                    </a:lnTo>
                    <a:lnTo>
                      <a:pt x="356" y="981"/>
                    </a:lnTo>
                    <a:lnTo>
                      <a:pt x="356" y="976"/>
                    </a:lnTo>
                    <a:lnTo>
                      <a:pt x="353" y="967"/>
                    </a:lnTo>
                    <a:lnTo>
                      <a:pt x="351" y="960"/>
                    </a:lnTo>
                    <a:lnTo>
                      <a:pt x="351" y="955"/>
                    </a:lnTo>
                    <a:lnTo>
                      <a:pt x="348" y="948"/>
                    </a:lnTo>
                    <a:lnTo>
                      <a:pt x="346" y="941"/>
                    </a:lnTo>
                    <a:lnTo>
                      <a:pt x="346" y="936"/>
                    </a:lnTo>
                    <a:lnTo>
                      <a:pt x="344" y="926"/>
                    </a:lnTo>
                    <a:lnTo>
                      <a:pt x="341" y="922"/>
                    </a:lnTo>
                    <a:lnTo>
                      <a:pt x="341" y="914"/>
                    </a:lnTo>
                    <a:lnTo>
                      <a:pt x="339" y="907"/>
                    </a:lnTo>
                    <a:lnTo>
                      <a:pt x="339" y="900"/>
                    </a:lnTo>
                    <a:lnTo>
                      <a:pt x="337" y="895"/>
                    </a:lnTo>
                    <a:lnTo>
                      <a:pt x="334" y="886"/>
                    </a:lnTo>
                    <a:lnTo>
                      <a:pt x="334" y="881"/>
                    </a:lnTo>
                    <a:lnTo>
                      <a:pt x="332" y="872"/>
                    </a:lnTo>
                    <a:lnTo>
                      <a:pt x="332" y="867"/>
                    </a:lnTo>
                    <a:lnTo>
                      <a:pt x="327" y="860"/>
                    </a:lnTo>
                    <a:lnTo>
                      <a:pt x="327" y="853"/>
                    </a:lnTo>
                    <a:lnTo>
                      <a:pt x="325" y="846"/>
                    </a:lnTo>
                    <a:lnTo>
                      <a:pt x="325" y="841"/>
                    </a:lnTo>
                    <a:lnTo>
                      <a:pt x="322" y="834"/>
                    </a:lnTo>
                    <a:lnTo>
                      <a:pt x="322" y="827"/>
                    </a:lnTo>
                    <a:lnTo>
                      <a:pt x="320" y="819"/>
                    </a:lnTo>
                    <a:lnTo>
                      <a:pt x="320" y="815"/>
                    </a:lnTo>
                    <a:lnTo>
                      <a:pt x="318" y="808"/>
                    </a:lnTo>
                    <a:lnTo>
                      <a:pt x="318" y="800"/>
                    </a:lnTo>
                    <a:lnTo>
                      <a:pt x="315" y="793"/>
                    </a:lnTo>
                    <a:lnTo>
                      <a:pt x="313" y="789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5" y="774"/>
                    </a:lnTo>
                    <a:lnTo>
                      <a:pt x="327" y="770"/>
                    </a:lnTo>
                    <a:lnTo>
                      <a:pt x="332" y="762"/>
                    </a:lnTo>
                    <a:lnTo>
                      <a:pt x="337" y="758"/>
                    </a:lnTo>
                    <a:lnTo>
                      <a:pt x="339" y="753"/>
                    </a:lnTo>
                    <a:lnTo>
                      <a:pt x="346" y="748"/>
                    </a:lnTo>
                    <a:lnTo>
                      <a:pt x="348" y="741"/>
                    </a:lnTo>
                    <a:lnTo>
                      <a:pt x="353" y="736"/>
                    </a:lnTo>
                    <a:lnTo>
                      <a:pt x="356" y="729"/>
                    </a:lnTo>
                    <a:lnTo>
                      <a:pt x="363" y="722"/>
                    </a:lnTo>
                    <a:lnTo>
                      <a:pt x="365" y="717"/>
                    </a:lnTo>
                    <a:lnTo>
                      <a:pt x="370" y="710"/>
                    </a:lnTo>
                    <a:lnTo>
                      <a:pt x="374" y="705"/>
                    </a:lnTo>
                    <a:lnTo>
                      <a:pt x="379" y="698"/>
                    </a:lnTo>
                    <a:lnTo>
                      <a:pt x="382" y="691"/>
                    </a:lnTo>
                    <a:lnTo>
                      <a:pt x="386" y="686"/>
                    </a:lnTo>
                    <a:lnTo>
                      <a:pt x="389" y="679"/>
                    </a:lnTo>
                    <a:lnTo>
                      <a:pt x="393" y="672"/>
                    </a:lnTo>
                    <a:lnTo>
                      <a:pt x="396" y="665"/>
                    </a:lnTo>
                    <a:lnTo>
                      <a:pt x="403" y="660"/>
                    </a:lnTo>
                    <a:lnTo>
                      <a:pt x="405" y="653"/>
                    </a:lnTo>
                    <a:lnTo>
                      <a:pt x="410" y="648"/>
                    </a:lnTo>
                    <a:lnTo>
                      <a:pt x="412" y="641"/>
                    </a:lnTo>
                    <a:lnTo>
                      <a:pt x="415" y="637"/>
                    </a:lnTo>
                    <a:lnTo>
                      <a:pt x="419" y="632"/>
                    </a:lnTo>
                    <a:lnTo>
                      <a:pt x="422" y="625"/>
                    </a:lnTo>
                    <a:lnTo>
                      <a:pt x="424" y="620"/>
                    </a:lnTo>
                    <a:lnTo>
                      <a:pt x="429" y="613"/>
                    </a:lnTo>
                    <a:lnTo>
                      <a:pt x="431" y="610"/>
                    </a:lnTo>
                    <a:lnTo>
                      <a:pt x="434" y="606"/>
                    </a:lnTo>
                    <a:lnTo>
                      <a:pt x="438" y="606"/>
                    </a:lnTo>
                    <a:lnTo>
                      <a:pt x="448" y="606"/>
                    </a:lnTo>
                    <a:lnTo>
                      <a:pt x="455" y="606"/>
                    </a:lnTo>
                    <a:lnTo>
                      <a:pt x="464" y="606"/>
                    </a:lnTo>
                    <a:lnTo>
                      <a:pt x="474" y="606"/>
                    </a:lnTo>
                    <a:lnTo>
                      <a:pt x="483" y="608"/>
                    </a:lnTo>
                    <a:lnTo>
                      <a:pt x="491" y="608"/>
                    </a:lnTo>
                    <a:lnTo>
                      <a:pt x="500" y="608"/>
                    </a:lnTo>
                    <a:lnTo>
                      <a:pt x="498" y="618"/>
                    </a:lnTo>
                    <a:lnTo>
                      <a:pt x="498" y="625"/>
                    </a:lnTo>
                    <a:lnTo>
                      <a:pt x="495" y="634"/>
                    </a:lnTo>
                    <a:lnTo>
                      <a:pt x="495" y="641"/>
                    </a:lnTo>
                    <a:lnTo>
                      <a:pt x="493" y="651"/>
                    </a:lnTo>
                    <a:lnTo>
                      <a:pt x="493" y="660"/>
                    </a:lnTo>
                    <a:lnTo>
                      <a:pt x="493" y="670"/>
                    </a:lnTo>
                    <a:lnTo>
                      <a:pt x="493" y="679"/>
                    </a:lnTo>
                    <a:lnTo>
                      <a:pt x="491" y="689"/>
                    </a:lnTo>
                    <a:lnTo>
                      <a:pt x="491" y="698"/>
                    </a:lnTo>
                    <a:lnTo>
                      <a:pt x="488" y="708"/>
                    </a:lnTo>
                    <a:lnTo>
                      <a:pt x="488" y="717"/>
                    </a:lnTo>
                    <a:lnTo>
                      <a:pt x="486" y="727"/>
                    </a:lnTo>
                    <a:lnTo>
                      <a:pt x="486" y="736"/>
                    </a:lnTo>
                    <a:lnTo>
                      <a:pt x="483" y="746"/>
                    </a:lnTo>
                    <a:lnTo>
                      <a:pt x="483" y="758"/>
                    </a:lnTo>
                    <a:lnTo>
                      <a:pt x="481" y="767"/>
                    </a:lnTo>
                    <a:lnTo>
                      <a:pt x="479" y="777"/>
                    </a:lnTo>
                    <a:lnTo>
                      <a:pt x="476" y="786"/>
                    </a:lnTo>
                    <a:lnTo>
                      <a:pt x="476" y="798"/>
                    </a:lnTo>
                    <a:lnTo>
                      <a:pt x="474" y="805"/>
                    </a:lnTo>
                    <a:lnTo>
                      <a:pt x="474" y="817"/>
                    </a:lnTo>
                    <a:lnTo>
                      <a:pt x="472" y="827"/>
                    </a:lnTo>
                    <a:lnTo>
                      <a:pt x="472" y="838"/>
                    </a:lnTo>
                    <a:lnTo>
                      <a:pt x="469" y="846"/>
                    </a:lnTo>
                    <a:lnTo>
                      <a:pt x="464" y="857"/>
                    </a:lnTo>
                    <a:lnTo>
                      <a:pt x="464" y="867"/>
                    </a:lnTo>
                    <a:lnTo>
                      <a:pt x="462" y="876"/>
                    </a:lnTo>
                    <a:lnTo>
                      <a:pt x="460" y="886"/>
                    </a:lnTo>
                    <a:lnTo>
                      <a:pt x="460" y="898"/>
                    </a:lnTo>
                    <a:lnTo>
                      <a:pt x="457" y="907"/>
                    </a:lnTo>
                    <a:lnTo>
                      <a:pt x="455" y="917"/>
                    </a:lnTo>
                    <a:lnTo>
                      <a:pt x="453" y="926"/>
                    </a:lnTo>
                    <a:lnTo>
                      <a:pt x="450" y="938"/>
                    </a:lnTo>
                    <a:lnTo>
                      <a:pt x="448" y="945"/>
                    </a:lnTo>
                    <a:lnTo>
                      <a:pt x="446" y="957"/>
                    </a:lnTo>
                    <a:lnTo>
                      <a:pt x="443" y="967"/>
                    </a:lnTo>
                    <a:lnTo>
                      <a:pt x="443" y="976"/>
                    </a:lnTo>
                    <a:lnTo>
                      <a:pt x="438" y="986"/>
                    </a:lnTo>
                    <a:lnTo>
                      <a:pt x="436" y="995"/>
                    </a:lnTo>
                    <a:lnTo>
                      <a:pt x="434" y="1005"/>
                    </a:lnTo>
                    <a:lnTo>
                      <a:pt x="431" y="1014"/>
                    </a:lnTo>
                    <a:lnTo>
                      <a:pt x="429" y="1021"/>
                    </a:lnTo>
                    <a:lnTo>
                      <a:pt x="429" y="1031"/>
                    </a:lnTo>
                    <a:lnTo>
                      <a:pt x="424" y="1040"/>
                    </a:lnTo>
                    <a:lnTo>
                      <a:pt x="422" y="1050"/>
                    </a:lnTo>
                    <a:lnTo>
                      <a:pt x="419" y="1059"/>
                    </a:lnTo>
                    <a:lnTo>
                      <a:pt x="419" y="1066"/>
                    </a:lnTo>
                    <a:lnTo>
                      <a:pt x="415" y="1076"/>
                    </a:lnTo>
                    <a:lnTo>
                      <a:pt x="412" y="1083"/>
                    </a:lnTo>
                    <a:lnTo>
                      <a:pt x="410" y="1093"/>
                    </a:lnTo>
                    <a:lnTo>
                      <a:pt x="408" y="1102"/>
                    </a:lnTo>
                    <a:lnTo>
                      <a:pt x="405" y="1109"/>
                    </a:lnTo>
                    <a:lnTo>
                      <a:pt x="403" y="1116"/>
                    </a:lnTo>
                    <a:lnTo>
                      <a:pt x="401" y="1123"/>
                    </a:lnTo>
                    <a:lnTo>
                      <a:pt x="396" y="1133"/>
                    </a:lnTo>
                    <a:lnTo>
                      <a:pt x="393" y="1138"/>
                    </a:lnTo>
                    <a:lnTo>
                      <a:pt x="391" y="1145"/>
                    </a:lnTo>
                    <a:lnTo>
                      <a:pt x="389" y="1152"/>
                    </a:lnTo>
                    <a:lnTo>
                      <a:pt x="386" y="1161"/>
                    </a:lnTo>
                    <a:lnTo>
                      <a:pt x="382" y="1166"/>
                    </a:lnTo>
                    <a:lnTo>
                      <a:pt x="379" y="1173"/>
                    </a:lnTo>
                    <a:lnTo>
                      <a:pt x="377" y="1180"/>
                    </a:lnTo>
                    <a:lnTo>
                      <a:pt x="374" y="1188"/>
                    </a:lnTo>
                    <a:lnTo>
                      <a:pt x="372" y="1190"/>
                    </a:lnTo>
                    <a:lnTo>
                      <a:pt x="372" y="1195"/>
                    </a:lnTo>
                    <a:lnTo>
                      <a:pt x="370" y="1202"/>
                    </a:lnTo>
                    <a:lnTo>
                      <a:pt x="367" y="1207"/>
                    </a:lnTo>
                    <a:lnTo>
                      <a:pt x="365" y="1214"/>
                    </a:lnTo>
                    <a:lnTo>
                      <a:pt x="360" y="1218"/>
                    </a:lnTo>
                    <a:lnTo>
                      <a:pt x="356" y="1226"/>
                    </a:lnTo>
                    <a:lnTo>
                      <a:pt x="351" y="1230"/>
                    </a:lnTo>
                    <a:lnTo>
                      <a:pt x="346" y="1235"/>
                    </a:lnTo>
                    <a:lnTo>
                      <a:pt x="341" y="1237"/>
                    </a:lnTo>
                    <a:lnTo>
                      <a:pt x="334" y="1237"/>
                    </a:lnTo>
                    <a:lnTo>
                      <a:pt x="327" y="1235"/>
                    </a:lnTo>
                    <a:lnTo>
                      <a:pt x="320" y="1230"/>
                    </a:lnTo>
                    <a:lnTo>
                      <a:pt x="318" y="1226"/>
                    </a:lnTo>
                    <a:lnTo>
                      <a:pt x="313" y="1218"/>
                    </a:lnTo>
                    <a:lnTo>
                      <a:pt x="308" y="1214"/>
                    </a:lnTo>
                    <a:lnTo>
                      <a:pt x="306" y="120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80" name="Freeform 137"/>
              <p:cNvSpPr>
                <a:spLocks noChangeAspect="1"/>
              </p:cNvSpPr>
              <p:nvPr/>
            </p:nvSpPr>
            <p:spPr bwMode="auto">
              <a:xfrm>
                <a:off x="3634" y="9483"/>
                <a:ext cx="73" cy="90"/>
              </a:xfrm>
              <a:custGeom>
                <a:avLst/>
                <a:gdLst>
                  <a:gd name="T0" fmla="*/ 64 w 73"/>
                  <a:gd name="T1" fmla="*/ 90 h 90"/>
                  <a:gd name="T2" fmla="*/ 14 w 73"/>
                  <a:gd name="T3" fmla="*/ 64 h 90"/>
                  <a:gd name="T4" fmla="*/ 0 w 73"/>
                  <a:gd name="T5" fmla="*/ 5 h 90"/>
                  <a:gd name="T6" fmla="*/ 14 w 73"/>
                  <a:gd name="T7" fmla="*/ 0 h 90"/>
                  <a:gd name="T8" fmla="*/ 54 w 73"/>
                  <a:gd name="T9" fmla="*/ 36 h 90"/>
                  <a:gd name="T10" fmla="*/ 73 w 73"/>
                  <a:gd name="T11" fmla="*/ 83 h 90"/>
                  <a:gd name="T12" fmla="*/ 64 w 73"/>
                  <a:gd name="T13" fmla="*/ 90 h 90"/>
                  <a:gd name="T14" fmla="*/ 64 w 73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90"/>
                  <a:gd name="T26" fmla="*/ 73 w 73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90">
                    <a:moveTo>
                      <a:pt x="64" y="90"/>
                    </a:moveTo>
                    <a:lnTo>
                      <a:pt x="14" y="64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54" y="36"/>
                    </a:lnTo>
                    <a:lnTo>
                      <a:pt x="73" y="83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81" name="Freeform 138"/>
              <p:cNvSpPr>
                <a:spLocks noChangeAspect="1"/>
              </p:cNvSpPr>
              <p:nvPr/>
            </p:nvSpPr>
            <p:spPr bwMode="auto">
              <a:xfrm>
                <a:off x="2715" y="9559"/>
                <a:ext cx="66" cy="43"/>
              </a:xfrm>
              <a:custGeom>
                <a:avLst/>
                <a:gdLst>
                  <a:gd name="T0" fmla="*/ 0 w 66"/>
                  <a:gd name="T1" fmla="*/ 24 h 43"/>
                  <a:gd name="T2" fmla="*/ 4 w 66"/>
                  <a:gd name="T3" fmla="*/ 14 h 43"/>
                  <a:gd name="T4" fmla="*/ 42 w 66"/>
                  <a:gd name="T5" fmla="*/ 0 h 43"/>
                  <a:gd name="T6" fmla="*/ 66 w 66"/>
                  <a:gd name="T7" fmla="*/ 17 h 43"/>
                  <a:gd name="T8" fmla="*/ 66 w 66"/>
                  <a:gd name="T9" fmla="*/ 26 h 43"/>
                  <a:gd name="T10" fmla="*/ 28 w 66"/>
                  <a:gd name="T11" fmla="*/ 43 h 43"/>
                  <a:gd name="T12" fmla="*/ 0 w 66"/>
                  <a:gd name="T13" fmla="*/ 24 h 43"/>
                  <a:gd name="T14" fmla="*/ 0 w 66"/>
                  <a:gd name="T15" fmla="*/ 2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3"/>
                  <a:gd name="T26" fmla="*/ 66 w 66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3">
                    <a:moveTo>
                      <a:pt x="0" y="24"/>
                    </a:moveTo>
                    <a:lnTo>
                      <a:pt x="4" y="14"/>
                    </a:lnTo>
                    <a:lnTo>
                      <a:pt x="42" y="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2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" name="Group 139"/>
            <p:cNvGrpSpPr>
              <a:grpSpLocks noChangeAspect="1"/>
            </p:cNvGrpSpPr>
            <p:nvPr/>
          </p:nvGrpSpPr>
          <p:grpSpPr bwMode="auto">
            <a:xfrm>
              <a:off x="1861" y="402"/>
              <a:ext cx="322" cy="362"/>
              <a:chOff x="1701" y="8977"/>
              <a:chExt cx="2520" cy="2831"/>
            </a:xfrm>
          </p:grpSpPr>
          <p:sp>
            <p:nvSpPr>
              <p:cNvPr id="39962" name="Freeform 140"/>
              <p:cNvSpPr>
                <a:spLocks noChangeAspect="1"/>
              </p:cNvSpPr>
              <p:nvPr/>
            </p:nvSpPr>
            <p:spPr bwMode="auto">
              <a:xfrm>
                <a:off x="1791" y="10571"/>
                <a:ext cx="208" cy="254"/>
              </a:xfrm>
              <a:custGeom>
                <a:avLst/>
                <a:gdLst>
                  <a:gd name="T0" fmla="*/ 201 w 208"/>
                  <a:gd name="T1" fmla="*/ 50 h 254"/>
                  <a:gd name="T2" fmla="*/ 194 w 208"/>
                  <a:gd name="T3" fmla="*/ 40 h 254"/>
                  <a:gd name="T4" fmla="*/ 185 w 208"/>
                  <a:gd name="T5" fmla="*/ 28 h 254"/>
                  <a:gd name="T6" fmla="*/ 171 w 208"/>
                  <a:gd name="T7" fmla="*/ 19 h 254"/>
                  <a:gd name="T8" fmla="*/ 154 w 208"/>
                  <a:gd name="T9" fmla="*/ 9 h 254"/>
                  <a:gd name="T10" fmla="*/ 140 w 208"/>
                  <a:gd name="T11" fmla="*/ 4 h 254"/>
                  <a:gd name="T12" fmla="*/ 133 w 208"/>
                  <a:gd name="T13" fmla="*/ 2 h 254"/>
                  <a:gd name="T14" fmla="*/ 121 w 208"/>
                  <a:gd name="T15" fmla="*/ 0 h 254"/>
                  <a:gd name="T16" fmla="*/ 109 w 208"/>
                  <a:gd name="T17" fmla="*/ 0 h 254"/>
                  <a:gd name="T18" fmla="*/ 99 w 208"/>
                  <a:gd name="T19" fmla="*/ 0 h 254"/>
                  <a:gd name="T20" fmla="*/ 88 w 208"/>
                  <a:gd name="T21" fmla="*/ 0 h 254"/>
                  <a:gd name="T22" fmla="*/ 76 w 208"/>
                  <a:gd name="T23" fmla="*/ 2 h 254"/>
                  <a:gd name="T24" fmla="*/ 64 w 208"/>
                  <a:gd name="T25" fmla="*/ 7 h 254"/>
                  <a:gd name="T26" fmla="*/ 52 w 208"/>
                  <a:gd name="T27" fmla="*/ 12 h 254"/>
                  <a:gd name="T28" fmla="*/ 43 w 208"/>
                  <a:gd name="T29" fmla="*/ 21 h 254"/>
                  <a:gd name="T30" fmla="*/ 36 w 208"/>
                  <a:gd name="T31" fmla="*/ 28 h 254"/>
                  <a:gd name="T32" fmla="*/ 26 w 208"/>
                  <a:gd name="T33" fmla="*/ 40 h 254"/>
                  <a:gd name="T34" fmla="*/ 19 w 208"/>
                  <a:gd name="T35" fmla="*/ 52 h 254"/>
                  <a:gd name="T36" fmla="*/ 12 w 208"/>
                  <a:gd name="T37" fmla="*/ 66 h 254"/>
                  <a:gd name="T38" fmla="*/ 7 w 208"/>
                  <a:gd name="T39" fmla="*/ 80 h 254"/>
                  <a:gd name="T40" fmla="*/ 2 w 208"/>
                  <a:gd name="T41" fmla="*/ 95 h 254"/>
                  <a:gd name="T42" fmla="*/ 0 w 208"/>
                  <a:gd name="T43" fmla="*/ 111 h 254"/>
                  <a:gd name="T44" fmla="*/ 0 w 208"/>
                  <a:gd name="T45" fmla="*/ 126 h 254"/>
                  <a:gd name="T46" fmla="*/ 0 w 208"/>
                  <a:gd name="T47" fmla="*/ 145 h 254"/>
                  <a:gd name="T48" fmla="*/ 0 w 208"/>
                  <a:gd name="T49" fmla="*/ 159 h 254"/>
                  <a:gd name="T50" fmla="*/ 2 w 208"/>
                  <a:gd name="T51" fmla="*/ 175 h 254"/>
                  <a:gd name="T52" fmla="*/ 7 w 208"/>
                  <a:gd name="T53" fmla="*/ 190 h 254"/>
                  <a:gd name="T54" fmla="*/ 12 w 208"/>
                  <a:gd name="T55" fmla="*/ 204 h 254"/>
                  <a:gd name="T56" fmla="*/ 19 w 208"/>
                  <a:gd name="T57" fmla="*/ 218 h 254"/>
                  <a:gd name="T58" fmla="*/ 28 w 208"/>
                  <a:gd name="T59" fmla="*/ 228 h 254"/>
                  <a:gd name="T60" fmla="*/ 38 w 208"/>
                  <a:gd name="T61" fmla="*/ 235 h 254"/>
                  <a:gd name="T62" fmla="*/ 50 w 208"/>
                  <a:gd name="T63" fmla="*/ 244 h 254"/>
                  <a:gd name="T64" fmla="*/ 59 w 208"/>
                  <a:gd name="T65" fmla="*/ 247 h 254"/>
                  <a:gd name="T66" fmla="*/ 73 w 208"/>
                  <a:gd name="T67" fmla="*/ 251 h 254"/>
                  <a:gd name="T68" fmla="*/ 85 w 208"/>
                  <a:gd name="T69" fmla="*/ 254 h 254"/>
                  <a:gd name="T70" fmla="*/ 99 w 208"/>
                  <a:gd name="T71" fmla="*/ 254 h 254"/>
                  <a:gd name="T72" fmla="*/ 111 w 208"/>
                  <a:gd name="T73" fmla="*/ 251 h 254"/>
                  <a:gd name="T74" fmla="*/ 123 w 208"/>
                  <a:gd name="T75" fmla="*/ 249 h 254"/>
                  <a:gd name="T76" fmla="*/ 135 w 208"/>
                  <a:gd name="T77" fmla="*/ 244 h 254"/>
                  <a:gd name="T78" fmla="*/ 147 w 208"/>
                  <a:gd name="T79" fmla="*/ 240 h 254"/>
                  <a:gd name="T80" fmla="*/ 154 w 208"/>
                  <a:gd name="T81" fmla="*/ 232 h 254"/>
                  <a:gd name="T82" fmla="*/ 166 w 208"/>
                  <a:gd name="T83" fmla="*/ 223 h 254"/>
                  <a:gd name="T84" fmla="*/ 175 w 208"/>
                  <a:gd name="T85" fmla="*/ 211 h 254"/>
                  <a:gd name="T86" fmla="*/ 180 w 208"/>
                  <a:gd name="T87" fmla="*/ 199 h 254"/>
                  <a:gd name="T88" fmla="*/ 185 w 208"/>
                  <a:gd name="T89" fmla="*/ 190 h 254"/>
                  <a:gd name="T90" fmla="*/ 189 w 208"/>
                  <a:gd name="T91" fmla="*/ 180 h 254"/>
                  <a:gd name="T92" fmla="*/ 192 w 208"/>
                  <a:gd name="T93" fmla="*/ 173 h 254"/>
                  <a:gd name="T94" fmla="*/ 197 w 208"/>
                  <a:gd name="T95" fmla="*/ 161 h 254"/>
                  <a:gd name="T96" fmla="*/ 201 w 208"/>
                  <a:gd name="T97" fmla="*/ 152 h 254"/>
                  <a:gd name="T98" fmla="*/ 204 w 208"/>
                  <a:gd name="T99" fmla="*/ 145 h 254"/>
                  <a:gd name="T100" fmla="*/ 206 w 208"/>
                  <a:gd name="T101" fmla="*/ 133 h 254"/>
                  <a:gd name="T102" fmla="*/ 206 w 208"/>
                  <a:gd name="T103" fmla="*/ 123 h 254"/>
                  <a:gd name="T104" fmla="*/ 208 w 208"/>
                  <a:gd name="T105" fmla="*/ 114 h 254"/>
                  <a:gd name="T106" fmla="*/ 208 w 208"/>
                  <a:gd name="T107" fmla="*/ 104 h 254"/>
                  <a:gd name="T108" fmla="*/ 208 w 208"/>
                  <a:gd name="T109" fmla="*/ 92 h 254"/>
                  <a:gd name="T110" fmla="*/ 208 w 208"/>
                  <a:gd name="T111" fmla="*/ 83 h 254"/>
                  <a:gd name="T112" fmla="*/ 206 w 208"/>
                  <a:gd name="T113" fmla="*/ 73 h 254"/>
                  <a:gd name="T114" fmla="*/ 206 w 208"/>
                  <a:gd name="T115" fmla="*/ 61 h 254"/>
                  <a:gd name="T116" fmla="*/ 204 w 208"/>
                  <a:gd name="T117" fmla="*/ 57 h 2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"/>
                  <a:gd name="T178" fmla="*/ 0 h 254"/>
                  <a:gd name="T179" fmla="*/ 208 w 208"/>
                  <a:gd name="T180" fmla="*/ 254 h 2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" h="254">
                    <a:moveTo>
                      <a:pt x="204" y="57"/>
                    </a:moveTo>
                    <a:lnTo>
                      <a:pt x="201" y="50"/>
                    </a:lnTo>
                    <a:lnTo>
                      <a:pt x="197" y="45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85" y="28"/>
                    </a:lnTo>
                    <a:lnTo>
                      <a:pt x="178" y="23"/>
                    </a:lnTo>
                    <a:lnTo>
                      <a:pt x="171" y="19"/>
                    </a:lnTo>
                    <a:lnTo>
                      <a:pt x="163" y="14"/>
                    </a:lnTo>
                    <a:lnTo>
                      <a:pt x="154" y="9"/>
                    </a:lnTo>
                    <a:lnTo>
                      <a:pt x="147" y="7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4" y="7"/>
                    </a:lnTo>
                    <a:lnTo>
                      <a:pt x="59" y="9"/>
                    </a:lnTo>
                    <a:lnTo>
                      <a:pt x="52" y="12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4" y="47"/>
                    </a:lnTo>
                    <a:lnTo>
                      <a:pt x="19" y="52"/>
                    </a:lnTo>
                    <a:lnTo>
                      <a:pt x="14" y="61"/>
                    </a:lnTo>
                    <a:lnTo>
                      <a:pt x="12" y="66"/>
                    </a:lnTo>
                    <a:lnTo>
                      <a:pt x="9" y="76"/>
                    </a:lnTo>
                    <a:lnTo>
                      <a:pt x="7" y="80"/>
                    </a:lnTo>
                    <a:lnTo>
                      <a:pt x="5" y="88"/>
                    </a:lnTo>
                    <a:lnTo>
                      <a:pt x="2" y="95"/>
                    </a:lnTo>
                    <a:lnTo>
                      <a:pt x="2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2" y="166"/>
                    </a:lnTo>
                    <a:lnTo>
                      <a:pt x="2" y="175"/>
                    </a:lnTo>
                    <a:lnTo>
                      <a:pt x="5" y="183"/>
                    </a:lnTo>
                    <a:lnTo>
                      <a:pt x="7" y="190"/>
                    </a:lnTo>
                    <a:lnTo>
                      <a:pt x="9" y="199"/>
                    </a:lnTo>
                    <a:lnTo>
                      <a:pt x="12" y="204"/>
                    </a:lnTo>
                    <a:lnTo>
                      <a:pt x="14" y="211"/>
                    </a:lnTo>
                    <a:lnTo>
                      <a:pt x="19" y="218"/>
                    </a:lnTo>
                    <a:lnTo>
                      <a:pt x="24" y="223"/>
                    </a:lnTo>
                    <a:lnTo>
                      <a:pt x="28" y="228"/>
                    </a:lnTo>
                    <a:lnTo>
                      <a:pt x="33" y="232"/>
                    </a:lnTo>
                    <a:lnTo>
                      <a:pt x="38" y="235"/>
                    </a:lnTo>
                    <a:lnTo>
                      <a:pt x="45" y="242"/>
                    </a:lnTo>
                    <a:lnTo>
                      <a:pt x="50" y="244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9" y="249"/>
                    </a:lnTo>
                    <a:lnTo>
                      <a:pt x="73" y="251"/>
                    </a:lnTo>
                    <a:lnTo>
                      <a:pt x="81" y="254"/>
                    </a:lnTo>
                    <a:lnTo>
                      <a:pt x="85" y="254"/>
                    </a:lnTo>
                    <a:lnTo>
                      <a:pt x="95" y="254"/>
                    </a:lnTo>
                    <a:lnTo>
                      <a:pt x="99" y="254"/>
                    </a:lnTo>
                    <a:lnTo>
                      <a:pt x="107" y="254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23" y="249"/>
                    </a:lnTo>
                    <a:lnTo>
                      <a:pt x="128" y="247"/>
                    </a:lnTo>
                    <a:lnTo>
                      <a:pt x="135" y="244"/>
                    </a:lnTo>
                    <a:lnTo>
                      <a:pt x="142" y="244"/>
                    </a:lnTo>
                    <a:lnTo>
                      <a:pt x="147" y="240"/>
                    </a:lnTo>
                    <a:lnTo>
                      <a:pt x="152" y="237"/>
                    </a:lnTo>
                    <a:lnTo>
                      <a:pt x="154" y="232"/>
                    </a:lnTo>
                    <a:lnTo>
                      <a:pt x="161" y="230"/>
                    </a:lnTo>
                    <a:lnTo>
                      <a:pt x="166" y="223"/>
                    </a:lnTo>
                    <a:lnTo>
                      <a:pt x="175" y="216"/>
                    </a:lnTo>
                    <a:lnTo>
                      <a:pt x="175" y="211"/>
                    </a:lnTo>
                    <a:lnTo>
                      <a:pt x="178" y="204"/>
                    </a:lnTo>
                    <a:lnTo>
                      <a:pt x="180" y="199"/>
                    </a:lnTo>
                    <a:lnTo>
                      <a:pt x="182" y="194"/>
                    </a:lnTo>
                    <a:lnTo>
                      <a:pt x="185" y="190"/>
                    </a:lnTo>
                    <a:lnTo>
                      <a:pt x="187" y="185"/>
                    </a:lnTo>
                    <a:lnTo>
                      <a:pt x="189" y="180"/>
                    </a:lnTo>
                    <a:lnTo>
                      <a:pt x="192" y="178"/>
                    </a:lnTo>
                    <a:lnTo>
                      <a:pt x="192" y="173"/>
                    </a:lnTo>
                    <a:lnTo>
                      <a:pt x="194" y="166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201" y="152"/>
                    </a:lnTo>
                    <a:lnTo>
                      <a:pt x="201" y="149"/>
                    </a:lnTo>
                    <a:lnTo>
                      <a:pt x="204" y="145"/>
                    </a:lnTo>
                    <a:lnTo>
                      <a:pt x="206" y="137"/>
                    </a:lnTo>
                    <a:lnTo>
                      <a:pt x="206" y="133"/>
                    </a:lnTo>
                    <a:lnTo>
                      <a:pt x="206" y="128"/>
                    </a:lnTo>
                    <a:lnTo>
                      <a:pt x="206" y="123"/>
                    </a:lnTo>
                    <a:lnTo>
                      <a:pt x="208" y="118"/>
                    </a:lnTo>
                    <a:lnTo>
                      <a:pt x="208" y="114"/>
                    </a:lnTo>
                    <a:lnTo>
                      <a:pt x="208" y="109"/>
                    </a:lnTo>
                    <a:lnTo>
                      <a:pt x="208" y="104"/>
                    </a:lnTo>
                    <a:lnTo>
                      <a:pt x="208" y="97"/>
                    </a:lnTo>
                    <a:lnTo>
                      <a:pt x="208" y="92"/>
                    </a:lnTo>
                    <a:lnTo>
                      <a:pt x="208" y="88"/>
                    </a:lnTo>
                    <a:lnTo>
                      <a:pt x="208" y="83"/>
                    </a:lnTo>
                    <a:lnTo>
                      <a:pt x="208" y="78"/>
                    </a:lnTo>
                    <a:lnTo>
                      <a:pt x="206" y="73"/>
                    </a:lnTo>
                    <a:lnTo>
                      <a:pt x="206" y="66"/>
                    </a:lnTo>
                    <a:lnTo>
                      <a:pt x="206" y="61"/>
                    </a:lnTo>
                    <a:lnTo>
                      <a:pt x="204" y="5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63" name="Freeform 141"/>
              <p:cNvSpPr>
                <a:spLocks noChangeAspect="1"/>
              </p:cNvSpPr>
              <p:nvPr/>
            </p:nvSpPr>
            <p:spPr bwMode="auto">
              <a:xfrm>
                <a:off x="2134" y="10697"/>
                <a:ext cx="183" cy="218"/>
              </a:xfrm>
              <a:custGeom>
                <a:avLst/>
                <a:gdLst>
                  <a:gd name="T0" fmla="*/ 5 w 183"/>
                  <a:gd name="T1" fmla="*/ 68 h 218"/>
                  <a:gd name="T2" fmla="*/ 10 w 183"/>
                  <a:gd name="T3" fmla="*/ 57 h 218"/>
                  <a:gd name="T4" fmla="*/ 15 w 183"/>
                  <a:gd name="T5" fmla="*/ 45 h 218"/>
                  <a:gd name="T6" fmla="*/ 29 w 183"/>
                  <a:gd name="T7" fmla="*/ 30 h 218"/>
                  <a:gd name="T8" fmla="*/ 43 w 183"/>
                  <a:gd name="T9" fmla="*/ 19 h 218"/>
                  <a:gd name="T10" fmla="*/ 55 w 183"/>
                  <a:gd name="T11" fmla="*/ 9 h 218"/>
                  <a:gd name="T12" fmla="*/ 64 w 183"/>
                  <a:gd name="T13" fmla="*/ 7 h 218"/>
                  <a:gd name="T14" fmla="*/ 74 w 183"/>
                  <a:gd name="T15" fmla="*/ 2 h 218"/>
                  <a:gd name="T16" fmla="*/ 86 w 183"/>
                  <a:gd name="T17" fmla="*/ 0 h 218"/>
                  <a:gd name="T18" fmla="*/ 98 w 183"/>
                  <a:gd name="T19" fmla="*/ 0 h 218"/>
                  <a:gd name="T20" fmla="*/ 109 w 183"/>
                  <a:gd name="T21" fmla="*/ 0 h 218"/>
                  <a:gd name="T22" fmla="*/ 124 w 183"/>
                  <a:gd name="T23" fmla="*/ 4 h 218"/>
                  <a:gd name="T24" fmla="*/ 135 w 183"/>
                  <a:gd name="T25" fmla="*/ 7 h 218"/>
                  <a:gd name="T26" fmla="*/ 145 w 183"/>
                  <a:gd name="T27" fmla="*/ 11 h 218"/>
                  <a:gd name="T28" fmla="*/ 154 w 183"/>
                  <a:gd name="T29" fmla="*/ 19 h 218"/>
                  <a:gd name="T30" fmla="*/ 166 w 183"/>
                  <a:gd name="T31" fmla="*/ 30 h 218"/>
                  <a:gd name="T32" fmla="*/ 176 w 183"/>
                  <a:gd name="T33" fmla="*/ 47 h 218"/>
                  <a:gd name="T34" fmla="*/ 178 w 183"/>
                  <a:gd name="T35" fmla="*/ 57 h 218"/>
                  <a:gd name="T36" fmla="*/ 180 w 183"/>
                  <a:gd name="T37" fmla="*/ 68 h 218"/>
                  <a:gd name="T38" fmla="*/ 183 w 183"/>
                  <a:gd name="T39" fmla="*/ 80 h 218"/>
                  <a:gd name="T40" fmla="*/ 183 w 183"/>
                  <a:gd name="T41" fmla="*/ 92 h 218"/>
                  <a:gd name="T42" fmla="*/ 180 w 183"/>
                  <a:gd name="T43" fmla="*/ 106 h 218"/>
                  <a:gd name="T44" fmla="*/ 180 w 183"/>
                  <a:gd name="T45" fmla="*/ 121 h 218"/>
                  <a:gd name="T46" fmla="*/ 176 w 183"/>
                  <a:gd name="T47" fmla="*/ 133 h 218"/>
                  <a:gd name="T48" fmla="*/ 171 w 183"/>
                  <a:gd name="T49" fmla="*/ 147 h 218"/>
                  <a:gd name="T50" fmla="*/ 166 w 183"/>
                  <a:gd name="T51" fmla="*/ 163 h 218"/>
                  <a:gd name="T52" fmla="*/ 161 w 183"/>
                  <a:gd name="T53" fmla="*/ 175 h 218"/>
                  <a:gd name="T54" fmla="*/ 152 w 183"/>
                  <a:gd name="T55" fmla="*/ 187 h 218"/>
                  <a:gd name="T56" fmla="*/ 143 w 183"/>
                  <a:gd name="T57" fmla="*/ 199 h 218"/>
                  <a:gd name="T58" fmla="*/ 128 w 183"/>
                  <a:gd name="T59" fmla="*/ 206 h 218"/>
                  <a:gd name="T60" fmla="*/ 114 w 183"/>
                  <a:gd name="T61" fmla="*/ 213 h 218"/>
                  <a:gd name="T62" fmla="*/ 100 w 183"/>
                  <a:gd name="T63" fmla="*/ 218 h 218"/>
                  <a:gd name="T64" fmla="*/ 86 w 183"/>
                  <a:gd name="T65" fmla="*/ 218 h 218"/>
                  <a:gd name="T66" fmla="*/ 71 w 183"/>
                  <a:gd name="T67" fmla="*/ 218 h 218"/>
                  <a:gd name="T68" fmla="*/ 57 w 183"/>
                  <a:gd name="T69" fmla="*/ 213 h 218"/>
                  <a:gd name="T70" fmla="*/ 41 w 183"/>
                  <a:gd name="T71" fmla="*/ 206 h 218"/>
                  <a:gd name="T72" fmla="*/ 29 w 183"/>
                  <a:gd name="T73" fmla="*/ 197 h 218"/>
                  <a:gd name="T74" fmla="*/ 19 w 183"/>
                  <a:gd name="T75" fmla="*/ 182 h 218"/>
                  <a:gd name="T76" fmla="*/ 12 w 183"/>
                  <a:gd name="T77" fmla="*/ 171 h 218"/>
                  <a:gd name="T78" fmla="*/ 8 w 183"/>
                  <a:gd name="T79" fmla="*/ 161 h 218"/>
                  <a:gd name="T80" fmla="*/ 3 w 183"/>
                  <a:gd name="T81" fmla="*/ 149 h 218"/>
                  <a:gd name="T82" fmla="*/ 3 w 183"/>
                  <a:gd name="T83" fmla="*/ 137 h 218"/>
                  <a:gd name="T84" fmla="*/ 0 w 183"/>
                  <a:gd name="T85" fmla="*/ 128 h 218"/>
                  <a:gd name="T86" fmla="*/ 0 w 183"/>
                  <a:gd name="T87" fmla="*/ 114 h 218"/>
                  <a:gd name="T88" fmla="*/ 0 w 183"/>
                  <a:gd name="T89" fmla="*/ 99 h 218"/>
                  <a:gd name="T90" fmla="*/ 3 w 183"/>
                  <a:gd name="T91" fmla="*/ 83 h 218"/>
                  <a:gd name="T92" fmla="*/ 5 w 183"/>
                  <a:gd name="T93" fmla="*/ 76 h 2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18"/>
                  <a:gd name="T143" fmla="*/ 183 w 183"/>
                  <a:gd name="T144" fmla="*/ 218 h 2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18">
                    <a:moveTo>
                      <a:pt x="5" y="76"/>
                    </a:moveTo>
                    <a:lnTo>
                      <a:pt x="5" y="68"/>
                    </a:lnTo>
                    <a:lnTo>
                      <a:pt x="5" y="64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22" y="38"/>
                    </a:lnTo>
                    <a:lnTo>
                      <a:pt x="29" y="30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3" y="11"/>
                    </a:lnTo>
                    <a:lnTo>
                      <a:pt x="55" y="9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4" y="4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5" y="11"/>
                    </a:lnTo>
                    <a:lnTo>
                      <a:pt x="150" y="16"/>
                    </a:lnTo>
                    <a:lnTo>
                      <a:pt x="154" y="19"/>
                    </a:lnTo>
                    <a:lnTo>
                      <a:pt x="159" y="23"/>
                    </a:lnTo>
                    <a:lnTo>
                      <a:pt x="166" y="30"/>
                    </a:lnTo>
                    <a:lnTo>
                      <a:pt x="171" y="40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78" y="57"/>
                    </a:lnTo>
                    <a:lnTo>
                      <a:pt x="180" y="64"/>
                    </a:lnTo>
                    <a:lnTo>
                      <a:pt x="180" y="68"/>
                    </a:lnTo>
                    <a:lnTo>
                      <a:pt x="183" y="73"/>
                    </a:lnTo>
                    <a:lnTo>
                      <a:pt x="183" y="80"/>
                    </a:lnTo>
                    <a:lnTo>
                      <a:pt x="183" y="87"/>
                    </a:lnTo>
                    <a:lnTo>
                      <a:pt x="183" y="92"/>
                    </a:lnTo>
                    <a:lnTo>
                      <a:pt x="183" y="99"/>
                    </a:lnTo>
                    <a:lnTo>
                      <a:pt x="180" y="106"/>
                    </a:lnTo>
                    <a:lnTo>
                      <a:pt x="180" y="114"/>
                    </a:lnTo>
                    <a:lnTo>
                      <a:pt x="180" y="121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42"/>
                    </a:lnTo>
                    <a:lnTo>
                      <a:pt x="171" y="147"/>
                    </a:lnTo>
                    <a:lnTo>
                      <a:pt x="169" y="156"/>
                    </a:lnTo>
                    <a:lnTo>
                      <a:pt x="166" y="163"/>
                    </a:lnTo>
                    <a:lnTo>
                      <a:pt x="166" y="171"/>
                    </a:lnTo>
                    <a:lnTo>
                      <a:pt x="161" y="175"/>
                    </a:lnTo>
                    <a:lnTo>
                      <a:pt x="157" y="182"/>
                    </a:lnTo>
                    <a:lnTo>
                      <a:pt x="152" y="187"/>
                    </a:lnTo>
                    <a:lnTo>
                      <a:pt x="147" y="194"/>
                    </a:lnTo>
                    <a:lnTo>
                      <a:pt x="143" y="199"/>
                    </a:lnTo>
                    <a:lnTo>
                      <a:pt x="135" y="204"/>
                    </a:lnTo>
                    <a:lnTo>
                      <a:pt x="128" y="206"/>
                    </a:lnTo>
                    <a:lnTo>
                      <a:pt x="124" y="211"/>
                    </a:lnTo>
                    <a:lnTo>
                      <a:pt x="114" y="213"/>
                    </a:lnTo>
                    <a:lnTo>
                      <a:pt x="109" y="216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86" y="218"/>
                    </a:lnTo>
                    <a:lnTo>
                      <a:pt x="79" y="218"/>
                    </a:lnTo>
                    <a:lnTo>
                      <a:pt x="71" y="218"/>
                    </a:lnTo>
                    <a:lnTo>
                      <a:pt x="64" y="218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1" y="206"/>
                    </a:lnTo>
                    <a:lnTo>
                      <a:pt x="36" y="204"/>
                    </a:lnTo>
                    <a:lnTo>
                      <a:pt x="29" y="197"/>
                    </a:lnTo>
                    <a:lnTo>
                      <a:pt x="24" y="190"/>
                    </a:lnTo>
                    <a:lnTo>
                      <a:pt x="19" y="182"/>
                    </a:lnTo>
                    <a:lnTo>
                      <a:pt x="15" y="175"/>
                    </a:lnTo>
                    <a:lnTo>
                      <a:pt x="12" y="171"/>
                    </a:lnTo>
                    <a:lnTo>
                      <a:pt x="10" y="166"/>
                    </a:lnTo>
                    <a:lnTo>
                      <a:pt x="8" y="161"/>
                    </a:lnTo>
                    <a:lnTo>
                      <a:pt x="5" y="156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64" name="Freeform 142"/>
              <p:cNvSpPr>
                <a:spLocks noChangeAspect="1"/>
              </p:cNvSpPr>
              <p:nvPr/>
            </p:nvSpPr>
            <p:spPr bwMode="auto">
              <a:xfrm>
                <a:off x="2509" y="10492"/>
                <a:ext cx="194" cy="1238"/>
              </a:xfrm>
              <a:custGeom>
                <a:avLst/>
                <a:gdLst>
                  <a:gd name="T0" fmla="*/ 0 w 194"/>
                  <a:gd name="T1" fmla="*/ 10 h 1238"/>
                  <a:gd name="T2" fmla="*/ 4 w 194"/>
                  <a:gd name="T3" fmla="*/ 22 h 1238"/>
                  <a:gd name="T4" fmla="*/ 11 w 194"/>
                  <a:gd name="T5" fmla="*/ 41 h 1238"/>
                  <a:gd name="T6" fmla="*/ 21 w 194"/>
                  <a:gd name="T7" fmla="*/ 64 h 1238"/>
                  <a:gd name="T8" fmla="*/ 28 w 194"/>
                  <a:gd name="T9" fmla="*/ 98 h 1238"/>
                  <a:gd name="T10" fmla="*/ 38 w 194"/>
                  <a:gd name="T11" fmla="*/ 133 h 1238"/>
                  <a:gd name="T12" fmla="*/ 52 w 194"/>
                  <a:gd name="T13" fmla="*/ 176 h 1238"/>
                  <a:gd name="T14" fmla="*/ 61 w 194"/>
                  <a:gd name="T15" fmla="*/ 224 h 1238"/>
                  <a:gd name="T16" fmla="*/ 73 w 194"/>
                  <a:gd name="T17" fmla="*/ 276 h 1238"/>
                  <a:gd name="T18" fmla="*/ 83 w 194"/>
                  <a:gd name="T19" fmla="*/ 335 h 1238"/>
                  <a:gd name="T20" fmla="*/ 94 w 194"/>
                  <a:gd name="T21" fmla="*/ 397 h 1238"/>
                  <a:gd name="T22" fmla="*/ 104 w 194"/>
                  <a:gd name="T23" fmla="*/ 463 h 1238"/>
                  <a:gd name="T24" fmla="*/ 111 w 194"/>
                  <a:gd name="T25" fmla="*/ 535 h 1238"/>
                  <a:gd name="T26" fmla="*/ 116 w 194"/>
                  <a:gd name="T27" fmla="*/ 608 h 1238"/>
                  <a:gd name="T28" fmla="*/ 120 w 194"/>
                  <a:gd name="T29" fmla="*/ 687 h 1238"/>
                  <a:gd name="T30" fmla="*/ 120 w 194"/>
                  <a:gd name="T31" fmla="*/ 770 h 1238"/>
                  <a:gd name="T32" fmla="*/ 120 w 194"/>
                  <a:gd name="T33" fmla="*/ 855 h 1238"/>
                  <a:gd name="T34" fmla="*/ 116 w 194"/>
                  <a:gd name="T35" fmla="*/ 943 h 1238"/>
                  <a:gd name="T36" fmla="*/ 109 w 194"/>
                  <a:gd name="T37" fmla="*/ 1033 h 1238"/>
                  <a:gd name="T38" fmla="*/ 97 w 194"/>
                  <a:gd name="T39" fmla="*/ 1128 h 1238"/>
                  <a:gd name="T40" fmla="*/ 83 w 194"/>
                  <a:gd name="T41" fmla="*/ 1226 h 1238"/>
                  <a:gd name="T42" fmla="*/ 97 w 194"/>
                  <a:gd name="T43" fmla="*/ 1233 h 1238"/>
                  <a:gd name="T44" fmla="*/ 118 w 194"/>
                  <a:gd name="T45" fmla="*/ 1238 h 1238"/>
                  <a:gd name="T46" fmla="*/ 137 w 194"/>
                  <a:gd name="T47" fmla="*/ 1238 h 1238"/>
                  <a:gd name="T48" fmla="*/ 154 w 194"/>
                  <a:gd name="T49" fmla="*/ 1226 h 1238"/>
                  <a:gd name="T50" fmla="*/ 163 w 194"/>
                  <a:gd name="T51" fmla="*/ 1207 h 1238"/>
                  <a:gd name="T52" fmla="*/ 163 w 194"/>
                  <a:gd name="T53" fmla="*/ 1193 h 1238"/>
                  <a:gd name="T54" fmla="*/ 165 w 194"/>
                  <a:gd name="T55" fmla="*/ 1166 h 1238"/>
                  <a:gd name="T56" fmla="*/ 170 w 194"/>
                  <a:gd name="T57" fmla="*/ 1136 h 1238"/>
                  <a:gd name="T58" fmla="*/ 175 w 194"/>
                  <a:gd name="T59" fmla="*/ 1095 h 1238"/>
                  <a:gd name="T60" fmla="*/ 180 w 194"/>
                  <a:gd name="T61" fmla="*/ 1050 h 1238"/>
                  <a:gd name="T62" fmla="*/ 182 w 194"/>
                  <a:gd name="T63" fmla="*/ 998 h 1238"/>
                  <a:gd name="T64" fmla="*/ 187 w 194"/>
                  <a:gd name="T65" fmla="*/ 941 h 1238"/>
                  <a:gd name="T66" fmla="*/ 189 w 194"/>
                  <a:gd name="T67" fmla="*/ 879 h 1238"/>
                  <a:gd name="T68" fmla="*/ 191 w 194"/>
                  <a:gd name="T69" fmla="*/ 815 h 1238"/>
                  <a:gd name="T70" fmla="*/ 191 w 194"/>
                  <a:gd name="T71" fmla="*/ 746 h 1238"/>
                  <a:gd name="T72" fmla="*/ 191 w 194"/>
                  <a:gd name="T73" fmla="*/ 677 h 1238"/>
                  <a:gd name="T74" fmla="*/ 189 w 194"/>
                  <a:gd name="T75" fmla="*/ 604 h 1238"/>
                  <a:gd name="T76" fmla="*/ 187 w 194"/>
                  <a:gd name="T77" fmla="*/ 530 h 1238"/>
                  <a:gd name="T78" fmla="*/ 180 w 194"/>
                  <a:gd name="T79" fmla="*/ 456 h 1238"/>
                  <a:gd name="T80" fmla="*/ 173 w 194"/>
                  <a:gd name="T81" fmla="*/ 383 h 1238"/>
                  <a:gd name="T82" fmla="*/ 163 w 194"/>
                  <a:gd name="T83" fmla="*/ 314 h 1238"/>
                  <a:gd name="T84" fmla="*/ 149 w 194"/>
                  <a:gd name="T85" fmla="*/ 243 h 1238"/>
                  <a:gd name="T86" fmla="*/ 135 w 194"/>
                  <a:gd name="T87" fmla="*/ 176 h 1238"/>
                  <a:gd name="T88" fmla="*/ 113 w 194"/>
                  <a:gd name="T89" fmla="*/ 114 h 1238"/>
                  <a:gd name="T90" fmla="*/ 92 w 194"/>
                  <a:gd name="T91" fmla="*/ 53 h 1238"/>
                  <a:gd name="T92" fmla="*/ 66 w 194"/>
                  <a:gd name="T93" fmla="*/ 0 h 12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1238"/>
                  <a:gd name="T143" fmla="*/ 194 w 194"/>
                  <a:gd name="T144" fmla="*/ 1238 h 12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1238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9" y="34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3" y="76"/>
                    </a:lnTo>
                    <a:lnTo>
                      <a:pt x="26" y="86"/>
                    </a:lnTo>
                    <a:lnTo>
                      <a:pt x="28" y="98"/>
                    </a:lnTo>
                    <a:lnTo>
                      <a:pt x="30" y="107"/>
                    </a:lnTo>
                    <a:lnTo>
                      <a:pt x="35" y="121"/>
                    </a:lnTo>
                    <a:lnTo>
                      <a:pt x="38" y="133"/>
                    </a:lnTo>
                    <a:lnTo>
                      <a:pt x="42" y="148"/>
                    </a:lnTo>
                    <a:lnTo>
                      <a:pt x="45" y="159"/>
                    </a:lnTo>
                    <a:lnTo>
                      <a:pt x="52" y="176"/>
                    </a:lnTo>
                    <a:lnTo>
                      <a:pt x="54" y="190"/>
                    </a:lnTo>
                    <a:lnTo>
                      <a:pt x="56" y="207"/>
                    </a:lnTo>
                    <a:lnTo>
                      <a:pt x="61" y="224"/>
                    </a:lnTo>
                    <a:lnTo>
                      <a:pt x="66" y="240"/>
                    </a:lnTo>
                    <a:lnTo>
                      <a:pt x="68" y="259"/>
                    </a:lnTo>
                    <a:lnTo>
                      <a:pt x="73" y="276"/>
                    </a:lnTo>
                    <a:lnTo>
                      <a:pt x="75" y="295"/>
                    </a:lnTo>
                    <a:lnTo>
                      <a:pt x="80" y="314"/>
                    </a:lnTo>
                    <a:lnTo>
                      <a:pt x="83" y="335"/>
                    </a:lnTo>
                    <a:lnTo>
                      <a:pt x="90" y="354"/>
                    </a:lnTo>
                    <a:lnTo>
                      <a:pt x="92" y="376"/>
                    </a:lnTo>
                    <a:lnTo>
                      <a:pt x="94" y="397"/>
                    </a:lnTo>
                    <a:lnTo>
                      <a:pt x="97" y="418"/>
                    </a:lnTo>
                    <a:lnTo>
                      <a:pt x="99" y="442"/>
                    </a:lnTo>
                    <a:lnTo>
                      <a:pt x="104" y="463"/>
                    </a:lnTo>
                    <a:lnTo>
                      <a:pt x="106" y="487"/>
                    </a:lnTo>
                    <a:lnTo>
                      <a:pt x="109" y="509"/>
                    </a:lnTo>
                    <a:lnTo>
                      <a:pt x="111" y="535"/>
                    </a:lnTo>
                    <a:lnTo>
                      <a:pt x="113" y="558"/>
                    </a:lnTo>
                    <a:lnTo>
                      <a:pt x="113" y="582"/>
                    </a:lnTo>
                    <a:lnTo>
                      <a:pt x="116" y="608"/>
                    </a:lnTo>
                    <a:lnTo>
                      <a:pt x="118" y="634"/>
                    </a:lnTo>
                    <a:lnTo>
                      <a:pt x="118" y="661"/>
                    </a:lnTo>
                    <a:lnTo>
                      <a:pt x="120" y="687"/>
                    </a:lnTo>
                    <a:lnTo>
                      <a:pt x="120" y="713"/>
                    </a:lnTo>
                    <a:lnTo>
                      <a:pt x="123" y="741"/>
                    </a:lnTo>
                    <a:lnTo>
                      <a:pt x="120" y="770"/>
                    </a:lnTo>
                    <a:lnTo>
                      <a:pt x="120" y="798"/>
                    </a:lnTo>
                    <a:lnTo>
                      <a:pt x="120" y="824"/>
                    </a:lnTo>
                    <a:lnTo>
                      <a:pt x="120" y="855"/>
                    </a:lnTo>
                    <a:lnTo>
                      <a:pt x="120" y="884"/>
                    </a:lnTo>
                    <a:lnTo>
                      <a:pt x="118" y="915"/>
                    </a:lnTo>
                    <a:lnTo>
                      <a:pt x="116" y="943"/>
                    </a:lnTo>
                    <a:lnTo>
                      <a:pt x="116" y="974"/>
                    </a:lnTo>
                    <a:lnTo>
                      <a:pt x="111" y="1003"/>
                    </a:lnTo>
                    <a:lnTo>
                      <a:pt x="109" y="1033"/>
                    </a:lnTo>
                    <a:lnTo>
                      <a:pt x="106" y="1067"/>
                    </a:lnTo>
                    <a:lnTo>
                      <a:pt x="101" y="1098"/>
                    </a:lnTo>
                    <a:lnTo>
                      <a:pt x="97" y="1128"/>
                    </a:lnTo>
                    <a:lnTo>
                      <a:pt x="92" y="1162"/>
                    </a:lnTo>
                    <a:lnTo>
                      <a:pt x="90" y="1193"/>
                    </a:lnTo>
                    <a:lnTo>
                      <a:pt x="83" y="1226"/>
                    </a:lnTo>
                    <a:lnTo>
                      <a:pt x="85" y="1226"/>
                    </a:lnTo>
                    <a:lnTo>
                      <a:pt x="92" y="1231"/>
                    </a:lnTo>
                    <a:lnTo>
                      <a:pt x="97" y="1233"/>
                    </a:lnTo>
                    <a:lnTo>
                      <a:pt x="104" y="1235"/>
                    </a:lnTo>
                    <a:lnTo>
                      <a:pt x="111" y="1238"/>
                    </a:lnTo>
                    <a:lnTo>
                      <a:pt x="118" y="1238"/>
                    </a:lnTo>
                    <a:lnTo>
                      <a:pt x="125" y="1238"/>
                    </a:lnTo>
                    <a:lnTo>
                      <a:pt x="132" y="1238"/>
                    </a:lnTo>
                    <a:lnTo>
                      <a:pt x="137" y="1238"/>
                    </a:lnTo>
                    <a:lnTo>
                      <a:pt x="144" y="1235"/>
                    </a:lnTo>
                    <a:lnTo>
                      <a:pt x="149" y="1231"/>
                    </a:lnTo>
                    <a:lnTo>
                      <a:pt x="154" y="1226"/>
                    </a:lnTo>
                    <a:lnTo>
                      <a:pt x="158" y="1219"/>
                    </a:lnTo>
                    <a:lnTo>
                      <a:pt x="163" y="1209"/>
                    </a:lnTo>
                    <a:lnTo>
                      <a:pt x="163" y="1207"/>
                    </a:lnTo>
                    <a:lnTo>
                      <a:pt x="163" y="1202"/>
                    </a:lnTo>
                    <a:lnTo>
                      <a:pt x="163" y="1197"/>
                    </a:lnTo>
                    <a:lnTo>
                      <a:pt x="163" y="1193"/>
                    </a:lnTo>
                    <a:lnTo>
                      <a:pt x="163" y="1183"/>
                    </a:lnTo>
                    <a:lnTo>
                      <a:pt x="165" y="1176"/>
                    </a:lnTo>
                    <a:lnTo>
                      <a:pt x="165" y="1166"/>
                    </a:lnTo>
                    <a:lnTo>
                      <a:pt x="168" y="1157"/>
                    </a:lnTo>
                    <a:lnTo>
                      <a:pt x="168" y="1147"/>
                    </a:lnTo>
                    <a:lnTo>
                      <a:pt x="170" y="1136"/>
                    </a:lnTo>
                    <a:lnTo>
                      <a:pt x="173" y="1121"/>
                    </a:lnTo>
                    <a:lnTo>
                      <a:pt x="173" y="1109"/>
                    </a:lnTo>
                    <a:lnTo>
                      <a:pt x="175" y="1095"/>
                    </a:lnTo>
                    <a:lnTo>
                      <a:pt x="175" y="1081"/>
                    </a:lnTo>
                    <a:lnTo>
                      <a:pt x="177" y="1067"/>
                    </a:lnTo>
                    <a:lnTo>
                      <a:pt x="180" y="1050"/>
                    </a:lnTo>
                    <a:lnTo>
                      <a:pt x="180" y="1033"/>
                    </a:lnTo>
                    <a:lnTo>
                      <a:pt x="180" y="1017"/>
                    </a:lnTo>
                    <a:lnTo>
                      <a:pt x="182" y="998"/>
                    </a:lnTo>
                    <a:lnTo>
                      <a:pt x="182" y="979"/>
                    </a:lnTo>
                    <a:lnTo>
                      <a:pt x="184" y="960"/>
                    </a:lnTo>
                    <a:lnTo>
                      <a:pt x="187" y="941"/>
                    </a:lnTo>
                    <a:lnTo>
                      <a:pt x="187" y="919"/>
                    </a:lnTo>
                    <a:lnTo>
                      <a:pt x="189" y="900"/>
                    </a:lnTo>
                    <a:lnTo>
                      <a:pt x="189" y="879"/>
                    </a:lnTo>
                    <a:lnTo>
                      <a:pt x="189" y="858"/>
                    </a:lnTo>
                    <a:lnTo>
                      <a:pt x="191" y="836"/>
                    </a:lnTo>
                    <a:lnTo>
                      <a:pt x="191" y="815"/>
                    </a:lnTo>
                    <a:lnTo>
                      <a:pt x="191" y="791"/>
                    </a:lnTo>
                    <a:lnTo>
                      <a:pt x="191" y="770"/>
                    </a:lnTo>
                    <a:lnTo>
                      <a:pt x="191" y="746"/>
                    </a:lnTo>
                    <a:lnTo>
                      <a:pt x="194" y="725"/>
                    </a:lnTo>
                    <a:lnTo>
                      <a:pt x="191" y="699"/>
                    </a:lnTo>
                    <a:lnTo>
                      <a:pt x="191" y="677"/>
                    </a:lnTo>
                    <a:lnTo>
                      <a:pt x="191" y="651"/>
                    </a:lnTo>
                    <a:lnTo>
                      <a:pt x="191" y="627"/>
                    </a:lnTo>
                    <a:lnTo>
                      <a:pt x="189" y="604"/>
                    </a:lnTo>
                    <a:lnTo>
                      <a:pt x="189" y="577"/>
                    </a:lnTo>
                    <a:lnTo>
                      <a:pt x="189" y="556"/>
                    </a:lnTo>
                    <a:lnTo>
                      <a:pt x="187" y="530"/>
                    </a:lnTo>
                    <a:lnTo>
                      <a:pt x="184" y="506"/>
                    </a:lnTo>
                    <a:lnTo>
                      <a:pt x="182" y="482"/>
                    </a:lnTo>
                    <a:lnTo>
                      <a:pt x="180" y="456"/>
                    </a:lnTo>
                    <a:lnTo>
                      <a:pt x="180" y="433"/>
                    </a:lnTo>
                    <a:lnTo>
                      <a:pt x="175" y="409"/>
                    </a:lnTo>
                    <a:lnTo>
                      <a:pt x="173" y="383"/>
                    </a:lnTo>
                    <a:lnTo>
                      <a:pt x="168" y="361"/>
                    </a:lnTo>
                    <a:lnTo>
                      <a:pt x="165" y="338"/>
                    </a:lnTo>
                    <a:lnTo>
                      <a:pt x="163" y="314"/>
                    </a:lnTo>
                    <a:lnTo>
                      <a:pt x="158" y="290"/>
                    </a:lnTo>
                    <a:lnTo>
                      <a:pt x="154" y="266"/>
                    </a:lnTo>
                    <a:lnTo>
                      <a:pt x="149" y="243"/>
                    </a:lnTo>
                    <a:lnTo>
                      <a:pt x="144" y="221"/>
                    </a:lnTo>
                    <a:lnTo>
                      <a:pt x="139" y="197"/>
                    </a:lnTo>
                    <a:lnTo>
                      <a:pt x="135" y="176"/>
                    </a:lnTo>
                    <a:lnTo>
                      <a:pt x="128" y="155"/>
                    </a:lnTo>
                    <a:lnTo>
                      <a:pt x="120" y="133"/>
                    </a:lnTo>
                    <a:lnTo>
                      <a:pt x="113" y="114"/>
                    </a:lnTo>
                    <a:lnTo>
                      <a:pt x="106" y="93"/>
                    </a:lnTo>
                    <a:lnTo>
                      <a:pt x="99" y="74"/>
                    </a:lnTo>
                    <a:lnTo>
                      <a:pt x="92" y="53"/>
                    </a:lnTo>
                    <a:lnTo>
                      <a:pt x="83" y="36"/>
                    </a:lnTo>
                    <a:lnTo>
                      <a:pt x="75" y="17"/>
                    </a:lnTo>
                    <a:lnTo>
                      <a:pt x="6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65" name="Freeform 143"/>
              <p:cNvSpPr>
                <a:spLocks noChangeAspect="1"/>
              </p:cNvSpPr>
              <p:nvPr/>
            </p:nvSpPr>
            <p:spPr bwMode="auto">
              <a:xfrm>
                <a:off x="2802" y="10476"/>
                <a:ext cx="289" cy="1194"/>
              </a:xfrm>
              <a:custGeom>
                <a:avLst/>
                <a:gdLst>
                  <a:gd name="T0" fmla="*/ 5 w 289"/>
                  <a:gd name="T1" fmla="*/ 21 h 1194"/>
                  <a:gd name="T2" fmla="*/ 15 w 289"/>
                  <a:gd name="T3" fmla="*/ 33 h 1194"/>
                  <a:gd name="T4" fmla="*/ 22 w 289"/>
                  <a:gd name="T5" fmla="*/ 40 h 1194"/>
                  <a:gd name="T6" fmla="*/ 31 w 289"/>
                  <a:gd name="T7" fmla="*/ 52 h 1194"/>
                  <a:gd name="T8" fmla="*/ 41 w 289"/>
                  <a:gd name="T9" fmla="*/ 64 h 1194"/>
                  <a:gd name="T10" fmla="*/ 50 w 289"/>
                  <a:gd name="T11" fmla="*/ 80 h 1194"/>
                  <a:gd name="T12" fmla="*/ 62 w 289"/>
                  <a:gd name="T13" fmla="*/ 99 h 1194"/>
                  <a:gd name="T14" fmla="*/ 74 w 289"/>
                  <a:gd name="T15" fmla="*/ 118 h 1194"/>
                  <a:gd name="T16" fmla="*/ 88 w 289"/>
                  <a:gd name="T17" fmla="*/ 140 h 1194"/>
                  <a:gd name="T18" fmla="*/ 100 w 289"/>
                  <a:gd name="T19" fmla="*/ 166 h 1194"/>
                  <a:gd name="T20" fmla="*/ 114 w 289"/>
                  <a:gd name="T21" fmla="*/ 192 h 1194"/>
                  <a:gd name="T22" fmla="*/ 126 w 289"/>
                  <a:gd name="T23" fmla="*/ 221 h 1194"/>
                  <a:gd name="T24" fmla="*/ 138 w 289"/>
                  <a:gd name="T25" fmla="*/ 254 h 1194"/>
                  <a:gd name="T26" fmla="*/ 152 w 289"/>
                  <a:gd name="T27" fmla="*/ 287 h 1194"/>
                  <a:gd name="T28" fmla="*/ 164 w 289"/>
                  <a:gd name="T29" fmla="*/ 325 h 1194"/>
                  <a:gd name="T30" fmla="*/ 173 w 289"/>
                  <a:gd name="T31" fmla="*/ 363 h 1194"/>
                  <a:gd name="T32" fmla="*/ 185 w 289"/>
                  <a:gd name="T33" fmla="*/ 406 h 1194"/>
                  <a:gd name="T34" fmla="*/ 195 w 289"/>
                  <a:gd name="T35" fmla="*/ 451 h 1194"/>
                  <a:gd name="T36" fmla="*/ 202 w 289"/>
                  <a:gd name="T37" fmla="*/ 496 h 1194"/>
                  <a:gd name="T38" fmla="*/ 211 w 289"/>
                  <a:gd name="T39" fmla="*/ 546 h 1194"/>
                  <a:gd name="T40" fmla="*/ 216 w 289"/>
                  <a:gd name="T41" fmla="*/ 598 h 1194"/>
                  <a:gd name="T42" fmla="*/ 221 w 289"/>
                  <a:gd name="T43" fmla="*/ 653 h 1194"/>
                  <a:gd name="T44" fmla="*/ 223 w 289"/>
                  <a:gd name="T45" fmla="*/ 710 h 1194"/>
                  <a:gd name="T46" fmla="*/ 225 w 289"/>
                  <a:gd name="T47" fmla="*/ 772 h 1194"/>
                  <a:gd name="T48" fmla="*/ 221 w 289"/>
                  <a:gd name="T49" fmla="*/ 833 h 1194"/>
                  <a:gd name="T50" fmla="*/ 218 w 289"/>
                  <a:gd name="T51" fmla="*/ 902 h 1194"/>
                  <a:gd name="T52" fmla="*/ 213 w 289"/>
                  <a:gd name="T53" fmla="*/ 971 h 1194"/>
                  <a:gd name="T54" fmla="*/ 204 w 289"/>
                  <a:gd name="T55" fmla="*/ 1042 h 1194"/>
                  <a:gd name="T56" fmla="*/ 195 w 289"/>
                  <a:gd name="T57" fmla="*/ 1116 h 1194"/>
                  <a:gd name="T58" fmla="*/ 183 w 289"/>
                  <a:gd name="T59" fmla="*/ 1194 h 1194"/>
                  <a:gd name="T60" fmla="*/ 266 w 289"/>
                  <a:gd name="T61" fmla="*/ 1182 h 1194"/>
                  <a:gd name="T62" fmla="*/ 266 w 289"/>
                  <a:gd name="T63" fmla="*/ 1178 h 1194"/>
                  <a:gd name="T64" fmla="*/ 266 w 289"/>
                  <a:gd name="T65" fmla="*/ 1168 h 1194"/>
                  <a:gd name="T66" fmla="*/ 268 w 289"/>
                  <a:gd name="T67" fmla="*/ 1154 h 1194"/>
                  <a:gd name="T68" fmla="*/ 270 w 289"/>
                  <a:gd name="T69" fmla="*/ 1135 h 1194"/>
                  <a:gd name="T70" fmla="*/ 273 w 289"/>
                  <a:gd name="T71" fmla="*/ 1114 h 1194"/>
                  <a:gd name="T72" fmla="*/ 275 w 289"/>
                  <a:gd name="T73" fmla="*/ 1087 h 1194"/>
                  <a:gd name="T74" fmla="*/ 277 w 289"/>
                  <a:gd name="T75" fmla="*/ 1057 h 1194"/>
                  <a:gd name="T76" fmla="*/ 282 w 289"/>
                  <a:gd name="T77" fmla="*/ 1026 h 1194"/>
                  <a:gd name="T78" fmla="*/ 282 w 289"/>
                  <a:gd name="T79" fmla="*/ 990 h 1194"/>
                  <a:gd name="T80" fmla="*/ 285 w 289"/>
                  <a:gd name="T81" fmla="*/ 952 h 1194"/>
                  <a:gd name="T82" fmla="*/ 287 w 289"/>
                  <a:gd name="T83" fmla="*/ 914 h 1194"/>
                  <a:gd name="T84" fmla="*/ 289 w 289"/>
                  <a:gd name="T85" fmla="*/ 869 h 1194"/>
                  <a:gd name="T86" fmla="*/ 289 w 289"/>
                  <a:gd name="T87" fmla="*/ 826 h 1194"/>
                  <a:gd name="T88" fmla="*/ 289 w 289"/>
                  <a:gd name="T89" fmla="*/ 781 h 1194"/>
                  <a:gd name="T90" fmla="*/ 289 w 289"/>
                  <a:gd name="T91" fmla="*/ 734 h 1194"/>
                  <a:gd name="T92" fmla="*/ 289 w 289"/>
                  <a:gd name="T93" fmla="*/ 686 h 1194"/>
                  <a:gd name="T94" fmla="*/ 285 w 289"/>
                  <a:gd name="T95" fmla="*/ 636 h 1194"/>
                  <a:gd name="T96" fmla="*/ 282 w 289"/>
                  <a:gd name="T97" fmla="*/ 586 h 1194"/>
                  <a:gd name="T98" fmla="*/ 277 w 289"/>
                  <a:gd name="T99" fmla="*/ 536 h 1194"/>
                  <a:gd name="T100" fmla="*/ 273 w 289"/>
                  <a:gd name="T101" fmla="*/ 487 h 1194"/>
                  <a:gd name="T102" fmla="*/ 266 w 289"/>
                  <a:gd name="T103" fmla="*/ 437 h 1194"/>
                  <a:gd name="T104" fmla="*/ 256 w 289"/>
                  <a:gd name="T105" fmla="*/ 389 h 1194"/>
                  <a:gd name="T106" fmla="*/ 244 w 289"/>
                  <a:gd name="T107" fmla="*/ 342 h 1194"/>
                  <a:gd name="T108" fmla="*/ 232 w 289"/>
                  <a:gd name="T109" fmla="*/ 294 h 1194"/>
                  <a:gd name="T110" fmla="*/ 218 w 289"/>
                  <a:gd name="T111" fmla="*/ 247 h 1194"/>
                  <a:gd name="T112" fmla="*/ 202 w 289"/>
                  <a:gd name="T113" fmla="*/ 204 h 1194"/>
                  <a:gd name="T114" fmla="*/ 185 w 289"/>
                  <a:gd name="T115" fmla="*/ 161 h 1194"/>
                  <a:gd name="T116" fmla="*/ 164 w 289"/>
                  <a:gd name="T117" fmla="*/ 121 h 1194"/>
                  <a:gd name="T118" fmla="*/ 142 w 289"/>
                  <a:gd name="T119" fmla="*/ 83 h 1194"/>
                  <a:gd name="T120" fmla="*/ 116 w 289"/>
                  <a:gd name="T121" fmla="*/ 47 h 1194"/>
                  <a:gd name="T122" fmla="*/ 88 w 289"/>
                  <a:gd name="T123" fmla="*/ 16 h 1194"/>
                  <a:gd name="T124" fmla="*/ 0 w 289"/>
                  <a:gd name="T125" fmla="*/ 16 h 1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9"/>
                  <a:gd name="T190" fmla="*/ 0 h 1194"/>
                  <a:gd name="T191" fmla="*/ 289 w 289"/>
                  <a:gd name="T192" fmla="*/ 1194 h 11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9" h="1194">
                    <a:moveTo>
                      <a:pt x="0" y="16"/>
                    </a:moveTo>
                    <a:lnTo>
                      <a:pt x="5" y="21"/>
                    </a:lnTo>
                    <a:lnTo>
                      <a:pt x="7" y="23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2" y="40"/>
                    </a:lnTo>
                    <a:lnTo>
                      <a:pt x="24" y="45"/>
                    </a:lnTo>
                    <a:lnTo>
                      <a:pt x="31" y="52"/>
                    </a:lnTo>
                    <a:lnTo>
                      <a:pt x="36" y="57"/>
                    </a:lnTo>
                    <a:lnTo>
                      <a:pt x="41" y="64"/>
                    </a:lnTo>
                    <a:lnTo>
                      <a:pt x="45" y="73"/>
                    </a:lnTo>
                    <a:lnTo>
                      <a:pt x="50" y="80"/>
                    </a:lnTo>
                    <a:lnTo>
                      <a:pt x="55" y="90"/>
                    </a:lnTo>
                    <a:lnTo>
                      <a:pt x="62" y="99"/>
                    </a:lnTo>
                    <a:lnTo>
                      <a:pt x="67" y="107"/>
                    </a:lnTo>
                    <a:lnTo>
                      <a:pt x="74" y="118"/>
                    </a:lnTo>
                    <a:lnTo>
                      <a:pt x="81" y="128"/>
                    </a:lnTo>
                    <a:lnTo>
                      <a:pt x="88" y="140"/>
                    </a:lnTo>
                    <a:lnTo>
                      <a:pt x="93" y="154"/>
                    </a:lnTo>
                    <a:lnTo>
                      <a:pt x="100" y="166"/>
                    </a:lnTo>
                    <a:lnTo>
                      <a:pt x="105" y="178"/>
                    </a:lnTo>
                    <a:lnTo>
                      <a:pt x="114" y="192"/>
                    </a:lnTo>
                    <a:lnTo>
                      <a:pt x="119" y="206"/>
                    </a:lnTo>
                    <a:lnTo>
                      <a:pt x="126" y="221"/>
                    </a:lnTo>
                    <a:lnTo>
                      <a:pt x="131" y="237"/>
                    </a:lnTo>
                    <a:lnTo>
                      <a:pt x="138" y="254"/>
                    </a:lnTo>
                    <a:lnTo>
                      <a:pt x="145" y="270"/>
                    </a:lnTo>
                    <a:lnTo>
                      <a:pt x="152" y="287"/>
                    </a:lnTo>
                    <a:lnTo>
                      <a:pt x="157" y="306"/>
                    </a:lnTo>
                    <a:lnTo>
                      <a:pt x="164" y="325"/>
                    </a:lnTo>
                    <a:lnTo>
                      <a:pt x="168" y="342"/>
                    </a:lnTo>
                    <a:lnTo>
                      <a:pt x="173" y="363"/>
                    </a:lnTo>
                    <a:lnTo>
                      <a:pt x="178" y="384"/>
                    </a:lnTo>
                    <a:lnTo>
                      <a:pt x="185" y="406"/>
                    </a:lnTo>
                    <a:lnTo>
                      <a:pt x="190" y="427"/>
                    </a:lnTo>
                    <a:lnTo>
                      <a:pt x="195" y="451"/>
                    </a:lnTo>
                    <a:lnTo>
                      <a:pt x="199" y="472"/>
                    </a:lnTo>
                    <a:lnTo>
                      <a:pt x="202" y="496"/>
                    </a:lnTo>
                    <a:lnTo>
                      <a:pt x="206" y="520"/>
                    </a:lnTo>
                    <a:lnTo>
                      <a:pt x="211" y="546"/>
                    </a:lnTo>
                    <a:lnTo>
                      <a:pt x="213" y="572"/>
                    </a:lnTo>
                    <a:lnTo>
                      <a:pt x="216" y="598"/>
                    </a:lnTo>
                    <a:lnTo>
                      <a:pt x="218" y="627"/>
                    </a:lnTo>
                    <a:lnTo>
                      <a:pt x="221" y="653"/>
                    </a:lnTo>
                    <a:lnTo>
                      <a:pt x="221" y="681"/>
                    </a:lnTo>
                    <a:lnTo>
                      <a:pt x="223" y="710"/>
                    </a:lnTo>
                    <a:lnTo>
                      <a:pt x="223" y="741"/>
                    </a:lnTo>
                    <a:lnTo>
                      <a:pt x="225" y="772"/>
                    </a:lnTo>
                    <a:lnTo>
                      <a:pt x="223" y="802"/>
                    </a:lnTo>
                    <a:lnTo>
                      <a:pt x="221" y="833"/>
                    </a:lnTo>
                    <a:lnTo>
                      <a:pt x="221" y="867"/>
                    </a:lnTo>
                    <a:lnTo>
                      <a:pt x="218" y="902"/>
                    </a:lnTo>
                    <a:lnTo>
                      <a:pt x="216" y="935"/>
                    </a:lnTo>
                    <a:lnTo>
                      <a:pt x="213" y="971"/>
                    </a:lnTo>
                    <a:lnTo>
                      <a:pt x="211" y="1004"/>
                    </a:lnTo>
                    <a:lnTo>
                      <a:pt x="204" y="1042"/>
                    </a:lnTo>
                    <a:lnTo>
                      <a:pt x="199" y="1078"/>
                    </a:lnTo>
                    <a:lnTo>
                      <a:pt x="195" y="1116"/>
                    </a:lnTo>
                    <a:lnTo>
                      <a:pt x="187" y="1154"/>
                    </a:lnTo>
                    <a:lnTo>
                      <a:pt x="183" y="1194"/>
                    </a:lnTo>
                    <a:lnTo>
                      <a:pt x="266" y="1185"/>
                    </a:lnTo>
                    <a:lnTo>
                      <a:pt x="266" y="1182"/>
                    </a:lnTo>
                    <a:lnTo>
                      <a:pt x="266" y="1178"/>
                    </a:lnTo>
                    <a:lnTo>
                      <a:pt x="266" y="1173"/>
                    </a:lnTo>
                    <a:lnTo>
                      <a:pt x="266" y="1168"/>
                    </a:lnTo>
                    <a:lnTo>
                      <a:pt x="268" y="1161"/>
                    </a:lnTo>
                    <a:lnTo>
                      <a:pt x="268" y="1154"/>
                    </a:lnTo>
                    <a:lnTo>
                      <a:pt x="270" y="1144"/>
                    </a:lnTo>
                    <a:lnTo>
                      <a:pt x="270" y="1135"/>
                    </a:lnTo>
                    <a:lnTo>
                      <a:pt x="273" y="1125"/>
                    </a:lnTo>
                    <a:lnTo>
                      <a:pt x="273" y="1114"/>
                    </a:lnTo>
                    <a:lnTo>
                      <a:pt x="275" y="1102"/>
                    </a:lnTo>
                    <a:lnTo>
                      <a:pt x="275" y="1087"/>
                    </a:lnTo>
                    <a:lnTo>
                      <a:pt x="277" y="1073"/>
                    </a:lnTo>
                    <a:lnTo>
                      <a:pt x="277" y="1057"/>
                    </a:lnTo>
                    <a:lnTo>
                      <a:pt x="280" y="1042"/>
                    </a:lnTo>
                    <a:lnTo>
                      <a:pt x="282" y="1026"/>
                    </a:lnTo>
                    <a:lnTo>
                      <a:pt x="282" y="1009"/>
                    </a:lnTo>
                    <a:lnTo>
                      <a:pt x="282" y="990"/>
                    </a:lnTo>
                    <a:lnTo>
                      <a:pt x="285" y="971"/>
                    </a:lnTo>
                    <a:lnTo>
                      <a:pt x="285" y="952"/>
                    </a:lnTo>
                    <a:lnTo>
                      <a:pt x="287" y="933"/>
                    </a:lnTo>
                    <a:lnTo>
                      <a:pt x="287" y="914"/>
                    </a:lnTo>
                    <a:lnTo>
                      <a:pt x="289" y="893"/>
                    </a:lnTo>
                    <a:lnTo>
                      <a:pt x="289" y="869"/>
                    </a:lnTo>
                    <a:lnTo>
                      <a:pt x="289" y="848"/>
                    </a:lnTo>
                    <a:lnTo>
                      <a:pt x="289" y="826"/>
                    </a:lnTo>
                    <a:lnTo>
                      <a:pt x="289" y="805"/>
                    </a:lnTo>
                    <a:lnTo>
                      <a:pt x="289" y="781"/>
                    </a:lnTo>
                    <a:lnTo>
                      <a:pt x="289" y="757"/>
                    </a:lnTo>
                    <a:lnTo>
                      <a:pt x="289" y="734"/>
                    </a:lnTo>
                    <a:lnTo>
                      <a:pt x="289" y="710"/>
                    </a:lnTo>
                    <a:lnTo>
                      <a:pt x="289" y="686"/>
                    </a:lnTo>
                    <a:lnTo>
                      <a:pt x="287" y="660"/>
                    </a:lnTo>
                    <a:lnTo>
                      <a:pt x="285" y="636"/>
                    </a:lnTo>
                    <a:lnTo>
                      <a:pt x="285" y="612"/>
                    </a:lnTo>
                    <a:lnTo>
                      <a:pt x="282" y="586"/>
                    </a:lnTo>
                    <a:lnTo>
                      <a:pt x="280" y="563"/>
                    </a:lnTo>
                    <a:lnTo>
                      <a:pt x="277" y="536"/>
                    </a:lnTo>
                    <a:lnTo>
                      <a:pt x="275" y="513"/>
                    </a:lnTo>
                    <a:lnTo>
                      <a:pt x="273" y="487"/>
                    </a:lnTo>
                    <a:lnTo>
                      <a:pt x="268" y="463"/>
                    </a:lnTo>
                    <a:lnTo>
                      <a:pt x="266" y="437"/>
                    </a:lnTo>
                    <a:lnTo>
                      <a:pt x="261" y="413"/>
                    </a:lnTo>
                    <a:lnTo>
                      <a:pt x="256" y="389"/>
                    </a:lnTo>
                    <a:lnTo>
                      <a:pt x="251" y="365"/>
                    </a:lnTo>
                    <a:lnTo>
                      <a:pt x="244" y="342"/>
                    </a:lnTo>
                    <a:lnTo>
                      <a:pt x="240" y="318"/>
                    </a:lnTo>
                    <a:lnTo>
                      <a:pt x="232" y="294"/>
                    </a:lnTo>
                    <a:lnTo>
                      <a:pt x="225" y="270"/>
                    </a:lnTo>
                    <a:lnTo>
                      <a:pt x="218" y="247"/>
                    </a:lnTo>
                    <a:lnTo>
                      <a:pt x="211" y="228"/>
                    </a:lnTo>
                    <a:lnTo>
                      <a:pt x="202" y="204"/>
                    </a:lnTo>
                    <a:lnTo>
                      <a:pt x="192" y="183"/>
                    </a:lnTo>
                    <a:lnTo>
                      <a:pt x="185" y="161"/>
                    </a:lnTo>
                    <a:lnTo>
                      <a:pt x="176" y="142"/>
                    </a:lnTo>
                    <a:lnTo>
                      <a:pt x="164" y="121"/>
                    </a:lnTo>
                    <a:lnTo>
                      <a:pt x="154" y="102"/>
                    </a:lnTo>
                    <a:lnTo>
                      <a:pt x="142" y="83"/>
                    </a:lnTo>
                    <a:lnTo>
                      <a:pt x="131" y="66"/>
                    </a:lnTo>
                    <a:lnTo>
                      <a:pt x="116" y="47"/>
                    </a:lnTo>
                    <a:lnTo>
                      <a:pt x="105" y="31"/>
                    </a:lnTo>
                    <a:lnTo>
                      <a:pt x="88" y="16"/>
                    </a:lnTo>
                    <a:lnTo>
                      <a:pt x="7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66" name="Freeform 144"/>
              <p:cNvSpPr>
                <a:spLocks noChangeAspect="1"/>
              </p:cNvSpPr>
              <p:nvPr/>
            </p:nvSpPr>
            <p:spPr bwMode="auto">
              <a:xfrm>
                <a:off x="3051" y="10412"/>
                <a:ext cx="287" cy="1227"/>
              </a:xfrm>
              <a:custGeom>
                <a:avLst/>
                <a:gdLst>
                  <a:gd name="T0" fmla="*/ 7 w 287"/>
                  <a:gd name="T1" fmla="*/ 59 h 1227"/>
                  <a:gd name="T2" fmla="*/ 26 w 287"/>
                  <a:gd name="T3" fmla="*/ 80 h 1227"/>
                  <a:gd name="T4" fmla="*/ 40 w 287"/>
                  <a:gd name="T5" fmla="*/ 99 h 1227"/>
                  <a:gd name="T6" fmla="*/ 54 w 287"/>
                  <a:gd name="T7" fmla="*/ 118 h 1227"/>
                  <a:gd name="T8" fmla="*/ 71 w 287"/>
                  <a:gd name="T9" fmla="*/ 144 h 1227"/>
                  <a:gd name="T10" fmla="*/ 85 w 287"/>
                  <a:gd name="T11" fmla="*/ 173 h 1227"/>
                  <a:gd name="T12" fmla="*/ 99 w 287"/>
                  <a:gd name="T13" fmla="*/ 209 h 1227"/>
                  <a:gd name="T14" fmla="*/ 116 w 287"/>
                  <a:gd name="T15" fmla="*/ 249 h 1227"/>
                  <a:gd name="T16" fmla="*/ 130 w 287"/>
                  <a:gd name="T17" fmla="*/ 296 h 1227"/>
                  <a:gd name="T18" fmla="*/ 144 w 287"/>
                  <a:gd name="T19" fmla="*/ 349 h 1227"/>
                  <a:gd name="T20" fmla="*/ 159 w 287"/>
                  <a:gd name="T21" fmla="*/ 406 h 1227"/>
                  <a:gd name="T22" fmla="*/ 171 w 287"/>
                  <a:gd name="T23" fmla="*/ 472 h 1227"/>
                  <a:gd name="T24" fmla="*/ 182 w 287"/>
                  <a:gd name="T25" fmla="*/ 546 h 1227"/>
                  <a:gd name="T26" fmla="*/ 189 w 287"/>
                  <a:gd name="T27" fmla="*/ 622 h 1227"/>
                  <a:gd name="T28" fmla="*/ 197 w 287"/>
                  <a:gd name="T29" fmla="*/ 695 h 1227"/>
                  <a:gd name="T30" fmla="*/ 204 w 287"/>
                  <a:gd name="T31" fmla="*/ 764 h 1227"/>
                  <a:gd name="T32" fmla="*/ 208 w 287"/>
                  <a:gd name="T33" fmla="*/ 828 h 1227"/>
                  <a:gd name="T34" fmla="*/ 211 w 287"/>
                  <a:gd name="T35" fmla="*/ 888 h 1227"/>
                  <a:gd name="T36" fmla="*/ 216 w 287"/>
                  <a:gd name="T37" fmla="*/ 945 h 1227"/>
                  <a:gd name="T38" fmla="*/ 218 w 287"/>
                  <a:gd name="T39" fmla="*/ 995 h 1227"/>
                  <a:gd name="T40" fmla="*/ 220 w 287"/>
                  <a:gd name="T41" fmla="*/ 1042 h 1227"/>
                  <a:gd name="T42" fmla="*/ 220 w 287"/>
                  <a:gd name="T43" fmla="*/ 1083 h 1227"/>
                  <a:gd name="T44" fmla="*/ 220 w 287"/>
                  <a:gd name="T45" fmla="*/ 1121 h 1227"/>
                  <a:gd name="T46" fmla="*/ 223 w 287"/>
                  <a:gd name="T47" fmla="*/ 1149 h 1227"/>
                  <a:gd name="T48" fmla="*/ 223 w 287"/>
                  <a:gd name="T49" fmla="*/ 1175 h 1227"/>
                  <a:gd name="T50" fmla="*/ 223 w 287"/>
                  <a:gd name="T51" fmla="*/ 1197 h 1227"/>
                  <a:gd name="T52" fmla="*/ 223 w 287"/>
                  <a:gd name="T53" fmla="*/ 1220 h 1227"/>
                  <a:gd name="T54" fmla="*/ 287 w 287"/>
                  <a:gd name="T55" fmla="*/ 1218 h 1227"/>
                  <a:gd name="T56" fmla="*/ 284 w 287"/>
                  <a:gd name="T57" fmla="*/ 1197 h 1227"/>
                  <a:gd name="T58" fmla="*/ 284 w 287"/>
                  <a:gd name="T59" fmla="*/ 1168 h 1227"/>
                  <a:gd name="T60" fmla="*/ 284 w 287"/>
                  <a:gd name="T61" fmla="*/ 1128 h 1227"/>
                  <a:gd name="T62" fmla="*/ 282 w 287"/>
                  <a:gd name="T63" fmla="*/ 1075 h 1227"/>
                  <a:gd name="T64" fmla="*/ 279 w 287"/>
                  <a:gd name="T65" fmla="*/ 1016 h 1227"/>
                  <a:gd name="T66" fmla="*/ 277 w 287"/>
                  <a:gd name="T67" fmla="*/ 947 h 1227"/>
                  <a:gd name="T68" fmla="*/ 272 w 287"/>
                  <a:gd name="T69" fmla="*/ 876 h 1227"/>
                  <a:gd name="T70" fmla="*/ 270 w 287"/>
                  <a:gd name="T71" fmla="*/ 800 h 1227"/>
                  <a:gd name="T72" fmla="*/ 265 w 287"/>
                  <a:gd name="T73" fmla="*/ 719 h 1227"/>
                  <a:gd name="T74" fmla="*/ 258 w 287"/>
                  <a:gd name="T75" fmla="*/ 641 h 1227"/>
                  <a:gd name="T76" fmla="*/ 251 w 287"/>
                  <a:gd name="T77" fmla="*/ 565 h 1227"/>
                  <a:gd name="T78" fmla="*/ 242 w 287"/>
                  <a:gd name="T79" fmla="*/ 489 h 1227"/>
                  <a:gd name="T80" fmla="*/ 232 w 287"/>
                  <a:gd name="T81" fmla="*/ 420 h 1227"/>
                  <a:gd name="T82" fmla="*/ 220 w 287"/>
                  <a:gd name="T83" fmla="*/ 358 h 1227"/>
                  <a:gd name="T84" fmla="*/ 208 w 287"/>
                  <a:gd name="T85" fmla="*/ 304 h 1227"/>
                  <a:gd name="T86" fmla="*/ 192 w 287"/>
                  <a:gd name="T87" fmla="*/ 256 h 1227"/>
                  <a:gd name="T88" fmla="*/ 178 w 287"/>
                  <a:gd name="T89" fmla="*/ 218 h 1227"/>
                  <a:gd name="T90" fmla="*/ 163 w 287"/>
                  <a:gd name="T91" fmla="*/ 180 h 1227"/>
                  <a:gd name="T92" fmla="*/ 149 w 287"/>
                  <a:gd name="T93" fmla="*/ 149 h 1227"/>
                  <a:gd name="T94" fmla="*/ 137 w 287"/>
                  <a:gd name="T95" fmla="*/ 121 h 1227"/>
                  <a:gd name="T96" fmla="*/ 123 w 287"/>
                  <a:gd name="T97" fmla="*/ 97 h 1227"/>
                  <a:gd name="T98" fmla="*/ 114 w 287"/>
                  <a:gd name="T99" fmla="*/ 76 h 1227"/>
                  <a:gd name="T100" fmla="*/ 97 w 287"/>
                  <a:gd name="T101" fmla="*/ 52 h 1227"/>
                  <a:gd name="T102" fmla="*/ 78 w 287"/>
                  <a:gd name="T103" fmla="*/ 26 h 1227"/>
                  <a:gd name="T104" fmla="*/ 64 w 287"/>
                  <a:gd name="T105" fmla="*/ 11 h 1227"/>
                  <a:gd name="T106" fmla="*/ 0 w 287"/>
                  <a:gd name="T107" fmla="*/ 54 h 1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7"/>
                  <a:gd name="T163" fmla="*/ 0 h 1227"/>
                  <a:gd name="T164" fmla="*/ 287 w 287"/>
                  <a:gd name="T165" fmla="*/ 1227 h 1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7" h="1227">
                    <a:moveTo>
                      <a:pt x="0" y="54"/>
                    </a:moveTo>
                    <a:lnTo>
                      <a:pt x="2" y="54"/>
                    </a:lnTo>
                    <a:lnTo>
                      <a:pt x="5" y="57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80"/>
                    </a:lnTo>
                    <a:lnTo>
                      <a:pt x="31" y="87"/>
                    </a:lnTo>
                    <a:lnTo>
                      <a:pt x="33" y="90"/>
                    </a:lnTo>
                    <a:lnTo>
                      <a:pt x="38" y="95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47" y="109"/>
                    </a:lnTo>
                    <a:lnTo>
                      <a:pt x="52" y="114"/>
                    </a:lnTo>
                    <a:lnTo>
                      <a:pt x="54" y="118"/>
                    </a:lnTo>
                    <a:lnTo>
                      <a:pt x="59" y="125"/>
                    </a:lnTo>
                    <a:lnTo>
                      <a:pt x="62" y="130"/>
                    </a:lnTo>
                    <a:lnTo>
                      <a:pt x="66" y="137"/>
                    </a:lnTo>
                    <a:lnTo>
                      <a:pt x="71" y="144"/>
                    </a:lnTo>
                    <a:lnTo>
                      <a:pt x="73" y="154"/>
                    </a:lnTo>
                    <a:lnTo>
                      <a:pt x="76" y="159"/>
                    </a:lnTo>
                    <a:lnTo>
                      <a:pt x="81" y="166"/>
                    </a:lnTo>
                    <a:lnTo>
                      <a:pt x="85" y="173"/>
                    </a:lnTo>
                    <a:lnTo>
                      <a:pt x="90" y="182"/>
                    </a:lnTo>
                    <a:lnTo>
                      <a:pt x="92" y="192"/>
                    </a:lnTo>
                    <a:lnTo>
                      <a:pt x="97" y="199"/>
                    </a:lnTo>
                    <a:lnTo>
                      <a:pt x="99" y="209"/>
                    </a:lnTo>
                    <a:lnTo>
                      <a:pt x="104" y="220"/>
                    </a:lnTo>
                    <a:lnTo>
                      <a:pt x="107" y="228"/>
                    </a:lnTo>
                    <a:lnTo>
                      <a:pt x="111" y="239"/>
                    </a:lnTo>
                    <a:lnTo>
                      <a:pt x="116" y="249"/>
                    </a:lnTo>
                    <a:lnTo>
                      <a:pt x="118" y="261"/>
                    </a:lnTo>
                    <a:lnTo>
                      <a:pt x="123" y="270"/>
                    </a:lnTo>
                    <a:lnTo>
                      <a:pt x="128" y="282"/>
                    </a:lnTo>
                    <a:lnTo>
                      <a:pt x="130" y="296"/>
                    </a:lnTo>
                    <a:lnTo>
                      <a:pt x="135" y="308"/>
                    </a:lnTo>
                    <a:lnTo>
                      <a:pt x="137" y="320"/>
                    </a:lnTo>
                    <a:lnTo>
                      <a:pt x="142" y="334"/>
                    </a:lnTo>
                    <a:lnTo>
                      <a:pt x="144" y="349"/>
                    </a:lnTo>
                    <a:lnTo>
                      <a:pt x="149" y="363"/>
                    </a:lnTo>
                    <a:lnTo>
                      <a:pt x="152" y="377"/>
                    </a:lnTo>
                    <a:lnTo>
                      <a:pt x="156" y="391"/>
                    </a:lnTo>
                    <a:lnTo>
                      <a:pt x="159" y="406"/>
                    </a:lnTo>
                    <a:lnTo>
                      <a:pt x="161" y="422"/>
                    </a:lnTo>
                    <a:lnTo>
                      <a:pt x="163" y="439"/>
                    </a:lnTo>
                    <a:lnTo>
                      <a:pt x="168" y="456"/>
                    </a:lnTo>
                    <a:lnTo>
                      <a:pt x="171" y="472"/>
                    </a:lnTo>
                    <a:lnTo>
                      <a:pt x="175" y="491"/>
                    </a:lnTo>
                    <a:lnTo>
                      <a:pt x="178" y="510"/>
                    </a:lnTo>
                    <a:lnTo>
                      <a:pt x="180" y="527"/>
                    </a:lnTo>
                    <a:lnTo>
                      <a:pt x="182" y="546"/>
                    </a:lnTo>
                    <a:lnTo>
                      <a:pt x="185" y="567"/>
                    </a:lnTo>
                    <a:lnTo>
                      <a:pt x="187" y="586"/>
                    </a:lnTo>
                    <a:lnTo>
                      <a:pt x="187" y="605"/>
                    </a:lnTo>
                    <a:lnTo>
                      <a:pt x="189" y="622"/>
                    </a:lnTo>
                    <a:lnTo>
                      <a:pt x="192" y="641"/>
                    </a:lnTo>
                    <a:lnTo>
                      <a:pt x="192" y="657"/>
                    </a:lnTo>
                    <a:lnTo>
                      <a:pt x="197" y="676"/>
                    </a:lnTo>
                    <a:lnTo>
                      <a:pt x="197" y="695"/>
                    </a:lnTo>
                    <a:lnTo>
                      <a:pt x="199" y="712"/>
                    </a:lnTo>
                    <a:lnTo>
                      <a:pt x="201" y="731"/>
                    </a:lnTo>
                    <a:lnTo>
                      <a:pt x="201" y="748"/>
                    </a:lnTo>
                    <a:lnTo>
                      <a:pt x="204" y="764"/>
                    </a:lnTo>
                    <a:lnTo>
                      <a:pt x="204" y="781"/>
                    </a:lnTo>
                    <a:lnTo>
                      <a:pt x="206" y="795"/>
                    </a:lnTo>
                    <a:lnTo>
                      <a:pt x="208" y="814"/>
                    </a:lnTo>
                    <a:lnTo>
                      <a:pt x="208" y="828"/>
                    </a:lnTo>
                    <a:lnTo>
                      <a:pt x="211" y="845"/>
                    </a:lnTo>
                    <a:lnTo>
                      <a:pt x="211" y="859"/>
                    </a:lnTo>
                    <a:lnTo>
                      <a:pt x="211" y="874"/>
                    </a:lnTo>
                    <a:lnTo>
                      <a:pt x="211" y="888"/>
                    </a:lnTo>
                    <a:lnTo>
                      <a:pt x="213" y="902"/>
                    </a:lnTo>
                    <a:lnTo>
                      <a:pt x="213" y="916"/>
                    </a:lnTo>
                    <a:lnTo>
                      <a:pt x="216" y="931"/>
                    </a:lnTo>
                    <a:lnTo>
                      <a:pt x="216" y="945"/>
                    </a:lnTo>
                    <a:lnTo>
                      <a:pt x="216" y="957"/>
                    </a:lnTo>
                    <a:lnTo>
                      <a:pt x="216" y="969"/>
                    </a:lnTo>
                    <a:lnTo>
                      <a:pt x="218" y="983"/>
                    </a:lnTo>
                    <a:lnTo>
                      <a:pt x="218" y="995"/>
                    </a:lnTo>
                    <a:lnTo>
                      <a:pt x="218" y="1007"/>
                    </a:lnTo>
                    <a:lnTo>
                      <a:pt x="218" y="1018"/>
                    </a:lnTo>
                    <a:lnTo>
                      <a:pt x="218" y="1030"/>
                    </a:lnTo>
                    <a:lnTo>
                      <a:pt x="220" y="1042"/>
                    </a:lnTo>
                    <a:lnTo>
                      <a:pt x="220" y="1054"/>
                    </a:lnTo>
                    <a:lnTo>
                      <a:pt x="220" y="1064"/>
                    </a:lnTo>
                    <a:lnTo>
                      <a:pt x="220" y="1073"/>
                    </a:lnTo>
                    <a:lnTo>
                      <a:pt x="220" y="1083"/>
                    </a:lnTo>
                    <a:lnTo>
                      <a:pt x="220" y="1092"/>
                    </a:lnTo>
                    <a:lnTo>
                      <a:pt x="220" y="1102"/>
                    </a:lnTo>
                    <a:lnTo>
                      <a:pt x="220" y="1111"/>
                    </a:lnTo>
                    <a:lnTo>
                      <a:pt x="220" y="1121"/>
                    </a:lnTo>
                    <a:lnTo>
                      <a:pt x="223" y="1128"/>
                    </a:lnTo>
                    <a:lnTo>
                      <a:pt x="223" y="1135"/>
                    </a:lnTo>
                    <a:lnTo>
                      <a:pt x="223" y="1142"/>
                    </a:lnTo>
                    <a:lnTo>
                      <a:pt x="223" y="1149"/>
                    </a:lnTo>
                    <a:lnTo>
                      <a:pt x="223" y="1159"/>
                    </a:lnTo>
                    <a:lnTo>
                      <a:pt x="223" y="1163"/>
                    </a:lnTo>
                    <a:lnTo>
                      <a:pt x="223" y="1170"/>
                    </a:lnTo>
                    <a:lnTo>
                      <a:pt x="223" y="1175"/>
                    </a:lnTo>
                    <a:lnTo>
                      <a:pt x="223" y="1182"/>
                    </a:lnTo>
                    <a:lnTo>
                      <a:pt x="223" y="1187"/>
                    </a:lnTo>
                    <a:lnTo>
                      <a:pt x="223" y="1192"/>
                    </a:lnTo>
                    <a:lnTo>
                      <a:pt x="223" y="1197"/>
                    </a:lnTo>
                    <a:lnTo>
                      <a:pt x="223" y="1201"/>
                    </a:lnTo>
                    <a:lnTo>
                      <a:pt x="223" y="1208"/>
                    </a:lnTo>
                    <a:lnTo>
                      <a:pt x="223" y="1216"/>
                    </a:lnTo>
                    <a:lnTo>
                      <a:pt x="223" y="1220"/>
                    </a:lnTo>
                    <a:lnTo>
                      <a:pt x="223" y="1223"/>
                    </a:lnTo>
                    <a:lnTo>
                      <a:pt x="223" y="1227"/>
                    </a:lnTo>
                    <a:lnTo>
                      <a:pt x="287" y="1218"/>
                    </a:lnTo>
                    <a:lnTo>
                      <a:pt x="284" y="1216"/>
                    </a:lnTo>
                    <a:lnTo>
                      <a:pt x="284" y="1208"/>
                    </a:lnTo>
                    <a:lnTo>
                      <a:pt x="284" y="1204"/>
                    </a:lnTo>
                    <a:lnTo>
                      <a:pt x="284" y="1197"/>
                    </a:lnTo>
                    <a:lnTo>
                      <a:pt x="284" y="1192"/>
                    </a:lnTo>
                    <a:lnTo>
                      <a:pt x="284" y="1187"/>
                    </a:lnTo>
                    <a:lnTo>
                      <a:pt x="284" y="1178"/>
                    </a:lnTo>
                    <a:lnTo>
                      <a:pt x="284" y="1168"/>
                    </a:lnTo>
                    <a:lnTo>
                      <a:pt x="284" y="1161"/>
                    </a:lnTo>
                    <a:lnTo>
                      <a:pt x="284" y="1149"/>
                    </a:lnTo>
                    <a:lnTo>
                      <a:pt x="284" y="1140"/>
                    </a:lnTo>
                    <a:lnTo>
                      <a:pt x="284" y="1128"/>
                    </a:lnTo>
                    <a:lnTo>
                      <a:pt x="284" y="1116"/>
                    </a:lnTo>
                    <a:lnTo>
                      <a:pt x="284" y="1104"/>
                    </a:lnTo>
                    <a:lnTo>
                      <a:pt x="282" y="1090"/>
                    </a:lnTo>
                    <a:lnTo>
                      <a:pt x="282" y="1075"/>
                    </a:lnTo>
                    <a:lnTo>
                      <a:pt x="282" y="1061"/>
                    </a:lnTo>
                    <a:lnTo>
                      <a:pt x="282" y="1047"/>
                    </a:lnTo>
                    <a:lnTo>
                      <a:pt x="279" y="1030"/>
                    </a:lnTo>
                    <a:lnTo>
                      <a:pt x="279" y="1016"/>
                    </a:lnTo>
                    <a:lnTo>
                      <a:pt x="279" y="999"/>
                    </a:lnTo>
                    <a:lnTo>
                      <a:pt x="279" y="983"/>
                    </a:lnTo>
                    <a:lnTo>
                      <a:pt x="279" y="966"/>
                    </a:lnTo>
                    <a:lnTo>
                      <a:pt x="277" y="947"/>
                    </a:lnTo>
                    <a:lnTo>
                      <a:pt x="275" y="931"/>
                    </a:lnTo>
                    <a:lnTo>
                      <a:pt x="275" y="912"/>
                    </a:lnTo>
                    <a:lnTo>
                      <a:pt x="275" y="893"/>
                    </a:lnTo>
                    <a:lnTo>
                      <a:pt x="272" y="876"/>
                    </a:lnTo>
                    <a:lnTo>
                      <a:pt x="272" y="857"/>
                    </a:lnTo>
                    <a:lnTo>
                      <a:pt x="272" y="838"/>
                    </a:lnTo>
                    <a:lnTo>
                      <a:pt x="270" y="819"/>
                    </a:lnTo>
                    <a:lnTo>
                      <a:pt x="270" y="800"/>
                    </a:lnTo>
                    <a:lnTo>
                      <a:pt x="268" y="779"/>
                    </a:lnTo>
                    <a:lnTo>
                      <a:pt x="268" y="760"/>
                    </a:lnTo>
                    <a:lnTo>
                      <a:pt x="265" y="738"/>
                    </a:lnTo>
                    <a:lnTo>
                      <a:pt x="265" y="719"/>
                    </a:lnTo>
                    <a:lnTo>
                      <a:pt x="263" y="700"/>
                    </a:lnTo>
                    <a:lnTo>
                      <a:pt x="261" y="681"/>
                    </a:lnTo>
                    <a:lnTo>
                      <a:pt x="258" y="660"/>
                    </a:lnTo>
                    <a:lnTo>
                      <a:pt x="258" y="641"/>
                    </a:lnTo>
                    <a:lnTo>
                      <a:pt x="256" y="622"/>
                    </a:lnTo>
                    <a:lnTo>
                      <a:pt x="256" y="603"/>
                    </a:lnTo>
                    <a:lnTo>
                      <a:pt x="253" y="584"/>
                    </a:lnTo>
                    <a:lnTo>
                      <a:pt x="251" y="565"/>
                    </a:lnTo>
                    <a:lnTo>
                      <a:pt x="249" y="543"/>
                    </a:lnTo>
                    <a:lnTo>
                      <a:pt x="246" y="527"/>
                    </a:lnTo>
                    <a:lnTo>
                      <a:pt x="244" y="508"/>
                    </a:lnTo>
                    <a:lnTo>
                      <a:pt x="242" y="489"/>
                    </a:lnTo>
                    <a:lnTo>
                      <a:pt x="239" y="472"/>
                    </a:lnTo>
                    <a:lnTo>
                      <a:pt x="237" y="456"/>
                    </a:lnTo>
                    <a:lnTo>
                      <a:pt x="234" y="437"/>
                    </a:lnTo>
                    <a:lnTo>
                      <a:pt x="232" y="420"/>
                    </a:lnTo>
                    <a:lnTo>
                      <a:pt x="230" y="403"/>
                    </a:lnTo>
                    <a:lnTo>
                      <a:pt x="227" y="389"/>
                    </a:lnTo>
                    <a:lnTo>
                      <a:pt x="223" y="372"/>
                    </a:lnTo>
                    <a:lnTo>
                      <a:pt x="220" y="358"/>
                    </a:lnTo>
                    <a:lnTo>
                      <a:pt x="216" y="342"/>
                    </a:lnTo>
                    <a:lnTo>
                      <a:pt x="213" y="330"/>
                    </a:lnTo>
                    <a:lnTo>
                      <a:pt x="211" y="315"/>
                    </a:lnTo>
                    <a:lnTo>
                      <a:pt x="208" y="304"/>
                    </a:lnTo>
                    <a:lnTo>
                      <a:pt x="204" y="292"/>
                    </a:lnTo>
                    <a:lnTo>
                      <a:pt x="201" y="280"/>
                    </a:lnTo>
                    <a:lnTo>
                      <a:pt x="197" y="268"/>
                    </a:lnTo>
                    <a:lnTo>
                      <a:pt x="192" y="256"/>
                    </a:lnTo>
                    <a:lnTo>
                      <a:pt x="189" y="247"/>
                    </a:lnTo>
                    <a:lnTo>
                      <a:pt x="185" y="237"/>
                    </a:lnTo>
                    <a:lnTo>
                      <a:pt x="182" y="228"/>
                    </a:lnTo>
                    <a:lnTo>
                      <a:pt x="178" y="218"/>
                    </a:lnTo>
                    <a:lnTo>
                      <a:pt x="173" y="209"/>
                    </a:lnTo>
                    <a:lnTo>
                      <a:pt x="171" y="199"/>
                    </a:lnTo>
                    <a:lnTo>
                      <a:pt x="168" y="190"/>
                    </a:lnTo>
                    <a:lnTo>
                      <a:pt x="163" y="180"/>
                    </a:lnTo>
                    <a:lnTo>
                      <a:pt x="161" y="173"/>
                    </a:lnTo>
                    <a:lnTo>
                      <a:pt x="156" y="166"/>
                    </a:lnTo>
                    <a:lnTo>
                      <a:pt x="154" y="156"/>
                    </a:lnTo>
                    <a:lnTo>
                      <a:pt x="149" y="149"/>
                    </a:lnTo>
                    <a:lnTo>
                      <a:pt x="147" y="142"/>
                    </a:lnTo>
                    <a:lnTo>
                      <a:pt x="144" y="135"/>
                    </a:lnTo>
                    <a:lnTo>
                      <a:pt x="140" y="128"/>
                    </a:lnTo>
                    <a:lnTo>
                      <a:pt x="137" y="121"/>
                    </a:lnTo>
                    <a:lnTo>
                      <a:pt x="133" y="114"/>
                    </a:lnTo>
                    <a:lnTo>
                      <a:pt x="130" y="109"/>
                    </a:lnTo>
                    <a:lnTo>
                      <a:pt x="128" y="102"/>
                    </a:lnTo>
                    <a:lnTo>
                      <a:pt x="123" y="97"/>
                    </a:lnTo>
                    <a:lnTo>
                      <a:pt x="121" y="92"/>
                    </a:lnTo>
                    <a:lnTo>
                      <a:pt x="118" y="87"/>
                    </a:lnTo>
                    <a:lnTo>
                      <a:pt x="116" y="83"/>
                    </a:lnTo>
                    <a:lnTo>
                      <a:pt x="114" y="76"/>
                    </a:lnTo>
                    <a:lnTo>
                      <a:pt x="109" y="71"/>
                    </a:lnTo>
                    <a:lnTo>
                      <a:pt x="107" y="66"/>
                    </a:lnTo>
                    <a:lnTo>
                      <a:pt x="102" y="59"/>
                    </a:lnTo>
                    <a:lnTo>
                      <a:pt x="97" y="52"/>
                    </a:lnTo>
                    <a:lnTo>
                      <a:pt x="92" y="45"/>
                    </a:lnTo>
                    <a:lnTo>
                      <a:pt x="88" y="35"/>
                    </a:lnTo>
                    <a:lnTo>
                      <a:pt x="81" y="30"/>
                    </a:lnTo>
                    <a:lnTo>
                      <a:pt x="78" y="26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67" name="Freeform 145"/>
              <p:cNvSpPr>
                <a:spLocks noChangeAspect="1"/>
              </p:cNvSpPr>
              <p:nvPr/>
            </p:nvSpPr>
            <p:spPr bwMode="auto">
              <a:xfrm>
                <a:off x="1701" y="10093"/>
                <a:ext cx="2520" cy="1715"/>
              </a:xfrm>
              <a:custGeom>
                <a:avLst/>
                <a:gdLst>
                  <a:gd name="T0" fmla="*/ 50 w 2520"/>
                  <a:gd name="T1" fmla="*/ 1658 h 1715"/>
                  <a:gd name="T2" fmla="*/ 121 w 2520"/>
                  <a:gd name="T3" fmla="*/ 1644 h 1715"/>
                  <a:gd name="T4" fmla="*/ 199 w 2520"/>
                  <a:gd name="T5" fmla="*/ 1596 h 1715"/>
                  <a:gd name="T6" fmla="*/ 268 w 2520"/>
                  <a:gd name="T7" fmla="*/ 1504 h 1715"/>
                  <a:gd name="T8" fmla="*/ 306 w 2520"/>
                  <a:gd name="T9" fmla="*/ 1347 h 1715"/>
                  <a:gd name="T10" fmla="*/ 310 w 2520"/>
                  <a:gd name="T11" fmla="*/ 1136 h 1715"/>
                  <a:gd name="T12" fmla="*/ 308 w 2520"/>
                  <a:gd name="T13" fmla="*/ 924 h 1715"/>
                  <a:gd name="T14" fmla="*/ 313 w 2520"/>
                  <a:gd name="T15" fmla="*/ 729 h 1715"/>
                  <a:gd name="T16" fmla="*/ 332 w 2520"/>
                  <a:gd name="T17" fmla="*/ 554 h 1715"/>
                  <a:gd name="T18" fmla="*/ 374 w 2520"/>
                  <a:gd name="T19" fmla="*/ 404 h 1715"/>
                  <a:gd name="T20" fmla="*/ 443 w 2520"/>
                  <a:gd name="T21" fmla="*/ 292 h 1715"/>
                  <a:gd name="T22" fmla="*/ 547 w 2520"/>
                  <a:gd name="T23" fmla="*/ 202 h 1715"/>
                  <a:gd name="T24" fmla="*/ 684 w 2520"/>
                  <a:gd name="T25" fmla="*/ 119 h 1715"/>
                  <a:gd name="T26" fmla="*/ 850 w 2520"/>
                  <a:gd name="T27" fmla="*/ 55 h 1715"/>
                  <a:gd name="T28" fmla="*/ 1040 w 2520"/>
                  <a:gd name="T29" fmla="*/ 12 h 1715"/>
                  <a:gd name="T30" fmla="*/ 1258 w 2520"/>
                  <a:gd name="T31" fmla="*/ 3 h 1715"/>
                  <a:gd name="T32" fmla="*/ 1499 w 2520"/>
                  <a:gd name="T33" fmla="*/ 31 h 1715"/>
                  <a:gd name="T34" fmla="*/ 1755 w 2520"/>
                  <a:gd name="T35" fmla="*/ 129 h 1715"/>
                  <a:gd name="T36" fmla="*/ 2008 w 2520"/>
                  <a:gd name="T37" fmla="*/ 281 h 1715"/>
                  <a:gd name="T38" fmla="*/ 2231 w 2520"/>
                  <a:gd name="T39" fmla="*/ 456 h 1715"/>
                  <a:gd name="T40" fmla="*/ 2404 w 2520"/>
                  <a:gd name="T41" fmla="*/ 623 h 1715"/>
                  <a:gd name="T42" fmla="*/ 2503 w 2520"/>
                  <a:gd name="T43" fmla="*/ 751 h 1715"/>
                  <a:gd name="T44" fmla="*/ 2503 w 2520"/>
                  <a:gd name="T45" fmla="*/ 815 h 1715"/>
                  <a:gd name="T46" fmla="*/ 2432 w 2520"/>
                  <a:gd name="T47" fmla="*/ 827 h 1715"/>
                  <a:gd name="T48" fmla="*/ 2368 w 2520"/>
                  <a:gd name="T49" fmla="*/ 794 h 1715"/>
                  <a:gd name="T50" fmla="*/ 2309 w 2520"/>
                  <a:gd name="T51" fmla="*/ 744 h 1715"/>
                  <a:gd name="T52" fmla="*/ 2238 w 2520"/>
                  <a:gd name="T53" fmla="*/ 670 h 1715"/>
                  <a:gd name="T54" fmla="*/ 2146 w 2520"/>
                  <a:gd name="T55" fmla="*/ 575 h 1715"/>
                  <a:gd name="T56" fmla="*/ 2027 w 2520"/>
                  <a:gd name="T57" fmla="*/ 480 h 1715"/>
                  <a:gd name="T58" fmla="*/ 1895 w 2520"/>
                  <a:gd name="T59" fmla="*/ 390 h 1715"/>
                  <a:gd name="T60" fmla="*/ 1762 w 2520"/>
                  <a:gd name="T61" fmla="*/ 314 h 1715"/>
                  <a:gd name="T62" fmla="*/ 1648 w 2520"/>
                  <a:gd name="T63" fmla="*/ 266 h 1715"/>
                  <a:gd name="T64" fmla="*/ 1566 w 2520"/>
                  <a:gd name="T65" fmla="*/ 254 h 1715"/>
                  <a:gd name="T66" fmla="*/ 1506 w 2520"/>
                  <a:gd name="T67" fmla="*/ 278 h 1715"/>
                  <a:gd name="T68" fmla="*/ 1445 w 2520"/>
                  <a:gd name="T69" fmla="*/ 349 h 1715"/>
                  <a:gd name="T70" fmla="*/ 1381 w 2520"/>
                  <a:gd name="T71" fmla="*/ 395 h 1715"/>
                  <a:gd name="T72" fmla="*/ 1277 w 2520"/>
                  <a:gd name="T73" fmla="*/ 433 h 1715"/>
                  <a:gd name="T74" fmla="*/ 1142 w 2520"/>
                  <a:gd name="T75" fmla="*/ 463 h 1715"/>
                  <a:gd name="T76" fmla="*/ 1028 w 2520"/>
                  <a:gd name="T77" fmla="*/ 482 h 1715"/>
                  <a:gd name="T78" fmla="*/ 936 w 2520"/>
                  <a:gd name="T79" fmla="*/ 497 h 1715"/>
                  <a:gd name="T80" fmla="*/ 855 w 2520"/>
                  <a:gd name="T81" fmla="*/ 501 h 1715"/>
                  <a:gd name="T82" fmla="*/ 777 w 2520"/>
                  <a:gd name="T83" fmla="*/ 506 h 1715"/>
                  <a:gd name="T84" fmla="*/ 694 w 2520"/>
                  <a:gd name="T85" fmla="*/ 506 h 1715"/>
                  <a:gd name="T86" fmla="*/ 602 w 2520"/>
                  <a:gd name="T87" fmla="*/ 506 h 1715"/>
                  <a:gd name="T88" fmla="*/ 531 w 2520"/>
                  <a:gd name="T89" fmla="*/ 525 h 1715"/>
                  <a:gd name="T90" fmla="*/ 462 w 2520"/>
                  <a:gd name="T91" fmla="*/ 575 h 1715"/>
                  <a:gd name="T92" fmla="*/ 422 w 2520"/>
                  <a:gd name="T93" fmla="*/ 644 h 1715"/>
                  <a:gd name="T94" fmla="*/ 403 w 2520"/>
                  <a:gd name="T95" fmla="*/ 701 h 1715"/>
                  <a:gd name="T96" fmla="*/ 391 w 2520"/>
                  <a:gd name="T97" fmla="*/ 777 h 1715"/>
                  <a:gd name="T98" fmla="*/ 388 w 2520"/>
                  <a:gd name="T99" fmla="*/ 898 h 1715"/>
                  <a:gd name="T100" fmla="*/ 388 w 2520"/>
                  <a:gd name="T101" fmla="*/ 1045 h 1715"/>
                  <a:gd name="T102" fmla="*/ 386 w 2520"/>
                  <a:gd name="T103" fmla="*/ 1195 h 1715"/>
                  <a:gd name="T104" fmla="*/ 381 w 2520"/>
                  <a:gd name="T105" fmla="*/ 1328 h 1715"/>
                  <a:gd name="T106" fmla="*/ 374 w 2520"/>
                  <a:gd name="T107" fmla="*/ 1425 h 1715"/>
                  <a:gd name="T108" fmla="*/ 353 w 2520"/>
                  <a:gd name="T109" fmla="*/ 1494 h 1715"/>
                  <a:gd name="T110" fmla="*/ 317 w 2520"/>
                  <a:gd name="T111" fmla="*/ 1561 h 1715"/>
                  <a:gd name="T112" fmla="*/ 268 w 2520"/>
                  <a:gd name="T113" fmla="*/ 1620 h 1715"/>
                  <a:gd name="T114" fmla="*/ 197 w 2520"/>
                  <a:gd name="T115" fmla="*/ 1670 h 1715"/>
                  <a:gd name="T116" fmla="*/ 104 w 2520"/>
                  <a:gd name="T117" fmla="*/ 1703 h 1715"/>
                  <a:gd name="T118" fmla="*/ 0 w 2520"/>
                  <a:gd name="T119" fmla="*/ 1658 h 1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0"/>
                  <a:gd name="T181" fmla="*/ 0 h 1715"/>
                  <a:gd name="T182" fmla="*/ 2520 w 2520"/>
                  <a:gd name="T183" fmla="*/ 1715 h 17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0" h="1715">
                    <a:moveTo>
                      <a:pt x="0" y="1658"/>
                    </a:moveTo>
                    <a:lnTo>
                      <a:pt x="0" y="1658"/>
                    </a:lnTo>
                    <a:lnTo>
                      <a:pt x="5" y="1658"/>
                    </a:lnTo>
                    <a:lnTo>
                      <a:pt x="9" y="1660"/>
                    </a:lnTo>
                    <a:lnTo>
                      <a:pt x="17" y="1660"/>
                    </a:lnTo>
                    <a:lnTo>
                      <a:pt x="24" y="1660"/>
                    </a:lnTo>
                    <a:lnTo>
                      <a:pt x="28" y="1660"/>
                    </a:lnTo>
                    <a:lnTo>
                      <a:pt x="33" y="1660"/>
                    </a:lnTo>
                    <a:lnTo>
                      <a:pt x="38" y="1660"/>
                    </a:lnTo>
                    <a:lnTo>
                      <a:pt x="45" y="1660"/>
                    </a:lnTo>
                    <a:lnTo>
                      <a:pt x="50" y="1658"/>
                    </a:lnTo>
                    <a:lnTo>
                      <a:pt x="54" y="1658"/>
                    </a:lnTo>
                    <a:lnTo>
                      <a:pt x="62" y="1658"/>
                    </a:lnTo>
                    <a:lnTo>
                      <a:pt x="66" y="1658"/>
                    </a:lnTo>
                    <a:lnTo>
                      <a:pt x="73" y="1653"/>
                    </a:lnTo>
                    <a:lnTo>
                      <a:pt x="81" y="1653"/>
                    </a:lnTo>
                    <a:lnTo>
                      <a:pt x="85" y="1651"/>
                    </a:lnTo>
                    <a:lnTo>
                      <a:pt x="92" y="1651"/>
                    </a:lnTo>
                    <a:lnTo>
                      <a:pt x="99" y="1649"/>
                    </a:lnTo>
                    <a:lnTo>
                      <a:pt x="107" y="1649"/>
                    </a:lnTo>
                    <a:lnTo>
                      <a:pt x="114" y="1646"/>
                    </a:lnTo>
                    <a:lnTo>
                      <a:pt x="121" y="1644"/>
                    </a:lnTo>
                    <a:lnTo>
                      <a:pt x="128" y="1639"/>
                    </a:lnTo>
                    <a:lnTo>
                      <a:pt x="135" y="1637"/>
                    </a:lnTo>
                    <a:lnTo>
                      <a:pt x="142" y="1634"/>
                    </a:lnTo>
                    <a:lnTo>
                      <a:pt x="149" y="1632"/>
                    </a:lnTo>
                    <a:lnTo>
                      <a:pt x="159" y="1627"/>
                    </a:lnTo>
                    <a:lnTo>
                      <a:pt x="163" y="1622"/>
                    </a:lnTo>
                    <a:lnTo>
                      <a:pt x="171" y="1618"/>
                    </a:lnTo>
                    <a:lnTo>
                      <a:pt x="178" y="1613"/>
                    </a:lnTo>
                    <a:lnTo>
                      <a:pt x="187" y="1608"/>
                    </a:lnTo>
                    <a:lnTo>
                      <a:pt x="194" y="1603"/>
                    </a:lnTo>
                    <a:lnTo>
                      <a:pt x="199" y="1596"/>
                    </a:lnTo>
                    <a:lnTo>
                      <a:pt x="208" y="1592"/>
                    </a:lnTo>
                    <a:lnTo>
                      <a:pt x="213" y="1582"/>
                    </a:lnTo>
                    <a:lnTo>
                      <a:pt x="220" y="1577"/>
                    </a:lnTo>
                    <a:lnTo>
                      <a:pt x="227" y="1568"/>
                    </a:lnTo>
                    <a:lnTo>
                      <a:pt x="234" y="1561"/>
                    </a:lnTo>
                    <a:lnTo>
                      <a:pt x="239" y="1551"/>
                    </a:lnTo>
                    <a:lnTo>
                      <a:pt x="246" y="1542"/>
                    </a:lnTo>
                    <a:lnTo>
                      <a:pt x="251" y="1535"/>
                    </a:lnTo>
                    <a:lnTo>
                      <a:pt x="258" y="1525"/>
                    </a:lnTo>
                    <a:lnTo>
                      <a:pt x="261" y="1513"/>
                    </a:lnTo>
                    <a:lnTo>
                      <a:pt x="268" y="1504"/>
                    </a:lnTo>
                    <a:lnTo>
                      <a:pt x="272" y="1492"/>
                    </a:lnTo>
                    <a:lnTo>
                      <a:pt x="277" y="1480"/>
                    </a:lnTo>
                    <a:lnTo>
                      <a:pt x="282" y="1468"/>
                    </a:lnTo>
                    <a:lnTo>
                      <a:pt x="287" y="1454"/>
                    </a:lnTo>
                    <a:lnTo>
                      <a:pt x="291" y="1440"/>
                    </a:lnTo>
                    <a:lnTo>
                      <a:pt x="294" y="1428"/>
                    </a:lnTo>
                    <a:lnTo>
                      <a:pt x="296" y="1413"/>
                    </a:lnTo>
                    <a:lnTo>
                      <a:pt x="298" y="1397"/>
                    </a:lnTo>
                    <a:lnTo>
                      <a:pt x="301" y="1380"/>
                    </a:lnTo>
                    <a:lnTo>
                      <a:pt x="306" y="1364"/>
                    </a:lnTo>
                    <a:lnTo>
                      <a:pt x="306" y="1347"/>
                    </a:lnTo>
                    <a:lnTo>
                      <a:pt x="308" y="1330"/>
                    </a:lnTo>
                    <a:lnTo>
                      <a:pt x="308" y="1311"/>
                    </a:lnTo>
                    <a:lnTo>
                      <a:pt x="310" y="1292"/>
                    </a:lnTo>
                    <a:lnTo>
                      <a:pt x="310" y="1273"/>
                    </a:lnTo>
                    <a:lnTo>
                      <a:pt x="310" y="1252"/>
                    </a:lnTo>
                    <a:lnTo>
                      <a:pt x="310" y="1233"/>
                    </a:lnTo>
                    <a:lnTo>
                      <a:pt x="310" y="1214"/>
                    </a:lnTo>
                    <a:lnTo>
                      <a:pt x="310" y="1195"/>
                    </a:lnTo>
                    <a:lnTo>
                      <a:pt x="310" y="1176"/>
                    </a:lnTo>
                    <a:lnTo>
                      <a:pt x="310" y="1155"/>
                    </a:lnTo>
                    <a:lnTo>
                      <a:pt x="310" y="1136"/>
                    </a:lnTo>
                    <a:lnTo>
                      <a:pt x="310" y="1114"/>
                    </a:lnTo>
                    <a:lnTo>
                      <a:pt x="310" y="1098"/>
                    </a:lnTo>
                    <a:lnTo>
                      <a:pt x="310" y="1079"/>
                    </a:lnTo>
                    <a:lnTo>
                      <a:pt x="310" y="1057"/>
                    </a:lnTo>
                    <a:lnTo>
                      <a:pt x="310" y="1038"/>
                    </a:lnTo>
                    <a:lnTo>
                      <a:pt x="310" y="1022"/>
                    </a:lnTo>
                    <a:lnTo>
                      <a:pt x="310" y="1000"/>
                    </a:lnTo>
                    <a:lnTo>
                      <a:pt x="310" y="984"/>
                    </a:lnTo>
                    <a:lnTo>
                      <a:pt x="308" y="962"/>
                    </a:lnTo>
                    <a:lnTo>
                      <a:pt x="308" y="943"/>
                    </a:lnTo>
                    <a:lnTo>
                      <a:pt x="308" y="924"/>
                    </a:lnTo>
                    <a:lnTo>
                      <a:pt x="308" y="905"/>
                    </a:lnTo>
                    <a:lnTo>
                      <a:pt x="308" y="889"/>
                    </a:lnTo>
                    <a:lnTo>
                      <a:pt x="308" y="872"/>
                    </a:lnTo>
                    <a:lnTo>
                      <a:pt x="308" y="853"/>
                    </a:lnTo>
                    <a:lnTo>
                      <a:pt x="310" y="834"/>
                    </a:lnTo>
                    <a:lnTo>
                      <a:pt x="310" y="817"/>
                    </a:lnTo>
                    <a:lnTo>
                      <a:pt x="310" y="798"/>
                    </a:lnTo>
                    <a:lnTo>
                      <a:pt x="310" y="782"/>
                    </a:lnTo>
                    <a:lnTo>
                      <a:pt x="310" y="765"/>
                    </a:lnTo>
                    <a:lnTo>
                      <a:pt x="313" y="746"/>
                    </a:lnTo>
                    <a:lnTo>
                      <a:pt x="313" y="729"/>
                    </a:lnTo>
                    <a:lnTo>
                      <a:pt x="315" y="713"/>
                    </a:lnTo>
                    <a:lnTo>
                      <a:pt x="315" y="696"/>
                    </a:lnTo>
                    <a:lnTo>
                      <a:pt x="315" y="680"/>
                    </a:lnTo>
                    <a:lnTo>
                      <a:pt x="317" y="663"/>
                    </a:lnTo>
                    <a:lnTo>
                      <a:pt x="320" y="644"/>
                    </a:lnTo>
                    <a:lnTo>
                      <a:pt x="322" y="630"/>
                    </a:lnTo>
                    <a:lnTo>
                      <a:pt x="322" y="613"/>
                    </a:lnTo>
                    <a:lnTo>
                      <a:pt x="324" y="599"/>
                    </a:lnTo>
                    <a:lnTo>
                      <a:pt x="327" y="582"/>
                    </a:lnTo>
                    <a:lnTo>
                      <a:pt x="329" y="568"/>
                    </a:lnTo>
                    <a:lnTo>
                      <a:pt x="332" y="554"/>
                    </a:lnTo>
                    <a:lnTo>
                      <a:pt x="334" y="537"/>
                    </a:lnTo>
                    <a:lnTo>
                      <a:pt x="336" y="523"/>
                    </a:lnTo>
                    <a:lnTo>
                      <a:pt x="341" y="509"/>
                    </a:lnTo>
                    <a:lnTo>
                      <a:pt x="341" y="497"/>
                    </a:lnTo>
                    <a:lnTo>
                      <a:pt x="348" y="482"/>
                    </a:lnTo>
                    <a:lnTo>
                      <a:pt x="351" y="468"/>
                    </a:lnTo>
                    <a:lnTo>
                      <a:pt x="355" y="456"/>
                    </a:lnTo>
                    <a:lnTo>
                      <a:pt x="360" y="442"/>
                    </a:lnTo>
                    <a:lnTo>
                      <a:pt x="362" y="430"/>
                    </a:lnTo>
                    <a:lnTo>
                      <a:pt x="367" y="416"/>
                    </a:lnTo>
                    <a:lnTo>
                      <a:pt x="374" y="404"/>
                    </a:lnTo>
                    <a:lnTo>
                      <a:pt x="379" y="392"/>
                    </a:lnTo>
                    <a:lnTo>
                      <a:pt x="384" y="380"/>
                    </a:lnTo>
                    <a:lnTo>
                      <a:pt x="388" y="368"/>
                    </a:lnTo>
                    <a:lnTo>
                      <a:pt x="396" y="359"/>
                    </a:lnTo>
                    <a:lnTo>
                      <a:pt x="400" y="347"/>
                    </a:lnTo>
                    <a:lnTo>
                      <a:pt x="407" y="338"/>
                    </a:lnTo>
                    <a:lnTo>
                      <a:pt x="412" y="326"/>
                    </a:lnTo>
                    <a:lnTo>
                      <a:pt x="422" y="319"/>
                    </a:lnTo>
                    <a:lnTo>
                      <a:pt x="429" y="309"/>
                    </a:lnTo>
                    <a:lnTo>
                      <a:pt x="436" y="300"/>
                    </a:lnTo>
                    <a:lnTo>
                      <a:pt x="443" y="292"/>
                    </a:lnTo>
                    <a:lnTo>
                      <a:pt x="452" y="283"/>
                    </a:lnTo>
                    <a:lnTo>
                      <a:pt x="459" y="276"/>
                    </a:lnTo>
                    <a:lnTo>
                      <a:pt x="469" y="266"/>
                    </a:lnTo>
                    <a:lnTo>
                      <a:pt x="476" y="257"/>
                    </a:lnTo>
                    <a:lnTo>
                      <a:pt x="488" y="250"/>
                    </a:lnTo>
                    <a:lnTo>
                      <a:pt x="497" y="240"/>
                    </a:lnTo>
                    <a:lnTo>
                      <a:pt x="507" y="233"/>
                    </a:lnTo>
                    <a:lnTo>
                      <a:pt x="516" y="226"/>
                    </a:lnTo>
                    <a:lnTo>
                      <a:pt x="528" y="216"/>
                    </a:lnTo>
                    <a:lnTo>
                      <a:pt x="538" y="209"/>
                    </a:lnTo>
                    <a:lnTo>
                      <a:pt x="547" y="202"/>
                    </a:lnTo>
                    <a:lnTo>
                      <a:pt x="559" y="195"/>
                    </a:lnTo>
                    <a:lnTo>
                      <a:pt x="571" y="186"/>
                    </a:lnTo>
                    <a:lnTo>
                      <a:pt x="583" y="178"/>
                    </a:lnTo>
                    <a:lnTo>
                      <a:pt x="594" y="171"/>
                    </a:lnTo>
                    <a:lnTo>
                      <a:pt x="606" y="164"/>
                    </a:lnTo>
                    <a:lnTo>
                      <a:pt x="618" y="157"/>
                    </a:lnTo>
                    <a:lnTo>
                      <a:pt x="630" y="148"/>
                    </a:lnTo>
                    <a:lnTo>
                      <a:pt x="644" y="140"/>
                    </a:lnTo>
                    <a:lnTo>
                      <a:pt x="656" y="133"/>
                    </a:lnTo>
                    <a:lnTo>
                      <a:pt x="670" y="126"/>
                    </a:lnTo>
                    <a:lnTo>
                      <a:pt x="684" y="119"/>
                    </a:lnTo>
                    <a:lnTo>
                      <a:pt x="699" y="114"/>
                    </a:lnTo>
                    <a:lnTo>
                      <a:pt x="711" y="105"/>
                    </a:lnTo>
                    <a:lnTo>
                      <a:pt x="727" y="100"/>
                    </a:lnTo>
                    <a:lnTo>
                      <a:pt x="739" y="93"/>
                    </a:lnTo>
                    <a:lnTo>
                      <a:pt x="753" y="88"/>
                    </a:lnTo>
                    <a:lnTo>
                      <a:pt x="770" y="81"/>
                    </a:lnTo>
                    <a:lnTo>
                      <a:pt x="784" y="76"/>
                    </a:lnTo>
                    <a:lnTo>
                      <a:pt x="801" y="69"/>
                    </a:lnTo>
                    <a:lnTo>
                      <a:pt x="817" y="64"/>
                    </a:lnTo>
                    <a:lnTo>
                      <a:pt x="834" y="60"/>
                    </a:lnTo>
                    <a:lnTo>
                      <a:pt x="850" y="55"/>
                    </a:lnTo>
                    <a:lnTo>
                      <a:pt x="864" y="50"/>
                    </a:lnTo>
                    <a:lnTo>
                      <a:pt x="881" y="45"/>
                    </a:lnTo>
                    <a:lnTo>
                      <a:pt x="898" y="41"/>
                    </a:lnTo>
                    <a:lnTo>
                      <a:pt x="917" y="36"/>
                    </a:lnTo>
                    <a:lnTo>
                      <a:pt x="931" y="31"/>
                    </a:lnTo>
                    <a:lnTo>
                      <a:pt x="950" y="26"/>
                    </a:lnTo>
                    <a:lnTo>
                      <a:pt x="969" y="24"/>
                    </a:lnTo>
                    <a:lnTo>
                      <a:pt x="985" y="22"/>
                    </a:lnTo>
                    <a:lnTo>
                      <a:pt x="1004" y="17"/>
                    </a:lnTo>
                    <a:lnTo>
                      <a:pt x="1023" y="15"/>
                    </a:lnTo>
                    <a:lnTo>
                      <a:pt x="1040" y="12"/>
                    </a:lnTo>
                    <a:lnTo>
                      <a:pt x="1059" y="10"/>
                    </a:lnTo>
                    <a:lnTo>
                      <a:pt x="1078" y="7"/>
                    </a:lnTo>
                    <a:lnTo>
                      <a:pt x="1097" y="5"/>
                    </a:lnTo>
                    <a:lnTo>
                      <a:pt x="1116" y="3"/>
                    </a:lnTo>
                    <a:lnTo>
                      <a:pt x="1137" y="3"/>
                    </a:lnTo>
                    <a:lnTo>
                      <a:pt x="1156" y="3"/>
                    </a:lnTo>
                    <a:lnTo>
                      <a:pt x="1175" y="0"/>
                    </a:lnTo>
                    <a:lnTo>
                      <a:pt x="1196" y="0"/>
                    </a:lnTo>
                    <a:lnTo>
                      <a:pt x="1217" y="3"/>
                    </a:lnTo>
                    <a:lnTo>
                      <a:pt x="1236" y="3"/>
                    </a:lnTo>
                    <a:lnTo>
                      <a:pt x="1258" y="3"/>
                    </a:lnTo>
                    <a:lnTo>
                      <a:pt x="1277" y="3"/>
                    </a:lnTo>
                    <a:lnTo>
                      <a:pt x="1300" y="5"/>
                    </a:lnTo>
                    <a:lnTo>
                      <a:pt x="1319" y="5"/>
                    </a:lnTo>
                    <a:lnTo>
                      <a:pt x="1343" y="7"/>
                    </a:lnTo>
                    <a:lnTo>
                      <a:pt x="1362" y="12"/>
                    </a:lnTo>
                    <a:lnTo>
                      <a:pt x="1386" y="15"/>
                    </a:lnTo>
                    <a:lnTo>
                      <a:pt x="1409" y="17"/>
                    </a:lnTo>
                    <a:lnTo>
                      <a:pt x="1431" y="19"/>
                    </a:lnTo>
                    <a:lnTo>
                      <a:pt x="1454" y="24"/>
                    </a:lnTo>
                    <a:lnTo>
                      <a:pt x="1478" y="29"/>
                    </a:lnTo>
                    <a:lnTo>
                      <a:pt x="1499" y="31"/>
                    </a:lnTo>
                    <a:lnTo>
                      <a:pt x="1523" y="38"/>
                    </a:lnTo>
                    <a:lnTo>
                      <a:pt x="1547" y="43"/>
                    </a:lnTo>
                    <a:lnTo>
                      <a:pt x="1568" y="50"/>
                    </a:lnTo>
                    <a:lnTo>
                      <a:pt x="1592" y="57"/>
                    </a:lnTo>
                    <a:lnTo>
                      <a:pt x="1615" y="67"/>
                    </a:lnTo>
                    <a:lnTo>
                      <a:pt x="1639" y="76"/>
                    </a:lnTo>
                    <a:lnTo>
                      <a:pt x="1663" y="86"/>
                    </a:lnTo>
                    <a:lnTo>
                      <a:pt x="1686" y="95"/>
                    </a:lnTo>
                    <a:lnTo>
                      <a:pt x="1710" y="105"/>
                    </a:lnTo>
                    <a:lnTo>
                      <a:pt x="1731" y="117"/>
                    </a:lnTo>
                    <a:lnTo>
                      <a:pt x="1755" y="129"/>
                    </a:lnTo>
                    <a:lnTo>
                      <a:pt x="1779" y="140"/>
                    </a:lnTo>
                    <a:lnTo>
                      <a:pt x="1802" y="152"/>
                    </a:lnTo>
                    <a:lnTo>
                      <a:pt x="1826" y="167"/>
                    </a:lnTo>
                    <a:lnTo>
                      <a:pt x="1850" y="181"/>
                    </a:lnTo>
                    <a:lnTo>
                      <a:pt x="1871" y="193"/>
                    </a:lnTo>
                    <a:lnTo>
                      <a:pt x="1895" y="207"/>
                    </a:lnTo>
                    <a:lnTo>
                      <a:pt x="1918" y="221"/>
                    </a:lnTo>
                    <a:lnTo>
                      <a:pt x="1940" y="235"/>
                    </a:lnTo>
                    <a:lnTo>
                      <a:pt x="1963" y="250"/>
                    </a:lnTo>
                    <a:lnTo>
                      <a:pt x="1985" y="264"/>
                    </a:lnTo>
                    <a:lnTo>
                      <a:pt x="2008" y="281"/>
                    </a:lnTo>
                    <a:lnTo>
                      <a:pt x="2030" y="295"/>
                    </a:lnTo>
                    <a:lnTo>
                      <a:pt x="2051" y="311"/>
                    </a:lnTo>
                    <a:lnTo>
                      <a:pt x="2072" y="326"/>
                    </a:lnTo>
                    <a:lnTo>
                      <a:pt x="2094" y="342"/>
                    </a:lnTo>
                    <a:lnTo>
                      <a:pt x="2115" y="359"/>
                    </a:lnTo>
                    <a:lnTo>
                      <a:pt x="2134" y="376"/>
                    </a:lnTo>
                    <a:lnTo>
                      <a:pt x="2155" y="390"/>
                    </a:lnTo>
                    <a:lnTo>
                      <a:pt x="2174" y="406"/>
                    </a:lnTo>
                    <a:lnTo>
                      <a:pt x="2196" y="423"/>
                    </a:lnTo>
                    <a:lnTo>
                      <a:pt x="2212" y="440"/>
                    </a:lnTo>
                    <a:lnTo>
                      <a:pt x="2231" y="456"/>
                    </a:lnTo>
                    <a:lnTo>
                      <a:pt x="2250" y="473"/>
                    </a:lnTo>
                    <a:lnTo>
                      <a:pt x="2269" y="487"/>
                    </a:lnTo>
                    <a:lnTo>
                      <a:pt x="2283" y="504"/>
                    </a:lnTo>
                    <a:lnTo>
                      <a:pt x="2300" y="518"/>
                    </a:lnTo>
                    <a:lnTo>
                      <a:pt x="2319" y="535"/>
                    </a:lnTo>
                    <a:lnTo>
                      <a:pt x="2333" y="551"/>
                    </a:lnTo>
                    <a:lnTo>
                      <a:pt x="2349" y="566"/>
                    </a:lnTo>
                    <a:lnTo>
                      <a:pt x="2364" y="580"/>
                    </a:lnTo>
                    <a:lnTo>
                      <a:pt x="2378" y="594"/>
                    </a:lnTo>
                    <a:lnTo>
                      <a:pt x="2392" y="611"/>
                    </a:lnTo>
                    <a:lnTo>
                      <a:pt x="2404" y="623"/>
                    </a:lnTo>
                    <a:lnTo>
                      <a:pt x="2418" y="637"/>
                    </a:lnTo>
                    <a:lnTo>
                      <a:pt x="2430" y="651"/>
                    </a:lnTo>
                    <a:lnTo>
                      <a:pt x="2442" y="663"/>
                    </a:lnTo>
                    <a:lnTo>
                      <a:pt x="2449" y="675"/>
                    </a:lnTo>
                    <a:lnTo>
                      <a:pt x="2461" y="689"/>
                    </a:lnTo>
                    <a:lnTo>
                      <a:pt x="2470" y="699"/>
                    </a:lnTo>
                    <a:lnTo>
                      <a:pt x="2477" y="710"/>
                    </a:lnTo>
                    <a:lnTo>
                      <a:pt x="2484" y="722"/>
                    </a:lnTo>
                    <a:lnTo>
                      <a:pt x="2492" y="732"/>
                    </a:lnTo>
                    <a:lnTo>
                      <a:pt x="2499" y="741"/>
                    </a:lnTo>
                    <a:lnTo>
                      <a:pt x="2503" y="751"/>
                    </a:lnTo>
                    <a:lnTo>
                      <a:pt x="2508" y="758"/>
                    </a:lnTo>
                    <a:lnTo>
                      <a:pt x="2513" y="767"/>
                    </a:lnTo>
                    <a:lnTo>
                      <a:pt x="2515" y="775"/>
                    </a:lnTo>
                    <a:lnTo>
                      <a:pt x="2518" y="779"/>
                    </a:lnTo>
                    <a:lnTo>
                      <a:pt x="2518" y="786"/>
                    </a:lnTo>
                    <a:lnTo>
                      <a:pt x="2520" y="791"/>
                    </a:lnTo>
                    <a:lnTo>
                      <a:pt x="2518" y="796"/>
                    </a:lnTo>
                    <a:lnTo>
                      <a:pt x="2518" y="801"/>
                    </a:lnTo>
                    <a:lnTo>
                      <a:pt x="2513" y="805"/>
                    </a:lnTo>
                    <a:lnTo>
                      <a:pt x="2508" y="810"/>
                    </a:lnTo>
                    <a:lnTo>
                      <a:pt x="2503" y="815"/>
                    </a:lnTo>
                    <a:lnTo>
                      <a:pt x="2499" y="820"/>
                    </a:lnTo>
                    <a:lnTo>
                      <a:pt x="2492" y="822"/>
                    </a:lnTo>
                    <a:lnTo>
                      <a:pt x="2487" y="827"/>
                    </a:lnTo>
                    <a:lnTo>
                      <a:pt x="2482" y="829"/>
                    </a:lnTo>
                    <a:lnTo>
                      <a:pt x="2475" y="832"/>
                    </a:lnTo>
                    <a:lnTo>
                      <a:pt x="2470" y="832"/>
                    </a:lnTo>
                    <a:lnTo>
                      <a:pt x="2463" y="832"/>
                    </a:lnTo>
                    <a:lnTo>
                      <a:pt x="2456" y="832"/>
                    </a:lnTo>
                    <a:lnTo>
                      <a:pt x="2447" y="832"/>
                    </a:lnTo>
                    <a:lnTo>
                      <a:pt x="2439" y="829"/>
                    </a:lnTo>
                    <a:lnTo>
                      <a:pt x="2432" y="827"/>
                    </a:lnTo>
                    <a:lnTo>
                      <a:pt x="2423" y="822"/>
                    </a:lnTo>
                    <a:lnTo>
                      <a:pt x="2416" y="820"/>
                    </a:lnTo>
                    <a:lnTo>
                      <a:pt x="2409" y="817"/>
                    </a:lnTo>
                    <a:lnTo>
                      <a:pt x="2404" y="815"/>
                    </a:lnTo>
                    <a:lnTo>
                      <a:pt x="2399" y="813"/>
                    </a:lnTo>
                    <a:lnTo>
                      <a:pt x="2394" y="810"/>
                    </a:lnTo>
                    <a:lnTo>
                      <a:pt x="2390" y="808"/>
                    </a:lnTo>
                    <a:lnTo>
                      <a:pt x="2385" y="805"/>
                    </a:lnTo>
                    <a:lnTo>
                      <a:pt x="2380" y="801"/>
                    </a:lnTo>
                    <a:lnTo>
                      <a:pt x="2376" y="798"/>
                    </a:lnTo>
                    <a:lnTo>
                      <a:pt x="2368" y="794"/>
                    </a:lnTo>
                    <a:lnTo>
                      <a:pt x="2364" y="791"/>
                    </a:lnTo>
                    <a:lnTo>
                      <a:pt x="2359" y="786"/>
                    </a:lnTo>
                    <a:lnTo>
                      <a:pt x="2354" y="782"/>
                    </a:lnTo>
                    <a:lnTo>
                      <a:pt x="2349" y="777"/>
                    </a:lnTo>
                    <a:lnTo>
                      <a:pt x="2345" y="775"/>
                    </a:lnTo>
                    <a:lnTo>
                      <a:pt x="2338" y="770"/>
                    </a:lnTo>
                    <a:lnTo>
                      <a:pt x="2333" y="765"/>
                    </a:lnTo>
                    <a:lnTo>
                      <a:pt x="2326" y="760"/>
                    </a:lnTo>
                    <a:lnTo>
                      <a:pt x="2321" y="753"/>
                    </a:lnTo>
                    <a:lnTo>
                      <a:pt x="2316" y="748"/>
                    </a:lnTo>
                    <a:lnTo>
                      <a:pt x="2309" y="744"/>
                    </a:lnTo>
                    <a:lnTo>
                      <a:pt x="2304" y="737"/>
                    </a:lnTo>
                    <a:lnTo>
                      <a:pt x="2297" y="732"/>
                    </a:lnTo>
                    <a:lnTo>
                      <a:pt x="2290" y="725"/>
                    </a:lnTo>
                    <a:lnTo>
                      <a:pt x="2286" y="720"/>
                    </a:lnTo>
                    <a:lnTo>
                      <a:pt x="2278" y="713"/>
                    </a:lnTo>
                    <a:lnTo>
                      <a:pt x="2271" y="706"/>
                    </a:lnTo>
                    <a:lnTo>
                      <a:pt x="2267" y="699"/>
                    </a:lnTo>
                    <a:lnTo>
                      <a:pt x="2259" y="691"/>
                    </a:lnTo>
                    <a:lnTo>
                      <a:pt x="2252" y="684"/>
                    </a:lnTo>
                    <a:lnTo>
                      <a:pt x="2245" y="677"/>
                    </a:lnTo>
                    <a:lnTo>
                      <a:pt x="2238" y="670"/>
                    </a:lnTo>
                    <a:lnTo>
                      <a:pt x="2231" y="663"/>
                    </a:lnTo>
                    <a:lnTo>
                      <a:pt x="2224" y="653"/>
                    </a:lnTo>
                    <a:lnTo>
                      <a:pt x="2217" y="644"/>
                    </a:lnTo>
                    <a:lnTo>
                      <a:pt x="2210" y="637"/>
                    </a:lnTo>
                    <a:lnTo>
                      <a:pt x="2200" y="630"/>
                    </a:lnTo>
                    <a:lnTo>
                      <a:pt x="2193" y="620"/>
                    </a:lnTo>
                    <a:lnTo>
                      <a:pt x="2184" y="611"/>
                    </a:lnTo>
                    <a:lnTo>
                      <a:pt x="2174" y="601"/>
                    </a:lnTo>
                    <a:lnTo>
                      <a:pt x="2167" y="594"/>
                    </a:lnTo>
                    <a:lnTo>
                      <a:pt x="2155" y="585"/>
                    </a:lnTo>
                    <a:lnTo>
                      <a:pt x="2146" y="575"/>
                    </a:lnTo>
                    <a:lnTo>
                      <a:pt x="2136" y="568"/>
                    </a:lnTo>
                    <a:lnTo>
                      <a:pt x="2127" y="558"/>
                    </a:lnTo>
                    <a:lnTo>
                      <a:pt x="2115" y="551"/>
                    </a:lnTo>
                    <a:lnTo>
                      <a:pt x="2103" y="542"/>
                    </a:lnTo>
                    <a:lnTo>
                      <a:pt x="2094" y="532"/>
                    </a:lnTo>
                    <a:lnTo>
                      <a:pt x="2084" y="525"/>
                    </a:lnTo>
                    <a:lnTo>
                      <a:pt x="2072" y="516"/>
                    </a:lnTo>
                    <a:lnTo>
                      <a:pt x="2061" y="506"/>
                    </a:lnTo>
                    <a:lnTo>
                      <a:pt x="2049" y="497"/>
                    </a:lnTo>
                    <a:lnTo>
                      <a:pt x="2037" y="490"/>
                    </a:lnTo>
                    <a:lnTo>
                      <a:pt x="2027" y="480"/>
                    </a:lnTo>
                    <a:lnTo>
                      <a:pt x="2016" y="473"/>
                    </a:lnTo>
                    <a:lnTo>
                      <a:pt x="2004" y="461"/>
                    </a:lnTo>
                    <a:lnTo>
                      <a:pt x="1992" y="454"/>
                    </a:lnTo>
                    <a:lnTo>
                      <a:pt x="1978" y="447"/>
                    </a:lnTo>
                    <a:lnTo>
                      <a:pt x="1966" y="437"/>
                    </a:lnTo>
                    <a:lnTo>
                      <a:pt x="1954" y="430"/>
                    </a:lnTo>
                    <a:lnTo>
                      <a:pt x="1942" y="421"/>
                    </a:lnTo>
                    <a:lnTo>
                      <a:pt x="1930" y="414"/>
                    </a:lnTo>
                    <a:lnTo>
                      <a:pt x="1918" y="406"/>
                    </a:lnTo>
                    <a:lnTo>
                      <a:pt x="1907" y="399"/>
                    </a:lnTo>
                    <a:lnTo>
                      <a:pt x="1895" y="390"/>
                    </a:lnTo>
                    <a:lnTo>
                      <a:pt x="1881" y="383"/>
                    </a:lnTo>
                    <a:lnTo>
                      <a:pt x="1869" y="376"/>
                    </a:lnTo>
                    <a:lnTo>
                      <a:pt x="1857" y="366"/>
                    </a:lnTo>
                    <a:lnTo>
                      <a:pt x="1845" y="361"/>
                    </a:lnTo>
                    <a:lnTo>
                      <a:pt x="1831" y="352"/>
                    </a:lnTo>
                    <a:lnTo>
                      <a:pt x="1821" y="345"/>
                    </a:lnTo>
                    <a:lnTo>
                      <a:pt x="1809" y="338"/>
                    </a:lnTo>
                    <a:lnTo>
                      <a:pt x="1798" y="333"/>
                    </a:lnTo>
                    <a:lnTo>
                      <a:pt x="1786" y="326"/>
                    </a:lnTo>
                    <a:lnTo>
                      <a:pt x="1774" y="319"/>
                    </a:lnTo>
                    <a:lnTo>
                      <a:pt x="1762" y="314"/>
                    </a:lnTo>
                    <a:lnTo>
                      <a:pt x="1750" y="309"/>
                    </a:lnTo>
                    <a:lnTo>
                      <a:pt x="1741" y="304"/>
                    </a:lnTo>
                    <a:lnTo>
                      <a:pt x="1729" y="297"/>
                    </a:lnTo>
                    <a:lnTo>
                      <a:pt x="1717" y="292"/>
                    </a:lnTo>
                    <a:lnTo>
                      <a:pt x="1708" y="290"/>
                    </a:lnTo>
                    <a:lnTo>
                      <a:pt x="1698" y="283"/>
                    </a:lnTo>
                    <a:lnTo>
                      <a:pt x="1686" y="278"/>
                    </a:lnTo>
                    <a:lnTo>
                      <a:pt x="1677" y="276"/>
                    </a:lnTo>
                    <a:lnTo>
                      <a:pt x="1667" y="271"/>
                    </a:lnTo>
                    <a:lnTo>
                      <a:pt x="1658" y="269"/>
                    </a:lnTo>
                    <a:lnTo>
                      <a:pt x="1648" y="266"/>
                    </a:lnTo>
                    <a:lnTo>
                      <a:pt x="1639" y="264"/>
                    </a:lnTo>
                    <a:lnTo>
                      <a:pt x="1632" y="262"/>
                    </a:lnTo>
                    <a:lnTo>
                      <a:pt x="1620" y="257"/>
                    </a:lnTo>
                    <a:lnTo>
                      <a:pt x="1613" y="257"/>
                    </a:lnTo>
                    <a:lnTo>
                      <a:pt x="1606" y="254"/>
                    </a:lnTo>
                    <a:lnTo>
                      <a:pt x="1599" y="254"/>
                    </a:lnTo>
                    <a:lnTo>
                      <a:pt x="1592" y="252"/>
                    </a:lnTo>
                    <a:lnTo>
                      <a:pt x="1584" y="252"/>
                    </a:lnTo>
                    <a:lnTo>
                      <a:pt x="1577" y="252"/>
                    </a:lnTo>
                    <a:lnTo>
                      <a:pt x="1573" y="254"/>
                    </a:lnTo>
                    <a:lnTo>
                      <a:pt x="1566" y="254"/>
                    </a:lnTo>
                    <a:lnTo>
                      <a:pt x="1561" y="254"/>
                    </a:lnTo>
                    <a:lnTo>
                      <a:pt x="1556" y="254"/>
                    </a:lnTo>
                    <a:lnTo>
                      <a:pt x="1551" y="257"/>
                    </a:lnTo>
                    <a:lnTo>
                      <a:pt x="1547" y="257"/>
                    </a:lnTo>
                    <a:lnTo>
                      <a:pt x="1539" y="257"/>
                    </a:lnTo>
                    <a:lnTo>
                      <a:pt x="1537" y="259"/>
                    </a:lnTo>
                    <a:lnTo>
                      <a:pt x="1532" y="262"/>
                    </a:lnTo>
                    <a:lnTo>
                      <a:pt x="1525" y="264"/>
                    </a:lnTo>
                    <a:lnTo>
                      <a:pt x="1518" y="269"/>
                    </a:lnTo>
                    <a:lnTo>
                      <a:pt x="1511" y="273"/>
                    </a:lnTo>
                    <a:lnTo>
                      <a:pt x="1506" y="278"/>
                    </a:lnTo>
                    <a:lnTo>
                      <a:pt x="1499" y="283"/>
                    </a:lnTo>
                    <a:lnTo>
                      <a:pt x="1494" y="288"/>
                    </a:lnTo>
                    <a:lnTo>
                      <a:pt x="1490" y="295"/>
                    </a:lnTo>
                    <a:lnTo>
                      <a:pt x="1485" y="300"/>
                    </a:lnTo>
                    <a:lnTo>
                      <a:pt x="1480" y="307"/>
                    </a:lnTo>
                    <a:lnTo>
                      <a:pt x="1476" y="314"/>
                    </a:lnTo>
                    <a:lnTo>
                      <a:pt x="1471" y="321"/>
                    </a:lnTo>
                    <a:lnTo>
                      <a:pt x="1466" y="328"/>
                    </a:lnTo>
                    <a:lnTo>
                      <a:pt x="1459" y="335"/>
                    </a:lnTo>
                    <a:lnTo>
                      <a:pt x="1452" y="342"/>
                    </a:lnTo>
                    <a:lnTo>
                      <a:pt x="1445" y="349"/>
                    </a:lnTo>
                    <a:lnTo>
                      <a:pt x="1438" y="359"/>
                    </a:lnTo>
                    <a:lnTo>
                      <a:pt x="1431" y="361"/>
                    </a:lnTo>
                    <a:lnTo>
                      <a:pt x="1426" y="364"/>
                    </a:lnTo>
                    <a:lnTo>
                      <a:pt x="1421" y="366"/>
                    </a:lnTo>
                    <a:lnTo>
                      <a:pt x="1416" y="373"/>
                    </a:lnTo>
                    <a:lnTo>
                      <a:pt x="1412" y="376"/>
                    </a:lnTo>
                    <a:lnTo>
                      <a:pt x="1407" y="380"/>
                    </a:lnTo>
                    <a:lnTo>
                      <a:pt x="1400" y="383"/>
                    </a:lnTo>
                    <a:lnTo>
                      <a:pt x="1395" y="387"/>
                    </a:lnTo>
                    <a:lnTo>
                      <a:pt x="1388" y="390"/>
                    </a:lnTo>
                    <a:lnTo>
                      <a:pt x="1381" y="395"/>
                    </a:lnTo>
                    <a:lnTo>
                      <a:pt x="1374" y="397"/>
                    </a:lnTo>
                    <a:lnTo>
                      <a:pt x="1367" y="402"/>
                    </a:lnTo>
                    <a:lnTo>
                      <a:pt x="1357" y="404"/>
                    </a:lnTo>
                    <a:lnTo>
                      <a:pt x="1348" y="409"/>
                    </a:lnTo>
                    <a:lnTo>
                      <a:pt x="1341" y="411"/>
                    </a:lnTo>
                    <a:lnTo>
                      <a:pt x="1331" y="416"/>
                    </a:lnTo>
                    <a:lnTo>
                      <a:pt x="1319" y="418"/>
                    </a:lnTo>
                    <a:lnTo>
                      <a:pt x="1312" y="421"/>
                    </a:lnTo>
                    <a:lnTo>
                      <a:pt x="1300" y="425"/>
                    </a:lnTo>
                    <a:lnTo>
                      <a:pt x="1291" y="430"/>
                    </a:lnTo>
                    <a:lnTo>
                      <a:pt x="1277" y="433"/>
                    </a:lnTo>
                    <a:lnTo>
                      <a:pt x="1265" y="435"/>
                    </a:lnTo>
                    <a:lnTo>
                      <a:pt x="1253" y="437"/>
                    </a:lnTo>
                    <a:lnTo>
                      <a:pt x="1241" y="442"/>
                    </a:lnTo>
                    <a:lnTo>
                      <a:pt x="1227" y="444"/>
                    </a:lnTo>
                    <a:lnTo>
                      <a:pt x="1215" y="447"/>
                    </a:lnTo>
                    <a:lnTo>
                      <a:pt x="1201" y="449"/>
                    </a:lnTo>
                    <a:lnTo>
                      <a:pt x="1189" y="452"/>
                    </a:lnTo>
                    <a:lnTo>
                      <a:pt x="1177" y="456"/>
                    </a:lnTo>
                    <a:lnTo>
                      <a:pt x="1163" y="459"/>
                    </a:lnTo>
                    <a:lnTo>
                      <a:pt x="1151" y="461"/>
                    </a:lnTo>
                    <a:lnTo>
                      <a:pt x="1142" y="463"/>
                    </a:lnTo>
                    <a:lnTo>
                      <a:pt x="1130" y="463"/>
                    </a:lnTo>
                    <a:lnTo>
                      <a:pt x="1118" y="468"/>
                    </a:lnTo>
                    <a:lnTo>
                      <a:pt x="1108" y="468"/>
                    </a:lnTo>
                    <a:lnTo>
                      <a:pt x="1099" y="471"/>
                    </a:lnTo>
                    <a:lnTo>
                      <a:pt x="1087" y="473"/>
                    </a:lnTo>
                    <a:lnTo>
                      <a:pt x="1078" y="475"/>
                    </a:lnTo>
                    <a:lnTo>
                      <a:pt x="1068" y="475"/>
                    </a:lnTo>
                    <a:lnTo>
                      <a:pt x="1056" y="478"/>
                    </a:lnTo>
                    <a:lnTo>
                      <a:pt x="1049" y="480"/>
                    </a:lnTo>
                    <a:lnTo>
                      <a:pt x="1037" y="482"/>
                    </a:lnTo>
                    <a:lnTo>
                      <a:pt x="1028" y="482"/>
                    </a:lnTo>
                    <a:lnTo>
                      <a:pt x="1018" y="485"/>
                    </a:lnTo>
                    <a:lnTo>
                      <a:pt x="1011" y="485"/>
                    </a:lnTo>
                    <a:lnTo>
                      <a:pt x="1002" y="487"/>
                    </a:lnTo>
                    <a:lnTo>
                      <a:pt x="992" y="487"/>
                    </a:lnTo>
                    <a:lnTo>
                      <a:pt x="985" y="490"/>
                    </a:lnTo>
                    <a:lnTo>
                      <a:pt x="976" y="490"/>
                    </a:lnTo>
                    <a:lnTo>
                      <a:pt x="969" y="490"/>
                    </a:lnTo>
                    <a:lnTo>
                      <a:pt x="959" y="492"/>
                    </a:lnTo>
                    <a:lnTo>
                      <a:pt x="952" y="492"/>
                    </a:lnTo>
                    <a:lnTo>
                      <a:pt x="945" y="494"/>
                    </a:lnTo>
                    <a:lnTo>
                      <a:pt x="936" y="497"/>
                    </a:lnTo>
                    <a:lnTo>
                      <a:pt x="928" y="497"/>
                    </a:lnTo>
                    <a:lnTo>
                      <a:pt x="921" y="497"/>
                    </a:lnTo>
                    <a:lnTo>
                      <a:pt x="914" y="497"/>
                    </a:lnTo>
                    <a:lnTo>
                      <a:pt x="905" y="499"/>
                    </a:lnTo>
                    <a:lnTo>
                      <a:pt x="900" y="499"/>
                    </a:lnTo>
                    <a:lnTo>
                      <a:pt x="891" y="499"/>
                    </a:lnTo>
                    <a:lnTo>
                      <a:pt x="883" y="499"/>
                    </a:lnTo>
                    <a:lnTo>
                      <a:pt x="876" y="499"/>
                    </a:lnTo>
                    <a:lnTo>
                      <a:pt x="869" y="501"/>
                    </a:lnTo>
                    <a:lnTo>
                      <a:pt x="862" y="501"/>
                    </a:lnTo>
                    <a:lnTo>
                      <a:pt x="855" y="501"/>
                    </a:lnTo>
                    <a:lnTo>
                      <a:pt x="848" y="501"/>
                    </a:lnTo>
                    <a:lnTo>
                      <a:pt x="841" y="501"/>
                    </a:lnTo>
                    <a:lnTo>
                      <a:pt x="834" y="504"/>
                    </a:lnTo>
                    <a:lnTo>
                      <a:pt x="824" y="504"/>
                    </a:lnTo>
                    <a:lnTo>
                      <a:pt x="819" y="504"/>
                    </a:lnTo>
                    <a:lnTo>
                      <a:pt x="812" y="504"/>
                    </a:lnTo>
                    <a:lnTo>
                      <a:pt x="805" y="504"/>
                    </a:lnTo>
                    <a:lnTo>
                      <a:pt x="798" y="504"/>
                    </a:lnTo>
                    <a:lnTo>
                      <a:pt x="791" y="504"/>
                    </a:lnTo>
                    <a:lnTo>
                      <a:pt x="784" y="504"/>
                    </a:lnTo>
                    <a:lnTo>
                      <a:pt x="777" y="506"/>
                    </a:lnTo>
                    <a:lnTo>
                      <a:pt x="770" y="506"/>
                    </a:lnTo>
                    <a:lnTo>
                      <a:pt x="763" y="506"/>
                    </a:lnTo>
                    <a:lnTo>
                      <a:pt x="753" y="506"/>
                    </a:lnTo>
                    <a:lnTo>
                      <a:pt x="748" y="506"/>
                    </a:lnTo>
                    <a:lnTo>
                      <a:pt x="739" y="506"/>
                    </a:lnTo>
                    <a:lnTo>
                      <a:pt x="732" y="506"/>
                    </a:lnTo>
                    <a:lnTo>
                      <a:pt x="725" y="506"/>
                    </a:lnTo>
                    <a:lnTo>
                      <a:pt x="715" y="506"/>
                    </a:lnTo>
                    <a:lnTo>
                      <a:pt x="708" y="506"/>
                    </a:lnTo>
                    <a:lnTo>
                      <a:pt x="701" y="506"/>
                    </a:lnTo>
                    <a:lnTo>
                      <a:pt x="694" y="506"/>
                    </a:lnTo>
                    <a:lnTo>
                      <a:pt x="687" y="509"/>
                    </a:lnTo>
                    <a:lnTo>
                      <a:pt x="677" y="506"/>
                    </a:lnTo>
                    <a:lnTo>
                      <a:pt x="668" y="506"/>
                    </a:lnTo>
                    <a:lnTo>
                      <a:pt x="658" y="504"/>
                    </a:lnTo>
                    <a:lnTo>
                      <a:pt x="651" y="50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1" y="504"/>
                    </a:lnTo>
                    <a:lnTo>
                      <a:pt x="602" y="506"/>
                    </a:lnTo>
                    <a:lnTo>
                      <a:pt x="594" y="506"/>
                    </a:lnTo>
                    <a:lnTo>
                      <a:pt x="587" y="509"/>
                    </a:lnTo>
                    <a:lnTo>
                      <a:pt x="580" y="509"/>
                    </a:lnTo>
                    <a:lnTo>
                      <a:pt x="573" y="511"/>
                    </a:lnTo>
                    <a:lnTo>
                      <a:pt x="568" y="513"/>
                    </a:lnTo>
                    <a:lnTo>
                      <a:pt x="561" y="516"/>
                    </a:lnTo>
                    <a:lnTo>
                      <a:pt x="554" y="516"/>
                    </a:lnTo>
                    <a:lnTo>
                      <a:pt x="547" y="518"/>
                    </a:lnTo>
                    <a:lnTo>
                      <a:pt x="542" y="520"/>
                    </a:lnTo>
                    <a:lnTo>
                      <a:pt x="535" y="523"/>
                    </a:lnTo>
                    <a:lnTo>
                      <a:pt x="531" y="525"/>
                    </a:lnTo>
                    <a:lnTo>
                      <a:pt x="526" y="528"/>
                    </a:lnTo>
                    <a:lnTo>
                      <a:pt x="519" y="530"/>
                    </a:lnTo>
                    <a:lnTo>
                      <a:pt x="514" y="532"/>
                    </a:lnTo>
                    <a:lnTo>
                      <a:pt x="509" y="537"/>
                    </a:lnTo>
                    <a:lnTo>
                      <a:pt x="504" y="539"/>
                    </a:lnTo>
                    <a:lnTo>
                      <a:pt x="500" y="542"/>
                    </a:lnTo>
                    <a:lnTo>
                      <a:pt x="495" y="544"/>
                    </a:lnTo>
                    <a:lnTo>
                      <a:pt x="486" y="554"/>
                    </a:lnTo>
                    <a:lnTo>
                      <a:pt x="478" y="561"/>
                    </a:lnTo>
                    <a:lnTo>
                      <a:pt x="469" y="568"/>
                    </a:lnTo>
                    <a:lnTo>
                      <a:pt x="462" y="575"/>
                    </a:lnTo>
                    <a:lnTo>
                      <a:pt x="455" y="585"/>
                    </a:lnTo>
                    <a:lnTo>
                      <a:pt x="448" y="594"/>
                    </a:lnTo>
                    <a:lnTo>
                      <a:pt x="443" y="601"/>
                    </a:lnTo>
                    <a:lnTo>
                      <a:pt x="436" y="611"/>
                    </a:lnTo>
                    <a:lnTo>
                      <a:pt x="433" y="615"/>
                    </a:lnTo>
                    <a:lnTo>
                      <a:pt x="431" y="620"/>
                    </a:lnTo>
                    <a:lnTo>
                      <a:pt x="429" y="625"/>
                    </a:lnTo>
                    <a:lnTo>
                      <a:pt x="429" y="630"/>
                    </a:lnTo>
                    <a:lnTo>
                      <a:pt x="424" y="634"/>
                    </a:lnTo>
                    <a:lnTo>
                      <a:pt x="422" y="639"/>
                    </a:lnTo>
                    <a:lnTo>
                      <a:pt x="422" y="644"/>
                    </a:lnTo>
                    <a:lnTo>
                      <a:pt x="419" y="651"/>
                    </a:lnTo>
                    <a:lnTo>
                      <a:pt x="417" y="656"/>
                    </a:lnTo>
                    <a:lnTo>
                      <a:pt x="414" y="661"/>
                    </a:lnTo>
                    <a:lnTo>
                      <a:pt x="412" y="665"/>
                    </a:lnTo>
                    <a:lnTo>
                      <a:pt x="410" y="670"/>
                    </a:lnTo>
                    <a:lnTo>
                      <a:pt x="407" y="675"/>
                    </a:lnTo>
                    <a:lnTo>
                      <a:pt x="407" y="680"/>
                    </a:lnTo>
                    <a:lnTo>
                      <a:pt x="405" y="684"/>
                    </a:lnTo>
                    <a:lnTo>
                      <a:pt x="405" y="691"/>
                    </a:lnTo>
                    <a:lnTo>
                      <a:pt x="403" y="696"/>
                    </a:lnTo>
                    <a:lnTo>
                      <a:pt x="403" y="701"/>
                    </a:lnTo>
                    <a:lnTo>
                      <a:pt x="403" y="706"/>
                    </a:lnTo>
                    <a:lnTo>
                      <a:pt x="403" y="713"/>
                    </a:lnTo>
                    <a:lnTo>
                      <a:pt x="398" y="718"/>
                    </a:lnTo>
                    <a:lnTo>
                      <a:pt x="398" y="722"/>
                    </a:lnTo>
                    <a:lnTo>
                      <a:pt x="396" y="727"/>
                    </a:lnTo>
                    <a:lnTo>
                      <a:pt x="396" y="737"/>
                    </a:lnTo>
                    <a:lnTo>
                      <a:pt x="393" y="741"/>
                    </a:lnTo>
                    <a:lnTo>
                      <a:pt x="393" y="751"/>
                    </a:lnTo>
                    <a:lnTo>
                      <a:pt x="393" y="760"/>
                    </a:lnTo>
                    <a:lnTo>
                      <a:pt x="393" y="767"/>
                    </a:lnTo>
                    <a:lnTo>
                      <a:pt x="391" y="777"/>
                    </a:lnTo>
                    <a:lnTo>
                      <a:pt x="391" y="786"/>
                    </a:lnTo>
                    <a:lnTo>
                      <a:pt x="391" y="796"/>
                    </a:lnTo>
                    <a:lnTo>
                      <a:pt x="391" y="805"/>
                    </a:lnTo>
                    <a:lnTo>
                      <a:pt x="388" y="817"/>
                    </a:lnTo>
                    <a:lnTo>
                      <a:pt x="388" y="829"/>
                    </a:lnTo>
                    <a:lnTo>
                      <a:pt x="388" y="839"/>
                    </a:lnTo>
                    <a:lnTo>
                      <a:pt x="388" y="851"/>
                    </a:lnTo>
                    <a:lnTo>
                      <a:pt x="388" y="860"/>
                    </a:lnTo>
                    <a:lnTo>
                      <a:pt x="388" y="874"/>
                    </a:lnTo>
                    <a:lnTo>
                      <a:pt x="388" y="886"/>
                    </a:lnTo>
                    <a:lnTo>
                      <a:pt x="388" y="898"/>
                    </a:lnTo>
                    <a:lnTo>
                      <a:pt x="388" y="910"/>
                    </a:lnTo>
                    <a:lnTo>
                      <a:pt x="388" y="924"/>
                    </a:lnTo>
                    <a:lnTo>
                      <a:pt x="388" y="936"/>
                    </a:lnTo>
                    <a:lnTo>
                      <a:pt x="388" y="950"/>
                    </a:lnTo>
                    <a:lnTo>
                      <a:pt x="388" y="962"/>
                    </a:lnTo>
                    <a:lnTo>
                      <a:pt x="388" y="976"/>
                    </a:lnTo>
                    <a:lnTo>
                      <a:pt x="388" y="991"/>
                    </a:lnTo>
                    <a:lnTo>
                      <a:pt x="388" y="1003"/>
                    </a:lnTo>
                    <a:lnTo>
                      <a:pt x="388" y="1017"/>
                    </a:lnTo>
                    <a:lnTo>
                      <a:pt x="388" y="1031"/>
                    </a:lnTo>
                    <a:lnTo>
                      <a:pt x="388" y="1045"/>
                    </a:lnTo>
                    <a:lnTo>
                      <a:pt x="388" y="1060"/>
                    </a:lnTo>
                    <a:lnTo>
                      <a:pt x="386" y="1071"/>
                    </a:lnTo>
                    <a:lnTo>
                      <a:pt x="386" y="1088"/>
                    </a:lnTo>
                    <a:lnTo>
                      <a:pt x="386" y="1100"/>
                    </a:lnTo>
                    <a:lnTo>
                      <a:pt x="386" y="1114"/>
                    </a:lnTo>
                    <a:lnTo>
                      <a:pt x="386" y="1128"/>
                    </a:lnTo>
                    <a:lnTo>
                      <a:pt x="386" y="1143"/>
                    </a:lnTo>
                    <a:lnTo>
                      <a:pt x="386" y="1155"/>
                    </a:lnTo>
                    <a:lnTo>
                      <a:pt x="386" y="1169"/>
                    </a:lnTo>
                    <a:lnTo>
                      <a:pt x="386" y="1183"/>
                    </a:lnTo>
                    <a:lnTo>
                      <a:pt x="386" y="1195"/>
                    </a:lnTo>
                    <a:lnTo>
                      <a:pt x="386" y="1209"/>
                    </a:lnTo>
                    <a:lnTo>
                      <a:pt x="386" y="1221"/>
                    </a:lnTo>
                    <a:lnTo>
                      <a:pt x="386" y="1235"/>
                    </a:lnTo>
                    <a:lnTo>
                      <a:pt x="386" y="1247"/>
                    </a:lnTo>
                    <a:lnTo>
                      <a:pt x="386" y="1259"/>
                    </a:lnTo>
                    <a:lnTo>
                      <a:pt x="386" y="1273"/>
                    </a:lnTo>
                    <a:lnTo>
                      <a:pt x="384" y="1285"/>
                    </a:lnTo>
                    <a:lnTo>
                      <a:pt x="384" y="1297"/>
                    </a:lnTo>
                    <a:lnTo>
                      <a:pt x="384" y="1307"/>
                    </a:lnTo>
                    <a:lnTo>
                      <a:pt x="384" y="1318"/>
                    </a:lnTo>
                    <a:lnTo>
                      <a:pt x="381" y="1328"/>
                    </a:lnTo>
                    <a:lnTo>
                      <a:pt x="381" y="1340"/>
                    </a:lnTo>
                    <a:lnTo>
                      <a:pt x="381" y="1349"/>
                    </a:lnTo>
                    <a:lnTo>
                      <a:pt x="381" y="1361"/>
                    </a:lnTo>
                    <a:lnTo>
                      <a:pt x="379" y="1371"/>
                    </a:lnTo>
                    <a:lnTo>
                      <a:pt x="379" y="1380"/>
                    </a:lnTo>
                    <a:lnTo>
                      <a:pt x="379" y="1387"/>
                    </a:lnTo>
                    <a:lnTo>
                      <a:pt x="379" y="1397"/>
                    </a:lnTo>
                    <a:lnTo>
                      <a:pt x="377" y="1402"/>
                    </a:lnTo>
                    <a:lnTo>
                      <a:pt x="377" y="1411"/>
                    </a:lnTo>
                    <a:lnTo>
                      <a:pt x="374" y="1418"/>
                    </a:lnTo>
                    <a:lnTo>
                      <a:pt x="374" y="1425"/>
                    </a:lnTo>
                    <a:lnTo>
                      <a:pt x="374" y="1430"/>
                    </a:lnTo>
                    <a:lnTo>
                      <a:pt x="369" y="1437"/>
                    </a:lnTo>
                    <a:lnTo>
                      <a:pt x="369" y="1442"/>
                    </a:lnTo>
                    <a:lnTo>
                      <a:pt x="367" y="1449"/>
                    </a:lnTo>
                    <a:lnTo>
                      <a:pt x="365" y="1456"/>
                    </a:lnTo>
                    <a:lnTo>
                      <a:pt x="365" y="1463"/>
                    </a:lnTo>
                    <a:lnTo>
                      <a:pt x="362" y="1468"/>
                    </a:lnTo>
                    <a:lnTo>
                      <a:pt x="360" y="1475"/>
                    </a:lnTo>
                    <a:lnTo>
                      <a:pt x="358" y="1480"/>
                    </a:lnTo>
                    <a:lnTo>
                      <a:pt x="355" y="1487"/>
                    </a:lnTo>
                    <a:lnTo>
                      <a:pt x="353" y="1494"/>
                    </a:lnTo>
                    <a:lnTo>
                      <a:pt x="351" y="1499"/>
                    </a:lnTo>
                    <a:lnTo>
                      <a:pt x="348" y="1506"/>
                    </a:lnTo>
                    <a:lnTo>
                      <a:pt x="346" y="1511"/>
                    </a:lnTo>
                    <a:lnTo>
                      <a:pt x="341" y="1518"/>
                    </a:lnTo>
                    <a:lnTo>
                      <a:pt x="339" y="1525"/>
                    </a:lnTo>
                    <a:lnTo>
                      <a:pt x="336" y="1530"/>
                    </a:lnTo>
                    <a:lnTo>
                      <a:pt x="334" y="1537"/>
                    </a:lnTo>
                    <a:lnTo>
                      <a:pt x="327" y="1542"/>
                    </a:lnTo>
                    <a:lnTo>
                      <a:pt x="324" y="1549"/>
                    </a:lnTo>
                    <a:lnTo>
                      <a:pt x="322" y="1554"/>
                    </a:lnTo>
                    <a:lnTo>
                      <a:pt x="317" y="1561"/>
                    </a:lnTo>
                    <a:lnTo>
                      <a:pt x="313" y="1565"/>
                    </a:lnTo>
                    <a:lnTo>
                      <a:pt x="310" y="1573"/>
                    </a:lnTo>
                    <a:lnTo>
                      <a:pt x="306" y="1577"/>
                    </a:lnTo>
                    <a:lnTo>
                      <a:pt x="301" y="1582"/>
                    </a:lnTo>
                    <a:lnTo>
                      <a:pt x="296" y="1589"/>
                    </a:lnTo>
                    <a:lnTo>
                      <a:pt x="294" y="1594"/>
                    </a:lnTo>
                    <a:lnTo>
                      <a:pt x="287" y="1601"/>
                    </a:lnTo>
                    <a:lnTo>
                      <a:pt x="282" y="1606"/>
                    </a:lnTo>
                    <a:lnTo>
                      <a:pt x="277" y="1611"/>
                    </a:lnTo>
                    <a:lnTo>
                      <a:pt x="272" y="1618"/>
                    </a:lnTo>
                    <a:lnTo>
                      <a:pt x="268" y="1620"/>
                    </a:lnTo>
                    <a:lnTo>
                      <a:pt x="261" y="1625"/>
                    </a:lnTo>
                    <a:lnTo>
                      <a:pt x="253" y="1630"/>
                    </a:lnTo>
                    <a:lnTo>
                      <a:pt x="249" y="1634"/>
                    </a:lnTo>
                    <a:lnTo>
                      <a:pt x="242" y="1639"/>
                    </a:lnTo>
                    <a:lnTo>
                      <a:pt x="237" y="1644"/>
                    </a:lnTo>
                    <a:lnTo>
                      <a:pt x="230" y="1649"/>
                    </a:lnTo>
                    <a:lnTo>
                      <a:pt x="225" y="1653"/>
                    </a:lnTo>
                    <a:lnTo>
                      <a:pt x="216" y="1658"/>
                    </a:lnTo>
                    <a:lnTo>
                      <a:pt x="211" y="1663"/>
                    </a:lnTo>
                    <a:lnTo>
                      <a:pt x="204" y="1665"/>
                    </a:lnTo>
                    <a:lnTo>
                      <a:pt x="197" y="1670"/>
                    </a:lnTo>
                    <a:lnTo>
                      <a:pt x="189" y="1672"/>
                    </a:lnTo>
                    <a:lnTo>
                      <a:pt x="182" y="1677"/>
                    </a:lnTo>
                    <a:lnTo>
                      <a:pt x="173" y="1679"/>
                    </a:lnTo>
                    <a:lnTo>
                      <a:pt x="166" y="1684"/>
                    </a:lnTo>
                    <a:lnTo>
                      <a:pt x="156" y="1687"/>
                    </a:lnTo>
                    <a:lnTo>
                      <a:pt x="147" y="1689"/>
                    </a:lnTo>
                    <a:lnTo>
                      <a:pt x="140" y="1691"/>
                    </a:lnTo>
                    <a:lnTo>
                      <a:pt x="130" y="1694"/>
                    </a:lnTo>
                    <a:lnTo>
                      <a:pt x="121" y="1698"/>
                    </a:lnTo>
                    <a:lnTo>
                      <a:pt x="114" y="1701"/>
                    </a:lnTo>
                    <a:lnTo>
                      <a:pt x="104" y="1703"/>
                    </a:lnTo>
                    <a:lnTo>
                      <a:pt x="95" y="1706"/>
                    </a:lnTo>
                    <a:lnTo>
                      <a:pt x="85" y="1706"/>
                    </a:lnTo>
                    <a:lnTo>
                      <a:pt x="76" y="1708"/>
                    </a:lnTo>
                    <a:lnTo>
                      <a:pt x="64" y="1708"/>
                    </a:lnTo>
                    <a:lnTo>
                      <a:pt x="54" y="1710"/>
                    </a:lnTo>
                    <a:lnTo>
                      <a:pt x="45" y="1713"/>
                    </a:lnTo>
                    <a:lnTo>
                      <a:pt x="33" y="1713"/>
                    </a:lnTo>
                    <a:lnTo>
                      <a:pt x="24" y="1713"/>
                    </a:lnTo>
                    <a:lnTo>
                      <a:pt x="12" y="1715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68" name="Freeform 146"/>
              <p:cNvSpPr>
                <a:spLocks noChangeAspect="1"/>
              </p:cNvSpPr>
              <p:nvPr/>
            </p:nvSpPr>
            <p:spPr bwMode="auto">
              <a:xfrm>
                <a:off x="2793" y="9103"/>
                <a:ext cx="1160" cy="1059"/>
              </a:xfrm>
              <a:custGeom>
                <a:avLst/>
                <a:gdLst>
                  <a:gd name="T0" fmla="*/ 14 w 1160"/>
                  <a:gd name="T1" fmla="*/ 955 h 1059"/>
                  <a:gd name="T2" fmla="*/ 61 w 1160"/>
                  <a:gd name="T3" fmla="*/ 810 h 1059"/>
                  <a:gd name="T4" fmla="*/ 137 w 1160"/>
                  <a:gd name="T5" fmla="*/ 617 h 1059"/>
                  <a:gd name="T6" fmla="*/ 246 w 1160"/>
                  <a:gd name="T7" fmla="*/ 413 h 1059"/>
                  <a:gd name="T8" fmla="*/ 391 w 1160"/>
                  <a:gd name="T9" fmla="*/ 226 h 1059"/>
                  <a:gd name="T10" fmla="*/ 566 w 1160"/>
                  <a:gd name="T11" fmla="*/ 93 h 1059"/>
                  <a:gd name="T12" fmla="*/ 736 w 1160"/>
                  <a:gd name="T13" fmla="*/ 24 h 1059"/>
                  <a:gd name="T14" fmla="*/ 888 w 1160"/>
                  <a:gd name="T15" fmla="*/ 0 h 1059"/>
                  <a:gd name="T16" fmla="*/ 1009 w 1160"/>
                  <a:gd name="T17" fmla="*/ 14 h 1059"/>
                  <a:gd name="T18" fmla="*/ 1099 w 1160"/>
                  <a:gd name="T19" fmla="*/ 50 h 1059"/>
                  <a:gd name="T20" fmla="*/ 1156 w 1160"/>
                  <a:gd name="T21" fmla="*/ 100 h 1059"/>
                  <a:gd name="T22" fmla="*/ 1149 w 1160"/>
                  <a:gd name="T23" fmla="*/ 171 h 1059"/>
                  <a:gd name="T24" fmla="*/ 1118 w 1160"/>
                  <a:gd name="T25" fmla="*/ 228 h 1059"/>
                  <a:gd name="T26" fmla="*/ 1073 w 1160"/>
                  <a:gd name="T27" fmla="*/ 292 h 1059"/>
                  <a:gd name="T28" fmla="*/ 1009 w 1160"/>
                  <a:gd name="T29" fmla="*/ 368 h 1059"/>
                  <a:gd name="T30" fmla="*/ 924 w 1160"/>
                  <a:gd name="T31" fmla="*/ 454 h 1059"/>
                  <a:gd name="T32" fmla="*/ 874 w 1160"/>
                  <a:gd name="T33" fmla="*/ 408 h 1059"/>
                  <a:gd name="T34" fmla="*/ 874 w 1160"/>
                  <a:gd name="T35" fmla="*/ 373 h 1059"/>
                  <a:gd name="T36" fmla="*/ 807 w 1160"/>
                  <a:gd name="T37" fmla="*/ 344 h 1059"/>
                  <a:gd name="T38" fmla="*/ 741 w 1160"/>
                  <a:gd name="T39" fmla="*/ 363 h 1059"/>
                  <a:gd name="T40" fmla="*/ 672 w 1160"/>
                  <a:gd name="T41" fmla="*/ 385 h 1059"/>
                  <a:gd name="T42" fmla="*/ 613 w 1160"/>
                  <a:gd name="T43" fmla="*/ 401 h 1059"/>
                  <a:gd name="T44" fmla="*/ 564 w 1160"/>
                  <a:gd name="T45" fmla="*/ 408 h 1059"/>
                  <a:gd name="T46" fmla="*/ 606 w 1160"/>
                  <a:gd name="T47" fmla="*/ 342 h 1059"/>
                  <a:gd name="T48" fmla="*/ 644 w 1160"/>
                  <a:gd name="T49" fmla="*/ 280 h 1059"/>
                  <a:gd name="T50" fmla="*/ 684 w 1160"/>
                  <a:gd name="T51" fmla="*/ 216 h 1059"/>
                  <a:gd name="T52" fmla="*/ 722 w 1160"/>
                  <a:gd name="T53" fmla="*/ 154 h 1059"/>
                  <a:gd name="T54" fmla="*/ 663 w 1160"/>
                  <a:gd name="T55" fmla="*/ 159 h 1059"/>
                  <a:gd name="T56" fmla="*/ 623 w 1160"/>
                  <a:gd name="T57" fmla="*/ 221 h 1059"/>
                  <a:gd name="T58" fmla="*/ 580 w 1160"/>
                  <a:gd name="T59" fmla="*/ 294 h 1059"/>
                  <a:gd name="T60" fmla="*/ 537 w 1160"/>
                  <a:gd name="T61" fmla="*/ 366 h 1059"/>
                  <a:gd name="T62" fmla="*/ 500 w 1160"/>
                  <a:gd name="T63" fmla="*/ 435 h 1059"/>
                  <a:gd name="T64" fmla="*/ 436 w 1160"/>
                  <a:gd name="T65" fmla="*/ 501 h 1059"/>
                  <a:gd name="T66" fmla="*/ 346 w 1160"/>
                  <a:gd name="T67" fmla="*/ 601 h 1059"/>
                  <a:gd name="T68" fmla="*/ 263 w 1160"/>
                  <a:gd name="T69" fmla="*/ 708 h 1059"/>
                  <a:gd name="T70" fmla="*/ 187 w 1160"/>
                  <a:gd name="T71" fmla="*/ 805 h 1059"/>
                  <a:gd name="T72" fmla="*/ 135 w 1160"/>
                  <a:gd name="T73" fmla="*/ 879 h 1059"/>
                  <a:gd name="T74" fmla="*/ 140 w 1160"/>
                  <a:gd name="T75" fmla="*/ 924 h 1059"/>
                  <a:gd name="T76" fmla="*/ 213 w 1160"/>
                  <a:gd name="T77" fmla="*/ 841 h 1059"/>
                  <a:gd name="T78" fmla="*/ 308 w 1160"/>
                  <a:gd name="T79" fmla="*/ 729 h 1059"/>
                  <a:gd name="T80" fmla="*/ 402 w 1160"/>
                  <a:gd name="T81" fmla="*/ 627 h 1059"/>
                  <a:gd name="T82" fmla="*/ 483 w 1160"/>
                  <a:gd name="T83" fmla="*/ 544 h 1059"/>
                  <a:gd name="T84" fmla="*/ 545 w 1160"/>
                  <a:gd name="T85" fmla="*/ 487 h 1059"/>
                  <a:gd name="T86" fmla="*/ 594 w 1160"/>
                  <a:gd name="T87" fmla="*/ 456 h 1059"/>
                  <a:gd name="T88" fmla="*/ 658 w 1160"/>
                  <a:gd name="T89" fmla="*/ 437 h 1059"/>
                  <a:gd name="T90" fmla="*/ 715 w 1160"/>
                  <a:gd name="T91" fmla="*/ 420 h 1059"/>
                  <a:gd name="T92" fmla="*/ 772 w 1160"/>
                  <a:gd name="T93" fmla="*/ 404 h 1059"/>
                  <a:gd name="T94" fmla="*/ 834 w 1160"/>
                  <a:gd name="T95" fmla="*/ 385 h 1059"/>
                  <a:gd name="T96" fmla="*/ 883 w 1160"/>
                  <a:gd name="T97" fmla="*/ 437 h 1059"/>
                  <a:gd name="T98" fmla="*/ 881 w 1160"/>
                  <a:gd name="T99" fmla="*/ 487 h 1059"/>
                  <a:gd name="T100" fmla="*/ 822 w 1160"/>
                  <a:gd name="T101" fmla="*/ 537 h 1059"/>
                  <a:gd name="T102" fmla="*/ 758 w 1160"/>
                  <a:gd name="T103" fmla="*/ 584 h 1059"/>
                  <a:gd name="T104" fmla="*/ 684 w 1160"/>
                  <a:gd name="T105" fmla="*/ 636 h 1059"/>
                  <a:gd name="T106" fmla="*/ 609 w 1160"/>
                  <a:gd name="T107" fmla="*/ 686 h 1059"/>
                  <a:gd name="T108" fmla="*/ 523 w 1160"/>
                  <a:gd name="T109" fmla="*/ 741 h 1059"/>
                  <a:gd name="T110" fmla="*/ 459 w 1160"/>
                  <a:gd name="T111" fmla="*/ 777 h 1059"/>
                  <a:gd name="T112" fmla="*/ 388 w 1160"/>
                  <a:gd name="T113" fmla="*/ 829 h 1059"/>
                  <a:gd name="T114" fmla="*/ 294 w 1160"/>
                  <a:gd name="T115" fmla="*/ 898 h 1059"/>
                  <a:gd name="T116" fmla="*/ 196 w 1160"/>
                  <a:gd name="T117" fmla="*/ 967 h 1059"/>
                  <a:gd name="T118" fmla="*/ 118 w 1160"/>
                  <a:gd name="T119" fmla="*/ 1024 h 1059"/>
                  <a:gd name="T120" fmla="*/ 52 w 1160"/>
                  <a:gd name="T121" fmla="*/ 1059 h 1059"/>
                  <a:gd name="T122" fmla="*/ 0 w 1160"/>
                  <a:gd name="T123" fmla="*/ 1019 h 10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0"/>
                  <a:gd name="T187" fmla="*/ 0 h 1059"/>
                  <a:gd name="T188" fmla="*/ 1160 w 1160"/>
                  <a:gd name="T189" fmla="*/ 1059 h 10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0" h="1059">
                    <a:moveTo>
                      <a:pt x="0" y="1019"/>
                    </a:moveTo>
                    <a:lnTo>
                      <a:pt x="0" y="1016"/>
                    </a:lnTo>
                    <a:lnTo>
                      <a:pt x="0" y="1009"/>
                    </a:lnTo>
                    <a:lnTo>
                      <a:pt x="0" y="1005"/>
                    </a:lnTo>
                    <a:lnTo>
                      <a:pt x="2" y="1002"/>
                    </a:lnTo>
                    <a:lnTo>
                      <a:pt x="2" y="995"/>
                    </a:lnTo>
                    <a:lnTo>
                      <a:pt x="5" y="990"/>
                    </a:lnTo>
                    <a:lnTo>
                      <a:pt x="7" y="981"/>
                    </a:lnTo>
                    <a:lnTo>
                      <a:pt x="9" y="971"/>
                    </a:lnTo>
                    <a:lnTo>
                      <a:pt x="12" y="964"/>
                    </a:lnTo>
                    <a:lnTo>
                      <a:pt x="14" y="955"/>
                    </a:lnTo>
                    <a:lnTo>
                      <a:pt x="16" y="943"/>
                    </a:lnTo>
                    <a:lnTo>
                      <a:pt x="21" y="933"/>
                    </a:lnTo>
                    <a:lnTo>
                      <a:pt x="24" y="921"/>
                    </a:lnTo>
                    <a:lnTo>
                      <a:pt x="28" y="910"/>
                    </a:lnTo>
                    <a:lnTo>
                      <a:pt x="31" y="898"/>
                    </a:lnTo>
                    <a:lnTo>
                      <a:pt x="35" y="883"/>
                    </a:lnTo>
                    <a:lnTo>
                      <a:pt x="40" y="869"/>
                    </a:lnTo>
                    <a:lnTo>
                      <a:pt x="45" y="857"/>
                    </a:lnTo>
                    <a:lnTo>
                      <a:pt x="50" y="841"/>
                    </a:lnTo>
                    <a:lnTo>
                      <a:pt x="54" y="826"/>
                    </a:lnTo>
                    <a:lnTo>
                      <a:pt x="61" y="810"/>
                    </a:lnTo>
                    <a:lnTo>
                      <a:pt x="69" y="796"/>
                    </a:lnTo>
                    <a:lnTo>
                      <a:pt x="71" y="777"/>
                    </a:lnTo>
                    <a:lnTo>
                      <a:pt x="78" y="760"/>
                    </a:lnTo>
                    <a:lnTo>
                      <a:pt x="85" y="743"/>
                    </a:lnTo>
                    <a:lnTo>
                      <a:pt x="92" y="727"/>
                    </a:lnTo>
                    <a:lnTo>
                      <a:pt x="99" y="708"/>
                    </a:lnTo>
                    <a:lnTo>
                      <a:pt x="106" y="691"/>
                    </a:lnTo>
                    <a:lnTo>
                      <a:pt x="114" y="674"/>
                    </a:lnTo>
                    <a:lnTo>
                      <a:pt x="123" y="655"/>
                    </a:lnTo>
                    <a:lnTo>
                      <a:pt x="130" y="636"/>
                    </a:lnTo>
                    <a:lnTo>
                      <a:pt x="137" y="617"/>
                    </a:lnTo>
                    <a:lnTo>
                      <a:pt x="147" y="598"/>
                    </a:lnTo>
                    <a:lnTo>
                      <a:pt x="156" y="582"/>
                    </a:lnTo>
                    <a:lnTo>
                      <a:pt x="163" y="563"/>
                    </a:lnTo>
                    <a:lnTo>
                      <a:pt x="173" y="544"/>
                    </a:lnTo>
                    <a:lnTo>
                      <a:pt x="182" y="525"/>
                    </a:lnTo>
                    <a:lnTo>
                      <a:pt x="194" y="506"/>
                    </a:lnTo>
                    <a:lnTo>
                      <a:pt x="204" y="487"/>
                    </a:lnTo>
                    <a:lnTo>
                      <a:pt x="213" y="468"/>
                    </a:lnTo>
                    <a:lnTo>
                      <a:pt x="225" y="449"/>
                    </a:lnTo>
                    <a:lnTo>
                      <a:pt x="237" y="430"/>
                    </a:lnTo>
                    <a:lnTo>
                      <a:pt x="246" y="413"/>
                    </a:lnTo>
                    <a:lnTo>
                      <a:pt x="260" y="394"/>
                    </a:lnTo>
                    <a:lnTo>
                      <a:pt x="270" y="375"/>
                    </a:lnTo>
                    <a:lnTo>
                      <a:pt x="284" y="359"/>
                    </a:lnTo>
                    <a:lnTo>
                      <a:pt x="296" y="342"/>
                    </a:lnTo>
                    <a:lnTo>
                      <a:pt x="308" y="323"/>
                    </a:lnTo>
                    <a:lnTo>
                      <a:pt x="322" y="304"/>
                    </a:lnTo>
                    <a:lnTo>
                      <a:pt x="334" y="290"/>
                    </a:lnTo>
                    <a:lnTo>
                      <a:pt x="348" y="273"/>
                    </a:lnTo>
                    <a:lnTo>
                      <a:pt x="362" y="256"/>
                    </a:lnTo>
                    <a:lnTo>
                      <a:pt x="376" y="242"/>
                    </a:lnTo>
                    <a:lnTo>
                      <a:pt x="391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6" y="183"/>
                    </a:lnTo>
                    <a:lnTo>
                      <a:pt x="450" y="171"/>
                    </a:lnTo>
                    <a:lnTo>
                      <a:pt x="466" y="159"/>
                    </a:lnTo>
                    <a:lnTo>
                      <a:pt x="483" y="147"/>
                    </a:lnTo>
                    <a:lnTo>
                      <a:pt x="500" y="135"/>
                    </a:lnTo>
                    <a:lnTo>
                      <a:pt x="516" y="123"/>
                    </a:lnTo>
                    <a:lnTo>
                      <a:pt x="533" y="112"/>
                    </a:lnTo>
                    <a:lnTo>
                      <a:pt x="549" y="104"/>
                    </a:lnTo>
                    <a:lnTo>
                      <a:pt x="566" y="93"/>
                    </a:lnTo>
                    <a:lnTo>
                      <a:pt x="582" y="85"/>
                    </a:lnTo>
                    <a:lnTo>
                      <a:pt x="597" y="76"/>
                    </a:lnTo>
                    <a:lnTo>
                      <a:pt x="613" y="69"/>
                    </a:lnTo>
                    <a:lnTo>
                      <a:pt x="630" y="59"/>
                    </a:lnTo>
                    <a:lnTo>
                      <a:pt x="646" y="55"/>
                    </a:lnTo>
                    <a:lnTo>
                      <a:pt x="663" y="47"/>
                    </a:lnTo>
                    <a:lnTo>
                      <a:pt x="677" y="43"/>
                    </a:lnTo>
                    <a:lnTo>
                      <a:pt x="694" y="36"/>
                    </a:lnTo>
                    <a:lnTo>
                      <a:pt x="708" y="31"/>
                    </a:lnTo>
                    <a:lnTo>
                      <a:pt x="722" y="26"/>
                    </a:lnTo>
                    <a:lnTo>
                      <a:pt x="736" y="24"/>
                    </a:lnTo>
                    <a:lnTo>
                      <a:pt x="751" y="19"/>
                    </a:lnTo>
                    <a:lnTo>
                      <a:pt x="767" y="17"/>
                    </a:lnTo>
                    <a:lnTo>
                      <a:pt x="781" y="12"/>
                    </a:lnTo>
                    <a:lnTo>
                      <a:pt x="793" y="9"/>
                    </a:lnTo>
                    <a:lnTo>
                      <a:pt x="807" y="7"/>
                    </a:lnTo>
                    <a:lnTo>
                      <a:pt x="822" y="7"/>
                    </a:lnTo>
                    <a:lnTo>
                      <a:pt x="834" y="2"/>
                    </a:lnTo>
                    <a:lnTo>
                      <a:pt x="848" y="2"/>
                    </a:lnTo>
                    <a:lnTo>
                      <a:pt x="862" y="2"/>
                    </a:lnTo>
                    <a:lnTo>
                      <a:pt x="876" y="2"/>
                    </a:lnTo>
                    <a:lnTo>
                      <a:pt x="888" y="0"/>
                    </a:lnTo>
                    <a:lnTo>
                      <a:pt x="900" y="0"/>
                    </a:lnTo>
                    <a:lnTo>
                      <a:pt x="912" y="2"/>
                    </a:lnTo>
                    <a:lnTo>
                      <a:pt x="924" y="2"/>
                    </a:lnTo>
                    <a:lnTo>
                      <a:pt x="935" y="2"/>
                    </a:lnTo>
                    <a:lnTo>
                      <a:pt x="945" y="5"/>
                    </a:lnTo>
                    <a:lnTo>
                      <a:pt x="957" y="5"/>
                    </a:lnTo>
                    <a:lnTo>
                      <a:pt x="969" y="7"/>
                    </a:lnTo>
                    <a:lnTo>
                      <a:pt x="978" y="9"/>
                    </a:lnTo>
                    <a:lnTo>
                      <a:pt x="987" y="9"/>
                    </a:lnTo>
                    <a:lnTo>
                      <a:pt x="999" y="12"/>
                    </a:lnTo>
                    <a:lnTo>
                      <a:pt x="1009" y="14"/>
                    </a:lnTo>
                    <a:lnTo>
                      <a:pt x="1018" y="17"/>
                    </a:lnTo>
                    <a:lnTo>
                      <a:pt x="1028" y="21"/>
                    </a:lnTo>
                    <a:lnTo>
                      <a:pt x="1037" y="24"/>
                    </a:lnTo>
                    <a:lnTo>
                      <a:pt x="1047" y="26"/>
                    </a:lnTo>
                    <a:lnTo>
                      <a:pt x="1054" y="28"/>
                    </a:lnTo>
                    <a:lnTo>
                      <a:pt x="1063" y="31"/>
                    </a:lnTo>
                    <a:lnTo>
                      <a:pt x="1070" y="36"/>
                    </a:lnTo>
                    <a:lnTo>
                      <a:pt x="1077" y="38"/>
                    </a:lnTo>
                    <a:lnTo>
                      <a:pt x="1085" y="43"/>
                    </a:lnTo>
                    <a:lnTo>
                      <a:pt x="1092" y="45"/>
                    </a:lnTo>
                    <a:lnTo>
                      <a:pt x="1099" y="50"/>
                    </a:lnTo>
                    <a:lnTo>
                      <a:pt x="1106" y="55"/>
                    </a:lnTo>
                    <a:lnTo>
                      <a:pt x="1111" y="57"/>
                    </a:lnTo>
                    <a:lnTo>
                      <a:pt x="1118" y="59"/>
                    </a:lnTo>
                    <a:lnTo>
                      <a:pt x="1122" y="64"/>
                    </a:lnTo>
                    <a:lnTo>
                      <a:pt x="1127" y="69"/>
                    </a:lnTo>
                    <a:lnTo>
                      <a:pt x="1132" y="71"/>
                    </a:lnTo>
                    <a:lnTo>
                      <a:pt x="1134" y="76"/>
                    </a:lnTo>
                    <a:lnTo>
                      <a:pt x="1139" y="81"/>
                    </a:lnTo>
                    <a:lnTo>
                      <a:pt x="1144" y="83"/>
                    </a:lnTo>
                    <a:lnTo>
                      <a:pt x="1151" y="93"/>
                    </a:lnTo>
                    <a:lnTo>
                      <a:pt x="1156" y="100"/>
                    </a:lnTo>
                    <a:lnTo>
                      <a:pt x="1158" y="107"/>
                    </a:lnTo>
                    <a:lnTo>
                      <a:pt x="1160" y="114"/>
                    </a:lnTo>
                    <a:lnTo>
                      <a:pt x="1160" y="119"/>
                    </a:lnTo>
                    <a:lnTo>
                      <a:pt x="1160" y="123"/>
                    </a:lnTo>
                    <a:lnTo>
                      <a:pt x="1160" y="128"/>
                    </a:lnTo>
                    <a:lnTo>
                      <a:pt x="1160" y="135"/>
                    </a:lnTo>
                    <a:lnTo>
                      <a:pt x="1158" y="140"/>
                    </a:lnTo>
                    <a:lnTo>
                      <a:pt x="1158" y="147"/>
                    </a:lnTo>
                    <a:lnTo>
                      <a:pt x="1156" y="154"/>
                    </a:lnTo>
                    <a:lnTo>
                      <a:pt x="1151" y="164"/>
                    </a:lnTo>
                    <a:lnTo>
                      <a:pt x="1149" y="171"/>
                    </a:lnTo>
                    <a:lnTo>
                      <a:pt x="1144" y="178"/>
                    </a:lnTo>
                    <a:lnTo>
                      <a:pt x="1141" y="183"/>
                    </a:lnTo>
                    <a:lnTo>
                      <a:pt x="1139" y="188"/>
                    </a:lnTo>
                    <a:lnTo>
                      <a:pt x="1137" y="192"/>
                    </a:lnTo>
                    <a:lnTo>
                      <a:pt x="1134" y="197"/>
                    </a:lnTo>
                    <a:lnTo>
                      <a:pt x="1132" y="202"/>
                    </a:lnTo>
                    <a:lnTo>
                      <a:pt x="1130" y="207"/>
                    </a:lnTo>
                    <a:lnTo>
                      <a:pt x="1130" y="211"/>
                    </a:lnTo>
                    <a:lnTo>
                      <a:pt x="1125" y="218"/>
                    </a:lnTo>
                    <a:lnTo>
                      <a:pt x="1122" y="223"/>
                    </a:lnTo>
                    <a:lnTo>
                      <a:pt x="1118" y="228"/>
                    </a:lnTo>
                    <a:lnTo>
                      <a:pt x="1115" y="235"/>
                    </a:lnTo>
                    <a:lnTo>
                      <a:pt x="1113" y="240"/>
                    </a:lnTo>
                    <a:lnTo>
                      <a:pt x="1108" y="245"/>
                    </a:lnTo>
                    <a:lnTo>
                      <a:pt x="1104" y="249"/>
                    </a:lnTo>
                    <a:lnTo>
                      <a:pt x="1101" y="256"/>
                    </a:lnTo>
                    <a:lnTo>
                      <a:pt x="1096" y="261"/>
                    </a:lnTo>
                    <a:lnTo>
                      <a:pt x="1092" y="268"/>
                    </a:lnTo>
                    <a:lnTo>
                      <a:pt x="1087" y="275"/>
                    </a:lnTo>
                    <a:lnTo>
                      <a:pt x="1082" y="280"/>
                    </a:lnTo>
                    <a:lnTo>
                      <a:pt x="1077" y="287"/>
                    </a:lnTo>
                    <a:lnTo>
                      <a:pt x="1073" y="292"/>
                    </a:lnTo>
                    <a:lnTo>
                      <a:pt x="1068" y="299"/>
                    </a:lnTo>
                    <a:lnTo>
                      <a:pt x="1063" y="306"/>
                    </a:lnTo>
                    <a:lnTo>
                      <a:pt x="1056" y="313"/>
                    </a:lnTo>
                    <a:lnTo>
                      <a:pt x="1051" y="318"/>
                    </a:lnTo>
                    <a:lnTo>
                      <a:pt x="1047" y="325"/>
                    </a:lnTo>
                    <a:lnTo>
                      <a:pt x="1040" y="332"/>
                    </a:lnTo>
                    <a:lnTo>
                      <a:pt x="1035" y="342"/>
                    </a:lnTo>
                    <a:lnTo>
                      <a:pt x="1028" y="347"/>
                    </a:lnTo>
                    <a:lnTo>
                      <a:pt x="1021" y="354"/>
                    </a:lnTo>
                    <a:lnTo>
                      <a:pt x="1014" y="361"/>
                    </a:lnTo>
                    <a:lnTo>
                      <a:pt x="1009" y="368"/>
                    </a:lnTo>
                    <a:lnTo>
                      <a:pt x="1002" y="375"/>
                    </a:lnTo>
                    <a:lnTo>
                      <a:pt x="995" y="385"/>
                    </a:lnTo>
                    <a:lnTo>
                      <a:pt x="985" y="392"/>
                    </a:lnTo>
                    <a:lnTo>
                      <a:pt x="980" y="399"/>
                    </a:lnTo>
                    <a:lnTo>
                      <a:pt x="971" y="406"/>
                    </a:lnTo>
                    <a:lnTo>
                      <a:pt x="964" y="413"/>
                    </a:lnTo>
                    <a:lnTo>
                      <a:pt x="957" y="423"/>
                    </a:lnTo>
                    <a:lnTo>
                      <a:pt x="950" y="430"/>
                    </a:lnTo>
                    <a:lnTo>
                      <a:pt x="940" y="437"/>
                    </a:lnTo>
                    <a:lnTo>
                      <a:pt x="931" y="444"/>
                    </a:lnTo>
                    <a:lnTo>
                      <a:pt x="924" y="454"/>
                    </a:lnTo>
                    <a:lnTo>
                      <a:pt x="914" y="463"/>
                    </a:lnTo>
                    <a:lnTo>
                      <a:pt x="912" y="456"/>
                    </a:lnTo>
                    <a:lnTo>
                      <a:pt x="907" y="451"/>
                    </a:lnTo>
                    <a:lnTo>
                      <a:pt x="902" y="446"/>
                    </a:lnTo>
                    <a:lnTo>
                      <a:pt x="900" y="442"/>
                    </a:lnTo>
                    <a:lnTo>
                      <a:pt x="895" y="437"/>
                    </a:lnTo>
                    <a:lnTo>
                      <a:pt x="890" y="430"/>
                    </a:lnTo>
                    <a:lnTo>
                      <a:pt x="886" y="425"/>
                    </a:lnTo>
                    <a:lnTo>
                      <a:pt x="883" y="418"/>
                    </a:lnTo>
                    <a:lnTo>
                      <a:pt x="876" y="413"/>
                    </a:lnTo>
                    <a:lnTo>
                      <a:pt x="874" y="408"/>
                    </a:lnTo>
                    <a:lnTo>
                      <a:pt x="871" y="401"/>
                    </a:lnTo>
                    <a:lnTo>
                      <a:pt x="867" y="397"/>
                    </a:lnTo>
                    <a:lnTo>
                      <a:pt x="862" y="392"/>
                    </a:lnTo>
                    <a:lnTo>
                      <a:pt x="860" y="387"/>
                    </a:lnTo>
                    <a:lnTo>
                      <a:pt x="857" y="382"/>
                    </a:lnTo>
                    <a:lnTo>
                      <a:pt x="855" y="380"/>
                    </a:lnTo>
                    <a:lnTo>
                      <a:pt x="860" y="378"/>
                    </a:lnTo>
                    <a:lnTo>
                      <a:pt x="862" y="375"/>
                    </a:lnTo>
                    <a:lnTo>
                      <a:pt x="867" y="373"/>
                    </a:lnTo>
                    <a:lnTo>
                      <a:pt x="871" y="373"/>
                    </a:lnTo>
                    <a:lnTo>
                      <a:pt x="874" y="373"/>
                    </a:lnTo>
                    <a:lnTo>
                      <a:pt x="876" y="373"/>
                    </a:lnTo>
                    <a:lnTo>
                      <a:pt x="862" y="328"/>
                    </a:lnTo>
                    <a:lnTo>
                      <a:pt x="855" y="330"/>
                    </a:lnTo>
                    <a:lnTo>
                      <a:pt x="845" y="332"/>
                    </a:lnTo>
                    <a:lnTo>
                      <a:pt x="841" y="332"/>
                    </a:lnTo>
                    <a:lnTo>
                      <a:pt x="834" y="335"/>
                    </a:lnTo>
                    <a:lnTo>
                      <a:pt x="829" y="335"/>
                    </a:lnTo>
                    <a:lnTo>
                      <a:pt x="826" y="340"/>
                    </a:lnTo>
                    <a:lnTo>
                      <a:pt x="819" y="340"/>
                    </a:lnTo>
                    <a:lnTo>
                      <a:pt x="815" y="342"/>
                    </a:lnTo>
                    <a:lnTo>
                      <a:pt x="807" y="344"/>
                    </a:lnTo>
                    <a:lnTo>
                      <a:pt x="803" y="344"/>
                    </a:lnTo>
                    <a:lnTo>
                      <a:pt x="798" y="347"/>
                    </a:lnTo>
                    <a:lnTo>
                      <a:pt x="791" y="349"/>
                    </a:lnTo>
                    <a:lnTo>
                      <a:pt x="786" y="349"/>
                    </a:lnTo>
                    <a:lnTo>
                      <a:pt x="779" y="354"/>
                    </a:lnTo>
                    <a:lnTo>
                      <a:pt x="774" y="354"/>
                    </a:lnTo>
                    <a:lnTo>
                      <a:pt x="767" y="356"/>
                    </a:lnTo>
                    <a:lnTo>
                      <a:pt x="760" y="359"/>
                    </a:lnTo>
                    <a:lnTo>
                      <a:pt x="753" y="361"/>
                    </a:lnTo>
                    <a:lnTo>
                      <a:pt x="748" y="361"/>
                    </a:lnTo>
                    <a:lnTo>
                      <a:pt x="741" y="363"/>
                    </a:lnTo>
                    <a:lnTo>
                      <a:pt x="736" y="366"/>
                    </a:lnTo>
                    <a:lnTo>
                      <a:pt x="729" y="368"/>
                    </a:lnTo>
                    <a:lnTo>
                      <a:pt x="722" y="370"/>
                    </a:lnTo>
                    <a:lnTo>
                      <a:pt x="717" y="370"/>
                    </a:lnTo>
                    <a:lnTo>
                      <a:pt x="710" y="373"/>
                    </a:lnTo>
                    <a:lnTo>
                      <a:pt x="706" y="375"/>
                    </a:lnTo>
                    <a:lnTo>
                      <a:pt x="699" y="378"/>
                    </a:lnTo>
                    <a:lnTo>
                      <a:pt x="691" y="378"/>
                    </a:lnTo>
                    <a:lnTo>
                      <a:pt x="684" y="382"/>
                    </a:lnTo>
                    <a:lnTo>
                      <a:pt x="680" y="385"/>
                    </a:lnTo>
                    <a:lnTo>
                      <a:pt x="672" y="385"/>
                    </a:lnTo>
                    <a:lnTo>
                      <a:pt x="668" y="387"/>
                    </a:lnTo>
                    <a:lnTo>
                      <a:pt x="661" y="387"/>
                    </a:lnTo>
                    <a:lnTo>
                      <a:pt x="656" y="389"/>
                    </a:lnTo>
                    <a:lnTo>
                      <a:pt x="649" y="389"/>
                    </a:lnTo>
                    <a:lnTo>
                      <a:pt x="642" y="394"/>
                    </a:lnTo>
                    <a:lnTo>
                      <a:pt x="637" y="394"/>
                    </a:lnTo>
                    <a:lnTo>
                      <a:pt x="632" y="397"/>
                    </a:lnTo>
                    <a:lnTo>
                      <a:pt x="627" y="397"/>
                    </a:lnTo>
                    <a:lnTo>
                      <a:pt x="623" y="399"/>
                    </a:lnTo>
                    <a:lnTo>
                      <a:pt x="618" y="399"/>
                    </a:lnTo>
                    <a:lnTo>
                      <a:pt x="613" y="401"/>
                    </a:lnTo>
                    <a:lnTo>
                      <a:pt x="609" y="401"/>
                    </a:lnTo>
                    <a:lnTo>
                      <a:pt x="601" y="404"/>
                    </a:lnTo>
                    <a:lnTo>
                      <a:pt x="597" y="404"/>
                    </a:lnTo>
                    <a:lnTo>
                      <a:pt x="594" y="408"/>
                    </a:lnTo>
                    <a:lnTo>
                      <a:pt x="585" y="408"/>
                    </a:lnTo>
                    <a:lnTo>
                      <a:pt x="580" y="411"/>
                    </a:lnTo>
                    <a:lnTo>
                      <a:pt x="573" y="411"/>
                    </a:lnTo>
                    <a:lnTo>
                      <a:pt x="568" y="413"/>
                    </a:lnTo>
                    <a:lnTo>
                      <a:pt x="564" y="413"/>
                    </a:lnTo>
                    <a:lnTo>
                      <a:pt x="564" y="408"/>
                    </a:lnTo>
                    <a:lnTo>
                      <a:pt x="566" y="401"/>
                    </a:lnTo>
                    <a:lnTo>
                      <a:pt x="571" y="397"/>
                    </a:lnTo>
                    <a:lnTo>
                      <a:pt x="575" y="389"/>
                    </a:lnTo>
                    <a:lnTo>
                      <a:pt x="580" y="382"/>
                    </a:lnTo>
                    <a:lnTo>
                      <a:pt x="585" y="373"/>
                    </a:lnTo>
                    <a:lnTo>
                      <a:pt x="587" y="368"/>
                    </a:lnTo>
                    <a:lnTo>
                      <a:pt x="592" y="363"/>
                    </a:lnTo>
                    <a:lnTo>
                      <a:pt x="594" y="359"/>
                    </a:lnTo>
                    <a:lnTo>
                      <a:pt x="599" y="354"/>
                    </a:lnTo>
                    <a:lnTo>
                      <a:pt x="601" y="347"/>
                    </a:lnTo>
                    <a:lnTo>
                      <a:pt x="606" y="342"/>
                    </a:lnTo>
                    <a:lnTo>
                      <a:pt x="609" y="335"/>
                    </a:lnTo>
                    <a:lnTo>
                      <a:pt x="611" y="330"/>
                    </a:lnTo>
                    <a:lnTo>
                      <a:pt x="616" y="325"/>
                    </a:lnTo>
                    <a:lnTo>
                      <a:pt x="618" y="321"/>
                    </a:lnTo>
                    <a:lnTo>
                      <a:pt x="623" y="313"/>
                    </a:lnTo>
                    <a:lnTo>
                      <a:pt x="625" y="309"/>
                    </a:lnTo>
                    <a:lnTo>
                      <a:pt x="627" y="302"/>
                    </a:lnTo>
                    <a:lnTo>
                      <a:pt x="632" y="297"/>
                    </a:lnTo>
                    <a:lnTo>
                      <a:pt x="637" y="290"/>
                    </a:lnTo>
                    <a:lnTo>
                      <a:pt x="639" y="285"/>
                    </a:lnTo>
                    <a:lnTo>
                      <a:pt x="644" y="280"/>
                    </a:lnTo>
                    <a:lnTo>
                      <a:pt x="649" y="273"/>
                    </a:lnTo>
                    <a:lnTo>
                      <a:pt x="651" y="266"/>
                    </a:lnTo>
                    <a:lnTo>
                      <a:pt x="656" y="261"/>
                    </a:lnTo>
                    <a:lnTo>
                      <a:pt x="658" y="256"/>
                    </a:lnTo>
                    <a:lnTo>
                      <a:pt x="663" y="249"/>
                    </a:lnTo>
                    <a:lnTo>
                      <a:pt x="665" y="245"/>
                    </a:lnTo>
                    <a:lnTo>
                      <a:pt x="670" y="237"/>
                    </a:lnTo>
                    <a:lnTo>
                      <a:pt x="672" y="233"/>
                    </a:lnTo>
                    <a:lnTo>
                      <a:pt x="677" y="226"/>
                    </a:lnTo>
                    <a:lnTo>
                      <a:pt x="680" y="221"/>
                    </a:lnTo>
                    <a:lnTo>
                      <a:pt x="684" y="216"/>
                    </a:lnTo>
                    <a:lnTo>
                      <a:pt x="687" y="209"/>
                    </a:lnTo>
                    <a:lnTo>
                      <a:pt x="691" y="204"/>
                    </a:lnTo>
                    <a:lnTo>
                      <a:pt x="694" y="199"/>
                    </a:lnTo>
                    <a:lnTo>
                      <a:pt x="696" y="195"/>
                    </a:lnTo>
                    <a:lnTo>
                      <a:pt x="701" y="190"/>
                    </a:lnTo>
                    <a:lnTo>
                      <a:pt x="703" y="185"/>
                    </a:lnTo>
                    <a:lnTo>
                      <a:pt x="706" y="180"/>
                    </a:lnTo>
                    <a:lnTo>
                      <a:pt x="708" y="178"/>
                    </a:lnTo>
                    <a:lnTo>
                      <a:pt x="715" y="169"/>
                    </a:lnTo>
                    <a:lnTo>
                      <a:pt x="720" y="161"/>
                    </a:lnTo>
                    <a:lnTo>
                      <a:pt x="722" y="154"/>
                    </a:lnTo>
                    <a:lnTo>
                      <a:pt x="725" y="150"/>
                    </a:lnTo>
                    <a:lnTo>
                      <a:pt x="732" y="142"/>
                    </a:lnTo>
                    <a:lnTo>
                      <a:pt x="734" y="140"/>
                    </a:lnTo>
                    <a:lnTo>
                      <a:pt x="689" y="123"/>
                    </a:lnTo>
                    <a:lnTo>
                      <a:pt x="682" y="128"/>
                    </a:lnTo>
                    <a:lnTo>
                      <a:pt x="677" y="135"/>
                    </a:lnTo>
                    <a:lnTo>
                      <a:pt x="675" y="140"/>
                    </a:lnTo>
                    <a:lnTo>
                      <a:pt x="672" y="142"/>
                    </a:lnTo>
                    <a:lnTo>
                      <a:pt x="670" y="147"/>
                    </a:lnTo>
                    <a:lnTo>
                      <a:pt x="668" y="152"/>
                    </a:lnTo>
                    <a:lnTo>
                      <a:pt x="663" y="159"/>
                    </a:lnTo>
                    <a:lnTo>
                      <a:pt x="661" y="161"/>
                    </a:lnTo>
                    <a:lnTo>
                      <a:pt x="656" y="166"/>
                    </a:lnTo>
                    <a:lnTo>
                      <a:pt x="654" y="173"/>
                    </a:lnTo>
                    <a:lnTo>
                      <a:pt x="649" y="178"/>
                    </a:lnTo>
                    <a:lnTo>
                      <a:pt x="646" y="183"/>
                    </a:lnTo>
                    <a:lnTo>
                      <a:pt x="642" y="190"/>
                    </a:lnTo>
                    <a:lnTo>
                      <a:pt x="639" y="195"/>
                    </a:lnTo>
                    <a:lnTo>
                      <a:pt x="635" y="202"/>
                    </a:lnTo>
                    <a:lnTo>
                      <a:pt x="632" y="209"/>
                    </a:lnTo>
                    <a:lnTo>
                      <a:pt x="627" y="214"/>
                    </a:lnTo>
                    <a:lnTo>
                      <a:pt x="623" y="221"/>
                    </a:lnTo>
                    <a:lnTo>
                      <a:pt x="620" y="226"/>
                    </a:lnTo>
                    <a:lnTo>
                      <a:pt x="616" y="235"/>
                    </a:lnTo>
                    <a:lnTo>
                      <a:pt x="611" y="240"/>
                    </a:lnTo>
                    <a:lnTo>
                      <a:pt x="609" y="247"/>
                    </a:lnTo>
                    <a:lnTo>
                      <a:pt x="601" y="254"/>
                    </a:lnTo>
                    <a:lnTo>
                      <a:pt x="599" y="261"/>
                    </a:lnTo>
                    <a:lnTo>
                      <a:pt x="594" y="266"/>
                    </a:lnTo>
                    <a:lnTo>
                      <a:pt x="592" y="275"/>
                    </a:lnTo>
                    <a:lnTo>
                      <a:pt x="587" y="283"/>
                    </a:lnTo>
                    <a:lnTo>
                      <a:pt x="582" y="290"/>
                    </a:lnTo>
                    <a:lnTo>
                      <a:pt x="580" y="294"/>
                    </a:lnTo>
                    <a:lnTo>
                      <a:pt x="575" y="304"/>
                    </a:lnTo>
                    <a:lnTo>
                      <a:pt x="571" y="311"/>
                    </a:lnTo>
                    <a:lnTo>
                      <a:pt x="566" y="316"/>
                    </a:lnTo>
                    <a:lnTo>
                      <a:pt x="564" y="323"/>
                    </a:lnTo>
                    <a:lnTo>
                      <a:pt x="559" y="330"/>
                    </a:lnTo>
                    <a:lnTo>
                      <a:pt x="554" y="335"/>
                    </a:lnTo>
                    <a:lnTo>
                      <a:pt x="552" y="342"/>
                    </a:lnTo>
                    <a:lnTo>
                      <a:pt x="547" y="349"/>
                    </a:lnTo>
                    <a:lnTo>
                      <a:pt x="545" y="356"/>
                    </a:lnTo>
                    <a:lnTo>
                      <a:pt x="540" y="361"/>
                    </a:lnTo>
                    <a:lnTo>
                      <a:pt x="537" y="366"/>
                    </a:lnTo>
                    <a:lnTo>
                      <a:pt x="533" y="373"/>
                    </a:lnTo>
                    <a:lnTo>
                      <a:pt x="530" y="378"/>
                    </a:lnTo>
                    <a:lnTo>
                      <a:pt x="528" y="385"/>
                    </a:lnTo>
                    <a:lnTo>
                      <a:pt x="526" y="389"/>
                    </a:lnTo>
                    <a:lnTo>
                      <a:pt x="523" y="394"/>
                    </a:lnTo>
                    <a:lnTo>
                      <a:pt x="519" y="399"/>
                    </a:lnTo>
                    <a:lnTo>
                      <a:pt x="514" y="408"/>
                    </a:lnTo>
                    <a:lnTo>
                      <a:pt x="509" y="416"/>
                    </a:lnTo>
                    <a:lnTo>
                      <a:pt x="504" y="423"/>
                    </a:lnTo>
                    <a:lnTo>
                      <a:pt x="502" y="430"/>
                    </a:lnTo>
                    <a:lnTo>
                      <a:pt x="500" y="435"/>
                    </a:lnTo>
                    <a:lnTo>
                      <a:pt x="497" y="439"/>
                    </a:lnTo>
                    <a:lnTo>
                      <a:pt x="497" y="442"/>
                    </a:lnTo>
                    <a:lnTo>
                      <a:pt x="488" y="446"/>
                    </a:lnTo>
                    <a:lnTo>
                      <a:pt x="481" y="456"/>
                    </a:lnTo>
                    <a:lnTo>
                      <a:pt x="474" y="463"/>
                    </a:lnTo>
                    <a:lnTo>
                      <a:pt x="466" y="470"/>
                    </a:lnTo>
                    <a:lnTo>
                      <a:pt x="459" y="477"/>
                    </a:lnTo>
                    <a:lnTo>
                      <a:pt x="450" y="484"/>
                    </a:lnTo>
                    <a:lnTo>
                      <a:pt x="443" y="494"/>
                    </a:lnTo>
                    <a:lnTo>
                      <a:pt x="436" y="501"/>
                    </a:lnTo>
                    <a:lnTo>
                      <a:pt x="426" y="508"/>
                    </a:lnTo>
                    <a:lnTo>
                      <a:pt x="419" y="518"/>
                    </a:lnTo>
                    <a:lnTo>
                      <a:pt x="412" y="527"/>
                    </a:lnTo>
                    <a:lnTo>
                      <a:pt x="402" y="537"/>
                    </a:lnTo>
                    <a:lnTo>
                      <a:pt x="395" y="544"/>
                    </a:lnTo>
                    <a:lnTo>
                      <a:pt x="388" y="553"/>
                    </a:lnTo>
                    <a:lnTo>
                      <a:pt x="379" y="563"/>
                    </a:lnTo>
                    <a:lnTo>
                      <a:pt x="372" y="575"/>
                    </a:lnTo>
                    <a:lnTo>
                      <a:pt x="362" y="582"/>
                    </a:lnTo>
                    <a:lnTo>
                      <a:pt x="355" y="591"/>
                    </a:lnTo>
                    <a:lnTo>
                      <a:pt x="346" y="601"/>
                    </a:lnTo>
                    <a:lnTo>
                      <a:pt x="339" y="610"/>
                    </a:lnTo>
                    <a:lnTo>
                      <a:pt x="329" y="620"/>
                    </a:lnTo>
                    <a:lnTo>
                      <a:pt x="322" y="632"/>
                    </a:lnTo>
                    <a:lnTo>
                      <a:pt x="315" y="639"/>
                    </a:lnTo>
                    <a:lnTo>
                      <a:pt x="308" y="651"/>
                    </a:lnTo>
                    <a:lnTo>
                      <a:pt x="298" y="660"/>
                    </a:lnTo>
                    <a:lnTo>
                      <a:pt x="291" y="667"/>
                    </a:lnTo>
                    <a:lnTo>
                      <a:pt x="284" y="679"/>
                    </a:lnTo>
                    <a:lnTo>
                      <a:pt x="277" y="689"/>
                    </a:lnTo>
                    <a:lnTo>
                      <a:pt x="267" y="698"/>
                    </a:lnTo>
                    <a:lnTo>
                      <a:pt x="263" y="708"/>
                    </a:lnTo>
                    <a:lnTo>
                      <a:pt x="253" y="717"/>
                    </a:lnTo>
                    <a:lnTo>
                      <a:pt x="249" y="727"/>
                    </a:lnTo>
                    <a:lnTo>
                      <a:pt x="239" y="736"/>
                    </a:lnTo>
                    <a:lnTo>
                      <a:pt x="232" y="746"/>
                    </a:lnTo>
                    <a:lnTo>
                      <a:pt x="225" y="755"/>
                    </a:lnTo>
                    <a:lnTo>
                      <a:pt x="220" y="762"/>
                    </a:lnTo>
                    <a:lnTo>
                      <a:pt x="211" y="772"/>
                    </a:lnTo>
                    <a:lnTo>
                      <a:pt x="206" y="781"/>
                    </a:lnTo>
                    <a:lnTo>
                      <a:pt x="199" y="788"/>
                    </a:lnTo>
                    <a:lnTo>
                      <a:pt x="194" y="798"/>
                    </a:lnTo>
                    <a:lnTo>
                      <a:pt x="187" y="805"/>
                    </a:lnTo>
                    <a:lnTo>
                      <a:pt x="180" y="812"/>
                    </a:lnTo>
                    <a:lnTo>
                      <a:pt x="175" y="819"/>
                    </a:lnTo>
                    <a:lnTo>
                      <a:pt x="170" y="829"/>
                    </a:lnTo>
                    <a:lnTo>
                      <a:pt x="166" y="834"/>
                    </a:lnTo>
                    <a:lnTo>
                      <a:pt x="161" y="841"/>
                    </a:lnTo>
                    <a:lnTo>
                      <a:pt x="156" y="850"/>
                    </a:lnTo>
                    <a:lnTo>
                      <a:pt x="151" y="855"/>
                    </a:lnTo>
                    <a:lnTo>
                      <a:pt x="147" y="860"/>
                    </a:lnTo>
                    <a:lnTo>
                      <a:pt x="142" y="867"/>
                    </a:lnTo>
                    <a:lnTo>
                      <a:pt x="137" y="872"/>
                    </a:lnTo>
                    <a:lnTo>
                      <a:pt x="135" y="879"/>
                    </a:lnTo>
                    <a:lnTo>
                      <a:pt x="128" y="886"/>
                    </a:lnTo>
                    <a:lnTo>
                      <a:pt x="123" y="895"/>
                    </a:lnTo>
                    <a:lnTo>
                      <a:pt x="118" y="900"/>
                    </a:lnTo>
                    <a:lnTo>
                      <a:pt x="116" y="905"/>
                    </a:lnTo>
                    <a:lnTo>
                      <a:pt x="114" y="907"/>
                    </a:lnTo>
                    <a:lnTo>
                      <a:pt x="114" y="910"/>
                    </a:lnTo>
                    <a:lnTo>
                      <a:pt x="118" y="912"/>
                    </a:lnTo>
                    <a:lnTo>
                      <a:pt x="125" y="914"/>
                    </a:lnTo>
                    <a:lnTo>
                      <a:pt x="132" y="921"/>
                    </a:lnTo>
                    <a:lnTo>
                      <a:pt x="140" y="924"/>
                    </a:lnTo>
                    <a:lnTo>
                      <a:pt x="144" y="926"/>
                    </a:lnTo>
                    <a:lnTo>
                      <a:pt x="151" y="926"/>
                    </a:lnTo>
                    <a:lnTo>
                      <a:pt x="156" y="924"/>
                    </a:lnTo>
                    <a:lnTo>
                      <a:pt x="161" y="912"/>
                    </a:lnTo>
                    <a:lnTo>
                      <a:pt x="168" y="902"/>
                    </a:lnTo>
                    <a:lnTo>
                      <a:pt x="175" y="893"/>
                    </a:lnTo>
                    <a:lnTo>
                      <a:pt x="182" y="883"/>
                    </a:lnTo>
                    <a:lnTo>
                      <a:pt x="192" y="872"/>
                    </a:lnTo>
                    <a:lnTo>
                      <a:pt x="199" y="862"/>
                    </a:lnTo>
                    <a:lnTo>
                      <a:pt x="206" y="853"/>
                    </a:lnTo>
                    <a:lnTo>
                      <a:pt x="213" y="841"/>
                    </a:lnTo>
                    <a:lnTo>
                      <a:pt x="222" y="831"/>
                    </a:lnTo>
                    <a:lnTo>
                      <a:pt x="230" y="819"/>
                    </a:lnTo>
                    <a:lnTo>
                      <a:pt x="239" y="810"/>
                    </a:lnTo>
                    <a:lnTo>
                      <a:pt x="246" y="800"/>
                    </a:lnTo>
                    <a:lnTo>
                      <a:pt x="256" y="788"/>
                    </a:lnTo>
                    <a:lnTo>
                      <a:pt x="265" y="779"/>
                    </a:lnTo>
                    <a:lnTo>
                      <a:pt x="272" y="769"/>
                    </a:lnTo>
                    <a:lnTo>
                      <a:pt x="282" y="760"/>
                    </a:lnTo>
                    <a:lnTo>
                      <a:pt x="289" y="748"/>
                    </a:lnTo>
                    <a:lnTo>
                      <a:pt x="298" y="739"/>
                    </a:lnTo>
                    <a:lnTo>
                      <a:pt x="308" y="729"/>
                    </a:lnTo>
                    <a:lnTo>
                      <a:pt x="317" y="720"/>
                    </a:lnTo>
                    <a:lnTo>
                      <a:pt x="324" y="708"/>
                    </a:lnTo>
                    <a:lnTo>
                      <a:pt x="334" y="701"/>
                    </a:lnTo>
                    <a:lnTo>
                      <a:pt x="343" y="689"/>
                    </a:lnTo>
                    <a:lnTo>
                      <a:pt x="350" y="682"/>
                    </a:lnTo>
                    <a:lnTo>
                      <a:pt x="360" y="672"/>
                    </a:lnTo>
                    <a:lnTo>
                      <a:pt x="367" y="663"/>
                    </a:lnTo>
                    <a:lnTo>
                      <a:pt x="376" y="653"/>
                    </a:lnTo>
                    <a:lnTo>
                      <a:pt x="386" y="646"/>
                    </a:lnTo>
                    <a:lnTo>
                      <a:pt x="393" y="636"/>
                    </a:lnTo>
                    <a:lnTo>
                      <a:pt x="402" y="627"/>
                    </a:lnTo>
                    <a:lnTo>
                      <a:pt x="412" y="620"/>
                    </a:lnTo>
                    <a:lnTo>
                      <a:pt x="419" y="610"/>
                    </a:lnTo>
                    <a:lnTo>
                      <a:pt x="426" y="603"/>
                    </a:lnTo>
                    <a:lnTo>
                      <a:pt x="433" y="594"/>
                    </a:lnTo>
                    <a:lnTo>
                      <a:pt x="443" y="587"/>
                    </a:lnTo>
                    <a:lnTo>
                      <a:pt x="450" y="579"/>
                    </a:lnTo>
                    <a:lnTo>
                      <a:pt x="457" y="572"/>
                    </a:lnTo>
                    <a:lnTo>
                      <a:pt x="464" y="565"/>
                    </a:lnTo>
                    <a:lnTo>
                      <a:pt x="471" y="556"/>
                    </a:lnTo>
                    <a:lnTo>
                      <a:pt x="478" y="551"/>
                    </a:lnTo>
                    <a:lnTo>
                      <a:pt x="483" y="544"/>
                    </a:lnTo>
                    <a:lnTo>
                      <a:pt x="490" y="537"/>
                    </a:lnTo>
                    <a:lnTo>
                      <a:pt x="497" y="530"/>
                    </a:lnTo>
                    <a:lnTo>
                      <a:pt x="504" y="525"/>
                    </a:lnTo>
                    <a:lnTo>
                      <a:pt x="509" y="520"/>
                    </a:lnTo>
                    <a:lnTo>
                      <a:pt x="516" y="513"/>
                    </a:lnTo>
                    <a:lnTo>
                      <a:pt x="521" y="508"/>
                    </a:lnTo>
                    <a:lnTo>
                      <a:pt x="528" y="506"/>
                    </a:lnTo>
                    <a:lnTo>
                      <a:pt x="530" y="499"/>
                    </a:lnTo>
                    <a:lnTo>
                      <a:pt x="537" y="494"/>
                    </a:lnTo>
                    <a:lnTo>
                      <a:pt x="542" y="492"/>
                    </a:lnTo>
                    <a:lnTo>
                      <a:pt x="545" y="487"/>
                    </a:lnTo>
                    <a:lnTo>
                      <a:pt x="554" y="480"/>
                    </a:lnTo>
                    <a:lnTo>
                      <a:pt x="559" y="475"/>
                    </a:lnTo>
                    <a:lnTo>
                      <a:pt x="566" y="470"/>
                    </a:lnTo>
                    <a:lnTo>
                      <a:pt x="568" y="468"/>
                    </a:lnTo>
                    <a:lnTo>
                      <a:pt x="571" y="465"/>
                    </a:lnTo>
                    <a:lnTo>
                      <a:pt x="575" y="463"/>
                    </a:lnTo>
                    <a:lnTo>
                      <a:pt x="578" y="463"/>
                    </a:lnTo>
                    <a:lnTo>
                      <a:pt x="582" y="461"/>
                    </a:lnTo>
                    <a:lnTo>
                      <a:pt x="587" y="458"/>
                    </a:lnTo>
                    <a:lnTo>
                      <a:pt x="594" y="456"/>
                    </a:lnTo>
                    <a:lnTo>
                      <a:pt x="599" y="456"/>
                    </a:lnTo>
                    <a:lnTo>
                      <a:pt x="609" y="454"/>
                    </a:lnTo>
                    <a:lnTo>
                      <a:pt x="616" y="451"/>
                    </a:lnTo>
                    <a:lnTo>
                      <a:pt x="623" y="449"/>
                    </a:lnTo>
                    <a:lnTo>
                      <a:pt x="632" y="446"/>
                    </a:lnTo>
                    <a:lnTo>
                      <a:pt x="635" y="444"/>
                    </a:lnTo>
                    <a:lnTo>
                      <a:pt x="639" y="444"/>
                    </a:lnTo>
                    <a:lnTo>
                      <a:pt x="646" y="442"/>
                    </a:lnTo>
                    <a:lnTo>
                      <a:pt x="651" y="442"/>
                    </a:lnTo>
                    <a:lnTo>
                      <a:pt x="654" y="439"/>
                    </a:lnTo>
                    <a:lnTo>
                      <a:pt x="658" y="437"/>
                    </a:lnTo>
                    <a:lnTo>
                      <a:pt x="663" y="437"/>
                    </a:lnTo>
                    <a:lnTo>
                      <a:pt x="668" y="435"/>
                    </a:lnTo>
                    <a:lnTo>
                      <a:pt x="675" y="432"/>
                    </a:lnTo>
                    <a:lnTo>
                      <a:pt x="680" y="432"/>
                    </a:lnTo>
                    <a:lnTo>
                      <a:pt x="684" y="430"/>
                    </a:lnTo>
                    <a:lnTo>
                      <a:pt x="689" y="430"/>
                    </a:lnTo>
                    <a:lnTo>
                      <a:pt x="694" y="427"/>
                    </a:lnTo>
                    <a:lnTo>
                      <a:pt x="699" y="425"/>
                    </a:lnTo>
                    <a:lnTo>
                      <a:pt x="703" y="423"/>
                    </a:lnTo>
                    <a:lnTo>
                      <a:pt x="708" y="423"/>
                    </a:lnTo>
                    <a:lnTo>
                      <a:pt x="715" y="420"/>
                    </a:lnTo>
                    <a:lnTo>
                      <a:pt x="720" y="418"/>
                    </a:lnTo>
                    <a:lnTo>
                      <a:pt x="725" y="418"/>
                    </a:lnTo>
                    <a:lnTo>
                      <a:pt x="729" y="416"/>
                    </a:lnTo>
                    <a:lnTo>
                      <a:pt x="734" y="413"/>
                    </a:lnTo>
                    <a:lnTo>
                      <a:pt x="739" y="413"/>
                    </a:lnTo>
                    <a:lnTo>
                      <a:pt x="746" y="411"/>
                    </a:lnTo>
                    <a:lnTo>
                      <a:pt x="751" y="411"/>
                    </a:lnTo>
                    <a:lnTo>
                      <a:pt x="755" y="408"/>
                    </a:lnTo>
                    <a:lnTo>
                      <a:pt x="760" y="408"/>
                    </a:lnTo>
                    <a:lnTo>
                      <a:pt x="765" y="404"/>
                    </a:lnTo>
                    <a:lnTo>
                      <a:pt x="772" y="404"/>
                    </a:lnTo>
                    <a:lnTo>
                      <a:pt x="774" y="401"/>
                    </a:lnTo>
                    <a:lnTo>
                      <a:pt x="779" y="401"/>
                    </a:lnTo>
                    <a:lnTo>
                      <a:pt x="784" y="399"/>
                    </a:lnTo>
                    <a:lnTo>
                      <a:pt x="789" y="399"/>
                    </a:lnTo>
                    <a:lnTo>
                      <a:pt x="793" y="397"/>
                    </a:lnTo>
                    <a:lnTo>
                      <a:pt x="800" y="394"/>
                    </a:lnTo>
                    <a:lnTo>
                      <a:pt x="803" y="394"/>
                    </a:lnTo>
                    <a:lnTo>
                      <a:pt x="807" y="392"/>
                    </a:lnTo>
                    <a:lnTo>
                      <a:pt x="817" y="389"/>
                    </a:lnTo>
                    <a:lnTo>
                      <a:pt x="826" y="387"/>
                    </a:lnTo>
                    <a:lnTo>
                      <a:pt x="834" y="385"/>
                    </a:lnTo>
                    <a:lnTo>
                      <a:pt x="841" y="385"/>
                    </a:lnTo>
                    <a:lnTo>
                      <a:pt x="843" y="387"/>
                    </a:lnTo>
                    <a:lnTo>
                      <a:pt x="848" y="392"/>
                    </a:lnTo>
                    <a:lnTo>
                      <a:pt x="850" y="397"/>
                    </a:lnTo>
                    <a:lnTo>
                      <a:pt x="855" y="401"/>
                    </a:lnTo>
                    <a:lnTo>
                      <a:pt x="860" y="408"/>
                    </a:lnTo>
                    <a:lnTo>
                      <a:pt x="862" y="413"/>
                    </a:lnTo>
                    <a:lnTo>
                      <a:pt x="869" y="418"/>
                    </a:lnTo>
                    <a:lnTo>
                      <a:pt x="874" y="427"/>
                    </a:lnTo>
                    <a:lnTo>
                      <a:pt x="876" y="432"/>
                    </a:lnTo>
                    <a:lnTo>
                      <a:pt x="883" y="437"/>
                    </a:lnTo>
                    <a:lnTo>
                      <a:pt x="886" y="444"/>
                    </a:lnTo>
                    <a:lnTo>
                      <a:pt x="890" y="451"/>
                    </a:lnTo>
                    <a:lnTo>
                      <a:pt x="895" y="456"/>
                    </a:lnTo>
                    <a:lnTo>
                      <a:pt x="897" y="461"/>
                    </a:lnTo>
                    <a:lnTo>
                      <a:pt x="902" y="465"/>
                    </a:lnTo>
                    <a:lnTo>
                      <a:pt x="905" y="470"/>
                    </a:lnTo>
                    <a:lnTo>
                      <a:pt x="900" y="473"/>
                    </a:lnTo>
                    <a:lnTo>
                      <a:pt x="895" y="477"/>
                    </a:lnTo>
                    <a:lnTo>
                      <a:pt x="890" y="480"/>
                    </a:lnTo>
                    <a:lnTo>
                      <a:pt x="886" y="484"/>
                    </a:lnTo>
                    <a:lnTo>
                      <a:pt x="881" y="487"/>
                    </a:lnTo>
                    <a:lnTo>
                      <a:pt x="876" y="494"/>
                    </a:lnTo>
                    <a:lnTo>
                      <a:pt x="871" y="496"/>
                    </a:lnTo>
                    <a:lnTo>
                      <a:pt x="867" y="501"/>
                    </a:lnTo>
                    <a:lnTo>
                      <a:pt x="860" y="506"/>
                    </a:lnTo>
                    <a:lnTo>
                      <a:pt x="855" y="511"/>
                    </a:lnTo>
                    <a:lnTo>
                      <a:pt x="848" y="513"/>
                    </a:lnTo>
                    <a:lnTo>
                      <a:pt x="843" y="520"/>
                    </a:lnTo>
                    <a:lnTo>
                      <a:pt x="836" y="522"/>
                    </a:lnTo>
                    <a:lnTo>
                      <a:pt x="831" y="527"/>
                    </a:lnTo>
                    <a:lnTo>
                      <a:pt x="826" y="532"/>
                    </a:lnTo>
                    <a:lnTo>
                      <a:pt x="822" y="537"/>
                    </a:lnTo>
                    <a:lnTo>
                      <a:pt x="817" y="539"/>
                    </a:lnTo>
                    <a:lnTo>
                      <a:pt x="810" y="544"/>
                    </a:lnTo>
                    <a:lnTo>
                      <a:pt x="805" y="549"/>
                    </a:lnTo>
                    <a:lnTo>
                      <a:pt x="800" y="553"/>
                    </a:lnTo>
                    <a:lnTo>
                      <a:pt x="793" y="558"/>
                    </a:lnTo>
                    <a:lnTo>
                      <a:pt x="786" y="563"/>
                    </a:lnTo>
                    <a:lnTo>
                      <a:pt x="781" y="568"/>
                    </a:lnTo>
                    <a:lnTo>
                      <a:pt x="777" y="572"/>
                    </a:lnTo>
                    <a:lnTo>
                      <a:pt x="770" y="577"/>
                    </a:lnTo>
                    <a:lnTo>
                      <a:pt x="762" y="579"/>
                    </a:lnTo>
                    <a:lnTo>
                      <a:pt x="758" y="584"/>
                    </a:lnTo>
                    <a:lnTo>
                      <a:pt x="751" y="589"/>
                    </a:lnTo>
                    <a:lnTo>
                      <a:pt x="744" y="594"/>
                    </a:lnTo>
                    <a:lnTo>
                      <a:pt x="739" y="598"/>
                    </a:lnTo>
                    <a:lnTo>
                      <a:pt x="732" y="603"/>
                    </a:lnTo>
                    <a:lnTo>
                      <a:pt x="725" y="608"/>
                    </a:lnTo>
                    <a:lnTo>
                      <a:pt x="720" y="613"/>
                    </a:lnTo>
                    <a:lnTo>
                      <a:pt x="713" y="617"/>
                    </a:lnTo>
                    <a:lnTo>
                      <a:pt x="706" y="622"/>
                    </a:lnTo>
                    <a:lnTo>
                      <a:pt x="701" y="627"/>
                    </a:lnTo>
                    <a:lnTo>
                      <a:pt x="691" y="632"/>
                    </a:lnTo>
                    <a:lnTo>
                      <a:pt x="684" y="636"/>
                    </a:lnTo>
                    <a:lnTo>
                      <a:pt x="677" y="639"/>
                    </a:lnTo>
                    <a:lnTo>
                      <a:pt x="672" y="646"/>
                    </a:lnTo>
                    <a:lnTo>
                      <a:pt x="665" y="648"/>
                    </a:lnTo>
                    <a:lnTo>
                      <a:pt x="658" y="653"/>
                    </a:lnTo>
                    <a:lnTo>
                      <a:pt x="651" y="658"/>
                    </a:lnTo>
                    <a:lnTo>
                      <a:pt x="644" y="663"/>
                    </a:lnTo>
                    <a:lnTo>
                      <a:pt x="637" y="667"/>
                    </a:lnTo>
                    <a:lnTo>
                      <a:pt x="630" y="672"/>
                    </a:lnTo>
                    <a:lnTo>
                      <a:pt x="623" y="677"/>
                    </a:lnTo>
                    <a:lnTo>
                      <a:pt x="616" y="682"/>
                    </a:lnTo>
                    <a:lnTo>
                      <a:pt x="609" y="686"/>
                    </a:lnTo>
                    <a:lnTo>
                      <a:pt x="599" y="691"/>
                    </a:lnTo>
                    <a:lnTo>
                      <a:pt x="592" y="696"/>
                    </a:lnTo>
                    <a:lnTo>
                      <a:pt x="585" y="701"/>
                    </a:lnTo>
                    <a:lnTo>
                      <a:pt x="578" y="705"/>
                    </a:lnTo>
                    <a:lnTo>
                      <a:pt x="571" y="710"/>
                    </a:lnTo>
                    <a:lnTo>
                      <a:pt x="564" y="715"/>
                    </a:lnTo>
                    <a:lnTo>
                      <a:pt x="554" y="720"/>
                    </a:lnTo>
                    <a:lnTo>
                      <a:pt x="545" y="724"/>
                    </a:lnTo>
                    <a:lnTo>
                      <a:pt x="537" y="729"/>
                    </a:lnTo>
                    <a:lnTo>
                      <a:pt x="530" y="734"/>
                    </a:lnTo>
                    <a:lnTo>
                      <a:pt x="523" y="741"/>
                    </a:lnTo>
                    <a:lnTo>
                      <a:pt x="514" y="743"/>
                    </a:lnTo>
                    <a:lnTo>
                      <a:pt x="507" y="748"/>
                    </a:lnTo>
                    <a:lnTo>
                      <a:pt x="497" y="755"/>
                    </a:lnTo>
                    <a:lnTo>
                      <a:pt x="490" y="760"/>
                    </a:lnTo>
                    <a:lnTo>
                      <a:pt x="488" y="760"/>
                    </a:lnTo>
                    <a:lnTo>
                      <a:pt x="485" y="762"/>
                    </a:lnTo>
                    <a:lnTo>
                      <a:pt x="481" y="765"/>
                    </a:lnTo>
                    <a:lnTo>
                      <a:pt x="474" y="769"/>
                    </a:lnTo>
                    <a:lnTo>
                      <a:pt x="469" y="772"/>
                    </a:lnTo>
                    <a:lnTo>
                      <a:pt x="464" y="774"/>
                    </a:lnTo>
                    <a:lnTo>
                      <a:pt x="459" y="777"/>
                    </a:lnTo>
                    <a:lnTo>
                      <a:pt x="455" y="781"/>
                    </a:lnTo>
                    <a:lnTo>
                      <a:pt x="447" y="786"/>
                    </a:lnTo>
                    <a:lnTo>
                      <a:pt x="443" y="788"/>
                    </a:lnTo>
                    <a:lnTo>
                      <a:pt x="438" y="796"/>
                    </a:lnTo>
                    <a:lnTo>
                      <a:pt x="431" y="800"/>
                    </a:lnTo>
                    <a:lnTo>
                      <a:pt x="426" y="803"/>
                    </a:lnTo>
                    <a:lnTo>
                      <a:pt x="419" y="810"/>
                    </a:lnTo>
                    <a:lnTo>
                      <a:pt x="412" y="815"/>
                    </a:lnTo>
                    <a:lnTo>
                      <a:pt x="402" y="819"/>
                    </a:lnTo>
                    <a:lnTo>
                      <a:pt x="395" y="824"/>
                    </a:lnTo>
                    <a:lnTo>
                      <a:pt x="388" y="829"/>
                    </a:lnTo>
                    <a:lnTo>
                      <a:pt x="379" y="836"/>
                    </a:lnTo>
                    <a:lnTo>
                      <a:pt x="372" y="841"/>
                    </a:lnTo>
                    <a:lnTo>
                      <a:pt x="362" y="845"/>
                    </a:lnTo>
                    <a:lnTo>
                      <a:pt x="355" y="855"/>
                    </a:lnTo>
                    <a:lnTo>
                      <a:pt x="346" y="860"/>
                    </a:lnTo>
                    <a:lnTo>
                      <a:pt x="336" y="867"/>
                    </a:lnTo>
                    <a:lnTo>
                      <a:pt x="329" y="872"/>
                    </a:lnTo>
                    <a:lnTo>
                      <a:pt x="320" y="881"/>
                    </a:lnTo>
                    <a:lnTo>
                      <a:pt x="310" y="886"/>
                    </a:lnTo>
                    <a:lnTo>
                      <a:pt x="303" y="893"/>
                    </a:lnTo>
                    <a:lnTo>
                      <a:pt x="294" y="898"/>
                    </a:lnTo>
                    <a:lnTo>
                      <a:pt x="284" y="905"/>
                    </a:lnTo>
                    <a:lnTo>
                      <a:pt x="275" y="910"/>
                    </a:lnTo>
                    <a:lnTo>
                      <a:pt x="265" y="919"/>
                    </a:lnTo>
                    <a:lnTo>
                      <a:pt x="256" y="924"/>
                    </a:lnTo>
                    <a:lnTo>
                      <a:pt x="249" y="931"/>
                    </a:lnTo>
                    <a:lnTo>
                      <a:pt x="239" y="936"/>
                    </a:lnTo>
                    <a:lnTo>
                      <a:pt x="230" y="943"/>
                    </a:lnTo>
                    <a:lnTo>
                      <a:pt x="220" y="950"/>
                    </a:lnTo>
                    <a:lnTo>
                      <a:pt x="213" y="955"/>
                    </a:lnTo>
                    <a:lnTo>
                      <a:pt x="204" y="962"/>
                    </a:lnTo>
                    <a:lnTo>
                      <a:pt x="196" y="967"/>
                    </a:lnTo>
                    <a:lnTo>
                      <a:pt x="187" y="971"/>
                    </a:lnTo>
                    <a:lnTo>
                      <a:pt x="180" y="978"/>
                    </a:lnTo>
                    <a:lnTo>
                      <a:pt x="170" y="983"/>
                    </a:lnTo>
                    <a:lnTo>
                      <a:pt x="166" y="990"/>
                    </a:lnTo>
                    <a:lnTo>
                      <a:pt x="156" y="995"/>
                    </a:lnTo>
                    <a:lnTo>
                      <a:pt x="149" y="1000"/>
                    </a:lnTo>
                    <a:lnTo>
                      <a:pt x="142" y="1005"/>
                    </a:lnTo>
                    <a:lnTo>
                      <a:pt x="137" y="1009"/>
                    </a:lnTo>
                    <a:lnTo>
                      <a:pt x="130" y="1014"/>
                    </a:lnTo>
                    <a:lnTo>
                      <a:pt x="123" y="1019"/>
                    </a:lnTo>
                    <a:lnTo>
                      <a:pt x="118" y="1024"/>
                    </a:lnTo>
                    <a:lnTo>
                      <a:pt x="114" y="1026"/>
                    </a:lnTo>
                    <a:lnTo>
                      <a:pt x="109" y="1031"/>
                    </a:lnTo>
                    <a:lnTo>
                      <a:pt x="102" y="1035"/>
                    </a:lnTo>
                    <a:lnTo>
                      <a:pt x="99" y="1038"/>
                    </a:lnTo>
                    <a:lnTo>
                      <a:pt x="95" y="1040"/>
                    </a:lnTo>
                    <a:lnTo>
                      <a:pt x="87" y="1045"/>
                    </a:lnTo>
                    <a:lnTo>
                      <a:pt x="85" y="1050"/>
                    </a:lnTo>
                    <a:lnTo>
                      <a:pt x="76" y="1054"/>
                    </a:lnTo>
                    <a:lnTo>
                      <a:pt x="69" y="1059"/>
                    </a:lnTo>
                    <a:lnTo>
                      <a:pt x="59" y="1059"/>
                    </a:lnTo>
                    <a:lnTo>
                      <a:pt x="52" y="1059"/>
                    </a:lnTo>
                    <a:lnTo>
                      <a:pt x="45" y="1054"/>
                    </a:lnTo>
                    <a:lnTo>
                      <a:pt x="35" y="1052"/>
                    </a:lnTo>
                    <a:lnTo>
                      <a:pt x="31" y="1050"/>
                    </a:lnTo>
                    <a:lnTo>
                      <a:pt x="26" y="1047"/>
                    </a:lnTo>
                    <a:lnTo>
                      <a:pt x="19" y="1040"/>
                    </a:lnTo>
                    <a:lnTo>
                      <a:pt x="14" y="1038"/>
                    </a:lnTo>
                    <a:lnTo>
                      <a:pt x="7" y="1033"/>
                    </a:lnTo>
                    <a:lnTo>
                      <a:pt x="5" y="1026"/>
                    </a:lnTo>
                    <a:lnTo>
                      <a:pt x="0" y="1021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69" name="Freeform 147"/>
              <p:cNvSpPr>
                <a:spLocks noChangeAspect="1"/>
              </p:cNvSpPr>
              <p:nvPr/>
            </p:nvSpPr>
            <p:spPr bwMode="auto">
              <a:xfrm>
                <a:off x="2281" y="8977"/>
                <a:ext cx="500" cy="1237"/>
              </a:xfrm>
              <a:custGeom>
                <a:avLst/>
                <a:gdLst>
                  <a:gd name="T0" fmla="*/ 280 w 500"/>
                  <a:gd name="T1" fmla="*/ 1164 h 1237"/>
                  <a:gd name="T2" fmla="*/ 235 w 500"/>
                  <a:gd name="T3" fmla="*/ 1081 h 1237"/>
                  <a:gd name="T4" fmla="*/ 180 w 500"/>
                  <a:gd name="T5" fmla="*/ 964 h 1237"/>
                  <a:gd name="T6" fmla="*/ 119 w 500"/>
                  <a:gd name="T7" fmla="*/ 824 h 1237"/>
                  <a:gd name="T8" fmla="*/ 64 w 500"/>
                  <a:gd name="T9" fmla="*/ 667 h 1237"/>
                  <a:gd name="T10" fmla="*/ 22 w 500"/>
                  <a:gd name="T11" fmla="*/ 504 h 1237"/>
                  <a:gd name="T12" fmla="*/ 3 w 500"/>
                  <a:gd name="T13" fmla="*/ 352 h 1237"/>
                  <a:gd name="T14" fmla="*/ 5 w 500"/>
                  <a:gd name="T15" fmla="*/ 226 h 1237"/>
                  <a:gd name="T16" fmla="*/ 29 w 500"/>
                  <a:gd name="T17" fmla="*/ 131 h 1237"/>
                  <a:gd name="T18" fmla="*/ 69 w 500"/>
                  <a:gd name="T19" fmla="*/ 59 h 1237"/>
                  <a:gd name="T20" fmla="*/ 121 w 500"/>
                  <a:gd name="T21" fmla="*/ 17 h 1237"/>
                  <a:gd name="T22" fmla="*/ 192 w 500"/>
                  <a:gd name="T23" fmla="*/ 0 h 1237"/>
                  <a:gd name="T24" fmla="*/ 268 w 500"/>
                  <a:gd name="T25" fmla="*/ 10 h 1237"/>
                  <a:gd name="T26" fmla="*/ 337 w 500"/>
                  <a:gd name="T27" fmla="*/ 55 h 1237"/>
                  <a:gd name="T28" fmla="*/ 391 w 500"/>
                  <a:gd name="T29" fmla="*/ 128 h 1237"/>
                  <a:gd name="T30" fmla="*/ 436 w 500"/>
                  <a:gd name="T31" fmla="*/ 221 h 1237"/>
                  <a:gd name="T32" fmla="*/ 469 w 500"/>
                  <a:gd name="T33" fmla="*/ 321 h 1237"/>
                  <a:gd name="T34" fmla="*/ 491 w 500"/>
                  <a:gd name="T35" fmla="*/ 418 h 1237"/>
                  <a:gd name="T36" fmla="*/ 500 w 500"/>
                  <a:gd name="T37" fmla="*/ 499 h 1237"/>
                  <a:gd name="T38" fmla="*/ 500 w 500"/>
                  <a:gd name="T39" fmla="*/ 561 h 1237"/>
                  <a:gd name="T40" fmla="*/ 460 w 500"/>
                  <a:gd name="T41" fmla="*/ 596 h 1237"/>
                  <a:gd name="T42" fmla="*/ 419 w 500"/>
                  <a:gd name="T43" fmla="*/ 558 h 1237"/>
                  <a:gd name="T44" fmla="*/ 386 w 500"/>
                  <a:gd name="T45" fmla="*/ 620 h 1237"/>
                  <a:gd name="T46" fmla="*/ 346 w 500"/>
                  <a:gd name="T47" fmla="*/ 677 h 1237"/>
                  <a:gd name="T48" fmla="*/ 299 w 500"/>
                  <a:gd name="T49" fmla="*/ 703 h 1237"/>
                  <a:gd name="T50" fmla="*/ 277 w 500"/>
                  <a:gd name="T51" fmla="*/ 575 h 1237"/>
                  <a:gd name="T52" fmla="*/ 261 w 500"/>
                  <a:gd name="T53" fmla="*/ 458 h 1237"/>
                  <a:gd name="T54" fmla="*/ 249 w 500"/>
                  <a:gd name="T55" fmla="*/ 361 h 1237"/>
                  <a:gd name="T56" fmla="*/ 239 w 500"/>
                  <a:gd name="T57" fmla="*/ 280 h 1237"/>
                  <a:gd name="T58" fmla="*/ 235 w 500"/>
                  <a:gd name="T59" fmla="*/ 228 h 1237"/>
                  <a:gd name="T60" fmla="*/ 187 w 500"/>
                  <a:gd name="T61" fmla="*/ 240 h 1237"/>
                  <a:gd name="T62" fmla="*/ 190 w 500"/>
                  <a:gd name="T63" fmla="*/ 321 h 1237"/>
                  <a:gd name="T64" fmla="*/ 194 w 500"/>
                  <a:gd name="T65" fmla="*/ 378 h 1237"/>
                  <a:gd name="T66" fmla="*/ 199 w 500"/>
                  <a:gd name="T67" fmla="*/ 428 h 1237"/>
                  <a:gd name="T68" fmla="*/ 204 w 500"/>
                  <a:gd name="T69" fmla="*/ 477 h 1237"/>
                  <a:gd name="T70" fmla="*/ 190 w 500"/>
                  <a:gd name="T71" fmla="*/ 487 h 1237"/>
                  <a:gd name="T72" fmla="*/ 131 w 500"/>
                  <a:gd name="T73" fmla="*/ 420 h 1237"/>
                  <a:gd name="T74" fmla="*/ 78 w 500"/>
                  <a:gd name="T75" fmla="*/ 359 h 1237"/>
                  <a:gd name="T76" fmla="*/ 43 w 500"/>
                  <a:gd name="T77" fmla="*/ 371 h 1237"/>
                  <a:gd name="T78" fmla="*/ 97 w 500"/>
                  <a:gd name="T79" fmla="*/ 437 h 1237"/>
                  <a:gd name="T80" fmla="*/ 168 w 500"/>
                  <a:gd name="T81" fmla="*/ 520 h 1237"/>
                  <a:gd name="T82" fmla="*/ 223 w 500"/>
                  <a:gd name="T83" fmla="*/ 580 h 1237"/>
                  <a:gd name="T84" fmla="*/ 239 w 500"/>
                  <a:gd name="T85" fmla="*/ 686 h 1237"/>
                  <a:gd name="T86" fmla="*/ 261 w 500"/>
                  <a:gd name="T87" fmla="*/ 784 h 1237"/>
                  <a:gd name="T88" fmla="*/ 280 w 500"/>
                  <a:gd name="T89" fmla="*/ 872 h 1237"/>
                  <a:gd name="T90" fmla="*/ 296 w 500"/>
                  <a:gd name="T91" fmla="*/ 941 h 1237"/>
                  <a:gd name="T92" fmla="*/ 311 w 500"/>
                  <a:gd name="T93" fmla="*/ 1000 h 1237"/>
                  <a:gd name="T94" fmla="*/ 356 w 500"/>
                  <a:gd name="T95" fmla="*/ 976 h 1237"/>
                  <a:gd name="T96" fmla="*/ 339 w 500"/>
                  <a:gd name="T97" fmla="*/ 907 h 1237"/>
                  <a:gd name="T98" fmla="*/ 325 w 500"/>
                  <a:gd name="T99" fmla="*/ 841 h 1237"/>
                  <a:gd name="T100" fmla="*/ 320 w 500"/>
                  <a:gd name="T101" fmla="*/ 779 h 1237"/>
                  <a:gd name="T102" fmla="*/ 363 w 500"/>
                  <a:gd name="T103" fmla="*/ 722 h 1237"/>
                  <a:gd name="T104" fmla="*/ 403 w 500"/>
                  <a:gd name="T105" fmla="*/ 660 h 1237"/>
                  <a:gd name="T106" fmla="*/ 434 w 500"/>
                  <a:gd name="T107" fmla="*/ 606 h 1237"/>
                  <a:gd name="T108" fmla="*/ 498 w 500"/>
                  <a:gd name="T109" fmla="*/ 625 h 1237"/>
                  <a:gd name="T110" fmla="*/ 488 w 500"/>
                  <a:gd name="T111" fmla="*/ 717 h 1237"/>
                  <a:gd name="T112" fmla="*/ 474 w 500"/>
                  <a:gd name="T113" fmla="*/ 817 h 1237"/>
                  <a:gd name="T114" fmla="*/ 455 w 500"/>
                  <a:gd name="T115" fmla="*/ 917 h 1237"/>
                  <a:gd name="T116" fmla="*/ 431 w 500"/>
                  <a:gd name="T117" fmla="*/ 1014 h 1237"/>
                  <a:gd name="T118" fmla="*/ 408 w 500"/>
                  <a:gd name="T119" fmla="*/ 1102 h 1237"/>
                  <a:gd name="T120" fmla="*/ 379 w 500"/>
                  <a:gd name="T121" fmla="*/ 1173 h 1237"/>
                  <a:gd name="T122" fmla="*/ 356 w 500"/>
                  <a:gd name="T123" fmla="*/ 1226 h 1237"/>
                  <a:gd name="T124" fmla="*/ 306 w 500"/>
                  <a:gd name="T125" fmla="*/ 1209 h 12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0"/>
                  <a:gd name="T190" fmla="*/ 0 h 1237"/>
                  <a:gd name="T191" fmla="*/ 500 w 500"/>
                  <a:gd name="T192" fmla="*/ 1237 h 12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0" h="1237">
                    <a:moveTo>
                      <a:pt x="306" y="1209"/>
                    </a:moveTo>
                    <a:lnTo>
                      <a:pt x="303" y="1207"/>
                    </a:lnTo>
                    <a:lnTo>
                      <a:pt x="301" y="1204"/>
                    </a:lnTo>
                    <a:lnTo>
                      <a:pt x="299" y="1199"/>
                    </a:lnTo>
                    <a:lnTo>
                      <a:pt x="294" y="1192"/>
                    </a:lnTo>
                    <a:lnTo>
                      <a:pt x="292" y="1188"/>
                    </a:lnTo>
                    <a:lnTo>
                      <a:pt x="287" y="1180"/>
                    </a:lnTo>
                    <a:lnTo>
                      <a:pt x="284" y="1176"/>
                    </a:lnTo>
                    <a:lnTo>
                      <a:pt x="282" y="1171"/>
                    </a:lnTo>
                    <a:lnTo>
                      <a:pt x="280" y="1164"/>
                    </a:lnTo>
                    <a:lnTo>
                      <a:pt x="275" y="1159"/>
                    </a:lnTo>
                    <a:lnTo>
                      <a:pt x="273" y="1152"/>
                    </a:lnTo>
                    <a:lnTo>
                      <a:pt x="268" y="1145"/>
                    </a:lnTo>
                    <a:lnTo>
                      <a:pt x="263" y="1135"/>
                    </a:lnTo>
                    <a:lnTo>
                      <a:pt x="258" y="1128"/>
                    </a:lnTo>
                    <a:lnTo>
                      <a:pt x="256" y="1119"/>
                    </a:lnTo>
                    <a:lnTo>
                      <a:pt x="251" y="1109"/>
                    </a:lnTo>
                    <a:lnTo>
                      <a:pt x="244" y="1102"/>
                    </a:lnTo>
                    <a:lnTo>
                      <a:pt x="239" y="1093"/>
                    </a:lnTo>
                    <a:lnTo>
                      <a:pt x="235" y="1081"/>
                    </a:lnTo>
                    <a:lnTo>
                      <a:pt x="230" y="1074"/>
                    </a:lnTo>
                    <a:lnTo>
                      <a:pt x="225" y="1062"/>
                    </a:lnTo>
                    <a:lnTo>
                      <a:pt x="221" y="1050"/>
                    </a:lnTo>
                    <a:lnTo>
                      <a:pt x="213" y="1038"/>
                    </a:lnTo>
                    <a:lnTo>
                      <a:pt x="209" y="1026"/>
                    </a:lnTo>
                    <a:lnTo>
                      <a:pt x="202" y="1014"/>
                    </a:lnTo>
                    <a:lnTo>
                      <a:pt x="197" y="1005"/>
                    </a:lnTo>
                    <a:lnTo>
                      <a:pt x="190" y="990"/>
                    </a:lnTo>
                    <a:lnTo>
                      <a:pt x="185" y="979"/>
                    </a:lnTo>
                    <a:lnTo>
                      <a:pt x="180" y="964"/>
                    </a:lnTo>
                    <a:lnTo>
                      <a:pt x="173" y="952"/>
                    </a:lnTo>
                    <a:lnTo>
                      <a:pt x="168" y="938"/>
                    </a:lnTo>
                    <a:lnTo>
                      <a:pt x="161" y="924"/>
                    </a:lnTo>
                    <a:lnTo>
                      <a:pt x="154" y="910"/>
                    </a:lnTo>
                    <a:lnTo>
                      <a:pt x="149" y="895"/>
                    </a:lnTo>
                    <a:lnTo>
                      <a:pt x="142" y="884"/>
                    </a:lnTo>
                    <a:lnTo>
                      <a:pt x="135" y="869"/>
                    </a:lnTo>
                    <a:lnTo>
                      <a:pt x="131" y="853"/>
                    </a:lnTo>
                    <a:lnTo>
                      <a:pt x="126" y="838"/>
                    </a:lnTo>
                    <a:lnTo>
                      <a:pt x="119" y="824"/>
                    </a:lnTo>
                    <a:lnTo>
                      <a:pt x="114" y="810"/>
                    </a:lnTo>
                    <a:lnTo>
                      <a:pt x="107" y="793"/>
                    </a:lnTo>
                    <a:lnTo>
                      <a:pt x="102" y="779"/>
                    </a:lnTo>
                    <a:lnTo>
                      <a:pt x="97" y="762"/>
                    </a:lnTo>
                    <a:lnTo>
                      <a:pt x="90" y="748"/>
                    </a:lnTo>
                    <a:lnTo>
                      <a:pt x="86" y="732"/>
                    </a:lnTo>
                    <a:lnTo>
                      <a:pt x="78" y="715"/>
                    </a:lnTo>
                    <a:lnTo>
                      <a:pt x="74" y="698"/>
                    </a:lnTo>
                    <a:lnTo>
                      <a:pt x="69" y="682"/>
                    </a:lnTo>
                    <a:lnTo>
                      <a:pt x="64" y="667"/>
                    </a:lnTo>
                    <a:lnTo>
                      <a:pt x="59" y="651"/>
                    </a:lnTo>
                    <a:lnTo>
                      <a:pt x="55" y="634"/>
                    </a:lnTo>
                    <a:lnTo>
                      <a:pt x="50" y="620"/>
                    </a:lnTo>
                    <a:lnTo>
                      <a:pt x="45" y="603"/>
                    </a:lnTo>
                    <a:lnTo>
                      <a:pt x="41" y="587"/>
                    </a:lnTo>
                    <a:lnTo>
                      <a:pt x="36" y="570"/>
                    </a:lnTo>
                    <a:lnTo>
                      <a:pt x="33" y="553"/>
                    </a:lnTo>
                    <a:lnTo>
                      <a:pt x="29" y="537"/>
                    </a:lnTo>
                    <a:lnTo>
                      <a:pt x="24" y="520"/>
                    </a:lnTo>
                    <a:lnTo>
                      <a:pt x="22" y="504"/>
                    </a:lnTo>
                    <a:lnTo>
                      <a:pt x="19" y="489"/>
                    </a:lnTo>
                    <a:lnTo>
                      <a:pt x="17" y="473"/>
                    </a:lnTo>
                    <a:lnTo>
                      <a:pt x="14" y="456"/>
                    </a:lnTo>
                    <a:lnTo>
                      <a:pt x="12" y="439"/>
                    </a:lnTo>
                    <a:lnTo>
                      <a:pt x="10" y="425"/>
                    </a:lnTo>
                    <a:lnTo>
                      <a:pt x="7" y="411"/>
                    </a:lnTo>
                    <a:lnTo>
                      <a:pt x="5" y="394"/>
                    </a:lnTo>
                    <a:lnTo>
                      <a:pt x="5" y="380"/>
                    </a:lnTo>
                    <a:lnTo>
                      <a:pt x="3" y="368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0" y="323"/>
                    </a:lnTo>
                    <a:lnTo>
                      <a:pt x="0" y="311"/>
                    </a:lnTo>
                    <a:lnTo>
                      <a:pt x="0" y="299"/>
                    </a:lnTo>
                    <a:lnTo>
                      <a:pt x="0" y="287"/>
                    </a:lnTo>
                    <a:lnTo>
                      <a:pt x="3" y="273"/>
                    </a:lnTo>
                    <a:lnTo>
                      <a:pt x="3" y="264"/>
                    </a:lnTo>
                    <a:lnTo>
                      <a:pt x="3" y="249"/>
                    </a:lnTo>
                    <a:lnTo>
                      <a:pt x="3" y="238"/>
                    </a:lnTo>
                    <a:lnTo>
                      <a:pt x="5" y="226"/>
                    </a:lnTo>
                    <a:lnTo>
                      <a:pt x="5" y="216"/>
                    </a:lnTo>
                    <a:lnTo>
                      <a:pt x="7" y="207"/>
                    </a:lnTo>
                    <a:lnTo>
                      <a:pt x="7" y="195"/>
                    </a:lnTo>
                    <a:lnTo>
                      <a:pt x="10" y="185"/>
                    </a:lnTo>
                    <a:lnTo>
                      <a:pt x="14" y="176"/>
                    </a:lnTo>
                    <a:lnTo>
                      <a:pt x="17" y="166"/>
                    </a:lnTo>
                    <a:lnTo>
                      <a:pt x="19" y="157"/>
                    </a:lnTo>
                    <a:lnTo>
                      <a:pt x="22" y="147"/>
                    </a:lnTo>
                    <a:lnTo>
                      <a:pt x="24" y="138"/>
                    </a:lnTo>
                    <a:lnTo>
                      <a:pt x="29" y="131"/>
                    </a:lnTo>
                    <a:lnTo>
                      <a:pt x="31" y="124"/>
                    </a:lnTo>
                    <a:lnTo>
                      <a:pt x="33" y="114"/>
                    </a:lnTo>
                    <a:lnTo>
                      <a:pt x="38" y="109"/>
                    </a:lnTo>
                    <a:lnTo>
                      <a:pt x="41" y="100"/>
                    </a:lnTo>
                    <a:lnTo>
                      <a:pt x="45" y="93"/>
                    </a:lnTo>
                    <a:lnTo>
                      <a:pt x="48" y="86"/>
                    </a:lnTo>
                    <a:lnTo>
                      <a:pt x="52" y="78"/>
                    </a:lnTo>
                    <a:lnTo>
                      <a:pt x="59" y="71"/>
                    </a:lnTo>
                    <a:lnTo>
                      <a:pt x="62" y="67"/>
                    </a:lnTo>
                    <a:lnTo>
                      <a:pt x="69" y="59"/>
                    </a:lnTo>
                    <a:lnTo>
                      <a:pt x="74" y="55"/>
                    </a:lnTo>
                    <a:lnTo>
                      <a:pt x="76" y="50"/>
                    </a:lnTo>
                    <a:lnTo>
                      <a:pt x="83" y="45"/>
                    </a:lnTo>
                    <a:lnTo>
                      <a:pt x="88" y="40"/>
                    </a:lnTo>
                    <a:lnTo>
                      <a:pt x="93" y="36"/>
                    </a:lnTo>
                    <a:lnTo>
                      <a:pt x="100" y="31"/>
                    </a:lnTo>
                    <a:lnTo>
                      <a:pt x="104" y="26"/>
                    </a:lnTo>
                    <a:lnTo>
                      <a:pt x="112" y="24"/>
                    </a:lnTo>
                    <a:lnTo>
                      <a:pt x="116" y="21"/>
                    </a:lnTo>
                    <a:lnTo>
                      <a:pt x="121" y="17"/>
                    </a:lnTo>
                    <a:lnTo>
                      <a:pt x="128" y="14"/>
                    </a:lnTo>
                    <a:lnTo>
                      <a:pt x="135" y="12"/>
                    </a:lnTo>
                    <a:lnTo>
                      <a:pt x="142" y="10"/>
                    </a:lnTo>
                    <a:lnTo>
                      <a:pt x="147" y="5"/>
                    </a:lnTo>
                    <a:lnTo>
                      <a:pt x="154" y="5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3" y="0"/>
                    </a:lnTo>
                    <a:lnTo>
                      <a:pt x="230" y="2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4" y="5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5" y="12"/>
                    </a:lnTo>
                    <a:lnTo>
                      <a:pt x="282" y="14"/>
                    </a:lnTo>
                    <a:lnTo>
                      <a:pt x="292" y="19"/>
                    </a:lnTo>
                    <a:lnTo>
                      <a:pt x="296" y="24"/>
                    </a:lnTo>
                    <a:lnTo>
                      <a:pt x="303" y="29"/>
                    </a:lnTo>
                    <a:lnTo>
                      <a:pt x="311" y="33"/>
                    </a:lnTo>
                    <a:lnTo>
                      <a:pt x="318" y="38"/>
                    </a:lnTo>
                    <a:lnTo>
                      <a:pt x="322" y="43"/>
                    </a:lnTo>
                    <a:lnTo>
                      <a:pt x="329" y="50"/>
                    </a:lnTo>
                    <a:lnTo>
                      <a:pt x="337" y="55"/>
                    </a:lnTo>
                    <a:lnTo>
                      <a:pt x="341" y="62"/>
                    </a:lnTo>
                    <a:lnTo>
                      <a:pt x="348" y="69"/>
                    </a:lnTo>
                    <a:lnTo>
                      <a:pt x="353" y="74"/>
                    </a:lnTo>
                    <a:lnTo>
                      <a:pt x="360" y="83"/>
                    </a:lnTo>
                    <a:lnTo>
                      <a:pt x="365" y="90"/>
                    </a:lnTo>
                    <a:lnTo>
                      <a:pt x="372" y="97"/>
                    </a:lnTo>
                    <a:lnTo>
                      <a:pt x="377" y="105"/>
                    </a:lnTo>
                    <a:lnTo>
                      <a:pt x="382" y="114"/>
                    </a:lnTo>
                    <a:lnTo>
                      <a:pt x="386" y="121"/>
                    </a:lnTo>
                    <a:lnTo>
                      <a:pt x="391" y="128"/>
                    </a:lnTo>
                    <a:lnTo>
                      <a:pt x="396" y="138"/>
                    </a:lnTo>
                    <a:lnTo>
                      <a:pt x="403" y="147"/>
                    </a:lnTo>
                    <a:lnTo>
                      <a:pt x="408" y="157"/>
                    </a:lnTo>
                    <a:lnTo>
                      <a:pt x="410" y="164"/>
                    </a:lnTo>
                    <a:lnTo>
                      <a:pt x="415" y="176"/>
                    </a:lnTo>
                    <a:lnTo>
                      <a:pt x="419" y="183"/>
                    </a:lnTo>
                    <a:lnTo>
                      <a:pt x="424" y="195"/>
                    </a:lnTo>
                    <a:lnTo>
                      <a:pt x="429" y="202"/>
                    </a:lnTo>
                    <a:lnTo>
                      <a:pt x="431" y="211"/>
                    </a:lnTo>
                    <a:lnTo>
                      <a:pt x="436" y="221"/>
                    </a:lnTo>
                    <a:lnTo>
                      <a:pt x="438" y="233"/>
                    </a:lnTo>
                    <a:lnTo>
                      <a:pt x="443" y="240"/>
                    </a:lnTo>
                    <a:lnTo>
                      <a:pt x="448" y="252"/>
                    </a:lnTo>
                    <a:lnTo>
                      <a:pt x="450" y="261"/>
                    </a:lnTo>
                    <a:lnTo>
                      <a:pt x="455" y="273"/>
                    </a:lnTo>
                    <a:lnTo>
                      <a:pt x="457" y="280"/>
                    </a:lnTo>
                    <a:lnTo>
                      <a:pt x="460" y="292"/>
                    </a:lnTo>
                    <a:lnTo>
                      <a:pt x="462" y="302"/>
                    </a:lnTo>
                    <a:lnTo>
                      <a:pt x="467" y="311"/>
                    </a:lnTo>
                    <a:lnTo>
                      <a:pt x="469" y="321"/>
                    </a:lnTo>
                    <a:lnTo>
                      <a:pt x="472" y="333"/>
                    </a:lnTo>
                    <a:lnTo>
                      <a:pt x="474" y="342"/>
                    </a:lnTo>
                    <a:lnTo>
                      <a:pt x="476" y="352"/>
                    </a:lnTo>
                    <a:lnTo>
                      <a:pt x="479" y="361"/>
                    </a:lnTo>
                    <a:lnTo>
                      <a:pt x="479" y="371"/>
                    </a:lnTo>
                    <a:lnTo>
                      <a:pt x="483" y="380"/>
                    </a:lnTo>
                    <a:lnTo>
                      <a:pt x="486" y="390"/>
                    </a:lnTo>
                    <a:lnTo>
                      <a:pt x="486" y="399"/>
                    </a:lnTo>
                    <a:lnTo>
                      <a:pt x="488" y="409"/>
                    </a:lnTo>
                    <a:lnTo>
                      <a:pt x="491" y="418"/>
                    </a:lnTo>
                    <a:lnTo>
                      <a:pt x="493" y="428"/>
                    </a:lnTo>
                    <a:lnTo>
                      <a:pt x="493" y="437"/>
                    </a:lnTo>
                    <a:lnTo>
                      <a:pt x="493" y="444"/>
                    </a:lnTo>
                    <a:lnTo>
                      <a:pt x="495" y="454"/>
                    </a:lnTo>
                    <a:lnTo>
                      <a:pt x="498" y="461"/>
                    </a:lnTo>
                    <a:lnTo>
                      <a:pt x="498" y="470"/>
                    </a:lnTo>
                    <a:lnTo>
                      <a:pt x="498" y="477"/>
                    </a:lnTo>
                    <a:lnTo>
                      <a:pt x="500" y="485"/>
                    </a:lnTo>
                    <a:lnTo>
                      <a:pt x="500" y="494"/>
                    </a:lnTo>
                    <a:lnTo>
                      <a:pt x="500" y="499"/>
                    </a:lnTo>
                    <a:lnTo>
                      <a:pt x="500" y="504"/>
                    </a:lnTo>
                    <a:lnTo>
                      <a:pt x="500" y="511"/>
                    </a:lnTo>
                    <a:lnTo>
                      <a:pt x="500" y="515"/>
                    </a:lnTo>
                    <a:lnTo>
                      <a:pt x="500" y="523"/>
                    </a:lnTo>
                    <a:lnTo>
                      <a:pt x="500" y="527"/>
                    </a:lnTo>
                    <a:lnTo>
                      <a:pt x="500" y="534"/>
                    </a:lnTo>
                    <a:lnTo>
                      <a:pt x="500" y="542"/>
                    </a:lnTo>
                    <a:lnTo>
                      <a:pt x="500" y="549"/>
                    </a:lnTo>
                    <a:lnTo>
                      <a:pt x="500" y="553"/>
                    </a:lnTo>
                    <a:lnTo>
                      <a:pt x="500" y="561"/>
                    </a:lnTo>
                    <a:lnTo>
                      <a:pt x="500" y="568"/>
                    </a:lnTo>
                    <a:lnTo>
                      <a:pt x="500" y="577"/>
                    </a:lnTo>
                    <a:lnTo>
                      <a:pt x="500" y="584"/>
                    </a:lnTo>
                    <a:lnTo>
                      <a:pt x="500" y="591"/>
                    </a:lnTo>
                    <a:lnTo>
                      <a:pt x="500" y="599"/>
                    </a:lnTo>
                    <a:lnTo>
                      <a:pt x="491" y="599"/>
                    </a:lnTo>
                    <a:lnTo>
                      <a:pt x="483" y="599"/>
                    </a:lnTo>
                    <a:lnTo>
                      <a:pt x="476" y="596"/>
                    </a:lnTo>
                    <a:lnTo>
                      <a:pt x="469" y="596"/>
                    </a:lnTo>
                    <a:lnTo>
                      <a:pt x="460" y="596"/>
                    </a:lnTo>
                    <a:lnTo>
                      <a:pt x="453" y="596"/>
                    </a:lnTo>
                    <a:lnTo>
                      <a:pt x="446" y="596"/>
                    </a:lnTo>
                    <a:lnTo>
                      <a:pt x="438" y="596"/>
                    </a:lnTo>
                    <a:lnTo>
                      <a:pt x="443" y="591"/>
                    </a:lnTo>
                    <a:lnTo>
                      <a:pt x="446" y="587"/>
                    </a:lnTo>
                    <a:lnTo>
                      <a:pt x="448" y="582"/>
                    </a:lnTo>
                    <a:lnTo>
                      <a:pt x="450" y="580"/>
                    </a:lnTo>
                    <a:lnTo>
                      <a:pt x="453" y="572"/>
                    </a:lnTo>
                    <a:lnTo>
                      <a:pt x="455" y="572"/>
                    </a:lnTo>
                    <a:lnTo>
                      <a:pt x="419" y="558"/>
                    </a:lnTo>
                    <a:lnTo>
                      <a:pt x="415" y="565"/>
                    </a:lnTo>
                    <a:lnTo>
                      <a:pt x="412" y="570"/>
                    </a:lnTo>
                    <a:lnTo>
                      <a:pt x="410" y="577"/>
                    </a:lnTo>
                    <a:lnTo>
                      <a:pt x="408" y="584"/>
                    </a:lnTo>
                    <a:lnTo>
                      <a:pt x="403" y="589"/>
                    </a:lnTo>
                    <a:lnTo>
                      <a:pt x="401" y="596"/>
                    </a:lnTo>
                    <a:lnTo>
                      <a:pt x="396" y="603"/>
                    </a:lnTo>
                    <a:lnTo>
                      <a:pt x="393" y="608"/>
                    </a:lnTo>
                    <a:lnTo>
                      <a:pt x="389" y="613"/>
                    </a:lnTo>
                    <a:lnTo>
                      <a:pt x="386" y="620"/>
                    </a:lnTo>
                    <a:lnTo>
                      <a:pt x="382" y="627"/>
                    </a:lnTo>
                    <a:lnTo>
                      <a:pt x="379" y="632"/>
                    </a:lnTo>
                    <a:lnTo>
                      <a:pt x="374" y="639"/>
                    </a:lnTo>
                    <a:lnTo>
                      <a:pt x="372" y="646"/>
                    </a:lnTo>
                    <a:lnTo>
                      <a:pt x="367" y="651"/>
                    </a:lnTo>
                    <a:lnTo>
                      <a:pt x="363" y="656"/>
                    </a:lnTo>
                    <a:lnTo>
                      <a:pt x="358" y="663"/>
                    </a:lnTo>
                    <a:lnTo>
                      <a:pt x="353" y="667"/>
                    </a:lnTo>
                    <a:lnTo>
                      <a:pt x="351" y="672"/>
                    </a:lnTo>
                    <a:lnTo>
                      <a:pt x="346" y="677"/>
                    </a:lnTo>
                    <a:lnTo>
                      <a:pt x="341" y="682"/>
                    </a:lnTo>
                    <a:lnTo>
                      <a:pt x="339" y="689"/>
                    </a:lnTo>
                    <a:lnTo>
                      <a:pt x="334" y="694"/>
                    </a:lnTo>
                    <a:lnTo>
                      <a:pt x="332" y="698"/>
                    </a:lnTo>
                    <a:lnTo>
                      <a:pt x="325" y="705"/>
                    </a:lnTo>
                    <a:lnTo>
                      <a:pt x="318" y="715"/>
                    </a:lnTo>
                    <a:lnTo>
                      <a:pt x="311" y="722"/>
                    </a:lnTo>
                    <a:lnTo>
                      <a:pt x="306" y="732"/>
                    </a:lnTo>
                    <a:lnTo>
                      <a:pt x="303" y="717"/>
                    </a:lnTo>
                    <a:lnTo>
                      <a:pt x="299" y="703"/>
                    </a:lnTo>
                    <a:lnTo>
                      <a:pt x="296" y="691"/>
                    </a:lnTo>
                    <a:lnTo>
                      <a:pt x="294" y="677"/>
                    </a:lnTo>
                    <a:lnTo>
                      <a:pt x="292" y="665"/>
                    </a:lnTo>
                    <a:lnTo>
                      <a:pt x="289" y="651"/>
                    </a:lnTo>
                    <a:lnTo>
                      <a:pt x="287" y="639"/>
                    </a:lnTo>
                    <a:lnTo>
                      <a:pt x="284" y="625"/>
                    </a:lnTo>
                    <a:lnTo>
                      <a:pt x="282" y="613"/>
                    </a:lnTo>
                    <a:lnTo>
                      <a:pt x="280" y="599"/>
                    </a:lnTo>
                    <a:lnTo>
                      <a:pt x="280" y="587"/>
                    </a:lnTo>
                    <a:lnTo>
                      <a:pt x="277" y="575"/>
                    </a:lnTo>
                    <a:lnTo>
                      <a:pt x="275" y="563"/>
                    </a:lnTo>
                    <a:lnTo>
                      <a:pt x="273" y="551"/>
                    </a:lnTo>
                    <a:lnTo>
                      <a:pt x="270" y="539"/>
                    </a:lnTo>
                    <a:lnTo>
                      <a:pt x="270" y="527"/>
                    </a:lnTo>
                    <a:lnTo>
                      <a:pt x="268" y="515"/>
                    </a:lnTo>
                    <a:lnTo>
                      <a:pt x="268" y="504"/>
                    </a:lnTo>
                    <a:lnTo>
                      <a:pt x="266" y="492"/>
                    </a:lnTo>
                    <a:lnTo>
                      <a:pt x="263" y="482"/>
                    </a:lnTo>
                    <a:lnTo>
                      <a:pt x="263" y="470"/>
                    </a:lnTo>
                    <a:lnTo>
                      <a:pt x="261" y="458"/>
                    </a:lnTo>
                    <a:lnTo>
                      <a:pt x="258" y="449"/>
                    </a:lnTo>
                    <a:lnTo>
                      <a:pt x="258" y="439"/>
                    </a:lnTo>
                    <a:lnTo>
                      <a:pt x="256" y="428"/>
                    </a:lnTo>
                    <a:lnTo>
                      <a:pt x="256" y="416"/>
                    </a:lnTo>
                    <a:lnTo>
                      <a:pt x="254" y="406"/>
                    </a:lnTo>
                    <a:lnTo>
                      <a:pt x="254" y="397"/>
                    </a:lnTo>
                    <a:lnTo>
                      <a:pt x="251" y="387"/>
                    </a:lnTo>
                    <a:lnTo>
                      <a:pt x="251" y="378"/>
                    </a:lnTo>
                    <a:lnTo>
                      <a:pt x="249" y="368"/>
                    </a:lnTo>
                    <a:lnTo>
                      <a:pt x="249" y="361"/>
                    </a:lnTo>
                    <a:lnTo>
                      <a:pt x="249" y="349"/>
                    </a:lnTo>
                    <a:lnTo>
                      <a:pt x="247" y="342"/>
                    </a:lnTo>
                    <a:lnTo>
                      <a:pt x="244" y="333"/>
                    </a:lnTo>
                    <a:lnTo>
                      <a:pt x="244" y="323"/>
                    </a:lnTo>
                    <a:lnTo>
                      <a:pt x="242" y="316"/>
                    </a:lnTo>
                    <a:lnTo>
                      <a:pt x="242" y="309"/>
                    </a:lnTo>
                    <a:lnTo>
                      <a:pt x="242" y="302"/>
                    </a:lnTo>
                    <a:lnTo>
                      <a:pt x="242" y="295"/>
                    </a:lnTo>
                    <a:lnTo>
                      <a:pt x="239" y="287"/>
                    </a:lnTo>
                    <a:lnTo>
                      <a:pt x="239" y="280"/>
                    </a:lnTo>
                    <a:lnTo>
                      <a:pt x="239" y="273"/>
                    </a:lnTo>
                    <a:lnTo>
                      <a:pt x="239" y="268"/>
                    </a:lnTo>
                    <a:lnTo>
                      <a:pt x="237" y="261"/>
                    </a:lnTo>
                    <a:lnTo>
                      <a:pt x="237" y="254"/>
                    </a:lnTo>
                    <a:lnTo>
                      <a:pt x="237" y="249"/>
                    </a:lnTo>
                    <a:lnTo>
                      <a:pt x="237" y="247"/>
                    </a:lnTo>
                    <a:lnTo>
                      <a:pt x="237" y="240"/>
                    </a:lnTo>
                    <a:lnTo>
                      <a:pt x="235" y="235"/>
                    </a:lnTo>
                    <a:lnTo>
                      <a:pt x="235" y="233"/>
                    </a:lnTo>
                    <a:lnTo>
                      <a:pt x="235" y="228"/>
                    </a:lnTo>
                    <a:lnTo>
                      <a:pt x="235" y="221"/>
                    </a:lnTo>
                    <a:lnTo>
                      <a:pt x="235" y="216"/>
                    </a:lnTo>
                    <a:lnTo>
                      <a:pt x="235" y="209"/>
                    </a:lnTo>
                    <a:lnTo>
                      <a:pt x="235" y="207"/>
                    </a:lnTo>
                    <a:lnTo>
                      <a:pt x="235" y="204"/>
                    </a:lnTo>
                    <a:lnTo>
                      <a:pt x="190" y="207"/>
                    </a:lnTo>
                    <a:lnTo>
                      <a:pt x="187" y="216"/>
                    </a:lnTo>
                    <a:lnTo>
                      <a:pt x="187" y="223"/>
                    </a:lnTo>
                    <a:lnTo>
                      <a:pt x="187" y="233"/>
                    </a:lnTo>
                    <a:lnTo>
                      <a:pt x="187" y="240"/>
                    </a:lnTo>
                    <a:lnTo>
                      <a:pt x="187" y="247"/>
                    </a:lnTo>
                    <a:lnTo>
                      <a:pt x="187" y="259"/>
                    </a:lnTo>
                    <a:lnTo>
                      <a:pt x="187" y="266"/>
                    </a:lnTo>
                    <a:lnTo>
                      <a:pt x="187" y="276"/>
                    </a:lnTo>
                    <a:lnTo>
                      <a:pt x="187" y="285"/>
                    </a:lnTo>
                    <a:lnTo>
                      <a:pt x="187" y="295"/>
                    </a:lnTo>
                    <a:lnTo>
                      <a:pt x="187" y="302"/>
                    </a:lnTo>
                    <a:lnTo>
                      <a:pt x="190" y="311"/>
                    </a:lnTo>
                    <a:lnTo>
                      <a:pt x="190" y="316"/>
                    </a:lnTo>
                    <a:lnTo>
                      <a:pt x="190" y="321"/>
                    </a:lnTo>
                    <a:lnTo>
                      <a:pt x="190" y="325"/>
                    </a:lnTo>
                    <a:lnTo>
                      <a:pt x="190" y="330"/>
                    </a:lnTo>
                    <a:lnTo>
                      <a:pt x="190" y="335"/>
                    </a:lnTo>
                    <a:lnTo>
                      <a:pt x="190" y="340"/>
                    </a:lnTo>
                    <a:lnTo>
                      <a:pt x="192" y="344"/>
                    </a:lnTo>
                    <a:lnTo>
                      <a:pt x="192" y="349"/>
                    </a:lnTo>
                    <a:lnTo>
                      <a:pt x="192" y="359"/>
                    </a:lnTo>
                    <a:lnTo>
                      <a:pt x="194" y="368"/>
                    </a:lnTo>
                    <a:lnTo>
                      <a:pt x="194" y="373"/>
                    </a:lnTo>
                    <a:lnTo>
                      <a:pt x="194" y="378"/>
                    </a:lnTo>
                    <a:lnTo>
                      <a:pt x="194" y="382"/>
                    </a:lnTo>
                    <a:lnTo>
                      <a:pt x="194" y="387"/>
                    </a:lnTo>
                    <a:lnTo>
                      <a:pt x="194" y="392"/>
                    </a:lnTo>
                    <a:lnTo>
                      <a:pt x="197" y="399"/>
                    </a:lnTo>
                    <a:lnTo>
                      <a:pt x="197" y="404"/>
                    </a:lnTo>
                    <a:lnTo>
                      <a:pt x="197" y="409"/>
                    </a:lnTo>
                    <a:lnTo>
                      <a:pt x="197" y="413"/>
                    </a:lnTo>
                    <a:lnTo>
                      <a:pt x="199" y="418"/>
                    </a:lnTo>
                    <a:lnTo>
                      <a:pt x="199" y="423"/>
                    </a:lnTo>
                    <a:lnTo>
                      <a:pt x="199" y="428"/>
                    </a:lnTo>
                    <a:lnTo>
                      <a:pt x="199" y="432"/>
                    </a:lnTo>
                    <a:lnTo>
                      <a:pt x="199" y="437"/>
                    </a:lnTo>
                    <a:lnTo>
                      <a:pt x="202" y="442"/>
                    </a:lnTo>
                    <a:lnTo>
                      <a:pt x="202" y="447"/>
                    </a:lnTo>
                    <a:lnTo>
                      <a:pt x="202" y="454"/>
                    </a:lnTo>
                    <a:lnTo>
                      <a:pt x="202" y="458"/>
                    </a:lnTo>
                    <a:lnTo>
                      <a:pt x="204" y="463"/>
                    </a:lnTo>
                    <a:lnTo>
                      <a:pt x="204" y="468"/>
                    </a:lnTo>
                    <a:lnTo>
                      <a:pt x="204" y="473"/>
                    </a:lnTo>
                    <a:lnTo>
                      <a:pt x="204" y="477"/>
                    </a:lnTo>
                    <a:lnTo>
                      <a:pt x="206" y="482"/>
                    </a:lnTo>
                    <a:lnTo>
                      <a:pt x="209" y="487"/>
                    </a:lnTo>
                    <a:lnTo>
                      <a:pt x="209" y="494"/>
                    </a:lnTo>
                    <a:lnTo>
                      <a:pt x="209" y="499"/>
                    </a:lnTo>
                    <a:lnTo>
                      <a:pt x="211" y="504"/>
                    </a:lnTo>
                    <a:lnTo>
                      <a:pt x="211" y="508"/>
                    </a:lnTo>
                    <a:lnTo>
                      <a:pt x="206" y="501"/>
                    </a:lnTo>
                    <a:lnTo>
                      <a:pt x="202" y="496"/>
                    </a:lnTo>
                    <a:lnTo>
                      <a:pt x="197" y="492"/>
                    </a:lnTo>
                    <a:lnTo>
                      <a:pt x="190" y="487"/>
                    </a:lnTo>
                    <a:lnTo>
                      <a:pt x="185" y="480"/>
                    </a:lnTo>
                    <a:lnTo>
                      <a:pt x="180" y="473"/>
                    </a:lnTo>
                    <a:lnTo>
                      <a:pt x="173" y="468"/>
                    </a:lnTo>
                    <a:lnTo>
                      <a:pt x="168" y="461"/>
                    </a:lnTo>
                    <a:lnTo>
                      <a:pt x="161" y="454"/>
                    </a:lnTo>
                    <a:lnTo>
                      <a:pt x="157" y="447"/>
                    </a:lnTo>
                    <a:lnTo>
                      <a:pt x="149" y="439"/>
                    </a:lnTo>
                    <a:lnTo>
                      <a:pt x="145" y="432"/>
                    </a:lnTo>
                    <a:lnTo>
                      <a:pt x="138" y="428"/>
                    </a:lnTo>
                    <a:lnTo>
                      <a:pt x="131" y="420"/>
                    </a:lnTo>
                    <a:lnTo>
                      <a:pt x="126" y="413"/>
                    </a:lnTo>
                    <a:lnTo>
                      <a:pt x="121" y="406"/>
                    </a:lnTo>
                    <a:lnTo>
                      <a:pt x="114" y="399"/>
                    </a:lnTo>
                    <a:lnTo>
                      <a:pt x="109" y="392"/>
                    </a:lnTo>
                    <a:lnTo>
                      <a:pt x="104" y="387"/>
                    </a:lnTo>
                    <a:lnTo>
                      <a:pt x="100" y="380"/>
                    </a:lnTo>
                    <a:lnTo>
                      <a:pt x="93" y="373"/>
                    </a:lnTo>
                    <a:lnTo>
                      <a:pt x="88" y="368"/>
                    </a:lnTo>
                    <a:lnTo>
                      <a:pt x="83" y="361"/>
                    </a:lnTo>
                    <a:lnTo>
                      <a:pt x="78" y="359"/>
                    </a:lnTo>
                    <a:lnTo>
                      <a:pt x="74" y="352"/>
                    </a:lnTo>
                    <a:lnTo>
                      <a:pt x="71" y="347"/>
                    </a:lnTo>
                    <a:lnTo>
                      <a:pt x="69" y="342"/>
                    </a:lnTo>
                    <a:lnTo>
                      <a:pt x="64" y="337"/>
                    </a:lnTo>
                    <a:lnTo>
                      <a:pt x="59" y="328"/>
                    </a:lnTo>
                    <a:lnTo>
                      <a:pt x="57" y="321"/>
                    </a:lnTo>
                    <a:lnTo>
                      <a:pt x="36" y="361"/>
                    </a:lnTo>
                    <a:lnTo>
                      <a:pt x="38" y="363"/>
                    </a:lnTo>
                    <a:lnTo>
                      <a:pt x="43" y="371"/>
                    </a:lnTo>
                    <a:lnTo>
                      <a:pt x="50" y="378"/>
                    </a:lnTo>
                    <a:lnTo>
                      <a:pt x="52" y="382"/>
                    </a:lnTo>
                    <a:lnTo>
                      <a:pt x="57" y="387"/>
                    </a:lnTo>
                    <a:lnTo>
                      <a:pt x="62" y="394"/>
                    </a:lnTo>
                    <a:lnTo>
                      <a:pt x="67" y="401"/>
                    </a:lnTo>
                    <a:lnTo>
                      <a:pt x="71" y="406"/>
                    </a:lnTo>
                    <a:lnTo>
                      <a:pt x="76" y="413"/>
                    </a:lnTo>
                    <a:lnTo>
                      <a:pt x="83" y="420"/>
                    </a:lnTo>
                    <a:lnTo>
                      <a:pt x="90" y="430"/>
                    </a:lnTo>
                    <a:lnTo>
                      <a:pt x="97" y="437"/>
                    </a:lnTo>
                    <a:lnTo>
                      <a:pt x="102" y="444"/>
                    </a:lnTo>
                    <a:lnTo>
                      <a:pt x="109" y="454"/>
                    </a:lnTo>
                    <a:lnTo>
                      <a:pt x="116" y="461"/>
                    </a:lnTo>
                    <a:lnTo>
                      <a:pt x="123" y="470"/>
                    </a:lnTo>
                    <a:lnTo>
                      <a:pt x="131" y="480"/>
                    </a:lnTo>
                    <a:lnTo>
                      <a:pt x="140" y="487"/>
                    </a:lnTo>
                    <a:lnTo>
                      <a:pt x="149" y="496"/>
                    </a:lnTo>
                    <a:lnTo>
                      <a:pt x="157" y="506"/>
                    </a:lnTo>
                    <a:lnTo>
                      <a:pt x="166" y="515"/>
                    </a:lnTo>
                    <a:lnTo>
                      <a:pt x="168" y="520"/>
                    </a:lnTo>
                    <a:lnTo>
                      <a:pt x="173" y="525"/>
                    </a:lnTo>
                    <a:lnTo>
                      <a:pt x="180" y="527"/>
                    </a:lnTo>
                    <a:lnTo>
                      <a:pt x="185" y="534"/>
                    </a:lnTo>
                    <a:lnTo>
                      <a:pt x="192" y="542"/>
                    </a:lnTo>
                    <a:lnTo>
                      <a:pt x="202" y="551"/>
                    </a:lnTo>
                    <a:lnTo>
                      <a:pt x="206" y="556"/>
                    </a:lnTo>
                    <a:lnTo>
                      <a:pt x="211" y="561"/>
                    </a:lnTo>
                    <a:lnTo>
                      <a:pt x="216" y="565"/>
                    </a:lnTo>
                    <a:lnTo>
                      <a:pt x="223" y="570"/>
                    </a:lnTo>
                    <a:lnTo>
                      <a:pt x="223" y="580"/>
                    </a:lnTo>
                    <a:lnTo>
                      <a:pt x="225" y="591"/>
                    </a:lnTo>
                    <a:lnTo>
                      <a:pt x="225" y="601"/>
                    </a:lnTo>
                    <a:lnTo>
                      <a:pt x="228" y="610"/>
                    </a:lnTo>
                    <a:lnTo>
                      <a:pt x="230" y="622"/>
                    </a:lnTo>
                    <a:lnTo>
                      <a:pt x="230" y="634"/>
                    </a:lnTo>
                    <a:lnTo>
                      <a:pt x="232" y="644"/>
                    </a:lnTo>
                    <a:lnTo>
                      <a:pt x="235" y="656"/>
                    </a:lnTo>
                    <a:lnTo>
                      <a:pt x="237" y="665"/>
                    </a:lnTo>
                    <a:lnTo>
                      <a:pt x="239" y="675"/>
                    </a:lnTo>
                    <a:lnTo>
                      <a:pt x="239" y="686"/>
                    </a:lnTo>
                    <a:lnTo>
                      <a:pt x="242" y="696"/>
                    </a:lnTo>
                    <a:lnTo>
                      <a:pt x="244" y="705"/>
                    </a:lnTo>
                    <a:lnTo>
                      <a:pt x="247" y="715"/>
                    </a:lnTo>
                    <a:lnTo>
                      <a:pt x="249" y="724"/>
                    </a:lnTo>
                    <a:lnTo>
                      <a:pt x="251" y="736"/>
                    </a:lnTo>
                    <a:lnTo>
                      <a:pt x="254" y="746"/>
                    </a:lnTo>
                    <a:lnTo>
                      <a:pt x="256" y="755"/>
                    </a:lnTo>
                    <a:lnTo>
                      <a:pt x="256" y="765"/>
                    </a:lnTo>
                    <a:lnTo>
                      <a:pt x="258" y="774"/>
                    </a:lnTo>
                    <a:lnTo>
                      <a:pt x="261" y="784"/>
                    </a:lnTo>
                    <a:lnTo>
                      <a:pt x="263" y="791"/>
                    </a:lnTo>
                    <a:lnTo>
                      <a:pt x="266" y="803"/>
                    </a:lnTo>
                    <a:lnTo>
                      <a:pt x="268" y="812"/>
                    </a:lnTo>
                    <a:lnTo>
                      <a:pt x="268" y="819"/>
                    </a:lnTo>
                    <a:lnTo>
                      <a:pt x="270" y="829"/>
                    </a:lnTo>
                    <a:lnTo>
                      <a:pt x="273" y="838"/>
                    </a:lnTo>
                    <a:lnTo>
                      <a:pt x="275" y="846"/>
                    </a:lnTo>
                    <a:lnTo>
                      <a:pt x="277" y="855"/>
                    </a:lnTo>
                    <a:lnTo>
                      <a:pt x="280" y="862"/>
                    </a:lnTo>
                    <a:lnTo>
                      <a:pt x="280" y="872"/>
                    </a:lnTo>
                    <a:lnTo>
                      <a:pt x="282" y="879"/>
                    </a:lnTo>
                    <a:lnTo>
                      <a:pt x="282" y="886"/>
                    </a:lnTo>
                    <a:lnTo>
                      <a:pt x="284" y="895"/>
                    </a:lnTo>
                    <a:lnTo>
                      <a:pt x="287" y="900"/>
                    </a:lnTo>
                    <a:lnTo>
                      <a:pt x="287" y="910"/>
                    </a:lnTo>
                    <a:lnTo>
                      <a:pt x="289" y="914"/>
                    </a:lnTo>
                    <a:lnTo>
                      <a:pt x="292" y="922"/>
                    </a:lnTo>
                    <a:lnTo>
                      <a:pt x="294" y="929"/>
                    </a:lnTo>
                    <a:lnTo>
                      <a:pt x="296" y="936"/>
                    </a:lnTo>
                    <a:lnTo>
                      <a:pt x="296" y="941"/>
                    </a:lnTo>
                    <a:lnTo>
                      <a:pt x="299" y="948"/>
                    </a:lnTo>
                    <a:lnTo>
                      <a:pt x="299" y="952"/>
                    </a:lnTo>
                    <a:lnTo>
                      <a:pt x="301" y="957"/>
                    </a:lnTo>
                    <a:lnTo>
                      <a:pt x="301" y="964"/>
                    </a:lnTo>
                    <a:lnTo>
                      <a:pt x="303" y="969"/>
                    </a:lnTo>
                    <a:lnTo>
                      <a:pt x="303" y="974"/>
                    </a:lnTo>
                    <a:lnTo>
                      <a:pt x="306" y="979"/>
                    </a:lnTo>
                    <a:lnTo>
                      <a:pt x="308" y="986"/>
                    </a:lnTo>
                    <a:lnTo>
                      <a:pt x="308" y="995"/>
                    </a:lnTo>
                    <a:lnTo>
                      <a:pt x="311" y="1000"/>
                    </a:lnTo>
                    <a:lnTo>
                      <a:pt x="313" y="1007"/>
                    </a:lnTo>
                    <a:lnTo>
                      <a:pt x="313" y="1012"/>
                    </a:lnTo>
                    <a:lnTo>
                      <a:pt x="313" y="1014"/>
                    </a:lnTo>
                    <a:lnTo>
                      <a:pt x="315" y="1014"/>
                    </a:lnTo>
                    <a:lnTo>
                      <a:pt x="318" y="1017"/>
                    </a:lnTo>
                    <a:lnTo>
                      <a:pt x="363" y="1002"/>
                    </a:lnTo>
                    <a:lnTo>
                      <a:pt x="360" y="995"/>
                    </a:lnTo>
                    <a:lnTo>
                      <a:pt x="360" y="988"/>
                    </a:lnTo>
                    <a:lnTo>
                      <a:pt x="356" y="981"/>
                    </a:lnTo>
                    <a:lnTo>
                      <a:pt x="356" y="976"/>
                    </a:lnTo>
                    <a:lnTo>
                      <a:pt x="353" y="967"/>
                    </a:lnTo>
                    <a:lnTo>
                      <a:pt x="351" y="960"/>
                    </a:lnTo>
                    <a:lnTo>
                      <a:pt x="351" y="955"/>
                    </a:lnTo>
                    <a:lnTo>
                      <a:pt x="348" y="948"/>
                    </a:lnTo>
                    <a:lnTo>
                      <a:pt x="346" y="941"/>
                    </a:lnTo>
                    <a:lnTo>
                      <a:pt x="346" y="936"/>
                    </a:lnTo>
                    <a:lnTo>
                      <a:pt x="344" y="926"/>
                    </a:lnTo>
                    <a:lnTo>
                      <a:pt x="341" y="922"/>
                    </a:lnTo>
                    <a:lnTo>
                      <a:pt x="341" y="914"/>
                    </a:lnTo>
                    <a:lnTo>
                      <a:pt x="339" y="907"/>
                    </a:lnTo>
                    <a:lnTo>
                      <a:pt x="339" y="900"/>
                    </a:lnTo>
                    <a:lnTo>
                      <a:pt x="337" y="895"/>
                    </a:lnTo>
                    <a:lnTo>
                      <a:pt x="334" y="886"/>
                    </a:lnTo>
                    <a:lnTo>
                      <a:pt x="334" y="881"/>
                    </a:lnTo>
                    <a:lnTo>
                      <a:pt x="332" y="872"/>
                    </a:lnTo>
                    <a:lnTo>
                      <a:pt x="332" y="867"/>
                    </a:lnTo>
                    <a:lnTo>
                      <a:pt x="327" y="860"/>
                    </a:lnTo>
                    <a:lnTo>
                      <a:pt x="327" y="853"/>
                    </a:lnTo>
                    <a:lnTo>
                      <a:pt x="325" y="846"/>
                    </a:lnTo>
                    <a:lnTo>
                      <a:pt x="325" y="841"/>
                    </a:lnTo>
                    <a:lnTo>
                      <a:pt x="322" y="834"/>
                    </a:lnTo>
                    <a:lnTo>
                      <a:pt x="322" y="827"/>
                    </a:lnTo>
                    <a:lnTo>
                      <a:pt x="320" y="819"/>
                    </a:lnTo>
                    <a:lnTo>
                      <a:pt x="320" y="815"/>
                    </a:lnTo>
                    <a:lnTo>
                      <a:pt x="318" y="808"/>
                    </a:lnTo>
                    <a:lnTo>
                      <a:pt x="318" y="800"/>
                    </a:lnTo>
                    <a:lnTo>
                      <a:pt x="315" y="793"/>
                    </a:lnTo>
                    <a:lnTo>
                      <a:pt x="313" y="789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5" y="774"/>
                    </a:lnTo>
                    <a:lnTo>
                      <a:pt x="327" y="770"/>
                    </a:lnTo>
                    <a:lnTo>
                      <a:pt x="332" y="762"/>
                    </a:lnTo>
                    <a:lnTo>
                      <a:pt x="337" y="758"/>
                    </a:lnTo>
                    <a:lnTo>
                      <a:pt x="339" y="753"/>
                    </a:lnTo>
                    <a:lnTo>
                      <a:pt x="346" y="748"/>
                    </a:lnTo>
                    <a:lnTo>
                      <a:pt x="348" y="741"/>
                    </a:lnTo>
                    <a:lnTo>
                      <a:pt x="353" y="736"/>
                    </a:lnTo>
                    <a:lnTo>
                      <a:pt x="356" y="729"/>
                    </a:lnTo>
                    <a:lnTo>
                      <a:pt x="363" y="722"/>
                    </a:lnTo>
                    <a:lnTo>
                      <a:pt x="365" y="717"/>
                    </a:lnTo>
                    <a:lnTo>
                      <a:pt x="370" y="710"/>
                    </a:lnTo>
                    <a:lnTo>
                      <a:pt x="374" y="705"/>
                    </a:lnTo>
                    <a:lnTo>
                      <a:pt x="379" y="698"/>
                    </a:lnTo>
                    <a:lnTo>
                      <a:pt x="382" y="691"/>
                    </a:lnTo>
                    <a:lnTo>
                      <a:pt x="386" y="686"/>
                    </a:lnTo>
                    <a:lnTo>
                      <a:pt x="389" y="679"/>
                    </a:lnTo>
                    <a:lnTo>
                      <a:pt x="393" y="672"/>
                    </a:lnTo>
                    <a:lnTo>
                      <a:pt x="396" y="665"/>
                    </a:lnTo>
                    <a:lnTo>
                      <a:pt x="403" y="660"/>
                    </a:lnTo>
                    <a:lnTo>
                      <a:pt x="405" y="653"/>
                    </a:lnTo>
                    <a:lnTo>
                      <a:pt x="410" y="648"/>
                    </a:lnTo>
                    <a:lnTo>
                      <a:pt x="412" y="641"/>
                    </a:lnTo>
                    <a:lnTo>
                      <a:pt x="415" y="637"/>
                    </a:lnTo>
                    <a:lnTo>
                      <a:pt x="419" y="632"/>
                    </a:lnTo>
                    <a:lnTo>
                      <a:pt x="422" y="625"/>
                    </a:lnTo>
                    <a:lnTo>
                      <a:pt x="424" y="620"/>
                    </a:lnTo>
                    <a:lnTo>
                      <a:pt x="429" y="613"/>
                    </a:lnTo>
                    <a:lnTo>
                      <a:pt x="431" y="610"/>
                    </a:lnTo>
                    <a:lnTo>
                      <a:pt x="434" y="606"/>
                    </a:lnTo>
                    <a:lnTo>
                      <a:pt x="438" y="606"/>
                    </a:lnTo>
                    <a:lnTo>
                      <a:pt x="448" y="606"/>
                    </a:lnTo>
                    <a:lnTo>
                      <a:pt x="455" y="606"/>
                    </a:lnTo>
                    <a:lnTo>
                      <a:pt x="464" y="606"/>
                    </a:lnTo>
                    <a:lnTo>
                      <a:pt x="474" y="606"/>
                    </a:lnTo>
                    <a:lnTo>
                      <a:pt x="483" y="608"/>
                    </a:lnTo>
                    <a:lnTo>
                      <a:pt x="491" y="608"/>
                    </a:lnTo>
                    <a:lnTo>
                      <a:pt x="500" y="608"/>
                    </a:lnTo>
                    <a:lnTo>
                      <a:pt x="498" y="618"/>
                    </a:lnTo>
                    <a:lnTo>
                      <a:pt x="498" y="625"/>
                    </a:lnTo>
                    <a:lnTo>
                      <a:pt x="495" y="634"/>
                    </a:lnTo>
                    <a:lnTo>
                      <a:pt x="495" y="641"/>
                    </a:lnTo>
                    <a:lnTo>
                      <a:pt x="493" y="651"/>
                    </a:lnTo>
                    <a:lnTo>
                      <a:pt x="493" y="660"/>
                    </a:lnTo>
                    <a:lnTo>
                      <a:pt x="493" y="670"/>
                    </a:lnTo>
                    <a:lnTo>
                      <a:pt x="493" y="679"/>
                    </a:lnTo>
                    <a:lnTo>
                      <a:pt x="491" y="689"/>
                    </a:lnTo>
                    <a:lnTo>
                      <a:pt x="491" y="698"/>
                    </a:lnTo>
                    <a:lnTo>
                      <a:pt x="488" y="708"/>
                    </a:lnTo>
                    <a:lnTo>
                      <a:pt x="488" y="717"/>
                    </a:lnTo>
                    <a:lnTo>
                      <a:pt x="486" y="727"/>
                    </a:lnTo>
                    <a:lnTo>
                      <a:pt x="486" y="736"/>
                    </a:lnTo>
                    <a:lnTo>
                      <a:pt x="483" y="746"/>
                    </a:lnTo>
                    <a:lnTo>
                      <a:pt x="483" y="758"/>
                    </a:lnTo>
                    <a:lnTo>
                      <a:pt x="481" y="767"/>
                    </a:lnTo>
                    <a:lnTo>
                      <a:pt x="479" y="777"/>
                    </a:lnTo>
                    <a:lnTo>
                      <a:pt x="476" y="786"/>
                    </a:lnTo>
                    <a:lnTo>
                      <a:pt x="476" y="798"/>
                    </a:lnTo>
                    <a:lnTo>
                      <a:pt x="474" y="805"/>
                    </a:lnTo>
                    <a:lnTo>
                      <a:pt x="474" y="817"/>
                    </a:lnTo>
                    <a:lnTo>
                      <a:pt x="472" y="827"/>
                    </a:lnTo>
                    <a:lnTo>
                      <a:pt x="472" y="838"/>
                    </a:lnTo>
                    <a:lnTo>
                      <a:pt x="469" y="846"/>
                    </a:lnTo>
                    <a:lnTo>
                      <a:pt x="464" y="857"/>
                    </a:lnTo>
                    <a:lnTo>
                      <a:pt x="464" y="867"/>
                    </a:lnTo>
                    <a:lnTo>
                      <a:pt x="462" y="876"/>
                    </a:lnTo>
                    <a:lnTo>
                      <a:pt x="460" y="886"/>
                    </a:lnTo>
                    <a:lnTo>
                      <a:pt x="460" y="898"/>
                    </a:lnTo>
                    <a:lnTo>
                      <a:pt x="457" y="907"/>
                    </a:lnTo>
                    <a:lnTo>
                      <a:pt x="455" y="917"/>
                    </a:lnTo>
                    <a:lnTo>
                      <a:pt x="453" y="926"/>
                    </a:lnTo>
                    <a:lnTo>
                      <a:pt x="450" y="938"/>
                    </a:lnTo>
                    <a:lnTo>
                      <a:pt x="448" y="945"/>
                    </a:lnTo>
                    <a:lnTo>
                      <a:pt x="446" y="957"/>
                    </a:lnTo>
                    <a:lnTo>
                      <a:pt x="443" y="967"/>
                    </a:lnTo>
                    <a:lnTo>
                      <a:pt x="443" y="976"/>
                    </a:lnTo>
                    <a:lnTo>
                      <a:pt x="438" y="986"/>
                    </a:lnTo>
                    <a:lnTo>
                      <a:pt x="436" y="995"/>
                    </a:lnTo>
                    <a:lnTo>
                      <a:pt x="434" y="1005"/>
                    </a:lnTo>
                    <a:lnTo>
                      <a:pt x="431" y="1014"/>
                    </a:lnTo>
                    <a:lnTo>
                      <a:pt x="429" y="1021"/>
                    </a:lnTo>
                    <a:lnTo>
                      <a:pt x="429" y="1031"/>
                    </a:lnTo>
                    <a:lnTo>
                      <a:pt x="424" y="1040"/>
                    </a:lnTo>
                    <a:lnTo>
                      <a:pt x="422" y="1050"/>
                    </a:lnTo>
                    <a:lnTo>
                      <a:pt x="419" y="1059"/>
                    </a:lnTo>
                    <a:lnTo>
                      <a:pt x="419" y="1066"/>
                    </a:lnTo>
                    <a:lnTo>
                      <a:pt x="415" y="1076"/>
                    </a:lnTo>
                    <a:lnTo>
                      <a:pt x="412" y="1083"/>
                    </a:lnTo>
                    <a:lnTo>
                      <a:pt x="410" y="1093"/>
                    </a:lnTo>
                    <a:lnTo>
                      <a:pt x="408" y="1102"/>
                    </a:lnTo>
                    <a:lnTo>
                      <a:pt x="405" y="1109"/>
                    </a:lnTo>
                    <a:lnTo>
                      <a:pt x="403" y="1116"/>
                    </a:lnTo>
                    <a:lnTo>
                      <a:pt x="401" y="1123"/>
                    </a:lnTo>
                    <a:lnTo>
                      <a:pt x="396" y="1133"/>
                    </a:lnTo>
                    <a:lnTo>
                      <a:pt x="393" y="1138"/>
                    </a:lnTo>
                    <a:lnTo>
                      <a:pt x="391" y="1145"/>
                    </a:lnTo>
                    <a:lnTo>
                      <a:pt x="389" y="1152"/>
                    </a:lnTo>
                    <a:lnTo>
                      <a:pt x="386" y="1161"/>
                    </a:lnTo>
                    <a:lnTo>
                      <a:pt x="382" y="1166"/>
                    </a:lnTo>
                    <a:lnTo>
                      <a:pt x="379" y="1173"/>
                    </a:lnTo>
                    <a:lnTo>
                      <a:pt x="377" y="1180"/>
                    </a:lnTo>
                    <a:lnTo>
                      <a:pt x="374" y="1188"/>
                    </a:lnTo>
                    <a:lnTo>
                      <a:pt x="372" y="1190"/>
                    </a:lnTo>
                    <a:lnTo>
                      <a:pt x="372" y="1195"/>
                    </a:lnTo>
                    <a:lnTo>
                      <a:pt x="370" y="1202"/>
                    </a:lnTo>
                    <a:lnTo>
                      <a:pt x="367" y="1207"/>
                    </a:lnTo>
                    <a:lnTo>
                      <a:pt x="365" y="1214"/>
                    </a:lnTo>
                    <a:lnTo>
                      <a:pt x="360" y="1218"/>
                    </a:lnTo>
                    <a:lnTo>
                      <a:pt x="356" y="1226"/>
                    </a:lnTo>
                    <a:lnTo>
                      <a:pt x="351" y="1230"/>
                    </a:lnTo>
                    <a:lnTo>
                      <a:pt x="346" y="1235"/>
                    </a:lnTo>
                    <a:lnTo>
                      <a:pt x="341" y="1237"/>
                    </a:lnTo>
                    <a:lnTo>
                      <a:pt x="334" y="1237"/>
                    </a:lnTo>
                    <a:lnTo>
                      <a:pt x="327" y="1235"/>
                    </a:lnTo>
                    <a:lnTo>
                      <a:pt x="320" y="1230"/>
                    </a:lnTo>
                    <a:lnTo>
                      <a:pt x="318" y="1226"/>
                    </a:lnTo>
                    <a:lnTo>
                      <a:pt x="313" y="1218"/>
                    </a:lnTo>
                    <a:lnTo>
                      <a:pt x="308" y="1214"/>
                    </a:lnTo>
                    <a:lnTo>
                      <a:pt x="306" y="120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70" name="Freeform 148"/>
              <p:cNvSpPr>
                <a:spLocks noChangeAspect="1"/>
              </p:cNvSpPr>
              <p:nvPr/>
            </p:nvSpPr>
            <p:spPr bwMode="auto">
              <a:xfrm>
                <a:off x="3634" y="9483"/>
                <a:ext cx="73" cy="90"/>
              </a:xfrm>
              <a:custGeom>
                <a:avLst/>
                <a:gdLst>
                  <a:gd name="T0" fmla="*/ 64 w 73"/>
                  <a:gd name="T1" fmla="*/ 90 h 90"/>
                  <a:gd name="T2" fmla="*/ 14 w 73"/>
                  <a:gd name="T3" fmla="*/ 64 h 90"/>
                  <a:gd name="T4" fmla="*/ 0 w 73"/>
                  <a:gd name="T5" fmla="*/ 5 h 90"/>
                  <a:gd name="T6" fmla="*/ 14 w 73"/>
                  <a:gd name="T7" fmla="*/ 0 h 90"/>
                  <a:gd name="T8" fmla="*/ 54 w 73"/>
                  <a:gd name="T9" fmla="*/ 36 h 90"/>
                  <a:gd name="T10" fmla="*/ 73 w 73"/>
                  <a:gd name="T11" fmla="*/ 83 h 90"/>
                  <a:gd name="T12" fmla="*/ 64 w 73"/>
                  <a:gd name="T13" fmla="*/ 90 h 90"/>
                  <a:gd name="T14" fmla="*/ 64 w 73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90"/>
                  <a:gd name="T26" fmla="*/ 73 w 73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90">
                    <a:moveTo>
                      <a:pt x="64" y="90"/>
                    </a:moveTo>
                    <a:lnTo>
                      <a:pt x="14" y="64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54" y="36"/>
                    </a:lnTo>
                    <a:lnTo>
                      <a:pt x="73" y="83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71" name="Freeform 149"/>
              <p:cNvSpPr>
                <a:spLocks noChangeAspect="1"/>
              </p:cNvSpPr>
              <p:nvPr/>
            </p:nvSpPr>
            <p:spPr bwMode="auto">
              <a:xfrm>
                <a:off x="2715" y="9559"/>
                <a:ext cx="66" cy="43"/>
              </a:xfrm>
              <a:custGeom>
                <a:avLst/>
                <a:gdLst>
                  <a:gd name="T0" fmla="*/ 0 w 66"/>
                  <a:gd name="T1" fmla="*/ 24 h 43"/>
                  <a:gd name="T2" fmla="*/ 4 w 66"/>
                  <a:gd name="T3" fmla="*/ 14 h 43"/>
                  <a:gd name="T4" fmla="*/ 42 w 66"/>
                  <a:gd name="T5" fmla="*/ 0 h 43"/>
                  <a:gd name="T6" fmla="*/ 66 w 66"/>
                  <a:gd name="T7" fmla="*/ 17 h 43"/>
                  <a:gd name="T8" fmla="*/ 66 w 66"/>
                  <a:gd name="T9" fmla="*/ 26 h 43"/>
                  <a:gd name="T10" fmla="*/ 28 w 66"/>
                  <a:gd name="T11" fmla="*/ 43 h 43"/>
                  <a:gd name="T12" fmla="*/ 0 w 66"/>
                  <a:gd name="T13" fmla="*/ 24 h 43"/>
                  <a:gd name="T14" fmla="*/ 0 w 66"/>
                  <a:gd name="T15" fmla="*/ 2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3"/>
                  <a:gd name="T26" fmla="*/ 66 w 66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3">
                    <a:moveTo>
                      <a:pt x="0" y="24"/>
                    </a:moveTo>
                    <a:lnTo>
                      <a:pt x="4" y="14"/>
                    </a:lnTo>
                    <a:lnTo>
                      <a:pt x="42" y="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2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1" name="Group 150"/>
            <p:cNvGrpSpPr>
              <a:grpSpLocks noChangeAspect="1"/>
            </p:cNvGrpSpPr>
            <p:nvPr/>
          </p:nvGrpSpPr>
          <p:grpSpPr bwMode="auto">
            <a:xfrm>
              <a:off x="1429" y="618"/>
              <a:ext cx="322" cy="362"/>
              <a:chOff x="1701" y="8977"/>
              <a:chExt cx="2520" cy="2831"/>
            </a:xfrm>
          </p:grpSpPr>
          <p:sp>
            <p:nvSpPr>
              <p:cNvPr id="39952" name="Freeform 151"/>
              <p:cNvSpPr>
                <a:spLocks noChangeAspect="1"/>
              </p:cNvSpPr>
              <p:nvPr/>
            </p:nvSpPr>
            <p:spPr bwMode="auto">
              <a:xfrm>
                <a:off x="1791" y="10571"/>
                <a:ext cx="208" cy="254"/>
              </a:xfrm>
              <a:custGeom>
                <a:avLst/>
                <a:gdLst>
                  <a:gd name="T0" fmla="*/ 201 w 208"/>
                  <a:gd name="T1" fmla="*/ 50 h 254"/>
                  <a:gd name="T2" fmla="*/ 194 w 208"/>
                  <a:gd name="T3" fmla="*/ 40 h 254"/>
                  <a:gd name="T4" fmla="*/ 185 w 208"/>
                  <a:gd name="T5" fmla="*/ 28 h 254"/>
                  <a:gd name="T6" fmla="*/ 171 w 208"/>
                  <a:gd name="T7" fmla="*/ 19 h 254"/>
                  <a:gd name="T8" fmla="*/ 154 w 208"/>
                  <a:gd name="T9" fmla="*/ 9 h 254"/>
                  <a:gd name="T10" fmla="*/ 140 w 208"/>
                  <a:gd name="T11" fmla="*/ 4 h 254"/>
                  <a:gd name="T12" fmla="*/ 133 w 208"/>
                  <a:gd name="T13" fmla="*/ 2 h 254"/>
                  <a:gd name="T14" fmla="*/ 121 w 208"/>
                  <a:gd name="T15" fmla="*/ 0 h 254"/>
                  <a:gd name="T16" fmla="*/ 109 w 208"/>
                  <a:gd name="T17" fmla="*/ 0 h 254"/>
                  <a:gd name="T18" fmla="*/ 99 w 208"/>
                  <a:gd name="T19" fmla="*/ 0 h 254"/>
                  <a:gd name="T20" fmla="*/ 88 w 208"/>
                  <a:gd name="T21" fmla="*/ 0 h 254"/>
                  <a:gd name="T22" fmla="*/ 76 w 208"/>
                  <a:gd name="T23" fmla="*/ 2 h 254"/>
                  <a:gd name="T24" fmla="*/ 64 w 208"/>
                  <a:gd name="T25" fmla="*/ 7 h 254"/>
                  <a:gd name="T26" fmla="*/ 52 w 208"/>
                  <a:gd name="T27" fmla="*/ 12 h 254"/>
                  <a:gd name="T28" fmla="*/ 43 w 208"/>
                  <a:gd name="T29" fmla="*/ 21 h 254"/>
                  <a:gd name="T30" fmla="*/ 36 w 208"/>
                  <a:gd name="T31" fmla="*/ 28 h 254"/>
                  <a:gd name="T32" fmla="*/ 26 w 208"/>
                  <a:gd name="T33" fmla="*/ 40 h 254"/>
                  <a:gd name="T34" fmla="*/ 19 w 208"/>
                  <a:gd name="T35" fmla="*/ 52 h 254"/>
                  <a:gd name="T36" fmla="*/ 12 w 208"/>
                  <a:gd name="T37" fmla="*/ 66 h 254"/>
                  <a:gd name="T38" fmla="*/ 7 w 208"/>
                  <a:gd name="T39" fmla="*/ 80 h 254"/>
                  <a:gd name="T40" fmla="*/ 2 w 208"/>
                  <a:gd name="T41" fmla="*/ 95 h 254"/>
                  <a:gd name="T42" fmla="*/ 0 w 208"/>
                  <a:gd name="T43" fmla="*/ 111 h 254"/>
                  <a:gd name="T44" fmla="*/ 0 w 208"/>
                  <a:gd name="T45" fmla="*/ 126 h 254"/>
                  <a:gd name="T46" fmla="*/ 0 w 208"/>
                  <a:gd name="T47" fmla="*/ 145 h 254"/>
                  <a:gd name="T48" fmla="*/ 0 w 208"/>
                  <a:gd name="T49" fmla="*/ 159 h 254"/>
                  <a:gd name="T50" fmla="*/ 2 w 208"/>
                  <a:gd name="T51" fmla="*/ 175 h 254"/>
                  <a:gd name="T52" fmla="*/ 7 w 208"/>
                  <a:gd name="T53" fmla="*/ 190 h 254"/>
                  <a:gd name="T54" fmla="*/ 12 w 208"/>
                  <a:gd name="T55" fmla="*/ 204 h 254"/>
                  <a:gd name="T56" fmla="*/ 19 w 208"/>
                  <a:gd name="T57" fmla="*/ 218 h 254"/>
                  <a:gd name="T58" fmla="*/ 28 w 208"/>
                  <a:gd name="T59" fmla="*/ 228 h 254"/>
                  <a:gd name="T60" fmla="*/ 38 w 208"/>
                  <a:gd name="T61" fmla="*/ 235 h 254"/>
                  <a:gd name="T62" fmla="*/ 50 w 208"/>
                  <a:gd name="T63" fmla="*/ 244 h 254"/>
                  <a:gd name="T64" fmla="*/ 59 w 208"/>
                  <a:gd name="T65" fmla="*/ 247 h 254"/>
                  <a:gd name="T66" fmla="*/ 73 w 208"/>
                  <a:gd name="T67" fmla="*/ 251 h 254"/>
                  <a:gd name="T68" fmla="*/ 85 w 208"/>
                  <a:gd name="T69" fmla="*/ 254 h 254"/>
                  <a:gd name="T70" fmla="*/ 99 w 208"/>
                  <a:gd name="T71" fmla="*/ 254 h 254"/>
                  <a:gd name="T72" fmla="*/ 111 w 208"/>
                  <a:gd name="T73" fmla="*/ 251 h 254"/>
                  <a:gd name="T74" fmla="*/ 123 w 208"/>
                  <a:gd name="T75" fmla="*/ 249 h 254"/>
                  <a:gd name="T76" fmla="*/ 135 w 208"/>
                  <a:gd name="T77" fmla="*/ 244 h 254"/>
                  <a:gd name="T78" fmla="*/ 147 w 208"/>
                  <a:gd name="T79" fmla="*/ 240 h 254"/>
                  <a:gd name="T80" fmla="*/ 154 w 208"/>
                  <a:gd name="T81" fmla="*/ 232 h 254"/>
                  <a:gd name="T82" fmla="*/ 166 w 208"/>
                  <a:gd name="T83" fmla="*/ 223 h 254"/>
                  <a:gd name="T84" fmla="*/ 175 w 208"/>
                  <a:gd name="T85" fmla="*/ 211 h 254"/>
                  <a:gd name="T86" fmla="*/ 180 w 208"/>
                  <a:gd name="T87" fmla="*/ 199 h 254"/>
                  <a:gd name="T88" fmla="*/ 185 w 208"/>
                  <a:gd name="T89" fmla="*/ 190 h 254"/>
                  <a:gd name="T90" fmla="*/ 189 w 208"/>
                  <a:gd name="T91" fmla="*/ 180 h 254"/>
                  <a:gd name="T92" fmla="*/ 192 w 208"/>
                  <a:gd name="T93" fmla="*/ 173 h 254"/>
                  <a:gd name="T94" fmla="*/ 197 w 208"/>
                  <a:gd name="T95" fmla="*/ 161 h 254"/>
                  <a:gd name="T96" fmla="*/ 201 w 208"/>
                  <a:gd name="T97" fmla="*/ 152 h 254"/>
                  <a:gd name="T98" fmla="*/ 204 w 208"/>
                  <a:gd name="T99" fmla="*/ 145 h 254"/>
                  <a:gd name="T100" fmla="*/ 206 w 208"/>
                  <a:gd name="T101" fmla="*/ 133 h 254"/>
                  <a:gd name="T102" fmla="*/ 206 w 208"/>
                  <a:gd name="T103" fmla="*/ 123 h 254"/>
                  <a:gd name="T104" fmla="*/ 208 w 208"/>
                  <a:gd name="T105" fmla="*/ 114 h 254"/>
                  <a:gd name="T106" fmla="*/ 208 w 208"/>
                  <a:gd name="T107" fmla="*/ 104 h 254"/>
                  <a:gd name="T108" fmla="*/ 208 w 208"/>
                  <a:gd name="T109" fmla="*/ 92 h 254"/>
                  <a:gd name="T110" fmla="*/ 208 w 208"/>
                  <a:gd name="T111" fmla="*/ 83 h 254"/>
                  <a:gd name="T112" fmla="*/ 206 w 208"/>
                  <a:gd name="T113" fmla="*/ 73 h 254"/>
                  <a:gd name="T114" fmla="*/ 206 w 208"/>
                  <a:gd name="T115" fmla="*/ 61 h 254"/>
                  <a:gd name="T116" fmla="*/ 204 w 208"/>
                  <a:gd name="T117" fmla="*/ 57 h 2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"/>
                  <a:gd name="T178" fmla="*/ 0 h 254"/>
                  <a:gd name="T179" fmla="*/ 208 w 208"/>
                  <a:gd name="T180" fmla="*/ 254 h 2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" h="254">
                    <a:moveTo>
                      <a:pt x="204" y="57"/>
                    </a:moveTo>
                    <a:lnTo>
                      <a:pt x="201" y="50"/>
                    </a:lnTo>
                    <a:lnTo>
                      <a:pt x="197" y="45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85" y="28"/>
                    </a:lnTo>
                    <a:lnTo>
                      <a:pt x="178" y="23"/>
                    </a:lnTo>
                    <a:lnTo>
                      <a:pt x="171" y="19"/>
                    </a:lnTo>
                    <a:lnTo>
                      <a:pt x="163" y="14"/>
                    </a:lnTo>
                    <a:lnTo>
                      <a:pt x="154" y="9"/>
                    </a:lnTo>
                    <a:lnTo>
                      <a:pt x="147" y="7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4" y="7"/>
                    </a:lnTo>
                    <a:lnTo>
                      <a:pt x="59" y="9"/>
                    </a:lnTo>
                    <a:lnTo>
                      <a:pt x="52" y="12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4" y="47"/>
                    </a:lnTo>
                    <a:lnTo>
                      <a:pt x="19" y="52"/>
                    </a:lnTo>
                    <a:lnTo>
                      <a:pt x="14" y="61"/>
                    </a:lnTo>
                    <a:lnTo>
                      <a:pt x="12" y="66"/>
                    </a:lnTo>
                    <a:lnTo>
                      <a:pt x="9" y="76"/>
                    </a:lnTo>
                    <a:lnTo>
                      <a:pt x="7" y="80"/>
                    </a:lnTo>
                    <a:lnTo>
                      <a:pt x="5" y="88"/>
                    </a:lnTo>
                    <a:lnTo>
                      <a:pt x="2" y="95"/>
                    </a:lnTo>
                    <a:lnTo>
                      <a:pt x="2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2" y="166"/>
                    </a:lnTo>
                    <a:lnTo>
                      <a:pt x="2" y="175"/>
                    </a:lnTo>
                    <a:lnTo>
                      <a:pt x="5" y="183"/>
                    </a:lnTo>
                    <a:lnTo>
                      <a:pt x="7" y="190"/>
                    </a:lnTo>
                    <a:lnTo>
                      <a:pt x="9" y="199"/>
                    </a:lnTo>
                    <a:lnTo>
                      <a:pt x="12" y="204"/>
                    </a:lnTo>
                    <a:lnTo>
                      <a:pt x="14" y="211"/>
                    </a:lnTo>
                    <a:lnTo>
                      <a:pt x="19" y="218"/>
                    </a:lnTo>
                    <a:lnTo>
                      <a:pt x="24" y="223"/>
                    </a:lnTo>
                    <a:lnTo>
                      <a:pt x="28" y="228"/>
                    </a:lnTo>
                    <a:lnTo>
                      <a:pt x="33" y="232"/>
                    </a:lnTo>
                    <a:lnTo>
                      <a:pt x="38" y="235"/>
                    </a:lnTo>
                    <a:lnTo>
                      <a:pt x="45" y="242"/>
                    </a:lnTo>
                    <a:lnTo>
                      <a:pt x="50" y="244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9" y="249"/>
                    </a:lnTo>
                    <a:lnTo>
                      <a:pt x="73" y="251"/>
                    </a:lnTo>
                    <a:lnTo>
                      <a:pt x="81" y="254"/>
                    </a:lnTo>
                    <a:lnTo>
                      <a:pt x="85" y="254"/>
                    </a:lnTo>
                    <a:lnTo>
                      <a:pt x="95" y="254"/>
                    </a:lnTo>
                    <a:lnTo>
                      <a:pt x="99" y="254"/>
                    </a:lnTo>
                    <a:lnTo>
                      <a:pt x="107" y="254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23" y="249"/>
                    </a:lnTo>
                    <a:lnTo>
                      <a:pt x="128" y="247"/>
                    </a:lnTo>
                    <a:lnTo>
                      <a:pt x="135" y="244"/>
                    </a:lnTo>
                    <a:lnTo>
                      <a:pt x="142" y="244"/>
                    </a:lnTo>
                    <a:lnTo>
                      <a:pt x="147" y="240"/>
                    </a:lnTo>
                    <a:lnTo>
                      <a:pt x="152" y="237"/>
                    </a:lnTo>
                    <a:lnTo>
                      <a:pt x="154" y="232"/>
                    </a:lnTo>
                    <a:lnTo>
                      <a:pt x="161" y="230"/>
                    </a:lnTo>
                    <a:lnTo>
                      <a:pt x="166" y="223"/>
                    </a:lnTo>
                    <a:lnTo>
                      <a:pt x="175" y="216"/>
                    </a:lnTo>
                    <a:lnTo>
                      <a:pt x="175" y="211"/>
                    </a:lnTo>
                    <a:lnTo>
                      <a:pt x="178" y="204"/>
                    </a:lnTo>
                    <a:lnTo>
                      <a:pt x="180" y="199"/>
                    </a:lnTo>
                    <a:lnTo>
                      <a:pt x="182" y="194"/>
                    </a:lnTo>
                    <a:lnTo>
                      <a:pt x="185" y="190"/>
                    </a:lnTo>
                    <a:lnTo>
                      <a:pt x="187" y="185"/>
                    </a:lnTo>
                    <a:lnTo>
                      <a:pt x="189" y="180"/>
                    </a:lnTo>
                    <a:lnTo>
                      <a:pt x="192" y="178"/>
                    </a:lnTo>
                    <a:lnTo>
                      <a:pt x="192" y="173"/>
                    </a:lnTo>
                    <a:lnTo>
                      <a:pt x="194" y="166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201" y="152"/>
                    </a:lnTo>
                    <a:lnTo>
                      <a:pt x="201" y="149"/>
                    </a:lnTo>
                    <a:lnTo>
                      <a:pt x="204" y="145"/>
                    </a:lnTo>
                    <a:lnTo>
                      <a:pt x="206" y="137"/>
                    </a:lnTo>
                    <a:lnTo>
                      <a:pt x="206" y="133"/>
                    </a:lnTo>
                    <a:lnTo>
                      <a:pt x="206" y="128"/>
                    </a:lnTo>
                    <a:lnTo>
                      <a:pt x="206" y="123"/>
                    </a:lnTo>
                    <a:lnTo>
                      <a:pt x="208" y="118"/>
                    </a:lnTo>
                    <a:lnTo>
                      <a:pt x="208" y="114"/>
                    </a:lnTo>
                    <a:lnTo>
                      <a:pt x="208" y="109"/>
                    </a:lnTo>
                    <a:lnTo>
                      <a:pt x="208" y="104"/>
                    </a:lnTo>
                    <a:lnTo>
                      <a:pt x="208" y="97"/>
                    </a:lnTo>
                    <a:lnTo>
                      <a:pt x="208" y="92"/>
                    </a:lnTo>
                    <a:lnTo>
                      <a:pt x="208" y="88"/>
                    </a:lnTo>
                    <a:lnTo>
                      <a:pt x="208" y="83"/>
                    </a:lnTo>
                    <a:lnTo>
                      <a:pt x="208" y="78"/>
                    </a:lnTo>
                    <a:lnTo>
                      <a:pt x="206" y="73"/>
                    </a:lnTo>
                    <a:lnTo>
                      <a:pt x="206" y="66"/>
                    </a:lnTo>
                    <a:lnTo>
                      <a:pt x="206" y="61"/>
                    </a:lnTo>
                    <a:lnTo>
                      <a:pt x="204" y="5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53" name="Freeform 152"/>
              <p:cNvSpPr>
                <a:spLocks noChangeAspect="1"/>
              </p:cNvSpPr>
              <p:nvPr/>
            </p:nvSpPr>
            <p:spPr bwMode="auto">
              <a:xfrm>
                <a:off x="2134" y="10697"/>
                <a:ext cx="183" cy="218"/>
              </a:xfrm>
              <a:custGeom>
                <a:avLst/>
                <a:gdLst>
                  <a:gd name="T0" fmla="*/ 5 w 183"/>
                  <a:gd name="T1" fmla="*/ 68 h 218"/>
                  <a:gd name="T2" fmla="*/ 10 w 183"/>
                  <a:gd name="T3" fmla="*/ 57 h 218"/>
                  <a:gd name="T4" fmla="*/ 15 w 183"/>
                  <a:gd name="T5" fmla="*/ 45 h 218"/>
                  <a:gd name="T6" fmla="*/ 29 w 183"/>
                  <a:gd name="T7" fmla="*/ 30 h 218"/>
                  <a:gd name="T8" fmla="*/ 43 w 183"/>
                  <a:gd name="T9" fmla="*/ 19 h 218"/>
                  <a:gd name="T10" fmla="*/ 55 w 183"/>
                  <a:gd name="T11" fmla="*/ 9 h 218"/>
                  <a:gd name="T12" fmla="*/ 64 w 183"/>
                  <a:gd name="T13" fmla="*/ 7 h 218"/>
                  <a:gd name="T14" fmla="*/ 74 w 183"/>
                  <a:gd name="T15" fmla="*/ 2 h 218"/>
                  <a:gd name="T16" fmla="*/ 86 w 183"/>
                  <a:gd name="T17" fmla="*/ 0 h 218"/>
                  <a:gd name="T18" fmla="*/ 98 w 183"/>
                  <a:gd name="T19" fmla="*/ 0 h 218"/>
                  <a:gd name="T20" fmla="*/ 109 w 183"/>
                  <a:gd name="T21" fmla="*/ 0 h 218"/>
                  <a:gd name="T22" fmla="*/ 124 w 183"/>
                  <a:gd name="T23" fmla="*/ 4 h 218"/>
                  <a:gd name="T24" fmla="*/ 135 w 183"/>
                  <a:gd name="T25" fmla="*/ 7 h 218"/>
                  <a:gd name="T26" fmla="*/ 145 w 183"/>
                  <a:gd name="T27" fmla="*/ 11 h 218"/>
                  <a:gd name="T28" fmla="*/ 154 w 183"/>
                  <a:gd name="T29" fmla="*/ 19 h 218"/>
                  <a:gd name="T30" fmla="*/ 166 w 183"/>
                  <a:gd name="T31" fmla="*/ 30 h 218"/>
                  <a:gd name="T32" fmla="*/ 176 w 183"/>
                  <a:gd name="T33" fmla="*/ 47 h 218"/>
                  <a:gd name="T34" fmla="*/ 178 w 183"/>
                  <a:gd name="T35" fmla="*/ 57 h 218"/>
                  <a:gd name="T36" fmla="*/ 180 w 183"/>
                  <a:gd name="T37" fmla="*/ 68 h 218"/>
                  <a:gd name="T38" fmla="*/ 183 w 183"/>
                  <a:gd name="T39" fmla="*/ 80 h 218"/>
                  <a:gd name="T40" fmla="*/ 183 w 183"/>
                  <a:gd name="T41" fmla="*/ 92 h 218"/>
                  <a:gd name="T42" fmla="*/ 180 w 183"/>
                  <a:gd name="T43" fmla="*/ 106 h 218"/>
                  <a:gd name="T44" fmla="*/ 180 w 183"/>
                  <a:gd name="T45" fmla="*/ 121 h 218"/>
                  <a:gd name="T46" fmla="*/ 176 w 183"/>
                  <a:gd name="T47" fmla="*/ 133 h 218"/>
                  <a:gd name="T48" fmla="*/ 171 w 183"/>
                  <a:gd name="T49" fmla="*/ 147 h 218"/>
                  <a:gd name="T50" fmla="*/ 166 w 183"/>
                  <a:gd name="T51" fmla="*/ 163 h 218"/>
                  <a:gd name="T52" fmla="*/ 161 w 183"/>
                  <a:gd name="T53" fmla="*/ 175 h 218"/>
                  <a:gd name="T54" fmla="*/ 152 w 183"/>
                  <a:gd name="T55" fmla="*/ 187 h 218"/>
                  <a:gd name="T56" fmla="*/ 143 w 183"/>
                  <a:gd name="T57" fmla="*/ 199 h 218"/>
                  <a:gd name="T58" fmla="*/ 128 w 183"/>
                  <a:gd name="T59" fmla="*/ 206 h 218"/>
                  <a:gd name="T60" fmla="*/ 114 w 183"/>
                  <a:gd name="T61" fmla="*/ 213 h 218"/>
                  <a:gd name="T62" fmla="*/ 100 w 183"/>
                  <a:gd name="T63" fmla="*/ 218 h 218"/>
                  <a:gd name="T64" fmla="*/ 86 w 183"/>
                  <a:gd name="T65" fmla="*/ 218 h 218"/>
                  <a:gd name="T66" fmla="*/ 71 w 183"/>
                  <a:gd name="T67" fmla="*/ 218 h 218"/>
                  <a:gd name="T68" fmla="*/ 57 w 183"/>
                  <a:gd name="T69" fmla="*/ 213 h 218"/>
                  <a:gd name="T70" fmla="*/ 41 w 183"/>
                  <a:gd name="T71" fmla="*/ 206 h 218"/>
                  <a:gd name="T72" fmla="*/ 29 w 183"/>
                  <a:gd name="T73" fmla="*/ 197 h 218"/>
                  <a:gd name="T74" fmla="*/ 19 w 183"/>
                  <a:gd name="T75" fmla="*/ 182 h 218"/>
                  <a:gd name="T76" fmla="*/ 12 w 183"/>
                  <a:gd name="T77" fmla="*/ 171 h 218"/>
                  <a:gd name="T78" fmla="*/ 8 w 183"/>
                  <a:gd name="T79" fmla="*/ 161 h 218"/>
                  <a:gd name="T80" fmla="*/ 3 w 183"/>
                  <a:gd name="T81" fmla="*/ 149 h 218"/>
                  <a:gd name="T82" fmla="*/ 3 w 183"/>
                  <a:gd name="T83" fmla="*/ 137 h 218"/>
                  <a:gd name="T84" fmla="*/ 0 w 183"/>
                  <a:gd name="T85" fmla="*/ 128 h 218"/>
                  <a:gd name="T86" fmla="*/ 0 w 183"/>
                  <a:gd name="T87" fmla="*/ 114 h 218"/>
                  <a:gd name="T88" fmla="*/ 0 w 183"/>
                  <a:gd name="T89" fmla="*/ 99 h 218"/>
                  <a:gd name="T90" fmla="*/ 3 w 183"/>
                  <a:gd name="T91" fmla="*/ 83 h 218"/>
                  <a:gd name="T92" fmla="*/ 5 w 183"/>
                  <a:gd name="T93" fmla="*/ 76 h 2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18"/>
                  <a:gd name="T143" fmla="*/ 183 w 183"/>
                  <a:gd name="T144" fmla="*/ 218 h 2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18">
                    <a:moveTo>
                      <a:pt x="5" y="76"/>
                    </a:moveTo>
                    <a:lnTo>
                      <a:pt x="5" y="68"/>
                    </a:lnTo>
                    <a:lnTo>
                      <a:pt x="5" y="64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22" y="38"/>
                    </a:lnTo>
                    <a:lnTo>
                      <a:pt x="29" y="30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3" y="11"/>
                    </a:lnTo>
                    <a:lnTo>
                      <a:pt x="55" y="9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4" y="4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5" y="11"/>
                    </a:lnTo>
                    <a:lnTo>
                      <a:pt x="150" y="16"/>
                    </a:lnTo>
                    <a:lnTo>
                      <a:pt x="154" y="19"/>
                    </a:lnTo>
                    <a:lnTo>
                      <a:pt x="159" y="23"/>
                    </a:lnTo>
                    <a:lnTo>
                      <a:pt x="166" y="30"/>
                    </a:lnTo>
                    <a:lnTo>
                      <a:pt x="171" y="40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78" y="57"/>
                    </a:lnTo>
                    <a:lnTo>
                      <a:pt x="180" y="64"/>
                    </a:lnTo>
                    <a:lnTo>
                      <a:pt x="180" y="68"/>
                    </a:lnTo>
                    <a:lnTo>
                      <a:pt x="183" y="73"/>
                    </a:lnTo>
                    <a:lnTo>
                      <a:pt x="183" y="80"/>
                    </a:lnTo>
                    <a:lnTo>
                      <a:pt x="183" y="87"/>
                    </a:lnTo>
                    <a:lnTo>
                      <a:pt x="183" y="92"/>
                    </a:lnTo>
                    <a:lnTo>
                      <a:pt x="183" y="99"/>
                    </a:lnTo>
                    <a:lnTo>
                      <a:pt x="180" y="106"/>
                    </a:lnTo>
                    <a:lnTo>
                      <a:pt x="180" y="114"/>
                    </a:lnTo>
                    <a:lnTo>
                      <a:pt x="180" y="121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42"/>
                    </a:lnTo>
                    <a:lnTo>
                      <a:pt x="171" y="147"/>
                    </a:lnTo>
                    <a:lnTo>
                      <a:pt x="169" y="156"/>
                    </a:lnTo>
                    <a:lnTo>
                      <a:pt x="166" y="163"/>
                    </a:lnTo>
                    <a:lnTo>
                      <a:pt x="166" y="171"/>
                    </a:lnTo>
                    <a:lnTo>
                      <a:pt x="161" y="175"/>
                    </a:lnTo>
                    <a:lnTo>
                      <a:pt x="157" y="182"/>
                    </a:lnTo>
                    <a:lnTo>
                      <a:pt x="152" y="187"/>
                    </a:lnTo>
                    <a:lnTo>
                      <a:pt x="147" y="194"/>
                    </a:lnTo>
                    <a:lnTo>
                      <a:pt x="143" y="199"/>
                    </a:lnTo>
                    <a:lnTo>
                      <a:pt x="135" y="204"/>
                    </a:lnTo>
                    <a:lnTo>
                      <a:pt x="128" y="206"/>
                    </a:lnTo>
                    <a:lnTo>
                      <a:pt x="124" y="211"/>
                    </a:lnTo>
                    <a:lnTo>
                      <a:pt x="114" y="213"/>
                    </a:lnTo>
                    <a:lnTo>
                      <a:pt x="109" y="216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86" y="218"/>
                    </a:lnTo>
                    <a:lnTo>
                      <a:pt x="79" y="218"/>
                    </a:lnTo>
                    <a:lnTo>
                      <a:pt x="71" y="218"/>
                    </a:lnTo>
                    <a:lnTo>
                      <a:pt x="64" y="218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1" y="206"/>
                    </a:lnTo>
                    <a:lnTo>
                      <a:pt x="36" y="204"/>
                    </a:lnTo>
                    <a:lnTo>
                      <a:pt x="29" y="197"/>
                    </a:lnTo>
                    <a:lnTo>
                      <a:pt x="24" y="190"/>
                    </a:lnTo>
                    <a:lnTo>
                      <a:pt x="19" y="182"/>
                    </a:lnTo>
                    <a:lnTo>
                      <a:pt x="15" y="175"/>
                    </a:lnTo>
                    <a:lnTo>
                      <a:pt x="12" y="171"/>
                    </a:lnTo>
                    <a:lnTo>
                      <a:pt x="10" y="166"/>
                    </a:lnTo>
                    <a:lnTo>
                      <a:pt x="8" y="161"/>
                    </a:lnTo>
                    <a:lnTo>
                      <a:pt x="5" y="156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54" name="Freeform 153"/>
              <p:cNvSpPr>
                <a:spLocks noChangeAspect="1"/>
              </p:cNvSpPr>
              <p:nvPr/>
            </p:nvSpPr>
            <p:spPr bwMode="auto">
              <a:xfrm>
                <a:off x="2509" y="10492"/>
                <a:ext cx="194" cy="1238"/>
              </a:xfrm>
              <a:custGeom>
                <a:avLst/>
                <a:gdLst>
                  <a:gd name="T0" fmla="*/ 0 w 194"/>
                  <a:gd name="T1" fmla="*/ 10 h 1238"/>
                  <a:gd name="T2" fmla="*/ 4 w 194"/>
                  <a:gd name="T3" fmla="*/ 22 h 1238"/>
                  <a:gd name="T4" fmla="*/ 11 w 194"/>
                  <a:gd name="T5" fmla="*/ 41 h 1238"/>
                  <a:gd name="T6" fmla="*/ 21 w 194"/>
                  <a:gd name="T7" fmla="*/ 64 h 1238"/>
                  <a:gd name="T8" fmla="*/ 28 w 194"/>
                  <a:gd name="T9" fmla="*/ 98 h 1238"/>
                  <a:gd name="T10" fmla="*/ 38 w 194"/>
                  <a:gd name="T11" fmla="*/ 133 h 1238"/>
                  <a:gd name="T12" fmla="*/ 52 w 194"/>
                  <a:gd name="T13" fmla="*/ 176 h 1238"/>
                  <a:gd name="T14" fmla="*/ 61 w 194"/>
                  <a:gd name="T15" fmla="*/ 224 h 1238"/>
                  <a:gd name="T16" fmla="*/ 73 w 194"/>
                  <a:gd name="T17" fmla="*/ 276 h 1238"/>
                  <a:gd name="T18" fmla="*/ 83 w 194"/>
                  <a:gd name="T19" fmla="*/ 335 h 1238"/>
                  <a:gd name="T20" fmla="*/ 94 w 194"/>
                  <a:gd name="T21" fmla="*/ 397 h 1238"/>
                  <a:gd name="T22" fmla="*/ 104 w 194"/>
                  <a:gd name="T23" fmla="*/ 463 h 1238"/>
                  <a:gd name="T24" fmla="*/ 111 w 194"/>
                  <a:gd name="T25" fmla="*/ 535 h 1238"/>
                  <a:gd name="T26" fmla="*/ 116 w 194"/>
                  <a:gd name="T27" fmla="*/ 608 h 1238"/>
                  <a:gd name="T28" fmla="*/ 120 w 194"/>
                  <a:gd name="T29" fmla="*/ 687 h 1238"/>
                  <a:gd name="T30" fmla="*/ 120 w 194"/>
                  <a:gd name="T31" fmla="*/ 770 h 1238"/>
                  <a:gd name="T32" fmla="*/ 120 w 194"/>
                  <a:gd name="T33" fmla="*/ 855 h 1238"/>
                  <a:gd name="T34" fmla="*/ 116 w 194"/>
                  <a:gd name="T35" fmla="*/ 943 h 1238"/>
                  <a:gd name="T36" fmla="*/ 109 w 194"/>
                  <a:gd name="T37" fmla="*/ 1033 h 1238"/>
                  <a:gd name="T38" fmla="*/ 97 w 194"/>
                  <a:gd name="T39" fmla="*/ 1128 h 1238"/>
                  <a:gd name="T40" fmla="*/ 83 w 194"/>
                  <a:gd name="T41" fmla="*/ 1226 h 1238"/>
                  <a:gd name="T42" fmla="*/ 97 w 194"/>
                  <a:gd name="T43" fmla="*/ 1233 h 1238"/>
                  <a:gd name="T44" fmla="*/ 118 w 194"/>
                  <a:gd name="T45" fmla="*/ 1238 h 1238"/>
                  <a:gd name="T46" fmla="*/ 137 w 194"/>
                  <a:gd name="T47" fmla="*/ 1238 h 1238"/>
                  <a:gd name="T48" fmla="*/ 154 w 194"/>
                  <a:gd name="T49" fmla="*/ 1226 h 1238"/>
                  <a:gd name="T50" fmla="*/ 163 w 194"/>
                  <a:gd name="T51" fmla="*/ 1207 h 1238"/>
                  <a:gd name="T52" fmla="*/ 163 w 194"/>
                  <a:gd name="T53" fmla="*/ 1193 h 1238"/>
                  <a:gd name="T54" fmla="*/ 165 w 194"/>
                  <a:gd name="T55" fmla="*/ 1166 h 1238"/>
                  <a:gd name="T56" fmla="*/ 170 w 194"/>
                  <a:gd name="T57" fmla="*/ 1136 h 1238"/>
                  <a:gd name="T58" fmla="*/ 175 w 194"/>
                  <a:gd name="T59" fmla="*/ 1095 h 1238"/>
                  <a:gd name="T60" fmla="*/ 180 w 194"/>
                  <a:gd name="T61" fmla="*/ 1050 h 1238"/>
                  <a:gd name="T62" fmla="*/ 182 w 194"/>
                  <a:gd name="T63" fmla="*/ 998 h 1238"/>
                  <a:gd name="T64" fmla="*/ 187 w 194"/>
                  <a:gd name="T65" fmla="*/ 941 h 1238"/>
                  <a:gd name="T66" fmla="*/ 189 w 194"/>
                  <a:gd name="T67" fmla="*/ 879 h 1238"/>
                  <a:gd name="T68" fmla="*/ 191 w 194"/>
                  <a:gd name="T69" fmla="*/ 815 h 1238"/>
                  <a:gd name="T70" fmla="*/ 191 w 194"/>
                  <a:gd name="T71" fmla="*/ 746 h 1238"/>
                  <a:gd name="T72" fmla="*/ 191 w 194"/>
                  <a:gd name="T73" fmla="*/ 677 h 1238"/>
                  <a:gd name="T74" fmla="*/ 189 w 194"/>
                  <a:gd name="T75" fmla="*/ 604 h 1238"/>
                  <a:gd name="T76" fmla="*/ 187 w 194"/>
                  <a:gd name="T77" fmla="*/ 530 h 1238"/>
                  <a:gd name="T78" fmla="*/ 180 w 194"/>
                  <a:gd name="T79" fmla="*/ 456 h 1238"/>
                  <a:gd name="T80" fmla="*/ 173 w 194"/>
                  <a:gd name="T81" fmla="*/ 383 h 1238"/>
                  <a:gd name="T82" fmla="*/ 163 w 194"/>
                  <a:gd name="T83" fmla="*/ 314 h 1238"/>
                  <a:gd name="T84" fmla="*/ 149 w 194"/>
                  <a:gd name="T85" fmla="*/ 243 h 1238"/>
                  <a:gd name="T86" fmla="*/ 135 w 194"/>
                  <a:gd name="T87" fmla="*/ 176 h 1238"/>
                  <a:gd name="T88" fmla="*/ 113 w 194"/>
                  <a:gd name="T89" fmla="*/ 114 h 1238"/>
                  <a:gd name="T90" fmla="*/ 92 w 194"/>
                  <a:gd name="T91" fmla="*/ 53 h 1238"/>
                  <a:gd name="T92" fmla="*/ 66 w 194"/>
                  <a:gd name="T93" fmla="*/ 0 h 12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1238"/>
                  <a:gd name="T143" fmla="*/ 194 w 194"/>
                  <a:gd name="T144" fmla="*/ 1238 h 12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1238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9" y="34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3" y="76"/>
                    </a:lnTo>
                    <a:lnTo>
                      <a:pt x="26" y="86"/>
                    </a:lnTo>
                    <a:lnTo>
                      <a:pt x="28" y="98"/>
                    </a:lnTo>
                    <a:lnTo>
                      <a:pt x="30" y="107"/>
                    </a:lnTo>
                    <a:lnTo>
                      <a:pt x="35" y="121"/>
                    </a:lnTo>
                    <a:lnTo>
                      <a:pt x="38" y="133"/>
                    </a:lnTo>
                    <a:lnTo>
                      <a:pt x="42" y="148"/>
                    </a:lnTo>
                    <a:lnTo>
                      <a:pt x="45" y="159"/>
                    </a:lnTo>
                    <a:lnTo>
                      <a:pt x="52" y="176"/>
                    </a:lnTo>
                    <a:lnTo>
                      <a:pt x="54" y="190"/>
                    </a:lnTo>
                    <a:lnTo>
                      <a:pt x="56" y="207"/>
                    </a:lnTo>
                    <a:lnTo>
                      <a:pt x="61" y="224"/>
                    </a:lnTo>
                    <a:lnTo>
                      <a:pt x="66" y="240"/>
                    </a:lnTo>
                    <a:lnTo>
                      <a:pt x="68" y="259"/>
                    </a:lnTo>
                    <a:lnTo>
                      <a:pt x="73" y="276"/>
                    </a:lnTo>
                    <a:lnTo>
                      <a:pt x="75" y="295"/>
                    </a:lnTo>
                    <a:lnTo>
                      <a:pt x="80" y="314"/>
                    </a:lnTo>
                    <a:lnTo>
                      <a:pt x="83" y="335"/>
                    </a:lnTo>
                    <a:lnTo>
                      <a:pt x="90" y="354"/>
                    </a:lnTo>
                    <a:lnTo>
                      <a:pt x="92" y="376"/>
                    </a:lnTo>
                    <a:lnTo>
                      <a:pt x="94" y="397"/>
                    </a:lnTo>
                    <a:lnTo>
                      <a:pt x="97" y="418"/>
                    </a:lnTo>
                    <a:lnTo>
                      <a:pt x="99" y="442"/>
                    </a:lnTo>
                    <a:lnTo>
                      <a:pt x="104" y="463"/>
                    </a:lnTo>
                    <a:lnTo>
                      <a:pt x="106" y="487"/>
                    </a:lnTo>
                    <a:lnTo>
                      <a:pt x="109" y="509"/>
                    </a:lnTo>
                    <a:lnTo>
                      <a:pt x="111" y="535"/>
                    </a:lnTo>
                    <a:lnTo>
                      <a:pt x="113" y="558"/>
                    </a:lnTo>
                    <a:lnTo>
                      <a:pt x="113" y="582"/>
                    </a:lnTo>
                    <a:lnTo>
                      <a:pt x="116" y="608"/>
                    </a:lnTo>
                    <a:lnTo>
                      <a:pt x="118" y="634"/>
                    </a:lnTo>
                    <a:lnTo>
                      <a:pt x="118" y="661"/>
                    </a:lnTo>
                    <a:lnTo>
                      <a:pt x="120" y="687"/>
                    </a:lnTo>
                    <a:lnTo>
                      <a:pt x="120" y="713"/>
                    </a:lnTo>
                    <a:lnTo>
                      <a:pt x="123" y="741"/>
                    </a:lnTo>
                    <a:lnTo>
                      <a:pt x="120" y="770"/>
                    </a:lnTo>
                    <a:lnTo>
                      <a:pt x="120" y="798"/>
                    </a:lnTo>
                    <a:lnTo>
                      <a:pt x="120" y="824"/>
                    </a:lnTo>
                    <a:lnTo>
                      <a:pt x="120" y="855"/>
                    </a:lnTo>
                    <a:lnTo>
                      <a:pt x="120" y="884"/>
                    </a:lnTo>
                    <a:lnTo>
                      <a:pt x="118" y="915"/>
                    </a:lnTo>
                    <a:lnTo>
                      <a:pt x="116" y="943"/>
                    </a:lnTo>
                    <a:lnTo>
                      <a:pt x="116" y="974"/>
                    </a:lnTo>
                    <a:lnTo>
                      <a:pt x="111" y="1003"/>
                    </a:lnTo>
                    <a:lnTo>
                      <a:pt x="109" y="1033"/>
                    </a:lnTo>
                    <a:lnTo>
                      <a:pt x="106" y="1067"/>
                    </a:lnTo>
                    <a:lnTo>
                      <a:pt x="101" y="1098"/>
                    </a:lnTo>
                    <a:lnTo>
                      <a:pt x="97" y="1128"/>
                    </a:lnTo>
                    <a:lnTo>
                      <a:pt x="92" y="1162"/>
                    </a:lnTo>
                    <a:lnTo>
                      <a:pt x="90" y="1193"/>
                    </a:lnTo>
                    <a:lnTo>
                      <a:pt x="83" y="1226"/>
                    </a:lnTo>
                    <a:lnTo>
                      <a:pt x="85" y="1226"/>
                    </a:lnTo>
                    <a:lnTo>
                      <a:pt x="92" y="1231"/>
                    </a:lnTo>
                    <a:lnTo>
                      <a:pt x="97" y="1233"/>
                    </a:lnTo>
                    <a:lnTo>
                      <a:pt x="104" y="1235"/>
                    </a:lnTo>
                    <a:lnTo>
                      <a:pt x="111" y="1238"/>
                    </a:lnTo>
                    <a:lnTo>
                      <a:pt x="118" y="1238"/>
                    </a:lnTo>
                    <a:lnTo>
                      <a:pt x="125" y="1238"/>
                    </a:lnTo>
                    <a:lnTo>
                      <a:pt x="132" y="1238"/>
                    </a:lnTo>
                    <a:lnTo>
                      <a:pt x="137" y="1238"/>
                    </a:lnTo>
                    <a:lnTo>
                      <a:pt x="144" y="1235"/>
                    </a:lnTo>
                    <a:lnTo>
                      <a:pt x="149" y="1231"/>
                    </a:lnTo>
                    <a:lnTo>
                      <a:pt x="154" y="1226"/>
                    </a:lnTo>
                    <a:lnTo>
                      <a:pt x="158" y="1219"/>
                    </a:lnTo>
                    <a:lnTo>
                      <a:pt x="163" y="1209"/>
                    </a:lnTo>
                    <a:lnTo>
                      <a:pt x="163" y="1207"/>
                    </a:lnTo>
                    <a:lnTo>
                      <a:pt x="163" y="1202"/>
                    </a:lnTo>
                    <a:lnTo>
                      <a:pt x="163" y="1197"/>
                    </a:lnTo>
                    <a:lnTo>
                      <a:pt x="163" y="1193"/>
                    </a:lnTo>
                    <a:lnTo>
                      <a:pt x="163" y="1183"/>
                    </a:lnTo>
                    <a:lnTo>
                      <a:pt x="165" y="1176"/>
                    </a:lnTo>
                    <a:lnTo>
                      <a:pt x="165" y="1166"/>
                    </a:lnTo>
                    <a:lnTo>
                      <a:pt x="168" y="1157"/>
                    </a:lnTo>
                    <a:lnTo>
                      <a:pt x="168" y="1147"/>
                    </a:lnTo>
                    <a:lnTo>
                      <a:pt x="170" y="1136"/>
                    </a:lnTo>
                    <a:lnTo>
                      <a:pt x="173" y="1121"/>
                    </a:lnTo>
                    <a:lnTo>
                      <a:pt x="173" y="1109"/>
                    </a:lnTo>
                    <a:lnTo>
                      <a:pt x="175" y="1095"/>
                    </a:lnTo>
                    <a:lnTo>
                      <a:pt x="175" y="1081"/>
                    </a:lnTo>
                    <a:lnTo>
                      <a:pt x="177" y="1067"/>
                    </a:lnTo>
                    <a:lnTo>
                      <a:pt x="180" y="1050"/>
                    </a:lnTo>
                    <a:lnTo>
                      <a:pt x="180" y="1033"/>
                    </a:lnTo>
                    <a:lnTo>
                      <a:pt x="180" y="1017"/>
                    </a:lnTo>
                    <a:lnTo>
                      <a:pt x="182" y="998"/>
                    </a:lnTo>
                    <a:lnTo>
                      <a:pt x="182" y="979"/>
                    </a:lnTo>
                    <a:lnTo>
                      <a:pt x="184" y="960"/>
                    </a:lnTo>
                    <a:lnTo>
                      <a:pt x="187" y="941"/>
                    </a:lnTo>
                    <a:lnTo>
                      <a:pt x="187" y="919"/>
                    </a:lnTo>
                    <a:lnTo>
                      <a:pt x="189" y="900"/>
                    </a:lnTo>
                    <a:lnTo>
                      <a:pt x="189" y="879"/>
                    </a:lnTo>
                    <a:lnTo>
                      <a:pt x="189" y="858"/>
                    </a:lnTo>
                    <a:lnTo>
                      <a:pt x="191" y="836"/>
                    </a:lnTo>
                    <a:lnTo>
                      <a:pt x="191" y="815"/>
                    </a:lnTo>
                    <a:lnTo>
                      <a:pt x="191" y="791"/>
                    </a:lnTo>
                    <a:lnTo>
                      <a:pt x="191" y="770"/>
                    </a:lnTo>
                    <a:lnTo>
                      <a:pt x="191" y="746"/>
                    </a:lnTo>
                    <a:lnTo>
                      <a:pt x="194" y="725"/>
                    </a:lnTo>
                    <a:lnTo>
                      <a:pt x="191" y="699"/>
                    </a:lnTo>
                    <a:lnTo>
                      <a:pt x="191" y="677"/>
                    </a:lnTo>
                    <a:lnTo>
                      <a:pt x="191" y="651"/>
                    </a:lnTo>
                    <a:lnTo>
                      <a:pt x="191" y="627"/>
                    </a:lnTo>
                    <a:lnTo>
                      <a:pt x="189" y="604"/>
                    </a:lnTo>
                    <a:lnTo>
                      <a:pt x="189" y="577"/>
                    </a:lnTo>
                    <a:lnTo>
                      <a:pt x="189" y="556"/>
                    </a:lnTo>
                    <a:lnTo>
                      <a:pt x="187" y="530"/>
                    </a:lnTo>
                    <a:lnTo>
                      <a:pt x="184" y="506"/>
                    </a:lnTo>
                    <a:lnTo>
                      <a:pt x="182" y="482"/>
                    </a:lnTo>
                    <a:lnTo>
                      <a:pt x="180" y="456"/>
                    </a:lnTo>
                    <a:lnTo>
                      <a:pt x="180" y="433"/>
                    </a:lnTo>
                    <a:lnTo>
                      <a:pt x="175" y="409"/>
                    </a:lnTo>
                    <a:lnTo>
                      <a:pt x="173" y="383"/>
                    </a:lnTo>
                    <a:lnTo>
                      <a:pt x="168" y="361"/>
                    </a:lnTo>
                    <a:lnTo>
                      <a:pt x="165" y="338"/>
                    </a:lnTo>
                    <a:lnTo>
                      <a:pt x="163" y="314"/>
                    </a:lnTo>
                    <a:lnTo>
                      <a:pt x="158" y="290"/>
                    </a:lnTo>
                    <a:lnTo>
                      <a:pt x="154" y="266"/>
                    </a:lnTo>
                    <a:lnTo>
                      <a:pt x="149" y="243"/>
                    </a:lnTo>
                    <a:lnTo>
                      <a:pt x="144" y="221"/>
                    </a:lnTo>
                    <a:lnTo>
                      <a:pt x="139" y="197"/>
                    </a:lnTo>
                    <a:lnTo>
                      <a:pt x="135" y="176"/>
                    </a:lnTo>
                    <a:lnTo>
                      <a:pt x="128" y="155"/>
                    </a:lnTo>
                    <a:lnTo>
                      <a:pt x="120" y="133"/>
                    </a:lnTo>
                    <a:lnTo>
                      <a:pt x="113" y="114"/>
                    </a:lnTo>
                    <a:lnTo>
                      <a:pt x="106" y="93"/>
                    </a:lnTo>
                    <a:lnTo>
                      <a:pt x="99" y="74"/>
                    </a:lnTo>
                    <a:lnTo>
                      <a:pt x="92" y="53"/>
                    </a:lnTo>
                    <a:lnTo>
                      <a:pt x="83" y="36"/>
                    </a:lnTo>
                    <a:lnTo>
                      <a:pt x="75" y="17"/>
                    </a:lnTo>
                    <a:lnTo>
                      <a:pt x="6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55" name="Freeform 154"/>
              <p:cNvSpPr>
                <a:spLocks noChangeAspect="1"/>
              </p:cNvSpPr>
              <p:nvPr/>
            </p:nvSpPr>
            <p:spPr bwMode="auto">
              <a:xfrm>
                <a:off x="2802" y="10476"/>
                <a:ext cx="289" cy="1194"/>
              </a:xfrm>
              <a:custGeom>
                <a:avLst/>
                <a:gdLst>
                  <a:gd name="T0" fmla="*/ 5 w 289"/>
                  <a:gd name="T1" fmla="*/ 21 h 1194"/>
                  <a:gd name="T2" fmla="*/ 15 w 289"/>
                  <a:gd name="T3" fmla="*/ 33 h 1194"/>
                  <a:gd name="T4" fmla="*/ 22 w 289"/>
                  <a:gd name="T5" fmla="*/ 40 h 1194"/>
                  <a:gd name="T6" fmla="*/ 31 w 289"/>
                  <a:gd name="T7" fmla="*/ 52 h 1194"/>
                  <a:gd name="T8" fmla="*/ 41 w 289"/>
                  <a:gd name="T9" fmla="*/ 64 h 1194"/>
                  <a:gd name="T10" fmla="*/ 50 w 289"/>
                  <a:gd name="T11" fmla="*/ 80 h 1194"/>
                  <a:gd name="T12" fmla="*/ 62 w 289"/>
                  <a:gd name="T13" fmla="*/ 99 h 1194"/>
                  <a:gd name="T14" fmla="*/ 74 w 289"/>
                  <a:gd name="T15" fmla="*/ 118 h 1194"/>
                  <a:gd name="T16" fmla="*/ 88 w 289"/>
                  <a:gd name="T17" fmla="*/ 140 h 1194"/>
                  <a:gd name="T18" fmla="*/ 100 w 289"/>
                  <a:gd name="T19" fmla="*/ 166 h 1194"/>
                  <a:gd name="T20" fmla="*/ 114 w 289"/>
                  <a:gd name="T21" fmla="*/ 192 h 1194"/>
                  <a:gd name="T22" fmla="*/ 126 w 289"/>
                  <a:gd name="T23" fmla="*/ 221 h 1194"/>
                  <a:gd name="T24" fmla="*/ 138 w 289"/>
                  <a:gd name="T25" fmla="*/ 254 h 1194"/>
                  <a:gd name="T26" fmla="*/ 152 w 289"/>
                  <a:gd name="T27" fmla="*/ 287 h 1194"/>
                  <a:gd name="T28" fmla="*/ 164 w 289"/>
                  <a:gd name="T29" fmla="*/ 325 h 1194"/>
                  <a:gd name="T30" fmla="*/ 173 w 289"/>
                  <a:gd name="T31" fmla="*/ 363 h 1194"/>
                  <a:gd name="T32" fmla="*/ 185 w 289"/>
                  <a:gd name="T33" fmla="*/ 406 h 1194"/>
                  <a:gd name="T34" fmla="*/ 195 w 289"/>
                  <a:gd name="T35" fmla="*/ 451 h 1194"/>
                  <a:gd name="T36" fmla="*/ 202 w 289"/>
                  <a:gd name="T37" fmla="*/ 496 h 1194"/>
                  <a:gd name="T38" fmla="*/ 211 w 289"/>
                  <a:gd name="T39" fmla="*/ 546 h 1194"/>
                  <a:gd name="T40" fmla="*/ 216 w 289"/>
                  <a:gd name="T41" fmla="*/ 598 h 1194"/>
                  <a:gd name="T42" fmla="*/ 221 w 289"/>
                  <a:gd name="T43" fmla="*/ 653 h 1194"/>
                  <a:gd name="T44" fmla="*/ 223 w 289"/>
                  <a:gd name="T45" fmla="*/ 710 h 1194"/>
                  <a:gd name="T46" fmla="*/ 225 w 289"/>
                  <a:gd name="T47" fmla="*/ 772 h 1194"/>
                  <a:gd name="T48" fmla="*/ 221 w 289"/>
                  <a:gd name="T49" fmla="*/ 833 h 1194"/>
                  <a:gd name="T50" fmla="*/ 218 w 289"/>
                  <a:gd name="T51" fmla="*/ 902 h 1194"/>
                  <a:gd name="T52" fmla="*/ 213 w 289"/>
                  <a:gd name="T53" fmla="*/ 971 h 1194"/>
                  <a:gd name="T54" fmla="*/ 204 w 289"/>
                  <a:gd name="T55" fmla="*/ 1042 h 1194"/>
                  <a:gd name="T56" fmla="*/ 195 w 289"/>
                  <a:gd name="T57" fmla="*/ 1116 h 1194"/>
                  <a:gd name="T58" fmla="*/ 183 w 289"/>
                  <a:gd name="T59" fmla="*/ 1194 h 1194"/>
                  <a:gd name="T60" fmla="*/ 266 w 289"/>
                  <a:gd name="T61" fmla="*/ 1182 h 1194"/>
                  <a:gd name="T62" fmla="*/ 266 w 289"/>
                  <a:gd name="T63" fmla="*/ 1178 h 1194"/>
                  <a:gd name="T64" fmla="*/ 266 w 289"/>
                  <a:gd name="T65" fmla="*/ 1168 h 1194"/>
                  <a:gd name="T66" fmla="*/ 268 w 289"/>
                  <a:gd name="T67" fmla="*/ 1154 h 1194"/>
                  <a:gd name="T68" fmla="*/ 270 w 289"/>
                  <a:gd name="T69" fmla="*/ 1135 h 1194"/>
                  <a:gd name="T70" fmla="*/ 273 w 289"/>
                  <a:gd name="T71" fmla="*/ 1114 h 1194"/>
                  <a:gd name="T72" fmla="*/ 275 w 289"/>
                  <a:gd name="T73" fmla="*/ 1087 h 1194"/>
                  <a:gd name="T74" fmla="*/ 277 w 289"/>
                  <a:gd name="T75" fmla="*/ 1057 h 1194"/>
                  <a:gd name="T76" fmla="*/ 282 w 289"/>
                  <a:gd name="T77" fmla="*/ 1026 h 1194"/>
                  <a:gd name="T78" fmla="*/ 282 w 289"/>
                  <a:gd name="T79" fmla="*/ 990 h 1194"/>
                  <a:gd name="T80" fmla="*/ 285 w 289"/>
                  <a:gd name="T81" fmla="*/ 952 h 1194"/>
                  <a:gd name="T82" fmla="*/ 287 w 289"/>
                  <a:gd name="T83" fmla="*/ 914 h 1194"/>
                  <a:gd name="T84" fmla="*/ 289 w 289"/>
                  <a:gd name="T85" fmla="*/ 869 h 1194"/>
                  <a:gd name="T86" fmla="*/ 289 w 289"/>
                  <a:gd name="T87" fmla="*/ 826 h 1194"/>
                  <a:gd name="T88" fmla="*/ 289 w 289"/>
                  <a:gd name="T89" fmla="*/ 781 h 1194"/>
                  <a:gd name="T90" fmla="*/ 289 w 289"/>
                  <a:gd name="T91" fmla="*/ 734 h 1194"/>
                  <a:gd name="T92" fmla="*/ 289 w 289"/>
                  <a:gd name="T93" fmla="*/ 686 h 1194"/>
                  <a:gd name="T94" fmla="*/ 285 w 289"/>
                  <a:gd name="T95" fmla="*/ 636 h 1194"/>
                  <a:gd name="T96" fmla="*/ 282 w 289"/>
                  <a:gd name="T97" fmla="*/ 586 h 1194"/>
                  <a:gd name="T98" fmla="*/ 277 w 289"/>
                  <a:gd name="T99" fmla="*/ 536 h 1194"/>
                  <a:gd name="T100" fmla="*/ 273 w 289"/>
                  <a:gd name="T101" fmla="*/ 487 h 1194"/>
                  <a:gd name="T102" fmla="*/ 266 w 289"/>
                  <a:gd name="T103" fmla="*/ 437 h 1194"/>
                  <a:gd name="T104" fmla="*/ 256 w 289"/>
                  <a:gd name="T105" fmla="*/ 389 h 1194"/>
                  <a:gd name="T106" fmla="*/ 244 w 289"/>
                  <a:gd name="T107" fmla="*/ 342 h 1194"/>
                  <a:gd name="T108" fmla="*/ 232 w 289"/>
                  <a:gd name="T109" fmla="*/ 294 h 1194"/>
                  <a:gd name="T110" fmla="*/ 218 w 289"/>
                  <a:gd name="T111" fmla="*/ 247 h 1194"/>
                  <a:gd name="T112" fmla="*/ 202 w 289"/>
                  <a:gd name="T113" fmla="*/ 204 h 1194"/>
                  <a:gd name="T114" fmla="*/ 185 w 289"/>
                  <a:gd name="T115" fmla="*/ 161 h 1194"/>
                  <a:gd name="T116" fmla="*/ 164 w 289"/>
                  <a:gd name="T117" fmla="*/ 121 h 1194"/>
                  <a:gd name="T118" fmla="*/ 142 w 289"/>
                  <a:gd name="T119" fmla="*/ 83 h 1194"/>
                  <a:gd name="T120" fmla="*/ 116 w 289"/>
                  <a:gd name="T121" fmla="*/ 47 h 1194"/>
                  <a:gd name="T122" fmla="*/ 88 w 289"/>
                  <a:gd name="T123" fmla="*/ 16 h 1194"/>
                  <a:gd name="T124" fmla="*/ 0 w 289"/>
                  <a:gd name="T125" fmla="*/ 16 h 1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9"/>
                  <a:gd name="T190" fmla="*/ 0 h 1194"/>
                  <a:gd name="T191" fmla="*/ 289 w 289"/>
                  <a:gd name="T192" fmla="*/ 1194 h 11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9" h="1194">
                    <a:moveTo>
                      <a:pt x="0" y="16"/>
                    </a:moveTo>
                    <a:lnTo>
                      <a:pt x="5" y="21"/>
                    </a:lnTo>
                    <a:lnTo>
                      <a:pt x="7" y="23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2" y="40"/>
                    </a:lnTo>
                    <a:lnTo>
                      <a:pt x="24" y="45"/>
                    </a:lnTo>
                    <a:lnTo>
                      <a:pt x="31" y="52"/>
                    </a:lnTo>
                    <a:lnTo>
                      <a:pt x="36" y="57"/>
                    </a:lnTo>
                    <a:lnTo>
                      <a:pt x="41" y="64"/>
                    </a:lnTo>
                    <a:lnTo>
                      <a:pt x="45" y="73"/>
                    </a:lnTo>
                    <a:lnTo>
                      <a:pt x="50" y="80"/>
                    </a:lnTo>
                    <a:lnTo>
                      <a:pt x="55" y="90"/>
                    </a:lnTo>
                    <a:lnTo>
                      <a:pt x="62" y="99"/>
                    </a:lnTo>
                    <a:lnTo>
                      <a:pt x="67" y="107"/>
                    </a:lnTo>
                    <a:lnTo>
                      <a:pt x="74" y="118"/>
                    </a:lnTo>
                    <a:lnTo>
                      <a:pt x="81" y="128"/>
                    </a:lnTo>
                    <a:lnTo>
                      <a:pt x="88" y="140"/>
                    </a:lnTo>
                    <a:lnTo>
                      <a:pt x="93" y="154"/>
                    </a:lnTo>
                    <a:lnTo>
                      <a:pt x="100" y="166"/>
                    </a:lnTo>
                    <a:lnTo>
                      <a:pt x="105" y="178"/>
                    </a:lnTo>
                    <a:lnTo>
                      <a:pt x="114" y="192"/>
                    </a:lnTo>
                    <a:lnTo>
                      <a:pt x="119" y="206"/>
                    </a:lnTo>
                    <a:lnTo>
                      <a:pt x="126" y="221"/>
                    </a:lnTo>
                    <a:lnTo>
                      <a:pt x="131" y="237"/>
                    </a:lnTo>
                    <a:lnTo>
                      <a:pt x="138" y="254"/>
                    </a:lnTo>
                    <a:lnTo>
                      <a:pt x="145" y="270"/>
                    </a:lnTo>
                    <a:lnTo>
                      <a:pt x="152" y="287"/>
                    </a:lnTo>
                    <a:lnTo>
                      <a:pt x="157" y="306"/>
                    </a:lnTo>
                    <a:lnTo>
                      <a:pt x="164" y="325"/>
                    </a:lnTo>
                    <a:lnTo>
                      <a:pt x="168" y="342"/>
                    </a:lnTo>
                    <a:lnTo>
                      <a:pt x="173" y="363"/>
                    </a:lnTo>
                    <a:lnTo>
                      <a:pt x="178" y="384"/>
                    </a:lnTo>
                    <a:lnTo>
                      <a:pt x="185" y="406"/>
                    </a:lnTo>
                    <a:lnTo>
                      <a:pt x="190" y="427"/>
                    </a:lnTo>
                    <a:lnTo>
                      <a:pt x="195" y="451"/>
                    </a:lnTo>
                    <a:lnTo>
                      <a:pt x="199" y="472"/>
                    </a:lnTo>
                    <a:lnTo>
                      <a:pt x="202" y="496"/>
                    </a:lnTo>
                    <a:lnTo>
                      <a:pt x="206" y="520"/>
                    </a:lnTo>
                    <a:lnTo>
                      <a:pt x="211" y="546"/>
                    </a:lnTo>
                    <a:lnTo>
                      <a:pt x="213" y="572"/>
                    </a:lnTo>
                    <a:lnTo>
                      <a:pt x="216" y="598"/>
                    </a:lnTo>
                    <a:lnTo>
                      <a:pt x="218" y="627"/>
                    </a:lnTo>
                    <a:lnTo>
                      <a:pt x="221" y="653"/>
                    </a:lnTo>
                    <a:lnTo>
                      <a:pt x="221" y="681"/>
                    </a:lnTo>
                    <a:lnTo>
                      <a:pt x="223" y="710"/>
                    </a:lnTo>
                    <a:lnTo>
                      <a:pt x="223" y="741"/>
                    </a:lnTo>
                    <a:lnTo>
                      <a:pt x="225" y="772"/>
                    </a:lnTo>
                    <a:lnTo>
                      <a:pt x="223" y="802"/>
                    </a:lnTo>
                    <a:lnTo>
                      <a:pt x="221" y="833"/>
                    </a:lnTo>
                    <a:lnTo>
                      <a:pt x="221" y="867"/>
                    </a:lnTo>
                    <a:lnTo>
                      <a:pt x="218" y="902"/>
                    </a:lnTo>
                    <a:lnTo>
                      <a:pt x="216" y="935"/>
                    </a:lnTo>
                    <a:lnTo>
                      <a:pt x="213" y="971"/>
                    </a:lnTo>
                    <a:lnTo>
                      <a:pt x="211" y="1004"/>
                    </a:lnTo>
                    <a:lnTo>
                      <a:pt x="204" y="1042"/>
                    </a:lnTo>
                    <a:lnTo>
                      <a:pt x="199" y="1078"/>
                    </a:lnTo>
                    <a:lnTo>
                      <a:pt x="195" y="1116"/>
                    </a:lnTo>
                    <a:lnTo>
                      <a:pt x="187" y="1154"/>
                    </a:lnTo>
                    <a:lnTo>
                      <a:pt x="183" y="1194"/>
                    </a:lnTo>
                    <a:lnTo>
                      <a:pt x="266" y="1185"/>
                    </a:lnTo>
                    <a:lnTo>
                      <a:pt x="266" y="1182"/>
                    </a:lnTo>
                    <a:lnTo>
                      <a:pt x="266" y="1178"/>
                    </a:lnTo>
                    <a:lnTo>
                      <a:pt x="266" y="1173"/>
                    </a:lnTo>
                    <a:lnTo>
                      <a:pt x="266" y="1168"/>
                    </a:lnTo>
                    <a:lnTo>
                      <a:pt x="268" y="1161"/>
                    </a:lnTo>
                    <a:lnTo>
                      <a:pt x="268" y="1154"/>
                    </a:lnTo>
                    <a:lnTo>
                      <a:pt x="270" y="1144"/>
                    </a:lnTo>
                    <a:lnTo>
                      <a:pt x="270" y="1135"/>
                    </a:lnTo>
                    <a:lnTo>
                      <a:pt x="273" y="1125"/>
                    </a:lnTo>
                    <a:lnTo>
                      <a:pt x="273" y="1114"/>
                    </a:lnTo>
                    <a:lnTo>
                      <a:pt x="275" y="1102"/>
                    </a:lnTo>
                    <a:lnTo>
                      <a:pt x="275" y="1087"/>
                    </a:lnTo>
                    <a:lnTo>
                      <a:pt x="277" y="1073"/>
                    </a:lnTo>
                    <a:lnTo>
                      <a:pt x="277" y="1057"/>
                    </a:lnTo>
                    <a:lnTo>
                      <a:pt x="280" y="1042"/>
                    </a:lnTo>
                    <a:lnTo>
                      <a:pt x="282" y="1026"/>
                    </a:lnTo>
                    <a:lnTo>
                      <a:pt x="282" y="1009"/>
                    </a:lnTo>
                    <a:lnTo>
                      <a:pt x="282" y="990"/>
                    </a:lnTo>
                    <a:lnTo>
                      <a:pt x="285" y="971"/>
                    </a:lnTo>
                    <a:lnTo>
                      <a:pt x="285" y="952"/>
                    </a:lnTo>
                    <a:lnTo>
                      <a:pt x="287" y="933"/>
                    </a:lnTo>
                    <a:lnTo>
                      <a:pt x="287" y="914"/>
                    </a:lnTo>
                    <a:lnTo>
                      <a:pt x="289" y="893"/>
                    </a:lnTo>
                    <a:lnTo>
                      <a:pt x="289" y="869"/>
                    </a:lnTo>
                    <a:lnTo>
                      <a:pt x="289" y="848"/>
                    </a:lnTo>
                    <a:lnTo>
                      <a:pt x="289" y="826"/>
                    </a:lnTo>
                    <a:lnTo>
                      <a:pt x="289" y="805"/>
                    </a:lnTo>
                    <a:lnTo>
                      <a:pt x="289" y="781"/>
                    </a:lnTo>
                    <a:lnTo>
                      <a:pt x="289" y="757"/>
                    </a:lnTo>
                    <a:lnTo>
                      <a:pt x="289" y="734"/>
                    </a:lnTo>
                    <a:lnTo>
                      <a:pt x="289" y="710"/>
                    </a:lnTo>
                    <a:lnTo>
                      <a:pt x="289" y="686"/>
                    </a:lnTo>
                    <a:lnTo>
                      <a:pt x="287" y="660"/>
                    </a:lnTo>
                    <a:lnTo>
                      <a:pt x="285" y="636"/>
                    </a:lnTo>
                    <a:lnTo>
                      <a:pt x="285" y="612"/>
                    </a:lnTo>
                    <a:lnTo>
                      <a:pt x="282" y="586"/>
                    </a:lnTo>
                    <a:lnTo>
                      <a:pt x="280" y="563"/>
                    </a:lnTo>
                    <a:lnTo>
                      <a:pt x="277" y="536"/>
                    </a:lnTo>
                    <a:lnTo>
                      <a:pt x="275" y="513"/>
                    </a:lnTo>
                    <a:lnTo>
                      <a:pt x="273" y="487"/>
                    </a:lnTo>
                    <a:lnTo>
                      <a:pt x="268" y="463"/>
                    </a:lnTo>
                    <a:lnTo>
                      <a:pt x="266" y="437"/>
                    </a:lnTo>
                    <a:lnTo>
                      <a:pt x="261" y="413"/>
                    </a:lnTo>
                    <a:lnTo>
                      <a:pt x="256" y="389"/>
                    </a:lnTo>
                    <a:lnTo>
                      <a:pt x="251" y="365"/>
                    </a:lnTo>
                    <a:lnTo>
                      <a:pt x="244" y="342"/>
                    </a:lnTo>
                    <a:lnTo>
                      <a:pt x="240" y="318"/>
                    </a:lnTo>
                    <a:lnTo>
                      <a:pt x="232" y="294"/>
                    </a:lnTo>
                    <a:lnTo>
                      <a:pt x="225" y="270"/>
                    </a:lnTo>
                    <a:lnTo>
                      <a:pt x="218" y="247"/>
                    </a:lnTo>
                    <a:lnTo>
                      <a:pt x="211" y="228"/>
                    </a:lnTo>
                    <a:lnTo>
                      <a:pt x="202" y="204"/>
                    </a:lnTo>
                    <a:lnTo>
                      <a:pt x="192" y="183"/>
                    </a:lnTo>
                    <a:lnTo>
                      <a:pt x="185" y="161"/>
                    </a:lnTo>
                    <a:lnTo>
                      <a:pt x="176" y="142"/>
                    </a:lnTo>
                    <a:lnTo>
                      <a:pt x="164" y="121"/>
                    </a:lnTo>
                    <a:lnTo>
                      <a:pt x="154" y="102"/>
                    </a:lnTo>
                    <a:lnTo>
                      <a:pt x="142" y="83"/>
                    </a:lnTo>
                    <a:lnTo>
                      <a:pt x="131" y="66"/>
                    </a:lnTo>
                    <a:lnTo>
                      <a:pt x="116" y="47"/>
                    </a:lnTo>
                    <a:lnTo>
                      <a:pt x="105" y="31"/>
                    </a:lnTo>
                    <a:lnTo>
                      <a:pt x="88" y="16"/>
                    </a:lnTo>
                    <a:lnTo>
                      <a:pt x="7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56" name="Freeform 155"/>
              <p:cNvSpPr>
                <a:spLocks noChangeAspect="1"/>
              </p:cNvSpPr>
              <p:nvPr/>
            </p:nvSpPr>
            <p:spPr bwMode="auto">
              <a:xfrm>
                <a:off x="3051" y="10412"/>
                <a:ext cx="287" cy="1227"/>
              </a:xfrm>
              <a:custGeom>
                <a:avLst/>
                <a:gdLst>
                  <a:gd name="T0" fmla="*/ 7 w 287"/>
                  <a:gd name="T1" fmla="*/ 59 h 1227"/>
                  <a:gd name="T2" fmla="*/ 26 w 287"/>
                  <a:gd name="T3" fmla="*/ 80 h 1227"/>
                  <a:gd name="T4" fmla="*/ 40 w 287"/>
                  <a:gd name="T5" fmla="*/ 99 h 1227"/>
                  <a:gd name="T6" fmla="*/ 54 w 287"/>
                  <a:gd name="T7" fmla="*/ 118 h 1227"/>
                  <a:gd name="T8" fmla="*/ 71 w 287"/>
                  <a:gd name="T9" fmla="*/ 144 h 1227"/>
                  <a:gd name="T10" fmla="*/ 85 w 287"/>
                  <a:gd name="T11" fmla="*/ 173 h 1227"/>
                  <a:gd name="T12" fmla="*/ 99 w 287"/>
                  <a:gd name="T13" fmla="*/ 209 h 1227"/>
                  <a:gd name="T14" fmla="*/ 116 w 287"/>
                  <a:gd name="T15" fmla="*/ 249 h 1227"/>
                  <a:gd name="T16" fmla="*/ 130 w 287"/>
                  <a:gd name="T17" fmla="*/ 296 h 1227"/>
                  <a:gd name="T18" fmla="*/ 144 w 287"/>
                  <a:gd name="T19" fmla="*/ 349 h 1227"/>
                  <a:gd name="T20" fmla="*/ 159 w 287"/>
                  <a:gd name="T21" fmla="*/ 406 h 1227"/>
                  <a:gd name="T22" fmla="*/ 171 w 287"/>
                  <a:gd name="T23" fmla="*/ 472 h 1227"/>
                  <a:gd name="T24" fmla="*/ 182 w 287"/>
                  <a:gd name="T25" fmla="*/ 546 h 1227"/>
                  <a:gd name="T26" fmla="*/ 189 w 287"/>
                  <a:gd name="T27" fmla="*/ 622 h 1227"/>
                  <a:gd name="T28" fmla="*/ 197 w 287"/>
                  <a:gd name="T29" fmla="*/ 695 h 1227"/>
                  <a:gd name="T30" fmla="*/ 204 w 287"/>
                  <a:gd name="T31" fmla="*/ 764 h 1227"/>
                  <a:gd name="T32" fmla="*/ 208 w 287"/>
                  <a:gd name="T33" fmla="*/ 828 h 1227"/>
                  <a:gd name="T34" fmla="*/ 211 w 287"/>
                  <a:gd name="T35" fmla="*/ 888 h 1227"/>
                  <a:gd name="T36" fmla="*/ 216 w 287"/>
                  <a:gd name="T37" fmla="*/ 945 h 1227"/>
                  <a:gd name="T38" fmla="*/ 218 w 287"/>
                  <a:gd name="T39" fmla="*/ 995 h 1227"/>
                  <a:gd name="T40" fmla="*/ 220 w 287"/>
                  <a:gd name="T41" fmla="*/ 1042 h 1227"/>
                  <a:gd name="T42" fmla="*/ 220 w 287"/>
                  <a:gd name="T43" fmla="*/ 1083 h 1227"/>
                  <a:gd name="T44" fmla="*/ 220 w 287"/>
                  <a:gd name="T45" fmla="*/ 1121 h 1227"/>
                  <a:gd name="T46" fmla="*/ 223 w 287"/>
                  <a:gd name="T47" fmla="*/ 1149 h 1227"/>
                  <a:gd name="T48" fmla="*/ 223 w 287"/>
                  <a:gd name="T49" fmla="*/ 1175 h 1227"/>
                  <a:gd name="T50" fmla="*/ 223 w 287"/>
                  <a:gd name="T51" fmla="*/ 1197 h 1227"/>
                  <a:gd name="T52" fmla="*/ 223 w 287"/>
                  <a:gd name="T53" fmla="*/ 1220 h 1227"/>
                  <a:gd name="T54" fmla="*/ 287 w 287"/>
                  <a:gd name="T55" fmla="*/ 1218 h 1227"/>
                  <a:gd name="T56" fmla="*/ 284 w 287"/>
                  <a:gd name="T57" fmla="*/ 1197 h 1227"/>
                  <a:gd name="T58" fmla="*/ 284 w 287"/>
                  <a:gd name="T59" fmla="*/ 1168 h 1227"/>
                  <a:gd name="T60" fmla="*/ 284 w 287"/>
                  <a:gd name="T61" fmla="*/ 1128 h 1227"/>
                  <a:gd name="T62" fmla="*/ 282 w 287"/>
                  <a:gd name="T63" fmla="*/ 1075 h 1227"/>
                  <a:gd name="T64" fmla="*/ 279 w 287"/>
                  <a:gd name="T65" fmla="*/ 1016 h 1227"/>
                  <a:gd name="T66" fmla="*/ 277 w 287"/>
                  <a:gd name="T67" fmla="*/ 947 h 1227"/>
                  <a:gd name="T68" fmla="*/ 272 w 287"/>
                  <a:gd name="T69" fmla="*/ 876 h 1227"/>
                  <a:gd name="T70" fmla="*/ 270 w 287"/>
                  <a:gd name="T71" fmla="*/ 800 h 1227"/>
                  <a:gd name="T72" fmla="*/ 265 w 287"/>
                  <a:gd name="T73" fmla="*/ 719 h 1227"/>
                  <a:gd name="T74" fmla="*/ 258 w 287"/>
                  <a:gd name="T75" fmla="*/ 641 h 1227"/>
                  <a:gd name="T76" fmla="*/ 251 w 287"/>
                  <a:gd name="T77" fmla="*/ 565 h 1227"/>
                  <a:gd name="T78" fmla="*/ 242 w 287"/>
                  <a:gd name="T79" fmla="*/ 489 h 1227"/>
                  <a:gd name="T80" fmla="*/ 232 w 287"/>
                  <a:gd name="T81" fmla="*/ 420 h 1227"/>
                  <a:gd name="T82" fmla="*/ 220 w 287"/>
                  <a:gd name="T83" fmla="*/ 358 h 1227"/>
                  <a:gd name="T84" fmla="*/ 208 w 287"/>
                  <a:gd name="T85" fmla="*/ 304 h 1227"/>
                  <a:gd name="T86" fmla="*/ 192 w 287"/>
                  <a:gd name="T87" fmla="*/ 256 h 1227"/>
                  <a:gd name="T88" fmla="*/ 178 w 287"/>
                  <a:gd name="T89" fmla="*/ 218 h 1227"/>
                  <a:gd name="T90" fmla="*/ 163 w 287"/>
                  <a:gd name="T91" fmla="*/ 180 h 1227"/>
                  <a:gd name="T92" fmla="*/ 149 w 287"/>
                  <a:gd name="T93" fmla="*/ 149 h 1227"/>
                  <a:gd name="T94" fmla="*/ 137 w 287"/>
                  <a:gd name="T95" fmla="*/ 121 h 1227"/>
                  <a:gd name="T96" fmla="*/ 123 w 287"/>
                  <a:gd name="T97" fmla="*/ 97 h 1227"/>
                  <a:gd name="T98" fmla="*/ 114 w 287"/>
                  <a:gd name="T99" fmla="*/ 76 h 1227"/>
                  <a:gd name="T100" fmla="*/ 97 w 287"/>
                  <a:gd name="T101" fmla="*/ 52 h 1227"/>
                  <a:gd name="T102" fmla="*/ 78 w 287"/>
                  <a:gd name="T103" fmla="*/ 26 h 1227"/>
                  <a:gd name="T104" fmla="*/ 64 w 287"/>
                  <a:gd name="T105" fmla="*/ 11 h 1227"/>
                  <a:gd name="T106" fmla="*/ 0 w 287"/>
                  <a:gd name="T107" fmla="*/ 54 h 1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7"/>
                  <a:gd name="T163" fmla="*/ 0 h 1227"/>
                  <a:gd name="T164" fmla="*/ 287 w 287"/>
                  <a:gd name="T165" fmla="*/ 1227 h 1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7" h="1227">
                    <a:moveTo>
                      <a:pt x="0" y="54"/>
                    </a:moveTo>
                    <a:lnTo>
                      <a:pt x="2" y="54"/>
                    </a:lnTo>
                    <a:lnTo>
                      <a:pt x="5" y="57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80"/>
                    </a:lnTo>
                    <a:lnTo>
                      <a:pt x="31" y="87"/>
                    </a:lnTo>
                    <a:lnTo>
                      <a:pt x="33" y="90"/>
                    </a:lnTo>
                    <a:lnTo>
                      <a:pt x="38" y="95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47" y="109"/>
                    </a:lnTo>
                    <a:lnTo>
                      <a:pt x="52" y="114"/>
                    </a:lnTo>
                    <a:lnTo>
                      <a:pt x="54" y="118"/>
                    </a:lnTo>
                    <a:lnTo>
                      <a:pt x="59" y="125"/>
                    </a:lnTo>
                    <a:lnTo>
                      <a:pt x="62" y="130"/>
                    </a:lnTo>
                    <a:lnTo>
                      <a:pt x="66" y="137"/>
                    </a:lnTo>
                    <a:lnTo>
                      <a:pt x="71" y="144"/>
                    </a:lnTo>
                    <a:lnTo>
                      <a:pt x="73" y="154"/>
                    </a:lnTo>
                    <a:lnTo>
                      <a:pt x="76" y="159"/>
                    </a:lnTo>
                    <a:lnTo>
                      <a:pt x="81" y="166"/>
                    </a:lnTo>
                    <a:lnTo>
                      <a:pt x="85" y="173"/>
                    </a:lnTo>
                    <a:lnTo>
                      <a:pt x="90" y="182"/>
                    </a:lnTo>
                    <a:lnTo>
                      <a:pt x="92" y="192"/>
                    </a:lnTo>
                    <a:lnTo>
                      <a:pt x="97" y="199"/>
                    </a:lnTo>
                    <a:lnTo>
                      <a:pt x="99" y="209"/>
                    </a:lnTo>
                    <a:lnTo>
                      <a:pt x="104" y="220"/>
                    </a:lnTo>
                    <a:lnTo>
                      <a:pt x="107" y="228"/>
                    </a:lnTo>
                    <a:lnTo>
                      <a:pt x="111" y="239"/>
                    </a:lnTo>
                    <a:lnTo>
                      <a:pt x="116" y="249"/>
                    </a:lnTo>
                    <a:lnTo>
                      <a:pt x="118" y="261"/>
                    </a:lnTo>
                    <a:lnTo>
                      <a:pt x="123" y="270"/>
                    </a:lnTo>
                    <a:lnTo>
                      <a:pt x="128" y="282"/>
                    </a:lnTo>
                    <a:lnTo>
                      <a:pt x="130" y="296"/>
                    </a:lnTo>
                    <a:lnTo>
                      <a:pt x="135" y="308"/>
                    </a:lnTo>
                    <a:lnTo>
                      <a:pt x="137" y="320"/>
                    </a:lnTo>
                    <a:lnTo>
                      <a:pt x="142" y="334"/>
                    </a:lnTo>
                    <a:lnTo>
                      <a:pt x="144" y="349"/>
                    </a:lnTo>
                    <a:lnTo>
                      <a:pt x="149" y="363"/>
                    </a:lnTo>
                    <a:lnTo>
                      <a:pt x="152" y="377"/>
                    </a:lnTo>
                    <a:lnTo>
                      <a:pt x="156" y="391"/>
                    </a:lnTo>
                    <a:lnTo>
                      <a:pt x="159" y="406"/>
                    </a:lnTo>
                    <a:lnTo>
                      <a:pt x="161" y="422"/>
                    </a:lnTo>
                    <a:lnTo>
                      <a:pt x="163" y="439"/>
                    </a:lnTo>
                    <a:lnTo>
                      <a:pt x="168" y="456"/>
                    </a:lnTo>
                    <a:lnTo>
                      <a:pt x="171" y="472"/>
                    </a:lnTo>
                    <a:lnTo>
                      <a:pt x="175" y="491"/>
                    </a:lnTo>
                    <a:lnTo>
                      <a:pt x="178" y="510"/>
                    </a:lnTo>
                    <a:lnTo>
                      <a:pt x="180" y="527"/>
                    </a:lnTo>
                    <a:lnTo>
                      <a:pt x="182" y="546"/>
                    </a:lnTo>
                    <a:lnTo>
                      <a:pt x="185" y="567"/>
                    </a:lnTo>
                    <a:lnTo>
                      <a:pt x="187" y="586"/>
                    </a:lnTo>
                    <a:lnTo>
                      <a:pt x="187" y="605"/>
                    </a:lnTo>
                    <a:lnTo>
                      <a:pt x="189" y="622"/>
                    </a:lnTo>
                    <a:lnTo>
                      <a:pt x="192" y="641"/>
                    </a:lnTo>
                    <a:lnTo>
                      <a:pt x="192" y="657"/>
                    </a:lnTo>
                    <a:lnTo>
                      <a:pt x="197" y="676"/>
                    </a:lnTo>
                    <a:lnTo>
                      <a:pt x="197" y="695"/>
                    </a:lnTo>
                    <a:lnTo>
                      <a:pt x="199" y="712"/>
                    </a:lnTo>
                    <a:lnTo>
                      <a:pt x="201" y="731"/>
                    </a:lnTo>
                    <a:lnTo>
                      <a:pt x="201" y="748"/>
                    </a:lnTo>
                    <a:lnTo>
                      <a:pt x="204" y="764"/>
                    </a:lnTo>
                    <a:lnTo>
                      <a:pt x="204" y="781"/>
                    </a:lnTo>
                    <a:lnTo>
                      <a:pt x="206" y="795"/>
                    </a:lnTo>
                    <a:lnTo>
                      <a:pt x="208" y="814"/>
                    </a:lnTo>
                    <a:lnTo>
                      <a:pt x="208" y="828"/>
                    </a:lnTo>
                    <a:lnTo>
                      <a:pt x="211" y="845"/>
                    </a:lnTo>
                    <a:lnTo>
                      <a:pt x="211" y="859"/>
                    </a:lnTo>
                    <a:lnTo>
                      <a:pt x="211" y="874"/>
                    </a:lnTo>
                    <a:lnTo>
                      <a:pt x="211" y="888"/>
                    </a:lnTo>
                    <a:lnTo>
                      <a:pt x="213" y="902"/>
                    </a:lnTo>
                    <a:lnTo>
                      <a:pt x="213" y="916"/>
                    </a:lnTo>
                    <a:lnTo>
                      <a:pt x="216" y="931"/>
                    </a:lnTo>
                    <a:lnTo>
                      <a:pt x="216" y="945"/>
                    </a:lnTo>
                    <a:lnTo>
                      <a:pt x="216" y="957"/>
                    </a:lnTo>
                    <a:lnTo>
                      <a:pt x="216" y="969"/>
                    </a:lnTo>
                    <a:lnTo>
                      <a:pt x="218" y="983"/>
                    </a:lnTo>
                    <a:lnTo>
                      <a:pt x="218" y="995"/>
                    </a:lnTo>
                    <a:lnTo>
                      <a:pt x="218" y="1007"/>
                    </a:lnTo>
                    <a:lnTo>
                      <a:pt x="218" y="1018"/>
                    </a:lnTo>
                    <a:lnTo>
                      <a:pt x="218" y="1030"/>
                    </a:lnTo>
                    <a:lnTo>
                      <a:pt x="220" y="1042"/>
                    </a:lnTo>
                    <a:lnTo>
                      <a:pt x="220" y="1054"/>
                    </a:lnTo>
                    <a:lnTo>
                      <a:pt x="220" y="1064"/>
                    </a:lnTo>
                    <a:lnTo>
                      <a:pt x="220" y="1073"/>
                    </a:lnTo>
                    <a:lnTo>
                      <a:pt x="220" y="1083"/>
                    </a:lnTo>
                    <a:lnTo>
                      <a:pt x="220" y="1092"/>
                    </a:lnTo>
                    <a:lnTo>
                      <a:pt x="220" y="1102"/>
                    </a:lnTo>
                    <a:lnTo>
                      <a:pt x="220" y="1111"/>
                    </a:lnTo>
                    <a:lnTo>
                      <a:pt x="220" y="1121"/>
                    </a:lnTo>
                    <a:lnTo>
                      <a:pt x="223" y="1128"/>
                    </a:lnTo>
                    <a:lnTo>
                      <a:pt x="223" y="1135"/>
                    </a:lnTo>
                    <a:lnTo>
                      <a:pt x="223" y="1142"/>
                    </a:lnTo>
                    <a:lnTo>
                      <a:pt x="223" y="1149"/>
                    </a:lnTo>
                    <a:lnTo>
                      <a:pt x="223" y="1159"/>
                    </a:lnTo>
                    <a:lnTo>
                      <a:pt x="223" y="1163"/>
                    </a:lnTo>
                    <a:lnTo>
                      <a:pt x="223" y="1170"/>
                    </a:lnTo>
                    <a:lnTo>
                      <a:pt x="223" y="1175"/>
                    </a:lnTo>
                    <a:lnTo>
                      <a:pt x="223" y="1182"/>
                    </a:lnTo>
                    <a:lnTo>
                      <a:pt x="223" y="1187"/>
                    </a:lnTo>
                    <a:lnTo>
                      <a:pt x="223" y="1192"/>
                    </a:lnTo>
                    <a:lnTo>
                      <a:pt x="223" y="1197"/>
                    </a:lnTo>
                    <a:lnTo>
                      <a:pt x="223" y="1201"/>
                    </a:lnTo>
                    <a:lnTo>
                      <a:pt x="223" y="1208"/>
                    </a:lnTo>
                    <a:lnTo>
                      <a:pt x="223" y="1216"/>
                    </a:lnTo>
                    <a:lnTo>
                      <a:pt x="223" y="1220"/>
                    </a:lnTo>
                    <a:lnTo>
                      <a:pt x="223" y="1223"/>
                    </a:lnTo>
                    <a:lnTo>
                      <a:pt x="223" y="1227"/>
                    </a:lnTo>
                    <a:lnTo>
                      <a:pt x="287" y="1218"/>
                    </a:lnTo>
                    <a:lnTo>
                      <a:pt x="284" y="1216"/>
                    </a:lnTo>
                    <a:lnTo>
                      <a:pt x="284" y="1208"/>
                    </a:lnTo>
                    <a:lnTo>
                      <a:pt x="284" y="1204"/>
                    </a:lnTo>
                    <a:lnTo>
                      <a:pt x="284" y="1197"/>
                    </a:lnTo>
                    <a:lnTo>
                      <a:pt x="284" y="1192"/>
                    </a:lnTo>
                    <a:lnTo>
                      <a:pt x="284" y="1187"/>
                    </a:lnTo>
                    <a:lnTo>
                      <a:pt x="284" y="1178"/>
                    </a:lnTo>
                    <a:lnTo>
                      <a:pt x="284" y="1168"/>
                    </a:lnTo>
                    <a:lnTo>
                      <a:pt x="284" y="1161"/>
                    </a:lnTo>
                    <a:lnTo>
                      <a:pt x="284" y="1149"/>
                    </a:lnTo>
                    <a:lnTo>
                      <a:pt x="284" y="1140"/>
                    </a:lnTo>
                    <a:lnTo>
                      <a:pt x="284" y="1128"/>
                    </a:lnTo>
                    <a:lnTo>
                      <a:pt x="284" y="1116"/>
                    </a:lnTo>
                    <a:lnTo>
                      <a:pt x="284" y="1104"/>
                    </a:lnTo>
                    <a:lnTo>
                      <a:pt x="282" y="1090"/>
                    </a:lnTo>
                    <a:lnTo>
                      <a:pt x="282" y="1075"/>
                    </a:lnTo>
                    <a:lnTo>
                      <a:pt x="282" y="1061"/>
                    </a:lnTo>
                    <a:lnTo>
                      <a:pt x="282" y="1047"/>
                    </a:lnTo>
                    <a:lnTo>
                      <a:pt x="279" y="1030"/>
                    </a:lnTo>
                    <a:lnTo>
                      <a:pt x="279" y="1016"/>
                    </a:lnTo>
                    <a:lnTo>
                      <a:pt x="279" y="999"/>
                    </a:lnTo>
                    <a:lnTo>
                      <a:pt x="279" y="983"/>
                    </a:lnTo>
                    <a:lnTo>
                      <a:pt x="279" y="966"/>
                    </a:lnTo>
                    <a:lnTo>
                      <a:pt x="277" y="947"/>
                    </a:lnTo>
                    <a:lnTo>
                      <a:pt x="275" y="931"/>
                    </a:lnTo>
                    <a:lnTo>
                      <a:pt x="275" y="912"/>
                    </a:lnTo>
                    <a:lnTo>
                      <a:pt x="275" y="893"/>
                    </a:lnTo>
                    <a:lnTo>
                      <a:pt x="272" y="876"/>
                    </a:lnTo>
                    <a:lnTo>
                      <a:pt x="272" y="857"/>
                    </a:lnTo>
                    <a:lnTo>
                      <a:pt x="272" y="838"/>
                    </a:lnTo>
                    <a:lnTo>
                      <a:pt x="270" y="819"/>
                    </a:lnTo>
                    <a:lnTo>
                      <a:pt x="270" y="800"/>
                    </a:lnTo>
                    <a:lnTo>
                      <a:pt x="268" y="779"/>
                    </a:lnTo>
                    <a:lnTo>
                      <a:pt x="268" y="760"/>
                    </a:lnTo>
                    <a:lnTo>
                      <a:pt x="265" y="738"/>
                    </a:lnTo>
                    <a:lnTo>
                      <a:pt x="265" y="719"/>
                    </a:lnTo>
                    <a:lnTo>
                      <a:pt x="263" y="700"/>
                    </a:lnTo>
                    <a:lnTo>
                      <a:pt x="261" y="681"/>
                    </a:lnTo>
                    <a:lnTo>
                      <a:pt x="258" y="660"/>
                    </a:lnTo>
                    <a:lnTo>
                      <a:pt x="258" y="641"/>
                    </a:lnTo>
                    <a:lnTo>
                      <a:pt x="256" y="622"/>
                    </a:lnTo>
                    <a:lnTo>
                      <a:pt x="256" y="603"/>
                    </a:lnTo>
                    <a:lnTo>
                      <a:pt x="253" y="584"/>
                    </a:lnTo>
                    <a:lnTo>
                      <a:pt x="251" y="565"/>
                    </a:lnTo>
                    <a:lnTo>
                      <a:pt x="249" y="543"/>
                    </a:lnTo>
                    <a:lnTo>
                      <a:pt x="246" y="527"/>
                    </a:lnTo>
                    <a:lnTo>
                      <a:pt x="244" y="508"/>
                    </a:lnTo>
                    <a:lnTo>
                      <a:pt x="242" y="489"/>
                    </a:lnTo>
                    <a:lnTo>
                      <a:pt x="239" y="472"/>
                    </a:lnTo>
                    <a:lnTo>
                      <a:pt x="237" y="456"/>
                    </a:lnTo>
                    <a:lnTo>
                      <a:pt x="234" y="437"/>
                    </a:lnTo>
                    <a:lnTo>
                      <a:pt x="232" y="420"/>
                    </a:lnTo>
                    <a:lnTo>
                      <a:pt x="230" y="403"/>
                    </a:lnTo>
                    <a:lnTo>
                      <a:pt x="227" y="389"/>
                    </a:lnTo>
                    <a:lnTo>
                      <a:pt x="223" y="372"/>
                    </a:lnTo>
                    <a:lnTo>
                      <a:pt x="220" y="358"/>
                    </a:lnTo>
                    <a:lnTo>
                      <a:pt x="216" y="342"/>
                    </a:lnTo>
                    <a:lnTo>
                      <a:pt x="213" y="330"/>
                    </a:lnTo>
                    <a:lnTo>
                      <a:pt x="211" y="315"/>
                    </a:lnTo>
                    <a:lnTo>
                      <a:pt x="208" y="304"/>
                    </a:lnTo>
                    <a:lnTo>
                      <a:pt x="204" y="292"/>
                    </a:lnTo>
                    <a:lnTo>
                      <a:pt x="201" y="280"/>
                    </a:lnTo>
                    <a:lnTo>
                      <a:pt x="197" y="268"/>
                    </a:lnTo>
                    <a:lnTo>
                      <a:pt x="192" y="256"/>
                    </a:lnTo>
                    <a:lnTo>
                      <a:pt x="189" y="247"/>
                    </a:lnTo>
                    <a:lnTo>
                      <a:pt x="185" y="237"/>
                    </a:lnTo>
                    <a:lnTo>
                      <a:pt x="182" y="228"/>
                    </a:lnTo>
                    <a:lnTo>
                      <a:pt x="178" y="218"/>
                    </a:lnTo>
                    <a:lnTo>
                      <a:pt x="173" y="209"/>
                    </a:lnTo>
                    <a:lnTo>
                      <a:pt x="171" y="199"/>
                    </a:lnTo>
                    <a:lnTo>
                      <a:pt x="168" y="190"/>
                    </a:lnTo>
                    <a:lnTo>
                      <a:pt x="163" y="180"/>
                    </a:lnTo>
                    <a:lnTo>
                      <a:pt x="161" y="173"/>
                    </a:lnTo>
                    <a:lnTo>
                      <a:pt x="156" y="166"/>
                    </a:lnTo>
                    <a:lnTo>
                      <a:pt x="154" y="156"/>
                    </a:lnTo>
                    <a:lnTo>
                      <a:pt x="149" y="149"/>
                    </a:lnTo>
                    <a:lnTo>
                      <a:pt x="147" y="142"/>
                    </a:lnTo>
                    <a:lnTo>
                      <a:pt x="144" y="135"/>
                    </a:lnTo>
                    <a:lnTo>
                      <a:pt x="140" y="128"/>
                    </a:lnTo>
                    <a:lnTo>
                      <a:pt x="137" y="121"/>
                    </a:lnTo>
                    <a:lnTo>
                      <a:pt x="133" y="114"/>
                    </a:lnTo>
                    <a:lnTo>
                      <a:pt x="130" y="109"/>
                    </a:lnTo>
                    <a:lnTo>
                      <a:pt x="128" y="102"/>
                    </a:lnTo>
                    <a:lnTo>
                      <a:pt x="123" y="97"/>
                    </a:lnTo>
                    <a:lnTo>
                      <a:pt x="121" y="92"/>
                    </a:lnTo>
                    <a:lnTo>
                      <a:pt x="118" y="87"/>
                    </a:lnTo>
                    <a:lnTo>
                      <a:pt x="116" y="83"/>
                    </a:lnTo>
                    <a:lnTo>
                      <a:pt x="114" y="76"/>
                    </a:lnTo>
                    <a:lnTo>
                      <a:pt x="109" y="71"/>
                    </a:lnTo>
                    <a:lnTo>
                      <a:pt x="107" y="66"/>
                    </a:lnTo>
                    <a:lnTo>
                      <a:pt x="102" y="59"/>
                    </a:lnTo>
                    <a:lnTo>
                      <a:pt x="97" y="52"/>
                    </a:lnTo>
                    <a:lnTo>
                      <a:pt x="92" y="45"/>
                    </a:lnTo>
                    <a:lnTo>
                      <a:pt x="88" y="35"/>
                    </a:lnTo>
                    <a:lnTo>
                      <a:pt x="81" y="30"/>
                    </a:lnTo>
                    <a:lnTo>
                      <a:pt x="78" y="26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57" name="Freeform 156"/>
              <p:cNvSpPr>
                <a:spLocks noChangeAspect="1"/>
              </p:cNvSpPr>
              <p:nvPr/>
            </p:nvSpPr>
            <p:spPr bwMode="auto">
              <a:xfrm>
                <a:off x="1701" y="10093"/>
                <a:ext cx="2520" cy="1715"/>
              </a:xfrm>
              <a:custGeom>
                <a:avLst/>
                <a:gdLst>
                  <a:gd name="T0" fmla="*/ 50 w 2520"/>
                  <a:gd name="T1" fmla="*/ 1658 h 1715"/>
                  <a:gd name="T2" fmla="*/ 121 w 2520"/>
                  <a:gd name="T3" fmla="*/ 1644 h 1715"/>
                  <a:gd name="T4" fmla="*/ 199 w 2520"/>
                  <a:gd name="T5" fmla="*/ 1596 h 1715"/>
                  <a:gd name="T6" fmla="*/ 268 w 2520"/>
                  <a:gd name="T7" fmla="*/ 1504 h 1715"/>
                  <a:gd name="T8" fmla="*/ 306 w 2520"/>
                  <a:gd name="T9" fmla="*/ 1347 h 1715"/>
                  <a:gd name="T10" fmla="*/ 310 w 2520"/>
                  <a:gd name="T11" fmla="*/ 1136 h 1715"/>
                  <a:gd name="T12" fmla="*/ 308 w 2520"/>
                  <a:gd name="T13" fmla="*/ 924 h 1715"/>
                  <a:gd name="T14" fmla="*/ 313 w 2520"/>
                  <a:gd name="T15" fmla="*/ 729 h 1715"/>
                  <a:gd name="T16" fmla="*/ 332 w 2520"/>
                  <a:gd name="T17" fmla="*/ 554 h 1715"/>
                  <a:gd name="T18" fmla="*/ 374 w 2520"/>
                  <a:gd name="T19" fmla="*/ 404 h 1715"/>
                  <a:gd name="T20" fmla="*/ 443 w 2520"/>
                  <a:gd name="T21" fmla="*/ 292 h 1715"/>
                  <a:gd name="T22" fmla="*/ 547 w 2520"/>
                  <a:gd name="T23" fmla="*/ 202 h 1715"/>
                  <a:gd name="T24" fmla="*/ 684 w 2520"/>
                  <a:gd name="T25" fmla="*/ 119 h 1715"/>
                  <a:gd name="T26" fmla="*/ 850 w 2520"/>
                  <a:gd name="T27" fmla="*/ 55 h 1715"/>
                  <a:gd name="T28" fmla="*/ 1040 w 2520"/>
                  <a:gd name="T29" fmla="*/ 12 h 1715"/>
                  <a:gd name="T30" fmla="*/ 1258 w 2520"/>
                  <a:gd name="T31" fmla="*/ 3 h 1715"/>
                  <a:gd name="T32" fmla="*/ 1499 w 2520"/>
                  <a:gd name="T33" fmla="*/ 31 h 1715"/>
                  <a:gd name="T34" fmla="*/ 1755 w 2520"/>
                  <a:gd name="T35" fmla="*/ 129 h 1715"/>
                  <a:gd name="T36" fmla="*/ 2008 w 2520"/>
                  <a:gd name="T37" fmla="*/ 281 h 1715"/>
                  <a:gd name="T38" fmla="*/ 2231 w 2520"/>
                  <a:gd name="T39" fmla="*/ 456 h 1715"/>
                  <a:gd name="T40" fmla="*/ 2404 w 2520"/>
                  <a:gd name="T41" fmla="*/ 623 h 1715"/>
                  <a:gd name="T42" fmla="*/ 2503 w 2520"/>
                  <a:gd name="T43" fmla="*/ 751 h 1715"/>
                  <a:gd name="T44" fmla="*/ 2503 w 2520"/>
                  <a:gd name="T45" fmla="*/ 815 h 1715"/>
                  <a:gd name="T46" fmla="*/ 2432 w 2520"/>
                  <a:gd name="T47" fmla="*/ 827 h 1715"/>
                  <a:gd name="T48" fmla="*/ 2368 w 2520"/>
                  <a:gd name="T49" fmla="*/ 794 h 1715"/>
                  <a:gd name="T50" fmla="*/ 2309 w 2520"/>
                  <a:gd name="T51" fmla="*/ 744 h 1715"/>
                  <a:gd name="T52" fmla="*/ 2238 w 2520"/>
                  <a:gd name="T53" fmla="*/ 670 h 1715"/>
                  <a:gd name="T54" fmla="*/ 2146 w 2520"/>
                  <a:gd name="T55" fmla="*/ 575 h 1715"/>
                  <a:gd name="T56" fmla="*/ 2027 w 2520"/>
                  <a:gd name="T57" fmla="*/ 480 h 1715"/>
                  <a:gd name="T58" fmla="*/ 1895 w 2520"/>
                  <a:gd name="T59" fmla="*/ 390 h 1715"/>
                  <a:gd name="T60" fmla="*/ 1762 w 2520"/>
                  <a:gd name="T61" fmla="*/ 314 h 1715"/>
                  <a:gd name="T62" fmla="*/ 1648 w 2520"/>
                  <a:gd name="T63" fmla="*/ 266 h 1715"/>
                  <a:gd name="T64" fmla="*/ 1566 w 2520"/>
                  <a:gd name="T65" fmla="*/ 254 h 1715"/>
                  <a:gd name="T66" fmla="*/ 1506 w 2520"/>
                  <a:gd name="T67" fmla="*/ 278 h 1715"/>
                  <a:gd name="T68" fmla="*/ 1445 w 2520"/>
                  <a:gd name="T69" fmla="*/ 349 h 1715"/>
                  <a:gd name="T70" fmla="*/ 1381 w 2520"/>
                  <a:gd name="T71" fmla="*/ 395 h 1715"/>
                  <a:gd name="T72" fmla="*/ 1277 w 2520"/>
                  <a:gd name="T73" fmla="*/ 433 h 1715"/>
                  <a:gd name="T74" fmla="*/ 1142 w 2520"/>
                  <a:gd name="T75" fmla="*/ 463 h 1715"/>
                  <a:gd name="T76" fmla="*/ 1028 w 2520"/>
                  <a:gd name="T77" fmla="*/ 482 h 1715"/>
                  <a:gd name="T78" fmla="*/ 936 w 2520"/>
                  <a:gd name="T79" fmla="*/ 497 h 1715"/>
                  <a:gd name="T80" fmla="*/ 855 w 2520"/>
                  <a:gd name="T81" fmla="*/ 501 h 1715"/>
                  <a:gd name="T82" fmla="*/ 777 w 2520"/>
                  <a:gd name="T83" fmla="*/ 506 h 1715"/>
                  <a:gd name="T84" fmla="*/ 694 w 2520"/>
                  <a:gd name="T85" fmla="*/ 506 h 1715"/>
                  <a:gd name="T86" fmla="*/ 602 w 2520"/>
                  <a:gd name="T87" fmla="*/ 506 h 1715"/>
                  <a:gd name="T88" fmla="*/ 531 w 2520"/>
                  <a:gd name="T89" fmla="*/ 525 h 1715"/>
                  <a:gd name="T90" fmla="*/ 462 w 2520"/>
                  <a:gd name="T91" fmla="*/ 575 h 1715"/>
                  <a:gd name="T92" fmla="*/ 422 w 2520"/>
                  <a:gd name="T93" fmla="*/ 644 h 1715"/>
                  <a:gd name="T94" fmla="*/ 403 w 2520"/>
                  <a:gd name="T95" fmla="*/ 701 h 1715"/>
                  <a:gd name="T96" fmla="*/ 391 w 2520"/>
                  <a:gd name="T97" fmla="*/ 777 h 1715"/>
                  <a:gd name="T98" fmla="*/ 388 w 2520"/>
                  <a:gd name="T99" fmla="*/ 898 h 1715"/>
                  <a:gd name="T100" fmla="*/ 388 w 2520"/>
                  <a:gd name="T101" fmla="*/ 1045 h 1715"/>
                  <a:gd name="T102" fmla="*/ 386 w 2520"/>
                  <a:gd name="T103" fmla="*/ 1195 h 1715"/>
                  <a:gd name="T104" fmla="*/ 381 w 2520"/>
                  <a:gd name="T105" fmla="*/ 1328 h 1715"/>
                  <a:gd name="T106" fmla="*/ 374 w 2520"/>
                  <a:gd name="T107" fmla="*/ 1425 h 1715"/>
                  <a:gd name="T108" fmla="*/ 353 w 2520"/>
                  <a:gd name="T109" fmla="*/ 1494 h 1715"/>
                  <a:gd name="T110" fmla="*/ 317 w 2520"/>
                  <a:gd name="T111" fmla="*/ 1561 h 1715"/>
                  <a:gd name="T112" fmla="*/ 268 w 2520"/>
                  <a:gd name="T113" fmla="*/ 1620 h 1715"/>
                  <a:gd name="T114" fmla="*/ 197 w 2520"/>
                  <a:gd name="T115" fmla="*/ 1670 h 1715"/>
                  <a:gd name="T116" fmla="*/ 104 w 2520"/>
                  <a:gd name="T117" fmla="*/ 1703 h 1715"/>
                  <a:gd name="T118" fmla="*/ 0 w 2520"/>
                  <a:gd name="T119" fmla="*/ 1658 h 1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0"/>
                  <a:gd name="T181" fmla="*/ 0 h 1715"/>
                  <a:gd name="T182" fmla="*/ 2520 w 2520"/>
                  <a:gd name="T183" fmla="*/ 1715 h 17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0" h="1715">
                    <a:moveTo>
                      <a:pt x="0" y="1658"/>
                    </a:moveTo>
                    <a:lnTo>
                      <a:pt x="0" y="1658"/>
                    </a:lnTo>
                    <a:lnTo>
                      <a:pt x="5" y="1658"/>
                    </a:lnTo>
                    <a:lnTo>
                      <a:pt x="9" y="1660"/>
                    </a:lnTo>
                    <a:lnTo>
                      <a:pt x="17" y="1660"/>
                    </a:lnTo>
                    <a:lnTo>
                      <a:pt x="24" y="1660"/>
                    </a:lnTo>
                    <a:lnTo>
                      <a:pt x="28" y="1660"/>
                    </a:lnTo>
                    <a:lnTo>
                      <a:pt x="33" y="1660"/>
                    </a:lnTo>
                    <a:lnTo>
                      <a:pt x="38" y="1660"/>
                    </a:lnTo>
                    <a:lnTo>
                      <a:pt x="45" y="1660"/>
                    </a:lnTo>
                    <a:lnTo>
                      <a:pt x="50" y="1658"/>
                    </a:lnTo>
                    <a:lnTo>
                      <a:pt x="54" y="1658"/>
                    </a:lnTo>
                    <a:lnTo>
                      <a:pt x="62" y="1658"/>
                    </a:lnTo>
                    <a:lnTo>
                      <a:pt x="66" y="1658"/>
                    </a:lnTo>
                    <a:lnTo>
                      <a:pt x="73" y="1653"/>
                    </a:lnTo>
                    <a:lnTo>
                      <a:pt x="81" y="1653"/>
                    </a:lnTo>
                    <a:lnTo>
                      <a:pt x="85" y="1651"/>
                    </a:lnTo>
                    <a:lnTo>
                      <a:pt x="92" y="1651"/>
                    </a:lnTo>
                    <a:lnTo>
                      <a:pt x="99" y="1649"/>
                    </a:lnTo>
                    <a:lnTo>
                      <a:pt x="107" y="1649"/>
                    </a:lnTo>
                    <a:lnTo>
                      <a:pt x="114" y="1646"/>
                    </a:lnTo>
                    <a:lnTo>
                      <a:pt x="121" y="1644"/>
                    </a:lnTo>
                    <a:lnTo>
                      <a:pt x="128" y="1639"/>
                    </a:lnTo>
                    <a:lnTo>
                      <a:pt x="135" y="1637"/>
                    </a:lnTo>
                    <a:lnTo>
                      <a:pt x="142" y="1634"/>
                    </a:lnTo>
                    <a:lnTo>
                      <a:pt x="149" y="1632"/>
                    </a:lnTo>
                    <a:lnTo>
                      <a:pt x="159" y="1627"/>
                    </a:lnTo>
                    <a:lnTo>
                      <a:pt x="163" y="1622"/>
                    </a:lnTo>
                    <a:lnTo>
                      <a:pt x="171" y="1618"/>
                    </a:lnTo>
                    <a:lnTo>
                      <a:pt x="178" y="1613"/>
                    </a:lnTo>
                    <a:lnTo>
                      <a:pt x="187" y="1608"/>
                    </a:lnTo>
                    <a:lnTo>
                      <a:pt x="194" y="1603"/>
                    </a:lnTo>
                    <a:lnTo>
                      <a:pt x="199" y="1596"/>
                    </a:lnTo>
                    <a:lnTo>
                      <a:pt x="208" y="1592"/>
                    </a:lnTo>
                    <a:lnTo>
                      <a:pt x="213" y="1582"/>
                    </a:lnTo>
                    <a:lnTo>
                      <a:pt x="220" y="1577"/>
                    </a:lnTo>
                    <a:lnTo>
                      <a:pt x="227" y="1568"/>
                    </a:lnTo>
                    <a:lnTo>
                      <a:pt x="234" y="1561"/>
                    </a:lnTo>
                    <a:lnTo>
                      <a:pt x="239" y="1551"/>
                    </a:lnTo>
                    <a:lnTo>
                      <a:pt x="246" y="1542"/>
                    </a:lnTo>
                    <a:lnTo>
                      <a:pt x="251" y="1535"/>
                    </a:lnTo>
                    <a:lnTo>
                      <a:pt x="258" y="1525"/>
                    </a:lnTo>
                    <a:lnTo>
                      <a:pt x="261" y="1513"/>
                    </a:lnTo>
                    <a:lnTo>
                      <a:pt x="268" y="1504"/>
                    </a:lnTo>
                    <a:lnTo>
                      <a:pt x="272" y="1492"/>
                    </a:lnTo>
                    <a:lnTo>
                      <a:pt x="277" y="1480"/>
                    </a:lnTo>
                    <a:lnTo>
                      <a:pt x="282" y="1468"/>
                    </a:lnTo>
                    <a:lnTo>
                      <a:pt x="287" y="1454"/>
                    </a:lnTo>
                    <a:lnTo>
                      <a:pt x="291" y="1440"/>
                    </a:lnTo>
                    <a:lnTo>
                      <a:pt x="294" y="1428"/>
                    </a:lnTo>
                    <a:lnTo>
                      <a:pt x="296" y="1413"/>
                    </a:lnTo>
                    <a:lnTo>
                      <a:pt x="298" y="1397"/>
                    </a:lnTo>
                    <a:lnTo>
                      <a:pt x="301" y="1380"/>
                    </a:lnTo>
                    <a:lnTo>
                      <a:pt x="306" y="1364"/>
                    </a:lnTo>
                    <a:lnTo>
                      <a:pt x="306" y="1347"/>
                    </a:lnTo>
                    <a:lnTo>
                      <a:pt x="308" y="1330"/>
                    </a:lnTo>
                    <a:lnTo>
                      <a:pt x="308" y="1311"/>
                    </a:lnTo>
                    <a:lnTo>
                      <a:pt x="310" y="1292"/>
                    </a:lnTo>
                    <a:lnTo>
                      <a:pt x="310" y="1273"/>
                    </a:lnTo>
                    <a:lnTo>
                      <a:pt x="310" y="1252"/>
                    </a:lnTo>
                    <a:lnTo>
                      <a:pt x="310" y="1233"/>
                    </a:lnTo>
                    <a:lnTo>
                      <a:pt x="310" y="1214"/>
                    </a:lnTo>
                    <a:lnTo>
                      <a:pt x="310" y="1195"/>
                    </a:lnTo>
                    <a:lnTo>
                      <a:pt x="310" y="1176"/>
                    </a:lnTo>
                    <a:lnTo>
                      <a:pt x="310" y="1155"/>
                    </a:lnTo>
                    <a:lnTo>
                      <a:pt x="310" y="1136"/>
                    </a:lnTo>
                    <a:lnTo>
                      <a:pt x="310" y="1114"/>
                    </a:lnTo>
                    <a:lnTo>
                      <a:pt x="310" y="1098"/>
                    </a:lnTo>
                    <a:lnTo>
                      <a:pt x="310" y="1079"/>
                    </a:lnTo>
                    <a:lnTo>
                      <a:pt x="310" y="1057"/>
                    </a:lnTo>
                    <a:lnTo>
                      <a:pt x="310" y="1038"/>
                    </a:lnTo>
                    <a:lnTo>
                      <a:pt x="310" y="1022"/>
                    </a:lnTo>
                    <a:lnTo>
                      <a:pt x="310" y="1000"/>
                    </a:lnTo>
                    <a:lnTo>
                      <a:pt x="310" y="984"/>
                    </a:lnTo>
                    <a:lnTo>
                      <a:pt x="308" y="962"/>
                    </a:lnTo>
                    <a:lnTo>
                      <a:pt x="308" y="943"/>
                    </a:lnTo>
                    <a:lnTo>
                      <a:pt x="308" y="924"/>
                    </a:lnTo>
                    <a:lnTo>
                      <a:pt x="308" y="905"/>
                    </a:lnTo>
                    <a:lnTo>
                      <a:pt x="308" y="889"/>
                    </a:lnTo>
                    <a:lnTo>
                      <a:pt x="308" y="872"/>
                    </a:lnTo>
                    <a:lnTo>
                      <a:pt x="308" y="853"/>
                    </a:lnTo>
                    <a:lnTo>
                      <a:pt x="310" y="834"/>
                    </a:lnTo>
                    <a:lnTo>
                      <a:pt x="310" y="817"/>
                    </a:lnTo>
                    <a:lnTo>
                      <a:pt x="310" y="798"/>
                    </a:lnTo>
                    <a:lnTo>
                      <a:pt x="310" y="782"/>
                    </a:lnTo>
                    <a:lnTo>
                      <a:pt x="310" y="765"/>
                    </a:lnTo>
                    <a:lnTo>
                      <a:pt x="313" y="746"/>
                    </a:lnTo>
                    <a:lnTo>
                      <a:pt x="313" y="729"/>
                    </a:lnTo>
                    <a:lnTo>
                      <a:pt x="315" y="713"/>
                    </a:lnTo>
                    <a:lnTo>
                      <a:pt x="315" y="696"/>
                    </a:lnTo>
                    <a:lnTo>
                      <a:pt x="315" y="680"/>
                    </a:lnTo>
                    <a:lnTo>
                      <a:pt x="317" y="663"/>
                    </a:lnTo>
                    <a:lnTo>
                      <a:pt x="320" y="644"/>
                    </a:lnTo>
                    <a:lnTo>
                      <a:pt x="322" y="630"/>
                    </a:lnTo>
                    <a:lnTo>
                      <a:pt x="322" y="613"/>
                    </a:lnTo>
                    <a:lnTo>
                      <a:pt x="324" y="599"/>
                    </a:lnTo>
                    <a:lnTo>
                      <a:pt x="327" y="582"/>
                    </a:lnTo>
                    <a:lnTo>
                      <a:pt x="329" y="568"/>
                    </a:lnTo>
                    <a:lnTo>
                      <a:pt x="332" y="554"/>
                    </a:lnTo>
                    <a:lnTo>
                      <a:pt x="334" y="537"/>
                    </a:lnTo>
                    <a:lnTo>
                      <a:pt x="336" y="523"/>
                    </a:lnTo>
                    <a:lnTo>
                      <a:pt x="341" y="509"/>
                    </a:lnTo>
                    <a:lnTo>
                      <a:pt x="341" y="497"/>
                    </a:lnTo>
                    <a:lnTo>
                      <a:pt x="348" y="482"/>
                    </a:lnTo>
                    <a:lnTo>
                      <a:pt x="351" y="468"/>
                    </a:lnTo>
                    <a:lnTo>
                      <a:pt x="355" y="456"/>
                    </a:lnTo>
                    <a:lnTo>
                      <a:pt x="360" y="442"/>
                    </a:lnTo>
                    <a:lnTo>
                      <a:pt x="362" y="430"/>
                    </a:lnTo>
                    <a:lnTo>
                      <a:pt x="367" y="416"/>
                    </a:lnTo>
                    <a:lnTo>
                      <a:pt x="374" y="404"/>
                    </a:lnTo>
                    <a:lnTo>
                      <a:pt x="379" y="392"/>
                    </a:lnTo>
                    <a:lnTo>
                      <a:pt x="384" y="380"/>
                    </a:lnTo>
                    <a:lnTo>
                      <a:pt x="388" y="368"/>
                    </a:lnTo>
                    <a:lnTo>
                      <a:pt x="396" y="359"/>
                    </a:lnTo>
                    <a:lnTo>
                      <a:pt x="400" y="347"/>
                    </a:lnTo>
                    <a:lnTo>
                      <a:pt x="407" y="338"/>
                    </a:lnTo>
                    <a:lnTo>
                      <a:pt x="412" y="326"/>
                    </a:lnTo>
                    <a:lnTo>
                      <a:pt x="422" y="319"/>
                    </a:lnTo>
                    <a:lnTo>
                      <a:pt x="429" y="309"/>
                    </a:lnTo>
                    <a:lnTo>
                      <a:pt x="436" y="300"/>
                    </a:lnTo>
                    <a:lnTo>
                      <a:pt x="443" y="292"/>
                    </a:lnTo>
                    <a:lnTo>
                      <a:pt x="452" y="283"/>
                    </a:lnTo>
                    <a:lnTo>
                      <a:pt x="459" y="276"/>
                    </a:lnTo>
                    <a:lnTo>
                      <a:pt x="469" y="266"/>
                    </a:lnTo>
                    <a:lnTo>
                      <a:pt x="476" y="257"/>
                    </a:lnTo>
                    <a:lnTo>
                      <a:pt x="488" y="250"/>
                    </a:lnTo>
                    <a:lnTo>
                      <a:pt x="497" y="240"/>
                    </a:lnTo>
                    <a:lnTo>
                      <a:pt x="507" y="233"/>
                    </a:lnTo>
                    <a:lnTo>
                      <a:pt x="516" y="226"/>
                    </a:lnTo>
                    <a:lnTo>
                      <a:pt x="528" y="216"/>
                    </a:lnTo>
                    <a:lnTo>
                      <a:pt x="538" y="209"/>
                    </a:lnTo>
                    <a:lnTo>
                      <a:pt x="547" y="202"/>
                    </a:lnTo>
                    <a:lnTo>
                      <a:pt x="559" y="195"/>
                    </a:lnTo>
                    <a:lnTo>
                      <a:pt x="571" y="186"/>
                    </a:lnTo>
                    <a:lnTo>
                      <a:pt x="583" y="178"/>
                    </a:lnTo>
                    <a:lnTo>
                      <a:pt x="594" y="171"/>
                    </a:lnTo>
                    <a:lnTo>
                      <a:pt x="606" y="164"/>
                    </a:lnTo>
                    <a:lnTo>
                      <a:pt x="618" y="157"/>
                    </a:lnTo>
                    <a:lnTo>
                      <a:pt x="630" y="148"/>
                    </a:lnTo>
                    <a:lnTo>
                      <a:pt x="644" y="140"/>
                    </a:lnTo>
                    <a:lnTo>
                      <a:pt x="656" y="133"/>
                    </a:lnTo>
                    <a:lnTo>
                      <a:pt x="670" y="126"/>
                    </a:lnTo>
                    <a:lnTo>
                      <a:pt x="684" y="119"/>
                    </a:lnTo>
                    <a:lnTo>
                      <a:pt x="699" y="114"/>
                    </a:lnTo>
                    <a:lnTo>
                      <a:pt x="711" y="105"/>
                    </a:lnTo>
                    <a:lnTo>
                      <a:pt x="727" y="100"/>
                    </a:lnTo>
                    <a:lnTo>
                      <a:pt x="739" y="93"/>
                    </a:lnTo>
                    <a:lnTo>
                      <a:pt x="753" y="88"/>
                    </a:lnTo>
                    <a:lnTo>
                      <a:pt x="770" y="81"/>
                    </a:lnTo>
                    <a:lnTo>
                      <a:pt x="784" y="76"/>
                    </a:lnTo>
                    <a:lnTo>
                      <a:pt x="801" y="69"/>
                    </a:lnTo>
                    <a:lnTo>
                      <a:pt x="817" y="64"/>
                    </a:lnTo>
                    <a:lnTo>
                      <a:pt x="834" y="60"/>
                    </a:lnTo>
                    <a:lnTo>
                      <a:pt x="850" y="55"/>
                    </a:lnTo>
                    <a:lnTo>
                      <a:pt x="864" y="50"/>
                    </a:lnTo>
                    <a:lnTo>
                      <a:pt x="881" y="45"/>
                    </a:lnTo>
                    <a:lnTo>
                      <a:pt x="898" y="41"/>
                    </a:lnTo>
                    <a:lnTo>
                      <a:pt x="917" y="36"/>
                    </a:lnTo>
                    <a:lnTo>
                      <a:pt x="931" y="31"/>
                    </a:lnTo>
                    <a:lnTo>
                      <a:pt x="950" y="26"/>
                    </a:lnTo>
                    <a:lnTo>
                      <a:pt x="969" y="24"/>
                    </a:lnTo>
                    <a:lnTo>
                      <a:pt x="985" y="22"/>
                    </a:lnTo>
                    <a:lnTo>
                      <a:pt x="1004" y="17"/>
                    </a:lnTo>
                    <a:lnTo>
                      <a:pt x="1023" y="15"/>
                    </a:lnTo>
                    <a:lnTo>
                      <a:pt x="1040" y="12"/>
                    </a:lnTo>
                    <a:lnTo>
                      <a:pt x="1059" y="10"/>
                    </a:lnTo>
                    <a:lnTo>
                      <a:pt x="1078" y="7"/>
                    </a:lnTo>
                    <a:lnTo>
                      <a:pt x="1097" y="5"/>
                    </a:lnTo>
                    <a:lnTo>
                      <a:pt x="1116" y="3"/>
                    </a:lnTo>
                    <a:lnTo>
                      <a:pt x="1137" y="3"/>
                    </a:lnTo>
                    <a:lnTo>
                      <a:pt x="1156" y="3"/>
                    </a:lnTo>
                    <a:lnTo>
                      <a:pt x="1175" y="0"/>
                    </a:lnTo>
                    <a:lnTo>
                      <a:pt x="1196" y="0"/>
                    </a:lnTo>
                    <a:lnTo>
                      <a:pt x="1217" y="3"/>
                    </a:lnTo>
                    <a:lnTo>
                      <a:pt x="1236" y="3"/>
                    </a:lnTo>
                    <a:lnTo>
                      <a:pt x="1258" y="3"/>
                    </a:lnTo>
                    <a:lnTo>
                      <a:pt x="1277" y="3"/>
                    </a:lnTo>
                    <a:lnTo>
                      <a:pt x="1300" y="5"/>
                    </a:lnTo>
                    <a:lnTo>
                      <a:pt x="1319" y="5"/>
                    </a:lnTo>
                    <a:lnTo>
                      <a:pt x="1343" y="7"/>
                    </a:lnTo>
                    <a:lnTo>
                      <a:pt x="1362" y="12"/>
                    </a:lnTo>
                    <a:lnTo>
                      <a:pt x="1386" y="15"/>
                    </a:lnTo>
                    <a:lnTo>
                      <a:pt x="1409" y="17"/>
                    </a:lnTo>
                    <a:lnTo>
                      <a:pt x="1431" y="19"/>
                    </a:lnTo>
                    <a:lnTo>
                      <a:pt x="1454" y="24"/>
                    </a:lnTo>
                    <a:lnTo>
                      <a:pt x="1478" y="29"/>
                    </a:lnTo>
                    <a:lnTo>
                      <a:pt x="1499" y="31"/>
                    </a:lnTo>
                    <a:lnTo>
                      <a:pt x="1523" y="38"/>
                    </a:lnTo>
                    <a:lnTo>
                      <a:pt x="1547" y="43"/>
                    </a:lnTo>
                    <a:lnTo>
                      <a:pt x="1568" y="50"/>
                    </a:lnTo>
                    <a:lnTo>
                      <a:pt x="1592" y="57"/>
                    </a:lnTo>
                    <a:lnTo>
                      <a:pt x="1615" y="67"/>
                    </a:lnTo>
                    <a:lnTo>
                      <a:pt x="1639" y="76"/>
                    </a:lnTo>
                    <a:lnTo>
                      <a:pt x="1663" y="86"/>
                    </a:lnTo>
                    <a:lnTo>
                      <a:pt x="1686" y="95"/>
                    </a:lnTo>
                    <a:lnTo>
                      <a:pt x="1710" y="105"/>
                    </a:lnTo>
                    <a:lnTo>
                      <a:pt x="1731" y="117"/>
                    </a:lnTo>
                    <a:lnTo>
                      <a:pt x="1755" y="129"/>
                    </a:lnTo>
                    <a:lnTo>
                      <a:pt x="1779" y="140"/>
                    </a:lnTo>
                    <a:lnTo>
                      <a:pt x="1802" y="152"/>
                    </a:lnTo>
                    <a:lnTo>
                      <a:pt x="1826" y="167"/>
                    </a:lnTo>
                    <a:lnTo>
                      <a:pt x="1850" y="181"/>
                    </a:lnTo>
                    <a:lnTo>
                      <a:pt x="1871" y="193"/>
                    </a:lnTo>
                    <a:lnTo>
                      <a:pt x="1895" y="207"/>
                    </a:lnTo>
                    <a:lnTo>
                      <a:pt x="1918" y="221"/>
                    </a:lnTo>
                    <a:lnTo>
                      <a:pt x="1940" y="235"/>
                    </a:lnTo>
                    <a:lnTo>
                      <a:pt x="1963" y="250"/>
                    </a:lnTo>
                    <a:lnTo>
                      <a:pt x="1985" y="264"/>
                    </a:lnTo>
                    <a:lnTo>
                      <a:pt x="2008" y="281"/>
                    </a:lnTo>
                    <a:lnTo>
                      <a:pt x="2030" y="295"/>
                    </a:lnTo>
                    <a:lnTo>
                      <a:pt x="2051" y="311"/>
                    </a:lnTo>
                    <a:lnTo>
                      <a:pt x="2072" y="326"/>
                    </a:lnTo>
                    <a:lnTo>
                      <a:pt x="2094" y="342"/>
                    </a:lnTo>
                    <a:lnTo>
                      <a:pt x="2115" y="359"/>
                    </a:lnTo>
                    <a:lnTo>
                      <a:pt x="2134" y="376"/>
                    </a:lnTo>
                    <a:lnTo>
                      <a:pt x="2155" y="390"/>
                    </a:lnTo>
                    <a:lnTo>
                      <a:pt x="2174" y="406"/>
                    </a:lnTo>
                    <a:lnTo>
                      <a:pt x="2196" y="423"/>
                    </a:lnTo>
                    <a:lnTo>
                      <a:pt x="2212" y="440"/>
                    </a:lnTo>
                    <a:lnTo>
                      <a:pt x="2231" y="456"/>
                    </a:lnTo>
                    <a:lnTo>
                      <a:pt x="2250" y="473"/>
                    </a:lnTo>
                    <a:lnTo>
                      <a:pt x="2269" y="487"/>
                    </a:lnTo>
                    <a:lnTo>
                      <a:pt x="2283" y="504"/>
                    </a:lnTo>
                    <a:lnTo>
                      <a:pt x="2300" y="518"/>
                    </a:lnTo>
                    <a:lnTo>
                      <a:pt x="2319" y="535"/>
                    </a:lnTo>
                    <a:lnTo>
                      <a:pt x="2333" y="551"/>
                    </a:lnTo>
                    <a:lnTo>
                      <a:pt x="2349" y="566"/>
                    </a:lnTo>
                    <a:lnTo>
                      <a:pt x="2364" y="580"/>
                    </a:lnTo>
                    <a:lnTo>
                      <a:pt x="2378" y="594"/>
                    </a:lnTo>
                    <a:lnTo>
                      <a:pt x="2392" y="611"/>
                    </a:lnTo>
                    <a:lnTo>
                      <a:pt x="2404" y="623"/>
                    </a:lnTo>
                    <a:lnTo>
                      <a:pt x="2418" y="637"/>
                    </a:lnTo>
                    <a:lnTo>
                      <a:pt x="2430" y="651"/>
                    </a:lnTo>
                    <a:lnTo>
                      <a:pt x="2442" y="663"/>
                    </a:lnTo>
                    <a:lnTo>
                      <a:pt x="2449" y="675"/>
                    </a:lnTo>
                    <a:lnTo>
                      <a:pt x="2461" y="689"/>
                    </a:lnTo>
                    <a:lnTo>
                      <a:pt x="2470" y="699"/>
                    </a:lnTo>
                    <a:lnTo>
                      <a:pt x="2477" y="710"/>
                    </a:lnTo>
                    <a:lnTo>
                      <a:pt x="2484" y="722"/>
                    </a:lnTo>
                    <a:lnTo>
                      <a:pt x="2492" y="732"/>
                    </a:lnTo>
                    <a:lnTo>
                      <a:pt x="2499" y="741"/>
                    </a:lnTo>
                    <a:lnTo>
                      <a:pt x="2503" y="751"/>
                    </a:lnTo>
                    <a:lnTo>
                      <a:pt x="2508" y="758"/>
                    </a:lnTo>
                    <a:lnTo>
                      <a:pt x="2513" y="767"/>
                    </a:lnTo>
                    <a:lnTo>
                      <a:pt x="2515" y="775"/>
                    </a:lnTo>
                    <a:lnTo>
                      <a:pt x="2518" y="779"/>
                    </a:lnTo>
                    <a:lnTo>
                      <a:pt x="2518" y="786"/>
                    </a:lnTo>
                    <a:lnTo>
                      <a:pt x="2520" y="791"/>
                    </a:lnTo>
                    <a:lnTo>
                      <a:pt x="2518" y="796"/>
                    </a:lnTo>
                    <a:lnTo>
                      <a:pt x="2518" y="801"/>
                    </a:lnTo>
                    <a:lnTo>
                      <a:pt x="2513" y="805"/>
                    </a:lnTo>
                    <a:lnTo>
                      <a:pt x="2508" y="810"/>
                    </a:lnTo>
                    <a:lnTo>
                      <a:pt x="2503" y="815"/>
                    </a:lnTo>
                    <a:lnTo>
                      <a:pt x="2499" y="820"/>
                    </a:lnTo>
                    <a:lnTo>
                      <a:pt x="2492" y="822"/>
                    </a:lnTo>
                    <a:lnTo>
                      <a:pt x="2487" y="827"/>
                    </a:lnTo>
                    <a:lnTo>
                      <a:pt x="2482" y="829"/>
                    </a:lnTo>
                    <a:lnTo>
                      <a:pt x="2475" y="832"/>
                    </a:lnTo>
                    <a:lnTo>
                      <a:pt x="2470" y="832"/>
                    </a:lnTo>
                    <a:lnTo>
                      <a:pt x="2463" y="832"/>
                    </a:lnTo>
                    <a:lnTo>
                      <a:pt x="2456" y="832"/>
                    </a:lnTo>
                    <a:lnTo>
                      <a:pt x="2447" y="832"/>
                    </a:lnTo>
                    <a:lnTo>
                      <a:pt x="2439" y="829"/>
                    </a:lnTo>
                    <a:lnTo>
                      <a:pt x="2432" y="827"/>
                    </a:lnTo>
                    <a:lnTo>
                      <a:pt x="2423" y="822"/>
                    </a:lnTo>
                    <a:lnTo>
                      <a:pt x="2416" y="820"/>
                    </a:lnTo>
                    <a:lnTo>
                      <a:pt x="2409" y="817"/>
                    </a:lnTo>
                    <a:lnTo>
                      <a:pt x="2404" y="815"/>
                    </a:lnTo>
                    <a:lnTo>
                      <a:pt x="2399" y="813"/>
                    </a:lnTo>
                    <a:lnTo>
                      <a:pt x="2394" y="810"/>
                    </a:lnTo>
                    <a:lnTo>
                      <a:pt x="2390" y="808"/>
                    </a:lnTo>
                    <a:lnTo>
                      <a:pt x="2385" y="805"/>
                    </a:lnTo>
                    <a:lnTo>
                      <a:pt x="2380" y="801"/>
                    </a:lnTo>
                    <a:lnTo>
                      <a:pt x="2376" y="798"/>
                    </a:lnTo>
                    <a:lnTo>
                      <a:pt x="2368" y="794"/>
                    </a:lnTo>
                    <a:lnTo>
                      <a:pt x="2364" y="791"/>
                    </a:lnTo>
                    <a:lnTo>
                      <a:pt x="2359" y="786"/>
                    </a:lnTo>
                    <a:lnTo>
                      <a:pt x="2354" y="782"/>
                    </a:lnTo>
                    <a:lnTo>
                      <a:pt x="2349" y="777"/>
                    </a:lnTo>
                    <a:lnTo>
                      <a:pt x="2345" y="775"/>
                    </a:lnTo>
                    <a:lnTo>
                      <a:pt x="2338" y="770"/>
                    </a:lnTo>
                    <a:lnTo>
                      <a:pt x="2333" y="765"/>
                    </a:lnTo>
                    <a:lnTo>
                      <a:pt x="2326" y="760"/>
                    </a:lnTo>
                    <a:lnTo>
                      <a:pt x="2321" y="753"/>
                    </a:lnTo>
                    <a:lnTo>
                      <a:pt x="2316" y="748"/>
                    </a:lnTo>
                    <a:lnTo>
                      <a:pt x="2309" y="744"/>
                    </a:lnTo>
                    <a:lnTo>
                      <a:pt x="2304" y="737"/>
                    </a:lnTo>
                    <a:lnTo>
                      <a:pt x="2297" y="732"/>
                    </a:lnTo>
                    <a:lnTo>
                      <a:pt x="2290" y="725"/>
                    </a:lnTo>
                    <a:lnTo>
                      <a:pt x="2286" y="720"/>
                    </a:lnTo>
                    <a:lnTo>
                      <a:pt x="2278" y="713"/>
                    </a:lnTo>
                    <a:lnTo>
                      <a:pt x="2271" y="706"/>
                    </a:lnTo>
                    <a:lnTo>
                      <a:pt x="2267" y="699"/>
                    </a:lnTo>
                    <a:lnTo>
                      <a:pt x="2259" y="691"/>
                    </a:lnTo>
                    <a:lnTo>
                      <a:pt x="2252" y="684"/>
                    </a:lnTo>
                    <a:lnTo>
                      <a:pt x="2245" y="677"/>
                    </a:lnTo>
                    <a:lnTo>
                      <a:pt x="2238" y="670"/>
                    </a:lnTo>
                    <a:lnTo>
                      <a:pt x="2231" y="663"/>
                    </a:lnTo>
                    <a:lnTo>
                      <a:pt x="2224" y="653"/>
                    </a:lnTo>
                    <a:lnTo>
                      <a:pt x="2217" y="644"/>
                    </a:lnTo>
                    <a:lnTo>
                      <a:pt x="2210" y="637"/>
                    </a:lnTo>
                    <a:lnTo>
                      <a:pt x="2200" y="630"/>
                    </a:lnTo>
                    <a:lnTo>
                      <a:pt x="2193" y="620"/>
                    </a:lnTo>
                    <a:lnTo>
                      <a:pt x="2184" y="611"/>
                    </a:lnTo>
                    <a:lnTo>
                      <a:pt x="2174" y="601"/>
                    </a:lnTo>
                    <a:lnTo>
                      <a:pt x="2167" y="594"/>
                    </a:lnTo>
                    <a:lnTo>
                      <a:pt x="2155" y="585"/>
                    </a:lnTo>
                    <a:lnTo>
                      <a:pt x="2146" y="575"/>
                    </a:lnTo>
                    <a:lnTo>
                      <a:pt x="2136" y="568"/>
                    </a:lnTo>
                    <a:lnTo>
                      <a:pt x="2127" y="558"/>
                    </a:lnTo>
                    <a:lnTo>
                      <a:pt x="2115" y="551"/>
                    </a:lnTo>
                    <a:lnTo>
                      <a:pt x="2103" y="542"/>
                    </a:lnTo>
                    <a:lnTo>
                      <a:pt x="2094" y="532"/>
                    </a:lnTo>
                    <a:lnTo>
                      <a:pt x="2084" y="525"/>
                    </a:lnTo>
                    <a:lnTo>
                      <a:pt x="2072" y="516"/>
                    </a:lnTo>
                    <a:lnTo>
                      <a:pt x="2061" y="506"/>
                    </a:lnTo>
                    <a:lnTo>
                      <a:pt x="2049" y="497"/>
                    </a:lnTo>
                    <a:lnTo>
                      <a:pt x="2037" y="490"/>
                    </a:lnTo>
                    <a:lnTo>
                      <a:pt x="2027" y="480"/>
                    </a:lnTo>
                    <a:lnTo>
                      <a:pt x="2016" y="473"/>
                    </a:lnTo>
                    <a:lnTo>
                      <a:pt x="2004" y="461"/>
                    </a:lnTo>
                    <a:lnTo>
                      <a:pt x="1992" y="454"/>
                    </a:lnTo>
                    <a:lnTo>
                      <a:pt x="1978" y="447"/>
                    </a:lnTo>
                    <a:lnTo>
                      <a:pt x="1966" y="437"/>
                    </a:lnTo>
                    <a:lnTo>
                      <a:pt x="1954" y="430"/>
                    </a:lnTo>
                    <a:lnTo>
                      <a:pt x="1942" y="421"/>
                    </a:lnTo>
                    <a:lnTo>
                      <a:pt x="1930" y="414"/>
                    </a:lnTo>
                    <a:lnTo>
                      <a:pt x="1918" y="406"/>
                    </a:lnTo>
                    <a:lnTo>
                      <a:pt x="1907" y="399"/>
                    </a:lnTo>
                    <a:lnTo>
                      <a:pt x="1895" y="390"/>
                    </a:lnTo>
                    <a:lnTo>
                      <a:pt x="1881" y="383"/>
                    </a:lnTo>
                    <a:lnTo>
                      <a:pt x="1869" y="376"/>
                    </a:lnTo>
                    <a:lnTo>
                      <a:pt x="1857" y="366"/>
                    </a:lnTo>
                    <a:lnTo>
                      <a:pt x="1845" y="361"/>
                    </a:lnTo>
                    <a:lnTo>
                      <a:pt x="1831" y="352"/>
                    </a:lnTo>
                    <a:lnTo>
                      <a:pt x="1821" y="345"/>
                    </a:lnTo>
                    <a:lnTo>
                      <a:pt x="1809" y="338"/>
                    </a:lnTo>
                    <a:lnTo>
                      <a:pt x="1798" y="333"/>
                    </a:lnTo>
                    <a:lnTo>
                      <a:pt x="1786" y="326"/>
                    </a:lnTo>
                    <a:lnTo>
                      <a:pt x="1774" y="319"/>
                    </a:lnTo>
                    <a:lnTo>
                      <a:pt x="1762" y="314"/>
                    </a:lnTo>
                    <a:lnTo>
                      <a:pt x="1750" y="309"/>
                    </a:lnTo>
                    <a:lnTo>
                      <a:pt x="1741" y="304"/>
                    </a:lnTo>
                    <a:lnTo>
                      <a:pt x="1729" y="297"/>
                    </a:lnTo>
                    <a:lnTo>
                      <a:pt x="1717" y="292"/>
                    </a:lnTo>
                    <a:lnTo>
                      <a:pt x="1708" y="290"/>
                    </a:lnTo>
                    <a:lnTo>
                      <a:pt x="1698" y="283"/>
                    </a:lnTo>
                    <a:lnTo>
                      <a:pt x="1686" y="278"/>
                    </a:lnTo>
                    <a:lnTo>
                      <a:pt x="1677" y="276"/>
                    </a:lnTo>
                    <a:lnTo>
                      <a:pt x="1667" y="271"/>
                    </a:lnTo>
                    <a:lnTo>
                      <a:pt x="1658" y="269"/>
                    </a:lnTo>
                    <a:lnTo>
                      <a:pt x="1648" y="266"/>
                    </a:lnTo>
                    <a:lnTo>
                      <a:pt x="1639" y="264"/>
                    </a:lnTo>
                    <a:lnTo>
                      <a:pt x="1632" y="262"/>
                    </a:lnTo>
                    <a:lnTo>
                      <a:pt x="1620" y="257"/>
                    </a:lnTo>
                    <a:lnTo>
                      <a:pt x="1613" y="257"/>
                    </a:lnTo>
                    <a:lnTo>
                      <a:pt x="1606" y="254"/>
                    </a:lnTo>
                    <a:lnTo>
                      <a:pt x="1599" y="254"/>
                    </a:lnTo>
                    <a:lnTo>
                      <a:pt x="1592" y="252"/>
                    </a:lnTo>
                    <a:lnTo>
                      <a:pt x="1584" y="252"/>
                    </a:lnTo>
                    <a:lnTo>
                      <a:pt x="1577" y="252"/>
                    </a:lnTo>
                    <a:lnTo>
                      <a:pt x="1573" y="254"/>
                    </a:lnTo>
                    <a:lnTo>
                      <a:pt x="1566" y="254"/>
                    </a:lnTo>
                    <a:lnTo>
                      <a:pt x="1561" y="254"/>
                    </a:lnTo>
                    <a:lnTo>
                      <a:pt x="1556" y="254"/>
                    </a:lnTo>
                    <a:lnTo>
                      <a:pt x="1551" y="257"/>
                    </a:lnTo>
                    <a:lnTo>
                      <a:pt x="1547" y="257"/>
                    </a:lnTo>
                    <a:lnTo>
                      <a:pt x="1539" y="257"/>
                    </a:lnTo>
                    <a:lnTo>
                      <a:pt x="1537" y="259"/>
                    </a:lnTo>
                    <a:lnTo>
                      <a:pt x="1532" y="262"/>
                    </a:lnTo>
                    <a:lnTo>
                      <a:pt x="1525" y="264"/>
                    </a:lnTo>
                    <a:lnTo>
                      <a:pt x="1518" y="269"/>
                    </a:lnTo>
                    <a:lnTo>
                      <a:pt x="1511" y="273"/>
                    </a:lnTo>
                    <a:lnTo>
                      <a:pt x="1506" y="278"/>
                    </a:lnTo>
                    <a:lnTo>
                      <a:pt x="1499" y="283"/>
                    </a:lnTo>
                    <a:lnTo>
                      <a:pt x="1494" y="288"/>
                    </a:lnTo>
                    <a:lnTo>
                      <a:pt x="1490" y="295"/>
                    </a:lnTo>
                    <a:lnTo>
                      <a:pt x="1485" y="300"/>
                    </a:lnTo>
                    <a:lnTo>
                      <a:pt x="1480" y="307"/>
                    </a:lnTo>
                    <a:lnTo>
                      <a:pt x="1476" y="314"/>
                    </a:lnTo>
                    <a:lnTo>
                      <a:pt x="1471" y="321"/>
                    </a:lnTo>
                    <a:lnTo>
                      <a:pt x="1466" y="328"/>
                    </a:lnTo>
                    <a:lnTo>
                      <a:pt x="1459" y="335"/>
                    </a:lnTo>
                    <a:lnTo>
                      <a:pt x="1452" y="342"/>
                    </a:lnTo>
                    <a:lnTo>
                      <a:pt x="1445" y="349"/>
                    </a:lnTo>
                    <a:lnTo>
                      <a:pt x="1438" y="359"/>
                    </a:lnTo>
                    <a:lnTo>
                      <a:pt x="1431" y="361"/>
                    </a:lnTo>
                    <a:lnTo>
                      <a:pt x="1426" y="364"/>
                    </a:lnTo>
                    <a:lnTo>
                      <a:pt x="1421" y="366"/>
                    </a:lnTo>
                    <a:lnTo>
                      <a:pt x="1416" y="373"/>
                    </a:lnTo>
                    <a:lnTo>
                      <a:pt x="1412" y="376"/>
                    </a:lnTo>
                    <a:lnTo>
                      <a:pt x="1407" y="380"/>
                    </a:lnTo>
                    <a:lnTo>
                      <a:pt x="1400" y="383"/>
                    </a:lnTo>
                    <a:lnTo>
                      <a:pt x="1395" y="387"/>
                    </a:lnTo>
                    <a:lnTo>
                      <a:pt x="1388" y="390"/>
                    </a:lnTo>
                    <a:lnTo>
                      <a:pt x="1381" y="395"/>
                    </a:lnTo>
                    <a:lnTo>
                      <a:pt x="1374" y="397"/>
                    </a:lnTo>
                    <a:lnTo>
                      <a:pt x="1367" y="402"/>
                    </a:lnTo>
                    <a:lnTo>
                      <a:pt x="1357" y="404"/>
                    </a:lnTo>
                    <a:lnTo>
                      <a:pt x="1348" y="409"/>
                    </a:lnTo>
                    <a:lnTo>
                      <a:pt x="1341" y="411"/>
                    </a:lnTo>
                    <a:lnTo>
                      <a:pt x="1331" y="416"/>
                    </a:lnTo>
                    <a:lnTo>
                      <a:pt x="1319" y="418"/>
                    </a:lnTo>
                    <a:lnTo>
                      <a:pt x="1312" y="421"/>
                    </a:lnTo>
                    <a:lnTo>
                      <a:pt x="1300" y="425"/>
                    </a:lnTo>
                    <a:lnTo>
                      <a:pt x="1291" y="430"/>
                    </a:lnTo>
                    <a:lnTo>
                      <a:pt x="1277" y="433"/>
                    </a:lnTo>
                    <a:lnTo>
                      <a:pt x="1265" y="435"/>
                    </a:lnTo>
                    <a:lnTo>
                      <a:pt x="1253" y="437"/>
                    </a:lnTo>
                    <a:lnTo>
                      <a:pt x="1241" y="442"/>
                    </a:lnTo>
                    <a:lnTo>
                      <a:pt x="1227" y="444"/>
                    </a:lnTo>
                    <a:lnTo>
                      <a:pt x="1215" y="447"/>
                    </a:lnTo>
                    <a:lnTo>
                      <a:pt x="1201" y="449"/>
                    </a:lnTo>
                    <a:lnTo>
                      <a:pt x="1189" y="452"/>
                    </a:lnTo>
                    <a:lnTo>
                      <a:pt x="1177" y="456"/>
                    </a:lnTo>
                    <a:lnTo>
                      <a:pt x="1163" y="459"/>
                    </a:lnTo>
                    <a:lnTo>
                      <a:pt x="1151" y="461"/>
                    </a:lnTo>
                    <a:lnTo>
                      <a:pt x="1142" y="463"/>
                    </a:lnTo>
                    <a:lnTo>
                      <a:pt x="1130" y="463"/>
                    </a:lnTo>
                    <a:lnTo>
                      <a:pt x="1118" y="468"/>
                    </a:lnTo>
                    <a:lnTo>
                      <a:pt x="1108" y="468"/>
                    </a:lnTo>
                    <a:lnTo>
                      <a:pt x="1099" y="471"/>
                    </a:lnTo>
                    <a:lnTo>
                      <a:pt x="1087" y="473"/>
                    </a:lnTo>
                    <a:lnTo>
                      <a:pt x="1078" y="475"/>
                    </a:lnTo>
                    <a:lnTo>
                      <a:pt x="1068" y="475"/>
                    </a:lnTo>
                    <a:lnTo>
                      <a:pt x="1056" y="478"/>
                    </a:lnTo>
                    <a:lnTo>
                      <a:pt x="1049" y="480"/>
                    </a:lnTo>
                    <a:lnTo>
                      <a:pt x="1037" y="482"/>
                    </a:lnTo>
                    <a:lnTo>
                      <a:pt x="1028" y="482"/>
                    </a:lnTo>
                    <a:lnTo>
                      <a:pt x="1018" y="485"/>
                    </a:lnTo>
                    <a:lnTo>
                      <a:pt x="1011" y="485"/>
                    </a:lnTo>
                    <a:lnTo>
                      <a:pt x="1002" y="487"/>
                    </a:lnTo>
                    <a:lnTo>
                      <a:pt x="992" y="487"/>
                    </a:lnTo>
                    <a:lnTo>
                      <a:pt x="985" y="490"/>
                    </a:lnTo>
                    <a:lnTo>
                      <a:pt x="976" y="490"/>
                    </a:lnTo>
                    <a:lnTo>
                      <a:pt x="969" y="490"/>
                    </a:lnTo>
                    <a:lnTo>
                      <a:pt x="959" y="492"/>
                    </a:lnTo>
                    <a:lnTo>
                      <a:pt x="952" y="492"/>
                    </a:lnTo>
                    <a:lnTo>
                      <a:pt x="945" y="494"/>
                    </a:lnTo>
                    <a:lnTo>
                      <a:pt x="936" y="497"/>
                    </a:lnTo>
                    <a:lnTo>
                      <a:pt x="928" y="497"/>
                    </a:lnTo>
                    <a:lnTo>
                      <a:pt x="921" y="497"/>
                    </a:lnTo>
                    <a:lnTo>
                      <a:pt x="914" y="497"/>
                    </a:lnTo>
                    <a:lnTo>
                      <a:pt x="905" y="499"/>
                    </a:lnTo>
                    <a:lnTo>
                      <a:pt x="900" y="499"/>
                    </a:lnTo>
                    <a:lnTo>
                      <a:pt x="891" y="499"/>
                    </a:lnTo>
                    <a:lnTo>
                      <a:pt x="883" y="499"/>
                    </a:lnTo>
                    <a:lnTo>
                      <a:pt x="876" y="499"/>
                    </a:lnTo>
                    <a:lnTo>
                      <a:pt x="869" y="501"/>
                    </a:lnTo>
                    <a:lnTo>
                      <a:pt x="862" y="501"/>
                    </a:lnTo>
                    <a:lnTo>
                      <a:pt x="855" y="501"/>
                    </a:lnTo>
                    <a:lnTo>
                      <a:pt x="848" y="501"/>
                    </a:lnTo>
                    <a:lnTo>
                      <a:pt x="841" y="501"/>
                    </a:lnTo>
                    <a:lnTo>
                      <a:pt x="834" y="504"/>
                    </a:lnTo>
                    <a:lnTo>
                      <a:pt x="824" y="504"/>
                    </a:lnTo>
                    <a:lnTo>
                      <a:pt x="819" y="504"/>
                    </a:lnTo>
                    <a:lnTo>
                      <a:pt x="812" y="504"/>
                    </a:lnTo>
                    <a:lnTo>
                      <a:pt x="805" y="504"/>
                    </a:lnTo>
                    <a:lnTo>
                      <a:pt x="798" y="504"/>
                    </a:lnTo>
                    <a:lnTo>
                      <a:pt x="791" y="504"/>
                    </a:lnTo>
                    <a:lnTo>
                      <a:pt x="784" y="504"/>
                    </a:lnTo>
                    <a:lnTo>
                      <a:pt x="777" y="506"/>
                    </a:lnTo>
                    <a:lnTo>
                      <a:pt x="770" y="506"/>
                    </a:lnTo>
                    <a:lnTo>
                      <a:pt x="763" y="506"/>
                    </a:lnTo>
                    <a:lnTo>
                      <a:pt x="753" y="506"/>
                    </a:lnTo>
                    <a:lnTo>
                      <a:pt x="748" y="506"/>
                    </a:lnTo>
                    <a:lnTo>
                      <a:pt x="739" y="506"/>
                    </a:lnTo>
                    <a:lnTo>
                      <a:pt x="732" y="506"/>
                    </a:lnTo>
                    <a:lnTo>
                      <a:pt x="725" y="506"/>
                    </a:lnTo>
                    <a:lnTo>
                      <a:pt x="715" y="506"/>
                    </a:lnTo>
                    <a:lnTo>
                      <a:pt x="708" y="506"/>
                    </a:lnTo>
                    <a:lnTo>
                      <a:pt x="701" y="506"/>
                    </a:lnTo>
                    <a:lnTo>
                      <a:pt x="694" y="506"/>
                    </a:lnTo>
                    <a:lnTo>
                      <a:pt x="687" y="509"/>
                    </a:lnTo>
                    <a:lnTo>
                      <a:pt x="677" y="506"/>
                    </a:lnTo>
                    <a:lnTo>
                      <a:pt x="668" y="506"/>
                    </a:lnTo>
                    <a:lnTo>
                      <a:pt x="658" y="504"/>
                    </a:lnTo>
                    <a:lnTo>
                      <a:pt x="651" y="50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1" y="504"/>
                    </a:lnTo>
                    <a:lnTo>
                      <a:pt x="602" y="506"/>
                    </a:lnTo>
                    <a:lnTo>
                      <a:pt x="594" y="506"/>
                    </a:lnTo>
                    <a:lnTo>
                      <a:pt x="587" y="509"/>
                    </a:lnTo>
                    <a:lnTo>
                      <a:pt x="580" y="509"/>
                    </a:lnTo>
                    <a:lnTo>
                      <a:pt x="573" y="511"/>
                    </a:lnTo>
                    <a:lnTo>
                      <a:pt x="568" y="513"/>
                    </a:lnTo>
                    <a:lnTo>
                      <a:pt x="561" y="516"/>
                    </a:lnTo>
                    <a:lnTo>
                      <a:pt x="554" y="516"/>
                    </a:lnTo>
                    <a:lnTo>
                      <a:pt x="547" y="518"/>
                    </a:lnTo>
                    <a:lnTo>
                      <a:pt x="542" y="520"/>
                    </a:lnTo>
                    <a:lnTo>
                      <a:pt x="535" y="523"/>
                    </a:lnTo>
                    <a:lnTo>
                      <a:pt x="531" y="525"/>
                    </a:lnTo>
                    <a:lnTo>
                      <a:pt x="526" y="528"/>
                    </a:lnTo>
                    <a:lnTo>
                      <a:pt x="519" y="530"/>
                    </a:lnTo>
                    <a:lnTo>
                      <a:pt x="514" y="532"/>
                    </a:lnTo>
                    <a:lnTo>
                      <a:pt x="509" y="537"/>
                    </a:lnTo>
                    <a:lnTo>
                      <a:pt x="504" y="539"/>
                    </a:lnTo>
                    <a:lnTo>
                      <a:pt x="500" y="542"/>
                    </a:lnTo>
                    <a:lnTo>
                      <a:pt x="495" y="544"/>
                    </a:lnTo>
                    <a:lnTo>
                      <a:pt x="486" y="554"/>
                    </a:lnTo>
                    <a:lnTo>
                      <a:pt x="478" y="561"/>
                    </a:lnTo>
                    <a:lnTo>
                      <a:pt x="469" y="568"/>
                    </a:lnTo>
                    <a:lnTo>
                      <a:pt x="462" y="575"/>
                    </a:lnTo>
                    <a:lnTo>
                      <a:pt x="455" y="585"/>
                    </a:lnTo>
                    <a:lnTo>
                      <a:pt x="448" y="594"/>
                    </a:lnTo>
                    <a:lnTo>
                      <a:pt x="443" y="601"/>
                    </a:lnTo>
                    <a:lnTo>
                      <a:pt x="436" y="611"/>
                    </a:lnTo>
                    <a:lnTo>
                      <a:pt x="433" y="615"/>
                    </a:lnTo>
                    <a:lnTo>
                      <a:pt x="431" y="620"/>
                    </a:lnTo>
                    <a:lnTo>
                      <a:pt x="429" y="625"/>
                    </a:lnTo>
                    <a:lnTo>
                      <a:pt x="429" y="630"/>
                    </a:lnTo>
                    <a:lnTo>
                      <a:pt x="424" y="634"/>
                    </a:lnTo>
                    <a:lnTo>
                      <a:pt x="422" y="639"/>
                    </a:lnTo>
                    <a:lnTo>
                      <a:pt x="422" y="644"/>
                    </a:lnTo>
                    <a:lnTo>
                      <a:pt x="419" y="651"/>
                    </a:lnTo>
                    <a:lnTo>
                      <a:pt x="417" y="656"/>
                    </a:lnTo>
                    <a:lnTo>
                      <a:pt x="414" y="661"/>
                    </a:lnTo>
                    <a:lnTo>
                      <a:pt x="412" y="665"/>
                    </a:lnTo>
                    <a:lnTo>
                      <a:pt x="410" y="670"/>
                    </a:lnTo>
                    <a:lnTo>
                      <a:pt x="407" y="675"/>
                    </a:lnTo>
                    <a:lnTo>
                      <a:pt x="407" y="680"/>
                    </a:lnTo>
                    <a:lnTo>
                      <a:pt x="405" y="684"/>
                    </a:lnTo>
                    <a:lnTo>
                      <a:pt x="405" y="691"/>
                    </a:lnTo>
                    <a:lnTo>
                      <a:pt x="403" y="696"/>
                    </a:lnTo>
                    <a:lnTo>
                      <a:pt x="403" y="701"/>
                    </a:lnTo>
                    <a:lnTo>
                      <a:pt x="403" y="706"/>
                    </a:lnTo>
                    <a:lnTo>
                      <a:pt x="403" y="713"/>
                    </a:lnTo>
                    <a:lnTo>
                      <a:pt x="398" y="718"/>
                    </a:lnTo>
                    <a:lnTo>
                      <a:pt x="398" y="722"/>
                    </a:lnTo>
                    <a:lnTo>
                      <a:pt x="396" y="727"/>
                    </a:lnTo>
                    <a:lnTo>
                      <a:pt x="396" y="737"/>
                    </a:lnTo>
                    <a:lnTo>
                      <a:pt x="393" y="741"/>
                    </a:lnTo>
                    <a:lnTo>
                      <a:pt x="393" y="751"/>
                    </a:lnTo>
                    <a:lnTo>
                      <a:pt x="393" y="760"/>
                    </a:lnTo>
                    <a:lnTo>
                      <a:pt x="393" y="767"/>
                    </a:lnTo>
                    <a:lnTo>
                      <a:pt x="391" y="777"/>
                    </a:lnTo>
                    <a:lnTo>
                      <a:pt x="391" y="786"/>
                    </a:lnTo>
                    <a:lnTo>
                      <a:pt x="391" y="796"/>
                    </a:lnTo>
                    <a:lnTo>
                      <a:pt x="391" y="805"/>
                    </a:lnTo>
                    <a:lnTo>
                      <a:pt x="388" y="817"/>
                    </a:lnTo>
                    <a:lnTo>
                      <a:pt x="388" y="829"/>
                    </a:lnTo>
                    <a:lnTo>
                      <a:pt x="388" y="839"/>
                    </a:lnTo>
                    <a:lnTo>
                      <a:pt x="388" y="851"/>
                    </a:lnTo>
                    <a:lnTo>
                      <a:pt x="388" y="860"/>
                    </a:lnTo>
                    <a:lnTo>
                      <a:pt x="388" y="874"/>
                    </a:lnTo>
                    <a:lnTo>
                      <a:pt x="388" y="886"/>
                    </a:lnTo>
                    <a:lnTo>
                      <a:pt x="388" y="898"/>
                    </a:lnTo>
                    <a:lnTo>
                      <a:pt x="388" y="910"/>
                    </a:lnTo>
                    <a:lnTo>
                      <a:pt x="388" y="924"/>
                    </a:lnTo>
                    <a:lnTo>
                      <a:pt x="388" y="936"/>
                    </a:lnTo>
                    <a:lnTo>
                      <a:pt x="388" y="950"/>
                    </a:lnTo>
                    <a:lnTo>
                      <a:pt x="388" y="962"/>
                    </a:lnTo>
                    <a:lnTo>
                      <a:pt x="388" y="976"/>
                    </a:lnTo>
                    <a:lnTo>
                      <a:pt x="388" y="991"/>
                    </a:lnTo>
                    <a:lnTo>
                      <a:pt x="388" y="1003"/>
                    </a:lnTo>
                    <a:lnTo>
                      <a:pt x="388" y="1017"/>
                    </a:lnTo>
                    <a:lnTo>
                      <a:pt x="388" y="1031"/>
                    </a:lnTo>
                    <a:lnTo>
                      <a:pt x="388" y="1045"/>
                    </a:lnTo>
                    <a:lnTo>
                      <a:pt x="388" y="1060"/>
                    </a:lnTo>
                    <a:lnTo>
                      <a:pt x="386" y="1071"/>
                    </a:lnTo>
                    <a:lnTo>
                      <a:pt x="386" y="1088"/>
                    </a:lnTo>
                    <a:lnTo>
                      <a:pt x="386" y="1100"/>
                    </a:lnTo>
                    <a:lnTo>
                      <a:pt x="386" y="1114"/>
                    </a:lnTo>
                    <a:lnTo>
                      <a:pt x="386" y="1128"/>
                    </a:lnTo>
                    <a:lnTo>
                      <a:pt x="386" y="1143"/>
                    </a:lnTo>
                    <a:lnTo>
                      <a:pt x="386" y="1155"/>
                    </a:lnTo>
                    <a:lnTo>
                      <a:pt x="386" y="1169"/>
                    </a:lnTo>
                    <a:lnTo>
                      <a:pt x="386" y="1183"/>
                    </a:lnTo>
                    <a:lnTo>
                      <a:pt x="386" y="1195"/>
                    </a:lnTo>
                    <a:lnTo>
                      <a:pt x="386" y="1209"/>
                    </a:lnTo>
                    <a:lnTo>
                      <a:pt x="386" y="1221"/>
                    </a:lnTo>
                    <a:lnTo>
                      <a:pt x="386" y="1235"/>
                    </a:lnTo>
                    <a:lnTo>
                      <a:pt x="386" y="1247"/>
                    </a:lnTo>
                    <a:lnTo>
                      <a:pt x="386" y="1259"/>
                    </a:lnTo>
                    <a:lnTo>
                      <a:pt x="386" y="1273"/>
                    </a:lnTo>
                    <a:lnTo>
                      <a:pt x="384" y="1285"/>
                    </a:lnTo>
                    <a:lnTo>
                      <a:pt x="384" y="1297"/>
                    </a:lnTo>
                    <a:lnTo>
                      <a:pt x="384" y="1307"/>
                    </a:lnTo>
                    <a:lnTo>
                      <a:pt x="384" y="1318"/>
                    </a:lnTo>
                    <a:lnTo>
                      <a:pt x="381" y="1328"/>
                    </a:lnTo>
                    <a:lnTo>
                      <a:pt x="381" y="1340"/>
                    </a:lnTo>
                    <a:lnTo>
                      <a:pt x="381" y="1349"/>
                    </a:lnTo>
                    <a:lnTo>
                      <a:pt x="381" y="1361"/>
                    </a:lnTo>
                    <a:lnTo>
                      <a:pt x="379" y="1371"/>
                    </a:lnTo>
                    <a:lnTo>
                      <a:pt x="379" y="1380"/>
                    </a:lnTo>
                    <a:lnTo>
                      <a:pt x="379" y="1387"/>
                    </a:lnTo>
                    <a:lnTo>
                      <a:pt x="379" y="1397"/>
                    </a:lnTo>
                    <a:lnTo>
                      <a:pt x="377" y="1402"/>
                    </a:lnTo>
                    <a:lnTo>
                      <a:pt x="377" y="1411"/>
                    </a:lnTo>
                    <a:lnTo>
                      <a:pt x="374" y="1418"/>
                    </a:lnTo>
                    <a:lnTo>
                      <a:pt x="374" y="1425"/>
                    </a:lnTo>
                    <a:lnTo>
                      <a:pt x="374" y="1430"/>
                    </a:lnTo>
                    <a:lnTo>
                      <a:pt x="369" y="1437"/>
                    </a:lnTo>
                    <a:lnTo>
                      <a:pt x="369" y="1442"/>
                    </a:lnTo>
                    <a:lnTo>
                      <a:pt x="367" y="1449"/>
                    </a:lnTo>
                    <a:lnTo>
                      <a:pt x="365" y="1456"/>
                    </a:lnTo>
                    <a:lnTo>
                      <a:pt x="365" y="1463"/>
                    </a:lnTo>
                    <a:lnTo>
                      <a:pt x="362" y="1468"/>
                    </a:lnTo>
                    <a:lnTo>
                      <a:pt x="360" y="1475"/>
                    </a:lnTo>
                    <a:lnTo>
                      <a:pt x="358" y="1480"/>
                    </a:lnTo>
                    <a:lnTo>
                      <a:pt x="355" y="1487"/>
                    </a:lnTo>
                    <a:lnTo>
                      <a:pt x="353" y="1494"/>
                    </a:lnTo>
                    <a:lnTo>
                      <a:pt x="351" y="1499"/>
                    </a:lnTo>
                    <a:lnTo>
                      <a:pt x="348" y="1506"/>
                    </a:lnTo>
                    <a:lnTo>
                      <a:pt x="346" y="1511"/>
                    </a:lnTo>
                    <a:lnTo>
                      <a:pt x="341" y="1518"/>
                    </a:lnTo>
                    <a:lnTo>
                      <a:pt x="339" y="1525"/>
                    </a:lnTo>
                    <a:lnTo>
                      <a:pt x="336" y="1530"/>
                    </a:lnTo>
                    <a:lnTo>
                      <a:pt x="334" y="1537"/>
                    </a:lnTo>
                    <a:lnTo>
                      <a:pt x="327" y="1542"/>
                    </a:lnTo>
                    <a:lnTo>
                      <a:pt x="324" y="1549"/>
                    </a:lnTo>
                    <a:lnTo>
                      <a:pt x="322" y="1554"/>
                    </a:lnTo>
                    <a:lnTo>
                      <a:pt x="317" y="1561"/>
                    </a:lnTo>
                    <a:lnTo>
                      <a:pt x="313" y="1565"/>
                    </a:lnTo>
                    <a:lnTo>
                      <a:pt x="310" y="1573"/>
                    </a:lnTo>
                    <a:lnTo>
                      <a:pt x="306" y="1577"/>
                    </a:lnTo>
                    <a:lnTo>
                      <a:pt x="301" y="1582"/>
                    </a:lnTo>
                    <a:lnTo>
                      <a:pt x="296" y="1589"/>
                    </a:lnTo>
                    <a:lnTo>
                      <a:pt x="294" y="1594"/>
                    </a:lnTo>
                    <a:lnTo>
                      <a:pt x="287" y="1601"/>
                    </a:lnTo>
                    <a:lnTo>
                      <a:pt x="282" y="1606"/>
                    </a:lnTo>
                    <a:lnTo>
                      <a:pt x="277" y="1611"/>
                    </a:lnTo>
                    <a:lnTo>
                      <a:pt x="272" y="1618"/>
                    </a:lnTo>
                    <a:lnTo>
                      <a:pt x="268" y="1620"/>
                    </a:lnTo>
                    <a:lnTo>
                      <a:pt x="261" y="1625"/>
                    </a:lnTo>
                    <a:lnTo>
                      <a:pt x="253" y="1630"/>
                    </a:lnTo>
                    <a:lnTo>
                      <a:pt x="249" y="1634"/>
                    </a:lnTo>
                    <a:lnTo>
                      <a:pt x="242" y="1639"/>
                    </a:lnTo>
                    <a:lnTo>
                      <a:pt x="237" y="1644"/>
                    </a:lnTo>
                    <a:lnTo>
                      <a:pt x="230" y="1649"/>
                    </a:lnTo>
                    <a:lnTo>
                      <a:pt x="225" y="1653"/>
                    </a:lnTo>
                    <a:lnTo>
                      <a:pt x="216" y="1658"/>
                    </a:lnTo>
                    <a:lnTo>
                      <a:pt x="211" y="1663"/>
                    </a:lnTo>
                    <a:lnTo>
                      <a:pt x="204" y="1665"/>
                    </a:lnTo>
                    <a:lnTo>
                      <a:pt x="197" y="1670"/>
                    </a:lnTo>
                    <a:lnTo>
                      <a:pt x="189" y="1672"/>
                    </a:lnTo>
                    <a:lnTo>
                      <a:pt x="182" y="1677"/>
                    </a:lnTo>
                    <a:lnTo>
                      <a:pt x="173" y="1679"/>
                    </a:lnTo>
                    <a:lnTo>
                      <a:pt x="166" y="1684"/>
                    </a:lnTo>
                    <a:lnTo>
                      <a:pt x="156" y="1687"/>
                    </a:lnTo>
                    <a:lnTo>
                      <a:pt x="147" y="1689"/>
                    </a:lnTo>
                    <a:lnTo>
                      <a:pt x="140" y="1691"/>
                    </a:lnTo>
                    <a:lnTo>
                      <a:pt x="130" y="1694"/>
                    </a:lnTo>
                    <a:lnTo>
                      <a:pt x="121" y="1698"/>
                    </a:lnTo>
                    <a:lnTo>
                      <a:pt x="114" y="1701"/>
                    </a:lnTo>
                    <a:lnTo>
                      <a:pt x="104" y="1703"/>
                    </a:lnTo>
                    <a:lnTo>
                      <a:pt x="95" y="1706"/>
                    </a:lnTo>
                    <a:lnTo>
                      <a:pt x="85" y="1706"/>
                    </a:lnTo>
                    <a:lnTo>
                      <a:pt x="76" y="1708"/>
                    </a:lnTo>
                    <a:lnTo>
                      <a:pt x="64" y="1708"/>
                    </a:lnTo>
                    <a:lnTo>
                      <a:pt x="54" y="1710"/>
                    </a:lnTo>
                    <a:lnTo>
                      <a:pt x="45" y="1713"/>
                    </a:lnTo>
                    <a:lnTo>
                      <a:pt x="33" y="1713"/>
                    </a:lnTo>
                    <a:lnTo>
                      <a:pt x="24" y="1713"/>
                    </a:lnTo>
                    <a:lnTo>
                      <a:pt x="12" y="1715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58" name="Freeform 157"/>
              <p:cNvSpPr>
                <a:spLocks noChangeAspect="1"/>
              </p:cNvSpPr>
              <p:nvPr/>
            </p:nvSpPr>
            <p:spPr bwMode="auto">
              <a:xfrm>
                <a:off x="2793" y="9103"/>
                <a:ext cx="1160" cy="1059"/>
              </a:xfrm>
              <a:custGeom>
                <a:avLst/>
                <a:gdLst>
                  <a:gd name="T0" fmla="*/ 14 w 1160"/>
                  <a:gd name="T1" fmla="*/ 955 h 1059"/>
                  <a:gd name="T2" fmla="*/ 61 w 1160"/>
                  <a:gd name="T3" fmla="*/ 810 h 1059"/>
                  <a:gd name="T4" fmla="*/ 137 w 1160"/>
                  <a:gd name="T5" fmla="*/ 617 h 1059"/>
                  <a:gd name="T6" fmla="*/ 246 w 1160"/>
                  <a:gd name="T7" fmla="*/ 413 h 1059"/>
                  <a:gd name="T8" fmla="*/ 391 w 1160"/>
                  <a:gd name="T9" fmla="*/ 226 h 1059"/>
                  <a:gd name="T10" fmla="*/ 566 w 1160"/>
                  <a:gd name="T11" fmla="*/ 93 h 1059"/>
                  <a:gd name="T12" fmla="*/ 736 w 1160"/>
                  <a:gd name="T13" fmla="*/ 24 h 1059"/>
                  <a:gd name="T14" fmla="*/ 888 w 1160"/>
                  <a:gd name="T15" fmla="*/ 0 h 1059"/>
                  <a:gd name="T16" fmla="*/ 1009 w 1160"/>
                  <a:gd name="T17" fmla="*/ 14 h 1059"/>
                  <a:gd name="T18" fmla="*/ 1099 w 1160"/>
                  <a:gd name="T19" fmla="*/ 50 h 1059"/>
                  <a:gd name="T20" fmla="*/ 1156 w 1160"/>
                  <a:gd name="T21" fmla="*/ 100 h 1059"/>
                  <a:gd name="T22" fmla="*/ 1149 w 1160"/>
                  <a:gd name="T23" fmla="*/ 171 h 1059"/>
                  <a:gd name="T24" fmla="*/ 1118 w 1160"/>
                  <a:gd name="T25" fmla="*/ 228 h 1059"/>
                  <a:gd name="T26" fmla="*/ 1073 w 1160"/>
                  <a:gd name="T27" fmla="*/ 292 h 1059"/>
                  <a:gd name="T28" fmla="*/ 1009 w 1160"/>
                  <a:gd name="T29" fmla="*/ 368 h 1059"/>
                  <a:gd name="T30" fmla="*/ 924 w 1160"/>
                  <a:gd name="T31" fmla="*/ 454 h 1059"/>
                  <a:gd name="T32" fmla="*/ 874 w 1160"/>
                  <a:gd name="T33" fmla="*/ 408 h 1059"/>
                  <a:gd name="T34" fmla="*/ 874 w 1160"/>
                  <a:gd name="T35" fmla="*/ 373 h 1059"/>
                  <a:gd name="T36" fmla="*/ 807 w 1160"/>
                  <a:gd name="T37" fmla="*/ 344 h 1059"/>
                  <a:gd name="T38" fmla="*/ 741 w 1160"/>
                  <a:gd name="T39" fmla="*/ 363 h 1059"/>
                  <a:gd name="T40" fmla="*/ 672 w 1160"/>
                  <a:gd name="T41" fmla="*/ 385 h 1059"/>
                  <a:gd name="T42" fmla="*/ 613 w 1160"/>
                  <a:gd name="T43" fmla="*/ 401 h 1059"/>
                  <a:gd name="T44" fmla="*/ 564 w 1160"/>
                  <a:gd name="T45" fmla="*/ 408 h 1059"/>
                  <a:gd name="T46" fmla="*/ 606 w 1160"/>
                  <a:gd name="T47" fmla="*/ 342 h 1059"/>
                  <a:gd name="T48" fmla="*/ 644 w 1160"/>
                  <a:gd name="T49" fmla="*/ 280 h 1059"/>
                  <a:gd name="T50" fmla="*/ 684 w 1160"/>
                  <a:gd name="T51" fmla="*/ 216 h 1059"/>
                  <a:gd name="T52" fmla="*/ 722 w 1160"/>
                  <a:gd name="T53" fmla="*/ 154 h 1059"/>
                  <a:gd name="T54" fmla="*/ 663 w 1160"/>
                  <a:gd name="T55" fmla="*/ 159 h 1059"/>
                  <a:gd name="T56" fmla="*/ 623 w 1160"/>
                  <a:gd name="T57" fmla="*/ 221 h 1059"/>
                  <a:gd name="T58" fmla="*/ 580 w 1160"/>
                  <a:gd name="T59" fmla="*/ 294 h 1059"/>
                  <a:gd name="T60" fmla="*/ 537 w 1160"/>
                  <a:gd name="T61" fmla="*/ 366 h 1059"/>
                  <a:gd name="T62" fmla="*/ 500 w 1160"/>
                  <a:gd name="T63" fmla="*/ 435 h 1059"/>
                  <a:gd name="T64" fmla="*/ 436 w 1160"/>
                  <a:gd name="T65" fmla="*/ 501 h 1059"/>
                  <a:gd name="T66" fmla="*/ 346 w 1160"/>
                  <a:gd name="T67" fmla="*/ 601 h 1059"/>
                  <a:gd name="T68" fmla="*/ 263 w 1160"/>
                  <a:gd name="T69" fmla="*/ 708 h 1059"/>
                  <a:gd name="T70" fmla="*/ 187 w 1160"/>
                  <a:gd name="T71" fmla="*/ 805 h 1059"/>
                  <a:gd name="T72" fmla="*/ 135 w 1160"/>
                  <a:gd name="T73" fmla="*/ 879 h 1059"/>
                  <a:gd name="T74" fmla="*/ 140 w 1160"/>
                  <a:gd name="T75" fmla="*/ 924 h 1059"/>
                  <a:gd name="T76" fmla="*/ 213 w 1160"/>
                  <a:gd name="T77" fmla="*/ 841 h 1059"/>
                  <a:gd name="T78" fmla="*/ 308 w 1160"/>
                  <a:gd name="T79" fmla="*/ 729 h 1059"/>
                  <a:gd name="T80" fmla="*/ 402 w 1160"/>
                  <a:gd name="T81" fmla="*/ 627 h 1059"/>
                  <a:gd name="T82" fmla="*/ 483 w 1160"/>
                  <a:gd name="T83" fmla="*/ 544 h 1059"/>
                  <a:gd name="T84" fmla="*/ 545 w 1160"/>
                  <a:gd name="T85" fmla="*/ 487 h 1059"/>
                  <a:gd name="T86" fmla="*/ 594 w 1160"/>
                  <a:gd name="T87" fmla="*/ 456 h 1059"/>
                  <a:gd name="T88" fmla="*/ 658 w 1160"/>
                  <a:gd name="T89" fmla="*/ 437 h 1059"/>
                  <a:gd name="T90" fmla="*/ 715 w 1160"/>
                  <a:gd name="T91" fmla="*/ 420 h 1059"/>
                  <a:gd name="T92" fmla="*/ 772 w 1160"/>
                  <a:gd name="T93" fmla="*/ 404 h 1059"/>
                  <a:gd name="T94" fmla="*/ 834 w 1160"/>
                  <a:gd name="T95" fmla="*/ 385 h 1059"/>
                  <a:gd name="T96" fmla="*/ 883 w 1160"/>
                  <a:gd name="T97" fmla="*/ 437 h 1059"/>
                  <a:gd name="T98" fmla="*/ 881 w 1160"/>
                  <a:gd name="T99" fmla="*/ 487 h 1059"/>
                  <a:gd name="T100" fmla="*/ 822 w 1160"/>
                  <a:gd name="T101" fmla="*/ 537 h 1059"/>
                  <a:gd name="T102" fmla="*/ 758 w 1160"/>
                  <a:gd name="T103" fmla="*/ 584 h 1059"/>
                  <a:gd name="T104" fmla="*/ 684 w 1160"/>
                  <a:gd name="T105" fmla="*/ 636 h 1059"/>
                  <a:gd name="T106" fmla="*/ 609 w 1160"/>
                  <a:gd name="T107" fmla="*/ 686 h 1059"/>
                  <a:gd name="T108" fmla="*/ 523 w 1160"/>
                  <a:gd name="T109" fmla="*/ 741 h 1059"/>
                  <a:gd name="T110" fmla="*/ 459 w 1160"/>
                  <a:gd name="T111" fmla="*/ 777 h 1059"/>
                  <a:gd name="T112" fmla="*/ 388 w 1160"/>
                  <a:gd name="T113" fmla="*/ 829 h 1059"/>
                  <a:gd name="T114" fmla="*/ 294 w 1160"/>
                  <a:gd name="T115" fmla="*/ 898 h 1059"/>
                  <a:gd name="T116" fmla="*/ 196 w 1160"/>
                  <a:gd name="T117" fmla="*/ 967 h 1059"/>
                  <a:gd name="T118" fmla="*/ 118 w 1160"/>
                  <a:gd name="T119" fmla="*/ 1024 h 1059"/>
                  <a:gd name="T120" fmla="*/ 52 w 1160"/>
                  <a:gd name="T121" fmla="*/ 1059 h 1059"/>
                  <a:gd name="T122" fmla="*/ 0 w 1160"/>
                  <a:gd name="T123" fmla="*/ 1019 h 10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0"/>
                  <a:gd name="T187" fmla="*/ 0 h 1059"/>
                  <a:gd name="T188" fmla="*/ 1160 w 1160"/>
                  <a:gd name="T189" fmla="*/ 1059 h 10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0" h="1059">
                    <a:moveTo>
                      <a:pt x="0" y="1019"/>
                    </a:moveTo>
                    <a:lnTo>
                      <a:pt x="0" y="1016"/>
                    </a:lnTo>
                    <a:lnTo>
                      <a:pt x="0" y="1009"/>
                    </a:lnTo>
                    <a:lnTo>
                      <a:pt x="0" y="1005"/>
                    </a:lnTo>
                    <a:lnTo>
                      <a:pt x="2" y="1002"/>
                    </a:lnTo>
                    <a:lnTo>
                      <a:pt x="2" y="995"/>
                    </a:lnTo>
                    <a:lnTo>
                      <a:pt x="5" y="990"/>
                    </a:lnTo>
                    <a:lnTo>
                      <a:pt x="7" y="981"/>
                    </a:lnTo>
                    <a:lnTo>
                      <a:pt x="9" y="971"/>
                    </a:lnTo>
                    <a:lnTo>
                      <a:pt x="12" y="964"/>
                    </a:lnTo>
                    <a:lnTo>
                      <a:pt x="14" y="955"/>
                    </a:lnTo>
                    <a:lnTo>
                      <a:pt x="16" y="943"/>
                    </a:lnTo>
                    <a:lnTo>
                      <a:pt x="21" y="933"/>
                    </a:lnTo>
                    <a:lnTo>
                      <a:pt x="24" y="921"/>
                    </a:lnTo>
                    <a:lnTo>
                      <a:pt x="28" y="910"/>
                    </a:lnTo>
                    <a:lnTo>
                      <a:pt x="31" y="898"/>
                    </a:lnTo>
                    <a:lnTo>
                      <a:pt x="35" y="883"/>
                    </a:lnTo>
                    <a:lnTo>
                      <a:pt x="40" y="869"/>
                    </a:lnTo>
                    <a:lnTo>
                      <a:pt x="45" y="857"/>
                    </a:lnTo>
                    <a:lnTo>
                      <a:pt x="50" y="841"/>
                    </a:lnTo>
                    <a:lnTo>
                      <a:pt x="54" y="826"/>
                    </a:lnTo>
                    <a:lnTo>
                      <a:pt x="61" y="810"/>
                    </a:lnTo>
                    <a:lnTo>
                      <a:pt x="69" y="796"/>
                    </a:lnTo>
                    <a:lnTo>
                      <a:pt x="71" y="777"/>
                    </a:lnTo>
                    <a:lnTo>
                      <a:pt x="78" y="760"/>
                    </a:lnTo>
                    <a:lnTo>
                      <a:pt x="85" y="743"/>
                    </a:lnTo>
                    <a:lnTo>
                      <a:pt x="92" y="727"/>
                    </a:lnTo>
                    <a:lnTo>
                      <a:pt x="99" y="708"/>
                    </a:lnTo>
                    <a:lnTo>
                      <a:pt x="106" y="691"/>
                    </a:lnTo>
                    <a:lnTo>
                      <a:pt x="114" y="674"/>
                    </a:lnTo>
                    <a:lnTo>
                      <a:pt x="123" y="655"/>
                    </a:lnTo>
                    <a:lnTo>
                      <a:pt x="130" y="636"/>
                    </a:lnTo>
                    <a:lnTo>
                      <a:pt x="137" y="617"/>
                    </a:lnTo>
                    <a:lnTo>
                      <a:pt x="147" y="598"/>
                    </a:lnTo>
                    <a:lnTo>
                      <a:pt x="156" y="582"/>
                    </a:lnTo>
                    <a:lnTo>
                      <a:pt x="163" y="563"/>
                    </a:lnTo>
                    <a:lnTo>
                      <a:pt x="173" y="544"/>
                    </a:lnTo>
                    <a:lnTo>
                      <a:pt x="182" y="525"/>
                    </a:lnTo>
                    <a:lnTo>
                      <a:pt x="194" y="506"/>
                    </a:lnTo>
                    <a:lnTo>
                      <a:pt x="204" y="487"/>
                    </a:lnTo>
                    <a:lnTo>
                      <a:pt x="213" y="468"/>
                    </a:lnTo>
                    <a:lnTo>
                      <a:pt x="225" y="449"/>
                    </a:lnTo>
                    <a:lnTo>
                      <a:pt x="237" y="430"/>
                    </a:lnTo>
                    <a:lnTo>
                      <a:pt x="246" y="413"/>
                    </a:lnTo>
                    <a:lnTo>
                      <a:pt x="260" y="394"/>
                    </a:lnTo>
                    <a:lnTo>
                      <a:pt x="270" y="375"/>
                    </a:lnTo>
                    <a:lnTo>
                      <a:pt x="284" y="359"/>
                    </a:lnTo>
                    <a:lnTo>
                      <a:pt x="296" y="342"/>
                    </a:lnTo>
                    <a:lnTo>
                      <a:pt x="308" y="323"/>
                    </a:lnTo>
                    <a:lnTo>
                      <a:pt x="322" y="304"/>
                    </a:lnTo>
                    <a:lnTo>
                      <a:pt x="334" y="290"/>
                    </a:lnTo>
                    <a:lnTo>
                      <a:pt x="348" y="273"/>
                    </a:lnTo>
                    <a:lnTo>
                      <a:pt x="362" y="256"/>
                    </a:lnTo>
                    <a:lnTo>
                      <a:pt x="376" y="242"/>
                    </a:lnTo>
                    <a:lnTo>
                      <a:pt x="391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6" y="183"/>
                    </a:lnTo>
                    <a:lnTo>
                      <a:pt x="450" y="171"/>
                    </a:lnTo>
                    <a:lnTo>
                      <a:pt x="466" y="159"/>
                    </a:lnTo>
                    <a:lnTo>
                      <a:pt x="483" y="147"/>
                    </a:lnTo>
                    <a:lnTo>
                      <a:pt x="500" y="135"/>
                    </a:lnTo>
                    <a:lnTo>
                      <a:pt x="516" y="123"/>
                    </a:lnTo>
                    <a:lnTo>
                      <a:pt x="533" y="112"/>
                    </a:lnTo>
                    <a:lnTo>
                      <a:pt x="549" y="104"/>
                    </a:lnTo>
                    <a:lnTo>
                      <a:pt x="566" y="93"/>
                    </a:lnTo>
                    <a:lnTo>
                      <a:pt x="582" y="85"/>
                    </a:lnTo>
                    <a:lnTo>
                      <a:pt x="597" y="76"/>
                    </a:lnTo>
                    <a:lnTo>
                      <a:pt x="613" y="69"/>
                    </a:lnTo>
                    <a:lnTo>
                      <a:pt x="630" y="59"/>
                    </a:lnTo>
                    <a:lnTo>
                      <a:pt x="646" y="55"/>
                    </a:lnTo>
                    <a:lnTo>
                      <a:pt x="663" y="47"/>
                    </a:lnTo>
                    <a:lnTo>
                      <a:pt x="677" y="43"/>
                    </a:lnTo>
                    <a:lnTo>
                      <a:pt x="694" y="36"/>
                    </a:lnTo>
                    <a:lnTo>
                      <a:pt x="708" y="31"/>
                    </a:lnTo>
                    <a:lnTo>
                      <a:pt x="722" y="26"/>
                    </a:lnTo>
                    <a:lnTo>
                      <a:pt x="736" y="24"/>
                    </a:lnTo>
                    <a:lnTo>
                      <a:pt x="751" y="19"/>
                    </a:lnTo>
                    <a:lnTo>
                      <a:pt x="767" y="17"/>
                    </a:lnTo>
                    <a:lnTo>
                      <a:pt x="781" y="12"/>
                    </a:lnTo>
                    <a:lnTo>
                      <a:pt x="793" y="9"/>
                    </a:lnTo>
                    <a:lnTo>
                      <a:pt x="807" y="7"/>
                    </a:lnTo>
                    <a:lnTo>
                      <a:pt x="822" y="7"/>
                    </a:lnTo>
                    <a:lnTo>
                      <a:pt x="834" y="2"/>
                    </a:lnTo>
                    <a:lnTo>
                      <a:pt x="848" y="2"/>
                    </a:lnTo>
                    <a:lnTo>
                      <a:pt x="862" y="2"/>
                    </a:lnTo>
                    <a:lnTo>
                      <a:pt x="876" y="2"/>
                    </a:lnTo>
                    <a:lnTo>
                      <a:pt x="888" y="0"/>
                    </a:lnTo>
                    <a:lnTo>
                      <a:pt x="900" y="0"/>
                    </a:lnTo>
                    <a:lnTo>
                      <a:pt x="912" y="2"/>
                    </a:lnTo>
                    <a:lnTo>
                      <a:pt x="924" y="2"/>
                    </a:lnTo>
                    <a:lnTo>
                      <a:pt x="935" y="2"/>
                    </a:lnTo>
                    <a:lnTo>
                      <a:pt x="945" y="5"/>
                    </a:lnTo>
                    <a:lnTo>
                      <a:pt x="957" y="5"/>
                    </a:lnTo>
                    <a:lnTo>
                      <a:pt x="969" y="7"/>
                    </a:lnTo>
                    <a:lnTo>
                      <a:pt x="978" y="9"/>
                    </a:lnTo>
                    <a:lnTo>
                      <a:pt x="987" y="9"/>
                    </a:lnTo>
                    <a:lnTo>
                      <a:pt x="999" y="12"/>
                    </a:lnTo>
                    <a:lnTo>
                      <a:pt x="1009" y="14"/>
                    </a:lnTo>
                    <a:lnTo>
                      <a:pt x="1018" y="17"/>
                    </a:lnTo>
                    <a:lnTo>
                      <a:pt x="1028" y="21"/>
                    </a:lnTo>
                    <a:lnTo>
                      <a:pt x="1037" y="24"/>
                    </a:lnTo>
                    <a:lnTo>
                      <a:pt x="1047" y="26"/>
                    </a:lnTo>
                    <a:lnTo>
                      <a:pt x="1054" y="28"/>
                    </a:lnTo>
                    <a:lnTo>
                      <a:pt x="1063" y="31"/>
                    </a:lnTo>
                    <a:lnTo>
                      <a:pt x="1070" y="36"/>
                    </a:lnTo>
                    <a:lnTo>
                      <a:pt x="1077" y="38"/>
                    </a:lnTo>
                    <a:lnTo>
                      <a:pt x="1085" y="43"/>
                    </a:lnTo>
                    <a:lnTo>
                      <a:pt x="1092" y="45"/>
                    </a:lnTo>
                    <a:lnTo>
                      <a:pt x="1099" y="50"/>
                    </a:lnTo>
                    <a:lnTo>
                      <a:pt x="1106" y="55"/>
                    </a:lnTo>
                    <a:lnTo>
                      <a:pt x="1111" y="57"/>
                    </a:lnTo>
                    <a:lnTo>
                      <a:pt x="1118" y="59"/>
                    </a:lnTo>
                    <a:lnTo>
                      <a:pt x="1122" y="64"/>
                    </a:lnTo>
                    <a:lnTo>
                      <a:pt x="1127" y="69"/>
                    </a:lnTo>
                    <a:lnTo>
                      <a:pt x="1132" y="71"/>
                    </a:lnTo>
                    <a:lnTo>
                      <a:pt x="1134" y="76"/>
                    </a:lnTo>
                    <a:lnTo>
                      <a:pt x="1139" y="81"/>
                    </a:lnTo>
                    <a:lnTo>
                      <a:pt x="1144" y="83"/>
                    </a:lnTo>
                    <a:lnTo>
                      <a:pt x="1151" y="93"/>
                    </a:lnTo>
                    <a:lnTo>
                      <a:pt x="1156" y="100"/>
                    </a:lnTo>
                    <a:lnTo>
                      <a:pt x="1158" y="107"/>
                    </a:lnTo>
                    <a:lnTo>
                      <a:pt x="1160" y="114"/>
                    </a:lnTo>
                    <a:lnTo>
                      <a:pt x="1160" y="119"/>
                    </a:lnTo>
                    <a:lnTo>
                      <a:pt x="1160" y="123"/>
                    </a:lnTo>
                    <a:lnTo>
                      <a:pt x="1160" y="128"/>
                    </a:lnTo>
                    <a:lnTo>
                      <a:pt x="1160" y="135"/>
                    </a:lnTo>
                    <a:lnTo>
                      <a:pt x="1158" y="140"/>
                    </a:lnTo>
                    <a:lnTo>
                      <a:pt x="1158" y="147"/>
                    </a:lnTo>
                    <a:lnTo>
                      <a:pt x="1156" y="154"/>
                    </a:lnTo>
                    <a:lnTo>
                      <a:pt x="1151" y="164"/>
                    </a:lnTo>
                    <a:lnTo>
                      <a:pt x="1149" y="171"/>
                    </a:lnTo>
                    <a:lnTo>
                      <a:pt x="1144" y="178"/>
                    </a:lnTo>
                    <a:lnTo>
                      <a:pt x="1141" y="183"/>
                    </a:lnTo>
                    <a:lnTo>
                      <a:pt x="1139" y="188"/>
                    </a:lnTo>
                    <a:lnTo>
                      <a:pt x="1137" y="192"/>
                    </a:lnTo>
                    <a:lnTo>
                      <a:pt x="1134" y="197"/>
                    </a:lnTo>
                    <a:lnTo>
                      <a:pt x="1132" y="202"/>
                    </a:lnTo>
                    <a:lnTo>
                      <a:pt x="1130" y="207"/>
                    </a:lnTo>
                    <a:lnTo>
                      <a:pt x="1130" y="211"/>
                    </a:lnTo>
                    <a:lnTo>
                      <a:pt x="1125" y="218"/>
                    </a:lnTo>
                    <a:lnTo>
                      <a:pt x="1122" y="223"/>
                    </a:lnTo>
                    <a:lnTo>
                      <a:pt x="1118" y="228"/>
                    </a:lnTo>
                    <a:lnTo>
                      <a:pt x="1115" y="235"/>
                    </a:lnTo>
                    <a:lnTo>
                      <a:pt x="1113" y="240"/>
                    </a:lnTo>
                    <a:lnTo>
                      <a:pt x="1108" y="245"/>
                    </a:lnTo>
                    <a:lnTo>
                      <a:pt x="1104" y="249"/>
                    </a:lnTo>
                    <a:lnTo>
                      <a:pt x="1101" y="256"/>
                    </a:lnTo>
                    <a:lnTo>
                      <a:pt x="1096" y="261"/>
                    </a:lnTo>
                    <a:lnTo>
                      <a:pt x="1092" y="268"/>
                    </a:lnTo>
                    <a:lnTo>
                      <a:pt x="1087" y="275"/>
                    </a:lnTo>
                    <a:lnTo>
                      <a:pt x="1082" y="280"/>
                    </a:lnTo>
                    <a:lnTo>
                      <a:pt x="1077" y="287"/>
                    </a:lnTo>
                    <a:lnTo>
                      <a:pt x="1073" y="292"/>
                    </a:lnTo>
                    <a:lnTo>
                      <a:pt x="1068" y="299"/>
                    </a:lnTo>
                    <a:lnTo>
                      <a:pt x="1063" y="306"/>
                    </a:lnTo>
                    <a:lnTo>
                      <a:pt x="1056" y="313"/>
                    </a:lnTo>
                    <a:lnTo>
                      <a:pt x="1051" y="318"/>
                    </a:lnTo>
                    <a:lnTo>
                      <a:pt x="1047" y="325"/>
                    </a:lnTo>
                    <a:lnTo>
                      <a:pt x="1040" y="332"/>
                    </a:lnTo>
                    <a:lnTo>
                      <a:pt x="1035" y="342"/>
                    </a:lnTo>
                    <a:lnTo>
                      <a:pt x="1028" y="347"/>
                    </a:lnTo>
                    <a:lnTo>
                      <a:pt x="1021" y="354"/>
                    </a:lnTo>
                    <a:lnTo>
                      <a:pt x="1014" y="361"/>
                    </a:lnTo>
                    <a:lnTo>
                      <a:pt x="1009" y="368"/>
                    </a:lnTo>
                    <a:lnTo>
                      <a:pt x="1002" y="375"/>
                    </a:lnTo>
                    <a:lnTo>
                      <a:pt x="995" y="385"/>
                    </a:lnTo>
                    <a:lnTo>
                      <a:pt x="985" y="392"/>
                    </a:lnTo>
                    <a:lnTo>
                      <a:pt x="980" y="399"/>
                    </a:lnTo>
                    <a:lnTo>
                      <a:pt x="971" y="406"/>
                    </a:lnTo>
                    <a:lnTo>
                      <a:pt x="964" y="413"/>
                    </a:lnTo>
                    <a:lnTo>
                      <a:pt x="957" y="423"/>
                    </a:lnTo>
                    <a:lnTo>
                      <a:pt x="950" y="430"/>
                    </a:lnTo>
                    <a:lnTo>
                      <a:pt x="940" y="437"/>
                    </a:lnTo>
                    <a:lnTo>
                      <a:pt x="931" y="444"/>
                    </a:lnTo>
                    <a:lnTo>
                      <a:pt x="924" y="454"/>
                    </a:lnTo>
                    <a:lnTo>
                      <a:pt x="914" y="463"/>
                    </a:lnTo>
                    <a:lnTo>
                      <a:pt x="912" y="456"/>
                    </a:lnTo>
                    <a:lnTo>
                      <a:pt x="907" y="451"/>
                    </a:lnTo>
                    <a:lnTo>
                      <a:pt x="902" y="446"/>
                    </a:lnTo>
                    <a:lnTo>
                      <a:pt x="900" y="442"/>
                    </a:lnTo>
                    <a:lnTo>
                      <a:pt x="895" y="437"/>
                    </a:lnTo>
                    <a:lnTo>
                      <a:pt x="890" y="430"/>
                    </a:lnTo>
                    <a:lnTo>
                      <a:pt x="886" y="425"/>
                    </a:lnTo>
                    <a:lnTo>
                      <a:pt x="883" y="418"/>
                    </a:lnTo>
                    <a:lnTo>
                      <a:pt x="876" y="413"/>
                    </a:lnTo>
                    <a:lnTo>
                      <a:pt x="874" y="408"/>
                    </a:lnTo>
                    <a:lnTo>
                      <a:pt x="871" y="401"/>
                    </a:lnTo>
                    <a:lnTo>
                      <a:pt x="867" y="397"/>
                    </a:lnTo>
                    <a:lnTo>
                      <a:pt x="862" y="392"/>
                    </a:lnTo>
                    <a:lnTo>
                      <a:pt x="860" y="387"/>
                    </a:lnTo>
                    <a:lnTo>
                      <a:pt x="857" y="382"/>
                    </a:lnTo>
                    <a:lnTo>
                      <a:pt x="855" y="380"/>
                    </a:lnTo>
                    <a:lnTo>
                      <a:pt x="860" y="378"/>
                    </a:lnTo>
                    <a:lnTo>
                      <a:pt x="862" y="375"/>
                    </a:lnTo>
                    <a:lnTo>
                      <a:pt x="867" y="373"/>
                    </a:lnTo>
                    <a:lnTo>
                      <a:pt x="871" y="373"/>
                    </a:lnTo>
                    <a:lnTo>
                      <a:pt x="874" y="373"/>
                    </a:lnTo>
                    <a:lnTo>
                      <a:pt x="876" y="373"/>
                    </a:lnTo>
                    <a:lnTo>
                      <a:pt x="862" y="328"/>
                    </a:lnTo>
                    <a:lnTo>
                      <a:pt x="855" y="330"/>
                    </a:lnTo>
                    <a:lnTo>
                      <a:pt x="845" y="332"/>
                    </a:lnTo>
                    <a:lnTo>
                      <a:pt x="841" y="332"/>
                    </a:lnTo>
                    <a:lnTo>
                      <a:pt x="834" y="335"/>
                    </a:lnTo>
                    <a:lnTo>
                      <a:pt x="829" y="335"/>
                    </a:lnTo>
                    <a:lnTo>
                      <a:pt x="826" y="340"/>
                    </a:lnTo>
                    <a:lnTo>
                      <a:pt x="819" y="340"/>
                    </a:lnTo>
                    <a:lnTo>
                      <a:pt x="815" y="342"/>
                    </a:lnTo>
                    <a:lnTo>
                      <a:pt x="807" y="344"/>
                    </a:lnTo>
                    <a:lnTo>
                      <a:pt x="803" y="344"/>
                    </a:lnTo>
                    <a:lnTo>
                      <a:pt x="798" y="347"/>
                    </a:lnTo>
                    <a:lnTo>
                      <a:pt x="791" y="349"/>
                    </a:lnTo>
                    <a:lnTo>
                      <a:pt x="786" y="349"/>
                    </a:lnTo>
                    <a:lnTo>
                      <a:pt x="779" y="354"/>
                    </a:lnTo>
                    <a:lnTo>
                      <a:pt x="774" y="354"/>
                    </a:lnTo>
                    <a:lnTo>
                      <a:pt x="767" y="356"/>
                    </a:lnTo>
                    <a:lnTo>
                      <a:pt x="760" y="359"/>
                    </a:lnTo>
                    <a:lnTo>
                      <a:pt x="753" y="361"/>
                    </a:lnTo>
                    <a:lnTo>
                      <a:pt x="748" y="361"/>
                    </a:lnTo>
                    <a:lnTo>
                      <a:pt x="741" y="363"/>
                    </a:lnTo>
                    <a:lnTo>
                      <a:pt x="736" y="366"/>
                    </a:lnTo>
                    <a:lnTo>
                      <a:pt x="729" y="368"/>
                    </a:lnTo>
                    <a:lnTo>
                      <a:pt x="722" y="370"/>
                    </a:lnTo>
                    <a:lnTo>
                      <a:pt x="717" y="370"/>
                    </a:lnTo>
                    <a:lnTo>
                      <a:pt x="710" y="373"/>
                    </a:lnTo>
                    <a:lnTo>
                      <a:pt x="706" y="375"/>
                    </a:lnTo>
                    <a:lnTo>
                      <a:pt x="699" y="378"/>
                    </a:lnTo>
                    <a:lnTo>
                      <a:pt x="691" y="378"/>
                    </a:lnTo>
                    <a:lnTo>
                      <a:pt x="684" y="382"/>
                    </a:lnTo>
                    <a:lnTo>
                      <a:pt x="680" y="385"/>
                    </a:lnTo>
                    <a:lnTo>
                      <a:pt x="672" y="385"/>
                    </a:lnTo>
                    <a:lnTo>
                      <a:pt x="668" y="387"/>
                    </a:lnTo>
                    <a:lnTo>
                      <a:pt x="661" y="387"/>
                    </a:lnTo>
                    <a:lnTo>
                      <a:pt x="656" y="389"/>
                    </a:lnTo>
                    <a:lnTo>
                      <a:pt x="649" y="389"/>
                    </a:lnTo>
                    <a:lnTo>
                      <a:pt x="642" y="394"/>
                    </a:lnTo>
                    <a:lnTo>
                      <a:pt x="637" y="394"/>
                    </a:lnTo>
                    <a:lnTo>
                      <a:pt x="632" y="397"/>
                    </a:lnTo>
                    <a:lnTo>
                      <a:pt x="627" y="397"/>
                    </a:lnTo>
                    <a:lnTo>
                      <a:pt x="623" y="399"/>
                    </a:lnTo>
                    <a:lnTo>
                      <a:pt x="618" y="399"/>
                    </a:lnTo>
                    <a:lnTo>
                      <a:pt x="613" y="401"/>
                    </a:lnTo>
                    <a:lnTo>
                      <a:pt x="609" y="401"/>
                    </a:lnTo>
                    <a:lnTo>
                      <a:pt x="601" y="404"/>
                    </a:lnTo>
                    <a:lnTo>
                      <a:pt x="597" y="404"/>
                    </a:lnTo>
                    <a:lnTo>
                      <a:pt x="594" y="408"/>
                    </a:lnTo>
                    <a:lnTo>
                      <a:pt x="585" y="408"/>
                    </a:lnTo>
                    <a:lnTo>
                      <a:pt x="580" y="411"/>
                    </a:lnTo>
                    <a:lnTo>
                      <a:pt x="573" y="411"/>
                    </a:lnTo>
                    <a:lnTo>
                      <a:pt x="568" y="413"/>
                    </a:lnTo>
                    <a:lnTo>
                      <a:pt x="564" y="413"/>
                    </a:lnTo>
                    <a:lnTo>
                      <a:pt x="564" y="408"/>
                    </a:lnTo>
                    <a:lnTo>
                      <a:pt x="566" y="401"/>
                    </a:lnTo>
                    <a:lnTo>
                      <a:pt x="571" y="397"/>
                    </a:lnTo>
                    <a:lnTo>
                      <a:pt x="575" y="389"/>
                    </a:lnTo>
                    <a:lnTo>
                      <a:pt x="580" y="382"/>
                    </a:lnTo>
                    <a:lnTo>
                      <a:pt x="585" y="373"/>
                    </a:lnTo>
                    <a:lnTo>
                      <a:pt x="587" y="368"/>
                    </a:lnTo>
                    <a:lnTo>
                      <a:pt x="592" y="363"/>
                    </a:lnTo>
                    <a:lnTo>
                      <a:pt x="594" y="359"/>
                    </a:lnTo>
                    <a:lnTo>
                      <a:pt x="599" y="354"/>
                    </a:lnTo>
                    <a:lnTo>
                      <a:pt x="601" y="347"/>
                    </a:lnTo>
                    <a:lnTo>
                      <a:pt x="606" y="342"/>
                    </a:lnTo>
                    <a:lnTo>
                      <a:pt x="609" y="335"/>
                    </a:lnTo>
                    <a:lnTo>
                      <a:pt x="611" y="330"/>
                    </a:lnTo>
                    <a:lnTo>
                      <a:pt x="616" y="325"/>
                    </a:lnTo>
                    <a:lnTo>
                      <a:pt x="618" y="321"/>
                    </a:lnTo>
                    <a:lnTo>
                      <a:pt x="623" y="313"/>
                    </a:lnTo>
                    <a:lnTo>
                      <a:pt x="625" y="309"/>
                    </a:lnTo>
                    <a:lnTo>
                      <a:pt x="627" y="302"/>
                    </a:lnTo>
                    <a:lnTo>
                      <a:pt x="632" y="297"/>
                    </a:lnTo>
                    <a:lnTo>
                      <a:pt x="637" y="290"/>
                    </a:lnTo>
                    <a:lnTo>
                      <a:pt x="639" y="285"/>
                    </a:lnTo>
                    <a:lnTo>
                      <a:pt x="644" y="280"/>
                    </a:lnTo>
                    <a:lnTo>
                      <a:pt x="649" y="273"/>
                    </a:lnTo>
                    <a:lnTo>
                      <a:pt x="651" y="266"/>
                    </a:lnTo>
                    <a:lnTo>
                      <a:pt x="656" y="261"/>
                    </a:lnTo>
                    <a:lnTo>
                      <a:pt x="658" y="256"/>
                    </a:lnTo>
                    <a:lnTo>
                      <a:pt x="663" y="249"/>
                    </a:lnTo>
                    <a:lnTo>
                      <a:pt x="665" y="245"/>
                    </a:lnTo>
                    <a:lnTo>
                      <a:pt x="670" y="237"/>
                    </a:lnTo>
                    <a:lnTo>
                      <a:pt x="672" y="233"/>
                    </a:lnTo>
                    <a:lnTo>
                      <a:pt x="677" y="226"/>
                    </a:lnTo>
                    <a:lnTo>
                      <a:pt x="680" y="221"/>
                    </a:lnTo>
                    <a:lnTo>
                      <a:pt x="684" y="216"/>
                    </a:lnTo>
                    <a:lnTo>
                      <a:pt x="687" y="209"/>
                    </a:lnTo>
                    <a:lnTo>
                      <a:pt x="691" y="204"/>
                    </a:lnTo>
                    <a:lnTo>
                      <a:pt x="694" y="199"/>
                    </a:lnTo>
                    <a:lnTo>
                      <a:pt x="696" y="195"/>
                    </a:lnTo>
                    <a:lnTo>
                      <a:pt x="701" y="190"/>
                    </a:lnTo>
                    <a:lnTo>
                      <a:pt x="703" y="185"/>
                    </a:lnTo>
                    <a:lnTo>
                      <a:pt x="706" y="180"/>
                    </a:lnTo>
                    <a:lnTo>
                      <a:pt x="708" y="178"/>
                    </a:lnTo>
                    <a:lnTo>
                      <a:pt x="715" y="169"/>
                    </a:lnTo>
                    <a:lnTo>
                      <a:pt x="720" y="161"/>
                    </a:lnTo>
                    <a:lnTo>
                      <a:pt x="722" y="154"/>
                    </a:lnTo>
                    <a:lnTo>
                      <a:pt x="725" y="150"/>
                    </a:lnTo>
                    <a:lnTo>
                      <a:pt x="732" y="142"/>
                    </a:lnTo>
                    <a:lnTo>
                      <a:pt x="734" y="140"/>
                    </a:lnTo>
                    <a:lnTo>
                      <a:pt x="689" y="123"/>
                    </a:lnTo>
                    <a:lnTo>
                      <a:pt x="682" y="128"/>
                    </a:lnTo>
                    <a:lnTo>
                      <a:pt x="677" y="135"/>
                    </a:lnTo>
                    <a:lnTo>
                      <a:pt x="675" y="140"/>
                    </a:lnTo>
                    <a:lnTo>
                      <a:pt x="672" y="142"/>
                    </a:lnTo>
                    <a:lnTo>
                      <a:pt x="670" y="147"/>
                    </a:lnTo>
                    <a:lnTo>
                      <a:pt x="668" y="152"/>
                    </a:lnTo>
                    <a:lnTo>
                      <a:pt x="663" y="159"/>
                    </a:lnTo>
                    <a:lnTo>
                      <a:pt x="661" y="161"/>
                    </a:lnTo>
                    <a:lnTo>
                      <a:pt x="656" y="166"/>
                    </a:lnTo>
                    <a:lnTo>
                      <a:pt x="654" y="173"/>
                    </a:lnTo>
                    <a:lnTo>
                      <a:pt x="649" y="178"/>
                    </a:lnTo>
                    <a:lnTo>
                      <a:pt x="646" y="183"/>
                    </a:lnTo>
                    <a:lnTo>
                      <a:pt x="642" y="190"/>
                    </a:lnTo>
                    <a:lnTo>
                      <a:pt x="639" y="195"/>
                    </a:lnTo>
                    <a:lnTo>
                      <a:pt x="635" y="202"/>
                    </a:lnTo>
                    <a:lnTo>
                      <a:pt x="632" y="209"/>
                    </a:lnTo>
                    <a:lnTo>
                      <a:pt x="627" y="214"/>
                    </a:lnTo>
                    <a:lnTo>
                      <a:pt x="623" y="221"/>
                    </a:lnTo>
                    <a:lnTo>
                      <a:pt x="620" y="226"/>
                    </a:lnTo>
                    <a:lnTo>
                      <a:pt x="616" y="235"/>
                    </a:lnTo>
                    <a:lnTo>
                      <a:pt x="611" y="240"/>
                    </a:lnTo>
                    <a:lnTo>
                      <a:pt x="609" y="247"/>
                    </a:lnTo>
                    <a:lnTo>
                      <a:pt x="601" y="254"/>
                    </a:lnTo>
                    <a:lnTo>
                      <a:pt x="599" y="261"/>
                    </a:lnTo>
                    <a:lnTo>
                      <a:pt x="594" y="266"/>
                    </a:lnTo>
                    <a:lnTo>
                      <a:pt x="592" y="275"/>
                    </a:lnTo>
                    <a:lnTo>
                      <a:pt x="587" y="283"/>
                    </a:lnTo>
                    <a:lnTo>
                      <a:pt x="582" y="290"/>
                    </a:lnTo>
                    <a:lnTo>
                      <a:pt x="580" y="294"/>
                    </a:lnTo>
                    <a:lnTo>
                      <a:pt x="575" y="304"/>
                    </a:lnTo>
                    <a:lnTo>
                      <a:pt x="571" y="311"/>
                    </a:lnTo>
                    <a:lnTo>
                      <a:pt x="566" y="316"/>
                    </a:lnTo>
                    <a:lnTo>
                      <a:pt x="564" y="323"/>
                    </a:lnTo>
                    <a:lnTo>
                      <a:pt x="559" y="330"/>
                    </a:lnTo>
                    <a:lnTo>
                      <a:pt x="554" y="335"/>
                    </a:lnTo>
                    <a:lnTo>
                      <a:pt x="552" y="342"/>
                    </a:lnTo>
                    <a:lnTo>
                      <a:pt x="547" y="349"/>
                    </a:lnTo>
                    <a:lnTo>
                      <a:pt x="545" y="356"/>
                    </a:lnTo>
                    <a:lnTo>
                      <a:pt x="540" y="361"/>
                    </a:lnTo>
                    <a:lnTo>
                      <a:pt x="537" y="366"/>
                    </a:lnTo>
                    <a:lnTo>
                      <a:pt x="533" y="373"/>
                    </a:lnTo>
                    <a:lnTo>
                      <a:pt x="530" y="378"/>
                    </a:lnTo>
                    <a:lnTo>
                      <a:pt x="528" y="385"/>
                    </a:lnTo>
                    <a:lnTo>
                      <a:pt x="526" y="389"/>
                    </a:lnTo>
                    <a:lnTo>
                      <a:pt x="523" y="394"/>
                    </a:lnTo>
                    <a:lnTo>
                      <a:pt x="519" y="399"/>
                    </a:lnTo>
                    <a:lnTo>
                      <a:pt x="514" y="408"/>
                    </a:lnTo>
                    <a:lnTo>
                      <a:pt x="509" y="416"/>
                    </a:lnTo>
                    <a:lnTo>
                      <a:pt x="504" y="423"/>
                    </a:lnTo>
                    <a:lnTo>
                      <a:pt x="502" y="430"/>
                    </a:lnTo>
                    <a:lnTo>
                      <a:pt x="500" y="435"/>
                    </a:lnTo>
                    <a:lnTo>
                      <a:pt x="497" y="439"/>
                    </a:lnTo>
                    <a:lnTo>
                      <a:pt x="497" y="442"/>
                    </a:lnTo>
                    <a:lnTo>
                      <a:pt x="488" y="446"/>
                    </a:lnTo>
                    <a:lnTo>
                      <a:pt x="481" y="456"/>
                    </a:lnTo>
                    <a:lnTo>
                      <a:pt x="474" y="463"/>
                    </a:lnTo>
                    <a:lnTo>
                      <a:pt x="466" y="470"/>
                    </a:lnTo>
                    <a:lnTo>
                      <a:pt x="459" y="477"/>
                    </a:lnTo>
                    <a:lnTo>
                      <a:pt x="450" y="484"/>
                    </a:lnTo>
                    <a:lnTo>
                      <a:pt x="443" y="494"/>
                    </a:lnTo>
                    <a:lnTo>
                      <a:pt x="436" y="501"/>
                    </a:lnTo>
                    <a:lnTo>
                      <a:pt x="426" y="508"/>
                    </a:lnTo>
                    <a:lnTo>
                      <a:pt x="419" y="518"/>
                    </a:lnTo>
                    <a:lnTo>
                      <a:pt x="412" y="527"/>
                    </a:lnTo>
                    <a:lnTo>
                      <a:pt x="402" y="537"/>
                    </a:lnTo>
                    <a:lnTo>
                      <a:pt x="395" y="544"/>
                    </a:lnTo>
                    <a:lnTo>
                      <a:pt x="388" y="553"/>
                    </a:lnTo>
                    <a:lnTo>
                      <a:pt x="379" y="563"/>
                    </a:lnTo>
                    <a:lnTo>
                      <a:pt x="372" y="575"/>
                    </a:lnTo>
                    <a:lnTo>
                      <a:pt x="362" y="582"/>
                    </a:lnTo>
                    <a:lnTo>
                      <a:pt x="355" y="591"/>
                    </a:lnTo>
                    <a:lnTo>
                      <a:pt x="346" y="601"/>
                    </a:lnTo>
                    <a:lnTo>
                      <a:pt x="339" y="610"/>
                    </a:lnTo>
                    <a:lnTo>
                      <a:pt x="329" y="620"/>
                    </a:lnTo>
                    <a:lnTo>
                      <a:pt x="322" y="632"/>
                    </a:lnTo>
                    <a:lnTo>
                      <a:pt x="315" y="639"/>
                    </a:lnTo>
                    <a:lnTo>
                      <a:pt x="308" y="651"/>
                    </a:lnTo>
                    <a:lnTo>
                      <a:pt x="298" y="660"/>
                    </a:lnTo>
                    <a:lnTo>
                      <a:pt x="291" y="667"/>
                    </a:lnTo>
                    <a:lnTo>
                      <a:pt x="284" y="679"/>
                    </a:lnTo>
                    <a:lnTo>
                      <a:pt x="277" y="689"/>
                    </a:lnTo>
                    <a:lnTo>
                      <a:pt x="267" y="698"/>
                    </a:lnTo>
                    <a:lnTo>
                      <a:pt x="263" y="708"/>
                    </a:lnTo>
                    <a:lnTo>
                      <a:pt x="253" y="717"/>
                    </a:lnTo>
                    <a:lnTo>
                      <a:pt x="249" y="727"/>
                    </a:lnTo>
                    <a:lnTo>
                      <a:pt x="239" y="736"/>
                    </a:lnTo>
                    <a:lnTo>
                      <a:pt x="232" y="746"/>
                    </a:lnTo>
                    <a:lnTo>
                      <a:pt x="225" y="755"/>
                    </a:lnTo>
                    <a:lnTo>
                      <a:pt x="220" y="762"/>
                    </a:lnTo>
                    <a:lnTo>
                      <a:pt x="211" y="772"/>
                    </a:lnTo>
                    <a:lnTo>
                      <a:pt x="206" y="781"/>
                    </a:lnTo>
                    <a:lnTo>
                      <a:pt x="199" y="788"/>
                    </a:lnTo>
                    <a:lnTo>
                      <a:pt x="194" y="798"/>
                    </a:lnTo>
                    <a:lnTo>
                      <a:pt x="187" y="805"/>
                    </a:lnTo>
                    <a:lnTo>
                      <a:pt x="180" y="812"/>
                    </a:lnTo>
                    <a:lnTo>
                      <a:pt x="175" y="819"/>
                    </a:lnTo>
                    <a:lnTo>
                      <a:pt x="170" y="829"/>
                    </a:lnTo>
                    <a:lnTo>
                      <a:pt x="166" y="834"/>
                    </a:lnTo>
                    <a:lnTo>
                      <a:pt x="161" y="841"/>
                    </a:lnTo>
                    <a:lnTo>
                      <a:pt x="156" y="850"/>
                    </a:lnTo>
                    <a:lnTo>
                      <a:pt x="151" y="855"/>
                    </a:lnTo>
                    <a:lnTo>
                      <a:pt x="147" y="860"/>
                    </a:lnTo>
                    <a:lnTo>
                      <a:pt x="142" y="867"/>
                    </a:lnTo>
                    <a:lnTo>
                      <a:pt x="137" y="872"/>
                    </a:lnTo>
                    <a:lnTo>
                      <a:pt x="135" y="879"/>
                    </a:lnTo>
                    <a:lnTo>
                      <a:pt x="128" y="886"/>
                    </a:lnTo>
                    <a:lnTo>
                      <a:pt x="123" y="895"/>
                    </a:lnTo>
                    <a:lnTo>
                      <a:pt x="118" y="900"/>
                    </a:lnTo>
                    <a:lnTo>
                      <a:pt x="116" y="905"/>
                    </a:lnTo>
                    <a:lnTo>
                      <a:pt x="114" y="907"/>
                    </a:lnTo>
                    <a:lnTo>
                      <a:pt x="114" y="910"/>
                    </a:lnTo>
                    <a:lnTo>
                      <a:pt x="118" y="912"/>
                    </a:lnTo>
                    <a:lnTo>
                      <a:pt x="125" y="914"/>
                    </a:lnTo>
                    <a:lnTo>
                      <a:pt x="132" y="921"/>
                    </a:lnTo>
                    <a:lnTo>
                      <a:pt x="140" y="924"/>
                    </a:lnTo>
                    <a:lnTo>
                      <a:pt x="144" y="926"/>
                    </a:lnTo>
                    <a:lnTo>
                      <a:pt x="151" y="926"/>
                    </a:lnTo>
                    <a:lnTo>
                      <a:pt x="156" y="924"/>
                    </a:lnTo>
                    <a:lnTo>
                      <a:pt x="161" y="912"/>
                    </a:lnTo>
                    <a:lnTo>
                      <a:pt x="168" y="902"/>
                    </a:lnTo>
                    <a:lnTo>
                      <a:pt x="175" y="893"/>
                    </a:lnTo>
                    <a:lnTo>
                      <a:pt x="182" y="883"/>
                    </a:lnTo>
                    <a:lnTo>
                      <a:pt x="192" y="872"/>
                    </a:lnTo>
                    <a:lnTo>
                      <a:pt x="199" y="862"/>
                    </a:lnTo>
                    <a:lnTo>
                      <a:pt x="206" y="853"/>
                    </a:lnTo>
                    <a:lnTo>
                      <a:pt x="213" y="841"/>
                    </a:lnTo>
                    <a:lnTo>
                      <a:pt x="222" y="831"/>
                    </a:lnTo>
                    <a:lnTo>
                      <a:pt x="230" y="819"/>
                    </a:lnTo>
                    <a:lnTo>
                      <a:pt x="239" y="810"/>
                    </a:lnTo>
                    <a:lnTo>
                      <a:pt x="246" y="800"/>
                    </a:lnTo>
                    <a:lnTo>
                      <a:pt x="256" y="788"/>
                    </a:lnTo>
                    <a:lnTo>
                      <a:pt x="265" y="779"/>
                    </a:lnTo>
                    <a:lnTo>
                      <a:pt x="272" y="769"/>
                    </a:lnTo>
                    <a:lnTo>
                      <a:pt x="282" y="760"/>
                    </a:lnTo>
                    <a:lnTo>
                      <a:pt x="289" y="748"/>
                    </a:lnTo>
                    <a:lnTo>
                      <a:pt x="298" y="739"/>
                    </a:lnTo>
                    <a:lnTo>
                      <a:pt x="308" y="729"/>
                    </a:lnTo>
                    <a:lnTo>
                      <a:pt x="317" y="720"/>
                    </a:lnTo>
                    <a:lnTo>
                      <a:pt x="324" y="708"/>
                    </a:lnTo>
                    <a:lnTo>
                      <a:pt x="334" y="701"/>
                    </a:lnTo>
                    <a:lnTo>
                      <a:pt x="343" y="689"/>
                    </a:lnTo>
                    <a:lnTo>
                      <a:pt x="350" y="682"/>
                    </a:lnTo>
                    <a:lnTo>
                      <a:pt x="360" y="672"/>
                    </a:lnTo>
                    <a:lnTo>
                      <a:pt x="367" y="663"/>
                    </a:lnTo>
                    <a:lnTo>
                      <a:pt x="376" y="653"/>
                    </a:lnTo>
                    <a:lnTo>
                      <a:pt x="386" y="646"/>
                    </a:lnTo>
                    <a:lnTo>
                      <a:pt x="393" y="636"/>
                    </a:lnTo>
                    <a:lnTo>
                      <a:pt x="402" y="627"/>
                    </a:lnTo>
                    <a:lnTo>
                      <a:pt x="412" y="620"/>
                    </a:lnTo>
                    <a:lnTo>
                      <a:pt x="419" y="610"/>
                    </a:lnTo>
                    <a:lnTo>
                      <a:pt x="426" y="603"/>
                    </a:lnTo>
                    <a:lnTo>
                      <a:pt x="433" y="594"/>
                    </a:lnTo>
                    <a:lnTo>
                      <a:pt x="443" y="587"/>
                    </a:lnTo>
                    <a:lnTo>
                      <a:pt x="450" y="579"/>
                    </a:lnTo>
                    <a:lnTo>
                      <a:pt x="457" y="572"/>
                    </a:lnTo>
                    <a:lnTo>
                      <a:pt x="464" y="565"/>
                    </a:lnTo>
                    <a:lnTo>
                      <a:pt x="471" y="556"/>
                    </a:lnTo>
                    <a:lnTo>
                      <a:pt x="478" y="551"/>
                    </a:lnTo>
                    <a:lnTo>
                      <a:pt x="483" y="544"/>
                    </a:lnTo>
                    <a:lnTo>
                      <a:pt x="490" y="537"/>
                    </a:lnTo>
                    <a:lnTo>
                      <a:pt x="497" y="530"/>
                    </a:lnTo>
                    <a:lnTo>
                      <a:pt x="504" y="525"/>
                    </a:lnTo>
                    <a:lnTo>
                      <a:pt x="509" y="520"/>
                    </a:lnTo>
                    <a:lnTo>
                      <a:pt x="516" y="513"/>
                    </a:lnTo>
                    <a:lnTo>
                      <a:pt x="521" y="508"/>
                    </a:lnTo>
                    <a:lnTo>
                      <a:pt x="528" y="506"/>
                    </a:lnTo>
                    <a:lnTo>
                      <a:pt x="530" y="499"/>
                    </a:lnTo>
                    <a:lnTo>
                      <a:pt x="537" y="494"/>
                    </a:lnTo>
                    <a:lnTo>
                      <a:pt x="542" y="492"/>
                    </a:lnTo>
                    <a:lnTo>
                      <a:pt x="545" y="487"/>
                    </a:lnTo>
                    <a:lnTo>
                      <a:pt x="554" y="480"/>
                    </a:lnTo>
                    <a:lnTo>
                      <a:pt x="559" y="475"/>
                    </a:lnTo>
                    <a:lnTo>
                      <a:pt x="566" y="470"/>
                    </a:lnTo>
                    <a:lnTo>
                      <a:pt x="568" y="468"/>
                    </a:lnTo>
                    <a:lnTo>
                      <a:pt x="571" y="465"/>
                    </a:lnTo>
                    <a:lnTo>
                      <a:pt x="575" y="463"/>
                    </a:lnTo>
                    <a:lnTo>
                      <a:pt x="578" y="463"/>
                    </a:lnTo>
                    <a:lnTo>
                      <a:pt x="582" y="461"/>
                    </a:lnTo>
                    <a:lnTo>
                      <a:pt x="587" y="458"/>
                    </a:lnTo>
                    <a:lnTo>
                      <a:pt x="594" y="456"/>
                    </a:lnTo>
                    <a:lnTo>
                      <a:pt x="599" y="456"/>
                    </a:lnTo>
                    <a:lnTo>
                      <a:pt x="609" y="454"/>
                    </a:lnTo>
                    <a:lnTo>
                      <a:pt x="616" y="451"/>
                    </a:lnTo>
                    <a:lnTo>
                      <a:pt x="623" y="449"/>
                    </a:lnTo>
                    <a:lnTo>
                      <a:pt x="632" y="446"/>
                    </a:lnTo>
                    <a:lnTo>
                      <a:pt x="635" y="444"/>
                    </a:lnTo>
                    <a:lnTo>
                      <a:pt x="639" y="444"/>
                    </a:lnTo>
                    <a:lnTo>
                      <a:pt x="646" y="442"/>
                    </a:lnTo>
                    <a:lnTo>
                      <a:pt x="651" y="442"/>
                    </a:lnTo>
                    <a:lnTo>
                      <a:pt x="654" y="439"/>
                    </a:lnTo>
                    <a:lnTo>
                      <a:pt x="658" y="437"/>
                    </a:lnTo>
                    <a:lnTo>
                      <a:pt x="663" y="437"/>
                    </a:lnTo>
                    <a:lnTo>
                      <a:pt x="668" y="435"/>
                    </a:lnTo>
                    <a:lnTo>
                      <a:pt x="675" y="432"/>
                    </a:lnTo>
                    <a:lnTo>
                      <a:pt x="680" y="432"/>
                    </a:lnTo>
                    <a:lnTo>
                      <a:pt x="684" y="430"/>
                    </a:lnTo>
                    <a:lnTo>
                      <a:pt x="689" y="430"/>
                    </a:lnTo>
                    <a:lnTo>
                      <a:pt x="694" y="427"/>
                    </a:lnTo>
                    <a:lnTo>
                      <a:pt x="699" y="425"/>
                    </a:lnTo>
                    <a:lnTo>
                      <a:pt x="703" y="423"/>
                    </a:lnTo>
                    <a:lnTo>
                      <a:pt x="708" y="423"/>
                    </a:lnTo>
                    <a:lnTo>
                      <a:pt x="715" y="420"/>
                    </a:lnTo>
                    <a:lnTo>
                      <a:pt x="720" y="418"/>
                    </a:lnTo>
                    <a:lnTo>
                      <a:pt x="725" y="418"/>
                    </a:lnTo>
                    <a:lnTo>
                      <a:pt x="729" y="416"/>
                    </a:lnTo>
                    <a:lnTo>
                      <a:pt x="734" y="413"/>
                    </a:lnTo>
                    <a:lnTo>
                      <a:pt x="739" y="413"/>
                    </a:lnTo>
                    <a:lnTo>
                      <a:pt x="746" y="411"/>
                    </a:lnTo>
                    <a:lnTo>
                      <a:pt x="751" y="411"/>
                    </a:lnTo>
                    <a:lnTo>
                      <a:pt x="755" y="408"/>
                    </a:lnTo>
                    <a:lnTo>
                      <a:pt x="760" y="408"/>
                    </a:lnTo>
                    <a:lnTo>
                      <a:pt x="765" y="404"/>
                    </a:lnTo>
                    <a:lnTo>
                      <a:pt x="772" y="404"/>
                    </a:lnTo>
                    <a:lnTo>
                      <a:pt x="774" y="401"/>
                    </a:lnTo>
                    <a:lnTo>
                      <a:pt x="779" y="401"/>
                    </a:lnTo>
                    <a:lnTo>
                      <a:pt x="784" y="399"/>
                    </a:lnTo>
                    <a:lnTo>
                      <a:pt x="789" y="399"/>
                    </a:lnTo>
                    <a:lnTo>
                      <a:pt x="793" y="397"/>
                    </a:lnTo>
                    <a:lnTo>
                      <a:pt x="800" y="394"/>
                    </a:lnTo>
                    <a:lnTo>
                      <a:pt x="803" y="394"/>
                    </a:lnTo>
                    <a:lnTo>
                      <a:pt x="807" y="392"/>
                    </a:lnTo>
                    <a:lnTo>
                      <a:pt x="817" y="389"/>
                    </a:lnTo>
                    <a:lnTo>
                      <a:pt x="826" y="387"/>
                    </a:lnTo>
                    <a:lnTo>
                      <a:pt x="834" y="385"/>
                    </a:lnTo>
                    <a:lnTo>
                      <a:pt x="841" y="385"/>
                    </a:lnTo>
                    <a:lnTo>
                      <a:pt x="843" y="387"/>
                    </a:lnTo>
                    <a:lnTo>
                      <a:pt x="848" y="392"/>
                    </a:lnTo>
                    <a:lnTo>
                      <a:pt x="850" y="397"/>
                    </a:lnTo>
                    <a:lnTo>
                      <a:pt x="855" y="401"/>
                    </a:lnTo>
                    <a:lnTo>
                      <a:pt x="860" y="408"/>
                    </a:lnTo>
                    <a:lnTo>
                      <a:pt x="862" y="413"/>
                    </a:lnTo>
                    <a:lnTo>
                      <a:pt x="869" y="418"/>
                    </a:lnTo>
                    <a:lnTo>
                      <a:pt x="874" y="427"/>
                    </a:lnTo>
                    <a:lnTo>
                      <a:pt x="876" y="432"/>
                    </a:lnTo>
                    <a:lnTo>
                      <a:pt x="883" y="437"/>
                    </a:lnTo>
                    <a:lnTo>
                      <a:pt x="886" y="444"/>
                    </a:lnTo>
                    <a:lnTo>
                      <a:pt x="890" y="451"/>
                    </a:lnTo>
                    <a:lnTo>
                      <a:pt x="895" y="456"/>
                    </a:lnTo>
                    <a:lnTo>
                      <a:pt x="897" y="461"/>
                    </a:lnTo>
                    <a:lnTo>
                      <a:pt x="902" y="465"/>
                    </a:lnTo>
                    <a:lnTo>
                      <a:pt x="905" y="470"/>
                    </a:lnTo>
                    <a:lnTo>
                      <a:pt x="900" y="473"/>
                    </a:lnTo>
                    <a:lnTo>
                      <a:pt x="895" y="477"/>
                    </a:lnTo>
                    <a:lnTo>
                      <a:pt x="890" y="480"/>
                    </a:lnTo>
                    <a:lnTo>
                      <a:pt x="886" y="484"/>
                    </a:lnTo>
                    <a:lnTo>
                      <a:pt x="881" y="487"/>
                    </a:lnTo>
                    <a:lnTo>
                      <a:pt x="876" y="494"/>
                    </a:lnTo>
                    <a:lnTo>
                      <a:pt x="871" y="496"/>
                    </a:lnTo>
                    <a:lnTo>
                      <a:pt x="867" y="501"/>
                    </a:lnTo>
                    <a:lnTo>
                      <a:pt x="860" y="506"/>
                    </a:lnTo>
                    <a:lnTo>
                      <a:pt x="855" y="511"/>
                    </a:lnTo>
                    <a:lnTo>
                      <a:pt x="848" y="513"/>
                    </a:lnTo>
                    <a:lnTo>
                      <a:pt x="843" y="520"/>
                    </a:lnTo>
                    <a:lnTo>
                      <a:pt x="836" y="522"/>
                    </a:lnTo>
                    <a:lnTo>
                      <a:pt x="831" y="527"/>
                    </a:lnTo>
                    <a:lnTo>
                      <a:pt x="826" y="532"/>
                    </a:lnTo>
                    <a:lnTo>
                      <a:pt x="822" y="537"/>
                    </a:lnTo>
                    <a:lnTo>
                      <a:pt x="817" y="539"/>
                    </a:lnTo>
                    <a:lnTo>
                      <a:pt x="810" y="544"/>
                    </a:lnTo>
                    <a:lnTo>
                      <a:pt x="805" y="549"/>
                    </a:lnTo>
                    <a:lnTo>
                      <a:pt x="800" y="553"/>
                    </a:lnTo>
                    <a:lnTo>
                      <a:pt x="793" y="558"/>
                    </a:lnTo>
                    <a:lnTo>
                      <a:pt x="786" y="563"/>
                    </a:lnTo>
                    <a:lnTo>
                      <a:pt x="781" y="568"/>
                    </a:lnTo>
                    <a:lnTo>
                      <a:pt x="777" y="572"/>
                    </a:lnTo>
                    <a:lnTo>
                      <a:pt x="770" y="577"/>
                    </a:lnTo>
                    <a:lnTo>
                      <a:pt x="762" y="579"/>
                    </a:lnTo>
                    <a:lnTo>
                      <a:pt x="758" y="584"/>
                    </a:lnTo>
                    <a:lnTo>
                      <a:pt x="751" y="589"/>
                    </a:lnTo>
                    <a:lnTo>
                      <a:pt x="744" y="594"/>
                    </a:lnTo>
                    <a:lnTo>
                      <a:pt x="739" y="598"/>
                    </a:lnTo>
                    <a:lnTo>
                      <a:pt x="732" y="603"/>
                    </a:lnTo>
                    <a:lnTo>
                      <a:pt x="725" y="608"/>
                    </a:lnTo>
                    <a:lnTo>
                      <a:pt x="720" y="613"/>
                    </a:lnTo>
                    <a:lnTo>
                      <a:pt x="713" y="617"/>
                    </a:lnTo>
                    <a:lnTo>
                      <a:pt x="706" y="622"/>
                    </a:lnTo>
                    <a:lnTo>
                      <a:pt x="701" y="627"/>
                    </a:lnTo>
                    <a:lnTo>
                      <a:pt x="691" y="632"/>
                    </a:lnTo>
                    <a:lnTo>
                      <a:pt x="684" y="636"/>
                    </a:lnTo>
                    <a:lnTo>
                      <a:pt x="677" y="639"/>
                    </a:lnTo>
                    <a:lnTo>
                      <a:pt x="672" y="646"/>
                    </a:lnTo>
                    <a:lnTo>
                      <a:pt x="665" y="648"/>
                    </a:lnTo>
                    <a:lnTo>
                      <a:pt x="658" y="653"/>
                    </a:lnTo>
                    <a:lnTo>
                      <a:pt x="651" y="658"/>
                    </a:lnTo>
                    <a:lnTo>
                      <a:pt x="644" y="663"/>
                    </a:lnTo>
                    <a:lnTo>
                      <a:pt x="637" y="667"/>
                    </a:lnTo>
                    <a:lnTo>
                      <a:pt x="630" y="672"/>
                    </a:lnTo>
                    <a:lnTo>
                      <a:pt x="623" y="677"/>
                    </a:lnTo>
                    <a:lnTo>
                      <a:pt x="616" y="682"/>
                    </a:lnTo>
                    <a:lnTo>
                      <a:pt x="609" y="686"/>
                    </a:lnTo>
                    <a:lnTo>
                      <a:pt x="599" y="691"/>
                    </a:lnTo>
                    <a:lnTo>
                      <a:pt x="592" y="696"/>
                    </a:lnTo>
                    <a:lnTo>
                      <a:pt x="585" y="701"/>
                    </a:lnTo>
                    <a:lnTo>
                      <a:pt x="578" y="705"/>
                    </a:lnTo>
                    <a:lnTo>
                      <a:pt x="571" y="710"/>
                    </a:lnTo>
                    <a:lnTo>
                      <a:pt x="564" y="715"/>
                    </a:lnTo>
                    <a:lnTo>
                      <a:pt x="554" y="720"/>
                    </a:lnTo>
                    <a:lnTo>
                      <a:pt x="545" y="724"/>
                    </a:lnTo>
                    <a:lnTo>
                      <a:pt x="537" y="729"/>
                    </a:lnTo>
                    <a:lnTo>
                      <a:pt x="530" y="734"/>
                    </a:lnTo>
                    <a:lnTo>
                      <a:pt x="523" y="741"/>
                    </a:lnTo>
                    <a:lnTo>
                      <a:pt x="514" y="743"/>
                    </a:lnTo>
                    <a:lnTo>
                      <a:pt x="507" y="748"/>
                    </a:lnTo>
                    <a:lnTo>
                      <a:pt x="497" y="755"/>
                    </a:lnTo>
                    <a:lnTo>
                      <a:pt x="490" y="760"/>
                    </a:lnTo>
                    <a:lnTo>
                      <a:pt x="488" y="760"/>
                    </a:lnTo>
                    <a:lnTo>
                      <a:pt x="485" y="762"/>
                    </a:lnTo>
                    <a:lnTo>
                      <a:pt x="481" y="765"/>
                    </a:lnTo>
                    <a:lnTo>
                      <a:pt x="474" y="769"/>
                    </a:lnTo>
                    <a:lnTo>
                      <a:pt x="469" y="772"/>
                    </a:lnTo>
                    <a:lnTo>
                      <a:pt x="464" y="774"/>
                    </a:lnTo>
                    <a:lnTo>
                      <a:pt x="459" y="777"/>
                    </a:lnTo>
                    <a:lnTo>
                      <a:pt x="455" y="781"/>
                    </a:lnTo>
                    <a:lnTo>
                      <a:pt x="447" y="786"/>
                    </a:lnTo>
                    <a:lnTo>
                      <a:pt x="443" y="788"/>
                    </a:lnTo>
                    <a:lnTo>
                      <a:pt x="438" y="796"/>
                    </a:lnTo>
                    <a:lnTo>
                      <a:pt x="431" y="800"/>
                    </a:lnTo>
                    <a:lnTo>
                      <a:pt x="426" y="803"/>
                    </a:lnTo>
                    <a:lnTo>
                      <a:pt x="419" y="810"/>
                    </a:lnTo>
                    <a:lnTo>
                      <a:pt x="412" y="815"/>
                    </a:lnTo>
                    <a:lnTo>
                      <a:pt x="402" y="819"/>
                    </a:lnTo>
                    <a:lnTo>
                      <a:pt x="395" y="824"/>
                    </a:lnTo>
                    <a:lnTo>
                      <a:pt x="388" y="829"/>
                    </a:lnTo>
                    <a:lnTo>
                      <a:pt x="379" y="836"/>
                    </a:lnTo>
                    <a:lnTo>
                      <a:pt x="372" y="841"/>
                    </a:lnTo>
                    <a:lnTo>
                      <a:pt x="362" y="845"/>
                    </a:lnTo>
                    <a:lnTo>
                      <a:pt x="355" y="855"/>
                    </a:lnTo>
                    <a:lnTo>
                      <a:pt x="346" y="860"/>
                    </a:lnTo>
                    <a:lnTo>
                      <a:pt x="336" y="867"/>
                    </a:lnTo>
                    <a:lnTo>
                      <a:pt x="329" y="872"/>
                    </a:lnTo>
                    <a:lnTo>
                      <a:pt x="320" y="881"/>
                    </a:lnTo>
                    <a:lnTo>
                      <a:pt x="310" y="886"/>
                    </a:lnTo>
                    <a:lnTo>
                      <a:pt x="303" y="893"/>
                    </a:lnTo>
                    <a:lnTo>
                      <a:pt x="294" y="898"/>
                    </a:lnTo>
                    <a:lnTo>
                      <a:pt x="284" y="905"/>
                    </a:lnTo>
                    <a:lnTo>
                      <a:pt x="275" y="910"/>
                    </a:lnTo>
                    <a:lnTo>
                      <a:pt x="265" y="919"/>
                    </a:lnTo>
                    <a:lnTo>
                      <a:pt x="256" y="924"/>
                    </a:lnTo>
                    <a:lnTo>
                      <a:pt x="249" y="931"/>
                    </a:lnTo>
                    <a:lnTo>
                      <a:pt x="239" y="936"/>
                    </a:lnTo>
                    <a:lnTo>
                      <a:pt x="230" y="943"/>
                    </a:lnTo>
                    <a:lnTo>
                      <a:pt x="220" y="950"/>
                    </a:lnTo>
                    <a:lnTo>
                      <a:pt x="213" y="955"/>
                    </a:lnTo>
                    <a:lnTo>
                      <a:pt x="204" y="962"/>
                    </a:lnTo>
                    <a:lnTo>
                      <a:pt x="196" y="967"/>
                    </a:lnTo>
                    <a:lnTo>
                      <a:pt x="187" y="971"/>
                    </a:lnTo>
                    <a:lnTo>
                      <a:pt x="180" y="978"/>
                    </a:lnTo>
                    <a:lnTo>
                      <a:pt x="170" y="983"/>
                    </a:lnTo>
                    <a:lnTo>
                      <a:pt x="166" y="990"/>
                    </a:lnTo>
                    <a:lnTo>
                      <a:pt x="156" y="995"/>
                    </a:lnTo>
                    <a:lnTo>
                      <a:pt x="149" y="1000"/>
                    </a:lnTo>
                    <a:lnTo>
                      <a:pt x="142" y="1005"/>
                    </a:lnTo>
                    <a:lnTo>
                      <a:pt x="137" y="1009"/>
                    </a:lnTo>
                    <a:lnTo>
                      <a:pt x="130" y="1014"/>
                    </a:lnTo>
                    <a:lnTo>
                      <a:pt x="123" y="1019"/>
                    </a:lnTo>
                    <a:lnTo>
                      <a:pt x="118" y="1024"/>
                    </a:lnTo>
                    <a:lnTo>
                      <a:pt x="114" y="1026"/>
                    </a:lnTo>
                    <a:lnTo>
                      <a:pt x="109" y="1031"/>
                    </a:lnTo>
                    <a:lnTo>
                      <a:pt x="102" y="1035"/>
                    </a:lnTo>
                    <a:lnTo>
                      <a:pt x="99" y="1038"/>
                    </a:lnTo>
                    <a:lnTo>
                      <a:pt x="95" y="1040"/>
                    </a:lnTo>
                    <a:lnTo>
                      <a:pt x="87" y="1045"/>
                    </a:lnTo>
                    <a:lnTo>
                      <a:pt x="85" y="1050"/>
                    </a:lnTo>
                    <a:lnTo>
                      <a:pt x="76" y="1054"/>
                    </a:lnTo>
                    <a:lnTo>
                      <a:pt x="69" y="1059"/>
                    </a:lnTo>
                    <a:lnTo>
                      <a:pt x="59" y="1059"/>
                    </a:lnTo>
                    <a:lnTo>
                      <a:pt x="52" y="1059"/>
                    </a:lnTo>
                    <a:lnTo>
                      <a:pt x="45" y="1054"/>
                    </a:lnTo>
                    <a:lnTo>
                      <a:pt x="35" y="1052"/>
                    </a:lnTo>
                    <a:lnTo>
                      <a:pt x="31" y="1050"/>
                    </a:lnTo>
                    <a:lnTo>
                      <a:pt x="26" y="1047"/>
                    </a:lnTo>
                    <a:lnTo>
                      <a:pt x="19" y="1040"/>
                    </a:lnTo>
                    <a:lnTo>
                      <a:pt x="14" y="1038"/>
                    </a:lnTo>
                    <a:lnTo>
                      <a:pt x="7" y="1033"/>
                    </a:lnTo>
                    <a:lnTo>
                      <a:pt x="5" y="1026"/>
                    </a:lnTo>
                    <a:lnTo>
                      <a:pt x="0" y="1021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59" name="Freeform 158"/>
              <p:cNvSpPr>
                <a:spLocks noChangeAspect="1"/>
              </p:cNvSpPr>
              <p:nvPr/>
            </p:nvSpPr>
            <p:spPr bwMode="auto">
              <a:xfrm>
                <a:off x="2281" y="8977"/>
                <a:ext cx="500" cy="1237"/>
              </a:xfrm>
              <a:custGeom>
                <a:avLst/>
                <a:gdLst>
                  <a:gd name="T0" fmla="*/ 280 w 500"/>
                  <a:gd name="T1" fmla="*/ 1164 h 1237"/>
                  <a:gd name="T2" fmla="*/ 235 w 500"/>
                  <a:gd name="T3" fmla="*/ 1081 h 1237"/>
                  <a:gd name="T4" fmla="*/ 180 w 500"/>
                  <a:gd name="T5" fmla="*/ 964 h 1237"/>
                  <a:gd name="T6" fmla="*/ 119 w 500"/>
                  <a:gd name="T7" fmla="*/ 824 h 1237"/>
                  <a:gd name="T8" fmla="*/ 64 w 500"/>
                  <a:gd name="T9" fmla="*/ 667 h 1237"/>
                  <a:gd name="T10" fmla="*/ 22 w 500"/>
                  <a:gd name="T11" fmla="*/ 504 h 1237"/>
                  <a:gd name="T12" fmla="*/ 3 w 500"/>
                  <a:gd name="T13" fmla="*/ 352 h 1237"/>
                  <a:gd name="T14" fmla="*/ 5 w 500"/>
                  <a:gd name="T15" fmla="*/ 226 h 1237"/>
                  <a:gd name="T16" fmla="*/ 29 w 500"/>
                  <a:gd name="T17" fmla="*/ 131 h 1237"/>
                  <a:gd name="T18" fmla="*/ 69 w 500"/>
                  <a:gd name="T19" fmla="*/ 59 h 1237"/>
                  <a:gd name="T20" fmla="*/ 121 w 500"/>
                  <a:gd name="T21" fmla="*/ 17 h 1237"/>
                  <a:gd name="T22" fmla="*/ 192 w 500"/>
                  <a:gd name="T23" fmla="*/ 0 h 1237"/>
                  <a:gd name="T24" fmla="*/ 268 w 500"/>
                  <a:gd name="T25" fmla="*/ 10 h 1237"/>
                  <a:gd name="T26" fmla="*/ 337 w 500"/>
                  <a:gd name="T27" fmla="*/ 55 h 1237"/>
                  <a:gd name="T28" fmla="*/ 391 w 500"/>
                  <a:gd name="T29" fmla="*/ 128 h 1237"/>
                  <a:gd name="T30" fmla="*/ 436 w 500"/>
                  <a:gd name="T31" fmla="*/ 221 h 1237"/>
                  <a:gd name="T32" fmla="*/ 469 w 500"/>
                  <a:gd name="T33" fmla="*/ 321 h 1237"/>
                  <a:gd name="T34" fmla="*/ 491 w 500"/>
                  <a:gd name="T35" fmla="*/ 418 h 1237"/>
                  <a:gd name="T36" fmla="*/ 500 w 500"/>
                  <a:gd name="T37" fmla="*/ 499 h 1237"/>
                  <a:gd name="T38" fmla="*/ 500 w 500"/>
                  <a:gd name="T39" fmla="*/ 561 h 1237"/>
                  <a:gd name="T40" fmla="*/ 460 w 500"/>
                  <a:gd name="T41" fmla="*/ 596 h 1237"/>
                  <a:gd name="T42" fmla="*/ 419 w 500"/>
                  <a:gd name="T43" fmla="*/ 558 h 1237"/>
                  <a:gd name="T44" fmla="*/ 386 w 500"/>
                  <a:gd name="T45" fmla="*/ 620 h 1237"/>
                  <a:gd name="T46" fmla="*/ 346 w 500"/>
                  <a:gd name="T47" fmla="*/ 677 h 1237"/>
                  <a:gd name="T48" fmla="*/ 299 w 500"/>
                  <a:gd name="T49" fmla="*/ 703 h 1237"/>
                  <a:gd name="T50" fmla="*/ 277 w 500"/>
                  <a:gd name="T51" fmla="*/ 575 h 1237"/>
                  <a:gd name="T52" fmla="*/ 261 w 500"/>
                  <a:gd name="T53" fmla="*/ 458 h 1237"/>
                  <a:gd name="T54" fmla="*/ 249 w 500"/>
                  <a:gd name="T55" fmla="*/ 361 h 1237"/>
                  <a:gd name="T56" fmla="*/ 239 w 500"/>
                  <a:gd name="T57" fmla="*/ 280 h 1237"/>
                  <a:gd name="T58" fmla="*/ 235 w 500"/>
                  <a:gd name="T59" fmla="*/ 228 h 1237"/>
                  <a:gd name="T60" fmla="*/ 187 w 500"/>
                  <a:gd name="T61" fmla="*/ 240 h 1237"/>
                  <a:gd name="T62" fmla="*/ 190 w 500"/>
                  <a:gd name="T63" fmla="*/ 321 h 1237"/>
                  <a:gd name="T64" fmla="*/ 194 w 500"/>
                  <a:gd name="T65" fmla="*/ 378 h 1237"/>
                  <a:gd name="T66" fmla="*/ 199 w 500"/>
                  <a:gd name="T67" fmla="*/ 428 h 1237"/>
                  <a:gd name="T68" fmla="*/ 204 w 500"/>
                  <a:gd name="T69" fmla="*/ 477 h 1237"/>
                  <a:gd name="T70" fmla="*/ 190 w 500"/>
                  <a:gd name="T71" fmla="*/ 487 h 1237"/>
                  <a:gd name="T72" fmla="*/ 131 w 500"/>
                  <a:gd name="T73" fmla="*/ 420 h 1237"/>
                  <a:gd name="T74" fmla="*/ 78 w 500"/>
                  <a:gd name="T75" fmla="*/ 359 h 1237"/>
                  <a:gd name="T76" fmla="*/ 43 w 500"/>
                  <a:gd name="T77" fmla="*/ 371 h 1237"/>
                  <a:gd name="T78" fmla="*/ 97 w 500"/>
                  <a:gd name="T79" fmla="*/ 437 h 1237"/>
                  <a:gd name="T80" fmla="*/ 168 w 500"/>
                  <a:gd name="T81" fmla="*/ 520 h 1237"/>
                  <a:gd name="T82" fmla="*/ 223 w 500"/>
                  <a:gd name="T83" fmla="*/ 580 h 1237"/>
                  <a:gd name="T84" fmla="*/ 239 w 500"/>
                  <a:gd name="T85" fmla="*/ 686 h 1237"/>
                  <a:gd name="T86" fmla="*/ 261 w 500"/>
                  <a:gd name="T87" fmla="*/ 784 h 1237"/>
                  <a:gd name="T88" fmla="*/ 280 w 500"/>
                  <a:gd name="T89" fmla="*/ 872 h 1237"/>
                  <a:gd name="T90" fmla="*/ 296 w 500"/>
                  <a:gd name="T91" fmla="*/ 941 h 1237"/>
                  <a:gd name="T92" fmla="*/ 311 w 500"/>
                  <a:gd name="T93" fmla="*/ 1000 h 1237"/>
                  <a:gd name="T94" fmla="*/ 356 w 500"/>
                  <a:gd name="T95" fmla="*/ 976 h 1237"/>
                  <a:gd name="T96" fmla="*/ 339 w 500"/>
                  <a:gd name="T97" fmla="*/ 907 h 1237"/>
                  <a:gd name="T98" fmla="*/ 325 w 500"/>
                  <a:gd name="T99" fmla="*/ 841 h 1237"/>
                  <a:gd name="T100" fmla="*/ 320 w 500"/>
                  <a:gd name="T101" fmla="*/ 779 h 1237"/>
                  <a:gd name="T102" fmla="*/ 363 w 500"/>
                  <a:gd name="T103" fmla="*/ 722 h 1237"/>
                  <a:gd name="T104" fmla="*/ 403 w 500"/>
                  <a:gd name="T105" fmla="*/ 660 h 1237"/>
                  <a:gd name="T106" fmla="*/ 434 w 500"/>
                  <a:gd name="T107" fmla="*/ 606 h 1237"/>
                  <a:gd name="T108" fmla="*/ 498 w 500"/>
                  <a:gd name="T109" fmla="*/ 625 h 1237"/>
                  <a:gd name="T110" fmla="*/ 488 w 500"/>
                  <a:gd name="T111" fmla="*/ 717 h 1237"/>
                  <a:gd name="T112" fmla="*/ 474 w 500"/>
                  <a:gd name="T113" fmla="*/ 817 h 1237"/>
                  <a:gd name="T114" fmla="*/ 455 w 500"/>
                  <a:gd name="T115" fmla="*/ 917 h 1237"/>
                  <a:gd name="T116" fmla="*/ 431 w 500"/>
                  <a:gd name="T117" fmla="*/ 1014 h 1237"/>
                  <a:gd name="T118" fmla="*/ 408 w 500"/>
                  <a:gd name="T119" fmla="*/ 1102 h 1237"/>
                  <a:gd name="T120" fmla="*/ 379 w 500"/>
                  <a:gd name="T121" fmla="*/ 1173 h 1237"/>
                  <a:gd name="T122" fmla="*/ 356 w 500"/>
                  <a:gd name="T123" fmla="*/ 1226 h 1237"/>
                  <a:gd name="T124" fmla="*/ 306 w 500"/>
                  <a:gd name="T125" fmla="*/ 1209 h 12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0"/>
                  <a:gd name="T190" fmla="*/ 0 h 1237"/>
                  <a:gd name="T191" fmla="*/ 500 w 500"/>
                  <a:gd name="T192" fmla="*/ 1237 h 12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0" h="1237">
                    <a:moveTo>
                      <a:pt x="306" y="1209"/>
                    </a:moveTo>
                    <a:lnTo>
                      <a:pt x="303" y="1207"/>
                    </a:lnTo>
                    <a:lnTo>
                      <a:pt x="301" y="1204"/>
                    </a:lnTo>
                    <a:lnTo>
                      <a:pt x="299" y="1199"/>
                    </a:lnTo>
                    <a:lnTo>
                      <a:pt x="294" y="1192"/>
                    </a:lnTo>
                    <a:lnTo>
                      <a:pt x="292" y="1188"/>
                    </a:lnTo>
                    <a:lnTo>
                      <a:pt x="287" y="1180"/>
                    </a:lnTo>
                    <a:lnTo>
                      <a:pt x="284" y="1176"/>
                    </a:lnTo>
                    <a:lnTo>
                      <a:pt x="282" y="1171"/>
                    </a:lnTo>
                    <a:lnTo>
                      <a:pt x="280" y="1164"/>
                    </a:lnTo>
                    <a:lnTo>
                      <a:pt x="275" y="1159"/>
                    </a:lnTo>
                    <a:lnTo>
                      <a:pt x="273" y="1152"/>
                    </a:lnTo>
                    <a:lnTo>
                      <a:pt x="268" y="1145"/>
                    </a:lnTo>
                    <a:lnTo>
                      <a:pt x="263" y="1135"/>
                    </a:lnTo>
                    <a:lnTo>
                      <a:pt x="258" y="1128"/>
                    </a:lnTo>
                    <a:lnTo>
                      <a:pt x="256" y="1119"/>
                    </a:lnTo>
                    <a:lnTo>
                      <a:pt x="251" y="1109"/>
                    </a:lnTo>
                    <a:lnTo>
                      <a:pt x="244" y="1102"/>
                    </a:lnTo>
                    <a:lnTo>
                      <a:pt x="239" y="1093"/>
                    </a:lnTo>
                    <a:lnTo>
                      <a:pt x="235" y="1081"/>
                    </a:lnTo>
                    <a:lnTo>
                      <a:pt x="230" y="1074"/>
                    </a:lnTo>
                    <a:lnTo>
                      <a:pt x="225" y="1062"/>
                    </a:lnTo>
                    <a:lnTo>
                      <a:pt x="221" y="1050"/>
                    </a:lnTo>
                    <a:lnTo>
                      <a:pt x="213" y="1038"/>
                    </a:lnTo>
                    <a:lnTo>
                      <a:pt x="209" y="1026"/>
                    </a:lnTo>
                    <a:lnTo>
                      <a:pt x="202" y="1014"/>
                    </a:lnTo>
                    <a:lnTo>
                      <a:pt x="197" y="1005"/>
                    </a:lnTo>
                    <a:lnTo>
                      <a:pt x="190" y="990"/>
                    </a:lnTo>
                    <a:lnTo>
                      <a:pt x="185" y="979"/>
                    </a:lnTo>
                    <a:lnTo>
                      <a:pt x="180" y="964"/>
                    </a:lnTo>
                    <a:lnTo>
                      <a:pt x="173" y="952"/>
                    </a:lnTo>
                    <a:lnTo>
                      <a:pt x="168" y="938"/>
                    </a:lnTo>
                    <a:lnTo>
                      <a:pt x="161" y="924"/>
                    </a:lnTo>
                    <a:lnTo>
                      <a:pt x="154" y="910"/>
                    </a:lnTo>
                    <a:lnTo>
                      <a:pt x="149" y="895"/>
                    </a:lnTo>
                    <a:lnTo>
                      <a:pt x="142" y="884"/>
                    </a:lnTo>
                    <a:lnTo>
                      <a:pt x="135" y="869"/>
                    </a:lnTo>
                    <a:lnTo>
                      <a:pt x="131" y="853"/>
                    </a:lnTo>
                    <a:lnTo>
                      <a:pt x="126" y="838"/>
                    </a:lnTo>
                    <a:lnTo>
                      <a:pt x="119" y="824"/>
                    </a:lnTo>
                    <a:lnTo>
                      <a:pt x="114" y="810"/>
                    </a:lnTo>
                    <a:lnTo>
                      <a:pt x="107" y="793"/>
                    </a:lnTo>
                    <a:lnTo>
                      <a:pt x="102" y="779"/>
                    </a:lnTo>
                    <a:lnTo>
                      <a:pt x="97" y="762"/>
                    </a:lnTo>
                    <a:lnTo>
                      <a:pt x="90" y="748"/>
                    </a:lnTo>
                    <a:lnTo>
                      <a:pt x="86" y="732"/>
                    </a:lnTo>
                    <a:lnTo>
                      <a:pt x="78" y="715"/>
                    </a:lnTo>
                    <a:lnTo>
                      <a:pt x="74" y="698"/>
                    </a:lnTo>
                    <a:lnTo>
                      <a:pt x="69" y="682"/>
                    </a:lnTo>
                    <a:lnTo>
                      <a:pt x="64" y="667"/>
                    </a:lnTo>
                    <a:lnTo>
                      <a:pt x="59" y="651"/>
                    </a:lnTo>
                    <a:lnTo>
                      <a:pt x="55" y="634"/>
                    </a:lnTo>
                    <a:lnTo>
                      <a:pt x="50" y="620"/>
                    </a:lnTo>
                    <a:lnTo>
                      <a:pt x="45" y="603"/>
                    </a:lnTo>
                    <a:lnTo>
                      <a:pt x="41" y="587"/>
                    </a:lnTo>
                    <a:lnTo>
                      <a:pt x="36" y="570"/>
                    </a:lnTo>
                    <a:lnTo>
                      <a:pt x="33" y="553"/>
                    </a:lnTo>
                    <a:lnTo>
                      <a:pt x="29" y="537"/>
                    </a:lnTo>
                    <a:lnTo>
                      <a:pt x="24" y="520"/>
                    </a:lnTo>
                    <a:lnTo>
                      <a:pt x="22" y="504"/>
                    </a:lnTo>
                    <a:lnTo>
                      <a:pt x="19" y="489"/>
                    </a:lnTo>
                    <a:lnTo>
                      <a:pt x="17" y="473"/>
                    </a:lnTo>
                    <a:lnTo>
                      <a:pt x="14" y="456"/>
                    </a:lnTo>
                    <a:lnTo>
                      <a:pt x="12" y="439"/>
                    </a:lnTo>
                    <a:lnTo>
                      <a:pt x="10" y="425"/>
                    </a:lnTo>
                    <a:lnTo>
                      <a:pt x="7" y="411"/>
                    </a:lnTo>
                    <a:lnTo>
                      <a:pt x="5" y="394"/>
                    </a:lnTo>
                    <a:lnTo>
                      <a:pt x="5" y="380"/>
                    </a:lnTo>
                    <a:lnTo>
                      <a:pt x="3" y="368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0" y="323"/>
                    </a:lnTo>
                    <a:lnTo>
                      <a:pt x="0" y="311"/>
                    </a:lnTo>
                    <a:lnTo>
                      <a:pt x="0" y="299"/>
                    </a:lnTo>
                    <a:lnTo>
                      <a:pt x="0" y="287"/>
                    </a:lnTo>
                    <a:lnTo>
                      <a:pt x="3" y="273"/>
                    </a:lnTo>
                    <a:lnTo>
                      <a:pt x="3" y="264"/>
                    </a:lnTo>
                    <a:lnTo>
                      <a:pt x="3" y="249"/>
                    </a:lnTo>
                    <a:lnTo>
                      <a:pt x="3" y="238"/>
                    </a:lnTo>
                    <a:lnTo>
                      <a:pt x="5" y="226"/>
                    </a:lnTo>
                    <a:lnTo>
                      <a:pt x="5" y="216"/>
                    </a:lnTo>
                    <a:lnTo>
                      <a:pt x="7" y="207"/>
                    </a:lnTo>
                    <a:lnTo>
                      <a:pt x="7" y="195"/>
                    </a:lnTo>
                    <a:lnTo>
                      <a:pt x="10" y="185"/>
                    </a:lnTo>
                    <a:lnTo>
                      <a:pt x="14" y="176"/>
                    </a:lnTo>
                    <a:lnTo>
                      <a:pt x="17" y="166"/>
                    </a:lnTo>
                    <a:lnTo>
                      <a:pt x="19" y="157"/>
                    </a:lnTo>
                    <a:lnTo>
                      <a:pt x="22" y="147"/>
                    </a:lnTo>
                    <a:lnTo>
                      <a:pt x="24" y="138"/>
                    </a:lnTo>
                    <a:lnTo>
                      <a:pt x="29" y="131"/>
                    </a:lnTo>
                    <a:lnTo>
                      <a:pt x="31" y="124"/>
                    </a:lnTo>
                    <a:lnTo>
                      <a:pt x="33" y="114"/>
                    </a:lnTo>
                    <a:lnTo>
                      <a:pt x="38" y="109"/>
                    </a:lnTo>
                    <a:lnTo>
                      <a:pt x="41" y="100"/>
                    </a:lnTo>
                    <a:lnTo>
                      <a:pt x="45" y="93"/>
                    </a:lnTo>
                    <a:lnTo>
                      <a:pt x="48" y="86"/>
                    </a:lnTo>
                    <a:lnTo>
                      <a:pt x="52" y="78"/>
                    </a:lnTo>
                    <a:lnTo>
                      <a:pt x="59" y="71"/>
                    </a:lnTo>
                    <a:lnTo>
                      <a:pt x="62" y="67"/>
                    </a:lnTo>
                    <a:lnTo>
                      <a:pt x="69" y="59"/>
                    </a:lnTo>
                    <a:lnTo>
                      <a:pt x="74" y="55"/>
                    </a:lnTo>
                    <a:lnTo>
                      <a:pt x="76" y="50"/>
                    </a:lnTo>
                    <a:lnTo>
                      <a:pt x="83" y="45"/>
                    </a:lnTo>
                    <a:lnTo>
                      <a:pt x="88" y="40"/>
                    </a:lnTo>
                    <a:lnTo>
                      <a:pt x="93" y="36"/>
                    </a:lnTo>
                    <a:lnTo>
                      <a:pt x="100" y="31"/>
                    </a:lnTo>
                    <a:lnTo>
                      <a:pt x="104" y="26"/>
                    </a:lnTo>
                    <a:lnTo>
                      <a:pt x="112" y="24"/>
                    </a:lnTo>
                    <a:lnTo>
                      <a:pt x="116" y="21"/>
                    </a:lnTo>
                    <a:lnTo>
                      <a:pt x="121" y="17"/>
                    </a:lnTo>
                    <a:lnTo>
                      <a:pt x="128" y="14"/>
                    </a:lnTo>
                    <a:lnTo>
                      <a:pt x="135" y="12"/>
                    </a:lnTo>
                    <a:lnTo>
                      <a:pt x="142" y="10"/>
                    </a:lnTo>
                    <a:lnTo>
                      <a:pt x="147" y="5"/>
                    </a:lnTo>
                    <a:lnTo>
                      <a:pt x="154" y="5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3" y="0"/>
                    </a:lnTo>
                    <a:lnTo>
                      <a:pt x="230" y="2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4" y="5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5" y="12"/>
                    </a:lnTo>
                    <a:lnTo>
                      <a:pt x="282" y="14"/>
                    </a:lnTo>
                    <a:lnTo>
                      <a:pt x="292" y="19"/>
                    </a:lnTo>
                    <a:lnTo>
                      <a:pt x="296" y="24"/>
                    </a:lnTo>
                    <a:lnTo>
                      <a:pt x="303" y="29"/>
                    </a:lnTo>
                    <a:lnTo>
                      <a:pt x="311" y="33"/>
                    </a:lnTo>
                    <a:lnTo>
                      <a:pt x="318" y="38"/>
                    </a:lnTo>
                    <a:lnTo>
                      <a:pt x="322" y="43"/>
                    </a:lnTo>
                    <a:lnTo>
                      <a:pt x="329" y="50"/>
                    </a:lnTo>
                    <a:lnTo>
                      <a:pt x="337" y="55"/>
                    </a:lnTo>
                    <a:lnTo>
                      <a:pt x="341" y="62"/>
                    </a:lnTo>
                    <a:lnTo>
                      <a:pt x="348" y="69"/>
                    </a:lnTo>
                    <a:lnTo>
                      <a:pt x="353" y="74"/>
                    </a:lnTo>
                    <a:lnTo>
                      <a:pt x="360" y="83"/>
                    </a:lnTo>
                    <a:lnTo>
                      <a:pt x="365" y="90"/>
                    </a:lnTo>
                    <a:lnTo>
                      <a:pt x="372" y="97"/>
                    </a:lnTo>
                    <a:lnTo>
                      <a:pt x="377" y="105"/>
                    </a:lnTo>
                    <a:lnTo>
                      <a:pt x="382" y="114"/>
                    </a:lnTo>
                    <a:lnTo>
                      <a:pt x="386" y="121"/>
                    </a:lnTo>
                    <a:lnTo>
                      <a:pt x="391" y="128"/>
                    </a:lnTo>
                    <a:lnTo>
                      <a:pt x="396" y="138"/>
                    </a:lnTo>
                    <a:lnTo>
                      <a:pt x="403" y="147"/>
                    </a:lnTo>
                    <a:lnTo>
                      <a:pt x="408" y="157"/>
                    </a:lnTo>
                    <a:lnTo>
                      <a:pt x="410" y="164"/>
                    </a:lnTo>
                    <a:lnTo>
                      <a:pt x="415" y="176"/>
                    </a:lnTo>
                    <a:lnTo>
                      <a:pt x="419" y="183"/>
                    </a:lnTo>
                    <a:lnTo>
                      <a:pt x="424" y="195"/>
                    </a:lnTo>
                    <a:lnTo>
                      <a:pt x="429" y="202"/>
                    </a:lnTo>
                    <a:lnTo>
                      <a:pt x="431" y="211"/>
                    </a:lnTo>
                    <a:lnTo>
                      <a:pt x="436" y="221"/>
                    </a:lnTo>
                    <a:lnTo>
                      <a:pt x="438" y="233"/>
                    </a:lnTo>
                    <a:lnTo>
                      <a:pt x="443" y="240"/>
                    </a:lnTo>
                    <a:lnTo>
                      <a:pt x="448" y="252"/>
                    </a:lnTo>
                    <a:lnTo>
                      <a:pt x="450" y="261"/>
                    </a:lnTo>
                    <a:lnTo>
                      <a:pt x="455" y="273"/>
                    </a:lnTo>
                    <a:lnTo>
                      <a:pt x="457" y="280"/>
                    </a:lnTo>
                    <a:lnTo>
                      <a:pt x="460" y="292"/>
                    </a:lnTo>
                    <a:lnTo>
                      <a:pt x="462" y="302"/>
                    </a:lnTo>
                    <a:lnTo>
                      <a:pt x="467" y="311"/>
                    </a:lnTo>
                    <a:lnTo>
                      <a:pt x="469" y="321"/>
                    </a:lnTo>
                    <a:lnTo>
                      <a:pt x="472" y="333"/>
                    </a:lnTo>
                    <a:lnTo>
                      <a:pt x="474" y="342"/>
                    </a:lnTo>
                    <a:lnTo>
                      <a:pt x="476" y="352"/>
                    </a:lnTo>
                    <a:lnTo>
                      <a:pt x="479" y="361"/>
                    </a:lnTo>
                    <a:lnTo>
                      <a:pt x="479" y="371"/>
                    </a:lnTo>
                    <a:lnTo>
                      <a:pt x="483" y="380"/>
                    </a:lnTo>
                    <a:lnTo>
                      <a:pt x="486" y="390"/>
                    </a:lnTo>
                    <a:lnTo>
                      <a:pt x="486" y="399"/>
                    </a:lnTo>
                    <a:lnTo>
                      <a:pt x="488" y="409"/>
                    </a:lnTo>
                    <a:lnTo>
                      <a:pt x="491" y="418"/>
                    </a:lnTo>
                    <a:lnTo>
                      <a:pt x="493" y="428"/>
                    </a:lnTo>
                    <a:lnTo>
                      <a:pt x="493" y="437"/>
                    </a:lnTo>
                    <a:lnTo>
                      <a:pt x="493" y="444"/>
                    </a:lnTo>
                    <a:lnTo>
                      <a:pt x="495" y="454"/>
                    </a:lnTo>
                    <a:lnTo>
                      <a:pt x="498" y="461"/>
                    </a:lnTo>
                    <a:lnTo>
                      <a:pt x="498" y="470"/>
                    </a:lnTo>
                    <a:lnTo>
                      <a:pt x="498" y="477"/>
                    </a:lnTo>
                    <a:lnTo>
                      <a:pt x="500" y="485"/>
                    </a:lnTo>
                    <a:lnTo>
                      <a:pt x="500" y="494"/>
                    </a:lnTo>
                    <a:lnTo>
                      <a:pt x="500" y="499"/>
                    </a:lnTo>
                    <a:lnTo>
                      <a:pt x="500" y="504"/>
                    </a:lnTo>
                    <a:lnTo>
                      <a:pt x="500" y="511"/>
                    </a:lnTo>
                    <a:lnTo>
                      <a:pt x="500" y="515"/>
                    </a:lnTo>
                    <a:lnTo>
                      <a:pt x="500" y="523"/>
                    </a:lnTo>
                    <a:lnTo>
                      <a:pt x="500" y="527"/>
                    </a:lnTo>
                    <a:lnTo>
                      <a:pt x="500" y="534"/>
                    </a:lnTo>
                    <a:lnTo>
                      <a:pt x="500" y="542"/>
                    </a:lnTo>
                    <a:lnTo>
                      <a:pt x="500" y="549"/>
                    </a:lnTo>
                    <a:lnTo>
                      <a:pt x="500" y="553"/>
                    </a:lnTo>
                    <a:lnTo>
                      <a:pt x="500" y="561"/>
                    </a:lnTo>
                    <a:lnTo>
                      <a:pt x="500" y="568"/>
                    </a:lnTo>
                    <a:lnTo>
                      <a:pt x="500" y="577"/>
                    </a:lnTo>
                    <a:lnTo>
                      <a:pt x="500" y="584"/>
                    </a:lnTo>
                    <a:lnTo>
                      <a:pt x="500" y="591"/>
                    </a:lnTo>
                    <a:lnTo>
                      <a:pt x="500" y="599"/>
                    </a:lnTo>
                    <a:lnTo>
                      <a:pt x="491" y="599"/>
                    </a:lnTo>
                    <a:lnTo>
                      <a:pt x="483" y="599"/>
                    </a:lnTo>
                    <a:lnTo>
                      <a:pt x="476" y="596"/>
                    </a:lnTo>
                    <a:lnTo>
                      <a:pt x="469" y="596"/>
                    </a:lnTo>
                    <a:lnTo>
                      <a:pt x="460" y="596"/>
                    </a:lnTo>
                    <a:lnTo>
                      <a:pt x="453" y="596"/>
                    </a:lnTo>
                    <a:lnTo>
                      <a:pt x="446" y="596"/>
                    </a:lnTo>
                    <a:lnTo>
                      <a:pt x="438" y="596"/>
                    </a:lnTo>
                    <a:lnTo>
                      <a:pt x="443" y="591"/>
                    </a:lnTo>
                    <a:lnTo>
                      <a:pt x="446" y="587"/>
                    </a:lnTo>
                    <a:lnTo>
                      <a:pt x="448" y="582"/>
                    </a:lnTo>
                    <a:lnTo>
                      <a:pt x="450" y="580"/>
                    </a:lnTo>
                    <a:lnTo>
                      <a:pt x="453" y="572"/>
                    </a:lnTo>
                    <a:lnTo>
                      <a:pt x="455" y="572"/>
                    </a:lnTo>
                    <a:lnTo>
                      <a:pt x="419" y="558"/>
                    </a:lnTo>
                    <a:lnTo>
                      <a:pt x="415" y="565"/>
                    </a:lnTo>
                    <a:lnTo>
                      <a:pt x="412" y="570"/>
                    </a:lnTo>
                    <a:lnTo>
                      <a:pt x="410" y="577"/>
                    </a:lnTo>
                    <a:lnTo>
                      <a:pt x="408" y="584"/>
                    </a:lnTo>
                    <a:lnTo>
                      <a:pt x="403" y="589"/>
                    </a:lnTo>
                    <a:lnTo>
                      <a:pt x="401" y="596"/>
                    </a:lnTo>
                    <a:lnTo>
                      <a:pt x="396" y="603"/>
                    </a:lnTo>
                    <a:lnTo>
                      <a:pt x="393" y="608"/>
                    </a:lnTo>
                    <a:lnTo>
                      <a:pt x="389" y="613"/>
                    </a:lnTo>
                    <a:lnTo>
                      <a:pt x="386" y="620"/>
                    </a:lnTo>
                    <a:lnTo>
                      <a:pt x="382" y="627"/>
                    </a:lnTo>
                    <a:lnTo>
                      <a:pt x="379" y="632"/>
                    </a:lnTo>
                    <a:lnTo>
                      <a:pt x="374" y="639"/>
                    </a:lnTo>
                    <a:lnTo>
                      <a:pt x="372" y="646"/>
                    </a:lnTo>
                    <a:lnTo>
                      <a:pt x="367" y="651"/>
                    </a:lnTo>
                    <a:lnTo>
                      <a:pt x="363" y="656"/>
                    </a:lnTo>
                    <a:lnTo>
                      <a:pt x="358" y="663"/>
                    </a:lnTo>
                    <a:lnTo>
                      <a:pt x="353" y="667"/>
                    </a:lnTo>
                    <a:lnTo>
                      <a:pt x="351" y="672"/>
                    </a:lnTo>
                    <a:lnTo>
                      <a:pt x="346" y="677"/>
                    </a:lnTo>
                    <a:lnTo>
                      <a:pt x="341" y="682"/>
                    </a:lnTo>
                    <a:lnTo>
                      <a:pt x="339" y="689"/>
                    </a:lnTo>
                    <a:lnTo>
                      <a:pt x="334" y="694"/>
                    </a:lnTo>
                    <a:lnTo>
                      <a:pt x="332" y="698"/>
                    </a:lnTo>
                    <a:lnTo>
                      <a:pt x="325" y="705"/>
                    </a:lnTo>
                    <a:lnTo>
                      <a:pt x="318" y="715"/>
                    </a:lnTo>
                    <a:lnTo>
                      <a:pt x="311" y="722"/>
                    </a:lnTo>
                    <a:lnTo>
                      <a:pt x="306" y="732"/>
                    </a:lnTo>
                    <a:lnTo>
                      <a:pt x="303" y="717"/>
                    </a:lnTo>
                    <a:lnTo>
                      <a:pt x="299" y="703"/>
                    </a:lnTo>
                    <a:lnTo>
                      <a:pt x="296" y="691"/>
                    </a:lnTo>
                    <a:lnTo>
                      <a:pt x="294" y="677"/>
                    </a:lnTo>
                    <a:lnTo>
                      <a:pt x="292" y="665"/>
                    </a:lnTo>
                    <a:lnTo>
                      <a:pt x="289" y="651"/>
                    </a:lnTo>
                    <a:lnTo>
                      <a:pt x="287" y="639"/>
                    </a:lnTo>
                    <a:lnTo>
                      <a:pt x="284" y="625"/>
                    </a:lnTo>
                    <a:lnTo>
                      <a:pt x="282" y="613"/>
                    </a:lnTo>
                    <a:lnTo>
                      <a:pt x="280" y="599"/>
                    </a:lnTo>
                    <a:lnTo>
                      <a:pt x="280" y="587"/>
                    </a:lnTo>
                    <a:lnTo>
                      <a:pt x="277" y="575"/>
                    </a:lnTo>
                    <a:lnTo>
                      <a:pt x="275" y="563"/>
                    </a:lnTo>
                    <a:lnTo>
                      <a:pt x="273" y="551"/>
                    </a:lnTo>
                    <a:lnTo>
                      <a:pt x="270" y="539"/>
                    </a:lnTo>
                    <a:lnTo>
                      <a:pt x="270" y="527"/>
                    </a:lnTo>
                    <a:lnTo>
                      <a:pt x="268" y="515"/>
                    </a:lnTo>
                    <a:lnTo>
                      <a:pt x="268" y="504"/>
                    </a:lnTo>
                    <a:lnTo>
                      <a:pt x="266" y="492"/>
                    </a:lnTo>
                    <a:lnTo>
                      <a:pt x="263" y="482"/>
                    </a:lnTo>
                    <a:lnTo>
                      <a:pt x="263" y="470"/>
                    </a:lnTo>
                    <a:lnTo>
                      <a:pt x="261" y="458"/>
                    </a:lnTo>
                    <a:lnTo>
                      <a:pt x="258" y="449"/>
                    </a:lnTo>
                    <a:lnTo>
                      <a:pt x="258" y="439"/>
                    </a:lnTo>
                    <a:lnTo>
                      <a:pt x="256" y="428"/>
                    </a:lnTo>
                    <a:lnTo>
                      <a:pt x="256" y="416"/>
                    </a:lnTo>
                    <a:lnTo>
                      <a:pt x="254" y="406"/>
                    </a:lnTo>
                    <a:lnTo>
                      <a:pt x="254" y="397"/>
                    </a:lnTo>
                    <a:lnTo>
                      <a:pt x="251" y="387"/>
                    </a:lnTo>
                    <a:lnTo>
                      <a:pt x="251" y="378"/>
                    </a:lnTo>
                    <a:lnTo>
                      <a:pt x="249" y="368"/>
                    </a:lnTo>
                    <a:lnTo>
                      <a:pt x="249" y="361"/>
                    </a:lnTo>
                    <a:lnTo>
                      <a:pt x="249" y="349"/>
                    </a:lnTo>
                    <a:lnTo>
                      <a:pt x="247" y="342"/>
                    </a:lnTo>
                    <a:lnTo>
                      <a:pt x="244" y="333"/>
                    </a:lnTo>
                    <a:lnTo>
                      <a:pt x="244" y="323"/>
                    </a:lnTo>
                    <a:lnTo>
                      <a:pt x="242" y="316"/>
                    </a:lnTo>
                    <a:lnTo>
                      <a:pt x="242" y="309"/>
                    </a:lnTo>
                    <a:lnTo>
                      <a:pt x="242" y="302"/>
                    </a:lnTo>
                    <a:lnTo>
                      <a:pt x="242" y="295"/>
                    </a:lnTo>
                    <a:lnTo>
                      <a:pt x="239" y="287"/>
                    </a:lnTo>
                    <a:lnTo>
                      <a:pt x="239" y="280"/>
                    </a:lnTo>
                    <a:lnTo>
                      <a:pt x="239" y="273"/>
                    </a:lnTo>
                    <a:lnTo>
                      <a:pt x="239" y="268"/>
                    </a:lnTo>
                    <a:lnTo>
                      <a:pt x="237" y="261"/>
                    </a:lnTo>
                    <a:lnTo>
                      <a:pt x="237" y="254"/>
                    </a:lnTo>
                    <a:lnTo>
                      <a:pt x="237" y="249"/>
                    </a:lnTo>
                    <a:lnTo>
                      <a:pt x="237" y="247"/>
                    </a:lnTo>
                    <a:lnTo>
                      <a:pt x="237" y="240"/>
                    </a:lnTo>
                    <a:lnTo>
                      <a:pt x="235" y="235"/>
                    </a:lnTo>
                    <a:lnTo>
                      <a:pt x="235" y="233"/>
                    </a:lnTo>
                    <a:lnTo>
                      <a:pt x="235" y="228"/>
                    </a:lnTo>
                    <a:lnTo>
                      <a:pt x="235" y="221"/>
                    </a:lnTo>
                    <a:lnTo>
                      <a:pt x="235" y="216"/>
                    </a:lnTo>
                    <a:lnTo>
                      <a:pt x="235" y="209"/>
                    </a:lnTo>
                    <a:lnTo>
                      <a:pt x="235" y="207"/>
                    </a:lnTo>
                    <a:lnTo>
                      <a:pt x="235" y="204"/>
                    </a:lnTo>
                    <a:lnTo>
                      <a:pt x="190" y="207"/>
                    </a:lnTo>
                    <a:lnTo>
                      <a:pt x="187" y="216"/>
                    </a:lnTo>
                    <a:lnTo>
                      <a:pt x="187" y="223"/>
                    </a:lnTo>
                    <a:lnTo>
                      <a:pt x="187" y="233"/>
                    </a:lnTo>
                    <a:lnTo>
                      <a:pt x="187" y="240"/>
                    </a:lnTo>
                    <a:lnTo>
                      <a:pt x="187" y="247"/>
                    </a:lnTo>
                    <a:lnTo>
                      <a:pt x="187" y="259"/>
                    </a:lnTo>
                    <a:lnTo>
                      <a:pt x="187" y="266"/>
                    </a:lnTo>
                    <a:lnTo>
                      <a:pt x="187" y="276"/>
                    </a:lnTo>
                    <a:lnTo>
                      <a:pt x="187" y="285"/>
                    </a:lnTo>
                    <a:lnTo>
                      <a:pt x="187" y="295"/>
                    </a:lnTo>
                    <a:lnTo>
                      <a:pt x="187" y="302"/>
                    </a:lnTo>
                    <a:lnTo>
                      <a:pt x="190" y="311"/>
                    </a:lnTo>
                    <a:lnTo>
                      <a:pt x="190" y="316"/>
                    </a:lnTo>
                    <a:lnTo>
                      <a:pt x="190" y="321"/>
                    </a:lnTo>
                    <a:lnTo>
                      <a:pt x="190" y="325"/>
                    </a:lnTo>
                    <a:lnTo>
                      <a:pt x="190" y="330"/>
                    </a:lnTo>
                    <a:lnTo>
                      <a:pt x="190" y="335"/>
                    </a:lnTo>
                    <a:lnTo>
                      <a:pt x="190" y="340"/>
                    </a:lnTo>
                    <a:lnTo>
                      <a:pt x="192" y="344"/>
                    </a:lnTo>
                    <a:lnTo>
                      <a:pt x="192" y="349"/>
                    </a:lnTo>
                    <a:lnTo>
                      <a:pt x="192" y="359"/>
                    </a:lnTo>
                    <a:lnTo>
                      <a:pt x="194" y="368"/>
                    </a:lnTo>
                    <a:lnTo>
                      <a:pt x="194" y="373"/>
                    </a:lnTo>
                    <a:lnTo>
                      <a:pt x="194" y="378"/>
                    </a:lnTo>
                    <a:lnTo>
                      <a:pt x="194" y="382"/>
                    </a:lnTo>
                    <a:lnTo>
                      <a:pt x="194" y="387"/>
                    </a:lnTo>
                    <a:lnTo>
                      <a:pt x="194" y="392"/>
                    </a:lnTo>
                    <a:lnTo>
                      <a:pt x="197" y="399"/>
                    </a:lnTo>
                    <a:lnTo>
                      <a:pt x="197" y="404"/>
                    </a:lnTo>
                    <a:lnTo>
                      <a:pt x="197" y="409"/>
                    </a:lnTo>
                    <a:lnTo>
                      <a:pt x="197" y="413"/>
                    </a:lnTo>
                    <a:lnTo>
                      <a:pt x="199" y="418"/>
                    </a:lnTo>
                    <a:lnTo>
                      <a:pt x="199" y="423"/>
                    </a:lnTo>
                    <a:lnTo>
                      <a:pt x="199" y="428"/>
                    </a:lnTo>
                    <a:lnTo>
                      <a:pt x="199" y="432"/>
                    </a:lnTo>
                    <a:lnTo>
                      <a:pt x="199" y="437"/>
                    </a:lnTo>
                    <a:lnTo>
                      <a:pt x="202" y="442"/>
                    </a:lnTo>
                    <a:lnTo>
                      <a:pt x="202" y="447"/>
                    </a:lnTo>
                    <a:lnTo>
                      <a:pt x="202" y="454"/>
                    </a:lnTo>
                    <a:lnTo>
                      <a:pt x="202" y="458"/>
                    </a:lnTo>
                    <a:lnTo>
                      <a:pt x="204" y="463"/>
                    </a:lnTo>
                    <a:lnTo>
                      <a:pt x="204" y="468"/>
                    </a:lnTo>
                    <a:lnTo>
                      <a:pt x="204" y="473"/>
                    </a:lnTo>
                    <a:lnTo>
                      <a:pt x="204" y="477"/>
                    </a:lnTo>
                    <a:lnTo>
                      <a:pt x="206" y="482"/>
                    </a:lnTo>
                    <a:lnTo>
                      <a:pt x="209" y="487"/>
                    </a:lnTo>
                    <a:lnTo>
                      <a:pt x="209" y="494"/>
                    </a:lnTo>
                    <a:lnTo>
                      <a:pt x="209" y="499"/>
                    </a:lnTo>
                    <a:lnTo>
                      <a:pt x="211" y="504"/>
                    </a:lnTo>
                    <a:lnTo>
                      <a:pt x="211" y="508"/>
                    </a:lnTo>
                    <a:lnTo>
                      <a:pt x="206" y="501"/>
                    </a:lnTo>
                    <a:lnTo>
                      <a:pt x="202" y="496"/>
                    </a:lnTo>
                    <a:lnTo>
                      <a:pt x="197" y="492"/>
                    </a:lnTo>
                    <a:lnTo>
                      <a:pt x="190" y="487"/>
                    </a:lnTo>
                    <a:lnTo>
                      <a:pt x="185" y="480"/>
                    </a:lnTo>
                    <a:lnTo>
                      <a:pt x="180" y="473"/>
                    </a:lnTo>
                    <a:lnTo>
                      <a:pt x="173" y="468"/>
                    </a:lnTo>
                    <a:lnTo>
                      <a:pt x="168" y="461"/>
                    </a:lnTo>
                    <a:lnTo>
                      <a:pt x="161" y="454"/>
                    </a:lnTo>
                    <a:lnTo>
                      <a:pt x="157" y="447"/>
                    </a:lnTo>
                    <a:lnTo>
                      <a:pt x="149" y="439"/>
                    </a:lnTo>
                    <a:lnTo>
                      <a:pt x="145" y="432"/>
                    </a:lnTo>
                    <a:lnTo>
                      <a:pt x="138" y="428"/>
                    </a:lnTo>
                    <a:lnTo>
                      <a:pt x="131" y="420"/>
                    </a:lnTo>
                    <a:lnTo>
                      <a:pt x="126" y="413"/>
                    </a:lnTo>
                    <a:lnTo>
                      <a:pt x="121" y="406"/>
                    </a:lnTo>
                    <a:lnTo>
                      <a:pt x="114" y="399"/>
                    </a:lnTo>
                    <a:lnTo>
                      <a:pt x="109" y="392"/>
                    </a:lnTo>
                    <a:lnTo>
                      <a:pt x="104" y="387"/>
                    </a:lnTo>
                    <a:lnTo>
                      <a:pt x="100" y="380"/>
                    </a:lnTo>
                    <a:lnTo>
                      <a:pt x="93" y="373"/>
                    </a:lnTo>
                    <a:lnTo>
                      <a:pt x="88" y="368"/>
                    </a:lnTo>
                    <a:lnTo>
                      <a:pt x="83" y="361"/>
                    </a:lnTo>
                    <a:lnTo>
                      <a:pt x="78" y="359"/>
                    </a:lnTo>
                    <a:lnTo>
                      <a:pt x="74" y="352"/>
                    </a:lnTo>
                    <a:lnTo>
                      <a:pt x="71" y="347"/>
                    </a:lnTo>
                    <a:lnTo>
                      <a:pt x="69" y="342"/>
                    </a:lnTo>
                    <a:lnTo>
                      <a:pt x="64" y="337"/>
                    </a:lnTo>
                    <a:lnTo>
                      <a:pt x="59" y="328"/>
                    </a:lnTo>
                    <a:lnTo>
                      <a:pt x="57" y="321"/>
                    </a:lnTo>
                    <a:lnTo>
                      <a:pt x="36" y="361"/>
                    </a:lnTo>
                    <a:lnTo>
                      <a:pt x="38" y="363"/>
                    </a:lnTo>
                    <a:lnTo>
                      <a:pt x="43" y="371"/>
                    </a:lnTo>
                    <a:lnTo>
                      <a:pt x="50" y="378"/>
                    </a:lnTo>
                    <a:lnTo>
                      <a:pt x="52" y="382"/>
                    </a:lnTo>
                    <a:lnTo>
                      <a:pt x="57" y="387"/>
                    </a:lnTo>
                    <a:lnTo>
                      <a:pt x="62" y="394"/>
                    </a:lnTo>
                    <a:lnTo>
                      <a:pt x="67" y="401"/>
                    </a:lnTo>
                    <a:lnTo>
                      <a:pt x="71" y="406"/>
                    </a:lnTo>
                    <a:lnTo>
                      <a:pt x="76" y="413"/>
                    </a:lnTo>
                    <a:lnTo>
                      <a:pt x="83" y="420"/>
                    </a:lnTo>
                    <a:lnTo>
                      <a:pt x="90" y="430"/>
                    </a:lnTo>
                    <a:lnTo>
                      <a:pt x="97" y="437"/>
                    </a:lnTo>
                    <a:lnTo>
                      <a:pt x="102" y="444"/>
                    </a:lnTo>
                    <a:lnTo>
                      <a:pt x="109" y="454"/>
                    </a:lnTo>
                    <a:lnTo>
                      <a:pt x="116" y="461"/>
                    </a:lnTo>
                    <a:lnTo>
                      <a:pt x="123" y="470"/>
                    </a:lnTo>
                    <a:lnTo>
                      <a:pt x="131" y="480"/>
                    </a:lnTo>
                    <a:lnTo>
                      <a:pt x="140" y="487"/>
                    </a:lnTo>
                    <a:lnTo>
                      <a:pt x="149" y="496"/>
                    </a:lnTo>
                    <a:lnTo>
                      <a:pt x="157" y="506"/>
                    </a:lnTo>
                    <a:lnTo>
                      <a:pt x="166" y="515"/>
                    </a:lnTo>
                    <a:lnTo>
                      <a:pt x="168" y="520"/>
                    </a:lnTo>
                    <a:lnTo>
                      <a:pt x="173" y="525"/>
                    </a:lnTo>
                    <a:lnTo>
                      <a:pt x="180" y="527"/>
                    </a:lnTo>
                    <a:lnTo>
                      <a:pt x="185" y="534"/>
                    </a:lnTo>
                    <a:lnTo>
                      <a:pt x="192" y="542"/>
                    </a:lnTo>
                    <a:lnTo>
                      <a:pt x="202" y="551"/>
                    </a:lnTo>
                    <a:lnTo>
                      <a:pt x="206" y="556"/>
                    </a:lnTo>
                    <a:lnTo>
                      <a:pt x="211" y="561"/>
                    </a:lnTo>
                    <a:lnTo>
                      <a:pt x="216" y="565"/>
                    </a:lnTo>
                    <a:lnTo>
                      <a:pt x="223" y="570"/>
                    </a:lnTo>
                    <a:lnTo>
                      <a:pt x="223" y="580"/>
                    </a:lnTo>
                    <a:lnTo>
                      <a:pt x="225" y="591"/>
                    </a:lnTo>
                    <a:lnTo>
                      <a:pt x="225" y="601"/>
                    </a:lnTo>
                    <a:lnTo>
                      <a:pt x="228" y="610"/>
                    </a:lnTo>
                    <a:lnTo>
                      <a:pt x="230" y="622"/>
                    </a:lnTo>
                    <a:lnTo>
                      <a:pt x="230" y="634"/>
                    </a:lnTo>
                    <a:lnTo>
                      <a:pt x="232" y="644"/>
                    </a:lnTo>
                    <a:lnTo>
                      <a:pt x="235" y="656"/>
                    </a:lnTo>
                    <a:lnTo>
                      <a:pt x="237" y="665"/>
                    </a:lnTo>
                    <a:lnTo>
                      <a:pt x="239" y="675"/>
                    </a:lnTo>
                    <a:lnTo>
                      <a:pt x="239" y="686"/>
                    </a:lnTo>
                    <a:lnTo>
                      <a:pt x="242" y="696"/>
                    </a:lnTo>
                    <a:lnTo>
                      <a:pt x="244" y="705"/>
                    </a:lnTo>
                    <a:lnTo>
                      <a:pt x="247" y="715"/>
                    </a:lnTo>
                    <a:lnTo>
                      <a:pt x="249" y="724"/>
                    </a:lnTo>
                    <a:lnTo>
                      <a:pt x="251" y="736"/>
                    </a:lnTo>
                    <a:lnTo>
                      <a:pt x="254" y="746"/>
                    </a:lnTo>
                    <a:lnTo>
                      <a:pt x="256" y="755"/>
                    </a:lnTo>
                    <a:lnTo>
                      <a:pt x="256" y="765"/>
                    </a:lnTo>
                    <a:lnTo>
                      <a:pt x="258" y="774"/>
                    </a:lnTo>
                    <a:lnTo>
                      <a:pt x="261" y="784"/>
                    </a:lnTo>
                    <a:lnTo>
                      <a:pt x="263" y="791"/>
                    </a:lnTo>
                    <a:lnTo>
                      <a:pt x="266" y="803"/>
                    </a:lnTo>
                    <a:lnTo>
                      <a:pt x="268" y="812"/>
                    </a:lnTo>
                    <a:lnTo>
                      <a:pt x="268" y="819"/>
                    </a:lnTo>
                    <a:lnTo>
                      <a:pt x="270" y="829"/>
                    </a:lnTo>
                    <a:lnTo>
                      <a:pt x="273" y="838"/>
                    </a:lnTo>
                    <a:lnTo>
                      <a:pt x="275" y="846"/>
                    </a:lnTo>
                    <a:lnTo>
                      <a:pt x="277" y="855"/>
                    </a:lnTo>
                    <a:lnTo>
                      <a:pt x="280" y="862"/>
                    </a:lnTo>
                    <a:lnTo>
                      <a:pt x="280" y="872"/>
                    </a:lnTo>
                    <a:lnTo>
                      <a:pt x="282" y="879"/>
                    </a:lnTo>
                    <a:lnTo>
                      <a:pt x="282" y="886"/>
                    </a:lnTo>
                    <a:lnTo>
                      <a:pt x="284" y="895"/>
                    </a:lnTo>
                    <a:lnTo>
                      <a:pt x="287" y="900"/>
                    </a:lnTo>
                    <a:lnTo>
                      <a:pt x="287" y="910"/>
                    </a:lnTo>
                    <a:lnTo>
                      <a:pt x="289" y="914"/>
                    </a:lnTo>
                    <a:lnTo>
                      <a:pt x="292" y="922"/>
                    </a:lnTo>
                    <a:lnTo>
                      <a:pt x="294" y="929"/>
                    </a:lnTo>
                    <a:lnTo>
                      <a:pt x="296" y="936"/>
                    </a:lnTo>
                    <a:lnTo>
                      <a:pt x="296" y="941"/>
                    </a:lnTo>
                    <a:lnTo>
                      <a:pt x="299" y="948"/>
                    </a:lnTo>
                    <a:lnTo>
                      <a:pt x="299" y="952"/>
                    </a:lnTo>
                    <a:lnTo>
                      <a:pt x="301" y="957"/>
                    </a:lnTo>
                    <a:lnTo>
                      <a:pt x="301" y="964"/>
                    </a:lnTo>
                    <a:lnTo>
                      <a:pt x="303" y="969"/>
                    </a:lnTo>
                    <a:lnTo>
                      <a:pt x="303" y="974"/>
                    </a:lnTo>
                    <a:lnTo>
                      <a:pt x="306" y="979"/>
                    </a:lnTo>
                    <a:lnTo>
                      <a:pt x="308" y="986"/>
                    </a:lnTo>
                    <a:lnTo>
                      <a:pt x="308" y="995"/>
                    </a:lnTo>
                    <a:lnTo>
                      <a:pt x="311" y="1000"/>
                    </a:lnTo>
                    <a:lnTo>
                      <a:pt x="313" y="1007"/>
                    </a:lnTo>
                    <a:lnTo>
                      <a:pt x="313" y="1012"/>
                    </a:lnTo>
                    <a:lnTo>
                      <a:pt x="313" y="1014"/>
                    </a:lnTo>
                    <a:lnTo>
                      <a:pt x="315" y="1014"/>
                    </a:lnTo>
                    <a:lnTo>
                      <a:pt x="318" y="1017"/>
                    </a:lnTo>
                    <a:lnTo>
                      <a:pt x="363" y="1002"/>
                    </a:lnTo>
                    <a:lnTo>
                      <a:pt x="360" y="995"/>
                    </a:lnTo>
                    <a:lnTo>
                      <a:pt x="360" y="988"/>
                    </a:lnTo>
                    <a:lnTo>
                      <a:pt x="356" y="981"/>
                    </a:lnTo>
                    <a:lnTo>
                      <a:pt x="356" y="976"/>
                    </a:lnTo>
                    <a:lnTo>
                      <a:pt x="353" y="967"/>
                    </a:lnTo>
                    <a:lnTo>
                      <a:pt x="351" y="960"/>
                    </a:lnTo>
                    <a:lnTo>
                      <a:pt x="351" y="955"/>
                    </a:lnTo>
                    <a:lnTo>
                      <a:pt x="348" y="948"/>
                    </a:lnTo>
                    <a:lnTo>
                      <a:pt x="346" y="941"/>
                    </a:lnTo>
                    <a:lnTo>
                      <a:pt x="346" y="936"/>
                    </a:lnTo>
                    <a:lnTo>
                      <a:pt x="344" y="926"/>
                    </a:lnTo>
                    <a:lnTo>
                      <a:pt x="341" y="922"/>
                    </a:lnTo>
                    <a:lnTo>
                      <a:pt x="341" y="914"/>
                    </a:lnTo>
                    <a:lnTo>
                      <a:pt x="339" y="907"/>
                    </a:lnTo>
                    <a:lnTo>
                      <a:pt x="339" y="900"/>
                    </a:lnTo>
                    <a:lnTo>
                      <a:pt x="337" y="895"/>
                    </a:lnTo>
                    <a:lnTo>
                      <a:pt x="334" y="886"/>
                    </a:lnTo>
                    <a:lnTo>
                      <a:pt x="334" y="881"/>
                    </a:lnTo>
                    <a:lnTo>
                      <a:pt x="332" y="872"/>
                    </a:lnTo>
                    <a:lnTo>
                      <a:pt x="332" y="867"/>
                    </a:lnTo>
                    <a:lnTo>
                      <a:pt x="327" y="860"/>
                    </a:lnTo>
                    <a:lnTo>
                      <a:pt x="327" y="853"/>
                    </a:lnTo>
                    <a:lnTo>
                      <a:pt x="325" y="846"/>
                    </a:lnTo>
                    <a:lnTo>
                      <a:pt x="325" y="841"/>
                    </a:lnTo>
                    <a:lnTo>
                      <a:pt x="322" y="834"/>
                    </a:lnTo>
                    <a:lnTo>
                      <a:pt x="322" y="827"/>
                    </a:lnTo>
                    <a:lnTo>
                      <a:pt x="320" y="819"/>
                    </a:lnTo>
                    <a:lnTo>
                      <a:pt x="320" y="815"/>
                    </a:lnTo>
                    <a:lnTo>
                      <a:pt x="318" y="808"/>
                    </a:lnTo>
                    <a:lnTo>
                      <a:pt x="318" y="800"/>
                    </a:lnTo>
                    <a:lnTo>
                      <a:pt x="315" y="793"/>
                    </a:lnTo>
                    <a:lnTo>
                      <a:pt x="313" y="789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5" y="774"/>
                    </a:lnTo>
                    <a:lnTo>
                      <a:pt x="327" y="770"/>
                    </a:lnTo>
                    <a:lnTo>
                      <a:pt x="332" y="762"/>
                    </a:lnTo>
                    <a:lnTo>
                      <a:pt x="337" y="758"/>
                    </a:lnTo>
                    <a:lnTo>
                      <a:pt x="339" y="753"/>
                    </a:lnTo>
                    <a:lnTo>
                      <a:pt x="346" y="748"/>
                    </a:lnTo>
                    <a:lnTo>
                      <a:pt x="348" y="741"/>
                    </a:lnTo>
                    <a:lnTo>
                      <a:pt x="353" y="736"/>
                    </a:lnTo>
                    <a:lnTo>
                      <a:pt x="356" y="729"/>
                    </a:lnTo>
                    <a:lnTo>
                      <a:pt x="363" y="722"/>
                    </a:lnTo>
                    <a:lnTo>
                      <a:pt x="365" y="717"/>
                    </a:lnTo>
                    <a:lnTo>
                      <a:pt x="370" y="710"/>
                    </a:lnTo>
                    <a:lnTo>
                      <a:pt x="374" y="705"/>
                    </a:lnTo>
                    <a:lnTo>
                      <a:pt x="379" y="698"/>
                    </a:lnTo>
                    <a:lnTo>
                      <a:pt x="382" y="691"/>
                    </a:lnTo>
                    <a:lnTo>
                      <a:pt x="386" y="686"/>
                    </a:lnTo>
                    <a:lnTo>
                      <a:pt x="389" y="679"/>
                    </a:lnTo>
                    <a:lnTo>
                      <a:pt x="393" y="672"/>
                    </a:lnTo>
                    <a:lnTo>
                      <a:pt x="396" y="665"/>
                    </a:lnTo>
                    <a:lnTo>
                      <a:pt x="403" y="660"/>
                    </a:lnTo>
                    <a:lnTo>
                      <a:pt x="405" y="653"/>
                    </a:lnTo>
                    <a:lnTo>
                      <a:pt x="410" y="648"/>
                    </a:lnTo>
                    <a:lnTo>
                      <a:pt x="412" y="641"/>
                    </a:lnTo>
                    <a:lnTo>
                      <a:pt x="415" y="637"/>
                    </a:lnTo>
                    <a:lnTo>
                      <a:pt x="419" y="632"/>
                    </a:lnTo>
                    <a:lnTo>
                      <a:pt x="422" y="625"/>
                    </a:lnTo>
                    <a:lnTo>
                      <a:pt x="424" y="620"/>
                    </a:lnTo>
                    <a:lnTo>
                      <a:pt x="429" y="613"/>
                    </a:lnTo>
                    <a:lnTo>
                      <a:pt x="431" y="610"/>
                    </a:lnTo>
                    <a:lnTo>
                      <a:pt x="434" y="606"/>
                    </a:lnTo>
                    <a:lnTo>
                      <a:pt x="438" y="606"/>
                    </a:lnTo>
                    <a:lnTo>
                      <a:pt x="448" y="606"/>
                    </a:lnTo>
                    <a:lnTo>
                      <a:pt x="455" y="606"/>
                    </a:lnTo>
                    <a:lnTo>
                      <a:pt x="464" y="606"/>
                    </a:lnTo>
                    <a:lnTo>
                      <a:pt x="474" y="606"/>
                    </a:lnTo>
                    <a:lnTo>
                      <a:pt x="483" y="608"/>
                    </a:lnTo>
                    <a:lnTo>
                      <a:pt x="491" y="608"/>
                    </a:lnTo>
                    <a:lnTo>
                      <a:pt x="500" y="608"/>
                    </a:lnTo>
                    <a:lnTo>
                      <a:pt x="498" y="618"/>
                    </a:lnTo>
                    <a:lnTo>
                      <a:pt x="498" y="625"/>
                    </a:lnTo>
                    <a:lnTo>
                      <a:pt x="495" y="634"/>
                    </a:lnTo>
                    <a:lnTo>
                      <a:pt x="495" y="641"/>
                    </a:lnTo>
                    <a:lnTo>
                      <a:pt x="493" y="651"/>
                    </a:lnTo>
                    <a:lnTo>
                      <a:pt x="493" y="660"/>
                    </a:lnTo>
                    <a:lnTo>
                      <a:pt x="493" y="670"/>
                    </a:lnTo>
                    <a:lnTo>
                      <a:pt x="493" y="679"/>
                    </a:lnTo>
                    <a:lnTo>
                      <a:pt x="491" y="689"/>
                    </a:lnTo>
                    <a:lnTo>
                      <a:pt x="491" y="698"/>
                    </a:lnTo>
                    <a:lnTo>
                      <a:pt x="488" y="708"/>
                    </a:lnTo>
                    <a:lnTo>
                      <a:pt x="488" y="717"/>
                    </a:lnTo>
                    <a:lnTo>
                      <a:pt x="486" y="727"/>
                    </a:lnTo>
                    <a:lnTo>
                      <a:pt x="486" y="736"/>
                    </a:lnTo>
                    <a:lnTo>
                      <a:pt x="483" y="746"/>
                    </a:lnTo>
                    <a:lnTo>
                      <a:pt x="483" y="758"/>
                    </a:lnTo>
                    <a:lnTo>
                      <a:pt x="481" y="767"/>
                    </a:lnTo>
                    <a:lnTo>
                      <a:pt x="479" y="777"/>
                    </a:lnTo>
                    <a:lnTo>
                      <a:pt x="476" y="786"/>
                    </a:lnTo>
                    <a:lnTo>
                      <a:pt x="476" y="798"/>
                    </a:lnTo>
                    <a:lnTo>
                      <a:pt x="474" y="805"/>
                    </a:lnTo>
                    <a:lnTo>
                      <a:pt x="474" y="817"/>
                    </a:lnTo>
                    <a:lnTo>
                      <a:pt x="472" y="827"/>
                    </a:lnTo>
                    <a:lnTo>
                      <a:pt x="472" y="838"/>
                    </a:lnTo>
                    <a:lnTo>
                      <a:pt x="469" y="846"/>
                    </a:lnTo>
                    <a:lnTo>
                      <a:pt x="464" y="857"/>
                    </a:lnTo>
                    <a:lnTo>
                      <a:pt x="464" y="867"/>
                    </a:lnTo>
                    <a:lnTo>
                      <a:pt x="462" y="876"/>
                    </a:lnTo>
                    <a:lnTo>
                      <a:pt x="460" y="886"/>
                    </a:lnTo>
                    <a:lnTo>
                      <a:pt x="460" y="898"/>
                    </a:lnTo>
                    <a:lnTo>
                      <a:pt x="457" y="907"/>
                    </a:lnTo>
                    <a:lnTo>
                      <a:pt x="455" y="917"/>
                    </a:lnTo>
                    <a:lnTo>
                      <a:pt x="453" y="926"/>
                    </a:lnTo>
                    <a:lnTo>
                      <a:pt x="450" y="938"/>
                    </a:lnTo>
                    <a:lnTo>
                      <a:pt x="448" y="945"/>
                    </a:lnTo>
                    <a:lnTo>
                      <a:pt x="446" y="957"/>
                    </a:lnTo>
                    <a:lnTo>
                      <a:pt x="443" y="967"/>
                    </a:lnTo>
                    <a:lnTo>
                      <a:pt x="443" y="976"/>
                    </a:lnTo>
                    <a:lnTo>
                      <a:pt x="438" y="986"/>
                    </a:lnTo>
                    <a:lnTo>
                      <a:pt x="436" y="995"/>
                    </a:lnTo>
                    <a:lnTo>
                      <a:pt x="434" y="1005"/>
                    </a:lnTo>
                    <a:lnTo>
                      <a:pt x="431" y="1014"/>
                    </a:lnTo>
                    <a:lnTo>
                      <a:pt x="429" y="1021"/>
                    </a:lnTo>
                    <a:lnTo>
                      <a:pt x="429" y="1031"/>
                    </a:lnTo>
                    <a:lnTo>
                      <a:pt x="424" y="1040"/>
                    </a:lnTo>
                    <a:lnTo>
                      <a:pt x="422" y="1050"/>
                    </a:lnTo>
                    <a:lnTo>
                      <a:pt x="419" y="1059"/>
                    </a:lnTo>
                    <a:lnTo>
                      <a:pt x="419" y="1066"/>
                    </a:lnTo>
                    <a:lnTo>
                      <a:pt x="415" y="1076"/>
                    </a:lnTo>
                    <a:lnTo>
                      <a:pt x="412" y="1083"/>
                    </a:lnTo>
                    <a:lnTo>
                      <a:pt x="410" y="1093"/>
                    </a:lnTo>
                    <a:lnTo>
                      <a:pt x="408" y="1102"/>
                    </a:lnTo>
                    <a:lnTo>
                      <a:pt x="405" y="1109"/>
                    </a:lnTo>
                    <a:lnTo>
                      <a:pt x="403" y="1116"/>
                    </a:lnTo>
                    <a:lnTo>
                      <a:pt x="401" y="1123"/>
                    </a:lnTo>
                    <a:lnTo>
                      <a:pt x="396" y="1133"/>
                    </a:lnTo>
                    <a:lnTo>
                      <a:pt x="393" y="1138"/>
                    </a:lnTo>
                    <a:lnTo>
                      <a:pt x="391" y="1145"/>
                    </a:lnTo>
                    <a:lnTo>
                      <a:pt x="389" y="1152"/>
                    </a:lnTo>
                    <a:lnTo>
                      <a:pt x="386" y="1161"/>
                    </a:lnTo>
                    <a:lnTo>
                      <a:pt x="382" y="1166"/>
                    </a:lnTo>
                    <a:lnTo>
                      <a:pt x="379" y="1173"/>
                    </a:lnTo>
                    <a:lnTo>
                      <a:pt x="377" y="1180"/>
                    </a:lnTo>
                    <a:lnTo>
                      <a:pt x="374" y="1188"/>
                    </a:lnTo>
                    <a:lnTo>
                      <a:pt x="372" y="1190"/>
                    </a:lnTo>
                    <a:lnTo>
                      <a:pt x="372" y="1195"/>
                    </a:lnTo>
                    <a:lnTo>
                      <a:pt x="370" y="1202"/>
                    </a:lnTo>
                    <a:lnTo>
                      <a:pt x="367" y="1207"/>
                    </a:lnTo>
                    <a:lnTo>
                      <a:pt x="365" y="1214"/>
                    </a:lnTo>
                    <a:lnTo>
                      <a:pt x="360" y="1218"/>
                    </a:lnTo>
                    <a:lnTo>
                      <a:pt x="356" y="1226"/>
                    </a:lnTo>
                    <a:lnTo>
                      <a:pt x="351" y="1230"/>
                    </a:lnTo>
                    <a:lnTo>
                      <a:pt x="346" y="1235"/>
                    </a:lnTo>
                    <a:lnTo>
                      <a:pt x="341" y="1237"/>
                    </a:lnTo>
                    <a:lnTo>
                      <a:pt x="334" y="1237"/>
                    </a:lnTo>
                    <a:lnTo>
                      <a:pt x="327" y="1235"/>
                    </a:lnTo>
                    <a:lnTo>
                      <a:pt x="320" y="1230"/>
                    </a:lnTo>
                    <a:lnTo>
                      <a:pt x="318" y="1226"/>
                    </a:lnTo>
                    <a:lnTo>
                      <a:pt x="313" y="1218"/>
                    </a:lnTo>
                    <a:lnTo>
                      <a:pt x="308" y="1214"/>
                    </a:lnTo>
                    <a:lnTo>
                      <a:pt x="306" y="120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60" name="Freeform 159"/>
              <p:cNvSpPr>
                <a:spLocks noChangeAspect="1"/>
              </p:cNvSpPr>
              <p:nvPr/>
            </p:nvSpPr>
            <p:spPr bwMode="auto">
              <a:xfrm>
                <a:off x="3634" y="9483"/>
                <a:ext cx="73" cy="90"/>
              </a:xfrm>
              <a:custGeom>
                <a:avLst/>
                <a:gdLst>
                  <a:gd name="T0" fmla="*/ 64 w 73"/>
                  <a:gd name="T1" fmla="*/ 90 h 90"/>
                  <a:gd name="T2" fmla="*/ 14 w 73"/>
                  <a:gd name="T3" fmla="*/ 64 h 90"/>
                  <a:gd name="T4" fmla="*/ 0 w 73"/>
                  <a:gd name="T5" fmla="*/ 5 h 90"/>
                  <a:gd name="T6" fmla="*/ 14 w 73"/>
                  <a:gd name="T7" fmla="*/ 0 h 90"/>
                  <a:gd name="T8" fmla="*/ 54 w 73"/>
                  <a:gd name="T9" fmla="*/ 36 h 90"/>
                  <a:gd name="T10" fmla="*/ 73 w 73"/>
                  <a:gd name="T11" fmla="*/ 83 h 90"/>
                  <a:gd name="T12" fmla="*/ 64 w 73"/>
                  <a:gd name="T13" fmla="*/ 90 h 90"/>
                  <a:gd name="T14" fmla="*/ 64 w 73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90"/>
                  <a:gd name="T26" fmla="*/ 73 w 73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90">
                    <a:moveTo>
                      <a:pt x="64" y="90"/>
                    </a:moveTo>
                    <a:lnTo>
                      <a:pt x="14" y="64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54" y="36"/>
                    </a:lnTo>
                    <a:lnTo>
                      <a:pt x="73" y="83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61" name="Freeform 160"/>
              <p:cNvSpPr>
                <a:spLocks noChangeAspect="1"/>
              </p:cNvSpPr>
              <p:nvPr/>
            </p:nvSpPr>
            <p:spPr bwMode="auto">
              <a:xfrm>
                <a:off x="2715" y="9559"/>
                <a:ext cx="66" cy="43"/>
              </a:xfrm>
              <a:custGeom>
                <a:avLst/>
                <a:gdLst>
                  <a:gd name="T0" fmla="*/ 0 w 66"/>
                  <a:gd name="T1" fmla="*/ 24 h 43"/>
                  <a:gd name="T2" fmla="*/ 4 w 66"/>
                  <a:gd name="T3" fmla="*/ 14 h 43"/>
                  <a:gd name="T4" fmla="*/ 42 w 66"/>
                  <a:gd name="T5" fmla="*/ 0 h 43"/>
                  <a:gd name="T6" fmla="*/ 66 w 66"/>
                  <a:gd name="T7" fmla="*/ 17 h 43"/>
                  <a:gd name="T8" fmla="*/ 66 w 66"/>
                  <a:gd name="T9" fmla="*/ 26 h 43"/>
                  <a:gd name="T10" fmla="*/ 28 w 66"/>
                  <a:gd name="T11" fmla="*/ 43 h 43"/>
                  <a:gd name="T12" fmla="*/ 0 w 66"/>
                  <a:gd name="T13" fmla="*/ 24 h 43"/>
                  <a:gd name="T14" fmla="*/ 0 w 66"/>
                  <a:gd name="T15" fmla="*/ 2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3"/>
                  <a:gd name="T26" fmla="*/ 66 w 66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3">
                    <a:moveTo>
                      <a:pt x="0" y="24"/>
                    </a:moveTo>
                    <a:lnTo>
                      <a:pt x="4" y="14"/>
                    </a:lnTo>
                    <a:lnTo>
                      <a:pt x="42" y="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2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9945" name="AutoShape 161"/>
          <p:cNvSpPr>
            <a:spLocks noChangeArrowheads="1"/>
          </p:cNvSpPr>
          <p:nvPr/>
        </p:nvSpPr>
        <p:spPr bwMode="auto">
          <a:xfrm>
            <a:off x="5076825" y="0"/>
            <a:ext cx="1728788" cy="172878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8706" name="AutoShape 162"/>
          <p:cNvSpPr>
            <a:spLocks noChangeArrowheads="1"/>
          </p:cNvSpPr>
          <p:nvPr/>
        </p:nvSpPr>
        <p:spPr bwMode="auto">
          <a:xfrm>
            <a:off x="5795963" y="908050"/>
            <a:ext cx="1800225" cy="1296988"/>
          </a:xfrm>
          <a:prstGeom prst="wedgeEllipseCallout">
            <a:avLst>
              <a:gd name="adj1" fmla="val 32718"/>
              <a:gd name="adj2" fmla="val 859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FFFFFF"/>
                </a:solidFill>
                <a:latin typeface="Kids" pitchFamily="66" charset="0"/>
              </a:rPr>
              <a:t>YA VUELVEN POR MÍ</a:t>
            </a:r>
          </a:p>
        </p:txBody>
      </p:sp>
      <p:sp>
        <p:nvSpPr>
          <p:cNvPr id="108707" name="AutoShape 163"/>
          <p:cNvSpPr>
            <a:spLocks noChangeArrowheads="1"/>
          </p:cNvSpPr>
          <p:nvPr/>
        </p:nvSpPr>
        <p:spPr bwMode="auto">
          <a:xfrm>
            <a:off x="2627313" y="1052513"/>
            <a:ext cx="1873250" cy="1296987"/>
          </a:xfrm>
          <a:prstGeom prst="wedgeEllipseCallout">
            <a:avLst>
              <a:gd name="adj1" fmla="val 36440"/>
              <a:gd name="adj2" fmla="val 925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FFFFFF"/>
                </a:solidFill>
                <a:latin typeface="Kids" pitchFamily="66" charset="0"/>
              </a:rPr>
              <a:t>¿QUÉ LE PASA A MI CABEZA?</a:t>
            </a:r>
          </a:p>
        </p:txBody>
      </p:sp>
      <p:sp>
        <p:nvSpPr>
          <p:cNvPr id="108708" name="AutoShape 164"/>
          <p:cNvSpPr>
            <a:spLocks noChangeArrowheads="1"/>
          </p:cNvSpPr>
          <p:nvPr/>
        </p:nvSpPr>
        <p:spPr bwMode="auto">
          <a:xfrm>
            <a:off x="1763713" y="908050"/>
            <a:ext cx="2952750" cy="936625"/>
          </a:xfrm>
          <a:prstGeom prst="cloudCallout">
            <a:avLst>
              <a:gd name="adj1" fmla="val -32310"/>
              <a:gd name="adj2" fmla="val 13474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FFFFFF"/>
                </a:solidFill>
                <a:latin typeface="Kids" pitchFamily="66" charset="0"/>
              </a:rPr>
              <a:t>SOCORROOOO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06" grpId="0" animBg="1"/>
      <p:bldP spid="108706" grpId="1" animBg="1"/>
      <p:bldP spid="108707" grpId="0" animBg="1"/>
      <p:bldP spid="108707" grpId="1" animBg="1"/>
      <p:bldP spid="1087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solidFill>
                  <a:srgbClr val="FFFF00"/>
                </a:solidFill>
              </a:rPr>
              <a:t>El agua envenenada</a:t>
            </a:r>
          </a:p>
        </p:txBody>
      </p:sp>
      <p:pic>
        <p:nvPicPr>
          <p:cNvPr id="41987" name="Picture 3" descr="MCj01009960000[1]"/>
          <p:cNvPicPr preferRelativeResize="0">
            <a:picLocks noChangeAspect="1" noChangeArrowheads="1"/>
          </p:cNvPicPr>
          <p:nvPr/>
        </p:nvPicPr>
        <p:blipFill>
          <a:blip r:embed="rId2" cstate="print"/>
          <a:srcRect l="2002" t="51489" r="3903"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6" name="AutoShape 4"/>
          <p:cNvSpPr>
            <a:spLocks noChangeArrowheads="1"/>
          </p:cNvSpPr>
          <p:nvPr/>
        </p:nvSpPr>
        <p:spPr bwMode="auto">
          <a:xfrm>
            <a:off x="6084888" y="1700213"/>
            <a:ext cx="2303462" cy="1584325"/>
          </a:xfrm>
          <a:prstGeom prst="wedgeRoundRectCallout">
            <a:avLst>
              <a:gd name="adj1" fmla="val -20157"/>
              <a:gd name="adj2" fmla="val 9809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smtClean="0">
                <a:solidFill>
                  <a:srgbClr val="FFFFFF"/>
                </a:solidFill>
                <a:latin typeface="Kids" pitchFamily="66" charset="0"/>
              </a:rPr>
              <a:t>UN RÍO. A VER SI EL AGUA FRESCA NOS LEVANTA EL ÁNIMO</a:t>
            </a:r>
          </a:p>
        </p:txBody>
      </p:sp>
      <p:sp>
        <p:nvSpPr>
          <p:cNvPr id="110597" name="AutoShape 5"/>
          <p:cNvSpPr>
            <a:spLocks noChangeArrowheads="1"/>
          </p:cNvSpPr>
          <p:nvPr/>
        </p:nvSpPr>
        <p:spPr bwMode="auto">
          <a:xfrm>
            <a:off x="1908175" y="1412875"/>
            <a:ext cx="2592388" cy="1295400"/>
          </a:xfrm>
          <a:prstGeom prst="wedgeEllipseCallout">
            <a:avLst>
              <a:gd name="adj1" fmla="val -13528"/>
              <a:gd name="adj2" fmla="val 990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FFFFFF"/>
                </a:solidFill>
                <a:latin typeface="Kids" pitchFamily="66" charset="0"/>
              </a:rPr>
              <a:t>¡NO BEBAS! PUEDE SER PELIGROSO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600700" y="3716338"/>
            <a:ext cx="2808288" cy="2808287"/>
            <a:chOff x="3528" y="2341"/>
            <a:chExt cx="1769" cy="1769"/>
          </a:xfrm>
        </p:grpSpPr>
        <p:sp>
          <p:nvSpPr>
            <p:cNvPr id="42013" name="Oval 7"/>
            <p:cNvSpPr>
              <a:spLocks noChangeArrowheads="1"/>
            </p:cNvSpPr>
            <p:nvPr/>
          </p:nvSpPr>
          <p:spPr bwMode="auto">
            <a:xfrm>
              <a:off x="3528" y="2341"/>
              <a:ext cx="1769" cy="1769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8"/>
            <p:cNvGrpSpPr>
              <a:grpSpLocks noChangeAspect="1"/>
            </p:cNvGrpSpPr>
            <p:nvPr/>
          </p:nvGrpSpPr>
          <p:grpSpPr bwMode="auto">
            <a:xfrm>
              <a:off x="3651" y="2341"/>
              <a:ext cx="1533" cy="1576"/>
              <a:chOff x="6741" y="12397"/>
              <a:chExt cx="2340" cy="2405"/>
            </a:xfrm>
          </p:grpSpPr>
          <p:grpSp>
            <p:nvGrpSpPr>
              <p:cNvPr id="4" name="Group 9"/>
              <p:cNvGrpSpPr>
                <a:grpSpLocks noChangeAspect="1"/>
              </p:cNvGrpSpPr>
              <p:nvPr/>
            </p:nvGrpSpPr>
            <p:grpSpPr bwMode="auto">
              <a:xfrm>
                <a:off x="6741" y="12397"/>
                <a:ext cx="2340" cy="2024"/>
                <a:chOff x="6741" y="12037"/>
                <a:chExt cx="2340" cy="2024"/>
              </a:xfrm>
            </p:grpSpPr>
            <p:sp>
              <p:nvSpPr>
                <p:cNvPr id="42023" name="AutoShap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6741" y="12037"/>
                  <a:ext cx="2340" cy="202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339966"/>
                </a:solidFill>
                <a:ln w="9525">
                  <a:solidFill>
                    <a:srgbClr val="99CC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5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7548" y="12822"/>
                  <a:ext cx="726" cy="290"/>
                  <a:chOff x="2781" y="10957"/>
                  <a:chExt cx="1800" cy="720"/>
                </a:xfrm>
              </p:grpSpPr>
              <p:grpSp>
                <p:nvGrpSpPr>
                  <p:cNvPr id="6" name="Group 12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2781" y="10957"/>
                    <a:ext cx="720" cy="720"/>
                    <a:chOff x="2781" y="10957"/>
                    <a:chExt cx="720" cy="720"/>
                  </a:xfrm>
                </p:grpSpPr>
                <p:sp>
                  <p:nvSpPr>
                    <p:cNvPr id="42030" name="Oval 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81" y="10957"/>
                      <a:ext cx="720" cy="72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42031" name="Oval 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41" y="11317"/>
                      <a:ext cx="289" cy="289"/>
                    </a:xfrm>
                    <a:prstGeom prst="ellipse">
                      <a:avLst/>
                    </a:prstGeom>
                    <a:solidFill>
                      <a:srgbClr val="003366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7" name="Group 15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3861" y="10957"/>
                    <a:ext cx="720" cy="720"/>
                    <a:chOff x="2781" y="10957"/>
                    <a:chExt cx="720" cy="720"/>
                  </a:xfrm>
                </p:grpSpPr>
                <p:sp>
                  <p:nvSpPr>
                    <p:cNvPr id="42028" name="Oval 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81" y="10957"/>
                      <a:ext cx="720" cy="72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42029" name="Oval 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41" y="11317"/>
                      <a:ext cx="289" cy="289"/>
                    </a:xfrm>
                    <a:prstGeom prst="ellipse">
                      <a:avLst/>
                    </a:prstGeom>
                    <a:solidFill>
                      <a:srgbClr val="003366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2025" name="AutoShape 18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7731" y="13349"/>
                  <a:ext cx="360" cy="360"/>
                </a:xfrm>
                <a:prstGeom prst="moon">
                  <a:avLst>
                    <a:gd name="adj" fmla="val 50000"/>
                  </a:avLst>
                </a:prstGeom>
                <a:solidFill>
                  <a:srgbClr val="80008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8" name="Group 19"/>
              <p:cNvGrpSpPr>
                <a:grpSpLocks noChangeAspect="1"/>
              </p:cNvGrpSpPr>
              <p:nvPr/>
            </p:nvGrpSpPr>
            <p:grpSpPr bwMode="auto">
              <a:xfrm>
                <a:off x="7437" y="14377"/>
                <a:ext cx="947" cy="425"/>
                <a:chOff x="2061" y="6997"/>
                <a:chExt cx="1189" cy="533"/>
              </a:xfrm>
            </p:grpSpPr>
            <p:grpSp>
              <p:nvGrpSpPr>
                <p:cNvPr id="9" name="Group 20"/>
                <p:cNvGrpSpPr>
                  <a:grpSpLocks noChangeAspect="1"/>
                </p:cNvGrpSpPr>
                <p:nvPr/>
              </p:nvGrpSpPr>
              <p:grpSpPr bwMode="auto">
                <a:xfrm>
                  <a:off x="2061" y="6997"/>
                  <a:ext cx="317" cy="532"/>
                  <a:chOff x="4001" y="6848"/>
                  <a:chExt cx="255" cy="397"/>
                </a:xfrm>
              </p:grpSpPr>
              <p:sp>
                <p:nvSpPr>
                  <p:cNvPr id="42021" name="Line 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33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2022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333300"/>
                  </a:solidFill>
                  <a:ln w="12065">
                    <a:solidFill>
                      <a:srgbClr val="33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" name="Group 23"/>
                <p:cNvGrpSpPr>
                  <a:grpSpLocks noChangeAspect="1"/>
                </p:cNvGrpSpPr>
                <p:nvPr/>
              </p:nvGrpSpPr>
              <p:grpSpPr bwMode="auto">
                <a:xfrm>
                  <a:off x="2933" y="6997"/>
                  <a:ext cx="317" cy="533"/>
                  <a:chOff x="4703" y="6835"/>
                  <a:chExt cx="255" cy="398"/>
                </a:xfrm>
              </p:grpSpPr>
              <p:sp>
                <p:nvSpPr>
                  <p:cNvPr id="42019" name="Line 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33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2020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333300"/>
                  </a:solidFill>
                  <a:ln w="12065">
                    <a:solidFill>
                      <a:srgbClr val="33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11" name="Group 26"/>
          <p:cNvGrpSpPr>
            <a:grpSpLocks/>
          </p:cNvGrpSpPr>
          <p:nvPr/>
        </p:nvGrpSpPr>
        <p:grpSpPr bwMode="auto">
          <a:xfrm>
            <a:off x="390525" y="3106738"/>
            <a:ext cx="3267075" cy="3405187"/>
            <a:chOff x="246" y="1957"/>
            <a:chExt cx="2058" cy="2145"/>
          </a:xfrm>
        </p:grpSpPr>
        <p:grpSp>
          <p:nvGrpSpPr>
            <p:cNvPr id="12" name="Group 27"/>
            <p:cNvGrpSpPr>
              <a:grpSpLocks noChangeAspect="1"/>
            </p:cNvGrpSpPr>
            <p:nvPr/>
          </p:nvGrpSpPr>
          <p:grpSpPr bwMode="auto">
            <a:xfrm>
              <a:off x="733" y="2102"/>
              <a:ext cx="1107" cy="2000"/>
              <a:chOff x="2241" y="11677"/>
              <a:chExt cx="1689" cy="3053"/>
            </a:xfrm>
          </p:grpSpPr>
          <p:grpSp>
            <p:nvGrpSpPr>
              <p:cNvPr id="13" name="Group 28"/>
              <p:cNvGrpSpPr>
                <a:grpSpLocks noChangeAspect="1"/>
              </p:cNvGrpSpPr>
              <p:nvPr/>
            </p:nvGrpSpPr>
            <p:grpSpPr bwMode="auto">
              <a:xfrm>
                <a:off x="2241" y="11677"/>
                <a:ext cx="1689" cy="3053"/>
                <a:chOff x="2241" y="11677"/>
                <a:chExt cx="1689" cy="3053"/>
              </a:xfrm>
            </p:grpSpPr>
            <p:grpSp>
              <p:nvGrpSpPr>
                <p:cNvPr id="14" name="Group 29"/>
                <p:cNvGrpSpPr>
                  <a:grpSpLocks noChangeAspect="1"/>
                </p:cNvGrpSpPr>
                <p:nvPr/>
              </p:nvGrpSpPr>
              <p:grpSpPr bwMode="auto">
                <a:xfrm>
                  <a:off x="2241" y="11677"/>
                  <a:ext cx="1689" cy="3053"/>
                  <a:chOff x="8361" y="10237"/>
                  <a:chExt cx="1689" cy="3053"/>
                </a:xfrm>
              </p:grpSpPr>
              <p:pic>
                <p:nvPicPr>
                  <p:cNvPr id="42005" name="Picture 30"/>
                  <p:cNvPicPr preferRelativeResize="0"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8361" y="10237"/>
                    <a:ext cx="1689" cy="26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5" name="Group 3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727" y="12892"/>
                    <a:ext cx="957" cy="398"/>
                    <a:chOff x="8741" y="12905"/>
                    <a:chExt cx="957" cy="398"/>
                  </a:xfrm>
                </p:grpSpPr>
                <p:grpSp>
                  <p:nvGrpSpPr>
                    <p:cNvPr id="16" name="Group 3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741" y="12905"/>
                      <a:ext cx="255" cy="397"/>
                      <a:chOff x="4001" y="6848"/>
                      <a:chExt cx="255" cy="397"/>
                    </a:xfrm>
                  </p:grpSpPr>
                  <p:sp>
                    <p:nvSpPr>
                      <p:cNvPr id="42011" name="Line 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255" y="6848"/>
                        <a:ext cx="1" cy="397"/>
                      </a:xfrm>
                      <a:prstGeom prst="line">
                        <a:avLst/>
                      </a:prstGeom>
                      <a:noFill/>
                      <a:ln w="12065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s-ES" smtClean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42012" name="Freeform 3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001" y="7115"/>
                        <a:ext cx="254" cy="130"/>
                      </a:xfrm>
                      <a:custGeom>
                        <a:avLst/>
                        <a:gdLst>
                          <a:gd name="T0" fmla="*/ 0 w 254"/>
                          <a:gd name="T1" fmla="*/ 25 h 130"/>
                          <a:gd name="T2" fmla="*/ 254 w 254"/>
                          <a:gd name="T3" fmla="*/ 0 h 130"/>
                          <a:gd name="T4" fmla="*/ 254 w 254"/>
                          <a:gd name="T5" fmla="*/ 130 h 130"/>
                          <a:gd name="T6" fmla="*/ 0 w 254"/>
                          <a:gd name="T7" fmla="*/ 130 h 130"/>
                          <a:gd name="T8" fmla="*/ 0 w 254"/>
                          <a:gd name="T9" fmla="*/ 25 h 1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4"/>
                          <a:gd name="T16" fmla="*/ 0 h 130"/>
                          <a:gd name="T17" fmla="*/ 254 w 254"/>
                          <a:gd name="T18" fmla="*/ 130 h 1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4" h="130">
                            <a:moveTo>
                              <a:pt x="0" y="25"/>
                            </a:moveTo>
                            <a:lnTo>
                              <a:pt x="254" y="0"/>
                            </a:lnTo>
                            <a:lnTo>
                              <a:pt x="254" y="130"/>
                            </a:lnTo>
                            <a:lnTo>
                              <a:pt x="0" y="130"/>
                            </a:lnTo>
                            <a:lnTo>
                              <a:pt x="0" y="25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12065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s-ES" smtClean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" name="Group 3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9443" y="12905"/>
                      <a:ext cx="255" cy="398"/>
                      <a:chOff x="4703" y="6835"/>
                      <a:chExt cx="255" cy="398"/>
                    </a:xfrm>
                  </p:grpSpPr>
                  <p:sp>
                    <p:nvSpPr>
                      <p:cNvPr id="42009" name="Line 3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703" y="6835"/>
                        <a:ext cx="1" cy="398"/>
                      </a:xfrm>
                      <a:prstGeom prst="line">
                        <a:avLst/>
                      </a:prstGeom>
                      <a:noFill/>
                      <a:ln w="12065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s-ES" smtClean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42010" name="Freeform 3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703" y="7102"/>
                        <a:ext cx="255" cy="131"/>
                      </a:xfrm>
                      <a:custGeom>
                        <a:avLst/>
                        <a:gdLst>
                          <a:gd name="T0" fmla="*/ 255 w 255"/>
                          <a:gd name="T1" fmla="*/ 25 h 131"/>
                          <a:gd name="T2" fmla="*/ 0 w 255"/>
                          <a:gd name="T3" fmla="*/ 0 h 131"/>
                          <a:gd name="T4" fmla="*/ 0 w 255"/>
                          <a:gd name="T5" fmla="*/ 131 h 131"/>
                          <a:gd name="T6" fmla="*/ 255 w 255"/>
                          <a:gd name="T7" fmla="*/ 131 h 131"/>
                          <a:gd name="T8" fmla="*/ 255 w 255"/>
                          <a:gd name="T9" fmla="*/ 25 h 13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5"/>
                          <a:gd name="T16" fmla="*/ 0 h 131"/>
                          <a:gd name="T17" fmla="*/ 255 w 255"/>
                          <a:gd name="T18" fmla="*/ 131 h 13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5" h="131">
                            <a:moveTo>
                              <a:pt x="255" y="25"/>
                            </a:moveTo>
                            <a:lnTo>
                              <a:pt x="0" y="0"/>
                            </a:lnTo>
                            <a:lnTo>
                              <a:pt x="0" y="131"/>
                            </a:lnTo>
                            <a:lnTo>
                              <a:pt x="255" y="131"/>
                            </a:lnTo>
                            <a:lnTo>
                              <a:pt x="255" y="25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12065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s-ES" smtClean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8" name="Group 38"/>
                <p:cNvGrpSpPr>
                  <a:grpSpLocks noChangeAspect="1"/>
                </p:cNvGrpSpPr>
                <p:nvPr/>
              </p:nvGrpSpPr>
              <p:grpSpPr bwMode="auto">
                <a:xfrm>
                  <a:off x="2618" y="12406"/>
                  <a:ext cx="935" cy="312"/>
                  <a:chOff x="2241" y="14377"/>
                  <a:chExt cx="1620" cy="540"/>
                </a:xfrm>
              </p:grpSpPr>
              <p:sp>
                <p:nvSpPr>
                  <p:cNvPr id="42001" name="AutoShape 39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241" y="14377"/>
                    <a:ext cx="540" cy="540"/>
                  </a:xfrm>
                  <a:prstGeom prst="flowChartDelay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2002" name="AutoShape 40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321" y="14377"/>
                    <a:ext cx="540" cy="540"/>
                  </a:xfrm>
                  <a:prstGeom prst="flowChartDelay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2003" name="Oval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0" y="14632"/>
                    <a:ext cx="232" cy="232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2004" name="Oval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9" y="14646"/>
                    <a:ext cx="232" cy="232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9" name="Group 43"/>
                <p:cNvGrpSpPr>
                  <a:grpSpLocks noChangeAspect="1"/>
                </p:cNvGrpSpPr>
                <p:nvPr/>
              </p:nvGrpSpPr>
              <p:grpSpPr bwMode="auto">
                <a:xfrm>
                  <a:off x="2694" y="13273"/>
                  <a:ext cx="811" cy="180"/>
                  <a:chOff x="6921" y="14557"/>
                  <a:chExt cx="1210" cy="180"/>
                </a:xfrm>
              </p:grpSpPr>
              <p:sp>
                <p:nvSpPr>
                  <p:cNvPr id="41999" name="Line 4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921" y="14557"/>
                    <a:ext cx="540" cy="18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2000" name="Line 4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7591" y="14557"/>
                    <a:ext cx="540" cy="18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sp>
            <p:nvSpPr>
              <p:cNvPr id="41995" name="Oval 46"/>
              <p:cNvSpPr>
                <a:spLocks noChangeAspect="1" noChangeArrowheads="1"/>
              </p:cNvSpPr>
              <p:nvPr/>
            </p:nvSpPr>
            <p:spPr bwMode="auto">
              <a:xfrm>
                <a:off x="2988" y="13553"/>
                <a:ext cx="221" cy="441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1993" name="Oval 47"/>
            <p:cNvSpPr>
              <a:spLocks noChangeAspect="1" noChangeArrowheads="1"/>
            </p:cNvSpPr>
            <p:nvPr/>
          </p:nvSpPr>
          <p:spPr bwMode="auto">
            <a:xfrm>
              <a:off x="246" y="1957"/>
              <a:ext cx="2058" cy="2058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nimBg="1"/>
      <p:bldP spid="11059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 descr="Papel reciclado"/>
          <p:cNvSpPr>
            <a:spLocks noChangeArrowheads="1"/>
          </p:cNvSpPr>
          <p:nvPr/>
        </p:nvSpPr>
        <p:spPr bwMode="auto">
          <a:xfrm>
            <a:off x="28575" y="4738688"/>
            <a:ext cx="9144000" cy="21336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s-ES" sz="6000" smtClean="0">
                <a:solidFill>
                  <a:srgbClr val="FFCC00"/>
                </a:solidFill>
                <a:latin typeface="Space Toaster" pitchFamily="50" charset="0"/>
              </a:rPr>
              <a:t>El temible virus de Sierpinski</a:t>
            </a:r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2675" y="1476375"/>
            <a:ext cx="4106863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3150" y="1471613"/>
            <a:ext cx="4124325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43150" y="1474788"/>
            <a:ext cx="4124325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1473200"/>
            <a:ext cx="4132263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371725" y="1489075"/>
            <a:ext cx="4067175" cy="3517900"/>
            <a:chOff x="1443" y="1112"/>
            <a:chExt cx="2562" cy="2216"/>
          </a:xfrm>
        </p:grpSpPr>
        <p:sp>
          <p:nvSpPr>
            <p:cNvPr id="43048" name="AutoShape 9"/>
            <p:cNvSpPr>
              <a:spLocks noChangeAspect="1" noChangeArrowheads="1"/>
            </p:cNvSpPr>
            <p:nvPr/>
          </p:nvSpPr>
          <p:spPr bwMode="auto">
            <a:xfrm>
              <a:off x="1443" y="1112"/>
              <a:ext cx="2562" cy="2216"/>
            </a:xfrm>
            <a:prstGeom prst="triangle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10"/>
            <p:cNvGrpSpPr>
              <a:grpSpLocks noChangeAspect="1"/>
            </p:cNvGrpSpPr>
            <p:nvPr/>
          </p:nvGrpSpPr>
          <p:grpSpPr bwMode="auto">
            <a:xfrm>
              <a:off x="2472" y="2078"/>
              <a:ext cx="553" cy="675"/>
              <a:chOff x="4241" y="2205"/>
              <a:chExt cx="291" cy="355"/>
            </a:xfrm>
          </p:grpSpPr>
          <p:grpSp>
            <p:nvGrpSpPr>
              <p:cNvPr id="4" name="Group 11"/>
              <p:cNvGrpSpPr>
                <a:grpSpLocks noChangeAspect="1"/>
              </p:cNvGrpSpPr>
              <p:nvPr/>
            </p:nvGrpSpPr>
            <p:grpSpPr bwMode="auto">
              <a:xfrm>
                <a:off x="4241" y="2205"/>
                <a:ext cx="291" cy="116"/>
                <a:chOff x="2781" y="10957"/>
                <a:chExt cx="1800" cy="720"/>
              </a:xfrm>
            </p:grpSpPr>
            <p:grpSp>
              <p:nvGrpSpPr>
                <p:cNvPr id="5" name="Group 12"/>
                <p:cNvGrpSpPr>
                  <a:grpSpLocks noChangeAspect="1"/>
                </p:cNvGrpSpPr>
                <p:nvPr/>
              </p:nvGrpSpPr>
              <p:grpSpPr bwMode="auto">
                <a:xfrm flipH="1">
                  <a:off x="2781" y="10957"/>
                  <a:ext cx="720" cy="720"/>
                  <a:chOff x="2781" y="10957"/>
                  <a:chExt cx="720" cy="720"/>
                </a:xfrm>
              </p:grpSpPr>
              <p:sp>
                <p:nvSpPr>
                  <p:cNvPr id="43056" name="Oval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81" y="10957"/>
                    <a:ext cx="720" cy="72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3057" name="Oval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41" y="11317"/>
                    <a:ext cx="289" cy="289"/>
                  </a:xfrm>
                  <a:prstGeom prst="ellipse">
                    <a:avLst/>
                  </a:prstGeom>
                  <a:solidFill>
                    <a:srgbClr val="003366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" name="Group 15"/>
                <p:cNvGrpSpPr>
                  <a:grpSpLocks noChangeAspect="1"/>
                </p:cNvGrpSpPr>
                <p:nvPr/>
              </p:nvGrpSpPr>
              <p:grpSpPr bwMode="auto">
                <a:xfrm flipH="1">
                  <a:off x="3861" y="10957"/>
                  <a:ext cx="720" cy="720"/>
                  <a:chOff x="2781" y="10957"/>
                  <a:chExt cx="720" cy="720"/>
                </a:xfrm>
              </p:grpSpPr>
              <p:sp>
                <p:nvSpPr>
                  <p:cNvPr id="43054" name="Oval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81" y="10957"/>
                    <a:ext cx="720" cy="72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3055" name="Oval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41" y="11317"/>
                    <a:ext cx="289" cy="289"/>
                  </a:xfrm>
                  <a:prstGeom prst="ellipse">
                    <a:avLst/>
                  </a:prstGeom>
                  <a:solidFill>
                    <a:srgbClr val="003366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sp>
            <p:nvSpPr>
              <p:cNvPr id="43051" name="AutoShape 18"/>
              <p:cNvSpPr>
                <a:spLocks noChangeAspect="1" noChangeArrowheads="1"/>
              </p:cNvSpPr>
              <p:nvPr/>
            </p:nvSpPr>
            <p:spPr bwMode="auto">
              <a:xfrm rot="5400000" flipV="1">
                <a:off x="4314" y="2416"/>
                <a:ext cx="144" cy="144"/>
              </a:xfrm>
              <a:prstGeom prst="moon">
                <a:avLst>
                  <a:gd name="adj" fmla="val 50000"/>
                </a:avLst>
              </a:prstGeom>
              <a:solidFill>
                <a:srgbClr val="800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635375" y="4999038"/>
            <a:ext cx="1511300" cy="503237"/>
            <a:chOff x="2313" y="3321"/>
            <a:chExt cx="952" cy="317"/>
          </a:xfrm>
        </p:grpSpPr>
        <p:grpSp>
          <p:nvGrpSpPr>
            <p:cNvPr id="8" name="Group 20"/>
            <p:cNvGrpSpPr>
              <a:grpSpLocks noChangeAspect="1"/>
            </p:cNvGrpSpPr>
            <p:nvPr/>
          </p:nvGrpSpPr>
          <p:grpSpPr bwMode="auto">
            <a:xfrm>
              <a:off x="2313" y="3321"/>
              <a:ext cx="204" cy="316"/>
              <a:chOff x="4001" y="6848"/>
              <a:chExt cx="255" cy="397"/>
            </a:xfrm>
          </p:grpSpPr>
          <p:sp>
            <p:nvSpPr>
              <p:cNvPr id="43046" name="Line 21"/>
              <p:cNvSpPr>
                <a:spLocks noChangeAspect="1" noChangeShapeType="1"/>
              </p:cNvSpPr>
              <p:nvPr/>
            </p:nvSpPr>
            <p:spPr bwMode="auto">
              <a:xfrm>
                <a:off x="4255" y="6848"/>
                <a:ext cx="1" cy="397"/>
              </a:xfrm>
              <a:prstGeom prst="line">
                <a:avLst/>
              </a:prstGeom>
              <a:noFill/>
              <a:ln w="1206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7" name="Freeform 22"/>
              <p:cNvSpPr>
                <a:spLocks noChangeAspect="1"/>
              </p:cNvSpPr>
              <p:nvPr/>
            </p:nvSpPr>
            <p:spPr bwMode="auto">
              <a:xfrm>
                <a:off x="4001" y="7115"/>
                <a:ext cx="254" cy="130"/>
              </a:xfrm>
              <a:custGeom>
                <a:avLst/>
                <a:gdLst>
                  <a:gd name="T0" fmla="*/ 0 w 254"/>
                  <a:gd name="T1" fmla="*/ 25 h 130"/>
                  <a:gd name="T2" fmla="*/ 254 w 254"/>
                  <a:gd name="T3" fmla="*/ 0 h 130"/>
                  <a:gd name="T4" fmla="*/ 254 w 254"/>
                  <a:gd name="T5" fmla="*/ 130 h 130"/>
                  <a:gd name="T6" fmla="*/ 0 w 254"/>
                  <a:gd name="T7" fmla="*/ 130 h 130"/>
                  <a:gd name="T8" fmla="*/ 0 w 254"/>
                  <a:gd name="T9" fmla="*/ 25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4"/>
                  <a:gd name="T16" fmla="*/ 0 h 130"/>
                  <a:gd name="T17" fmla="*/ 254 w 254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4" h="130">
                    <a:moveTo>
                      <a:pt x="0" y="25"/>
                    </a:moveTo>
                    <a:lnTo>
                      <a:pt x="254" y="0"/>
                    </a:lnTo>
                    <a:lnTo>
                      <a:pt x="254" y="130"/>
                    </a:lnTo>
                    <a:lnTo>
                      <a:pt x="0" y="13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00"/>
              </a:solidFill>
              <a:ln w="1206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23"/>
            <p:cNvGrpSpPr>
              <a:grpSpLocks noChangeAspect="1"/>
            </p:cNvGrpSpPr>
            <p:nvPr/>
          </p:nvGrpSpPr>
          <p:grpSpPr bwMode="auto">
            <a:xfrm>
              <a:off x="3061" y="3321"/>
              <a:ext cx="204" cy="317"/>
              <a:chOff x="4703" y="6835"/>
              <a:chExt cx="255" cy="398"/>
            </a:xfrm>
          </p:grpSpPr>
          <p:sp>
            <p:nvSpPr>
              <p:cNvPr id="43044" name="Line 24"/>
              <p:cNvSpPr>
                <a:spLocks noChangeAspect="1" noChangeShapeType="1"/>
              </p:cNvSpPr>
              <p:nvPr/>
            </p:nvSpPr>
            <p:spPr bwMode="auto">
              <a:xfrm>
                <a:off x="4703" y="6835"/>
                <a:ext cx="1" cy="398"/>
              </a:xfrm>
              <a:prstGeom prst="line">
                <a:avLst/>
              </a:prstGeom>
              <a:noFill/>
              <a:ln w="1206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5" name="Freeform 25"/>
              <p:cNvSpPr>
                <a:spLocks noChangeAspect="1"/>
              </p:cNvSpPr>
              <p:nvPr/>
            </p:nvSpPr>
            <p:spPr bwMode="auto">
              <a:xfrm>
                <a:off x="4703" y="7102"/>
                <a:ext cx="255" cy="131"/>
              </a:xfrm>
              <a:custGeom>
                <a:avLst/>
                <a:gdLst>
                  <a:gd name="T0" fmla="*/ 255 w 255"/>
                  <a:gd name="T1" fmla="*/ 25 h 131"/>
                  <a:gd name="T2" fmla="*/ 0 w 255"/>
                  <a:gd name="T3" fmla="*/ 0 h 131"/>
                  <a:gd name="T4" fmla="*/ 0 w 255"/>
                  <a:gd name="T5" fmla="*/ 131 h 131"/>
                  <a:gd name="T6" fmla="*/ 255 w 255"/>
                  <a:gd name="T7" fmla="*/ 131 h 131"/>
                  <a:gd name="T8" fmla="*/ 255 w 255"/>
                  <a:gd name="T9" fmla="*/ 25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5"/>
                  <a:gd name="T16" fmla="*/ 0 h 131"/>
                  <a:gd name="T17" fmla="*/ 255 w 255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5" h="131">
                    <a:moveTo>
                      <a:pt x="255" y="25"/>
                    </a:moveTo>
                    <a:lnTo>
                      <a:pt x="0" y="0"/>
                    </a:lnTo>
                    <a:lnTo>
                      <a:pt x="0" y="131"/>
                    </a:lnTo>
                    <a:lnTo>
                      <a:pt x="255" y="131"/>
                    </a:lnTo>
                    <a:lnTo>
                      <a:pt x="255" y="25"/>
                    </a:lnTo>
                    <a:close/>
                  </a:path>
                </a:pathLst>
              </a:custGeom>
              <a:solidFill>
                <a:srgbClr val="FF0000"/>
              </a:solidFill>
              <a:ln w="1206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1642" name="AutoShape 26"/>
          <p:cNvSpPr>
            <a:spLocks noChangeArrowheads="1"/>
          </p:cNvSpPr>
          <p:nvPr/>
        </p:nvSpPr>
        <p:spPr bwMode="auto">
          <a:xfrm>
            <a:off x="5219700" y="1196975"/>
            <a:ext cx="2159000" cy="1150938"/>
          </a:xfrm>
          <a:prstGeom prst="wedgeRoundRectCallout">
            <a:avLst>
              <a:gd name="adj1" fmla="val -53972"/>
              <a:gd name="adj2" fmla="val 12379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smtClean="0">
                <a:solidFill>
                  <a:srgbClr val="FFFFFF"/>
                </a:solidFill>
                <a:latin typeface="Kids" pitchFamily="66" charset="0"/>
              </a:rPr>
              <a:t>COMO ME DUELE LA BARRIGA.!</a:t>
            </a:r>
          </a:p>
        </p:txBody>
      </p: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238125" y="2679700"/>
            <a:ext cx="3314700" cy="3419475"/>
            <a:chOff x="-214" y="1688"/>
            <a:chExt cx="2088" cy="2154"/>
          </a:xfrm>
        </p:grpSpPr>
        <p:grpSp>
          <p:nvGrpSpPr>
            <p:cNvPr id="11" name="Group 28"/>
            <p:cNvGrpSpPr>
              <a:grpSpLocks noChangeAspect="1"/>
            </p:cNvGrpSpPr>
            <p:nvPr/>
          </p:nvGrpSpPr>
          <p:grpSpPr bwMode="auto">
            <a:xfrm>
              <a:off x="277" y="1842"/>
              <a:ext cx="1107" cy="2000"/>
              <a:chOff x="2241" y="11677"/>
              <a:chExt cx="1689" cy="3053"/>
            </a:xfrm>
          </p:grpSpPr>
          <p:grpSp>
            <p:nvGrpSpPr>
              <p:cNvPr id="12" name="Group 29"/>
              <p:cNvGrpSpPr>
                <a:grpSpLocks noChangeAspect="1"/>
              </p:cNvGrpSpPr>
              <p:nvPr/>
            </p:nvGrpSpPr>
            <p:grpSpPr bwMode="auto">
              <a:xfrm>
                <a:off x="2241" y="11677"/>
                <a:ext cx="1689" cy="3053"/>
                <a:chOff x="2241" y="11677"/>
                <a:chExt cx="1689" cy="3053"/>
              </a:xfrm>
            </p:grpSpPr>
            <p:grpSp>
              <p:nvGrpSpPr>
                <p:cNvPr id="13" name="Group 30"/>
                <p:cNvGrpSpPr>
                  <a:grpSpLocks noChangeAspect="1"/>
                </p:cNvGrpSpPr>
                <p:nvPr/>
              </p:nvGrpSpPr>
              <p:grpSpPr bwMode="auto">
                <a:xfrm>
                  <a:off x="2241" y="11677"/>
                  <a:ext cx="1689" cy="3053"/>
                  <a:chOff x="8361" y="10237"/>
                  <a:chExt cx="1689" cy="3053"/>
                </a:xfrm>
              </p:grpSpPr>
              <p:pic>
                <p:nvPicPr>
                  <p:cNvPr id="43034" name="Picture 31"/>
                  <p:cNvPicPr preferRelativeResize="0"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8361" y="10237"/>
                    <a:ext cx="1689" cy="26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4" name="Group 3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727" y="12892"/>
                    <a:ext cx="957" cy="398"/>
                    <a:chOff x="8741" y="12905"/>
                    <a:chExt cx="957" cy="398"/>
                  </a:xfrm>
                </p:grpSpPr>
                <p:grpSp>
                  <p:nvGrpSpPr>
                    <p:cNvPr id="15" name="Group 3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741" y="12905"/>
                      <a:ext cx="255" cy="397"/>
                      <a:chOff x="4001" y="6848"/>
                      <a:chExt cx="255" cy="397"/>
                    </a:xfrm>
                  </p:grpSpPr>
                  <p:sp>
                    <p:nvSpPr>
                      <p:cNvPr id="43040" name="Line 3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255" y="6848"/>
                        <a:ext cx="1" cy="397"/>
                      </a:xfrm>
                      <a:prstGeom prst="line">
                        <a:avLst/>
                      </a:prstGeom>
                      <a:noFill/>
                      <a:ln w="12065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s-ES" smtClean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43041" name="Freeform 3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001" y="7115"/>
                        <a:ext cx="254" cy="130"/>
                      </a:xfrm>
                      <a:custGeom>
                        <a:avLst/>
                        <a:gdLst>
                          <a:gd name="T0" fmla="*/ 0 w 254"/>
                          <a:gd name="T1" fmla="*/ 25 h 130"/>
                          <a:gd name="T2" fmla="*/ 254 w 254"/>
                          <a:gd name="T3" fmla="*/ 0 h 130"/>
                          <a:gd name="T4" fmla="*/ 254 w 254"/>
                          <a:gd name="T5" fmla="*/ 130 h 130"/>
                          <a:gd name="T6" fmla="*/ 0 w 254"/>
                          <a:gd name="T7" fmla="*/ 130 h 130"/>
                          <a:gd name="T8" fmla="*/ 0 w 254"/>
                          <a:gd name="T9" fmla="*/ 25 h 1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4"/>
                          <a:gd name="T16" fmla="*/ 0 h 130"/>
                          <a:gd name="T17" fmla="*/ 254 w 254"/>
                          <a:gd name="T18" fmla="*/ 130 h 1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4" h="130">
                            <a:moveTo>
                              <a:pt x="0" y="25"/>
                            </a:moveTo>
                            <a:lnTo>
                              <a:pt x="254" y="0"/>
                            </a:lnTo>
                            <a:lnTo>
                              <a:pt x="254" y="130"/>
                            </a:lnTo>
                            <a:lnTo>
                              <a:pt x="0" y="130"/>
                            </a:lnTo>
                            <a:lnTo>
                              <a:pt x="0" y="25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12065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s-ES" smtClean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6" name="Group 3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9443" y="12905"/>
                      <a:ext cx="255" cy="398"/>
                      <a:chOff x="4703" y="6835"/>
                      <a:chExt cx="255" cy="398"/>
                    </a:xfrm>
                  </p:grpSpPr>
                  <p:sp>
                    <p:nvSpPr>
                      <p:cNvPr id="43038" name="Line 3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703" y="6835"/>
                        <a:ext cx="1" cy="398"/>
                      </a:xfrm>
                      <a:prstGeom prst="line">
                        <a:avLst/>
                      </a:prstGeom>
                      <a:noFill/>
                      <a:ln w="12065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s-ES" smtClean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43039" name="Freeform 3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703" y="7102"/>
                        <a:ext cx="255" cy="131"/>
                      </a:xfrm>
                      <a:custGeom>
                        <a:avLst/>
                        <a:gdLst>
                          <a:gd name="T0" fmla="*/ 255 w 255"/>
                          <a:gd name="T1" fmla="*/ 25 h 131"/>
                          <a:gd name="T2" fmla="*/ 0 w 255"/>
                          <a:gd name="T3" fmla="*/ 0 h 131"/>
                          <a:gd name="T4" fmla="*/ 0 w 255"/>
                          <a:gd name="T5" fmla="*/ 131 h 131"/>
                          <a:gd name="T6" fmla="*/ 255 w 255"/>
                          <a:gd name="T7" fmla="*/ 131 h 131"/>
                          <a:gd name="T8" fmla="*/ 255 w 255"/>
                          <a:gd name="T9" fmla="*/ 25 h 13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5"/>
                          <a:gd name="T16" fmla="*/ 0 h 131"/>
                          <a:gd name="T17" fmla="*/ 255 w 255"/>
                          <a:gd name="T18" fmla="*/ 131 h 13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5" h="131">
                            <a:moveTo>
                              <a:pt x="255" y="25"/>
                            </a:moveTo>
                            <a:lnTo>
                              <a:pt x="0" y="0"/>
                            </a:lnTo>
                            <a:lnTo>
                              <a:pt x="0" y="131"/>
                            </a:lnTo>
                            <a:lnTo>
                              <a:pt x="255" y="131"/>
                            </a:lnTo>
                            <a:lnTo>
                              <a:pt x="255" y="25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12065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s-ES" smtClean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7" name="Group 39"/>
                <p:cNvGrpSpPr>
                  <a:grpSpLocks noChangeAspect="1"/>
                </p:cNvGrpSpPr>
                <p:nvPr/>
              </p:nvGrpSpPr>
              <p:grpSpPr bwMode="auto">
                <a:xfrm>
                  <a:off x="2618" y="12406"/>
                  <a:ext cx="935" cy="312"/>
                  <a:chOff x="2241" y="14377"/>
                  <a:chExt cx="1620" cy="540"/>
                </a:xfrm>
              </p:grpSpPr>
              <p:sp>
                <p:nvSpPr>
                  <p:cNvPr id="43030" name="AutoShape 40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241" y="14377"/>
                    <a:ext cx="540" cy="540"/>
                  </a:xfrm>
                  <a:prstGeom prst="flowChartDelay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3031" name="AutoShape 41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321" y="14377"/>
                    <a:ext cx="540" cy="540"/>
                  </a:xfrm>
                  <a:prstGeom prst="flowChartDelay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3032" name="Oval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0" y="14632"/>
                    <a:ext cx="232" cy="232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3033" name="Oval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9" y="14646"/>
                    <a:ext cx="232" cy="232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8" name="Group 44"/>
                <p:cNvGrpSpPr>
                  <a:grpSpLocks noChangeAspect="1"/>
                </p:cNvGrpSpPr>
                <p:nvPr/>
              </p:nvGrpSpPr>
              <p:grpSpPr bwMode="auto">
                <a:xfrm>
                  <a:off x="2694" y="13273"/>
                  <a:ext cx="811" cy="180"/>
                  <a:chOff x="6921" y="14557"/>
                  <a:chExt cx="1210" cy="180"/>
                </a:xfrm>
              </p:grpSpPr>
              <p:sp>
                <p:nvSpPr>
                  <p:cNvPr id="43028" name="Line 4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921" y="14557"/>
                    <a:ext cx="540" cy="18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3029" name="Line 4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7591" y="14557"/>
                    <a:ext cx="540" cy="18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sp>
            <p:nvSpPr>
              <p:cNvPr id="43024" name="Oval 47"/>
              <p:cNvSpPr>
                <a:spLocks noChangeAspect="1" noChangeArrowheads="1"/>
              </p:cNvSpPr>
              <p:nvPr/>
            </p:nvSpPr>
            <p:spPr bwMode="auto">
              <a:xfrm>
                <a:off x="2988" y="13553"/>
                <a:ext cx="221" cy="441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3022" name="Oval 48"/>
            <p:cNvSpPr>
              <a:spLocks noChangeAspect="1" noChangeArrowheads="1"/>
            </p:cNvSpPr>
            <p:nvPr/>
          </p:nvSpPr>
          <p:spPr bwMode="auto">
            <a:xfrm>
              <a:off x="-214" y="1688"/>
              <a:ext cx="2088" cy="2088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11665" name="AutoShape 49"/>
          <p:cNvSpPr>
            <a:spLocks noChangeArrowheads="1"/>
          </p:cNvSpPr>
          <p:nvPr/>
        </p:nvSpPr>
        <p:spPr bwMode="auto">
          <a:xfrm>
            <a:off x="1981200" y="1773238"/>
            <a:ext cx="2374900" cy="1368425"/>
          </a:xfrm>
          <a:prstGeom prst="wedgeEllipseCallout">
            <a:avLst>
              <a:gd name="adj1" fmla="val -22125"/>
              <a:gd name="adj2" fmla="val 982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smtClean="0">
                <a:solidFill>
                  <a:srgbClr val="FFFFFF"/>
                </a:solidFill>
                <a:latin typeface="Kids" pitchFamily="66" charset="0"/>
              </a:rPr>
              <a:t>Y ESO QUE LO AVISÉ.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42" grpId="0" animBg="1"/>
      <p:bldP spid="111642" grpId="1" animBg="1"/>
      <p:bldP spid="1116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j0194792"/>
          <p:cNvPicPr>
            <a:picLocks noChangeAspect="1" noChangeArrowheads="1"/>
          </p:cNvPicPr>
          <p:nvPr/>
        </p:nvPicPr>
        <p:blipFill>
          <a:blip r:embed="rId2" cstate="print"/>
          <a:srcRect l="12334" t="51144"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es-ES" sz="5400" smtClean="0">
                <a:solidFill>
                  <a:srgbClr val="FFCC00"/>
                </a:solidFill>
                <a:latin typeface="Space Toaster" pitchFamily="50" charset="0"/>
              </a:rPr>
              <a:t>Cuando todo parece perdido …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59113" y="3429000"/>
            <a:ext cx="2749550" cy="3209925"/>
            <a:chOff x="2018" y="1539"/>
            <a:chExt cx="1732" cy="2022"/>
          </a:xfrm>
        </p:grpSpPr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2018" y="1539"/>
              <a:ext cx="1732" cy="2022"/>
              <a:chOff x="5841" y="5737"/>
              <a:chExt cx="3860" cy="4506"/>
            </a:xfrm>
          </p:grpSpPr>
          <p:grpSp>
            <p:nvGrpSpPr>
              <p:cNvPr id="4" name="Group 6"/>
              <p:cNvGrpSpPr>
                <a:grpSpLocks noChangeAspect="1"/>
              </p:cNvGrpSpPr>
              <p:nvPr/>
            </p:nvGrpSpPr>
            <p:grpSpPr bwMode="auto">
              <a:xfrm>
                <a:off x="7140" y="9710"/>
                <a:ext cx="1189" cy="533"/>
                <a:chOff x="2061" y="6997"/>
                <a:chExt cx="1189" cy="533"/>
              </a:xfrm>
            </p:grpSpPr>
            <p:grpSp>
              <p:nvGrpSpPr>
                <p:cNvPr id="5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2061" y="6997"/>
                  <a:ext cx="317" cy="532"/>
                  <a:chOff x="4001" y="6848"/>
                  <a:chExt cx="255" cy="397"/>
                </a:xfrm>
              </p:grpSpPr>
              <p:sp>
                <p:nvSpPr>
                  <p:cNvPr id="44355" name="Line 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4356" name="Freeform 9"/>
                  <p:cNvSpPr>
                    <a:spLocks noChangeAspect="1"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" name="Group 10"/>
                <p:cNvGrpSpPr>
                  <a:grpSpLocks noChangeAspect="1"/>
                </p:cNvGrpSpPr>
                <p:nvPr/>
              </p:nvGrpSpPr>
              <p:grpSpPr bwMode="auto">
                <a:xfrm>
                  <a:off x="2933" y="6997"/>
                  <a:ext cx="317" cy="533"/>
                  <a:chOff x="4703" y="6835"/>
                  <a:chExt cx="255" cy="398"/>
                </a:xfrm>
              </p:grpSpPr>
              <p:sp>
                <p:nvSpPr>
                  <p:cNvPr id="44353" name="Line 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4354" name="Freeform 12"/>
                  <p:cNvSpPr>
                    <a:spLocks noChangeAspect="1"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pic>
            <p:nvPicPr>
              <p:cNvPr id="44350" name="Picture 13" descr="akoch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841" y="5737"/>
                <a:ext cx="3860" cy="4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14"/>
            <p:cNvGrpSpPr>
              <a:grpSpLocks noChangeAspect="1"/>
            </p:cNvGrpSpPr>
            <p:nvPr/>
          </p:nvGrpSpPr>
          <p:grpSpPr bwMode="auto">
            <a:xfrm>
              <a:off x="2681" y="2145"/>
              <a:ext cx="407" cy="768"/>
              <a:chOff x="7396" y="7088"/>
              <a:chExt cx="908" cy="1712"/>
            </a:xfrm>
          </p:grpSpPr>
          <p:grpSp>
            <p:nvGrpSpPr>
              <p:cNvPr id="8" name="Group 15"/>
              <p:cNvGrpSpPr>
                <a:grpSpLocks noChangeAspect="1"/>
              </p:cNvGrpSpPr>
              <p:nvPr/>
            </p:nvGrpSpPr>
            <p:grpSpPr bwMode="auto">
              <a:xfrm>
                <a:off x="7994" y="7088"/>
                <a:ext cx="310" cy="270"/>
                <a:chOff x="4259" y="7481"/>
                <a:chExt cx="310" cy="270"/>
              </a:xfrm>
            </p:grpSpPr>
            <p:grpSp>
              <p:nvGrpSpPr>
                <p:cNvPr id="9" name="Group 16"/>
                <p:cNvGrpSpPr>
                  <a:grpSpLocks noChangeAspect="1"/>
                </p:cNvGrpSpPr>
                <p:nvPr/>
              </p:nvGrpSpPr>
              <p:grpSpPr bwMode="auto">
                <a:xfrm>
                  <a:off x="4259" y="7481"/>
                  <a:ext cx="310" cy="270"/>
                  <a:chOff x="4259" y="7481"/>
                  <a:chExt cx="310" cy="270"/>
                </a:xfrm>
              </p:grpSpPr>
              <p:sp>
                <p:nvSpPr>
                  <p:cNvPr id="44347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4259" y="7481"/>
                    <a:ext cx="310" cy="270"/>
                  </a:xfrm>
                  <a:custGeom>
                    <a:avLst/>
                    <a:gdLst>
                      <a:gd name="T0" fmla="*/ 155 w 310"/>
                      <a:gd name="T1" fmla="*/ 0 h 270"/>
                      <a:gd name="T2" fmla="*/ 0 w 310"/>
                      <a:gd name="T3" fmla="*/ 270 h 270"/>
                      <a:gd name="T4" fmla="*/ 310 w 310"/>
                      <a:gd name="T5" fmla="*/ 270 h 270"/>
                      <a:gd name="T6" fmla="*/ 155 w 310"/>
                      <a:gd name="T7" fmla="*/ 0 h 27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270"/>
                      <a:gd name="T14" fmla="*/ 310 w 310"/>
                      <a:gd name="T15" fmla="*/ 270 h 27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270">
                        <a:moveTo>
                          <a:pt x="155" y="0"/>
                        </a:moveTo>
                        <a:lnTo>
                          <a:pt x="0" y="270"/>
                        </a:lnTo>
                        <a:lnTo>
                          <a:pt x="310" y="270"/>
                        </a:lnTo>
                        <a:lnTo>
                          <a:pt x="15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4348" name="Freeform 18"/>
                  <p:cNvSpPr>
                    <a:spLocks noChangeAspect="1"/>
                  </p:cNvSpPr>
                  <p:nvPr/>
                </p:nvSpPr>
                <p:spPr bwMode="auto">
                  <a:xfrm>
                    <a:off x="4259" y="7481"/>
                    <a:ext cx="310" cy="270"/>
                  </a:xfrm>
                  <a:custGeom>
                    <a:avLst/>
                    <a:gdLst>
                      <a:gd name="T0" fmla="*/ 155 w 310"/>
                      <a:gd name="T1" fmla="*/ 0 h 270"/>
                      <a:gd name="T2" fmla="*/ 0 w 310"/>
                      <a:gd name="T3" fmla="*/ 270 h 270"/>
                      <a:gd name="T4" fmla="*/ 310 w 310"/>
                      <a:gd name="T5" fmla="*/ 270 h 270"/>
                      <a:gd name="T6" fmla="*/ 155 w 310"/>
                      <a:gd name="T7" fmla="*/ 0 h 27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270"/>
                      <a:gd name="T14" fmla="*/ 310 w 310"/>
                      <a:gd name="T15" fmla="*/ 270 h 27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270">
                        <a:moveTo>
                          <a:pt x="155" y="0"/>
                        </a:moveTo>
                        <a:lnTo>
                          <a:pt x="0" y="270"/>
                        </a:lnTo>
                        <a:lnTo>
                          <a:pt x="310" y="270"/>
                        </a:lnTo>
                        <a:lnTo>
                          <a:pt x="155" y="0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" name="Group 19"/>
                <p:cNvGrpSpPr>
                  <a:grpSpLocks noChangeAspect="1"/>
                </p:cNvGrpSpPr>
                <p:nvPr/>
              </p:nvGrpSpPr>
              <p:grpSpPr bwMode="auto">
                <a:xfrm>
                  <a:off x="4376" y="7636"/>
                  <a:ext cx="90" cy="92"/>
                  <a:chOff x="4376" y="7636"/>
                  <a:chExt cx="90" cy="92"/>
                </a:xfrm>
              </p:grpSpPr>
              <p:sp>
                <p:nvSpPr>
                  <p:cNvPr id="44345" name="Oval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76" y="7636"/>
                    <a:ext cx="90" cy="9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4346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4376" y="7636"/>
                    <a:ext cx="90" cy="92"/>
                  </a:xfrm>
                  <a:custGeom>
                    <a:avLst/>
                    <a:gdLst>
                      <a:gd name="T0" fmla="*/ 45 w 90"/>
                      <a:gd name="T1" fmla="*/ 0 h 92"/>
                      <a:gd name="T2" fmla="*/ 0 w 90"/>
                      <a:gd name="T3" fmla="*/ 46 h 92"/>
                      <a:gd name="T4" fmla="*/ 45 w 90"/>
                      <a:gd name="T5" fmla="*/ 92 h 92"/>
                      <a:gd name="T6" fmla="*/ 90 w 90"/>
                      <a:gd name="T7" fmla="*/ 46 h 92"/>
                      <a:gd name="T8" fmla="*/ 45 w 90"/>
                      <a:gd name="T9" fmla="*/ 0 h 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92"/>
                      <a:gd name="T17" fmla="*/ 90 w 90"/>
                      <a:gd name="T18" fmla="*/ 92 h 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92">
                        <a:moveTo>
                          <a:pt x="45" y="0"/>
                        </a:moveTo>
                        <a:cubicBezTo>
                          <a:pt x="21" y="0"/>
                          <a:pt x="0" y="20"/>
                          <a:pt x="0" y="46"/>
                        </a:cubicBezTo>
                        <a:cubicBezTo>
                          <a:pt x="0" y="72"/>
                          <a:pt x="21" y="92"/>
                          <a:pt x="45" y="92"/>
                        </a:cubicBezTo>
                        <a:cubicBezTo>
                          <a:pt x="71" y="92"/>
                          <a:pt x="90" y="72"/>
                          <a:pt x="90" y="46"/>
                        </a:cubicBezTo>
                        <a:cubicBezTo>
                          <a:pt x="90" y="20"/>
                          <a:pt x="71" y="0"/>
                          <a:pt x="45" y="0"/>
                        </a:cubicBezTo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11" name="Group 22"/>
              <p:cNvGrpSpPr>
                <a:grpSpLocks noChangeAspect="1"/>
              </p:cNvGrpSpPr>
              <p:nvPr/>
            </p:nvGrpSpPr>
            <p:grpSpPr bwMode="auto">
              <a:xfrm>
                <a:off x="7396" y="7088"/>
                <a:ext cx="313" cy="270"/>
                <a:chOff x="3661" y="7481"/>
                <a:chExt cx="313" cy="270"/>
              </a:xfrm>
            </p:grpSpPr>
            <p:grpSp>
              <p:nvGrpSpPr>
                <p:cNvPr id="12" name="Group 23"/>
                <p:cNvGrpSpPr>
                  <a:grpSpLocks noChangeAspect="1"/>
                </p:cNvGrpSpPr>
                <p:nvPr/>
              </p:nvGrpSpPr>
              <p:grpSpPr bwMode="auto">
                <a:xfrm>
                  <a:off x="3661" y="7481"/>
                  <a:ext cx="313" cy="270"/>
                  <a:chOff x="3661" y="7481"/>
                  <a:chExt cx="313" cy="270"/>
                </a:xfrm>
              </p:grpSpPr>
              <p:sp>
                <p:nvSpPr>
                  <p:cNvPr id="44341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3661" y="7481"/>
                    <a:ext cx="313" cy="270"/>
                  </a:xfrm>
                  <a:custGeom>
                    <a:avLst/>
                    <a:gdLst>
                      <a:gd name="T0" fmla="*/ 157 w 313"/>
                      <a:gd name="T1" fmla="*/ 0 h 270"/>
                      <a:gd name="T2" fmla="*/ 0 w 313"/>
                      <a:gd name="T3" fmla="*/ 270 h 270"/>
                      <a:gd name="T4" fmla="*/ 313 w 313"/>
                      <a:gd name="T5" fmla="*/ 270 h 270"/>
                      <a:gd name="T6" fmla="*/ 157 w 313"/>
                      <a:gd name="T7" fmla="*/ 0 h 27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3"/>
                      <a:gd name="T13" fmla="*/ 0 h 270"/>
                      <a:gd name="T14" fmla="*/ 313 w 313"/>
                      <a:gd name="T15" fmla="*/ 270 h 27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3" h="270">
                        <a:moveTo>
                          <a:pt x="157" y="0"/>
                        </a:moveTo>
                        <a:lnTo>
                          <a:pt x="0" y="270"/>
                        </a:lnTo>
                        <a:lnTo>
                          <a:pt x="313" y="270"/>
                        </a:lnTo>
                        <a:lnTo>
                          <a:pt x="15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4342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3661" y="7481"/>
                    <a:ext cx="313" cy="270"/>
                  </a:xfrm>
                  <a:custGeom>
                    <a:avLst/>
                    <a:gdLst>
                      <a:gd name="T0" fmla="*/ 157 w 313"/>
                      <a:gd name="T1" fmla="*/ 0 h 270"/>
                      <a:gd name="T2" fmla="*/ 0 w 313"/>
                      <a:gd name="T3" fmla="*/ 270 h 270"/>
                      <a:gd name="T4" fmla="*/ 313 w 313"/>
                      <a:gd name="T5" fmla="*/ 270 h 270"/>
                      <a:gd name="T6" fmla="*/ 157 w 313"/>
                      <a:gd name="T7" fmla="*/ 0 h 27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3"/>
                      <a:gd name="T13" fmla="*/ 0 h 270"/>
                      <a:gd name="T14" fmla="*/ 313 w 313"/>
                      <a:gd name="T15" fmla="*/ 270 h 27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3" h="270">
                        <a:moveTo>
                          <a:pt x="157" y="0"/>
                        </a:moveTo>
                        <a:lnTo>
                          <a:pt x="0" y="270"/>
                        </a:lnTo>
                        <a:lnTo>
                          <a:pt x="313" y="270"/>
                        </a:lnTo>
                        <a:lnTo>
                          <a:pt x="157" y="0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3" name="Group 26"/>
                <p:cNvGrpSpPr>
                  <a:grpSpLocks noChangeAspect="1"/>
                </p:cNvGrpSpPr>
                <p:nvPr/>
              </p:nvGrpSpPr>
              <p:grpSpPr bwMode="auto">
                <a:xfrm>
                  <a:off x="3779" y="7636"/>
                  <a:ext cx="92" cy="92"/>
                  <a:chOff x="3779" y="7636"/>
                  <a:chExt cx="92" cy="92"/>
                </a:xfrm>
              </p:grpSpPr>
              <p:sp>
                <p:nvSpPr>
                  <p:cNvPr id="44339" name="Oval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9" y="7636"/>
                    <a:ext cx="92" cy="9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4340" name="Oval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9" y="7636"/>
                    <a:ext cx="92" cy="92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14" name="Group 29"/>
              <p:cNvGrpSpPr>
                <a:grpSpLocks noChangeAspect="1"/>
              </p:cNvGrpSpPr>
              <p:nvPr/>
            </p:nvGrpSpPr>
            <p:grpSpPr bwMode="auto">
              <a:xfrm>
                <a:off x="7519" y="8488"/>
                <a:ext cx="622" cy="312"/>
                <a:chOff x="3784" y="8881"/>
                <a:chExt cx="622" cy="312"/>
              </a:xfrm>
            </p:grpSpPr>
            <p:sp>
              <p:nvSpPr>
                <p:cNvPr id="44335" name="Freeform 30"/>
                <p:cNvSpPr>
                  <a:spLocks noChangeAspect="1"/>
                </p:cNvSpPr>
                <p:nvPr/>
              </p:nvSpPr>
              <p:spPr bwMode="auto">
                <a:xfrm>
                  <a:off x="3784" y="8881"/>
                  <a:ext cx="622" cy="312"/>
                </a:xfrm>
                <a:custGeom>
                  <a:avLst/>
                  <a:gdLst>
                    <a:gd name="T0" fmla="*/ 622 w 1037"/>
                    <a:gd name="T1" fmla="*/ 156 h 521"/>
                    <a:gd name="T2" fmla="*/ 311 w 1037"/>
                    <a:gd name="T3" fmla="*/ 312 h 521"/>
                    <a:gd name="T4" fmla="*/ 0 w 1037"/>
                    <a:gd name="T5" fmla="*/ 156 h 521"/>
                    <a:gd name="T6" fmla="*/ 0 w 1037"/>
                    <a:gd name="T7" fmla="*/ 0 h 521"/>
                    <a:gd name="T8" fmla="*/ 622 w 1037"/>
                    <a:gd name="T9" fmla="*/ 0 h 521"/>
                    <a:gd name="T10" fmla="*/ 622 w 1037"/>
                    <a:gd name="T11" fmla="*/ 156 h 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37"/>
                    <a:gd name="T19" fmla="*/ 0 h 521"/>
                    <a:gd name="T20" fmla="*/ 1037 w 1037"/>
                    <a:gd name="T21" fmla="*/ 521 h 5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37" h="521">
                      <a:moveTo>
                        <a:pt x="1037" y="260"/>
                      </a:moveTo>
                      <a:cubicBezTo>
                        <a:pt x="1037" y="404"/>
                        <a:pt x="805" y="521"/>
                        <a:pt x="518" y="521"/>
                      </a:cubicBezTo>
                      <a:cubicBezTo>
                        <a:pt x="232" y="521"/>
                        <a:pt x="0" y="404"/>
                        <a:pt x="0" y="260"/>
                      </a:cubicBezTo>
                      <a:lnTo>
                        <a:pt x="0" y="0"/>
                      </a:lnTo>
                      <a:lnTo>
                        <a:pt x="1037" y="0"/>
                      </a:lnTo>
                      <a:lnTo>
                        <a:pt x="1037" y="26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336" name="Freeform 31"/>
                <p:cNvSpPr>
                  <a:spLocks noChangeAspect="1"/>
                </p:cNvSpPr>
                <p:nvPr/>
              </p:nvSpPr>
              <p:spPr bwMode="auto">
                <a:xfrm>
                  <a:off x="3784" y="8881"/>
                  <a:ext cx="622" cy="312"/>
                </a:xfrm>
                <a:custGeom>
                  <a:avLst/>
                  <a:gdLst>
                    <a:gd name="T0" fmla="*/ 622 w 1037"/>
                    <a:gd name="T1" fmla="*/ 156 h 521"/>
                    <a:gd name="T2" fmla="*/ 311 w 1037"/>
                    <a:gd name="T3" fmla="*/ 312 h 521"/>
                    <a:gd name="T4" fmla="*/ 0 w 1037"/>
                    <a:gd name="T5" fmla="*/ 156 h 521"/>
                    <a:gd name="T6" fmla="*/ 0 w 1037"/>
                    <a:gd name="T7" fmla="*/ 0 h 521"/>
                    <a:gd name="T8" fmla="*/ 622 w 1037"/>
                    <a:gd name="T9" fmla="*/ 0 h 521"/>
                    <a:gd name="T10" fmla="*/ 622 w 1037"/>
                    <a:gd name="T11" fmla="*/ 156 h 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37"/>
                    <a:gd name="T19" fmla="*/ 0 h 521"/>
                    <a:gd name="T20" fmla="*/ 1037 w 1037"/>
                    <a:gd name="T21" fmla="*/ 521 h 5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37" h="521">
                      <a:moveTo>
                        <a:pt x="1037" y="260"/>
                      </a:moveTo>
                      <a:cubicBezTo>
                        <a:pt x="1037" y="404"/>
                        <a:pt x="805" y="521"/>
                        <a:pt x="518" y="521"/>
                      </a:cubicBezTo>
                      <a:cubicBezTo>
                        <a:pt x="232" y="521"/>
                        <a:pt x="0" y="404"/>
                        <a:pt x="0" y="260"/>
                      </a:cubicBezTo>
                      <a:lnTo>
                        <a:pt x="0" y="0"/>
                      </a:lnTo>
                      <a:lnTo>
                        <a:pt x="1037" y="0"/>
                      </a:lnTo>
                      <a:lnTo>
                        <a:pt x="1037" y="26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5" name="Group 32"/>
              <p:cNvGrpSpPr>
                <a:grpSpLocks noChangeAspect="1"/>
              </p:cNvGrpSpPr>
              <p:nvPr/>
            </p:nvGrpSpPr>
            <p:grpSpPr bwMode="auto">
              <a:xfrm>
                <a:off x="7994" y="7088"/>
                <a:ext cx="310" cy="270"/>
                <a:chOff x="4259" y="7481"/>
                <a:chExt cx="310" cy="270"/>
              </a:xfrm>
            </p:grpSpPr>
            <p:sp>
              <p:nvSpPr>
                <p:cNvPr id="44333" name="Freeform 33"/>
                <p:cNvSpPr>
                  <a:spLocks noChangeAspect="1"/>
                </p:cNvSpPr>
                <p:nvPr/>
              </p:nvSpPr>
              <p:spPr bwMode="auto">
                <a:xfrm>
                  <a:off x="4259" y="7481"/>
                  <a:ext cx="310" cy="270"/>
                </a:xfrm>
                <a:custGeom>
                  <a:avLst/>
                  <a:gdLst>
                    <a:gd name="T0" fmla="*/ 155 w 310"/>
                    <a:gd name="T1" fmla="*/ 0 h 270"/>
                    <a:gd name="T2" fmla="*/ 0 w 310"/>
                    <a:gd name="T3" fmla="*/ 270 h 270"/>
                    <a:gd name="T4" fmla="*/ 310 w 310"/>
                    <a:gd name="T5" fmla="*/ 270 h 270"/>
                    <a:gd name="T6" fmla="*/ 155 w 310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270"/>
                    <a:gd name="T14" fmla="*/ 310 w 310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270">
                      <a:moveTo>
                        <a:pt x="155" y="0"/>
                      </a:moveTo>
                      <a:lnTo>
                        <a:pt x="0" y="270"/>
                      </a:lnTo>
                      <a:lnTo>
                        <a:pt x="310" y="270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334" name="Freeform 34"/>
                <p:cNvSpPr>
                  <a:spLocks noChangeAspect="1"/>
                </p:cNvSpPr>
                <p:nvPr/>
              </p:nvSpPr>
              <p:spPr bwMode="auto">
                <a:xfrm>
                  <a:off x="4259" y="7481"/>
                  <a:ext cx="310" cy="270"/>
                </a:xfrm>
                <a:custGeom>
                  <a:avLst/>
                  <a:gdLst>
                    <a:gd name="T0" fmla="*/ 155 w 310"/>
                    <a:gd name="T1" fmla="*/ 0 h 270"/>
                    <a:gd name="T2" fmla="*/ 0 w 310"/>
                    <a:gd name="T3" fmla="*/ 270 h 270"/>
                    <a:gd name="T4" fmla="*/ 310 w 310"/>
                    <a:gd name="T5" fmla="*/ 270 h 270"/>
                    <a:gd name="T6" fmla="*/ 155 w 310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270"/>
                    <a:gd name="T14" fmla="*/ 310 w 310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270">
                      <a:moveTo>
                        <a:pt x="155" y="0"/>
                      </a:moveTo>
                      <a:lnTo>
                        <a:pt x="0" y="270"/>
                      </a:lnTo>
                      <a:lnTo>
                        <a:pt x="310" y="270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6" name="Group 35"/>
              <p:cNvGrpSpPr>
                <a:grpSpLocks noChangeAspect="1"/>
              </p:cNvGrpSpPr>
              <p:nvPr/>
            </p:nvGrpSpPr>
            <p:grpSpPr bwMode="auto">
              <a:xfrm>
                <a:off x="8111" y="7243"/>
                <a:ext cx="90" cy="92"/>
                <a:chOff x="4376" y="7636"/>
                <a:chExt cx="90" cy="92"/>
              </a:xfrm>
            </p:grpSpPr>
            <p:sp>
              <p:nvSpPr>
                <p:cNvPr id="44331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4376" y="7636"/>
                  <a:ext cx="90" cy="92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332" name="Freeform 37"/>
                <p:cNvSpPr>
                  <a:spLocks noChangeAspect="1"/>
                </p:cNvSpPr>
                <p:nvPr/>
              </p:nvSpPr>
              <p:spPr bwMode="auto">
                <a:xfrm>
                  <a:off x="4376" y="7636"/>
                  <a:ext cx="90" cy="92"/>
                </a:xfrm>
                <a:custGeom>
                  <a:avLst/>
                  <a:gdLst>
                    <a:gd name="T0" fmla="*/ 45 w 90"/>
                    <a:gd name="T1" fmla="*/ 0 h 92"/>
                    <a:gd name="T2" fmla="*/ 0 w 90"/>
                    <a:gd name="T3" fmla="*/ 46 h 92"/>
                    <a:gd name="T4" fmla="*/ 45 w 90"/>
                    <a:gd name="T5" fmla="*/ 92 h 92"/>
                    <a:gd name="T6" fmla="*/ 90 w 90"/>
                    <a:gd name="T7" fmla="*/ 46 h 92"/>
                    <a:gd name="T8" fmla="*/ 45 w 90"/>
                    <a:gd name="T9" fmla="*/ 0 h 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92"/>
                    <a:gd name="T17" fmla="*/ 90 w 90"/>
                    <a:gd name="T18" fmla="*/ 92 h 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92">
                      <a:moveTo>
                        <a:pt x="45" y="0"/>
                      </a:moveTo>
                      <a:cubicBezTo>
                        <a:pt x="21" y="0"/>
                        <a:pt x="0" y="20"/>
                        <a:pt x="0" y="46"/>
                      </a:cubicBezTo>
                      <a:cubicBezTo>
                        <a:pt x="0" y="72"/>
                        <a:pt x="21" y="92"/>
                        <a:pt x="45" y="92"/>
                      </a:cubicBezTo>
                      <a:cubicBezTo>
                        <a:pt x="71" y="92"/>
                        <a:pt x="90" y="72"/>
                        <a:pt x="90" y="46"/>
                      </a:cubicBezTo>
                      <a:cubicBezTo>
                        <a:pt x="90" y="20"/>
                        <a:pt x="71" y="0"/>
                        <a:pt x="45" y="0"/>
                      </a:cubicBez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7" name="Group 38"/>
              <p:cNvGrpSpPr>
                <a:grpSpLocks noChangeAspect="1"/>
              </p:cNvGrpSpPr>
              <p:nvPr/>
            </p:nvGrpSpPr>
            <p:grpSpPr bwMode="auto">
              <a:xfrm>
                <a:off x="7994" y="7088"/>
                <a:ext cx="310" cy="270"/>
                <a:chOff x="4259" y="7481"/>
                <a:chExt cx="310" cy="270"/>
              </a:xfrm>
            </p:grpSpPr>
            <p:sp>
              <p:nvSpPr>
                <p:cNvPr id="44329" name="Freeform 39"/>
                <p:cNvSpPr>
                  <a:spLocks noChangeAspect="1"/>
                </p:cNvSpPr>
                <p:nvPr/>
              </p:nvSpPr>
              <p:spPr bwMode="auto">
                <a:xfrm>
                  <a:off x="4259" y="7481"/>
                  <a:ext cx="310" cy="270"/>
                </a:xfrm>
                <a:custGeom>
                  <a:avLst/>
                  <a:gdLst>
                    <a:gd name="T0" fmla="*/ 155 w 310"/>
                    <a:gd name="T1" fmla="*/ 0 h 270"/>
                    <a:gd name="T2" fmla="*/ 0 w 310"/>
                    <a:gd name="T3" fmla="*/ 270 h 270"/>
                    <a:gd name="T4" fmla="*/ 310 w 310"/>
                    <a:gd name="T5" fmla="*/ 270 h 270"/>
                    <a:gd name="T6" fmla="*/ 155 w 310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270"/>
                    <a:gd name="T14" fmla="*/ 310 w 310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270">
                      <a:moveTo>
                        <a:pt x="155" y="0"/>
                      </a:moveTo>
                      <a:lnTo>
                        <a:pt x="0" y="270"/>
                      </a:lnTo>
                      <a:lnTo>
                        <a:pt x="310" y="270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330" name="Freeform 40"/>
                <p:cNvSpPr>
                  <a:spLocks noChangeAspect="1"/>
                </p:cNvSpPr>
                <p:nvPr/>
              </p:nvSpPr>
              <p:spPr bwMode="auto">
                <a:xfrm>
                  <a:off x="4259" y="7481"/>
                  <a:ext cx="310" cy="270"/>
                </a:xfrm>
                <a:custGeom>
                  <a:avLst/>
                  <a:gdLst>
                    <a:gd name="T0" fmla="*/ 155 w 310"/>
                    <a:gd name="T1" fmla="*/ 0 h 270"/>
                    <a:gd name="T2" fmla="*/ 0 w 310"/>
                    <a:gd name="T3" fmla="*/ 270 h 270"/>
                    <a:gd name="T4" fmla="*/ 310 w 310"/>
                    <a:gd name="T5" fmla="*/ 270 h 270"/>
                    <a:gd name="T6" fmla="*/ 155 w 310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270"/>
                    <a:gd name="T14" fmla="*/ 310 w 310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270">
                      <a:moveTo>
                        <a:pt x="155" y="0"/>
                      </a:moveTo>
                      <a:lnTo>
                        <a:pt x="0" y="270"/>
                      </a:lnTo>
                      <a:lnTo>
                        <a:pt x="310" y="270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8" name="Group 41"/>
              <p:cNvGrpSpPr>
                <a:grpSpLocks noChangeAspect="1"/>
              </p:cNvGrpSpPr>
              <p:nvPr/>
            </p:nvGrpSpPr>
            <p:grpSpPr bwMode="auto">
              <a:xfrm>
                <a:off x="8111" y="7243"/>
                <a:ext cx="90" cy="92"/>
                <a:chOff x="4376" y="7636"/>
                <a:chExt cx="90" cy="92"/>
              </a:xfrm>
            </p:grpSpPr>
            <p:sp>
              <p:nvSpPr>
                <p:cNvPr id="44327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4376" y="7636"/>
                  <a:ext cx="90" cy="92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328" name="Freeform 43"/>
                <p:cNvSpPr>
                  <a:spLocks noChangeAspect="1"/>
                </p:cNvSpPr>
                <p:nvPr/>
              </p:nvSpPr>
              <p:spPr bwMode="auto">
                <a:xfrm>
                  <a:off x="4376" y="7636"/>
                  <a:ext cx="90" cy="92"/>
                </a:xfrm>
                <a:custGeom>
                  <a:avLst/>
                  <a:gdLst>
                    <a:gd name="T0" fmla="*/ 45 w 90"/>
                    <a:gd name="T1" fmla="*/ 0 h 92"/>
                    <a:gd name="T2" fmla="*/ 0 w 90"/>
                    <a:gd name="T3" fmla="*/ 46 h 92"/>
                    <a:gd name="T4" fmla="*/ 45 w 90"/>
                    <a:gd name="T5" fmla="*/ 92 h 92"/>
                    <a:gd name="T6" fmla="*/ 90 w 90"/>
                    <a:gd name="T7" fmla="*/ 46 h 92"/>
                    <a:gd name="T8" fmla="*/ 45 w 90"/>
                    <a:gd name="T9" fmla="*/ 0 h 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92"/>
                    <a:gd name="T17" fmla="*/ 90 w 90"/>
                    <a:gd name="T18" fmla="*/ 92 h 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92">
                      <a:moveTo>
                        <a:pt x="45" y="0"/>
                      </a:moveTo>
                      <a:cubicBezTo>
                        <a:pt x="21" y="0"/>
                        <a:pt x="0" y="20"/>
                        <a:pt x="0" y="46"/>
                      </a:cubicBezTo>
                      <a:cubicBezTo>
                        <a:pt x="0" y="72"/>
                        <a:pt x="21" y="92"/>
                        <a:pt x="45" y="92"/>
                      </a:cubicBezTo>
                      <a:cubicBezTo>
                        <a:pt x="71" y="92"/>
                        <a:pt x="90" y="72"/>
                        <a:pt x="90" y="46"/>
                      </a:cubicBezTo>
                      <a:cubicBezTo>
                        <a:pt x="90" y="20"/>
                        <a:pt x="71" y="0"/>
                        <a:pt x="45" y="0"/>
                      </a:cubicBez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9" name="Group 44"/>
              <p:cNvGrpSpPr>
                <a:grpSpLocks noChangeAspect="1"/>
              </p:cNvGrpSpPr>
              <p:nvPr/>
            </p:nvGrpSpPr>
            <p:grpSpPr bwMode="auto">
              <a:xfrm>
                <a:off x="7396" y="7088"/>
                <a:ext cx="313" cy="270"/>
                <a:chOff x="3661" y="7481"/>
                <a:chExt cx="313" cy="270"/>
              </a:xfrm>
            </p:grpSpPr>
            <p:sp>
              <p:nvSpPr>
                <p:cNvPr id="44325" name="Freeform 45"/>
                <p:cNvSpPr>
                  <a:spLocks noChangeAspect="1"/>
                </p:cNvSpPr>
                <p:nvPr/>
              </p:nvSpPr>
              <p:spPr bwMode="auto">
                <a:xfrm>
                  <a:off x="3661" y="7481"/>
                  <a:ext cx="313" cy="270"/>
                </a:xfrm>
                <a:custGeom>
                  <a:avLst/>
                  <a:gdLst>
                    <a:gd name="T0" fmla="*/ 157 w 313"/>
                    <a:gd name="T1" fmla="*/ 0 h 270"/>
                    <a:gd name="T2" fmla="*/ 0 w 313"/>
                    <a:gd name="T3" fmla="*/ 270 h 270"/>
                    <a:gd name="T4" fmla="*/ 313 w 313"/>
                    <a:gd name="T5" fmla="*/ 270 h 270"/>
                    <a:gd name="T6" fmla="*/ 157 w 313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3"/>
                    <a:gd name="T13" fmla="*/ 0 h 270"/>
                    <a:gd name="T14" fmla="*/ 313 w 313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3" h="270">
                      <a:moveTo>
                        <a:pt x="157" y="0"/>
                      </a:moveTo>
                      <a:lnTo>
                        <a:pt x="0" y="270"/>
                      </a:lnTo>
                      <a:lnTo>
                        <a:pt x="313" y="270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326" name="Freeform 46"/>
                <p:cNvSpPr>
                  <a:spLocks noChangeAspect="1"/>
                </p:cNvSpPr>
                <p:nvPr/>
              </p:nvSpPr>
              <p:spPr bwMode="auto">
                <a:xfrm>
                  <a:off x="3661" y="7481"/>
                  <a:ext cx="313" cy="270"/>
                </a:xfrm>
                <a:custGeom>
                  <a:avLst/>
                  <a:gdLst>
                    <a:gd name="T0" fmla="*/ 157 w 313"/>
                    <a:gd name="T1" fmla="*/ 0 h 270"/>
                    <a:gd name="T2" fmla="*/ 0 w 313"/>
                    <a:gd name="T3" fmla="*/ 270 h 270"/>
                    <a:gd name="T4" fmla="*/ 313 w 313"/>
                    <a:gd name="T5" fmla="*/ 270 h 270"/>
                    <a:gd name="T6" fmla="*/ 157 w 313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3"/>
                    <a:gd name="T13" fmla="*/ 0 h 270"/>
                    <a:gd name="T14" fmla="*/ 313 w 313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3" h="270">
                      <a:moveTo>
                        <a:pt x="157" y="0"/>
                      </a:moveTo>
                      <a:lnTo>
                        <a:pt x="0" y="270"/>
                      </a:lnTo>
                      <a:lnTo>
                        <a:pt x="313" y="270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0" name="Group 47"/>
              <p:cNvGrpSpPr>
                <a:grpSpLocks noChangeAspect="1"/>
              </p:cNvGrpSpPr>
              <p:nvPr/>
            </p:nvGrpSpPr>
            <p:grpSpPr bwMode="auto">
              <a:xfrm>
                <a:off x="7514" y="7243"/>
                <a:ext cx="92" cy="92"/>
                <a:chOff x="3779" y="7636"/>
                <a:chExt cx="92" cy="92"/>
              </a:xfrm>
            </p:grpSpPr>
            <p:sp>
              <p:nvSpPr>
                <p:cNvPr id="44323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3779" y="7636"/>
                  <a:ext cx="92" cy="92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324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3779" y="7636"/>
                  <a:ext cx="92" cy="92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1" name="Group 50"/>
              <p:cNvGrpSpPr>
                <a:grpSpLocks noChangeAspect="1"/>
              </p:cNvGrpSpPr>
              <p:nvPr/>
            </p:nvGrpSpPr>
            <p:grpSpPr bwMode="auto">
              <a:xfrm>
                <a:off x="7396" y="7088"/>
                <a:ext cx="313" cy="270"/>
                <a:chOff x="3661" y="7481"/>
                <a:chExt cx="313" cy="270"/>
              </a:xfrm>
            </p:grpSpPr>
            <p:sp>
              <p:nvSpPr>
                <p:cNvPr id="44321" name="Freeform 51"/>
                <p:cNvSpPr>
                  <a:spLocks noChangeAspect="1"/>
                </p:cNvSpPr>
                <p:nvPr/>
              </p:nvSpPr>
              <p:spPr bwMode="auto">
                <a:xfrm>
                  <a:off x="3661" y="7481"/>
                  <a:ext cx="313" cy="270"/>
                </a:xfrm>
                <a:custGeom>
                  <a:avLst/>
                  <a:gdLst>
                    <a:gd name="T0" fmla="*/ 157 w 313"/>
                    <a:gd name="T1" fmla="*/ 0 h 270"/>
                    <a:gd name="T2" fmla="*/ 0 w 313"/>
                    <a:gd name="T3" fmla="*/ 270 h 270"/>
                    <a:gd name="T4" fmla="*/ 313 w 313"/>
                    <a:gd name="T5" fmla="*/ 270 h 270"/>
                    <a:gd name="T6" fmla="*/ 157 w 313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3"/>
                    <a:gd name="T13" fmla="*/ 0 h 270"/>
                    <a:gd name="T14" fmla="*/ 313 w 313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3" h="270">
                      <a:moveTo>
                        <a:pt x="157" y="0"/>
                      </a:moveTo>
                      <a:lnTo>
                        <a:pt x="0" y="270"/>
                      </a:lnTo>
                      <a:lnTo>
                        <a:pt x="313" y="270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322" name="Freeform 52"/>
                <p:cNvSpPr>
                  <a:spLocks noChangeAspect="1"/>
                </p:cNvSpPr>
                <p:nvPr/>
              </p:nvSpPr>
              <p:spPr bwMode="auto">
                <a:xfrm>
                  <a:off x="3661" y="7481"/>
                  <a:ext cx="313" cy="270"/>
                </a:xfrm>
                <a:custGeom>
                  <a:avLst/>
                  <a:gdLst>
                    <a:gd name="T0" fmla="*/ 157 w 313"/>
                    <a:gd name="T1" fmla="*/ 0 h 270"/>
                    <a:gd name="T2" fmla="*/ 0 w 313"/>
                    <a:gd name="T3" fmla="*/ 270 h 270"/>
                    <a:gd name="T4" fmla="*/ 313 w 313"/>
                    <a:gd name="T5" fmla="*/ 270 h 270"/>
                    <a:gd name="T6" fmla="*/ 157 w 313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3"/>
                    <a:gd name="T13" fmla="*/ 0 h 270"/>
                    <a:gd name="T14" fmla="*/ 313 w 313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3" h="270">
                      <a:moveTo>
                        <a:pt x="157" y="0"/>
                      </a:moveTo>
                      <a:lnTo>
                        <a:pt x="0" y="270"/>
                      </a:lnTo>
                      <a:lnTo>
                        <a:pt x="313" y="270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2" name="Group 53"/>
              <p:cNvGrpSpPr>
                <a:grpSpLocks noChangeAspect="1"/>
              </p:cNvGrpSpPr>
              <p:nvPr/>
            </p:nvGrpSpPr>
            <p:grpSpPr bwMode="auto">
              <a:xfrm>
                <a:off x="7514" y="7243"/>
                <a:ext cx="92" cy="92"/>
                <a:chOff x="3779" y="7636"/>
                <a:chExt cx="92" cy="92"/>
              </a:xfrm>
            </p:grpSpPr>
            <p:sp>
              <p:nvSpPr>
                <p:cNvPr id="44319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3779" y="7636"/>
                  <a:ext cx="92" cy="92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320" name="Oval 55"/>
                <p:cNvSpPr>
                  <a:spLocks noChangeAspect="1" noChangeArrowheads="1"/>
                </p:cNvSpPr>
                <p:nvPr/>
              </p:nvSpPr>
              <p:spPr bwMode="auto">
                <a:xfrm>
                  <a:off x="3779" y="7636"/>
                  <a:ext cx="92" cy="92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pSp>
        <p:nvGrpSpPr>
          <p:cNvPr id="23" name="Group 56"/>
          <p:cNvGrpSpPr>
            <a:grpSpLocks noChangeAspect="1"/>
          </p:cNvGrpSpPr>
          <p:nvPr/>
        </p:nvGrpSpPr>
        <p:grpSpPr bwMode="auto">
          <a:xfrm>
            <a:off x="7242175" y="4537075"/>
            <a:ext cx="1901825" cy="2320925"/>
            <a:chOff x="1161" y="6097"/>
            <a:chExt cx="3522" cy="4300"/>
          </a:xfrm>
        </p:grpSpPr>
        <p:grpSp>
          <p:nvGrpSpPr>
            <p:cNvPr id="24" name="Group 57"/>
            <p:cNvGrpSpPr>
              <a:grpSpLocks noChangeAspect="1"/>
            </p:cNvGrpSpPr>
            <p:nvPr/>
          </p:nvGrpSpPr>
          <p:grpSpPr bwMode="auto">
            <a:xfrm>
              <a:off x="1161" y="6097"/>
              <a:ext cx="3522" cy="4300"/>
              <a:chOff x="1161" y="6097"/>
              <a:chExt cx="3522" cy="4300"/>
            </a:xfrm>
          </p:grpSpPr>
          <p:grpSp>
            <p:nvGrpSpPr>
              <p:cNvPr id="25" name="Group 58"/>
              <p:cNvGrpSpPr>
                <a:grpSpLocks noChangeAspect="1"/>
              </p:cNvGrpSpPr>
              <p:nvPr/>
            </p:nvGrpSpPr>
            <p:grpSpPr bwMode="auto">
              <a:xfrm>
                <a:off x="2317" y="9864"/>
                <a:ext cx="1189" cy="533"/>
                <a:chOff x="2061" y="6997"/>
                <a:chExt cx="1189" cy="533"/>
              </a:xfrm>
            </p:grpSpPr>
            <p:grpSp>
              <p:nvGrpSpPr>
                <p:cNvPr id="26" name="Group 59"/>
                <p:cNvGrpSpPr>
                  <a:grpSpLocks noChangeAspect="1"/>
                </p:cNvGrpSpPr>
                <p:nvPr/>
              </p:nvGrpSpPr>
              <p:grpSpPr bwMode="auto">
                <a:xfrm>
                  <a:off x="2061" y="6997"/>
                  <a:ext cx="317" cy="532"/>
                  <a:chOff x="4001" y="6848"/>
                  <a:chExt cx="255" cy="397"/>
                </a:xfrm>
              </p:grpSpPr>
              <p:sp>
                <p:nvSpPr>
                  <p:cNvPr id="44304" name="Line 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4305" name="Freeform 61"/>
                  <p:cNvSpPr>
                    <a:spLocks noChangeAspect="1"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27" name="Group 62"/>
                <p:cNvGrpSpPr>
                  <a:grpSpLocks noChangeAspect="1"/>
                </p:cNvGrpSpPr>
                <p:nvPr/>
              </p:nvGrpSpPr>
              <p:grpSpPr bwMode="auto">
                <a:xfrm>
                  <a:off x="2933" y="6997"/>
                  <a:ext cx="317" cy="533"/>
                  <a:chOff x="4703" y="6835"/>
                  <a:chExt cx="255" cy="398"/>
                </a:xfrm>
              </p:grpSpPr>
              <p:sp>
                <p:nvSpPr>
                  <p:cNvPr id="44302" name="Line 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4303" name="Freeform 64"/>
                  <p:cNvSpPr>
                    <a:spLocks noChangeAspect="1"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28" name="Group 65"/>
              <p:cNvGrpSpPr>
                <a:grpSpLocks noChangeAspect="1"/>
              </p:cNvGrpSpPr>
              <p:nvPr/>
            </p:nvGrpSpPr>
            <p:grpSpPr bwMode="auto">
              <a:xfrm>
                <a:off x="1161" y="6097"/>
                <a:ext cx="3522" cy="3992"/>
                <a:chOff x="4349" y="7140"/>
                <a:chExt cx="3522" cy="3992"/>
              </a:xfrm>
            </p:grpSpPr>
            <p:sp>
              <p:nvSpPr>
                <p:cNvPr id="44194" name="Freeform 66"/>
                <p:cNvSpPr>
                  <a:spLocks noChangeAspect="1"/>
                </p:cNvSpPr>
                <p:nvPr/>
              </p:nvSpPr>
              <p:spPr bwMode="auto">
                <a:xfrm>
                  <a:off x="4581" y="7357"/>
                  <a:ext cx="3049" cy="3617"/>
                </a:xfrm>
                <a:custGeom>
                  <a:avLst/>
                  <a:gdLst>
                    <a:gd name="T0" fmla="*/ 0 w 406"/>
                    <a:gd name="T1" fmla="*/ 1801 h 482"/>
                    <a:gd name="T2" fmla="*/ 1525 w 406"/>
                    <a:gd name="T3" fmla="*/ 0 h 482"/>
                    <a:gd name="T4" fmla="*/ 3049 w 406"/>
                    <a:gd name="T5" fmla="*/ 1809 h 482"/>
                    <a:gd name="T6" fmla="*/ 1525 w 406"/>
                    <a:gd name="T7" fmla="*/ 3617 h 482"/>
                    <a:gd name="T8" fmla="*/ 0 w 406"/>
                    <a:gd name="T9" fmla="*/ 1801 h 4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6"/>
                    <a:gd name="T16" fmla="*/ 0 h 482"/>
                    <a:gd name="T17" fmla="*/ 406 w 406"/>
                    <a:gd name="T18" fmla="*/ 482 h 4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6" h="482">
                      <a:moveTo>
                        <a:pt x="0" y="240"/>
                      </a:moveTo>
                      <a:lnTo>
                        <a:pt x="203" y="0"/>
                      </a:lnTo>
                      <a:lnTo>
                        <a:pt x="406" y="241"/>
                      </a:lnTo>
                      <a:lnTo>
                        <a:pt x="203" y="482"/>
                      </a:lnTo>
                      <a:lnTo>
                        <a:pt x="0" y="24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95" name="Freeform 67"/>
                <p:cNvSpPr>
                  <a:spLocks noChangeAspect="1" noEditPoints="1"/>
                </p:cNvSpPr>
                <p:nvPr/>
              </p:nvSpPr>
              <p:spPr bwMode="auto">
                <a:xfrm>
                  <a:off x="4559" y="7335"/>
                  <a:ext cx="3094" cy="3661"/>
                </a:xfrm>
                <a:custGeom>
                  <a:avLst/>
                  <a:gdLst>
                    <a:gd name="T0" fmla="*/ 8 w 412"/>
                    <a:gd name="T1" fmla="*/ 1808 h 488"/>
                    <a:gd name="T2" fmla="*/ 1539 w 412"/>
                    <a:gd name="T3" fmla="*/ 15 h 488"/>
                    <a:gd name="T4" fmla="*/ 1562 w 412"/>
                    <a:gd name="T5" fmla="*/ 38 h 488"/>
                    <a:gd name="T6" fmla="*/ 38 w 412"/>
                    <a:gd name="T7" fmla="*/ 1831 h 488"/>
                    <a:gd name="T8" fmla="*/ 8 w 412"/>
                    <a:gd name="T9" fmla="*/ 1808 h 488"/>
                    <a:gd name="T10" fmla="*/ 1539 w 412"/>
                    <a:gd name="T11" fmla="*/ 15 h 488"/>
                    <a:gd name="T12" fmla="*/ 1547 w 412"/>
                    <a:gd name="T13" fmla="*/ 0 h 488"/>
                    <a:gd name="T14" fmla="*/ 1562 w 412"/>
                    <a:gd name="T15" fmla="*/ 15 h 488"/>
                    <a:gd name="T16" fmla="*/ 1547 w 412"/>
                    <a:gd name="T17" fmla="*/ 23 h 488"/>
                    <a:gd name="T18" fmla="*/ 1539 w 412"/>
                    <a:gd name="T19" fmla="*/ 15 h 488"/>
                    <a:gd name="T20" fmla="*/ 1562 w 412"/>
                    <a:gd name="T21" fmla="*/ 15 h 488"/>
                    <a:gd name="T22" fmla="*/ 3079 w 412"/>
                    <a:gd name="T23" fmla="*/ 1815 h 488"/>
                    <a:gd name="T24" fmla="*/ 3056 w 412"/>
                    <a:gd name="T25" fmla="*/ 1846 h 488"/>
                    <a:gd name="T26" fmla="*/ 1539 w 412"/>
                    <a:gd name="T27" fmla="*/ 38 h 488"/>
                    <a:gd name="T28" fmla="*/ 1562 w 412"/>
                    <a:gd name="T29" fmla="*/ 15 h 488"/>
                    <a:gd name="T30" fmla="*/ 3079 w 412"/>
                    <a:gd name="T31" fmla="*/ 1815 h 488"/>
                    <a:gd name="T32" fmla="*/ 3094 w 412"/>
                    <a:gd name="T33" fmla="*/ 1831 h 488"/>
                    <a:gd name="T34" fmla="*/ 3079 w 412"/>
                    <a:gd name="T35" fmla="*/ 1846 h 488"/>
                    <a:gd name="T36" fmla="*/ 3071 w 412"/>
                    <a:gd name="T37" fmla="*/ 1831 h 488"/>
                    <a:gd name="T38" fmla="*/ 3079 w 412"/>
                    <a:gd name="T39" fmla="*/ 1815 h 488"/>
                    <a:gd name="T40" fmla="*/ 3079 w 412"/>
                    <a:gd name="T41" fmla="*/ 1846 h 488"/>
                    <a:gd name="T42" fmla="*/ 1562 w 412"/>
                    <a:gd name="T43" fmla="*/ 3646 h 488"/>
                    <a:gd name="T44" fmla="*/ 1539 w 412"/>
                    <a:gd name="T45" fmla="*/ 3623 h 488"/>
                    <a:gd name="T46" fmla="*/ 3056 w 412"/>
                    <a:gd name="T47" fmla="*/ 1815 h 488"/>
                    <a:gd name="T48" fmla="*/ 3079 w 412"/>
                    <a:gd name="T49" fmla="*/ 1846 h 488"/>
                    <a:gd name="T50" fmla="*/ 1562 w 412"/>
                    <a:gd name="T51" fmla="*/ 3646 h 488"/>
                    <a:gd name="T52" fmla="*/ 1547 w 412"/>
                    <a:gd name="T53" fmla="*/ 3661 h 488"/>
                    <a:gd name="T54" fmla="*/ 1539 w 412"/>
                    <a:gd name="T55" fmla="*/ 3646 h 488"/>
                    <a:gd name="T56" fmla="*/ 1547 w 412"/>
                    <a:gd name="T57" fmla="*/ 3638 h 488"/>
                    <a:gd name="T58" fmla="*/ 1562 w 412"/>
                    <a:gd name="T59" fmla="*/ 3646 h 488"/>
                    <a:gd name="T60" fmla="*/ 1539 w 412"/>
                    <a:gd name="T61" fmla="*/ 3646 h 488"/>
                    <a:gd name="T62" fmla="*/ 8 w 412"/>
                    <a:gd name="T63" fmla="*/ 1831 h 488"/>
                    <a:gd name="T64" fmla="*/ 38 w 412"/>
                    <a:gd name="T65" fmla="*/ 1808 h 488"/>
                    <a:gd name="T66" fmla="*/ 1562 w 412"/>
                    <a:gd name="T67" fmla="*/ 3623 h 488"/>
                    <a:gd name="T68" fmla="*/ 1539 w 412"/>
                    <a:gd name="T69" fmla="*/ 3646 h 488"/>
                    <a:gd name="T70" fmla="*/ 8 w 412"/>
                    <a:gd name="T71" fmla="*/ 1831 h 488"/>
                    <a:gd name="T72" fmla="*/ 0 w 412"/>
                    <a:gd name="T73" fmla="*/ 1823 h 488"/>
                    <a:gd name="T74" fmla="*/ 8 w 412"/>
                    <a:gd name="T75" fmla="*/ 1808 h 488"/>
                    <a:gd name="T76" fmla="*/ 23 w 412"/>
                    <a:gd name="T77" fmla="*/ 1823 h 488"/>
                    <a:gd name="T78" fmla="*/ 8 w 412"/>
                    <a:gd name="T79" fmla="*/ 1831 h 488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12"/>
                    <a:gd name="T121" fmla="*/ 0 h 488"/>
                    <a:gd name="T122" fmla="*/ 412 w 412"/>
                    <a:gd name="T123" fmla="*/ 488 h 488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12" h="488">
                      <a:moveTo>
                        <a:pt x="1" y="241"/>
                      </a:moveTo>
                      <a:lnTo>
                        <a:pt x="205" y="2"/>
                      </a:lnTo>
                      <a:lnTo>
                        <a:pt x="208" y="5"/>
                      </a:lnTo>
                      <a:lnTo>
                        <a:pt x="5" y="244"/>
                      </a:lnTo>
                      <a:lnTo>
                        <a:pt x="1" y="241"/>
                      </a:lnTo>
                      <a:close/>
                      <a:moveTo>
                        <a:pt x="205" y="2"/>
                      </a:moveTo>
                      <a:lnTo>
                        <a:pt x="206" y="0"/>
                      </a:lnTo>
                      <a:lnTo>
                        <a:pt x="208" y="2"/>
                      </a:lnTo>
                      <a:lnTo>
                        <a:pt x="206" y="3"/>
                      </a:lnTo>
                      <a:lnTo>
                        <a:pt x="205" y="2"/>
                      </a:lnTo>
                      <a:close/>
                      <a:moveTo>
                        <a:pt x="208" y="2"/>
                      </a:moveTo>
                      <a:lnTo>
                        <a:pt x="410" y="242"/>
                      </a:lnTo>
                      <a:lnTo>
                        <a:pt x="407" y="246"/>
                      </a:lnTo>
                      <a:lnTo>
                        <a:pt x="205" y="5"/>
                      </a:lnTo>
                      <a:lnTo>
                        <a:pt x="208" y="2"/>
                      </a:lnTo>
                      <a:close/>
                      <a:moveTo>
                        <a:pt x="410" y="242"/>
                      </a:moveTo>
                      <a:lnTo>
                        <a:pt x="412" y="244"/>
                      </a:lnTo>
                      <a:lnTo>
                        <a:pt x="410" y="246"/>
                      </a:lnTo>
                      <a:lnTo>
                        <a:pt x="409" y="244"/>
                      </a:lnTo>
                      <a:lnTo>
                        <a:pt x="410" y="242"/>
                      </a:lnTo>
                      <a:close/>
                      <a:moveTo>
                        <a:pt x="410" y="246"/>
                      </a:moveTo>
                      <a:lnTo>
                        <a:pt x="208" y="486"/>
                      </a:lnTo>
                      <a:lnTo>
                        <a:pt x="205" y="483"/>
                      </a:lnTo>
                      <a:lnTo>
                        <a:pt x="407" y="242"/>
                      </a:lnTo>
                      <a:lnTo>
                        <a:pt x="410" y="246"/>
                      </a:lnTo>
                      <a:close/>
                      <a:moveTo>
                        <a:pt x="208" y="486"/>
                      </a:moveTo>
                      <a:lnTo>
                        <a:pt x="206" y="488"/>
                      </a:lnTo>
                      <a:lnTo>
                        <a:pt x="205" y="486"/>
                      </a:lnTo>
                      <a:lnTo>
                        <a:pt x="206" y="485"/>
                      </a:lnTo>
                      <a:lnTo>
                        <a:pt x="208" y="486"/>
                      </a:lnTo>
                      <a:close/>
                      <a:moveTo>
                        <a:pt x="205" y="486"/>
                      </a:moveTo>
                      <a:lnTo>
                        <a:pt x="1" y="244"/>
                      </a:lnTo>
                      <a:lnTo>
                        <a:pt x="5" y="241"/>
                      </a:lnTo>
                      <a:lnTo>
                        <a:pt x="208" y="483"/>
                      </a:lnTo>
                      <a:lnTo>
                        <a:pt x="205" y="486"/>
                      </a:lnTo>
                      <a:close/>
                      <a:moveTo>
                        <a:pt x="1" y="244"/>
                      </a:moveTo>
                      <a:lnTo>
                        <a:pt x="0" y="243"/>
                      </a:lnTo>
                      <a:lnTo>
                        <a:pt x="1" y="241"/>
                      </a:lnTo>
                      <a:lnTo>
                        <a:pt x="3" y="243"/>
                      </a:lnTo>
                      <a:lnTo>
                        <a:pt x="1" y="244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96" name="Freeform 68"/>
                <p:cNvSpPr>
                  <a:spLocks noChangeAspect="1"/>
                </p:cNvSpPr>
                <p:nvPr/>
              </p:nvSpPr>
              <p:spPr bwMode="auto">
                <a:xfrm>
                  <a:off x="5618" y="7335"/>
                  <a:ext cx="443" cy="427"/>
                </a:xfrm>
                <a:custGeom>
                  <a:avLst/>
                  <a:gdLst>
                    <a:gd name="T0" fmla="*/ 0 w 59"/>
                    <a:gd name="T1" fmla="*/ 0 h 57"/>
                    <a:gd name="T2" fmla="*/ 218 w 59"/>
                    <a:gd name="T3" fmla="*/ 45 h 57"/>
                    <a:gd name="T4" fmla="*/ 443 w 59"/>
                    <a:gd name="T5" fmla="*/ 82 h 57"/>
                    <a:gd name="T6" fmla="*/ 300 w 59"/>
                    <a:gd name="T7" fmla="*/ 255 h 57"/>
                    <a:gd name="T8" fmla="*/ 150 w 59"/>
                    <a:gd name="T9" fmla="*/ 427 h 57"/>
                    <a:gd name="T10" fmla="*/ 75 w 59"/>
                    <a:gd name="T11" fmla="*/ 217 h 57"/>
                    <a:gd name="T12" fmla="*/ 0 w 59"/>
                    <a:gd name="T13" fmla="*/ 0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7"/>
                    <a:gd name="T23" fmla="*/ 59 w 59"/>
                    <a:gd name="T24" fmla="*/ 57 h 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7">
                      <a:moveTo>
                        <a:pt x="0" y="0"/>
                      </a:moveTo>
                      <a:lnTo>
                        <a:pt x="29" y="6"/>
                      </a:lnTo>
                      <a:lnTo>
                        <a:pt x="59" y="11"/>
                      </a:lnTo>
                      <a:lnTo>
                        <a:pt x="40" y="34"/>
                      </a:lnTo>
                      <a:lnTo>
                        <a:pt x="20" y="57"/>
                      </a:lnTo>
                      <a:lnTo>
                        <a:pt x="1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97" name="Freeform 69"/>
                <p:cNvSpPr>
                  <a:spLocks noChangeAspect="1" noEditPoints="1"/>
                </p:cNvSpPr>
                <p:nvPr/>
              </p:nvSpPr>
              <p:spPr bwMode="auto">
                <a:xfrm>
                  <a:off x="5588" y="7312"/>
                  <a:ext cx="503" cy="480"/>
                </a:xfrm>
                <a:custGeom>
                  <a:avLst/>
                  <a:gdLst>
                    <a:gd name="T0" fmla="*/ 30 w 67"/>
                    <a:gd name="T1" fmla="*/ 8 h 64"/>
                    <a:gd name="T2" fmla="*/ 255 w 67"/>
                    <a:gd name="T3" fmla="*/ 45 h 64"/>
                    <a:gd name="T4" fmla="*/ 248 w 67"/>
                    <a:gd name="T5" fmla="*/ 82 h 64"/>
                    <a:gd name="T6" fmla="*/ 23 w 67"/>
                    <a:gd name="T7" fmla="*/ 45 h 64"/>
                    <a:gd name="T8" fmla="*/ 30 w 67"/>
                    <a:gd name="T9" fmla="*/ 8 h 64"/>
                    <a:gd name="T10" fmla="*/ 255 w 67"/>
                    <a:gd name="T11" fmla="*/ 45 h 64"/>
                    <a:gd name="T12" fmla="*/ 473 w 67"/>
                    <a:gd name="T13" fmla="*/ 82 h 64"/>
                    <a:gd name="T14" fmla="*/ 465 w 67"/>
                    <a:gd name="T15" fmla="*/ 120 h 64"/>
                    <a:gd name="T16" fmla="*/ 248 w 67"/>
                    <a:gd name="T17" fmla="*/ 82 h 64"/>
                    <a:gd name="T18" fmla="*/ 255 w 67"/>
                    <a:gd name="T19" fmla="*/ 45 h 64"/>
                    <a:gd name="T20" fmla="*/ 473 w 67"/>
                    <a:gd name="T21" fmla="*/ 82 h 64"/>
                    <a:gd name="T22" fmla="*/ 503 w 67"/>
                    <a:gd name="T23" fmla="*/ 90 h 64"/>
                    <a:gd name="T24" fmla="*/ 488 w 67"/>
                    <a:gd name="T25" fmla="*/ 112 h 64"/>
                    <a:gd name="T26" fmla="*/ 473 w 67"/>
                    <a:gd name="T27" fmla="*/ 105 h 64"/>
                    <a:gd name="T28" fmla="*/ 473 w 67"/>
                    <a:gd name="T29" fmla="*/ 82 h 64"/>
                    <a:gd name="T30" fmla="*/ 488 w 67"/>
                    <a:gd name="T31" fmla="*/ 112 h 64"/>
                    <a:gd name="T32" fmla="*/ 338 w 67"/>
                    <a:gd name="T33" fmla="*/ 285 h 64"/>
                    <a:gd name="T34" fmla="*/ 315 w 67"/>
                    <a:gd name="T35" fmla="*/ 262 h 64"/>
                    <a:gd name="T36" fmla="*/ 458 w 67"/>
                    <a:gd name="T37" fmla="*/ 90 h 64"/>
                    <a:gd name="T38" fmla="*/ 488 w 67"/>
                    <a:gd name="T39" fmla="*/ 112 h 64"/>
                    <a:gd name="T40" fmla="*/ 338 w 67"/>
                    <a:gd name="T41" fmla="*/ 285 h 64"/>
                    <a:gd name="T42" fmla="*/ 195 w 67"/>
                    <a:gd name="T43" fmla="*/ 457 h 64"/>
                    <a:gd name="T44" fmla="*/ 173 w 67"/>
                    <a:gd name="T45" fmla="*/ 435 h 64"/>
                    <a:gd name="T46" fmla="*/ 315 w 67"/>
                    <a:gd name="T47" fmla="*/ 262 h 64"/>
                    <a:gd name="T48" fmla="*/ 338 w 67"/>
                    <a:gd name="T49" fmla="*/ 285 h 64"/>
                    <a:gd name="T50" fmla="*/ 195 w 67"/>
                    <a:gd name="T51" fmla="*/ 457 h 64"/>
                    <a:gd name="T52" fmla="*/ 180 w 67"/>
                    <a:gd name="T53" fmla="*/ 480 h 64"/>
                    <a:gd name="T54" fmla="*/ 165 w 67"/>
                    <a:gd name="T55" fmla="*/ 450 h 64"/>
                    <a:gd name="T56" fmla="*/ 180 w 67"/>
                    <a:gd name="T57" fmla="*/ 450 h 64"/>
                    <a:gd name="T58" fmla="*/ 195 w 67"/>
                    <a:gd name="T59" fmla="*/ 457 h 64"/>
                    <a:gd name="T60" fmla="*/ 165 w 67"/>
                    <a:gd name="T61" fmla="*/ 450 h 64"/>
                    <a:gd name="T62" fmla="*/ 90 w 67"/>
                    <a:gd name="T63" fmla="*/ 240 h 64"/>
                    <a:gd name="T64" fmla="*/ 120 w 67"/>
                    <a:gd name="T65" fmla="*/ 232 h 64"/>
                    <a:gd name="T66" fmla="*/ 203 w 67"/>
                    <a:gd name="T67" fmla="*/ 442 h 64"/>
                    <a:gd name="T68" fmla="*/ 165 w 67"/>
                    <a:gd name="T69" fmla="*/ 450 h 64"/>
                    <a:gd name="T70" fmla="*/ 90 w 67"/>
                    <a:gd name="T71" fmla="*/ 240 h 64"/>
                    <a:gd name="T72" fmla="*/ 15 w 67"/>
                    <a:gd name="T73" fmla="*/ 30 h 64"/>
                    <a:gd name="T74" fmla="*/ 45 w 67"/>
                    <a:gd name="T75" fmla="*/ 22 h 64"/>
                    <a:gd name="T76" fmla="*/ 120 w 67"/>
                    <a:gd name="T77" fmla="*/ 232 h 64"/>
                    <a:gd name="T78" fmla="*/ 90 w 67"/>
                    <a:gd name="T79" fmla="*/ 240 h 64"/>
                    <a:gd name="T80" fmla="*/ 15 w 67"/>
                    <a:gd name="T81" fmla="*/ 30 h 64"/>
                    <a:gd name="T82" fmla="*/ 0 w 67"/>
                    <a:gd name="T83" fmla="*/ 0 h 64"/>
                    <a:gd name="T84" fmla="*/ 30 w 67"/>
                    <a:gd name="T85" fmla="*/ 8 h 64"/>
                    <a:gd name="T86" fmla="*/ 30 w 67"/>
                    <a:gd name="T87" fmla="*/ 22 h 64"/>
                    <a:gd name="T88" fmla="*/ 15 w 67"/>
                    <a:gd name="T89" fmla="*/ 30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4" y="1"/>
                      </a:moveTo>
                      <a:lnTo>
                        <a:pt x="34" y="6"/>
                      </a:lnTo>
                      <a:lnTo>
                        <a:pt x="33" y="11"/>
                      </a:lnTo>
                      <a:lnTo>
                        <a:pt x="3" y="6"/>
                      </a:lnTo>
                      <a:lnTo>
                        <a:pt x="4" y="1"/>
                      </a:lnTo>
                      <a:close/>
                      <a:moveTo>
                        <a:pt x="34" y="6"/>
                      </a:moveTo>
                      <a:lnTo>
                        <a:pt x="63" y="11"/>
                      </a:lnTo>
                      <a:lnTo>
                        <a:pt x="62" y="16"/>
                      </a:lnTo>
                      <a:lnTo>
                        <a:pt x="33" y="11"/>
                      </a:lnTo>
                      <a:lnTo>
                        <a:pt x="34" y="6"/>
                      </a:lnTo>
                      <a:close/>
                      <a:moveTo>
                        <a:pt x="63" y="11"/>
                      </a:moveTo>
                      <a:lnTo>
                        <a:pt x="67" y="12"/>
                      </a:lnTo>
                      <a:lnTo>
                        <a:pt x="65" y="15"/>
                      </a:lnTo>
                      <a:lnTo>
                        <a:pt x="63" y="14"/>
                      </a:lnTo>
                      <a:lnTo>
                        <a:pt x="63" y="11"/>
                      </a:lnTo>
                      <a:close/>
                      <a:moveTo>
                        <a:pt x="65" y="15"/>
                      </a:moveTo>
                      <a:lnTo>
                        <a:pt x="45" y="38"/>
                      </a:lnTo>
                      <a:lnTo>
                        <a:pt x="42" y="35"/>
                      </a:lnTo>
                      <a:lnTo>
                        <a:pt x="61" y="12"/>
                      </a:lnTo>
                      <a:lnTo>
                        <a:pt x="65" y="15"/>
                      </a:lnTo>
                      <a:close/>
                      <a:moveTo>
                        <a:pt x="45" y="38"/>
                      </a:moveTo>
                      <a:lnTo>
                        <a:pt x="26" y="61"/>
                      </a:lnTo>
                      <a:lnTo>
                        <a:pt x="23" y="58"/>
                      </a:lnTo>
                      <a:lnTo>
                        <a:pt x="42" y="35"/>
                      </a:lnTo>
                      <a:lnTo>
                        <a:pt x="45" y="38"/>
                      </a:lnTo>
                      <a:close/>
                      <a:moveTo>
                        <a:pt x="26" y="61"/>
                      </a:moveTo>
                      <a:lnTo>
                        <a:pt x="24" y="64"/>
                      </a:lnTo>
                      <a:lnTo>
                        <a:pt x="22" y="60"/>
                      </a:lnTo>
                      <a:lnTo>
                        <a:pt x="24" y="60"/>
                      </a:lnTo>
                      <a:lnTo>
                        <a:pt x="26" y="61"/>
                      </a:lnTo>
                      <a:close/>
                      <a:moveTo>
                        <a:pt x="22" y="60"/>
                      </a:moveTo>
                      <a:lnTo>
                        <a:pt x="12" y="32"/>
                      </a:lnTo>
                      <a:lnTo>
                        <a:pt x="16" y="31"/>
                      </a:lnTo>
                      <a:lnTo>
                        <a:pt x="27" y="59"/>
                      </a:lnTo>
                      <a:lnTo>
                        <a:pt x="22" y="60"/>
                      </a:lnTo>
                      <a:close/>
                      <a:moveTo>
                        <a:pt x="12" y="32"/>
                      </a:moveTo>
                      <a:lnTo>
                        <a:pt x="2" y="4"/>
                      </a:lnTo>
                      <a:lnTo>
                        <a:pt x="6" y="3"/>
                      </a:lnTo>
                      <a:lnTo>
                        <a:pt x="16" y="31"/>
                      </a:lnTo>
                      <a:lnTo>
                        <a:pt x="12" y="32"/>
                      </a:lnTo>
                      <a:close/>
                      <a:moveTo>
                        <a:pt x="2" y="4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98" name="Freeform 70"/>
                <p:cNvSpPr>
                  <a:spLocks noChangeAspect="1"/>
                </p:cNvSpPr>
                <p:nvPr/>
              </p:nvSpPr>
              <p:spPr bwMode="auto">
                <a:xfrm>
                  <a:off x="5715" y="7185"/>
                  <a:ext cx="226" cy="210"/>
                </a:xfrm>
                <a:custGeom>
                  <a:avLst/>
                  <a:gdLst>
                    <a:gd name="T0" fmla="*/ 226 w 30"/>
                    <a:gd name="T1" fmla="*/ 210 h 28"/>
                    <a:gd name="T2" fmla="*/ 113 w 30"/>
                    <a:gd name="T3" fmla="*/ 188 h 28"/>
                    <a:gd name="T4" fmla="*/ 0 w 30"/>
                    <a:gd name="T5" fmla="*/ 165 h 28"/>
                    <a:gd name="T6" fmla="*/ 75 w 30"/>
                    <a:gd name="T7" fmla="*/ 83 h 28"/>
                    <a:gd name="T8" fmla="*/ 143 w 30"/>
                    <a:gd name="T9" fmla="*/ 0 h 28"/>
                    <a:gd name="T10" fmla="*/ 188 w 30"/>
                    <a:gd name="T11" fmla="*/ 105 h 28"/>
                    <a:gd name="T12" fmla="*/ 226 w 30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30" y="28"/>
                      </a:moveTo>
                      <a:lnTo>
                        <a:pt x="15" y="25"/>
                      </a:lnTo>
                      <a:lnTo>
                        <a:pt x="0" y="22"/>
                      </a:lnTo>
                      <a:lnTo>
                        <a:pt x="10" y="11"/>
                      </a:lnTo>
                      <a:lnTo>
                        <a:pt x="19" y="0"/>
                      </a:lnTo>
                      <a:lnTo>
                        <a:pt x="25" y="14"/>
                      </a:lnTo>
                      <a:lnTo>
                        <a:pt x="30" y="28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99" name="Freeform 71"/>
                <p:cNvSpPr>
                  <a:spLocks noChangeAspect="1" noEditPoints="1"/>
                </p:cNvSpPr>
                <p:nvPr/>
              </p:nvSpPr>
              <p:spPr bwMode="auto">
                <a:xfrm>
                  <a:off x="5685" y="7147"/>
                  <a:ext cx="278" cy="270"/>
                </a:xfrm>
                <a:custGeom>
                  <a:avLst/>
                  <a:gdLst>
                    <a:gd name="T0" fmla="*/ 248 w 37"/>
                    <a:gd name="T1" fmla="*/ 263 h 36"/>
                    <a:gd name="T2" fmla="*/ 143 w 37"/>
                    <a:gd name="T3" fmla="*/ 240 h 36"/>
                    <a:gd name="T4" fmla="*/ 143 w 37"/>
                    <a:gd name="T5" fmla="*/ 210 h 36"/>
                    <a:gd name="T6" fmla="*/ 255 w 37"/>
                    <a:gd name="T7" fmla="*/ 225 h 36"/>
                    <a:gd name="T8" fmla="*/ 248 w 37"/>
                    <a:gd name="T9" fmla="*/ 263 h 36"/>
                    <a:gd name="T10" fmla="*/ 143 w 37"/>
                    <a:gd name="T11" fmla="*/ 240 h 36"/>
                    <a:gd name="T12" fmla="*/ 30 w 37"/>
                    <a:gd name="T13" fmla="*/ 225 h 36"/>
                    <a:gd name="T14" fmla="*/ 38 w 37"/>
                    <a:gd name="T15" fmla="*/ 187 h 36"/>
                    <a:gd name="T16" fmla="*/ 143 w 37"/>
                    <a:gd name="T17" fmla="*/ 210 h 36"/>
                    <a:gd name="T18" fmla="*/ 143 w 37"/>
                    <a:gd name="T19" fmla="*/ 240 h 36"/>
                    <a:gd name="T20" fmla="*/ 30 w 37"/>
                    <a:gd name="T21" fmla="*/ 225 h 36"/>
                    <a:gd name="T22" fmla="*/ 0 w 37"/>
                    <a:gd name="T23" fmla="*/ 217 h 36"/>
                    <a:gd name="T24" fmla="*/ 15 w 37"/>
                    <a:gd name="T25" fmla="*/ 195 h 36"/>
                    <a:gd name="T26" fmla="*/ 30 w 37"/>
                    <a:gd name="T27" fmla="*/ 202 h 36"/>
                    <a:gd name="T28" fmla="*/ 30 w 37"/>
                    <a:gd name="T29" fmla="*/ 225 h 36"/>
                    <a:gd name="T30" fmla="*/ 15 w 37"/>
                    <a:gd name="T31" fmla="*/ 195 h 36"/>
                    <a:gd name="T32" fmla="*/ 90 w 37"/>
                    <a:gd name="T33" fmla="*/ 105 h 36"/>
                    <a:gd name="T34" fmla="*/ 120 w 37"/>
                    <a:gd name="T35" fmla="*/ 135 h 36"/>
                    <a:gd name="T36" fmla="*/ 45 w 37"/>
                    <a:gd name="T37" fmla="*/ 217 h 36"/>
                    <a:gd name="T38" fmla="*/ 15 w 37"/>
                    <a:gd name="T39" fmla="*/ 195 h 36"/>
                    <a:gd name="T40" fmla="*/ 90 w 37"/>
                    <a:gd name="T41" fmla="*/ 105 h 36"/>
                    <a:gd name="T42" fmla="*/ 165 w 37"/>
                    <a:gd name="T43" fmla="*/ 22 h 36"/>
                    <a:gd name="T44" fmla="*/ 188 w 37"/>
                    <a:gd name="T45" fmla="*/ 45 h 36"/>
                    <a:gd name="T46" fmla="*/ 120 w 37"/>
                    <a:gd name="T47" fmla="*/ 135 h 36"/>
                    <a:gd name="T48" fmla="*/ 90 w 37"/>
                    <a:gd name="T49" fmla="*/ 105 h 36"/>
                    <a:gd name="T50" fmla="*/ 165 w 37"/>
                    <a:gd name="T51" fmla="*/ 22 h 36"/>
                    <a:gd name="T52" fmla="*/ 180 w 37"/>
                    <a:gd name="T53" fmla="*/ 0 h 36"/>
                    <a:gd name="T54" fmla="*/ 195 w 37"/>
                    <a:gd name="T55" fmla="*/ 30 h 36"/>
                    <a:gd name="T56" fmla="*/ 173 w 37"/>
                    <a:gd name="T57" fmla="*/ 37 h 36"/>
                    <a:gd name="T58" fmla="*/ 165 w 37"/>
                    <a:gd name="T59" fmla="*/ 22 h 36"/>
                    <a:gd name="T60" fmla="*/ 195 w 37"/>
                    <a:gd name="T61" fmla="*/ 30 h 36"/>
                    <a:gd name="T62" fmla="*/ 233 w 37"/>
                    <a:gd name="T63" fmla="*/ 135 h 36"/>
                    <a:gd name="T64" fmla="*/ 195 w 37"/>
                    <a:gd name="T65" fmla="*/ 142 h 36"/>
                    <a:gd name="T66" fmla="*/ 158 w 37"/>
                    <a:gd name="T67" fmla="*/ 37 h 36"/>
                    <a:gd name="T68" fmla="*/ 195 w 37"/>
                    <a:gd name="T69" fmla="*/ 30 h 36"/>
                    <a:gd name="T70" fmla="*/ 233 w 37"/>
                    <a:gd name="T71" fmla="*/ 135 h 36"/>
                    <a:gd name="T72" fmla="*/ 270 w 37"/>
                    <a:gd name="T73" fmla="*/ 240 h 36"/>
                    <a:gd name="T74" fmla="*/ 233 w 37"/>
                    <a:gd name="T75" fmla="*/ 248 h 36"/>
                    <a:gd name="T76" fmla="*/ 195 w 37"/>
                    <a:gd name="T77" fmla="*/ 142 h 36"/>
                    <a:gd name="T78" fmla="*/ 233 w 37"/>
                    <a:gd name="T79" fmla="*/ 135 h 36"/>
                    <a:gd name="T80" fmla="*/ 270 w 37"/>
                    <a:gd name="T81" fmla="*/ 240 h 36"/>
                    <a:gd name="T82" fmla="*/ 278 w 37"/>
                    <a:gd name="T83" fmla="*/ 270 h 36"/>
                    <a:gd name="T84" fmla="*/ 248 w 37"/>
                    <a:gd name="T85" fmla="*/ 263 h 36"/>
                    <a:gd name="T86" fmla="*/ 255 w 37"/>
                    <a:gd name="T87" fmla="*/ 248 h 36"/>
                    <a:gd name="T88" fmla="*/ 270 w 37"/>
                    <a:gd name="T89" fmla="*/ 24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7"/>
                    <a:gd name="T136" fmla="*/ 0 h 36"/>
                    <a:gd name="T137" fmla="*/ 37 w 37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7" h="36">
                      <a:moveTo>
                        <a:pt x="33" y="35"/>
                      </a:moveTo>
                      <a:lnTo>
                        <a:pt x="19" y="32"/>
                      </a:lnTo>
                      <a:lnTo>
                        <a:pt x="19" y="28"/>
                      </a:lnTo>
                      <a:lnTo>
                        <a:pt x="34" y="30"/>
                      </a:lnTo>
                      <a:lnTo>
                        <a:pt x="33" y="35"/>
                      </a:lnTo>
                      <a:close/>
                      <a:moveTo>
                        <a:pt x="19" y="32"/>
                      </a:moveTo>
                      <a:lnTo>
                        <a:pt x="4" y="30"/>
                      </a:lnTo>
                      <a:lnTo>
                        <a:pt x="5" y="25"/>
                      </a:lnTo>
                      <a:lnTo>
                        <a:pt x="19" y="28"/>
                      </a:lnTo>
                      <a:lnTo>
                        <a:pt x="19" y="32"/>
                      </a:lnTo>
                      <a:close/>
                      <a:moveTo>
                        <a:pt x="4" y="30"/>
                      </a:moveTo>
                      <a:lnTo>
                        <a:pt x="0" y="29"/>
                      </a:lnTo>
                      <a:lnTo>
                        <a:pt x="2" y="26"/>
                      </a:lnTo>
                      <a:lnTo>
                        <a:pt x="4" y="27"/>
                      </a:lnTo>
                      <a:lnTo>
                        <a:pt x="4" y="30"/>
                      </a:lnTo>
                      <a:close/>
                      <a:moveTo>
                        <a:pt x="2" y="26"/>
                      </a:moveTo>
                      <a:lnTo>
                        <a:pt x="12" y="14"/>
                      </a:lnTo>
                      <a:lnTo>
                        <a:pt x="16" y="18"/>
                      </a:lnTo>
                      <a:lnTo>
                        <a:pt x="6" y="29"/>
                      </a:lnTo>
                      <a:lnTo>
                        <a:pt x="2" y="26"/>
                      </a:lnTo>
                      <a:close/>
                      <a:moveTo>
                        <a:pt x="12" y="14"/>
                      </a:moveTo>
                      <a:lnTo>
                        <a:pt x="22" y="3"/>
                      </a:lnTo>
                      <a:lnTo>
                        <a:pt x="25" y="6"/>
                      </a:lnTo>
                      <a:lnTo>
                        <a:pt x="16" y="18"/>
                      </a:lnTo>
                      <a:lnTo>
                        <a:pt x="12" y="14"/>
                      </a:lnTo>
                      <a:close/>
                      <a:moveTo>
                        <a:pt x="22" y="3"/>
                      </a:moveTo>
                      <a:lnTo>
                        <a:pt x="24" y="0"/>
                      </a:lnTo>
                      <a:lnTo>
                        <a:pt x="26" y="4"/>
                      </a:lnTo>
                      <a:lnTo>
                        <a:pt x="23" y="5"/>
                      </a:lnTo>
                      <a:lnTo>
                        <a:pt x="22" y="3"/>
                      </a:lnTo>
                      <a:close/>
                      <a:moveTo>
                        <a:pt x="26" y="4"/>
                      </a:moveTo>
                      <a:lnTo>
                        <a:pt x="31" y="18"/>
                      </a:lnTo>
                      <a:lnTo>
                        <a:pt x="26" y="19"/>
                      </a:lnTo>
                      <a:lnTo>
                        <a:pt x="21" y="5"/>
                      </a:lnTo>
                      <a:lnTo>
                        <a:pt x="26" y="4"/>
                      </a:lnTo>
                      <a:close/>
                      <a:moveTo>
                        <a:pt x="31" y="18"/>
                      </a:moveTo>
                      <a:lnTo>
                        <a:pt x="36" y="32"/>
                      </a:lnTo>
                      <a:lnTo>
                        <a:pt x="31" y="33"/>
                      </a:lnTo>
                      <a:lnTo>
                        <a:pt x="26" y="19"/>
                      </a:lnTo>
                      <a:lnTo>
                        <a:pt x="31" y="18"/>
                      </a:lnTo>
                      <a:close/>
                      <a:moveTo>
                        <a:pt x="36" y="32"/>
                      </a:moveTo>
                      <a:lnTo>
                        <a:pt x="37" y="36"/>
                      </a:lnTo>
                      <a:lnTo>
                        <a:pt x="33" y="35"/>
                      </a:lnTo>
                      <a:lnTo>
                        <a:pt x="34" y="33"/>
                      </a:lnTo>
                      <a:lnTo>
                        <a:pt x="36" y="32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00" name="Freeform 72"/>
                <p:cNvSpPr>
                  <a:spLocks noChangeAspect="1"/>
                </p:cNvSpPr>
                <p:nvPr/>
              </p:nvSpPr>
              <p:spPr bwMode="auto">
                <a:xfrm>
                  <a:off x="5513" y="7455"/>
                  <a:ext cx="225" cy="210"/>
                </a:xfrm>
                <a:custGeom>
                  <a:avLst/>
                  <a:gdLst>
                    <a:gd name="T0" fmla="*/ 225 w 30"/>
                    <a:gd name="T1" fmla="*/ 210 h 28"/>
                    <a:gd name="T2" fmla="*/ 113 w 30"/>
                    <a:gd name="T3" fmla="*/ 188 h 28"/>
                    <a:gd name="T4" fmla="*/ 0 w 30"/>
                    <a:gd name="T5" fmla="*/ 165 h 28"/>
                    <a:gd name="T6" fmla="*/ 75 w 30"/>
                    <a:gd name="T7" fmla="*/ 83 h 28"/>
                    <a:gd name="T8" fmla="*/ 143 w 30"/>
                    <a:gd name="T9" fmla="*/ 0 h 28"/>
                    <a:gd name="T10" fmla="*/ 180 w 30"/>
                    <a:gd name="T11" fmla="*/ 105 h 28"/>
                    <a:gd name="T12" fmla="*/ 225 w 30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30" y="28"/>
                      </a:moveTo>
                      <a:lnTo>
                        <a:pt x="15" y="25"/>
                      </a:lnTo>
                      <a:lnTo>
                        <a:pt x="0" y="22"/>
                      </a:lnTo>
                      <a:lnTo>
                        <a:pt x="10" y="11"/>
                      </a:lnTo>
                      <a:lnTo>
                        <a:pt x="19" y="0"/>
                      </a:lnTo>
                      <a:lnTo>
                        <a:pt x="24" y="14"/>
                      </a:lnTo>
                      <a:lnTo>
                        <a:pt x="30" y="28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01" name="Freeform 73"/>
                <p:cNvSpPr>
                  <a:spLocks noChangeAspect="1" noEditPoints="1"/>
                </p:cNvSpPr>
                <p:nvPr/>
              </p:nvSpPr>
              <p:spPr bwMode="auto">
                <a:xfrm>
                  <a:off x="5483" y="7417"/>
                  <a:ext cx="277" cy="270"/>
                </a:xfrm>
                <a:custGeom>
                  <a:avLst/>
                  <a:gdLst>
                    <a:gd name="T0" fmla="*/ 247 w 37"/>
                    <a:gd name="T1" fmla="*/ 263 h 36"/>
                    <a:gd name="T2" fmla="*/ 135 w 37"/>
                    <a:gd name="T3" fmla="*/ 240 h 36"/>
                    <a:gd name="T4" fmla="*/ 142 w 37"/>
                    <a:gd name="T5" fmla="*/ 210 h 36"/>
                    <a:gd name="T6" fmla="*/ 255 w 37"/>
                    <a:gd name="T7" fmla="*/ 225 h 36"/>
                    <a:gd name="T8" fmla="*/ 247 w 37"/>
                    <a:gd name="T9" fmla="*/ 263 h 36"/>
                    <a:gd name="T10" fmla="*/ 135 w 37"/>
                    <a:gd name="T11" fmla="*/ 240 h 36"/>
                    <a:gd name="T12" fmla="*/ 30 w 37"/>
                    <a:gd name="T13" fmla="*/ 225 h 36"/>
                    <a:gd name="T14" fmla="*/ 30 w 37"/>
                    <a:gd name="T15" fmla="*/ 187 h 36"/>
                    <a:gd name="T16" fmla="*/ 142 w 37"/>
                    <a:gd name="T17" fmla="*/ 210 h 36"/>
                    <a:gd name="T18" fmla="*/ 135 w 37"/>
                    <a:gd name="T19" fmla="*/ 240 h 36"/>
                    <a:gd name="T20" fmla="*/ 30 w 37"/>
                    <a:gd name="T21" fmla="*/ 225 h 36"/>
                    <a:gd name="T22" fmla="*/ 0 w 37"/>
                    <a:gd name="T23" fmla="*/ 217 h 36"/>
                    <a:gd name="T24" fmla="*/ 15 w 37"/>
                    <a:gd name="T25" fmla="*/ 195 h 36"/>
                    <a:gd name="T26" fmla="*/ 30 w 37"/>
                    <a:gd name="T27" fmla="*/ 202 h 36"/>
                    <a:gd name="T28" fmla="*/ 30 w 37"/>
                    <a:gd name="T29" fmla="*/ 225 h 36"/>
                    <a:gd name="T30" fmla="*/ 15 w 37"/>
                    <a:gd name="T31" fmla="*/ 195 h 36"/>
                    <a:gd name="T32" fmla="*/ 90 w 37"/>
                    <a:gd name="T33" fmla="*/ 105 h 36"/>
                    <a:gd name="T34" fmla="*/ 120 w 37"/>
                    <a:gd name="T35" fmla="*/ 135 h 36"/>
                    <a:gd name="T36" fmla="*/ 45 w 37"/>
                    <a:gd name="T37" fmla="*/ 217 h 36"/>
                    <a:gd name="T38" fmla="*/ 15 w 37"/>
                    <a:gd name="T39" fmla="*/ 195 h 36"/>
                    <a:gd name="T40" fmla="*/ 90 w 37"/>
                    <a:gd name="T41" fmla="*/ 105 h 36"/>
                    <a:gd name="T42" fmla="*/ 157 w 37"/>
                    <a:gd name="T43" fmla="*/ 22 h 36"/>
                    <a:gd name="T44" fmla="*/ 187 w 37"/>
                    <a:gd name="T45" fmla="*/ 45 h 36"/>
                    <a:gd name="T46" fmla="*/ 120 w 37"/>
                    <a:gd name="T47" fmla="*/ 135 h 36"/>
                    <a:gd name="T48" fmla="*/ 90 w 37"/>
                    <a:gd name="T49" fmla="*/ 105 h 36"/>
                    <a:gd name="T50" fmla="*/ 157 w 37"/>
                    <a:gd name="T51" fmla="*/ 22 h 36"/>
                    <a:gd name="T52" fmla="*/ 180 w 37"/>
                    <a:gd name="T53" fmla="*/ 0 h 36"/>
                    <a:gd name="T54" fmla="*/ 195 w 37"/>
                    <a:gd name="T55" fmla="*/ 30 h 36"/>
                    <a:gd name="T56" fmla="*/ 172 w 37"/>
                    <a:gd name="T57" fmla="*/ 37 h 36"/>
                    <a:gd name="T58" fmla="*/ 157 w 37"/>
                    <a:gd name="T59" fmla="*/ 22 h 36"/>
                    <a:gd name="T60" fmla="*/ 195 w 37"/>
                    <a:gd name="T61" fmla="*/ 30 h 36"/>
                    <a:gd name="T62" fmla="*/ 232 w 37"/>
                    <a:gd name="T63" fmla="*/ 135 h 36"/>
                    <a:gd name="T64" fmla="*/ 195 w 37"/>
                    <a:gd name="T65" fmla="*/ 142 h 36"/>
                    <a:gd name="T66" fmla="*/ 157 w 37"/>
                    <a:gd name="T67" fmla="*/ 37 h 36"/>
                    <a:gd name="T68" fmla="*/ 195 w 37"/>
                    <a:gd name="T69" fmla="*/ 30 h 36"/>
                    <a:gd name="T70" fmla="*/ 232 w 37"/>
                    <a:gd name="T71" fmla="*/ 135 h 36"/>
                    <a:gd name="T72" fmla="*/ 270 w 37"/>
                    <a:gd name="T73" fmla="*/ 240 h 36"/>
                    <a:gd name="T74" fmla="*/ 232 w 37"/>
                    <a:gd name="T75" fmla="*/ 248 h 36"/>
                    <a:gd name="T76" fmla="*/ 195 w 37"/>
                    <a:gd name="T77" fmla="*/ 142 h 36"/>
                    <a:gd name="T78" fmla="*/ 232 w 37"/>
                    <a:gd name="T79" fmla="*/ 135 h 36"/>
                    <a:gd name="T80" fmla="*/ 270 w 37"/>
                    <a:gd name="T81" fmla="*/ 240 h 36"/>
                    <a:gd name="T82" fmla="*/ 277 w 37"/>
                    <a:gd name="T83" fmla="*/ 270 h 36"/>
                    <a:gd name="T84" fmla="*/ 247 w 37"/>
                    <a:gd name="T85" fmla="*/ 263 h 36"/>
                    <a:gd name="T86" fmla="*/ 255 w 37"/>
                    <a:gd name="T87" fmla="*/ 248 h 36"/>
                    <a:gd name="T88" fmla="*/ 270 w 37"/>
                    <a:gd name="T89" fmla="*/ 24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7"/>
                    <a:gd name="T136" fmla="*/ 0 h 36"/>
                    <a:gd name="T137" fmla="*/ 37 w 37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7" h="36">
                      <a:moveTo>
                        <a:pt x="33" y="35"/>
                      </a:moveTo>
                      <a:lnTo>
                        <a:pt x="18" y="32"/>
                      </a:lnTo>
                      <a:lnTo>
                        <a:pt x="19" y="28"/>
                      </a:lnTo>
                      <a:lnTo>
                        <a:pt x="34" y="30"/>
                      </a:lnTo>
                      <a:lnTo>
                        <a:pt x="33" y="35"/>
                      </a:lnTo>
                      <a:close/>
                      <a:moveTo>
                        <a:pt x="18" y="32"/>
                      </a:moveTo>
                      <a:lnTo>
                        <a:pt x="4" y="30"/>
                      </a:lnTo>
                      <a:lnTo>
                        <a:pt x="4" y="25"/>
                      </a:lnTo>
                      <a:lnTo>
                        <a:pt x="19" y="28"/>
                      </a:lnTo>
                      <a:lnTo>
                        <a:pt x="18" y="32"/>
                      </a:lnTo>
                      <a:close/>
                      <a:moveTo>
                        <a:pt x="4" y="30"/>
                      </a:moveTo>
                      <a:lnTo>
                        <a:pt x="0" y="29"/>
                      </a:lnTo>
                      <a:lnTo>
                        <a:pt x="2" y="26"/>
                      </a:lnTo>
                      <a:lnTo>
                        <a:pt x="4" y="27"/>
                      </a:lnTo>
                      <a:lnTo>
                        <a:pt x="4" y="30"/>
                      </a:lnTo>
                      <a:close/>
                      <a:moveTo>
                        <a:pt x="2" y="26"/>
                      </a:moveTo>
                      <a:lnTo>
                        <a:pt x="12" y="14"/>
                      </a:lnTo>
                      <a:lnTo>
                        <a:pt x="16" y="18"/>
                      </a:lnTo>
                      <a:lnTo>
                        <a:pt x="6" y="29"/>
                      </a:lnTo>
                      <a:lnTo>
                        <a:pt x="2" y="26"/>
                      </a:lnTo>
                      <a:close/>
                      <a:moveTo>
                        <a:pt x="12" y="14"/>
                      </a:moveTo>
                      <a:lnTo>
                        <a:pt x="21" y="3"/>
                      </a:lnTo>
                      <a:lnTo>
                        <a:pt x="25" y="6"/>
                      </a:lnTo>
                      <a:lnTo>
                        <a:pt x="16" y="18"/>
                      </a:lnTo>
                      <a:lnTo>
                        <a:pt x="12" y="14"/>
                      </a:lnTo>
                      <a:close/>
                      <a:moveTo>
                        <a:pt x="21" y="3"/>
                      </a:moveTo>
                      <a:lnTo>
                        <a:pt x="24" y="0"/>
                      </a:lnTo>
                      <a:lnTo>
                        <a:pt x="26" y="4"/>
                      </a:lnTo>
                      <a:lnTo>
                        <a:pt x="23" y="5"/>
                      </a:lnTo>
                      <a:lnTo>
                        <a:pt x="21" y="3"/>
                      </a:lnTo>
                      <a:close/>
                      <a:moveTo>
                        <a:pt x="26" y="4"/>
                      </a:moveTo>
                      <a:lnTo>
                        <a:pt x="31" y="18"/>
                      </a:lnTo>
                      <a:lnTo>
                        <a:pt x="26" y="19"/>
                      </a:lnTo>
                      <a:lnTo>
                        <a:pt x="21" y="5"/>
                      </a:lnTo>
                      <a:lnTo>
                        <a:pt x="26" y="4"/>
                      </a:lnTo>
                      <a:close/>
                      <a:moveTo>
                        <a:pt x="31" y="18"/>
                      </a:moveTo>
                      <a:lnTo>
                        <a:pt x="36" y="32"/>
                      </a:lnTo>
                      <a:lnTo>
                        <a:pt x="31" y="33"/>
                      </a:lnTo>
                      <a:lnTo>
                        <a:pt x="26" y="19"/>
                      </a:lnTo>
                      <a:lnTo>
                        <a:pt x="31" y="18"/>
                      </a:lnTo>
                      <a:close/>
                      <a:moveTo>
                        <a:pt x="36" y="32"/>
                      </a:moveTo>
                      <a:lnTo>
                        <a:pt x="37" y="36"/>
                      </a:lnTo>
                      <a:lnTo>
                        <a:pt x="33" y="35"/>
                      </a:lnTo>
                      <a:lnTo>
                        <a:pt x="34" y="33"/>
                      </a:lnTo>
                      <a:lnTo>
                        <a:pt x="36" y="32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02" name="Freeform 74"/>
                <p:cNvSpPr>
                  <a:spLocks noChangeAspect="1"/>
                </p:cNvSpPr>
                <p:nvPr/>
              </p:nvSpPr>
              <p:spPr bwMode="auto">
                <a:xfrm>
                  <a:off x="4769" y="7732"/>
                  <a:ext cx="886" cy="841"/>
                </a:xfrm>
                <a:custGeom>
                  <a:avLst/>
                  <a:gdLst>
                    <a:gd name="T0" fmla="*/ 0 w 118"/>
                    <a:gd name="T1" fmla="*/ 0 h 112"/>
                    <a:gd name="T2" fmla="*/ 443 w 118"/>
                    <a:gd name="T3" fmla="*/ 75 h 112"/>
                    <a:gd name="T4" fmla="*/ 886 w 118"/>
                    <a:gd name="T5" fmla="*/ 158 h 112"/>
                    <a:gd name="T6" fmla="*/ 593 w 118"/>
                    <a:gd name="T7" fmla="*/ 496 h 112"/>
                    <a:gd name="T8" fmla="*/ 308 w 118"/>
                    <a:gd name="T9" fmla="*/ 841 h 112"/>
                    <a:gd name="T10" fmla="*/ 150 w 118"/>
                    <a:gd name="T11" fmla="*/ 421 h 112"/>
                    <a:gd name="T12" fmla="*/ 0 w 118"/>
                    <a:gd name="T13" fmla="*/ 0 h 1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8"/>
                    <a:gd name="T22" fmla="*/ 0 h 112"/>
                    <a:gd name="T23" fmla="*/ 118 w 118"/>
                    <a:gd name="T24" fmla="*/ 112 h 1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8" h="112">
                      <a:moveTo>
                        <a:pt x="0" y="0"/>
                      </a:moveTo>
                      <a:lnTo>
                        <a:pt x="59" y="10"/>
                      </a:lnTo>
                      <a:lnTo>
                        <a:pt x="118" y="21"/>
                      </a:lnTo>
                      <a:lnTo>
                        <a:pt x="79" y="66"/>
                      </a:lnTo>
                      <a:lnTo>
                        <a:pt x="41" y="112"/>
                      </a:lnTo>
                      <a:lnTo>
                        <a:pt x="20" y="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03" name="Freeform 75"/>
                <p:cNvSpPr>
                  <a:spLocks noChangeAspect="1" noEditPoints="1"/>
                </p:cNvSpPr>
                <p:nvPr/>
              </p:nvSpPr>
              <p:spPr bwMode="auto">
                <a:xfrm>
                  <a:off x="4739" y="7710"/>
                  <a:ext cx="946" cy="900"/>
                </a:xfrm>
                <a:custGeom>
                  <a:avLst/>
                  <a:gdLst>
                    <a:gd name="T0" fmla="*/ 30 w 126"/>
                    <a:gd name="T1" fmla="*/ 0 h 120"/>
                    <a:gd name="T2" fmla="*/ 473 w 126"/>
                    <a:gd name="T3" fmla="*/ 83 h 120"/>
                    <a:gd name="T4" fmla="*/ 465 w 126"/>
                    <a:gd name="T5" fmla="*/ 120 h 120"/>
                    <a:gd name="T6" fmla="*/ 23 w 126"/>
                    <a:gd name="T7" fmla="*/ 38 h 120"/>
                    <a:gd name="T8" fmla="*/ 30 w 126"/>
                    <a:gd name="T9" fmla="*/ 0 h 120"/>
                    <a:gd name="T10" fmla="*/ 473 w 126"/>
                    <a:gd name="T11" fmla="*/ 83 h 120"/>
                    <a:gd name="T12" fmla="*/ 916 w 126"/>
                    <a:gd name="T13" fmla="*/ 158 h 120"/>
                    <a:gd name="T14" fmla="*/ 908 w 126"/>
                    <a:gd name="T15" fmla="*/ 195 h 120"/>
                    <a:gd name="T16" fmla="*/ 465 w 126"/>
                    <a:gd name="T17" fmla="*/ 120 h 120"/>
                    <a:gd name="T18" fmla="*/ 473 w 126"/>
                    <a:gd name="T19" fmla="*/ 83 h 120"/>
                    <a:gd name="T20" fmla="*/ 916 w 126"/>
                    <a:gd name="T21" fmla="*/ 158 h 120"/>
                    <a:gd name="T22" fmla="*/ 946 w 126"/>
                    <a:gd name="T23" fmla="*/ 165 h 120"/>
                    <a:gd name="T24" fmla="*/ 931 w 126"/>
                    <a:gd name="T25" fmla="*/ 188 h 120"/>
                    <a:gd name="T26" fmla="*/ 916 w 126"/>
                    <a:gd name="T27" fmla="*/ 180 h 120"/>
                    <a:gd name="T28" fmla="*/ 916 w 126"/>
                    <a:gd name="T29" fmla="*/ 158 h 120"/>
                    <a:gd name="T30" fmla="*/ 931 w 126"/>
                    <a:gd name="T31" fmla="*/ 188 h 120"/>
                    <a:gd name="T32" fmla="*/ 638 w 126"/>
                    <a:gd name="T33" fmla="*/ 533 h 120"/>
                    <a:gd name="T34" fmla="*/ 608 w 126"/>
                    <a:gd name="T35" fmla="*/ 510 h 120"/>
                    <a:gd name="T36" fmla="*/ 901 w 126"/>
                    <a:gd name="T37" fmla="*/ 165 h 120"/>
                    <a:gd name="T38" fmla="*/ 931 w 126"/>
                    <a:gd name="T39" fmla="*/ 188 h 120"/>
                    <a:gd name="T40" fmla="*/ 638 w 126"/>
                    <a:gd name="T41" fmla="*/ 533 h 120"/>
                    <a:gd name="T42" fmla="*/ 353 w 126"/>
                    <a:gd name="T43" fmla="*/ 878 h 120"/>
                    <a:gd name="T44" fmla="*/ 323 w 126"/>
                    <a:gd name="T45" fmla="*/ 855 h 120"/>
                    <a:gd name="T46" fmla="*/ 608 w 126"/>
                    <a:gd name="T47" fmla="*/ 510 h 120"/>
                    <a:gd name="T48" fmla="*/ 638 w 126"/>
                    <a:gd name="T49" fmla="*/ 533 h 120"/>
                    <a:gd name="T50" fmla="*/ 353 w 126"/>
                    <a:gd name="T51" fmla="*/ 878 h 120"/>
                    <a:gd name="T52" fmla="*/ 330 w 126"/>
                    <a:gd name="T53" fmla="*/ 900 h 120"/>
                    <a:gd name="T54" fmla="*/ 315 w 126"/>
                    <a:gd name="T55" fmla="*/ 870 h 120"/>
                    <a:gd name="T56" fmla="*/ 338 w 126"/>
                    <a:gd name="T57" fmla="*/ 863 h 120"/>
                    <a:gd name="T58" fmla="*/ 353 w 126"/>
                    <a:gd name="T59" fmla="*/ 878 h 120"/>
                    <a:gd name="T60" fmla="*/ 315 w 126"/>
                    <a:gd name="T61" fmla="*/ 870 h 120"/>
                    <a:gd name="T62" fmla="*/ 165 w 126"/>
                    <a:gd name="T63" fmla="*/ 450 h 120"/>
                    <a:gd name="T64" fmla="*/ 203 w 126"/>
                    <a:gd name="T65" fmla="*/ 435 h 120"/>
                    <a:gd name="T66" fmla="*/ 353 w 126"/>
                    <a:gd name="T67" fmla="*/ 855 h 120"/>
                    <a:gd name="T68" fmla="*/ 315 w 126"/>
                    <a:gd name="T69" fmla="*/ 870 h 120"/>
                    <a:gd name="T70" fmla="*/ 165 w 126"/>
                    <a:gd name="T71" fmla="*/ 450 h 120"/>
                    <a:gd name="T72" fmla="*/ 15 w 126"/>
                    <a:gd name="T73" fmla="*/ 30 h 120"/>
                    <a:gd name="T74" fmla="*/ 45 w 126"/>
                    <a:gd name="T75" fmla="*/ 15 h 120"/>
                    <a:gd name="T76" fmla="*/ 203 w 126"/>
                    <a:gd name="T77" fmla="*/ 435 h 120"/>
                    <a:gd name="T78" fmla="*/ 165 w 126"/>
                    <a:gd name="T79" fmla="*/ 450 h 120"/>
                    <a:gd name="T80" fmla="*/ 15 w 126"/>
                    <a:gd name="T81" fmla="*/ 30 h 120"/>
                    <a:gd name="T82" fmla="*/ 0 w 126"/>
                    <a:gd name="T83" fmla="*/ 0 h 120"/>
                    <a:gd name="T84" fmla="*/ 30 w 126"/>
                    <a:gd name="T85" fmla="*/ 0 h 120"/>
                    <a:gd name="T86" fmla="*/ 30 w 126"/>
                    <a:gd name="T87" fmla="*/ 23 h 120"/>
                    <a:gd name="T88" fmla="*/ 15 w 126"/>
                    <a:gd name="T89" fmla="*/ 30 h 1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26"/>
                    <a:gd name="T136" fmla="*/ 0 h 120"/>
                    <a:gd name="T137" fmla="*/ 126 w 126"/>
                    <a:gd name="T138" fmla="*/ 120 h 12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26" h="120">
                      <a:moveTo>
                        <a:pt x="4" y="0"/>
                      </a:moveTo>
                      <a:lnTo>
                        <a:pt x="63" y="11"/>
                      </a:lnTo>
                      <a:lnTo>
                        <a:pt x="62" y="16"/>
                      </a:lnTo>
                      <a:lnTo>
                        <a:pt x="3" y="5"/>
                      </a:lnTo>
                      <a:lnTo>
                        <a:pt x="4" y="0"/>
                      </a:lnTo>
                      <a:close/>
                      <a:moveTo>
                        <a:pt x="63" y="11"/>
                      </a:moveTo>
                      <a:lnTo>
                        <a:pt x="122" y="21"/>
                      </a:lnTo>
                      <a:lnTo>
                        <a:pt x="121" y="26"/>
                      </a:lnTo>
                      <a:lnTo>
                        <a:pt x="62" y="16"/>
                      </a:lnTo>
                      <a:lnTo>
                        <a:pt x="63" y="11"/>
                      </a:lnTo>
                      <a:close/>
                      <a:moveTo>
                        <a:pt x="122" y="21"/>
                      </a:moveTo>
                      <a:lnTo>
                        <a:pt x="126" y="22"/>
                      </a:lnTo>
                      <a:lnTo>
                        <a:pt x="124" y="25"/>
                      </a:lnTo>
                      <a:lnTo>
                        <a:pt x="122" y="24"/>
                      </a:lnTo>
                      <a:lnTo>
                        <a:pt x="122" y="21"/>
                      </a:lnTo>
                      <a:close/>
                      <a:moveTo>
                        <a:pt x="124" y="25"/>
                      </a:moveTo>
                      <a:lnTo>
                        <a:pt x="85" y="71"/>
                      </a:lnTo>
                      <a:lnTo>
                        <a:pt x="81" y="68"/>
                      </a:lnTo>
                      <a:lnTo>
                        <a:pt x="120" y="22"/>
                      </a:lnTo>
                      <a:lnTo>
                        <a:pt x="124" y="25"/>
                      </a:lnTo>
                      <a:close/>
                      <a:moveTo>
                        <a:pt x="85" y="71"/>
                      </a:moveTo>
                      <a:lnTo>
                        <a:pt x="47" y="117"/>
                      </a:lnTo>
                      <a:lnTo>
                        <a:pt x="43" y="114"/>
                      </a:lnTo>
                      <a:lnTo>
                        <a:pt x="81" y="68"/>
                      </a:lnTo>
                      <a:lnTo>
                        <a:pt x="85" y="71"/>
                      </a:lnTo>
                      <a:close/>
                      <a:moveTo>
                        <a:pt x="47" y="117"/>
                      </a:moveTo>
                      <a:lnTo>
                        <a:pt x="44" y="120"/>
                      </a:lnTo>
                      <a:lnTo>
                        <a:pt x="42" y="116"/>
                      </a:lnTo>
                      <a:lnTo>
                        <a:pt x="45" y="115"/>
                      </a:lnTo>
                      <a:lnTo>
                        <a:pt x="47" y="117"/>
                      </a:lnTo>
                      <a:close/>
                      <a:moveTo>
                        <a:pt x="42" y="116"/>
                      </a:moveTo>
                      <a:lnTo>
                        <a:pt x="22" y="60"/>
                      </a:lnTo>
                      <a:lnTo>
                        <a:pt x="27" y="58"/>
                      </a:lnTo>
                      <a:lnTo>
                        <a:pt x="47" y="114"/>
                      </a:lnTo>
                      <a:lnTo>
                        <a:pt x="42" y="116"/>
                      </a:lnTo>
                      <a:close/>
                      <a:moveTo>
                        <a:pt x="22" y="60"/>
                      </a:moveTo>
                      <a:lnTo>
                        <a:pt x="2" y="4"/>
                      </a:lnTo>
                      <a:lnTo>
                        <a:pt x="6" y="2"/>
                      </a:lnTo>
                      <a:lnTo>
                        <a:pt x="27" y="58"/>
                      </a:lnTo>
                      <a:lnTo>
                        <a:pt x="22" y="60"/>
                      </a:lnTo>
                      <a:close/>
                      <a:moveTo>
                        <a:pt x="2" y="4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3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04" name="Freeform 76"/>
                <p:cNvSpPr>
                  <a:spLocks noChangeAspect="1"/>
                </p:cNvSpPr>
                <p:nvPr/>
              </p:nvSpPr>
              <p:spPr bwMode="auto">
                <a:xfrm>
                  <a:off x="4949" y="7417"/>
                  <a:ext cx="443" cy="420"/>
                </a:xfrm>
                <a:custGeom>
                  <a:avLst/>
                  <a:gdLst>
                    <a:gd name="T0" fmla="*/ 443 w 59"/>
                    <a:gd name="T1" fmla="*/ 420 h 56"/>
                    <a:gd name="T2" fmla="*/ 225 w 59"/>
                    <a:gd name="T3" fmla="*/ 383 h 56"/>
                    <a:gd name="T4" fmla="*/ 0 w 59"/>
                    <a:gd name="T5" fmla="*/ 345 h 56"/>
                    <a:gd name="T6" fmla="*/ 150 w 59"/>
                    <a:gd name="T7" fmla="*/ 173 h 56"/>
                    <a:gd name="T8" fmla="*/ 293 w 59"/>
                    <a:gd name="T9" fmla="*/ 0 h 56"/>
                    <a:gd name="T10" fmla="*/ 368 w 59"/>
                    <a:gd name="T11" fmla="*/ 210 h 56"/>
                    <a:gd name="T12" fmla="*/ 443 w 59"/>
                    <a:gd name="T13" fmla="*/ 42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59" y="56"/>
                      </a:moveTo>
                      <a:lnTo>
                        <a:pt x="30" y="51"/>
                      </a:lnTo>
                      <a:lnTo>
                        <a:pt x="0" y="46"/>
                      </a:lnTo>
                      <a:lnTo>
                        <a:pt x="20" y="23"/>
                      </a:lnTo>
                      <a:lnTo>
                        <a:pt x="39" y="0"/>
                      </a:lnTo>
                      <a:lnTo>
                        <a:pt x="49" y="28"/>
                      </a:lnTo>
                      <a:lnTo>
                        <a:pt x="59" y="56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05" name="Freeform 77"/>
                <p:cNvSpPr>
                  <a:spLocks noChangeAspect="1" noEditPoints="1"/>
                </p:cNvSpPr>
                <p:nvPr/>
              </p:nvSpPr>
              <p:spPr bwMode="auto">
                <a:xfrm>
                  <a:off x="4919" y="7380"/>
                  <a:ext cx="503" cy="480"/>
                </a:xfrm>
                <a:custGeom>
                  <a:avLst/>
                  <a:gdLst>
                    <a:gd name="T0" fmla="*/ 473 w 67"/>
                    <a:gd name="T1" fmla="*/ 480 h 64"/>
                    <a:gd name="T2" fmla="*/ 248 w 67"/>
                    <a:gd name="T3" fmla="*/ 435 h 64"/>
                    <a:gd name="T4" fmla="*/ 255 w 67"/>
                    <a:gd name="T5" fmla="*/ 405 h 64"/>
                    <a:gd name="T6" fmla="*/ 480 w 67"/>
                    <a:gd name="T7" fmla="*/ 442 h 64"/>
                    <a:gd name="T8" fmla="*/ 473 w 67"/>
                    <a:gd name="T9" fmla="*/ 480 h 64"/>
                    <a:gd name="T10" fmla="*/ 248 w 67"/>
                    <a:gd name="T11" fmla="*/ 435 h 64"/>
                    <a:gd name="T12" fmla="*/ 30 w 67"/>
                    <a:gd name="T13" fmla="*/ 397 h 64"/>
                    <a:gd name="T14" fmla="*/ 38 w 67"/>
                    <a:gd name="T15" fmla="*/ 360 h 64"/>
                    <a:gd name="T16" fmla="*/ 255 w 67"/>
                    <a:gd name="T17" fmla="*/ 405 h 64"/>
                    <a:gd name="T18" fmla="*/ 248 w 67"/>
                    <a:gd name="T19" fmla="*/ 435 h 64"/>
                    <a:gd name="T20" fmla="*/ 30 w 67"/>
                    <a:gd name="T21" fmla="*/ 397 h 64"/>
                    <a:gd name="T22" fmla="*/ 0 w 67"/>
                    <a:gd name="T23" fmla="*/ 397 h 64"/>
                    <a:gd name="T24" fmla="*/ 23 w 67"/>
                    <a:gd name="T25" fmla="*/ 367 h 64"/>
                    <a:gd name="T26" fmla="*/ 30 w 67"/>
                    <a:gd name="T27" fmla="*/ 382 h 64"/>
                    <a:gd name="T28" fmla="*/ 30 w 67"/>
                    <a:gd name="T29" fmla="*/ 397 h 64"/>
                    <a:gd name="T30" fmla="*/ 23 w 67"/>
                    <a:gd name="T31" fmla="*/ 367 h 64"/>
                    <a:gd name="T32" fmla="*/ 165 w 67"/>
                    <a:gd name="T33" fmla="*/ 195 h 64"/>
                    <a:gd name="T34" fmla="*/ 188 w 67"/>
                    <a:gd name="T35" fmla="*/ 217 h 64"/>
                    <a:gd name="T36" fmla="*/ 45 w 67"/>
                    <a:gd name="T37" fmla="*/ 390 h 64"/>
                    <a:gd name="T38" fmla="*/ 23 w 67"/>
                    <a:gd name="T39" fmla="*/ 367 h 64"/>
                    <a:gd name="T40" fmla="*/ 165 w 67"/>
                    <a:gd name="T41" fmla="*/ 195 h 64"/>
                    <a:gd name="T42" fmla="*/ 308 w 67"/>
                    <a:gd name="T43" fmla="*/ 22 h 64"/>
                    <a:gd name="T44" fmla="*/ 338 w 67"/>
                    <a:gd name="T45" fmla="*/ 52 h 64"/>
                    <a:gd name="T46" fmla="*/ 188 w 67"/>
                    <a:gd name="T47" fmla="*/ 217 h 64"/>
                    <a:gd name="T48" fmla="*/ 165 w 67"/>
                    <a:gd name="T49" fmla="*/ 195 h 64"/>
                    <a:gd name="T50" fmla="*/ 308 w 67"/>
                    <a:gd name="T51" fmla="*/ 22 h 64"/>
                    <a:gd name="T52" fmla="*/ 330 w 67"/>
                    <a:gd name="T53" fmla="*/ 0 h 64"/>
                    <a:gd name="T54" fmla="*/ 338 w 67"/>
                    <a:gd name="T55" fmla="*/ 30 h 64"/>
                    <a:gd name="T56" fmla="*/ 323 w 67"/>
                    <a:gd name="T57" fmla="*/ 37 h 64"/>
                    <a:gd name="T58" fmla="*/ 308 w 67"/>
                    <a:gd name="T59" fmla="*/ 22 h 64"/>
                    <a:gd name="T60" fmla="*/ 338 w 67"/>
                    <a:gd name="T61" fmla="*/ 30 h 64"/>
                    <a:gd name="T62" fmla="*/ 413 w 67"/>
                    <a:gd name="T63" fmla="*/ 240 h 64"/>
                    <a:gd name="T64" fmla="*/ 383 w 67"/>
                    <a:gd name="T65" fmla="*/ 255 h 64"/>
                    <a:gd name="T66" fmla="*/ 308 w 67"/>
                    <a:gd name="T67" fmla="*/ 45 h 64"/>
                    <a:gd name="T68" fmla="*/ 338 w 67"/>
                    <a:gd name="T69" fmla="*/ 30 h 64"/>
                    <a:gd name="T70" fmla="*/ 413 w 67"/>
                    <a:gd name="T71" fmla="*/ 240 h 64"/>
                    <a:gd name="T72" fmla="*/ 495 w 67"/>
                    <a:gd name="T73" fmla="*/ 450 h 64"/>
                    <a:gd name="T74" fmla="*/ 458 w 67"/>
                    <a:gd name="T75" fmla="*/ 465 h 64"/>
                    <a:gd name="T76" fmla="*/ 383 w 67"/>
                    <a:gd name="T77" fmla="*/ 255 h 64"/>
                    <a:gd name="T78" fmla="*/ 413 w 67"/>
                    <a:gd name="T79" fmla="*/ 240 h 64"/>
                    <a:gd name="T80" fmla="*/ 495 w 67"/>
                    <a:gd name="T81" fmla="*/ 450 h 64"/>
                    <a:gd name="T82" fmla="*/ 503 w 67"/>
                    <a:gd name="T83" fmla="*/ 480 h 64"/>
                    <a:gd name="T84" fmla="*/ 473 w 67"/>
                    <a:gd name="T85" fmla="*/ 480 h 64"/>
                    <a:gd name="T86" fmla="*/ 473 w 67"/>
                    <a:gd name="T87" fmla="*/ 457 h 64"/>
                    <a:gd name="T88" fmla="*/ 495 w 67"/>
                    <a:gd name="T89" fmla="*/ 450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63" y="64"/>
                      </a:moveTo>
                      <a:lnTo>
                        <a:pt x="33" y="58"/>
                      </a:lnTo>
                      <a:lnTo>
                        <a:pt x="34" y="54"/>
                      </a:lnTo>
                      <a:lnTo>
                        <a:pt x="64" y="59"/>
                      </a:lnTo>
                      <a:lnTo>
                        <a:pt x="63" y="64"/>
                      </a:lnTo>
                      <a:close/>
                      <a:moveTo>
                        <a:pt x="33" y="58"/>
                      </a:moveTo>
                      <a:lnTo>
                        <a:pt x="4" y="53"/>
                      </a:lnTo>
                      <a:lnTo>
                        <a:pt x="5" y="48"/>
                      </a:lnTo>
                      <a:lnTo>
                        <a:pt x="34" y="54"/>
                      </a:lnTo>
                      <a:lnTo>
                        <a:pt x="33" y="58"/>
                      </a:lnTo>
                      <a:close/>
                      <a:moveTo>
                        <a:pt x="4" y="53"/>
                      </a:moveTo>
                      <a:lnTo>
                        <a:pt x="0" y="53"/>
                      </a:lnTo>
                      <a:lnTo>
                        <a:pt x="3" y="49"/>
                      </a:lnTo>
                      <a:lnTo>
                        <a:pt x="4" y="51"/>
                      </a:lnTo>
                      <a:lnTo>
                        <a:pt x="4" y="53"/>
                      </a:lnTo>
                      <a:close/>
                      <a:moveTo>
                        <a:pt x="3" y="49"/>
                      </a:moveTo>
                      <a:lnTo>
                        <a:pt x="22" y="26"/>
                      </a:lnTo>
                      <a:lnTo>
                        <a:pt x="25" y="29"/>
                      </a:lnTo>
                      <a:lnTo>
                        <a:pt x="6" y="52"/>
                      </a:lnTo>
                      <a:lnTo>
                        <a:pt x="3" y="49"/>
                      </a:lnTo>
                      <a:close/>
                      <a:moveTo>
                        <a:pt x="22" y="26"/>
                      </a:moveTo>
                      <a:lnTo>
                        <a:pt x="41" y="3"/>
                      </a:lnTo>
                      <a:lnTo>
                        <a:pt x="45" y="7"/>
                      </a:lnTo>
                      <a:lnTo>
                        <a:pt x="25" y="29"/>
                      </a:lnTo>
                      <a:lnTo>
                        <a:pt x="22" y="26"/>
                      </a:lnTo>
                      <a:close/>
                      <a:moveTo>
                        <a:pt x="41" y="3"/>
                      </a:moveTo>
                      <a:lnTo>
                        <a:pt x="44" y="0"/>
                      </a:lnTo>
                      <a:lnTo>
                        <a:pt x="45" y="4"/>
                      </a:lnTo>
                      <a:lnTo>
                        <a:pt x="43" y="5"/>
                      </a:lnTo>
                      <a:lnTo>
                        <a:pt x="41" y="3"/>
                      </a:lnTo>
                      <a:close/>
                      <a:moveTo>
                        <a:pt x="45" y="4"/>
                      </a:moveTo>
                      <a:lnTo>
                        <a:pt x="55" y="32"/>
                      </a:lnTo>
                      <a:lnTo>
                        <a:pt x="51" y="34"/>
                      </a:lnTo>
                      <a:lnTo>
                        <a:pt x="41" y="6"/>
                      </a:lnTo>
                      <a:lnTo>
                        <a:pt x="45" y="4"/>
                      </a:lnTo>
                      <a:close/>
                      <a:moveTo>
                        <a:pt x="55" y="32"/>
                      </a:moveTo>
                      <a:lnTo>
                        <a:pt x="66" y="60"/>
                      </a:lnTo>
                      <a:lnTo>
                        <a:pt x="61" y="62"/>
                      </a:lnTo>
                      <a:lnTo>
                        <a:pt x="51" y="34"/>
                      </a:lnTo>
                      <a:lnTo>
                        <a:pt x="55" y="32"/>
                      </a:lnTo>
                      <a:close/>
                      <a:moveTo>
                        <a:pt x="66" y="60"/>
                      </a:moveTo>
                      <a:lnTo>
                        <a:pt x="67" y="64"/>
                      </a:lnTo>
                      <a:lnTo>
                        <a:pt x="63" y="64"/>
                      </a:lnTo>
                      <a:lnTo>
                        <a:pt x="63" y="61"/>
                      </a:lnTo>
                      <a:lnTo>
                        <a:pt x="66" y="6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06" name="Freeform 78"/>
                <p:cNvSpPr>
                  <a:spLocks noChangeAspect="1"/>
                </p:cNvSpPr>
                <p:nvPr/>
              </p:nvSpPr>
              <p:spPr bwMode="auto">
                <a:xfrm>
                  <a:off x="4957" y="7455"/>
                  <a:ext cx="218" cy="210"/>
                </a:xfrm>
                <a:custGeom>
                  <a:avLst/>
                  <a:gdLst>
                    <a:gd name="T0" fmla="*/ 0 w 29"/>
                    <a:gd name="T1" fmla="*/ 0 h 28"/>
                    <a:gd name="T2" fmla="*/ 113 w 29"/>
                    <a:gd name="T3" fmla="*/ 15 h 28"/>
                    <a:gd name="T4" fmla="*/ 218 w 29"/>
                    <a:gd name="T5" fmla="*/ 38 h 28"/>
                    <a:gd name="T6" fmla="*/ 150 w 29"/>
                    <a:gd name="T7" fmla="*/ 120 h 28"/>
                    <a:gd name="T8" fmla="*/ 75 w 29"/>
                    <a:gd name="T9" fmla="*/ 210 h 28"/>
                    <a:gd name="T10" fmla="*/ 38 w 29"/>
                    <a:gd name="T11" fmla="*/ 105 h 28"/>
                    <a:gd name="T12" fmla="*/ 0 w 29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0" y="0"/>
                      </a:moveTo>
                      <a:lnTo>
                        <a:pt x="15" y="2"/>
                      </a:lnTo>
                      <a:lnTo>
                        <a:pt x="29" y="5"/>
                      </a:lnTo>
                      <a:lnTo>
                        <a:pt x="20" y="16"/>
                      </a:lnTo>
                      <a:lnTo>
                        <a:pt x="10" y="28"/>
                      </a:lnTo>
                      <a:lnTo>
                        <a:pt x="5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07" name="Freeform 79"/>
                <p:cNvSpPr>
                  <a:spLocks noChangeAspect="1" noEditPoints="1"/>
                </p:cNvSpPr>
                <p:nvPr/>
              </p:nvSpPr>
              <p:spPr bwMode="auto">
                <a:xfrm>
                  <a:off x="4927" y="7432"/>
                  <a:ext cx="285" cy="270"/>
                </a:xfrm>
                <a:custGeom>
                  <a:avLst/>
                  <a:gdLst>
                    <a:gd name="T0" fmla="*/ 30 w 38"/>
                    <a:gd name="T1" fmla="*/ 0 h 36"/>
                    <a:gd name="T2" fmla="*/ 143 w 38"/>
                    <a:gd name="T3" fmla="*/ 22 h 36"/>
                    <a:gd name="T4" fmla="*/ 135 w 38"/>
                    <a:gd name="T5" fmla="*/ 60 h 36"/>
                    <a:gd name="T6" fmla="*/ 22 w 38"/>
                    <a:gd name="T7" fmla="*/ 37 h 36"/>
                    <a:gd name="T8" fmla="*/ 30 w 38"/>
                    <a:gd name="T9" fmla="*/ 0 h 36"/>
                    <a:gd name="T10" fmla="*/ 143 w 38"/>
                    <a:gd name="T11" fmla="*/ 22 h 36"/>
                    <a:gd name="T12" fmla="*/ 255 w 38"/>
                    <a:gd name="T13" fmla="*/ 45 h 36"/>
                    <a:gd name="T14" fmla="*/ 248 w 38"/>
                    <a:gd name="T15" fmla="*/ 75 h 36"/>
                    <a:gd name="T16" fmla="*/ 135 w 38"/>
                    <a:gd name="T17" fmla="*/ 60 h 36"/>
                    <a:gd name="T18" fmla="*/ 143 w 38"/>
                    <a:gd name="T19" fmla="*/ 22 h 36"/>
                    <a:gd name="T20" fmla="*/ 255 w 38"/>
                    <a:gd name="T21" fmla="*/ 45 h 36"/>
                    <a:gd name="T22" fmla="*/ 285 w 38"/>
                    <a:gd name="T23" fmla="*/ 45 h 36"/>
                    <a:gd name="T24" fmla="*/ 263 w 38"/>
                    <a:gd name="T25" fmla="*/ 68 h 36"/>
                    <a:gd name="T26" fmla="*/ 248 w 38"/>
                    <a:gd name="T27" fmla="*/ 60 h 36"/>
                    <a:gd name="T28" fmla="*/ 255 w 38"/>
                    <a:gd name="T29" fmla="*/ 45 h 36"/>
                    <a:gd name="T30" fmla="*/ 263 w 38"/>
                    <a:gd name="T31" fmla="*/ 68 h 36"/>
                    <a:gd name="T32" fmla="*/ 195 w 38"/>
                    <a:gd name="T33" fmla="*/ 157 h 36"/>
                    <a:gd name="T34" fmla="*/ 165 w 38"/>
                    <a:gd name="T35" fmla="*/ 135 h 36"/>
                    <a:gd name="T36" fmla="*/ 232 w 38"/>
                    <a:gd name="T37" fmla="*/ 45 h 36"/>
                    <a:gd name="T38" fmla="*/ 263 w 38"/>
                    <a:gd name="T39" fmla="*/ 68 h 36"/>
                    <a:gd name="T40" fmla="*/ 195 w 38"/>
                    <a:gd name="T41" fmla="*/ 157 h 36"/>
                    <a:gd name="T42" fmla="*/ 120 w 38"/>
                    <a:gd name="T43" fmla="*/ 240 h 36"/>
                    <a:gd name="T44" fmla="*/ 90 w 38"/>
                    <a:gd name="T45" fmla="*/ 217 h 36"/>
                    <a:gd name="T46" fmla="*/ 165 w 38"/>
                    <a:gd name="T47" fmla="*/ 135 h 36"/>
                    <a:gd name="T48" fmla="*/ 195 w 38"/>
                    <a:gd name="T49" fmla="*/ 157 h 36"/>
                    <a:gd name="T50" fmla="*/ 120 w 38"/>
                    <a:gd name="T51" fmla="*/ 240 h 36"/>
                    <a:gd name="T52" fmla="*/ 97 w 38"/>
                    <a:gd name="T53" fmla="*/ 270 h 36"/>
                    <a:gd name="T54" fmla="*/ 90 w 38"/>
                    <a:gd name="T55" fmla="*/ 240 h 36"/>
                    <a:gd name="T56" fmla="*/ 105 w 38"/>
                    <a:gd name="T57" fmla="*/ 232 h 36"/>
                    <a:gd name="T58" fmla="*/ 120 w 38"/>
                    <a:gd name="T59" fmla="*/ 240 h 36"/>
                    <a:gd name="T60" fmla="*/ 90 w 38"/>
                    <a:gd name="T61" fmla="*/ 240 h 36"/>
                    <a:gd name="T62" fmla="*/ 52 w 38"/>
                    <a:gd name="T63" fmla="*/ 135 h 36"/>
                    <a:gd name="T64" fmla="*/ 82 w 38"/>
                    <a:gd name="T65" fmla="*/ 120 h 36"/>
                    <a:gd name="T66" fmla="*/ 120 w 38"/>
                    <a:gd name="T67" fmla="*/ 225 h 36"/>
                    <a:gd name="T68" fmla="*/ 90 w 38"/>
                    <a:gd name="T69" fmla="*/ 240 h 36"/>
                    <a:gd name="T70" fmla="*/ 52 w 38"/>
                    <a:gd name="T71" fmla="*/ 135 h 36"/>
                    <a:gd name="T72" fmla="*/ 15 w 38"/>
                    <a:gd name="T73" fmla="*/ 30 h 36"/>
                    <a:gd name="T74" fmla="*/ 45 w 38"/>
                    <a:gd name="T75" fmla="*/ 15 h 36"/>
                    <a:gd name="T76" fmla="*/ 82 w 38"/>
                    <a:gd name="T77" fmla="*/ 120 h 36"/>
                    <a:gd name="T78" fmla="*/ 52 w 38"/>
                    <a:gd name="T79" fmla="*/ 135 h 36"/>
                    <a:gd name="T80" fmla="*/ 15 w 38"/>
                    <a:gd name="T81" fmla="*/ 30 h 36"/>
                    <a:gd name="T82" fmla="*/ 0 w 38"/>
                    <a:gd name="T83" fmla="*/ 0 h 36"/>
                    <a:gd name="T84" fmla="*/ 30 w 38"/>
                    <a:gd name="T85" fmla="*/ 0 h 36"/>
                    <a:gd name="T86" fmla="*/ 30 w 38"/>
                    <a:gd name="T87" fmla="*/ 22 h 36"/>
                    <a:gd name="T88" fmla="*/ 15 w 38"/>
                    <a:gd name="T89" fmla="*/ 3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4" y="0"/>
                      </a:moveTo>
                      <a:lnTo>
                        <a:pt x="19" y="3"/>
                      </a:lnTo>
                      <a:lnTo>
                        <a:pt x="18" y="8"/>
                      </a:lnTo>
                      <a:lnTo>
                        <a:pt x="3" y="5"/>
                      </a:lnTo>
                      <a:lnTo>
                        <a:pt x="4" y="0"/>
                      </a:lnTo>
                      <a:close/>
                      <a:moveTo>
                        <a:pt x="19" y="3"/>
                      </a:moveTo>
                      <a:lnTo>
                        <a:pt x="34" y="6"/>
                      </a:lnTo>
                      <a:lnTo>
                        <a:pt x="33" y="10"/>
                      </a:lnTo>
                      <a:lnTo>
                        <a:pt x="18" y="8"/>
                      </a:lnTo>
                      <a:lnTo>
                        <a:pt x="19" y="3"/>
                      </a:lnTo>
                      <a:close/>
                      <a:moveTo>
                        <a:pt x="34" y="6"/>
                      </a:moveTo>
                      <a:lnTo>
                        <a:pt x="38" y="6"/>
                      </a:lnTo>
                      <a:lnTo>
                        <a:pt x="35" y="9"/>
                      </a:lnTo>
                      <a:lnTo>
                        <a:pt x="33" y="8"/>
                      </a:lnTo>
                      <a:lnTo>
                        <a:pt x="34" y="6"/>
                      </a:lnTo>
                      <a:close/>
                      <a:moveTo>
                        <a:pt x="35" y="9"/>
                      </a:moveTo>
                      <a:lnTo>
                        <a:pt x="26" y="21"/>
                      </a:lnTo>
                      <a:lnTo>
                        <a:pt x="22" y="18"/>
                      </a:lnTo>
                      <a:lnTo>
                        <a:pt x="31" y="6"/>
                      </a:lnTo>
                      <a:lnTo>
                        <a:pt x="35" y="9"/>
                      </a:lnTo>
                      <a:close/>
                      <a:moveTo>
                        <a:pt x="26" y="21"/>
                      </a:moveTo>
                      <a:lnTo>
                        <a:pt x="16" y="32"/>
                      </a:lnTo>
                      <a:lnTo>
                        <a:pt x="12" y="29"/>
                      </a:lnTo>
                      <a:lnTo>
                        <a:pt x="22" y="18"/>
                      </a:lnTo>
                      <a:lnTo>
                        <a:pt x="26" y="21"/>
                      </a:lnTo>
                      <a:close/>
                      <a:moveTo>
                        <a:pt x="16" y="32"/>
                      </a:moveTo>
                      <a:lnTo>
                        <a:pt x="13" y="36"/>
                      </a:lnTo>
                      <a:lnTo>
                        <a:pt x="12" y="32"/>
                      </a:lnTo>
                      <a:lnTo>
                        <a:pt x="14" y="31"/>
                      </a:lnTo>
                      <a:lnTo>
                        <a:pt x="16" y="32"/>
                      </a:lnTo>
                      <a:close/>
                      <a:moveTo>
                        <a:pt x="12" y="32"/>
                      </a:moveTo>
                      <a:lnTo>
                        <a:pt x="7" y="18"/>
                      </a:lnTo>
                      <a:lnTo>
                        <a:pt x="11" y="16"/>
                      </a:lnTo>
                      <a:lnTo>
                        <a:pt x="16" y="30"/>
                      </a:lnTo>
                      <a:lnTo>
                        <a:pt x="12" y="32"/>
                      </a:lnTo>
                      <a:close/>
                      <a:moveTo>
                        <a:pt x="7" y="18"/>
                      </a:moveTo>
                      <a:lnTo>
                        <a:pt x="2" y="4"/>
                      </a:lnTo>
                      <a:lnTo>
                        <a:pt x="6" y="2"/>
                      </a:lnTo>
                      <a:lnTo>
                        <a:pt x="11" y="16"/>
                      </a:lnTo>
                      <a:lnTo>
                        <a:pt x="7" y="18"/>
                      </a:lnTo>
                      <a:close/>
                      <a:moveTo>
                        <a:pt x="2" y="4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3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08" name="Freeform 80"/>
                <p:cNvSpPr>
                  <a:spLocks noChangeAspect="1"/>
                </p:cNvSpPr>
                <p:nvPr/>
              </p:nvSpPr>
              <p:spPr bwMode="auto">
                <a:xfrm>
                  <a:off x="5280" y="7515"/>
                  <a:ext cx="218" cy="210"/>
                </a:xfrm>
                <a:custGeom>
                  <a:avLst/>
                  <a:gdLst>
                    <a:gd name="T0" fmla="*/ 0 w 29"/>
                    <a:gd name="T1" fmla="*/ 0 h 28"/>
                    <a:gd name="T2" fmla="*/ 105 w 29"/>
                    <a:gd name="T3" fmla="*/ 23 h 28"/>
                    <a:gd name="T4" fmla="*/ 218 w 29"/>
                    <a:gd name="T5" fmla="*/ 38 h 28"/>
                    <a:gd name="T6" fmla="*/ 150 w 29"/>
                    <a:gd name="T7" fmla="*/ 128 h 28"/>
                    <a:gd name="T8" fmla="*/ 75 w 29"/>
                    <a:gd name="T9" fmla="*/ 210 h 28"/>
                    <a:gd name="T10" fmla="*/ 38 w 29"/>
                    <a:gd name="T11" fmla="*/ 105 h 28"/>
                    <a:gd name="T12" fmla="*/ 0 w 29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0" y="0"/>
                      </a:moveTo>
                      <a:lnTo>
                        <a:pt x="14" y="3"/>
                      </a:lnTo>
                      <a:lnTo>
                        <a:pt x="29" y="5"/>
                      </a:lnTo>
                      <a:lnTo>
                        <a:pt x="20" y="17"/>
                      </a:lnTo>
                      <a:lnTo>
                        <a:pt x="10" y="28"/>
                      </a:lnTo>
                      <a:lnTo>
                        <a:pt x="5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09" name="Freeform 81"/>
                <p:cNvSpPr>
                  <a:spLocks noChangeAspect="1" noEditPoints="1"/>
                </p:cNvSpPr>
                <p:nvPr/>
              </p:nvSpPr>
              <p:spPr bwMode="auto">
                <a:xfrm>
                  <a:off x="5250" y="7492"/>
                  <a:ext cx="285" cy="270"/>
                </a:xfrm>
                <a:custGeom>
                  <a:avLst/>
                  <a:gdLst>
                    <a:gd name="T0" fmla="*/ 30 w 38"/>
                    <a:gd name="T1" fmla="*/ 8 h 36"/>
                    <a:gd name="T2" fmla="*/ 143 w 38"/>
                    <a:gd name="T3" fmla="*/ 22 h 36"/>
                    <a:gd name="T4" fmla="*/ 135 w 38"/>
                    <a:gd name="T5" fmla="*/ 60 h 36"/>
                    <a:gd name="T6" fmla="*/ 22 w 38"/>
                    <a:gd name="T7" fmla="*/ 37 h 36"/>
                    <a:gd name="T8" fmla="*/ 30 w 38"/>
                    <a:gd name="T9" fmla="*/ 8 h 36"/>
                    <a:gd name="T10" fmla="*/ 143 w 38"/>
                    <a:gd name="T11" fmla="*/ 22 h 36"/>
                    <a:gd name="T12" fmla="*/ 255 w 38"/>
                    <a:gd name="T13" fmla="*/ 45 h 36"/>
                    <a:gd name="T14" fmla="*/ 248 w 38"/>
                    <a:gd name="T15" fmla="*/ 82 h 36"/>
                    <a:gd name="T16" fmla="*/ 135 w 38"/>
                    <a:gd name="T17" fmla="*/ 60 h 36"/>
                    <a:gd name="T18" fmla="*/ 143 w 38"/>
                    <a:gd name="T19" fmla="*/ 22 h 36"/>
                    <a:gd name="T20" fmla="*/ 255 w 38"/>
                    <a:gd name="T21" fmla="*/ 45 h 36"/>
                    <a:gd name="T22" fmla="*/ 285 w 38"/>
                    <a:gd name="T23" fmla="*/ 52 h 36"/>
                    <a:gd name="T24" fmla="*/ 263 w 38"/>
                    <a:gd name="T25" fmla="*/ 75 h 36"/>
                    <a:gd name="T26" fmla="*/ 248 w 38"/>
                    <a:gd name="T27" fmla="*/ 60 h 36"/>
                    <a:gd name="T28" fmla="*/ 255 w 38"/>
                    <a:gd name="T29" fmla="*/ 45 h 36"/>
                    <a:gd name="T30" fmla="*/ 263 w 38"/>
                    <a:gd name="T31" fmla="*/ 75 h 36"/>
                    <a:gd name="T32" fmla="*/ 187 w 38"/>
                    <a:gd name="T33" fmla="*/ 157 h 36"/>
                    <a:gd name="T34" fmla="*/ 165 w 38"/>
                    <a:gd name="T35" fmla="*/ 135 h 36"/>
                    <a:gd name="T36" fmla="*/ 232 w 38"/>
                    <a:gd name="T37" fmla="*/ 52 h 36"/>
                    <a:gd name="T38" fmla="*/ 263 w 38"/>
                    <a:gd name="T39" fmla="*/ 75 h 36"/>
                    <a:gd name="T40" fmla="*/ 187 w 38"/>
                    <a:gd name="T41" fmla="*/ 157 h 36"/>
                    <a:gd name="T42" fmla="*/ 120 w 38"/>
                    <a:gd name="T43" fmla="*/ 248 h 36"/>
                    <a:gd name="T44" fmla="*/ 90 w 38"/>
                    <a:gd name="T45" fmla="*/ 225 h 36"/>
                    <a:gd name="T46" fmla="*/ 165 w 38"/>
                    <a:gd name="T47" fmla="*/ 135 h 36"/>
                    <a:gd name="T48" fmla="*/ 187 w 38"/>
                    <a:gd name="T49" fmla="*/ 157 h 36"/>
                    <a:gd name="T50" fmla="*/ 120 w 38"/>
                    <a:gd name="T51" fmla="*/ 248 h 36"/>
                    <a:gd name="T52" fmla="*/ 97 w 38"/>
                    <a:gd name="T53" fmla="*/ 270 h 36"/>
                    <a:gd name="T54" fmla="*/ 90 w 38"/>
                    <a:gd name="T55" fmla="*/ 240 h 36"/>
                    <a:gd name="T56" fmla="*/ 105 w 38"/>
                    <a:gd name="T57" fmla="*/ 232 h 36"/>
                    <a:gd name="T58" fmla="*/ 120 w 38"/>
                    <a:gd name="T59" fmla="*/ 248 h 36"/>
                    <a:gd name="T60" fmla="*/ 90 w 38"/>
                    <a:gd name="T61" fmla="*/ 240 h 36"/>
                    <a:gd name="T62" fmla="*/ 52 w 38"/>
                    <a:gd name="T63" fmla="*/ 135 h 36"/>
                    <a:gd name="T64" fmla="*/ 82 w 38"/>
                    <a:gd name="T65" fmla="*/ 120 h 36"/>
                    <a:gd name="T66" fmla="*/ 120 w 38"/>
                    <a:gd name="T67" fmla="*/ 225 h 36"/>
                    <a:gd name="T68" fmla="*/ 90 w 38"/>
                    <a:gd name="T69" fmla="*/ 240 h 36"/>
                    <a:gd name="T70" fmla="*/ 52 w 38"/>
                    <a:gd name="T71" fmla="*/ 135 h 36"/>
                    <a:gd name="T72" fmla="*/ 8 w 38"/>
                    <a:gd name="T73" fmla="*/ 30 h 36"/>
                    <a:gd name="T74" fmla="*/ 45 w 38"/>
                    <a:gd name="T75" fmla="*/ 15 h 36"/>
                    <a:gd name="T76" fmla="*/ 82 w 38"/>
                    <a:gd name="T77" fmla="*/ 120 h 36"/>
                    <a:gd name="T78" fmla="*/ 52 w 38"/>
                    <a:gd name="T79" fmla="*/ 135 h 36"/>
                    <a:gd name="T80" fmla="*/ 8 w 38"/>
                    <a:gd name="T81" fmla="*/ 30 h 36"/>
                    <a:gd name="T82" fmla="*/ 0 w 38"/>
                    <a:gd name="T83" fmla="*/ 0 h 36"/>
                    <a:gd name="T84" fmla="*/ 30 w 38"/>
                    <a:gd name="T85" fmla="*/ 8 h 36"/>
                    <a:gd name="T86" fmla="*/ 30 w 38"/>
                    <a:gd name="T87" fmla="*/ 22 h 36"/>
                    <a:gd name="T88" fmla="*/ 8 w 38"/>
                    <a:gd name="T89" fmla="*/ 3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4" y="1"/>
                      </a:moveTo>
                      <a:lnTo>
                        <a:pt x="19" y="3"/>
                      </a:lnTo>
                      <a:lnTo>
                        <a:pt x="18" y="8"/>
                      </a:lnTo>
                      <a:lnTo>
                        <a:pt x="3" y="5"/>
                      </a:lnTo>
                      <a:lnTo>
                        <a:pt x="4" y="1"/>
                      </a:lnTo>
                      <a:close/>
                      <a:moveTo>
                        <a:pt x="19" y="3"/>
                      </a:moveTo>
                      <a:lnTo>
                        <a:pt x="34" y="6"/>
                      </a:lnTo>
                      <a:lnTo>
                        <a:pt x="33" y="11"/>
                      </a:lnTo>
                      <a:lnTo>
                        <a:pt x="18" y="8"/>
                      </a:lnTo>
                      <a:lnTo>
                        <a:pt x="19" y="3"/>
                      </a:lnTo>
                      <a:close/>
                      <a:moveTo>
                        <a:pt x="34" y="6"/>
                      </a:moveTo>
                      <a:lnTo>
                        <a:pt x="38" y="7"/>
                      </a:lnTo>
                      <a:lnTo>
                        <a:pt x="35" y="10"/>
                      </a:lnTo>
                      <a:lnTo>
                        <a:pt x="33" y="8"/>
                      </a:lnTo>
                      <a:lnTo>
                        <a:pt x="34" y="6"/>
                      </a:lnTo>
                      <a:close/>
                      <a:moveTo>
                        <a:pt x="35" y="10"/>
                      </a:moveTo>
                      <a:lnTo>
                        <a:pt x="25" y="21"/>
                      </a:lnTo>
                      <a:lnTo>
                        <a:pt x="22" y="18"/>
                      </a:lnTo>
                      <a:lnTo>
                        <a:pt x="31" y="7"/>
                      </a:lnTo>
                      <a:lnTo>
                        <a:pt x="35" y="10"/>
                      </a:lnTo>
                      <a:close/>
                      <a:moveTo>
                        <a:pt x="25" y="21"/>
                      </a:moveTo>
                      <a:lnTo>
                        <a:pt x="16" y="33"/>
                      </a:lnTo>
                      <a:lnTo>
                        <a:pt x="12" y="30"/>
                      </a:lnTo>
                      <a:lnTo>
                        <a:pt x="22" y="18"/>
                      </a:lnTo>
                      <a:lnTo>
                        <a:pt x="25" y="21"/>
                      </a:lnTo>
                      <a:close/>
                      <a:moveTo>
                        <a:pt x="16" y="33"/>
                      </a:moveTo>
                      <a:lnTo>
                        <a:pt x="13" y="36"/>
                      </a:lnTo>
                      <a:lnTo>
                        <a:pt x="12" y="32"/>
                      </a:lnTo>
                      <a:lnTo>
                        <a:pt x="14" y="31"/>
                      </a:lnTo>
                      <a:lnTo>
                        <a:pt x="16" y="33"/>
                      </a:lnTo>
                      <a:close/>
                      <a:moveTo>
                        <a:pt x="12" y="32"/>
                      </a:moveTo>
                      <a:lnTo>
                        <a:pt x="7" y="18"/>
                      </a:lnTo>
                      <a:lnTo>
                        <a:pt x="11" y="16"/>
                      </a:lnTo>
                      <a:lnTo>
                        <a:pt x="16" y="30"/>
                      </a:lnTo>
                      <a:lnTo>
                        <a:pt x="12" y="32"/>
                      </a:lnTo>
                      <a:close/>
                      <a:moveTo>
                        <a:pt x="7" y="18"/>
                      </a:moveTo>
                      <a:lnTo>
                        <a:pt x="1" y="4"/>
                      </a:lnTo>
                      <a:lnTo>
                        <a:pt x="6" y="2"/>
                      </a:lnTo>
                      <a:lnTo>
                        <a:pt x="11" y="16"/>
                      </a:lnTo>
                      <a:lnTo>
                        <a:pt x="7" y="18"/>
                      </a:lnTo>
                      <a:close/>
                      <a:moveTo>
                        <a:pt x="1" y="4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10" name="Freeform 82"/>
                <p:cNvSpPr>
                  <a:spLocks noChangeAspect="1"/>
                </p:cNvSpPr>
                <p:nvPr/>
              </p:nvSpPr>
              <p:spPr bwMode="auto">
                <a:xfrm>
                  <a:off x="4536" y="7890"/>
                  <a:ext cx="443" cy="428"/>
                </a:xfrm>
                <a:custGeom>
                  <a:avLst/>
                  <a:gdLst>
                    <a:gd name="T0" fmla="*/ 293 w 59"/>
                    <a:gd name="T1" fmla="*/ 0 h 57"/>
                    <a:gd name="T2" fmla="*/ 368 w 59"/>
                    <a:gd name="T3" fmla="*/ 218 h 57"/>
                    <a:gd name="T4" fmla="*/ 443 w 59"/>
                    <a:gd name="T5" fmla="*/ 428 h 57"/>
                    <a:gd name="T6" fmla="*/ 225 w 59"/>
                    <a:gd name="T7" fmla="*/ 383 h 57"/>
                    <a:gd name="T8" fmla="*/ 0 w 59"/>
                    <a:gd name="T9" fmla="*/ 345 h 57"/>
                    <a:gd name="T10" fmla="*/ 143 w 59"/>
                    <a:gd name="T11" fmla="*/ 173 h 57"/>
                    <a:gd name="T12" fmla="*/ 293 w 59"/>
                    <a:gd name="T13" fmla="*/ 0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7"/>
                    <a:gd name="T23" fmla="*/ 59 w 59"/>
                    <a:gd name="T24" fmla="*/ 57 h 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7">
                      <a:moveTo>
                        <a:pt x="39" y="0"/>
                      </a:moveTo>
                      <a:lnTo>
                        <a:pt x="49" y="29"/>
                      </a:lnTo>
                      <a:lnTo>
                        <a:pt x="59" y="57"/>
                      </a:lnTo>
                      <a:lnTo>
                        <a:pt x="30" y="51"/>
                      </a:lnTo>
                      <a:lnTo>
                        <a:pt x="0" y="46"/>
                      </a:lnTo>
                      <a:lnTo>
                        <a:pt x="19" y="23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11" name="Freeform 83"/>
                <p:cNvSpPr>
                  <a:spLocks noChangeAspect="1" noEditPoints="1"/>
                </p:cNvSpPr>
                <p:nvPr/>
              </p:nvSpPr>
              <p:spPr bwMode="auto">
                <a:xfrm>
                  <a:off x="4506" y="7860"/>
                  <a:ext cx="503" cy="480"/>
                </a:xfrm>
                <a:custGeom>
                  <a:avLst/>
                  <a:gdLst>
                    <a:gd name="T0" fmla="*/ 338 w 67"/>
                    <a:gd name="T1" fmla="*/ 30 h 64"/>
                    <a:gd name="T2" fmla="*/ 413 w 67"/>
                    <a:gd name="T3" fmla="*/ 240 h 64"/>
                    <a:gd name="T4" fmla="*/ 383 w 67"/>
                    <a:gd name="T5" fmla="*/ 247 h 64"/>
                    <a:gd name="T6" fmla="*/ 300 w 67"/>
                    <a:gd name="T7" fmla="*/ 37 h 64"/>
                    <a:gd name="T8" fmla="*/ 338 w 67"/>
                    <a:gd name="T9" fmla="*/ 30 h 64"/>
                    <a:gd name="T10" fmla="*/ 413 w 67"/>
                    <a:gd name="T11" fmla="*/ 240 h 64"/>
                    <a:gd name="T12" fmla="*/ 488 w 67"/>
                    <a:gd name="T13" fmla="*/ 450 h 64"/>
                    <a:gd name="T14" fmla="*/ 458 w 67"/>
                    <a:gd name="T15" fmla="*/ 457 h 64"/>
                    <a:gd name="T16" fmla="*/ 383 w 67"/>
                    <a:gd name="T17" fmla="*/ 247 h 64"/>
                    <a:gd name="T18" fmla="*/ 413 w 67"/>
                    <a:gd name="T19" fmla="*/ 240 h 64"/>
                    <a:gd name="T20" fmla="*/ 488 w 67"/>
                    <a:gd name="T21" fmla="*/ 450 h 64"/>
                    <a:gd name="T22" fmla="*/ 503 w 67"/>
                    <a:gd name="T23" fmla="*/ 480 h 64"/>
                    <a:gd name="T24" fmla="*/ 473 w 67"/>
                    <a:gd name="T25" fmla="*/ 472 h 64"/>
                    <a:gd name="T26" fmla="*/ 473 w 67"/>
                    <a:gd name="T27" fmla="*/ 457 h 64"/>
                    <a:gd name="T28" fmla="*/ 488 w 67"/>
                    <a:gd name="T29" fmla="*/ 450 h 64"/>
                    <a:gd name="T30" fmla="*/ 473 w 67"/>
                    <a:gd name="T31" fmla="*/ 472 h 64"/>
                    <a:gd name="T32" fmla="*/ 248 w 67"/>
                    <a:gd name="T33" fmla="*/ 435 h 64"/>
                    <a:gd name="T34" fmla="*/ 255 w 67"/>
                    <a:gd name="T35" fmla="*/ 397 h 64"/>
                    <a:gd name="T36" fmla="*/ 480 w 67"/>
                    <a:gd name="T37" fmla="*/ 435 h 64"/>
                    <a:gd name="T38" fmla="*/ 473 w 67"/>
                    <a:gd name="T39" fmla="*/ 472 h 64"/>
                    <a:gd name="T40" fmla="*/ 248 w 67"/>
                    <a:gd name="T41" fmla="*/ 435 h 64"/>
                    <a:gd name="T42" fmla="*/ 30 w 67"/>
                    <a:gd name="T43" fmla="*/ 397 h 64"/>
                    <a:gd name="T44" fmla="*/ 38 w 67"/>
                    <a:gd name="T45" fmla="*/ 360 h 64"/>
                    <a:gd name="T46" fmla="*/ 255 w 67"/>
                    <a:gd name="T47" fmla="*/ 397 h 64"/>
                    <a:gd name="T48" fmla="*/ 248 w 67"/>
                    <a:gd name="T49" fmla="*/ 435 h 64"/>
                    <a:gd name="T50" fmla="*/ 30 w 67"/>
                    <a:gd name="T51" fmla="*/ 397 h 64"/>
                    <a:gd name="T52" fmla="*/ 0 w 67"/>
                    <a:gd name="T53" fmla="*/ 390 h 64"/>
                    <a:gd name="T54" fmla="*/ 15 w 67"/>
                    <a:gd name="T55" fmla="*/ 367 h 64"/>
                    <a:gd name="T56" fmla="*/ 30 w 67"/>
                    <a:gd name="T57" fmla="*/ 375 h 64"/>
                    <a:gd name="T58" fmla="*/ 30 w 67"/>
                    <a:gd name="T59" fmla="*/ 397 h 64"/>
                    <a:gd name="T60" fmla="*/ 15 w 67"/>
                    <a:gd name="T61" fmla="*/ 367 h 64"/>
                    <a:gd name="T62" fmla="*/ 165 w 67"/>
                    <a:gd name="T63" fmla="*/ 195 h 64"/>
                    <a:gd name="T64" fmla="*/ 188 w 67"/>
                    <a:gd name="T65" fmla="*/ 217 h 64"/>
                    <a:gd name="T66" fmla="*/ 45 w 67"/>
                    <a:gd name="T67" fmla="*/ 390 h 64"/>
                    <a:gd name="T68" fmla="*/ 15 w 67"/>
                    <a:gd name="T69" fmla="*/ 367 h 64"/>
                    <a:gd name="T70" fmla="*/ 165 w 67"/>
                    <a:gd name="T71" fmla="*/ 195 h 64"/>
                    <a:gd name="T72" fmla="*/ 308 w 67"/>
                    <a:gd name="T73" fmla="*/ 22 h 64"/>
                    <a:gd name="T74" fmla="*/ 330 w 67"/>
                    <a:gd name="T75" fmla="*/ 45 h 64"/>
                    <a:gd name="T76" fmla="*/ 188 w 67"/>
                    <a:gd name="T77" fmla="*/ 217 h 64"/>
                    <a:gd name="T78" fmla="*/ 165 w 67"/>
                    <a:gd name="T79" fmla="*/ 195 h 64"/>
                    <a:gd name="T80" fmla="*/ 308 w 67"/>
                    <a:gd name="T81" fmla="*/ 22 h 64"/>
                    <a:gd name="T82" fmla="*/ 323 w 67"/>
                    <a:gd name="T83" fmla="*/ 0 h 64"/>
                    <a:gd name="T84" fmla="*/ 338 w 67"/>
                    <a:gd name="T85" fmla="*/ 30 h 64"/>
                    <a:gd name="T86" fmla="*/ 323 w 67"/>
                    <a:gd name="T87" fmla="*/ 30 h 64"/>
                    <a:gd name="T88" fmla="*/ 308 w 67"/>
                    <a:gd name="T89" fmla="*/ 22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45" y="4"/>
                      </a:moveTo>
                      <a:lnTo>
                        <a:pt x="55" y="32"/>
                      </a:lnTo>
                      <a:lnTo>
                        <a:pt x="51" y="33"/>
                      </a:lnTo>
                      <a:lnTo>
                        <a:pt x="40" y="5"/>
                      </a:lnTo>
                      <a:lnTo>
                        <a:pt x="45" y="4"/>
                      </a:lnTo>
                      <a:close/>
                      <a:moveTo>
                        <a:pt x="55" y="32"/>
                      </a:moveTo>
                      <a:lnTo>
                        <a:pt x="65" y="60"/>
                      </a:lnTo>
                      <a:lnTo>
                        <a:pt x="61" y="61"/>
                      </a:lnTo>
                      <a:lnTo>
                        <a:pt x="51" y="33"/>
                      </a:lnTo>
                      <a:lnTo>
                        <a:pt x="55" y="32"/>
                      </a:lnTo>
                      <a:close/>
                      <a:moveTo>
                        <a:pt x="65" y="60"/>
                      </a:moveTo>
                      <a:lnTo>
                        <a:pt x="67" y="64"/>
                      </a:lnTo>
                      <a:lnTo>
                        <a:pt x="63" y="63"/>
                      </a:lnTo>
                      <a:lnTo>
                        <a:pt x="63" y="61"/>
                      </a:lnTo>
                      <a:lnTo>
                        <a:pt x="65" y="60"/>
                      </a:lnTo>
                      <a:close/>
                      <a:moveTo>
                        <a:pt x="63" y="63"/>
                      </a:moveTo>
                      <a:lnTo>
                        <a:pt x="33" y="58"/>
                      </a:lnTo>
                      <a:lnTo>
                        <a:pt x="34" y="53"/>
                      </a:lnTo>
                      <a:lnTo>
                        <a:pt x="64" y="58"/>
                      </a:lnTo>
                      <a:lnTo>
                        <a:pt x="63" y="63"/>
                      </a:lnTo>
                      <a:close/>
                      <a:moveTo>
                        <a:pt x="33" y="58"/>
                      </a:moveTo>
                      <a:lnTo>
                        <a:pt x="4" y="53"/>
                      </a:lnTo>
                      <a:lnTo>
                        <a:pt x="5" y="48"/>
                      </a:lnTo>
                      <a:lnTo>
                        <a:pt x="34" y="53"/>
                      </a:lnTo>
                      <a:lnTo>
                        <a:pt x="33" y="58"/>
                      </a:lnTo>
                      <a:close/>
                      <a:moveTo>
                        <a:pt x="4" y="53"/>
                      </a:moveTo>
                      <a:lnTo>
                        <a:pt x="0" y="52"/>
                      </a:lnTo>
                      <a:lnTo>
                        <a:pt x="2" y="49"/>
                      </a:lnTo>
                      <a:lnTo>
                        <a:pt x="4" y="50"/>
                      </a:lnTo>
                      <a:lnTo>
                        <a:pt x="4" y="53"/>
                      </a:lnTo>
                      <a:close/>
                      <a:moveTo>
                        <a:pt x="2" y="49"/>
                      </a:moveTo>
                      <a:lnTo>
                        <a:pt x="22" y="26"/>
                      </a:lnTo>
                      <a:lnTo>
                        <a:pt x="25" y="29"/>
                      </a:lnTo>
                      <a:lnTo>
                        <a:pt x="6" y="52"/>
                      </a:lnTo>
                      <a:lnTo>
                        <a:pt x="2" y="49"/>
                      </a:lnTo>
                      <a:close/>
                      <a:moveTo>
                        <a:pt x="22" y="26"/>
                      </a:moveTo>
                      <a:lnTo>
                        <a:pt x="41" y="3"/>
                      </a:lnTo>
                      <a:lnTo>
                        <a:pt x="44" y="6"/>
                      </a:lnTo>
                      <a:lnTo>
                        <a:pt x="25" y="29"/>
                      </a:lnTo>
                      <a:lnTo>
                        <a:pt x="22" y="26"/>
                      </a:lnTo>
                      <a:close/>
                      <a:moveTo>
                        <a:pt x="41" y="3"/>
                      </a:moveTo>
                      <a:lnTo>
                        <a:pt x="43" y="0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3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12" name="Freeform 84"/>
                <p:cNvSpPr>
                  <a:spLocks noChangeAspect="1"/>
                </p:cNvSpPr>
                <p:nvPr/>
              </p:nvSpPr>
              <p:spPr bwMode="auto">
                <a:xfrm>
                  <a:off x="4634" y="8258"/>
                  <a:ext cx="218" cy="210"/>
                </a:xfrm>
                <a:custGeom>
                  <a:avLst/>
                  <a:gdLst>
                    <a:gd name="T0" fmla="*/ 75 w 29"/>
                    <a:gd name="T1" fmla="*/ 210 h 28"/>
                    <a:gd name="T2" fmla="*/ 38 w 29"/>
                    <a:gd name="T3" fmla="*/ 105 h 28"/>
                    <a:gd name="T4" fmla="*/ 0 w 29"/>
                    <a:gd name="T5" fmla="*/ 0 h 28"/>
                    <a:gd name="T6" fmla="*/ 113 w 29"/>
                    <a:gd name="T7" fmla="*/ 15 h 28"/>
                    <a:gd name="T8" fmla="*/ 218 w 29"/>
                    <a:gd name="T9" fmla="*/ 38 h 28"/>
                    <a:gd name="T10" fmla="*/ 150 w 29"/>
                    <a:gd name="T11" fmla="*/ 120 h 28"/>
                    <a:gd name="T12" fmla="*/ 75 w 29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10" y="28"/>
                      </a:moveTo>
                      <a:lnTo>
                        <a:pt x="5" y="14"/>
                      </a:lnTo>
                      <a:lnTo>
                        <a:pt x="0" y="0"/>
                      </a:lnTo>
                      <a:lnTo>
                        <a:pt x="15" y="2"/>
                      </a:lnTo>
                      <a:lnTo>
                        <a:pt x="29" y="5"/>
                      </a:lnTo>
                      <a:lnTo>
                        <a:pt x="20" y="16"/>
                      </a:lnTo>
                      <a:lnTo>
                        <a:pt x="10" y="28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13" name="Freeform 85"/>
                <p:cNvSpPr>
                  <a:spLocks noChangeAspect="1" noEditPoints="1"/>
                </p:cNvSpPr>
                <p:nvPr/>
              </p:nvSpPr>
              <p:spPr bwMode="auto">
                <a:xfrm>
                  <a:off x="4604" y="8235"/>
                  <a:ext cx="285" cy="270"/>
                </a:xfrm>
                <a:custGeom>
                  <a:avLst/>
                  <a:gdLst>
                    <a:gd name="T0" fmla="*/ 90 w 38"/>
                    <a:gd name="T1" fmla="*/ 240 h 36"/>
                    <a:gd name="T2" fmla="*/ 52 w 38"/>
                    <a:gd name="T3" fmla="*/ 135 h 36"/>
                    <a:gd name="T4" fmla="*/ 82 w 38"/>
                    <a:gd name="T5" fmla="*/ 120 h 36"/>
                    <a:gd name="T6" fmla="*/ 120 w 38"/>
                    <a:gd name="T7" fmla="*/ 225 h 36"/>
                    <a:gd name="T8" fmla="*/ 90 w 38"/>
                    <a:gd name="T9" fmla="*/ 240 h 36"/>
                    <a:gd name="T10" fmla="*/ 52 w 38"/>
                    <a:gd name="T11" fmla="*/ 135 h 36"/>
                    <a:gd name="T12" fmla="*/ 15 w 38"/>
                    <a:gd name="T13" fmla="*/ 30 h 36"/>
                    <a:gd name="T14" fmla="*/ 45 w 38"/>
                    <a:gd name="T15" fmla="*/ 15 h 36"/>
                    <a:gd name="T16" fmla="*/ 82 w 38"/>
                    <a:gd name="T17" fmla="*/ 120 h 36"/>
                    <a:gd name="T18" fmla="*/ 52 w 38"/>
                    <a:gd name="T19" fmla="*/ 135 h 36"/>
                    <a:gd name="T20" fmla="*/ 15 w 38"/>
                    <a:gd name="T21" fmla="*/ 30 h 36"/>
                    <a:gd name="T22" fmla="*/ 0 w 38"/>
                    <a:gd name="T23" fmla="*/ 0 h 36"/>
                    <a:gd name="T24" fmla="*/ 30 w 38"/>
                    <a:gd name="T25" fmla="*/ 0 h 36"/>
                    <a:gd name="T26" fmla="*/ 30 w 38"/>
                    <a:gd name="T27" fmla="*/ 22 h 36"/>
                    <a:gd name="T28" fmla="*/ 15 w 38"/>
                    <a:gd name="T29" fmla="*/ 30 h 36"/>
                    <a:gd name="T30" fmla="*/ 30 w 38"/>
                    <a:gd name="T31" fmla="*/ 0 h 36"/>
                    <a:gd name="T32" fmla="*/ 143 w 38"/>
                    <a:gd name="T33" fmla="*/ 22 h 36"/>
                    <a:gd name="T34" fmla="*/ 135 w 38"/>
                    <a:gd name="T35" fmla="*/ 60 h 36"/>
                    <a:gd name="T36" fmla="*/ 30 w 38"/>
                    <a:gd name="T37" fmla="*/ 37 h 36"/>
                    <a:gd name="T38" fmla="*/ 30 w 38"/>
                    <a:gd name="T39" fmla="*/ 0 h 36"/>
                    <a:gd name="T40" fmla="*/ 143 w 38"/>
                    <a:gd name="T41" fmla="*/ 22 h 36"/>
                    <a:gd name="T42" fmla="*/ 255 w 38"/>
                    <a:gd name="T43" fmla="*/ 45 h 36"/>
                    <a:gd name="T44" fmla="*/ 248 w 38"/>
                    <a:gd name="T45" fmla="*/ 75 h 36"/>
                    <a:gd name="T46" fmla="*/ 135 w 38"/>
                    <a:gd name="T47" fmla="*/ 60 h 36"/>
                    <a:gd name="T48" fmla="*/ 143 w 38"/>
                    <a:gd name="T49" fmla="*/ 22 h 36"/>
                    <a:gd name="T50" fmla="*/ 255 w 38"/>
                    <a:gd name="T51" fmla="*/ 45 h 36"/>
                    <a:gd name="T52" fmla="*/ 285 w 38"/>
                    <a:gd name="T53" fmla="*/ 45 h 36"/>
                    <a:gd name="T54" fmla="*/ 263 w 38"/>
                    <a:gd name="T55" fmla="*/ 68 h 36"/>
                    <a:gd name="T56" fmla="*/ 248 w 38"/>
                    <a:gd name="T57" fmla="*/ 60 h 36"/>
                    <a:gd name="T58" fmla="*/ 255 w 38"/>
                    <a:gd name="T59" fmla="*/ 45 h 36"/>
                    <a:gd name="T60" fmla="*/ 263 w 38"/>
                    <a:gd name="T61" fmla="*/ 68 h 36"/>
                    <a:gd name="T62" fmla="*/ 195 w 38"/>
                    <a:gd name="T63" fmla="*/ 157 h 36"/>
                    <a:gd name="T64" fmla="*/ 165 w 38"/>
                    <a:gd name="T65" fmla="*/ 135 h 36"/>
                    <a:gd name="T66" fmla="*/ 240 w 38"/>
                    <a:gd name="T67" fmla="*/ 45 h 36"/>
                    <a:gd name="T68" fmla="*/ 263 w 38"/>
                    <a:gd name="T69" fmla="*/ 68 h 36"/>
                    <a:gd name="T70" fmla="*/ 195 w 38"/>
                    <a:gd name="T71" fmla="*/ 157 h 36"/>
                    <a:gd name="T72" fmla="*/ 120 w 38"/>
                    <a:gd name="T73" fmla="*/ 240 h 36"/>
                    <a:gd name="T74" fmla="*/ 90 w 38"/>
                    <a:gd name="T75" fmla="*/ 217 h 36"/>
                    <a:gd name="T76" fmla="*/ 165 w 38"/>
                    <a:gd name="T77" fmla="*/ 135 h 36"/>
                    <a:gd name="T78" fmla="*/ 195 w 38"/>
                    <a:gd name="T79" fmla="*/ 157 h 36"/>
                    <a:gd name="T80" fmla="*/ 120 w 38"/>
                    <a:gd name="T81" fmla="*/ 240 h 36"/>
                    <a:gd name="T82" fmla="*/ 97 w 38"/>
                    <a:gd name="T83" fmla="*/ 270 h 36"/>
                    <a:gd name="T84" fmla="*/ 90 w 38"/>
                    <a:gd name="T85" fmla="*/ 240 h 36"/>
                    <a:gd name="T86" fmla="*/ 105 w 38"/>
                    <a:gd name="T87" fmla="*/ 232 h 36"/>
                    <a:gd name="T88" fmla="*/ 120 w 38"/>
                    <a:gd name="T89" fmla="*/ 24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12" y="32"/>
                      </a:moveTo>
                      <a:lnTo>
                        <a:pt x="7" y="18"/>
                      </a:lnTo>
                      <a:lnTo>
                        <a:pt x="11" y="16"/>
                      </a:lnTo>
                      <a:lnTo>
                        <a:pt x="16" y="30"/>
                      </a:lnTo>
                      <a:lnTo>
                        <a:pt x="12" y="32"/>
                      </a:lnTo>
                      <a:close/>
                      <a:moveTo>
                        <a:pt x="7" y="18"/>
                      </a:moveTo>
                      <a:lnTo>
                        <a:pt x="2" y="4"/>
                      </a:lnTo>
                      <a:lnTo>
                        <a:pt x="6" y="2"/>
                      </a:lnTo>
                      <a:lnTo>
                        <a:pt x="11" y="16"/>
                      </a:lnTo>
                      <a:lnTo>
                        <a:pt x="7" y="18"/>
                      </a:lnTo>
                      <a:close/>
                      <a:moveTo>
                        <a:pt x="2" y="4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3"/>
                      </a:lnTo>
                      <a:lnTo>
                        <a:pt x="2" y="4"/>
                      </a:lnTo>
                      <a:close/>
                      <a:moveTo>
                        <a:pt x="4" y="0"/>
                      </a:moveTo>
                      <a:lnTo>
                        <a:pt x="19" y="3"/>
                      </a:lnTo>
                      <a:lnTo>
                        <a:pt x="18" y="8"/>
                      </a:lnTo>
                      <a:lnTo>
                        <a:pt x="4" y="5"/>
                      </a:lnTo>
                      <a:lnTo>
                        <a:pt x="4" y="0"/>
                      </a:lnTo>
                      <a:close/>
                      <a:moveTo>
                        <a:pt x="19" y="3"/>
                      </a:moveTo>
                      <a:lnTo>
                        <a:pt x="34" y="6"/>
                      </a:lnTo>
                      <a:lnTo>
                        <a:pt x="33" y="10"/>
                      </a:lnTo>
                      <a:lnTo>
                        <a:pt x="18" y="8"/>
                      </a:lnTo>
                      <a:lnTo>
                        <a:pt x="19" y="3"/>
                      </a:lnTo>
                      <a:close/>
                      <a:moveTo>
                        <a:pt x="34" y="6"/>
                      </a:moveTo>
                      <a:lnTo>
                        <a:pt x="38" y="6"/>
                      </a:lnTo>
                      <a:lnTo>
                        <a:pt x="35" y="9"/>
                      </a:lnTo>
                      <a:lnTo>
                        <a:pt x="33" y="8"/>
                      </a:lnTo>
                      <a:lnTo>
                        <a:pt x="34" y="6"/>
                      </a:lnTo>
                      <a:close/>
                      <a:moveTo>
                        <a:pt x="35" y="9"/>
                      </a:moveTo>
                      <a:lnTo>
                        <a:pt x="26" y="21"/>
                      </a:lnTo>
                      <a:lnTo>
                        <a:pt x="22" y="18"/>
                      </a:lnTo>
                      <a:lnTo>
                        <a:pt x="32" y="6"/>
                      </a:lnTo>
                      <a:lnTo>
                        <a:pt x="35" y="9"/>
                      </a:lnTo>
                      <a:close/>
                      <a:moveTo>
                        <a:pt x="26" y="21"/>
                      </a:moveTo>
                      <a:lnTo>
                        <a:pt x="16" y="32"/>
                      </a:lnTo>
                      <a:lnTo>
                        <a:pt x="12" y="29"/>
                      </a:lnTo>
                      <a:lnTo>
                        <a:pt x="22" y="18"/>
                      </a:lnTo>
                      <a:lnTo>
                        <a:pt x="26" y="21"/>
                      </a:lnTo>
                      <a:close/>
                      <a:moveTo>
                        <a:pt x="16" y="32"/>
                      </a:moveTo>
                      <a:lnTo>
                        <a:pt x="13" y="36"/>
                      </a:lnTo>
                      <a:lnTo>
                        <a:pt x="12" y="32"/>
                      </a:lnTo>
                      <a:lnTo>
                        <a:pt x="14" y="31"/>
                      </a:lnTo>
                      <a:lnTo>
                        <a:pt x="16" y="32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14" name="Freeform 86"/>
                <p:cNvSpPr>
                  <a:spLocks noChangeAspect="1"/>
                </p:cNvSpPr>
                <p:nvPr/>
              </p:nvSpPr>
              <p:spPr bwMode="auto">
                <a:xfrm>
                  <a:off x="4529" y="7942"/>
                  <a:ext cx="218" cy="218"/>
                </a:xfrm>
                <a:custGeom>
                  <a:avLst/>
                  <a:gdLst>
                    <a:gd name="T0" fmla="*/ 75 w 29"/>
                    <a:gd name="T1" fmla="*/ 218 h 29"/>
                    <a:gd name="T2" fmla="*/ 38 w 29"/>
                    <a:gd name="T3" fmla="*/ 113 h 29"/>
                    <a:gd name="T4" fmla="*/ 0 w 29"/>
                    <a:gd name="T5" fmla="*/ 0 h 29"/>
                    <a:gd name="T6" fmla="*/ 113 w 29"/>
                    <a:gd name="T7" fmla="*/ 23 h 29"/>
                    <a:gd name="T8" fmla="*/ 218 w 29"/>
                    <a:gd name="T9" fmla="*/ 45 h 29"/>
                    <a:gd name="T10" fmla="*/ 150 w 29"/>
                    <a:gd name="T11" fmla="*/ 128 h 29"/>
                    <a:gd name="T12" fmla="*/ 75 w 29"/>
                    <a:gd name="T13" fmla="*/ 218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9"/>
                    <a:gd name="T23" fmla="*/ 29 w 29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9">
                      <a:moveTo>
                        <a:pt x="10" y="29"/>
                      </a:moveTo>
                      <a:lnTo>
                        <a:pt x="5" y="15"/>
                      </a:lnTo>
                      <a:lnTo>
                        <a:pt x="0" y="0"/>
                      </a:lnTo>
                      <a:lnTo>
                        <a:pt x="15" y="3"/>
                      </a:lnTo>
                      <a:lnTo>
                        <a:pt x="29" y="6"/>
                      </a:lnTo>
                      <a:lnTo>
                        <a:pt x="20" y="17"/>
                      </a:lnTo>
                      <a:lnTo>
                        <a:pt x="10" y="29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15" name="Freeform 87"/>
                <p:cNvSpPr>
                  <a:spLocks noChangeAspect="1" noEditPoints="1"/>
                </p:cNvSpPr>
                <p:nvPr/>
              </p:nvSpPr>
              <p:spPr bwMode="auto">
                <a:xfrm>
                  <a:off x="4499" y="7920"/>
                  <a:ext cx="285" cy="270"/>
                </a:xfrm>
                <a:custGeom>
                  <a:avLst/>
                  <a:gdLst>
                    <a:gd name="T0" fmla="*/ 90 w 38"/>
                    <a:gd name="T1" fmla="*/ 240 h 36"/>
                    <a:gd name="T2" fmla="*/ 52 w 38"/>
                    <a:gd name="T3" fmla="*/ 135 h 36"/>
                    <a:gd name="T4" fmla="*/ 82 w 38"/>
                    <a:gd name="T5" fmla="*/ 128 h 36"/>
                    <a:gd name="T6" fmla="*/ 120 w 38"/>
                    <a:gd name="T7" fmla="*/ 232 h 36"/>
                    <a:gd name="T8" fmla="*/ 90 w 38"/>
                    <a:gd name="T9" fmla="*/ 240 h 36"/>
                    <a:gd name="T10" fmla="*/ 52 w 38"/>
                    <a:gd name="T11" fmla="*/ 135 h 36"/>
                    <a:gd name="T12" fmla="*/ 15 w 38"/>
                    <a:gd name="T13" fmla="*/ 30 h 36"/>
                    <a:gd name="T14" fmla="*/ 45 w 38"/>
                    <a:gd name="T15" fmla="*/ 22 h 36"/>
                    <a:gd name="T16" fmla="*/ 82 w 38"/>
                    <a:gd name="T17" fmla="*/ 128 h 36"/>
                    <a:gd name="T18" fmla="*/ 52 w 38"/>
                    <a:gd name="T19" fmla="*/ 135 h 36"/>
                    <a:gd name="T20" fmla="*/ 15 w 38"/>
                    <a:gd name="T21" fmla="*/ 30 h 36"/>
                    <a:gd name="T22" fmla="*/ 0 w 38"/>
                    <a:gd name="T23" fmla="*/ 0 h 36"/>
                    <a:gd name="T24" fmla="*/ 30 w 38"/>
                    <a:gd name="T25" fmla="*/ 8 h 36"/>
                    <a:gd name="T26" fmla="*/ 30 w 38"/>
                    <a:gd name="T27" fmla="*/ 22 h 36"/>
                    <a:gd name="T28" fmla="*/ 15 w 38"/>
                    <a:gd name="T29" fmla="*/ 30 h 36"/>
                    <a:gd name="T30" fmla="*/ 30 w 38"/>
                    <a:gd name="T31" fmla="*/ 8 h 36"/>
                    <a:gd name="T32" fmla="*/ 143 w 38"/>
                    <a:gd name="T33" fmla="*/ 30 h 36"/>
                    <a:gd name="T34" fmla="*/ 135 w 38"/>
                    <a:gd name="T35" fmla="*/ 60 h 36"/>
                    <a:gd name="T36" fmla="*/ 22 w 38"/>
                    <a:gd name="T37" fmla="*/ 45 h 36"/>
                    <a:gd name="T38" fmla="*/ 30 w 38"/>
                    <a:gd name="T39" fmla="*/ 8 h 36"/>
                    <a:gd name="T40" fmla="*/ 143 w 38"/>
                    <a:gd name="T41" fmla="*/ 30 h 36"/>
                    <a:gd name="T42" fmla="*/ 255 w 38"/>
                    <a:gd name="T43" fmla="*/ 45 h 36"/>
                    <a:gd name="T44" fmla="*/ 248 w 38"/>
                    <a:gd name="T45" fmla="*/ 82 h 36"/>
                    <a:gd name="T46" fmla="*/ 135 w 38"/>
                    <a:gd name="T47" fmla="*/ 60 h 36"/>
                    <a:gd name="T48" fmla="*/ 143 w 38"/>
                    <a:gd name="T49" fmla="*/ 30 h 36"/>
                    <a:gd name="T50" fmla="*/ 255 w 38"/>
                    <a:gd name="T51" fmla="*/ 45 h 36"/>
                    <a:gd name="T52" fmla="*/ 285 w 38"/>
                    <a:gd name="T53" fmla="*/ 52 h 36"/>
                    <a:gd name="T54" fmla="*/ 263 w 38"/>
                    <a:gd name="T55" fmla="*/ 75 h 36"/>
                    <a:gd name="T56" fmla="*/ 248 w 38"/>
                    <a:gd name="T57" fmla="*/ 68 h 36"/>
                    <a:gd name="T58" fmla="*/ 255 w 38"/>
                    <a:gd name="T59" fmla="*/ 45 h 36"/>
                    <a:gd name="T60" fmla="*/ 263 w 38"/>
                    <a:gd name="T61" fmla="*/ 75 h 36"/>
                    <a:gd name="T62" fmla="*/ 187 w 38"/>
                    <a:gd name="T63" fmla="*/ 165 h 36"/>
                    <a:gd name="T64" fmla="*/ 165 w 38"/>
                    <a:gd name="T65" fmla="*/ 142 h 36"/>
                    <a:gd name="T66" fmla="*/ 232 w 38"/>
                    <a:gd name="T67" fmla="*/ 52 h 36"/>
                    <a:gd name="T68" fmla="*/ 263 w 38"/>
                    <a:gd name="T69" fmla="*/ 75 h 36"/>
                    <a:gd name="T70" fmla="*/ 187 w 38"/>
                    <a:gd name="T71" fmla="*/ 165 h 36"/>
                    <a:gd name="T72" fmla="*/ 120 w 38"/>
                    <a:gd name="T73" fmla="*/ 248 h 36"/>
                    <a:gd name="T74" fmla="*/ 90 w 38"/>
                    <a:gd name="T75" fmla="*/ 225 h 36"/>
                    <a:gd name="T76" fmla="*/ 165 w 38"/>
                    <a:gd name="T77" fmla="*/ 142 h 36"/>
                    <a:gd name="T78" fmla="*/ 187 w 38"/>
                    <a:gd name="T79" fmla="*/ 165 h 36"/>
                    <a:gd name="T80" fmla="*/ 120 w 38"/>
                    <a:gd name="T81" fmla="*/ 248 h 36"/>
                    <a:gd name="T82" fmla="*/ 97 w 38"/>
                    <a:gd name="T83" fmla="*/ 270 h 36"/>
                    <a:gd name="T84" fmla="*/ 90 w 38"/>
                    <a:gd name="T85" fmla="*/ 240 h 36"/>
                    <a:gd name="T86" fmla="*/ 105 w 38"/>
                    <a:gd name="T87" fmla="*/ 240 h 36"/>
                    <a:gd name="T88" fmla="*/ 120 w 38"/>
                    <a:gd name="T89" fmla="*/ 248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12" y="32"/>
                      </a:moveTo>
                      <a:lnTo>
                        <a:pt x="7" y="18"/>
                      </a:lnTo>
                      <a:lnTo>
                        <a:pt x="11" y="17"/>
                      </a:lnTo>
                      <a:lnTo>
                        <a:pt x="16" y="31"/>
                      </a:lnTo>
                      <a:lnTo>
                        <a:pt x="12" y="32"/>
                      </a:lnTo>
                      <a:close/>
                      <a:moveTo>
                        <a:pt x="7" y="18"/>
                      </a:moveTo>
                      <a:lnTo>
                        <a:pt x="2" y="4"/>
                      </a:lnTo>
                      <a:lnTo>
                        <a:pt x="6" y="3"/>
                      </a:lnTo>
                      <a:lnTo>
                        <a:pt x="11" y="17"/>
                      </a:lnTo>
                      <a:lnTo>
                        <a:pt x="7" y="18"/>
                      </a:lnTo>
                      <a:close/>
                      <a:moveTo>
                        <a:pt x="2" y="4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2" y="4"/>
                      </a:lnTo>
                      <a:close/>
                      <a:moveTo>
                        <a:pt x="4" y="1"/>
                      </a:moveTo>
                      <a:lnTo>
                        <a:pt x="19" y="4"/>
                      </a:lnTo>
                      <a:lnTo>
                        <a:pt x="18" y="8"/>
                      </a:lnTo>
                      <a:lnTo>
                        <a:pt x="3" y="6"/>
                      </a:lnTo>
                      <a:lnTo>
                        <a:pt x="4" y="1"/>
                      </a:lnTo>
                      <a:close/>
                      <a:moveTo>
                        <a:pt x="19" y="4"/>
                      </a:moveTo>
                      <a:lnTo>
                        <a:pt x="34" y="6"/>
                      </a:lnTo>
                      <a:lnTo>
                        <a:pt x="33" y="11"/>
                      </a:lnTo>
                      <a:lnTo>
                        <a:pt x="18" y="8"/>
                      </a:lnTo>
                      <a:lnTo>
                        <a:pt x="19" y="4"/>
                      </a:lnTo>
                      <a:close/>
                      <a:moveTo>
                        <a:pt x="34" y="6"/>
                      </a:moveTo>
                      <a:lnTo>
                        <a:pt x="38" y="7"/>
                      </a:lnTo>
                      <a:lnTo>
                        <a:pt x="35" y="10"/>
                      </a:lnTo>
                      <a:lnTo>
                        <a:pt x="33" y="9"/>
                      </a:lnTo>
                      <a:lnTo>
                        <a:pt x="34" y="6"/>
                      </a:lnTo>
                      <a:close/>
                      <a:moveTo>
                        <a:pt x="35" y="10"/>
                      </a:moveTo>
                      <a:lnTo>
                        <a:pt x="25" y="22"/>
                      </a:lnTo>
                      <a:lnTo>
                        <a:pt x="22" y="19"/>
                      </a:lnTo>
                      <a:lnTo>
                        <a:pt x="31" y="7"/>
                      </a:lnTo>
                      <a:lnTo>
                        <a:pt x="35" y="10"/>
                      </a:lnTo>
                      <a:close/>
                      <a:moveTo>
                        <a:pt x="25" y="22"/>
                      </a:moveTo>
                      <a:lnTo>
                        <a:pt x="16" y="33"/>
                      </a:lnTo>
                      <a:lnTo>
                        <a:pt x="12" y="30"/>
                      </a:lnTo>
                      <a:lnTo>
                        <a:pt x="22" y="19"/>
                      </a:lnTo>
                      <a:lnTo>
                        <a:pt x="25" y="22"/>
                      </a:lnTo>
                      <a:close/>
                      <a:moveTo>
                        <a:pt x="16" y="33"/>
                      </a:moveTo>
                      <a:lnTo>
                        <a:pt x="13" y="36"/>
                      </a:lnTo>
                      <a:lnTo>
                        <a:pt x="12" y="32"/>
                      </a:lnTo>
                      <a:lnTo>
                        <a:pt x="14" y="32"/>
                      </a:lnTo>
                      <a:lnTo>
                        <a:pt x="16" y="33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16" name="Freeform 88"/>
                <p:cNvSpPr>
                  <a:spLocks noChangeAspect="1"/>
                </p:cNvSpPr>
                <p:nvPr/>
              </p:nvSpPr>
              <p:spPr bwMode="auto">
                <a:xfrm>
                  <a:off x="4536" y="8603"/>
                  <a:ext cx="443" cy="427"/>
                </a:xfrm>
                <a:custGeom>
                  <a:avLst/>
                  <a:gdLst>
                    <a:gd name="T0" fmla="*/ 0 w 59"/>
                    <a:gd name="T1" fmla="*/ 0 h 57"/>
                    <a:gd name="T2" fmla="*/ 225 w 59"/>
                    <a:gd name="T3" fmla="*/ 45 h 57"/>
                    <a:gd name="T4" fmla="*/ 443 w 59"/>
                    <a:gd name="T5" fmla="*/ 82 h 57"/>
                    <a:gd name="T6" fmla="*/ 300 w 59"/>
                    <a:gd name="T7" fmla="*/ 255 h 57"/>
                    <a:gd name="T8" fmla="*/ 158 w 59"/>
                    <a:gd name="T9" fmla="*/ 427 h 57"/>
                    <a:gd name="T10" fmla="*/ 83 w 59"/>
                    <a:gd name="T11" fmla="*/ 217 h 57"/>
                    <a:gd name="T12" fmla="*/ 0 w 59"/>
                    <a:gd name="T13" fmla="*/ 0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7"/>
                    <a:gd name="T23" fmla="*/ 59 w 59"/>
                    <a:gd name="T24" fmla="*/ 57 h 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7">
                      <a:moveTo>
                        <a:pt x="0" y="0"/>
                      </a:moveTo>
                      <a:lnTo>
                        <a:pt x="30" y="6"/>
                      </a:lnTo>
                      <a:lnTo>
                        <a:pt x="59" y="11"/>
                      </a:lnTo>
                      <a:lnTo>
                        <a:pt x="40" y="34"/>
                      </a:lnTo>
                      <a:lnTo>
                        <a:pt x="21" y="57"/>
                      </a:lnTo>
                      <a:lnTo>
                        <a:pt x="11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17" name="Freeform 89"/>
                <p:cNvSpPr>
                  <a:spLocks noChangeAspect="1" noEditPoints="1"/>
                </p:cNvSpPr>
                <p:nvPr/>
              </p:nvSpPr>
              <p:spPr bwMode="auto">
                <a:xfrm>
                  <a:off x="4514" y="8580"/>
                  <a:ext cx="503" cy="480"/>
                </a:xfrm>
                <a:custGeom>
                  <a:avLst/>
                  <a:gdLst>
                    <a:gd name="T0" fmla="*/ 30 w 67"/>
                    <a:gd name="T1" fmla="*/ 8 h 64"/>
                    <a:gd name="T2" fmla="*/ 248 w 67"/>
                    <a:gd name="T3" fmla="*/ 45 h 64"/>
                    <a:gd name="T4" fmla="*/ 240 w 67"/>
                    <a:gd name="T5" fmla="*/ 82 h 64"/>
                    <a:gd name="T6" fmla="*/ 23 w 67"/>
                    <a:gd name="T7" fmla="*/ 45 h 64"/>
                    <a:gd name="T8" fmla="*/ 30 w 67"/>
                    <a:gd name="T9" fmla="*/ 8 h 64"/>
                    <a:gd name="T10" fmla="*/ 248 w 67"/>
                    <a:gd name="T11" fmla="*/ 45 h 64"/>
                    <a:gd name="T12" fmla="*/ 473 w 67"/>
                    <a:gd name="T13" fmla="*/ 82 h 64"/>
                    <a:gd name="T14" fmla="*/ 465 w 67"/>
                    <a:gd name="T15" fmla="*/ 120 h 64"/>
                    <a:gd name="T16" fmla="*/ 240 w 67"/>
                    <a:gd name="T17" fmla="*/ 82 h 64"/>
                    <a:gd name="T18" fmla="*/ 248 w 67"/>
                    <a:gd name="T19" fmla="*/ 45 h 64"/>
                    <a:gd name="T20" fmla="*/ 473 w 67"/>
                    <a:gd name="T21" fmla="*/ 82 h 64"/>
                    <a:gd name="T22" fmla="*/ 503 w 67"/>
                    <a:gd name="T23" fmla="*/ 90 h 64"/>
                    <a:gd name="T24" fmla="*/ 480 w 67"/>
                    <a:gd name="T25" fmla="*/ 112 h 64"/>
                    <a:gd name="T26" fmla="*/ 465 w 67"/>
                    <a:gd name="T27" fmla="*/ 105 h 64"/>
                    <a:gd name="T28" fmla="*/ 473 w 67"/>
                    <a:gd name="T29" fmla="*/ 82 h 64"/>
                    <a:gd name="T30" fmla="*/ 480 w 67"/>
                    <a:gd name="T31" fmla="*/ 112 h 64"/>
                    <a:gd name="T32" fmla="*/ 338 w 67"/>
                    <a:gd name="T33" fmla="*/ 285 h 64"/>
                    <a:gd name="T34" fmla="*/ 308 w 67"/>
                    <a:gd name="T35" fmla="*/ 262 h 64"/>
                    <a:gd name="T36" fmla="*/ 458 w 67"/>
                    <a:gd name="T37" fmla="*/ 90 h 64"/>
                    <a:gd name="T38" fmla="*/ 480 w 67"/>
                    <a:gd name="T39" fmla="*/ 112 h 64"/>
                    <a:gd name="T40" fmla="*/ 338 w 67"/>
                    <a:gd name="T41" fmla="*/ 285 h 64"/>
                    <a:gd name="T42" fmla="*/ 195 w 67"/>
                    <a:gd name="T43" fmla="*/ 457 h 64"/>
                    <a:gd name="T44" fmla="*/ 165 w 67"/>
                    <a:gd name="T45" fmla="*/ 435 h 64"/>
                    <a:gd name="T46" fmla="*/ 308 w 67"/>
                    <a:gd name="T47" fmla="*/ 262 h 64"/>
                    <a:gd name="T48" fmla="*/ 338 w 67"/>
                    <a:gd name="T49" fmla="*/ 285 h 64"/>
                    <a:gd name="T50" fmla="*/ 195 w 67"/>
                    <a:gd name="T51" fmla="*/ 457 h 64"/>
                    <a:gd name="T52" fmla="*/ 173 w 67"/>
                    <a:gd name="T53" fmla="*/ 480 h 64"/>
                    <a:gd name="T54" fmla="*/ 165 w 67"/>
                    <a:gd name="T55" fmla="*/ 450 h 64"/>
                    <a:gd name="T56" fmla="*/ 180 w 67"/>
                    <a:gd name="T57" fmla="*/ 450 h 64"/>
                    <a:gd name="T58" fmla="*/ 195 w 67"/>
                    <a:gd name="T59" fmla="*/ 457 h 64"/>
                    <a:gd name="T60" fmla="*/ 165 w 67"/>
                    <a:gd name="T61" fmla="*/ 450 h 64"/>
                    <a:gd name="T62" fmla="*/ 83 w 67"/>
                    <a:gd name="T63" fmla="*/ 240 h 64"/>
                    <a:gd name="T64" fmla="*/ 120 w 67"/>
                    <a:gd name="T65" fmla="*/ 232 h 64"/>
                    <a:gd name="T66" fmla="*/ 195 w 67"/>
                    <a:gd name="T67" fmla="*/ 442 h 64"/>
                    <a:gd name="T68" fmla="*/ 165 w 67"/>
                    <a:gd name="T69" fmla="*/ 450 h 64"/>
                    <a:gd name="T70" fmla="*/ 83 w 67"/>
                    <a:gd name="T71" fmla="*/ 240 h 64"/>
                    <a:gd name="T72" fmla="*/ 8 w 67"/>
                    <a:gd name="T73" fmla="*/ 30 h 64"/>
                    <a:gd name="T74" fmla="*/ 45 w 67"/>
                    <a:gd name="T75" fmla="*/ 22 h 64"/>
                    <a:gd name="T76" fmla="*/ 120 w 67"/>
                    <a:gd name="T77" fmla="*/ 232 h 64"/>
                    <a:gd name="T78" fmla="*/ 83 w 67"/>
                    <a:gd name="T79" fmla="*/ 240 h 64"/>
                    <a:gd name="T80" fmla="*/ 8 w 67"/>
                    <a:gd name="T81" fmla="*/ 30 h 64"/>
                    <a:gd name="T82" fmla="*/ 0 w 67"/>
                    <a:gd name="T83" fmla="*/ 0 h 64"/>
                    <a:gd name="T84" fmla="*/ 30 w 67"/>
                    <a:gd name="T85" fmla="*/ 8 h 64"/>
                    <a:gd name="T86" fmla="*/ 23 w 67"/>
                    <a:gd name="T87" fmla="*/ 22 h 64"/>
                    <a:gd name="T88" fmla="*/ 8 w 67"/>
                    <a:gd name="T89" fmla="*/ 30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4" y="1"/>
                      </a:moveTo>
                      <a:lnTo>
                        <a:pt x="33" y="6"/>
                      </a:lnTo>
                      <a:lnTo>
                        <a:pt x="32" y="11"/>
                      </a:lnTo>
                      <a:lnTo>
                        <a:pt x="3" y="6"/>
                      </a:lnTo>
                      <a:lnTo>
                        <a:pt x="4" y="1"/>
                      </a:lnTo>
                      <a:close/>
                      <a:moveTo>
                        <a:pt x="33" y="6"/>
                      </a:moveTo>
                      <a:lnTo>
                        <a:pt x="63" y="11"/>
                      </a:lnTo>
                      <a:lnTo>
                        <a:pt x="62" y="16"/>
                      </a:lnTo>
                      <a:lnTo>
                        <a:pt x="32" y="11"/>
                      </a:lnTo>
                      <a:lnTo>
                        <a:pt x="33" y="6"/>
                      </a:lnTo>
                      <a:close/>
                      <a:moveTo>
                        <a:pt x="63" y="11"/>
                      </a:moveTo>
                      <a:lnTo>
                        <a:pt x="67" y="12"/>
                      </a:lnTo>
                      <a:lnTo>
                        <a:pt x="64" y="15"/>
                      </a:lnTo>
                      <a:lnTo>
                        <a:pt x="62" y="14"/>
                      </a:lnTo>
                      <a:lnTo>
                        <a:pt x="63" y="11"/>
                      </a:lnTo>
                      <a:close/>
                      <a:moveTo>
                        <a:pt x="64" y="15"/>
                      </a:moveTo>
                      <a:lnTo>
                        <a:pt x="45" y="38"/>
                      </a:lnTo>
                      <a:lnTo>
                        <a:pt x="41" y="35"/>
                      </a:lnTo>
                      <a:lnTo>
                        <a:pt x="61" y="12"/>
                      </a:lnTo>
                      <a:lnTo>
                        <a:pt x="64" y="15"/>
                      </a:lnTo>
                      <a:close/>
                      <a:moveTo>
                        <a:pt x="45" y="38"/>
                      </a:moveTo>
                      <a:lnTo>
                        <a:pt x="26" y="61"/>
                      </a:lnTo>
                      <a:lnTo>
                        <a:pt x="22" y="58"/>
                      </a:lnTo>
                      <a:lnTo>
                        <a:pt x="41" y="35"/>
                      </a:lnTo>
                      <a:lnTo>
                        <a:pt x="45" y="38"/>
                      </a:lnTo>
                      <a:close/>
                      <a:moveTo>
                        <a:pt x="26" y="61"/>
                      </a:moveTo>
                      <a:lnTo>
                        <a:pt x="23" y="64"/>
                      </a:lnTo>
                      <a:lnTo>
                        <a:pt x="22" y="60"/>
                      </a:lnTo>
                      <a:lnTo>
                        <a:pt x="24" y="60"/>
                      </a:lnTo>
                      <a:lnTo>
                        <a:pt x="26" y="61"/>
                      </a:lnTo>
                      <a:close/>
                      <a:moveTo>
                        <a:pt x="22" y="60"/>
                      </a:moveTo>
                      <a:lnTo>
                        <a:pt x="11" y="32"/>
                      </a:lnTo>
                      <a:lnTo>
                        <a:pt x="16" y="31"/>
                      </a:lnTo>
                      <a:lnTo>
                        <a:pt x="26" y="59"/>
                      </a:lnTo>
                      <a:lnTo>
                        <a:pt x="22" y="60"/>
                      </a:lnTo>
                      <a:close/>
                      <a:moveTo>
                        <a:pt x="11" y="32"/>
                      </a:moveTo>
                      <a:lnTo>
                        <a:pt x="1" y="4"/>
                      </a:lnTo>
                      <a:lnTo>
                        <a:pt x="6" y="3"/>
                      </a:lnTo>
                      <a:lnTo>
                        <a:pt x="16" y="31"/>
                      </a:lnTo>
                      <a:lnTo>
                        <a:pt x="11" y="32"/>
                      </a:lnTo>
                      <a:close/>
                      <a:moveTo>
                        <a:pt x="1" y="4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18" name="Freeform 90"/>
                <p:cNvSpPr>
                  <a:spLocks noChangeAspect="1"/>
                </p:cNvSpPr>
                <p:nvPr/>
              </p:nvSpPr>
              <p:spPr bwMode="auto">
                <a:xfrm>
                  <a:off x="4641" y="8453"/>
                  <a:ext cx="218" cy="210"/>
                </a:xfrm>
                <a:custGeom>
                  <a:avLst/>
                  <a:gdLst>
                    <a:gd name="T0" fmla="*/ 218 w 29"/>
                    <a:gd name="T1" fmla="*/ 210 h 28"/>
                    <a:gd name="T2" fmla="*/ 105 w 29"/>
                    <a:gd name="T3" fmla="*/ 188 h 28"/>
                    <a:gd name="T4" fmla="*/ 0 w 29"/>
                    <a:gd name="T5" fmla="*/ 165 h 28"/>
                    <a:gd name="T6" fmla="*/ 68 w 29"/>
                    <a:gd name="T7" fmla="*/ 83 h 28"/>
                    <a:gd name="T8" fmla="*/ 143 w 29"/>
                    <a:gd name="T9" fmla="*/ 0 h 28"/>
                    <a:gd name="T10" fmla="*/ 180 w 29"/>
                    <a:gd name="T11" fmla="*/ 105 h 28"/>
                    <a:gd name="T12" fmla="*/ 218 w 29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29" y="28"/>
                      </a:moveTo>
                      <a:lnTo>
                        <a:pt x="14" y="25"/>
                      </a:lnTo>
                      <a:lnTo>
                        <a:pt x="0" y="22"/>
                      </a:lnTo>
                      <a:lnTo>
                        <a:pt x="9" y="11"/>
                      </a:lnTo>
                      <a:lnTo>
                        <a:pt x="19" y="0"/>
                      </a:lnTo>
                      <a:lnTo>
                        <a:pt x="24" y="14"/>
                      </a:lnTo>
                      <a:lnTo>
                        <a:pt x="29" y="28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19" name="Freeform 91"/>
                <p:cNvSpPr>
                  <a:spLocks noChangeAspect="1" noEditPoints="1"/>
                </p:cNvSpPr>
                <p:nvPr/>
              </p:nvSpPr>
              <p:spPr bwMode="auto">
                <a:xfrm>
                  <a:off x="4604" y="8415"/>
                  <a:ext cx="285" cy="270"/>
                </a:xfrm>
                <a:custGeom>
                  <a:avLst/>
                  <a:gdLst>
                    <a:gd name="T0" fmla="*/ 255 w 38"/>
                    <a:gd name="T1" fmla="*/ 263 h 36"/>
                    <a:gd name="T2" fmla="*/ 143 w 38"/>
                    <a:gd name="T3" fmla="*/ 240 h 36"/>
                    <a:gd name="T4" fmla="*/ 150 w 38"/>
                    <a:gd name="T5" fmla="*/ 210 h 36"/>
                    <a:gd name="T6" fmla="*/ 263 w 38"/>
                    <a:gd name="T7" fmla="*/ 225 h 36"/>
                    <a:gd name="T8" fmla="*/ 255 w 38"/>
                    <a:gd name="T9" fmla="*/ 263 h 36"/>
                    <a:gd name="T10" fmla="*/ 143 w 38"/>
                    <a:gd name="T11" fmla="*/ 240 h 36"/>
                    <a:gd name="T12" fmla="*/ 30 w 38"/>
                    <a:gd name="T13" fmla="*/ 225 h 36"/>
                    <a:gd name="T14" fmla="*/ 37 w 38"/>
                    <a:gd name="T15" fmla="*/ 187 h 36"/>
                    <a:gd name="T16" fmla="*/ 150 w 38"/>
                    <a:gd name="T17" fmla="*/ 210 h 36"/>
                    <a:gd name="T18" fmla="*/ 143 w 38"/>
                    <a:gd name="T19" fmla="*/ 240 h 36"/>
                    <a:gd name="T20" fmla="*/ 30 w 38"/>
                    <a:gd name="T21" fmla="*/ 225 h 36"/>
                    <a:gd name="T22" fmla="*/ 0 w 38"/>
                    <a:gd name="T23" fmla="*/ 217 h 36"/>
                    <a:gd name="T24" fmla="*/ 22 w 38"/>
                    <a:gd name="T25" fmla="*/ 195 h 36"/>
                    <a:gd name="T26" fmla="*/ 37 w 38"/>
                    <a:gd name="T27" fmla="*/ 202 h 36"/>
                    <a:gd name="T28" fmla="*/ 30 w 38"/>
                    <a:gd name="T29" fmla="*/ 225 h 36"/>
                    <a:gd name="T30" fmla="*/ 22 w 38"/>
                    <a:gd name="T31" fmla="*/ 195 h 36"/>
                    <a:gd name="T32" fmla="*/ 97 w 38"/>
                    <a:gd name="T33" fmla="*/ 105 h 36"/>
                    <a:gd name="T34" fmla="*/ 120 w 38"/>
                    <a:gd name="T35" fmla="*/ 135 h 36"/>
                    <a:gd name="T36" fmla="*/ 52 w 38"/>
                    <a:gd name="T37" fmla="*/ 217 h 36"/>
                    <a:gd name="T38" fmla="*/ 22 w 38"/>
                    <a:gd name="T39" fmla="*/ 195 h 36"/>
                    <a:gd name="T40" fmla="*/ 97 w 38"/>
                    <a:gd name="T41" fmla="*/ 105 h 36"/>
                    <a:gd name="T42" fmla="*/ 165 w 38"/>
                    <a:gd name="T43" fmla="*/ 22 h 36"/>
                    <a:gd name="T44" fmla="*/ 195 w 38"/>
                    <a:gd name="T45" fmla="*/ 45 h 36"/>
                    <a:gd name="T46" fmla="*/ 120 w 38"/>
                    <a:gd name="T47" fmla="*/ 135 h 36"/>
                    <a:gd name="T48" fmla="*/ 97 w 38"/>
                    <a:gd name="T49" fmla="*/ 105 h 36"/>
                    <a:gd name="T50" fmla="*/ 165 w 38"/>
                    <a:gd name="T51" fmla="*/ 22 h 36"/>
                    <a:gd name="T52" fmla="*/ 187 w 38"/>
                    <a:gd name="T53" fmla="*/ 0 h 36"/>
                    <a:gd name="T54" fmla="*/ 195 w 38"/>
                    <a:gd name="T55" fmla="*/ 30 h 36"/>
                    <a:gd name="T56" fmla="*/ 180 w 38"/>
                    <a:gd name="T57" fmla="*/ 37 h 36"/>
                    <a:gd name="T58" fmla="*/ 165 w 38"/>
                    <a:gd name="T59" fmla="*/ 22 h 36"/>
                    <a:gd name="T60" fmla="*/ 195 w 38"/>
                    <a:gd name="T61" fmla="*/ 30 h 36"/>
                    <a:gd name="T62" fmla="*/ 232 w 38"/>
                    <a:gd name="T63" fmla="*/ 135 h 36"/>
                    <a:gd name="T64" fmla="*/ 202 w 38"/>
                    <a:gd name="T65" fmla="*/ 142 h 36"/>
                    <a:gd name="T66" fmla="*/ 165 w 38"/>
                    <a:gd name="T67" fmla="*/ 37 h 36"/>
                    <a:gd name="T68" fmla="*/ 195 w 38"/>
                    <a:gd name="T69" fmla="*/ 30 h 36"/>
                    <a:gd name="T70" fmla="*/ 232 w 38"/>
                    <a:gd name="T71" fmla="*/ 135 h 36"/>
                    <a:gd name="T72" fmla="*/ 270 w 38"/>
                    <a:gd name="T73" fmla="*/ 240 h 36"/>
                    <a:gd name="T74" fmla="*/ 240 w 38"/>
                    <a:gd name="T75" fmla="*/ 248 h 36"/>
                    <a:gd name="T76" fmla="*/ 202 w 38"/>
                    <a:gd name="T77" fmla="*/ 142 h 36"/>
                    <a:gd name="T78" fmla="*/ 232 w 38"/>
                    <a:gd name="T79" fmla="*/ 135 h 36"/>
                    <a:gd name="T80" fmla="*/ 270 w 38"/>
                    <a:gd name="T81" fmla="*/ 240 h 36"/>
                    <a:gd name="T82" fmla="*/ 285 w 38"/>
                    <a:gd name="T83" fmla="*/ 270 h 36"/>
                    <a:gd name="T84" fmla="*/ 255 w 38"/>
                    <a:gd name="T85" fmla="*/ 263 h 36"/>
                    <a:gd name="T86" fmla="*/ 255 w 38"/>
                    <a:gd name="T87" fmla="*/ 248 h 36"/>
                    <a:gd name="T88" fmla="*/ 270 w 38"/>
                    <a:gd name="T89" fmla="*/ 24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34" y="35"/>
                      </a:moveTo>
                      <a:lnTo>
                        <a:pt x="19" y="32"/>
                      </a:lnTo>
                      <a:lnTo>
                        <a:pt x="20" y="28"/>
                      </a:lnTo>
                      <a:lnTo>
                        <a:pt x="35" y="30"/>
                      </a:lnTo>
                      <a:lnTo>
                        <a:pt x="34" y="35"/>
                      </a:lnTo>
                      <a:close/>
                      <a:moveTo>
                        <a:pt x="19" y="32"/>
                      </a:moveTo>
                      <a:lnTo>
                        <a:pt x="4" y="30"/>
                      </a:lnTo>
                      <a:lnTo>
                        <a:pt x="5" y="25"/>
                      </a:lnTo>
                      <a:lnTo>
                        <a:pt x="20" y="28"/>
                      </a:lnTo>
                      <a:lnTo>
                        <a:pt x="19" y="32"/>
                      </a:lnTo>
                      <a:close/>
                      <a:moveTo>
                        <a:pt x="4" y="30"/>
                      </a:moveTo>
                      <a:lnTo>
                        <a:pt x="0" y="29"/>
                      </a:lnTo>
                      <a:lnTo>
                        <a:pt x="3" y="26"/>
                      </a:lnTo>
                      <a:lnTo>
                        <a:pt x="5" y="27"/>
                      </a:lnTo>
                      <a:lnTo>
                        <a:pt x="4" y="30"/>
                      </a:lnTo>
                      <a:close/>
                      <a:moveTo>
                        <a:pt x="3" y="26"/>
                      </a:moveTo>
                      <a:lnTo>
                        <a:pt x="13" y="14"/>
                      </a:lnTo>
                      <a:lnTo>
                        <a:pt x="16" y="18"/>
                      </a:lnTo>
                      <a:lnTo>
                        <a:pt x="7" y="29"/>
                      </a:lnTo>
                      <a:lnTo>
                        <a:pt x="3" y="26"/>
                      </a:lnTo>
                      <a:close/>
                      <a:moveTo>
                        <a:pt x="13" y="14"/>
                      </a:moveTo>
                      <a:lnTo>
                        <a:pt x="22" y="3"/>
                      </a:lnTo>
                      <a:lnTo>
                        <a:pt x="26" y="6"/>
                      </a:lnTo>
                      <a:lnTo>
                        <a:pt x="16" y="18"/>
                      </a:lnTo>
                      <a:lnTo>
                        <a:pt x="13" y="14"/>
                      </a:lnTo>
                      <a:close/>
                      <a:moveTo>
                        <a:pt x="22" y="3"/>
                      </a:moveTo>
                      <a:lnTo>
                        <a:pt x="25" y="0"/>
                      </a:lnTo>
                      <a:lnTo>
                        <a:pt x="26" y="4"/>
                      </a:lnTo>
                      <a:lnTo>
                        <a:pt x="24" y="5"/>
                      </a:lnTo>
                      <a:lnTo>
                        <a:pt x="22" y="3"/>
                      </a:lnTo>
                      <a:close/>
                      <a:moveTo>
                        <a:pt x="26" y="4"/>
                      </a:moveTo>
                      <a:lnTo>
                        <a:pt x="31" y="18"/>
                      </a:lnTo>
                      <a:lnTo>
                        <a:pt x="27" y="19"/>
                      </a:lnTo>
                      <a:lnTo>
                        <a:pt x="22" y="5"/>
                      </a:lnTo>
                      <a:lnTo>
                        <a:pt x="26" y="4"/>
                      </a:lnTo>
                      <a:close/>
                      <a:moveTo>
                        <a:pt x="31" y="18"/>
                      </a:moveTo>
                      <a:lnTo>
                        <a:pt x="36" y="32"/>
                      </a:lnTo>
                      <a:lnTo>
                        <a:pt x="32" y="33"/>
                      </a:lnTo>
                      <a:lnTo>
                        <a:pt x="27" y="19"/>
                      </a:lnTo>
                      <a:lnTo>
                        <a:pt x="31" y="18"/>
                      </a:lnTo>
                      <a:close/>
                      <a:moveTo>
                        <a:pt x="36" y="32"/>
                      </a:moveTo>
                      <a:lnTo>
                        <a:pt x="38" y="36"/>
                      </a:lnTo>
                      <a:lnTo>
                        <a:pt x="34" y="35"/>
                      </a:lnTo>
                      <a:lnTo>
                        <a:pt x="34" y="33"/>
                      </a:lnTo>
                      <a:lnTo>
                        <a:pt x="36" y="32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20" name="Freeform 92"/>
                <p:cNvSpPr>
                  <a:spLocks noChangeAspect="1"/>
                </p:cNvSpPr>
                <p:nvPr/>
              </p:nvSpPr>
              <p:spPr bwMode="auto">
                <a:xfrm>
                  <a:off x="4439" y="8715"/>
                  <a:ext cx="217" cy="218"/>
                </a:xfrm>
                <a:custGeom>
                  <a:avLst/>
                  <a:gdLst>
                    <a:gd name="T0" fmla="*/ 217 w 29"/>
                    <a:gd name="T1" fmla="*/ 218 h 29"/>
                    <a:gd name="T2" fmla="*/ 105 w 29"/>
                    <a:gd name="T3" fmla="*/ 195 h 29"/>
                    <a:gd name="T4" fmla="*/ 0 w 29"/>
                    <a:gd name="T5" fmla="*/ 173 h 29"/>
                    <a:gd name="T6" fmla="*/ 67 w 29"/>
                    <a:gd name="T7" fmla="*/ 90 h 29"/>
                    <a:gd name="T8" fmla="*/ 142 w 29"/>
                    <a:gd name="T9" fmla="*/ 0 h 29"/>
                    <a:gd name="T10" fmla="*/ 180 w 29"/>
                    <a:gd name="T11" fmla="*/ 113 h 29"/>
                    <a:gd name="T12" fmla="*/ 217 w 29"/>
                    <a:gd name="T13" fmla="*/ 218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9"/>
                    <a:gd name="T23" fmla="*/ 29 w 29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9">
                      <a:moveTo>
                        <a:pt x="29" y="29"/>
                      </a:moveTo>
                      <a:lnTo>
                        <a:pt x="14" y="26"/>
                      </a:lnTo>
                      <a:lnTo>
                        <a:pt x="0" y="23"/>
                      </a:lnTo>
                      <a:lnTo>
                        <a:pt x="9" y="12"/>
                      </a:lnTo>
                      <a:lnTo>
                        <a:pt x="19" y="0"/>
                      </a:lnTo>
                      <a:lnTo>
                        <a:pt x="24" y="15"/>
                      </a:lnTo>
                      <a:lnTo>
                        <a:pt x="29" y="29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21" name="Freeform 93"/>
                <p:cNvSpPr>
                  <a:spLocks noChangeAspect="1" noEditPoints="1"/>
                </p:cNvSpPr>
                <p:nvPr/>
              </p:nvSpPr>
              <p:spPr bwMode="auto">
                <a:xfrm>
                  <a:off x="4401" y="8685"/>
                  <a:ext cx="285" cy="270"/>
                </a:xfrm>
                <a:custGeom>
                  <a:avLst/>
                  <a:gdLst>
                    <a:gd name="T0" fmla="*/ 255 w 38"/>
                    <a:gd name="T1" fmla="*/ 263 h 36"/>
                    <a:gd name="T2" fmla="*/ 143 w 38"/>
                    <a:gd name="T3" fmla="*/ 240 h 36"/>
                    <a:gd name="T4" fmla="*/ 150 w 38"/>
                    <a:gd name="T5" fmla="*/ 210 h 36"/>
                    <a:gd name="T6" fmla="*/ 255 w 38"/>
                    <a:gd name="T7" fmla="*/ 225 h 36"/>
                    <a:gd name="T8" fmla="*/ 255 w 38"/>
                    <a:gd name="T9" fmla="*/ 263 h 36"/>
                    <a:gd name="T10" fmla="*/ 143 w 38"/>
                    <a:gd name="T11" fmla="*/ 240 h 36"/>
                    <a:gd name="T12" fmla="*/ 30 w 38"/>
                    <a:gd name="T13" fmla="*/ 225 h 36"/>
                    <a:gd name="T14" fmla="*/ 37 w 38"/>
                    <a:gd name="T15" fmla="*/ 187 h 36"/>
                    <a:gd name="T16" fmla="*/ 150 w 38"/>
                    <a:gd name="T17" fmla="*/ 210 h 36"/>
                    <a:gd name="T18" fmla="*/ 143 w 38"/>
                    <a:gd name="T19" fmla="*/ 240 h 36"/>
                    <a:gd name="T20" fmla="*/ 30 w 38"/>
                    <a:gd name="T21" fmla="*/ 225 h 36"/>
                    <a:gd name="T22" fmla="*/ 0 w 38"/>
                    <a:gd name="T23" fmla="*/ 217 h 36"/>
                    <a:gd name="T24" fmla="*/ 22 w 38"/>
                    <a:gd name="T25" fmla="*/ 195 h 36"/>
                    <a:gd name="T26" fmla="*/ 37 w 38"/>
                    <a:gd name="T27" fmla="*/ 202 h 36"/>
                    <a:gd name="T28" fmla="*/ 30 w 38"/>
                    <a:gd name="T29" fmla="*/ 225 h 36"/>
                    <a:gd name="T30" fmla="*/ 22 w 38"/>
                    <a:gd name="T31" fmla="*/ 195 h 36"/>
                    <a:gd name="T32" fmla="*/ 90 w 38"/>
                    <a:gd name="T33" fmla="*/ 105 h 36"/>
                    <a:gd name="T34" fmla="*/ 120 w 38"/>
                    <a:gd name="T35" fmla="*/ 128 h 36"/>
                    <a:gd name="T36" fmla="*/ 45 w 38"/>
                    <a:gd name="T37" fmla="*/ 217 h 36"/>
                    <a:gd name="T38" fmla="*/ 22 w 38"/>
                    <a:gd name="T39" fmla="*/ 195 h 36"/>
                    <a:gd name="T40" fmla="*/ 90 w 38"/>
                    <a:gd name="T41" fmla="*/ 105 h 36"/>
                    <a:gd name="T42" fmla="*/ 165 w 38"/>
                    <a:gd name="T43" fmla="*/ 22 h 36"/>
                    <a:gd name="T44" fmla="*/ 195 w 38"/>
                    <a:gd name="T45" fmla="*/ 45 h 36"/>
                    <a:gd name="T46" fmla="*/ 120 w 38"/>
                    <a:gd name="T47" fmla="*/ 128 h 36"/>
                    <a:gd name="T48" fmla="*/ 90 w 38"/>
                    <a:gd name="T49" fmla="*/ 105 h 36"/>
                    <a:gd name="T50" fmla="*/ 165 w 38"/>
                    <a:gd name="T51" fmla="*/ 22 h 36"/>
                    <a:gd name="T52" fmla="*/ 187 w 38"/>
                    <a:gd name="T53" fmla="*/ 0 h 36"/>
                    <a:gd name="T54" fmla="*/ 195 w 38"/>
                    <a:gd name="T55" fmla="*/ 30 h 36"/>
                    <a:gd name="T56" fmla="*/ 180 w 38"/>
                    <a:gd name="T57" fmla="*/ 30 h 36"/>
                    <a:gd name="T58" fmla="*/ 165 w 38"/>
                    <a:gd name="T59" fmla="*/ 22 h 36"/>
                    <a:gd name="T60" fmla="*/ 195 w 38"/>
                    <a:gd name="T61" fmla="*/ 30 h 36"/>
                    <a:gd name="T62" fmla="*/ 232 w 38"/>
                    <a:gd name="T63" fmla="*/ 135 h 36"/>
                    <a:gd name="T64" fmla="*/ 202 w 38"/>
                    <a:gd name="T65" fmla="*/ 142 h 36"/>
                    <a:gd name="T66" fmla="*/ 165 w 38"/>
                    <a:gd name="T67" fmla="*/ 37 h 36"/>
                    <a:gd name="T68" fmla="*/ 195 w 38"/>
                    <a:gd name="T69" fmla="*/ 30 h 36"/>
                    <a:gd name="T70" fmla="*/ 232 w 38"/>
                    <a:gd name="T71" fmla="*/ 135 h 36"/>
                    <a:gd name="T72" fmla="*/ 270 w 38"/>
                    <a:gd name="T73" fmla="*/ 240 h 36"/>
                    <a:gd name="T74" fmla="*/ 240 w 38"/>
                    <a:gd name="T75" fmla="*/ 248 h 36"/>
                    <a:gd name="T76" fmla="*/ 202 w 38"/>
                    <a:gd name="T77" fmla="*/ 142 h 36"/>
                    <a:gd name="T78" fmla="*/ 232 w 38"/>
                    <a:gd name="T79" fmla="*/ 135 h 36"/>
                    <a:gd name="T80" fmla="*/ 270 w 38"/>
                    <a:gd name="T81" fmla="*/ 240 h 36"/>
                    <a:gd name="T82" fmla="*/ 285 w 38"/>
                    <a:gd name="T83" fmla="*/ 270 h 36"/>
                    <a:gd name="T84" fmla="*/ 255 w 38"/>
                    <a:gd name="T85" fmla="*/ 263 h 36"/>
                    <a:gd name="T86" fmla="*/ 255 w 38"/>
                    <a:gd name="T87" fmla="*/ 248 h 36"/>
                    <a:gd name="T88" fmla="*/ 270 w 38"/>
                    <a:gd name="T89" fmla="*/ 24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34" y="35"/>
                      </a:moveTo>
                      <a:lnTo>
                        <a:pt x="19" y="32"/>
                      </a:lnTo>
                      <a:lnTo>
                        <a:pt x="20" y="28"/>
                      </a:lnTo>
                      <a:lnTo>
                        <a:pt x="34" y="30"/>
                      </a:lnTo>
                      <a:lnTo>
                        <a:pt x="34" y="35"/>
                      </a:lnTo>
                      <a:close/>
                      <a:moveTo>
                        <a:pt x="19" y="32"/>
                      </a:moveTo>
                      <a:lnTo>
                        <a:pt x="4" y="30"/>
                      </a:lnTo>
                      <a:lnTo>
                        <a:pt x="5" y="25"/>
                      </a:lnTo>
                      <a:lnTo>
                        <a:pt x="20" y="28"/>
                      </a:lnTo>
                      <a:lnTo>
                        <a:pt x="19" y="32"/>
                      </a:lnTo>
                      <a:close/>
                      <a:moveTo>
                        <a:pt x="4" y="30"/>
                      </a:moveTo>
                      <a:lnTo>
                        <a:pt x="0" y="29"/>
                      </a:lnTo>
                      <a:lnTo>
                        <a:pt x="3" y="26"/>
                      </a:lnTo>
                      <a:lnTo>
                        <a:pt x="5" y="27"/>
                      </a:lnTo>
                      <a:lnTo>
                        <a:pt x="4" y="30"/>
                      </a:lnTo>
                      <a:close/>
                      <a:moveTo>
                        <a:pt x="3" y="26"/>
                      </a:moveTo>
                      <a:lnTo>
                        <a:pt x="12" y="14"/>
                      </a:lnTo>
                      <a:lnTo>
                        <a:pt x="16" y="17"/>
                      </a:lnTo>
                      <a:lnTo>
                        <a:pt x="6" y="29"/>
                      </a:lnTo>
                      <a:lnTo>
                        <a:pt x="3" y="26"/>
                      </a:lnTo>
                      <a:close/>
                      <a:moveTo>
                        <a:pt x="12" y="14"/>
                      </a:moveTo>
                      <a:lnTo>
                        <a:pt x="22" y="3"/>
                      </a:lnTo>
                      <a:lnTo>
                        <a:pt x="26" y="6"/>
                      </a:lnTo>
                      <a:lnTo>
                        <a:pt x="16" y="17"/>
                      </a:lnTo>
                      <a:lnTo>
                        <a:pt x="12" y="14"/>
                      </a:lnTo>
                      <a:close/>
                      <a:moveTo>
                        <a:pt x="22" y="3"/>
                      </a:moveTo>
                      <a:lnTo>
                        <a:pt x="25" y="0"/>
                      </a:lnTo>
                      <a:lnTo>
                        <a:pt x="26" y="4"/>
                      </a:lnTo>
                      <a:lnTo>
                        <a:pt x="24" y="4"/>
                      </a:lnTo>
                      <a:lnTo>
                        <a:pt x="22" y="3"/>
                      </a:lnTo>
                      <a:close/>
                      <a:moveTo>
                        <a:pt x="26" y="4"/>
                      </a:moveTo>
                      <a:lnTo>
                        <a:pt x="31" y="18"/>
                      </a:lnTo>
                      <a:lnTo>
                        <a:pt x="27" y="19"/>
                      </a:lnTo>
                      <a:lnTo>
                        <a:pt x="22" y="5"/>
                      </a:lnTo>
                      <a:lnTo>
                        <a:pt x="26" y="4"/>
                      </a:lnTo>
                      <a:close/>
                      <a:moveTo>
                        <a:pt x="31" y="18"/>
                      </a:moveTo>
                      <a:lnTo>
                        <a:pt x="36" y="32"/>
                      </a:lnTo>
                      <a:lnTo>
                        <a:pt x="32" y="33"/>
                      </a:lnTo>
                      <a:lnTo>
                        <a:pt x="27" y="19"/>
                      </a:lnTo>
                      <a:lnTo>
                        <a:pt x="31" y="18"/>
                      </a:lnTo>
                      <a:close/>
                      <a:moveTo>
                        <a:pt x="36" y="32"/>
                      </a:moveTo>
                      <a:lnTo>
                        <a:pt x="38" y="36"/>
                      </a:lnTo>
                      <a:lnTo>
                        <a:pt x="34" y="35"/>
                      </a:lnTo>
                      <a:lnTo>
                        <a:pt x="34" y="33"/>
                      </a:lnTo>
                      <a:lnTo>
                        <a:pt x="36" y="32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22" name="Freeform 94"/>
                <p:cNvSpPr>
                  <a:spLocks noChangeAspect="1"/>
                </p:cNvSpPr>
                <p:nvPr/>
              </p:nvSpPr>
              <p:spPr bwMode="auto">
                <a:xfrm>
                  <a:off x="6151" y="7335"/>
                  <a:ext cx="443" cy="420"/>
                </a:xfrm>
                <a:custGeom>
                  <a:avLst/>
                  <a:gdLst>
                    <a:gd name="T0" fmla="*/ 443 w 59"/>
                    <a:gd name="T1" fmla="*/ 0 h 56"/>
                    <a:gd name="T2" fmla="*/ 225 w 59"/>
                    <a:gd name="T3" fmla="*/ 38 h 56"/>
                    <a:gd name="T4" fmla="*/ 0 w 59"/>
                    <a:gd name="T5" fmla="*/ 75 h 56"/>
                    <a:gd name="T6" fmla="*/ 143 w 59"/>
                    <a:gd name="T7" fmla="*/ 248 h 56"/>
                    <a:gd name="T8" fmla="*/ 293 w 59"/>
                    <a:gd name="T9" fmla="*/ 420 h 56"/>
                    <a:gd name="T10" fmla="*/ 368 w 59"/>
                    <a:gd name="T11" fmla="*/ 210 h 56"/>
                    <a:gd name="T12" fmla="*/ 443 w 59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59" y="0"/>
                      </a:moveTo>
                      <a:lnTo>
                        <a:pt x="30" y="5"/>
                      </a:lnTo>
                      <a:lnTo>
                        <a:pt x="0" y="10"/>
                      </a:lnTo>
                      <a:lnTo>
                        <a:pt x="19" y="33"/>
                      </a:lnTo>
                      <a:lnTo>
                        <a:pt x="39" y="56"/>
                      </a:lnTo>
                      <a:lnTo>
                        <a:pt x="49" y="28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23" name="Freeform 95"/>
                <p:cNvSpPr>
                  <a:spLocks noChangeAspect="1" noEditPoints="1"/>
                </p:cNvSpPr>
                <p:nvPr/>
              </p:nvSpPr>
              <p:spPr bwMode="auto">
                <a:xfrm>
                  <a:off x="6121" y="7312"/>
                  <a:ext cx="503" cy="480"/>
                </a:xfrm>
                <a:custGeom>
                  <a:avLst/>
                  <a:gdLst>
                    <a:gd name="T0" fmla="*/ 473 w 67"/>
                    <a:gd name="T1" fmla="*/ 37 h 64"/>
                    <a:gd name="T2" fmla="*/ 255 w 67"/>
                    <a:gd name="T3" fmla="*/ 75 h 64"/>
                    <a:gd name="T4" fmla="*/ 248 w 67"/>
                    <a:gd name="T5" fmla="*/ 45 h 64"/>
                    <a:gd name="T6" fmla="*/ 473 w 67"/>
                    <a:gd name="T7" fmla="*/ 8 h 64"/>
                    <a:gd name="T8" fmla="*/ 473 w 67"/>
                    <a:gd name="T9" fmla="*/ 37 h 64"/>
                    <a:gd name="T10" fmla="*/ 255 w 67"/>
                    <a:gd name="T11" fmla="*/ 75 h 64"/>
                    <a:gd name="T12" fmla="*/ 38 w 67"/>
                    <a:gd name="T13" fmla="*/ 120 h 64"/>
                    <a:gd name="T14" fmla="*/ 30 w 67"/>
                    <a:gd name="T15" fmla="*/ 82 h 64"/>
                    <a:gd name="T16" fmla="*/ 248 w 67"/>
                    <a:gd name="T17" fmla="*/ 45 h 64"/>
                    <a:gd name="T18" fmla="*/ 255 w 67"/>
                    <a:gd name="T19" fmla="*/ 75 h 64"/>
                    <a:gd name="T20" fmla="*/ 15 w 67"/>
                    <a:gd name="T21" fmla="*/ 112 h 64"/>
                    <a:gd name="T22" fmla="*/ 0 w 67"/>
                    <a:gd name="T23" fmla="*/ 90 h 64"/>
                    <a:gd name="T24" fmla="*/ 30 w 67"/>
                    <a:gd name="T25" fmla="*/ 82 h 64"/>
                    <a:gd name="T26" fmla="*/ 30 w 67"/>
                    <a:gd name="T27" fmla="*/ 97 h 64"/>
                    <a:gd name="T28" fmla="*/ 15 w 67"/>
                    <a:gd name="T29" fmla="*/ 112 h 64"/>
                    <a:gd name="T30" fmla="*/ 45 w 67"/>
                    <a:gd name="T31" fmla="*/ 90 h 64"/>
                    <a:gd name="T32" fmla="*/ 188 w 67"/>
                    <a:gd name="T33" fmla="*/ 262 h 64"/>
                    <a:gd name="T34" fmla="*/ 165 w 67"/>
                    <a:gd name="T35" fmla="*/ 285 h 64"/>
                    <a:gd name="T36" fmla="*/ 15 w 67"/>
                    <a:gd name="T37" fmla="*/ 112 h 64"/>
                    <a:gd name="T38" fmla="*/ 45 w 67"/>
                    <a:gd name="T39" fmla="*/ 90 h 64"/>
                    <a:gd name="T40" fmla="*/ 188 w 67"/>
                    <a:gd name="T41" fmla="*/ 262 h 64"/>
                    <a:gd name="T42" fmla="*/ 330 w 67"/>
                    <a:gd name="T43" fmla="*/ 435 h 64"/>
                    <a:gd name="T44" fmla="*/ 308 w 67"/>
                    <a:gd name="T45" fmla="*/ 457 h 64"/>
                    <a:gd name="T46" fmla="*/ 165 w 67"/>
                    <a:gd name="T47" fmla="*/ 285 h 64"/>
                    <a:gd name="T48" fmla="*/ 188 w 67"/>
                    <a:gd name="T49" fmla="*/ 262 h 64"/>
                    <a:gd name="T50" fmla="*/ 338 w 67"/>
                    <a:gd name="T51" fmla="*/ 450 h 64"/>
                    <a:gd name="T52" fmla="*/ 323 w 67"/>
                    <a:gd name="T53" fmla="*/ 480 h 64"/>
                    <a:gd name="T54" fmla="*/ 308 w 67"/>
                    <a:gd name="T55" fmla="*/ 457 h 64"/>
                    <a:gd name="T56" fmla="*/ 323 w 67"/>
                    <a:gd name="T57" fmla="*/ 442 h 64"/>
                    <a:gd name="T58" fmla="*/ 338 w 67"/>
                    <a:gd name="T59" fmla="*/ 450 h 64"/>
                    <a:gd name="T60" fmla="*/ 300 w 67"/>
                    <a:gd name="T61" fmla="*/ 435 h 64"/>
                    <a:gd name="T62" fmla="*/ 383 w 67"/>
                    <a:gd name="T63" fmla="*/ 225 h 64"/>
                    <a:gd name="T64" fmla="*/ 413 w 67"/>
                    <a:gd name="T65" fmla="*/ 240 h 64"/>
                    <a:gd name="T66" fmla="*/ 338 w 67"/>
                    <a:gd name="T67" fmla="*/ 450 h 64"/>
                    <a:gd name="T68" fmla="*/ 300 w 67"/>
                    <a:gd name="T69" fmla="*/ 435 h 64"/>
                    <a:gd name="T70" fmla="*/ 383 w 67"/>
                    <a:gd name="T71" fmla="*/ 225 h 64"/>
                    <a:gd name="T72" fmla="*/ 458 w 67"/>
                    <a:gd name="T73" fmla="*/ 15 h 64"/>
                    <a:gd name="T74" fmla="*/ 488 w 67"/>
                    <a:gd name="T75" fmla="*/ 30 h 64"/>
                    <a:gd name="T76" fmla="*/ 413 w 67"/>
                    <a:gd name="T77" fmla="*/ 240 h 64"/>
                    <a:gd name="T78" fmla="*/ 383 w 67"/>
                    <a:gd name="T79" fmla="*/ 225 h 64"/>
                    <a:gd name="T80" fmla="*/ 473 w 67"/>
                    <a:gd name="T81" fmla="*/ 8 h 64"/>
                    <a:gd name="T82" fmla="*/ 503 w 67"/>
                    <a:gd name="T83" fmla="*/ 0 h 64"/>
                    <a:gd name="T84" fmla="*/ 488 w 67"/>
                    <a:gd name="T85" fmla="*/ 30 h 64"/>
                    <a:gd name="T86" fmla="*/ 473 w 67"/>
                    <a:gd name="T87" fmla="*/ 22 h 64"/>
                    <a:gd name="T88" fmla="*/ 473 w 67"/>
                    <a:gd name="T89" fmla="*/ 8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63" y="5"/>
                      </a:moveTo>
                      <a:lnTo>
                        <a:pt x="34" y="10"/>
                      </a:lnTo>
                      <a:lnTo>
                        <a:pt x="33" y="6"/>
                      </a:lnTo>
                      <a:lnTo>
                        <a:pt x="63" y="1"/>
                      </a:lnTo>
                      <a:lnTo>
                        <a:pt x="63" y="5"/>
                      </a:lnTo>
                      <a:close/>
                      <a:moveTo>
                        <a:pt x="34" y="10"/>
                      </a:moveTo>
                      <a:lnTo>
                        <a:pt x="5" y="16"/>
                      </a:lnTo>
                      <a:lnTo>
                        <a:pt x="4" y="11"/>
                      </a:lnTo>
                      <a:lnTo>
                        <a:pt x="33" y="6"/>
                      </a:lnTo>
                      <a:lnTo>
                        <a:pt x="34" y="10"/>
                      </a:lnTo>
                      <a:close/>
                      <a:moveTo>
                        <a:pt x="2" y="15"/>
                      </a:moveTo>
                      <a:lnTo>
                        <a:pt x="0" y="12"/>
                      </a:lnTo>
                      <a:lnTo>
                        <a:pt x="4" y="11"/>
                      </a:lnTo>
                      <a:lnTo>
                        <a:pt x="4" y="13"/>
                      </a:lnTo>
                      <a:lnTo>
                        <a:pt x="2" y="15"/>
                      </a:lnTo>
                      <a:close/>
                      <a:moveTo>
                        <a:pt x="6" y="12"/>
                      </a:moveTo>
                      <a:lnTo>
                        <a:pt x="25" y="35"/>
                      </a:lnTo>
                      <a:lnTo>
                        <a:pt x="22" y="38"/>
                      </a:lnTo>
                      <a:lnTo>
                        <a:pt x="2" y="15"/>
                      </a:lnTo>
                      <a:lnTo>
                        <a:pt x="6" y="12"/>
                      </a:lnTo>
                      <a:close/>
                      <a:moveTo>
                        <a:pt x="25" y="35"/>
                      </a:moveTo>
                      <a:lnTo>
                        <a:pt x="44" y="58"/>
                      </a:lnTo>
                      <a:lnTo>
                        <a:pt x="41" y="61"/>
                      </a:lnTo>
                      <a:lnTo>
                        <a:pt x="22" y="38"/>
                      </a:lnTo>
                      <a:lnTo>
                        <a:pt x="25" y="35"/>
                      </a:lnTo>
                      <a:close/>
                      <a:moveTo>
                        <a:pt x="45" y="60"/>
                      </a:moveTo>
                      <a:lnTo>
                        <a:pt x="43" y="64"/>
                      </a:lnTo>
                      <a:lnTo>
                        <a:pt x="41" y="61"/>
                      </a:lnTo>
                      <a:lnTo>
                        <a:pt x="43" y="59"/>
                      </a:lnTo>
                      <a:lnTo>
                        <a:pt x="45" y="60"/>
                      </a:lnTo>
                      <a:close/>
                      <a:moveTo>
                        <a:pt x="40" y="58"/>
                      </a:moveTo>
                      <a:lnTo>
                        <a:pt x="51" y="30"/>
                      </a:lnTo>
                      <a:lnTo>
                        <a:pt x="55" y="32"/>
                      </a:lnTo>
                      <a:lnTo>
                        <a:pt x="45" y="60"/>
                      </a:lnTo>
                      <a:lnTo>
                        <a:pt x="40" y="58"/>
                      </a:lnTo>
                      <a:close/>
                      <a:moveTo>
                        <a:pt x="51" y="30"/>
                      </a:moveTo>
                      <a:lnTo>
                        <a:pt x="61" y="2"/>
                      </a:lnTo>
                      <a:lnTo>
                        <a:pt x="65" y="4"/>
                      </a:lnTo>
                      <a:lnTo>
                        <a:pt x="55" y="32"/>
                      </a:lnTo>
                      <a:lnTo>
                        <a:pt x="51" y="30"/>
                      </a:lnTo>
                      <a:close/>
                      <a:moveTo>
                        <a:pt x="63" y="1"/>
                      </a:moveTo>
                      <a:lnTo>
                        <a:pt x="67" y="0"/>
                      </a:lnTo>
                      <a:lnTo>
                        <a:pt x="65" y="4"/>
                      </a:lnTo>
                      <a:lnTo>
                        <a:pt x="63" y="3"/>
                      </a:lnTo>
                      <a:lnTo>
                        <a:pt x="63" y="1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24" name="Freeform 96"/>
                <p:cNvSpPr>
                  <a:spLocks noChangeAspect="1"/>
                </p:cNvSpPr>
                <p:nvPr/>
              </p:nvSpPr>
              <p:spPr bwMode="auto">
                <a:xfrm>
                  <a:off x="6271" y="7177"/>
                  <a:ext cx="225" cy="210"/>
                </a:xfrm>
                <a:custGeom>
                  <a:avLst/>
                  <a:gdLst>
                    <a:gd name="T0" fmla="*/ 0 w 30"/>
                    <a:gd name="T1" fmla="*/ 210 h 28"/>
                    <a:gd name="T2" fmla="*/ 113 w 30"/>
                    <a:gd name="T3" fmla="*/ 195 h 28"/>
                    <a:gd name="T4" fmla="*/ 225 w 30"/>
                    <a:gd name="T5" fmla="*/ 173 h 28"/>
                    <a:gd name="T6" fmla="*/ 150 w 30"/>
                    <a:gd name="T7" fmla="*/ 83 h 28"/>
                    <a:gd name="T8" fmla="*/ 83 w 30"/>
                    <a:gd name="T9" fmla="*/ 0 h 28"/>
                    <a:gd name="T10" fmla="*/ 38 w 30"/>
                    <a:gd name="T11" fmla="*/ 105 h 28"/>
                    <a:gd name="T12" fmla="*/ 0 w 30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0" y="28"/>
                      </a:moveTo>
                      <a:lnTo>
                        <a:pt x="15" y="26"/>
                      </a:lnTo>
                      <a:lnTo>
                        <a:pt x="30" y="23"/>
                      </a:lnTo>
                      <a:lnTo>
                        <a:pt x="20" y="11"/>
                      </a:lnTo>
                      <a:lnTo>
                        <a:pt x="11" y="0"/>
                      </a:lnTo>
                      <a:lnTo>
                        <a:pt x="5" y="1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25" name="Freeform 97"/>
                <p:cNvSpPr>
                  <a:spLocks noChangeAspect="1" noEditPoints="1"/>
                </p:cNvSpPr>
                <p:nvPr/>
              </p:nvSpPr>
              <p:spPr bwMode="auto">
                <a:xfrm>
                  <a:off x="6249" y="7140"/>
                  <a:ext cx="277" cy="270"/>
                </a:xfrm>
                <a:custGeom>
                  <a:avLst/>
                  <a:gdLst>
                    <a:gd name="T0" fmla="*/ 22 w 37"/>
                    <a:gd name="T1" fmla="*/ 232 h 36"/>
                    <a:gd name="T2" fmla="*/ 135 w 37"/>
                    <a:gd name="T3" fmla="*/ 210 h 36"/>
                    <a:gd name="T4" fmla="*/ 135 w 37"/>
                    <a:gd name="T5" fmla="*/ 248 h 36"/>
                    <a:gd name="T6" fmla="*/ 30 w 37"/>
                    <a:gd name="T7" fmla="*/ 270 h 36"/>
                    <a:gd name="T8" fmla="*/ 22 w 37"/>
                    <a:gd name="T9" fmla="*/ 232 h 36"/>
                    <a:gd name="T10" fmla="*/ 135 w 37"/>
                    <a:gd name="T11" fmla="*/ 210 h 36"/>
                    <a:gd name="T12" fmla="*/ 240 w 37"/>
                    <a:gd name="T13" fmla="*/ 195 h 36"/>
                    <a:gd name="T14" fmla="*/ 247 w 37"/>
                    <a:gd name="T15" fmla="*/ 225 h 36"/>
                    <a:gd name="T16" fmla="*/ 135 w 37"/>
                    <a:gd name="T17" fmla="*/ 248 h 36"/>
                    <a:gd name="T18" fmla="*/ 135 w 37"/>
                    <a:gd name="T19" fmla="*/ 210 h 36"/>
                    <a:gd name="T20" fmla="*/ 262 w 37"/>
                    <a:gd name="T21" fmla="*/ 195 h 36"/>
                    <a:gd name="T22" fmla="*/ 277 w 37"/>
                    <a:gd name="T23" fmla="*/ 225 h 36"/>
                    <a:gd name="T24" fmla="*/ 247 w 37"/>
                    <a:gd name="T25" fmla="*/ 225 h 36"/>
                    <a:gd name="T26" fmla="*/ 247 w 37"/>
                    <a:gd name="T27" fmla="*/ 210 h 36"/>
                    <a:gd name="T28" fmla="*/ 262 w 37"/>
                    <a:gd name="T29" fmla="*/ 195 h 36"/>
                    <a:gd name="T30" fmla="*/ 232 w 37"/>
                    <a:gd name="T31" fmla="*/ 217 h 36"/>
                    <a:gd name="T32" fmla="*/ 157 w 37"/>
                    <a:gd name="T33" fmla="*/ 135 h 36"/>
                    <a:gd name="T34" fmla="*/ 187 w 37"/>
                    <a:gd name="T35" fmla="*/ 112 h 36"/>
                    <a:gd name="T36" fmla="*/ 262 w 37"/>
                    <a:gd name="T37" fmla="*/ 195 h 36"/>
                    <a:gd name="T38" fmla="*/ 232 w 37"/>
                    <a:gd name="T39" fmla="*/ 217 h 36"/>
                    <a:gd name="T40" fmla="*/ 157 w 37"/>
                    <a:gd name="T41" fmla="*/ 135 h 36"/>
                    <a:gd name="T42" fmla="*/ 90 w 37"/>
                    <a:gd name="T43" fmla="*/ 52 h 36"/>
                    <a:gd name="T44" fmla="*/ 112 w 37"/>
                    <a:gd name="T45" fmla="*/ 22 h 36"/>
                    <a:gd name="T46" fmla="*/ 187 w 37"/>
                    <a:gd name="T47" fmla="*/ 112 h 36"/>
                    <a:gd name="T48" fmla="*/ 157 w 37"/>
                    <a:gd name="T49" fmla="*/ 135 h 36"/>
                    <a:gd name="T50" fmla="*/ 82 w 37"/>
                    <a:gd name="T51" fmla="*/ 30 h 36"/>
                    <a:gd name="T52" fmla="*/ 97 w 37"/>
                    <a:gd name="T53" fmla="*/ 0 h 36"/>
                    <a:gd name="T54" fmla="*/ 112 w 37"/>
                    <a:gd name="T55" fmla="*/ 22 h 36"/>
                    <a:gd name="T56" fmla="*/ 105 w 37"/>
                    <a:gd name="T57" fmla="*/ 37 h 36"/>
                    <a:gd name="T58" fmla="*/ 82 w 37"/>
                    <a:gd name="T59" fmla="*/ 30 h 36"/>
                    <a:gd name="T60" fmla="*/ 120 w 37"/>
                    <a:gd name="T61" fmla="*/ 45 h 36"/>
                    <a:gd name="T62" fmla="*/ 82 w 37"/>
                    <a:gd name="T63" fmla="*/ 150 h 36"/>
                    <a:gd name="T64" fmla="*/ 45 w 37"/>
                    <a:gd name="T65" fmla="*/ 135 h 36"/>
                    <a:gd name="T66" fmla="*/ 82 w 37"/>
                    <a:gd name="T67" fmla="*/ 30 h 36"/>
                    <a:gd name="T68" fmla="*/ 120 w 37"/>
                    <a:gd name="T69" fmla="*/ 45 h 36"/>
                    <a:gd name="T70" fmla="*/ 82 w 37"/>
                    <a:gd name="T71" fmla="*/ 150 h 36"/>
                    <a:gd name="T72" fmla="*/ 45 w 37"/>
                    <a:gd name="T73" fmla="*/ 255 h 36"/>
                    <a:gd name="T74" fmla="*/ 7 w 37"/>
                    <a:gd name="T75" fmla="*/ 240 h 36"/>
                    <a:gd name="T76" fmla="*/ 45 w 37"/>
                    <a:gd name="T77" fmla="*/ 135 h 36"/>
                    <a:gd name="T78" fmla="*/ 82 w 37"/>
                    <a:gd name="T79" fmla="*/ 150 h 36"/>
                    <a:gd name="T80" fmla="*/ 30 w 37"/>
                    <a:gd name="T81" fmla="*/ 270 h 36"/>
                    <a:gd name="T82" fmla="*/ 0 w 37"/>
                    <a:gd name="T83" fmla="*/ 270 h 36"/>
                    <a:gd name="T84" fmla="*/ 7 w 37"/>
                    <a:gd name="T85" fmla="*/ 240 h 36"/>
                    <a:gd name="T86" fmla="*/ 22 w 37"/>
                    <a:gd name="T87" fmla="*/ 248 h 36"/>
                    <a:gd name="T88" fmla="*/ 30 w 37"/>
                    <a:gd name="T89" fmla="*/ 27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7"/>
                    <a:gd name="T136" fmla="*/ 0 h 36"/>
                    <a:gd name="T137" fmla="*/ 37 w 37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7" h="36">
                      <a:moveTo>
                        <a:pt x="3" y="31"/>
                      </a:moveTo>
                      <a:lnTo>
                        <a:pt x="18" y="28"/>
                      </a:lnTo>
                      <a:lnTo>
                        <a:pt x="18" y="33"/>
                      </a:lnTo>
                      <a:lnTo>
                        <a:pt x="4" y="36"/>
                      </a:lnTo>
                      <a:lnTo>
                        <a:pt x="3" y="31"/>
                      </a:lnTo>
                      <a:close/>
                      <a:moveTo>
                        <a:pt x="18" y="28"/>
                      </a:moveTo>
                      <a:lnTo>
                        <a:pt x="32" y="26"/>
                      </a:lnTo>
                      <a:lnTo>
                        <a:pt x="33" y="30"/>
                      </a:lnTo>
                      <a:lnTo>
                        <a:pt x="18" y="33"/>
                      </a:lnTo>
                      <a:lnTo>
                        <a:pt x="18" y="28"/>
                      </a:lnTo>
                      <a:close/>
                      <a:moveTo>
                        <a:pt x="35" y="26"/>
                      </a:moveTo>
                      <a:lnTo>
                        <a:pt x="37" y="30"/>
                      </a:lnTo>
                      <a:lnTo>
                        <a:pt x="33" y="30"/>
                      </a:lnTo>
                      <a:lnTo>
                        <a:pt x="33" y="28"/>
                      </a:lnTo>
                      <a:lnTo>
                        <a:pt x="35" y="26"/>
                      </a:lnTo>
                      <a:close/>
                      <a:moveTo>
                        <a:pt x="31" y="29"/>
                      </a:moveTo>
                      <a:lnTo>
                        <a:pt x="21" y="18"/>
                      </a:lnTo>
                      <a:lnTo>
                        <a:pt x="25" y="15"/>
                      </a:lnTo>
                      <a:lnTo>
                        <a:pt x="35" y="26"/>
                      </a:lnTo>
                      <a:lnTo>
                        <a:pt x="31" y="29"/>
                      </a:lnTo>
                      <a:close/>
                      <a:moveTo>
                        <a:pt x="21" y="18"/>
                      </a:moveTo>
                      <a:lnTo>
                        <a:pt x="12" y="7"/>
                      </a:lnTo>
                      <a:lnTo>
                        <a:pt x="15" y="3"/>
                      </a:lnTo>
                      <a:lnTo>
                        <a:pt x="25" y="15"/>
                      </a:lnTo>
                      <a:lnTo>
                        <a:pt x="21" y="18"/>
                      </a:lnTo>
                      <a:close/>
                      <a:moveTo>
                        <a:pt x="11" y="4"/>
                      </a:moveTo>
                      <a:lnTo>
                        <a:pt x="13" y="0"/>
                      </a:lnTo>
                      <a:lnTo>
                        <a:pt x="15" y="3"/>
                      </a:lnTo>
                      <a:lnTo>
                        <a:pt x="14" y="5"/>
                      </a:lnTo>
                      <a:lnTo>
                        <a:pt x="11" y="4"/>
                      </a:lnTo>
                      <a:close/>
                      <a:moveTo>
                        <a:pt x="16" y="6"/>
                      </a:moveTo>
                      <a:lnTo>
                        <a:pt x="11" y="20"/>
                      </a:lnTo>
                      <a:lnTo>
                        <a:pt x="6" y="18"/>
                      </a:lnTo>
                      <a:lnTo>
                        <a:pt x="11" y="4"/>
                      </a:lnTo>
                      <a:lnTo>
                        <a:pt x="16" y="6"/>
                      </a:lnTo>
                      <a:close/>
                      <a:moveTo>
                        <a:pt x="11" y="20"/>
                      </a:moveTo>
                      <a:lnTo>
                        <a:pt x="6" y="34"/>
                      </a:lnTo>
                      <a:lnTo>
                        <a:pt x="1" y="32"/>
                      </a:lnTo>
                      <a:lnTo>
                        <a:pt x="6" y="18"/>
                      </a:lnTo>
                      <a:lnTo>
                        <a:pt x="11" y="20"/>
                      </a:lnTo>
                      <a:close/>
                      <a:moveTo>
                        <a:pt x="4" y="36"/>
                      </a:moveTo>
                      <a:lnTo>
                        <a:pt x="0" y="36"/>
                      </a:lnTo>
                      <a:lnTo>
                        <a:pt x="1" y="32"/>
                      </a:lnTo>
                      <a:lnTo>
                        <a:pt x="3" y="33"/>
                      </a:lnTo>
                      <a:lnTo>
                        <a:pt x="4" y="36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26" name="Freeform 98"/>
                <p:cNvSpPr>
                  <a:spLocks noChangeAspect="1"/>
                </p:cNvSpPr>
                <p:nvPr/>
              </p:nvSpPr>
              <p:spPr bwMode="auto">
                <a:xfrm>
                  <a:off x="6474" y="7447"/>
                  <a:ext cx="225" cy="210"/>
                </a:xfrm>
                <a:custGeom>
                  <a:avLst/>
                  <a:gdLst>
                    <a:gd name="T0" fmla="*/ 0 w 30"/>
                    <a:gd name="T1" fmla="*/ 210 h 28"/>
                    <a:gd name="T2" fmla="*/ 113 w 30"/>
                    <a:gd name="T3" fmla="*/ 195 h 28"/>
                    <a:gd name="T4" fmla="*/ 225 w 30"/>
                    <a:gd name="T5" fmla="*/ 173 h 28"/>
                    <a:gd name="T6" fmla="*/ 150 w 30"/>
                    <a:gd name="T7" fmla="*/ 83 h 28"/>
                    <a:gd name="T8" fmla="*/ 83 w 30"/>
                    <a:gd name="T9" fmla="*/ 0 h 28"/>
                    <a:gd name="T10" fmla="*/ 45 w 30"/>
                    <a:gd name="T11" fmla="*/ 105 h 28"/>
                    <a:gd name="T12" fmla="*/ 0 w 30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0" y="28"/>
                      </a:moveTo>
                      <a:lnTo>
                        <a:pt x="15" y="26"/>
                      </a:lnTo>
                      <a:lnTo>
                        <a:pt x="30" y="23"/>
                      </a:lnTo>
                      <a:lnTo>
                        <a:pt x="20" y="11"/>
                      </a:lnTo>
                      <a:lnTo>
                        <a:pt x="11" y="0"/>
                      </a:lnTo>
                      <a:lnTo>
                        <a:pt x="6" y="1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27" name="Freeform 99"/>
                <p:cNvSpPr>
                  <a:spLocks noChangeAspect="1" noEditPoints="1"/>
                </p:cNvSpPr>
                <p:nvPr/>
              </p:nvSpPr>
              <p:spPr bwMode="auto">
                <a:xfrm>
                  <a:off x="6451" y="7410"/>
                  <a:ext cx="278" cy="270"/>
                </a:xfrm>
                <a:custGeom>
                  <a:avLst/>
                  <a:gdLst>
                    <a:gd name="T0" fmla="*/ 23 w 37"/>
                    <a:gd name="T1" fmla="*/ 232 h 36"/>
                    <a:gd name="T2" fmla="*/ 135 w 37"/>
                    <a:gd name="T3" fmla="*/ 210 h 36"/>
                    <a:gd name="T4" fmla="*/ 143 w 37"/>
                    <a:gd name="T5" fmla="*/ 248 h 36"/>
                    <a:gd name="T6" fmla="*/ 30 w 37"/>
                    <a:gd name="T7" fmla="*/ 263 h 36"/>
                    <a:gd name="T8" fmla="*/ 23 w 37"/>
                    <a:gd name="T9" fmla="*/ 232 h 36"/>
                    <a:gd name="T10" fmla="*/ 135 w 37"/>
                    <a:gd name="T11" fmla="*/ 210 h 36"/>
                    <a:gd name="T12" fmla="*/ 240 w 37"/>
                    <a:gd name="T13" fmla="*/ 195 h 36"/>
                    <a:gd name="T14" fmla="*/ 248 w 37"/>
                    <a:gd name="T15" fmla="*/ 225 h 36"/>
                    <a:gd name="T16" fmla="*/ 143 w 37"/>
                    <a:gd name="T17" fmla="*/ 248 h 36"/>
                    <a:gd name="T18" fmla="*/ 135 w 37"/>
                    <a:gd name="T19" fmla="*/ 210 h 36"/>
                    <a:gd name="T20" fmla="*/ 263 w 37"/>
                    <a:gd name="T21" fmla="*/ 195 h 36"/>
                    <a:gd name="T22" fmla="*/ 278 w 37"/>
                    <a:gd name="T23" fmla="*/ 225 h 36"/>
                    <a:gd name="T24" fmla="*/ 248 w 37"/>
                    <a:gd name="T25" fmla="*/ 225 h 36"/>
                    <a:gd name="T26" fmla="*/ 248 w 37"/>
                    <a:gd name="T27" fmla="*/ 210 h 36"/>
                    <a:gd name="T28" fmla="*/ 263 w 37"/>
                    <a:gd name="T29" fmla="*/ 195 h 36"/>
                    <a:gd name="T30" fmla="*/ 233 w 37"/>
                    <a:gd name="T31" fmla="*/ 217 h 36"/>
                    <a:gd name="T32" fmla="*/ 158 w 37"/>
                    <a:gd name="T33" fmla="*/ 135 h 36"/>
                    <a:gd name="T34" fmla="*/ 188 w 37"/>
                    <a:gd name="T35" fmla="*/ 112 h 36"/>
                    <a:gd name="T36" fmla="*/ 263 w 37"/>
                    <a:gd name="T37" fmla="*/ 195 h 36"/>
                    <a:gd name="T38" fmla="*/ 233 w 37"/>
                    <a:gd name="T39" fmla="*/ 217 h 36"/>
                    <a:gd name="T40" fmla="*/ 158 w 37"/>
                    <a:gd name="T41" fmla="*/ 135 h 36"/>
                    <a:gd name="T42" fmla="*/ 90 w 37"/>
                    <a:gd name="T43" fmla="*/ 52 h 36"/>
                    <a:gd name="T44" fmla="*/ 113 w 37"/>
                    <a:gd name="T45" fmla="*/ 22 h 36"/>
                    <a:gd name="T46" fmla="*/ 188 w 37"/>
                    <a:gd name="T47" fmla="*/ 112 h 36"/>
                    <a:gd name="T48" fmla="*/ 158 w 37"/>
                    <a:gd name="T49" fmla="*/ 135 h 36"/>
                    <a:gd name="T50" fmla="*/ 83 w 37"/>
                    <a:gd name="T51" fmla="*/ 30 h 36"/>
                    <a:gd name="T52" fmla="*/ 98 w 37"/>
                    <a:gd name="T53" fmla="*/ 0 h 36"/>
                    <a:gd name="T54" fmla="*/ 113 w 37"/>
                    <a:gd name="T55" fmla="*/ 22 h 36"/>
                    <a:gd name="T56" fmla="*/ 105 w 37"/>
                    <a:gd name="T57" fmla="*/ 37 h 36"/>
                    <a:gd name="T58" fmla="*/ 83 w 37"/>
                    <a:gd name="T59" fmla="*/ 30 h 36"/>
                    <a:gd name="T60" fmla="*/ 120 w 37"/>
                    <a:gd name="T61" fmla="*/ 45 h 36"/>
                    <a:gd name="T62" fmla="*/ 83 w 37"/>
                    <a:gd name="T63" fmla="*/ 150 h 36"/>
                    <a:gd name="T64" fmla="*/ 45 w 37"/>
                    <a:gd name="T65" fmla="*/ 135 h 36"/>
                    <a:gd name="T66" fmla="*/ 83 w 37"/>
                    <a:gd name="T67" fmla="*/ 30 h 36"/>
                    <a:gd name="T68" fmla="*/ 120 w 37"/>
                    <a:gd name="T69" fmla="*/ 45 h 36"/>
                    <a:gd name="T70" fmla="*/ 83 w 37"/>
                    <a:gd name="T71" fmla="*/ 150 h 36"/>
                    <a:gd name="T72" fmla="*/ 45 w 37"/>
                    <a:gd name="T73" fmla="*/ 255 h 36"/>
                    <a:gd name="T74" fmla="*/ 8 w 37"/>
                    <a:gd name="T75" fmla="*/ 240 h 36"/>
                    <a:gd name="T76" fmla="*/ 45 w 37"/>
                    <a:gd name="T77" fmla="*/ 135 h 36"/>
                    <a:gd name="T78" fmla="*/ 83 w 37"/>
                    <a:gd name="T79" fmla="*/ 150 h 36"/>
                    <a:gd name="T80" fmla="*/ 30 w 37"/>
                    <a:gd name="T81" fmla="*/ 263 h 36"/>
                    <a:gd name="T82" fmla="*/ 0 w 37"/>
                    <a:gd name="T83" fmla="*/ 270 h 36"/>
                    <a:gd name="T84" fmla="*/ 8 w 37"/>
                    <a:gd name="T85" fmla="*/ 240 h 36"/>
                    <a:gd name="T86" fmla="*/ 23 w 37"/>
                    <a:gd name="T87" fmla="*/ 248 h 36"/>
                    <a:gd name="T88" fmla="*/ 30 w 37"/>
                    <a:gd name="T89" fmla="*/ 263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7"/>
                    <a:gd name="T136" fmla="*/ 0 h 36"/>
                    <a:gd name="T137" fmla="*/ 37 w 37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7" h="36">
                      <a:moveTo>
                        <a:pt x="3" y="31"/>
                      </a:moveTo>
                      <a:lnTo>
                        <a:pt x="18" y="28"/>
                      </a:lnTo>
                      <a:lnTo>
                        <a:pt x="19" y="33"/>
                      </a:lnTo>
                      <a:lnTo>
                        <a:pt x="4" y="35"/>
                      </a:lnTo>
                      <a:lnTo>
                        <a:pt x="3" y="31"/>
                      </a:lnTo>
                      <a:close/>
                      <a:moveTo>
                        <a:pt x="18" y="28"/>
                      </a:moveTo>
                      <a:lnTo>
                        <a:pt x="32" y="26"/>
                      </a:lnTo>
                      <a:lnTo>
                        <a:pt x="33" y="30"/>
                      </a:lnTo>
                      <a:lnTo>
                        <a:pt x="19" y="33"/>
                      </a:lnTo>
                      <a:lnTo>
                        <a:pt x="18" y="28"/>
                      </a:lnTo>
                      <a:close/>
                      <a:moveTo>
                        <a:pt x="35" y="26"/>
                      </a:moveTo>
                      <a:lnTo>
                        <a:pt x="37" y="30"/>
                      </a:lnTo>
                      <a:lnTo>
                        <a:pt x="33" y="30"/>
                      </a:lnTo>
                      <a:lnTo>
                        <a:pt x="33" y="28"/>
                      </a:lnTo>
                      <a:lnTo>
                        <a:pt x="35" y="26"/>
                      </a:lnTo>
                      <a:close/>
                      <a:moveTo>
                        <a:pt x="31" y="29"/>
                      </a:moveTo>
                      <a:lnTo>
                        <a:pt x="21" y="18"/>
                      </a:lnTo>
                      <a:lnTo>
                        <a:pt x="25" y="15"/>
                      </a:lnTo>
                      <a:lnTo>
                        <a:pt x="35" y="26"/>
                      </a:lnTo>
                      <a:lnTo>
                        <a:pt x="31" y="29"/>
                      </a:lnTo>
                      <a:close/>
                      <a:moveTo>
                        <a:pt x="21" y="18"/>
                      </a:moveTo>
                      <a:lnTo>
                        <a:pt x="12" y="7"/>
                      </a:lnTo>
                      <a:lnTo>
                        <a:pt x="15" y="3"/>
                      </a:lnTo>
                      <a:lnTo>
                        <a:pt x="25" y="15"/>
                      </a:lnTo>
                      <a:lnTo>
                        <a:pt x="21" y="18"/>
                      </a:lnTo>
                      <a:close/>
                      <a:moveTo>
                        <a:pt x="11" y="4"/>
                      </a:moveTo>
                      <a:lnTo>
                        <a:pt x="13" y="0"/>
                      </a:lnTo>
                      <a:lnTo>
                        <a:pt x="15" y="3"/>
                      </a:lnTo>
                      <a:lnTo>
                        <a:pt x="14" y="5"/>
                      </a:lnTo>
                      <a:lnTo>
                        <a:pt x="11" y="4"/>
                      </a:lnTo>
                      <a:close/>
                      <a:moveTo>
                        <a:pt x="16" y="6"/>
                      </a:moveTo>
                      <a:lnTo>
                        <a:pt x="11" y="20"/>
                      </a:lnTo>
                      <a:lnTo>
                        <a:pt x="6" y="18"/>
                      </a:lnTo>
                      <a:lnTo>
                        <a:pt x="11" y="4"/>
                      </a:lnTo>
                      <a:lnTo>
                        <a:pt x="16" y="6"/>
                      </a:lnTo>
                      <a:close/>
                      <a:moveTo>
                        <a:pt x="11" y="20"/>
                      </a:moveTo>
                      <a:lnTo>
                        <a:pt x="6" y="34"/>
                      </a:lnTo>
                      <a:lnTo>
                        <a:pt x="1" y="32"/>
                      </a:lnTo>
                      <a:lnTo>
                        <a:pt x="6" y="18"/>
                      </a:lnTo>
                      <a:lnTo>
                        <a:pt x="11" y="20"/>
                      </a:lnTo>
                      <a:close/>
                      <a:moveTo>
                        <a:pt x="4" y="35"/>
                      </a:moveTo>
                      <a:lnTo>
                        <a:pt x="0" y="36"/>
                      </a:lnTo>
                      <a:lnTo>
                        <a:pt x="1" y="32"/>
                      </a:lnTo>
                      <a:lnTo>
                        <a:pt x="3" y="33"/>
                      </a:lnTo>
                      <a:lnTo>
                        <a:pt x="4" y="35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28" name="Freeform 100"/>
                <p:cNvSpPr>
                  <a:spLocks noChangeAspect="1"/>
                </p:cNvSpPr>
                <p:nvPr/>
              </p:nvSpPr>
              <p:spPr bwMode="auto">
                <a:xfrm>
                  <a:off x="6556" y="7725"/>
                  <a:ext cx="887" cy="848"/>
                </a:xfrm>
                <a:custGeom>
                  <a:avLst/>
                  <a:gdLst>
                    <a:gd name="T0" fmla="*/ 887 w 118"/>
                    <a:gd name="T1" fmla="*/ 0 h 113"/>
                    <a:gd name="T2" fmla="*/ 444 w 118"/>
                    <a:gd name="T3" fmla="*/ 83 h 113"/>
                    <a:gd name="T4" fmla="*/ 0 w 118"/>
                    <a:gd name="T5" fmla="*/ 158 h 113"/>
                    <a:gd name="T6" fmla="*/ 293 w 118"/>
                    <a:gd name="T7" fmla="*/ 503 h 113"/>
                    <a:gd name="T8" fmla="*/ 579 w 118"/>
                    <a:gd name="T9" fmla="*/ 848 h 113"/>
                    <a:gd name="T10" fmla="*/ 737 w 118"/>
                    <a:gd name="T11" fmla="*/ 428 h 113"/>
                    <a:gd name="T12" fmla="*/ 887 w 118"/>
                    <a:gd name="T13" fmla="*/ 0 h 1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8"/>
                    <a:gd name="T22" fmla="*/ 0 h 113"/>
                    <a:gd name="T23" fmla="*/ 118 w 118"/>
                    <a:gd name="T24" fmla="*/ 113 h 1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8" h="113">
                      <a:moveTo>
                        <a:pt x="118" y="0"/>
                      </a:moveTo>
                      <a:lnTo>
                        <a:pt x="59" y="11"/>
                      </a:lnTo>
                      <a:lnTo>
                        <a:pt x="0" y="21"/>
                      </a:lnTo>
                      <a:lnTo>
                        <a:pt x="39" y="67"/>
                      </a:lnTo>
                      <a:lnTo>
                        <a:pt x="77" y="113"/>
                      </a:lnTo>
                      <a:lnTo>
                        <a:pt x="98" y="57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29" name="Freeform 101"/>
                <p:cNvSpPr>
                  <a:spLocks noChangeAspect="1" noEditPoints="1"/>
                </p:cNvSpPr>
                <p:nvPr/>
              </p:nvSpPr>
              <p:spPr bwMode="auto">
                <a:xfrm>
                  <a:off x="6526" y="7702"/>
                  <a:ext cx="947" cy="901"/>
                </a:xfrm>
                <a:custGeom>
                  <a:avLst/>
                  <a:gdLst>
                    <a:gd name="T0" fmla="*/ 924 w 126"/>
                    <a:gd name="T1" fmla="*/ 45 h 120"/>
                    <a:gd name="T2" fmla="*/ 481 w 126"/>
                    <a:gd name="T3" fmla="*/ 120 h 120"/>
                    <a:gd name="T4" fmla="*/ 474 w 126"/>
                    <a:gd name="T5" fmla="*/ 83 h 120"/>
                    <a:gd name="T6" fmla="*/ 917 w 126"/>
                    <a:gd name="T7" fmla="*/ 8 h 120"/>
                    <a:gd name="T8" fmla="*/ 924 w 126"/>
                    <a:gd name="T9" fmla="*/ 45 h 120"/>
                    <a:gd name="T10" fmla="*/ 481 w 126"/>
                    <a:gd name="T11" fmla="*/ 120 h 120"/>
                    <a:gd name="T12" fmla="*/ 38 w 126"/>
                    <a:gd name="T13" fmla="*/ 195 h 120"/>
                    <a:gd name="T14" fmla="*/ 30 w 126"/>
                    <a:gd name="T15" fmla="*/ 165 h 120"/>
                    <a:gd name="T16" fmla="*/ 474 w 126"/>
                    <a:gd name="T17" fmla="*/ 83 h 120"/>
                    <a:gd name="T18" fmla="*/ 481 w 126"/>
                    <a:gd name="T19" fmla="*/ 120 h 120"/>
                    <a:gd name="T20" fmla="*/ 15 w 126"/>
                    <a:gd name="T21" fmla="*/ 195 h 120"/>
                    <a:gd name="T22" fmla="*/ 0 w 126"/>
                    <a:gd name="T23" fmla="*/ 165 h 120"/>
                    <a:gd name="T24" fmla="*/ 30 w 126"/>
                    <a:gd name="T25" fmla="*/ 165 h 120"/>
                    <a:gd name="T26" fmla="*/ 30 w 126"/>
                    <a:gd name="T27" fmla="*/ 180 h 120"/>
                    <a:gd name="T28" fmla="*/ 15 w 126"/>
                    <a:gd name="T29" fmla="*/ 195 h 120"/>
                    <a:gd name="T30" fmla="*/ 45 w 126"/>
                    <a:gd name="T31" fmla="*/ 173 h 120"/>
                    <a:gd name="T32" fmla="*/ 338 w 126"/>
                    <a:gd name="T33" fmla="*/ 511 h 120"/>
                    <a:gd name="T34" fmla="*/ 308 w 126"/>
                    <a:gd name="T35" fmla="*/ 533 h 120"/>
                    <a:gd name="T36" fmla="*/ 15 w 126"/>
                    <a:gd name="T37" fmla="*/ 195 h 120"/>
                    <a:gd name="T38" fmla="*/ 45 w 126"/>
                    <a:gd name="T39" fmla="*/ 173 h 120"/>
                    <a:gd name="T40" fmla="*/ 338 w 126"/>
                    <a:gd name="T41" fmla="*/ 511 h 120"/>
                    <a:gd name="T42" fmla="*/ 624 w 126"/>
                    <a:gd name="T43" fmla="*/ 856 h 120"/>
                    <a:gd name="T44" fmla="*/ 594 w 126"/>
                    <a:gd name="T45" fmla="*/ 878 h 120"/>
                    <a:gd name="T46" fmla="*/ 308 w 126"/>
                    <a:gd name="T47" fmla="*/ 533 h 120"/>
                    <a:gd name="T48" fmla="*/ 338 w 126"/>
                    <a:gd name="T49" fmla="*/ 511 h 120"/>
                    <a:gd name="T50" fmla="*/ 624 w 126"/>
                    <a:gd name="T51" fmla="*/ 878 h 120"/>
                    <a:gd name="T52" fmla="*/ 616 w 126"/>
                    <a:gd name="T53" fmla="*/ 901 h 120"/>
                    <a:gd name="T54" fmla="*/ 594 w 126"/>
                    <a:gd name="T55" fmla="*/ 878 h 120"/>
                    <a:gd name="T56" fmla="*/ 609 w 126"/>
                    <a:gd name="T57" fmla="*/ 871 h 120"/>
                    <a:gd name="T58" fmla="*/ 624 w 126"/>
                    <a:gd name="T59" fmla="*/ 878 h 120"/>
                    <a:gd name="T60" fmla="*/ 594 w 126"/>
                    <a:gd name="T61" fmla="*/ 863 h 120"/>
                    <a:gd name="T62" fmla="*/ 744 w 126"/>
                    <a:gd name="T63" fmla="*/ 443 h 120"/>
                    <a:gd name="T64" fmla="*/ 782 w 126"/>
                    <a:gd name="T65" fmla="*/ 451 h 120"/>
                    <a:gd name="T66" fmla="*/ 624 w 126"/>
                    <a:gd name="T67" fmla="*/ 878 h 120"/>
                    <a:gd name="T68" fmla="*/ 594 w 126"/>
                    <a:gd name="T69" fmla="*/ 863 h 120"/>
                    <a:gd name="T70" fmla="*/ 744 w 126"/>
                    <a:gd name="T71" fmla="*/ 443 h 120"/>
                    <a:gd name="T72" fmla="*/ 902 w 126"/>
                    <a:gd name="T73" fmla="*/ 15 h 120"/>
                    <a:gd name="T74" fmla="*/ 932 w 126"/>
                    <a:gd name="T75" fmla="*/ 30 h 120"/>
                    <a:gd name="T76" fmla="*/ 782 w 126"/>
                    <a:gd name="T77" fmla="*/ 451 h 120"/>
                    <a:gd name="T78" fmla="*/ 744 w 126"/>
                    <a:gd name="T79" fmla="*/ 443 h 120"/>
                    <a:gd name="T80" fmla="*/ 917 w 126"/>
                    <a:gd name="T81" fmla="*/ 8 h 120"/>
                    <a:gd name="T82" fmla="*/ 947 w 126"/>
                    <a:gd name="T83" fmla="*/ 0 h 120"/>
                    <a:gd name="T84" fmla="*/ 932 w 126"/>
                    <a:gd name="T85" fmla="*/ 30 h 120"/>
                    <a:gd name="T86" fmla="*/ 917 w 126"/>
                    <a:gd name="T87" fmla="*/ 23 h 120"/>
                    <a:gd name="T88" fmla="*/ 917 w 126"/>
                    <a:gd name="T89" fmla="*/ 8 h 1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26"/>
                    <a:gd name="T136" fmla="*/ 0 h 120"/>
                    <a:gd name="T137" fmla="*/ 126 w 126"/>
                    <a:gd name="T138" fmla="*/ 120 h 12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26" h="120">
                      <a:moveTo>
                        <a:pt x="123" y="6"/>
                      </a:moveTo>
                      <a:lnTo>
                        <a:pt x="64" y="16"/>
                      </a:lnTo>
                      <a:lnTo>
                        <a:pt x="63" y="11"/>
                      </a:lnTo>
                      <a:lnTo>
                        <a:pt x="122" y="1"/>
                      </a:lnTo>
                      <a:lnTo>
                        <a:pt x="123" y="6"/>
                      </a:lnTo>
                      <a:close/>
                      <a:moveTo>
                        <a:pt x="64" y="16"/>
                      </a:moveTo>
                      <a:lnTo>
                        <a:pt x="5" y="26"/>
                      </a:lnTo>
                      <a:lnTo>
                        <a:pt x="4" y="22"/>
                      </a:lnTo>
                      <a:lnTo>
                        <a:pt x="63" y="11"/>
                      </a:lnTo>
                      <a:lnTo>
                        <a:pt x="64" y="16"/>
                      </a:lnTo>
                      <a:close/>
                      <a:moveTo>
                        <a:pt x="2" y="26"/>
                      </a:moveTo>
                      <a:lnTo>
                        <a:pt x="0" y="22"/>
                      </a:lnTo>
                      <a:lnTo>
                        <a:pt x="4" y="22"/>
                      </a:lnTo>
                      <a:lnTo>
                        <a:pt x="4" y="24"/>
                      </a:lnTo>
                      <a:lnTo>
                        <a:pt x="2" y="26"/>
                      </a:lnTo>
                      <a:close/>
                      <a:moveTo>
                        <a:pt x="6" y="23"/>
                      </a:moveTo>
                      <a:lnTo>
                        <a:pt x="45" y="68"/>
                      </a:lnTo>
                      <a:lnTo>
                        <a:pt x="41" y="71"/>
                      </a:lnTo>
                      <a:lnTo>
                        <a:pt x="2" y="26"/>
                      </a:lnTo>
                      <a:lnTo>
                        <a:pt x="6" y="23"/>
                      </a:lnTo>
                      <a:close/>
                      <a:moveTo>
                        <a:pt x="45" y="68"/>
                      </a:moveTo>
                      <a:lnTo>
                        <a:pt x="83" y="114"/>
                      </a:lnTo>
                      <a:lnTo>
                        <a:pt x="79" y="117"/>
                      </a:lnTo>
                      <a:lnTo>
                        <a:pt x="41" y="71"/>
                      </a:lnTo>
                      <a:lnTo>
                        <a:pt x="45" y="68"/>
                      </a:lnTo>
                      <a:close/>
                      <a:moveTo>
                        <a:pt x="83" y="117"/>
                      </a:moveTo>
                      <a:lnTo>
                        <a:pt x="82" y="120"/>
                      </a:lnTo>
                      <a:lnTo>
                        <a:pt x="79" y="117"/>
                      </a:lnTo>
                      <a:lnTo>
                        <a:pt x="81" y="116"/>
                      </a:lnTo>
                      <a:lnTo>
                        <a:pt x="83" y="117"/>
                      </a:lnTo>
                      <a:close/>
                      <a:moveTo>
                        <a:pt x="79" y="115"/>
                      </a:moveTo>
                      <a:lnTo>
                        <a:pt x="99" y="59"/>
                      </a:lnTo>
                      <a:lnTo>
                        <a:pt x="104" y="60"/>
                      </a:lnTo>
                      <a:lnTo>
                        <a:pt x="83" y="117"/>
                      </a:lnTo>
                      <a:lnTo>
                        <a:pt x="79" y="115"/>
                      </a:lnTo>
                      <a:close/>
                      <a:moveTo>
                        <a:pt x="99" y="59"/>
                      </a:moveTo>
                      <a:lnTo>
                        <a:pt x="120" y="2"/>
                      </a:lnTo>
                      <a:lnTo>
                        <a:pt x="124" y="4"/>
                      </a:lnTo>
                      <a:lnTo>
                        <a:pt x="104" y="60"/>
                      </a:lnTo>
                      <a:lnTo>
                        <a:pt x="99" y="59"/>
                      </a:lnTo>
                      <a:close/>
                      <a:moveTo>
                        <a:pt x="122" y="1"/>
                      </a:moveTo>
                      <a:lnTo>
                        <a:pt x="126" y="0"/>
                      </a:lnTo>
                      <a:lnTo>
                        <a:pt x="124" y="4"/>
                      </a:lnTo>
                      <a:lnTo>
                        <a:pt x="122" y="3"/>
                      </a:lnTo>
                      <a:lnTo>
                        <a:pt x="122" y="1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30" name="Freeform 102"/>
                <p:cNvSpPr>
                  <a:spLocks noChangeAspect="1"/>
                </p:cNvSpPr>
                <p:nvPr/>
              </p:nvSpPr>
              <p:spPr bwMode="auto">
                <a:xfrm>
                  <a:off x="6819" y="7417"/>
                  <a:ext cx="443" cy="420"/>
                </a:xfrm>
                <a:custGeom>
                  <a:avLst/>
                  <a:gdLst>
                    <a:gd name="T0" fmla="*/ 0 w 59"/>
                    <a:gd name="T1" fmla="*/ 420 h 56"/>
                    <a:gd name="T2" fmla="*/ 218 w 59"/>
                    <a:gd name="T3" fmla="*/ 383 h 56"/>
                    <a:gd name="T4" fmla="*/ 443 w 59"/>
                    <a:gd name="T5" fmla="*/ 338 h 56"/>
                    <a:gd name="T6" fmla="*/ 293 w 59"/>
                    <a:gd name="T7" fmla="*/ 165 h 56"/>
                    <a:gd name="T8" fmla="*/ 150 w 59"/>
                    <a:gd name="T9" fmla="*/ 0 h 56"/>
                    <a:gd name="T10" fmla="*/ 75 w 59"/>
                    <a:gd name="T11" fmla="*/ 210 h 56"/>
                    <a:gd name="T12" fmla="*/ 0 w 59"/>
                    <a:gd name="T13" fmla="*/ 42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0" y="56"/>
                      </a:moveTo>
                      <a:lnTo>
                        <a:pt x="29" y="51"/>
                      </a:lnTo>
                      <a:lnTo>
                        <a:pt x="59" y="45"/>
                      </a:lnTo>
                      <a:lnTo>
                        <a:pt x="39" y="22"/>
                      </a:lnTo>
                      <a:lnTo>
                        <a:pt x="20" y="0"/>
                      </a:lnTo>
                      <a:lnTo>
                        <a:pt x="10" y="28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31" name="Freeform 103"/>
                <p:cNvSpPr>
                  <a:spLocks noChangeAspect="1" noEditPoints="1"/>
                </p:cNvSpPr>
                <p:nvPr/>
              </p:nvSpPr>
              <p:spPr bwMode="auto">
                <a:xfrm>
                  <a:off x="6789" y="7380"/>
                  <a:ext cx="503" cy="480"/>
                </a:xfrm>
                <a:custGeom>
                  <a:avLst/>
                  <a:gdLst>
                    <a:gd name="T0" fmla="*/ 23 w 67"/>
                    <a:gd name="T1" fmla="*/ 435 h 64"/>
                    <a:gd name="T2" fmla="*/ 248 w 67"/>
                    <a:gd name="T3" fmla="*/ 397 h 64"/>
                    <a:gd name="T4" fmla="*/ 255 w 67"/>
                    <a:gd name="T5" fmla="*/ 435 h 64"/>
                    <a:gd name="T6" fmla="*/ 30 w 67"/>
                    <a:gd name="T7" fmla="*/ 472 h 64"/>
                    <a:gd name="T8" fmla="*/ 23 w 67"/>
                    <a:gd name="T9" fmla="*/ 435 h 64"/>
                    <a:gd name="T10" fmla="*/ 248 w 67"/>
                    <a:gd name="T11" fmla="*/ 397 h 64"/>
                    <a:gd name="T12" fmla="*/ 465 w 67"/>
                    <a:gd name="T13" fmla="*/ 360 h 64"/>
                    <a:gd name="T14" fmla="*/ 473 w 67"/>
                    <a:gd name="T15" fmla="*/ 397 h 64"/>
                    <a:gd name="T16" fmla="*/ 255 w 67"/>
                    <a:gd name="T17" fmla="*/ 435 h 64"/>
                    <a:gd name="T18" fmla="*/ 248 w 67"/>
                    <a:gd name="T19" fmla="*/ 397 h 64"/>
                    <a:gd name="T20" fmla="*/ 480 w 67"/>
                    <a:gd name="T21" fmla="*/ 367 h 64"/>
                    <a:gd name="T22" fmla="*/ 503 w 67"/>
                    <a:gd name="T23" fmla="*/ 390 h 64"/>
                    <a:gd name="T24" fmla="*/ 473 w 67"/>
                    <a:gd name="T25" fmla="*/ 397 h 64"/>
                    <a:gd name="T26" fmla="*/ 473 w 67"/>
                    <a:gd name="T27" fmla="*/ 375 h 64"/>
                    <a:gd name="T28" fmla="*/ 480 w 67"/>
                    <a:gd name="T29" fmla="*/ 367 h 64"/>
                    <a:gd name="T30" fmla="*/ 458 w 67"/>
                    <a:gd name="T31" fmla="*/ 390 h 64"/>
                    <a:gd name="T32" fmla="*/ 315 w 67"/>
                    <a:gd name="T33" fmla="*/ 217 h 64"/>
                    <a:gd name="T34" fmla="*/ 338 w 67"/>
                    <a:gd name="T35" fmla="*/ 195 h 64"/>
                    <a:gd name="T36" fmla="*/ 480 w 67"/>
                    <a:gd name="T37" fmla="*/ 367 h 64"/>
                    <a:gd name="T38" fmla="*/ 458 w 67"/>
                    <a:gd name="T39" fmla="*/ 390 h 64"/>
                    <a:gd name="T40" fmla="*/ 315 w 67"/>
                    <a:gd name="T41" fmla="*/ 217 h 64"/>
                    <a:gd name="T42" fmla="*/ 165 w 67"/>
                    <a:gd name="T43" fmla="*/ 45 h 64"/>
                    <a:gd name="T44" fmla="*/ 195 w 67"/>
                    <a:gd name="T45" fmla="*/ 22 h 64"/>
                    <a:gd name="T46" fmla="*/ 338 w 67"/>
                    <a:gd name="T47" fmla="*/ 195 h 64"/>
                    <a:gd name="T48" fmla="*/ 315 w 67"/>
                    <a:gd name="T49" fmla="*/ 217 h 64"/>
                    <a:gd name="T50" fmla="*/ 165 w 67"/>
                    <a:gd name="T51" fmla="*/ 30 h 64"/>
                    <a:gd name="T52" fmla="*/ 173 w 67"/>
                    <a:gd name="T53" fmla="*/ 0 h 64"/>
                    <a:gd name="T54" fmla="*/ 195 w 67"/>
                    <a:gd name="T55" fmla="*/ 22 h 64"/>
                    <a:gd name="T56" fmla="*/ 180 w 67"/>
                    <a:gd name="T57" fmla="*/ 37 h 64"/>
                    <a:gd name="T58" fmla="*/ 165 w 67"/>
                    <a:gd name="T59" fmla="*/ 30 h 64"/>
                    <a:gd name="T60" fmla="*/ 195 w 67"/>
                    <a:gd name="T61" fmla="*/ 37 h 64"/>
                    <a:gd name="T62" fmla="*/ 120 w 67"/>
                    <a:gd name="T63" fmla="*/ 247 h 64"/>
                    <a:gd name="T64" fmla="*/ 90 w 67"/>
                    <a:gd name="T65" fmla="*/ 240 h 64"/>
                    <a:gd name="T66" fmla="*/ 165 w 67"/>
                    <a:gd name="T67" fmla="*/ 30 h 64"/>
                    <a:gd name="T68" fmla="*/ 195 w 67"/>
                    <a:gd name="T69" fmla="*/ 37 h 64"/>
                    <a:gd name="T70" fmla="*/ 120 w 67"/>
                    <a:gd name="T71" fmla="*/ 247 h 64"/>
                    <a:gd name="T72" fmla="*/ 45 w 67"/>
                    <a:gd name="T73" fmla="*/ 465 h 64"/>
                    <a:gd name="T74" fmla="*/ 8 w 67"/>
                    <a:gd name="T75" fmla="*/ 450 h 64"/>
                    <a:gd name="T76" fmla="*/ 90 w 67"/>
                    <a:gd name="T77" fmla="*/ 240 h 64"/>
                    <a:gd name="T78" fmla="*/ 120 w 67"/>
                    <a:gd name="T79" fmla="*/ 247 h 64"/>
                    <a:gd name="T80" fmla="*/ 30 w 67"/>
                    <a:gd name="T81" fmla="*/ 472 h 64"/>
                    <a:gd name="T82" fmla="*/ 0 w 67"/>
                    <a:gd name="T83" fmla="*/ 480 h 64"/>
                    <a:gd name="T84" fmla="*/ 8 w 67"/>
                    <a:gd name="T85" fmla="*/ 450 h 64"/>
                    <a:gd name="T86" fmla="*/ 30 w 67"/>
                    <a:gd name="T87" fmla="*/ 457 h 64"/>
                    <a:gd name="T88" fmla="*/ 30 w 67"/>
                    <a:gd name="T89" fmla="*/ 472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3" y="58"/>
                      </a:moveTo>
                      <a:lnTo>
                        <a:pt x="33" y="53"/>
                      </a:lnTo>
                      <a:lnTo>
                        <a:pt x="34" y="58"/>
                      </a:lnTo>
                      <a:lnTo>
                        <a:pt x="4" y="63"/>
                      </a:lnTo>
                      <a:lnTo>
                        <a:pt x="3" y="58"/>
                      </a:lnTo>
                      <a:close/>
                      <a:moveTo>
                        <a:pt x="33" y="53"/>
                      </a:moveTo>
                      <a:lnTo>
                        <a:pt x="62" y="48"/>
                      </a:lnTo>
                      <a:lnTo>
                        <a:pt x="63" y="53"/>
                      </a:lnTo>
                      <a:lnTo>
                        <a:pt x="34" y="58"/>
                      </a:lnTo>
                      <a:lnTo>
                        <a:pt x="33" y="53"/>
                      </a:lnTo>
                      <a:close/>
                      <a:moveTo>
                        <a:pt x="64" y="49"/>
                      </a:moveTo>
                      <a:lnTo>
                        <a:pt x="67" y="52"/>
                      </a:lnTo>
                      <a:lnTo>
                        <a:pt x="63" y="53"/>
                      </a:lnTo>
                      <a:lnTo>
                        <a:pt x="63" y="50"/>
                      </a:lnTo>
                      <a:lnTo>
                        <a:pt x="64" y="49"/>
                      </a:lnTo>
                      <a:close/>
                      <a:moveTo>
                        <a:pt x="61" y="52"/>
                      </a:moveTo>
                      <a:lnTo>
                        <a:pt x="42" y="29"/>
                      </a:lnTo>
                      <a:lnTo>
                        <a:pt x="45" y="26"/>
                      </a:lnTo>
                      <a:lnTo>
                        <a:pt x="64" y="49"/>
                      </a:lnTo>
                      <a:lnTo>
                        <a:pt x="61" y="52"/>
                      </a:lnTo>
                      <a:close/>
                      <a:moveTo>
                        <a:pt x="42" y="29"/>
                      </a:moveTo>
                      <a:lnTo>
                        <a:pt x="22" y="6"/>
                      </a:lnTo>
                      <a:lnTo>
                        <a:pt x="26" y="3"/>
                      </a:lnTo>
                      <a:lnTo>
                        <a:pt x="45" y="26"/>
                      </a:lnTo>
                      <a:lnTo>
                        <a:pt x="42" y="29"/>
                      </a:lnTo>
                      <a:close/>
                      <a:moveTo>
                        <a:pt x="22" y="4"/>
                      </a:moveTo>
                      <a:lnTo>
                        <a:pt x="23" y="0"/>
                      </a:lnTo>
                      <a:lnTo>
                        <a:pt x="26" y="3"/>
                      </a:lnTo>
                      <a:lnTo>
                        <a:pt x="24" y="5"/>
                      </a:lnTo>
                      <a:lnTo>
                        <a:pt x="22" y="4"/>
                      </a:lnTo>
                      <a:close/>
                      <a:moveTo>
                        <a:pt x="26" y="5"/>
                      </a:moveTo>
                      <a:lnTo>
                        <a:pt x="16" y="33"/>
                      </a:lnTo>
                      <a:lnTo>
                        <a:pt x="12" y="32"/>
                      </a:lnTo>
                      <a:lnTo>
                        <a:pt x="22" y="4"/>
                      </a:lnTo>
                      <a:lnTo>
                        <a:pt x="26" y="5"/>
                      </a:lnTo>
                      <a:close/>
                      <a:moveTo>
                        <a:pt x="16" y="33"/>
                      </a:moveTo>
                      <a:lnTo>
                        <a:pt x="6" y="62"/>
                      </a:lnTo>
                      <a:lnTo>
                        <a:pt x="1" y="60"/>
                      </a:lnTo>
                      <a:lnTo>
                        <a:pt x="12" y="32"/>
                      </a:lnTo>
                      <a:lnTo>
                        <a:pt x="16" y="33"/>
                      </a:lnTo>
                      <a:close/>
                      <a:moveTo>
                        <a:pt x="4" y="63"/>
                      </a:moveTo>
                      <a:lnTo>
                        <a:pt x="0" y="64"/>
                      </a:lnTo>
                      <a:lnTo>
                        <a:pt x="1" y="60"/>
                      </a:lnTo>
                      <a:lnTo>
                        <a:pt x="4" y="61"/>
                      </a:lnTo>
                      <a:lnTo>
                        <a:pt x="4" y="63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32" name="Freeform 104"/>
                <p:cNvSpPr>
                  <a:spLocks noChangeAspect="1"/>
                </p:cNvSpPr>
                <p:nvPr/>
              </p:nvSpPr>
              <p:spPr bwMode="auto">
                <a:xfrm>
                  <a:off x="7037" y="7447"/>
                  <a:ext cx="218" cy="210"/>
                </a:xfrm>
                <a:custGeom>
                  <a:avLst/>
                  <a:gdLst>
                    <a:gd name="T0" fmla="*/ 218 w 29"/>
                    <a:gd name="T1" fmla="*/ 0 h 28"/>
                    <a:gd name="T2" fmla="*/ 105 w 29"/>
                    <a:gd name="T3" fmla="*/ 23 h 28"/>
                    <a:gd name="T4" fmla="*/ 0 w 29"/>
                    <a:gd name="T5" fmla="*/ 38 h 28"/>
                    <a:gd name="T6" fmla="*/ 68 w 29"/>
                    <a:gd name="T7" fmla="*/ 128 h 28"/>
                    <a:gd name="T8" fmla="*/ 143 w 29"/>
                    <a:gd name="T9" fmla="*/ 210 h 28"/>
                    <a:gd name="T10" fmla="*/ 180 w 29"/>
                    <a:gd name="T11" fmla="*/ 105 h 28"/>
                    <a:gd name="T12" fmla="*/ 218 w 29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29" y="0"/>
                      </a:moveTo>
                      <a:lnTo>
                        <a:pt x="14" y="3"/>
                      </a:lnTo>
                      <a:lnTo>
                        <a:pt x="0" y="5"/>
                      </a:lnTo>
                      <a:lnTo>
                        <a:pt x="9" y="17"/>
                      </a:lnTo>
                      <a:lnTo>
                        <a:pt x="19" y="28"/>
                      </a:lnTo>
                      <a:lnTo>
                        <a:pt x="24" y="14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33" name="Freeform 105"/>
                <p:cNvSpPr>
                  <a:spLocks noChangeAspect="1" noEditPoints="1"/>
                </p:cNvSpPr>
                <p:nvPr/>
              </p:nvSpPr>
              <p:spPr bwMode="auto">
                <a:xfrm>
                  <a:off x="7000" y="7425"/>
                  <a:ext cx="285" cy="270"/>
                </a:xfrm>
                <a:custGeom>
                  <a:avLst/>
                  <a:gdLst>
                    <a:gd name="T0" fmla="*/ 263 w 38"/>
                    <a:gd name="T1" fmla="*/ 45 h 36"/>
                    <a:gd name="T2" fmla="*/ 150 w 38"/>
                    <a:gd name="T3" fmla="*/ 60 h 36"/>
                    <a:gd name="T4" fmla="*/ 143 w 38"/>
                    <a:gd name="T5" fmla="*/ 22 h 36"/>
                    <a:gd name="T6" fmla="*/ 255 w 38"/>
                    <a:gd name="T7" fmla="*/ 8 h 36"/>
                    <a:gd name="T8" fmla="*/ 263 w 38"/>
                    <a:gd name="T9" fmla="*/ 45 h 36"/>
                    <a:gd name="T10" fmla="*/ 150 w 38"/>
                    <a:gd name="T11" fmla="*/ 60 h 36"/>
                    <a:gd name="T12" fmla="*/ 37 w 38"/>
                    <a:gd name="T13" fmla="*/ 82 h 36"/>
                    <a:gd name="T14" fmla="*/ 30 w 38"/>
                    <a:gd name="T15" fmla="*/ 45 h 36"/>
                    <a:gd name="T16" fmla="*/ 143 w 38"/>
                    <a:gd name="T17" fmla="*/ 22 h 36"/>
                    <a:gd name="T18" fmla="*/ 150 w 38"/>
                    <a:gd name="T19" fmla="*/ 60 h 36"/>
                    <a:gd name="T20" fmla="*/ 22 w 38"/>
                    <a:gd name="T21" fmla="*/ 75 h 36"/>
                    <a:gd name="T22" fmla="*/ 0 w 38"/>
                    <a:gd name="T23" fmla="*/ 52 h 36"/>
                    <a:gd name="T24" fmla="*/ 30 w 38"/>
                    <a:gd name="T25" fmla="*/ 45 h 36"/>
                    <a:gd name="T26" fmla="*/ 37 w 38"/>
                    <a:gd name="T27" fmla="*/ 60 h 36"/>
                    <a:gd name="T28" fmla="*/ 22 w 38"/>
                    <a:gd name="T29" fmla="*/ 75 h 36"/>
                    <a:gd name="T30" fmla="*/ 52 w 38"/>
                    <a:gd name="T31" fmla="*/ 52 h 36"/>
                    <a:gd name="T32" fmla="*/ 120 w 38"/>
                    <a:gd name="T33" fmla="*/ 135 h 36"/>
                    <a:gd name="T34" fmla="*/ 90 w 38"/>
                    <a:gd name="T35" fmla="*/ 157 h 36"/>
                    <a:gd name="T36" fmla="*/ 22 w 38"/>
                    <a:gd name="T37" fmla="*/ 75 h 36"/>
                    <a:gd name="T38" fmla="*/ 52 w 38"/>
                    <a:gd name="T39" fmla="*/ 52 h 36"/>
                    <a:gd name="T40" fmla="*/ 120 w 38"/>
                    <a:gd name="T41" fmla="*/ 135 h 36"/>
                    <a:gd name="T42" fmla="*/ 195 w 38"/>
                    <a:gd name="T43" fmla="*/ 225 h 36"/>
                    <a:gd name="T44" fmla="*/ 165 w 38"/>
                    <a:gd name="T45" fmla="*/ 248 h 36"/>
                    <a:gd name="T46" fmla="*/ 90 w 38"/>
                    <a:gd name="T47" fmla="*/ 157 h 36"/>
                    <a:gd name="T48" fmla="*/ 120 w 38"/>
                    <a:gd name="T49" fmla="*/ 135 h 36"/>
                    <a:gd name="T50" fmla="*/ 195 w 38"/>
                    <a:gd name="T51" fmla="*/ 240 h 36"/>
                    <a:gd name="T52" fmla="*/ 187 w 38"/>
                    <a:gd name="T53" fmla="*/ 270 h 36"/>
                    <a:gd name="T54" fmla="*/ 165 w 38"/>
                    <a:gd name="T55" fmla="*/ 248 h 36"/>
                    <a:gd name="T56" fmla="*/ 180 w 38"/>
                    <a:gd name="T57" fmla="*/ 232 h 36"/>
                    <a:gd name="T58" fmla="*/ 195 w 38"/>
                    <a:gd name="T59" fmla="*/ 240 h 36"/>
                    <a:gd name="T60" fmla="*/ 165 w 38"/>
                    <a:gd name="T61" fmla="*/ 225 h 36"/>
                    <a:gd name="T62" fmla="*/ 202 w 38"/>
                    <a:gd name="T63" fmla="*/ 120 h 36"/>
                    <a:gd name="T64" fmla="*/ 232 w 38"/>
                    <a:gd name="T65" fmla="*/ 135 h 36"/>
                    <a:gd name="T66" fmla="*/ 195 w 38"/>
                    <a:gd name="T67" fmla="*/ 240 h 36"/>
                    <a:gd name="T68" fmla="*/ 165 w 38"/>
                    <a:gd name="T69" fmla="*/ 225 h 36"/>
                    <a:gd name="T70" fmla="*/ 202 w 38"/>
                    <a:gd name="T71" fmla="*/ 120 h 36"/>
                    <a:gd name="T72" fmla="*/ 240 w 38"/>
                    <a:gd name="T73" fmla="*/ 15 h 36"/>
                    <a:gd name="T74" fmla="*/ 270 w 38"/>
                    <a:gd name="T75" fmla="*/ 30 h 36"/>
                    <a:gd name="T76" fmla="*/ 232 w 38"/>
                    <a:gd name="T77" fmla="*/ 135 h 36"/>
                    <a:gd name="T78" fmla="*/ 202 w 38"/>
                    <a:gd name="T79" fmla="*/ 120 h 36"/>
                    <a:gd name="T80" fmla="*/ 255 w 38"/>
                    <a:gd name="T81" fmla="*/ 8 h 36"/>
                    <a:gd name="T82" fmla="*/ 285 w 38"/>
                    <a:gd name="T83" fmla="*/ 0 h 36"/>
                    <a:gd name="T84" fmla="*/ 270 w 38"/>
                    <a:gd name="T85" fmla="*/ 30 h 36"/>
                    <a:gd name="T86" fmla="*/ 255 w 38"/>
                    <a:gd name="T87" fmla="*/ 22 h 36"/>
                    <a:gd name="T88" fmla="*/ 255 w 38"/>
                    <a:gd name="T89" fmla="*/ 8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35" y="6"/>
                      </a:moveTo>
                      <a:lnTo>
                        <a:pt x="20" y="8"/>
                      </a:lnTo>
                      <a:lnTo>
                        <a:pt x="19" y="3"/>
                      </a:lnTo>
                      <a:lnTo>
                        <a:pt x="34" y="1"/>
                      </a:lnTo>
                      <a:lnTo>
                        <a:pt x="35" y="6"/>
                      </a:lnTo>
                      <a:close/>
                      <a:moveTo>
                        <a:pt x="20" y="8"/>
                      </a:moveTo>
                      <a:lnTo>
                        <a:pt x="5" y="11"/>
                      </a:lnTo>
                      <a:lnTo>
                        <a:pt x="4" y="6"/>
                      </a:lnTo>
                      <a:lnTo>
                        <a:pt x="19" y="3"/>
                      </a:lnTo>
                      <a:lnTo>
                        <a:pt x="20" y="8"/>
                      </a:lnTo>
                      <a:close/>
                      <a:moveTo>
                        <a:pt x="3" y="10"/>
                      </a:moveTo>
                      <a:lnTo>
                        <a:pt x="0" y="7"/>
                      </a:lnTo>
                      <a:lnTo>
                        <a:pt x="4" y="6"/>
                      </a:lnTo>
                      <a:lnTo>
                        <a:pt x="5" y="8"/>
                      </a:lnTo>
                      <a:lnTo>
                        <a:pt x="3" y="10"/>
                      </a:lnTo>
                      <a:close/>
                      <a:moveTo>
                        <a:pt x="7" y="7"/>
                      </a:moveTo>
                      <a:lnTo>
                        <a:pt x="16" y="18"/>
                      </a:lnTo>
                      <a:lnTo>
                        <a:pt x="12" y="21"/>
                      </a:lnTo>
                      <a:lnTo>
                        <a:pt x="3" y="10"/>
                      </a:lnTo>
                      <a:lnTo>
                        <a:pt x="7" y="7"/>
                      </a:lnTo>
                      <a:close/>
                      <a:moveTo>
                        <a:pt x="16" y="18"/>
                      </a:moveTo>
                      <a:lnTo>
                        <a:pt x="26" y="30"/>
                      </a:lnTo>
                      <a:lnTo>
                        <a:pt x="22" y="33"/>
                      </a:lnTo>
                      <a:lnTo>
                        <a:pt x="12" y="21"/>
                      </a:lnTo>
                      <a:lnTo>
                        <a:pt x="16" y="18"/>
                      </a:lnTo>
                      <a:close/>
                      <a:moveTo>
                        <a:pt x="26" y="32"/>
                      </a:moveTo>
                      <a:lnTo>
                        <a:pt x="25" y="36"/>
                      </a:lnTo>
                      <a:lnTo>
                        <a:pt x="22" y="33"/>
                      </a:lnTo>
                      <a:lnTo>
                        <a:pt x="24" y="31"/>
                      </a:lnTo>
                      <a:lnTo>
                        <a:pt x="26" y="32"/>
                      </a:lnTo>
                      <a:close/>
                      <a:moveTo>
                        <a:pt x="22" y="30"/>
                      </a:moveTo>
                      <a:lnTo>
                        <a:pt x="27" y="16"/>
                      </a:lnTo>
                      <a:lnTo>
                        <a:pt x="31" y="18"/>
                      </a:lnTo>
                      <a:lnTo>
                        <a:pt x="26" y="32"/>
                      </a:lnTo>
                      <a:lnTo>
                        <a:pt x="22" y="30"/>
                      </a:lnTo>
                      <a:close/>
                      <a:moveTo>
                        <a:pt x="27" y="16"/>
                      </a:moveTo>
                      <a:lnTo>
                        <a:pt x="32" y="2"/>
                      </a:lnTo>
                      <a:lnTo>
                        <a:pt x="36" y="4"/>
                      </a:lnTo>
                      <a:lnTo>
                        <a:pt x="31" y="18"/>
                      </a:lnTo>
                      <a:lnTo>
                        <a:pt x="27" y="16"/>
                      </a:lnTo>
                      <a:close/>
                      <a:moveTo>
                        <a:pt x="34" y="1"/>
                      </a:moveTo>
                      <a:lnTo>
                        <a:pt x="38" y="0"/>
                      </a:lnTo>
                      <a:lnTo>
                        <a:pt x="36" y="4"/>
                      </a:lnTo>
                      <a:lnTo>
                        <a:pt x="34" y="3"/>
                      </a:lnTo>
                      <a:lnTo>
                        <a:pt x="34" y="1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34" name="Freeform 106"/>
                <p:cNvSpPr>
                  <a:spLocks noChangeAspect="1"/>
                </p:cNvSpPr>
                <p:nvPr/>
              </p:nvSpPr>
              <p:spPr bwMode="auto">
                <a:xfrm>
                  <a:off x="6714" y="7515"/>
                  <a:ext cx="218" cy="210"/>
                </a:xfrm>
                <a:custGeom>
                  <a:avLst/>
                  <a:gdLst>
                    <a:gd name="T0" fmla="*/ 218 w 29"/>
                    <a:gd name="T1" fmla="*/ 0 h 28"/>
                    <a:gd name="T2" fmla="*/ 113 w 29"/>
                    <a:gd name="T3" fmla="*/ 15 h 28"/>
                    <a:gd name="T4" fmla="*/ 0 w 29"/>
                    <a:gd name="T5" fmla="*/ 38 h 28"/>
                    <a:gd name="T6" fmla="*/ 68 w 29"/>
                    <a:gd name="T7" fmla="*/ 120 h 28"/>
                    <a:gd name="T8" fmla="*/ 143 w 29"/>
                    <a:gd name="T9" fmla="*/ 210 h 28"/>
                    <a:gd name="T10" fmla="*/ 180 w 29"/>
                    <a:gd name="T11" fmla="*/ 105 h 28"/>
                    <a:gd name="T12" fmla="*/ 218 w 29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29" y="0"/>
                      </a:moveTo>
                      <a:lnTo>
                        <a:pt x="15" y="2"/>
                      </a:lnTo>
                      <a:lnTo>
                        <a:pt x="0" y="5"/>
                      </a:lnTo>
                      <a:lnTo>
                        <a:pt x="9" y="16"/>
                      </a:lnTo>
                      <a:lnTo>
                        <a:pt x="19" y="28"/>
                      </a:lnTo>
                      <a:lnTo>
                        <a:pt x="24" y="14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35" name="Freeform 107"/>
                <p:cNvSpPr>
                  <a:spLocks noChangeAspect="1" noEditPoints="1"/>
                </p:cNvSpPr>
                <p:nvPr/>
              </p:nvSpPr>
              <p:spPr bwMode="auto">
                <a:xfrm>
                  <a:off x="6677" y="7485"/>
                  <a:ext cx="285" cy="270"/>
                </a:xfrm>
                <a:custGeom>
                  <a:avLst/>
                  <a:gdLst>
                    <a:gd name="T0" fmla="*/ 263 w 38"/>
                    <a:gd name="T1" fmla="*/ 45 h 36"/>
                    <a:gd name="T2" fmla="*/ 150 w 38"/>
                    <a:gd name="T3" fmla="*/ 60 h 36"/>
                    <a:gd name="T4" fmla="*/ 143 w 38"/>
                    <a:gd name="T5" fmla="*/ 30 h 36"/>
                    <a:gd name="T6" fmla="*/ 255 w 38"/>
                    <a:gd name="T7" fmla="*/ 8 h 36"/>
                    <a:gd name="T8" fmla="*/ 263 w 38"/>
                    <a:gd name="T9" fmla="*/ 45 h 36"/>
                    <a:gd name="T10" fmla="*/ 150 w 38"/>
                    <a:gd name="T11" fmla="*/ 60 h 36"/>
                    <a:gd name="T12" fmla="*/ 37 w 38"/>
                    <a:gd name="T13" fmla="*/ 82 h 36"/>
                    <a:gd name="T14" fmla="*/ 30 w 38"/>
                    <a:gd name="T15" fmla="*/ 45 h 36"/>
                    <a:gd name="T16" fmla="*/ 143 w 38"/>
                    <a:gd name="T17" fmla="*/ 30 h 36"/>
                    <a:gd name="T18" fmla="*/ 150 w 38"/>
                    <a:gd name="T19" fmla="*/ 60 h 36"/>
                    <a:gd name="T20" fmla="*/ 22 w 38"/>
                    <a:gd name="T21" fmla="*/ 75 h 36"/>
                    <a:gd name="T22" fmla="*/ 0 w 38"/>
                    <a:gd name="T23" fmla="*/ 52 h 36"/>
                    <a:gd name="T24" fmla="*/ 30 w 38"/>
                    <a:gd name="T25" fmla="*/ 45 h 36"/>
                    <a:gd name="T26" fmla="*/ 37 w 38"/>
                    <a:gd name="T27" fmla="*/ 68 h 36"/>
                    <a:gd name="T28" fmla="*/ 22 w 38"/>
                    <a:gd name="T29" fmla="*/ 75 h 36"/>
                    <a:gd name="T30" fmla="*/ 52 w 38"/>
                    <a:gd name="T31" fmla="*/ 52 h 36"/>
                    <a:gd name="T32" fmla="*/ 120 w 38"/>
                    <a:gd name="T33" fmla="*/ 142 h 36"/>
                    <a:gd name="T34" fmla="*/ 97 w 38"/>
                    <a:gd name="T35" fmla="*/ 165 h 36"/>
                    <a:gd name="T36" fmla="*/ 22 w 38"/>
                    <a:gd name="T37" fmla="*/ 75 h 36"/>
                    <a:gd name="T38" fmla="*/ 52 w 38"/>
                    <a:gd name="T39" fmla="*/ 52 h 36"/>
                    <a:gd name="T40" fmla="*/ 120 w 38"/>
                    <a:gd name="T41" fmla="*/ 142 h 36"/>
                    <a:gd name="T42" fmla="*/ 195 w 38"/>
                    <a:gd name="T43" fmla="*/ 225 h 36"/>
                    <a:gd name="T44" fmla="*/ 165 w 38"/>
                    <a:gd name="T45" fmla="*/ 248 h 36"/>
                    <a:gd name="T46" fmla="*/ 97 w 38"/>
                    <a:gd name="T47" fmla="*/ 165 h 36"/>
                    <a:gd name="T48" fmla="*/ 120 w 38"/>
                    <a:gd name="T49" fmla="*/ 142 h 36"/>
                    <a:gd name="T50" fmla="*/ 195 w 38"/>
                    <a:gd name="T51" fmla="*/ 240 h 36"/>
                    <a:gd name="T52" fmla="*/ 187 w 38"/>
                    <a:gd name="T53" fmla="*/ 270 h 36"/>
                    <a:gd name="T54" fmla="*/ 165 w 38"/>
                    <a:gd name="T55" fmla="*/ 248 h 36"/>
                    <a:gd name="T56" fmla="*/ 180 w 38"/>
                    <a:gd name="T57" fmla="*/ 240 h 36"/>
                    <a:gd name="T58" fmla="*/ 195 w 38"/>
                    <a:gd name="T59" fmla="*/ 240 h 36"/>
                    <a:gd name="T60" fmla="*/ 165 w 38"/>
                    <a:gd name="T61" fmla="*/ 232 h 36"/>
                    <a:gd name="T62" fmla="*/ 202 w 38"/>
                    <a:gd name="T63" fmla="*/ 128 h 36"/>
                    <a:gd name="T64" fmla="*/ 232 w 38"/>
                    <a:gd name="T65" fmla="*/ 135 h 36"/>
                    <a:gd name="T66" fmla="*/ 195 w 38"/>
                    <a:gd name="T67" fmla="*/ 240 h 36"/>
                    <a:gd name="T68" fmla="*/ 165 w 38"/>
                    <a:gd name="T69" fmla="*/ 232 h 36"/>
                    <a:gd name="T70" fmla="*/ 202 w 38"/>
                    <a:gd name="T71" fmla="*/ 128 h 36"/>
                    <a:gd name="T72" fmla="*/ 240 w 38"/>
                    <a:gd name="T73" fmla="*/ 22 h 36"/>
                    <a:gd name="T74" fmla="*/ 278 w 38"/>
                    <a:gd name="T75" fmla="*/ 30 h 36"/>
                    <a:gd name="T76" fmla="*/ 232 w 38"/>
                    <a:gd name="T77" fmla="*/ 135 h 36"/>
                    <a:gd name="T78" fmla="*/ 202 w 38"/>
                    <a:gd name="T79" fmla="*/ 128 h 36"/>
                    <a:gd name="T80" fmla="*/ 255 w 38"/>
                    <a:gd name="T81" fmla="*/ 8 h 36"/>
                    <a:gd name="T82" fmla="*/ 285 w 38"/>
                    <a:gd name="T83" fmla="*/ 0 h 36"/>
                    <a:gd name="T84" fmla="*/ 278 w 38"/>
                    <a:gd name="T85" fmla="*/ 30 h 36"/>
                    <a:gd name="T86" fmla="*/ 255 w 38"/>
                    <a:gd name="T87" fmla="*/ 30 h 36"/>
                    <a:gd name="T88" fmla="*/ 255 w 38"/>
                    <a:gd name="T89" fmla="*/ 8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35" y="6"/>
                      </a:moveTo>
                      <a:lnTo>
                        <a:pt x="20" y="8"/>
                      </a:lnTo>
                      <a:lnTo>
                        <a:pt x="19" y="4"/>
                      </a:lnTo>
                      <a:lnTo>
                        <a:pt x="34" y="1"/>
                      </a:lnTo>
                      <a:lnTo>
                        <a:pt x="35" y="6"/>
                      </a:lnTo>
                      <a:close/>
                      <a:moveTo>
                        <a:pt x="20" y="8"/>
                      </a:moveTo>
                      <a:lnTo>
                        <a:pt x="5" y="11"/>
                      </a:lnTo>
                      <a:lnTo>
                        <a:pt x="4" y="6"/>
                      </a:lnTo>
                      <a:lnTo>
                        <a:pt x="19" y="4"/>
                      </a:lnTo>
                      <a:lnTo>
                        <a:pt x="20" y="8"/>
                      </a:lnTo>
                      <a:close/>
                      <a:moveTo>
                        <a:pt x="3" y="10"/>
                      </a:moveTo>
                      <a:lnTo>
                        <a:pt x="0" y="7"/>
                      </a:lnTo>
                      <a:lnTo>
                        <a:pt x="4" y="6"/>
                      </a:lnTo>
                      <a:lnTo>
                        <a:pt x="5" y="9"/>
                      </a:lnTo>
                      <a:lnTo>
                        <a:pt x="3" y="10"/>
                      </a:lnTo>
                      <a:close/>
                      <a:moveTo>
                        <a:pt x="7" y="7"/>
                      </a:moveTo>
                      <a:lnTo>
                        <a:pt x="16" y="19"/>
                      </a:lnTo>
                      <a:lnTo>
                        <a:pt x="13" y="22"/>
                      </a:lnTo>
                      <a:lnTo>
                        <a:pt x="3" y="10"/>
                      </a:lnTo>
                      <a:lnTo>
                        <a:pt x="7" y="7"/>
                      </a:lnTo>
                      <a:close/>
                      <a:moveTo>
                        <a:pt x="16" y="19"/>
                      </a:moveTo>
                      <a:lnTo>
                        <a:pt x="26" y="30"/>
                      </a:lnTo>
                      <a:lnTo>
                        <a:pt x="22" y="33"/>
                      </a:lnTo>
                      <a:lnTo>
                        <a:pt x="13" y="22"/>
                      </a:lnTo>
                      <a:lnTo>
                        <a:pt x="16" y="19"/>
                      </a:lnTo>
                      <a:close/>
                      <a:moveTo>
                        <a:pt x="26" y="32"/>
                      </a:moveTo>
                      <a:lnTo>
                        <a:pt x="25" y="36"/>
                      </a:lnTo>
                      <a:lnTo>
                        <a:pt x="22" y="33"/>
                      </a:lnTo>
                      <a:lnTo>
                        <a:pt x="24" y="32"/>
                      </a:lnTo>
                      <a:lnTo>
                        <a:pt x="26" y="32"/>
                      </a:lnTo>
                      <a:close/>
                      <a:moveTo>
                        <a:pt x="22" y="31"/>
                      </a:moveTo>
                      <a:lnTo>
                        <a:pt x="27" y="17"/>
                      </a:lnTo>
                      <a:lnTo>
                        <a:pt x="31" y="18"/>
                      </a:lnTo>
                      <a:lnTo>
                        <a:pt x="26" y="32"/>
                      </a:lnTo>
                      <a:lnTo>
                        <a:pt x="22" y="31"/>
                      </a:lnTo>
                      <a:close/>
                      <a:moveTo>
                        <a:pt x="27" y="17"/>
                      </a:moveTo>
                      <a:lnTo>
                        <a:pt x="32" y="3"/>
                      </a:lnTo>
                      <a:lnTo>
                        <a:pt x="37" y="4"/>
                      </a:lnTo>
                      <a:lnTo>
                        <a:pt x="31" y="18"/>
                      </a:lnTo>
                      <a:lnTo>
                        <a:pt x="27" y="17"/>
                      </a:lnTo>
                      <a:close/>
                      <a:moveTo>
                        <a:pt x="34" y="1"/>
                      </a:moveTo>
                      <a:lnTo>
                        <a:pt x="38" y="0"/>
                      </a:lnTo>
                      <a:lnTo>
                        <a:pt x="37" y="4"/>
                      </a:lnTo>
                      <a:lnTo>
                        <a:pt x="34" y="4"/>
                      </a:lnTo>
                      <a:lnTo>
                        <a:pt x="34" y="1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36" name="Freeform 108"/>
                <p:cNvSpPr>
                  <a:spLocks noChangeAspect="1"/>
                </p:cNvSpPr>
                <p:nvPr/>
              </p:nvSpPr>
              <p:spPr bwMode="auto">
                <a:xfrm>
                  <a:off x="7232" y="7890"/>
                  <a:ext cx="443" cy="420"/>
                </a:xfrm>
                <a:custGeom>
                  <a:avLst/>
                  <a:gdLst>
                    <a:gd name="T0" fmla="*/ 150 w 59"/>
                    <a:gd name="T1" fmla="*/ 0 h 56"/>
                    <a:gd name="T2" fmla="*/ 75 w 59"/>
                    <a:gd name="T3" fmla="*/ 210 h 56"/>
                    <a:gd name="T4" fmla="*/ 0 w 59"/>
                    <a:gd name="T5" fmla="*/ 420 h 56"/>
                    <a:gd name="T6" fmla="*/ 218 w 59"/>
                    <a:gd name="T7" fmla="*/ 383 h 56"/>
                    <a:gd name="T8" fmla="*/ 443 w 59"/>
                    <a:gd name="T9" fmla="*/ 345 h 56"/>
                    <a:gd name="T10" fmla="*/ 300 w 59"/>
                    <a:gd name="T11" fmla="*/ 173 h 56"/>
                    <a:gd name="T12" fmla="*/ 150 w 59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20" y="0"/>
                      </a:moveTo>
                      <a:lnTo>
                        <a:pt x="10" y="28"/>
                      </a:lnTo>
                      <a:lnTo>
                        <a:pt x="0" y="56"/>
                      </a:lnTo>
                      <a:lnTo>
                        <a:pt x="29" y="51"/>
                      </a:lnTo>
                      <a:lnTo>
                        <a:pt x="59" y="46"/>
                      </a:lnTo>
                      <a:lnTo>
                        <a:pt x="40" y="23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37" name="Freeform 109"/>
                <p:cNvSpPr>
                  <a:spLocks noChangeAspect="1" noEditPoints="1"/>
                </p:cNvSpPr>
                <p:nvPr/>
              </p:nvSpPr>
              <p:spPr bwMode="auto">
                <a:xfrm>
                  <a:off x="7202" y="7852"/>
                  <a:ext cx="503" cy="481"/>
                </a:xfrm>
                <a:custGeom>
                  <a:avLst/>
                  <a:gdLst>
                    <a:gd name="T0" fmla="*/ 203 w 67"/>
                    <a:gd name="T1" fmla="*/ 45 h 64"/>
                    <a:gd name="T2" fmla="*/ 120 w 67"/>
                    <a:gd name="T3" fmla="*/ 256 h 64"/>
                    <a:gd name="T4" fmla="*/ 90 w 67"/>
                    <a:gd name="T5" fmla="*/ 241 h 64"/>
                    <a:gd name="T6" fmla="*/ 165 w 67"/>
                    <a:gd name="T7" fmla="*/ 30 h 64"/>
                    <a:gd name="T8" fmla="*/ 203 w 67"/>
                    <a:gd name="T9" fmla="*/ 45 h 64"/>
                    <a:gd name="T10" fmla="*/ 120 w 67"/>
                    <a:gd name="T11" fmla="*/ 256 h 64"/>
                    <a:gd name="T12" fmla="*/ 45 w 67"/>
                    <a:gd name="T13" fmla="*/ 466 h 64"/>
                    <a:gd name="T14" fmla="*/ 15 w 67"/>
                    <a:gd name="T15" fmla="*/ 451 h 64"/>
                    <a:gd name="T16" fmla="*/ 90 w 67"/>
                    <a:gd name="T17" fmla="*/ 241 h 64"/>
                    <a:gd name="T18" fmla="*/ 120 w 67"/>
                    <a:gd name="T19" fmla="*/ 256 h 64"/>
                    <a:gd name="T20" fmla="*/ 30 w 67"/>
                    <a:gd name="T21" fmla="*/ 481 h 64"/>
                    <a:gd name="T22" fmla="*/ 0 w 67"/>
                    <a:gd name="T23" fmla="*/ 481 h 64"/>
                    <a:gd name="T24" fmla="*/ 15 w 67"/>
                    <a:gd name="T25" fmla="*/ 451 h 64"/>
                    <a:gd name="T26" fmla="*/ 30 w 67"/>
                    <a:gd name="T27" fmla="*/ 458 h 64"/>
                    <a:gd name="T28" fmla="*/ 30 w 67"/>
                    <a:gd name="T29" fmla="*/ 481 h 64"/>
                    <a:gd name="T30" fmla="*/ 23 w 67"/>
                    <a:gd name="T31" fmla="*/ 443 h 64"/>
                    <a:gd name="T32" fmla="*/ 248 w 67"/>
                    <a:gd name="T33" fmla="*/ 406 h 64"/>
                    <a:gd name="T34" fmla="*/ 255 w 67"/>
                    <a:gd name="T35" fmla="*/ 436 h 64"/>
                    <a:gd name="T36" fmla="*/ 30 w 67"/>
                    <a:gd name="T37" fmla="*/ 481 h 64"/>
                    <a:gd name="T38" fmla="*/ 23 w 67"/>
                    <a:gd name="T39" fmla="*/ 443 h 64"/>
                    <a:gd name="T40" fmla="*/ 248 w 67"/>
                    <a:gd name="T41" fmla="*/ 406 h 64"/>
                    <a:gd name="T42" fmla="*/ 465 w 67"/>
                    <a:gd name="T43" fmla="*/ 361 h 64"/>
                    <a:gd name="T44" fmla="*/ 473 w 67"/>
                    <a:gd name="T45" fmla="*/ 398 h 64"/>
                    <a:gd name="T46" fmla="*/ 255 w 67"/>
                    <a:gd name="T47" fmla="*/ 436 h 64"/>
                    <a:gd name="T48" fmla="*/ 248 w 67"/>
                    <a:gd name="T49" fmla="*/ 406 h 64"/>
                    <a:gd name="T50" fmla="*/ 488 w 67"/>
                    <a:gd name="T51" fmla="*/ 368 h 64"/>
                    <a:gd name="T52" fmla="*/ 503 w 67"/>
                    <a:gd name="T53" fmla="*/ 391 h 64"/>
                    <a:gd name="T54" fmla="*/ 473 w 67"/>
                    <a:gd name="T55" fmla="*/ 398 h 64"/>
                    <a:gd name="T56" fmla="*/ 473 w 67"/>
                    <a:gd name="T57" fmla="*/ 383 h 64"/>
                    <a:gd name="T58" fmla="*/ 488 w 67"/>
                    <a:gd name="T59" fmla="*/ 368 h 64"/>
                    <a:gd name="T60" fmla="*/ 458 w 67"/>
                    <a:gd name="T61" fmla="*/ 391 h 64"/>
                    <a:gd name="T62" fmla="*/ 315 w 67"/>
                    <a:gd name="T63" fmla="*/ 218 h 64"/>
                    <a:gd name="T64" fmla="*/ 338 w 67"/>
                    <a:gd name="T65" fmla="*/ 195 h 64"/>
                    <a:gd name="T66" fmla="*/ 488 w 67"/>
                    <a:gd name="T67" fmla="*/ 368 h 64"/>
                    <a:gd name="T68" fmla="*/ 458 w 67"/>
                    <a:gd name="T69" fmla="*/ 391 h 64"/>
                    <a:gd name="T70" fmla="*/ 315 w 67"/>
                    <a:gd name="T71" fmla="*/ 218 h 64"/>
                    <a:gd name="T72" fmla="*/ 165 w 67"/>
                    <a:gd name="T73" fmla="*/ 45 h 64"/>
                    <a:gd name="T74" fmla="*/ 195 w 67"/>
                    <a:gd name="T75" fmla="*/ 23 h 64"/>
                    <a:gd name="T76" fmla="*/ 338 w 67"/>
                    <a:gd name="T77" fmla="*/ 195 h 64"/>
                    <a:gd name="T78" fmla="*/ 315 w 67"/>
                    <a:gd name="T79" fmla="*/ 218 h 64"/>
                    <a:gd name="T80" fmla="*/ 165 w 67"/>
                    <a:gd name="T81" fmla="*/ 30 h 64"/>
                    <a:gd name="T82" fmla="*/ 180 w 67"/>
                    <a:gd name="T83" fmla="*/ 0 h 64"/>
                    <a:gd name="T84" fmla="*/ 195 w 67"/>
                    <a:gd name="T85" fmla="*/ 23 h 64"/>
                    <a:gd name="T86" fmla="*/ 180 w 67"/>
                    <a:gd name="T87" fmla="*/ 38 h 64"/>
                    <a:gd name="T88" fmla="*/ 165 w 67"/>
                    <a:gd name="T89" fmla="*/ 30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27" y="6"/>
                      </a:moveTo>
                      <a:lnTo>
                        <a:pt x="16" y="34"/>
                      </a:lnTo>
                      <a:lnTo>
                        <a:pt x="12" y="32"/>
                      </a:lnTo>
                      <a:lnTo>
                        <a:pt x="22" y="4"/>
                      </a:lnTo>
                      <a:lnTo>
                        <a:pt x="27" y="6"/>
                      </a:lnTo>
                      <a:close/>
                      <a:moveTo>
                        <a:pt x="16" y="34"/>
                      </a:moveTo>
                      <a:lnTo>
                        <a:pt x="6" y="62"/>
                      </a:lnTo>
                      <a:lnTo>
                        <a:pt x="2" y="60"/>
                      </a:lnTo>
                      <a:lnTo>
                        <a:pt x="12" y="32"/>
                      </a:lnTo>
                      <a:lnTo>
                        <a:pt x="16" y="34"/>
                      </a:lnTo>
                      <a:close/>
                      <a:moveTo>
                        <a:pt x="4" y="64"/>
                      </a:moveTo>
                      <a:lnTo>
                        <a:pt x="0" y="64"/>
                      </a:lnTo>
                      <a:lnTo>
                        <a:pt x="2" y="60"/>
                      </a:lnTo>
                      <a:lnTo>
                        <a:pt x="4" y="61"/>
                      </a:lnTo>
                      <a:lnTo>
                        <a:pt x="4" y="64"/>
                      </a:lnTo>
                      <a:close/>
                      <a:moveTo>
                        <a:pt x="3" y="59"/>
                      </a:moveTo>
                      <a:lnTo>
                        <a:pt x="33" y="54"/>
                      </a:lnTo>
                      <a:lnTo>
                        <a:pt x="34" y="58"/>
                      </a:lnTo>
                      <a:lnTo>
                        <a:pt x="4" y="64"/>
                      </a:lnTo>
                      <a:lnTo>
                        <a:pt x="3" y="59"/>
                      </a:lnTo>
                      <a:close/>
                      <a:moveTo>
                        <a:pt x="33" y="54"/>
                      </a:moveTo>
                      <a:lnTo>
                        <a:pt x="62" y="48"/>
                      </a:lnTo>
                      <a:lnTo>
                        <a:pt x="63" y="53"/>
                      </a:lnTo>
                      <a:lnTo>
                        <a:pt x="34" y="58"/>
                      </a:lnTo>
                      <a:lnTo>
                        <a:pt x="33" y="54"/>
                      </a:lnTo>
                      <a:close/>
                      <a:moveTo>
                        <a:pt x="65" y="49"/>
                      </a:moveTo>
                      <a:lnTo>
                        <a:pt x="67" y="52"/>
                      </a:lnTo>
                      <a:lnTo>
                        <a:pt x="63" y="53"/>
                      </a:lnTo>
                      <a:lnTo>
                        <a:pt x="63" y="51"/>
                      </a:lnTo>
                      <a:lnTo>
                        <a:pt x="65" y="49"/>
                      </a:lnTo>
                      <a:close/>
                      <a:moveTo>
                        <a:pt x="61" y="52"/>
                      </a:moveTo>
                      <a:lnTo>
                        <a:pt x="42" y="29"/>
                      </a:lnTo>
                      <a:lnTo>
                        <a:pt x="45" y="26"/>
                      </a:lnTo>
                      <a:lnTo>
                        <a:pt x="65" y="49"/>
                      </a:lnTo>
                      <a:lnTo>
                        <a:pt x="61" y="52"/>
                      </a:lnTo>
                      <a:close/>
                      <a:moveTo>
                        <a:pt x="42" y="29"/>
                      </a:moveTo>
                      <a:lnTo>
                        <a:pt x="22" y="6"/>
                      </a:lnTo>
                      <a:lnTo>
                        <a:pt x="26" y="3"/>
                      </a:lnTo>
                      <a:lnTo>
                        <a:pt x="45" y="26"/>
                      </a:lnTo>
                      <a:lnTo>
                        <a:pt x="42" y="29"/>
                      </a:lnTo>
                      <a:close/>
                      <a:moveTo>
                        <a:pt x="22" y="4"/>
                      </a:moveTo>
                      <a:lnTo>
                        <a:pt x="24" y="0"/>
                      </a:lnTo>
                      <a:lnTo>
                        <a:pt x="26" y="3"/>
                      </a:lnTo>
                      <a:lnTo>
                        <a:pt x="24" y="5"/>
                      </a:lnTo>
                      <a:lnTo>
                        <a:pt x="22" y="4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38" name="Freeform 110"/>
                <p:cNvSpPr>
                  <a:spLocks noChangeAspect="1"/>
                </p:cNvSpPr>
                <p:nvPr/>
              </p:nvSpPr>
              <p:spPr bwMode="auto">
                <a:xfrm>
                  <a:off x="7360" y="8250"/>
                  <a:ext cx="218" cy="210"/>
                </a:xfrm>
                <a:custGeom>
                  <a:avLst/>
                  <a:gdLst>
                    <a:gd name="T0" fmla="*/ 143 w 29"/>
                    <a:gd name="T1" fmla="*/ 210 h 28"/>
                    <a:gd name="T2" fmla="*/ 180 w 29"/>
                    <a:gd name="T3" fmla="*/ 105 h 28"/>
                    <a:gd name="T4" fmla="*/ 218 w 29"/>
                    <a:gd name="T5" fmla="*/ 0 h 28"/>
                    <a:gd name="T6" fmla="*/ 105 w 29"/>
                    <a:gd name="T7" fmla="*/ 23 h 28"/>
                    <a:gd name="T8" fmla="*/ 0 w 29"/>
                    <a:gd name="T9" fmla="*/ 38 h 28"/>
                    <a:gd name="T10" fmla="*/ 68 w 29"/>
                    <a:gd name="T11" fmla="*/ 128 h 28"/>
                    <a:gd name="T12" fmla="*/ 143 w 29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19" y="28"/>
                      </a:moveTo>
                      <a:lnTo>
                        <a:pt x="24" y="14"/>
                      </a:lnTo>
                      <a:lnTo>
                        <a:pt x="29" y="0"/>
                      </a:lnTo>
                      <a:lnTo>
                        <a:pt x="14" y="3"/>
                      </a:lnTo>
                      <a:lnTo>
                        <a:pt x="0" y="5"/>
                      </a:lnTo>
                      <a:lnTo>
                        <a:pt x="9" y="17"/>
                      </a:lnTo>
                      <a:lnTo>
                        <a:pt x="19" y="28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39" name="Freeform 111"/>
                <p:cNvSpPr>
                  <a:spLocks noChangeAspect="1" noEditPoints="1"/>
                </p:cNvSpPr>
                <p:nvPr/>
              </p:nvSpPr>
              <p:spPr bwMode="auto">
                <a:xfrm>
                  <a:off x="7322" y="8228"/>
                  <a:ext cx="286" cy="270"/>
                </a:xfrm>
                <a:custGeom>
                  <a:avLst/>
                  <a:gdLst>
                    <a:gd name="T0" fmla="*/ 166 w 38"/>
                    <a:gd name="T1" fmla="*/ 232 h 36"/>
                    <a:gd name="T2" fmla="*/ 203 w 38"/>
                    <a:gd name="T3" fmla="*/ 120 h 36"/>
                    <a:gd name="T4" fmla="*/ 233 w 38"/>
                    <a:gd name="T5" fmla="*/ 135 h 36"/>
                    <a:gd name="T6" fmla="*/ 196 w 38"/>
                    <a:gd name="T7" fmla="*/ 240 h 36"/>
                    <a:gd name="T8" fmla="*/ 166 w 38"/>
                    <a:gd name="T9" fmla="*/ 232 h 36"/>
                    <a:gd name="T10" fmla="*/ 203 w 38"/>
                    <a:gd name="T11" fmla="*/ 120 h 36"/>
                    <a:gd name="T12" fmla="*/ 241 w 38"/>
                    <a:gd name="T13" fmla="*/ 15 h 36"/>
                    <a:gd name="T14" fmla="*/ 271 w 38"/>
                    <a:gd name="T15" fmla="*/ 30 h 36"/>
                    <a:gd name="T16" fmla="*/ 233 w 38"/>
                    <a:gd name="T17" fmla="*/ 135 h 36"/>
                    <a:gd name="T18" fmla="*/ 203 w 38"/>
                    <a:gd name="T19" fmla="*/ 120 h 36"/>
                    <a:gd name="T20" fmla="*/ 256 w 38"/>
                    <a:gd name="T21" fmla="*/ 8 h 36"/>
                    <a:gd name="T22" fmla="*/ 286 w 38"/>
                    <a:gd name="T23" fmla="*/ 0 h 36"/>
                    <a:gd name="T24" fmla="*/ 271 w 38"/>
                    <a:gd name="T25" fmla="*/ 30 h 36"/>
                    <a:gd name="T26" fmla="*/ 256 w 38"/>
                    <a:gd name="T27" fmla="*/ 22 h 36"/>
                    <a:gd name="T28" fmla="*/ 256 w 38"/>
                    <a:gd name="T29" fmla="*/ 8 h 36"/>
                    <a:gd name="T30" fmla="*/ 256 w 38"/>
                    <a:gd name="T31" fmla="*/ 45 h 36"/>
                    <a:gd name="T32" fmla="*/ 151 w 38"/>
                    <a:gd name="T33" fmla="*/ 60 h 36"/>
                    <a:gd name="T34" fmla="*/ 143 w 38"/>
                    <a:gd name="T35" fmla="*/ 22 h 36"/>
                    <a:gd name="T36" fmla="*/ 256 w 38"/>
                    <a:gd name="T37" fmla="*/ 8 h 36"/>
                    <a:gd name="T38" fmla="*/ 256 w 38"/>
                    <a:gd name="T39" fmla="*/ 45 h 36"/>
                    <a:gd name="T40" fmla="*/ 151 w 38"/>
                    <a:gd name="T41" fmla="*/ 60 h 36"/>
                    <a:gd name="T42" fmla="*/ 38 w 38"/>
                    <a:gd name="T43" fmla="*/ 82 h 36"/>
                    <a:gd name="T44" fmla="*/ 30 w 38"/>
                    <a:gd name="T45" fmla="*/ 45 h 36"/>
                    <a:gd name="T46" fmla="*/ 143 w 38"/>
                    <a:gd name="T47" fmla="*/ 22 h 36"/>
                    <a:gd name="T48" fmla="*/ 151 w 38"/>
                    <a:gd name="T49" fmla="*/ 60 h 36"/>
                    <a:gd name="T50" fmla="*/ 23 w 38"/>
                    <a:gd name="T51" fmla="*/ 75 h 36"/>
                    <a:gd name="T52" fmla="*/ 0 w 38"/>
                    <a:gd name="T53" fmla="*/ 52 h 36"/>
                    <a:gd name="T54" fmla="*/ 30 w 38"/>
                    <a:gd name="T55" fmla="*/ 45 h 36"/>
                    <a:gd name="T56" fmla="*/ 38 w 38"/>
                    <a:gd name="T57" fmla="*/ 60 h 36"/>
                    <a:gd name="T58" fmla="*/ 23 w 38"/>
                    <a:gd name="T59" fmla="*/ 75 h 36"/>
                    <a:gd name="T60" fmla="*/ 45 w 38"/>
                    <a:gd name="T61" fmla="*/ 52 h 36"/>
                    <a:gd name="T62" fmla="*/ 120 w 38"/>
                    <a:gd name="T63" fmla="*/ 135 h 36"/>
                    <a:gd name="T64" fmla="*/ 90 w 38"/>
                    <a:gd name="T65" fmla="*/ 157 h 36"/>
                    <a:gd name="T66" fmla="*/ 23 w 38"/>
                    <a:gd name="T67" fmla="*/ 75 h 36"/>
                    <a:gd name="T68" fmla="*/ 45 w 38"/>
                    <a:gd name="T69" fmla="*/ 52 h 36"/>
                    <a:gd name="T70" fmla="*/ 120 w 38"/>
                    <a:gd name="T71" fmla="*/ 135 h 36"/>
                    <a:gd name="T72" fmla="*/ 196 w 38"/>
                    <a:gd name="T73" fmla="*/ 225 h 36"/>
                    <a:gd name="T74" fmla="*/ 166 w 38"/>
                    <a:gd name="T75" fmla="*/ 248 h 36"/>
                    <a:gd name="T76" fmla="*/ 90 w 38"/>
                    <a:gd name="T77" fmla="*/ 157 h 36"/>
                    <a:gd name="T78" fmla="*/ 120 w 38"/>
                    <a:gd name="T79" fmla="*/ 135 h 36"/>
                    <a:gd name="T80" fmla="*/ 196 w 38"/>
                    <a:gd name="T81" fmla="*/ 240 h 36"/>
                    <a:gd name="T82" fmla="*/ 188 w 38"/>
                    <a:gd name="T83" fmla="*/ 270 h 36"/>
                    <a:gd name="T84" fmla="*/ 166 w 38"/>
                    <a:gd name="T85" fmla="*/ 248 h 36"/>
                    <a:gd name="T86" fmla="*/ 181 w 38"/>
                    <a:gd name="T87" fmla="*/ 232 h 36"/>
                    <a:gd name="T88" fmla="*/ 196 w 38"/>
                    <a:gd name="T89" fmla="*/ 24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22" y="31"/>
                      </a:moveTo>
                      <a:lnTo>
                        <a:pt x="27" y="16"/>
                      </a:lnTo>
                      <a:lnTo>
                        <a:pt x="31" y="18"/>
                      </a:lnTo>
                      <a:lnTo>
                        <a:pt x="26" y="32"/>
                      </a:lnTo>
                      <a:lnTo>
                        <a:pt x="22" y="31"/>
                      </a:lnTo>
                      <a:close/>
                      <a:moveTo>
                        <a:pt x="27" y="16"/>
                      </a:moveTo>
                      <a:lnTo>
                        <a:pt x="32" y="2"/>
                      </a:lnTo>
                      <a:lnTo>
                        <a:pt x="36" y="4"/>
                      </a:lnTo>
                      <a:lnTo>
                        <a:pt x="31" y="18"/>
                      </a:lnTo>
                      <a:lnTo>
                        <a:pt x="27" y="16"/>
                      </a:lnTo>
                      <a:close/>
                      <a:moveTo>
                        <a:pt x="34" y="1"/>
                      </a:moveTo>
                      <a:lnTo>
                        <a:pt x="38" y="0"/>
                      </a:lnTo>
                      <a:lnTo>
                        <a:pt x="36" y="4"/>
                      </a:lnTo>
                      <a:lnTo>
                        <a:pt x="34" y="3"/>
                      </a:lnTo>
                      <a:lnTo>
                        <a:pt x="34" y="1"/>
                      </a:lnTo>
                      <a:close/>
                      <a:moveTo>
                        <a:pt x="34" y="6"/>
                      </a:moveTo>
                      <a:lnTo>
                        <a:pt x="20" y="8"/>
                      </a:lnTo>
                      <a:lnTo>
                        <a:pt x="19" y="3"/>
                      </a:lnTo>
                      <a:lnTo>
                        <a:pt x="34" y="1"/>
                      </a:lnTo>
                      <a:lnTo>
                        <a:pt x="34" y="6"/>
                      </a:lnTo>
                      <a:close/>
                      <a:moveTo>
                        <a:pt x="20" y="8"/>
                      </a:moveTo>
                      <a:lnTo>
                        <a:pt x="5" y="11"/>
                      </a:lnTo>
                      <a:lnTo>
                        <a:pt x="4" y="6"/>
                      </a:lnTo>
                      <a:lnTo>
                        <a:pt x="19" y="3"/>
                      </a:lnTo>
                      <a:lnTo>
                        <a:pt x="20" y="8"/>
                      </a:lnTo>
                      <a:close/>
                      <a:moveTo>
                        <a:pt x="3" y="10"/>
                      </a:moveTo>
                      <a:lnTo>
                        <a:pt x="0" y="7"/>
                      </a:lnTo>
                      <a:lnTo>
                        <a:pt x="4" y="6"/>
                      </a:lnTo>
                      <a:lnTo>
                        <a:pt x="5" y="8"/>
                      </a:lnTo>
                      <a:lnTo>
                        <a:pt x="3" y="10"/>
                      </a:lnTo>
                      <a:close/>
                      <a:moveTo>
                        <a:pt x="6" y="7"/>
                      </a:moveTo>
                      <a:lnTo>
                        <a:pt x="16" y="18"/>
                      </a:lnTo>
                      <a:lnTo>
                        <a:pt x="12" y="21"/>
                      </a:lnTo>
                      <a:lnTo>
                        <a:pt x="3" y="10"/>
                      </a:lnTo>
                      <a:lnTo>
                        <a:pt x="6" y="7"/>
                      </a:lnTo>
                      <a:close/>
                      <a:moveTo>
                        <a:pt x="16" y="18"/>
                      </a:moveTo>
                      <a:lnTo>
                        <a:pt x="26" y="30"/>
                      </a:lnTo>
                      <a:lnTo>
                        <a:pt x="22" y="33"/>
                      </a:lnTo>
                      <a:lnTo>
                        <a:pt x="12" y="21"/>
                      </a:lnTo>
                      <a:lnTo>
                        <a:pt x="16" y="18"/>
                      </a:lnTo>
                      <a:close/>
                      <a:moveTo>
                        <a:pt x="26" y="32"/>
                      </a:moveTo>
                      <a:lnTo>
                        <a:pt x="25" y="36"/>
                      </a:lnTo>
                      <a:lnTo>
                        <a:pt x="22" y="33"/>
                      </a:lnTo>
                      <a:lnTo>
                        <a:pt x="24" y="31"/>
                      </a:lnTo>
                      <a:lnTo>
                        <a:pt x="26" y="32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40" name="Freeform 112"/>
                <p:cNvSpPr>
                  <a:spLocks noChangeAspect="1"/>
                </p:cNvSpPr>
                <p:nvPr/>
              </p:nvSpPr>
              <p:spPr bwMode="auto">
                <a:xfrm>
                  <a:off x="7465" y="7942"/>
                  <a:ext cx="218" cy="211"/>
                </a:xfrm>
                <a:custGeom>
                  <a:avLst/>
                  <a:gdLst>
                    <a:gd name="T0" fmla="*/ 143 w 29"/>
                    <a:gd name="T1" fmla="*/ 211 h 28"/>
                    <a:gd name="T2" fmla="*/ 180 w 29"/>
                    <a:gd name="T3" fmla="*/ 106 h 28"/>
                    <a:gd name="T4" fmla="*/ 218 w 29"/>
                    <a:gd name="T5" fmla="*/ 0 h 28"/>
                    <a:gd name="T6" fmla="*/ 105 w 29"/>
                    <a:gd name="T7" fmla="*/ 23 h 28"/>
                    <a:gd name="T8" fmla="*/ 0 w 29"/>
                    <a:gd name="T9" fmla="*/ 38 h 28"/>
                    <a:gd name="T10" fmla="*/ 68 w 29"/>
                    <a:gd name="T11" fmla="*/ 128 h 28"/>
                    <a:gd name="T12" fmla="*/ 143 w 29"/>
                    <a:gd name="T13" fmla="*/ 211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19" y="28"/>
                      </a:moveTo>
                      <a:lnTo>
                        <a:pt x="24" y="14"/>
                      </a:lnTo>
                      <a:lnTo>
                        <a:pt x="29" y="0"/>
                      </a:lnTo>
                      <a:lnTo>
                        <a:pt x="14" y="3"/>
                      </a:lnTo>
                      <a:lnTo>
                        <a:pt x="0" y="5"/>
                      </a:lnTo>
                      <a:lnTo>
                        <a:pt x="9" y="17"/>
                      </a:lnTo>
                      <a:lnTo>
                        <a:pt x="19" y="28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41" name="Freeform 113"/>
                <p:cNvSpPr>
                  <a:spLocks noChangeAspect="1" noEditPoints="1"/>
                </p:cNvSpPr>
                <p:nvPr/>
              </p:nvSpPr>
              <p:spPr bwMode="auto">
                <a:xfrm>
                  <a:off x="7428" y="7920"/>
                  <a:ext cx="285" cy="270"/>
                </a:xfrm>
                <a:custGeom>
                  <a:avLst/>
                  <a:gdLst>
                    <a:gd name="T0" fmla="*/ 165 w 38"/>
                    <a:gd name="T1" fmla="*/ 225 h 36"/>
                    <a:gd name="T2" fmla="*/ 202 w 38"/>
                    <a:gd name="T3" fmla="*/ 120 h 36"/>
                    <a:gd name="T4" fmla="*/ 232 w 38"/>
                    <a:gd name="T5" fmla="*/ 135 h 36"/>
                    <a:gd name="T6" fmla="*/ 195 w 38"/>
                    <a:gd name="T7" fmla="*/ 240 h 36"/>
                    <a:gd name="T8" fmla="*/ 165 w 38"/>
                    <a:gd name="T9" fmla="*/ 225 h 36"/>
                    <a:gd name="T10" fmla="*/ 202 w 38"/>
                    <a:gd name="T11" fmla="*/ 120 h 36"/>
                    <a:gd name="T12" fmla="*/ 240 w 38"/>
                    <a:gd name="T13" fmla="*/ 15 h 36"/>
                    <a:gd name="T14" fmla="*/ 270 w 38"/>
                    <a:gd name="T15" fmla="*/ 30 h 36"/>
                    <a:gd name="T16" fmla="*/ 232 w 38"/>
                    <a:gd name="T17" fmla="*/ 135 h 36"/>
                    <a:gd name="T18" fmla="*/ 202 w 38"/>
                    <a:gd name="T19" fmla="*/ 120 h 36"/>
                    <a:gd name="T20" fmla="*/ 255 w 38"/>
                    <a:gd name="T21" fmla="*/ 8 h 36"/>
                    <a:gd name="T22" fmla="*/ 285 w 38"/>
                    <a:gd name="T23" fmla="*/ 0 h 36"/>
                    <a:gd name="T24" fmla="*/ 270 w 38"/>
                    <a:gd name="T25" fmla="*/ 30 h 36"/>
                    <a:gd name="T26" fmla="*/ 255 w 38"/>
                    <a:gd name="T27" fmla="*/ 22 h 36"/>
                    <a:gd name="T28" fmla="*/ 255 w 38"/>
                    <a:gd name="T29" fmla="*/ 8 h 36"/>
                    <a:gd name="T30" fmla="*/ 263 w 38"/>
                    <a:gd name="T31" fmla="*/ 37 h 36"/>
                    <a:gd name="T32" fmla="*/ 150 w 38"/>
                    <a:gd name="T33" fmla="*/ 60 h 36"/>
                    <a:gd name="T34" fmla="*/ 143 w 38"/>
                    <a:gd name="T35" fmla="*/ 22 h 36"/>
                    <a:gd name="T36" fmla="*/ 255 w 38"/>
                    <a:gd name="T37" fmla="*/ 8 h 36"/>
                    <a:gd name="T38" fmla="*/ 263 w 38"/>
                    <a:gd name="T39" fmla="*/ 37 h 36"/>
                    <a:gd name="T40" fmla="*/ 150 w 38"/>
                    <a:gd name="T41" fmla="*/ 60 h 36"/>
                    <a:gd name="T42" fmla="*/ 37 w 38"/>
                    <a:gd name="T43" fmla="*/ 82 h 36"/>
                    <a:gd name="T44" fmla="*/ 30 w 38"/>
                    <a:gd name="T45" fmla="*/ 45 h 36"/>
                    <a:gd name="T46" fmla="*/ 143 w 38"/>
                    <a:gd name="T47" fmla="*/ 22 h 36"/>
                    <a:gd name="T48" fmla="*/ 150 w 38"/>
                    <a:gd name="T49" fmla="*/ 60 h 36"/>
                    <a:gd name="T50" fmla="*/ 22 w 38"/>
                    <a:gd name="T51" fmla="*/ 75 h 36"/>
                    <a:gd name="T52" fmla="*/ 0 w 38"/>
                    <a:gd name="T53" fmla="*/ 52 h 36"/>
                    <a:gd name="T54" fmla="*/ 30 w 38"/>
                    <a:gd name="T55" fmla="*/ 45 h 36"/>
                    <a:gd name="T56" fmla="*/ 37 w 38"/>
                    <a:gd name="T57" fmla="*/ 60 h 36"/>
                    <a:gd name="T58" fmla="*/ 22 w 38"/>
                    <a:gd name="T59" fmla="*/ 75 h 36"/>
                    <a:gd name="T60" fmla="*/ 52 w 38"/>
                    <a:gd name="T61" fmla="*/ 52 h 36"/>
                    <a:gd name="T62" fmla="*/ 120 w 38"/>
                    <a:gd name="T63" fmla="*/ 135 h 36"/>
                    <a:gd name="T64" fmla="*/ 90 w 38"/>
                    <a:gd name="T65" fmla="*/ 157 h 36"/>
                    <a:gd name="T66" fmla="*/ 22 w 38"/>
                    <a:gd name="T67" fmla="*/ 75 h 36"/>
                    <a:gd name="T68" fmla="*/ 52 w 38"/>
                    <a:gd name="T69" fmla="*/ 52 h 36"/>
                    <a:gd name="T70" fmla="*/ 120 w 38"/>
                    <a:gd name="T71" fmla="*/ 135 h 36"/>
                    <a:gd name="T72" fmla="*/ 195 w 38"/>
                    <a:gd name="T73" fmla="*/ 225 h 36"/>
                    <a:gd name="T74" fmla="*/ 165 w 38"/>
                    <a:gd name="T75" fmla="*/ 248 h 36"/>
                    <a:gd name="T76" fmla="*/ 90 w 38"/>
                    <a:gd name="T77" fmla="*/ 157 h 36"/>
                    <a:gd name="T78" fmla="*/ 120 w 38"/>
                    <a:gd name="T79" fmla="*/ 135 h 36"/>
                    <a:gd name="T80" fmla="*/ 195 w 38"/>
                    <a:gd name="T81" fmla="*/ 240 h 36"/>
                    <a:gd name="T82" fmla="*/ 187 w 38"/>
                    <a:gd name="T83" fmla="*/ 270 h 36"/>
                    <a:gd name="T84" fmla="*/ 165 w 38"/>
                    <a:gd name="T85" fmla="*/ 248 h 36"/>
                    <a:gd name="T86" fmla="*/ 180 w 38"/>
                    <a:gd name="T87" fmla="*/ 232 h 36"/>
                    <a:gd name="T88" fmla="*/ 195 w 38"/>
                    <a:gd name="T89" fmla="*/ 24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22" y="30"/>
                      </a:moveTo>
                      <a:lnTo>
                        <a:pt x="27" y="16"/>
                      </a:lnTo>
                      <a:lnTo>
                        <a:pt x="31" y="18"/>
                      </a:lnTo>
                      <a:lnTo>
                        <a:pt x="26" y="32"/>
                      </a:lnTo>
                      <a:lnTo>
                        <a:pt x="22" y="30"/>
                      </a:lnTo>
                      <a:close/>
                      <a:moveTo>
                        <a:pt x="27" y="16"/>
                      </a:moveTo>
                      <a:lnTo>
                        <a:pt x="32" y="2"/>
                      </a:lnTo>
                      <a:lnTo>
                        <a:pt x="36" y="4"/>
                      </a:lnTo>
                      <a:lnTo>
                        <a:pt x="31" y="18"/>
                      </a:lnTo>
                      <a:lnTo>
                        <a:pt x="27" y="16"/>
                      </a:lnTo>
                      <a:close/>
                      <a:moveTo>
                        <a:pt x="34" y="1"/>
                      </a:moveTo>
                      <a:lnTo>
                        <a:pt x="38" y="0"/>
                      </a:lnTo>
                      <a:lnTo>
                        <a:pt x="36" y="4"/>
                      </a:lnTo>
                      <a:lnTo>
                        <a:pt x="34" y="3"/>
                      </a:lnTo>
                      <a:lnTo>
                        <a:pt x="34" y="1"/>
                      </a:lnTo>
                      <a:close/>
                      <a:moveTo>
                        <a:pt x="35" y="5"/>
                      </a:moveTo>
                      <a:lnTo>
                        <a:pt x="20" y="8"/>
                      </a:lnTo>
                      <a:lnTo>
                        <a:pt x="19" y="3"/>
                      </a:lnTo>
                      <a:lnTo>
                        <a:pt x="34" y="1"/>
                      </a:lnTo>
                      <a:lnTo>
                        <a:pt x="35" y="5"/>
                      </a:lnTo>
                      <a:close/>
                      <a:moveTo>
                        <a:pt x="20" y="8"/>
                      </a:moveTo>
                      <a:lnTo>
                        <a:pt x="5" y="11"/>
                      </a:lnTo>
                      <a:lnTo>
                        <a:pt x="4" y="6"/>
                      </a:lnTo>
                      <a:lnTo>
                        <a:pt x="19" y="3"/>
                      </a:lnTo>
                      <a:lnTo>
                        <a:pt x="20" y="8"/>
                      </a:lnTo>
                      <a:close/>
                      <a:moveTo>
                        <a:pt x="3" y="10"/>
                      </a:moveTo>
                      <a:lnTo>
                        <a:pt x="0" y="7"/>
                      </a:lnTo>
                      <a:lnTo>
                        <a:pt x="4" y="6"/>
                      </a:lnTo>
                      <a:lnTo>
                        <a:pt x="5" y="8"/>
                      </a:lnTo>
                      <a:lnTo>
                        <a:pt x="3" y="10"/>
                      </a:lnTo>
                      <a:close/>
                      <a:moveTo>
                        <a:pt x="7" y="7"/>
                      </a:moveTo>
                      <a:lnTo>
                        <a:pt x="16" y="18"/>
                      </a:lnTo>
                      <a:lnTo>
                        <a:pt x="12" y="21"/>
                      </a:lnTo>
                      <a:lnTo>
                        <a:pt x="3" y="10"/>
                      </a:lnTo>
                      <a:lnTo>
                        <a:pt x="7" y="7"/>
                      </a:lnTo>
                      <a:close/>
                      <a:moveTo>
                        <a:pt x="16" y="18"/>
                      </a:moveTo>
                      <a:lnTo>
                        <a:pt x="26" y="30"/>
                      </a:lnTo>
                      <a:lnTo>
                        <a:pt x="22" y="33"/>
                      </a:lnTo>
                      <a:lnTo>
                        <a:pt x="12" y="21"/>
                      </a:lnTo>
                      <a:lnTo>
                        <a:pt x="16" y="18"/>
                      </a:lnTo>
                      <a:close/>
                      <a:moveTo>
                        <a:pt x="26" y="32"/>
                      </a:moveTo>
                      <a:lnTo>
                        <a:pt x="25" y="36"/>
                      </a:lnTo>
                      <a:lnTo>
                        <a:pt x="22" y="33"/>
                      </a:lnTo>
                      <a:lnTo>
                        <a:pt x="24" y="31"/>
                      </a:lnTo>
                      <a:lnTo>
                        <a:pt x="26" y="32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42" name="Freeform 114"/>
                <p:cNvSpPr>
                  <a:spLocks noChangeAspect="1"/>
                </p:cNvSpPr>
                <p:nvPr/>
              </p:nvSpPr>
              <p:spPr bwMode="auto">
                <a:xfrm>
                  <a:off x="7232" y="8603"/>
                  <a:ext cx="443" cy="420"/>
                </a:xfrm>
                <a:custGeom>
                  <a:avLst/>
                  <a:gdLst>
                    <a:gd name="T0" fmla="*/ 443 w 59"/>
                    <a:gd name="T1" fmla="*/ 0 h 56"/>
                    <a:gd name="T2" fmla="*/ 218 w 59"/>
                    <a:gd name="T3" fmla="*/ 38 h 56"/>
                    <a:gd name="T4" fmla="*/ 0 w 59"/>
                    <a:gd name="T5" fmla="*/ 75 h 56"/>
                    <a:gd name="T6" fmla="*/ 143 w 59"/>
                    <a:gd name="T7" fmla="*/ 248 h 56"/>
                    <a:gd name="T8" fmla="*/ 285 w 59"/>
                    <a:gd name="T9" fmla="*/ 420 h 56"/>
                    <a:gd name="T10" fmla="*/ 360 w 59"/>
                    <a:gd name="T11" fmla="*/ 210 h 56"/>
                    <a:gd name="T12" fmla="*/ 443 w 59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59" y="0"/>
                      </a:moveTo>
                      <a:lnTo>
                        <a:pt x="29" y="5"/>
                      </a:lnTo>
                      <a:lnTo>
                        <a:pt x="0" y="10"/>
                      </a:lnTo>
                      <a:lnTo>
                        <a:pt x="19" y="33"/>
                      </a:lnTo>
                      <a:lnTo>
                        <a:pt x="38" y="56"/>
                      </a:lnTo>
                      <a:lnTo>
                        <a:pt x="48" y="28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43" name="Freeform 115"/>
                <p:cNvSpPr>
                  <a:spLocks noChangeAspect="1" noEditPoints="1"/>
                </p:cNvSpPr>
                <p:nvPr/>
              </p:nvSpPr>
              <p:spPr bwMode="auto">
                <a:xfrm>
                  <a:off x="7195" y="8580"/>
                  <a:ext cx="503" cy="480"/>
                </a:xfrm>
                <a:custGeom>
                  <a:avLst/>
                  <a:gdLst>
                    <a:gd name="T0" fmla="*/ 480 w 67"/>
                    <a:gd name="T1" fmla="*/ 37 h 64"/>
                    <a:gd name="T2" fmla="*/ 255 w 67"/>
                    <a:gd name="T3" fmla="*/ 75 h 64"/>
                    <a:gd name="T4" fmla="*/ 255 w 67"/>
                    <a:gd name="T5" fmla="*/ 45 h 64"/>
                    <a:gd name="T6" fmla="*/ 473 w 67"/>
                    <a:gd name="T7" fmla="*/ 8 h 64"/>
                    <a:gd name="T8" fmla="*/ 480 w 67"/>
                    <a:gd name="T9" fmla="*/ 37 h 64"/>
                    <a:gd name="T10" fmla="*/ 255 w 67"/>
                    <a:gd name="T11" fmla="*/ 75 h 64"/>
                    <a:gd name="T12" fmla="*/ 38 w 67"/>
                    <a:gd name="T13" fmla="*/ 120 h 64"/>
                    <a:gd name="T14" fmla="*/ 30 w 67"/>
                    <a:gd name="T15" fmla="*/ 82 h 64"/>
                    <a:gd name="T16" fmla="*/ 255 w 67"/>
                    <a:gd name="T17" fmla="*/ 45 h 64"/>
                    <a:gd name="T18" fmla="*/ 255 w 67"/>
                    <a:gd name="T19" fmla="*/ 75 h 64"/>
                    <a:gd name="T20" fmla="*/ 23 w 67"/>
                    <a:gd name="T21" fmla="*/ 112 h 64"/>
                    <a:gd name="T22" fmla="*/ 0 w 67"/>
                    <a:gd name="T23" fmla="*/ 90 h 64"/>
                    <a:gd name="T24" fmla="*/ 30 w 67"/>
                    <a:gd name="T25" fmla="*/ 82 h 64"/>
                    <a:gd name="T26" fmla="*/ 38 w 67"/>
                    <a:gd name="T27" fmla="*/ 97 h 64"/>
                    <a:gd name="T28" fmla="*/ 23 w 67"/>
                    <a:gd name="T29" fmla="*/ 112 h 64"/>
                    <a:gd name="T30" fmla="*/ 45 w 67"/>
                    <a:gd name="T31" fmla="*/ 90 h 64"/>
                    <a:gd name="T32" fmla="*/ 195 w 67"/>
                    <a:gd name="T33" fmla="*/ 262 h 64"/>
                    <a:gd name="T34" fmla="*/ 165 w 67"/>
                    <a:gd name="T35" fmla="*/ 285 h 64"/>
                    <a:gd name="T36" fmla="*/ 23 w 67"/>
                    <a:gd name="T37" fmla="*/ 112 h 64"/>
                    <a:gd name="T38" fmla="*/ 45 w 67"/>
                    <a:gd name="T39" fmla="*/ 90 h 64"/>
                    <a:gd name="T40" fmla="*/ 195 w 67"/>
                    <a:gd name="T41" fmla="*/ 262 h 64"/>
                    <a:gd name="T42" fmla="*/ 338 w 67"/>
                    <a:gd name="T43" fmla="*/ 435 h 64"/>
                    <a:gd name="T44" fmla="*/ 308 w 67"/>
                    <a:gd name="T45" fmla="*/ 457 h 64"/>
                    <a:gd name="T46" fmla="*/ 165 w 67"/>
                    <a:gd name="T47" fmla="*/ 285 h 64"/>
                    <a:gd name="T48" fmla="*/ 195 w 67"/>
                    <a:gd name="T49" fmla="*/ 262 h 64"/>
                    <a:gd name="T50" fmla="*/ 338 w 67"/>
                    <a:gd name="T51" fmla="*/ 450 h 64"/>
                    <a:gd name="T52" fmla="*/ 330 w 67"/>
                    <a:gd name="T53" fmla="*/ 480 h 64"/>
                    <a:gd name="T54" fmla="*/ 308 w 67"/>
                    <a:gd name="T55" fmla="*/ 457 h 64"/>
                    <a:gd name="T56" fmla="*/ 323 w 67"/>
                    <a:gd name="T57" fmla="*/ 442 h 64"/>
                    <a:gd name="T58" fmla="*/ 338 w 67"/>
                    <a:gd name="T59" fmla="*/ 450 h 64"/>
                    <a:gd name="T60" fmla="*/ 308 w 67"/>
                    <a:gd name="T61" fmla="*/ 435 h 64"/>
                    <a:gd name="T62" fmla="*/ 383 w 67"/>
                    <a:gd name="T63" fmla="*/ 225 h 64"/>
                    <a:gd name="T64" fmla="*/ 420 w 67"/>
                    <a:gd name="T65" fmla="*/ 240 h 64"/>
                    <a:gd name="T66" fmla="*/ 338 w 67"/>
                    <a:gd name="T67" fmla="*/ 450 h 64"/>
                    <a:gd name="T68" fmla="*/ 308 w 67"/>
                    <a:gd name="T69" fmla="*/ 435 h 64"/>
                    <a:gd name="T70" fmla="*/ 383 w 67"/>
                    <a:gd name="T71" fmla="*/ 225 h 64"/>
                    <a:gd name="T72" fmla="*/ 458 w 67"/>
                    <a:gd name="T73" fmla="*/ 15 h 64"/>
                    <a:gd name="T74" fmla="*/ 495 w 67"/>
                    <a:gd name="T75" fmla="*/ 30 h 64"/>
                    <a:gd name="T76" fmla="*/ 420 w 67"/>
                    <a:gd name="T77" fmla="*/ 240 h 64"/>
                    <a:gd name="T78" fmla="*/ 383 w 67"/>
                    <a:gd name="T79" fmla="*/ 225 h 64"/>
                    <a:gd name="T80" fmla="*/ 473 w 67"/>
                    <a:gd name="T81" fmla="*/ 8 h 64"/>
                    <a:gd name="T82" fmla="*/ 503 w 67"/>
                    <a:gd name="T83" fmla="*/ 0 h 64"/>
                    <a:gd name="T84" fmla="*/ 495 w 67"/>
                    <a:gd name="T85" fmla="*/ 30 h 64"/>
                    <a:gd name="T86" fmla="*/ 480 w 67"/>
                    <a:gd name="T87" fmla="*/ 22 h 64"/>
                    <a:gd name="T88" fmla="*/ 473 w 67"/>
                    <a:gd name="T89" fmla="*/ 8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64" y="5"/>
                      </a:move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63" y="1"/>
                      </a:lnTo>
                      <a:lnTo>
                        <a:pt x="64" y="5"/>
                      </a:lnTo>
                      <a:close/>
                      <a:moveTo>
                        <a:pt x="34" y="10"/>
                      </a:moveTo>
                      <a:lnTo>
                        <a:pt x="5" y="16"/>
                      </a:lnTo>
                      <a:lnTo>
                        <a:pt x="4" y="11"/>
                      </a:lnTo>
                      <a:lnTo>
                        <a:pt x="34" y="6"/>
                      </a:lnTo>
                      <a:lnTo>
                        <a:pt x="34" y="10"/>
                      </a:lnTo>
                      <a:close/>
                      <a:moveTo>
                        <a:pt x="3" y="15"/>
                      </a:moveTo>
                      <a:lnTo>
                        <a:pt x="0" y="12"/>
                      </a:lnTo>
                      <a:lnTo>
                        <a:pt x="4" y="11"/>
                      </a:lnTo>
                      <a:lnTo>
                        <a:pt x="5" y="13"/>
                      </a:lnTo>
                      <a:lnTo>
                        <a:pt x="3" y="15"/>
                      </a:lnTo>
                      <a:close/>
                      <a:moveTo>
                        <a:pt x="6" y="12"/>
                      </a:moveTo>
                      <a:lnTo>
                        <a:pt x="26" y="35"/>
                      </a:lnTo>
                      <a:lnTo>
                        <a:pt x="22" y="38"/>
                      </a:lnTo>
                      <a:lnTo>
                        <a:pt x="3" y="15"/>
                      </a:lnTo>
                      <a:lnTo>
                        <a:pt x="6" y="12"/>
                      </a:lnTo>
                      <a:close/>
                      <a:moveTo>
                        <a:pt x="26" y="35"/>
                      </a:moveTo>
                      <a:lnTo>
                        <a:pt x="45" y="58"/>
                      </a:lnTo>
                      <a:lnTo>
                        <a:pt x="41" y="61"/>
                      </a:lnTo>
                      <a:lnTo>
                        <a:pt x="22" y="38"/>
                      </a:lnTo>
                      <a:lnTo>
                        <a:pt x="26" y="35"/>
                      </a:lnTo>
                      <a:close/>
                      <a:moveTo>
                        <a:pt x="45" y="60"/>
                      </a:moveTo>
                      <a:lnTo>
                        <a:pt x="44" y="64"/>
                      </a:lnTo>
                      <a:lnTo>
                        <a:pt x="41" y="61"/>
                      </a:lnTo>
                      <a:lnTo>
                        <a:pt x="43" y="59"/>
                      </a:lnTo>
                      <a:lnTo>
                        <a:pt x="45" y="60"/>
                      </a:lnTo>
                      <a:close/>
                      <a:moveTo>
                        <a:pt x="41" y="58"/>
                      </a:moveTo>
                      <a:lnTo>
                        <a:pt x="51" y="30"/>
                      </a:lnTo>
                      <a:lnTo>
                        <a:pt x="56" y="32"/>
                      </a:lnTo>
                      <a:lnTo>
                        <a:pt x="45" y="60"/>
                      </a:lnTo>
                      <a:lnTo>
                        <a:pt x="41" y="58"/>
                      </a:lnTo>
                      <a:close/>
                      <a:moveTo>
                        <a:pt x="51" y="30"/>
                      </a:moveTo>
                      <a:lnTo>
                        <a:pt x="61" y="2"/>
                      </a:lnTo>
                      <a:lnTo>
                        <a:pt x="66" y="4"/>
                      </a:lnTo>
                      <a:lnTo>
                        <a:pt x="56" y="32"/>
                      </a:lnTo>
                      <a:lnTo>
                        <a:pt x="51" y="30"/>
                      </a:lnTo>
                      <a:close/>
                      <a:moveTo>
                        <a:pt x="63" y="1"/>
                      </a:moveTo>
                      <a:lnTo>
                        <a:pt x="67" y="0"/>
                      </a:lnTo>
                      <a:lnTo>
                        <a:pt x="66" y="4"/>
                      </a:lnTo>
                      <a:lnTo>
                        <a:pt x="64" y="3"/>
                      </a:lnTo>
                      <a:lnTo>
                        <a:pt x="63" y="1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44" name="Freeform 116"/>
                <p:cNvSpPr>
                  <a:spLocks noChangeAspect="1"/>
                </p:cNvSpPr>
                <p:nvPr/>
              </p:nvSpPr>
              <p:spPr bwMode="auto">
                <a:xfrm>
                  <a:off x="7352" y="8445"/>
                  <a:ext cx="218" cy="210"/>
                </a:xfrm>
                <a:custGeom>
                  <a:avLst/>
                  <a:gdLst>
                    <a:gd name="T0" fmla="*/ 0 w 29"/>
                    <a:gd name="T1" fmla="*/ 210 h 28"/>
                    <a:gd name="T2" fmla="*/ 105 w 29"/>
                    <a:gd name="T3" fmla="*/ 195 h 28"/>
                    <a:gd name="T4" fmla="*/ 218 w 29"/>
                    <a:gd name="T5" fmla="*/ 173 h 28"/>
                    <a:gd name="T6" fmla="*/ 150 w 29"/>
                    <a:gd name="T7" fmla="*/ 83 h 28"/>
                    <a:gd name="T8" fmla="*/ 75 w 29"/>
                    <a:gd name="T9" fmla="*/ 0 h 28"/>
                    <a:gd name="T10" fmla="*/ 38 w 29"/>
                    <a:gd name="T11" fmla="*/ 105 h 28"/>
                    <a:gd name="T12" fmla="*/ 0 w 29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0" y="28"/>
                      </a:moveTo>
                      <a:lnTo>
                        <a:pt x="14" y="26"/>
                      </a:lnTo>
                      <a:lnTo>
                        <a:pt x="29" y="23"/>
                      </a:lnTo>
                      <a:lnTo>
                        <a:pt x="20" y="11"/>
                      </a:lnTo>
                      <a:lnTo>
                        <a:pt x="10" y="0"/>
                      </a:lnTo>
                      <a:lnTo>
                        <a:pt x="5" y="1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45" name="Freeform 117"/>
                <p:cNvSpPr>
                  <a:spLocks noChangeAspect="1" noEditPoints="1"/>
                </p:cNvSpPr>
                <p:nvPr/>
              </p:nvSpPr>
              <p:spPr bwMode="auto">
                <a:xfrm>
                  <a:off x="7322" y="8408"/>
                  <a:ext cx="286" cy="270"/>
                </a:xfrm>
                <a:custGeom>
                  <a:avLst/>
                  <a:gdLst>
                    <a:gd name="T0" fmla="*/ 23 w 38"/>
                    <a:gd name="T1" fmla="*/ 232 h 36"/>
                    <a:gd name="T2" fmla="*/ 135 w 38"/>
                    <a:gd name="T3" fmla="*/ 210 h 36"/>
                    <a:gd name="T4" fmla="*/ 143 w 38"/>
                    <a:gd name="T5" fmla="*/ 248 h 36"/>
                    <a:gd name="T6" fmla="*/ 30 w 38"/>
                    <a:gd name="T7" fmla="*/ 263 h 36"/>
                    <a:gd name="T8" fmla="*/ 23 w 38"/>
                    <a:gd name="T9" fmla="*/ 232 h 36"/>
                    <a:gd name="T10" fmla="*/ 135 w 38"/>
                    <a:gd name="T11" fmla="*/ 210 h 36"/>
                    <a:gd name="T12" fmla="*/ 248 w 38"/>
                    <a:gd name="T13" fmla="*/ 195 h 36"/>
                    <a:gd name="T14" fmla="*/ 256 w 38"/>
                    <a:gd name="T15" fmla="*/ 225 h 36"/>
                    <a:gd name="T16" fmla="*/ 143 w 38"/>
                    <a:gd name="T17" fmla="*/ 248 h 36"/>
                    <a:gd name="T18" fmla="*/ 135 w 38"/>
                    <a:gd name="T19" fmla="*/ 210 h 36"/>
                    <a:gd name="T20" fmla="*/ 263 w 38"/>
                    <a:gd name="T21" fmla="*/ 195 h 36"/>
                    <a:gd name="T22" fmla="*/ 286 w 38"/>
                    <a:gd name="T23" fmla="*/ 225 h 36"/>
                    <a:gd name="T24" fmla="*/ 256 w 38"/>
                    <a:gd name="T25" fmla="*/ 225 h 36"/>
                    <a:gd name="T26" fmla="*/ 248 w 38"/>
                    <a:gd name="T27" fmla="*/ 210 h 36"/>
                    <a:gd name="T28" fmla="*/ 263 w 38"/>
                    <a:gd name="T29" fmla="*/ 195 h 36"/>
                    <a:gd name="T30" fmla="*/ 233 w 38"/>
                    <a:gd name="T31" fmla="*/ 217 h 36"/>
                    <a:gd name="T32" fmla="*/ 166 w 38"/>
                    <a:gd name="T33" fmla="*/ 135 h 36"/>
                    <a:gd name="T34" fmla="*/ 188 w 38"/>
                    <a:gd name="T35" fmla="*/ 112 h 36"/>
                    <a:gd name="T36" fmla="*/ 263 w 38"/>
                    <a:gd name="T37" fmla="*/ 195 h 36"/>
                    <a:gd name="T38" fmla="*/ 233 w 38"/>
                    <a:gd name="T39" fmla="*/ 217 h 36"/>
                    <a:gd name="T40" fmla="*/ 166 w 38"/>
                    <a:gd name="T41" fmla="*/ 135 h 36"/>
                    <a:gd name="T42" fmla="*/ 90 w 38"/>
                    <a:gd name="T43" fmla="*/ 52 h 36"/>
                    <a:gd name="T44" fmla="*/ 120 w 38"/>
                    <a:gd name="T45" fmla="*/ 22 h 36"/>
                    <a:gd name="T46" fmla="*/ 188 w 38"/>
                    <a:gd name="T47" fmla="*/ 112 h 36"/>
                    <a:gd name="T48" fmla="*/ 166 w 38"/>
                    <a:gd name="T49" fmla="*/ 135 h 36"/>
                    <a:gd name="T50" fmla="*/ 90 w 38"/>
                    <a:gd name="T51" fmla="*/ 30 h 36"/>
                    <a:gd name="T52" fmla="*/ 98 w 38"/>
                    <a:gd name="T53" fmla="*/ 0 h 36"/>
                    <a:gd name="T54" fmla="*/ 120 w 38"/>
                    <a:gd name="T55" fmla="*/ 22 h 36"/>
                    <a:gd name="T56" fmla="*/ 105 w 38"/>
                    <a:gd name="T57" fmla="*/ 37 h 36"/>
                    <a:gd name="T58" fmla="*/ 90 w 38"/>
                    <a:gd name="T59" fmla="*/ 30 h 36"/>
                    <a:gd name="T60" fmla="*/ 120 w 38"/>
                    <a:gd name="T61" fmla="*/ 45 h 36"/>
                    <a:gd name="T62" fmla="*/ 83 w 38"/>
                    <a:gd name="T63" fmla="*/ 150 h 36"/>
                    <a:gd name="T64" fmla="*/ 53 w 38"/>
                    <a:gd name="T65" fmla="*/ 135 h 36"/>
                    <a:gd name="T66" fmla="*/ 90 w 38"/>
                    <a:gd name="T67" fmla="*/ 30 h 36"/>
                    <a:gd name="T68" fmla="*/ 120 w 38"/>
                    <a:gd name="T69" fmla="*/ 45 h 36"/>
                    <a:gd name="T70" fmla="*/ 83 w 38"/>
                    <a:gd name="T71" fmla="*/ 150 h 36"/>
                    <a:gd name="T72" fmla="*/ 45 w 38"/>
                    <a:gd name="T73" fmla="*/ 255 h 36"/>
                    <a:gd name="T74" fmla="*/ 8 w 38"/>
                    <a:gd name="T75" fmla="*/ 240 h 36"/>
                    <a:gd name="T76" fmla="*/ 53 w 38"/>
                    <a:gd name="T77" fmla="*/ 135 h 36"/>
                    <a:gd name="T78" fmla="*/ 83 w 38"/>
                    <a:gd name="T79" fmla="*/ 150 h 36"/>
                    <a:gd name="T80" fmla="*/ 30 w 38"/>
                    <a:gd name="T81" fmla="*/ 263 h 36"/>
                    <a:gd name="T82" fmla="*/ 0 w 38"/>
                    <a:gd name="T83" fmla="*/ 270 h 36"/>
                    <a:gd name="T84" fmla="*/ 8 w 38"/>
                    <a:gd name="T85" fmla="*/ 240 h 36"/>
                    <a:gd name="T86" fmla="*/ 30 w 38"/>
                    <a:gd name="T87" fmla="*/ 248 h 36"/>
                    <a:gd name="T88" fmla="*/ 30 w 38"/>
                    <a:gd name="T89" fmla="*/ 263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3" y="31"/>
                      </a:moveTo>
                      <a:lnTo>
                        <a:pt x="18" y="28"/>
                      </a:lnTo>
                      <a:lnTo>
                        <a:pt x="19" y="33"/>
                      </a:lnTo>
                      <a:lnTo>
                        <a:pt x="4" y="35"/>
                      </a:lnTo>
                      <a:lnTo>
                        <a:pt x="3" y="31"/>
                      </a:lnTo>
                      <a:close/>
                      <a:moveTo>
                        <a:pt x="18" y="28"/>
                      </a:moveTo>
                      <a:lnTo>
                        <a:pt x="33" y="26"/>
                      </a:lnTo>
                      <a:lnTo>
                        <a:pt x="34" y="30"/>
                      </a:lnTo>
                      <a:lnTo>
                        <a:pt x="19" y="33"/>
                      </a:lnTo>
                      <a:lnTo>
                        <a:pt x="18" y="28"/>
                      </a:lnTo>
                      <a:close/>
                      <a:moveTo>
                        <a:pt x="35" y="26"/>
                      </a:moveTo>
                      <a:lnTo>
                        <a:pt x="38" y="30"/>
                      </a:lnTo>
                      <a:lnTo>
                        <a:pt x="34" y="30"/>
                      </a:lnTo>
                      <a:lnTo>
                        <a:pt x="33" y="28"/>
                      </a:lnTo>
                      <a:lnTo>
                        <a:pt x="35" y="26"/>
                      </a:lnTo>
                      <a:close/>
                      <a:moveTo>
                        <a:pt x="31" y="29"/>
                      </a:moveTo>
                      <a:lnTo>
                        <a:pt x="22" y="18"/>
                      </a:lnTo>
                      <a:lnTo>
                        <a:pt x="25" y="15"/>
                      </a:lnTo>
                      <a:lnTo>
                        <a:pt x="35" y="26"/>
                      </a:lnTo>
                      <a:lnTo>
                        <a:pt x="31" y="29"/>
                      </a:lnTo>
                      <a:close/>
                      <a:moveTo>
                        <a:pt x="22" y="18"/>
                      </a:moveTo>
                      <a:lnTo>
                        <a:pt x="12" y="7"/>
                      </a:lnTo>
                      <a:lnTo>
                        <a:pt x="16" y="3"/>
                      </a:lnTo>
                      <a:lnTo>
                        <a:pt x="25" y="15"/>
                      </a:lnTo>
                      <a:lnTo>
                        <a:pt x="22" y="18"/>
                      </a:lnTo>
                      <a:close/>
                      <a:moveTo>
                        <a:pt x="12" y="4"/>
                      </a:moveTo>
                      <a:lnTo>
                        <a:pt x="13" y="0"/>
                      </a:lnTo>
                      <a:lnTo>
                        <a:pt x="16" y="3"/>
                      </a:lnTo>
                      <a:lnTo>
                        <a:pt x="14" y="5"/>
                      </a:lnTo>
                      <a:lnTo>
                        <a:pt x="12" y="4"/>
                      </a:lnTo>
                      <a:close/>
                      <a:moveTo>
                        <a:pt x="16" y="6"/>
                      </a:moveTo>
                      <a:lnTo>
                        <a:pt x="11" y="20"/>
                      </a:lnTo>
                      <a:lnTo>
                        <a:pt x="7" y="18"/>
                      </a:lnTo>
                      <a:lnTo>
                        <a:pt x="12" y="4"/>
                      </a:lnTo>
                      <a:lnTo>
                        <a:pt x="16" y="6"/>
                      </a:lnTo>
                      <a:close/>
                      <a:moveTo>
                        <a:pt x="11" y="20"/>
                      </a:moveTo>
                      <a:lnTo>
                        <a:pt x="6" y="34"/>
                      </a:lnTo>
                      <a:lnTo>
                        <a:pt x="1" y="32"/>
                      </a:lnTo>
                      <a:lnTo>
                        <a:pt x="7" y="18"/>
                      </a:lnTo>
                      <a:lnTo>
                        <a:pt x="11" y="20"/>
                      </a:lnTo>
                      <a:close/>
                      <a:moveTo>
                        <a:pt x="4" y="35"/>
                      </a:moveTo>
                      <a:lnTo>
                        <a:pt x="0" y="36"/>
                      </a:lnTo>
                      <a:lnTo>
                        <a:pt x="1" y="32"/>
                      </a:lnTo>
                      <a:lnTo>
                        <a:pt x="4" y="33"/>
                      </a:lnTo>
                      <a:lnTo>
                        <a:pt x="4" y="35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46" name="Freeform 118"/>
                <p:cNvSpPr>
                  <a:spLocks noChangeAspect="1"/>
                </p:cNvSpPr>
                <p:nvPr/>
              </p:nvSpPr>
              <p:spPr bwMode="auto">
                <a:xfrm>
                  <a:off x="7555" y="8715"/>
                  <a:ext cx="218" cy="210"/>
                </a:xfrm>
                <a:custGeom>
                  <a:avLst/>
                  <a:gdLst>
                    <a:gd name="T0" fmla="*/ 0 w 29"/>
                    <a:gd name="T1" fmla="*/ 210 h 28"/>
                    <a:gd name="T2" fmla="*/ 113 w 29"/>
                    <a:gd name="T3" fmla="*/ 188 h 28"/>
                    <a:gd name="T4" fmla="*/ 218 w 29"/>
                    <a:gd name="T5" fmla="*/ 173 h 28"/>
                    <a:gd name="T6" fmla="*/ 150 w 29"/>
                    <a:gd name="T7" fmla="*/ 83 h 28"/>
                    <a:gd name="T8" fmla="*/ 75 w 29"/>
                    <a:gd name="T9" fmla="*/ 0 h 28"/>
                    <a:gd name="T10" fmla="*/ 38 w 29"/>
                    <a:gd name="T11" fmla="*/ 105 h 28"/>
                    <a:gd name="T12" fmla="*/ 0 w 29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0" y="28"/>
                      </a:moveTo>
                      <a:lnTo>
                        <a:pt x="15" y="25"/>
                      </a:lnTo>
                      <a:lnTo>
                        <a:pt x="29" y="23"/>
                      </a:lnTo>
                      <a:lnTo>
                        <a:pt x="20" y="11"/>
                      </a:lnTo>
                      <a:lnTo>
                        <a:pt x="10" y="0"/>
                      </a:lnTo>
                      <a:lnTo>
                        <a:pt x="5" y="1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47" name="Freeform 119"/>
                <p:cNvSpPr>
                  <a:spLocks noChangeAspect="1" noEditPoints="1"/>
                </p:cNvSpPr>
                <p:nvPr/>
              </p:nvSpPr>
              <p:spPr bwMode="auto">
                <a:xfrm>
                  <a:off x="7525" y="8678"/>
                  <a:ext cx="286" cy="270"/>
                </a:xfrm>
                <a:custGeom>
                  <a:avLst/>
                  <a:gdLst>
                    <a:gd name="T0" fmla="*/ 23 w 38"/>
                    <a:gd name="T1" fmla="*/ 232 h 36"/>
                    <a:gd name="T2" fmla="*/ 135 w 38"/>
                    <a:gd name="T3" fmla="*/ 210 h 36"/>
                    <a:gd name="T4" fmla="*/ 143 w 38"/>
                    <a:gd name="T5" fmla="*/ 248 h 36"/>
                    <a:gd name="T6" fmla="*/ 30 w 38"/>
                    <a:gd name="T7" fmla="*/ 263 h 36"/>
                    <a:gd name="T8" fmla="*/ 23 w 38"/>
                    <a:gd name="T9" fmla="*/ 232 h 36"/>
                    <a:gd name="T10" fmla="*/ 135 w 38"/>
                    <a:gd name="T11" fmla="*/ 210 h 36"/>
                    <a:gd name="T12" fmla="*/ 248 w 38"/>
                    <a:gd name="T13" fmla="*/ 195 h 36"/>
                    <a:gd name="T14" fmla="*/ 256 w 38"/>
                    <a:gd name="T15" fmla="*/ 225 h 36"/>
                    <a:gd name="T16" fmla="*/ 143 w 38"/>
                    <a:gd name="T17" fmla="*/ 248 h 36"/>
                    <a:gd name="T18" fmla="*/ 135 w 38"/>
                    <a:gd name="T19" fmla="*/ 210 h 36"/>
                    <a:gd name="T20" fmla="*/ 263 w 38"/>
                    <a:gd name="T21" fmla="*/ 195 h 36"/>
                    <a:gd name="T22" fmla="*/ 286 w 38"/>
                    <a:gd name="T23" fmla="*/ 225 h 36"/>
                    <a:gd name="T24" fmla="*/ 256 w 38"/>
                    <a:gd name="T25" fmla="*/ 225 h 36"/>
                    <a:gd name="T26" fmla="*/ 248 w 38"/>
                    <a:gd name="T27" fmla="*/ 210 h 36"/>
                    <a:gd name="T28" fmla="*/ 263 w 38"/>
                    <a:gd name="T29" fmla="*/ 195 h 36"/>
                    <a:gd name="T30" fmla="*/ 241 w 38"/>
                    <a:gd name="T31" fmla="*/ 217 h 36"/>
                    <a:gd name="T32" fmla="*/ 166 w 38"/>
                    <a:gd name="T33" fmla="*/ 135 h 36"/>
                    <a:gd name="T34" fmla="*/ 196 w 38"/>
                    <a:gd name="T35" fmla="*/ 112 h 36"/>
                    <a:gd name="T36" fmla="*/ 263 w 38"/>
                    <a:gd name="T37" fmla="*/ 195 h 36"/>
                    <a:gd name="T38" fmla="*/ 241 w 38"/>
                    <a:gd name="T39" fmla="*/ 217 h 36"/>
                    <a:gd name="T40" fmla="*/ 166 w 38"/>
                    <a:gd name="T41" fmla="*/ 135 h 36"/>
                    <a:gd name="T42" fmla="*/ 90 w 38"/>
                    <a:gd name="T43" fmla="*/ 52 h 36"/>
                    <a:gd name="T44" fmla="*/ 120 w 38"/>
                    <a:gd name="T45" fmla="*/ 22 h 36"/>
                    <a:gd name="T46" fmla="*/ 196 w 38"/>
                    <a:gd name="T47" fmla="*/ 112 h 36"/>
                    <a:gd name="T48" fmla="*/ 166 w 38"/>
                    <a:gd name="T49" fmla="*/ 135 h 36"/>
                    <a:gd name="T50" fmla="*/ 90 w 38"/>
                    <a:gd name="T51" fmla="*/ 30 h 36"/>
                    <a:gd name="T52" fmla="*/ 98 w 38"/>
                    <a:gd name="T53" fmla="*/ 0 h 36"/>
                    <a:gd name="T54" fmla="*/ 120 w 38"/>
                    <a:gd name="T55" fmla="*/ 22 h 36"/>
                    <a:gd name="T56" fmla="*/ 105 w 38"/>
                    <a:gd name="T57" fmla="*/ 37 h 36"/>
                    <a:gd name="T58" fmla="*/ 90 w 38"/>
                    <a:gd name="T59" fmla="*/ 30 h 36"/>
                    <a:gd name="T60" fmla="*/ 120 w 38"/>
                    <a:gd name="T61" fmla="*/ 45 h 36"/>
                    <a:gd name="T62" fmla="*/ 83 w 38"/>
                    <a:gd name="T63" fmla="*/ 150 h 36"/>
                    <a:gd name="T64" fmla="*/ 53 w 38"/>
                    <a:gd name="T65" fmla="*/ 135 h 36"/>
                    <a:gd name="T66" fmla="*/ 90 w 38"/>
                    <a:gd name="T67" fmla="*/ 30 h 36"/>
                    <a:gd name="T68" fmla="*/ 120 w 38"/>
                    <a:gd name="T69" fmla="*/ 45 h 36"/>
                    <a:gd name="T70" fmla="*/ 83 w 38"/>
                    <a:gd name="T71" fmla="*/ 150 h 36"/>
                    <a:gd name="T72" fmla="*/ 45 w 38"/>
                    <a:gd name="T73" fmla="*/ 255 h 36"/>
                    <a:gd name="T74" fmla="*/ 15 w 38"/>
                    <a:gd name="T75" fmla="*/ 240 h 36"/>
                    <a:gd name="T76" fmla="*/ 53 w 38"/>
                    <a:gd name="T77" fmla="*/ 135 h 36"/>
                    <a:gd name="T78" fmla="*/ 83 w 38"/>
                    <a:gd name="T79" fmla="*/ 150 h 36"/>
                    <a:gd name="T80" fmla="*/ 30 w 38"/>
                    <a:gd name="T81" fmla="*/ 263 h 36"/>
                    <a:gd name="T82" fmla="*/ 0 w 38"/>
                    <a:gd name="T83" fmla="*/ 270 h 36"/>
                    <a:gd name="T84" fmla="*/ 15 w 38"/>
                    <a:gd name="T85" fmla="*/ 240 h 36"/>
                    <a:gd name="T86" fmla="*/ 30 w 38"/>
                    <a:gd name="T87" fmla="*/ 248 h 36"/>
                    <a:gd name="T88" fmla="*/ 30 w 38"/>
                    <a:gd name="T89" fmla="*/ 263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3" y="31"/>
                      </a:moveTo>
                      <a:lnTo>
                        <a:pt x="18" y="28"/>
                      </a:lnTo>
                      <a:lnTo>
                        <a:pt x="19" y="33"/>
                      </a:lnTo>
                      <a:lnTo>
                        <a:pt x="4" y="35"/>
                      </a:lnTo>
                      <a:lnTo>
                        <a:pt x="3" y="31"/>
                      </a:lnTo>
                      <a:close/>
                      <a:moveTo>
                        <a:pt x="18" y="28"/>
                      </a:moveTo>
                      <a:lnTo>
                        <a:pt x="33" y="26"/>
                      </a:lnTo>
                      <a:lnTo>
                        <a:pt x="34" y="30"/>
                      </a:lnTo>
                      <a:lnTo>
                        <a:pt x="19" y="33"/>
                      </a:lnTo>
                      <a:lnTo>
                        <a:pt x="18" y="28"/>
                      </a:lnTo>
                      <a:close/>
                      <a:moveTo>
                        <a:pt x="35" y="26"/>
                      </a:moveTo>
                      <a:lnTo>
                        <a:pt x="38" y="30"/>
                      </a:lnTo>
                      <a:lnTo>
                        <a:pt x="34" y="30"/>
                      </a:lnTo>
                      <a:lnTo>
                        <a:pt x="33" y="28"/>
                      </a:lnTo>
                      <a:lnTo>
                        <a:pt x="35" y="26"/>
                      </a:lnTo>
                      <a:close/>
                      <a:moveTo>
                        <a:pt x="32" y="29"/>
                      </a:moveTo>
                      <a:lnTo>
                        <a:pt x="22" y="18"/>
                      </a:lnTo>
                      <a:lnTo>
                        <a:pt x="26" y="15"/>
                      </a:lnTo>
                      <a:lnTo>
                        <a:pt x="35" y="26"/>
                      </a:lnTo>
                      <a:lnTo>
                        <a:pt x="32" y="29"/>
                      </a:lnTo>
                      <a:close/>
                      <a:moveTo>
                        <a:pt x="22" y="18"/>
                      </a:moveTo>
                      <a:lnTo>
                        <a:pt x="12" y="7"/>
                      </a:lnTo>
                      <a:lnTo>
                        <a:pt x="16" y="3"/>
                      </a:lnTo>
                      <a:lnTo>
                        <a:pt x="26" y="15"/>
                      </a:lnTo>
                      <a:lnTo>
                        <a:pt x="22" y="18"/>
                      </a:lnTo>
                      <a:close/>
                      <a:moveTo>
                        <a:pt x="12" y="4"/>
                      </a:moveTo>
                      <a:lnTo>
                        <a:pt x="13" y="0"/>
                      </a:lnTo>
                      <a:lnTo>
                        <a:pt x="16" y="3"/>
                      </a:lnTo>
                      <a:lnTo>
                        <a:pt x="14" y="5"/>
                      </a:lnTo>
                      <a:lnTo>
                        <a:pt x="12" y="4"/>
                      </a:lnTo>
                      <a:close/>
                      <a:moveTo>
                        <a:pt x="16" y="6"/>
                      </a:moveTo>
                      <a:lnTo>
                        <a:pt x="11" y="20"/>
                      </a:lnTo>
                      <a:lnTo>
                        <a:pt x="7" y="18"/>
                      </a:lnTo>
                      <a:lnTo>
                        <a:pt x="12" y="4"/>
                      </a:lnTo>
                      <a:lnTo>
                        <a:pt x="16" y="6"/>
                      </a:lnTo>
                      <a:close/>
                      <a:moveTo>
                        <a:pt x="11" y="20"/>
                      </a:moveTo>
                      <a:lnTo>
                        <a:pt x="6" y="34"/>
                      </a:lnTo>
                      <a:lnTo>
                        <a:pt x="2" y="32"/>
                      </a:lnTo>
                      <a:lnTo>
                        <a:pt x="7" y="18"/>
                      </a:lnTo>
                      <a:lnTo>
                        <a:pt x="11" y="20"/>
                      </a:lnTo>
                      <a:close/>
                      <a:moveTo>
                        <a:pt x="4" y="35"/>
                      </a:moveTo>
                      <a:lnTo>
                        <a:pt x="0" y="36"/>
                      </a:lnTo>
                      <a:lnTo>
                        <a:pt x="2" y="32"/>
                      </a:lnTo>
                      <a:lnTo>
                        <a:pt x="4" y="33"/>
                      </a:lnTo>
                      <a:lnTo>
                        <a:pt x="4" y="35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48" name="Freeform 120"/>
                <p:cNvSpPr>
                  <a:spLocks noChangeAspect="1"/>
                </p:cNvSpPr>
                <p:nvPr/>
              </p:nvSpPr>
              <p:spPr bwMode="auto">
                <a:xfrm>
                  <a:off x="6211" y="10516"/>
                  <a:ext cx="443" cy="420"/>
                </a:xfrm>
                <a:custGeom>
                  <a:avLst/>
                  <a:gdLst>
                    <a:gd name="T0" fmla="*/ 443 w 59"/>
                    <a:gd name="T1" fmla="*/ 420 h 56"/>
                    <a:gd name="T2" fmla="*/ 218 w 59"/>
                    <a:gd name="T3" fmla="*/ 383 h 56"/>
                    <a:gd name="T4" fmla="*/ 0 w 59"/>
                    <a:gd name="T5" fmla="*/ 345 h 56"/>
                    <a:gd name="T6" fmla="*/ 143 w 59"/>
                    <a:gd name="T7" fmla="*/ 173 h 56"/>
                    <a:gd name="T8" fmla="*/ 285 w 59"/>
                    <a:gd name="T9" fmla="*/ 0 h 56"/>
                    <a:gd name="T10" fmla="*/ 368 w 59"/>
                    <a:gd name="T11" fmla="*/ 210 h 56"/>
                    <a:gd name="T12" fmla="*/ 443 w 59"/>
                    <a:gd name="T13" fmla="*/ 42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59" y="56"/>
                      </a:moveTo>
                      <a:lnTo>
                        <a:pt x="29" y="51"/>
                      </a:lnTo>
                      <a:lnTo>
                        <a:pt x="0" y="46"/>
                      </a:lnTo>
                      <a:lnTo>
                        <a:pt x="19" y="23"/>
                      </a:lnTo>
                      <a:lnTo>
                        <a:pt x="38" y="0"/>
                      </a:lnTo>
                      <a:lnTo>
                        <a:pt x="49" y="28"/>
                      </a:lnTo>
                      <a:lnTo>
                        <a:pt x="59" y="56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49" name="Freeform 121"/>
                <p:cNvSpPr>
                  <a:spLocks noChangeAspect="1" noEditPoints="1"/>
                </p:cNvSpPr>
                <p:nvPr/>
              </p:nvSpPr>
              <p:spPr bwMode="auto">
                <a:xfrm>
                  <a:off x="6173" y="10479"/>
                  <a:ext cx="511" cy="480"/>
                </a:xfrm>
                <a:custGeom>
                  <a:avLst/>
                  <a:gdLst>
                    <a:gd name="T0" fmla="*/ 473 w 68"/>
                    <a:gd name="T1" fmla="*/ 472 h 64"/>
                    <a:gd name="T2" fmla="*/ 256 w 68"/>
                    <a:gd name="T3" fmla="*/ 435 h 64"/>
                    <a:gd name="T4" fmla="*/ 263 w 68"/>
                    <a:gd name="T5" fmla="*/ 405 h 64"/>
                    <a:gd name="T6" fmla="*/ 481 w 68"/>
                    <a:gd name="T7" fmla="*/ 442 h 64"/>
                    <a:gd name="T8" fmla="*/ 473 w 68"/>
                    <a:gd name="T9" fmla="*/ 472 h 64"/>
                    <a:gd name="T10" fmla="*/ 256 w 68"/>
                    <a:gd name="T11" fmla="*/ 435 h 64"/>
                    <a:gd name="T12" fmla="*/ 38 w 68"/>
                    <a:gd name="T13" fmla="*/ 397 h 64"/>
                    <a:gd name="T14" fmla="*/ 38 w 68"/>
                    <a:gd name="T15" fmla="*/ 360 h 64"/>
                    <a:gd name="T16" fmla="*/ 263 w 68"/>
                    <a:gd name="T17" fmla="*/ 405 h 64"/>
                    <a:gd name="T18" fmla="*/ 256 w 68"/>
                    <a:gd name="T19" fmla="*/ 435 h 64"/>
                    <a:gd name="T20" fmla="*/ 38 w 68"/>
                    <a:gd name="T21" fmla="*/ 397 h 64"/>
                    <a:gd name="T22" fmla="*/ 0 w 68"/>
                    <a:gd name="T23" fmla="*/ 390 h 64"/>
                    <a:gd name="T24" fmla="*/ 23 w 68"/>
                    <a:gd name="T25" fmla="*/ 367 h 64"/>
                    <a:gd name="T26" fmla="*/ 38 w 68"/>
                    <a:gd name="T27" fmla="*/ 382 h 64"/>
                    <a:gd name="T28" fmla="*/ 38 w 68"/>
                    <a:gd name="T29" fmla="*/ 397 h 64"/>
                    <a:gd name="T30" fmla="*/ 23 w 68"/>
                    <a:gd name="T31" fmla="*/ 367 h 64"/>
                    <a:gd name="T32" fmla="*/ 165 w 68"/>
                    <a:gd name="T33" fmla="*/ 195 h 64"/>
                    <a:gd name="T34" fmla="*/ 195 w 68"/>
                    <a:gd name="T35" fmla="*/ 217 h 64"/>
                    <a:gd name="T36" fmla="*/ 53 w 68"/>
                    <a:gd name="T37" fmla="*/ 390 h 64"/>
                    <a:gd name="T38" fmla="*/ 23 w 68"/>
                    <a:gd name="T39" fmla="*/ 367 h 64"/>
                    <a:gd name="T40" fmla="*/ 165 w 68"/>
                    <a:gd name="T41" fmla="*/ 195 h 64"/>
                    <a:gd name="T42" fmla="*/ 316 w 68"/>
                    <a:gd name="T43" fmla="*/ 22 h 64"/>
                    <a:gd name="T44" fmla="*/ 338 w 68"/>
                    <a:gd name="T45" fmla="*/ 45 h 64"/>
                    <a:gd name="T46" fmla="*/ 195 w 68"/>
                    <a:gd name="T47" fmla="*/ 217 h 64"/>
                    <a:gd name="T48" fmla="*/ 165 w 68"/>
                    <a:gd name="T49" fmla="*/ 195 h 64"/>
                    <a:gd name="T50" fmla="*/ 316 w 68"/>
                    <a:gd name="T51" fmla="*/ 22 h 64"/>
                    <a:gd name="T52" fmla="*/ 331 w 68"/>
                    <a:gd name="T53" fmla="*/ 0 h 64"/>
                    <a:gd name="T54" fmla="*/ 346 w 68"/>
                    <a:gd name="T55" fmla="*/ 30 h 64"/>
                    <a:gd name="T56" fmla="*/ 323 w 68"/>
                    <a:gd name="T57" fmla="*/ 37 h 64"/>
                    <a:gd name="T58" fmla="*/ 316 w 68"/>
                    <a:gd name="T59" fmla="*/ 22 h 64"/>
                    <a:gd name="T60" fmla="*/ 346 w 68"/>
                    <a:gd name="T61" fmla="*/ 30 h 64"/>
                    <a:gd name="T62" fmla="*/ 421 w 68"/>
                    <a:gd name="T63" fmla="*/ 240 h 64"/>
                    <a:gd name="T64" fmla="*/ 383 w 68"/>
                    <a:gd name="T65" fmla="*/ 255 h 64"/>
                    <a:gd name="T66" fmla="*/ 308 w 68"/>
                    <a:gd name="T67" fmla="*/ 45 h 64"/>
                    <a:gd name="T68" fmla="*/ 346 w 68"/>
                    <a:gd name="T69" fmla="*/ 30 h 64"/>
                    <a:gd name="T70" fmla="*/ 421 w 68"/>
                    <a:gd name="T71" fmla="*/ 240 h 64"/>
                    <a:gd name="T72" fmla="*/ 496 w 68"/>
                    <a:gd name="T73" fmla="*/ 450 h 64"/>
                    <a:gd name="T74" fmla="*/ 466 w 68"/>
                    <a:gd name="T75" fmla="*/ 465 h 64"/>
                    <a:gd name="T76" fmla="*/ 383 w 68"/>
                    <a:gd name="T77" fmla="*/ 255 h 64"/>
                    <a:gd name="T78" fmla="*/ 421 w 68"/>
                    <a:gd name="T79" fmla="*/ 240 h 64"/>
                    <a:gd name="T80" fmla="*/ 496 w 68"/>
                    <a:gd name="T81" fmla="*/ 450 h 64"/>
                    <a:gd name="T82" fmla="*/ 511 w 68"/>
                    <a:gd name="T83" fmla="*/ 480 h 64"/>
                    <a:gd name="T84" fmla="*/ 473 w 68"/>
                    <a:gd name="T85" fmla="*/ 472 h 64"/>
                    <a:gd name="T86" fmla="*/ 481 w 68"/>
                    <a:gd name="T87" fmla="*/ 457 h 64"/>
                    <a:gd name="T88" fmla="*/ 496 w 68"/>
                    <a:gd name="T89" fmla="*/ 450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8"/>
                    <a:gd name="T136" fmla="*/ 0 h 64"/>
                    <a:gd name="T137" fmla="*/ 68 w 68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8" h="64">
                      <a:moveTo>
                        <a:pt x="63" y="63"/>
                      </a:moveTo>
                      <a:lnTo>
                        <a:pt x="34" y="58"/>
                      </a:lnTo>
                      <a:lnTo>
                        <a:pt x="35" y="54"/>
                      </a:lnTo>
                      <a:lnTo>
                        <a:pt x="64" y="59"/>
                      </a:lnTo>
                      <a:lnTo>
                        <a:pt x="63" y="63"/>
                      </a:lnTo>
                      <a:close/>
                      <a:moveTo>
                        <a:pt x="34" y="58"/>
                      </a:moveTo>
                      <a:lnTo>
                        <a:pt x="5" y="53"/>
                      </a:lnTo>
                      <a:lnTo>
                        <a:pt x="5" y="48"/>
                      </a:lnTo>
                      <a:lnTo>
                        <a:pt x="35" y="54"/>
                      </a:lnTo>
                      <a:lnTo>
                        <a:pt x="34" y="58"/>
                      </a:lnTo>
                      <a:close/>
                      <a:moveTo>
                        <a:pt x="5" y="53"/>
                      </a:moveTo>
                      <a:lnTo>
                        <a:pt x="0" y="52"/>
                      </a:lnTo>
                      <a:lnTo>
                        <a:pt x="3" y="49"/>
                      </a:lnTo>
                      <a:lnTo>
                        <a:pt x="5" y="51"/>
                      </a:lnTo>
                      <a:lnTo>
                        <a:pt x="5" y="53"/>
                      </a:lnTo>
                      <a:close/>
                      <a:moveTo>
                        <a:pt x="3" y="49"/>
                      </a:moveTo>
                      <a:lnTo>
                        <a:pt x="22" y="26"/>
                      </a:lnTo>
                      <a:lnTo>
                        <a:pt x="26" y="29"/>
                      </a:lnTo>
                      <a:lnTo>
                        <a:pt x="7" y="52"/>
                      </a:lnTo>
                      <a:lnTo>
                        <a:pt x="3" y="49"/>
                      </a:lnTo>
                      <a:close/>
                      <a:moveTo>
                        <a:pt x="22" y="26"/>
                      </a:moveTo>
                      <a:lnTo>
                        <a:pt x="42" y="3"/>
                      </a:lnTo>
                      <a:lnTo>
                        <a:pt x="45" y="6"/>
                      </a:lnTo>
                      <a:lnTo>
                        <a:pt x="26" y="29"/>
                      </a:lnTo>
                      <a:lnTo>
                        <a:pt x="22" y="26"/>
                      </a:lnTo>
                      <a:close/>
                      <a:moveTo>
                        <a:pt x="42" y="3"/>
                      </a:moveTo>
                      <a:lnTo>
                        <a:pt x="44" y="0"/>
                      </a:lnTo>
                      <a:lnTo>
                        <a:pt x="46" y="4"/>
                      </a:lnTo>
                      <a:lnTo>
                        <a:pt x="43" y="5"/>
                      </a:lnTo>
                      <a:lnTo>
                        <a:pt x="42" y="3"/>
                      </a:lnTo>
                      <a:close/>
                      <a:moveTo>
                        <a:pt x="46" y="4"/>
                      </a:moveTo>
                      <a:lnTo>
                        <a:pt x="56" y="32"/>
                      </a:lnTo>
                      <a:lnTo>
                        <a:pt x="51" y="34"/>
                      </a:lnTo>
                      <a:lnTo>
                        <a:pt x="41" y="6"/>
                      </a:lnTo>
                      <a:lnTo>
                        <a:pt x="46" y="4"/>
                      </a:lnTo>
                      <a:close/>
                      <a:moveTo>
                        <a:pt x="56" y="32"/>
                      </a:moveTo>
                      <a:lnTo>
                        <a:pt x="66" y="60"/>
                      </a:lnTo>
                      <a:lnTo>
                        <a:pt x="62" y="62"/>
                      </a:lnTo>
                      <a:lnTo>
                        <a:pt x="51" y="34"/>
                      </a:lnTo>
                      <a:lnTo>
                        <a:pt x="56" y="32"/>
                      </a:lnTo>
                      <a:close/>
                      <a:moveTo>
                        <a:pt x="66" y="60"/>
                      </a:moveTo>
                      <a:lnTo>
                        <a:pt x="68" y="64"/>
                      </a:lnTo>
                      <a:lnTo>
                        <a:pt x="63" y="63"/>
                      </a:lnTo>
                      <a:lnTo>
                        <a:pt x="64" y="61"/>
                      </a:lnTo>
                      <a:lnTo>
                        <a:pt x="66" y="6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50" name="Freeform 122"/>
                <p:cNvSpPr>
                  <a:spLocks noChangeAspect="1"/>
                </p:cNvSpPr>
                <p:nvPr/>
              </p:nvSpPr>
              <p:spPr bwMode="auto">
                <a:xfrm>
                  <a:off x="6331" y="10884"/>
                  <a:ext cx="225" cy="210"/>
                </a:xfrm>
                <a:custGeom>
                  <a:avLst/>
                  <a:gdLst>
                    <a:gd name="T0" fmla="*/ 0 w 30"/>
                    <a:gd name="T1" fmla="*/ 0 h 28"/>
                    <a:gd name="T2" fmla="*/ 113 w 30"/>
                    <a:gd name="T3" fmla="*/ 15 h 28"/>
                    <a:gd name="T4" fmla="*/ 225 w 30"/>
                    <a:gd name="T5" fmla="*/ 38 h 28"/>
                    <a:gd name="T6" fmla="*/ 150 w 30"/>
                    <a:gd name="T7" fmla="*/ 128 h 28"/>
                    <a:gd name="T8" fmla="*/ 75 w 30"/>
                    <a:gd name="T9" fmla="*/ 210 h 28"/>
                    <a:gd name="T10" fmla="*/ 38 w 30"/>
                    <a:gd name="T11" fmla="*/ 105 h 28"/>
                    <a:gd name="T12" fmla="*/ 0 w 30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0" y="0"/>
                      </a:moveTo>
                      <a:lnTo>
                        <a:pt x="15" y="2"/>
                      </a:lnTo>
                      <a:lnTo>
                        <a:pt x="30" y="5"/>
                      </a:lnTo>
                      <a:lnTo>
                        <a:pt x="20" y="17"/>
                      </a:lnTo>
                      <a:lnTo>
                        <a:pt x="10" y="28"/>
                      </a:lnTo>
                      <a:lnTo>
                        <a:pt x="5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51" name="Freeform 123"/>
                <p:cNvSpPr>
                  <a:spLocks noChangeAspect="1" noEditPoints="1"/>
                </p:cNvSpPr>
                <p:nvPr/>
              </p:nvSpPr>
              <p:spPr bwMode="auto">
                <a:xfrm>
                  <a:off x="6301" y="10861"/>
                  <a:ext cx="285" cy="271"/>
                </a:xfrm>
                <a:custGeom>
                  <a:avLst/>
                  <a:gdLst>
                    <a:gd name="T0" fmla="*/ 37 w 38"/>
                    <a:gd name="T1" fmla="*/ 0 h 36"/>
                    <a:gd name="T2" fmla="*/ 143 w 38"/>
                    <a:gd name="T3" fmla="*/ 23 h 36"/>
                    <a:gd name="T4" fmla="*/ 135 w 38"/>
                    <a:gd name="T5" fmla="*/ 60 h 36"/>
                    <a:gd name="T6" fmla="*/ 30 w 38"/>
                    <a:gd name="T7" fmla="*/ 38 h 36"/>
                    <a:gd name="T8" fmla="*/ 37 w 38"/>
                    <a:gd name="T9" fmla="*/ 0 h 36"/>
                    <a:gd name="T10" fmla="*/ 143 w 38"/>
                    <a:gd name="T11" fmla="*/ 23 h 36"/>
                    <a:gd name="T12" fmla="*/ 255 w 38"/>
                    <a:gd name="T13" fmla="*/ 45 h 36"/>
                    <a:gd name="T14" fmla="*/ 248 w 38"/>
                    <a:gd name="T15" fmla="*/ 75 h 36"/>
                    <a:gd name="T16" fmla="*/ 135 w 38"/>
                    <a:gd name="T17" fmla="*/ 60 h 36"/>
                    <a:gd name="T18" fmla="*/ 143 w 38"/>
                    <a:gd name="T19" fmla="*/ 23 h 36"/>
                    <a:gd name="T20" fmla="*/ 255 w 38"/>
                    <a:gd name="T21" fmla="*/ 45 h 36"/>
                    <a:gd name="T22" fmla="*/ 285 w 38"/>
                    <a:gd name="T23" fmla="*/ 45 h 36"/>
                    <a:gd name="T24" fmla="*/ 263 w 38"/>
                    <a:gd name="T25" fmla="*/ 75 h 36"/>
                    <a:gd name="T26" fmla="*/ 255 w 38"/>
                    <a:gd name="T27" fmla="*/ 60 h 36"/>
                    <a:gd name="T28" fmla="*/ 255 w 38"/>
                    <a:gd name="T29" fmla="*/ 45 h 36"/>
                    <a:gd name="T30" fmla="*/ 263 w 38"/>
                    <a:gd name="T31" fmla="*/ 75 h 36"/>
                    <a:gd name="T32" fmla="*/ 195 w 38"/>
                    <a:gd name="T33" fmla="*/ 158 h 36"/>
                    <a:gd name="T34" fmla="*/ 165 w 38"/>
                    <a:gd name="T35" fmla="*/ 136 h 36"/>
                    <a:gd name="T36" fmla="*/ 240 w 38"/>
                    <a:gd name="T37" fmla="*/ 53 h 36"/>
                    <a:gd name="T38" fmla="*/ 263 w 38"/>
                    <a:gd name="T39" fmla="*/ 75 h 36"/>
                    <a:gd name="T40" fmla="*/ 195 w 38"/>
                    <a:gd name="T41" fmla="*/ 158 h 36"/>
                    <a:gd name="T42" fmla="*/ 120 w 38"/>
                    <a:gd name="T43" fmla="*/ 248 h 36"/>
                    <a:gd name="T44" fmla="*/ 90 w 38"/>
                    <a:gd name="T45" fmla="*/ 218 h 36"/>
                    <a:gd name="T46" fmla="*/ 165 w 38"/>
                    <a:gd name="T47" fmla="*/ 136 h 36"/>
                    <a:gd name="T48" fmla="*/ 195 w 38"/>
                    <a:gd name="T49" fmla="*/ 158 h 36"/>
                    <a:gd name="T50" fmla="*/ 120 w 38"/>
                    <a:gd name="T51" fmla="*/ 248 h 36"/>
                    <a:gd name="T52" fmla="*/ 97 w 38"/>
                    <a:gd name="T53" fmla="*/ 271 h 36"/>
                    <a:gd name="T54" fmla="*/ 90 w 38"/>
                    <a:gd name="T55" fmla="*/ 241 h 36"/>
                    <a:gd name="T56" fmla="*/ 105 w 38"/>
                    <a:gd name="T57" fmla="*/ 233 h 36"/>
                    <a:gd name="T58" fmla="*/ 120 w 38"/>
                    <a:gd name="T59" fmla="*/ 248 h 36"/>
                    <a:gd name="T60" fmla="*/ 90 w 38"/>
                    <a:gd name="T61" fmla="*/ 241 h 36"/>
                    <a:gd name="T62" fmla="*/ 52 w 38"/>
                    <a:gd name="T63" fmla="*/ 136 h 36"/>
                    <a:gd name="T64" fmla="*/ 82 w 38"/>
                    <a:gd name="T65" fmla="*/ 120 h 36"/>
                    <a:gd name="T66" fmla="*/ 128 w 38"/>
                    <a:gd name="T67" fmla="*/ 226 h 36"/>
                    <a:gd name="T68" fmla="*/ 90 w 38"/>
                    <a:gd name="T69" fmla="*/ 241 h 36"/>
                    <a:gd name="T70" fmla="*/ 52 w 38"/>
                    <a:gd name="T71" fmla="*/ 136 h 36"/>
                    <a:gd name="T72" fmla="*/ 15 w 38"/>
                    <a:gd name="T73" fmla="*/ 30 h 36"/>
                    <a:gd name="T74" fmla="*/ 45 w 38"/>
                    <a:gd name="T75" fmla="*/ 15 h 36"/>
                    <a:gd name="T76" fmla="*/ 82 w 38"/>
                    <a:gd name="T77" fmla="*/ 120 h 36"/>
                    <a:gd name="T78" fmla="*/ 52 w 38"/>
                    <a:gd name="T79" fmla="*/ 136 h 36"/>
                    <a:gd name="T80" fmla="*/ 15 w 38"/>
                    <a:gd name="T81" fmla="*/ 30 h 36"/>
                    <a:gd name="T82" fmla="*/ 0 w 38"/>
                    <a:gd name="T83" fmla="*/ 0 h 36"/>
                    <a:gd name="T84" fmla="*/ 37 w 38"/>
                    <a:gd name="T85" fmla="*/ 0 h 36"/>
                    <a:gd name="T86" fmla="*/ 30 w 38"/>
                    <a:gd name="T87" fmla="*/ 23 h 36"/>
                    <a:gd name="T88" fmla="*/ 15 w 38"/>
                    <a:gd name="T89" fmla="*/ 3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5" y="0"/>
                      </a:moveTo>
                      <a:lnTo>
                        <a:pt x="19" y="3"/>
                      </a:lnTo>
                      <a:lnTo>
                        <a:pt x="18" y="8"/>
                      </a:lnTo>
                      <a:lnTo>
                        <a:pt x="4" y="5"/>
                      </a:lnTo>
                      <a:lnTo>
                        <a:pt x="5" y="0"/>
                      </a:lnTo>
                      <a:close/>
                      <a:moveTo>
                        <a:pt x="19" y="3"/>
                      </a:moveTo>
                      <a:lnTo>
                        <a:pt x="34" y="6"/>
                      </a:lnTo>
                      <a:lnTo>
                        <a:pt x="33" y="10"/>
                      </a:lnTo>
                      <a:lnTo>
                        <a:pt x="18" y="8"/>
                      </a:lnTo>
                      <a:lnTo>
                        <a:pt x="19" y="3"/>
                      </a:lnTo>
                      <a:close/>
                      <a:moveTo>
                        <a:pt x="34" y="6"/>
                      </a:moveTo>
                      <a:lnTo>
                        <a:pt x="38" y="6"/>
                      </a:lnTo>
                      <a:lnTo>
                        <a:pt x="35" y="10"/>
                      </a:lnTo>
                      <a:lnTo>
                        <a:pt x="34" y="8"/>
                      </a:lnTo>
                      <a:lnTo>
                        <a:pt x="34" y="6"/>
                      </a:lnTo>
                      <a:close/>
                      <a:moveTo>
                        <a:pt x="35" y="10"/>
                      </a:moveTo>
                      <a:lnTo>
                        <a:pt x="26" y="21"/>
                      </a:lnTo>
                      <a:lnTo>
                        <a:pt x="22" y="18"/>
                      </a:lnTo>
                      <a:lnTo>
                        <a:pt x="32" y="7"/>
                      </a:lnTo>
                      <a:lnTo>
                        <a:pt x="35" y="10"/>
                      </a:lnTo>
                      <a:close/>
                      <a:moveTo>
                        <a:pt x="26" y="21"/>
                      </a:moveTo>
                      <a:lnTo>
                        <a:pt x="16" y="33"/>
                      </a:lnTo>
                      <a:lnTo>
                        <a:pt x="12" y="29"/>
                      </a:lnTo>
                      <a:lnTo>
                        <a:pt x="22" y="18"/>
                      </a:lnTo>
                      <a:lnTo>
                        <a:pt x="26" y="21"/>
                      </a:lnTo>
                      <a:close/>
                      <a:moveTo>
                        <a:pt x="16" y="33"/>
                      </a:moveTo>
                      <a:lnTo>
                        <a:pt x="13" y="36"/>
                      </a:lnTo>
                      <a:lnTo>
                        <a:pt x="12" y="32"/>
                      </a:lnTo>
                      <a:lnTo>
                        <a:pt x="14" y="31"/>
                      </a:lnTo>
                      <a:lnTo>
                        <a:pt x="16" y="33"/>
                      </a:lnTo>
                      <a:close/>
                      <a:moveTo>
                        <a:pt x="12" y="32"/>
                      </a:moveTo>
                      <a:lnTo>
                        <a:pt x="7" y="18"/>
                      </a:lnTo>
                      <a:lnTo>
                        <a:pt x="11" y="16"/>
                      </a:lnTo>
                      <a:lnTo>
                        <a:pt x="17" y="30"/>
                      </a:lnTo>
                      <a:lnTo>
                        <a:pt x="12" y="32"/>
                      </a:lnTo>
                      <a:close/>
                      <a:moveTo>
                        <a:pt x="7" y="18"/>
                      </a:moveTo>
                      <a:lnTo>
                        <a:pt x="2" y="4"/>
                      </a:lnTo>
                      <a:lnTo>
                        <a:pt x="6" y="2"/>
                      </a:lnTo>
                      <a:lnTo>
                        <a:pt x="11" y="16"/>
                      </a:lnTo>
                      <a:lnTo>
                        <a:pt x="7" y="18"/>
                      </a:lnTo>
                      <a:close/>
                      <a:moveTo>
                        <a:pt x="2" y="4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4" y="3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52" name="Freeform 124"/>
                <p:cNvSpPr>
                  <a:spLocks noChangeAspect="1"/>
                </p:cNvSpPr>
                <p:nvPr/>
              </p:nvSpPr>
              <p:spPr bwMode="auto">
                <a:xfrm>
                  <a:off x="6534" y="10614"/>
                  <a:ext cx="225" cy="210"/>
                </a:xfrm>
                <a:custGeom>
                  <a:avLst/>
                  <a:gdLst>
                    <a:gd name="T0" fmla="*/ 0 w 30"/>
                    <a:gd name="T1" fmla="*/ 0 h 28"/>
                    <a:gd name="T2" fmla="*/ 113 w 30"/>
                    <a:gd name="T3" fmla="*/ 15 h 28"/>
                    <a:gd name="T4" fmla="*/ 225 w 30"/>
                    <a:gd name="T5" fmla="*/ 38 h 28"/>
                    <a:gd name="T6" fmla="*/ 150 w 30"/>
                    <a:gd name="T7" fmla="*/ 128 h 28"/>
                    <a:gd name="T8" fmla="*/ 75 w 30"/>
                    <a:gd name="T9" fmla="*/ 210 h 28"/>
                    <a:gd name="T10" fmla="*/ 38 w 30"/>
                    <a:gd name="T11" fmla="*/ 105 h 28"/>
                    <a:gd name="T12" fmla="*/ 0 w 30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0" y="0"/>
                      </a:moveTo>
                      <a:lnTo>
                        <a:pt x="15" y="2"/>
                      </a:lnTo>
                      <a:lnTo>
                        <a:pt x="30" y="5"/>
                      </a:lnTo>
                      <a:lnTo>
                        <a:pt x="20" y="17"/>
                      </a:lnTo>
                      <a:lnTo>
                        <a:pt x="10" y="28"/>
                      </a:lnTo>
                      <a:lnTo>
                        <a:pt x="5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53" name="Freeform 125"/>
                <p:cNvSpPr>
                  <a:spLocks noChangeAspect="1" noEditPoints="1"/>
                </p:cNvSpPr>
                <p:nvPr/>
              </p:nvSpPr>
              <p:spPr bwMode="auto">
                <a:xfrm>
                  <a:off x="6511" y="10591"/>
                  <a:ext cx="278" cy="270"/>
                </a:xfrm>
                <a:custGeom>
                  <a:avLst/>
                  <a:gdLst>
                    <a:gd name="T0" fmla="*/ 30 w 37"/>
                    <a:gd name="T1" fmla="*/ 8 h 36"/>
                    <a:gd name="T2" fmla="*/ 135 w 37"/>
                    <a:gd name="T3" fmla="*/ 22 h 36"/>
                    <a:gd name="T4" fmla="*/ 135 w 37"/>
                    <a:gd name="T5" fmla="*/ 60 h 36"/>
                    <a:gd name="T6" fmla="*/ 23 w 37"/>
                    <a:gd name="T7" fmla="*/ 37 h 36"/>
                    <a:gd name="T8" fmla="*/ 30 w 37"/>
                    <a:gd name="T9" fmla="*/ 8 h 36"/>
                    <a:gd name="T10" fmla="*/ 135 w 37"/>
                    <a:gd name="T11" fmla="*/ 22 h 36"/>
                    <a:gd name="T12" fmla="*/ 248 w 37"/>
                    <a:gd name="T13" fmla="*/ 45 h 36"/>
                    <a:gd name="T14" fmla="*/ 240 w 37"/>
                    <a:gd name="T15" fmla="*/ 75 h 36"/>
                    <a:gd name="T16" fmla="*/ 135 w 37"/>
                    <a:gd name="T17" fmla="*/ 60 h 36"/>
                    <a:gd name="T18" fmla="*/ 135 w 37"/>
                    <a:gd name="T19" fmla="*/ 22 h 36"/>
                    <a:gd name="T20" fmla="*/ 248 w 37"/>
                    <a:gd name="T21" fmla="*/ 45 h 36"/>
                    <a:gd name="T22" fmla="*/ 278 w 37"/>
                    <a:gd name="T23" fmla="*/ 45 h 36"/>
                    <a:gd name="T24" fmla="*/ 263 w 37"/>
                    <a:gd name="T25" fmla="*/ 75 h 36"/>
                    <a:gd name="T26" fmla="*/ 248 w 37"/>
                    <a:gd name="T27" fmla="*/ 60 h 36"/>
                    <a:gd name="T28" fmla="*/ 248 w 37"/>
                    <a:gd name="T29" fmla="*/ 45 h 36"/>
                    <a:gd name="T30" fmla="*/ 263 w 37"/>
                    <a:gd name="T31" fmla="*/ 75 h 36"/>
                    <a:gd name="T32" fmla="*/ 188 w 37"/>
                    <a:gd name="T33" fmla="*/ 157 h 36"/>
                    <a:gd name="T34" fmla="*/ 158 w 37"/>
                    <a:gd name="T35" fmla="*/ 135 h 36"/>
                    <a:gd name="T36" fmla="*/ 233 w 37"/>
                    <a:gd name="T37" fmla="*/ 52 h 36"/>
                    <a:gd name="T38" fmla="*/ 263 w 37"/>
                    <a:gd name="T39" fmla="*/ 75 h 36"/>
                    <a:gd name="T40" fmla="*/ 188 w 37"/>
                    <a:gd name="T41" fmla="*/ 157 h 36"/>
                    <a:gd name="T42" fmla="*/ 113 w 37"/>
                    <a:gd name="T43" fmla="*/ 248 h 36"/>
                    <a:gd name="T44" fmla="*/ 90 w 37"/>
                    <a:gd name="T45" fmla="*/ 217 h 36"/>
                    <a:gd name="T46" fmla="*/ 158 w 37"/>
                    <a:gd name="T47" fmla="*/ 135 h 36"/>
                    <a:gd name="T48" fmla="*/ 188 w 37"/>
                    <a:gd name="T49" fmla="*/ 157 h 36"/>
                    <a:gd name="T50" fmla="*/ 113 w 37"/>
                    <a:gd name="T51" fmla="*/ 248 h 36"/>
                    <a:gd name="T52" fmla="*/ 98 w 37"/>
                    <a:gd name="T53" fmla="*/ 270 h 36"/>
                    <a:gd name="T54" fmla="*/ 83 w 37"/>
                    <a:gd name="T55" fmla="*/ 240 h 36"/>
                    <a:gd name="T56" fmla="*/ 98 w 37"/>
                    <a:gd name="T57" fmla="*/ 232 h 36"/>
                    <a:gd name="T58" fmla="*/ 113 w 37"/>
                    <a:gd name="T59" fmla="*/ 248 h 36"/>
                    <a:gd name="T60" fmla="*/ 83 w 37"/>
                    <a:gd name="T61" fmla="*/ 240 h 36"/>
                    <a:gd name="T62" fmla="*/ 45 w 37"/>
                    <a:gd name="T63" fmla="*/ 135 h 36"/>
                    <a:gd name="T64" fmla="*/ 83 w 37"/>
                    <a:gd name="T65" fmla="*/ 120 h 36"/>
                    <a:gd name="T66" fmla="*/ 120 w 37"/>
                    <a:gd name="T67" fmla="*/ 225 h 36"/>
                    <a:gd name="T68" fmla="*/ 83 w 37"/>
                    <a:gd name="T69" fmla="*/ 240 h 36"/>
                    <a:gd name="T70" fmla="*/ 45 w 37"/>
                    <a:gd name="T71" fmla="*/ 135 h 36"/>
                    <a:gd name="T72" fmla="*/ 8 w 37"/>
                    <a:gd name="T73" fmla="*/ 30 h 36"/>
                    <a:gd name="T74" fmla="*/ 38 w 37"/>
                    <a:gd name="T75" fmla="*/ 15 h 36"/>
                    <a:gd name="T76" fmla="*/ 83 w 37"/>
                    <a:gd name="T77" fmla="*/ 120 h 36"/>
                    <a:gd name="T78" fmla="*/ 45 w 37"/>
                    <a:gd name="T79" fmla="*/ 135 h 36"/>
                    <a:gd name="T80" fmla="*/ 8 w 37"/>
                    <a:gd name="T81" fmla="*/ 30 h 36"/>
                    <a:gd name="T82" fmla="*/ 0 w 37"/>
                    <a:gd name="T83" fmla="*/ 0 h 36"/>
                    <a:gd name="T84" fmla="*/ 30 w 37"/>
                    <a:gd name="T85" fmla="*/ 8 h 36"/>
                    <a:gd name="T86" fmla="*/ 23 w 37"/>
                    <a:gd name="T87" fmla="*/ 22 h 36"/>
                    <a:gd name="T88" fmla="*/ 8 w 37"/>
                    <a:gd name="T89" fmla="*/ 3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7"/>
                    <a:gd name="T136" fmla="*/ 0 h 36"/>
                    <a:gd name="T137" fmla="*/ 37 w 37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7" h="36">
                      <a:moveTo>
                        <a:pt x="4" y="1"/>
                      </a:moveTo>
                      <a:lnTo>
                        <a:pt x="18" y="3"/>
                      </a:lnTo>
                      <a:lnTo>
                        <a:pt x="18" y="8"/>
                      </a:lnTo>
                      <a:lnTo>
                        <a:pt x="3" y="5"/>
                      </a:lnTo>
                      <a:lnTo>
                        <a:pt x="4" y="1"/>
                      </a:lnTo>
                      <a:close/>
                      <a:moveTo>
                        <a:pt x="18" y="3"/>
                      </a:moveTo>
                      <a:lnTo>
                        <a:pt x="33" y="6"/>
                      </a:lnTo>
                      <a:lnTo>
                        <a:pt x="32" y="10"/>
                      </a:lnTo>
                      <a:lnTo>
                        <a:pt x="18" y="8"/>
                      </a:lnTo>
                      <a:lnTo>
                        <a:pt x="18" y="3"/>
                      </a:lnTo>
                      <a:close/>
                      <a:moveTo>
                        <a:pt x="33" y="6"/>
                      </a:moveTo>
                      <a:lnTo>
                        <a:pt x="37" y="6"/>
                      </a:lnTo>
                      <a:lnTo>
                        <a:pt x="35" y="10"/>
                      </a:lnTo>
                      <a:lnTo>
                        <a:pt x="33" y="8"/>
                      </a:lnTo>
                      <a:lnTo>
                        <a:pt x="33" y="6"/>
                      </a:lnTo>
                      <a:close/>
                      <a:moveTo>
                        <a:pt x="35" y="10"/>
                      </a:moveTo>
                      <a:lnTo>
                        <a:pt x="25" y="21"/>
                      </a:lnTo>
                      <a:lnTo>
                        <a:pt x="21" y="18"/>
                      </a:lnTo>
                      <a:lnTo>
                        <a:pt x="31" y="7"/>
                      </a:lnTo>
                      <a:lnTo>
                        <a:pt x="35" y="10"/>
                      </a:lnTo>
                      <a:close/>
                      <a:moveTo>
                        <a:pt x="25" y="21"/>
                      </a:moveTo>
                      <a:lnTo>
                        <a:pt x="15" y="33"/>
                      </a:lnTo>
                      <a:lnTo>
                        <a:pt x="12" y="29"/>
                      </a:lnTo>
                      <a:lnTo>
                        <a:pt x="21" y="18"/>
                      </a:lnTo>
                      <a:lnTo>
                        <a:pt x="25" y="21"/>
                      </a:lnTo>
                      <a:close/>
                      <a:moveTo>
                        <a:pt x="15" y="33"/>
                      </a:moveTo>
                      <a:lnTo>
                        <a:pt x="13" y="36"/>
                      </a:lnTo>
                      <a:lnTo>
                        <a:pt x="11" y="32"/>
                      </a:lnTo>
                      <a:lnTo>
                        <a:pt x="13" y="31"/>
                      </a:lnTo>
                      <a:lnTo>
                        <a:pt x="15" y="33"/>
                      </a:lnTo>
                      <a:close/>
                      <a:moveTo>
                        <a:pt x="11" y="32"/>
                      </a:moveTo>
                      <a:lnTo>
                        <a:pt x="6" y="18"/>
                      </a:lnTo>
                      <a:lnTo>
                        <a:pt x="11" y="16"/>
                      </a:lnTo>
                      <a:lnTo>
                        <a:pt x="16" y="30"/>
                      </a:lnTo>
                      <a:lnTo>
                        <a:pt x="11" y="32"/>
                      </a:lnTo>
                      <a:close/>
                      <a:moveTo>
                        <a:pt x="6" y="18"/>
                      </a:moveTo>
                      <a:lnTo>
                        <a:pt x="1" y="4"/>
                      </a:lnTo>
                      <a:lnTo>
                        <a:pt x="5" y="2"/>
                      </a:lnTo>
                      <a:lnTo>
                        <a:pt x="11" y="16"/>
                      </a:lnTo>
                      <a:lnTo>
                        <a:pt x="6" y="18"/>
                      </a:lnTo>
                      <a:close/>
                      <a:moveTo>
                        <a:pt x="1" y="4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54" name="Freeform 126"/>
                <p:cNvSpPr>
                  <a:spLocks noChangeAspect="1"/>
                </p:cNvSpPr>
                <p:nvPr/>
              </p:nvSpPr>
              <p:spPr bwMode="auto">
                <a:xfrm>
                  <a:off x="6617" y="9698"/>
                  <a:ext cx="886" cy="848"/>
                </a:xfrm>
                <a:custGeom>
                  <a:avLst/>
                  <a:gdLst>
                    <a:gd name="T0" fmla="*/ 886 w 118"/>
                    <a:gd name="T1" fmla="*/ 848 h 113"/>
                    <a:gd name="T2" fmla="*/ 443 w 118"/>
                    <a:gd name="T3" fmla="*/ 765 h 113"/>
                    <a:gd name="T4" fmla="*/ 0 w 118"/>
                    <a:gd name="T5" fmla="*/ 690 h 113"/>
                    <a:gd name="T6" fmla="*/ 293 w 118"/>
                    <a:gd name="T7" fmla="*/ 345 h 113"/>
                    <a:gd name="T8" fmla="*/ 578 w 118"/>
                    <a:gd name="T9" fmla="*/ 0 h 113"/>
                    <a:gd name="T10" fmla="*/ 728 w 118"/>
                    <a:gd name="T11" fmla="*/ 420 h 113"/>
                    <a:gd name="T12" fmla="*/ 886 w 118"/>
                    <a:gd name="T13" fmla="*/ 848 h 1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8"/>
                    <a:gd name="T22" fmla="*/ 0 h 113"/>
                    <a:gd name="T23" fmla="*/ 118 w 118"/>
                    <a:gd name="T24" fmla="*/ 113 h 1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8" h="113">
                      <a:moveTo>
                        <a:pt x="118" y="113"/>
                      </a:moveTo>
                      <a:lnTo>
                        <a:pt x="59" y="102"/>
                      </a:lnTo>
                      <a:lnTo>
                        <a:pt x="0" y="92"/>
                      </a:lnTo>
                      <a:lnTo>
                        <a:pt x="39" y="46"/>
                      </a:lnTo>
                      <a:lnTo>
                        <a:pt x="77" y="0"/>
                      </a:lnTo>
                      <a:lnTo>
                        <a:pt x="97" y="56"/>
                      </a:lnTo>
                      <a:lnTo>
                        <a:pt x="118" y="113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55" name="Freeform 127"/>
                <p:cNvSpPr>
                  <a:spLocks noChangeAspect="1" noEditPoints="1"/>
                </p:cNvSpPr>
                <p:nvPr/>
              </p:nvSpPr>
              <p:spPr bwMode="auto">
                <a:xfrm>
                  <a:off x="6586" y="9668"/>
                  <a:ext cx="947" cy="901"/>
                </a:xfrm>
                <a:custGeom>
                  <a:avLst/>
                  <a:gdLst>
                    <a:gd name="T0" fmla="*/ 917 w 126"/>
                    <a:gd name="T1" fmla="*/ 893 h 120"/>
                    <a:gd name="T2" fmla="*/ 474 w 126"/>
                    <a:gd name="T3" fmla="*/ 818 h 120"/>
                    <a:gd name="T4" fmla="*/ 474 w 126"/>
                    <a:gd name="T5" fmla="*/ 781 h 120"/>
                    <a:gd name="T6" fmla="*/ 917 w 126"/>
                    <a:gd name="T7" fmla="*/ 856 h 120"/>
                    <a:gd name="T8" fmla="*/ 917 w 126"/>
                    <a:gd name="T9" fmla="*/ 893 h 120"/>
                    <a:gd name="T10" fmla="*/ 474 w 126"/>
                    <a:gd name="T11" fmla="*/ 818 h 120"/>
                    <a:gd name="T12" fmla="*/ 30 w 126"/>
                    <a:gd name="T13" fmla="*/ 736 h 120"/>
                    <a:gd name="T14" fmla="*/ 30 w 126"/>
                    <a:gd name="T15" fmla="*/ 706 h 120"/>
                    <a:gd name="T16" fmla="*/ 474 w 126"/>
                    <a:gd name="T17" fmla="*/ 781 h 120"/>
                    <a:gd name="T18" fmla="*/ 474 w 126"/>
                    <a:gd name="T19" fmla="*/ 818 h 120"/>
                    <a:gd name="T20" fmla="*/ 30 w 126"/>
                    <a:gd name="T21" fmla="*/ 736 h 120"/>
                    <a:gd name="T22" fmla="*/ 0 w 126"/>
                    <a:gd name="T23" fmla="*/ 736 h 120"/>
                    <a:gd name="T24" fmla="*/ 15 w 126"/>
                    <a:gd name="T25" fmla="*/ 706 h 120"/>
                    <a:gd name="T26" fmla="*/ 30 w 126"/>
                    <a:gd name="T27" fmla="*/ 721 h 120"/>
                    <a:gd name="T28" fmla="*/ 30 w 126"/>
                    <a:gd name="T29" fmla="*/ 736 h 120"/>
                    <a:gd name="T30" fmla="*/ 15 w 126"/>
                    <a:gd name="T31" fmla="*/ 706 h 120"/>
                    <a:gd name="T32" fmla="*/ 308 w 126"/>
                    <a:gd name="T33" fmla="*/ 368 h 120"/>
                    <a:gd name="T34" fmla="*/ 331 w 126"/>
                    <a:gd name="T35" fmla="*/ 390 h 120"/>
                    <a:gd name="T36" fmla="*/ 45 w 126"/>
                    <a:gd name="T37" fmla="*/ 728 h 120"/>
                    <a:gd name="T38" fmla="*/ 15 w 126"/>
                    <a:gd name="T39" fmla="*/ 706 h 120"/>
                    <a:gd name="T40" fmla="*/ 308 w 126"/>
                    <a:gd name="T41" fmla="*/ 368 h 120"/>
                    <a:gd name="T42" fmla="*/ 594 w 126"/>
                    <a:gd name="T43" fmla="*/ 23 h 120"/>
                    <a:gd name="T44" fmla="*/ 624 w 126"/>
                    <a:gd name="T45" fmla="*/ 45 h 120"/>
                    <a:gd name="T46" fmla="*/ 331 w 126"/>
                    <a:gd name="T47" fmla="*/ 390 h 120"/>
                    <a:gd name="T48" fmla="*/ 308 w 126"/>
                    <a:gd name="T49" fmla="*/ 368 h 120"/>
                    <a:gd name="T50" fmla="*/ 594 w 126"/>
                    <a:gd name="T51" fmla="*/ 23 h 120"/>
                    <a:gd name="T52" fmla="*/ 616 w 126"/>
                    <a:gd name="T53" fmla="*/ 0 h 120"/>
                    <a:gd name="T54" fmla="*/ 624 w 126"/>
                    <a:gd name="T55" fmla="*/ 23 h 120"/>
                    <a:gd name="T56" fmla="*/ 609 w 126"/>
                    <a:gd name="T57" fmla="*/ 30 h 120"/>
                    <a:gd name="T58" fmla="*/ 594 w 126"/>
                    <a:gd name="T59" fmla="*/ 23 h 120"/>
                    <a:gd name="T60" fmla="*/ 624 w 126"/>
                    <a:gd name="T61" fmla="*/ 23 h 120"/>
                    <a:gd name="T62" fmla="*/ 782 w 126"/>
                    <a:gd name="T63" fmla="*/ 451 h 120"/>
                    <a:gd name="T64" fmla="*/ 744 w 126"/>
                    <a:gd name="T65" fmla="*/ 458 h 120"/>
                    <a:gd name="T66" fmla="*/ 594 w 126"/>
                    <a:gd name="T67" fmla="*/ 38 h 120"/>
                    <a:gd name="T68" fmla="*/ 624 w 126"/>
                    <a:gd name="T69" fmla="*/ 23 h 120"/>
                    <a:gd name="T70" fmla="*/ 782 w 126"/>
                    <a:gd name="T71" fmla="*/ 451 h 120"/>
                    <a:gd name="T72" fmla="*/ 932 w 126"/>
                    <a:gd name="T73" fmla="*/ 871 h 120"/>
                    <a:gd name="T74" fmla="*/ 902 w 126"/>
                    <a:gd name="T75" fmla="*/ 886 h 120"/>
                    <a:gd name="T76" fmla="*/ 744 w 126"/>
                    <a:gd name="T77" fmla="*/ 458 h 120"/>
                    <a:gd name="T78" fmla="*/ 782 w 126"/>
                    <a:gd name="T79" fmla="*/ 451 h 120"/>
                    <a:gd name="T80" fmla="*/ 932 w 126"/>
                    <a:gd name="T81" fmla="*/ 871 h 120"/>
                    <a:gd name="T82" fmla="*/ 947 w 126"/>
                    <a:gd name="T83" fmla="*/ 901 h 120"/>
                    <a:gd name="T84" fmla="*/ 917 w 126"/>
                    <a:gd name="T85" fmla="*/ 893 h 120"/>
                    <a:gd name="T86" fmla="*/ 917 w 126"/>
                    <a:gd name="T87" fmla="*/ 878 h 120"/>
                    <a:gd name="T88" fmla="*/ 932 w 126"/>
                    <a:gd name="T89" fmla="*/ 871 h 1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26"/>
                    <a:gd name="T136" fmla="*/ 0 h 120"/>
                    <a:gd name="T137" fmla="*/ 126 w 126"/>
                    <a:gd name="T138" fmla="*/ 120 h 12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26" h="120">
                      <a:moveTo>
                        <a:pt x="122" y="119"/>
                      </a:moveTo>
                      <a:lnTo>
                        <a:pt x="63" y="109"/>
                      </a:lnTo>
                      <a:lnTo>
                        <a:pt x="63" y="104"/>
                      </a:lnTo>
                      <a:lnTo>
                        <a:pt x="122" y="114"/>
                      </a:lnTo>
                      <a:lnTo>
                        <a:pt x="122" y="119"/>
                      </a:lnTo>
                      <a:close/>
                      <a:moveTo>
                        <a:pt x="63" y="109"/>
                      </a:moveTo>
                      <a:lnTo>
                        <a:pt x="4" y="98"/>
                      </a:lnTo>
                      <a:lnTo>
                        <a:pt x="4" y="94"/>
                      </a:lnTo>
                      <a:lnTo>
                        <a:pt x="63" y="104"/>
                      </a:lnTo>
                      <a:lnTo>
                        <a:pt x="63" y="109"/>
                      </a:lnTo>
                      <a:close/>
                      <a:moveTo>
                        <a:pt x="4" y="98"/>
                      </a:moveTo>
                      <a:lnTo>
                        <a:pt x="0" y="98"/>
                      </a:lnTo>
                      <a:lnTo>
                        <a:pt x="2" y="94"/>
                      </a:lnTo>
                      <a:lnTo>
                        <a:pt x="4" y="96"/>
                      </a:lnTo>
                      <a:lnTo>
                        <a:pt x="4" y="98"/>
                      </a:lnTo>
                      <a:close/>
                      <a:moveTo>
                        <a:pt x="2" y="94"/>
                      </a:moveTo>
                      <a:lnTo>
                        <a:pt x="41" y="49"/>
                      </a:lnTo>
                      <a:lnTo>
                        <a:pt x="44" y="52"/>
                      </a:lnTo>
                      <a:lnTo>
                        <a:pt x="6" y="97"/>
                      </a:lnTo>
                      <a:lnTo>
                        <a:pt x="2" y="94"/>
                      </a:lnTo>
                      <a:close/>
                      <a:moveTo>
                        <a:pt x="41" y="49"/>
                      </a:moveTo>
                      <a:lnTo>
                        <a:pt x="79" y="3"/>
                      </a:lnTo>
                      <a:lnTo>
                        <a:pt x="83" y="6"/>
                      </a:lnTo>
                      <a:lnTo>
                        <a:pt x="44" y="52"/>
                      </a:lnTo>
                      <a:lnTo>
                        <a:pt x="41" y="49"/>
                      </a:lnTo>
                      <a:close/>
                      <a:moveTo>
                        <a:pt x="79" y="3"/>
                      </a:moveTo>
                      <a:lnTo>
                        <a:pt x="82" y="0"/>
                      </a:lnTo>
                      <a:lnTo>
                        <a:pt x="83" y="3"/>
                      </a:lnTo>
                      <a:lnTo>
                        <a:pt x="81" y="4"/>
                      </a:lnTo>
                      <a:lnTo>
                        <a:pt x="79" y="3"/>
                      </a:lnTo>
                      <a:close/>
                      <a:moveTo>
                        <a:pt x="83" y="3"/>
                      </a:moveTo>
                      <a:lnTo>
                        <a:pt x="104" y="60"/>
                      </a:lnTo>
                      <a:lnTo>
                        <a:pt x="99" y="61"/>
                      </a:lnTo>
                      <a:lnTo>
                        <a:pt x="79" y="5"/>
                      </a:lnTo>
                      <a:lnTo>
                        <a:pt x="83" y="3"/>
                      </a:lnTo>
                      <a:close/>
                      <a:moveTo>
                        <a:pt x="104" y="60"/>
                      </a:moveTo>
                      <a:lnTo>
                        <a:pt x="124" y="116"/>
                      </a:lnTo>
                      <a:lnTo>
                        <a:pt x="120" y="118"/>
                      </a:lnTo>
                      <a:lnTo>
                        <a:pt x="99" y="61"/>
                      </a:lnTo>
                      <a:lnTo>
                        <a:pt x="104" y="60"/>
                      </a:lnTo>
                      <a:close/>
                      <a:moveTo>
                        <a:pt x="124" y="116"/>
                      </a:moveTo>
                      <a:lnTo>
                        <a:pt x="126" y="120"/>
                      </a:lnTo>
                      <a:lnTo>
                        <a:pt x="122" y="119"/>
                      </a:lnTo>
                      <a:lnTo>
                        <a:pt x="122" y="117"/>
                      </a:lnTo>
                      <a:lnTo>
                        <a:pt x="124" y="116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56" name="Freeform 128"/>
                <p:cNvSpPr>
                  <a:spLocks noChangeAspect="1"/>
                </p:cNvSpPr>
                <p:nvPr/>
              </p:nvSpPr>
              <p:spPr bwMode="auto">
                <a:xfrm>
                  <a:off x="6872" y="10434"/>
                  <a:ext cx="443" cy="420"/>
                </a:xfrm>
                <a:custGeom>
                  <a:avLst/>
                  <a:gdLst>
                    <a:gd name="T0" fmla="*/ 0 w 59"/>
                    <a:gd name="T1" fmla="*/ 0 h 56"/>
                    <a:gd name="T2" fmla="*/ 225 w 59"/>
                    <a:gd name="T3" fmla="*/ 38 h 56"/>
                    <a:gd name="T4" fmla="*/ 443 w 59"/>
                    <a:gd name="T5" fmla="*/ 83 h 56"/>
                    <a:gd name="T6" fmla="*/ 300 w 59"/>
                    <a:gd name="T7" fmla="*/ 255 h 56"/>
                    <a:gd name="T8" fmla="*/ 158 w 59"/>
                    <a:gd name="T9" fmla="*/ 420 h 56"/>
                    <a:gd name="T10" fmla="*/ 83 w 59"/>
                    <a:gd name="T11" fmla="*/ 210 h 56"/>
                    <a:gd name="T12" fmla="*/ 0 w 59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0" y="0"/>
                      </a:moveTo>
                      <a:lnTo>
                        <a:pt x="30" y="5"/>
                      </a:lnTo>
                      <a:lnTo>
                        <a:pt x="59" y="11"/>
                      </a:lnTo>
                      <a:lnTo>
                        <a:pt x="40" y="34"/>
                      </a:lnTo>
                      <a:lnTo>
                        <a:pt x="21" y="56"/>
                      </a:lnTo>
                      <a:lnTo>
                        <a:pt x="11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57" name="Freeform 129"/>
                <p:cNvSpPr>
                  <a:spLocks noChangeAspect="1" noEditPoints="1"/>
                </p:cNvSpPr>
                <p:nvPr/>
              </p:nvSpPr>
              <p:spPr bwMode="auto">
                <a:xfrm>
                  <a:off x="6849" y="10411"/>
                  <a:ext cx="503" cy="480"/>
                </a:xfrm>
                <a:custGeom>
                  <a:avLst/>
                  <a:gdLst>
                    <a:gd name="T0" fmla="*/ 30 w 67"/>
                    <a:gd name="T1" fmla="*/ 8 h 64"/>
                    <a:gd name="T2" fmla="*/ 248 w 67"/>
                    <a:gd name="T3" fmla="*/ 45 h 64"/>
                    <a:gd name="T4" fmla="*/ 248 w 67"/>
                    <a:gd name="T5" fmla="*/ 82 h 64"/>
                    <a:gd name="T6" fmla="*/ 23 w 67"/>
                    <a:gd name="T7" fmla="*/ 45 h 64"/>
                    <a:gd name="T8" fmla="*/ 30 w 67"/>
                    <a:gd name="T9" fmla="*/ 8 h 64"/>
                    <a:gd name="T10" fmla="*/ 248 w 67"/>
                    <a:gd name="T11" fmla="*/ 45 h 64"/>
                    <a:gd name="T12" fmla="*/ 473 w 67"/>
                    <a:gd name="T13" fmla="*/ 82 h 64"/>
                    <a:gd name="T14" fmla="*/ 465 w 67"/>
                    <a:gd name="T15" fmla="*/ 120 h 64"/>
                    <a:gd name="T16" fmla="*/ 248 w 67"/>
                    <a:gd name="T17" fmla="*/ 82 h 64"/>
                    <a:gd name="T18" fmla="*/ 248 w 67"/>
                    <a:gd name="T19" fmla="*/ 45 h 64"/>
                    <a:gd name="T20" fmla="*/ 473 w 67"/>
                    <a:gd name="T21" fmla="*/ 82 h 64"/>
                    <a:gd name="T22" fmla="*/ 503 w 67"/>
                    <a:gd name="T23" fmla="*/ 90 h 64"/>
                    <a:gd name="T24" fmla="*/ 480 w 67"/>
                    <a:gd name="T25" fmla="*/ 112 h 64"/>
                    <a:gd name="T26" fmla="*/ 465 w 67"/>
                    <a:gd name="T27" fmla="*/ 105 h 64"/>
                    <a:gd name="T28" fmla="*/ 473 w 67"/>
                    <a:gd name="T29" fmla="*/ 82 h 64"/>
                    <a:gd name="T30" fmla="*/ 480 w 67"/>
                    <a:gd name="T31" fmla="*/ 112 h 64"/>
                    <a:gd name="T32" fmla="*/ 338 w 67"/>
                    <a:gd name="T33" fmla="*/ 285 h 64"/>
                    <a:gd name="T34" fmla="*/ 308 w 67"/>
                    <a:gd name="T35" fmla="*/ 262 h 64"/>
                    <a:gd name="T36" fmla="*/ 458 w 67"/>
                    <a:gd name="T37" fmla="*/ 90 h 64"/>
                    <a:gd name="T38" fmla="*/ 480 w 67"/>
                    <a:gd name="T39" fmla="*/ 112 h 64"/>
                    <a:gd name="T40" fmla="*/ 338 w 67"/>
                    <a:gd name="T41" fmla="*/ 285 h 64"/>
                    <a:gd name="T42" fmla="*/ 195 w 67"/>
                    <a:gd name="T43" fmla="*/ 457 h 64"/>
                    <a:gd name="T44" fmla="*/ 165 w 67"/>
                    <a:gd name="T45" fmla="*/ 435 h 64"/>
                    <a:gd name="T46" fmla="*/ 308 w 67"/>
                    <a:gd name="T47" fmla="*/ 262 h 64"/>
                    <a:gd name="T48" fmla="*/ 338 w 67"/>
                    <a:gd name="T49" fmla="*/ 285 h 64"/>
                    <a:gd name="T50" fmla="*/ 195 w 67"/>
                    <a:gd name="T51" fmla="*/ 457 h 64"/>
                    <a:gd name="T52" fmla="*/ 173 w 67"/>
                    <a:gd name="T53" fmla="*/ 480 h 64"/>
                    <a:gd name="T54" fmla="*/ 165 w 67"/>
                    <a:gd name="T55" fmla="*/ 450 h 64"/>
                    <a:gd name="T56" fmla="*/ 180 w 67"/>
                    <a:gd name="T57" fmla="*/ 442 h 64"/>
                    <a:gd name="T58" fmla="*/ 195 w 67"/>
                    <a:gd name="T59" fmla="*/ 457 h 64"/>
                    <a:gd name="T60" fmla="*/ 165 w 67"/>
                    <a:gd name="T61" fmla="*/ 450 h 64"/>
                    <a:gd name="T62" fmla="*/ 83 w 67"/>
                    <a:gd name="T63" fmla="*/ 240 h 64"/>
                    <a:gd name="T64" fmla="*/ 120 w 67"/>
                    <a:gd name="T65" fmla="*/ 232 h 64"/>
                    <a:gd name="T66" fmla="*/ 195 w 67"/>
                    <a:gd name="T67" fmla="*/ 442 h 64"/>
                    <a:gd name="T68" fmla="*/ 165 w 67"/>
                    <a:gd name="T69" fmla="*/ 450 h 64"/>
                    <a:gd name="T70" fmla="*/ 83 w 67"/>
                    <a:gd name="T71" fmla="*/ 240 h 64"/>
                    <a:gd name="T72" fmla="*/ 8 w 67"/>
                    <a:gd name="T73" fmla="*/ 30 h 64"/>
                    <a:gd name="T74" fmla="*/ 45 w 67"/>
                    <a:gd name="T75" fmla="*/ 15 h 64"/>
                    <a:gd name="T76" fmla="*/ 120 w 67"/>
                    <a:gd name="T77" fmla="*/ 232 h 64"/>
                    <a:gd name="T78" fmla="*/ 83 w 67"/>
                    <a:gd name="T79" fmla="*/ 240 h 64"/>
                    <a:gd name="T80" fmla="*/ 8 w 67"/>
                    <a:gd name="T81" fmla="*/ 30 h 64"/>
                    <a:gd name="T82" fmla="*/ 0 w 67"/>
                    <a:gd name="T83" fmla="*/ 0 h 64"/>
                    <a:gd name="T84" fmla="*/ 30 w 67"/>
                    <a:gd name="T85" fmla="*/ 8 h 64"/>
                    <a:gd name="T86" fmla="*/ 23 w 67"/>
                    <a:gd name="T87" fmla="*/ 22 h 64"/>
                    <a:gd name="T88" fmla="*/ 8 w 67"/>
                    <a:gd name="T89" fmla="*/ 30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4" y="1"/>
                      </a:moveTo>
                      <a:lnTo>
                        <a:pt x="33" y="6"/>
                      </a:lnTo>
                      <a:lnTo>
                        <a:pt x="33" y="11"/>
                      </a:lnTo>
                      <a:lnTo>
                        <a:pt x="3" y="6"/>
                      </a:lnTo>
                      <a:lnTo>
                        <a:pt x="4" y="1"/>
                      </a:lnTo>
                      <a:close/>
                      <a:moveTo>
                        <a:pt x="33" y="6"/>
                      </a:moveTo>
                      <a:lnTo>
                        <a:pt x="63" y="11"/>
                      </a:lnTo>
                      <a:lnTo>
                        <a:pt x="62" y="16"/>
                      </a:lnTo>
                      <a:lnTo>
                        <a:pt x="33" y="11"/>
                      </a:lnTo>
                      <a:lnTo>
                        <a:pt x="33" y="6"/>
                      </a:lnTo>
                      <a:close/>
                      <a:moveTo>
                        <a:pt x="63" y="11"/>
                      </a:moveTo>
                      <a:lnTo>
                        <a:pt x="67" y="12"/>
                      </a:lnTo>
                      <a:lnTo>
                        <a:pt x="64" y="15"/>
                      </a:lnTo>
                      <a:lnTo>
                        <a:pt x="62" y="14"/>
                      </a:lnTo>
                      <a:lnTo>
                        <a:pt x="63" y="11"/>
                      </a:lnTo>
                      <a:close/>
                      <a:moveTo>
                        <a:pt x="64" y="15"/>
                      </a:moveTo>
                      <a:lnTo>
                        <a:pt x="45" y="38"/>
                      </a:lnTo>
                      <a:lnTo>
                        <a:pt x="41" y="35"/>
                      </a:lnTo>
                      <a:lnTo>
                        <a:pt x="61" y="12"/>
                      </a:lnTo>
                      <a:lnTo>
                        <a:pt x="64" y="15"/>
                      </a:lnTo>
                      <a:close/>
                      <a:moveTo>
                        <a:pt x="45" y="38"/>
                      </a:moveTo>
                      <a:lnTo>
                        <a:pt x="26" y="61"/>
                      </a:lnTo>
                      <a:lnTo>
                        <a:pt x="22" y="58"/>
                      </a:lnTo>
                      <a:lnTo>
                        <a:pt x="41" y="35"/>
                      </a:lnTo>
                      <a:lnTo>
                        <a:pt x="45" y="38"/>
                      </a:lnTo>
                      <a:close/>
                      <a:moveTo>
                        <a:pt x="26" y="61"/>
                      </a:moveTo>
                      <a:lnTo>
                        <a:pt x="23" y="64"/>
                      </a:lnTo>
                      <a:lnTo>
                        <a:pt x="22" y="60"/>
                      </a:lnTo>
                      <a:lnTo>
                        <a:pt x="24" y="59"/>
                      </a:lnTo>
                      <a:lnTo>
                        <a:pt x="26" y="61"/>
                      </a:lnTo>
                      <a:close/>
                      <a:moveTo>
                        <a:pt x="22" y="60"/>
                      </a:moveTo>
                      <a:lnTo>
                        <a:pt x="11" y="32"/>
                      </a:lnTo>
                      <a:lnTo>
                        <a:pt x="16" y="31"/>
                      </a:lnTo>
                      <a:lnTo>
                        <a:pt x="26" y="59"/>
                      </a:lnTo>
                      <a:lnTo>
                        <a:pt x="22" y="60"/>
                      </a:lnTo>
                      <a:close/>
                      <a:moveTo>
                        <a:pt x="11" y="32"/>
                      </a:moveTo>
                      <a:lnTo>
                        <a:pt x="1" y="4"/>
                      </a:lnTo>
                      <a:lnTo>
                        <a:pt x="6" y="2"/>
                      </a:lnTo>
                      <a:lnTo>
                        <a:pt x="16" y="31"/>
                      </a:lnTo>
                      <a:lnTo>
                        <a:pt x="11" y="32"/>
                      </a:lnTo>
                      <a:close/>
                      <a:moveTo>
                        <a:pt x="1" y="4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58" name="Freeform 130"/>
                <p:cNvSpPr>
                  <a:spLocks noChangeAspect="1"/>
                </p:cNvSpPr>
                <p:nvPr/>
              </p:nvSpPr>
              <p:spPr bwMode="auto">
                <a:xfrm>
                  <a:off x="7090" y="10614"/>
                  <a:ext cx="225" cy="210"/>
                </a:xfrm>
                <a:custGeom>
                  <a:avLst/>
                  <a:gdLst>
                    <a:gd name="T0" fmla="*/ 225 w 30"/>
                    <a:gd name="T1" fmla="*/ 210 h 28"/>
                    <a:gd name="T2" fmla="*/ 113 w 30"/>
                    <a:gd name="T3" fmla="*/ 188 h 28"/>
                    <a:gd name="T4" fmla="*/ 0 w 30"/>
                    <a:gd name="T5" fmla="*/ 173 h 28"/>
                    <a:gd name="T6" fmla="*/ 75 w 30"/>
                    <a:gd name="T7" fmla="*/ 83 h 28"/>
                    <a:gd name="T8" fmla="*/ 150 w 30"/>
                    <a:gd name="T9" fmla="*/ 0 h 28"/>
                    <a:gd name="T10" fmla="*/ 188 w 30"/>
                    <a:gd name="T11" fmla="*/ 105 h 28"/>
                    <a:gd name="T12" fmla="*/ 225 w 30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30" y="28"/>
                      </a:moveTo>
                      <a:lnTo>
                        <a:pt x="15" y="25"/>
                      </a:lnTo>
                      <a:lnTo>
                        <a:pt x="0" y="23"/>
                      </a:lnTo>
                      <a:lnTo>
                        <a:pt x="10" y="11"/>
                      </a:lnTo>
                      <a:lnTo>
                        <a:pt x="20" y="0"/>
                      </a:lnTo>
                      <a:lnTo>
                        <a:pt x="25" y="14"/>
                      </a:lnTo>
                      <a:lnTo>
                        <a:pt x="30" y="28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59" name="Freeform 131"/>
                <p:cNvSpPr>
                  <a:spLocks noChangeAspect="1" noEditPoints="1"/>
                </p:cNvSpPr>
                <p:nvPr/>
              </p:nvSpPr>
              <p:spPr bwMode="auto">
                <a:xfrm>
                  <a:off x="7060" y="10576"/>
                  <a:ext cx="285" cy="270"/>
                </a:xfrm>
                <a:custGeom>
                  <a:avLst/>
                  <a:gdLst>
                    <a:gd name="T0" fmla="*/ 255 w 38"/>
                    <a:gd name="T1" fmla="*/ 263 h 36"/>
                    <a:gd name="T2" fmla="*/ 143 w 38"/>
                    <a:gd name="T3" fmla="*/ 248 h 36"/>
                    <a:gd name="T4" fmla="*/ 150 w 38"/>
                    <a:gd name="T5" fmla="*/ 210 h 36"/>
                    <a:gd name="T6" fmla="*/ 255 w 38"/>
                    <a:gd name="T7" fmla="*/ 225 h 36"/>
                    <a:gd name="T8" fmla="*/ 255 w 38"/>
                    <a:gd name="T9" fmla="*/ 263 h 36"/>
                    <a:gd name="T10" fmla="*/ 143 w 38"/>
                    <a:gd name="T11" fmla="*/ 248 h 36"/>
                    <a:gd name="T12" fmla="*/ 30 w 38"/>
                    <a:gd name="T13" fmla="*/ 225 h 36"/>
                    <a:gd name="T14" fmla="*/ 37 w 38"/>
                    <a:gd name="T15" fmla="*/ 187 h 36"/>
                    <a:gd name="T16" fmla="*/ 150 w 38"/>
                    <a:gd name="T17" fmla="*/ 210 h 36"/>
                    <a:gd name="T18" fmla="*/ 143 w 38"/>
                    <a:gd name="T19" fmla="*/ 248 h 36"/>
                    <a:gd name="T20" fmla="*/ 30 w 38"/>
                    <a:gd name="T21" fmla="*/ 225 h 36"/>
                    <a:gd name="T22" fmla="*/ 0 w 38"/>
                    <a:gd name="T23" fmla="*/ 217 h 36"/>
                    <a:gd name="T24" fmla="*/ 22 w 38"/>
                    <a:gd name="T25" fmla="*/ 195 h 36"/>
                    <a:gd name="T26" fmla="*/ 30 w 38"/>
                    <a:gd name="T27" fmla="*/ 210 h 36"/>
                    <a:gd name="T28" fmla="*/ 30 w 38"/>
                    <a:gd name="T29" fmla="*/ 225 h 36"/>
                    <a:gd name="T30" fmla="*/ 22 w 38"/>
                    <a:gd name="T31" fmla="*/ 195 h 36"/>
                    <a:gd name="T32" fmla="*/ 90 w 38"/>
                    <a:gd name="T33" fmla="*/ 112 h 36"/>
                    <a:gd name="T34" fmla="*/ 120 w 38"/>
                    <a:gd name="T35" fmla="*/ 135 h 36"/>
                    <a:gd name="T36" fmla="*/ 45 w 38"/>
                    <a:gd name="T37" fmla="*/ 217 h 36"/>
                    <a:gd name="T38" fmla="*/ 22 w 38"/>
                    <a:gd name="T39" fmla="*/ 195 h 36"/>
                    <a:gd name="T40" fmla="*/ 90 w 38"/>
                    <a:gd name="T41" fmla="*/ 112 h 36"/>
                    <a:gd name="T42" fmla="*/ 165 w 38"/>
                    <a:gd name="T43" fmla="*/ 22 h 36"/>
                    <a:gd name="T44" fmla="*/ 195 w 38"/>
                    <a:gd name="T45" fmla="*/ 45 h 36"/>
                    <a:gd name="T46" fmla="*/ 120 w 38"/>
                    <a:gd name="T47" fmla="*/ 135 h 36"/>
                    <a:gd name="T48" fmla="*/ 90 w 38"/>
                    <a:gd name="T49" fmla="*/ 112 h 36"/>
                    <a:gd name="T50" fmla="*/ 165 w 38"/>
                    <a:gd name="T51" fmla="*/ 22 h 36"/>
                    <a:gd name="T52" fmla="*/ 187 w 38"/>
                    <a:gd name="T53" fmla="*/ 0 h 36"/>
                    <a:gd name="T54" fmla="*/ 195 w 38"/>
                    <a:gd name="T55" fmla="*/ 30 h 36"/>
                    <a:gd name="T56" fmla="*/ 180 w 38"/>
                    <a:gd name="T57" fmla="*/ 37 h 36"/>
                    <a:gd name="T58" fmla="*/ 165 w 38"/>
                    <a:gd name="T59" fmla="*/ 22 h 36"/>
                    <a:gd name="T60" fmla="*/ 195 w 38"/>
                    <a:gd name="T61" fmla="*/ 30 h 36"/>
                    <a:gd name="T62" fmla="*/ 232 w 38"/>
                    <a:gd name="T63" fmla="*/ 135 h 36"/>
                    <a:gd name="T64" fmla="*/ 202 w 38"/>
                    <a:gd name="T65" fmla="*/ 150 h 36"/>
                    <a:gd name="T66" fmla="*/ 157 w 38"/>
                    <a:gd name="T67" fmla="*/ 45 h 36"/>
                    <a:gd name="T68" fmla="*/ 195 w 38"/>
                    <a:gd name="T69" fmla="*/ 30 h 36"/>
                    <a:gd name="T70" fmla="*/ 232 w 38"/>
                    <a:gd name="T71" fmla="*/ 135 h 36"/>
                    <a:gd name="T72" fmla="*/ 270 w 38"/>
                    <a:gd name="T73" fmla="*/ 240 h 36"/>
                    <a:gd name="T74" fmla="*/ 240 w 38"/>
                    <a:gd name="T75" fmla="*/ 255 h 36"/>
                    <a:gd name="T76" fmla="*/ 202 w 38"/>
                    <a:gd name="T77" fmla="*/ 150 h 36"/>
                    <a:gd name="T78" fmla="*/ 232 w 38"/>
                    <a:gd name="T79" fmla="*/ 135 h 36"/>
                    <a:gd name="T80" fmla="*/ 270 w 38"/>
                    <a:gd name="T81" fmla="*/ 240 h 36"/>
                    <a:gd name="T82" fmla="*/ 285 w 38"/>
                    <a:gd name="T83" fmla="*/ 270 h 36"/>
                    <a:gd name="T84" fmla="*/ 255 w 38"/>
                    <a:gd name="T85" fmla="*/ 263 h 36"/>
                    <a:gd name="T86" fmla="*/ 255 w 38"/>
                    <a:gd name="T87" fmla="*/ 248 h 36"/>
                    <a:gd name="T88" fmla="*/ 270 w 38"/>
                    <a:gd name="T89" fmla="*/ 24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34" y="35"/>
                      </a:moveTo>
                      <a:lnTo>
                        <a:pt x="19" y="33"/>
                      </a:lnTo>
                      <a:lnTo>
                        <a:pt x="20" y="28"/>
                      </a:lnTo>
                      <a:lnTo>
                        <a:pt x="34" y="30"/>
                      </a:lnTo>
                      <a:lnTo>
                        <a:pt x="34" y="35"/>
                      </a:lnTo>
                      <a:close/>
                      <a:moveTo>
                        <a:pt x="19" y="33"/>
                      </a:moveTo>
                      <a:lnTo>
                        <a:pt x="4" y="30"/>
                      </a:lnTo>
                      <a:lnTo>
                        <a:pt x="5" y="25"/>
                      </a:lnTo>
                      <a:lnTo>
                        <a:pt x="20" y="28"/>
                      </a:lnTo>
                      <a:lnTo>
                        <a:pt x="19" y="33"/>
                      </a:lnTo>
                      <a:close/>
                      <a:moveTo>
                        <a:pt x="4" y="30"/>
                      </a:moveTo>
                      <a:lnTo>
                        <a:pt x="0" y="29"/>
                      </a:lnTo>
                      <a:lnTo>
                        <a:pt x="3" y="26"/>
                      </a:lnTo>
                      <a:lnTo>
                        <a:pt x="4" y="28"/>
                      </a:lnTo>
                      <a:lnTo>
                        <a:pt x="4" y="30"/>
                      </a:lnTo>
                      <a:close/>
                      <a:moveTo>
                        <a:pt x="3" y="26"/>
                      </a:moveTo>
                      <a:lnTo>
                        <a:pt x="12" y="15"/>
                      </a:lnTo>
                      <a:lnTo>
                        <a:pt x="16" y="18"/>
                      </a:lnTo>
                      <a:lnTo>
                        <a:pt x="6" y="29"/>
                      </a:lnTo>
                      <a:lnTo>
                        <a:pt x="3" y="26"/>
                      </a:lnTo>
                      <a:close/>
                      <a:moveTo>
                        <a:pt x="12" y="15"/>
                      </a:moveTo>
                      <a:lnTo>
                        <a:pt x="22" y="3"/>
                      </a:lnTo>
                      <a:lnTo>
                        <a:pt x="26" y="6"/>
                      </a:lnTo>
                      <a:lnTo>
                        <a:pt x="16" y="18"/>
                      </a:lnTo>
                      <a:lnTo>
                        <a:pt x="12" y="15"/>
                      </a:lnTo>
                      <a:close/>
                      <a:moveTo>
                        <a:pt x="22" y="3"/>
                      </a:moveTo>
                      <a:lnTo>
                        <a:pt x="25" y="0"/>
                      </a:lnTo>
                      <a:lnTo>
                        <a:pt x="26" y="4"/>
                      </a:lnTo>
                      <a:lnTo>
                        <a:pt x="24" y="5"/>
                      </a:lnTo>
                      <a:lnTo>
                        <a:pt x="22" y="3"/>
                      </a:lnTo>
                      <a:close/>
                      <a:moveTo>
                        <a:pt x="26" y="4"/>
                      </a:moveTo>
                      <a:lnTo>
                        <a:pt x="31" y="18"/>
                      </a:lnTo>
                      <a:lnTo>
                        <a:pt x="27" y="20"/>
                      </a:lnTo>
                      <a:lnTo>
                        <a:pt x="21" y="6"/>
                      </a:lnTo>
                      <a:lnTo>
                        <a:pt x="26" y="4"/>
                      </a:lnTo>
                      <a:close/>
                      <a:moveTo>
                        <a:pt x="31" y="18"/>
                      </a:moveTo>
                      <a:lnTo>
                        <a:pt x="36" y="32"/>
                      </a:lnTo>
                      <a:lnTo>
                        <a:pt x="32" y="34"/>
                      </a:lnTo>
                      <a:lnTo>
                        <a:pt x="27" y="20"/>
                      </a:lnTo>
                      <a:lnTo>
                        <a:pt x="31" y="18"/>
                      </a:lnTo>
                      <a:close/>
                      <a:moveTo>
                        <a:pt x="36" y="32"/>
                      </a:moveTo>
                      <a:lnTo>
                        <a:pt x="38" y="36"/>
                      </a:lnTo>
                      <a:lnTo>
                        <a:pt x="34" y="35"/>
                      </a:lnTo>
                      <a:lnTo>
                        <a:pt x="34" y="33"/>
                      </a:lnTo>
                      <a:lnTo>
                        <a:pt x="36" y="32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60" name="Freeform 132"/>
                <p:cNvSpPr>
                  <a:spLocks noChangeAspect="1"/>
                </p:cNvSpPr>
                <p:nvPr/>
              </p:nvSpPr>
              <p:spPr bwMode="auto">
                <a:xfrm>
                  <a:off x="6774" y="10546"/>
                  <a:ext cx="218" cy="210"/>
                </a:xfrm>
                <a:custGeom>
                  <a:avLst/>
                  <a:gdLst>
                    <a:gd name="T0" fmla="*/ 218 w 29"/>
                    <a:gd name="T1" fmla="*/ 210 h 28"/>
                    <a:gd name="T2" fmla="*/ 105 w 29"/>
                    <a:gd name="T3" fmla="*/ 195 h 28"/>
                    <a:gd name="T4" fmla="*/ 0 w 29"/>
                    <a:gd name="T5" fmla="*/ 173 h 28"/>
                    <a:gd name="T6" fmla="*/ 68 w 29"/>
                    <a:gd name="T7" fmla="*/ 90 h 28"/>
                    <a:gd name="T8" fmla="*/ 143 w 29"/>
                    <a:gd name="T9" fmla="*/ 0 h 28"/>
                    <a:gd name="T10" fmla="*/ 180 w 29"/>
                    <a:gd name="T11" fmla="*/ 105 h 28"/>
                    <a:gd name="T12" fmla="*/ 218 w 29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29" y="28"/>
                      </a:moveTo>
                      <a:lnTo>
                        <a:pt x="14" y="26"/>
                      </a:lnTo>
                      <a:lnTo>
                        <a:pt x="0" y="23"/>
                      </a:lnTo>
                      <a:lnTo>
                        <a:pt x="9" y="12"/>
                      </a:lnTo>
                      <a:lnTo>
                        <a:pt x="19" y="0"/>
                      </a:lnTo>
                      <a:lnTo>
                        <a:pt x="24" y="14"/>
                      </a:lnTo>
                      <a:lnTo>
                        <a:pt x="29" y="28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61" name="Freeform 133"/>
                <p:cNvSpPr>
                  <a:spLocks noChangeAspect="1" noEditPoints="1"/>
                </p:cNvSpPr>
                <p:nvPr/>
              </p:nvSpPr>
              <p:spPr bwMode="auto">
                <a:xfrm>
                  <a:off x="6737" y="10516"/>
                  <a:ext cx="285" cy="270"/>
                </a:xfrm>
                <a:custGeom>
                  <a:avLst/>
                  <a:gdLst>
                    <a:gd name="T0" fmla="*/ 255 w 38"/>
                    <a:gd name="T1" fmla="*/ 263 h 36"/>
                    <a:gd name="T2" fmla="*/ 143 w 38"/>
                    <a:gd name="T3" fmla="*/ 240 h 36"/>
                    <a:gd name="T4" fmla="*/ 150 w 38"/>
                    <a:gd name="T5" fmla="*/ 210 h 36"/>
                    <a:gd name="T6" fmla="*/ 263 w 38"/>
                    <a:gd name="T7" fmla="*/ 225 h 36"/>
                    <a:gd name="T8" fmla="*/ 255 w 38"/>
                    <a:gd name="T9" fmla="*/ 263 h 36"/>
                    <a:gd name="T10" fmla="*/ 143 w 38"/>
                    <a:gd name="T11" fmla="*/ 240 h 36"/>
                    <a:gd name="T12" fmla="*/ 30 w 38"/>
                    <a:gd name="T13" fmla="*/ 225 h 36"/>
                    <a:gd name="T14" fmla="*/ 37 w 38"/>
                    <a:gd name="T15" fmla="*/ 187 h 36"/>
                    <a:gd name="T16" fmla="*/ 150 w 38"/>
                    <a:gd name="T17" fmla="*/ 210 h 36"/>
                    <a:gd name="T18" fmla="*/ 143 w 38"/>
                    <a:gd name="T19" fmla="*/ 240 h 36"/>
                    <a:gd name="T20" fmla="*/ 30 w 38"/>
                    <a:gd name="T21" fmla="*/ 225 h 36"/>
                    <a:gd name="T22" fmla="*/ 0 w 38"/>
                    <a:gd name="T23" fmla="*/ 217 h 36"/>
                    <a:gd name="T24" fmla="*/ 22 w 38"/>
                    <a:gd name="T25" fmla="*/ 195 h 36"/>
                    <a:gd name="T26" fmla="*/ 37 w 38"/>
                    <a:gd name="T27" fmla="*/ 202 h 36"/>
                    <a:gd name="T28" fmla="*/ 30 w 38"/>
                    <a:gd name="T29" fmla="*/ 225 h 36"/>
                    <a:gd name="T30" fmla="*/ 22 w 38"/>
                    <a:gd name="T31" fmla="*/ 195 h 36"/>
                    <a:gd name="T32" fmla="*/ 90 w 38"/>
                    <a:gd name="T33" fmla="*/ 105 h 36"/>
                    <a:gd name="T34" fmla="*/ 120 w 38"/>
                    <a:gd name="T35" fmla="*/ 128 h 36"/>
                    <a:gd name="T36" fmla="*/ 52 w 38"/>
                    <a:gd name="T37" fmla="*/ 217 h 36"/>
                    <a:gd name="T38" fmla="*/ 22 w 38"/>
                    <a:gd name="T39" fmla="*/ 195 h 36"/>
                    <a:gd name="T40" fmla="*/ 90 w 38"/>
                    <a:gd name="T41" fmla="*/ 105 h 36"/>
                    <a:gd name="T42" fmla="*/ 165 w 38"/>
                    <a:gd name="T43" fmla="*/ 22 h 36"/>
                    <a:gd name="T44" fmla="*/ 195 w 38"/>
                    <a:gd name="T45" fmla="*/ 45 h 36"/>
                    <a:gd name="T46" fmla="*/ 120 w 38"/>
                    <a:gd name="T47" fmla="*/ 128 h 36"/>
                    <a:gd name="T48" fmla="*/ 90 w 38"/>
                    <a:gd name="T49" fmla="*/ 105 h 36"/>
                    <a:gd name="T50" fmla="*/ 165 w 38"/>
                    <a:gd name="T51" fmla="*/ 22 h 36"/>
                    <a:gd name="T52" fmla="*/ 187 w 38"/>
                    <a:gd name="T53" fmla="*/ 0 h 36"/>
                    <a:gd name="T54" fmla="*/ 195 w 38"/>
                    <a:gd name="T55" fmla="*/ 30 h 36"/>
                    <a:gd name="T56" fmla="*/ 180 w 38"/>
                    <a:gd name="T57" fmla="*/ 30 h 36"/>
                    <a:gd name="T58" fmla="*/ 165 w 38"/>
                    <a:gd name="T59" fmla="*/ 22 h 36"/>
                    <a:gd name="T60" fmla="*/ 195 w 38"/>
                    <a:gd name="T61" fmla="*/ 30 h 36"/>
                    <a:gd name="T62" fmla="*/ 232 w 38"/>
                    <a:gd name="T63" fmla="*/ 135 h 36"/>
                    <a:gd name="T64" fmla="*/ 202 w 38"/>
                    <a:gd name="T65" fmla="*/ 142 h 36"/>
                    <a:gd name="T66" fmla="*/ 165 w 38"/>
                    <a:gd name="T67" fmla="*/ 37 h 36"/>
                    <a:gd name="T68" fmla="*/ 195 w 38"/>
                    <a:gd name="T69" fmla="*/ 30 h 36"/>
                    <a:gd name="T70" fmla="*/ 232 w 38"/>
                    <a:gd name="T71" fmla="*/ 135 h 36"/>
                    <a:gd name="T72" fmla="*/ 270 w 38"/>
                    <a:gd name="T73" fmla="*/ 240 h 36"/>
                    <a:gd name="T74" fmla="*/ 240 w 38"/>
                    <a:gd name="T75" fmla="*/ 248 h 36"/>
                    <a:gd name="T76" fmla="*/ 202 w 38"/>
                    <a:gd name="T77" fmla="*/ 142 h 36"/>
                    <a:gd name="T78" fmla="*/ 232 w 38"/>
                    <a:gd name="T79" fmla="*/ 135 h 36"/>
                    <a:gd name="T80" fmla="*/ 270 w 38"/>
                    <a:gd name="T81" fmla="*/ 240 h 36"/>
                    <a:gd name="T82" fmla="*/ 285 w 38"/>
                    <a:gd name="T83" fmla="*/ 270 h 36"/>
                    <a:gd name="T84" fmla="*/ 255 w 38"/>
                    <a:gd name="T85" fmla="*/ 263 h 36"/>
                    <a:gd name="T86" fmla="*/ 255 w 38"/>
                    <a:gd name="T87" fmla="*/ 240 h 36"/>
                    <a:gd name="T88" fmla="*/ 270 w 38"/>
                    <a:gd name="T89" fmla="*/ 24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34" y="35"/>
                      </a:moveTo>
                      <a:lnTo>
                        <a:pt x="19" y="32"/>
                      </a:lnTo>
                      <a:lnTo>
                        <a:pt x="20" y="28"/>
                      </a:lnTo>
                      <a:lnTo>
                        <a:pt x="35" y="30"/>
                      </a:lnTo>
                      <a:lnTo>
                        <a:pt x="34" y="35"/>
                      </a:lnTo>
                      <a:close/>
                      <a:moveTo>
                        <a:pt x="19" y="32"/>
                      </a:moveTo>
                      <a:lnTo>
                        <a:pt x="4" y="30"/>
                      </a:lnTo>
                      <a:lnTo>
                        <a:pt x="5" y="25"/>
                      </a:lnTo>
                      <a:lnTo>
                        <a:pt x="20" y="28"/>
                      </a:lnTo>
                      <a:lnTo>
                        <a:pt x="19" y="32"/>
                      </a:lnTo>
                      <a:close/>
                      <a:moveTo>
                        <a:pt x="4" y="30"/>
                      </a:moveTo>
                      <a:lnTo>
                        <a:pt x="0" y="29"/>
                      </a:lnTo>
                      <a:lnTo>
                        <a:pt x="3" y="26"/>
                      </a:lnTo>
                      <a:lnTo>
                        <a:pt x="5" y="27"/>
                      </a:lnTo>
                      <a:lnTo>
                        <a:pt x="4" y="30"/>
                      </a:lnTo>
                      <a:close/>
                      <a:moveTo>
                        <a:pt x="3" y="26"/>
                      </a:moveTo>
                      <a:lnTo>
                        <a:pt x="12" y="14"/>
                      </a:lnTo>
                      <a:lnTo>
                        <a:pt x="16" y="17"/>
                      </a:lnTo>
                      <a:lnTo>
                        <a:pt x="7" y="29"/>
                      </a:lnTo>
                      <a:lnTo>
                        <a:pt x="3" y="26"/>
                      </a:lnTo>
                      <a:close/>
                      <a:moveTo>
                        <a:pt x="12" y="14"/>
                      </a:moveTo>
                      <a:lnTo>
                        <a:pt x="22" y="3"/>
                      </a:lnTo>
                      <a:lnTo>
                        <a:pt x="26" y="6"/>
                      </a:lnTo>
                      <a:lnTo>
                        <a:pt x="16" y="17"/>
                      </a:lnTo>
                      <a:lnTo>
                        <a:pt x="12" y="14"/>
                      </a:lnTo>
                      <a:close/>
                      <a:moveTo>
                        <a:pt x="22" y="3"/>
                      </a:moveTo>
                      <a:lnTo>
                        <a:pt x="25" y="0"/>
                      </a:lnTo>
                      <a:lnTo>
                        <a:pt x="26" y="4"/>
                      </a:lnTo>
                      <a:lnTo>
                        <a:pt x="24" y="4"/>
                      </a:lnTo>
                      <a:lnTo>
                        <a:pt x="22" y="3"/>
                      </a:lnTo>
                      <a:close/>
                      <a:moveTo>
                        <a:pt x="26" y="4"/>
                      </a:moveTo>
                      <a:lnTo>
                        <a:pt x="31" y="18"/>
                      </a:lnTo>
                      <a:lnTo>
                        <a:pt x="27" y="19"/>
                      </a:lnTo>
                      <a:lnTo>
                        <a:pt x="22" y="5"/>
                      </a:lnTo>
                      <a:lnTo>
                        <a:pt x="26" y="4"/>
                      </a:lnTo>
                      <a:close/>
                      <a:moveTo>
                        <a:pt x="31" y="18"/>
                      </a:moveTo>
                      <a:lnTo>
                        <a:pt x="36" y="32"/>
                      </a:lnTo>
                      <a:lnTo>
                        <a:pt x="32" y="33"/>
                      </a:lnTo>
                      <a:lnTo>
                        <a:pt x="27" y="19"/>
                      </a:lnTo>
                      <a:lnTo>
                        <a:pt x="31" y="18"/>
                      </a:lnTo>
                      <a:close/>
                      <a:moveTo>
                        <a:pt x="36" y="32"/>
                      </a:moveTo>
                      <a:lnTo>
                        <a:pt x="38" y="36"/>
                      </a:lnTo>
                      <a:lnTo>
                        <a:pt x="34" y="35"/>
                      </a:lnTo>
                      <a:lnTo>
                        <a:pt x="34" y="32"/>
                      </a:lnTo>
                      <a:lnTo>
                        <a:pt x="36" y="32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62" name="Freeform 134"/>
                <p:cNvSpPr>
                  <a:spLocks noChangeAspect="1"/>
                </p:cNvSpPr>
                <p:nvPr/>
              </p:nvSpPr>
              <p:spPr bwMode="auto">
                <a:xfrm>
                  <a:off x="7292" y="9961"/>
                  <a:ext cx="443" cy="420"/>
                </a:xfrm>
                <a:custGeom>
                  <a:avLst/>
                  <a:gdLst>
                    <a:gd name="T0" fmla="*/ 150 w 59"/>
                    <a:gd name="T1" fmla="*/ 420 h 56"/>
                    <a:gd name="T2" fmla="*/ 75 w 59"/>
                    <a:gd name="T3" fmla="*/ 210 h 56"/>
                    <a:gd name="T4" fmla="*/ 0 w 59"/>
                    <a:gd name="T5" fmla="*/ 0 h 56"/>
                    <a:gd name="T6" fmla="*/ 218 w 59"/>
                    <a:gd name="T7" fmla="*/ 38 h 56"/>
                    <a:gd name="T8" fmla="*/ 443 w 59"/>
                    <a:gd name="T9" fmla="*/ 75 h 56"/>
                    <a:gd name="T10" fmla="*/ 293 w 59"/>
                    <a:gd name="T11" fmla="*/ 248 h 56"/>
                    <a:gd name="T12" fmla="*/ 150 w 59"/>
                    <a:gd name="T13" fmla="*/ 42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20" y="56"/>
                      </a:moveTo>
                      <a:lnTo>
                        <a:pt x="10" y="28"/>
                      </a:lnTo>
                      <a:lnTo>
                        <a:pt x="0" y="0"/>
                      </a:lnTo>
                      <a:lnTo>
                        <a:pt x="29" y="5"/>
                      </a:lnTo>
                      <a:lnTo>
                        <a:pt x="59" y="10"/>
                      </a:lnTo>
                      <a:lnTo>
                        <a:pt x="39" y="33"/>
                      </a:lnTo>
                      <a:lnTo>
                        <a:pt x="20" y="56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63" name="Freeform 135"/>
                <p:cNvSpPr>
                  <a:spLocks noChangeAspect="1" noEditPoints="1"/>
                </p:cNvSpPr>
                <p:nvPr/>
              </p:nvSpPr>
              <p:spPr bwMode="auto">
                <a:xfrm>
                  <a:off x="7262" y="9938"/>
                  <a:ext cx="504" cy="481"/>
                </a:xfrm>
                <a:custGeom>
                  <a:avLst/>
                  <a:gdLst>
                    <a:gd name="T0" fmla="*/ 165 w 67"/>
                    <a:gd name="T1" fmla="*/ 451 h 64"/>
                    <a:gd name="T2" fmla="*/ 90 w 67"/>
                    <a:gd name="T3" fmla="*/ 241 h 64"/>
                    <a:gd name="T4" fmla="*/ 120 w 67"/>
                    <a:gd name="T5" fmla="*/ 225 h 64"/>
                    <a:gd name="T6" fmla="*/ 196 w 67"/>
                    <a:gd name="T7" fmla="*/ 436 h 64"/>
                    <a:gd name="T8" fmla="*/ 165 w 67"/>
                    <a:gd name="T9" fmla="*/ 451 h 64"/>
                    <a:gd name="T10" fmla="*/ 90 w 67"/>
                    <a:gd name="T11" fmla="*/ 241 h 64"/>
                    <a:gd name="T12" fmla="*/ 8 w 67"/>
                    <a:gd name="T13" fmla="*/ 30 h 64"/>
                    <a:gd name="T14" fmla="*/ 45 w 67"/>
                    <a:gd name="T15" fmla="*/ 15 h 64"/>
                    <a:gd name="T16" fmla="*/ 120 w 67"/>
                    <a:gd name="T17" fmla="*/ 225 h 64"/>
                    <a:gd name="T18" fmla="*/ 90 w 67"/>
                    <a:gd name="T19" fmla="*/ 241 h 64"/>
                    <a:gd name="T20" fmla="*/ 8 w 67"/>
                    <a:gd name="T21" fmla="*/ 30 h 64"/>
                    <a:gd name="T22" fmla="*/ 0 w 67"/>
                    <a:gd name="T23" fmla="*/ 0 h 64"/>
                    <a:gd name="T24" fmla="*/ 30 w 67"/>
                    <a:gd name="T25" fmla="*/ 0 h 64"/>
                    <a:gd name="T26" fmla="*/ 30 w 67"/>
                    <a:gd name="T27" fmla="*/ 23 h 64"/>
                    <a:gd name="T28" fmla="*/ 8 w 67"/>
                    <a:gd name="T29" fmla="*/ 30 h 64"/>
                    <a:gd name="T30" fmla="*/ 30 w 67"/>
                    <a:gd name="T31" fmla="*/ 0 h 64"/>
                    <a:gd name="T32" fmla="*/ 256 w 67"/>
                    <a:gd name="T33" fmla="*/ 45 h 64"/>
                    <a:gd name="T34" fmla="*/ 248 w 67"/>
                    <a:gd name="T35" fmla="*/ 75 h 64"/>
                    <a:gd name="T36" fmla="*/ 23 w 67"/>
                    <a:gd name="T37" fmla="*/ 38 h 64"/>
                    <a:gd name="T38" fmla="*/ 30 w 67"/>
                    <a:gd name="T39" fmla="*/ 0 h 64"/>
                    <a:gd name="T40" fmla="*/ 256 w 67"/>
                    <a:gd name="T41" fmla="*/ 45 h 64"/>
                    <a:gd name="T42" fmla="*/ 474 w 67"/>
                    <a:gd name="T43" fmla="*/ 83 h 64"/>
                    <a:gd name="T44" fmla="*/ 466 w 67"/>
                    <a:gd name="T45" fmla="*/ 120 h 64"/>
                    <a:gd name="T46" fmla="*/ 248 w 67"/>
                    <a:gd name="T47" fmla="*/ 75 h 64"/>
                    <a:gd name="T48" fmla="*/ 256 w 67"/>
                    <a:gd name="T49" fmla="*/ 45 h 64"/>
                    <a:gd name="T50" fmla="*/ 474 w 67"/>
                    <a:gd name="T51" fmla="*/ 83 h 64"/>
                    <a:gd name="T52" fmla="*/ 504 w 67"/>
                    <a:gd name="T53" fmla="*/ 90 h 64"/>
                    <a:gd name="T54" fmla="*/ 481 w 67"/>
                    <a:gd name="T55" fmla="*/ 113 h 64"/>
                    <a:gd name="T56" fmla="*/ 474 w 67"/>
                    <a:gd name="T57" fmla="*/ 98 h 64"/>
                    <a:gd name="T58" fmla="*/ 474 w 67"/>
                    <a:gd name="T59" fmla="*/ 83 h 64"/>
                    <a:gd name="T60" fmla="*/ 481 w 67"/>
                    <a:gd name="T61" fmla="*/ 113 h 64"/>
                    <a:gd name="T62" fmla="*/ 339 w 67"/>
                    <a:gd name="T63" fmla="*/ 286 h 64"/>
                    <a:gd name="T64" fmla="*/ 316 w 67"/>
                    <a:gd name="T65" fmla="*/ 263 h 64"/>
                    <a:gd name="T66" fmla="*/ 459 w 67"/>
                    <a:gd name="T67" fmla="*/ 90 h 64"/>
                    <a:gd name="T68" fmla="*/ 481 w 67"/>
                    <a:gd name="T69" fmla="*/ 113 h 64"/>
                    <a:gd name="T70" fmla="*/ 339 w 67"/>
                    <a:gd name="T71" fmla="*/ 286 h 64"/>
                    <a:gd name="T72" fmla="*/ 196 w 67"/>
                    <a:gd name="T73" fmla="*/ 458 h 64"/>
                    <a:gd name="T74" fmla="*/ 165 w 67"/>
                    <a:gd name="T75" fmla="*/ 436 h 64"/>
                    <a:gd name="T76" fmla="*/ 316 w 67"/>
                    <a:gd name="T77" fmla="*/ 263 h 64"/>
                    <a:gd name="T78" fmla="*/ 339 w 67"/>
                    <a:gd name="T79" fmla="*/ 286 h 64"/>
                    <a:gd name="T80" fmla="*/ 196 w 67"/>
                    <a:gd name="T81" fmla="*/ 458 h 64"/>
                    <a:gd name="T82" fmla="*/ 173 w 67"/>
                    <a:gd name="T83" fmla="*/ 481 h 64"/>
                    <a:gd name="T84" fmla="*/ 165 w 67"/>
                    <a:gd name="T85" fmla="*/ 451 h 64"/>
                    <a:gd name="T86" fmla="*/ 181 w 67"/>
                    <a:gd name="T87" fmla="*/ 443 h 64"/>
                    <a:gd name="T88" fmla="*/ 196 w 67"/>
                    <a:gd name="T89" fmla="*/ 458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22" y="60"/>
                      </a:moveTo>
                      <a:lnTo>
                        <a:pt x="12" y="32"/>
                      </a:lnTo>
                      <a:lnTo>
                        <a:pt x="16" y="30"/>
                      </a:lnTo>
                      <a:lnTo>
                        <a:pt x="26" y="58"/>
                      </a:lnTo>
                      <a:lnTo>
                        <a:pt x="22" y="60"/>
                      </a:lnTo>
                      <a:close/>
                      <a:moveTo>
                        <a:pt x="12" y="32"/>
                      </a:moveTo>
                      <a:lnTo>
                        <a:pt x="1" y="4"/>
                      </a:lnTo>
                      <a:lnTo>
                        <a:pt x="6" y="2"/>
                      </a:lnTo>
                      <a:lnTo>
                        <a:pt x="16" y="30"/>
                      </a:lnTo>
                      <a:lnTo>
                        <a:pt x="12" y="32"/>
                      </a:lnTo>
                      <a:close/>
                      <a:moveTo>
                        <a:pt x="1" y="4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3"/>
                      </a:lnTo>
                      <a:lnTo>
                        <a:pt x="1" y="4"/>
                      </a:lnTo>
                      <a:close/>
                      <a:moveTo>
                        <a:pt x="4" y="0"/>
                      </a:moveTo>
                      <a:lnTo>
                        <a:pt x="34" y="6"/>
                      </a:lnTo>
                      <a:lnTo>
                        <a:pt x="33" y="10"/>
                      </a:lnTo>
                      <a:lnTo>
                        <a:pt x="3" y="5"/>
                      </a:lnTo>
                      <a:lnTo>
                        <a:pt x="4" y="0"/>
                      </a:lnTo>
                      <a:close/>
                      <a:moveTo>
                        <a:pt x="34" y="6"/>
                      </a:moveTo>
                      <a:lnTo>
                        <a:pt x="63" y="11"/>
                      </a:lnTo>
                      <a:lnTo>
                        <a:pt x="62" y="16"/>
                      </a:lnTo>
                      <a:lnTo>
                        <a:pt x="33" y="10"/>
                      </a:lnTo>
                      <a:lnTo>
                        <a:pt x="34" y="6"/>
                      </a:lnTo>
                      <a:close/>
                      <a:moveTo>
                        <a:pt x="63" y="11"/>
                      </a:moveTo>
                      <a:lnTo>
                        <a:pt x="67" y="12"/>
                      </a:lnTo>
                      <a:lnTo>
                        <a:pt x="64" y="15"/>
                      </a:lnTo>
                      <a:lnTo>
                        <a:pt x="63" y="13"/>
                      </a:lnTo>
                      <a:lnTo>
                        <a:pt x="63" y="11"/>
                      </a:lnTo>
                      <a:close/>
                      <a:moveTo>
                        <a:pt x="64" y="15"/>
                      </a:moveTo>
                      <a:lnTo>
                        <a:pt x="45" y="38"/>
                      </a:lnTo>
                      <a:lnTo>
                        <a:pt x="42" y="35"/>
                      </a:lnTo>
                      <a:lnTo>
                        <a:pt x="61" y="12"/>
                      </a:lnTo>
                      <a:lnTo>
                        <a:pt x="64" y="15"/>
                      </a:lnTo>
                      <a:close/>
                      <a:moveTo>
                        <a:pt x="45" y="38"/>
                      </a:moveTo>
                      <a:lnTo>
                        <a:pt x="26" y="61"/>
                      </a:lnTo>
                      <a:lnTo>
                        <a:pt x="22" y="58"/>
                      </a:lnTo>
                      <a:lnTo>
                        <a:pt x="42" y="35"/>
                      </a:lnTo>
                      <a:lnTo>
                        <a:pt x="45" y="38"/>
                      </a:lnTo>
                      <a:close/>
                      <a:moveTo>
                        <a:pt x="26" y="61"/>
                      </a:moveTo>
                      <a:lnTo>
                        <a:pt x="23" y="64"/>
                      </a:lnTo>
                      <a:lnTo>
                        <a:pt x="22" y="60"/>
                      </a:lnTo>
                      <a:lnTo>
                        <a:pt x="24" y="59"/>
                      </a:lnTo>
                      <a:lnTo>
                        <a:pt x="26" y="61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64" name="Freeform 136"/>
                <p:cNvSpPr>
                  <a:spLocks noChangeAspect="1"/>
                </p:cNvSpPr>
                <p:nvPr/>
              </p:nvSpPr>
              <p:spPr bwMode="auto">
                <a:xfrm>
                  <a:off x="7413" y="9811"/>
                  <a:ext cx="225" cy="210"/>
                </a:xfrm>
                <a:custGeom>
                  <a:avLst/>
                  <a:gdLst>
                    <a:gd name="T0" fmla="*/ 150 w 30"/>
                    <a:gd name="T1" fmla="*/ 0 h 28"/>
                    <a:gd name="T2" fmla="*/ 188 w 30"/>
                    <a:gd name="T3" fmla="*/ 105 h 28"/>
                    <a:gd name="T4" fmla="*/ 225 w 30"/>
                    <a:gd name="T5" fmla="*/ 210 h 28"/>
                    <a:gd name="T6" fmla="*/ 113 w 30"/>
                    <a:gd name="T7" fmla="*/ 188 h 28"/>
                    <a:gd name="T8" fmla="*/ 0 w 30"/>
                    <a:gd name="T9" fmla="*/ 173 h 28"/>
                    <a:gd name="T10" fmla="*/ 75 w 30"/>
                    <a:gd name="T11" fmla="*/ 83 h 28"/>
                    <a:gd name="T12" fmla="*/ 150 w 30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20" y="0"/>
                      </a:moveTo>
                      <a:lnTo>
                        <a:pt x="25" y="14"/>
                      </a:lnTo>
                      <a:lnTo>
                        <a:pt x="30" y="28"/>
                      </a:lnTo>
                      <a:lnTo>
                        <a:pt x="15" y="25"/>
                      </a:lnTo>
                      <a:lnTo>
                        <a:pt x="0" y="23"/>
                      </a:lnTo>
                      <a:lnTo>
                        <a:pt x="10" y="11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65" name="Freeform 137"/>
                <p:cNvSpPr>
                  <a:spLocks noChangeAspect="1" noEditPoints="1"/>
                </p:cNvSpPr>
                <p:nvPr/>
              </p:nvSpPr>
              <p:spPr bwMode="auto">
                <a:xfrm>
                  <a:off x="7383" y="9773"/>
                  <a:ext cx="285" cy="270"/>
                </a:xfrm>
                <a:custGeom>
                  <a:avLst/>
                  <a:gdLst>
                    <a:gd name="T0" fmla="*/ 195 w 38"/>
                    <a:gd name="T1" fmla="*/ 30 h 36"/>
                    <a:gd name="T2" fmla="*/ 232 w 38"/>
                    <a:gd name="T3" fmla="*/ 135 h 36"/>
                    <a:gd name="T4" fmla="*/ 195 w 38"/>
                    <a:gd name="T5" fmla="*/ 150 h 36"/>
                    <a:gd name="T6" fmla="*/ 157 w 38"/>
                    <a:gd name="T7" fmla="*/ 37 h 36"/>
                    <a:gd name="T8" fmla="*/ 195 w 38"/>
                    <a:gd name="T9" fmla="*/ 30 h 36"/>
                    <a:gd name="T10" fmla="*/ 232 w 38"/>
                    <a:gd name="T11" fmla="*/ 135 h 36"/>
                    <a:gd name="T12" fmla="*/ 270 w 38"/>
                    <a:gd name="T13" fmla="*/ 240 h 36"/>
                    <a:gd name="T14" fmla="*/ 240 w 38"/>
                    <a:gd name="T15" fmla="*/ 255 h 36"/>
                    <a:gd name="T16" fmla="*/ 195 w 38"/>
                    <a:gd name="T17" fmla="*/ 150 h 36"/>
                    <a:gd name="T18" fmla="*/ 232 w 38"/>
                    <a:gd name="T19" fmla="*/ 135 h 36"/>
                    <a:gd name="T20" fmla="*/ 270 w 38"/>
                    <a:gd name="T21" fmla="*/ 240 h 36"/>
                    <a:gd name="T22" fmla="*/ 285 w 38"/>
                    <a:gd name="T23" fmla="*/ 270 h 36"/>
                    <a:gd name="T24" fmla="*/ 248 w 38"/>
                    <a:gd name="T25" fmla="*/ 263 h 36"/>
                    <a:gd name="T26" fmla="*/ 255 w 38"/>
                    <a:gd name="T27" fmla="*/ 248 h 36"/>
                    <a:gd name="T28" fmla="*/ 270 w 38"/>
                    <a:gd name="T29" fmla="*/ 240 h 36"/>
                    <a:gd name="T30" fmla="*/ 248 w 38"/>
                    <a:gd name="T31" fmla="*/ 263 h 36"/>
                    <a:gd name="T32" fmla="*/ 143 w 38"/>
                    <a:gd name="T33" fmla="*/ 248 h 36"/>
                    <a:gd name="T34" fmla="*/ 150 w 38"/>
                    <a:gd name="T35" fmla="*/ 210 h 36"/>
                    <a:gd name="T36" fmla="*/ 255 w 38"/>
                    <a:gd name="T37" fmla="*/ 225 h 36"/>
                    <a:gd name="T38" fmla="*/ 248 w 38"/>
                    <a:gd name="T39" fmla="*/ 263 h 36"/>
                    <a:gd name="T40" fmla="*/ 143 w 38"/>
                    <a:gd name="T41" fmla="*/ 248 h 36"/>
                    <a:gd name="T42" fmla="*/ 30 w 38"/>
                    <a:gd name="T43" fmla="*/ 225 h 36"/>
                    <a:gd name="T44" fmla="*/ 37 w 38"/>
                    <a:gd name="T45" fmla="*/ 187 h 36"/>
                    <a:gd name="T46" fmla="*/ 150 w 38"/>
                    <a:gd name="T47" fmla="*/ 210 h 36"/>
                    <a:gd name="T48" fmla="*/ 143 w 38"/>
                    <a:gd name="T49" fmla="*/ 248 h 36"/>
                    <a:gd name="T50" fmla="*/ 30 w 38"/>
                    <a:gd name="T51" fmla="*/ 225 h 36"/>
                    <a:gd name="T52" fmla="*/ 0 w 38"/>
                    <a:gd name="T53" fmla="*/ 217 h 36"/>
                    <a:gd name="T54" fmla="*/ 22 w 38"/>
                    <a:gd name="T55" fmla="*/ 195 h 36"/>
                    <a:gd name="T56" fmla="*/ 30 w 38"/>
                    <a:gd name="T57" fmla="*/ 210 h 36"/>
                    <a:gd name="T58" fmla="*/ 30 w 38"/>
                    <a:gd name="T59" fmla="*/ 225 h 36"/>
                    <a:gd name="T60" fmla="*/ 22 w 38"/>
                    <a:gd name="T61" fmla="*/ 195 h 36"/>
                    <a:gd name="T62" fmla="*/ 90 w 38"/>
                    <a:gd name="T63" fmla="*/ 112 h 36"/>
                    <a:gd name="T64" fmla="*/ 120 w 38"/>
                    <a:gd name="T65" fmla="*/ 135 h 36"/>
                    <a:gd name="T66" fmla="*/ 45 w 38"/>
                    <a:gd name="T67" fmla="*/ 217 h 36"/>
                    <a:gd name="T68" fmla="*/ 22 w 38"/>
                    <a:gd name="T69" fmla="*/ 195 h 36"/>
                    <a:gd name="T70" fmla="*/ 90 w 38"/>
                    <a:gd name="T71" fmla="*/ 112 h 36"/>
                    <a:gd name="T72" fmla="*/ 165 w 38"/>
                    <a:gd name="T73" fmla="*/ 22 h 36"/>
                    <a:gd name="T74" fmla="*/ 187 w 38"/>
                    <a:gd name="T75" fmla="*/ 45 h 36"/>
                    <a:gd name="T76" fmla="*/ 120 w 38"/>
                    <a:gd name="T77" fmla="*/ 135 h 36"/>
                    <a:gd name="T78" fmla="*/ 90 w 38"/>
                    <a:gd name="T79" fmla="*/ 112 h 36"/>
                    <a:gd name="T80" fmla="*/ 165 w 38"/>
                    <a:gd name="T81" fmla="*/ 22 h 36"/>
                    <a:gd name="T82" fmla="*/ 180 w 38"/>
                    <a:gd name="T83" fmla="*/ 0 h 36"/>
                    <a:gd name="T84" fmla="*/ 195 w 38"/>
                    <a:gd name="T85" fmla="*/ 30 h 36"/>
                    <a:gd name="T86" fmla="*/ 180 w 38"/>
                    <a:gd name="T87" fmla="*/ 37 h 36"/>
                    <a:gd name="T88" fmla="*/ 165 w 38"/>
                    <a:gd name="T89" fmla="*/ 22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26" y="4"/>
                      </a:moveTo>
                      <a:lnTo>
                        <a:pt x="31" y="18"/>
                      </a:lnTo>
                      <a:lnTo>
                        <a:pt x="26" y="20"/>
                      </a:lnTo>
                      <a:lnTo>
                        <a:pt x="21" y="5"/>
                      </a:lnTo>
                      <a:lnTo>
                        <a:pt x="26" y="4"/>
                      </a:lnTo>
                      <a:close/>
                      <a:moveTo>
                        <a:pt x="31" y="18"/>
                      </a:moveTo>
                      <a:lnTo>
                        <a:pt x="36" y="32"/>
                      </a:lnTo>
                      <a:lnTo>
                        <a:pt x="32" y="34"/>
                      </a:lnTo>
                      <a:lnTo>
                        <a:pt x="26" y="20"/>
                      </a:lnTo>
                      <a:lnTo>
                        <a:pt x="31" y="18"/>
                      </a:lnTo>
                      <a:close/>
                      <a:moveTo>
                        <a:pt x="36" y="32"/>
                      </a:moveTo>
                      <a:lnTo>
                        <a:pt x="38" y="36"/>
                      </a:lnTo>
                      <a:lnTo>
                        <a:pt x="33" y="35"/>
                      </a:lnTo>
                      <a:lnTo>
                        <a:pt x="34" y="33"/>
                      </a:lnTo>
                      <a:lnTo>
                        <a:pt x="36" y="32"/>
                      </a:lnTo>
                      <a:close/>
                      <a:moveTo>
                        <a:pt x="33" y="35"/>
                      </a:moveTo>
                      <a:lnTo>
                        <a:pt x="19" y="33"/>
                      </a:lnTo>
                      <a:lnTo>
                        <a:pt x="20" y="28"/>
                      </a:lnTo>
                      <a:lnTo>
                        <a:pt x="34" y="30"/>
                      </a:lnTo>
                      <a:lnTo>
                        <a:pt x="33" y="35"/>
                      </a:lnTo>
                      <a:close/>
                      <a:moveTo>
                        <a:pt x="19" y="33"/>
                      </a:moveTo>
                      <a:lnTo>
                        <a:pt x="4" y="30"/>
                      </a:lnTo>
                      <a:lnTo>
                        <a:pt x="5" y="25"/>
                      </a:lnTo>
                      <a:lnTo>
                        <a:pt x="20" y="28"/>
                      </a:lnTo>
                      <a:lnTo>
                        <a:pt x="19" y="33"/>
                      </a:lnTo>
                      <a:close/>
                      <a:moveTo>
                        <a:pt x="4" y="30"/>
                      </a:moveTo>
                      <a:lnTo>
                        <a:pt x="0" y="29"/>
                      </a:lnTo>
                      <a:lnTo>
                        <a:pt x="3" y="26"/>
                      </a:lnTo>
                      <a:lnTo>
                        <a:pt x="4" y="28"/>
                      </a:lnTo>
                      <a:lnTo>
                        <a:pt x="4" y="30"/>
                      </a:lnTo>
                      <a:close/>
                      <a:moveTo>
                        <a:pt x="3" y="26"/>
                      </a:moveTo>
                      <a:lnTo>
                        <a:pt x="12" y="15"/>
                      </a:lnTo>
                      <a:lnTo>
                        <a:pt x="16" y="18"/>
                      </a:lnTo>
                      <a:lnTo>
                        <a:pt x="6" y="29"/>
                      </a:lnTo>
                      <a:lnTo>
                        <a:pt x="3" y="26"/>
                      </a:lnTo>
                      <a:close/>
                      <a:moveTo>
                        <a:pt x="12" y="15"/>
                      </a:moveTo>
                      <a:lnTo>
                        <a:pt x="22" y="3"/>
                      </a:lnTo>
                      <a:lnTo>
                        <a:pt x="25" y="6"/>
                      </a:lnTo>
                      <a:lnTo>
                        <a:pt x="16" y="18"/>
                      </a:lnTo>
                      <a:lnTo>
                        <a:pt x="12" y="15"/>
                      </a:lnTo>
                      <a:close/>
                      <a:moveTo>
                        <a:pt x="22" y="3"/>
                      </a:moveTo>
                      <a:lnTo>
                        <a:pt x="24" y="0"/>
                      </a:lnTo>
                      <a:lnTo>
                        <a:pt x="26" y="4"/>
                      </a:lnTo>
                      <a:lnTo>
                        <a:pt x="24" y="5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66" name="Freeform 138"/>
                <p:cNvSpPr>
                  <a:spLocks noChangeAspect="1"/>
                </p:cNvSpPr>
                <p:nvPr/>
              </p:nvSpPr>
              <p:spPr bwMode="auto">
                <a:xfrm>
                  <a:off x="7525" y="10119"/>
                  <a:ext cx="218" cy="210"/>
                </a:xfrm>
                <a:custGeom>
                  <a:avLst/>
                  <a:gdLst>
                    <a:gd name="T0" fmla="*/ 143 w 29"/>
                    <a:gd name="T1" fmla="*/ 0 h 28"/>
                    <a:gd name="T2" fmla="*/ 180 w 29"/>
                    <a:gd name="T3" fmla="*/ 105 h 28"/>
                    <a:gd name="T4" fmla="*/ 218 w 29"/>
                    <a:gd name="T5" fmla="*/ 210 h 28"/>
                    <a:gd name="T6" fmla="*/ 105 w 29"/>
                    <a:gd name="T7" fmla="*/ 188 h 28"/>
                    <a:gd name="T8" fmla="*/ 0 w 29"/>
                    <a:gd name="T9" fmla="*/ 173 h 28"/>
                    <a:gd name="T10" fmla="*/ 68 w 29"/>
                    <a:gd name="T11" fmla="*/ 83 h 28"/>
                    <a:gd name="T12" fmla="*/ 143 w 29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19" y="0"/>
                      </a:moveTo>
                      <a:lnTo>
                        <a:pt x="24" y="14"/>
                      </a:lnTo>
                      <a:lnTo>
                        <a:pt x="29" y="28"/>
                      </a:lnTo>
                      <a:lnTo>
                        <a:pt x="14" y="25"/>
                      </a:lnTo>
                      <a:lnTo>
                        <a:pt x="0" y="23"/>
                      </a:lnTo>
                      <a:lnTo>
                        <a:pt x="9" y="1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67" name="Freeform 139"/>
                <p:cNvSpPr>
                  <a:spLocks noChangeAspect="1" noEditPoints="1"/>
                </p:cNvSpPr>
                <p:nvPr/>
              </p:nvSpPr>
              <p:spPr bwMode="auto">
                <a:xfrm>
                  <a:off x="7488" y="10081"/>
                  <a:ext cx="285" cy="270"/>
                </a:xfrm>
                <a:custGeom>
                  <a:avLst/>
                  <a:gdLst>
                    <a:gd name="T0" fmla="*/ 195 w 38"/>
                    <a:gd name="T1" fmla="*/ 30 h 36"/>
                    <a:gd name="T2" fmla="*/ 232 w 38"/>
                    <a:gd name="T3" fmla="*/ 135 h 36"/>
                    <a:gd name="T4" fmla="*/ 202 w 38"/>
                    <a:gd name="T5" fmla="*/ 150 h 36"/>
                    <a:gd name="T6" fmla="*/ 165 w 38"/>
                    <a:gd name="T7" fmla="*/ 45 h 36"/>
                    <a:gd name="T8" fmla="*/ 195 w 38"/>
                    <a:gd name="T9" fmla="*/ 30 h 36"/>
                    <a:gd name="T10" fmla="*/ 232 w 38"/>
                    <a:gd name="T11" fmla="*/ 135 h 36"/>
                    <a:gd name="T12" fmla="*/ 270 w 38"/>
                    <a:gd name="T13" fmla="*/ 240 h 36"/>
                    <a:gd name="T14" fmla="*/ 240 w 38"/>
                    <a:gd name="T15" fmla="*/ 255 h 36"/>
                    <a:gd name="T16" fmla="*/ 202 w 38"/>
                    <a:gd name="T17" fmla="*/ 150 h 36"/>
                    <a:gd name="T18" fmla="*/ 232 w 38"/>
                    <a:gd name="T19" fmla="*/ 135 h 36"/>
                    <a:gd name="T20" fmla="*/ 270 w 38"/>
                    <a:gd name="T21" fmla="*/ 240 h 36"/>
                    <a:gd name="T22" fmla="*/ 285 w 38"/>
                    <a:gd name="T23" fmla="*/ 270 h 36"/>
                    <a:gd name="T24" fmla="*/ 255 w 38"/>
                    <a:gd name="T25" fmla="*/ 263 h 36"/>
                    <a:gd name="T26" fmla="*/ 255 w 38"/>
                    <a:gd name="T27" fmla="*/ 248 h 36"/>
                    <a:gd name="T28" fmla="*/ 270 w 38"/>
                    <a:gd name="T29" fmla="*/ 240 h 36"/>
                    <a:gd name="T30" fmla="*/ 255 w 38"/>
                    <a:gd name="T31" fmla="*/ 263 h 36"/>
                    <a:gd name="T32" fmla="*/ 143 w 38"/>
                    <a:gd name="T33" fmla="*/ 248 h 36"/>
                    <a:gd name="T34" fmla="*/ 150 w 38"/>
                    <a:gd name="T35" fmla="*/ 210 h 36"/>
                    <a:gd name="T36" fmla="*/ 255 w 38"/>
                    <a:gd name="T37" fmla="*/ 232 h 36"/>
                    <a:gd name="T38" fmla="*/ 255 w 38"/>
                    <a:gd name="T39" fmla="*/ 263 h 36"/>
                    <a:gd name="T40" fmla="*/ 143 w 38"/>
                    <a:gd name="T41" fmla="*/ 248 h 36"/>
                    <a:gd name="T42" fmla="*/ 30 w 38"/>
                    <a:gd name="T43" fmla="*/ 225 h 36"/>
                    <a:gd name="T44" fmla="*/ 37 w 38"/>
                    <a:gd name="T45" fmla="*/ 187 h 36"/>
                    <a:gd name="T46" fmla="*/ 150 w 38"/>
                    <a:gd name="T47" fmla="*/ 210 h 36"/>
                    <a:gd name="T48" fmla="*/ 143 w 38"/>
                    <a:gd name="T49" fmla="*/ 248 h 36"/>
                    <a:gd name="T50" fmla="*/ 30 w 38"/>
                    <a:gd name="T51" fmla="*/ 225 h 36"/>
                    <a:gd name="T52" fmla="*/ 0 w 38"/>
                    <a:gd name="T53" fmla="*/ 217 h 36"/>
                    <a:gd name="T54" fmla="*/ 22 w 38"/>
                    <a:gd name="T55" fmla="*/ 195 h 36"/>
                    <a:gd name="T56" fmla="*/ 37 w 38"/>
                    <a:gd name="T57" fmla="*/ 210 h 36"/>
                    <a:gd name="T58" fmla="*/ 30 w 38"/>
                    <a:gd name="T59" fmla="*/ 225 h 36"/>
                    <a:gd name="T60" fmla="*/ 22 w 38"/>
                    <a:gd name="T61" fmla="*/ 195 h 36"/>
                    <a:gd name="T62" fmla="*/ 90 w 38"/>
                    <a:gd name="T63" fmla="*/ 112 h 36"/>
                    <a:gd name="T64" fmla="*/ 120 w 38"/>
                    <a:gd name="T65" fmla="*/ 135 h 36"/>
                    <a:gd name="T66" fmla="*/ 45 w 38"/>
                    <a:gd name="T67" fmla="*/ 217 h 36"/>
                    <a:gd name="T68" fmla="*/ 22 w 38"/>
                    <a:gd name="T69" fmla="*/ 195 h 36"/>
                    <a:gd name="T70" fmla="*/ 90 w 38"/>
                    <a:gd name="T71" fmla="*/ 112 h 36"/>
                    <a:gd name="T72" fmla="*/ 165 w 38"/>
                    <a:gd name="T73" fmla="*/ 22 h 36"/>
                    <a:gd name="T74" fmla="*/ 195 w 38"/>
                    <a:gd name="T75" fmla="*/ 45 h 36"/>
                    <a:gd name="T76" fmla="*/ 120 w 38"/>
                    <a:gd name="T77" fmla="*/ 135 h 36"/>
                    <a:gd name="T78" fmla="*/ 90 w 38"/>
                    <a:gd name="T79" fmla="*/ 112 h 36"/>
                    <a:gd name="T80" fmla="*/ 165 w 38"/>
                    <a:gd name="T81" fmla="*/ 22 h 36"/>
                    <a:gd name="T82" fmla="*/ 187 w 38"/>
                    <a:gd name="T83" fmla="*/ 0 h 36"/>
                    <a:gd name="T84" fmla="*/ 195 w 38"/>
                    <a:gd name="T85" fmla="*/ 30 h 36"/>
                    <a:gd name="T86" fmla="*/ 180 w 38"/>
                    <a:gd name="T87" fmla="*/ 37 h 36"/>
                    <a:gd name="T88" fmla="*/ 165 w 38"/>
                    <a:gd name="T89" fmla="*/ 22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26" y="4"/>
                      </a:moveTo>
                      <a:lnTo>
                        <a:pt x="31" y="18"/>
                      </a:lnTo>
                      <a:lnTo>
                        <a:pt x="27" y="20"/>
                      </a:lnTo>
                      <a:lnTo>
                        <a:pt x="22" y="6"/>
                      </a:lnTo>
                      <a:lnTo>
                        <a:pt x="26" y="4"/>
                      </a:lnTo>
                      <a:close/>
                      <a:moveTo>
                        <a:pt x="31" y="18"/>
                      </a:moveTo>
                      <a:lnTo>
                        <a:pt x="36" y="32"/>
                      </a:lnTo>
                      <a:lnTo>
                        <a:pt x="32" y="34"/>
                      </a:lnTo>
                      <a:lnTo>
                        <a:pt x="27" y="20"/>
                      </a:lnTo>
                      <a:lnTo>
                        <a:pt x="31" y="18"/>
                      </a:lnTo>
                      <a:close/>
                      <a:moveTo>
                        <a:pt x="36" y="32"/>
                      </a:moveTo>
                      <a:lnTo>
                        <a:pt x="38" y="36"/>
                      </a:lnTo>
                      <a:lnTo>
                        <a:pt x="34" y="35"/>
                      </a:lnTo>
                      <a:lnTo>
                        <a:pt x="34" y="33"/>
                      </a:lnTo>
                      <a:lnTo>
                        <a:pt x="36" y="32"/>
                      </a:lnTo>
                      <a:close/>
                      <a:moveTo>
                        <a:pt x="34" y="35"/>
                      </a:moveTo>
                      <a:lnTo>
                        <a:pt x="19" y="33"/>
                      </a:lnTo>
                      <a:lnTo>
                        <a:pt x="20" y="28"/>
                      </a:lnTo>
                      <a:lnTo>
                        <a:pt x="34" y="31"/>
                      </a:lnTo>
                      <a:lnTo>
                        <a:pt x="34" y="35"/>
                      </a:lnTo>
                      <a:close/>
                      <a:moveTo>
                        <a:pt x="19" y="33"/>
                      </a:moveTo>
                      <a:lnTo>
                        <a:pt x="4" y="30"/>
                      </a:lnTo>
                      <a:lnTo>
                        <a:pt x="5" y="25"/>
                      </a:lnTo>
                      <a:lnTo>
                        <a:pt x="20" y="28"/>
                      </a:lnTo>
                      <a:lnTo>
                        <a:pt x="19" y="33"/>
                      </a:lnTo>
                      <a:close/>
                      <a:moveTo>
                        <a:pt x="4" y="30"/>
                      </a:moveTo>
                      <a:lnTo>
                        <a:pt x="0" y="29"/>
                      </a:lnTo>
                      <a:lnTo>
                        <a:pt x="3" y="26"/>
                      </a:lnTo>
                      <a:lnTo>
                        <a:pt x="5" y="28"/>
                      </a:lnTo>
                      <a:lnTo>
                        <a:pt x="4" y="30"/>
                      </a:lnTo>
                      <a:close/>
                      <a:moveTo>
                        <a:pt x="3" y="26"/>
                      </a:moveTo>
                      <a:lnTo>
                        <a:pt x="12" y="15"/>
                      </a:lnTo>
                      <a:lnTo>
                        <a:pt x="16" y="18"/>
                      </a:lnTo>
                      <a:lnTo>
                        <a:pt x="6" y="29"/>
                      </a:lnTo>
                      <a:lnTo>
                        <a:pt x="3" y="26"/>
                      </a:lnTo>
                      <a:close/>
                      <a:moveTo>
                        <a:pt x="12" y="15"/>
                      </a:moveTo>
                      <a:lnTo>
                        <a:pt x="22" y="3"/>
                      </a:lnTo>
                      <a:lnTo>
                        <a:pt x="26" y="6"/>
                      </a:lnTo>
                      <a:lnTo>
                        <a:pt x="16" y="18"/>
                      </a:lnTo>
                      <a:lnTo>
                        <a:pt x="12" y="15"/>
                      </a:lnTo>
                      <a:close/>
                      <a:moveTo>
                        <a:pt x="22" y="3"/>
                      </a:moveTo>
                      <a:lnTo>
                        <a:pt x="25" y="0"/>
                      </a:lnTo>
                      <a:lnTo>
                        <a:pt x="26" y="4"/>
                      </a:lnTo>
                      <a:lnTo>
                        <a:pt x="24" y="5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68" name="Freeform 140"/>
                <p:cNvSpPr>
                  <a:spLocks noChangeAspect="1"/>
                </p:cNvSpPr>
                <p:nvPr/>
              </p:nvSpPr>
              <p:spPr bwMode="auto">
                <a:xfrm>
                  <a:off x="7285" y="9248"/>
                  <a:ext cx="443" cy="420"/>
                </a:xfrm>
                <a:custGeom>
                  <a:avLst/>
                  <a:gdLst>
                    <a:gd name="T0" fmla="*/ 443 w 59"/>
                    <a:gd name="T1" fmla="*/ 420 h 56"/>
                    <a:gd name="T2" fmla="*/ 225 w 59"/>
                    <a:gd name="T3" fmla="*/ 383 h 56"/>
                    <a:gd name="T4" fmla="*/ 0 w 59"/>
                    <a:gd name="T5" fmla="*/ 345 h 56"/>
                    <a:gd name="T6" fmla="*/ 150 w 59"/>
                    <a:gd name="T7" fmla="*/ 173 h 56"/>
                    <a:gd name="T8" fmla="*/ 293 w 59"/>
                    <a:gd name="T9" fmla="*/ 0 h 56"/>
                    <a:gd name="T10" fmla="*/ 368 w 59"/>
                    <a:gd name="T11" fmla="*/ 210 h 56"/>
                    <a:gd name="T12" fmla="*/ 443 w 59"/>
                    <a:gd name="T13" fmla="*/ 42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59" y="56"/>
                      </a:moveTo>
                      <a:lnTo>
                        <a:pt x="30" y="51"/>
                      </a:lnTo>
                      <a:lnTo>
                        <a:pt x="0" y="46"/>
                      </a:lnTo>
                      <a:lnTo>
                        <a:pt x="20" y="23"/>
                      </a:lnTo>
                      <a:lnTo>
                        <a:pt x="39" y="0"/>
                      </a:lnTo>
                      <a:lnTo>
                        <a:pt x="49" y="28"/>
                      </a:lnTo>
                      <a:lnTo>
                        <a:pt x="59" y="56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69" name="Freeform 141"/>
                <p:cNvSpPr>
                  <a:spLocks noChangeAspect="1" noEditPoints="1"/>
                </p:cNvSpPr>
                <p:nvPr/>
              </p:nvSpPr>
              <p:spPr bwMode="auto">
                <a:xfrm>
                  <a:off x="7255" y="9211"/>
                  <a:ext cx="503" cy="480"/>
                </a:xfrm>
                <a:custGeom>
                  <a:avLst/>
                  <a:gdLst>
                    <a:gd name="T0" fmla="*/ 473 w 67"/>
                    <a:gd name="T1" fmla="*/ 472 h 64"/>
                    <a:gd name="T2" fmla="*/ 248 w 67"/>
                    <a:gd name="T3" fmla="*/ 435 h 64"/>
                    <a:gd name="T4" fmla="*/ 255 w 67"/>
                    <a:gd name="T5" fmla="*/ 405 h 64"/>
                    <a:gd name="T6" fmla="*/ 480 w 67"/>
                    <a:gd name="T7" fmla="*/ 442 h 64"/>
                    <a:gd name="T8" fmla="*/ 473 w 67"/>
                    <a:gd name="T9" fmla="*/ 472 h 64"/>
                    <a:gd name="T10" fmla="*/ 248 w 67"/>
                    <a:gd name="T11" fmla="*/ 435 h 64"/>
                    <a:gd name="T12" fmla="*/ 30 w 67"/>
                    <a:gd name="T13" fmla="*/ 397 h 64"/>
                    <a:gd name="T14" fmla="*/ 38 w 67"/>
                    <a:gd name="T15" fmla="*/ 360 h 64"/>
                    <a:gd name="T16" fmla="*/ 255 w 67"/>
                    <a:gd name="T17" fmla="*/ 405 h 64"/>
                    <a:gd name="T18" fmla="*/ 248 w 67"/>
                    <a:gd name="T19" fmla="*/ 435 h 64"/>
                    <a:gd name="T20" fmla="*/ 30 w 67"/>
                    <a:gd name="T21" fmla="*/ 397 h 64"/>
                    <a:gd name="T22" fmla="*/ 0 w 67"/>
                    <a:gd name="T23" fmla="*/ 390 h 64"/>
                    <a:gd name="T24" fmla="*/ 23 w 67"/>
                    <a:gd name="T25" fmla="*/ 367 h 64"/>
                    <a:gd name="T26" fmla="*/ 30 w 67"/>
                    <a:gd name="T27" fmla="*/ 382 h 64"/>
                    <a:gd name="T28" fmla="*/ 30 w 67"/>
                    <a:gd name="T29" fmla="*/ 397 h 64"/>
                    <a:gd name="T30" fmla="*/ 23 w 67"/>
                    <a:gd name="T31" fmla="*/ 367 h 64"/>
                    <a:gd name="T32" fmla="*/ 165 w 67"/>
                    <a:gd name="T33" fmla="*/ 195 h 64"/>
                    <a:gd name="T34" fmla="*/ 188 w 67"/>
                    <a:gd name="T35" fmla="*/ 217 h 64"/>
                    <a:gd name="T36" fmla="*/ 45 w 67"/>
                    <a:gd name="T37" fmla="*/ 390 h 64"/>
                    <a:gd name="T38" fmla="*/ 23 w 67"/>
                    <a:gd name="T39" fmla="*/ 367 h 64"/>
                    <a:gd name="T40" fmla="*/ 165 w 67"/>
                    <a:gd name="T41" fmla="*/ 195 h 64"/>
                    <a:gd name="T42" fmla="*/ 308 w 67"/>
                    <a:gd name="T43" fmla="*/ 22 h 64"/>
                    <a:gd name="T44" fmla="*/ 338 w 67"/>
                    <a:gd name="T45" fmla="*/ 45 h 64"/>
                    <a:gd name="T46" fmla="*/ 188 w 67"/>
                    <a:gd name="T47" fmla="*/ 217 h 64"/>
                    <a:gd name="T48" fmla="*/ 165 w 67"/>
                    <a:gd name="T49" fmla="*/ 195 h 64"/>
                    <a:gd name="T50" fmla="*/ 308 w 67"/>
                    <a:gd name="T51" fmla="*/ 22 h 64"/>
                    <a:gd name="T52" fmla="*/ 330 w 67"/>
                    <a:gd name="T53" fmla="*/ 0 h 64"/>
                    <a:gd name="T54" fmla="*/ 338 w 67"/>
                    <a:gd name="T55" fmla="*/ 30 h 64"/>
                    <a:gd name="T56" fmla="*/ 323 w 67"/>
                    <a:gd name="T57" fmla="*/ 37 h 64"/>
                    <a:gd name="T58" fmla="*/ 308 w 67"/>
                    <a:gd name="T59" fmla="*/ 22 h 64"/>
                    <a:gd name="T60" fmla="*/ 338 w 67"/>
                    <a:gd name="T61" fmla="*/ 30 h 64"/>
                    <a:gd name="T62" fmla="*/ 413 w 67"/>
                    <a:gd name="T63" fmla="*/ 240 h 64"/>
                    <a:gd name="T64" fmla="*/ 383 w 67"/>
                    <a:gd name="T65" fmla="*/ 255 h 64"/>
                    <a:gd name="T66" fmla="*/ 308 w 67"/>
                    <a:gd name="T67" fmla="*/ 45 h 64"/>
                    <a:gd name="T68" fmla="*/ 338 w 67"/>
                    <a:gd name="T69" fmla="*/ 30 h 64"/>
                    <a:gd name="T70" fmla="*/ 413 w 67"/>
                    <a:gd name="T71" fmla="*/ 240 h 64"/>
                    <a:gd name="T72" fmla="*/ 495 w 67"/>
                    <a:gd name="T73" fmla="*/ 450 h 64"/>
                    <a:gd name="T74" fmla="*/ 458 w 67"/>
                    <a:gd name="T75" fmla="*/ 465 h 64"/>
                    <a:gd name="T76" fmla="*/ 383 w 67"/>
                    <a:gd name="T77" fmla="*/ 255 h 64"/>
                    <a:gd name="T78" fmla="*/ 413 w 67"/>
                    <a:gd name="T79" fmla="*/ 240 h 64"/>
                    <a:gd name="T80" fmla="*/ 495 w 67"/>
                    <a:gd name="T81" fmla="*/ 450 h 64"/>
                    <a:gd name="T82" fmla="*/ 503 w 67"/>
                    <a:gd name="T83" fmla="*/ 480 h 64"/>
                    <a:gd name="T84" fmla="*/ 473 w 67"/>
                    <a:gd name="T85" fmla="*/ 472 h 64"/>
                    <a:gd name="T86" fmla="*/ 473 w 67"/>
                    <a:gd name="T87" fmla="*/ 457 h 64"/>
                    <a:gd name="T88" fmla="*/ 495 w 67"/>
                    <a:gd name="T89" fmla="*/ 450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63" y="63"/>
                      </a:moveTo>
                      <a:lnTo>
                        <a:pt x="33" y="58"/>
                      </a:lnTo>
                      <a:lnTo>
                        <a:pt x="34" y="54"/>
                      </a:lnTo>
                      <a:lnTo>
                        <a:pt x="64" y="59"/>
                      </a:lnTo>
                      <a:lnTo>
                        <a:pt x="63" y="63"/>
                      </a:lnTo>
                      <a:close/>
                      <a:moveTo>
                        <a:pt x="33" y="58"/>
                      </a:moveTo>
                      <a:lnTo>
                        <a:pt x="4" y="53"/>
                      </a:lnTo>
                      <a:lnTo>
                        <a:pt x="5" y="48"/>
                      </a:lnTo>
                      <a:lnTo>
                        <a:pt x="34" y="54"/>
                      </a:lnTo>
                      <a:lnTo>
                        <a:pt x="33" y="58"/>
                      </a:lnTo>
                      <a:close/>
                      <a:moveTo>
                        <a:pt x="4" y="53"/>
                      </a:moveTo>
                      <a:lnTo>
                        <a:pt x="0" y="52"/>
                      </a:lnTo>
                      <a:lnTo>
                        <a:pt x="3" y="49"/>
                      </a:lnTo>
                      <a:lnTo>
                        <a:pt x="4" y="51"/>
                      </a:lnTo>
                      <a:lnTo>
                        <a:pt x="4" y="53"/>
                      </a:lnTo>
                      <a:close/>
                      <a:moveTo>
                        <a:pt x="3" y="49"/>
                      </a:moveTo>
                      <a:lnTo>
                        <a:pt x="22" y="26"/>
                      </a:lnTo>
                      <a:lnTo>
                        <a:pt x="25" y="29"/>
                      </a:lnTo>
                      <a:lnTo>
                        <a:pt x="6" y="52"/>
                      </a:lnTo>
                      <a:lnTo>
                        <a:pt x="3" y="49"/>
                      </a:lnTo>
                      <a:close/>
                      <a:moveTo>
                        <a:pt x="22" y="26"/>
                      </a:moveTo>
                      <a:lnTo>
                        <a:pt x="41" y="3"/>
                      </a:lnTo>
                      <a:lnTo>
                        <a:pt x="45" y="6"/>
                      </a:lnTo>
                      <a:lnTo>
                        <a:pt x="25" y="29"/>
                      </a:lnTo>
                      <a:lnTo>
                        <a:pt x="22" y="26"/>
                      </a:lnTo>
                      <a:close/>
                      <a:moveTo>
                        <a:pt x="41" y="3"/>
                      </a:moveTo>
                      <a:lnTo>
                        <a:pt x="44" y="0"/>
                      </a:lnTo>
                      <a:lnTo>
                        <a:pt x="45" y="4"/>
                      </a:lnTo>
                      <a:lnTo>
                        <a:pt x="43" y="5"/>
                      </a:lnTo>
                      <a:lnTo>
                        <a:pt x="41" y="3"/>
                      </a:lnTo>
                      <a:close/>
                      <a:moveTo>
                        <a:pt x="45" y="4"/>
                      </a:moveTo>
                      <a:lnTo>
                        <a:pt x="55" y="32"/>
                      </a:lnTo>
                      <a:lnTo>
                        <a:pt x="51" y="34"/>
                      </a:lnTo>
                      <a:lnTo>
                        <a:pt x="41" y="6"/>
                      </a:lnTo>
                      <a:lnTo>
                        <a:pt x="45" y="4"/>
                      </a:lnTo>
                      <a:close/>
                      <a:moveTo>
                        <a:pt x="55" y="32"/>
                      </a:moveTo>
                      <a:lnTo>
                        <a:pt x="66" y="60"/>
                      </a:lnTo>
                      <a:lnTo>
                        <a:pt x="61" y="62"/>
                      </a:lnTo>
                      <a:lnTo>
                        <a:pt x="51" y="34"/>
                      </a:lnTo>
                      <a:lnTo>
                        <a:pt x="55" y="32"/>
                      </a:lnTo>
                      <a:close/>
                      <a:moveTo>
                        <a:pt x="66" y="60"/>
                      </a:moveTo>
                      <a:lnTo>
                        <a:pt x="67" y="64"/>
                      </a:lnTo>
                      <a:lnTo>
                        <a:pt x="63" y="63"/>
                      </a:lnTo>
                      <a:lnTo>
                        <a:pt x="63" y="61"/>
                      </a:lnTo>
                      <a:lnTo>
                        <a:pt x="66" y="6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70" name="Freeform 142"/>
                <p:cNvSpPr>
                  <a:spLocks noChangeAspect="1"/>
                </p:cNvSpPr>
                <p:nvPr/>
              </p:nvSpPr>
              <p:spPr bwMode="auto">
                <a:xfrm>
                  <a:off x="7413" y="9616"/>
                  <a:ext cx="217" cy="210"/>
                </a:xfrm>
                <a:custGeom>
                  <a:avLst/>
                  <a:gdLst>
                    <a:gd name="T0" fmla="*/ 0 w 29"/>
                    <a:gd name="T1" fmla="*/ 0 h 28"/>
                    <a:gd name="T2" fmla="*/ 105 w 29"/>
                    <a:gd name="T3" fmla="*/ 15 h 28"/>
                    <a:gd name="T4" fmla="*/ 217 w 29"/>
                    <a:gd name="T5" fmla="*/ 38 h 28"/>
                    <a:gd name="T6" fmla="*/ 142 w 29"/>
                    <a:gd name="T7" fmla="*/ 128 h 28"/>
                    <a:gd name="T8" fmla="*/ 75 w 29"/>
                    <a:gd name="T9" fmla="*/ 210 h 28"/>
                    <a:gd name="T10" fmla="*/ 37 w 29"/>
                    <a:gd name="T11" fmla="*/ 105 h 28"/>
                    <a:gd name="T12" fmla="*/ 0 w 29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0" y="0"/>
                      </a:moveTo>
                      <a:lnTo>
                        <a:pt x="14" y="2"/>
                      </a:lnTo>
                      <a:lnTo>
                        <a:pt x="29" y="5"/>
                      </a:lnTo>
                      <a:lnTo>
                        <a:pt x="19" y="17"/>
                      </a:lnTo>
                      <a:lnTo>
                        <a:pt x="10" y="28"/>
                      </a:lnTo>
                      <a:lnTo>
                        <a:pt x="5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71" name="Freeform 143"/>
                <p:cNvSpPr>
                  <a:spLocks noChangeAspect="1" noEditPoints="1"/>
                </p:cNvSpPr>
                <p:nvPr/>
              </p:nvSpPr>
              <p:spPr bwMode="auto">
                <a:xfrm>
                  <a:off x="7383" y="9593"/>
                  <a:ext cx="285" cy="270"/>
                </a:xfrm>
                <a:custGeom>
                  <a:avLst/>
                  <a:gdLst>
                    <a:gd name="T0" fmla="*/ 30 w 38"/>
                    <a:gd name="T1" fmla="*/ 8 h 36"/>
                    <a:gd name="T2" fmla="*/ 143 w 38"/>
                    <a:gd name="T3" fmla="*/ 22 h 36"/>
                    <a:gd name="T4" fmla="*/ 135 w 38"/>
                    <a:gd name="T5" fmla="*/ 60 h 36"/>
                    <a:gd name="T6" fmla="*/ 22 w 38"/>
                    <a:gd name="T7" fmla="*/ 37 h 36"/>
                    <a:gd name="T8" fmla="*/ 30 w 38"/>
                    <a:gd name="T9" fmla="*/ 8 h 36"/>
                    <a:gd name="T10" fmla="*/ 143 w 38"/>
                    <a:gd name="T11" fmla="*/ 22 h 36"/>
                    <a:gd name="T12" fmla="*/ 248 w 38"/>
                    <a:gd name="T13" fmla="*/ 45 h 36"/>
                    <a:gd name="T14" fmla="*/ 248 w 38"/>
                    <a:gd name="T15" fmla="*/ 75 h 36"/>
                    <a:gd name="T16" fmla="*/ 135 w 38"/>
                    <a:gd name="T17" fmla="*/ 60 h 36"/>
                    <a:gd name="T18" fmla="*/ 143 w 38"/>
                    <a:gd name="T19" fmla="*/ 22 h 36"/>
                    <a:gd name="T20" fmla="*/ 248 w 38"/>
                    <a:gd name="T21" fmla="*/ 45 h 36"/>
                    <a:gd name="T22" fmla="*/ 285 w 38"/>
                    <a:gd name="T23" fmla="*/ 45 h 36"/>
                    <a:gd name="T24" fmla="*/ 263 w 38"/>
                    <a:gd name="T25" fmla="*/ 75 h 36"/>
                    <a:gd name="T26" fmla="*/ 248 w 38"/>
                    <a:gd name="T27" fmla="*/ 60 h 36"/>
                    <a:gd name="T28" fmla="*/ 248 w 38"/>
                    <a:gd name="T29" fmla="*/ 45 h 36"/>
                    <a:gd name="T30" fmla="*/ 263 w 38"/>
                    <a:gd name="T31" fmla="*/ 75 h 36"/>
                    <a:gd name="T32" fmla="*/ 187 w 38"/>
                    <a:gd name="T33" fmla="*/ 157 h 36"/>
                    <a:gd name="T34" fmla="*/ 165 w 38"/>
                    <a:gd name="T35" fmla="*/ 135 h 36"/>
                    <a:gd name="T36" fmla="*/ 232 w 38"/>
                    <a:gd name="T37" fmla="*/ 52 h 36"/>
                    <a:gd name="T38" fmla="*/ 263 w 38"/>
                    <a:gd name="T39" fmla="*/ 75 h 36"/>
                    <a:gd name="T40" fmla="*/ 187 w 38"/>
                    <a:gd name="T41" fmla="*/ 157 h 36"/>
                    <a:gd name="T42" fmla="*/ 120 w 38"/>
                    <a:gd name="T43" fmla="*/ 248 h 36"/>
                    <a:gd name="T44" fmla="*/ 90 w 38"/>
                    <a:gd name="T45" fmla="*/ 217 h 36"/>
                    <a:gd name="T46" fmla="*/ 165 w 38"/>
                    <a:gd name="T47" fmla="*/ 135 h 36"/>
                    <a:gd name="T48" fmla="*/ 187 w 38"/>
                    <a:gd name="T49" fmla="*/ 157 h 36"/>
                    <a:gd name="T50" fmla="*/ 120 w 38"/>
                    <a:gd name="T51" fmla="*/ 248 h 36"/>
                    <a:gd name="T52" fmla="*/ 97 w 38"/>
                    <a:gd name="T53" fmla="*/ 270 h 36"/>
                    <a:gd name="T54" fmla="*/ 90 w 38"/>
                    <a:gd name="T55" fmla="*/ 240 h 36"/>
                    <a:gd name="T56" fmla="*/ 105 w 38"/>
                    <a:gd name="T57" fmla="*/ 232 h 36"/>
                    <a:gd name="T58" fmla="*/ 120 w 38"/>
                    <a:gd name="T59" fmla="*/ 248 h 36"/>
                    <a:gd name="T60" fmla="*/ 90 w 38"/>
                    <a:gd name="T61" fmla="*/ 240 h 36"/>
                    <a:gd name="T62" fmla="*/ 45 w 38"/>
                    <a:gd name="T63" fmla="*/ 135 h 36"/>
                    <a:gd name="T64" fmla="*/ 82 w 38"/>
                    <a:gd name="T65" fmla="*/ 120 h 36"/>
                    <a:gd name="T66" fmla="*/ 120 w 38"/>
                    <a:gd name="T67" fmla="*/ 225 h 36"/>
                    <a:gd name="T68" fmla="*/ 90 w 38"/>
                    <a:gd name="T69" fmla="*/ 240 h 36"/>
                    <a:gd name="T70" fmla="*/ 45 w 38"/>
                    <a:gd name="T71" fmla="*/ 135 h 36"/>
                    <a:gd name="T72" fmla="*/ 8 w 38"/>
                    <a:gd name="T73" fmla="*/ 30 h 36"/>
                    <a:gd name="T74" fmla="*/ 45 w 38"/>
                    <a:gd name="T75" fmla="*/ 15 h 36"/>
                    <a:gd name="T76" fmla="*/ 82 w 38"/>
                    <a:gd name="T77" fmla="*/ 120 h 36"/>
                    <a:gd name="T78" fmla="*/ 45 w 38"/>
                    <a:gd name="T79" fmla="*/ 135 h 36"/>
                    <a:gd name="T80" fmla="*/ 8 w 38"/>
                    <a:gd name="T81" fmla="*/ 30 h 36"/>
                    <a:gd name="T82" fmla="*/ 0 w 38"/>
                    <a:gd name="T83" fmla="*/ 0 h 36"/>
                    <a:gd name="T84" fmla="*/ 30 w 38"/>
                    <a:gd name="T85" fmla="*/ 8 h 36"/>
                    <a:gd name="T86" fmla="*/ 30 w 38"/>
                    <a:gd name="T87" fmla="*/ 22 h 36"/>
                    <a:gd name="T88" fmla="*/ 8 w 38"/>
                    <a:gd name="T89" fmla="*/ 3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4" y="1"/>
                      </a:moveTo>
                      <a:lnTo>
                        <a:pt x="19" y="3"/>
                      </a:lnTo>
                      <a:lnTo>
                        <a:pt x="18" y="8"/>
                      </a:lnTo>
                      <a:lnTo>
                        <a:pt x="3" y="5"/>
                      </a:lnTo>
                      <a:lnTo>
                        <a:pt x="4" y="1"/>
                      </a:lnTo>
                      <a:close/>
                      <a:moveTo>
                        <a:pt x="19" y="3"/>
                      </a:moveTo>
                      <a:lnTo>
                        <a:pt x="33" y="6"/>
                      </a:lnTo>
                      <a:lnTo>
                        <a:pt x="33" y="10"/>
                      </a:lnTo>
                      <a:lnTo>
                        <a:pt x="18" y="8"/>
                      </a:lnTo>
                      <a:lnTo>
                        <a:pt x="19" y="3"/>
                      </a:lnTo>
                      <a:close/>
                      <a:moveTo>
                        <a:pt x="33" y="6"/>
                      </a:moveTo>
                      <a:lnTo>
                        <a:pt x="38" y="6"/>
                      </a:lnTo>
                      <a:lnTo>
                        <a:pt x="35" y="10"/>
                      </a:lnTo>
                      <a:lnTo>
                        <a:pt x="33" y="8"/>
                      </a:lnTo>
                      <a:lnTo>
                        <a:pt x="33" y="6"/>
                      </a:lnTo>
                      <a:close/>
                      <a:moveTo>
                        <a:pt x="35" y="10"/>
                      </a:moveTo>
                      <a:lnTo>
                        <a:pt x="25" y="21"/>
                      </a:lnTo>
                      <a:lnTo>
                        <a:pt x="22" y="18"/>
                      </a:lnTo>
                      <a:lnTo>
                        <a:pt x="31" y="7"/>
                      </a:lnTo>
                      <a:lnTo>
                        <a:pt x="35" y="10"/>
                      </a:lnTo>
                      <a:close/>
                      <a:moveTo>
                        <a:pt x="25" y="21"/>
                      </a:moveTo>
                      <a:lnTo>
                        <a:pt x="16" y="33"/>
                      </a:lnTo>
                      <a:lnTo>
                        <a:pt x="12" y="29"/>
                      </a:lnTo>
                      <a:lnTo>
                        <a:pt x="22" y="18"/>
                      </a:lnTo>
                      <a:lnTo>
                        <a:pt x="25" y="21"/>
                      </a:lnTo>
                      <a:close/>
                      <a:moveTo>
                        <a:pt x="16" y="33"/>
                      </a:moveTo>
                      <a:lnTo>
                        <a:pt x="13" y="36"/>
                      </a:lnTo>
                      <a:lnTo>
                        <a:pt x="12" y="32"/>
                      </a:lnTo>
                      <a:lnTo>
                        <a:pt x="14" y="31"/>
                      </a:lnTo>
                      <a:lnTo>
                        <a:pt x="16" y="33"/>
                      </a:lnTo>
                      <a:close/>
                      <a:moveTo>
                        <a:pt x="12" y="32"/>
                      </a:moveTo>
                      <a:lnTo>
                        <a:pt x="6" y="18"/>
                      </a:lnTo>
                      <a:lnTo>
                        <a:pt x="11" y="16"/>
                      </a:lnTo>
                      <a:lnTo>
                        <a:pt x="16" y="30"/>
                      </a:lnTo>
                      <a:lnTo>
                        <a:pt x="12" y="32"/>
                      </a:lnTo>
                      <a:close/>
                      <a:moveTo>
                        <a:pt x="6" y="18"/>
                      </a:moveTo>
                      <a:lnTo>
                        <a:pt x="1" y="4"/>
                      </a:lnTo>
                      <a:lnTo>
                        <a:pt x="6" y="2"/>
                      </a:lnTo>
                      <a:lnTo>
                        <a:pt x="11" y="16"/>
                      </a:lnTo>
                      <a:lnTo>
                        <a:pt x="6" y="18"/>
                      </a:lnTo>
                      <a:close/>
                      <a:moveTo>
                        <a:pt x="1" y="4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72" name="Freeform 144"/>
                <p:cNvSpPr>
                  <a:spLocks noChangeAspect="1"/>
                </p:cNvSpPr>
                <p:nvPr/>
              </p:nvSpPr>
              <p:spPr bwMode="auto">
                <a:xfrm>
                  <a:off x="7615" y="9346"/>
                  <a:ext cx="218" cy="210"/>
                </a:xfrm>
                <a:custGeom>
                  <a:avLst/>
                  <a:gdLst>
                    <a:gd name="T0" fmla="*/ 0 w 29"/>
                    <a:gd name="T1" fmla="*/ 0 h 28"/>
                    <a:gd name="T2" fmla="*/ 105 w 29"/>
                    <a:gd name="T3" fmla="*/ 23 h 28"/>
                    <a:gd name="T4" fmla="*/ 218 w 29"/>
                    <a:gd name="T5" fmla="*/ 38 h 28"/>
                    <a:gd name="T6" fmla="*/ 150 w 29"/>
                    <a:gd name="T7" fmla="*/ 128 h 28"/>
                    <a:gd name="T8" fmla="*/ 75 w 29"/>
                    <a:gd name="T9" fmla="*/ 210 h 28"/>
                    <a:gd name="T10" fmla="*/ 38 w 29"/>
                    <a:gd name="T11" fmla="*/ 105 h 28"/>
                    <a:gd name="T12" fmla="*/ 0 w 29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0" y="0"/>
                      </a:moveTo>
                      <a:lnTo>
                        <a:pt x="14" y="3"/>
                      </a:lnTo>
                      <a:lnTo>
                        <a:pt x="29" y="5"/>
                      </a:lnTo>
                      <a:lnTo>
                        <a:pt x="20" y="17"/>
                      </a:lnTo>
                      <a:lnTo>
                        <a:pt x="10" y="28"/>
                      </a:lnTo>
                      <a:lnTo>
                        <a:pt x="5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73" name="Freeform 145"/>
                <p:cNvSpPr>
                  <a:spLocks noChangeAspect="1" noEditPoints="1"/>
                </p:cNvSpPr>
                <p:nvPr/>
              </p:nvSpPr>
              <p:spPr bwMode="auto">
                <a:xfrm>
                  <a:off x="7585" y="9323"/>
                  <a:ext cx="286" cy="270"/>
                </a:xfrm>
                <a:custGeom>
                  <a:avLst/>
                  <a:gdLst>
                    <a:gd name="T0" fmla="*/ 30 w 38"/>
                    <a:gd name="T1" fmla="*/ 8 h 36"/>
                    <a:gd name="T2" fmla="*/ 143 w 38"/>
                    <a:gd name="T3" fmla="*/ 22 h 36"/>
                    <a:gd name="T4" fmla="*/ 135 w 38"/>
                    <a:gd name="T5" fmla="*/ 60 h 36"/>
                    <a:gd name="T6" fmla="*/ 23 w 38"/>
                    <a:gd name="T7" fmla="*/ 37 h 36"/>
                    <a:gd name="T8" fmla="*/ 30 w 38"/>
                    <a:gd name="T9" fmla="*/ 8 h 36"/>
                    <a:gd name="T10" fmla="*/ 143 w 38"/>
                    <a:gd name="T11" fmla="*/ 22 h 36"/>
                    <a:gd name="T12" fmla="*/ 256 w 38"/>
                    <a:gd name="T13" fmla="*/ 45 h 36"/>
                    <a:gd name="T14" fmla="*/ 248 w 38"/>
                    <a:gd name="T15" fmla="*/ 75 h 36"/>
                    <a:gd name="T16" fmla="*/ 135 w 38"/>
                    <a:gd name="T17" fmla="*/ 60 h 36"/>
                    <a:gd name="T18" fmla="*/ 143 w 38"/>
                    <a:gd name="T19" fmla="*/ 22 h 36"/>
                    <a:gd name="T20" fmla="*/ 256 w 38"/>
                    <a:gd name="T21" fmla="*/ 45 h 36"/>
                    <a:gd name="T22" fmla="*/ 286 w 38"/>
                    <a:gd name="T23" fmla="*/ 45 h 36"/>
                    <a:gd name="T24" fmla="*/ 263 w 38"/>
                    <a:gd name="T25" fmla="*/ 75 h 36"/>
                    <a:gd name="T26" fmla="*/ 248 w 38"/>
                    <a:gd name="T27" fmla="*/ 60 h 36"/>
                    <a:gd name="T28" fmla="*/ 256 w 38"/>
                    <a:gd name="T29" fmla="*/ 45 h 36"/>
                    <a:gd name="T30" fmla="*/ 263 w 38"/>
                    <a:gd name="T31" fmla="*/ 75 h 36"/>
                    <a:gd name="T32" fmla="*/ 188 w 38"/>
                    <a:gd name="T33" fmla="*/ 157 h 36"/>
                    <a:gd name="T34" fmla="*/ 166 w 38"/>
                    <a:gd name="T35" fmla="*/ 135 h 36"/>
                    <a:gd name="T36" fmla="*/ 233 w 38"/>
                    <a:gd name="T37" fmla="*/ 52 h 36"/>
                    <a:gd name="T38" fmla="*/ 263 w 38"/>
                    <a:gd name="T39" fmla="*/ 75 h 36"/>
                    <a:gd name="T40" fmla="*/ 188 w 38"/>
                    <a:gd name="T41" fmla="*/ 157 h 36"/>
                    <a:gd name="T42" fmla="*/ 120 w 38"/>
                    <a:gd name="T43" fmla="*/ 248 h 36"/>
                    <a:gd name="T44" fmla="*/ 90 w 38"/>
                    <a:gd name="T45" fmla="*/ 217 h 36"/>
                    <a:gd name="T46" fmla="*/ 166 w 38"/>
                    <a:gd name="T47" fmla="*/ 135 h 36"/>
                    <a:gd name="T48" fmla="*/ 188 w 38"/>
                    <a:gd name="T49" fmla="*/ 157 h 36"/>
                    <a:gd name="T50" fmla="*/ 120 w 38"/>
                    <a:gd name="T51" fmla="*/ 248 h 36"/>
                    <a:gd name="T52" fmla="*/ 98 w 38"/>
                    <a:gd name="T53" fmla="*/ 270 h 36"/>
                    <a:gd name="T54" fmla="*/ 90 w 38"/>
                    <a:gd name="T55" fmla="*/ 240 h 36"/>
                    <a:gd name="T56" fmla="*/ 105 w 38"/>
                    <a:gd name="T57" fmla="*/ 232 h 36"/>
                    <a:gd name="T58" fmla="*/ 120 w 38"/>
                    <a:gd name="T59" fmla="*/ 248 h 36"/>
                    <a:gd name="T60" fmla="*/ 90 w 38"/>
                    <a:gd name="T61" fmla="*/ 240 h 36"/>
                    <a:gd name="T62" fmla="*/ 53 w 38"/>
                    <a:gd name="T63" fmla="*/ 135 h 36"/>
                    <a:gd name="T64" fmla="*/ 83 w 38"/>
                    <a:gd name="T65" fmla="*/ 120 h 36"/>
                    <a:gd name="T66" fmla="*/ 120 w 38"/>
                    <a:gd name="T67" fmla="*/ 225 h 36"/>
                    <a:gd name="T68" fmla="*/ 90 w 38"/>
                    <a:gd name="T69" fmla="*/ 240 h 36"/>
                    <a:gd name="T70" fmla="*/ 53 w 38"/>
                    <a:gd name="T71" fmla="*/ 135 h 36"/>
                    <a:gd name="T72" fmla="*/ 8 w 38"/>
                    <a:gd name="T73" fmla="*/ 30 h 36"/>
                    <a:gd name="T74" fmla="*/ 45 w 38"/>
                    <a:gd name="T75" fmla="*/ 15 h 36"/>
                    <a:gd name="T76" fmla="*/ 83 w 38"/>
                    <a:gd name="T77" fmla="*/ 120 h 36"/>
                    <a:gd name="T78" fmla="*/ 53 w 38"/>
                    <a:gd name="T79" fmla="*/ 135 h 36"/>
                    <a:gd name="T80" fmla="*/ 8 w 38"/>
                    <a:gd name="T81" fmla="*/ 30 h 36"/>
                    <a:gd name="T82" fmla="*/ 0 w 38"/>
                    <a:gd name="T83" fmla="*/ 0 h 36"/>
                    <a:gd name="T84" fmla="*/ 30 w 38"/>
                    <a:gd name="T85" fmla="*/ 8 h 36"/>
                    <a:gd name="T86" fmla="*/ 30 w 38"/>
                    <a:gd name="T87" fmla="*/ 22 h 36"/>
                    <a:gd name="T88" fmla="*/ 8 w 38"/>
                    <a:gd name="T89" fmla="*/ 3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4" y="1"/>
                      </a:moveTo>
                      <a:lnTo>
                        <a:pt x="19" y="3"/>
                      </a:lnTo>
                      <a:lnTo>
                        <a:pt x="18" y="8"/>
                      </a:lnTo>
                      <a:lnTo>
                        <a:pt x="3" y="5"/>
                      </a:lnTo>
                      <a:lnTo>
                        <a:pt x="4" y="1"/>
                      </a:lnTo>
                      <a:close/>
                      <a:moveTo>
                        <a:pt x="19" y="3"/>
                      </a:moveTo>
                      <a:lnTo>
                        <a:pt x="34" y="6"/>
                      </a:lnTo>
                      <a:lnTo>
                        <a:pt x="33" y="10"/>
                      </a:lnTo>
                      <a:lnTo>
                        <a:pt x="18" y="8"/>
                      </a:lnTo>
                      <a:lnTo>
                        <a:pt x="19" y="3"/>
                      </a:lnTo>
                      <a:close/>
                      <a:moveTo>
                        <a:pt x="34" y="6"/>
                      </a:moveTo>
                      <a:lnTo>
                        <a:pt x="38" y="6"/>
                      </a:lnTo>
                      <a:lnTo>
                        <a:pt x="35" y="10"/>
                      </a:lnTo>
                      <a:lnTo>
                        <a:pt x="33" y="8"/>
                      </a:lnTo>
                      <a:lnTo>
                        <a:pt x="34" y="6"/>
                      </a:lnTo>
                      <a:close/>
                      <a:moveTo>
                        <a:pt x="35" y="10"/>
                      </a:moveTo>
                      <a:lnTo>
                        <a:pt x="25" y="21"/>
                      </a:lnTo>
                      <a:lnTo>
                        <a:pt x="22" y="18"/>
                      </a:lnTo>
                      <a:lnTo>
                        <a:pt x="31" y="7"/>
                      </a:lnTo>
                      <a:lnTo>
                        <a:pt x="35" y="10"/>
                      </a:lnTo>
                      <a:close/>
                      <a:moveTo>
                        <a:pt x="25" y="21"/>
                      </a:moveTo>
                      <a:lnTo>
                        <a:pt x="16" y="33"/>
                      </a:lnTo>
                      <a:lnTo>
                        <a:pt x="12" y="29"/>
                      </a:lnTo>
                      <a:lnTo>
                        <a:pt x="22" y="18"/>
                      </a:lnTo>
                      <a:lnTo>
                        <a:pt x="25" y="21"/>
                      </a:lnTo>
                      <a:close/>
                      <a:moveTo>
                        <a:pt x="16" y="33"/>
                      </a:moveTo>
                      <a:lnTo>
                        <a:pt x="13" y="36"/>
                      </a:lnTo>
                      <a:lnTo>
                        <a:pt x="12" y="32"/>
                      </a:lnTo>
                      <a:lnTo>
                        <a:pt x="14" y="31"/>
                      </a:lnTo>
                      <a:lnTo>
                        <a:pt x="16" y="33"/>
                      </a:lnTo>
                      <a:close/>
                      <a:moveTo>
                        <a:pt x="12" y="32"/>
                      </a:moveTo>
                      <a:lnTo>
                        <a:pt x="7" y="18"/>
                      </a:lnTo>
                      <a:lnTo>
                        <a:pt x="11" y="16"/>
                      </a:lnTo>
                      <a:lnTo>
                        <a:pt x="16" y="30"/>
                      </a:lnTo>
                      <a:lnTo>
                        <a:pt x="12" y="32"/>
                      </a:lnTo>
                      <a:close/>
                      <a:moveTo>
                        <a:pt x="7" y="18"/>
                      </a:moveTo>
                      <a:lnTo>
                        <a:pt x="1" y="4"/>
                      </a:lnTo>
                      <a:lnTo>
                        <a:pt x="6" y="2"/>
                      </a:lnTo>
                      <a:lnTo>
                        <a:pt x="11" y="16"/>
                      </a:lnTo>
                      <a:lnTo>
                        <a:pt x="7" y="18"/>
                      </a:lnTo>
                      <a:close/>
                      <a:moveTo>
                        <a:pt x="1" y="4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74" name="Freeform 146"/>
                <p:cNvSpPr>
                  <a:spLocks noChangeAspect="1"/>
                </p:cNvSpPr>
                <p:nvPr/>
              </p:nvSpPr>
              <p:spPr bwMode="auto">
                <a:xfrm>
                  <a:off x="5565" y="10516"/>
                  <a:ext cx="443" cy="420"/>
                </a:xfrm>
                <a:custGeom>
                  <a:avLst/>
                  <a:gdLst>
                    <a:gd name="T0" fmla="*/ 0 w 59"/>
                    <a:gd name="T1" fmla="*/ 420 h 56"/>
                    <a:gd name="T2" fmla="*/ 225 w 59"/>
                    <a:gd name="T3" fmla="*/ 383 h 56"/>
                    <a:gd name="T4" fmla="*/ 443 w 59"/>
                    <a:gd name="T5" fmla="*/ 338 h 56"/>
                    <a:gd name="T6" fmla="*/ 300 w 59"/>
                    <a:gd name="T7" fmla="*/ 165 h 56"/>
                    <a:gd name="T8" fmla="*/ 158 w 59"/>
                    <a:gd name="T9" fmla="*/ 0 h 56"/>
                    <a:gd name="T10" fmla="*/ 75 w 59"/>
                    <a:gd name="T11" fmla="*/ 210 h 56"/>
                    <a:gd name="T12" fmla="*/ 0 w 59"/>
                    <a:gd name="T13" fmla="*/ 42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0" y="56"/>
                      </a:moveTo>
                      <a:lnTo>
                        <a:pt x="30" y="51"/>
                      </a:lnTo>
                      <a:lnTo>
                        <a:pt x="59" y="45"/>
                      </a:lnTo>
                      <a:lnTo>
                        <a:pt x="40" y="22"/>
                      </a:lnTo>
                      <a:lnTo>
                        <a:pt x="21" y="0"/>
                      </a:lnTo>
                      <a:lnTo>
                        <a:pt x="10" y="28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75" name="Freeform 147"/>
                <p:cNvSpPr>
                  <a:spLocks noChangeAspect="1" noEditPoints="1"/>
                </p:cNvSpPr>
                <p:nvPr/>
              </p:nvSpPr>
              <p:spPr bwMode="auto">
                <a:xfrm>
                  <a:off x="5535" y="10479"/>
                  <a:ext cx="511" cy="480"/>
                </a:xfrm>
                <a:custGeom>
                  <a:avLst/>
                  <a:gdLst>
                    <a:gd name="T0" fmla="*/ 30 w 68"/>
                    <a:gd name="T1" fmla="*/ 435 h 64"/>
                    <a:gd name="T2" fmla="*/ 248 w 68"/>
                    <a:gd name="T3" fmla="*/ 397 h 64"/>
                    <a:gd name="T4" fmla="*/ 256 w 68"/>
                    <a:gd name="T5" fmla="*/ 435 h 64"/>
                    <a:gd name="T6" fmla="*/ 38 w 68"/>
                    <a:gd name="T7" fmla="*/ 472 h 64"/>
                    <a:gd name="T8" fmla="*/ 30 w 68"/>
                    <a:gd name="T9" fmla="*/ 435 h 64"/>
                    <a:gd name="T10" fmla="*/ 248 w 68"/>
                    <a:gd name="T11" fmla="*/ 397 h 64"/>
                    <a:gd name="T12" fmla="*/ 473 w 68"/>
                    <a:gd name="T13" fmla="*/ 360 h 64"/>
                    <a:gd name="T14" fmla="*/ 473 w 68"/>
                    <a:gd name="T15" fmla="*/ 397 h 64"/>
                    <a:gd name="T16" fmla="*/ 256 w 68"/>
                    <a:gd name="T17" fmla="*/ 435 h 64"/>
                    <a:gd name="T18" fmla="*/ 248 w 68"/>
                    <a:gd name="T19" fmla="*/ 397 h 64"/>
                    <a:gd name="T20" fmla="*/ 488 w 68"/>
                    <a:gd name="T21" fmla="*/ 367 h 64"/>
                    <a:gd name="T22" fmla="*/ 511 w 68"/>
                    <a:gd name="T23" fmla="*/ 390 h 64"/>
                    <a:gd name="T24" fmla="*/ 473 w 68"/>
                    <a:gd name="T25" fmla="*/ 397 h 64"/>
                    <a:gd name="T26" fmla="*/ 473 w 68"/>
                    <a:gd name="T27" fmla="*/ 375 h 64"/>
                    <a:gd name="T28" fmla="*/ 488 w 68"/>
                    <a:gd name="T29" fmla="*/ 367 h 64"/>
                    <a:gd name="T30" fmla="*/ 458 w 68"/>
                    <a:gd name="T31" fmla="*/ 390 h 64"/>
                    <a:gd name="T32" fmla="*/ 316 w 68"/>
                    <a:gd name="T33" fmla="*/ 217 h 64"/>
                    <a:gd name="T34" fmla="*/ 346 w 68"/>
                    <a:gd name="T35" fmla="*/ 195 h 64"/>
                    <a:gd name="T36" fmla="*/ 488 w 68"/>
                    <a:gd name="T37" fmla="*/ 367 h 64"/>
                    <a:gd name="T38" fmla="*/ 458 w 68"/>
                    <a:gd name="T39" fmla="*/ 390 h 64"/>
                    <a:gd name="T40" fmla="*/ 316 w 68"/>
                    <a:gd name="T41" fmla="*/ 217 h 64"/>
                    <a:gd name="T42" fmla="*/ 173 w 68"/>
                    <a:gd name="T43" fmla="*/ 45 h 64"/>
                    <a:gd name="T44" fmla="*/ 195 w 68"/>
                    <a:gd name="T45" fmla="*/ 22 h 64"/>
                    <a:gd name="T46" fmla="*/ 346 w 68"/>
                    <a:gd name="T47" fmla="*/ 195 h 64"/>
                    <a:gd name="T48" fmla="*/ 316 w 68"/>
                    <a:gd name="T49" fmla="*/ 217 h 64"/>
                    <a:gd name="T50" fmla="*/ 165 w 68"/>
                    <a:gd name="T51" fmla="*/ 30 h 64"/>
                    <a:gd name="T52" fmla="*/ 180 w 68"/>
                    <a:gd name="T53" fmla="*/ 0 h 64"/>
                    <a:gd name="T54" fmla="*/ 195 w 68"/>
                    <a:gd name="T55" fmla="*/ 22 h 64"/>
                    <a:gd name="T56" fmla="*/ 188 w 68"/>
                    <a:gd name="T57" fmla="*/ 37 h 64"/>
                    <a:gd name="T58" fmla="*/ 165 w 68"/>
                    <a:gd name="T59" fmla="*/ 30 h 64"/>
                    <a:gd name="T60" fmla="*/ 203 w 68"/>
                    <a:gd name="T61" fmla="*/ 37 h 64"/>
                    <a:gd name="T62" fmla="*/ 128 w 68"/>
                    <a:gd name="T63" fmla="*/ 247 h 64"/>
                    <a:gd name="T64" fmla="*/ 90 w 68"/>
                    <a:gd name="T65" fmla="*/ 240 h 64"/>
                    <a:gd name="T66" fmla="*/ 165 w 68"/>
                    <a:gd name="T67" fmla="*/ 30 h 64"/>
                    <a:gd name="T68" fmla="*/ 203 w 68"/>
                    <a:gd name="T69" fmla="*/ 37 h 64"/>
                    <a:gd name="T70" fmla="*/ 128 w 68"/>
                    <a:gd name="T71" fmla="*/ 247 h 64"/>
                    <a:gd name="T72" fmla="*/ 45 w 68"/>
                    <a:gd name="T73" fmla="*/ 465 h 64"/>
                    <a:gd name="T74" fmla="*/ 15 w 68"/>
                    <a:gd name="T75" fmla="*/ 450 h 64"/>
                    <a:gd name="T76" fmla="*/ 90 w 68"/>
                    <a:gd name="T77" fmla="*/ 240 h 64"/>
                    <a:gd name="T78" fmla="*/ 128 w 68"/>
                    <a:gd name="T79" fmla="*/ 247 h 64"/>
                    <a:gd name="T80" fmla="*/ 38 w 68"/>
                    <a:gd name="T81" fmla="*/ 472 h 64"/>
                    <a:gd name="T82" fmla="*/ 0 w 68"/>
                    <a:gd name="T83" fmla="*/ 480 h 64"/>
                    <a:gd name="T84" fmla="*/ 15 w 68"/>
                    <a:gd name="T85" fmla="*/ 450 h 64"/>
                    <a:gd name="T86" fmla="*/ 30 w 68"/>
                    <a:gd name="T87" fmla="*/ 457 h 64"/>
                    <a:gd name="T88" fmla="*/ 38 w 68"/>
                    <a:gd name="T89" fmla="*/ 472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8"/>
                    <a:gd name="T136" fmla="*/ 0 h 64"/>
                    <a:gd name="T137" fmla="*/ 68 w 68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8" h="64">
                      <a:moveTo>
                        <a:pt x="4" y="58"/>
                      </a:moveTo>
                      <a:lnTo>
                        <a:pt x="33" y="53"/>
                      </a:lnTo>
                      <a:lnTo>
                        <a:pt x="34" y="58"/>
                      </a:lnTo>
                      <a:lnTo>
                        <a:pt x="5" y="63"/>
                      </a:lnTo>
                      <a:lnTo>
                        <a:pt x="4" y="58"/>
                      </a:lnTo>
                      <a:close/>
                      <a:moveTo>
                        <a:pt x="33" y="53"/>
                      </a:moveTo>
                      <a:lnTo>
                        <a:pt x="63" y="48"/>
                      </a:lnTo>
                      <a:lnTo>
                        <a:pt x="63" y="53"/>
                      </a:lnTo>
                      <a:lnTo>
                        <a:pt x="34" y="58"/>
                      </a:lnTo>
                      <a:lnTo>
                        <a:pt x="33" y="53"/>
                      </a:lnTo>
                      <a:close/>
                      <a:moveTo>
                        <a:pt x="65" y="49"/>
                      </a:moveTo>
                      <a:lnTo>
                        <a:pt x="68" y="52"/>
                      </a:lnTo>
                      <a:lnTo>
                        <a:pt x="63" y="53"/>
                      </a:lnTo>
                      <a:lnTo>
                        <a:pt x="63" y="50"/>
                      </a:lnTo>
                      <a:lnTo>
                        <a:pt x="65" y="49"/>
                      </a:lnTo>
                      <a:close/>
                      <a:moveTo>
                        <a:pt x="61" y="52"/>
                      </a:moveTo>
                      <a:lnTo>
                        <a:pt x="42" y="29"/>
                      </a:lnTo>
                      <a:lnTo>
                        <a:pt x="46" y="26"/>
                      </a:lnTo>
                      <a:lnTo>
                        <a:pt x="65" y="49"/>
                      </a:lnTo>
                      <a:lnTo>
                        <a:pt x="61" y="52"/>
                      </a:lnTo>
                      <a:close/>
                      <a:moveTo>
                        <a:pt x="42" y="29"/>
                      </a:moveTo>
                      <a:lnTo>
                        <a:pt x="23" y="6"/>
                      </a:lnTo>
                      <a:lnTo>
                        <a:pt x="26" y="3"/>
                      </a:lnTo>
                      <a:lnTo>
                        <a:pt x="46" y="26"/>
                      </a:lnTo>
                      <a:lnTo>
                        <a:pt x="42" y="29"/>
                      </a:lnTo>
                      <a:close/>
                      <a:moveTo>
                        <a:pt x="22" y="4"/>
                      </a:moveTo>
                      <a:lnTo>
                        <a:pt x="24" y="0"/>
                      </a:lnTo>
                      <a:lnTo>
                        <a:pt x="26" y="3"/>
                      </a:lnTo>
                      <a:lnTo>
                        <a:pt x="25" y="5"/>
                      </a:lnTo>
                      <a:lnTo>
                        <a:pt x="22" y="4"/>
                      </a:lnTo>
                      <a:close/>
                      <a:moveTo>
                        <a:pt x="27" y="5"/>
                      </a:moveTo>
                      <a:lnTo>
                        <a:pt x="17" y="33"/>
                      </a:lnTo>
                      <a:lnTo>
                        <a:pt x="12" y="32"/>
                      </a:lnTo>
                      <a:lnTo>
                        <a:pt x="22" y="4"/>
                      </a:lnTo>
                      <a:lnTo>
                        <a:pt x="27" y="5"/>
                      </a:lnTo>
                      <a:close/>
                      <a:moveTo>
                        <a:pt x="17" y="33"/>
                      </a:moveTo>
                      <a:lnTo>
                        <a:pt x="6" y="62"/>
                      </a:lnTo>
                      <a:lnTo>
                        <a:pt x="2" y="60"/>
                      </a:lnTo>
                      <a:lnTo>
                        <a:pt x="12" y="32"/>
                      </a:lnTo>
                      <a:lnTo>
                        <a:pt x="17" y="33"/>
                      </a:lnTo>
                      <a:close/>
                      <a:moveTo>
                        <a:pt x="5" y="63"/>
                      </a:moveTo>
                      <a:lnTo>
                        <a:pt x="0" y="64"/>
                      </a:lnTo>
                      <a:lnTo>
                        <a:pt x="2" y="60"/>
                      </a:lnTo>
                      <a:lnTo>
                        <a:pt x="4" y="61"/>
                      </a:lnTo>
                      <a:lnTo>
                        <a:pt x="5" y="63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76" name="Freeform 148"/>
                <p:cNvSpPr>
                  <a:spLocks noChangeAspect="1"/>
                </p:cNvSpPr>
                <p:nvPr/>
              </p:nvSpPr>
              <p:spPr bwMode="auto">
                <a:xfrm>
                  <a:off x="5663" y="10884"/>
                  <a:ext cx="225" cy="210"/>
                </a:xfrm>
                <a:custGeom>
                  <a:avLst/>
                  <a:gdLst>
                    <a:gd name="T0" fmla="*/ 225 w 30"/>
                    <a:gd name="T1" fmla="*/ 0 h 28"/>
                    <a:gd name="T2" fmla="*/ 113 w 30"/>
                    <a:gd name="T3" fmla="*/ 15 h 28"/>
                    <a:gd name="T4" fmla="*/ 0 w 30"/>
                    <a:gd name="T5" fmla="*/ 38 h 28"/>
                    <a:gd name="T6" fmla="*/ 75 w 30"/>
                    <a:gd name="T7" fmla="*/ 120 h 28"/>
                    <a:gd name="T8" fmla="*/ 150 w 30"/>
                    <a:gd name="T9" fmla="*/ 210 h 28"/>
                    <a:gd name="T10" fmla="*/ 188 w 30"/>
                    <a:gd name="T11" fmla="*/ 105 h 28"/>
                    <a:gd name="T12" fmla="*/ 225 w 30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30" y="0"/>
                      </a:moveTo>
                      <a:lnTo>
                        <a:pt x="15" y="2"/>
                      </a:lnTo>
                      <a:lnTo>
                        <a:pt x="0" y="5"/>
                      </a:lnTo>
                      <a:lnTo>
                        <a:pt x="10" y="16"/>
                      </a:lnTo>
                      <a:lnTo>
                        <a:pt x="20" y="28"/>
                      </a:lnTo>
                      <a:lnTo>
                        <a:pt x="25" y="14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77" name="Freeform 149"/>
                <p:cNvSpPr>
                  <a:spLocks noChangeAspect="1" noEditPoints="1"/>
                </p:cNvSpPr>
                <p:nvPr/>
              </p:nvSpPr>
              <p:spPr bwMode="auto">
                <a:xfrm>
                  <a:off x="5633" y="10854"/>
                  <a:ext cx="285" cy="270"/>
                </a:xfrm>
                <a:custGeom>
                  <a:avLst/>
                  <a:gdLst>
                    <a:gd name="T0" fmla="*/ 255 w 38"/>
                    <a:gd name="T1" fmla="*/ 45 h 36"/>
                    <a:gd name="T2" fmla="*/ 150 w 38"/>
                    <a:gd name="T3" fmla="*/ 68 h 36"/>
                    <a:gd name="T4" fmla="*/ 143 w 38"/>
                    <a:gd name="T5" fmla="*/ 30 h 36"/>
                    <a:gd name="T6" fmla="*/ 248 w 38"/>
                    <a:gd name="T7" fmla="*/ 8 h 36"/>
                    <a:gd name="T8" fmla="*/ 255 w 38"/>
                    <a:gd name="T9" fmla="*/ 45 h 36"/>
                    <a:gd name="T10" fmla="*/ 150 w 38"/>
                    <a:gd name="T11" fmla="*/ 68 h 36"/>
                    <a:gd name="T12" fmla="*/ 37 w 38"/>
                    <a:gd name="T13" fmla="*/ 82 h 36"/>
                    <a:gd name="T14" fmla="*/ 30 w 38"/>
                    <a:gd name="T15" fmla="*/ 45 h 36"/>
                    <a:gd name="T16" fmla="*/ 143 w 38"/>
                    <a:gd name="T17" fmla="*/ 30 h 36"/>
                    <a:gd name="T18" fmla="*/ 150 w 38"/>
                    <a:gd name="T19" fmla="*/ 68 h 36"/>
                    <a:gd name="T20" fmla="*/ 22 w 38"/>
                    <a:gd name="T21" fmla="*/ 75 h 36"/>
                    <a:gd name="T22" fmla="*/ 0 w 38"/>
                    <a:gd name="T23" fmla="*/ 52 h 36"/>
                    <a:gd name="T24" fmla="*/ 30 w 38"/>
                    <a:gd name="T25" fmla="*/ 45 h 36"/>
                    <a:gd name="T26" fmla="*/ 30 w 38"/>
                    <a:gd name="T27" fmla="*/ 68 h 36"/>
                    <a:gd name="T28" fmla="*/ 22 w 38"/>
                    <a:gd name="T29" fmla="*/ 75 h 36"/>
                    <a:gd name="T30" fmla="*/ 45 w 38"/>
                    <a:gd name="T31" fmla="*/ 52 h 36"/>
                    <a:gd name="T32" fmla="*/ 120 w 38"/>
                    <a:gd name="T33" fmla="*/ 142 h 36"/>
                    <a:gd name="T34" fmla="*/ 90 w 38"/>
                    <a:gd name="T35" fmla="*/ 165 h 36"/>
                    <a:gd name="T36" fmla="*/ 22 w 38"/>
                    <a:gd name="T37" fmla="*/ 75 h 36"/>
                    <a:gd name="T38" fmla="*/ 45 w 38"/>
                    <a:gd name="T39" fmla="*/ 52 h 36"/>
                    <a:gd name="T40" fmla="*/ 120 w 38"/>
                    <a:gd name="T41" fmla="*/ 142 h 36"/>
                    <a:gd name="T42" fmla="*/ 195 w 38"/>
                    <a:gd name="T43" fmla="*/ 225 h 36"/>
                    <a:gd name="T44" fmla="*/ 165 w 38"/>
                    <a:gd name="T45" fmla="*/ 248 h 36"/>
                    <a:gd name="T46" fmla="*/ 90 w 38"/>
                    <a:gd name="T47" fmla="*/ 165 h 36"/>
                    <a:gd name="T48" fmla="*/ 120 w 38"/>
                    <a:gd name="T49" fmla="*/ 142 h 36"/>
                    <a:gd name="T50" fmla="*/ 195 w 38"/>
                    <a:gd name="T51" fmla="*/ 240 h 36"/>
                    <a:gd name="T52" fmla="*/ 187 w 38"/>
                    <a:gd name="T53" fmla="*/ 270 h 36"/>
                    <a:gd name="T54" fmla="*/ 165 w 38"/>
                    <a:gd name="T55" fmla="*/ 248 h 36"/>
                    <a:gd name="T56" fmla="*/ 180 w 38"/>
                    <a:gd name="T57" fmla="*/ 240 h 36"/>
                    <a:gd name="T58" fmla="*/ 195 w 38"/>
                    <a:gd name="T59" fmla="*/ 240 h 36"/>
                    <a:gd name="T60" fmla="*/ 157 w 38"/>
                    <a:gd name="T61" fmla="*/ 232 h 36"/>
                    <a:gd name="T62" fmla="*/ 202 w 38"/>
                    <a:gd name="T63" fmla="*/ 128 h 36"/>
                    <a:gd name="T64" fmla="*/ 232 w 38"/>
                    <a:gd name="T65" fmla="*/ 135 h 36"/>
                    <a:gd name="T66" fmla="*/ 195 w 38"/>
                    <a:gd name="T67" fmla="*/ 240 h 36"/>
                    <a:gd name="T68" fmla="*/ 157 w 38"/>
                    <a:gd name="T69" fmla="*/ 232 h 36"/>
                    <a:gd name="T70" fmla="*/ 202 w 38"/>
                    <a:gd name="T71" fmla="*/ 128 h 36"/>
                    <a:gd name="T72" fmla="*/ 240 w 38"/>
                    <a:gd name="T73" fmla="*/ 22 h 36"/>
                    <a:gd name="T74" fmla="*/ 270 w 38"/>
                    <a:gd name="T75" fmla="*/ 30 h 36"/>
                    <a:gd name="T76" fmla="*/ 232 w 38"/>
                    <a:gd name="T77" fmla="*/ 135 h 36"/>
                    <a:gd name="T78" fmla="*/ 202 w 38"/>
                    <a:gd name="T79" fmla="*/ 128 h 36"/>
                    <a:gd name="T80" fmla="*/ 248 w 38"/>
                    <a:gd name="T81" fmla="*/ 8 h 36"/>
                    <a:gd name="T82" fmla="*/ 285 w 38"/>
                    <a:gd name="T83" fmla="*/ 0 h 36"/>
                    <a:gd name="T84" fmla="*/ 270 w 38"/>
                    <a:gd name="T85" fmla="*/ 30 h 36"/>
                    <a:gd name="T86" fmla="*/ 255 w 38"/>
                    <a:gd name="T87" fmla="*/ 30 h 36"/>
                    <a:gd name="T88" fmla="*/ 248 w 38"/>
                    <a:gd name="T89" fmla="*/ 8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34" y="6"/>
                      </a:moveTo>
                      <a:lnTo>
                        <a:pt x="20" y="9"/>
                      </a:lnTo>
                      <a:lnTo>
                        <a:pt x="19" y="4"/>
                      </a:lnTo>
                      <a:lnTo>
                        <a:pt x="33" y="1"/>
                      </a:lnTo>
                      <a:lnTo>
                        <a:pt x="34" y="6"/>
                      </a:lnTo>
                      <a:close/>
                      <a:moveTo>
                        <a:pt x="20" y="9"/>
                      </a:moveTo>
                      <a:lnTo>
                        <a:pt x="5" y="11"/>
                      </a:lnTo>
                      <a:lnTo>
                        <a:pt x="4" y="6"/>
                      </a:lnTo>
                      <a:lnTo>
                        <a:pt x="19" y="4"/>
                      </a:lnTo>
                      <a:lnTo>
                        <a:pt x="20" y="9"/>
                      </a:lnTo>
                      <a:close/>
                      <a:moveTo>
                        <a:pt x="3" y="10"/>
                      </a:moveTo>
                      <a:lnTo>
                        <a:pt x="0" y="7"/>
                      </a:lnTo>
                      <a:lnTo>
                        <a:pt x="4" y="6"/>
                      </a:lnTo>
                      <a:lnTo>
                        <a:pt x="4" y="9"/>
                      </a:lnTo>
                      <a:lnTo>
                        <a:pt x="3" y="10"/>
                      </a:lnTo>
                      <a:close/>
                      <a:moveTo>
                        <a:pt x="6" y="7"/>
                      </a:moveTo>
                      <a:lnTo>
                        <a:pt x="16" y="19"/>
                      </a:lnTo>
                      <a:lnTo>
                        <a:pt x="12" y="22"/>
                      </a:lnTo>
                      <a:lnTo>
                        <a:pt x="3" y="10"/>
                      </a:lnTo>
                      <a:lnTo>
                        <a:pt x="6" y="7"/>
                      </a:lnTo>
                      <a:close/>
                      <a:moveTo>
                        <a:pt x="16" y="19"/>
                      </a:moveTo>
                      <a:lnTo>
                        <a:pt x="26" y="30"/>
                      </a:lnTo>
                      <a:lnTo>
                        <a:pt x="22" y="33"/>
                      </a:lnTo>
                      <a:lnTo>
                        <a:pt x="12" y="22"/>
                      </a:lnTo>
                      <a:lnTo>
                        <a:pt x="16" y="19"/>
                      </a:lnTo>
                      <a:close/>
                      <a:moveTo>
                        <a:pt x="26" y="32"/>
                      </a:moveTo>
                      <a:lnTo>
                        <a:pt x="25" y="36"/>
                      </a:lnTo>
                      <a:lnTo>
                        <a:pt x="22" y="33"/>
                      </a:lnTo>
                      <a:lnTo>
                        <a:pt x="24" y="32"/>
                      </a:lnTo>
                      <a:lnTo>
                        <a:pt x="26" y="32"/>
                      </a:lnTo>
                      <a:close/>
                      <a:moveTo>
                        <a:pt x="21" y="31"/>
                      </a:moveTo>
                      <a:lnTo>
                        <a:pt x="27" y="17"/>
                      </a:lnTo>
                      <a:lnTo>
                        <a:pt x="31" y="18"/>
                      </a:lnTo>
                      <a:lnTo>
                        <a:pt x="26" y="32"/>
                      </a:lnTo>
                      <a:lnTo>
                        <a:pt x="21" y="31"/>
                      </a:lnTo>
                      <a:close/>
                      <a:moveTo>
                        <a:pt x="27" y="17"/>
                      </a:moveTo>
                      <a:lnTo>
                        <a:pt x="32" y="3"/>
                      </a:lnTo>
                      <a:lnTo>
                        <a:pt x="36" y="4"/>
                      </a:lnTo>
                      <a:lnTo>
                        <a:pt x="31" y="18"/>
                      </a:lnTo>
                      <a:lnTo>
                        <a:pt x="27" y="17"/>
                      </a:lnTo>
                      <a:close/>
                      <a:moveTo>
                        <a:pt x="33" y="1"/>
                      </a:moveTo>
                      <a:lnTo>
                        <a:pt x="38" y="0"/>
                      </a:lnTo>
                      <a:lnTo>
                        <a:pt x="36" y="4"/>
                      </a:lnTo>
                      <a:lnTo>
                        <a:pt x="34" y="4"/>
                      </a:lnTo>
                      <a:lnTo>
                        <a:pt x="33" y="1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78" name="Freeform 150"/>
                <p:cNvSpPr>
                  <a:spLocks noChangeAspect="1"/>
                </p:cNvSpPr>
                <p:nvPr/>
              </p:nvSpPr>
              <p:spPr bwMode="auto">
                <a:xfrm>
                  <a:off x="5460" y="10614"/>
                  <a:ext cx="225" cy="210"/>
                </a:xfrm>
                <a:custGeom>
                  <a:avLst/>
                  <a:gdLst>
                    <a:gd name="T0" fmla="*/ 225 w 30"/>
                    <a:gd name="T1" fmla="*/ 0 h 28"/>
                    <a:gd name="T2" fmla="*/ 113 w 30"/>
                    <a:gd name="T3" fmla="*/ 15 h 28"/>
                    <a:gd name="T4" fmla="*/ 0 w 30"/>
                    <a:gd name="T5" fmla="*/ 38 h 28"/>
                    <a:gd name="T6" fmla="*/ 75 w 30"/>
                    <a:gd name="T7" fmla="*/ 120 h 28"/>
                    <a:gd name="T8" fmla="*/ 150 w 30"/>
                    <a:gd name="T9" fmla="*/ 210 h 28"/>
                    <a:gd name="T10" fmla="*/ 188 w 30"/>
                    <a:gd name="T11" fmla="*/ 105 h 28"/>
                    <a:gd name="T12" fmla="*/ 225 w 30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30" y="0"/>
                      </a:moveTo>
                      <a:lnTo>
                        <a:pt x="15" y="2"/>
                      </a:lnTo>
                      <a:lnTo>
                        <a:pt x="0" y="5"/>
                      </a:lnTo>
                      <a:lnTo>
                        <a:pt x="10" y="16"/>
                      </a:lnTo>
                      <a:lnTo>
                        <a:pt x="20" y="28"/>
                      </a:lnTo>
                      <a:lnTo>
                        <a:pt x="25" y="14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79" name="Freeform 151"/>
                <p:cNvSpPr>
                  <a:spLocks noChangeAspect="1" noEditPoints="1"/>
                </p:cNvSpPr>
                <p:nvPr/>
              </p:nvSpPr>
              <p:spPr bwMode="auto">
                <a:xfrm>
                  <a:off x="5430" y="10584"/>
                  <a:ext cx="278" cy="270"/>
                </a:xfrm>
                <a:custGeom>
                  <a:avLst/>
                  <a:gdLst>
                    <a:gd name="T0" fmla="*/ 255 w 37"/>
                    <a:gd name="T1" fmla="*/ 45 h 36"/>
                    <a:gd name="T2" fmla="*/ 143 w 37"/>
                    <a:gd name="T3" fmla="*/ 68 h 36"/>
                    <a:gd name="T4" fmla="*/ 143 w 37"/>
                    <a:gd name="T5" fmla="*/ 30 h 36"/>
                    <a:gd name="T6" fmla="*/ 248 w 37"/>
                    <a:gd name="T7" fmla="*/ 8 h 36"/>
                    <a:gd name="T8" fmla="*/ 255 w 37"/>
                    <a:gd name="T9" fmla="*/ 45 h 36"/>
                    <a:gd name="T10" fmla="*/ 143 w 37"/>
                    <a:gd name="T11" fmla="*/ 68 h 36"/>
                    <a:gd name="T12" fmla="*/ 38 w 37"/>
                    <a:gd name="T13" fmla="*/ 82 h 36"/>
                    <a:gd name="T14" fmla="*/ 30 w 37"/>
                    <a:gd name="T15" fmla="*/ 45 h 36"/>
                    <a:gd name="T16" fmla="*/ 143 w 37"/>
                    <a:gd name="T17" fmla="*/ 30 h 36"/>
                    <a:gd name="T18" fmla="*/ 143 w 37"/>
                    <a:gd name="T19" fmla="*/ 68 h 36"/>
                    <a:gd name="T20" fmla="*/ 15 w 37"/>
                    <a:gd name="T21" fmla="*/ 75 h 36"/>
                    <a:gd name="T22" fmla="*/ 0 w 37"/>
                    <a:gd name="T23" fmla="*/ 52 h 36"/>
                    <a:gd name="T24" fmla="*/ 30 w 37"/>
                    <a:gd name="T25" fmla="*/ 45 h 36"/>
                    <a:gd name="T26" fmla="*/ 30 w 37"/>
                    <a:gd name="T27" fmla="*/ 68 h 36"/>
                    <a:gd name="T28" fmla="*/ 15 w 37"/>
                    <a:gd name="T29" fmla="*/ 75 h 36"/>
                    <a:gd name="T30" fmla="*/ 45 w 37"/>
                    <a:gd name="T31" fmla="*/ 52 h 36"/>
                    <a:gd name="T32" fmla="*/ 120 w 37"/>
                    <a:gd name="T33" fmla="*/ 142 h 36"/>
                    <a:gd name="T34" fmla="*/ 90 w 37"/>
                    <a:gd name="T35" fmla="*/ 165 h 36"/>
                    <a:gd name="T36" fmla="*/ 15 w 37"/>
                    <a:gd name="T37" fmla="*/ 75 h 36"/>
                    <a:gd name="T38" fmla="*/ 45 w 37"/>
                    <a:gd name="T39" fmla="*/ 52 h 36"/>
                    <a:gd name="T40" fmla="*/ 120 w 37"/>
                    <a:gd name="T41" fmla="*/ 142 h 36"/>
                    <a:gd name="T42" fmla="*/ 188 w 37"/>
                    <a:gd name="T43" fmla="*/ 225 h 36"/>
                    <a:gd name="T44" fmla="*/ 165 w 37"/>
                    <a:gd name="T45" fmla="*/ 248 h 36"/>
                    <a:gd name="T46" fmla="*/ 90 w 37"/>
                    <a:gd name="T47" fmla="*/ 165 h 36"/>
                    <a:gd name="T48" fmla="*/ 120 w 37"/>
                    <a:gd name="T49" fmla="*/ 142 h 36"/>
                    <a:gd name="T50" fmla="*/ 195 w 37"/>
                    <a:gd name="T51" fmla="*/ 240 h 36"/>
                    <a:gd name="T52" fmla="*/ 180 w 37"/>
                    <a:gd name="T53" fmla="*/ 270 h 36"/>
                    <a:gd name="T54" fmla="*/ 165 w 37"/>
                    <a:gd name="T55" fmla="*/ 248 h 36"/>
                    <a:gd name="T56" fmla="*/ 180 w 37"/>
                    <a:gd name="T57" fmla="*/ 240 h 36"/>
                    <a:gd name="T58" fmla="*/ 195 w 37"/>
                    <a:gd name="T59" fmla="*/ 240 h 36"/>
                    <a:gd name="T60" fmla="*/ 158 w 37"/>
                    <a:gd name="T61" fmla="*/ 232 h 36"/>
                    <a:gd name="T62" fmla="*/ 195 w 37"/>
                    <a:gd name="T63" fmla="*/ 128 h 36"/>
                    <a:gd name="T64" fmla="*/ 233 w 37"/>
                    <a:gd name="T65" fmla="*/ 135 h 36"/>
                    <a:gd name="T66" fmla="*/ 195 w 37"/>
                    <a:gd name="T67" fmla="*/ 240 h 36"/>
                    <a:gd name="T68" fmla="*/ 158 w 37"/>
                    <a:gd name="T69" fmla="*/ 232 h 36"/>
                    <a:gd name="T70" fmla="*/ 195 w 37"/>
                    <a:gd name="T71" fmla="*/ 128 h 36"/>
                    <a:gd name="T72" fmla="*/ 240 w 37"/>
                    <a:gd name="T73" fmla="*/ 22 h 36"/>
                    <a:gd name="T74" fmla="*/ 270 w 37"/>
                    <a:gd name="T75" fmla="*/ 30 h 36"/>
                    <a:gd name="T76" fmla="*/ 233 w 37"/>
                    <a:gd name="T77" fmla="*/ 135 h 36"/>
                    <a:gd name="T78" fmla="*/ 195 w 37"/>
                    <a:gd name="T79" fmla="*/ 128 h 36"/>
                    <a:gd name="T80" fmla="*/ 248 w 37"/>
                    <a:gd name="T81" fmla="*/ 8 h 36"/>
                    <a:gd name="T82" fmla="*/ 278 w 37"/>
                    <a:gd name="T83" fmla="*/ 0 h 36"/>
                    <a:gd name="T84" fmla="*/ 270 w 37"/>
                    <a:gd name="T85" fmla="*/ 30 h 36"/>
                    <a:gd name="T86" fmla="*/ 255 w 37"/>
                    <a:gd name="T87" fmla="*/ 30 h 36"/>
                    <a:gd name="T88" fmla="*/ 248 w 37"/>
                    <a:gd name="T89" fmla="*/ 8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7"/>
                    <a:gd name="T136" fmla="*/ 0 h 36"/>
                    <a:gd name="T137" fmla="*/ 37 w 37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7" h="36">
                      <a:moveTo>
                        <a:pt x="34" y="6"/>
                      </a:moveTo>
                      <a:lnTo>
                        <a:pt x="19" y="9"/>
                      </a:lnTo>
                      <a:lnTo>
                        <a:pt x="19" y="4"/>
                      </a:lnTo>
                      <a:lnTo>
                        <a:pt x="33" y="1"/>
                      </a:lnTo>
                      <a:lnTo>
                        <a:pt x="34" y="6"/>
                      </a:lnTo>
                      <a:close/>
                      <a:moveTo>
                        <a:pt x="19" y="9"/>
                      </a:moveTo>
                      <a:lnTo>
                        <a:pt x="5" y="11"/>
                      </a:lnTo>
                      <a:lnTo>
                        <a:pt x="4" y="6"/>
                      </a:lnTo>
                      <a:lnTo>
                        <a:pt x="19" y="4"/>
                      </a:lnTo>
                      <a:lnTo>
                        <a:pt x="19" y="9"/>
                      </a:lnTo>
                      <a:close/>
                      <a:moveTo>
                        <a:pt x="2" y="10"/>
                      </a:moveTo>
                      <a:lnTo>
                        <a:pt x="0" y="7"/>
                      </a:lnTo>
                      <a:lnTo>
                        <a:pt x="4" y="6"/>
                      </a:lnTo>
                      <a:lnTo>
                        <a:pt x="4" y="9"/>
                      </a:lnTo>
                      <a:lnTo>
                        <a:pt x="2" y="10"/>
                      </a:lnTo>
                      <a:close/>
                      <a:moveTo>
                        <a:pt x="6" y="7"/>
                      </a:moveTo>
                      <a:lnTo>
                        <a:pt x="16" y="19"/>
                      </a:lnTo>
                      <a:lnTo>
                        <a:pt x="12" y="22"/>
                      </a:lnTo>
                      <a:lnTo>
                        <a:pt x="2" y="10"/>
                      </a:lnTo>
                      <a:lnTo>
                        <a:pt x="6" y="7"/>
                      </a:lnTo>
                      <a:close/>
                      <a:moveTo>
                        <a:pt x="16" y="19"/>
                      </a:moveTo>
                      <a:lnTo>
                        <a:pt x="25" y="30"/>
                      </a:lnTo>
                      <a:lnTo>
                        <a:pt x="22" y="33"/>
                      </a:lnTo>
                      <a:lnTo>
                        <a:pt x="12" y="22"/>
                      </a:lnTo>
                      <a:lnTo>
                        <a:pt x="16" y="19"/>
                      </a:lnTo>
                      <a:close/>
                      <a:moveTo>
                        <a:pt x="26" y="32"/>
                      </a:moveTo>
                      <a:lnTo>
                        <a:pt x="24" y="36"/>
                      </a:lnTo>
                      <a:lnTo>
                        <a:pt x="22" y="33"/>
                      </a:lnTo>
                      <a:lnTo>
                        <a:pt x="24" y="32"/>
                      </a:lnTo>
                      <a:lnTo>
                        <a:pt x="26" y="32"/>
                      </a:lnTo>
                      <a:close/>
                      <a:moveTo>
                        <a:pt x="21" y="31"/>
                      </a:moveTo>
                      <a:lnTo>
                        <a:pt x="26" y="17"/>
                      </a:lnTo>
                      <a:lnTo>
                        <a:pt x="31" y="18"/>
                      </a:lnTo>
                      <a:lnTo>
                        <a:pt x="26" y="32"/>
                      </a:lnTo>
                      <a:lnTo>
                        <a:pt x="21" y="31"/>
                      </a:lnTo>
                      <a:close/>
                      <a:moveTo>
                        <a:pt x="26" y="17"/>
                      </a:moveTo>
                      <a:lnTo>
                        <a:pt x="32" y="3"/>
                      </a:lnTo>
                      <a:lnTo>
                        <a:pt x="36" y="4"/>
                      </a:lnTo>
                      <a:lnTo>
                        <a:pt x="31" y="18"/>
                      </a:lnTo>
                      <a:lnTo>
                        <a:pt x="26" y="17"/>
                      </a:lnTo>
                      <a:close/>
                      <a:moveTo>
                        <a:pt x="33" y="1"/>
                      </a:moveTo>
                      <a:lnTo>
                        <a:pt x="37" y="0"/>
                      </a:lnTo>
                      <a:lnTo>
                        <a:pt x="36" y="4"/>
                      </a:lnTo>
                      <a:lnTo>
                        <a:pt x="34" y="4"/>
                      </a:lnTo>
                      <a:lnTo>
                        <a:pt x="33" y="1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80" name="Freeform 152"/>
                <p:cNvSpPr>
                  <a:spLocks noChangeAspect="1"/>
                </p:cNvSpPr>
                <p:nvPr/>
              </p:nvSpPr>
              <p:spPr bwMode="auto">
                <a:xfrm>
                  <a:off x="4716" y="9698"/>
                  <a:ext cx="887" cy="841"/>
                </a:xfrm>
                <a:custGeom>
                  <a:avLst/>
                  <a:gdLst>
                    <a:gd name="T0" fmla="*/ 0 w 118"/>
                    <a:gd name="T1" fmla="*/ 841 h 112"/>
                    <a:gd name="T2" fmla="*/ 444 w 118"/>
                    <a:gd name="T3" fmla="*/ 766 h 112"/>
                    <a:gd name="T4" fmla="*/ 887 w 118"/>
                    <a:gd name="T5" fmla="*/ 691 h 112"/>
                    <a:gd name="T6" fmla="*/ 594 w 118"/>
                    <a:gd name="T7" fmla="*/ 345 h 112"/>
                    <a:gd name="T8" fmla="*/ 308 w 118"/>
                    <a:gd name="T9" fmla="*/ 0 h 112"/>
                    <a:gd name="T10" fmla="*/ 158 w 118"/>
                    <a:gd name="T11" fmla="*/ 421 h 112"/>
                    <a:gd name="T12" fmla="*/ 0 w 118"/>
                    <a:gd name="T13" fmla="*/ 841 h 1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8"/>
                    <a:gd name="T22" fmla="*/ 0 h 112"/>
                    <a:gd name="T23" fmla="*/ 118 w 118"/>
                    <a:gd name="T24" fmla="*/ 112 h 1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8" h="112">
                      <a:moveTo>
                        <a:pt x="0" y="112"/>
                      </a:moveTo>
                      <a:lnTo>
                        <a:pt x="59" y="102"/>
                      </a:lnTo>
                      <a:lnTo>
                        <a:pt x="118" y="92"/>
                      </a:lnTo>
                      <a:lnTo>
                        <a:pt x="79" y="46"/>
                      </a:lnTo>
                      <a:lnTo>
                        <a:pt x="41" y="0"/>
                      </a:lnTo>
                      <a:lnTo>
                        <a:pt x="21" y="56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81" name="Freeform 153"/>
                <p:cNvSpPr>
                  <a:spLocks noChangeAspect="1" noEditPoints="1"/>
                </p:cNvSpPr>
                <p:nvPr/>
              </p:nvSpPr>
              <p:spPr bwMode="auto">
                <a:xfrm>
                  <a:off x="4686" y="9661"/>
                  <a:ext cx="947" cy="900"/>
                </a:xfrm>
                <a:custGeom>
                  <a:avLst/>
                  <a:gdLst>
                    <a:gd name="T0" fmla="*/ 30 w 126"/>
                    <a:gd name="T1" fmla="*/ 863 h 120"/>
                    <a:gd name="T2" fmla="*/ 474 w 126"/>
                    <a:gd name="T3" fmla="*/ 788 h 120"/>
                    <a:gd name="T4" fmla="*/ 474 w 126"/>
                    <a:gd name="T5" fmla="*/ 818 h 120"/>
                    <a:gd name="T6" fmla="*/ 30 w 126"/>
                    <a:gd name="T7" fmla="*/ 900 h 120"/>
                    <a:gd name="T8" fmla="*/ 30 w 126"/>
                    <a:gd name="T9" fmla="*/ 863 h 120"/>
                    <a:gd name="T10" fmla="*/ 474 w 126"/>
                    <a:gd name="T11" fmla="*/ 788 h 120"/>
                    <a:gd name="T12" fmla="*/ 917 w 126"/>
                    <a:gd name="T13" fmla="*/ 705 h 120"/>
                    <a:gd name="T14" fmla="*/ 917 w 126"/>
                    <a:gd name="T15" fmla="*/ 743 h 120"/>
                    <a:gd name="T16" fmla="*/ 474 w 126"/>
                    <a:gd name="T17" fmla="*/ 818 h 120"/>
                    <a:gd name="T18" fmla="*/ 474 w 126"/>
                    <a:gd name="T19" fmla="*/ 788 h 120"/>
                    <a:gd name="T20" fmla="*/ 932 w 126"/>
                    <a:gd name="T21" fmla="*/ 713 h 120"/>
                    <a:gd name="T22" fmla="*/ 947 w 126"/>
                    <a:gd name="T23" fmla="*/ 735 h 120"/>
                    <a:gd name="T24" fmla="*/ 917 w 126"/>
                    <a:gd name="T25" fmla="*/ 743 h 120"/>
                    <a:gd name="T26" fmla="*/ 917 w 126"/>
                    <a:gd name="T27" fmla="*/ 728 h 120"/>
                    <a:gd name="T28" fmla="*/ 932 w 126"/>
                    <a:gd name="T29" fmla="*/ 713 h 120"/>
                    <a:gd name="T30" fmla="*/ 902 w 126"/>
                    <a:gd name="T31" fmla="*/ 735 h 120"/>
                    <a:gd name="T32" fmla="*/ 616 w 126"/>
                    <a:gd name="T33" fmla="*/ 390 h 120"/>
                    <a:gd name="T34" fmla="*/ 639 w 126"/>
                    <a:gd name="T35" fmla="*/ 368 h 120"/>
                    <a:gd name="T36" fmla="*/ 932 w 126"/>
                    <a:gd name="T37" fmla="*/ 713 h 120"/>
                    <a:gd name="T38" fmla="*/ 902 w 126"/>
                    <a:gd name="T39" fmla="*/ 735 h 120"/>
                    <a:gd name="T40" fmla="*/ 616 w 126"/>
                    <a:gd name="T41" fmla="*/ 390 h 120"/>
                    <a:gd name="T42" fmla="*/ 323 w 126"/>
                    <a:gd name="T43" fmla="*/ 45 h 120"/>
                    <a:gd name="T44" fmla="*/ 353 w 126"/>
                    <a:gd name="T45" fmla="*/ 23 h 120"/>
                    <a:gd name="T46" fmla="*/ 639 w 126"/>
                    <a:gd name="T47" fmla="*/ 368 h 120"/>
                    <a:gd name="T48" fmla="*/ 616 w 126"/>
                    <a:gd name="T49" fmla="*/ 390 h 120"/>
                    <a:gd name="T50" fmla="*/ 323 w 126"/>
                    <a:gd name="T51" fmla="*/ 30 h 120"/>
                    <a:gd name="T52" fmla="*/ 331 w 126"/>
                    <a:gd name="T53" fmla="*/ 0 h 120"/>
                    <a:gd name="T54" fmla="*/ 353 w 126"/>
                    <a:gd name="T55" fmla="*/ 23 h 120"/>
                    <a:gd name="T56" fmla="*/ 338 w 126"/>
                    <a:gd name="T57" fmla="*/ 38 h 120"/>
                    <a:gd name="T58" fmla="*/ 323 w 126"/>
                    <a:gd name="T59" fmla="*/ 30 h 120"/>
                    <a:gd name="T60" fmla="*/ 353 w 126"/>
                    <a:gd name="T61" fmla="*/ 45 h 120"/>
                    <a:gd name="T62" fmla="*/ 203 w 126"/>
                    <a:gd name="T63" fmla="*/ 465 h 120"/>
                    <a:gd name="T64" fmla="*/ 165 w 126"/>
                    <a:gd name="T65" fmla="*/ 450 h 120"/>
                    <a:gd name="T66" fmla="*/ 323 w 126"/>
                    <a:gd name="T67" fmla="*/ 30 h 120"/>
                    <a:gd name="T68" fmla="*/ 353 w 126"/>
                    <a:gd name="T69" fmla="*/ 45 h 120"/>
                    <a:gd name="T70" fmla="*/ 203 w 126"/>
                    <a:gd name="T71" fmla="*/ 465 h 120"/>
                    <a:gd name="T72" fmla="*/ 45 w 126"/>
                    <a:gd name="T73" fmla="*/ 885 h 120"/>
                    <a:gd name="T74" fmla="*/ 15 w 126"/>
                    <a:gd name="T75" fmla="*/ 878 h 120"/>
                    <a:gd name="T76" fmla="*/ 165 w 126"/>
                    <a:gd name="T77" fmla="*/ 450 h 120"/>
                    <a:gd name="T78" fmla="*/ 203 w 126"/>
                    <a:gd name="T79" fmla="*/ 465 h 120"/>
                    <a:gd name="T80" fmla="*/ 30 w 126"/>
                    <a:gd name="T81" fmla="*/ 900 h 120"/>
                    <a:gd name="T82" fmla="*/ 0 w 126"/>
                    <a:gd name="T83" fmla="*/ 900 h 120"/>
                    <a:gd name="T84" fmla="*/ 15 w 126"/>
                    <a:gd name="T85" fmla="*/ 878 h 120"/>
                    <a:gd name="T86" fmla="*/ 30 w 126"/>
                    <a:gd name="T87" fmla="*/ 878 h 120"/>
                    <a:gd name="T88" fmla="*/ 30 w 126"/>
                    <a:gd name="T89" fmla="*/ 900 h 1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26"/>
                    <a:gd name="T136" fmla="*/ 0 h 120"/>
                    <a:gd name="T137" fmla="*/ 126 w 126"/>
                    <a:gd name="T138" fmla="*/ 120 h 12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26" h="120">
                      <a:moveTo>
                        <a:pt x="4" y="115"/>
                      </a:moveTo>
                      <a:lnTo>
                        <a:pt x="63" y="105"/>
                      </a:lnTo>
                      <a:lnTo>
                        <a:pt x="63" y="109"/>
                      </a:lnTo>
                      <a:lnTo>
                        <a:pt x="4" y="120"/>
                      </a:lnTo>
                      <a:lnTo>
                        <a:pt x="4" y="115"/>
                      </a:lnTo>
                      <a:close/>
                      <a:moveTo>
                        <a:pt x="63" y="105"/>
                      </a:moveTo>
                      <a:lnTo>
                        <a:pt x="122" y="94"/>
                      </a:lnTo>
                      <a:lnTo>
                        <a:pt x="122" y="99"/>
                      </a:lnTo>
                      <a:lnTo>
                        <a:pt x="63" y="109"/>
                      </a:lnTo>
                      <a:lnTo>
                        <a:pt x="63" y="105"/>
                      </a:lnTo>
                      <a:close/>
                      <a:moveTo>
                        <a:pt x="124" y="95"/>
                      </a:moveTo>
                      <a:lnTo>
                        <a:pt x="126" y="98"/>
                      </a:lnTo>
                      <a:lnTo>
                        <a:pt x="122" y="99"/>
                      </a:lnTo>
                      <a:lnTo>
                        <a:pt x="122" y="97"/>
                      </a:lnTo>
                      <a:lnTo>
                        <a:pt x="124" y="95"/>
                      </a:lnTo>
                      <a:close/>
                      <a:moveTo>
                        <a:pt x="120" y="98"/>
                      </a:moveTo>
                      <a:lnTo>
                        <a:pt x="82" y="52"/>
                      </a:lnTo>
                      <a:lnTo>
                        <a:pt x="85" y="49"/>
                      </a:lnTo>
                      <a:lnTo>
                        <a:pt x="124" y="95"/>
                      </a:lnTo>
                      <a:lnTo>
                        <a:pt x="120" y="98"/>
                      </a:lnTo>
                      <a:close/>
                      <a:moveTo>
                        <a:pt x="82" y="52"/>
                      </a:moveTo>
                      <a:lnTo>
                        <a:pt x="43" y="6"/>
                      </a:lnTo>
                      <a:lnTo>
                        <a:pt x="47" y="3"/>
                      </a:lnTo>
                      <a:lnTo>
                        <a:pt x="85" y="49"/>
                      </a:lnTo>
                      <a:lnTo>
                        <a:pt x="82" y="52"/>
                      </a:lnTo>
                      <a:close/>
                      <a:moveTo>
                        <a:pt x="43" y="4"/>
                      </a:moveTo>
                      <a:lnTo>
                        <a:pt x="44" y="0"/>
                      </a:lnTo>
                      <a:lnTo>
                        <a:pt x="47" y="3"/>
                      </a:lnTo>
                      <a:lnTo>
                        <a:pt x="45" y="5"/>
                      </a:lnTo>
                      <a:lnTo>
                        <a:pt x="43" y="4"/>
                      </a:lnTo>
                      <a:close/>
                      <a:moveTo>
                        <a:pt x="47" y="6"/>
                      </a:moveTo>
                      <a:lnTo>
                        <a:pt x="27" y="62"/>
                      </a:lnTo>
                      <a:lnTo>
                        <a:pt x="22" y="60"/>
                      </a:lnTo>
                      <a:lnTo>
                        <a:pt x="43" y="4"/>
                      </a:lnTo>
                      <a:lnTo>
                        <a:pt x="47" y="6"/>
                      </a:lnTo>
                      <a:close/>
                      <a:moveTo>
                        <a:pt x="27" y="62"/>
                      </a:moveTo>
                      <a:lnTo>
                        <a:pt x="6" y="118"/>
                      </a:lnTo>
                      <a:lnTo>
                        <a:pt x="2" y="117"/>
                      </a:lnTo>
                      <a:lnTo>
                        <a:pt x="22" y="60"/>
                      </a:lnTo>
                      <a:lnTo>
                        <a:pt x="27" y="62"/>
                      </a:lnTo>
                      <a:close/>
                      <a:moveTo>
                        <a:pt x="4" y="120"/>
                      </a:moveTo>
                      <a:lnTo>
                        <a:pt x="0" y="120"/>
                      </a:lnTo>
                      <a:lnTo>
                        <a:pt x="2" y="117"/>
                      </a:lnTo>
                      <a:lnTo>
                        <a:pt x="4" y="117"/>
                      </a:lnTo>
                      <a:lnTo>
                        <a:pt x="4" y="12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82" name="Freeform 154"/>
                <p:cNvSpPr>
                  <a:spLocks noChangeAspect="1"/>
                </p:cNvSpPr>
                <p:nvPr/>
              </p:nvSpPr>
              <p:spPr bwMode="auto">
                <a:xfrm>
                  <a:off x="4904" y="10434"/>
                  <a:ext cx="443" cy="420"/>
                </a:xfrm>
                <a:custGeom>
                  <a:avLst/>
                  <a:gdLst>
                    <a:gd name="T0" fmla="*/ 443 w 59"/>
                    <a:gd name="T1" fmla="*/ 0 h 56"/>
                    <a:gd name="T2" fmla="*/ 218 w 59"/>
                    <a:gd name="T3" fmla="*/ 38 h 56"/>
                    <a:gd name="T4" fmla="*/ 0 w 59"/>
                    <a:gd name="T5" fmla="*/ 75 h 56"/>
                    <a:gd name="T6" fmla="*/ 143 w 59"/>
                    <a:gd name="T7" fmla="*/ 248 h 56"/>
                    <a:gd name="T8" fmla="*/ 285 w 59"/>
                    <a:gd name="T9" fmla="*/ 420 h 56"/>
                    <a:gd name="T10" fmla="*/ 360 w 59"/>
                    <a:gd name="T11" fmla="*/ 210 h 56"/>
                    <a:gd name="T12" fmla="*/ 443 w 59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59" y="0"/>
                      </a:moveTo>
                      <a:lnTo>
                        <a:pt x="29" y="5"/>
                      </a:lnTo>
                      <a:lnTo>
                        <a:pt x="0" y="10"/>
                      </a:lnTo>
                      <a:lnTo>
                        <a:pt x="19" y="33"/>
                      </a:lnTo>
                      <a:lnTo>
                        <a:pt x="38" y="56"/>
                      </a:lnTo>
                      <a:lnTo>
                        <a:pt x="48" y="28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83" name="Freeform 155"/>
                <p:cNvSpPr>
                  <a:spLocks noChangeAspect="1" noEditPoints="1"/>
                </p:cNvSpPr>
                <p:nvPr/>
              </p:nvSpPr>
              <p:spPr bwMode="auto">
                <a:xfrm>
                  <a:off x="4867" y="10411"/>
                  <a:ext cx="503" cy="480"/>
                </a:xfrm>
                <a:custGeom>
                  <a:avLst/>
                  <a:gdLst>
                    <a:gd name="T0" fmla="*/ 480 w 67"/>
                    <a:gd name="T1" fmla="*/ 37 h 64"/>
                    <a:gd name="T2" fmla="*/ 255 w 67"/>
                    <a:gd name="T3" fmla="*/ 82 h 64"/>
                    <a:gd name="T4" fmla="*/ 255 w 67"/>
                    <a:gd name="T5" fmla="*/ 45 h 64"/>
                    <a:gd name="T6" fmla="*/ 473 w 67"/>
                    <a:gd name="T7" fmla="*/ 8 h 64"/>
                    <a:gd name="T8" fmla="*/ 480 w 67"/>
                    <a:gd name="T9" fmla="*/ 37 h 64"/>
                    <a:gd name="T10" fmla="*/ 255 w 67"/>
                    <a:gd name="T11" fmla="*/ 82 h 64"/>
                    <a:gd name="T12" fmla="*/ 38 w 67"/>
                    <a:gd name="T13" fmla="*/ 120 h 64"/>
                    <a:gd name="T14" fmla="*/ 30 w 67"/>
                    <a:gd name="T15" fmla="*/ 82 h 64"/>
                    <a:gd name="T16" fmla="*/ 255 w 67"/>
                    <a:gd name="T17" fmla="*/ 45 h 64"/>
                    <a:gd name="T18" fmla="*/ 255 w 67"/>
                    <a:gd name="T19" fmla="*/ 82 h 64"/>
                    <a:gd name="T20" fmla="*/ 23 w 67"/>
                    <a:gd name="T21" fmla="*/ 112 h 64"/>
                    <a:gd name="T22" fmla="*/ 0 w 67"/>
                    <a:gd name="T23" fmla="*/ 90 h 64"/>
                    <a:gd name="T24" fmla="*/ 30 w 67"/>
                    <a:gd name="T25" fmla="*/ 82 h 64"/>
                    <a:gd name="T26" fmla="*/ 38 w 67"/>
                    <a:gd name="T27" fmla="*/ 97 h 64"/>
                    <a:gd name="T28" fmla="*/ 23 w 67"/>
                    <a:gd name="T29" fmla="*/ 112 h 64"/>
                    <a:gd name="T30" fmla="*/ 45 w 67"/>
                    <a:gd name="T31" fmla="*/ 90 h 64"/>
                    <a:gd name="T32" fmla="*/ 195 w 67"/>
                    <a:gd name="T33" fmla="*/ 262 h 64"/>
                    <a:gd name="T34" fmla="*/ 165 w 67"/>
                    <a:gd name="T35" fmla="*/ 285 h 64"/>
                    <a:gd name="T36" fmla="*/ 23 w 67"/>
                    <a:gd name="T37" fmla="*/ 112 h 64"/>
                    <a:gd name="T38" fmla="*/ 45 w 67"/>
                    <a:gd name="T39" fmla="*/ 90 h 64"/>
                    <a:gd name="T40" fmla="*/ 195 w 67"/>
                    <a:gd name="T41" fmla="*/ 262 h 64"/>
                    <a:gd name="T42" fmla="*/ 338 w 67"/>
                    <a:gd name="T43" fmla="*/ 435 h 64"/>
                    <a:gd name="T44" fmla="*/ 308 w 67"/>
                    <a:gd name="T45" fmla="*/ 457 h 64"/>
                    <a:gd name="T46" fmla="*/ 165 w 67"/>
                    <a:gd name="T47" fmla="*/ 285 h 64"/>
                    <a:gd name="T48" fmla="*/ 195 w 67"/>
                    <a:gd name="T49" fmla="*/ 262 h 64"/>
                    <a:gd name="T50" fmla="*/ 338 w 67"/>
                    <a:gd name="T51" fmla="*/ 450 h 64"/>
                    <a:gd name="T52" fmla="*/ 330 w 67"/>
                    <a:gd name="T53" fmla="*/ 480 h 64"/>
                    <a:gd name="T54" fmla="*/ 308 w 67"/>
                    <a:gd name="T55" fmla="*/ 457 h 64"/>
                    <a:gd name="T56" fmla="*/ 323 w 67"/>
                    <a:gd name="T57" fmla="*/ 442 h 64"/>
                    <a:gd name="T58" fmla="*/ 338 w 67"/>
                    <a:gd name="T59" fmla="*/ 450 h 64"/>
                    <a:gd name="T60" fmla="*/ 308 w 67"/>
                    <a:gd name="T61" fmla="*/ 435 h 64"/>
                    <a:gd name="T62" fmla="*/ 383 w 67"/>
                    <a:gd name="T63" fmla="*/ 225 h 64"/>
                    <a:gd name="T64" fmla="*/ 420 w 67"/>
                    <a:gd name="T65" fmla="*/ 240 h 64"/>
                    <a:gd name="T66" fmla="*/ 338 w 67"/>
                    <a:gd name="T67" fmla="*/ 450 h 64"/>
                    <a:gd name="T68" fmla="*/ 308 w 67"/>
                    <a:gd name="T69" fmla="*/ 435 h 64"/>
                    <a:gd name="T70" fmla="*/ 383 w 67"/>
                    <a:gd name="T71" fmla="*/ 225 h 64"/>
                    <a:gd name="T72" fmla="*/ 458 w 67"/>
                    <a:gd name="T73" fmla="*/ 15 h 64"/>
                    <a:gd name="T74" fmla="*/ 495 w 67"/>
                    <a:gd name="T75" fmla="*/ 30 h 64"/>
                    <a:gd name="T76" fmla="*/ 420 w 67"/>
                    <a:gd name="T77" fmla="*/ 240 h 64"/>
                    <a:gd name="T78" fmla="*/ 383 w 67"/>
                    <a:gd name="T79" fmla="*/ 225 h 64"/>
                    <a:gd name="T80" fmla="*/ 473 w 67"/>
                    <a:gd name="T81" fmla="*/ 8 h 64"/>
                    <a:gd name="T82" fmla="*/ 503 w 67"/>
                    <a:gd name="T83" fmla="*/ 0 h 64"/>
                    <a:gd name="T84" fmla="*/ 495 w 67"/>
                    <a:gd name="T85" fmla="*/ 30 h 64"/>
                    <a:gd name="T86" fmla="*/ 480 w 67"/>
                    <a:gd name="T87" fmla="*/ 22 h 64"/>
                    <a:gd name="T88" fmla="*/ 473 w 67"/>
                    <a:gd name="T89" fmla="*/ 8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64" y="5"/>
                      </a:moveTo>
                      <a:lnTo>
                        <a:pt x="34" y="11"/>
                      </a:lnTo>
                      <a:lnTo>
                        <a:pt x="34" y="6"/>
                      </a:lnTo>
                      <a:lnTo>
                        <a:pt x="63" y="1"/>
                      </a:lnTo>
                      <a:lnTo>
                        <a:pt x="64" y="5"/>
                      </a:lnTo>
                      <a:close/>
                      <a:moveTo>
                        <a:pt x="34" y="11"/>
                      </a:moveTo>
                      <a:lnTo>
                        <a:pt x="5" y="16"/>
                      </a:lnTo>
                      <a:lnTo>
                        <a:pt x="4" y="11"/>
                      </a:lnTo>
                      <a:lnTo>
                        <a:pt x="34" y="6"/>
                      </a:lnTo>
                      <a:lnTo>
                        <a:pt x="34" y="11"/>
                      </a:lnTo>
                      <a:close/>
                      <a:moveTo>
                        <a:pt x="3" y="15"/>
                      </a:moveTo>
                      <a:lnTo>
                        <a:pt x="0" y="12"/>
                      </a:lnTo>
                      <a:lnTo>
                        <a:pt x="4" y="11"/>
                      </a:lnTo>
                      <a:lnTo>
                        <a:pt x="5" y="13"/>
                      </a:lnTo>
                      <a:lnTo>
                        <a:pt x="3" y="15"/>
                      </a:lnTo>
                      <a:close/>
                      <a:moveTo>
                        <a:pt x="6" y="12"/>
                      </a:moveTo>
                      <a:lnTo>
                        <a:pt x="26" y="35"/>
                      </a:lnTo>
                      <a:lnTo>
                        <a:pt x="22" y="38"/>
                      </a:lnTo>
                      <a:lnTo>
                        <a:pt x="3" y="15"/>
                      </a:lnTo>
                      <a:lnTo>
                        <a:pt x="6" y="12"/>
                      </a:lnTo>
                      <a:close/>
                      <a:moveTo>
                        <a:pt x="26" y="35"/>
                      </a:moveTo>
                      <a:lnTo>
                        <a:pt x="45" y="58"/>
                      </a:lnTo>
                      <a:lnTo>
                        <a:pt x="41" y="61"/>
                      </a:lnTo>
                      <a:lnTo>
                        <a:pt x="22" y="38"/>
                      </a:lnTo>
                      <a:lnTo>
                        <a:pt x="26" y="35"/>
                      </a:lnTo>
                      <a:close/>
                      <a:moveTo>
                        <a:pt x="45" y="60"/>
                      </a:moveTo>
                      <a:lnTo>
                        <a:pt x="44" y="64"/>
                      </a:lnTo>
                      <a:lnTo>
                        <a:pt x="41" y="61"/>
                      </a:lnTo>
                      <a:lnTo>
                        <a:pt x="43" y="59"/>
                      </a:lnTo>
                      <a:lnTo>
                        <a:pt x="45" y="60"/>
                      </a:lnTo>
                      <a:close/>
                      <a:moveTo>
                        <a:pt x="41" y="58"/>
                      </a:moveTo>
                      <a:lnTo>
                        <a:pt x="51" y="30"/>
                      </a:lnTo>
                      <a:lnTo>
                        <a:pt x="56" y="32"/>
                      </a:lnTo>
                      <a:lnTo>
                        <a:pt x="45" y="60"/>
                      </a:lnTo>
                      <a:lnTo>
                        <a:pt x="41" y="58"/>
                      </a:lnTo>
                      <a:close/>
                      <a:moveTo>
                        <a:pt x="51" y="30"/>
                      </a:moveTo>
                      <a:lnTo>
                        <a:pt x="61" y="2"/>
                      </a:lnTo>
                      <a:lnTo>
                        <a:pt x="66" y="4"/>
                      </a:lnTo>
                      <a:lnTo>
                        <a:pt x="56" y="32"/>
                      </a:lnTo>
                      <a:lnTo>
                        <a:pt x="51" y="30"/>
                      </a:lnTo>
                      <a:close/>
                      <a:moveTo>
                        <a:pt x="63" y="1"/>
                      </a:moveTo>
                      <a:lnTo>
                        <a:pt x="67" y="0"/>
                      </a:lnTo>
                      <a:lnTo>
                        <a:pt x="66" y="4"/>
                      </a:lnTo>
                      <a:lnTo>
                        <a:pt x="64" y="3"/>
                      </a:lnTo>
                      <a:lnTo>
                        <a:pt x="63" y="1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84" name="Freeform 156"/>
                <p:cNvSpPr>
                  <a:spLocks noChangeAspect="1"/>
                </p:cNvSpPr>
                <p:nvPr/>
              </p:nvSpPr>
              <p:spPr bwMode="auto">
                <a:xfrm>
                  <a:off x="4904" y="10606"/>
                  <a:ext cx="226" cy="218"/>
                </a:xfrm>
                <a:custGeom>
                  <a:avLst/>
                  <a:gdLst>
                    <a:gd name="T0" fmla="*/ 0 w 30"/>
                    <a:gd name="T1" fmla="*/ 218 h 29"/>
                    <a:gd name="T2" fmla="*/ 113 w 30"/>
                    <a:gd name="T3" fmla="*/ 195 h 29"/>
                    <a:gd name="T4" fmla="*/ 226 w 30"/>
                    <a:gd name="T5" fmla="*/ 173 h 29"/>
                    <a:gd name="T6" fmla="*/ 151 w 30"/>
                    <a:gd name="T7" fmla="*/ 90 h 29"/>
                    <a:gd name="T8" fmla="*/ 75 w 30"/>
                    <a:gd name="T9" fmla="*/ 0 h 29"/>
                    <a:gd name="T10" fmla="*/ 38 w 30"/>
                    <a:gd name="T11" fmla="*/ 105 h 29"/>
                    <a:gd name="T12" fmla="*/ 0 w 30"/>
                    <a:gd name="T13" fmla="*/ 218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9"/>
                    <a:gd name="T23" fmla="*/ 30 w 30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9">
                      <a:moveTo>
                        <a:pt x="0" y="29"/>
                      </a:moveTo>
                      <a:lnTo>
                        <a:pt x="15" y="26"/>
                      </a:lnTo>
                      <a:lnTo>
                        <a:pt x="30" y="23"/>
                      </a:lnTo>
                      <a:lnTo>
                        <a:pt x="20" y="12"/>
                      </a:lnTo>
                      <a:lnTo>
                        <a:pt x="10" y="0"/>
                      </a:lnTo>
                      <a:lnTo>
                        <a:pt x="5" y="1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85" name="Freeform 157"/>
                <p:cNvSpPr>
                  <a:spLocks noChangeAspect="1" noEditPoints="1"/>
                </p:cNvSpPr>
                <p:nvPr/>
              </p:nvSpPr>
              <p:spPr bwMode="auto">
                <a:xfrm>
                  <a:off x="4874" y="10576"/>
                  <a:ext cx="286" cy="270"/>
                </a:xfrm>
                <a:custGeom>
                  <a:avLst/>
                  <a:gdLst>
                    <a:gd name="T0" fmla="*/ 30 w 38"/>
                    <a:gd name="T1" fmla="*/ 225 h 36"/>
                    <a:gd name="T2" fmla="*/ 135 w 38"/>
                    <a:gd name="T3" fmla="*/ 210 h 36"/>
                    <a:gd name="T4" fmla="*/ 143 w 38"/>
                    <a:gd name="T5" fmla="*/ 240 h 36"/>
                    <a:gd name="T6" fmla="*/ 30 w 38"/>
                    <a:gd name="T7" fmla="*/ 263 h 36"/>
                    <a:gd name="T8" fmla="*/ 30 w 38"/>
                    <a:gd name="T9" fmla="*/ 225 h 36"/>
                    <a:gd name="T10" fmla="*/ 135 w 38"/>
                    <a:gd name="T11" fmla="*/ 210 h 36"/>
                    <a:gd name="T12" fmla="*/ 248 w 38"/>
                    <a:gd name="T13" fmla="*/ 187 h 36"/>
                    <a:gd name="T14" fmla="*/ 256 w 38"/>
                    <a:gd name="T15" fmla="*/ 225 h 36"/>
                    <a:gd name="T16" fmla="*/ 143 w 38"/>
                    <a:gd name="T17" fmla="*/ 240 h 36"/>
                    <a:gd name="T18" fmla="*/ 135 w 38"/>
                    <a:gd name="T19" fmla="*/ 210 h 36"/>
                    <a:gd name="T20" fmla="*/ 263 w 38"/>
                    <a:gd name="T21" fmla="*/ 195 h 36"/>
                    <a:gd name="T22" fmla="*/ 286 w 38"/>
                    <a:gd name="T23" fmla="*/ 217 h 36"/>
                    <a:gd name="T24" fmla="*/ 256 w 38"/>
                    <a:gd name="T25" fmla="*/ 225 h 36"/>
                    <a:gd name="T26" fmla="*/ 256 w 38"/>
                    <a:gd name="T27" fmla="*/ 202 h 36"/>
                    <a:gd name="T28" fmla="*/ 263 w 38"/>
                    <a:gd name="T29" fmla="*/ 195 h 36"/>
                    <a:gd name="T30" fmla="*/ 241 w 38"/>
                    <a:gd name="T31" fmla="*/ 217 h 36"/>
                    <a:gd name="T32" fmla="*/ 166 w 38"/>
                    <a:gd name="T33" fmla="*/ 128 h 36"/>
                    <a:gd name="T34" fmla="*/ 196 w 38"/>
                    <a:gd name="T35" fmla="*/ 105 h 36"/>
                    <a:gd name="T36" fmla="*/ 263 w 38"/>
                    <a:gd name="T37" fmla="*/ 195 h 36"/>
                    <a:gd name="T38" fmla="*/ 241 w 38"/>
                    <a:gd name="T39" fmla="*/ 217 h 36"/>
                    <a:gd name="T40" fmla="*/ 166 w 38"/>
                    <a:gd name="T41" fmla="*/ 128 h 36"/>
                    <a:gd name="T42" fmla="*/ 90 w 38"/>
                    <a:gd name="T43" fmla="*/ 45 h 36"/>
                    <a:gd name="T44" fmla="*/ 120 w 38"/>
                    <a:gd name="T45" fmla="*/ 22 h 36"/>
                    <a:gd name="T46" fmla="*/ 196 w 38"/>
                    <a:gd name="T47" fmla="*/ 105 h 36"/>
                    <a:gd name="T48" fmla="*/ 166 w 38"/>
                    <a:gd name="T49" fmla="*/ 128 h 36"/>
                    <a:gd name="T50" fmla="*/ 90 w 38"/>
                    <a:gd name="T51" fmla="*/ 30 h 36"/>
                    <a:gd name="T52" fmla="*/ 98 w 38"/>
                    <a:gd name="T53" fmla="*/ 0 h 36"/>
                    <a:gd name="T54" fmla="*/ 120 w 38"/>
                    <a:gd name="T55" fmla="*/ 22 h 36"/>
                    <a:gd name="T56" fmla="*/ 105 w 38"/>
                    <a:gd name="T57" fmla="*/ 30 h 36"/>
                    <a:gd name="T58" fmla="*/ 90 w 38"/>
                    <a:gd name="T59" fmla="*/ 30 h 36"/>
                    <a:gd name="T60" fmla="*/ 128 w 38"/>
                    <a:gd name="T61" fmla="*/ 37 h 36"/>
                    <a:gd name="T62" fmla="*/ 83 w 38"/>
                    <a:gd name="T63" fmla="*/ 142 h 36"/>
                    <a:gd name="T64" fmla="*/ 53 w 38"/>
                    <a:gd name="T65" fmla="*/ 135 h 36"/>
                    <a:gd name="T66" fmla="*/ 90 w 38"/>
                    <a:gd name="T67" fmla="*/ 30 h 36"/>
                    <a:gd name="T68" fmla="*/ 128 w 38"/>
                    <a:gd name="T69" fmla="*/ 37 h 36"/>
                    <a:gd name="T70" fmla="*/ 83 w 38"/>
                    <a:gd name="T71" fmla="*/ 142 h 36"/>
                    <a:gd name="T72" fmla="*/ 45 w 38"/>
                    <a:gd name="T73" fmla="*/ 248 h 36"/>
                    <a:gd name="T74" fmla="*/ 15 w 38"/>
                    <a:gd name="T75" fmla="*/ 240 h 36"/>
                    <a:gd name="T76" fmla="*/ 53 w 38"/>
                    <a:gd name="T77" fmla="*/ 135 h 36"/>
                    <a:gd name="T78" fmla="*/ 83 w 38"/>
                    <a:gd name="T79" fmla="*/ 142 h 36"/>
                    <a:gd name="T80" fmla="*/ 30 w 38"/>
                    <a:gd name="T81" fmla="*/ 263 h 36"/>
                    <a:gd name="T82" fmla="*/ 0 w 38"/>
                    <a:gd name="T83" fmla="*/ 270 h 36"/>
                    <a:gd name="T84" fmla="*/ 15 w 38"/>
                    <a:gd name="T85" fmla="*/ 240 h 36"/>
                    <a:gd name="T86" fmla="*/ 30 w 38"/>
                    <a:gd name="T87" fmla="*/ 248 h 36"/>
                    <a:gd name="T88" fmla="*/ 30 w 38"/>
                    <a:gd name="T89" fmla="*/ 263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4" y="30"/>
                      </a:moveTo>
                      <a:lnTo>
                        <a:pt x="18" y="28"/>
                      </a:lnTo>
                      <a:lnTo>
                        <a:pt x="19" y="32"/>
                      </a:lnTo>
                      <a:lnTo>
                        <a:pt x="4" y="35"/>
                      </a:lnTo>
                      <a:lnTo>
                        <a:pt x="4" y="30"/>
                      </a:lnTo>
                      <a:close/>
                      <a:moveTo>
                        <a:pt x="18" y="28"/>
                      </a:moveTo>
                      <a:lnTo>
                        <a:pt x="33" y="25"/>
                      </a:lnTo>
                      <a:lnTo>
                        <a:pt x="34" y="30"/>
                      </a:lnTo>
                      <a:lnTo>
                        <a:pt x="19" y="32"/>
                      </a:lnTo>
                      <a:lnTo>
                        <a:pt x="18" y="28"/>
                      </a:lnTo>
                      <a:close/>
                      <a:moveTo>
                        <a:pt x="35" y="26"/>
                      </a:moveTo>
                      <a:lnTo>
                        <a:pt x="38" y="29"/>
                      </a:lnTo>
                      <a:lnTo>
                        <a:pt x="34" y="30"/>
                      </a:lnTo>
                      <a:lnTo>
                        <a:pt x="34" y="27"/>
                      </a:lnTo>
                      <a:lnTo>
                        <a:pt x="35" y="26"/>
                      </a:lnTo>
                      <a:close/>
                      <a:moveTo>
                        <a:pt x="32" y="29"/>
                      </a:moveTo>
                      <a:lnTo>
                        <a:pt x="22" y="17"/>
                      </a:lnTo>
                      <a:lnTo>
                        <a:pt x="26" y="14"/>
                      </a:lnTo>
                      <a:lnTo>
                        <a:pt x="35" y="26"/>
                      </a:lnTo>
                      <a:lnTo>
                        <a:pt x="32" y="29"/>
                      </a:lnTo>
                      <a:close/>
                      <a:moveTo>
                        <a:pt x="22" y="17"/>
                      </a:moveTo>
                      <a:lnTo>
                        <a:pt x="12" y="6"/>
                      </a:lnTo>
                      <a:lnTo>
                        <a:pt x="16" y="3"/>
                      </a:lnTo>
                      <a:lnTo>
                        <a:pt x="26" y="14"/>
                      </a:lnTo>
                      <a:lnTo>
                        <a:pt x="22" y="17"/>
                      </a:lnTo>
                      <a:close/>
                      <a:moveTo>
                        <a:pt x="12" y="4"/>
                      </a:moveTo>
                      <a:lnTo>
                        <a:pt x="13" y="0"/>
                      </a:lnTo>
                      <a:lnTo>
                        <a:pt x="16" y="3"/>
                      </a:lnTo>
                      <a:lnTo>
                        <a:pt x="14" y="4"/>
                      </a:lnTo>
                      <a:lnTo>
                        <a:pt x="12" y="4"/>
                      </a:lnTo>
                      <a:close/>
                      <a:moveTo>
                        <a:pt x="17" y="5"/>
                      </a:moveTo>
                      <a:lnTo>
                        <a:pt x="11" y="19"/>
                      </a:lnTo>
                      <a:lnTo>
                        <a:pt x="7" y="18"/>
                      </a:lnTo>
                      <a:lnTo>
                        <a:pt x="12" y="4"/>
                      </a:lnTo>
                      <a:lnTo>
                        <a:pt x="17" y="5"/>
                      </a:lnTo>
                      <a:close/>
                      <a:moveTo>
                        <a:pt x="11" y="19"/>
                      </a:moveTo>
                      <a:lnTo>
                        <a:pt x="6" y="33"/>
                      </a:lnTo>
                      <a:lnTo>
                        <a:pt x="2" y="32"/>
                      </a:lnTo>
                      <a:lnTo>
                        <a:pt x="7" y="18"/>
                      </a:lnTo>
                      <a:lnTo>
                        <a:pt x="11" y="19"/>
                      </a:lnTo>
                      <a:close/>
                      <a:moveTo>
                        <a:pt x="4" y="35"/>
                      </a:moveTo>
                      <a:lnTo>
                        <a:pt x="0" y="36"/>
                      </a:lnTo>
                      <a:lnTo>
                        <a:pt x="2" y="32"/>
                      </a:lnTo>
                      <a:lnTo>
                        <a:pt x="4" y="33"/>
                      </a:lnTo>
                      <a:lnTo>
                        <a:pt x="4" y="35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86" name="Freeform 158"/>
                <p:cNvSpPr>
                  <a:spLocks noChangeAspect="1"/>
                </p:cNvSpPr>
                <p:nvPr/>
              </p:nvSpPr>
              <p:spPr bwMode="auto">
                <a:xfrm>
                  <a:off x="5227" y="10546"/>
                  <a:ext cx="218" cy="210"/>
                </a:xfrm>
                <a:custGeom>
                  <a:avLst/>
                  <a:gdLst>
                    <a:gd name="T0" fmla="*/ 0 w 29"/>
                    <a:gd name="T1" fmla="*/ 210 h 28"/>
                    <a:gd name="T2" fmla="*/ 113 w 29"/>
                    <a:gd name="T3" fmla="*/ 195 h 28"/>
                    <a:gd name="T4" fmla="*/ 218 w 29"/>
                    <a:gd name="T5" fmla="*/ 173 h 28"/>
                    <a:gd name="T6" fmla="*/ 150 w 29"/>
                    <a:gd name="T7" fmla="*/ 90 h 28"/>
                    <a:gd name="T8" fmla="*/ 75 w 29"/>
                    <a:gd name="T9" fmla="*/ 0 h 28"/>
                    <a:gd name="T10" fmla="*/ 38 w 29"/>
                    <a:gd name="T11" fmla="*/ 105 h 28"/>
                    <a:gd name="T12" fmla="*/ 0 w 29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0" y="28"/>
                      </a:moveTo>
                      <a:lnTo>
                        <a:pt x="15" y="26"/>
                      </a:lnTo>
                      <a:lnTo>
                        <a:pt x="29" y="23"/>
                      </a:lnTo>
                      <a:lnTo>
                        <a:pt x="20" y="12"/>
                      </a:lnTo>
                      <a:lnTo>
                        <a:pt x="10" y="0"/>
                      </a:lnTo>
                      <a:lnTo>
                        <a:pt x="5" y="1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87" name="Freeform 159"/>
                <p:cNvSpPr>
                  <a:spLocks noChangeAspect="1" noEditPoints="1"/>
                </p:cNvSpPr>
                <p:nvPr/>
              </p:nvSpPr>
              <p:spPr bwMode="auto">
                <a:xfrm>
                  <a:off x="5197" y="10509"/>
                  <a:ext cx="286" cy="270"/>
                </a:xfrm>
                <a:custGeom>
                  <a:avLst/>
                  <a:gdLst>
                    <a:gd name="T0" fmla="*/ 23 w 38"/>
                    <a:gd name="T1" fmla="*/ 232 h 36"/>
                    <a:gd name="T2" fmla="*/ 135 w 38"/>
                    <a:gd name="T3" fmla="*/ 210 h 36"/>
                    <a:gd name="T4" fmla="*/ 143 w 38"/>
                    <a:gd name="T5" fmla="*/ 248 h 36"/>
                    <a:gd name="T6" fmla="*/ 30 w 38"/>
                    <a:gd name="T7" fmla="*/ 270 h 36"/>
                    <a:gd name="T8" fmla="*/ 23 w 38"/>
                    <a:gd name="T9" fmla="*/ 232 h 36"/>
                    <a:gd name="T10" fmla="*/ 135 w 38"/>
                    <a:gd name="T11" fmla="*/ 210 h 36"/>
                    <a:gd name="T12" fmla="*/ 248 w 38"/>
                    <a:gd name="T13" fmla="*/ 195 h 36"/>
                    <a:gd name="T14" fmla="*/ 256 w 38"/>
                    <a:gd name="T15" fmla="*/ 225 h 36"/>
                    <a:gd name="T16" fmla="*/ 143 w 38"/>
                    <a:gd name="T17" fmla="*/ 248 h 36"/>
                    <a:gd name="T18" fmla="*/ 135 w 38"/>
                    <a:gd name="T19" fmla="*/ 210 h 36"/>
                    <a:gd name="T20" fmla="*/ 263 w 38"/>
                    <a:gd name="T21" fmla="*/ 195 h 36"/>
                    <a:gd name="T22" fmla="*/ 286 w 38"/>
                    <a:gd name="T23" fmla="*/ 225 h 36"/>
                    <a:gd name="T24" fmla="*/ 256 w 38"/>
                    <a:gd name="T25" fmla="*/ 225 h 36"/>
                    <a:gd name="T26" fmla="*/ 248 w 38"/>
                    <a:gd name="T27" fmla="*/ 210 h 36"/>
                    <a:gd name="T28" fmla="*/ 263 w 38"/>
                    <a:gd name="T29" fmla="*/ 195 h 36"/>
                    <a:gd name="T30" fmla="*/ 233 w 38"/>
                    <a:gd name="T31" fmla="*/ 225 h 36"/>
                    <a:gd name="T32" fmla="*/ 166 w 38"/>
                    <a:gd name="T33" fmla="*/ 135 h 36"/>
                    <a:gd name="T34" fmla="*/ 196 w 38"/>
                    <a:gd name="T35" fmla="*/ 112 h 36"/>
                    <a:gd name="T36" fmla="*/ 263 w 38"/>
                    <a:gd name="T37" fmla="*/ 195 h 36"/>
                    <a:gd name="T38" fmla="*/ 233 w 38"/>
                    <a:gd name="T39" fmla="*/ 225 h 36"/>
                    <a:gd name="T40" fmla="*/ 166 w 38"/>
                    <a:gd name="T41" fmla="*/ 135 h 36"/>
                    <a:gd name="T42" fmla="*/ 90 w 38"/>
                    <a:gd name="T43" fmla="*/ 52 h 36"/>
                    <a:gd name="T44" fmla="*/ 120 w 38"/>
                    <a:gd name="T45" fmla="*/ 30 h 36"/>
                    <a:gd name="T46" fmla="*/ 196 w 38"/>
                    <a:gd name="T47" fmla="*/ 112 h 36"/>
                    <a:gd name="T48" fmla="*/ 166 w 38"/>
                    <a:gd name="T49" fmla="*/ 135 h 36"/>
                    <a:gd name="T50" fmla="*/ 90 w 38"/>
                    <a:gd name="T51" fmla="*/ 30 h 36"/>
                    <a:gd name="T52" fmla="*/ 98 w 38"/>
                    <a:gd name="T53" fmla="*/ 0 h 36"/>
                    <a:gd name="T54" fmla="*/ 120 w 38"/>
                    <a:gd name="T55" fmla="*/ 30 h 36"/>
                    <a:gd name="T56" fmla="*/ 105 w 38"/>
                    <a:gd name="T57" fmla="*/ 37 h 36"/>
                    <a:gd name="T58" fmla="*/ 90 w 38"/>
                    <a:gd name="T59" fmla="*/ 30 h 36"/>
                    <a:gd name="T60" fmla="*/ 120 w 38"/>
                    <a:gd name="T61" fmla="*/ 45 h 36"/>
                    <a:gd name="T62" fmla="*/ 83 w 38"/>
                    <a:gd name="T63" fmla="*/ 150 h 36"/>
                    <a:gd name="T64" fmla="*/ 53 w 38"/>
                    <a:gd name="T65" fmla="*/ 135 h 36"/>
                    <a:gd name="T66" fmla="*/ 90 w 38"/>
                    <a:gd name="T67" fmla="*/ 30 h 36"/>
                    <a:gd name="T68" fmla="*/ 120 w 38"/>
                    <a:gd name="T69" fmla="*/ 45 h 36"/>
                    <a:gd name="T70" fmla="*/ 83 w 38"/>
                    <a:gd name="T71" fmla="*/ 150 h 36"/>
                    <a:gd name="T72" fmla="*/ 45 w 38"/>
                    <a:gd name="T73" fmla="*/ 255 h 36"/>
                    <a:gd name="T74" fmla="*/ 15 w 38"/>
                    <a:gd name="T75" fmla="*/ 240 h 36"/>
                    <a:gd name="T76" fmla="*/ 53 w 38"/>
                    <a:gd name="T77" fmla="*/ 135 h 36"/>
                    <a:gd name="T78" fmla="*/ 83 w 38"/>
                    <a:gd name="T79" fmla="*/ 150 h 36"/>
                    <a:gd name="T80" fmla="*/ 30 w 38"/>
                    <a:gd name="T81" fmla="*/ 270 h 36"/>
                    <a:gd name="T82" fmla="*/ 0 w 38"/>
                    <a:gd name="T83" fmla="*/ 270 h 36"/>
                    <a:gd name="T84" fmla="*/ 15 w 38"/>
                    <a:gd name="T85" fmla="*/ 240 h 36"/>
                    <a:gd name="T86" fmla="*/ 30 w 38"/>
                    <a:gd name="T87" fmla="*/ 248 h 36"/>
                    <a:gd name="T88" fmla="*/ 30 w 38"/>
                    <a:gd name="T89" fmla="*/ 27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3" y="31"/>
                      </a:moveTo>
                      <a:lnTo>
                        <a:pt x="18" y="28"/>
                      </a:lnTo>
                      <a:lnTo>
                        <a:pt x="19" y="33"/>
                      </a:lnTo>
                      <a:lnTo>
                        <a:pt x="4" y="36"/>
                      </a:lnTo>
                      <a:lnTo>
                        <a:pt x="3" y="31"/>
                      </a:lnTo>
                      <a:close/>
                      <a:moveTo>
                        <a:pt x="18" y="28"/>
                      </a:moveTo>
                      <a:lnTo>
                        <a:pt x="33" y="26"/>
                      </a:lnTo>
                      <a:lnTo>
                        <a:pt x="34" y="30"/>
                      </a:lnTo>
                      <a:lnTo>
                        <a:pt x="19" y="33"/>
                      </a:lnTo>
                      <a:lnTo>
                        <a:pt x="18" y="28"/>
                      </a:lnTo>
                      <a:close/>
                      <a:moveTo>
                        <a:pt x="35" y="26"/>
                      </a:moveTo>
                      <a:lnTo>
                        <a:pt x="38" y="30"/>
                      </a:lnTo>
                      <a:lnTo>
                        <a:pt x="34" y="30"/>
                      </a:lnTo>
                      <a:lnTo>
                        <a:pt x="33" y="28"/>
                      </a:lnTo>
                      <a:lnTo>
                        <a:pt x="35" y="26"/>
                      </a:lnTo>
                      <a:close/>
                      <a:moveTo>
                        <a:pt x="31" y="30"/>
                      </a:moveTo>
                      <a:lnTo>
                        <a:pt x="22" y="18"/>
                      </a:lnTo>
                      <a:lnTo>
                        <a:pt x="26" y="15"/>
                      </a:lnTo>
                      <a:lnTo>
                        <a:pt x="35" y="26"/>
                      </a:lnTo>
                      <a:lnTo>
                        <a:pt x="31" y="30"/>
                      </a:lnTo>
                      <a:close/>
                      <a:moveTo>
                        <a:pt x="22" y="18"/>
                      </a:moveTo>
                      <a:lnTo>
                        <a:pt x="12" y="7"/>
                      </a:lnTo>
                      <a:lnTo>
                        <a:pt x="16" y="4"/>
                      </a:lnTo>
                      <a:lnTo>
                        <a:pt x="26" y="15"/>
                      </a:lnTo>
                      <a:lnTo>
                        <a:pt x="22" y="18"/>
                      </a:lnTo>
                      <a:close/>
                      <a:moveTo>
                        <a:pt x="12" y="4"/>
                      </a:moveTo>
                      <a:lnTo>
                        <a:pt x="13" y="0"/>
                      </a:lnTo>
                      <a:lnTo>
                        <a:pt x="16" y="4"/>
                      </a:lnTo>
                      <a:lnTo>
                        <a:pt x="14" y="5"/>
                      </a:lnTo>
                      <a:lnTo>
                        <a:pt x="12" y="4"/>
                      </a:lnTo>
                      <a:close/>
                      <a:moveTo>
                        <a:pt x="16" y="6"/>
                      </a:moveTo>
                      <a:lnTo>
                        <a:pt x="11" y="20"/>
                      </a:lnTo>
                      <a:lnTo>
                        <a:pt x="7" y="18"/>
                      </a:lnTo>
                      <a:lnTo>
                        <a:pt x="12" y="4"/>
                      </a:lnTo>
                      <a:lnTo>
                        <a:pt x="16" y="6"/>
                      </a:lnTo>
                      <a:close/>
                      <a:moveTo>
                        <a:pt x="11" y="20"/>
                      </a:moveTo>
                      <a:lnTo>
                        <a:pt x="6" y="34"/>
                      </a:lnTo>
                      <a:lnTo>
                        <a:pt x="2" y="32"/>
                      </a:lnTo>
                      <a:lnTo>
                        <a:pt x="7" y="18"/>
                      </a:lnTo>
                      <a:lnTo>
                        <a:pt x="11" y="20"/>
                      </a:lnTo>
                      <a:close/>
                      <a:moveTo>
                        <a:pt x="4" y="36"/>
                      </a:moveTo>
                      <a:lnTo>
                        <a:pt x="0" y="36"/>
                      </a:lnTo>
                      <a:lnTo>
                        <a:pt x="2" y="32"/>
                      </a:lnTo>
                      <a:lnTo>
                        <a:pt x="4" y="33"/>
                      </a:lnTo>
                      <a:lnTo>
                        <a:pt x="4" y="36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88" name="Freeform 160"/>
                <p:cNvSpPr>
                  <a:spLocks noChangeAspect="1"/>
                </p:cNvSpPr>
                <p:nvPr/>
              </p:nvSpPr>
              <p:spPr bwMode="auto">
                <a:xfrm>
                  <a:off x="4484" y="9961"/>
                  <a:ext cx="443" cy="420"/>
                </a:xfrm>
                <a:custGeom>
                  <a:avLst/>
                  <a:gdLst>
                    <a:gd name="T0" fmla="*/ 293 w 59"/>
                    <a:gd name="T1" fmla="*/ 420 h 56"/>
                    <a:gd name="T2" fmla="*/ 368 w 59"/>
                    <a:gd name="T3" fmla="*/ 210 h 56"/>
                    <a:gd name="T4" fmla="*/ 443 w 59"/>
                    <a:gd name="T5" fmla="*/ 0 h 56"/>
                    <a:gd name="T6" fmla="*/ 225 w 59"/>
                    <a:gd name="T7" fmla="*/ 38 h 56"/>
                    <a:gd name="T8" fmla="*/ 0 w 59"/>
                    <a:gd name="T9" fmla="*/ 75 h 56"/>
                    <a:gd name="T10" fmla="*/ 150 w 59"/>
                    <a:gd name="T11" fmla="*/ 248 h 56"/>
                    <a:gd name="T12" fmla="*/ 293 w 59"/>
                    <a:gd name="T13" fmla="*/ 42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39" y="56"/>
                      </a:moveTo>
                      <a:lnTo>
                        <a:pt x="49" y="28"/>
                      </a:lnTo>
                      <a:lnTo>
                        <a:pt x="59" y="0"/>
                      </a:lnTo>
                      <a:lnTo>
                        <a:pt x="30" y="5"/>
                      </a:lnTo>
                      <a:lnTo>
                        <a:pt x="0" y="10"/>
                      </a:lnTo>
                      <a:lnTo>
                        <a:pt x="20" y="33"/>
                      </a:lnTo>
                      <a:lnTo>
                        <a:pt x="39" y="56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89" name="Freeform 161"/>
                <p:cNvSpPr>
                  <a:spLocks noChangeAspect="1" noEditPoints="1"/>
                </p:cNvSpPr>
                <p:nvPr/>
              </p:nvSpPr>
              <p:spPr bwMode="auto">
                <a:xfrm>
                  <a:off x="4454" y="9931"/>
                  <a:ext cx="503" cy="480"/>
                </a:xfrm>
                <a:custGeom>
                  <a:avLst/>
                  <a:gdLst>
                    <a:gd name="T0" fmla="*/ 308 w 67"/>
                    <a:gd name="T1" fmla="*/ 442 h 64"/>
                    <a:gd name="T2" fmla="*/ 383 w 67"/>
                    <a:gd name="T3" fmla="*/ 232 h 64"/>
                    <a:gd name="T4" fmla="*/ 413 w 67"/>
                    <a:gd name="T5" fmla="*/ 240 h 64"/>
                    <a:gd name="T6" fmla="*/ 338 w 67"/>
                    <a:gd name="T7" fmla="*/ 457 h 64"/>
                    <a:gd name="T8" fmla="*/ 308 w 67"/>
                    <a:gd name="T9" fmla="*/ 442 h 64"/>
                    <a:gd name="T10" fmla="*/ 383 w 67"/>
                    <a:gd name="T11" fmla="*/ 232 h 64"/>
                    <a:gd name="T12" fmla="*/ 458 w 67"/>
                    <a:gd name="T13" fmla="*/ 22 h 64"/>
                    <a:gd name="T14" fmla="*/ 495 w 67"/>
                    <a:gd name="T15" fmla="*/ 30 h 64"/>
                    <a:gd name="T16" fmla="*/ 413 w 67"/>
                    <a:gd name="T17" fmla="*/ 240 h 64"/>
                    <a:gd name="T18" fmla="*/ 383 w 67"/>
                    <a:gd name="T19" fmla="*/ 232 h 64"/>
                    <a:gd name="T20" fmla="*/ 473 w 67"/>
                    <a:gd name="T21" fmla="*/ 8 h 64"/>
                    <a:gd name="T22" fmla="*/ 503 w 67"/>
                    <a:gd name="T23" fmla="*/ 0 h 64"/>
                    <a:gd name="T24" fmla="*/ 495 w 67"/>
                    <a:gd name="T25" fmla="*/ 30 h 64"/>
                    <a:gd name="T26" fmla="*/ 473 w 67"/>
                    <a:gd name="T27" fmla="*/ 30 h 64"/>
                    <a:gd name="T28" fmla="*/ 473 w 67"/>
                    <a:gd name="T29" fmla="*/ 8 h 64"/>
                    <a:gd name="T30" fmla="*/ 480 w 67"/>
                    <a:gd name="T31" fmla="*/ 45 h 64"/>
                    <a:gd name="T32" fmla="*/ 255 w 67"/>
                    <a:gd name="T33" fmla="*/ 82 h 64"/>
                    <a:gd name="T34" fmla="*/ 248 w 67"/>
                    <a:gd name="T35" fmla="*/ 45 h 64"/>
                    <a:gd name="T36" fmla="*/ 473 w 67"/>
                    <a:gd name="T37" fmla="*/ 8 h 64"/>
                    <a:gd name="T38" fmla="*/ 480 w 67"/>
                    <a:gd name="T39" fmla="*/ 45 h 64"/>
                    <a:gd name="T40" fmla="*/ 255 w 67"/>
                    <a:gd name="T41" fmla="*/ 82 h 64"/>
                    <a:gd name="T42" fmla="*/ 38 w 67"/>
                    <a:gd name="T43" fmla="*/ 120 h 64"/>
                    <a:gd name="T44" fmla="*/ 30 w 67"/>
                    <a:gd name="T45" fmla="*/ 90 h 64"/>
                    <a:gd name="T46" fmla="*/ 248 w 67"/>
                    <a:gd name="T47" fmla="*/ 45 h 64"/>
                    <a:gd name="T48" fmla="*/ 255 w 67"/>
                    <a:gd name="T49" fmla="*/ 82 h 64"/>
                    <a:gd name="T50" fmla="*/ 23 w 67"/>
                    <a:gd name="T51" fmla="*/ 112 h 64"/>
                    <a:gd name="T52" fmla="*/ 0 w 67"/>
                    <a:gd name="T53" fmla="*/ 90 h 64"/>
                    <a:gd name="T54" fmla="*/ 30 w 67"/>
                    <a:gd name="T55" fmla="*/ 90 h 64"/>
                    <a:gd name="T56" fmla="*/ 30 w 67"/>
                    <a:gd name="T57" fmla="*/ 105 h 64"/>
                    <a:gd name="T58" fmla="*/ 23 w 67"/>
                    <a:gd name="T59" fmla="*/ 112 h 64"/>
                    <a:gd name="T60" fmla="*/ 45 w 67"/>
                    <a:gd name="T61" fmla="*/ 90 h 64"/>
                    <a:gd name="T62" fmla="*/ 188 w 67"/>
                    <a:gd name="T63" fmla="*/ 262 h 64"/>
                    <a:gd name="T64" fmla="*/ 165 w 67"/>
                    <a:gd name="T65" fmla="*/ 285 h 64"/>
                    <a:gd name="T66" fmla="*/ 23 w 67"/>
                    <a:gd name="T67" fmla="*/ 112 h 64"/>
                    <a:gd name="T68" fmla="*/ 45 w 67"/>
                    <a:gd name="T69" fmla="*/ 90 h 64"/>
                    <a:gd name="T70" fmla="*/ 188 w 67"/>
                    <a:gd name="T71" fmla="*/ 262 h 64"/>
                    <a:gd name="T72" fmla="*/ 338 w 67"/>
                    <a:gd name="T73" fmla="*/ 435 h 64"/>
                    <a:gd name="T74" fmla="*/ 308 w 67"/>
                    <a:gd name="T75" fmla="*/ 457 h 64"/>
                    <a:gd name="T76" fmla="*/ 165 w 67"/>
                    <a:gd name="T77" fmla="*/ 285 h 64"/>
                    <a:gd name="T78" fmla="*/ 188 w 67"/>
                    <a:gd name="T79" fmla="*/ 262 h 64"/>
                    <a:gd name="T80" fmla="*/ 338 w 67"/>
                    <a:gd name="T81" fmla="*/ 457 h 64"/>
                    <a:gd name="T82" fmla="*/ 330 w 67"/>
                    <a:gd name="T83" fmla="*/ 480 h 64"/>
                    <a:gd name="T84" fmla="*/ 308 w 67"/>
                    <a:gd name="T85" fmla="*/ 457 h 64"/>
                    <a:gd name="T86" fmla="*/ 323 w 67"/>
                    <a:gd name="T87" fmla="*/ 450 h 64"/>
                    <a:gd name="T88" fmla="*/ 338 w 67"/>
                    <a:gd name="T89" fmla="*/ 457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41" y="59"/>
                      </a:moveTo>
                      <a:lnTo>
                        <a:pt x="51" y="31"/>
                      </a:lnTo>
                      <a:lnTo>
                        <a:pt x="55" y="32"/>
                      </a:lnTo>
                      <a:lnTo>
                        <a:pt x="45" y="61"/>
                      </a:lnTo>
                      <a:lnTo>
                        <a:pt x="41" y="59"/>
                      </a:lnTo>
                      <a:close/>
                      <a:moveTo>
                        <a:pt x="51" y="31"/>
                      </a:moveTo>
                      <a:lnTo>
                        <a:pt x="61" y="3"/>
                      </a:lnTo>
                      <a:lnTo>
                        <a:pt x="66" y="4"/>
                      </a:lnTo>
                      <a:lnTo>
                        <a:pt x="55" y="32"/>
                      </a:lnTo>
                      <a:lnTo>
                        <a:pt x="51" y="31"/>
                      </a:lnTo>
                      <a:close/>
                      <a:moveTo>
                        <a:pt x="63" y="1"/>
                      </a:moveTo>
                      <a:lnTo>
                        <a:pt x="67" y="0"/>
                      </a:lnTo>
                      <a:lnTo>
                        <a:pt x="66" y="4"/>
                      </a:lnTo>
                      <a:lnTo>
                        <a:pt x="63" y="4"/>
                      </a:lnTo>
                      <a:lnTo>
                        <a:pt x="63" y="1"/>
                      </a:lnTo>
                      <a:close/>
                      <a:moveTo>
                        <a:pt x="64" y="6"/>
                      </a:moveTo>
                      <a:lnTo>
                        <a:pt x="34" y="11"/>
                      </a:lnTo>
                      <a:lnTo>
                        <a:pt x="33" y="6"/>
                      </a:lnTo>
                      <a:lnTo>
                        <a:pt x="63" y="1"/>
                      </a:lnTo>
                      <a:lnTo>
                        <a:pt x="64" y="6"/>
                      </a:lnTo>
                      <a:close/>
                      <a:moveTo>
                        <a:pt x="34" y="11"/>
                      </a:moveTo>
                      <a:lnTo>
                        <a:pt x="5" y="16"/>
                      </a:lnTo>
                      <a:lnTo>
                        <a:pt x="4" y="12"/>
                      </a:lnTo>
                      <a:lnTo>
                        <a:pt x="33" y="6"/>
                      </a:lnTo>
                      <a:lnTo>
                        <a:pt x="34" y="11"/>
                      </a:lnTo>
                      <a:close/>
                      <a:moveTo>
                        <a:pt x="3" y="15"/>
                      </a:moveTo>
                      <a:lnTo>
                        <a:pt x="0" y="12"/>
                      </a:lnTo>
                      <a:lnTo>
                        <a:pt x="4" y="12"/>
                      </a:lnTo>
                      <a:lnTo>
                        <a:pt x="4" y="14"/>
                      </a:lnTo>
                      <a:lnTo>
                        <a:pt x="3" y="15"/>
                      </a:lnTo>
                      <a:close/>
                      <a:moveTo>
                        <a:pt x="6" y="12"/>
                      </a:moveTo>
                      <a:lnTo>
                        <a:pt x="25" y="35"/>
                      </a:lnTo>
                      <a:lnTo>
                        <a:pt x="22" y="38"/>
                      </a:lnTo>
                      <a:lnTo>
                        <a:pt x="3" y="15"/>
                      </a:lnTo>
                      <a:lnTo>
                        <a:pt x="6" y="12"/>
                      </a:lnTo>
                      <a:close/>
                      <a:moveTo>
                        <a:pt x="25" y="35"/>
                      </a:moveTo>
                      <a:lnTo>
                        <a:pt x="45" y="58"/>
                      </a:lnTo>
                      <a:lnTo>
                        <a:pt x="41" y="61"/>
                      </a:lnTo>
                      <a:lnTo>
                        <a:pt x="22" y="38"/>
                      </a:lnTo>
                      <a:lnTo>
                        <a:pt x="25" y="35"/>
                      </a:lnTo>
                      <a:close/>
                      <a:moveTo>
                        <a:pt x="45" y="61"/>
                      </a:moveTo>
                      <a:lnTo>
                        <a:pt x="44" y="64"/>
                      </a:lnTo>
                      <a:lnTo>
                        <a:pt x="41" y="61"/>
                      </a:lnTo>
                      <a:lnTo>
                        <a:pt x="43" y="60"/>
                      </a:lnTo>
                      <a:lnTo>
                        <a:pt x="45" y="61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90" name="Freeform 162"/>
                <p:cNvSpPr>
                  <a:spLocks noChangeAspect="1"/>
                </p:cNvSpPr>
                <p:nvPr/>
              </p:nvSpPr>
              <p:spPr bwMode="auto">
                <a:xfrm>
                  <a:off x="4581" y="9803"/>
                  <a:ext cx="226" cy="210"/>
                </a:xfrm>
                <a:custGeom>
                  <a:avLst/>
                  <a:gdLst>
                    <a:gd name="T0" fmla="*/ 75 w 30"/>
                    <a:gd name="T1" fmla="*/ 0 h 28"/>
                    <a:gd name="T2" fmla="*/ 38 w 30"/>
                    <a:gd name="T3" fmla="*/ 105 h 28"/>
                    <a:gd name="T4" fmla="*/ 0 w 30"/>
                    <a:gd name="T5" fmla="*/ 210 h 28"/>
                    <a:gd name="T6" fmla="*/ 113 w 30"/>
                    <a:gd name="T7" fmla="*/ 195 h 28"/>
                    <a:gd name="T8" fmla="*/ 226 w 30"/>
                    <a:gd name="T9" fmla="*/ 173 h 28"/>
                    <a:gd name="T10" fmla="*/ 151 w 30"/>
                    <a:gd name="T11" fmla="*/ 90 h 28"/>
                    <a:gd name="T12" fmla="*/ 75 w 30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10" y="0"/>
                      </a:moveTo>
                      <a:lnTo>
                        <a:pt x="5" y="14"/>
                      </a:lnTo>
                      <a:lnTo>
                        <a:pt x="0" y="28"/>
                      </a:lnTo>
                      <a:lnTo>
                        <a:pt x="15" y="26"/>
                      </a:lnTo>
                      <a:lnTo>
                        <a:pt x="30" y="23"/>
                      </a:lnTo>
                      <a:lnTo>
                        <a:pt x="20" y="1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91" name="Freeform 163"/>
                <p:cNvSpPr>
                  <a:spLocks noChangeAspect="1" noEditPoints="1"/>
                </p:cNvSpPr>
                <p:nvPr/>
              </p:nvSpPr>
              <p:spPr bwMode="auto">
                <a:xfrm>
                  <a:off x="4551" y="9773"/>
                  <a:ext cx="286" cy="270"/>
                </a:xfrm>
                <a:custGeom>
                  <a:avLst/>
                  <a:gdLst>
                    <a:gd name="T0" fmla="*/ 128 w 38"/>
                    <a:gd name="T1" fmla="*/ 37 h 36"/>
                    <a:gd name="T2" fmla="*/ 90 w 38"/>
                    <a:gd name="T3" fmla="*/ 142 h 36"/>
                    <a:gd name="T4" fmla="*/ 53 w 38"/>
                    <a:gd name="T5" fmla="*/ 135 h 36"/>
                    <a:gd name="T6" fmla="*/ 90 w 38"/>
                    <a:gd name="T7" fmla="*/ 30 h 36"/>
                    <a:gd name="T8" fmla="*/ 128 w 38"/>
                    <a:gd name="T9" fmla="*/ 37 h 36"/>
                    <a:gd name="T10" fmla="*/ 90 w 38"/>
                    <a:gd name="T11" fmla="*/ 142 h 36"/>
                    <a:gd name="T12" fmla="*/ 45 w 38"/>
                    <a:gd name="T13" fmla="*/ 248 h 36"/>
                    <a:gd name="T14" fmla="*/ 15 w 38"/>
                    <a:gd name="T15" fmla="*/ 240 h 36"/>
                    <a:gd name="T16" fmla="*/ 53 w 38"/>
                    <a:gd name="T17" fmla="*/ 135 h 36"/>
                    <a:gd name="T18" fmla="*/ 90 w 38"/>
                    <a:gd name="T19" fmla="*/ 142 h 36"/>
                    <a:gd name="T20" fmla="*/ 38 w 38"/>
                    <a:gd name="T21" fmla="*/ 263 h 36"/>
                    <a:gd name="T22" fmla="*/ 0 w 38"/>
                    <a:gd name="T23" fmla="*/ 270 h 36"/>
                    <a:gd name="T24" fmla="*/ 15 w 38"/>
                    <a:gd name="T25" fmla="*/ 240 h 36"/>
                    <a:gd name="T26" fmla="*/ 30 w 38"/>
                    <a:gd name="T27" fmla="*/ 240 h 36"/>
                    <a:gd name="T28" fmla="*/ 38 w 38"/>
                    <a:gd name="T29" fmla="*/ 263 h 36"/>
                    <a:gd name="T30" fmla="*/ 30 w 38"/>
                    <a:gd name="T31" fmla="*/ 225 h 36"/>
                    <a:gd name="T32" fmla="*/ 135 w 38"/>
                    <a:gd name="T33" fmla="*/ 202 h 36"/>
                    <a:gd name="T34" fmla="*/ 143 w 38"/>
                    <a:gd name="T35" fmla="*/ 240 h 36"/>
                    <a:gd name="T36" fmla="*/ 38 w 38"/>
                    <a:gd name="T37" fmla="*/ 263 h 36"/>
                    <a:gd name="T38" fmla="*/ 30 w 38"/>
                    <a:gd name="T39" fmla="*/ 225 h 36"/>
                    <a:gd name="T40" fmla="*/ 135 w 38"/>
                    <a:gd name="T41" fmla="*/ 202 h 36"/>
                    <a:gd name="T42" fmla="*/ 248 w 38"/>
                    <a:gd name="T43" fmla="*/ 187 h 36"/>
                    <a:gd name="T44" fmla="*/ 256 w 38"/>
                    <a:gd name="T45" fmla="*/ 225 h 36"/>
                    <a:gd name="T46" fmla="*/ 143 w 38"/>
                    <a:gd name="T47" fmla="*/ 240 h 36"/>
                    <a:gd name="T48" fmla="*/ 135 w 38"/>
                    <a:gd name="T49" fmla="*/ 202 h 36"/>
                    <a:gd name="T50" fmla="*/ 263 w 38"/>
                    <a:gd name="T51" fmla="*/ 195 h 36"/>
                    <a:gd name="T52" fmla="*/ 286 w 38"/>
                    <a:gd name="T53" fmla="*/ 217 h 36"/>
                    <a:gd name="T54" fmla="*/ 256 w 38"/>
                    <a:gd name="T55" fmla="*/ 225 h 36"/>
                    <a:gd name="T56" fmla="*/ 256 w 38"/>
                    <a:gd name="T57" fmla="*/ 202 h 36"/>
                    <a:gd name="T58" fmla="*/ 263 w 38"/>
                    <a:gd name="T59" fmla="*/ 195 h 36"/>
                    <a:gd name="T60" fmla="*/ 241 w 38"/>
                    <a:gd name="T61" fmla="*/ 217 h 36"/>
                    <a:gd name="T62" fmla="*/ 166 w 38"/>
                    <a:gd name="T63" fmla="*/ 128 h 36"/>
                    <a:gd name="T64" fmla="*/ 196 w 38"/>
                    <a:gd name="T65" fmla="*/ 105 h 36"/>
                    <a:gd name="T66" fmla="*/ 263 w 38"/>
                    <a:gd name="T67" fmla="*/ 195 h 36"/>
                    <a:gd name="T68" fmla="*/ 241 w 38"/>
                    <a:gd name="T69" fmla="*/ 217 h 36"/>
                    <a:gd name="T70" fmla="*/ 166 w 38"/>
                    <a:gd name="T71" fmla="*/ 128 h 36"/>
                    <a:gd name="T72" fmla="*/ 98 w 38"/>
                    <a:gd name="T73" fmla="*/ 45 h 36"/>
                    <a:gd name="T74" fmla="*/ 120 w 38"/>
                    <a:gd name="T75" fmla="*/ 22 h 36"/>
                    <a:gd name="T76" fmla="*/ 196 w 38"/>
                    <a:gd name="T77" fmla="*/ 105 h 36"/>
                    <a:gd name="T78" fmla="*/ 166 w 38"/>
                    <a:gd name="T79" fmla="*/ 128 h 36"/>
                    <a:gd name="T80" fmla="*/ 90 w 38"/>
                    <a:gd name="T81" fmla="*/ 30 h 36"/>
                    <a:gd name="T82" fmla="*/ 105 w 38"/>
                    <a:gd name="T83" fmla="*/ 0 h 36"/>
                    <a:gd name="T84" fmla="*/ 120 w 38"/>
                    <a:gd name="T85" fmla="*/ 22 h 36"/>
                    <a:gd name="T86" fmla="*/ 105 w 38"/>
                    <a:gd name="T87" fmla="*/ 30 h 36"/>
                    <a:gd name="T88" fmla="*/ 90 w 38"/>
                    <a:gd name="T89" fmla="*/ 3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17" y="5"/>
                      </a:moveTo>
                      <a:lnTo>
                        <a:pt x="12" y="19"/>
                      </a:lnTo>
                      <a:lnTo>
                        <a:pt x="7" y="18"/>
                      </a:lnTo>
                      <a:lnTo>
                        <a:pt x="12" y="4"/>
                      </a:lnTo>
                      <a:lnTo>
                        <a:pt x="17" y="5"/>
                      </a:lnTo>
                      <a:close/>
                      <a:moveTo>
                        <a:pt x="12" y="19"/>
                      </a:moveTo>
                      <a:lnTo>
                        <a:pt x="6" y="33"/>
                      </a:lnTo>
                      <a:lnTo>
                        <a:pt x="2" y="32"/>
                      </a:lnTo>
                      <a:lnTo>
                        <a:pt x="7" y="18"/>
                      </a:lnTo>
                      <a:lnTo>
                        <a:pt x="12" y="19"/>
                      </a:lnTo>
                      <a:close/>
                      <a:moveTo>
                        <a:pt x="5" y="35"/>
                      </a:moveTo>
                      <a:lnTo>
                        <a:pt x="0" y="36"/>
                      </a:lnTo>
                      <a:lnTo>
                        <a:pt x="2" y="32"/>
                      </a:lnTo>
                      <a:lnTo>
                        <a:pt x="4" y="32"/>
                      </a:lnTo>
                      <a:lnTo>
                        <a:pt x="5" y="35"/>
                      </a:lnTo>
                      <a:close/>
                      <a:moveTo>
                        <a:pt x="4" y="30"/>
                      </a:moveTo>
                      <a:lnTo>
                        <a:pt x="18" y="27"/>
                      </a:lnTo>
                      <a:lnTo>
                        <a:pt x="19" y="32"/>
                      </a:lnTo>
                      <a:lnTo>
                        <a:pt x="5" y="35"/>
                      </a:lnTo>
                      <a:lnTo>
                        <a:pt x="4" y="30"/>
                      </a:lnTo>
                      <a:close/>
                      <a:moveTo>
                        <a:pt x="18" y="27"/>
                      </a:moveTo>
                      <a:lnTo>
                        <a:pt x="33" y="25"/>
                      </a:lnTo>
                      <a:lnTo>
                        <a:pt x="34" y="30"/>
                      </a:lnTo>
                      <a:lnTo>
                        <a:pt x="19" y="32"/>
                      </a:lnTo>
                      <a:lnTo>
                        <a:pt x="18" y="27"/>
                      </a:lnTo>
                      <a:close/>
                      <a:moveTo>
                        <a:pt x="35" y="26"/>
                      </a:moveTo>
                      <a:lnTo>
                        <a:pt x="38" y="29"/>
                      </a:lnTo>
                      <a:lnTo>
                        <a:pt x="34" y="30"/>
                      </a:lnTo>
                      <a:lnTo>
                        <a:pt x="34" y="27"/>
                      </a:lnTo>
                      <a:lnTo>
                        <a:pt x="35" y="26"/>
                      </a:lnTo>
                      <a:close/>
                      <a:moveTo>
                        <a:pt x="32" y="29"/>
                      </a:moveTo>
                      <a:lnTo>
                        <a:pt x="22" y="17"/>
                      </a:lnTo>
                      <a:lnTo>
                        <a:pt x="26" y="14"/>
                      </a:lnTo>
                      <a:lnTo>
                        <a:pt x="35" y="26"/>
                      </a:lnTo>
                      <a:lnTo>
                        <a:pt x="32" y="29"/>
                      </a:lnTo>
                      <a:close/>
                      <a:moveTo>
                        <a:pt x="22" y="17"/>
                      </a:moveTo>
                      <a:lnTo>
                        <a:pt x="13" y="6"/>
                      </a:lnTo>
                      <a:lnTo>
                        <a:pt x="16" y="3"/>
                      </a:lnTo>
                      <a:lnTo>
                        <a:pt x="26" y="14"/>
                      </a:lnTo>
                      <a:lnTo>
                        <a:pt x="22" y="17"/>
                      </a:lnTo>
                      <a:close/>
                      <a:moveTo>
                        <a:pt x="12" y="4"/>
                      </a:moveTo>
                      <a:lnTo>
                        <a:pt x="14" y="0"/>
                      </a:lnTo>
                      <a:lnTo>
                        <a:pt x="16" y="3"/>
                      </a:lnTo>
                      <a:lnTo>
                        <a:pt x="14" y="4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92" name="Freeform 164"/>
                <p:cNvSpPr>
                  <a:spLocks noChangeAspect="1"/>
                </p:cNvSpPr>
                <p:nvPr/>
              </p:nvSpPr>
              <p:spPr bwMode="auto">
                <a:xfrm>
                  <a:off x="4476" y="10119"/>
                  <a:ext cx="218" cy="210"/>
                </a:xfrm>
                <a:custGeom>
                  <a:avLst/>
                  <a:gdLst>
                    <a:gd name="T0" fmla="*/ 75 w 29"/>
                    <a:gd name="T1" fmla="*/ 0 h 28"/>
                    <a:gd name="T2" fmla="*/ 38 w 29"/>
                    <a:gd name="T3" fmla="*/ 105 h 28"/>
                    <a:gd name="T4" fmla="*/ 0 w 29"/>
                    <a:gd name="T5" fmla="*/ 210 h 28"/>
                    <a:gd name="T6" fmla="*/ 113 w 29"/>
                    <a:gd name="T7" fmla="*/ 188 h 28"/>
                    <a:gd name="T8" fmla="*/ 218 w 29"/>
                    <a:gd name="T9" fmla="*/ 173 h 28"/>
                    <a:gd name="T10" fmla="*/ 150 w 29"/>
                    <a:gd name="T11" fmla="*/ 83 h 28"/>
                    <a:gd name="T12" fmla="*/ 75 w 29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10" y="0"/>
                      </a:moveTo>
                      <a:lnTo>
                        <a:pt x="5" y="14"/>
                      </a:lnTo>
                      <a:lnTo>
                        <a:pt x="0" y="28"/>
                      </a:lnTo>
                      <a:lnTo>
                        <a:pt x="15" y="25"/>
                      </a:lnTo>
                      <a:lnTo>
                        <a:pt x="29" y="23"/>
                      </a:lnTo>
                      <a:lnTo>
                        <a:pt x="20" y="1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93" name="Freeform 165"/>
                <p:cNvSpPr>
                  <a:spLocks noChangeAspect="1" noEditPoints="1"/>
                </p:cNvSpPr>
                <p:nvPr/>
              </p:nvSpPr>
              <p:spPr bwMode="auto">
                <a:xfrm>
                  <a:off x="4446" y="10081"/>
                  <a:ext cx="286" cy="270"/>
                </a:xfrm>
                <a:custGeom>
                  <a:avLst/>
                  <a:gdLst>
                    <a:gd name="T0" fmla="*/ 120 w 38"/>
                    <a:gd name="T1" fmla="*/ 37 h 36"/>
                    <a:gd name="T2" fmla="*/ 83 w 38"/>
                    <a:gd name="T3" fmla="*/ 142 h 36"/>
                    <a:gd name="T4" fmla="*/ 53 w 38"/>
                    <a:gd name="T5" fmla="*/ 135 h 36"/>
                    <a:gd name="T6" fmla="*/ 90 w 38"/>
                    <a:gd name="T7" fmla="*/ 30 h 36"/>
                    <a:gd name="T8" fmla="*/ 120 w 38"/>
                    <a:gd name="T9" fmla="*/ 37 h 36"/>
                    <a:gd name="T10" fmla="*/ 83 w 38"/>
                    <a:gd name="T11" fmla="*/ 142 h 36"/>
                    <a:gd name="T12" fmla="*/ 45 w 38"/>
                    <a:gd name="T13" fmla="*/ 255 h 36"/>
                    <a:gd name="T14" fmla="*/ 15 w 38"/>
                    <a:gd name="T15" fmla="*/ 240 h 36"/>
                    <a:gd name="T16" fmla="*/ 53 w 38"/>
                    <a:gd name="T17" fmla="*/ 135 h 36"/>
                    <a:gd name="T18" fmla="*/ 83 w 38"/>
                    <a:gd name="T19" fmla="*/ 142 h 36"/>
                    <a:gd name="T20" fmla="*/ 30 w 38"/>
                    <a:gd name="T21" fmla="*/ 263 h 36"/>
                    <a:gd name="T22" fmla="*/ 0 w 38"/>
                    <a:gd name="T23" fmla="*/ 270 h 36"/>
                    <a:gd name="T24" fmla="*/ 15 w 38"/>
                    <a:gd name="T25" fmla="*/ 240 h 36"/>
                    <a:gd name="T26" fmla="*/ 30 w 38"/>
                    <a:gd name="T27" fmla="*/ 248 h 36"/>
                    <a:gd name="T28" fmla="*/ 30 w 38"/>
                    <a:gd name="T29" fmla="*/ 263 h 36"/>
                    <a:gd name="T30" fmla="*/ 30 w 38"/>
                    <a:gd name="T31" fmla="*/ 225 h 36"/>
                    <a:gd name="T32" fmla="*/ 135 w 38"/>
                    <a:gd name="T33" fmla="*/ 210 h 36"/>
                    <a:gd name="T34" fmla="*/ 143 w 38"/>
                    <a:gd name="T35" fmla="*/ 240 h 36"/>
                    <a:gd name="T36" fmla="*/ 30 w 38"/>
                    <a:gd name="T37" fmla="*/ 263 h 36"/>
                    <a:gd name="T38" fmla="*/ 30 w 38"/>
                    <a:gd name="T39" fmla="*/ 225 h 36"/>
                    <a:gd name="T40" fmla="*/ 135 w 38"/>
                    <a:gd name="T41" fmla="*/ 210 h 36"/>
                    <a:gd name="T42" fmla="*/ 248 w 38"/>
                    <a:gd name="T43" fmla="*/ 187 h 36"/>
                    <a:gd name="T44" fmla="*/ 256 w 38"/>
                    <a:gd name="T45" fmla="*/ 225 h 36"/>
                    <a:gd name="T46" fmla="*/ 143 w 38"/>
                    <a:gd name="T47" fmla="*/ 240 h 36"/>
                    <a:gd name="T48" fmla="*/ 135 w 38"/>
                    <a:gd name="T49" fmla="*/ 210 h 36"/>
                    <a:gd name="T50" fmla="*/ 263 w 38"/>
                    <a:gd name="T51" fmla="*/ 195 h 36"/>
                    <a:gd name="T52" fmla="*/ 286 w 38"/>
                    <a:gd name="T53" fmla="*/ 217 h 36"/>
                    <a:gd name="T54" fmla="*/ 256 w 38"/>
                    <a:gd name="T55" fmla="*/ 225 h 36"/>
                    <a:gd name="T56" fmla="*/ 248 w 38"/>
                    <a:gd name="T57" fmla="*/ 210 h 36"/>
                    <a:gd name="T58" fmla="*/ 263 w 38"/>
                    <a:gd name="T59" fmla="*/ 195 h 36"/>
                    <a:gd name="T60" fmla="*/ 241 w 38"/>
                    <a:gd name="T61" fmla="*/ 217 h 36"/>
                    <a:gd name="T62" fmla="*/ 166 w 38"/>
                    <a:gd name="T63" fmla="*/ 135 h 36"/>
                    <a:gd name="T64" fmla="*/ 196 w 38"/>
                    <a:gd name="T65" fmla="*/ 112 h 36"/>
                    <a:gd name="T66" fmla="*/ 263 w 38"/>
                    <a:gd name="T67" fmla="*/ 195 h 36"/>
                    <a:gd name="T68" fmla="*/ 241 w 38"/>
                    <a:gd name="T69" fmla="*/ 217 h 36"/>
                    <a:gd name="T70" fmla="*/ 166 w 38"/>
                    <a:gd name="T71" fmla="*/ 135 h 36"/>
                    <a:gd name="T72" fmla="*/ 90 w 38"/>
                    <a:gd name="T73" fmla="*/ 45 h 36"/>
                    <a:gd name="T74" fmla="*/ 120 w 38"/>
                    <a:gd name="T75" fmla="*/ 22 h 36"/>
                    <a:gd name="T76" fmla="*/ 196 w 38"/>
                    <a:gd name="T77" fmla="*/ 112 h 36"/>
                    <a:gd name="T78" fmla="*/ 166 w 38"/>
                    <a:gd name="T79" fmla="*/ 135 h 36"/>
                    <a:gd name="T80" fmla="*/ 90 w 38"/>
                    <a:gd name="T81" fmla="*/ 30 h 36"/>
                    <a:gd name="T82" fmla="*/ 98 w 38"/>
                    <a:gd name="T83" fmla="*/ 0 h 36"/>
                    <a:gd name="T84" fmla="*/ 120 w 38"/>
                    <a:gd name="T85" fmla="*/ 22 h 36"/>
                    <a:gd name="T86" fmla="*/ 105 w 38"/>
                    <a:gd name="T87" fmla="*/ 37 h 36"/>
                    <a:gd name="T88" fmla="*/ 90 w 38"/>
                    <a:gd name="T89" fmla="*/ 3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16" y="5"/>
                      </a:moveTo>
                      <a:lnTo>
                        <a:pt x="11" y="19"/>
                      </a:lnTo>
                      <a:lnTo>
                        <a:pt x="7" y="18"/>
                      </a:lnTo>
                      <a:lnTo>
                        <a:pt x="12" y="4"/>
                      </a:lnTo>
                      <a:lnTo>
                        <a:pt x="16" y="5"/>
                      </a:lnTo>
                      <a:close/>
                      <a:moveTo>
                        <a:pt x="11" y="19"/>
                      </a:moveTo>
                      <a:lnTo>
                        <a:pt x="6" y="34"/>
                      </a:lnTo>
                      <a:lnTo>
                        <a:pt x="2" y="32"/>
                      </a:lnTo>
                      <a:lnTo>
                        <a:pt x="7" y="18"/>
                      </a:lnTo>
                      <a:lnTo>
                        <a:pt x="11" y="19"/>
                      </a:lnTo>
                      <a:close/>
                      <a:moveTo>
                        <a:pt x="4" y="35"/>
                      </a:moveTo>
                      <a:lnTo>
                        <a:pt x="0" y="36"/>
                      </a:lnTo>
                      <a:lnTo>
                        <a:pt x="2" y="32"/>
                      </a:lnTo>
                      <a:lnTo>
                        <a:pt x="4" y="33"/>
                      </a:lnTo>
                      <a:lnTo>
                        <a:pt x="4" y="35"/>
                      </a:lnTo>
                      <a:close/>
                      <a:moveTo>
                        <a:pt x="4" y="30"/>
                      </a:moveTo>
                      <a:lnTo>
                        <a:pt x="18" y="28"/>
                      </a:lnTo>
                      <a:lnTo>
                        <a:pt x="19" y="32"/>
                      </a:lnTo>
                      <a:lnTo>
                        <a:pt x="4" y="35"/>
                      </a:lnTo>
                      <a:lnTo>
                        <a:pt x="4" y="30"/>
                      </a:lnTo>
                      <a:close/>
                      <a:moveTo>
                        <a:pt x="18" y="28"/>
                      </a:moveTo>
                      <a:lnTo>
                        <a:pt x="33" y="25"/>
                      </a:lnTo>
                      <a:lnTo>
                        <a:pt x="34" y="30"/>
                      </a:lnTo>
                      <a:lnTo>
                        <a:pt x="19" y="32"/>
                      </a:lnTo>
                      <a:lnTo>
                        <a:pt x="18" y="28"/>
                      </a:lnTo>
                      <a:close/>
                      <a:moveTo>
                        <a:pt x="35" y="26"/>
                      </a:moveTo>
                      <a:lnTo>
                        <a:pt x="38" y="29"/>
                      </a:lnTo>
                      <a:lnTo>
                        <a:pt x="34" y="30"/>
                      </a:lnTo>
                      <a:lnTo>
                        <a:pt x="33" y="28"/>
                      </a:lnTo>
                      <a:lnTo>
                        <a:pt x="35" y="26"/>
                      </a:lnTo>
                      <a:close/>
                      <a:moveTo>
                        <a:pt x="32" y="29"/>
                      </a:moveTo>
                      <a:lnTo>
                        <a:pt x="22" y="18"/>
                      </a:lnTo>
                      <a:lnTo>
                        <a:pt x="26" y="15"/>
                      </a:lnTo>
                      <a:lnTo>
                        <a:pt x="35" y="26"/>
                      </a:lnTo>
                      <a:lnTo>
                        <a:pt x="32" y="29"/>
                      </a:lnTo>
                      <a:close/>
                      <a:moveTo>
                        <a:pt x="22" y="18"/>
                      </a:moveTo>
                      <a:lnTo>
                        <a:pt x="12" y="6"/>
                      </a:lnTo>
                      <a:lnTo>
                        <a:pt x="16" y="3"/>
                      </a:lnTo>
                      <a:lnTo>
                        <a:pt x="26" y="15"/>
                      </a:lnTo>
                      <a:lnTo>
                        <a:pt x="22" y="18"/>
                      </a:lnTo>
                      <a:close/>
                      <a:moveTo>
                        <a:pt x="12" y="4"/>
                      </a:moveTo>
                      <a:lnTo>
                        <a:pt x="13" y="0"/>
                      </a:lnTo>
                      <a:lnTo>
                        <a:pt x="16" y="3"/>
                      </a:lnTo>
                      <a:lnTo>
                        <a:pt x="14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94" name="Freeform 166"/>
                <p:cNvSpPr>
                  <a:spLocks noChangeAspect="1"/>
                </p:cNvSpPr>
                <p:nvPr/>
              </p:nvSpPr>
              <p:spPr bwMode="auto">
                <a:xfrm>
                  <a:off x="4491" y="9248"/>
                  <a:ext cx="443" cy="420"/>
                </a:xfrm>
                <a:custGeom>
                  <a:avLst/>
                  <a:gdLst>
                    <a:gd name="T0" fmla="*/ 0 w 59"/>
                    <a:gd name="T1" fmla="*/ 420 h 56"/>
                    <a:gd name="T2" fmla="*/ 218 w 59"/>
                    <a:gd name="T3" fmla="*/ 383 h 56"/>
                    <a:gd name="T4" fmla="*/ 443 w 59"/>
                    <a:gd name="T5" fmla="*/ 338 h 56"/>
                    <a:gd name="T6" fmla="*/ 293 w 59"/>
                    <a:gd name="T7" fmla="*/ 173 h 56"/>
                    <a:gd name="T8" fmla="*/ 150 w 59"/>
                    <a:gd name="T9" fmla="*/ 0 h 56"/>
                    <a:gd name="T10" fmla="*/ 75 w 59"/>
                    <a:gd name="T11" fmla="*/ 210 h 56"/>
                    <a:gd name="T12" fmla="*/ 0 w 59"/>
                    <a:gd name="T13" fmla="*/ 42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0" y="56"/>
                      </a:moveTo>
                      <a:lnTo>
                        <a:pt x="29" y="51"/>
                      </a:lnTo>
                      <a:lnTo>
                        <a:pt x="59" y="45"/>
                      </a:lnTo>
                      <a:lnTo>
                        <a:pt x="39" y="23"/>
                      </a:lnTo>
                      <a:lnTo>
                        <a:pt x="20" y="0"/>
                      </a:lnTo>
                      <a:lnTo>
                        <a:pt x="10" y="28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95" name="Freeform 167"/>
                <p:cNvSpPr>
                  <a:spLocks noChangeAspect="1" noEditPoints="1"/>
                </p:cNvSpPr>
                <p:nvPr/>
              </p:nvSpPr>
              <p:spPr bwMode="auto">
                <a:xfrm>
                  <a:off x="4461" y="9211"/>
                  <a:ext cx="503" cy="480"/>
                </a:xfrm>
                <a:custGeom>
                  <a:avLst/>
                  <a:gdLst>
                    <a:gd name="T0" fmla="*/ 23 w 67"/>
                    <a:gd name="T1" fmla="*/ 435 h 64"/>
                    <a:gd name="T2" fmla="*/ 248 w 67"/>
                    <a:gd name="T3" fmla="*/ 397 h 64"/>
                    <a:gd name="T4" fmla="*/ 255 w 67"/>
                    <a:gd name="T5" fmla="*/ 435 h 64"/>
                    <a:gd name="T6" fmla="*/ 30 w 67"/>
                    <a:gd name="T7" fmla="*/ 472 h 64"/>
                    <a:gd name="T8" fmla="*/ 23 w 67"/>
                    <a:gd name="T9" fmla="*/ 435 h 64"/>
                    <a:gd name="T10" fmla="*/ 248 w 67"/>
                    <a:gd name="T11" fmla="*/ 397 h 64"/>
                    <a:gd name="T12" fmla="*/ 465 w 67"/>
                    <a:gd name="T13" fmla="*/ 360 h 64"/>
                    <a:gd name="T14" fmla="*/ 473 w 67"/>
                    <a:gd name="T15" fmla="*/ 397 h 64"/>
                    <a:gd name="T16" fmla="*/ 255 w 67"/>
                    <a:gd name="T17" fmla="*/ 435 h 64"/>
                    <a:gd name="T18" fmla="*/ 248 w 67"/>
                    <a:gd name="T19" fmla="*/ 397 h 64"/>
                    <a:gd name="T20" fmla="*/ 480 w 67"/>
                    <a:gd name="T21" fmla="*/ 367 h 64"/>
                    <a:gd name="T22" fmla="*/ 503 w 67"/>
                    <a:gd name="T23" fmla="*/ 390 h 64"/>
                    <a:gd name="T24" fmla="*/ 473 w 67"/>
                    <a:gd name="T25" fmla="*/ 397 h 64"/>
                    <a:gd name="T26" fmla="*/ 473 w 67"/>
                    <a:gd name="T27" fmla="*/ 375 h 64"/>
                    <a:gd name="T28" fmla="*/ 480 w 67"/>
                    <a:gd name="T29" fmla="*/ 367 h 64"/>
                    <a:gd name="T30" fmla="*/ 458 w 67"/>
                    <a:gd name="T31" fmla="*/ 390 h 64"/>
                    <a:gd name="T32" fmla="*/ 315 w 67"/>
                    <a:gd name="T33" fmla="*/ 217 h 64"/>
                    <a:gd name="T34" fmla="*/ 338 w 67"/>
                    <a:gd name="T35" fmla="*/ 195 h 64"/>
                    <a:gd name="T36" fmla="*/ 480 w 67"/>
                    <a:gd name="T37" fmla="*/ 367 h 64"/>
                    <a:gd name="T38" fmla="*/ 458 w 67"/>
                    <a:gd name="T39" fmla="*/ 390 h 64"/>
                    <a:gd name="T40" fmla="*/ 315 w 67"/>
                    <a:gd name="T41" fmla="*/ 217 h 64"/>
                    <a:gd name="T42" fmla="*/ 165 w 67"/>
                    <a:gd name="T43" fmla="*/ 45 h 64"/>
                    <a:gd name="T44" fmla="*/ 195 w 67"/>
                    <a:gd name="T45" fmla="*/ 22 h 64"/>
                    <a:gd name="T46" fmla="*/ 338 w 67"/>
                    <a:gd name="T47" fmla="*/ 195 h 64"/>
                    <a:gd name="T48" fmla="*/ 315 w 67"/>
                    <a:gd name="T49" fmla="*/ 217 h 64"/>
                    <a:gd name="T50" fmla="*/ 165 w 67"/>
                    <a:gd name="T51" fmla="*/ 30 h 64"/>
                    <a:gd name="T52" fmla="*/ 173 w 67"/>
                    <a:gd name="T53" fmla="*/ 0 h 64"/>
                    <a:gd name="T54" fmla="*/ 195 w 67"/>
                    <a:gd name="T55" fmla="*/ 22 h 64"/>
                    <a:gd name="T56" fmla="*/ 180 w 67"/>
                    <a:gd name="T57" fmla="*/ 37 h 64"/>
                    <a:gd name="T58" fmla="*/ 165 w 67"/>
                    <a:gd name="T59" fmla="*/ 30 h 64"/>
                    <a:gd name="T60" fmla="*/ 195 w 67"/>
                    <a:gd name="T61" fmla="*/ 37 h 64"/>
                    <a:gd name="T62" fmla="*/ 120 w 67"/>
                    <a:gd name="T63" fmla="*/ 255 h 64"/>
                    <a:gd name="T64" fmla="*/ 90 w 67"/>
                    <a:gd name="T65" fmla="*/ 240 h 64"/>
                    <a:gd name="T66" fmla="*/ 165 w 67"/>
                    <a:gd name="T67" fmla="*/ 30 h 64"/>
                    <a:gd name="T68" fmla="*/ 195 w 67"/>
                    <a:gd name="T69" fmla="*/ 37 h 64"/>
                    <a:gd name="T70" fmla="*/ 120 w 67"/>
                    <a:gd name="T71" fmla="*/ 255 h 64"/>
                    <a:gd name="T72" fmla="*/ 45 w 67"/>
                    <a:gd name="T73" fmla="*/ 465 h 64"/>
                    <a:gd name="T74" fmla="*/ 8 w 67"/>
                    <a:gd name="T75" fmla="*/ 450 h 64"/>
                    <a:gd name="T76" fmla="*/ 90 w 67"/>
                    <a:gd name="T77" fmla="*/ 240 h 64"/>
                    <a:gd name="T78" fmla="*/ 120 w 67"/>
                    <a:gd name="T79" fmla="*/ 255 h 64"/>
                    <a:gd name="T80" fmla="*/ 30 w 67"/>
                    <a:gd name="T81" fmla="*/ 472 h 64"/>
                    <a:gd name="T82" fmla="*/ 0 w 67"/>
                    <a:gd name="T83" fmla="*/ 480 h 64"/>
                    <a:gd name="T84" fmla="*/ 8 w 67"/>
                    <a:gd name="T85" fmla="*/ 450 h 64"/>
                    <a:gd name="T86" fmla="*/ 30 w 67"/>
                    <a:gd name="T87" fmla="*/ 457 h 64"/>
                    <a:gd name="T88" fmla="*/ 30 w 67"/>
                    <a:gd name="T89" fmla="*/ 472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3" y="58"/>
                      </a:moveTo>
                      <a:lnTo>
                        <a:pt x="33" y="53"/>
                      </a:lnTo>
                      <a:lnTo>
                        <a:pt x="34" y="58"/>
                      </a:lnTo>
                      <a:lnTo>
                        <a:pt x="4" y="63"/>
                      </a:lnTo>
                      <a:lnTo>
                        <a:pt x="3" y="58"/>
                      </a:lnTo>
                      <a:close/>
                      <a:moveTo>
                        <a:pt x="33" y="53"/>
                      </a:moveTo>
                      <a:lnTo>
                        <a:pt x="62" y="48"/>
                      </a:lnTo>
                      <a:lnTo>
                        <a:pt x="63" y="53"/>
                      </a:lnTo>
                      <a:lnTo>
                        <a:pt x="34" y="58"/>
                      </a:lnTo>
                      <a:lnTo>
                        <a:pt x="33" y="53"/>
                      </a:lnTo>
                      <a:close/>
                      <a:moveTo>
                        <a:pt x="64" y="49"/>
                      </a:moveTo>
                      <a:lnTo>
                        <a:pt x="67" y="52"/>
                      </a:lnTo>
                      <a:lnTo>
                        <a:pt x="63" y="53"/>
                      </a:lnTo>
                      <a:lnTo>
                        <a:pt x="63" y="50"/>
                      </a:lnTo>
                      <a:lnTo>
                        <a:pt x="64" y="49"/>
                      </a:lnTo>
                      <a:close/>
                      <a:moveTo>
                        <a:pt x="61" y="52"/>
                      </a:moveTo>
                      <a:lnTo>
                        <a:pt x="42" y="29"/>
                      </a:lnTo>
                      <a:lnTo>
                        <a:pt x="45" y="26"/>
                      </a:lnTo>
                      <a:lnTo>
                        <a:pt x="64" y="49"/>
                      </a:lnTo>
                      <a:lnTo>
                        <a:pt x="61" y="52"/>
                      </a:lnTo>
                      <a:close/>
                      <a:moveTo>
                        <a:pt x="42" y="29"/>
                      </a:moveTo>
                      <a:lnTo>
                        <a:pt x="22" y="6"/>
                      </a:lnTo>
                      <a:lnTo>
                        <a:pt x="26" y="3"/>
                      </a:lnTo>
                      <a:lnTo>
                        <a:pt x="45" y="26"/>
                      </a:lnTo>
                      <a:lnTo>
                        <a:pt x="42" y="29"/>
                      </a:lnTo>
                      <a:close/>
                      <a:moveTo>
                        <a:pt x="22" y="4"/>
                      </a:moveTo>
                      <a:lnTo>
                        <a:pt x="23" y="0"/>
                      </a:lnTo>
                      <a:lnTo>
                        <a:pt x="26" y="3"/>
                      </a:lnTo>
                      <a:lnTo>
                        <a:pt x="24" y="5"/>
                      </a:lnTo>
                      <a:lnTo>
                        <a:pt x="22" y="4"/>
                      </a:lnTo>
                      <a:close/>
                      <a:moveTo>
                        <a:pt x="26" y="5"/>
                      </a:moveTo>
                      <a:lnTo>
                        <a:pt x="16" y="34"/>
                      </a:lnTo>
                      <a:lnTo>
                        <a:pt x="12" y="32"/>
                      </a:lnTo>
                      <a:lnTo>
                        <a:pt x="22" y="4"/>
                      </a:lnTo>
                      <a:lnTo>
                        <a:pt x="26" y="5"/>
                      </a:lnTo>
                      <a:close/>
                      <a:moveTo>
                        <a:pt x="16" y="34"/>
                      </a:moveTo>
                      <a:lnTo>
                        <a:pt x="6" y="62"/>
                      </a:lnTo>
                      <a:lnTo>
                        <a:pt x="1" y="60"/>
                      </a:lnTo>
                      <a:lnTo>
                        <a:pt x="12" y="32"/>
                      </a:lnTo>
                      <a:lnTo>
                        <a:pt x="16" y="34"/>
                      </a:lnTo>
                      <a:close/>
                      <a:moveTo>
                        <a:pt x="4" y="63"/>
                      </a:moveTo>
                      <a:lnTo>
                        <a:pt x="0" y="64"/>
                      </a:lnTo>
                      <a:lnTo>
                        <a:pt x="1" y="60"/>
                      </a:lnTo>
                      <a:lnTo>
                        <a:pt x="4" y="61"/>
                      </a:lnTo>
                      <a:lnTo>
                        <a:pt x="4" y="63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96" name="Freeform 168"/>
                <p:cNvSpPr>
                  <a:spLocks noChangeAspect="1"/>
                </p:cNvSpPr>
                <p:nvPr/>
              </p:nvSpPr>
              <p:spPr bwMode="auto">
                <a:xfrm>
                  <a:off x="4589" y="9616"/>
                  <a:ext cx="218" cy="210"/>
                </a:xfrm>
                <a:custGeom>
                  <a:avLst/>
                  <a:gdLst>
                    <a:gd name="T0" fmla="*/ 218 w 29"/>
                    <a:gd name="T1" fmla="*/ 0 h 28"/>
                    <a:gd name="T2" fmla="*/ 113 w 29"/>
                    <a:gd name="T3" fmla="*/ 15 h 28"/>
                    <a:gd name="T4" fmla="*/ 0 w 29"/>
                    <a:gd name="T5" fmla="*/ 38 h 28"/>
                    <a:gd name="T6" fmla="*/ 75 w 29"/>
                    <a:gd name="T7" fmla="*/ 120 h 28"/>
                    <a:gd name="T8" fmla="*/ 143 w 29"/>
                    <a:gd name="T9" fmla="*/ 210 h 28"/>
                    <a:gd name="T10" fmla="*/ 180 w 29"/>
                    <a:gd name="T11" fmla="*/ 105 h 28"/>
                    <a:gd name="T12" fmla="*/ 218 w 29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29" y="0"/>
                      </a:moveTo>
                      <a:lnTo>
                        <a:pt x="15" y="2"/>
                      </a:lnTo>
                      <a:lnTo>
                        <a:pt x="0" y="5"/>
                      </a:lnTo>
                      <a:lnTo>
                        <a:pt x="10" y="16"/>
                      </a:lnTo>
                      <a:lnTo>
                        <a:pt x="19" y="28"/>
                      </a:lnTo>
                      <a:lnTo>
                        <a:pt x="24" y="14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97" name="Freeform 169"/>
                <p:cNvSpPr>
                  <a:spLocks noChangeAspect="1" noEditPoints="1"/>
                </p:cNvSpPr>
                <p:nvPr/>
              </p:nvSpPr>
              <p:spPr bwMode="auto">
                <a:xfrm>
                  <a:off x="4551" y="9586"/>
                  <a:ext cx="286" cy="270"/>
                </a:xfrm>
                <a:custGeom>
                  <a:avLst/>
                  <a:gdLst>
                    <a:gd name="T0" fmla="*/ 263 w 38"/>
                    <a:gd name="T1" fmla="*/ 45 h 36"/>
                    <a:gd name="T2" fmla="*/ 151 w 38"/>
                    <a:gd name="T3" fmla="*/ 68 h 36"/>
                    <a:gd name="T4" fmla="*/ 143 w 38"/>
                    <a:gd name="T5" fmla="*/ 30 h 36"/>
                    <a:gd name="T6" fmla="*/ 256 w 38"/>
                    <a:gd name="T7" fmla="*/ 8 h 36"/>
                    <a:gd name="T8" fmla="*/ 263 w 38"/>
                    <a:gd name="T9" fmla="*/ 45 h 36"/>
                    <a:gd name="T10" fmla="*/ 151 w 38"/>
                    <a:gd name="T11" fmla="*/ 68 h 36"/>
                    <a:gd name="T12" fmla="*/ 38 w 38"/>
                    <a:gd name="T13" fmla="*/ 82 h 36"/>
                    <a:gd name="T14" fmla="*/ 38 w 38"/>
                    <a:gd name="T15" fmla="*/ 45 h 36"/>
                    <a:gd name="T16" fmla="*/ 143 w 38"/>
                    <a:gd name="T17" fmla="*/ 30 h 36"/>
                    <a:gd name="T18" fmla="*/ 151 w 38"/>
                    <a:gd name="T19" fmla="*/ 68 h 36"/>
                    <a:gd name="T20" fmla="*/ 23 w 38"/>
                    <a:gd name="T21" fmla="*/ 75 h 36"/>
                    <a:gd name="T22" fmla="*/ 0 w 38"/>
                    <a:gd name="T23" fmla="*/ 52 h 36"/>
                    <a:gd name="T24" fmla="*/ 38 w 38"/>
                    <a:gd name="T25" fmla="*/ 45 h 36"/>
                    <a:gd name="T26" fmla="*/ 38 w 38"/>
                    <a:gd name="T27" fmla="*/ 68 h 36"/>
                    <a:gd name="T28" fmla="*/ 23 w 38"/>
                    <a:gd name="T29" fmla="*/ 75 h 36"/>
                    <a:gd name="T30" fmla="*/ 53 w 38"/>
                    <a:gd name="T31" fmla="*/ 52 h 36"/>
                    <a:gd name="T32" fmla="*/ 120 w 38"/>
                    <a:gd name="T33" fmla="*/ 142 h 36"/>
                    <a:gd name="T34" fmla="*/ 98 w 38"/>
                    <a:gd name="T35" fmla="*/ 165 h 36"/>
                    <a:gd name="T36" fmla="*/ 23 w 38"/>
                    <a:gd name="T37" fmla="*/ 75 h 36"/>
                    <a:gd name="T38" fmla="*/ 53 w 38"/>
                    <a:gd name="T39" fmla="*/ 52 h 36"/>
                    <a:gd name="T40" fmla="*/ 120 w 38"/>
                    <a:gd name="T41" fmla="*/ 142 h 36"/>
                    <a:gd name="T42" fmla="*/ 196 w 38"/>
                    <a:gd name="T43" fmla="*/ 225 h 36"/>
                    <a:gd name="T44" fmla="*/ 166 w 38"/>
                    <a:gd name="T45" fmla="*/ 248 h 36"/>
                    <a:gd name="T46" fmla="*/ 98 w 38"/>
                    <a:gd name="T47" fmla="*/ 165 h 36"/>
                    <a:gd name="T48" fmla="*/ 120 w 38"/>
                    <a:gd name="T49" fmla="*/ 142 h 36"/>
                    <a:gd name="T50" fmla="*/ 196 w 38"/>
                    <a:gd name="T51" fmla="*/ 248 h 36"/>
                    <a:gd name="T52" fmla="*/ 188 w 38"/>
                    <a:gd name="T53" fmla="*/ 270 h 36"/>
                    <a:gd name="T54" fmla="*/ 166 w 38"/>
                    <a:gd name="T55" fmla="*/ 248 h 36"/>
                    <a:gd name="T56" fmla="*/ 181 w 38"/>
                    <a:gd name="T57" fmla="*/ 240 h 36"/>
                    <a:gd name="T58" fmla="*/ 196 w 38"/>
                    <a:gd name="T59" fmla="*/ 248 h 36"/>
                    <a:gd name="T60" fmla="*/ 166 w 38"/>
                    <a:gd name="T61" fmla="*/ 232 h 36"/>
                    <a:gd name="T62" fmla="*/ 203 w 38"/>
                    <a:gd name="T63" fmla="*/ 128 h 36"/>
                    <a:gd name="T64" fmla="*/ 241 w 38"/>
                    <a:gd name="T65" fmla="*/ 135 h 36"/>
                    <a:gd name="T66" fmla="*/ 196 w 38"/>
                    <a:gd name="T67" fmla="*/ 248 h 36"/>
                    <a:gd name="T68" fmla="*/ 166 w 38"/>
                    <a:gd name="T69" fmla="*/ 232 h 36"/>
                    <a:gd name="T70" fmla="*/ 203 w 38"/>
                    <a:gd name="T71" fmla="*/ 128 h 36"/>
                    <a:gd name="T72" fmla="*/ 241 w 38"/>
                    <a:gd name="T73" fmla="*/ 22 h 36"/>
                    <a:gd name="T74" fmla="*/ 278 w 38"/>
                    <a:gd name="T75" fmla="*/ 30 h 36"/>
                    <a:gd name="T76" fmla="*/ 241 w 38"/>
                    <a:gd name="T77" fmla="*/ 135 h 36"/>
                    <a:gd name="T78" fmla="*/ 203 w 38"/>
                    <a:gd name="T79" fmla="*/ 128 h 36"/>
                    <a:gd name="T80" fmla="*/ 256 w 38"/>
                    <a:gd name="T81" fmla="*/ 8 h 36"/>
                    <a:gd name="T82" fmla="*/ 286 w 38"/>
                    <a:gd name="T83" fmla="*/ 0 h 36"/>
                    <a:gd name="T84" fmla="*/ 278 w 38"/>
                    <a:gd name="T85" fmla="*/ 30 h 36"/>
                    <a:gd name="T86" fmla="*/ 256 w 38"/>
                    <a:gd name="T87" fmla="*/ 30 h 36"/>
                    <a:gd name="T88" fmla="*/ 256 w 38"/>
                    <a:gd name="T89" fmla="*/ 8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35" y="6"/>
                      </a:moveTo>
                      <a:lnTo>
                        <a:pt x="20" y="9"/>
                      </a:lnTo>
                      <a:lnTo>
                        <a:pt x="19" y="4"/>
                      </a:lnTo>
                      <a:lnTo>
                        <a:pt x="34" y="1"/>
                      </a:lnTo>
                      <a:lnTo>
                        <a:pt x="35" y="6"/>
                      </a:lnTo>
                      <a:close/>
                      <a:moveTo>
                        <a:pt x="20" y="9"/>
                      </a:moveTo>
                      <a:lnTo>
                        <a:pt x="5" y="11"/>
                      </a:lnTo>
                      <a:lnTo>
                        <a:pt x="5" y="6"/>
                      </a:lnTo>
                      <a:lnTo>
                        <a:pt x="19" y="4"/>
                      </a:lnTo>
                      <a:lnTo>
                        <a:pt x="20" y="9"/>
                      </a:lnTo>
                      <a:close/>
                      <a:moveTo>
                        <a:pt x="3" y="10"/>
                      </a:moveTo>
                      <a:lnTo>
                        <a:pt x="0" y="7"/>
                      </a:lnTo>
                      <a:lnTo>
                        <a:pt x="5" y="6"/>
                      </a:lnTo>
                      <a:lnTo>
                        <a:pt x="5" y="9"/>
                      </a:lnTo>
                      <a:lnTo>
                        <a:pt x="3" y="10"/>
                      </a:lnTo>
                      <a:close/>
                      <a:moveTo>
                        <a:pt x="7" y="7"/>
                      </a:moveTo>
                      <a:lnTo>
                        <a:pt x="16" y="19"/>
                      </a:lnTo>
                      <a:lnTo>
                        <a:pt x="13" y="22"/>
                      </a:lnTo>
                      <a:lnTo>
                        <a:pt x="3" y="10"/>
                      </a:lnTo>
                      <a:lnTo>
                        <a:pt x="7" y="7"/>
                      </a:lnTo>
                      <a:close/>
                      <a:moveTo>
                        <a:pt x="16" y="19"/>
                      </a:moveTo>
                      <a:lnTo>
                        <a:pt x="26" y="30"/>
                      </a:lnTo>
                      <a:lnTo>
                        <a:pt x="22" y="33"/>
                      </a:lnTo>
                      <a:lnTo>
                        <a:pt x="13" y="22"/>
                      </a:lnTo>
                      <a:lnTo>
                        <a:pt x="16" y="19"/>
                      </a:lnTo>
                      <a:close/>
                      <a:moveTo>
                        <a:pt x="26" y="33"/>
                      </a:moveTo>
                      <a:lnTo>
                        <a:pt x="25" y="36"/>
                      </a:lnTo>
                      <a:lnTo>
                        <a:pt x="22" y="33"/>
                      </a:lnTo>
                      <a:lnTo>
                        <a:pt x="24" y="32"/>
                      </a:lnTo>
                      <a:lnTo>
                        <a:pt x="26" y="33"/>
                      </a:lnTo>
                      <a:close/>
                      <a:moveTo>
                        <a:pt x="22" y="31"/>
                      </a:moveTo>
                      <a:lnTo>
                        <a:pt x="27" y="17"/>
                      </a:lnTo>
                      <a:lnTo>
                        <a:pt x="32" y="18"/>
                      </a:lnTo>
                      <a:lnTo>
                        <a:pt x="26" y="33"/>
                      </a:lnTo>
                      <a:lnTo>
                        <a:pt x="22" y="31"/>
                      </a:lnTo>
                      <a:close/>
                      <a:moveTo>
                        <a:pt x="27" y="17"/>
                      </a:moveTo>
                      <a:lnTo>
                        <a:pt x="32" y="3"/>
                      </a:lnTo>
                      <a:lnTo>
                        <a:pt x="37" y="4"/>
                      </a:lnTo>
                      <a:lnTo>
                        <a:pt x="32" y="18"/>
                      </a:lnTo>
                      <a:lnTo>
                        <a:pt x="27" y="17"/>
                      </a:lnTo>
                      <a:close/>
                      <a:moveTo>
                        <a:pt x="34" y="1"/>
                      </a:moveTo>
                      <a:lnTo>
                        <a:pt x="38" y="0"/>
                      </a:lnTo>
                      <a:lnTo>
                        <a:pt x="37" y="4"/>
                      </a:lnTo>
                      <a:lnTo>
                        <a:pt x="34" y="4"/>
                      </a:lnTo>
                      <a:lnTo>
                        <a:pt x="34" y="1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98" name="Freeform 170"/>
                <p:cNvSpPr>
                  <a:spLocks noChangeAspect="1"/>
                </p:cNvSpPr>
                <p:nvPr/>
              </p:nvSpPr>
              <p:spPr bwMode="auto">
                <a:xfrm>
                  <a:off x="4386" y="9346"/>
                  <a:ext cx="218" cy="210"/>
                </a:xfrm>
                <a:custGeom>
                  <a:avLst/>
                  <a:gdLst>
                    <a:gd name="T0" fmla="*/ 218 w 29"/>
                    <a:gd name="T1" fmla="*/ 0 h 28"/>
                    <a:gd name="T2" fmla="*/ 113 w 29"/>
                    <a:gd name="T3" fmla="*/ 15 h 28"/>
                    <a:gd name="T4" fmla="*/ 0 w 29"/>
                    <a:gd name="T5" fmla="*/ 38 h 28"/>
                    <a:gd name="T6" fmla="*/ 68 w 29"/>
                    <a:gd name="T7" fmla="*/ 120 h 28"/>
                    <a:gd name="T8" fmla="*/ 143 w 29"/>
                    <a:gd name="T9" fmla="*/ 210 h 28"/>
                    <a:gd name="T10" fmla="*/ 180 w 29"/>
                    <a:gd name="T11" fmla="*/ 105 h 28"/>
                    <a:gd name="T12" fmla="*/ 218 w 29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29" y="0"/>
                      </a:moveTo>
                      <a:lnTo>
                        <a:pt x="15" y="2"/>
                      </a:lnTo>
                      <a:lnTo>
                        <a:pt x="0" y="5"/>
                      </a:lnTo>
                      <a:lnTo>
                        <a:pt x="9" y="16"/>
                      </a:lnTo>
                      <a:lnTo>
                        <a:pt x="19" y="28"/>
                      </a:lnTo>
                      <a:lnTo>
                        <a:pt x="24" y="14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299" name="Freeform 171"/>
                <p:cNvSpPr>
                  <a:spLocks noChangeAspect="1" noEditPoints="1"/>
                </p:cNvSpPr>
                <p:nvPr/>
              </p:nvSpPr>
              <p:spPr bwMode="auto">
                <a:xfrm>
                  <a:off x="4349" y="9323"/>
                  <a:ext cx="285" cy="263"/>
                </a:xfrm>
                <a:custGeom>
                  <a:avLst/>
                  <a:gdLst>
                    <a:gd name="T0" fmla="*/ 263 w 38"/>
                    <a:gd name="T1" fmla="*/ 38 h 35"/>
                    <a:gd name="T2" fmla="*/ 150 w 38"/>
                    <a:gd name="T3" fmla="*/ 60 h 35"/>
                    <a:gd name="T4" fmla="*/ 143 w 38"/>
                    <a:gd name="T5" fmla="*/ 23 h 35"/>
                    <a:gd name="T6" fmla="*/ 255 w 38"/>
                    <a:gd name="T7" fmla="*/ 0 h 35"/>
                    <a:gd name="T8" fmla="*/ 263 w 38"/>
                    <a:gd name="T9" fmla="*/ 38 h 35"/>
                    <a:gd name="T10" fmla="*/ 150 w 38"/>
                    <a:gd name="T11" fmla="*/ 60 h 35"/>
                    <a:gd name="T12" fmla="*/ 37 w 38"/>
                    <a:gd name="T13" fmla="*/ 75 h 35"/>
                    <a:gd name="T14" fmla="*/ 30 w 38"/>
                    <a:gd name="T15" fmla="*/ 38 h 35"/>
                    <a:gd name="T16" fmla="*/ 143 w 38"/>
                    <a:gd name="T17" fmla="*/ 23 h 35"/>
                    <a:gd name="T18" fmla="*/ 150 w 38"/>
                    <a:gd name="T19" fmla="*/ 60 h 35"/>
                    <a:gd name="T20" fmla="*/ 22 w 38"/>
                    <a:gd name="T21" fmla="*/ 68 h 35"/>
                    <a:gd name="T22" fmla="*/ 0 w 38"/>
                    <a:gd name="T23" fmla="*/ 45 h 35"/>
                    <a:gd name="T24" fmla="*/ 30 w 38"/>
                    <a:gd name="T25" fmla="*/ 38 h 35"/>
                    <a:gd name="T26" fmla="*/ 37 w 38"/>
                    <a:gd name="T27" fmla="*/ 60 h 35"/>
                    <a:gd name="T28" fmla="*/ 22 w 38"/>
                    <a:gd name="T29" fmla="*/ 68 h 35"/>
                    <a:gd name="T30" fmla="*/ 52 w 38"/>
                    <a:gd name="T31" fmla="*/ 45 h 35"/>
                    <a:gd name="T32" fmla="*/ 120 w 38"/>
                    <a:gd name="T33" fmla="*/ 135 h 35"/>
                    <a:gd name="T34" fmla="*/ 97 w 38"/>
                    <a:gd name="T35" fmla="*/ 158 h 35"/>
                    <a:gd name="T36" fmla="*/ 22 w 38"/>
                    <a:gd name="T37" fmla="*/ 68 h 35"/>
                    <a:gd name="T38" fmla="*/ 52 w 38"/>
                    <a:gd name="T39" fmla="*/ 45 h 35"/>
                    <a:gd name="T40" fmla="*/ 120 w 38"/>
                    <a:gd name="T41" fmla="*/ 135 h 35"/>
                    <a:gd name="T42" fmla="*/ 195 w 38"/>
                    <a:gd name="T43" fmla="*/ 218 h 35"/>
                    <a:gd name="T44" fmla="*/ 165 w 38"/>
                    <a:gd name="T45" fmla="*/ 240 h 35"/>
                    <a:gd name="T46" fmla="*/ 97 w 38"/>
                    <a:gd name="T47" fmla="*/ 158 h 35"/>
                    <a:gd name="T48" fmla="*/ 120 w 38"/>
                    <a:gd name="T49" fmla="*/ 135 h 35"/>
                    <a:gd name="T50" fmla="*/ 195 w 38"/>
                    <a:gd name="T51" fmla="*/ 240 h 35"/>
                    <a:gd name="T52" fmla="*/ 187 w 38"/>
                    <a:gd name="T53" fmla="*/ 263 h 35"/>
                    <a:gd name="T54" fmla="*/ 165 w 38"/>
                    <a:gd name="T55" fmla="*/ 240 h 35"/>
                    <a:gd name="T56" fmla="*/ 180 w 38"/>
                    <a:gd name="T57" fmla="*/ 233 h 35"/>
                    <a:gd name="T58" fmla="*/ 195 w 38"/>
                    <a:gd name="T59" fmla="*/ 240 h 35"/>
                    <a:gd name="T60" fmla="*/ 165 w 38"/>
                    <a:gd name="T61" fmla="*/ 225 h 35"/>
                    <a:gd name="T62" fmla="*/ 202 w 38"/>
                    <a:gd name="T63" fmla="*/ 120 h 35"/>
                    <a:gd name="T64" fmla="*/ 232 w 38"/>
                    <a:gd name="T65" fmla="*/ 128 h 35"/>
                    <a:gd name="T66" fmla="*/ 195 w 38"/>
                    <a:gd name="T67" fmla="*/ 240 h 35"/>
                    <a:gd name="T68" fmla="*/ 165 w 38"/>
                    <a:gd name="T69" fmla="*/ 225 h 35"/>
                    <a:gd name="T70" fmla="*/ 202 w 38"/>
                    <a:gd name="T71" fmla="*/ 120 h 35"/>
                    <a:gd name="T72" fmla="*/ 240 w 38"/>
                    <a:gd name="T73" fmla="*/ 15 h 35"/>
                    <a:gd name="T74" fmla="*/ 278 w 38"/>
                    <a:gd name="T75" fmla="*/ 23 h 35"/>
                    <a:gd name="T76" fmla="*/ 232 w 38"/>
                    <a:gd name="T77" fmla="*/ 128 h 35"/>
                    <a:gd name="T78" fmla="*/ 202 w 38"/>
                    <a:gd name="T79" fmla="*/ 120 h 35"/>
                    <a:gd name="T80" fmla="*/ 255 w 38"/>
                    <a:gd name="T81" fmla="*/ 0 h 35"/>
                    <a:gd name="T82" fmla="*/ 285 w 38"/>
                    <a:gd name="T83" fmla="*/ 0 h 35"/>
                    <a:gd name="T84" fmla="*/ 278 w 38"/>
                    <a:gd name="T85" fmla="*/ 23 h 35"/>
                    <a:gd name="T86" fmla="*/ 255 w 38"/>
                    <a:gd name="T87" fmla="*/ 23 h 35"/>
                    <a:gd name="T88" fmla="*/ 255 w 38"/>
                    <a:gd name="T89" fmla="*/ 0 h 3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5"/>
                    <a:gd name="T137" fmla="*/ 38 w 38"/>
                    <a:gd name="T138" fmla="*/ 35 h 3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5">
                      <a:moveTo>
                        <a:pt x="35" y="5"/>
                      </a:moveTo>
                      <a:lnTo>
                        <a:pt x="20" y="8"/>
                      </a:lnTo>
                      <a:lnTo>
                        <a:pt x="19" y="3"/>
                      </a:lnTo>
                      <a:lnTo>
                        <a:pt x="34" y="0"/>
                      </a:lnTo>
                      <a:lnTo>
                        <a:pt x="35" y="5"/>
                      </a:lnTo>
                      <a:close/>
                      <a:moveTo>
                        <a:pt x="20" y="8"/>
                      </a:moveTo>
                      <a:lnTo>
                        <a:pt x="5" y="10"/>
                      </a:lnTo>
                      <a:lnTo>
                        <a:pt x="4" y="5"/>
                      </a:lnTo>
                      <a:lnTo>
                        <a:pt x="19" y="3"/>
                      </a:lnTo>
                      <a:lnTo>
                        <a:pt x="20" y="8"/>
                      </a:lnTo>
                      <a:close/>
                      <a:moveTo>
                        <a:pt x="3" y="9"/>
                      </a:moveTo>
                      <a:lnTo>
                        <a:pt x="0" y="6"/>
                      </a:lnTo>
                      <a:lnTo>
                        <a:pt x="4" y="5"/>
                      </a:lnTo>
                      <a:lnTo>
                        <a:pt x="5" y="8"/>
                      </a:lnTo>
                      <a:lnTo>
                        <a:pt x="3" y="9"/>
                      </a:lnTo>
                      <a:close/>
                      <a:moveTo>
                        <a:pt x="7" y="6"/>
                      </a:moveTo>
                      <a:lnTo>
                        <a:pt x="16" y="18"/>
                      </a:lnTo>
                      <a:lnTo>
                        <a:pt x="13" y="21"/>
                      </a:lnTo>
                      <a:lnTo>
                        <a:pt x="3" y="9"/>
                      </a:lnTo>
                      <a:lnTo>
                        <a:pt x="7" y="6"/>
                      </a:lnTo>
                      <a:close/>
                      <a:moveTo>
                        <a:pt x="16" y="18"/>
                      </a:moveTo>
                      <a:lnTo>
                        <a:pt x="26" y="29"/>
                      </a:lnTo>
                      <a:lnTo>
                        <a:pt x="22" y="32"/>
                      </a:lnTo>
                      <a:lnTo>
                        <a:pt x="13" y="21"/>
                      </a:lnTo>
                      <a:lnTo>
                        <a:pt x="16" y="18"/>
                      </a:lnTo>
                      <a:close/>
                      <a:moveTo>
                        <a:pt x="26" y="32"/>
                      </a:moveTo>
                      <a:lnTo>
                        <a:pt x="25" y="35"/>
                      </a:lnTo>
                      <a:lnTo>
                        <a:pt x="22" y="32"/>
                      </a:lnTo>
                      <a:lnTo>
                        <a:pt x="24" y="31"/>
                      </a:lnTo>
                      <a:lnTo>
                        <a:pt x="26" y="32"/>
                      </a:lnTo>
                      <a:close/>
                      <a:moveTo>
                        <a:pt x="22" y="30"/>
                      </a:moveTo>
                      <a:lnTo>
                        <a:pt x="27" y="16"/>
                      </a:lnTo>
                      <a:lnTo>
                        <a:pt x="31" y="17"/>
                      </a:lnTo>
                      <a:lnTo>
                        <a:pt x="26" y="32"/>
                      </a:lnTo>
                      <a:lnTo>
                        <a:pt x="22" y="30"/>
                      </a:lnTo>
                      <a:close/>
                      <a:moveTo>
                        <a:pt x="27" y="16"/>
                      </a:moveTo>
                      <a:lnTo>
                        <a:pt x="32" y="2"/>
                      </a:lnTo>
                      <a:lnTo>
                        <a:pt x="37" y="3"/>
                      </a:lnTo>
                      <a:lnTo>
                        <a:pt x="31" y="17"/>
                      </a:lnTo>
                      <a:lnTo>
                        <a:pt x="27" y="16"/>
                      </a:lnTo>
                      <a:close/>
                      <a:moveTo>
                        <a:pt x="34" y="0"/>
                      </a:moveTo>
                      <a:lnTo>
                        <a:pt x="38" y="0"/>
                      </a:lnTo>
                      <a:lnTo>
                        <a:pt x="37" y="3"/>
                      </a:lnTo>
                      <a:lnTo>
                        <a:pt x="34" y="3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29" name="Group 172"/>
            <p:cNvGrpSpPr>
              <a:grpSpLocks noChangeAspect="1"/>
            </p:cNvGrpSpPr>
            <p:nvPr/>
          </p:nvGrpSpPr>
          <p:grpSpPr bwMode="auto">
            <a:xfrm>
              <a:off x="2601" y="7331"/>
              <a:ext cx="665" cy="1479"/>
              <a:chOff x="8568" y="5242"/>
              <a:chExt cx="665" cy="1479"/>
            </a:xfrm>
          </p:grpSpPr>
          <p:sp>
            <p:nvSpPr>
              <p:cNvPr id="44187" name="AutoShape 173"/>
              <p:cNvSpPr>
                <a:spLocks noChangeAspect="1" noChangeArrowheads="1"/>
              </p:cNvSpPr>
              <p:nvPr/>
            </p:nvSpPr>
            <p:spPr bwMode="auto">
              <a:xfrm rot="-5400000">
                <a:off x="8346" y="5464"/>
                <a:ext cx="666" cy="222"/>
              </a:xfrm>
              <a:prstGeom prst="flowChartDecision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188" name="Oval 174"/>
              <p:cNvSpPr>
                <a:spLocks noChangeAspect="1" noChangeArrowheads="1"/>
              </p:cNvSpPr>
              <p:nvPr/>
            </p:nvSpPr>
            <p:spPr bwMode="auto">
              <a:xfrm rot="-5400000">
                <a:off x="8628" y="5519"/>
                <a:ext cx="97" cy="13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189" name="AutoShape 175"/>
              <p:cNvSpPr>
                <a:spLocks noChangeAspect="1" noChangeArrowheads="1"/>
              </p:cNvSpPr>
              <p:nvPr/>
            </p:nvSpPr>
            <p:spPr bwMode="auto">
              <a:xfrm rot="-5400000">
                <a:off x="8789" y="5464"/>
                <a:ext cx="666" cy="222"/>
              </a:xfrm>
              <a:prstGeom prst="flowChartDecision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190" name="Oval 176"/>
              <p:cNvSpPr>
                <a:spLocks noChangeAspect="1" noChangeArrowheads="1"/>
              </p:cNvSpPr>
              <p:nvPr/>
            </p:nvSpPr>
            <p:spPr bwMode="auto">
              <a:xfrm rot="-5400000">
                <a:off x="9071" y="5519"/>
                <a:ext cx="97" cy="13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191" name="Arc 177"/>
              <p:cNvSpPr>
                <a:spLocks noChangeAspect="1"/>
              </p:cNvSpPr>
              <p:nvPr/>
            </p:nvSpPr>
            <p:spPr bwMode="auto">
              <a:xfrm flipV="1">
                <a:off x="8683" y="6504"/>
                <a:ext cx="488" cy="217"/>
              </a:xfrm>
              <a:custGeom>
                <a:avLst/>
                <a:gdLst>
                  <a:gd name="T0" fmla="*/ 0 w 43200"/>
                  <a:gd name="T1" fmla="*/ 2 h 24006"/>
                  <a:gd name="T2" fmla="*/ 6 w 43200"/>
                  <a:gd name="T3" fmla="*/ 2 h 24006"/>
                  <a:gd name="T4" fmla="*/ 3 w 43200"/>
                  <a:gd name="T5" fmla="*/ 2 h 24006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4006"/>
                  <a:gd name="T11" fmla="*/ 43200 w 43200"/>
                  <a:gd name="T12" fmla="*/ 24006 h 240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4006" fill="none" extrusionOk="0">
                    <a:moveTo>
                      <a:pt x="134" y="24005"/>
                    </a:moveTo>
                    <a:cubicBezTo>
                      <a:pt x="44" y="23207"/>
                      <a:pt x="0" y="224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4006" stroke="0" extrusionOk="0">
                    <a:moveTo>
                      <a:pt x="134" y="24005"/>
                    </a:moveTo>
                    <a:cubicBezTo>
                      <a:pt x="44" y="23207"/>
                      <a:pt x="0" y="224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0" name="Group 178"/>
          <p:cNvGrpSpPr>
            <a:grpSpLocks noChangeAspect="1"/>
          </p:cNvGrpSpPr>
          <p:nvPr/>
        </p:nvGrpSpPr>
        <p:grpSpPr bwMode="auto">
          <a:xfrm>
            <a:off x="5724525" y="4365625"/>
            <a:ext cx="1901825" cy="2320925"/>
            <a:chOff x="1161" y="10597"/>
            <a:chExt cx="3522" cy="4300"/>
          </a:xfrm>
        </p:grpSpPr>
        <p:grpSp>
          <p:nvGrpSpPr>
            <p:cNvPr id="31" name="Group 179"/>
            <p:cNvGrpSpPr>
              <a:grpSpLocks noChangeAspect="1"/>
            </p:cNvGrpSpPr>
            <p:nvPr/>
          </p:nvGrpSpPr>
          <p:grpSpPr bwMode="auto">
            <a:xfrm>
              <a:off x="1161" y="10597"/>
              <a:ext cx="3522" cy="4300"/>
              <a:chOff x="1161" y="10597"/>
              <a:chExt cx="3522" cy="4300"/>
            </a:xfrm>
          </p:grpSpPr>
          <p:grpSp>
            <p:nvGrpSpPr>
              <p:cNvPr id="44179" name="Group 180"/>
              <p:cNvGrpSpPr>
                <a:grpSpLocks noChangeAspect="1"/>
              </p:cNvGrpSpPr>
              <p:nvPr/>
            </p:nvGrpSpPr>
            <p:grpSpPr bwMode="auto">
              <a:xfrm>
                <a:off x="2332" y="14364"/>
                <a:ext cx="1189" cy="533"/>
                <a:chOff x="2061" y="6997"/>
                <a:chExt cx="1189" cy="533"/>
              </a:xfrm>
            </p:grpSpPr>
            <p:grpSp>
              <p:nvGrpSpPr>
                <p:cNvPr id="44180" name="Group 181"/>
                <p:cNvGrpSpPr>
                  <a:grpSpLocks noChangeAspect="1"/>
                </p:cNvGrpSpPr>
                <p:nvPr/>
              </p:nvGrpSpPr>
              <p:grpSpPr bwMode="auto">
                <a:xfrm>
                  <a:off x="2061" y="6997"/>
                  <a:ext cx="317" cy="532"/>
                  <a:chOff x="4001" y="6848"/>
                  <a:chExt cx="255" cy="397"/>
                </a:xfrm>
              </p:grpSpPr>
              <p:sp>
                <p:nvSpPr>
                  <p:cNvPr id="44183" name="Line 1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4184" name="Freeform 183"/>
                  <p:cNvSpPr>
                    <a:spLocks noChangeAspect="1"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44185" name="Group 184"/>
                <p:cNvGrpSpPr>
                  <a:grpSpLocks noChangeAspect="1"/>
                </p:cNvGrpSpPr>
                <p:nvPr/>
              </p:nvGrpSpPr>
              <p:grpSpPr bwMode="auto">
                <a:xfrm>
                  <a:off x="2933" y="6997"/>
                  <a:ext cx="317" cy="533"/>
                  <a:chOff x="4703" y="6835"/>
                  <a:chExt cx="255" cy="398"/>
                </a:xfrm>
              </p:grpSpPr>
              <p:sp>
                <p:nvSpPr>
                  <p:cNvPr id="44181" name="Line 1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4182" name="Freeform 186"/>
                  <p:cNvSpPr>
                    <a:spLocks noChangeAspect="1"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44186" name="Group 187"/>
              <p:cNvGrpSpPr>
                <a:grpSpLocks noChangeAspect="1"/>
              </p:cNvGrpSpPr>
              <p:nvPr/>
            </p:nvGrpSpPr>
            <p:grpSpPr bwMode="auto">
              <a:xfrm>
                <a:off x="1161" y="10597"/>
                <a:ext cx="3522" cy="3992"/>
                <a:chOff x="4349" y="7140"/>
                <a:chExt cx="3522" cy="3992"/>
              </a:xfrm>
            </p:grpSpPr>
            <p:sp>
              <p:nvSpPr>
                <p:cNvPr id="44073" name="Freeform 188"/>
                <p:cNvSpPr>
                  <a:spLocks noChangeAspect="1"/>
                </p:cNvSpPr>
                <p:nvPr/>
              </p:nvSpPr>
              <p:spPr bwMode="auto">
                <a:xfrm>
                  <a:off x="4581" y="7357"/>
                  <a:ext cx="3049" cy="3617"/>
                </a:xfrm>
                <a:custGeom>
                  <a:avLst/>
                  <a:gdLst>
                    <a:gd name="T0" fmla="*/ 0 w 406"/>
                    <a:gd name="T1" fmla="*/ 1801 h 482"/>
                    <a:gd name="T2" fmla="*/ 1525 w 406"/>
                    <a:gd name="T3" fmla="*/ 0 h 482"/>
                    <a:gd name="T4" fmla="*/ 3049 w 406"/>
                    <a:gd name="T5" fmla="*/ 1809 h 482"/>
                    <a:gd name="T6" fmla="*/ 1525 w 406"/>
                    <a:gd name="T7" fmla="*/ 3617 h 482"/>
                    <a:gd name="T8" fmla="*/ 0 w 406"/>
                    <a:gd name="T9" fmla="*/ 1801 h 4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6"/>
                    <a:gd name="T16" fmla="*/ 0 h 482"/>
                    <a:gd name="T17" fmla="*/ 406 w 406"/>
                    <a:gd name="T18" fmla="*/ 482 h 4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6" h="482">
                      <a:moveTo>
                        <a:pt x="0" y="240"/>
                      </a:moveTo>
                      <a:lnTo>
                        <a:pt x="203" y="0"/>
                      </a:lnTo>
                      <a:lnTo>
                        <a:pt x="406" y="241"/>
                      </a:lnTo>
                      <a:lnTo>
                        <a:pt x="203" y="482"/>
                      </a:lnTo>
                      <a:lnTo>
                        <a:pt x="0" y="24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074" name="Freeform 189"/>
                <p:cNvSpPr>
                  <a:spLocks noChangeAspect="1" noEditPoints="1"/>
                </p:cNvSpPr>
                <p:nvPr/>
              </p:nvSpPr>
              <p:spPr bwMode="auto">
                <a:xfrm>
                  <a:off x="4559" y="7335"/>
                  <a:ext cx="3094" cy="3661"/>
                </a:xfrm>
                <a:custGeom>
                  <a:avLst/>
                  <a:gdLst>
                    <a:gd name="T0" fmla="*/ 8 w 412"/>
                    <a:gd name="T1" fmla="*/ 1808 h 488"/>
                    <a:gd name="T2" fmla="*/ 1539 w 412"/>
                    <a:gd name="T3" fmla="*/ 15 h 488"/>
                    <a:gd name="T4" fmla="*/ 1562 w 412"/>
                    <a:gd name="T5" fmla="*/ 38 h 488"/>
                    <a:gd name="T6" fmla="*/ 38 w 412"/>
                    <a:gd name="T7" fmla="*/ 1831 h 488"/>
                    <a:gd name="T8" fmla="*/ 8 w 412"/>
                    <a:gd name="T9" fmla="*/ 1808 h 488"/>
                    <a:gd name="T10" fmla="*/ 1539 w 412"/>
                    <a:gd name="T11" fmla="*/ 15 h 488"/>
                    <a:gd name="T12" fmla="*/ 1547 w 412"/>
                    <a:gd name="T13" fmla="*/ 0 h 488"/>
                    <a:gd name="T14" fmla="*/ 1562 w 412"/>
                    <a:gd name="T15" fmla="*/ 15 h 488"/>
                    <a:gd name="T16" fmla="*/ 1547 w 412"/>
                    <a:gd name="T17" fmla="*/ 23 h 488"/>
                    <a:gd name="T18" fmla="*/ 1539 w 412"/>
                    <a:gd name="T19" fmla="*/ 15 h 488"/>
                    <a:gd name="T20" fmla="*/ 1562 w 412"/>
                    <a:gd name="T21" fmla="*/ 15 h 488"/>
                    <a:gd name="T22" fmla="*/ 3079 w 412"/>
                    <a:gd name="T23" fmla="*/ 1815 h 488"/>
                    <a:gd name="T24" fmla="*/ 3056 w 412"/>
                    <a:gd name="T25" fmla="*/ 1846 h 488"/>
                    <a:gd name="T26" fmla="*/ 1539 w 412"/>
                    <a:gd name="T27" fmla="*/ 38 h 488"/>
                    <a:gd name="T28" fmla="*/ 1562 w 412"/>
                    <a:gd name="T29" fmla="*/ 15 h 488"/>
                    <a:gd name="T30" fmla="*/ 3079 w 412"/>
                    <a:gd name="T31" fmla="*/ 1815 h 488"/>
                    <a:gd name="T32" fmla="*/ 3094 w 412"/>
                    <a:gd name="T33" fmla="*/ 1831 h 488"/>
                    <a:gd name="T34" fmla="*/ 3079 w 412"/>
                    <a:gd name="T35" fmla="*/ 1846 h 488"/>
                    <a:gd name="T36" fmla="*/ 3071 w 412"/>
                    <a:gd name="T37" fmla="*/ 1831 h 488"/>
                    <a:gd name="T38" fmla="*/ 3079 w 412"/>
                    <a:gd name="T39" fmla="*/ 1815 h 488"/>
                    <a:gd name="T40" fmla="*/ 3079 w 412"/>
                    <a:gd name="T41" fmla="*/ 1846 h 488"/>
                    <a:gd name="T42" fmla="*/ 1562 w 412"/>
                    <a:gd name="T43" fmla="*/ 3646 h 488"/>
                    <a:gd name="T44" fmla="*/ 1539 w 412"/>
                    <a:gd name="T45" fmla="*/ 3623 h 488"/>
                    <a:gd name="T46" fmla="*/ 3056 w 412"/>
                    <a:gd name="T47" fmla="*/ 1815 h 488"/>
                    <a:gd name="T48" fmla="*/ 3079 w 412"/>
                    <a:gd name="T49" fmla="*/ 1846 h 488"/>
                    <a:gd name="T50" fmla="*/ 1562 w 412"/>
                    <a:gd name="T51" fmla="*/ 3646 h 488"/>
                    <a:gd name="T52" fmla="*/ 1547 w 412"/>
                    <a:gd name="T53" fmla="*/ 3661 h 488"/>
                    <a:gd name="T54" fmla="*/ 1539 w 412"/>
                    <a:gd name="T55" fmla="*/ 3646 h 488"/>
                    <a:gd name="T56" fmla="*/ 1547 w 412"/>
                    <a:gd name="T57" fmla="*/ 3638 h 488"/>
                    <a:gd name="T58" fmla="*/ 1562 w 412"/>
                    <a:gd name="T59" fmla="*/ 3646 h 488"/>
                    <a:gd name="T60" fmla="*/ 1539 w 412"/>
                    <a:gd name="T61" fmla="*/ 3646 h 488"/>
                    <a:gd name="T62" fmla="*/ 8 w 412"/>
                    <a:gd name="T63" fmla="*/ 1831 h 488"/>
                    <a:gd name="T64" fmla="*/ 38 w 412"/>
                    <a:gd name="T65" fmla="*/ 1808 h 488"/>
                    <a:gd name="T66" fmla="*/ 1562 w 412"/>
                    <a:gd name="T67" fmla="*/ 3623 h 488"/>
                    <a:gd name="T68" fmla="*/ 1539 w 412"/>
                    <a:gd name="T69" fmla="*/ 3646 h 488"/>
                    <a:gd name="T70" fmla="*/ 8 w 412"/>
                    <a:gd name="T71" fmla="*/ 1831 h 488"/>
                    <a:gd name="T72" fmla="*/ 0 w 412"/>
                    <a:gd name="T73" fmla="*/ 1823 h 488"/>
                    <a:gd name="T74" fmla="*/ 8 w 412"/>
                    <a:gd name="T75" fmla="*/ 1808 h 488"/>
                    <a:gd name="T76" fmla="*/ 23 w 412"/>
                    <a:gd name="T77" fmla="*/ 1823 h 488"/>
                    <a:gd name="T78" fmla="*/ 8 w 412"/>
                    <a:gd name="T79" fmla="*/ 1831 h 488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12"/>
                    <a:gd name="T121" fmla="*/ 0 h 488"/>
                    <a:gd name="T122" fmla="*/ 412 w 412"/>
                    <a:gd name="T123" fmla="*/ 488 h 488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12" h="488">
                      <a:moveTo>
                        <a:pt x="1" y="241"/>
                      </a:moveTo>
                      <a:lnTo>
                        <a:pt x="205" y="2"/>
                      </a:lnTo>
                      <a:lnTo>
                        <a:pt x="208" y="5"/>
                      </a:lnTo>
                      <a:lnTo>
                        <a:pt x="5" y="244"/>
                      </a:lnTo>
                      <a:lnTo>
                        <a:pt x="1" y="241"/>
                      </a:lnTo>
                      <a:close/>
                      <a:moveTo>
                        <a:pt x="205" y="2"/>
                      </a:moveTo>
                      <a:lnTo>
                        <a:pt x="206" y="0"/>
                      </a:lnTo>
                      <a:lnTo>
                        <a:pt x="208" y="2"/>
                      </a:lnTo>
                      <a:lnTo>
                        <a:pt x="206" y="3"/>
                      </a:lnTo>
                      <a:lnTo>
                        <a:pt x="205" y="2"/>
                      </a:lnTo>
                      <a:close/>
                      <a:moveTo>
                        <a:pt x="208" y="2"/>
                      </a:moveTo>
                      <a:lnTo>
                        <a:pt x="410" y="242"/>
                      </a:lnTo>
                      <a:lnTo>
                        <a:pt x="407" y="246"/>
                      </a:lnTo>
                      <a:lnTo>
                        <a:pt x="205" y="5"/>
                      </a:lnTo>
                      <a:lnTo>
                        <a:pt x="208" y="2"/>
                      </a:lnTo>
                      <a:close/>
                      <a:moveTo>
                        <a:pt x="410" y="242"/>
                      </a:moveTo>
                      <a:lnTo>
                        <a:pt x="412" y="244"/>
                      </a:lnTo>
                      <a:lnTo>
                        <a:pt x="410" y="246"/>
                      </a:lnTo>
                      <a:lnTo>
                        <a:pt x="409" y="244"/>
                      </a:lnTo>
                      <a:lnTo>
                        <a:pt x="410" y="242"/>
                      </a:lnTo>
                      <a:close/>
                      <a:moveTo>
                        <a:pt x="410" y="246"/>
                      </a:moveTo>
                      <a:lnTo>
                        <a:pt x="208" y="486"/>
                      </a:lnTo>
                      <a:lnTo>
                        <a:pt x="205" y="483"/>
                      </a:lnTo>
                      <a:lnTo>
                        <a:pt x="407" y="242"/>
                      </a:lnTo>
                      <a:lnTo>
                        <a:pt x="410" y="246"/>
                      </a:lnTo>
                      <a:close/>
                      <a:moveTo>
                        <a:pt x="208" y="486"/>
                      </a:moveTo>
                      <a:lnTo>
                        <a:pt x="206" y="488"/>
                      </a:lnTo>
                      <a:lnTo>
                        <a:pt x="205" y="486"/>
                      </a:lnTo>
                      <a:lnTo>
                        <a:pt x="206" y="485"/>
                      </a:lnTo>
                      <a:lnTo>
                        <a:pt x="208" y="486"/>
                      </a:lnTo>
                      <a:close/>
                      <a:moveTo>
                        <a:pt x="205" y="486"/>
                      </a:moveTo>
                      <a:lnTo>
                        <a:pt x="1" y="244"/>
                      </a:lnTo>
                      <a:lnTo>
                        <a:pt x="5" y="241"/>
                      </a:lnTo>
                      <a:lnTo>
                        <a:pt x="208" y="483"/>
                      </a:lnTo>
                      <a:lnTo>
                        <a:pt x="205" y="486"/>
                      </a:lnTo>
                      <a:close/>
                      <a:moveTo>
                        <a:pt x="1" y="244"/>
                      </a:moveTo>
                      <a:lnTo>
                        <a:pt x="0" y="243"/>
                      </a:lnTo>
                      <a:lnTo>
                        <a:pt x="1" y="241"/>
                      </a:lnTo>
                      <a:lnTo>
                        <a:pt x="3" y="243"/>
                      </a:lnTo>
                      <a:lnTo>
                        <a:pt x="1" y="244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075" name="Freeform 190"/>
                <p:cNvSpPr>
                  <a:spLocks noChangeAspect="1"/>
                </p:cNvSpPr>
                <p:nvPr/>
              </p:nvSpPr>
              <p:spPr bwMode="auto">
                <a:xfrm>
                  <a:off x="5618" y="7335"/>
                  <a:ext cx="443" cy="427"/>
                </a:xfrm>
                <a:custGeom>
                  <a:avLst/>
                  <a:gdLst>
                    <a:gd name="T0" fmla="*/ 0 w 59"/>
                    <a:gd name="T1" fmla="*/ 0 h 57"/>
                    <a:gd name="T2" fmla="*/ 218 w 59"/>
                    <a:gd name="T3" fmla="*/ 45 h 57"/>
                    <a:gd name="T4" fmla="*/ 443 w 59"/>
                    <a:gd name="T5" fmla="*/ 82 h 57"/>
                    <a:gd name="T6" fmla="*/ 300 w 59"/>
                    <a:gd name="T7" fmla="*/ 255 h 57"/>
                    <a:gd name="T8" fmla="*/ 150 w 59"/>
                    <a:gd name="T9" fmla="*/ 427 h 57"/>
                    <a:gd name="T10" fmla="*/ 75 w 59"/>
                    <a:gd name="T11" fmla="*/ 217 h 57"/>
                    <a:gd name="T12" fmla="*/ 0 w 59"/>
                    <a:gd name="T13" fmla="*/ 0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7"/>
                    <a:gd name="T23" fmla="*/ 59 w 59"/>
                    <a:gd name="T24" fmla="*/ 57 h 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7">
                      <a:moveTo>
                        <a:pt x="0" y="0"/>
                      </a:moveTo>
                      <a:lnTo>
                        <a:pt x="29" y="6"/>
                      </a:lnTo>
                      <a:lnTo>
                        <a:pt x="59" y="11"/>
                      </a:lnTo>
                      <a:lnTo>
                        <a:pt x="40" y="34"/>
                      </a:lnTo>
                      <a:lnTo>
                        <a:pt x="20" y="57"/>
                      </a:lnTo>
                      <a:lnTo>
                        <a:pt x="1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076" name="Freeform 191"/>
                <p:cNvSpPr>
                  <a:spLocks noChangeAspect="1" noEditPoints="1"/>
                </p:cNvSpPr>
                <p:nvPr/>
              </p:nvSpPr>
              <p:spPr bwMode="auto">
                <a:xfrm>
                  <a:off x="5588" y="7312"/>
                  <a:ext cx="503" cy="480"/>
                </a:xfrm>
                <a:custGeom>
                  <a:avLst/>
                  <a:gdLst>
                    <a:gd name="T0" fmla="*/ 30 w 67"/>
                    <a:gd name="T1" fmla="*/ 8 h 64"/>
                    <a:gd name="T2" fmla="*/ 255 w 67"/>
                    <a:gd name="T3" fmla="*/ 45 h 64"/>
                    <a:gd name="T4" fmla="*/ 248 w 67"/>
                    <a:gd name="T5" fmla="*/ 82 h 64"/>
                    <a:gd name="T6" fmla="*/ 23 w 67"/>
                    <a:gd name="T7" fmla="*/ 45 h 64"/>
                    <a:gd name="T8" fmla="*/ 30 w 67"/>
                    <a:gd name="T9" fmla="*/ 8 h 64"/>
                    <a:gd name="T10" fmla="*/ 255 w 67"/>
                    <a:gd name="T11" fmla="*/ 45 h 64"/>
                    <a:gd name="T12" fmla="*/ 473 w 67"/>
                    <a:gd name="T13" fmla="*/ 82 h 64"/>
                    <a:gd name="T14" fmla="*/ 465 w 67"/>
                    <a:gd name="T15" fmla="*/ 120 h 64"/>
                    <a:gd name="T16" fmla="*/ 248 w 67"/>
                    <a:gd name="T17" fmla="*/ 82 h 64"/>
                    <a:gd name="T18" fmla="*/ 255 w 67"/>
                    <a:gd name="T19" fmla="*/ 45 h 64"/>
                    <a:gd name="T20" fmla="*/ 473 w 67"/>
                    <a:gd name="T21" fmla="*/ 82 h 64"/>
                    <a:gd name="T22" fmla="*/ 503 w 67"/>
                    <a:gd name="T23" fmla="*/ 90 h 64"/>
                    <a:gd name="T24" fmla="*/ 488 w 67"/>
                    <a:gd name="T25" fmla="*/ 112 h 64"/>
                    <a:gd name="T26" fmla="*/ 473 w 67"/>
                    <a:gd name="T27" fmla="*/ 105 h 64"/>
                    <a:gd name="T28" fmla="*/ 473 w 67"/>
                    <a:gd name="T29" fmla="*/ 82 h 64"/>
                    <a:gd name="T30" fmla="*/ 488 w 67"/>
                    <a:gd name="T31" fmla="*/ 112 h 64"/>
                    <a:gd name="T32" fmla="*/ 338 w 67"/>
                    <a:gd name="T33" fmla="*/ 285 h 64"/>
                    <a:gd name="T34" fmla="*/ 315 w 67"/>
                    <a:gd name="T35" fmla="*/ 262 h 64"/>
                    <a:gd name="T36" fmla="*/ 458 w 67"/>
                    <a:gd name="T37" fmla="*/ 90 h 64"/>
                    <a:gd name="T38" fmla="*/ 488 w 67"/>
                    <a:gd name="T39" fmla="*/ 112 h 64"/>
                    <a:gd name="T40" fmla="*/ 338 w 67"/>
                    <a:gd name="T41" fmla="*/ 285 h 64"/>
                    <a:gd name="T42" fmla="*/ 195 w 67"/>
                    <a:gd name="T43" fmla="*/ 457 h 64"/>
                    <a:gd name="T44" fmla="*/ 173 w 67"/>
                    <a:gd name="T45" fmla="*/ 435 h 64"/>
                    <a:gd name="T46" fmla="*/ 315 w 67"/>
                    <a:gd name="T47" fmla="*/ 262 h 64"/>
                    <a:gd name="T48" fmla="*/ 338 w 67"/>
                    <a:gd name="T49" fmla="*/ 285 h 64"/>
                    <a:gd name="T50" fmla="*/ 195 w 67"/>
                    <a:gd name="T51" fmla="*/ 457 h 64"/>
                    <a:gd name="T52" fmla="*/ 180 w 67"/>
                    <a:gd name="T53" fmla="*/ 480 h 64"/>
                    <a:gd name="T54" fmla="*/ 165 w 67"/>
                    <a:gd name="T55" fmla="*/ 450 h 64"/>
                    <a:gd name="T56" fmla="*/ 180 w 67"/>
                    <a:gd name="T57" fmla="*/ 450 h 64"/>
                    <a:gd name="T58" fmla="*/ 195 w 67"/>
                    <a:gd name="T59" fmla="*/ 457 h 64"/>
                    <a:gd name="T60" fmla="*/ 165 w 67"/>
                    <a:gd name="T61" fmla="*/ 450 h 64"/>
                    <a:gd name="T62" fmla="*/ 90 w 67"/>
                    <a:gd name="T63" fmla="*/ 240 h 64"/>
                    <a:gd name="T64" fmla="*/ 120 w 67"/>
                    <a:gd name="T65" fmla="*/ 232 h 64"/>
                    <a:gd name="T66" fmla="*/ 203 w 67"/>
                    <a:gd name="T67" fmla="*/ 442 h 64"/>
                    <a:gd name="T68" fmla="*/ 165 w 67"/>
                    <a:gd name="T69" fmla="*/ 450 h 64"/>
                    <a:gd name="T70" fmla="*/ 90 w 67"/>
                    <a:gd name="T71" fmla="*/ 240 h 64"/>
                    <a:gd name="T72" fmla="*/ 15 w 67"/>
                    <a:gd name="T73" fmla="*/ 30 h 64"/>
                    <a:gd name="T74" fmla="*/ 45 w 67"/>
                    <a:gd name="T75" fmla="*/ 22 h 64"/>
                    <a:gd name="T76" fmla="*/ 120 w 67"/>
                    <a:gd name="T77" fmla="*/ 232 h 64"/>
                    <a:gd name="T78" fmla="*/ 90 w 67"/>
                    <a:gd name="T79" fmla="*/ 240 h 64"/>
                    <a:gd name="T80" fmla="*/ 15 w 67"/>
                    <a:gd name="T81" fmla="*/ 30 h 64"/>
                    <a:gd name="T82" fmla="*/ 0 w 67"/>
                    <a:gd name="T83" fmla="*/ 0 h 64"/>
                    <a:gd name="T84" fmla="*/ 30 w 67"/>
                    <a:gd name="T85" fmla="*/ 8 h 64"/>
                    <a:gd name="T86" fmla="*/ 30 w 67"/>
                    <a:gd name="T87" fmla="*/ 22 h 64"/>
                    <a:gd name="T88" fmla="*/ 15 w 67"/>
                    <a:gd name="T89" fmla="*/ 30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4" y="1"/>
                      </a:moveTo>
                      <a:lnTo>
                        <a:pt x="34" y="6"/>
                      </a:lnTo>
                      <a:lnTo>
                        <a:pt x="33" y="11"/>
                      </a:lnTo>
                      <a:lnTo>
                        <a:pt x="3" y="6"/>
                      </a:lnTo>
                      <a:lnTo>
                        <a:pt x="4" y="1"/>
                      </a:lnTo>
                      <a:close/>
                      <a:moveTo>
                        <a:pt x="34" y="6"/>
                      </a:moveTo>
                      <a:lnTo>
                        <a:pt x="63" y="11"/>
                      </a:lnTo>
                      <a:lnTo>
                        <a:pt x="62" y="16"/>
                      </a:lnTo>
                      <a:lnTo>
                        <a:pt x="33" y="11"/>
                      </a:lnTo>
                      <a:lnTo>
                        <a:pt x="34" y="6"/>
                      </a:lnTo>
                      <a:close/>
                      <a:moveTo>
                        <a:pt x="63" y="11"/>
                      </a:moveTo>
                      <a:lnTo>
                        <a:pt x="67" y="12"/>
                      </a:lnTo>
                      <a:lnTo>
                        <a:pt x="65" y="15"/>
                      </a:lnTo>
                      <a:lnTo>
                        <a:pt x="63" y="14"/>
                      </a:lnTo>
                      <a:lnTo>
                        <a:pt x="63" y="11"/>
                      </a:lnTo>
                      <a:close/>
                      <a:moveTo>
                        <a:pt x="65" y="15"/>
                      </a:moveTo>
                      <a:lnTo>
                        <a:pt x="45" y="38"/>
                      </a:lnTo>
                      <a:lnTo>
                        <a:pt x="42" y="35"/>
                      </a:lnTo>
                      <a:lnTo>
                        <a:pt x="61" y="12"/>
                      </a:lnTo>
                      <a:lnTo>
                        <a:pt x="65" y="15"/>
                      </a:lnTo>
                      <a:close/>
                      <a:moveTo>
                        <a:pt x="45" y="38"/>
                      </a:moveTo>
                      <a:lnTo>
                        <a:pt x="26" y="61"/>
                      </a:lnTo>
                      <a:lnTo>
                        <a:pt x="23" y="58"/>
                      </a:lnTo>
                      <a:lnTo>
                        <a:pt x="42" y="35"/>
                      </a:lnTo>
                      <a:lnTo>
                        <a:pt x="45" y="38"/>
                      </a:lnTo>
                      <a:close/>
                      <a:moveTo>
                        <a:pt x="26" y="61"/>
                      </a:moveTo>
                      <a:lnTo>
                        <a:pt x="24" y="64"/>
                      </a:lnTo>
                      <a:lnTo>
                        <a:pt x="22" y="60"/>
                      </a:lnTo>
                      <a:lnTo>
                        <a:pt x="24" y="60"/>
                      </a:lnTo>
                      <a:lnTo>
                        <a:pt x="26" y="61"/>
                      </a:lnTo>
                      <a:close/>
                      <a:moveTo>
                        <a:pt x="22" y="60"/>
                      </a:moveTo>
                      <a:lnTo>
                        <a:pt x="12" y="32"/>
                      </a:lnTo>
                      <a:lnTo>
                        <a:pt x="16" y="31"/>
                      </a:lnTo>
                      <a:lnTo>
                        <a:pt x="27" y="59"/>
                      </a:lnTo>
                      <a:lnTo>
                        <a:pt x="22" y="60"/>
                      </a:lnTo>
                      <a:close/>
                      <a:moveTo>
                        <a:pt x="12" y="32"/>
                      </a:moveTo>
                      <a:lnTo>
                        <a:pt x="2" y="4"/>
                      </a:lnTo>
                      <a:lnTo>
                        <a:pt x="6" y="3"/>
                      </a:lnTo>
                      <a:lnTo>
                        <a:pt x="16" y="31"/>
                      </a:lnTo>
                      <a:lnTo>
                        <a:pt x="12" y="32"/>
                      </a:lnTo>
                      <a:close/>
                      <a:moveTo>
                        <a:pt x="2" y="4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077" name="Freeform 192"/>
                <p:cNvSpPr>
                  <a:spLocks noChangeAspect="1"/>
                </p:cNvSpPr>
                <p:nvPr/>
              </p:nvSpPr>
              <p:spPr bwMode="auto">
                <a:xfrm>
                  <a:off x="5715" y="7185"/>
                  <a:ext cx="226" cy="210"/>
                </a:xfrm>
                <a:custGeom>
                  <a:avLst/>
                  <a:gdLst>
                    <a:gd name="T0" fmla="*/ 226 w 30"/>
                    <a:gd name="T1" fmla="*/ 210 h 28"/>
                    <a:gd name="T2" fmla="*/ 113 w 30"/>
                    <a:gd name="T3" fmla="*/ 188 h 28"/>
                    <a:gd name="T4" fmla="*/ 0 w 30"/>
                    <a:gd name="T5" fmla="*/ 165 h 28"/>
                    <a:gd name="T6" fmla="*/ 75 w 30"/>
                    <a:gd name="T7" fmla="*/ 83 h 28"/>
                    <a:gd name="T8" fmla="*/ 143 w 30"/>
                    <a:gd name="T9" fmla="*/ 0 h 28"/>
                    <a:gd name="T10" fmla="*/ 188 w 30"/>
                    <a:gd name="T11" fmla="*/ 105 h 28"/>
                    <a:gd name="T12" fmla="*/ 226 w 30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30" y="28"/>
                      </a:moveTo>
                      <a:lnTo>
                        <a:pt x="15" y="25"/>
                      </a:lnTo>
                      <a:lnTo>
                        <a:pt x="0" y="22"/>
                      </a:lnTo>
                      <a:lnTo>
                        <a:pt x="10" y="11"/>
                      </a:lnTo>
                      <a:lnTo>
                        <a:pt x="19" y="0"/>
                      </a:lnTo>
                      <a:lnTo>
                        <a:pt x="25" y="14"/>
                      </a:lnTo>
                      <a:lnTo>
                        <a:pt x="30" y="28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078" name="Freeform 193"/>
                <p:cNvSpPr>
                  <a:spLocks noChangeAspect="1" noEditPoints="1"/>
                </p:cNvSpPr>
                <p:nvPr/>
              </p:nvSpPr>
              <p:spPr bwMode="auto">
                <a:xfrm>
                  <a:off x="5685" y="7147"/>
                  <a:ext cx="278" cy="270"/>
                </a:xfrm>
                <a:custGeom>
                  <a:avLst/>
                  <a:gdLst>
                    <a:gd name="T0" fmla="*/ 248 w 37"/>
                    <a:gd name="T1" fmla="*/ 263 h 36"/>
                    <a:gd name="T2" fmla="*/ 143 w 37"/>
                    <a:gd name="T3" fmla="*/ 240 h 36"/>
                    <a:gd name="T4" fmla="*/ 143 w 37"/>
                    <a:gd name="T5" fmla="*/ 210 h 36"/>
                    <a:gd name="T6" fmla="*/ 255 w 37"/>
                    <a:gd name="T7" fmla="*/ 225 h 36"/>
                    <a:gd name="T8" fmla="*/ 248 w 37"/>
                    <a:gd name="T9" fmla="*/ 263 h 36"/>
                    <a:gd name="T10" fmla="*/ 143 w 37"/>
                    <a:gd name="T11" fmla="*/ 240 h 36"/>
                    <a:gd name="T12" fmla="*/ 30 w 37"/>
                    <a:gd name="T13" fmla="*/ 225 h 36"/>
                    <a:gd name="T14" fmla="*/ 38 w 37"/>
                    <a:gd name="T15" fmla="*/ 187 h 36"/>
                    <a:gd name="T16" fmla="*/ 143 w 37"/>
                    <a:gd name="T17" fmla="*/ 210 h 36"/>
                    <a:gd name="T18" fmla="*/ 143 w 37"/>
                    <a:gd name="T19" fmla="*/ 240 h 36"/>
                    <a:gd name="T20" fmla="*/ 30 w 37"/>
                    <a:gd name="T21" fmla="*/ 225 h 36"/>
                    <a:gd name="T22" fmla="*/ 0 w 37"/>
                    <a:gd name="T23" fmla="*/ 217 h 36"/>
                    <a:gd name="T24" fmla="*/ 15 w 37"/>
                    <a:gd name="T25" fmla="*/ 195 h 36"/>
                    <a:gd name="T26" fmla="*/ 30 w 37"/>
                    <a:gd name="T27" fmla="*/ 202 h 36"/>
                    <a:gd name="T28" fmla="*/ 30 w 37"/>
                    <a:gd name="T29" fmla="*/ 225 h 36"/>
                    <a:gd name="T30" fmla="*/ 15 w 37"/>
                    <a:gd name="T31" fmla="*/ 195 h 36"/>
                    <a:gd name="T32" fmla="*/ 90 w 37"/>
                    <a:gd name="T33" fmla="*/ 105 h 36"/>
                    <a:gd name="T34" fmla="*/ 120 w 37"/>
                    <a:gd name="T35" fmla="*/ 135 h 36"/>
                    <a:gd name="T36" fmla="*/ 45 w 37"/>
                    <a:gd name="T37" fmla="*/ 217 h 36"/>
                    <a:gd name="T38" fmla="*/ 15 w 37"/>
                    <a:gd name="T39" fmla="*/ 195 h 36"/>
                    <a:gd name="T40" fmla="*/ 90 w 37"/>
                    <a:gd name="T41" fmla="*/ 105 h 36"/>
                    <a:gd name="T42" fmla="*/ 165 w 37"/>
                    <a:gd name="T43" fmla="*/ 22 h 36"/>
                    <a:gd name="T44" fmla="*/ 188 w 37"/>
                    <a:gd name="T45" fmla="*/ 45 h 36"/>
                    <a:gd name="T46" fmla="*/ 120 w 37"/>
                    <a:gd name="T47" fmla="*/ 135 h 36"/>
                    <a:gd name="T48" fmla="*/ 90 w 37"/>
                    <a:gd name="T49" fmla="*/ 105 h 36"/>
                    <a:gd name="T50" fmla="*/ 165 w 37"/>
                    <a:gd name="T51" fmla="*/ 22 h 36"/>
                    <a:gd name="T52" fmla="*/ 180 w 37"/>
                    <a:gd name="T53" fmla="*/ 0 h 36"/>
                    <a:gd name="T54" fmla="*/ 195 w 37"/>
                    <a:gd name="T55" fmla="*/ 30 h 36"/>
                    <a:gd name="T56" fmla="*/ 173 w 37"/>
                    <a:gd name="T57" fmla="*/ 37 h 36"/>
                    <a:gd name="T58" fmla="*/ 165 w 37"/>
                    <a:gd name="T59" fmla="*/ 22 h 36"/>
                    <a:gd name="T60" fmla="*/ 195 w 37"/>
                    <a:gd name="T61" fmla="*/ 30 h 36"/>
                    <a:gd name="T62" fmla="*/ 233 w 37"/>
                    <a:gd name="T63" fmla="*/ 135 h 36"/>
                    <a:gd name="T64" fmla="*/ 195 w 37"/>
                    <a:gd name="T65" fmla="*/ 142 h 36"/>
                    <a:gd name="T66" fmla="*/ 158 w 37"/>
                    <a:gd name="T67" fmla="*/ 37 h 36"/>
                    <a:gd name="T68" fmla="*/ 195 w 37"/>
                    <a:gd name="T69" fmla="*/ 30 h 36"/>
                    <a:gd name="T70" fmla="*/ 233 w 37"/>
                    <a:gd name="T71" fmla="*/ 135 h 36"/>
                    <a:gd name="T72" fmla="*/ 270 w 37"/>
                    <a:gd name="T73" fmla="*/ 240 h 36"/>
                    <a:gd name="T74" fmla="*/ 233 w 37"/>
                    <a:gd name="T75" fmla="*/ 248 h 36"/>
                    <a:gd name="T76" fmla="*/ 195 w 37"/>
                    <a:gd name="T77" fmla="*/ 142 h 36"/>
                    <a:gd name="T78" fmla="*/ 233 w 37"/>
                    <a:gd name="T79" fmla="*/ 135 h 36"/>
                    <a:gd name="T80" fmla="*/ 270 w 37"/>
                    <a:gd name="T81" fmla="*/ 240 h 36"/>
                    <a:gd name="T82" fmla="*/ 278 w 37"/>
                    <a:gd name="T83" fmla="*/ 270 h 36"/>
                    <a:gd name="T84" fmla="*/ 248 w 37"/>
                    <a:gd name="T85" fmla="*/ 263 h 36"/>
                    <a:gd name="T86" fmla="*/ 255 w 37"/>
                    <a:gd name="T87" fmla="*/ 248 h 36"/>
                    <a:gd name="T88" fmla="*/ 270 w 37"/>
                    <a:gd name="T89" fmla="*/ 24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7"/>
                    <a:gd name="T136" fmla="*/ 0 h 36"/>
                    <a:gd name="T137" fmla="*/ 37 w 37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7" h="36">
                      <a:moveTo>
                        <a:pt x="33" y="35"/>
                      </a:moveTo>
                      <a:lnTo>
                        <a:pt x="19" y="32"/>
                      </a:lnTo>
                      <a:lnTo>
                        <a:pt x="19" y="28"/>
                      </a:lnTo>
                      <a:lnTo>
                        <a:pt x="34" y="30"/>
                      </a:lnTo>
                      <a:lnTo>
                        <a:pt x="33" y="35"/>
                      </a:lnTo>
                      <a:close/>
                      <a:moveTo>
                        <a:pt x="19" y="32"/>
                      </a:moveTo>
                      <a:lnTo>
                        <a:pt x="4" y="30"/>
                      </a:lnTo>
                      <a:lnTo>
                        <a:pt x="5" y="25"/>
                      </a:lnTo>
                      <a:lnTo>
                        <a:pt x="19" y="28"/>
                      </a:lnTo>
                      <a:lnTo>
                        <a:pt x="19" y="32"/>
                      </a:lnTo>
                      <a:close/>
                      <a:moveTo>
                        <a:pt x="4" y="30"/>
                      </a:moveTo>
                      <a:lnTo>
                        <a:pt x="0" y="29"/>
                      </a:lnTo>
                      <a:lnTo>
                        <a:pt x="2" y="26"/>
                      </a:lnTo>
                      <a:lnTo>
                        <a:pt x="4" y="27"/>
                      </a:lnTo>
                      <a:lnTo>
                        <a:pt x="4" y="30"/>
                      </a:lnTo>
                      <a:close/>
                      <a:moveTo>
                        <a:pt x="2" y="26"/>
                      </a:moveTo>
                      <a:lnTo>
                        <a:pt x="12" y="14"/>
                      </a:lnTo>
                      <a:lnTo>
                        <a:pt x="16" y="18"/>
                      </a:lnTo>
                      <a:lnTo>
                        <a:pt x="6" y="29"/>
                      </a:lnTo>
                      <a:lnTo>
                        <a:pt x="2" y="26"/>
                      </a:lnTo>
                      <a:close/>
                      <a:moveTo>
                        <a:pt x="12" y="14"/>
                      </a:moveTo>
                      <a:lnTo>
                        <a:pt x="22" y="3"/>
                      </a:lnTo>
                      <a:lnTo>
                        <a:pt x="25" y="6"/>
                      </a:lnTo>
                      <a:lnTo>
                        <a:pt x="16" y="18"/>
                      </a:lnTo>
                      <a:lnTo>
                        <a:pt x="12" y="14"/>
                      </a:lnTo>
                      <a:close/>
                      <a:moveTo>
                        <a:pt x="22" y="3"/>
                      </a:moveTo>
                      <a:lnTo>
                        <a:pt x="24" y="0"/>
                      </a:lnTo>
                      <a:lnTo>
                        <a:pt x="26" y="4"/>
                      </a:lnTo>
                      <a:lnTo>
                        <a:pt x="23" y="5"/>
                      </a:lnTo>
                      <a:lnTo>
                        <a:pt x="22" y="3"/>
                      </a:lnTo>
                      <a:close/>
                      <a:moveTo>
                        <a:pt x="26" y="4"/>
                      </a:moveTo>
                      <a:lnTo>
                        <a:pt x="31" y="18"/>
                      </a:lnTo>
                      <a:lnTo>
                        <a:pt x="26" y="19"/>
                      </a:lnTo>
                      <a:lnTo>
                        <a:pt x="21" y="5"/>
                      </a:lnTo>
                      <a:lnTo>
                        <a:pt x="26" y="4"/>
                      </a:lnTo>
                      <a:close/>
                      <a:moveTo>
                        <a:pt x="31" y="18"/>
                      </a:moveTo>
                      <a:lnTo>
                        <a:pt x="36" y="32"/>
                      </a:lnTo>
                      <a:lnTo>
                        <a:pt x="31" y="33"/>
                      </a:lnTo>
                      <a:lnTo>
                        <a:pt x="26" y="19"/>
                      </a:lnTo>
                      <a:lnTo>
                        <a:pt x="31" y="18"/>
                      </a:lnTo>
                      <a:close/>
                      <a:moveTo>
                        <a:pt x="36" y="32"/>
                      </a:moveTo>
                      <a:lnTo>
                        <a:pt x="37" y="36"/>
                      </a:lnTo>
                      <a:lnTo>
                        <a:pt x="33" y="35"/>
                      </a:lnTo>
                      <a:lnTo>
                        <a:pt x="34" y="33"/>
                      </a:lnTo>
                      <a:lnTo>
                        <a:pt x="36" y="32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079" name="Freeform 194"/>
                <p:cNvSpPr>
                  <a:spLocks noChangeAspect="1"/>
                </p:cNvSpPr>
                <p:nvPr/>
              </p:nvSpPr>
              <p:spPr bwMode="auto">
                <a:xfrm>
                  <a:off x="5513" y="7455"/>
                  <a:ext cx="225" cy="210"/>
                </a:xfrm>
                <a:custGeom>
                  <a:avLst/>
                  <a:gdLst>
                    <a:gd name="T0" fmla="*/ 225 w 30"/>
                    <a:gd name="T1" fmla="*/ 210 h 28"/>
                    <a:gd name="T2" fmla="*/ 113 w 30"/>
                    <a:gd name="T3" fmla="*/ 188 h 28"/>
                    <a:gd name="T4" fmla="*/ 0 w 30"/>
                    <a:gd name="T5" fmla="*/ 165 h 28"/>
                    <a:gd name="T6" fmla="*/ 75 w 30"/>
                    <a:gd name="T7" fmla="*/ 83 h 28"/>
                    <a:gd name="T8" fmla="*/ 143 w 30"/>
                    <a:gd name="T9" fmla="*/ 0 h 28"/>
                    <a:gd name="T10" fmla="*/ 180 w 30"/>
                    <a:gd name="T11" fmla="*/ 105 h 28"/>
                    <a:gd name="T12" fmla="*/ 225 w 30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30" y="28"/>
                      </a:moveTo>
                      <a:lnTo>
                        <a:pt x="15" y="25"/>
                      </a:lnTo>
                      <a:lnTo>
                        <a:pt x="0" y="22"/>
                      </a:lnTo>
                      <a:lnTo>
                        <a:pt x="10" y="11"/>
                      </a:lnTo>
                      <a:lnTo>
                        <a:pt x="19" y="0"/>
                      </a:lnTo>
                      <a:lnTo>
                        <a:pt x="24" y="14"/>
                      </a:lnTo>
                      <a:lnTo>
                        <a:pt x="30" y="28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080" name="Freeform 195"/>
                <p:cNvSpPr>
                  <a:spLocks noChangeAspect="1" noEditPoints="1"/>
                </p:cNvSpPr>
                <p:nvPr/>
              </p:nvSpPr>
              <p:spPr bwMode="auto">
                <a:xfrm>
                  <a:off x="5483" y="7417"/>
                  <a:ext cx="277" cy="270"/>
                </a:xfrm>
                <a:custGeom>
                  <a:avLst/>
                  <a:gdLst>
                    <a:gd name="T0" fmla="*/ 247 w 37"/>
                    <a:gd name="T1" fmla="*/ 263 h 36"/>
                    <a:gd name="T2" fmla="*/ 135 w 37"/>
                    <a:gd name="T3" fmla="*/ 240 h 36"/>
                    <a:gd name="T4" fmla="*/ 142 w 37"/>
                    <a:gd name="T5" fmla="*/ 210 h 36"/>
                    <a:gd name="T6" fmla="*/ 255 w 37"/>
                    <a:gd name="T7" fmla="*/ 225 h 36"/>
                    <a:gd name="T8" fmla="*/ 247 w 37"/>
                    <a:gd name="T9" fmla="*/ 263 h 36"/>
                    <a:gd name="T10" fmla="*/ 135 w 37"/>
                    <a:gd name="T11" fmla="*/ 240 h 36"/>
                    <a:gd name="T12" fmla="*/ 30 w 37"/>
                    <a:gd name="T13" fmla="*/ 225 h 36"/>
                    <a:gd name="T14" fmla="*/ 30 w 37"/>
                    <a:gd name="T15" fmla="*/ 187 h 36"/>
                    <a:gd name="T16" fmla="*/ 142 w 37"/>
                    <a:gd name="T17" fmla="*/ 210 h 36"/>
                    <a:gd name="T18" fmla="*/ 135 w 37"/>
                    <a:gd name="T19" fmla="*/ 240 h 36"/>
                    <a:gd name="T20" fmla="*/ 30 w 37"/>
                    <a:gd name="T21" fmla="*/ 225 h 36"/>
                    <a:gd name="T22" fmla="*/ 0 w 37"/>
                    <a:gd name="T23" fmla="*/ 217 h 36"/>
                    <a:gd name="T24" fmla="*/ 15 w 37"/>
                    <a:gd name="T25" fmla="*/ 195 h 36"/>
                    <a:gd name="T26" fmla="*/ 30 w 37"/>
                    <a:gd name="T27" fmla="*/ 202 h 36"/>
                    <a:gd name="T28" fmla="*/ 30 w 37"/>
                    <a:gd name="T29" fmla="*/ 225 h 36"/>
                    <a:gd name="T30" fmla="*/ 15 w 37"/>
                    <a:gd name="T31" fmla="*/ 195 h 36"/>
                    <a:gd name="T32" fmla="*/ 90 w 37"/>
                    <a:gd name="T33" fmla="*/ 105 h 36"/>
                    <a:gd name="T34" fmla="*/ 120 w 37"/>
                    <a:gd name="T35" fmla="*/ 135 h 36"/>
                    <a:gd name="T36" fmla="*/ 45 w 37"/>
                    <a:gd name="T37" fmla="*/ 217 h 36"/>
                    <a:gd name="T38" fmla="*/ 15 w 37"/>
                    <a:gd name="T39" fmla="*/ 195 h 36"/>
                    <a:gd name="T40" fmla="*/ 90 w 37"/>
                    <a:gd name="T41" fmla="*/ 105 h 36"/>
                    <a:gd name="T42" fmla="*/ 157 w 37"/>
                    <a:gd name="T43" fmla="*/ 22 h 36"/>
                    <a:gd name="T44" fmla="*/ 187 w 37"/>
                    <a:gd name="T45" fmla="*/ 45 h 36"/>
                    <a:gd name="T46" fmla="*/ 120 w 37"/>
                    <a:gd name="T47" fmla="*/ 135 h 36"/>
                    <a:gd name="T48" fmla="*/ 90 w 37"/>
                    <a:gd name="T49" fmla="*/ 105 h 36"/>
                    <a:gd name="T50" fmla="*/ 157 w 37"/>
                    <a:gd name="T51" fmla="*/ 22 h 36"/>
                    <a:gd name="T52" fmla="*/ 180 w 37"/>
                    <a:gd name="T53" fmla="*/ 0 h 36"/>
                    <a:gd name="T54" fmla="*/ 195 w 37"/>
                    <a:gd name="T55" fmla="*/ 30 h 36"/>
                    <a:gd name="T56" fmla="*/ 172 w 37"/>
                    <a:gd name="T57" fmla="*/ 37 h 36"/>
                    <a:gd name="T58" fmla="*/ 157 w 37"/>
                    <a:gd name="T59" fmla="*/ 22 h 36"/>
                    <a:gd name="T60" fmla="*/ 195 w 37"/>
                    <a:gd name="T61" fmla="*/ 30 h 36"/>
                    <a:gd name="T62" fmla="*/ 232 w 37"/>
                    <a:gd name="T63" fmla="*/ 135 h 36"/>
                    <a:gd name="T64" fmla="*/ 195 w 37"/>
                    <a:gd name="T65" fmla="*/ 142 h 36"/>
                    <a:gd name="T66" fmla="*/ 157 w 37"/>
                    <a:gd name="T67" fmla="*/ 37 h 36"/>
                    <a:gd name="T68" fmla="*/ 195 w 37"/>
                    <a:gd name="T69" fmla="*/ 30 h 36"/>
                    <a:gd name="T70" fmla="*/ 232 w 37"/>
                    <a:gd name="T71" fmla="*/ 135 h 36"/>
                    <a:gd name="T72" fmla="*/ 270 w 37"/>
                    <a:gd name="T73" fmla="*/ 240 h 36"/>
                    <a:gd name="T74" fmla="*/ 232 w 37"/>
                    <a:gd name="T75" fmla="*/ 248 h 36"/>
                    <a:gd name="T76" fmla="*/ 195 w 37"/>
                    <a:gd name="T77" fmla="*/ 142 h 36"/>
                    <a:gd name="T78" fmla="*/ 232 w 37"/>
                    <a:gd name="T79" fmla="*/ 135 h 36"/>
                    <a:gd name="T80" fmla="*/ 270 w 37"/>
                    <a:gd name="T81" fmla="*/ 240 h 36"/>
                    <a:gd name="T82" fmla="*/ 277 w 37"/>
                    <a:gd name="T83" fmla="*/ 270 h 36"/>
                    <a:gd name="T84" fmla="*/ 247 w 37"/>
                    <a:gd name="T85" fmla="*/ 263 h 36"/>
                    <a:gd name="T86" fmla="*/ 255 w 37"/>
                    <a:gd name="T87" fmla="*/ 248 h 36"/>
                    <a:gd name="T88" fmla="*/ 270 w 37"/>
                    <a:gd name="T89" fmla="*/ 24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7"/>
                    <a:gd name="T136" fmla="*/ 0 h 36"/>
                    <a:gd name="T137" fmla="*/ 37 w 37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7" h="36">
                      <a:moveTo>
                        <a:pt x="33" y="35"/>
                      </a:moveTo>
                      <a:lnTo>
                        <a:pt x="18" y="32"/>
                      </a:lnTo>
                      <a:lnTo>
                        <a:pt x="19" y="28"/>
                      </a:lnTo>
                      <a:lnTo>
                        <a:pt x="34" y="30"/>
                      </a:lnTo>
                      <a:lnTo>
                        <a:pt x="33" y="35"/>
                      </a:lnTo>
                      <a:close/>
                      <a:moveTo>
                        <a:pt x="18" y="32"/>
                      </a:moveTo>
                      <a:lnTo>
                        <a:pt x="4" y="30"/>
                      </a:lnTo>
                      <a:lnTo>
                        <a:pt x="4" y="25"/>
                      </a:lnTo>
                      <a:lnTo>
                        <a:pt x="19" y="28"/>
                      </a:lnTo>
                      <a:lnTo>
                        <a:pt x="18" y="32"/>
                      </a:lnTo>
                      <a:close/>
                      <a:moveTo>
                        <a:pt x="4" y="30"/>
                      </a:moveTo>
                      <a:lnTo>
                        <a:pt x="0" y="29"/>
                      </a:lnTo>
                      <a:lnTo>
                        <a:pt x="2" y="26"/>
                      </a:lnTo>
                      <a:lnTo>
                        <a:pt x="4" y="27"/>
                      </a:lnTo>
                      <a:lnTo>
                        <a:pt x="4" y="30"/>
                      </a:lnTo>
                      <a:close/>
                      <a:moveTo>
                        <a:pt x="2" y="26"/>
                      </a:moveTo>
                      <a:lnTo>
                        <a:pt x="12" y="14"/>
                      </a:lnTo>
                      <a:lnTo>
                        <a:pt x="16" y="18"/>
                      </a:lnTo>
                      <a:lnTo>
                        <a:pt x="6" y="29"/>
                      </a:lnTo>
                      <a:lnTo>
                        <a:pt x="2" y="26"/>
                      </a:lnTo>
                      <a:close/>
                      <a:moveTo>
                        <a:pt x="12" y="14"/>
                      </a:moveTo>
                      <a:lnTo>
                        <a:pt x="21" y="3"/>
                      </a:lnTo>
                      <a:lnTo>
                        <a:pt x="25" y="6"/>
                      </a:lnTo>
                      <a:lnTo>
                        <a:pt x="16" y="18"/>
                      </a:lnTo>
                      <a:lnTo>
                        <a:pt x="12" y="14"/>
                      </a:lnTo>
                      <a:close/>
                      <a:moveTo>
                        <a:pt x="21" y="3"/>
                      </a:moveTo>
                      <a:lnTo>
                        <a:pt x="24" y="0"/>
                      </a:lnTo>
                      <a:lnTo>
                        <a:pt x="26" y="4"/>
                      </a:lnTo>
                      <a:lnTo>
                        <a:pt x="23" y="5"/>
                      </a:lnTo>
                      <a:lnTo>
                        <a:pt x="21" y="3"/>
                      </a:lnTo>
                      <a:close/>
                      <a:moveTo>
                        <a:pt x="26" y="4"/>
                      </a:moveTo>
                      <a:lnTo>
                        <a:pt x="31" y="18"/>
                      </a:lnTo>
                      <a:lnTo>
                        <a:pt x="26" y="19"/>
                      </a:lnTo>
                      <a:lnTo>
                        <a:pt x="21" y="5"/>
                      </a:lnTo>
                      <a:lnTo>
                        <a:pt x="26" y="4"/>
                      </a:lnTo>
                      <a:close/>
                      <a:moveTo>
                        <a:pt x="31" y="18"/>
                      </a:moveTo>
                      <a:lnTo>
                        <a:pt x="36" y="32"/>
                      </a:lnTo>
                      <a:lnTo>
                        <a:pt x="31" y="33"/>
                      </a:lnTo>
                      <a:lnTo>
                        <a:pt x="26" y="19"/>
                      </a:lnTo>
                      <a:lnTo>
                        <a:pt x="31" y="18"/>
                      </a:lnTo>
                      <a:close/>
                      <a:moveTo>
                        <a:pt x="36" y="32"/>
                      </a:moveTo>
                      <a:lnTo>
                        <a:pt x="37" y="36"/>
                      </a:lnTo>
                      <a:lnTo>
                        <a:pt x="33" y="35"/>
                      </a:lnTo>
                      <a:lnTo>
                        <a:pt x="34" y="33"/>
                      </a:lnTo>
                      <a:lnTo>
                        <a:pt x="36" y="32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081" name="Freeform 196"/>
                <p:cNvSpPr>
                  <a:spLocks noChangeAspect="1"/>
                </p:cNvSpPr>
                <p:nvPr/>
              </p:nvSpPr>
              <p:spPr bwMode="auto">
                <a:xfrm>
                  <a:off x="4769" y="7732"/>
                  <a:ext cx="886" cy="841"/>
                </a:xfrm>
                <a:custGeom>
                  <a:avLst/>
                  <a:gdLst>
                    <a:gd name="T0" fmla="*/ 0 w 118"/>
                    <a:gd name="T1" fmla="*/ 0 h 112"/>
                    <a:gd name="T2" fmla="*/ 443 w 118"/>
                    <a:gd name="T3" fmla="*/ 75 h 112"/>
                    <a:gd name="T4" fmla="*/ 886 w 118"/>
                    <a:gd name="T5" fmla="*/ 158 h 112"/>
                    <a:gd name="T6" fmla="*/ 593 w 118"/>
                    <a:gd name="T7" fmla="*/ 496 h 112"/>
                    <a:gd name="T8" fmla="*/ 308 w 118"/>
                    <a:gd name="T9" fmla="*/ 841 h 112"/>
                    <a:gd name="T10" fmla="*/ 150 w 118"/>
                    <a:gd name="T11" fmla="*/ 421 h 112"/>
                    <a:gd name="T12" fmla="*/ 0 w 118"/>
                    <a:gd name="T13" fmla="*/ 0 h 1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8"/>
                    <a:gd name="T22" fmla="*/ 0 h 112"/>
                    <a:gd name="T23" fmla="*/ 118 w 118"/>
                    <a:gd name="T24" fmla="*/ 112 h 1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8" h="112">
                      <a:moveTo>
                        <a:pt x="0" y="0"/>
                      </a:moveTo>
                      <a:lnTo>
                        <a:pt x="59" y="10"/>
                      </a:lnTo>
                      <a:lnTo>
                        <a:pt x="118" y="21"/>
                      </a:lnTo>
                      <a:lnTo>
                        <a:pt x="79" y="66"/>
                      </a:lnTo>
                      <a:lnTo>
                        <a:pt x="41" y="112"/>
                      </a:lnTo>
                      <a:lnTo>
                        <a:pt x="20" y="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082" name="Freeform 197"/>
                <p:cNvSpPr>
                  <a:spLocks noChangeAspect="1" noEditPoints="1"/>
                </p:cNvSpPr>
                <p:nvPr/>
              </p:nvSpPr>
              <p:spPr bwMode="auto">
                <a:xfrm>
                  <a:off x="4739" y="7710"/>
                  <a:ext cx="946" cy="900"/>
                </a:xfrm>
                <a:custGeom>
                  <a:avLst/>
                  <a:gdLst>
                    <a:gd name="T0" fmla="*/ 30 w 126"/>
                    <a:gd name="T1" fmla="*/ 0 h 120"/>
                    <a:gd name="T2" fmla="*/ 473 w 126"/>
                    <a:gd name="T3" fmla="*/ 83 h 120"/>
                    <a:gd name="T4" fmla="*/ 465 w 126"/>
                    <a:gd name="T5" fmla="*/ 120 h 120"/>
                    <a:gd name="T6" fmla="*/ 23 w 126"/>
                    <a:gd name="T7" fmla="*/ 38 h 120"/>
                    <a:gd name="T8" fmla="*/ 30 w 126"/>
                    <a:gd name="T9" fmla="*/ 0 h 120"/>
                    <a:gd name="T10" fmla="*/ 473 w 126"/>
                    <a:gd name="T11" fmla="*/ 83 h 120"/>
                    <a:gd name="T12" fmla="*/ 916 w 126"/>
                    <a:gd name="T13" fmla="*/ 158 h 120"/>
                    <a:gd name="T14" fmla="*/ 908 w 126"/>
                    <a:gd name="T15" fmla="*/ 195 h 120"/>
                    <a:gd name="T16" fmla="*/ 465 w 126"/>
                    <a:gd name="T17" fmla="*/ 120 h 120"/>
                    <a:gd name="T18" fmla="*/ 473 w 126"/>
                    <a:gd name="T19" fmla="*/ 83 h 120"/>
                    <a:gd name="T20" fmla="*/ 916 w 126"/>
                    <a:gd name="T21" fmla="*/ 158 h 120"/>
                    <a:gd name="T22" fmla="*/ 946 w 126"/>
                    <a:gd name="T23" fmla="*/ 165 h 120"/>
                    <a:gd name="T24" fmla="*/ 931 w 126"/>
                    <a:gd name="T25" fmla="*/ 188 h 120"/>
                    <a:gd name="T26" fmla="*/ 916 w 126"/>
                    <a:gd name="T27" fmla="*/ 180 h 120"/>
                    <a:gd name="T28" fmla="*/ 916 w 126"/>
                    <a:gd name="T29" fmla="*/ 158 h 120"/>
                    <a:gd name="T30" fmla="*/ 931 w 126"/>
                    <a:gd name="T31" fmla="*/ 188 h 120"/>
                    <a:gd name="T32" fmla="*/ 638 w 126"/>
                    <a:gd name="T33" fmla="*/ 533 h 120"/>
                    <a:gd name="T34" fmla="*/ 608 w 126"/>
                    <a:gd name="T35" fmla="*/ 510 h 120"/>
                    <a:gd name="T36" fmla="*/ 901 w 126"/>
                    <a:gd name="T37" fmla="*/ 165 h 120"/>
                    <a:gd name="T38" fmla="*/ 931 w 126"/>
                    <a:gd name="T39" fmla="*/ 188 h 120"/>
                    <a:gd name="T40" fmla="*/ 638 w 126"/>
                    <a:gd name="T41" fmla="*/ 533 h 120"/>
                    <a:gd name="T42" fmla="*/ 353 w 126"/>
                    <a:gd name="T43" fmla="*/ 878 h 120"/>
                    <a:gd name="T44" fmla="*/ 323 w 126"/>
                    <a:gd name="T45" fmla="*/ 855 h 120"/>
                    <a:gd name="T46" fmla="*/ 608 w 126"/>
                    <a:gd name="T47" fmla="*/ 510 h 120"/>
                    <a:gd name="T48" fmla="*/ 638 w 126"/>
                    <a:gd name="T49" fmla="*/ 533 h 120"/>
                    <a:gd name="T50" fmla="*/ 353 w 126"/>
                    <a:gd name="T51" fmla="*/ 878 h 120"/>
                    <a:gd name="T52" fmla="*/ 330 w 126"/>
                    <a:gd name="T53" fmla="*/ 900 h 120"/>
                    <a:gd name="T54" fmla="*/ 315 w 126"/>
                    <a:gd name="T55" fmla="*/ 870 h 120"/>
                    <a:gd name="T56" fmla="*/ 338 w 126"/>
                    <a:gd name="T57" fmla="*/ 863 h 120"/>
                    <a:gd name="T58" fmla="*/ 353 w 126"/>
                    <a:gd name="T59" fmla="*/ 878 h 120"/>
                    <a:gd name="T60" fmla="*/ 315 w 126"/>
                    <a:gd name="T61" fmla="*/ 870 h 120"/>
                    <a:gd name="T62" fmla="*/ 165 w 126"/>
                    <a:gd name="T63" fmla="*/ 450 h 120"/>
                    <a:gd name="T64" fmla="*/ 203 w 126"/>
                    <a:gd name="T65" fmla="*/ 435 h 120"/>
                    <a:gd name="T66" fmla="*/ 353 w 126"/>
                    <a:gd name="T67" fmla="*/ 855 h 120"/>
                    <a:gd name="T68" fmla="*/ 315 w 126"/>
                    <a:gd name="T69" fmla="*/ 870 h 120"/>
                    <a:gd name="T70" fmla="*/ 165 w 126"/>
                    <a:gd name="T71" fmla="*/ 450 h 120"/>
                    <a:gd name="T72" fmla="*/ 15 w 126"/>
                    <a:gd name="T73" fmla="*/ 30 h 120"/>
                    <a:gd name="T74" fmla="*/ 45 w 126"/>
                    <a:gd name="T75" fmla="*/ 15 h 120"/>
                    <a:gd name="T76" fmla="*/ 203 w 126"/>
                    <a:gd name="T77" fmla="*/ 435 h 120"/>
                    <a:gd name="T78" fmla="*/ 165 w 126"/>
                    <a:gd name="T79" fmla="*/ 450 h 120"/>
                    <a:gd name="T80" fmla="*/ 15 w 126"/>
                    <a:gd name="T81" fmla="*/ 30 h 120"/>
                    <a:gd name="T82" fmla="*/ 0 w 126"/>
                    <a:gd name="T83" fmla="*/ 0 h 120"/>
                    <a:gd name="T84" fmla="*/ 30 w 126"/>
                    <a:gd name="T85" fmla="*/ 0 h 120"/>
                    <a:gd name="T86" fmla="*/ 30 w 126"/>
                    <a:gd name="T87" fmla="*/ 23 h 120"/>
                    <a:gd name="T88" fmla="*/ 15 w 126"/>
                    <a:gd name="T89" fmla="*/ 30 h 1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26"/>
                    <a:gd name="T136" fmla="*/ 0 h 120"/>
                    <a:gd name="T137" fmla="*/ 126 w 126"/>
                    <a:gd name="T138" fmla="*/ 120 h 12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26" h="120">
                      <a:moveTo>
                        <a:pt x="4" y="0"/>
                      </a:moveTo>
                      <a:lnTo>
                        <a:pt x="63" y="11"/>
                      </a:lnTo>
                      <a:lnTo>
                        <a:pt x="62" y="16"/>
                      </a:lnTo>
                      <a:lnTo>
                        <a:pt x="3" y="5"/>
                      </a:lnTo>
                      <a:lnTo>
                        <a:pt x="4" y="0"/>
                      </a:lnTo>
                      <a:close/>
                      <a:moveTo>
                        <a:pt x="63" y="11"/>
                      </a:moveTo>
                      <a:lnTo>
                        <a:pt x="122" y="21"/>
                      </a:lnTo>
                      <a:lnTo>
                        <a:pt x="121" y="26"/>
                      </a:lnTo>
                      <a:lnTo>
                        <a:pt x="62" y="16"/>
                      </a:lnTo>
                      <a:lnTo>
                        <a:pt x="63" y="11"/>
                      </a:lnTo>
                      <a:close/>
                      <a:moveTo>
                        <a:pt x="122" y="21"/>
                      </a:moveTo>
                      <a:lnTo>
                        <a:pt x="126" y="22"/>
                      </a:lnTo>
                      <a:lnTo>
                        <a:pt x="124" y="25"/>
                      </a:lnTo>
                      <a:lnTo>
                        <a:pt x="122" y="24"/>
                      </a:lnTo>
                      <a:lnTo>
                        <a:pt x="122" y="21"/>
                      </a:lnTo>
                      <a:close/>
                      <a:moveTo>
                        <a:pt x="124" y="25"/>
                      </a:moveTo>
                      <a:lnTo>
                        <a:pt x="85" y="71"/>
                      </a:lnTo>
                      <a:lnTo>
                        <a:pt x="81" y="68"/>
                      </a:lnTo>
                      <a:lnTo>
                        <a:pt x="120" y="22"/>
                      </a:lnTo>
                      <a:lnTo>
                        <a:pt x="124" y="25"/>
                      </a:lnTo>
                      <a:close/>
                      <a:moveTo>
                        <a:pt x="85" y="71"/>
                      </a:moveTo>
                      <a:lnTo>
                        <a:pt x="47" y="117"/>
                      </a:lnTo>
                      <a:lnTo>
                        <a:pt x="43" y="114"/>
                      </a:lnTo>
                      <a:lnTo>
                        <a:pt x="81" y="68"/>
                      </a:lnTo>
                      <a:lnTo>
                        <a:pt x="85" y="71"/>
                      </a:lnTo>
                      <a:close/>
                      <a:moveTo>
                        <a:pt x="47" y="117"/>
                      </a:moveTo>
                      <a:lnTo>
                        <a:pt x="44" y="120"/>
                      </a:lnTo>
                      <a:lnTo>
                        <a:pt x="42" y="116"/>
                      </a:lnTo>
                      <a:lnTo>
                        <a:pt x="45" y="115"/>
                      </a:lnTo>
                      <a:lnTo>
                        <a:pt x="47" y="117"/>
                      </a:lnTo>
                      <a:close/>
                      <a:moveTo>
                        <a:pt x="42" y="116"/>
                      </a:moveTo>
                      <a:lnTo>
                        <a:pt x="22" y="60"/>
                      </a:lnTo>
                      <a:lnTo>
                        <a:pt x="27" y="58"/>
                      </a:lnTo>
                      <a:lnTo>
                        <a:pt x="47" y="114"/>
                      </a:lnTo>
                      <a:lnTo>
                        <a:pt x="42" y="116"/>
                      </a:lnTo>
                      <a:close/>
                      <a:moveTo>
                        <a:pt x="22" y="60"/>
                      </a:moveTo>
                      <a:lnTo>
                        <a:pt x="2" y="4"/>
                      </a:lnTo>
                      <a:lnTo>
                        <a:pt x="6" y="2"/>
                      </a:lnTo>
                      <a:lnTo>
                        <a:pt x="27" y="58"/>
                      </a:lnTo>
                      <a:lnTo>
                        <a:pt x="22" y="60"/>
                      </a:lnTo>
                      <a:close/>
                      <a:moveTo>
                        <a:pt x="2" y="4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3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083" name="Freeform 198"/>
                <p:cNvSpPr>
                  <a:spLocks noChangeAspect="1"/>
                </p:cNvSpPr>
                <p:nvPr/>
              </p:nvSpPr>
              <p:spPr bwMode="auto">
                <a:xfrm>
                  <a:off x="4949" y="7417"/>
                  <a:ext cx="443" cy="420"/>
                </a:xfrm>
                <a:custGeom>
                  <a:avLst/>
                  <a:gdLst>
                    <a:gd name="T0" fmla="*/ 443 w 59"/>
                    <a:gd name="T1" fmla="*/ 420 h 56"/>
                    <a:gd name="T2" fmla="*/ 225 w 59"/>
                    <a:gd name="T3" fmla="*/ 383 h 56"/>
                    <a:gd name="T4" fmla="*/ 0 w 59"/>
                    <a:gd name="T5" fmla="*/ 345 h 56"/>
                    <a:gd name="T6" fmla="*/ 150 w 59"/>
                    <a:gd name="T7" fmla="*/ 173 h 56"/>
                    <a:gd name="T8" fmla="*/ 293 w 59"/>
                    <a:gd name="T9" fmla="*/ 0 h 56"/>
                    <a:gd name="T10" fmla="*/ 368 w 59"/>
                    <a:gd name="T11" fmla="*/ 210 h 56"/>
                    <a:gd name="T12" fmla="*/ 443 w 59"/>
                    <a:gd name="T13" fmla="*/ 42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59" y="56"/>
                      </a:moveTo>
                      <a:lnTo>
                        <a:pt x="30" y="51"/>
                      </a:lnTo>
                      <a:lnTo>
                        <a:pt x="0" y="46"/>
                      </a:lnTo>
                      <a:lnTo>
                        <a:pt x="20" y="23"/>
                      </a:lnTo>
                      <a:lnTo>
                        <a:pt x="39" y="0"/>
                      </a:lnTo>
                      <a:lnTo>
                        <a:pt x="49" y="28"/>
                      </a:lnTo>
                      <a:lnTo>
                        <a:pt x="59" y="56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084" name="Freeform 199"/>
                <p:cNvSpPr>
                  <a:spLocks noChangeAspect="1" noEditPoints="1"/>
                </p:cNvSpPr>
                <p:nvPr/>
              </p:nvSpPr>
              <p:spPr bwMode="auto">
                <a:xfrm>
                  <a:off x="4919" y="7380"/>
                  <a:ext cx="503" cy="480"/>
                </a:xfrm>
                <a:custGeom>
                  <a:avLst/>
                  <a:gdLst>
                    <a:gd name="T0" fmla="*/ 473 w 67"/>
                    <a:gd name="T1" fmla="*/ 480 h 64"/>
                    <a:gd name="T2" fmla="*/ 248 w 67"/>
                    <a:gd name="T3" fmla="*/ 435 h 64"/>
                    <a:gd name="T4" fmla="*/ 255 w 67"/>
                    <a:gd name="T5" fmla="*/ 405 h 64"/>
                    <a:gd name="T6" fmla="*/ 480 w 67"/>
                    <a:gd name="T7" fmla="*/ 442 h 64"/>
                    <a:gd name="T8" fmla="*/ 473 w 67"/>
                    <a:gd name="T9" fmla="*/ 480 h 64"/>
                    <a:gd name="T10" fmla="*/ 248 w 67"/>
                    <a:gd name="T11" fmla="*/ 435 h 64"/>
                    <a:gd name="T12" fmla="*/ 30 w 67"/>
                    <a:gd name="T13" fmla="*/ 397 h 64"/>
                    <a:gd name="T14" fmla="*/ 38 w 67"/>
                    <a:gd name="T15" fmla="*/ 360 h 64"/>
                    <a:gd name="T16" fmla="*/ 255 w 67"/>
                    <a:gd name="T17" fmla="*/ 405 h 64"/>
                    <a:gd name="T18" fmla="*/ 248 w 67"/>
                    <a:gd name="T19" fmla="*/ 435 h 64"/>
                    <a:gd name="T20" fmla="*/ 30 w 67"/>
                    <a:gd name="T21" fmla="*/ 397 h 64"/>
                    <a:gd name="T22" fmla="*/ 0 w 67"/>
                    <a:gd name="T23" fmla="*/ 397 h 64"/>
                    <a:gd name="T24" fmla="*/ 23 w 67"/>
                    <a:gd name="T25" fmla="*/ 367 h 64"/>
                    <a:gd name="T26" fmla="*/ 30 w 67"/>
                    <a:gd name="T27" fmla="*/ 382 h 64"/>
                    <a:gd name="T28" fmla="*/ 30 w 67"/>
                    <a:gd name="T29" fmla="*/ 397 h 64"/>
                    <a:gd name="T30" fmla="*/ 23 w 67"/>
                    <a:gd name="T31" fmla="*/ 367 h 64"/>
                    <a:gd name="T32" fmla="*/ 165 w 67"/>
                    <a:gd name="T33" fmla="*/ 195 h 64"/>
                    <a:gd name="T34" fmla="*/ 188 w 67"/>
                    <a:gd name="T35" fmla="*/ 217 h 64"/>
                    <a:gd name="T36" fmla="*/ 45 w 67"/>
                    <a:gd name="T37" fmla="*/ 390 h 64"/>
                    <a:gd name="T38" fmla="*/ 23 w 67"/>
                    <a:gd name="T39" fmla="*/ 367 h 64"/>
                    <a:gd name="T40" fmla="*/ 165 w 67"/>
                    <a:gd name="T41" fmla="*/ 195 h 64"/>
                    <a:gd name="T42" fmla="*/ 308 w 67"/>
                    <a:gd name="T43" fmla="*/ 22 h 64"/>
                    <a:gd name="T44" fmla="*/ 338 w 67"/>
                    <a:gd name="T45" fmla="*/ 52 h 64"/>
                    <a:gd name="T46" fmla="*/ 188 w 67"/>
                    <a:gd name="T47" fmla="*/ 217 h 64"/>
                    <a:gd name="T48" fmla="*/ 165 w 67"/>
                    <a:gd name="T49" fmla="*/ 195 h 64"/>
                    <a:gd name="T50" fmla="*/ 308 w 67"/>
                    <a:gd name="T51" fmla="*/ 22 h 64"/>
                    <a:gd name="T52" fmla="*/ 330 w 67"/>
                    <a:gd name="T53" fmla="*/ 0 h 64"/>
                    <a:gd name="T54" fmla="*/ 338 w 67"/>
                    <a:gd name="T55" fmla="*/ 30 h 64"/>
                    <a:gd name="T56" fmla="*/ 323 w 67"/>
                    <a:gd name="T57" fmla="*/ 37 h 64"/>
                    <a:gd name="T58" fmla="*/ 308 w 67"/>
                    <a:gd name="T59" fmla="*/ 22 h 64"/>
                    <a:gd name="T60" fmla="*/ 338 w 67"/>
                    <a:gd name="T61" fmla="*/ 30 h 64"/>
                    <a:gd name="T62" fmla="*/ 413 w 67"/>
                    <a:gd name="T63" fmla="*/ 240 h 64"/>
                    <a:gd name="T64" fmla="*/ 383 w 67"/>
                    <a:gd name="T65" fmla="*/ 255 h 64"/>
                    <a:gd name="T66" fmla="*/ 308 w 67"/>
                    <a:gd name="T67" fmla="*/ 45 h 64"/>
                    <a:gd name="T68" fmla="*/ 338 w 67"/>
                    <a:gd name="T69" fmla="*/ 30 h 64"/>
                    <a:gd name="T70" fmla="*/ 413 w 67"/>
                    <a:gd name="T71" fmla="*/ 240 h 64"/>
                    <a:gd name="T72" fmla="*/ 495 w 67"/>
                    <a:gd name="T73" fmla="*/ 450 h 64"/>
                    <a:gd name="T74" fmla="*/ 458 w 67"/>
                    <a:gd name="T75" fmla="*/ 465 h 64"/>
                    <a:gd name="T76" fmla="*/ 383 w 67"/>
                    <a:gd name="T77" fmla="*/ 255 h 64"/>
                    <a:gd name="T78" fmla="*/ 413 w 67"/>
                    <a:gd name="T79" fmla="*/ 240 h 64"/>
                    <a:gd name="T80" fmla="*/ 495 w 67"/>
                    <a:gd name="T81" fmla="*/ 450 h 64"/>
                    <a:gd name="T82" fmla="*/ 503 w 67"/>
                    <a:gd name="T83" fmla="*/ 480 h 64"/>
                    <a:gd name="T84" fmla="*/ 473 w 67"/>
                    <a:gd name="T85" fmla="*/ 480 h 64"/>
                    <a:gd name="T86" fmla="*/ 473 w 67"/>
                    <a:gd name="T87" fmla="*/ 457 h 64"/>
                    <a:gd name="T88" fmla="*/ 495 w 67"/>
                    <a:gd name="T89" fmla="*/ 450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63" y="64"/>
                      </a:moveTo>
                      <a:lnTo>
                        <a:pt x="33" y="58"/>
                      </a:lnTo>
                      <a:lnTo>
                        <a:pt x="34" y="54"/>
                      </a:lnTo>
                      <a:lnTo>
                        <a:pt x="64" y="59"/>
                      </a:lnTo>
                      <a:lnTo>
                        <a:pt x="63" y="64"/>
                      </a:lnTo>
                      <a:close/>
                      <a:moveTo>
                        <a:pt x="33" y="58"/>
                      </a:moveTo>
                      <a:lnTo>
                        <a:pt x="4" y="53"/>
                      </a:lnTo>
                      <a:lnTo>
                        <a:pt x="5" y="48"/>
                      </a:lnTo>
                      <a:lnTo>
                        <a:pt x="34" y="54"/>
                      </a:lnTo>
                      <a:lnTo>
                        <a:pt x="33" y="58"/>
                      </a:lnTo>
                      <a:close/>
                      <a:moveTo>
                        <a:pt x="4" y="53"/>
                      </a:moveTo>
                      <a:lnTo>
                        <a:pt x="0" y="53"/>
                      </a:lnTo>
                      <a:lnTo>
                        <a:pt x="3" y="49"/>
                      </a:lnTo>
                      <a:lnTo>
                        <a:pt x="4" y="51"/>
                      </a:lnTo>
                      <a:lnTo>
                        <a:pt x="4" y="53"/>
                      </a:lnTo>
                      <a:close/>
                      <a:moveTo>
                        <a:pt x="3" y="49"/>
                      </a:moveTo>
                      <a:lnTo>
                        <a:pt x="22" y="26"/>
                      </a:lnTo>
                      <a:lnTo>
                        <a:pt x="25" y="29"/>
                      </a:lnTo>
                      <a:lnTo>
                        <a:pt x="6" y="52"/>
                      </a:lnTo>
                      <a:lnTo>
                        <a:pt x="3" y="49"/>
                      </a:lnTo>
                      <a:close/>
                      <a:moveTo>
                        <a:pt x="22" y="26"/>
                      </a:moveTo>
                      <a:lnTo>
                        <a:pt x="41" y="3"/>
                      </a:lnTo>
                      <a:lnTo>
                        <a:pt x="45" y="7"/>
                      </a:lnTo>
                      <a:lnTo>
                        <a:pt x="25" y="29"/>
                      </a:lnTo>
                      <a:lnTo>
                        <a:pt x="22" y="26"/>
                      </a:lnTo>
                      <a:close/>
                      <a:moveTo>
                        <a:pt x="41" y="3"/>
                      </a:moveTo>
                      <a:lnTo>
                        <a:pt x="44" y="0"/>
                      </a:lnTo>
                      <a:lnTo>
                        <a:pt x="45" y="4"/>
                      </a:lnTo>
                      <a:lnTo>
                        <a:pt x="43" y="5"/>
                      </a:lnTo>
                      <a:lnTo>
                        <a:pt x="41" y="3"/>
                      </a:lnTo>
                      <a:close/>
                      <a:moveTo>
                        <a:pt x="45" y="4"/>
                      </a:moveTo>
                      <a:lnTo>
                        <a:pt x="55" y="32"/>
                      </a:lnTo>
                      <a:lnTo>
                        <a:pt x="51" y="34"/>
                      </a:lnTo>
                      <a:lnTo>
                        <a:pt x="41" y="6"/>
                      </a:lnTo>
                      <a:lnTo>
                        <a:pt x="45" y="4"/>
                      </a:lnTo>
                      <a:close/>
                      <a:moveTo>
                        <a:pt x="55" y="32"/>
                      </a:moveTo>
                      <a:lnTo>
                        <a:pt x="66" y="60"/>
                      </a:lnTo>
                      <a:lnTo>
                        <a:pt x="61" y="62"/>
                      </a:lnTo>
                      <a:lnTo>
                        <a:pt x="51" y="34"/>
                      </a:lnTo>
                      <a:lnTo>
                        <a:pt x="55" y="32"/>
                      </a:lnTo>
                      <a:close/>
                      <a:moveTo>
                        <a:pt x="66" y="60"/>
                      </a:moveTo>
                      <a:lnTo>
                        <a:pt x="67" y="64"/>
                      </a:lnTo>
                      <a:lnTo>
                        <a:pt x="63" y="64"/>
                      </a:lnTo>
                      <a:lnTo>
                        <a:pt x="63" y="61"/>
                      </a:lnTo>
                      <a:lnTo>
                        <a:pt x="66" y="6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085" name="Freeform 200"/>
                <p:cNvSpPr>
                  <a:spLocks noChangeAspect="1"/>
                </p:cNvSpPr>
                <p:nvPr/>
              </p:nvSpPr>
              <p:spPr bwMode="auto">
                <a:xfrm>
                  <a:off x="4957" y="7455"/>
                  <a:ext cx="218" cy="210"/>
                </a:xfrm>
                <a:custGeom>
                  <a:avLst/>
                  <a:gdLst>
                    <a:gd name="T0" fmla="*/ 0 w 29"/>
                    <a:gd name="T1" fmla="*/ 0 h 28"/>
                    <a:gd name="T2" fmla="*/ 113 w 29"/>
                    <a:gd name="T3" fmla="*/ 15 h 28"/>
                    <a:gd name="T4" fmla="*/ 218 w 29"/>
                    <a:gd name="T5" fmla="*/ 38 h 28"/>
                    <a:gd name="T6" fmla="*/ 150 w 29"/>
                    <a:gd name="T7" fmla="*/ 120 h 28"/>
                    <a:gd name="T8" fmla="*/ 75 w 29"/>
                    <a:gd name="T9" fmla="*/ 210 h 28"/>
                    <a:gd name="T10" fmla="*/ 38 w 29"/>
                    <a:gd name="T11" fmla="*/ 105 h 28"/>
                    <a:gd name="T12" fmla="*/ 0 w 29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0" y="0"/>
                      </a:moveTo>
                      <a:lnTo>
                        <a:pt x="15" y="2"/>
                      </a:lnTo>
                      <a:lnTo>
                        <a:pt x="29" y="5"/>
                      </a:lnTo>
                      <a:lnTo>
                        <a:pt x="20" y="16"/>
                      </a:lnTo>
                      <a:lnTo>
                        <a:pt x="10" y="28"/>
                      </a:lnTo>
                      <a:lnTo>
                        <a:pt x="5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086" name="Freeform 201"/>
                <p:cNvSpPr>
                  <a:spLocks noChangeAspect="1" noEditPoints="1"/>
                </p:cNvSpPr>
                <p:nvPr/>
              </p:nvSpPr>
              <p:spPr bwMode="auto">
                <a:xfrm>
                  <a:off x="4927" y="7432"/>
                  <a:ext cx="285" cy="270"/>
                </a:xfrm>
                <a:custGeom>
                  <a:avLst/>
                  <a:gdLst>
                    <a:gd name="T0" fmla="*/ 30 w 38"/>
                    <a:gd name="T1" fmla="*/ 0 h 36"/>
                    <a:gd name="T2" fmla="*/ 143 w 38"/>
                    <a:gd name="T3" fmla="*/ 22 h 36"/>
                    <a:gd name="T4" fmla="*/ 135 w 38"/>
                    <a:gd name="T5" fmla="*/ 60 h 36"/>
                    <a:gd name="T6" fmla="*/ 22 w 38"/>
                    <a:gd name="T7" fmla="*/ 37 h 36"/>
                    <a:gd name="T8" fmla="*/ 30 w 38"/>
                    <a:gd name="T9" fmla="*/ 0 h 36"/>
                    <a:gd name="T10" fmla="*/ 143 w 38"/>
                    <a:gd name="T11" fmla="*/ 22 h 36"/>
                    <a:gd name="T12" fmla="*/ 255 w 38"/>
                    <a:gd name="T13" fmla="*/ 45 h 36"/>
                    <a:gd name="T14" fmla="*/ 248 w 38"/>
                    <a:gd name="T15" fmla="*/ 75 h 36"/>
                    <a:gd name="T16" fmla="*/ 135 w 38"/>
                    <a:gd name="T17" fmla="*/ 60 h 36"/>
                    <a:gd name="T18" fmla="*/ 143 w 38"/>
                    <a:gd name="T19" fmla="*/ 22 h 36"/>
                    <a:gd name="T20" fmla="*/ 255 w 38"/>
                    <a:gd name="T21" fmla="*/ 45 h 36"/>
                    <a:gd name="T22" fmla="*/ 285 w 38"/>
                    <a:gd name="T23" fmla="*/ 45 h 36"/>
                    <a:gd name="T24" fmla="*/ 263 w 38"/>
                    <a:gd name="T25" fmla="*/ 68 h 36"/>
                    <a:gd name="T26" fmla="*/ 248 w 38"/>
                    <a:gd name="T27" fmla="*/ 60 h 36"/>
                    <a:gd name="T28" fmla="*/ 255 w 38"/>
                    <a:gd name="T29" fmla="*/ 45 h 36"/>
                    <a:gd name="T30" fmla="*/ 263 w 38"/>
                    <a:gd name="T31" fmla="*/ 68 h 36"/>
                    <a:gd name="T32" fmla="*/ 195 w 38"/>
                    <a:gd name="T33" fmla="*/ 157 h 36"/>
                    <a:gd name="T34" fmla="*/ 165 w 38"/>
                    <a:gd name="T35" fmla="*/ 135 h 36"/>
                    <a:gd name="T36" fmla="*/ 232 w 38"/>
                    <a:gd name="T37" fmla="*/ 45 h 36"/>
                    <a:gd name="T38" fmla="*/ 263 w 38"/>
                    <a:gd name="T39" fmla="*/ 68 h 36"/>
                    <a:gd name="T40" fmla="*/ 195 w 38"/>
                    <a:gd name="T41" fmla="*/ 157 h 36"/>
                    <a:gd name="T42" fmla="*/ 120 w 38"/>
                    <a:gd name="T43" fmla="*/ 240 h 36"/>
                    <a:gd name="T44" fmla="*/ 90 w 38"/>
                    <a:gd name="T45" fmla="*/ 217 h 36"/>
                    <a:gd name="T46" fmla="*/ 165 w 38"/>
                    <a:gd name="T47" fmla="*/ 135 h 36"/>
                    <a:gd name="T48" fmla="*/ 195 w 38"/>
                    <a:gd name="T49" fmla="*/ 157 h 36"/>
                    <a:gd name="T50" fmla="*/ 120 w 38"/>
                    <a:gd name="T51" fmla="*/ 240 h 36"/>
                    <a:gd name="T52" fmla="*/ 97 w 38"/>
                    <a:gd name="T53" fmla="*/ 270 h 36"/>
                    <a:gd name="T54" fmla="*/ 90 w 38"/>
                    <a:gd name="T55" fmla="*/ 240 h 36"/>
                    <a:gd name="T56" fmla="*/ 105 w 38"/>
                    <a:gd name="T57" fmla="*/ 232 h 36"/>
                    <a:gd name="T58" fmla="*/ 120 w 38"/>
                    <a:gd name="T59" fmla="*/ 240 h 36"/>
                    <a:gd name="T60" fmla="*/ 90 w 38"/>
                    <a:gd name="T61" fmla="*/ 240 h 36"/>
                    <a:gd name="T62" fmla="*/ 52 w 38"/>
                    <a:gd name="T63" fmla="*/ 135 h 36"/>
                    <a:gd name="T64" fmla="*/ 82 w 38"/>
                    <a:gd name="T65" fmla="*/ 120 h 36"/>
                    <a:gd name="T66" fmla="*/ 120 w 38"/>
                    <a:gd name="T67" fmla="*/ 225 h 36"/>
                    <a:gd name="T68" fmla="*/ 90 w 38"/>
                    <a:gd name="T69" fmla="*/ 240 h 36"/>
                    <a:gd name="T70" fmla="*/ 52 w 38"/>
                    <a:gd name="T71" fmla="*/ 135 h 36"/>
                    <a:gd name="T72" fmla="*/ 15 w 38"/>
                    <a:gd name="T73" fmla="*/ 30 h 36"/>
                    <a:gd name="T74" fmla="*/ 45 w 38"/>
                    <a:gd name="T75" fmla="*/ 15 h 36"/>
                    <a:gd name="T76" fmla="*/ 82 w 38"/>
                    <a:gd name="T77" fmla="*/ 120 h 36"/>
                    <a:gd name="T78" fmla="*/ 52 w 38"/>
                    <a:gd name="T79" fmla="*/ 135 h 36"/>
                    <a:gd name="T80" fmla="*/ 15 w 38"/>
                    <a:gd name="T81" fmla="*/ 30 h 36"/>
                    <a:gd name="T82" fmla="*/ 0 w 38"/>
                    <a:gd name="T83" fmla="*/ 0 h 36"/>
                    <a:gd name="T84" fmla="*/ 30 w 38"/>
                    <a:gd name="T85" fmla="*/ 0 h 36"/>
                    <a:gd name="T86" fmla="*/ 30 w 38"/>
                    <a:gd name="T87" fmla="*/ 22 h 36"/>
                    <a:gd name="T88" fmla="*/ 15 w 38"/>
                    <a:gd name="T89" fmla="*/ 3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4" y="0"/>
                      </a:moveTo>
                      <a:lnTo>
                        <a:pt x="19" y="3"/>
                      </a:lnTo>
                      <a:lnTo>
                        <a:pt x="18" y="8"/>
                      </a:lnTo>
                      <a:lnTo>
                        <a:pt x="3" y="5"/>
                      </a:lnTo>
                      <a:lnTo>
                        <a:pt x="4" y="0"/>
                      </a:lnTo>
                      <a:close/>
                      <a:moveTo>
                        <a:pt x="19" y="3"/>
                      </a:moveTo>
                      <a:lnTo>
                        <a:pt x="34" y="6"/>
                      </a:lnTo>
                      <a:lnTo>
                        <a:pt x="33" y="10"/>
                      </a:lnTo>
                      <a:lnTo>
                        <a:pt x="18" y="8"/>
                      </a:lnTo>
                      <a:lnTo>
                        <a:pt x="19" y="3"/>
                      </a:lnTo>
                      <a:close/>
                      <a:moveTo>
                        <a:pt x="34" y="6"/>
                      </a:moveTo>
                      <a:lnTo>
                        <a:pt x="38" y="6"/>
                      </a:lnTo>
                      <a:lnTo>
                        <a:pt x="35" y="9"/>
                      </a:lnTo>
                      <a:lnTo>
                        <a:pt x="33" y="8"/>
                      </a:lnTo>
                      <a:lnTo>
                        <a:pt x="34" y="6"/>
                      </a:lnTo>
                      <a:close/>
                      <a:moveTo>
                        <a:pt x="35" y="9"/>
                      </a:moveTo>
                      <a:lnTo>
                        <a:pt x="26" y="21"/>
                      </a:lnTo>
                      <a:lnTo>
                        <a:pt x="22" y="18"/>
                      </a:lnTo>
                      <a:lnTo>
                        <a:pt x="31" y="6"/>
                      </a:lnTo>
                      <a:lnTo>
                        <a:pt x="35" y="9"/>
                      </a:lnTo>
                      <a:close/>
                      <a:moveTo>
                        <a:pt x="26" y="21"/>
                      </a:moveTo>
                      <a:lnTo>
                        <a:pt x="16" y="32"/>
                      </a:lnTo>
                      <a:lnTo>
                        <a:pt x="12" y="29"/>
                      </a:lnTo>
                      <a:lnTo>
                        <a:pt x="22" y="18"/>
                      </a:lnTo>
                      <a:lnTo>
                        <a:pt x="26" y="21"/>
                      </a:lnTo>
                      <a:close/>
                      <a:moveTo>
                        <a:pt x="16" y="32"/>
                      </a:moveTo>
                      <a:lnTo>
                        <a:pt x="13" y="36"/>
                      </a:lnTo>
                      <a:lnTo>
                        <a:pt x="12" y="32"/>
                      </a:lnTo>
                      <a:lnTo>
                        <a:pt x="14" y="31"/>
                      </a:lnTo>
                      <a:lnTo>
                        <a:pt x="16" y="32"/>
                      </a:lnTo>
                      <a:close/>
                      <a:moveTo>
                        <a:pt x="12" y="32"/>
                      </a:moveTo>
                      <a:lnTo>
                        <a:pt x="7" y="18"/>
                      </a:lnTo>
                      <a:lnTo>
                        <a:pt x="11" y="16"/>
                      </a:lnTo>
                      <a:lnTo>
                        <a:pt x="16" y="30"/>
                      </a:lnTo>
                      <a:lnTo>
                        <a:pt x="12" y="32"/>
                      </a:lnTo>
                      <a:close/>
                      <a:moveTo>
                        <a:pt x="7" y="18"/>
                      </a:moveTo>
                      <a:lnTo>
                        <a:pt x="2" y="4"/>
                      </a:lnTo>
                      <a:lnTo>
                        <a:pt x="6" y="2"/>
                      </a:lnTo>
                      <a:lnTo>
                        <a:pt x="11" y="16"/>
                      </a:lnTo>
                      <a:lnTo>
                        <a:pt x="7" y="18"/>
                      </a:lnTo>
                      <a:close/>
                      <a:moveTo>
                        <a:pt x="2" y="4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3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087" name="Freeform 202"/>
                <p:cNvSpPr>
                  <a:spLocks noChangeAspect="1"/>
                </p:cNvSpPr>
                <p:nvPr/>
              </p:nvSpPr>
              <p:spPr bwMode="auto">
                <a:xfrm>
                  <a:off x="5280" y="7515"/>
                  <a:ext cx="218" cy="210"/>
                </a:xfrm>
                <a:custGeom>
                  <a:avLst/>
                  <a:gdLst>
                    <a:gd name="T0" fmla="*/ 0 w 29"/>
                    <a:gd name="T1" fmla="*/ 0 h 28"/>
                    <a:gd name="T2" fmla="*/ 105 w 29"/>
                    <a:gd name="T3" fmla="*/ 23 h 28"/>
                    <a:gd name="T4" fmla="*/ 218 w 29"/>
                    <a:gd name="T5" fmla="*/ 38 h 28"/>
                    <a:gd name="T6" fmla="*/ 150 w 29"/>
                    <a:gd name="T7" fmla="*/ 128 h 28"/>
                    <a:gd name="T8" fmla="*/ 75 w 29"/>
                    <a:gd name="T9" fmla="*/ 210 h 28"/>
                    <a:gd name="T10" fmla="*/ 38 w 29"/>
                    <a:gd name="T11" fmla="*/ 105 h 28"/>
                    <a:gd name="T12" fmla="*/ 0 w 29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0" y="0"/>
                      </a:moveTo>
                      <a:lnTo>
                        <a:pt x="14" y="3"/>
                      </a:lnTo>
                      <a:lnTo>
                        <a:pt x="29" y="5"/>
                      </a:lnTo>
                      <a:lnTo>
                        <a:pt x="20" y="17"/>
                      </a:lnTo>
                      <a:lnTo>
                        <a:pt x="10" y="28"/>
                      </a:lnTo>
                      <a:lnTo>
                        <a:pt x="5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088" name="Freeform 203"/>
                <p:cNvSpPr>
                  <a:spLocks noChangeAspect="1" noEditPoints="1"/>
                </p:cNvSpPr>
                <p:nvPr/>
              </p:nvSpPr>
              <p:spPr bwMode="auto">
                <a:xfrm>
                  <a:off x="5250" y="7492"/>
                  <a:ext cx="285" cy="270"/>
                </a:xfrm>
                <a:custGeom>
                  <a:avLst/>
                  <a:gdLst>
                    <a:gd name="T0" fmla="*/ 30 w 38"/>
                    <a:gd name="T1" fmla="*/ 8 h 36"/>
                    <a:gd name="T2" fmla="*/ 143 w 38"/>
                    <a:gd name="T3" fmla="*/ 22 h 36"/>
                    <a:gd name="T4" fmla="*/ 135 w 38"/>
                    <a:gd name="T5" fmla="*/ 60 h 36"/>
                    <a:gd name="T6" fmla="*/ 22 w 38"/>
                    <a:gd name="T7" fmla="*/ 37 h 36"/>
                    <a:gd name="T8" fmla="*/ 30 w 38"/>
                    <a:gd name="T9" fmla="*/ 8 h 36"/>
                    <a:gd name="T10" fmla="*/ 143 w 38"/>
                    <a:gd name="T11" fmla="*/ 22 h 36"/>
                    <a:gd name="T12" fmla="*/ 255 w 38"/>
                    <a:gd name="T13" fmla="*/ 45 h 36"/>
                    <a:gd name="T14" fmla="*/ 248 w 38"/>
                    <a:gd name="T15" fmla="*/ 82 h 36"/>
                    <a:gd name="T16" fmla="*/ 135 w 38"/>
                    <a:gd name="T17" fmla="*/ 60 h 36"/>
                    <a:gd name="T18" fmla="*/ 143 w 38"/>
                    <a:gd name="T19" fmla="*/ 22 h 36"/>
                    <a:gd name="T20" fmla="*/ 255 w 38"/>
                    <a:gd name="T21" fmla="*/ 45 h 36"/>
                    <a:gd name="T22" fmla="*/ 285 w 38"/>
                    <a:gd name="T23" fmla="*/ 52 h 36"/>
                    <a:gd name="T24" fmla="*/ 263 w 38"/>
                    <a:gd name="T25" fmla="*/ 75 h 36"/>
                    <a:gd name="T26" fmla="*/ 248 w 38"/>
                    <a:gd name="T27" fmla="*/ 60 h 36"/>
                    <a:gd name="T28" fmla="*/ 255 w 38"/>
                    <a:gd name="T29" fmla="*/ 45 h 36"/>
                    <a:gd name="T30" fmla="*/ 263 w 38"/>
                    <a:gd name="T31" fmla="*/ 75 h 36"/>
                    <a:gd name="T32" fmla="*/ 187 w 38"/>
                    <a:gd name="T33" fmla="*/ 157 h 36"/>
                    <a:gd name="T34" fmla="*/ 165 w 38"/>
                    <a:gd name="T35" fmla="*/ 135 h 36"/>
                    <a:gd name="T36" fmla="*/ 232 w 38"/>
                    <a:gd name="T37" fmla="*/ 52 h 36"/>
                    <a:gd name="T38" fmla="*/ 263 w 38"/>
                    <a:gd name="T39" fmla="*/ 75 h 36"/>
                    <a:gd name="T40" fmla="*/ 187 w 38"/>
                    <a:gd name="T41" fmla="*/ 157 h 36"/>
                    <a:gd name="T42" fmla="*/ 120 w 38"/>
                    <a:gd name="T43" fmla="*/ 248 h 36"/>
                    <a:gd name="T44" fmla="*/ 90 w 38"/>
                    <a:gd name="T45" fmla="*/ 225 h 36"/>
                    <a:gd name="T46" fmla="*/ 165 w 38"/>
                    <a:gd name="T47" fmla="*/ 135 h 36"/>
                    <a:gd name="T48" fmla="*/ 187 w 38"/>
                    <a:gd name="T49" fmla="*/ 157 h 36"/>
                    <a:gd name="T50" fmla="*/ 120 w 38"/>
                    <a:gd name="T51" fmla="*/ 248 h 36"/>
                    <a:gd name="T52" fmla="*/ 97 w 38"/>
                    <a:gd name="T53" fmla="*/ 270 h 36"/>
                    <a:gd name="T54" fmla="*/ 90 w 38"/>
                    <a:gd name="T55" fmla="*/ 240 h 36"/>
                    <a:gd name="T56" fmla="*/ 105 w 38"/>
                    <a:gd name="T57" fmla="*/ 232 h 36"/>
                    <a:gd name="T58" fmla="*/ 120 w 38"/>
                    <a:gd name="T59" fmla="*/ 248 h 36"/>
                    <a:gd name="T60" fmla="*/ 90 w 38"/>
                    <a:gd name="T61" fmla="*/ 240 h 36"/>
                    <a:gd name="T62" fmla="*/ 52 w 38"/>
                    <a:gd name="T63" fmla="*/ 135 h 36"/>
                    <a:gd name="T64" fmla="*/ 82 w 38"/>
                    <a:gd name="T65" fmla="*/ 120 h 36"/>
                    <a:gd name="T66" fmla="*/ 120 w 38"/>
                    <a:gd name="T67" fmla="*/ 225 h 36"/>
                    <a:gd name="T68" fmla="*/ 90 w 38"/>
                    <a:gd name="T69" fmla="*/ 240 h 36"/>
                    <a:gd name="T70" fmla="*/ 52 w 38"/>
                    <a:gd name="T71" fmla="*/ 135 h 36"/>
                    <a:gd name="T72" fmla="*/ 8 w 38"/>
                    <a:gd name="T73" fmla="*/ 30 h 36"/>
                    <a:gd name="T74" fmla="*/ 45 w 38"/>
                    <a:gd name="T75" fmla="*/ 15 h 36"/>
                    <a:gd name="T76" fmla="*/ 82 w 38"/>
                    <a:gd name="T77" fmla="*/ 120 h 36"/>
                    <a:gd name="T78" fmla="*/ 52 w 38"/>
                    <a:gd name="T79" fmla="*/ 135 h 36"/>
                    <a:gd name="T80" fmla="*/ 8 w 38"/>
                    <a:gd name="T81" fmla="*/ 30 h 36"/>
                    <a:gd name="T82" fmla="*/ 0 w 38"/>
                    <a:gd name="T83" fmla="*/ 0 h 36"/>
                    <a:gd name="T84" fmla="*/ 30 w 38"/>
                    <a:gd name="T85" fmla="*/ 8 h 36"/>
                    <a:gd name="T86" fmla="*/ 30 w 38"/>
                    <a:gd name="T87" fmla="*/ 22 h 36"/>
                    <a:gd name="T88" fmla="*/ 8 w 38"/>
                    <a:gd name="T89" fmla="*/ 3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4" y="1"/>
                      </a:moveTo>
                      <a:lnTo>
                        <a:pt x="19" y="3"/>
                      </a:lnTo>
                      <a:lnTo>
                        <a:pt x="18" y="8"/>
                      </a:lnTo>
                      <a:lnTo>
                        <a:pt x="3" y="5"/>
                      </a:lnTo>
                      <a:lnTo>
                        <a:pt x="4" y="1"/>
                      </a:lnTo>
                      <a:close/>
                      <a:moveTo>
                        <a:pt x="19" y="3"/>
                      </a:moveTo>
                      <a:lnTo>
                        <a:pt x="34" y="6"/>
                      </a:lnTo>
                      <a:lnTo>
                        <a:pt x="33" y="11"/>
                      </a:lnTo>
                      <a:lnTo>
                        <a:pt x="18" y="8"/>
                      </a:lnTo>
                      <a:lnTo>
                        <a:pt x="19" y="3"/>
                      </a:lnTo>
                      <a:close/>
                      <a:moveTo>
                        <a:pt x="34" y="6"/>
                      </a:moveTo>
                      <a:lnTo>
                        <a:pt x="38" y="7"/>
                      </a:lnTo>
                      <a:lnTo>
                        <a:pt x="35" y="10"/>
                      </a:lnTo>
                      <a:lnTo>
                        <a:pt x="33" y="8"/>
                      </a:lnTo>
                      <a:lnTo>
                        <a:pt x="34" y="6"/>
                      </a:lnTo>
                      <a:close/>
                      <a:moveTo>
                        <a:pt x="35" y="10"/>
                      </a:moveTo>
                      <a:lnTo>
                        <a:pt x="25" y="21"/>
                      </a:lnTo>
                      <a:lnTo>
                        <a:pt x="22" y="18"/>
                      </a:lnTo>
                      <a:lnTo>
                        <a:pt x="31" y="7"/>
                      </a:lnTo>
                      <a:lnTo>
                        <a:pt x="35" y="10"/>
                      </a:lnTo>
                      <a:close/>
                      <a:moveTo>
                        <a:pt x="25" y="21"/>
                      </a:moveTo>
                      <a:lnTo>
                        <a:pt x="16" y="33"/>
                      </a:lnTo>
                      <a:lnTo>
                        <a:pt x="12" y="30"/>
                      </a:lnTo>
                      <a:lnTo>
                        <a:pt x="22" y="18"/>
                      </a:lnTo>
                      <a:lnTo>
                        <a:pt x="25" y="21"/>
                      </a:lnTo>
                      <a:close/>
                      <a:moveTo>
                        <a:pt x="16" y="33"/>
                      </a:moveTo>
                      <a:lnTo>
                        <a:pt x="13" y="36"/>
                      </a:lnTo>
                      <a:lnTo>
                        <a:pt x="12" y="32"/>
                      </a:lnTo>
                      <a:lnTo>
                        <a:pt x="14" y="31"/>
                      </a:lnTo>
                      <a:lnTo>
                        <a:pt x="16" y="33"/>
                      </a:lnTo>
                      <a:close/>
                      <a:moveTo>
                        <a:pt x="12" y="32"/>
                      </a:moveTo>
                      <a:lnTo>
                        <a:pt x="7" y="18"/>
                      </a:lnTo>
                      <a:lnTo>
                        <a:pt x="11" y="16"/>
                      </a:lnTo>
                      <a:lnTo>
                        <a:pt x="16" y="30"/>
                      </a:lnTo>
                      <a:lnTo>
                        <a:pt x="12" y="32"/>
                      </a:lnTo>
                      <a:close/>
                      <a:moveTo>
                        <a:pt x="7" y="18"/>
                      </a:moveTo>
                      <a:lnTo>
                        <a:pt x="1" y="4"/>
                      </a:lnTo>
                      <a:lnTo>
                        <a:pt x="6" y="2"/>
                      </a:lnTo>
                      <a:lnTo>
                        <a:pt x="11" y="16"/>
                      </a:lnTo>
                      <a:lnTo>
                        <a:pt x="7" y="18"/>
                      </a:lnTo>
                      <a:close/>
                      <a:moveTo>
                        <a:pt x="1" y="4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089" name="Freeform 204"/>
                <p:cNvSpPr>
                  <a:spLocks noChangeAspect="1"/>
                </p:cNvSpPr>
                <p:nvPr/>
              </p:nvSpPr>
              <p:spPr bwMode="auto">
                <a:xfrm>
                  <a:off x="4536" y="7890"/>
                  <a:ext cx="443" cy="428"/>
                </a:xfrm>
                <a:custGeom>
                  <a:avLst/>
                  <a:gdLst>
                    <a:gd name="T0" fmla="*/ 293 w 59"/>
                    <a:gd name="T1" fmla="*/ 0 h 57"/>
                    <a:gd name="T2" fmla="*/ 368 w 59"/>
                    <a:gd name="T3" fmla="*/ 218 h 57"/>
                    <a:gd name="T4" fmla="*/ 443 w 59"/>
                    <a:gd name="T5" fmla="*/ 428 h 57"/>
                    <a:gd name="T6" fmla="*/ 225 w 59"/>
                    <a:gd name="T7" fmla="*/ 383 h 57"/>
                    <a:gd name="T8" fmla="*/ 0 w 59"/>
                    <a:gd name="T9" fmla="*/ 345 h 57"/>
                    <a:gd name="T10" fmla="*/ 143 w 59"/>
                    <a:gd name="T11" fmla="*/ 173 h 57"/>
                    <a:gd name="T12" fmla="*/ 293 w 59"/>
                    <a:gd name="T13" fmla="*/ 0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7"/>
                    <a:gd name="T23" fmla="*/ 59 w 59"/>
                    <a:gd name="T24" fmla="*/ 57 h 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7">
                      <a:moveTo>
                        <a:pt x="39" y="0"/>
                      </a:moveTo>
                      <a:lnTo>
                        <a:pt x="49" y="29"/>
                      </a:lnTo>
                      <a:lnTo>
                        <a:pt x="59" y="57"/>
                      </a:lnTo>
                      <a:lnTo>
                        <a:pt x="30" y="51"/>
                      </a:lnTo>
                      <a:lnTo>
                        <a:pt x="0" y="46"/>
                      </a:lnTo>
                      <a:lnTo>
                        <a:pt x="19" y="23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090" name="Freeform 205"/>
                <p:cNvSpPr>
                  <a:spLocks noChangeAspect="1" noEditPoints="1"/>
                </p:cNvSpPr>
                <p:nvPr/>
              </p:nvSpPr>
              <p:spPr bwMode="auto">
                <a:xfrm>
                  <a:off x="4506" y="7860"/>
                  <a:ext cx="503" cy="480"/>
                </a:xfrm>
                <a:custGeom>
                  <a:avLst/>
                  <a:gdLst>
                    <a:gd name="T0" fmla="*/ 338 w 67"/>
                    <a:gd name="T1" fmla="*/ 30 h 64"/>
                    <a:gd name="T2" fmla="*/ 413 w 67"/>
                    <a:gd name="T3" fmla="*/ 240 h 64"/>
                    <a:gd name="T4" fmla="*/ 383 w 67"/>
                    <a:gd name="T5" fmla="*/ 247 h 64"/>
                    <a:gd name="T6" fmla="*/ 300 w 67"/>
                    <a:gd name="T7" fmla="*/ 37 h 64"/>
                    <a:gd name="T8" fmla="*/ 338 w 67"/>
                    <a:gd name="T9" fmla="*/ 30 h 64"/>
                    <a:gd name="T10" fmla="*/ 413 w 67"/>
                    <a:gd name="T11" fmla="*/ 240 h 64"/>
                    <a:gd name="T12" fmla="*/ 488 w 67"/>
                    <a:gd name="T13" fmla="*/ 450 h 64"/>
                    <a:gd name="T14" fmla="*/ 458 w 67"/>
                    <a:gd name="T15" fmla="*/ 457 h 64"/>
                    <a:gd name="T16" fmla="*/ 383 w 67"/>
                    <a:gd name="T17" fmla="*/ 247 h 64"/>
                    <a:gd name="T18" fmla="*/ 413 w 67"/>
                    <a:gd name="T19" fmla="*/ 240 h 64"/>
                    <a:gd name="T20" fmla="*/ 488 w 67"/>
                    <a:gd name="T21" fmla="*/ 450 h 64"/>
                    <a:gd name="T22" fmla="*/ 503 w 67"/>
                    <a:gd name="T23" fmla="*/ 480 h 64"/>
                    <a:gd name="T24" fmla="*/ 473 w 67"/>
                    <a:gd name="T25" fmla="*/ 472 h 64"/>
                    <a:gd name="T26" fmla="*/ 473 w 67"/>
                    <a:gd name="T27" fmla="*/ 457 h 64"/>
                    <a:gd name="T28" fmla="*/ 488 w 67"/>
                    <a:gd name="T29" fmla="*/ 450 h 64"/>
                    <a:gd name="T30" fmla="*/ 473 w 67"/>
                    <a:gd name="T31" fmla="*/ 472 h 64"/>
                    <a:gd name="T32" fmla="*/ 248 w 67"/>
                    <a:gd name="T33" fmla="*/ 435 h 64"/>
                    <a:gd name="T34" fmla="*/ 255 w 67"/>
                    <a:gd name="T35" fmla="*/ 397 h 64"/>
                    <a:gd name="T36" fmla="*/ 480 w 67"/>
                    <a:gd name="T37" fmla="*/ 435 h 64"/>
                    <a:gd name="T38" fmla="*/ 473 w 67"/>
                    <a:gd name="T39" fmla="*/ 472 h 64"/>
                    <a:gd name="T40" fmla="*/ 248 w 67"/>
                    <a:gd name="T41" fmla="*/ 435 h 64"/>
                    <a:gd name="T42" fmla="*/ 30 w 67"/>
                    <a:gd name="T43" fmla="*/ 397 h 64"/>
                    <a:gd name="T44" fmla="*/ 38 w 67"/>
                    <a:gd name="T45" fmla="*/ 360 h 64"/>
                    <a:gd name="T46" fmla="*/ 255 w 67"/>
                    <a:gd name="T47" fmla="*/ 397 h 64"/>
                    <a:gd name="T48" fmla="*/ 248 w 67"/>
                    <a:gd name="T49" fmla="*/ 435 h 64"/>
                    <a:gd name="T50" fmla="*/ 30 w 67"/>
                    <a:gd name="T51" fmla="*/ 397 h 64"/>
                    <a:gd name="T52" fmla="*/ 0 w 67"/>
                    <a:gd name="T53" fmla="*/ 390 h 64"/>
                    <a:gd name="T54" fmla="*/ 15 w 67"/>
                    <a:gd name="T55" fmla="*/ 367 h 64"/>
                    <a:gd name="T56" fmla="*/ 30 w 67"/>
                    <a:gd name="T57" fmla="*/ 375 h 64"/>
                    <a:gd name="T58" fmla="*/ 30 w 67"/>
                    <a:gd name="T59" fmla="*/ 397 h 64"/>
                    <a:gd name="T60" fmla="*/ 15 w 67"/>
                    <a:gd name="T61" fmla="*/ 367 h 64"/>
                    <a:gd name="T62" fmla="*/ 165 w 67"/>
                    <a:gd name="T63" fmla="*/ 195 h 64"/>
                    <a:gd name="T64" fmla="*/ 188 w 67"/>
                    <a:gd name="T65" fmla="*/ 217 h 64"/>
                    <a:gd name="T66" fmla="*/ 45 w 67"/>
                    <a:gd name="T67" fmla="*/ 390 h 64"/>
                    <a:gd name="T68" fmla="*/ 15 w 67"/>
                    <a:gd name="T69" fmla="*/ 367 h 64"/>
                    <a:gd name="T70" fmla="*/ 165 w 67"/>
                    <a:gd name="T71" fmla="*/ 195 h 64"/>
                    <a:gd name="T72" fmla="*/ 308 w 67"/>
                    <a:gd name="T73" fmla="*/ 22 h 64"/>
                    <a:gd name="T74" fmla="*/ 330 w 67"/>
                    <a:gd name="T75" fmla="*/ 45 h 64"/>
                    <a:gd name="T76" fmla="*/ 188 w 67"/>
                    <a:gd name="T77" fmla="*/ 217 h 64"/>
                    <a:gd name="T78" fmla="*/ 165 w 67"/>
                    <a:gd name="T79" fmla="*/ 195 h 64"/>
                    <a:gd name="T80" fmla="*/ 308 w 67"/>
                    <a:gd name="T81" fmla="*/ 22 h 64"/>
                    <a:gd name="T82" fmla="*/ 323 w 67"/>
                    <a:gd name="T83" fmla="*/ 0 h 64"/>
                    <a:gd name="T84" fmla="*/ 338 w 67"/>
                    <a:gd name="T85" fmla="*/ 30 h 64"/>
                    <a:gd name="T86" fmla="*/ 323 w 67"/>
                    <a:gd name="T87" fmla="*/ 30 h 64"/>
                    <a:gd name="T88" fmla="*/ 308 w 67"/>
                    <a:gd name="T89" fmla="*/ 22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45" y="4"/>
                      </a:moveTo>
                      <a:lnTo>
                        <a:pt x="55" y="32"/>
                      </a:lnTo>
                      <a:lnTo>
                        <a:pt x="51" y="33"/>
                      </a:lnTo>
                      <a:lnTo>
                        <a:pt x="40" y="5"/>
                      </a:lnTo>
                      <a:lnTo>
                        <a:pt x="45" y="4"/>
                      </a:lnTo>
                      <a:close/>
                      <a:moveTo>
                        <a:pt x="55" y="32"/>
                      </a:moveTo>
                      <a:lnTo>
                        <a:pt x="65" y="60"/>
                      </a:lnTo>
                      <a:lnTo>
                        <a:pt x="61" y="61"/>
                      </a:lnTo>
                      <a:lnTo>
                        <a:pt x="51" y="33"/>
                      </a:lnTo>
                      <a:lnTo>
                        <a:pt x="55" y="32"/>
                      </a:lnTo>
                      <a:close/>
                      <a:moveTo>
                        <a:pt x="65" y="60"/>
                      </a:moveTo>
                      <a:lnTo>
                        <a:pt x="67" y="64"/>
                      </a:lnTo>
                      <a:lnTo>
                        <a:pt x="63" y="63"/>
                      </a:lnTo>
                      <a:lnTo>
                        <a:pt x="63" y="61"/>
                      </a:lnTo>
                      <a:lnTo>
                        <a:pt x="65" y="60"/>
                      </a:lnTo>
                      <a:close/>
                      <a:moveTo>
                        <a:pt x="63" y="63"/>
                      </a:moveTo>
                      <a:lnTo>
                        <a:pt x="33" y="58"/>
                      </a:lnTo>
                      <a:lnTo>
                        <a:pt x="34" y="53"/>
                      </a:lnTo>
                      <a:lnTo>
                        <a:pt x="64" y="58"/>
                      </a:lnTo>
                      <a:lnTo>
                        <a:pt x="63" y="63"/>
                      </a:lnTo>
                      <a:close/>
                      <a:moveTo>
                        <a:pt x="33" y="58"/>
                      </a:moveTo>
                      <a:lnTo>
                        <a:pt x="4" y="53"/>
                      </a:lnTo>
                      <a:lnTo>
                        <a:pt x="5" y="48"/>
                      </a:lnTo>
                      <a:lnTo>
                        <a:pt x="34" y="53"/>
                      </a:lnTo>
                      <a:lnTo>
                        <a:pt x="33" y="58"/>
                      </a:lnTo>
                      <a:close/>
                      <a:moveTo>
                        <a:pt x="4" y="53"/>
                      </a:moveTo>
                      <a:lnTo>
                        <a:pt x="0" y="52"/>
                      </a:lnTo>
                      <a:lnTo>
                        <a:pt x="2" y="49"/>
                      </a:lnTo>
                      <a:lnTo>
                        <a:pt x="4" y="50"/>
                      </a:lnTo>
                      <a:lnTo>
                        <a:pt x="4" y="53"/>
                      </a:lnTo>
                      <a:close/>
                      <a:moveTo>
                        <a:pt x="2" y="49"/>
                      </a:moveTo>
                      <a:lnTo>
                        <a:pt x="22" y="26"/>
                      </a:lnTo>
                      <a:lnTo>
                        <a:pt x="25" y="29"/>
                      </a:lnTo>
                      <a:lnTo>
                        <a:pt x="6" y="52"/>
                      </a:lnTo>
                      <a:lnTo>
                        <a:pt x="2" y="49"/>
                      </a:lnTo>
                      <a:close/>
                      <a:moveTo>
                        <a:pt x="22" y="26"/>
                      </a:moveTo>
                      <a:lnTo>
                        <a:pt x="41" y="3"/>
                      </a:lnTo>
                      <a:lnTo>
                        <a:pt x="44" y="6"/>
                      </a:lnTo>
                      <a:lnTo>
                        <a:pt x="25" y="29"/>
                      </a:lnTo>
                      <a:lnTo>
                        <a:pt x="22" y="26"/>
                      </a:lnTo>
                      <a:close/>
                      <a:moveTo>
                        <a:pt x="41" y="3"/>
                      </a:moveTo>
                      <a:lnTo>
                        <a:pt x="43" y="0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3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091" name="Freeform 206"/>
                <p:cNvSpPr>
                  <a:spLocks noChangeAspect="1"/>
                </p:cNvSpPr>
                <p:nvPr/>
              </p:nvSpPr>
              <p:spPr bwMode="auto">
                <a:xfrm>
                  <a:off x="4634" y="8258"/>
                  <a:ext cx="218" cy="210"/>
                </a:xfrm>
                <a:custGeom>
                  <a:avLst/>
                  <a:gdLst>
                    <a:gd name="T0" fmla="*/ 75 w 29"/>
                    <a:gd name="T1" fmla="*/ 210 h 28"/>
                    <a:gd name="T2" fmla="*/ 38 w 29"/>
                    <a:gd name="T3" fmla="*/ 105 h 28"/>
                    <a:gd name="T4" fmla="*/ 0 w 29"/>
                    <a:gd name="T5" fmla="*/ 0 h 28"/>
                    <a:gd name="T6" fmla="*/ 113 w 29"/>
                    <a:gd name="T7" fmla="*/ 15 h 28"/>
                    <a:gd name="T8" fmla="*/ 218 w 29"/>
                    <a:gd name="T9" fmla="*/ 38 h 28"/>
                    <a:gd name="T10" fmla="*/ 150 w 29"/>
                    <a:gd name="T11" fmla="*/ 120 h 28"/>
                    <a:gd name="T12" fmla="*/ 75 w 29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10" y="28"/>
                      </a:moveTo>
                      <a:lnTo>
                        <a:pt x="5" y="14"/>
                      </a:lnTo>
                      <a:lnTo>
                        <a:pt x="0" y="0"/>
                      </a:lnTo>
                      <a:lnTo>
                        <a:pt x="15" y="2"/>
                      </a:lnTo>
                      <a:lnTo>
                        <a:pt x="29" y="5"/>
                      </a:lnTo>
                      <a:lnTo>
                        <a:pt x="20" y="16"/>
                      </a:lnTo>
                      <a:lnTo>
                        <a:pt x="10" y="28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092" name="Freeform 207"/>
                <p:cNvSpPr>
                  <a:spLocks noChangeAspect="1" noEditPoints="1"/>
                </p:cNvSpPr>
                <p:nvPr/>
              </p:nvSpPr>
              <p:spPr bwMode="auto">
                <a:xfrm>
                  <a:off x="4604" y="8235"/>
                  <a:ext cx="285" cy="270"/>
                </a:xfrm>
                <a:custGeom>
                  <a:avLst/>
                  <a:gdLst>
                    <a:gd name="T0" fmla="*/ 90 w 38"/>
                    <a:gd name="T1" fmla="*/ 240 h 36"/>
                    <a:gd name="T2" fmla="*/ 52 w 38"/>
                    <a:gd name="T3" fmla="*/ 135 h 36"/>
                    <a:gd name="T4" fmla="*/ 82 w 38"/>
                    <a:gd name="T5" fmla="*/ 120 h 36"/>
                    <a:gd name="T6" fmla="*/ 120 w 38"/>
                    <a:gd name="T7" fmla="*/ 225 h 36"/>
                    <a:gd name="T8" fmla="*/ 90 w 38"/>
                    <a:gd name="T9" fmla="*/ 240 h 36"/>
                    <a:gd name="T10" fmla="*/ 52 w 38"/>
                    <a:gd name="T11" fmla="*/ 135 h 36"/>
                    <a:gd name="T12" fmla="*/ 15 w 38"/>
                    <a:gd name="T13" fmla="*/ 30 h 36"/>
                    <a:gd name="T14" fmla="*/ 45 w 38"/>
                    <a:gd name="T15" fmla="*/ 15 h 36"/>
                    <a:gd name="T16" fmla="*/ 82 w 38"/>
                    <a:gd name="T17" fmla="*/ 120 h 36"/>
                    <a:gd name="T18" fmla="*/ 52 w 38"/>
                    <a:gd name="T19" fmla="*/ 135 h 36"/>
                    <a:gd name="T20" fmla="*/ 15 w 38"/>
                    <a:gd name="T21" fmla="*/ 30 h 36"/>
                    <a:gd name="T22" fmla="*/ 0 w 38"/>
                    <a:gd name="T23" fmla="*/ 0 h 36"/>
                    <a:gd name="T24" fmla="*/ 30 w 38"/>
                    <a:gd name="T25" fmla="*/ 0 h 36"/>
                    <a:gd name="T26" fmla="*/ 30 w 38"/>
                    <a:gd name="T27" fmla="*/ 22 h 36"/>
                    <a:gd name="T28" fmla="*/ 15 w 38"/>
                    <a:gd name="T29" fmla="*/ 30 h 36"/>
                    <a:gd name="T30" fmla="*/ 30 w 38"/>
                    <a:gd name="T31" fmla="*/ 0 h 36"/>
                    <a:gd name="T32" fmla="*/ 143 w 38"/>
                    <a:gd name="T33" fmla="*/ 22 h 36"/>
                    <a:gd name="T34" fmla="*/ 135 w 38"/>
                    <a:gd name="T35" fmla="*/ 60 h 36"/>
                    <a:gd name="T36" fmla="*/ 30 w 38"/>
                    <a:gd name="T37" fmla="*/ 37 h 36"/>
                    <a:gd name="T38" fmla="*/ 30 w 38"/>
                    <a:gd name="T39" fmla="*/ 0 h 36"/>
                    <a:gd name="T40" fmla="*/ 143 w 38"/>
                    <a:gd name="T41" fmla="*/ 22 h 36"/>
                    <a:gd name="T42" fmla="*/ 255 w 38"/>
                    <a:gd name="T43" fmla="*/ 45 h 36"/>
                    <a:gd name="T44" fmla="*/ 248 w 38"/>
                    <a:gd name="T45" fmla="*/ 75 h 36"/>
                    <a:gd name="T46" fmla="*/ 135 w 38"/>
                    <a:gd name="T47" fmla="*/ 60 h 36"/>
                    <a:gd name="T48" fmla="*/ 143 w 38"/>
                    <a:gd name="T49" fmla="*/ 22 h 36"/>
                    <a:gd name="T50" fmla="*/ 255 w 38"/>
                    <a:gd name="T51" fmla="*/ 45 h 36"/>
                    <a:gd name="T52" fmla="*/ 285 w 38"/>
                    <a:gd name="T53" fmla="*/ 45 h 36"/>
                    <a:gd name="T54" fmla="*/ 263 w 38"/>
                    <a:gd name="T55" fmla="*/ 68 h 36"/>
                    <a:gd name="T56" fmla="*/ 248 w 38"/>
                    <a:gd name="T57" fmla="*/ 60 h 36"/>
                    <a:gd name="T58" fmla="*/ 255 w 38"/>
                    <a:gd name="T59" fmla="*/ 45 h 36"/>
                    <a:gd name="T60" fmla="*/ 263 w 38"/>
                    <a:gd name="T61" fmla="*/ 68 h 36"/>
                    <a:gd name="T62" fmla="*/ 195 w 38"/>
                    <a:gd name="T63" fmla="*/ 157 h 36"/>
                    <a:gd name="T64" fmla="*/ 165 w 38"/>
                    <a:gd name="T65" fmla="*/ 135 h 36"/>
                    <a:gd name="T66" fmla="*/ 240 w 38"/>
                    <a:gd name="T67" fmla="*/ 45 h 36"/>
                    <a:gd name="T68" fmla="*/ 263 w 38"/>
                    <a:gd name="T69" fmla="*/ 68 h 36"/>
                    <a:gd name="T70" fmla="*/ 195 w 38"/>
                    <a:gd name="T71" fmla="*/ 157 h 36"/>
                    <a:gd name="T72" fmla="*/ 120 w 38"/>
                    <a:gd name="T73" fmla="*/ 240 h 36"/>
                    <a:gd name="T74" fmla="*/ 90 w 38"/>
                    <a:gd name="T75" fmla="*/ 217 h 36"/>
                    <a:gd name="T76" fmla="*/ 165 w 38"/>
                    <a:gd name="T77" fmla="*/ 135 h 36"/>
                    <a:gd name="T78" fmla="*/ 195 w 38"/>
                    <a:gd name="T79" fmla="*/ 157 h 36"/>
                    <a:gd name="T80" fmla="*/ 120 w 38"/>
                    <a:gd name="T81" fmla="*/ 240 h 36"/>
                    <a:gd name="T82" fmla="*/ 97 w 38"/>
                    <a:gd name="T83" fmla="*/ 270 h 36"/>
                    <a:gd name="T84" fmla="*/ 90 w 38"/>
                    <a:gd name="T85" fmla="*/ 240 h 36"/>
                    <a:gd name="T86" fmla="*/ 105 w 38"/>
                    <a:gd name="T87" fmla="*/ 232 h 36"/>
                    <a:gd name="T88" fmla="*/ 120 w 38"/>
                    <a:gd name="T89" fmla="*/ 24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12" y="32"/>
                      </a:moveTo>
                      <a:lnTo>
                        <a:pt x="7" y="18"/>
                      </a:lnTo>
                      <a:lnTo>
                        <a:pt x="11" y="16"/>
                      </a:lnTo>
                      <a:lnTo>
                        <a:pt x="16" y="30"/>
                      </a:lnTo>
                      <a:lnTo>
                        <a:pt x="12" y="32"/>
                      </a:lnTo>
                      <a:close/>
                      <a:moveTo>
                        <a:pt x="7" y="18"/>
                      </a:moveTo>
                      <a:lnTo>
                        <a:pt x="2" y="4"/>
                      </a:lnTo>
                      <a:lnTo>
                        <a:pt x="6" y="2"/>
                      </a:lnTo>
                      <a:lnTo>
                        <a:pt x="11" y="16"/>
                      </a:lnTo>
                      <a:lnTo>
                        <a:pt x="7" y="18"/>
                      </a:lnTo>
                      <a:close/>
                      <a:moveTo>
                        <a:pt x="2" y="4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3"/>
                      </a:lnTo>
                      <a:lnTo>
                        <a:pt x="2" y="4"/>
                      </a:lnTo>
                      <a:close/>
                      <a:moveTo>
                        <a:pt x="4" y="0"/>
                      </a:moveTo>
                      <a:lnTo>
                        <a:pt x="19" y="3"/>
                      </a:lnTo>
                      <a:lnTo>
                        <a:pt x="18" y="8"/>
                      </a:lnTo>
                      <a:lnTo>
                        <a:pt x="4" y="5"/>
                      </a:lnTo>
                      <a:lnTo>
                        <a:pt x="4" y="0"/>
                      </a:lnTo>
                      <a:close/>
                      <a:moveTo>
                        <a:pt x="19" y="3"/>
                      </a:moveTo>
                      <a:lnTo>
                        <a:pt x="34" y="6"/>
                      </a:lnTo>
                      <a:lnTo>
                        <a:pt x="33" y="10"/>
                      </a:lnTo>
                      <a:lnTo>
                        <a:pt x="18" y="8"/>
                      </a:lnTo>
                      <a:lnTo>
                        <a:pt x="19" y="3"/>
                      </a:lnTo>
                      <a:close/>
                      <a:moveTo>
                        <a:pt x="34" y="6"/>
                      </a:moveTo>
                      <a:lnTo>
                        <a:pt x="38" y="6"/>
                      </a:lnTo>
                      <a:lnTo>
                        <a:pt x="35" y="9"/>
                      </a:lnTo>
                      <a:lnTo>
                        <a:pt x="33" y="8"/>
                      </a:lnTo>
                      <a:lnTo>
                        <a:pt x="34" y="6"/>
                      </a:lnTo>
                      <a:close/>
                      <a:moveTo>
                        <a:pt x="35" y="9"/>
                      </a:moveTo>
                      <a:lnTo>
                        <a:pt x="26" y="21"/>
                      </a:lnTo>
                      <a:lnTo>
                        <a:pt x="22" y="18"/>
                      </a:lnTo>
                      <a:lnTo>
                        <a:pt x="32" y="6"/>
                      </a:lnTo>
                      <a:lnTo>
                        <a:pt x="35" y="9"/>
                      </a:lnTo>
                      <a:close/>
                      <a:moveTo>
                        <a:pt x="26" y="21"/>
                      </a:moveTo>
                      <a:lnTo>
                        <a:pt x="16" y="32"/>
                      </a:lnTo>
                      <a:lnTo>
                        <a:pt x="12" y="29"/>
                      </a:lnTo>
                      <a:lnTo>
                        <a:pt x="22" y="18"/>
                      </a:lnTo>
                      <a:lnTo>
                        <a:pt x="26" y="21"/>
                      </a:lnTo>
                      <a:close/>
                      <a:moveTo>
                        <a:pt x="16" y="32"/>
                      </a:moveTo>
                      <a:lnTo>
                        <a:pt x="13" y="36"/>
                      </a:lnTo>
                      <a:lnTo>
                        <a:pt x="12" y="32"/>
                      </a:lnTo>
                      <a:lnTo>
                        <a:pt x="14" y="31"/>
                      </a:lnTo>
                      <a:lnTo>
                        <a:pt x="16" y="32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093" name="Freeform 208"/>
                <p:cNvSpPr>
                  <a:spLocks noChangeAspect="1"/>
                </p:cNvSpPr>
                <p:nvPr/>
              </p:nvSpPr>
              <p:spPr bwMode="auto">
                <a:xfrm>
                  <a:off x="4529" y="7942"/>
                  <a:ext cx="218" cy="218"/>
                </a:xfrm>
                <a:custGeom>
                  <a:avLst/>
                  <a:gdLst>
                    <a:gd name="T0" fmla="*/ 75 w 29"/>
                    <a:gd name="T1" fmla="*/ 218 h 29"/>
                    <a:gd name="T2" fmla="*/ 38 w 29"/>
                    <a:gd name="T3" fmla="*/ 113 h 29"/>
                    <a:gd name="T4" fmla="*/ 0 w 29"/>
                    <a:gd name="T5" fmla="*/ 0 h 29"/>
                    <a:gd name="T6" fmla="*/ 113 w 29"/>
                    <a:gd name="T7" fmla="*/ 23 h 29"/>
                    <a:gd name="T8" fmla="*/ 218 w 29"/>
                    <a:gd name="T9" fmla="*/ 45 h 29"/>
                    <a:gd name="T10" fmla="*/ 150 w 29"/>
                    <a:gd name="T11" fmla="*/ 128 h 29"/>
                    <a:gd name="T12" fmla="*/ 75 w 29"/>
                    <a:gd name="T13" fmla="*/ 218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9"/>
                    <a:gd name="T23" fmla="*/ 29 w 29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9">
                      <a:moveTo>
                        <a:pt x="10" y="29"/>
                      </a:moveTo>
                      <a:lnTo>
                        <a:pt x="5" y="15"/>
                      </a:lnTo>
                      <a:lnTo>
                        <a:pt x="0" y="0"/>
                      </a:lnTo>
                      <a:lnTo>
                        <a:pt x="15" y="3"/>
                      </a:lnTo>
                      <a:lnTo>
                        <a:pt x="29" y="6"/>
                      </a:lnTo>
                      <a:lnTo>
                        <a:pt x="20" y="17"/>
                      </a:lnTo>
                      <a:lnTo>
                        <a:pt x="10" y="29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094" name="Freeform 209"/>
                <p:cNvSpPr>
                  <a:spLocks noChangeAspect="1" noEditPoints="1"/>
                </p:cNvSpPr>
                <p:nvPr/>
              </p:nvSpPr>
              <p:spPr bwMode="auto">
                <a:xfrm>
                  <a:off x="4499" y="7920"/>
                  <a:ext cx="285" cy="270"/>
                </a:xfrm>
                <a:custGeom>
                  <a:avLst/>
                  <a:gdLst>
                    <a:gd name="T0" fmla="*/ 90 w 38"/>
                    <a:gd name="T1" fmla="*/ 240 h 36"/>
                    <a:gd name="T2" fmla="*/ 52 w 38"/>
                    <a:gd name="T3" fmla="*/ 135 h 36"/>
                    <a:gd name="T4" fmla="*/ 82 w 38"/>
                    <a:gd name="T5" fmla="*/ 128 h 36"/>
                    <a:gd name="T6" fmla="*/ 120 w 38"/>
                    <a:gd name="T7" fmla="*/ 232 h 36"/>
                    <a:gd name="T8" fmla="*/ 90 w 38"/>
                    <a:gd name="T9" fmla="*/ 240 h 36"/>
                    <a:gd name="T10" fmla="*/ 52 w 38"/>
                    <a:gd name="T11" fmla="*/ 135 h 36"/>
                    <a:gd name="T12" fmla="*/ 15 w 38"/>
                    <a:gd name="T13" fmla="*/ 30 h 36"/>
                    <a:gd name="T14" fmla="*/ 45 w 38"/>
                    <a:gd name="T15" fmla="*/ 22 h 36"/>
                    <a:gd name="T16" fmla="*/ 82 w 38"/>
                    <a:gd name="T17" fmla="*/ 128 h 36"/>
                    <a:gd name="T18" fmla="*/ 52 w 38"/>
                    <a:gd name="T19" fmla="*/ 135 h 36"/>
                    <a:gd name="T20" fmla="*/ 15 w 38"/>
                    <a:gd name="T21" fmla="*/ 30 h 36"/>
                    <a:gd name="T22" fmla="*/ 0 w 38"/>
                    <a:gd name="T23" fmla="*/ 0 h 36"/>
                    <a:gd name="T24" fmla="*/ 30 w 38"/>
                    <a:gd name="T25" fmla="*/ 8 h 36"/>
                    <a:gd name="T26" fmla="*/ 30 w 38"/>
                    <a:gd name="T27" fmla="*/ 22 h 36"/>
                    <a:gd name="T28" fmla="*/ 15 w 38"/>
                    <a:gd name="T29" fmla="*/ 30 h 36"/>
                    <a:gd name="T30" fmla="*/ 30 w 38"/>
                    <a:gd name="T31" fmla="*/ 8 h 36"/>
                    <a:gd name="T32" fmla="*/ 143 w 38"/>
                    <a:gd name="T33" fmla="*/ 30 h 36"/>
                    <a:gd name="T34" fmla="*/ 135 w 38"/>
                    <a:gd name="T35" fmla="*/ 60 h 36"/>
                    <a:gd name="T36" fmla="*/ 22 w 38"/>
                    <a:gd name="T37" fmla="*/ 45 h 36"/>
                    <a:gd name="T38" fmla="*/ 30 w 38"/>
                    <a:gd name="T39" fmla="*/ 8 h 36"/>
                    <a:gd name="T40" fmla="*/ 143 w 38"/>
                    <a:gd name="T41" fmla="*/ 30 h 36"/>
                    <a:gd name="T42" fmla="*/ 255 w 38"/>
                    <a:gd name="T43" fmla="*/ 45 h 36"/>
                    <a:gd name="T44" fmla="*/ 248 w 38"/>
                    <a:gd name="T45" fmla="*/ 82 h 36"/>
                    <a:gd name="T46" fmla="*/ 135 w 38"/>
                    <a:gd name="T47" fmla="*/ 60 h 36"/>
                    <a:gd name="T48" fmla="*/ 143 w 38"/>
                    <a:gd name="T49" fmla="*/ 30 h 36"/>
                    <a:gd name="T50" fmla="*/ 255 w 38"/>
                    <a:gd name="T51" fmla="*/ 45 h 36"/>
                    <a:gd name="T52" fmla="*/ 285 w 38"/>
                    <a:gd name="T53" fmla="*/ 52 h 36"/>
                    <a:gd name="T54" fmla="*/ 263 w 38"/>
                    <a:gd name="T55" fmla="*/ 75 h 36"/>
                    <a:gd name="T56" fmla="*/ 248 w 38"/>
                    <a:gd name="T57" fmla="*/ 68 h 36"/>
                    <a:gd name="T58" fmla="*/ 255 w 38"/>
                    <a:gd name="T59" fmla="*/ 45 h 36"/>
                    <a:gd name="T60" fmla="*/ 263 w 38"/>
                    <a:gd name="T61" fmla="*/ 75 h 36"/>
                    <a:gd name="T62" fmla="*/ 187 w 38"/>
                    <a:gd name="T63" fmla="*/ 165 h 36"/>
                    <a:gd name="T64" fmla="*/ 165 w 38"/>
                    <a:gd name="T65" fmla="*/ 142 h 36"/>
                    <a:gd name="T66" fmla="*/ 232 w 38"/>
                    <a:gd name="T67" fmla="*/ 52 h 36"/>
                    <a:gd name="T68" fmla="*/ 263 w 38"/>
                    <a:gd name="T69" fmla="*/ 75 h 36"/>
                    <a:gd name="T70" fmla="*/ 187 w 38"/>
                    <a:gd name="T71" fmla="*/ 165 h 36"/>
                    <a:gd name="T72" fmla="*/ 120 w 38"/>
                    <a:gd name="T73" fmla="*/ 248 h 36"/>
                    <a:gd name="T74" fmla="*/ 90 w 38"/>
                    <a:gd name="T75" fmla="*/ 225 h 36"/>
                    <a:gd name="T76" fmla="*/ 165 w 38"/>
                    <a:gd name="T77" fmla="*/ 142 h 36"/>
                    <a:gd name="T78" fmla="*/ 187 w 38"/>
                    <a:gd name="T79" fmla="*/ 165 h 36"/>
                    <a:gd name="T80" fmla="*/ 120 w 38"/>
                    <a:gd name="T81" fmla="*/ 248 h 36"/>
                    <a:gd name="T82" fmla="*/ 97 w 38"/>
                    <a:gd name="T83" fmla="*/ 270 h 36"/>
                    <a:gd name="T84" fmla="*/ 90 w 38"/>
                    <a:gd name="T85" fmla="*/ 240 h 36"/>
                    <a:gd name="T86" fmla="*/ 105 w 38"/>
                    <a:gd name="T87" fmla="*/ 240 h 36"/>
                    <a:gd name="T88" fmla="*/ 120 w 38"/>
                    <a:gd name="T89" fmla="*/ 248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12" y="32"/>
                      </a:moveTo>
                      <a:lnTo>
                        <a:pt x="7" y="18"/>
                      </a:lnTo>
                      <a:lnTo>
                        <a:pt x="11" y="17"/>
                      </a:lnTo>
                      <a:lnTo>
                        <a:pt x="16" y="31"/>
                      </a:lnTo>
                      <a:lnTo>
                        <a:pt x="12" y="32"/>
                      </a:lnTo>
                      <a:close/>
                      <a:moveTo>
                        <a:pt x="7" y="18"/>
                      </a:moveTo>
                      <a:lnTo>
                        <a:pt x="2" y="4"/>
                      </a:lnTo>
                      <a:lnTo>
                        <a:pt x="6" y="3"/>
                      </a:lnTo>
                      <a:lnTo>
                        <a:pt x="11" y="17"/>
                      </a:lnTo>
                      <a:lnTo>
                        <a:pt x="7" y="18"/>
                      </a:lnTo>
                      <a:close/>
                      <a:moveTo>
                        <a:pt x="2" y="4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2" y="4"/>
                      </a:lnTo>
                      <a:close/>
                      <a:moveTo>
                        <a:pt x="4" y="1"/>
                      </a:moveTo>
                      <a:lnTo>
                        <a:pt x="19" y="4"/>
                      </a:lnTo>
                      <a:lnTo>
                        <a:pt x="18" y="8"/>
                      </a:lnTo>
                      <a:lnTo>
                        <a:pt x="3" y="6"/>
                      </a:lnTo>
                      <a:lnTo>
                        <a:pt x="4" y="1"/>
                      </a:lnTo>
                      <a:close/>
                      <a:moveTo>
                        <a:pt x="19" y="4"/>
                      </a:moveTo>
                      <a:lnTo>
                        <a:pt x="34" y="6"/>
                      </a:lnTo>
                      <a:lnTo>
                        <a:pt x="33" y="11"/>
                      </a:lnTo>
                      <a:lnTo>
                        <a:pt x="18" y="8"/>
                      </a:lnTo>
                      <a:lnTo>
                        <a:pt x="19" y="4"/>
                      </a:lnTo>
                      <a:close/>
                      <a:moveTo>
                        <a:pt x="34" y="6"/>
                      </a:moveTo>
                      <a:lnTo>
                        <a:pt x="38" y="7"/>
                      </a:lnTo>
                      <a:lnTo>
                        <a:pt x="35" y="10"/>
                      </a:lnTo>
                      <a:lnTo>
                        <a:pt x="33" y="9"/>
                      </a:lnTo>
                      <a:lnTo>
                        <a:pt x="34" y="6"/>
                      </a:lnTo>
                      <a:close/>
                      <a:moveTo>
                        <a:pt x="35" y="10"/>
                      </a:moveTo>
                      <a:lnTo>
                        <a:pt x="25" y="22"/>
                      </a:lnTo>
                      <a:lnTo>
                        <a:pt x="22" y="19"/>
                      </a:lnTo>
                      <a:lnTo>
                        <a:pt x="31" y="7"/>
                      </a:lnTo>
                      <a:lnTo>
                        <a:pt x="35" y="10"/>
                      </a:lnTo>
                      <a:close/>
                      <a:moveTo>
                        <a:pt x="25" y="22"/>
                      </a:moveTo>
                      <a:lnTo>
                        <a:pt x="16" y="33"/>
                      </a:lnTo>
                      <a:lnTo>
                        <a:pt x="12" y="30"/>
                      </a:lnTo>
                      <a:lnTo>
                        <a:pt x="22" y="19"/>
                      </a:lnTo>
                      <a:lnTo>
                        <a:pt x="25" y="22"/>
                      </a:lnTo>
                      <a:close/>
                      <a:moveTo>
                        <a:pt x="16" y="33"/>
                      </a:moveTo>
                      <a:lnTo>
                        <a:pt x="13" y="36"/>
                      </a:lnTo>
                      <a:lnTo>
                        <a:pt x="12" y="32"/>
                      </a:lnTo>
                      <a:lnTo>
                        <a:pt x="14" y="32"/>
                      </a:lnTo>
                      <a:lnTo>
                        <a:pt x="16" y="33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095" name="Freeform 210"/>
                <p:cNvSpPr>
                  <a:spLocks noChangeAspect="1"/>
                </p:cNvSpPr>
                <p:nvPr/>
              </p:nvSpPr>
              <p:spPr bwMode="auto">
                <a:xfrm>
                  <a:off x="4536" y="8603"/>
                  <a:ext cx="443" cy="427"/>
                </a:xfrm>
                <a:custGeom>
                  <a:avLst/>
                  <a:gdLst>
                    <a:gd name="T0" fmla="*/ 0 w 59"/>
                    <a:gd name="T1" fmla="*/ 0 h 57"/>
                    <a:gd name="T2" fmla="*/ 225 w 59"/>
                    <a:gd name="T3" fmla="*/ 45 h 57"/>
                    <a:gd name="T4" fmla="*/ 443 w 59"/>
                    <a:gd name="T5" fmla="*/ 82 h 57"/>
                    <a:gd name="T6" fmla="*/ 300 w 59"/>
                    <a:gd name="T7" fmla="*/ 255 h 57"/>
                    <a:gd name="T8" fmla="*/ 158 w 59"/>
                    <a:gd name="T9" fmla="*/ 427 h 57"/>
                    <a:gd name="T10" fmla="*/ 83 w 59"/>
                    <a:gd name="T11" fmla="*/ 217 h 57"/>
                    <a:gd name="T12" fmla="*/ 0 w 59"/>
                    <a:gd name="T13" fmla="*/ 0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7"/>
                    <a:gd name="T23" fmla="*/ 59 w 59"/>
                    <a:gd name="T24" fmla="*/ 57 h 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7">
                      <a:moveTo>
                        <a:pt x="0" y="0"/>
                      </a:moveTo>
                      <a:lnTo>
                        <a:pt x="30" y="6"/>
                      </a:lnTo>
                      <a:lnTo>
                        <a:pt x="59" y="11"/>
                      </a:lnTo>
                      <a:lnTo>
                        <a:pt x="40" y="34"/>
                      </a:lnTo>
                      <a:lnTo>
                        <a:pt x="21" y="57"/>
                      </a:lnTo>
                      <a:lnTo>
                        <a:pt x="11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096" name="Freeform 211"/>
                <p:cNvSpPr>
                  <a:spLocks noChangeAspect="1" noEditPoints="1"/>
                </p:cNvSpPr>
                <p:nvPr/>
              </p:nvSpPr>
              <p:spPr bwMode="auto">
                <a:xfrm>
                  <a:off x="4514" y="8580"/>
                  <a:ext cx="503" cy="480"/>
                </a:xfrm>
                <a:custGeom>
                  <a:avLst/>
                  <a:gdLst>
                    <a:gd name="T0" fmla="*/ 30 w 67"/>
                    <a:gd name="T1" fmla="*/ 8 h 64"/>
                    <a:gd name="T2" fmla="*/ 248 w 67"/>
                    <a:gd name="T3" fmla="*/ 45 h 64"/>
                    <a:gd name="T4" fmla="*/ 240 w 67"/>
                    <a:gd name="T5" fmla="*/ 82 h 64"/>
                    <a:gd name="T6" fmla="*/ 23 w 67"/>
                    <a:gd name="T7" fmla="*/ 45 h 64"/>
                    <a:gd name="T8" fmla="*/ 30 w 67"/>
                    <a:gd name="T9" fmla="*/ 8 h 64"/>
                    <a:gd name="T10" fmla="*/ 248 w 67"/>
                    <a:gd name="T11" fmla="*/ 45 h 64"/>
                    <a:gd name="T12" fmla="*/ 473 w 67"/>
                    <a:gd name="T13" fmla="*/ 82 h 64"/>
                    <a:gd name="T14" fmla="*/ 465 w 67"/>
                    <a:gd name="T15" fmla="*/ 120 h 64"/>
                    <a:gd name="T16" fmla="*/ 240 w 67"/>
                    <a:gd name="T17" fmla="*/ 82 h 64"/>
                    <a:gd name="T18" fmla="*/ 248 w 67"/>
                    <a:gd name="T19" fmla="*/ 45 h 64"/>
                    <a:gd name="T20" fmla="*/ 473 w 67"/>
                    <a:gd name="T21" fmla="*/ 82 h 64"/>
                    <a:gd name="T22" fmla="*/ 503 w 67"/>
                    <a:gd name="T23" fmla="*/ 90 h 64"/>
                    <a:gd name="T24" fmla="*/ 480 w 67"/>
                    <a:gd name="T25" fmla="*/ 112 h 64"/>
                    <a:gd name="T26" fmla="*/ 465 w 67"/>
                    <a:gd name="T27" fmla="*/ 105 h 64"/>
                    <a:gd name="T28" fmla="*/ 473 w 67"/>
                    <a:gd name="T29" fmla="*/ 82 h 64"/>
                    <a:gd name="T30" fmla="*/ 480 w 67"/>
                    <a:gd name="T31" fmla="*/ 112 h 64"/>
                    <a:gd name="T32" fmla="*/ 338 w 67"/>
                    <a:gd name="T33" fmla="*/ 285 h 64"/>
                    <a:gd name="T34" fmla="*/ 308 w 67"/>
                    <a:gd name="T35" fmla="*/ 262 h 64"/>
                    <a:gd name="T36" fmla="*/ 458 w 67"/>
                    <a:gd name="T37" fmla="*/ 90 h 64"/>
                    <a:gd name="T38" fmla="*/ 480 w 67"/>
                    <a:gd name="T39" fmla="*/ 112 h 64"/>
                    <a:gd name="T40" fmla="*/ 338 w 67"/>
                    <a:gd name="T41" fmla="*/ 285 h 64"/>
                    <a:gd name="T42" fmla="*/ 195 w 67"/>
                    <a:gd name="T43" fmla="*/ 457 h 64"/>
                    <a:gd name="T44" fmla="*/ 165 w 67"/>
                    <a:gd name="T45" fmla="*/ 435 h 64"/>
                    <a:gd name="T46" fmla="*/ 308 w 67"/>
                    <a:gd name="T47" fmla="*/ 262 h 64"/>
                    <a:gd name="T48" fmla="*/ 338 w 67"/>
                    <a:gd name="T49" fmla="*/ 285 h 64"/>
                    <a:gd name="T50" fmla="*/ 195 w 67"/>
                    <a:gd name="T51" fmla="*/ 457 h 64"/>
                    <a:gd name="T52" fmla="*/ 173 w 67"/>
                    <a:gd name="T53" fmla="*/ 480 h 64"/>
                    <a:gd name="T54" fmla="*/ 165 w 67"/>
                    <a:gd name="T55" fmla="*/ 450 h 64"/>
                    <a:gd name="T56" fmla="*/ 180 w 67"/>
                    <a:gd name="T57" fmla="*/ 450 h 64"/>
                    <a:gd name="T58" fmla="*/ 195 w 67"/>
                    <a:gd name="T59" fmla="*/ 457 h 64"/>
                    <a:gd name="T60" fmla="*/ 165 w 67"/>
                    <a:gd name="T61" fmla="*/ 450 h 64"/>
                    <a:gd name="T62" fmla="*/ 83 w 67"/>
                    <a:gd name="T63" fmla="*/ 240 h 64"/>
                    <a:gd name="T64" fmla="*/ 120 w 67"/>
                    <a:gd name="T65" fmla="*/ 232 h 64"/>
                    <a:gd name="T66" fmla="*/ 195 w 67"/>
                    <a:gd name="T67" fmla="*/ 442 h 64"/>
                    <a:gd name="T68" fmla="*/ 165 w 67"/>
                    <a:gd name="T69" fmla="*/ 450 h 64"/>
                    <a:gd name="T70" fmla="*/ 83 w 67"/>
                    <a:gd name="T71" fmla="*/ 240 h 64"/>
                    <a:gd name="T72" fmla="*/ 8 w 67"/>
                    <a:gd name="T73" fmla="*/ 30 h 64"/>
                    <a:gd name="T74" fmla="*/ 45 w 67"/>
                    <a:gd name="T75" fmla="*/ 22 h 64"/>
                    <a:gd name="T76" fmla="*/ 120 w 67"/>
                    <a:gd name="T77" fmla="*/ 232 h 64"/>
                    <a:gd name="T78" fmla="*/ 83 w 67"/>
                    <a:gd name="T79" fmla="*/ 240 h 64"/>
                    <a:gd name="T80" fmla="*/ 8 w 67"/>
                    <a:gd name="T81" fmla="*/ 30 h 64"/>
                    <a:gd name="T82" fmla="*/ 0 w 67"/>
                    <a:gd name="T83" fmla="*/ 0 h 64"/>
                    <a:gd name="T84" fmla="*/ 30 w 67"/>
                    <a:gd name="T85" fmla="*/ 8 h 64"/>
                    <a:gd name="T86" fmla="*/ 23 w 67"/>
                    <a:gd name="T87" fmla="*/ 22 h 64"/>
                    <a:gd name="T88" fmla="*/ 8 w 67"/>
                    <a:gd name="T89" fmla="*/ 30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4" y="1"/>
                      </a:moveTo>
                      <a:lnTo>
                        <a:pt x="33" y="6"/>
                      </a:lnTo>
                      <a:lnTo>
                        <a:pt x="32" y="11"/>
                      </a:lnTo>
                      <a:lnTo>
                        <a:pt x="3" y="6"/>
                      </a:lnTo>
                      <a:lnTo>
                        <a:pt x="4" y="1"/>
                      </a:lnTo>
                      <a:close/>
                      <a:moveTo>
                        <a:pt x="33" y="6"/>
                      </a:moveTo>
                      <a:lnTo>
                        <a:pt x="63" y="11"/>
                      </a:lnTo>
                      <a:lnTo>
                        <a:pt x="62" y="16"/>
                      </a:lnTo>
                      <a:lnTo>
                        <a:pt x="32" y="11"/>
                      </a:lnTo>
                      <a:lnTo>
                        <a:pt x="33" y="6"/>
                      </a:lnTo>
                      <a:close/>
                      <a:moveTo>
                        <a:pt x="63" y="11"/>
                      </a:moveTo>
                      <a:lnTo>
                        <a:pt x="67" y="12"/>
                      </a:lnTo>
                      <a:lnTo>
                        <a:pt x="64" y="15"/>
                      </a:lnTo>
                      <a:lnTo>
                        <a:pt x="62" y="14"/>
                      </a:lnTo>
                      <a:lnTo>
                        <a:pt x="63" y="11"/>
                      </a:lnTo>
                      <a:close/>
                      <a:moveTo>
                        <a:pt x="64" y="15"/>
                      </a:moveTo>
                      <a:lnTo>
                        <a:pt x="45" y="38"/>
                      </a:lnTo>
                      <a:lnTo>
                        <a:pt x="41" y="35"/>
                      </a:lnTo>
                      <a:lnTo>
                        <a:pt x="61" y="12"/>
                      </a:lnTo>
                      <a:lnTo>
                        <a:pt x="64" y="15"/>
                      </a:lnTo>
                      <a:close/>
                      <a:moveTo>
                        <a:pt x="45" y="38"/>
                      </a:moveTo>
                      <a:lnTo>
                        <a:pt x="26" y="61"/>
                      </a:lnTo>
                      <a:lnTo>
                        <a:pt x="22" y="58"/>
                      </a:lnTo>
                      <a:lnTo>
                        <a:pt x="41" y="35"/>
                      </a:lnTo>
                      <a:lnTo>
                        <a:pt x="45" y="38"/>
                      </a:lnTo>
                      <a:close/>
                      <a:moveTo>
                        <a:pt x="26" y="61"/>
                      </a:moveTo>
                      <a:lnTo>
                        <a:pt x="23" y="64"/>
                      </a:lnTo>
                      <a:lnTo>
                        <a:pt x="22" y="60"/>
                      </a:lnTo>
                      <a:lnTo>
                        <a:pt x="24" y="60"/>
                      </a:lnTo>
                      <a:lnTo>
                        <a:pt x="26" y="61"/>
                      </a:lnTo>
                      <a:close/>
                      <a:moveTo>
                        <a:pt x="22" y="60"/>
                      </a:moveTo>
                      <a:lnTo>
                        <a:pt x="11" y="32"/>
                      </a:lnTo>
                      <a:lnTo>
                        <a:pt x="16" y="31"/>
                      </a:lnTo>
                      <a:lnTo>
                        <a:pt x="26" y="59"/>
                      </a:lnTo>
                      <a:lnTo>
                        <a:pt x="22" y="60"/>
                      </a:lnTo>
                      <a:close/>
                      <a:moveTo>
                        <a:pt x="11" y="32"/>
                      </a:moveTo>
                      <a:lnTo>
                        <a:pt x="1" y="4"/>
                      </a:lnTo>
                      <a:lnTo>
                        <a:pt x="6" y="3"/>
                      </a:lnTo>
                      <a:lnTo>
                        <a:pt x="16" y="31"/>
                      </a:lnTo>
                      <a:lnTo>
                        <a:pt x="11" y="32"/>
                      </a:lnTo>
                      <a:close/>
                      <a:moveTo>
                        <a:pt x="1" y="4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097" name="Freeform 212"/>
                <p:cNvSpPr>
                  <a:spLocks noChangeAspect="1"/>
                </p:cNvSpPr>
                <p:nvPr/>
              </p:nvSpPr>
              <p:spPr bwMode="auto">
                <a:xfrm>
                  <a:off x="4641" y="8453"/>
                  <a:ext cx="218" cy="210"/>
                </a:xfrm>
                <a:custGeom>
                  <a:avLst/>
                  <a:gdLst>
                    <a:gd name="T0" fmla="*/ 218 w 29"/>
                    <a:gd name="T1" fmla="*/ 210 h 28"/>
                    <a:gd name="T2" fmla="*/ 105 w 29"/>
                    <a:gd name="T3" fmla="*/ 188 h 28"/>
                    <a:gd name="T4" fmla="*/ 0 w 29"/>
                    <a:gd name="T5" fmla="*/ 165 h 28"/>
                    <a:gd name="T6" fmla="*/ 68 w 29"/>
                    <a:gd name="T7" fmla="*/ 83 h 28"/>
                    <a:gd name="T8" fmla="*/ 143 w 29"/>
                    <a:gd name="T9" fmla="*/ 0 h 28"/>
                    <a:gd name="T10" fmla="*/ 180 w 29"/>
                    <a:gd name="T11" fmla="*/ 105 h 28"/>
                    <a:gd name="T12" fmla="*/ 218 w 29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29" y="28"/>
                      </a:moveTo>
                      <a:lnTo>
                        <a:pt x="14" y="25"/>
                      </a:lnTo>
                      <a:lnTo>
                        <a:pt x="0" y="22"/>
                      </a:lnTo>
                      <a:lnTo>
                        <a:pt x="9" y="11"/>
                      </a:lnTo>
                      <a:lnTo>
                        <a:pt x="19" y="0"/>
                      </a:lnTo>
                      <a:lnTo>
                        <a:pt x="24" y="14"/>
                      </a:lnTo>
                      <a:lnTo>
                        <a:pt x="29" y="28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098" name="Freeform 213"/>
                <p:cNvSpPr>
                  <a:spLocks noChangeAspect="1" noEditPoints="1"/>
                </p:cNvSpPr>
                <p:nvPr/>
              </p:nvSpPr>
              <p:spPr bwMode="auto">
                <a:xfrm>
                  <a:off x="4604" y="8415"/>
                  <a:ext cx="285" cy="270"/>
                </a:xfrm>
                <a:custGeom>
                  <a:avLst/>
                  <a:gdLst>
                    <a:gd name="T0" fmla="*/ 255 w 38"/>
                    <a:gd name="T1" fmla="*/ 263 h 36"/>
                    <a:gd name="T2" fmla="*/ 143 w 38"/>
                    <a:gd name="T3" fmla="*/ 240 h 36"/>
                    <a:gd name="T4" fmla="*/ 150 w 38"/>
                    <a:gd name="T5" fmla="*/ 210 h 36"/>
                    <a:gd name="T6" fmla="*/ 263 w 38"/>
                    <a:gd name="T7" fmla="*/ 225 h 36"/>
                    <a:gd name="T8" fmla="*/ 255 w 38"/>
                    <a:gd name="T9" fmla="*/ 263 h 36"/>
                    <a:gd name="T10" fmla="*/ 143 w 38"/>
                    <a:gd name="T11" fmla="*/ 240 h 36"/>
                    <a:gd name="T12" fmla="*/ 30 w 38"/>
                    <a:gd name="T13" fmla="*/ 225 h 36"/>
                    <a:gd name="T14" fmla="*/ 37 w 38"/>
                    <a:gd name="T15" fmla="*/ 187 h 36"/>
                    <a:gd name="T16" fmla="*/ 150 w 38"/>
                    <a:gd name="T17" fmla="*/ 210 h 36"/>
                    <a:gd name="T18" fmla="*/ 143 w 38"/>
                    <a:gd name="T19" fmla="*/ 240 h 36"/>
                    <a:gd name="T20" fmla="*/ 30 w 38"/>
                    <a:gd name="T21" fmla="*/ 225 h 36"/>
                    <a:gd name="T22" fmla="*/ 0 w 38"/>
                    <a:gd name="T23" fmla="*/ 217 h 36"/>
                    <a:gd name="T24" fmla="*/ 22 w 38"/>
                    <a:gd name="T25" fmla="*/ 195 h 36"/>
                    <a:gd name="T26" fmla="*/ 37 w 38"/>
                    <a:gd name="T27" fmla="*/ 202 h 36"/>
                    <a:gd name="T28" fmla="*/ 30 w 38"/>
                    <a:gd name="T29" fmla="*/ 225 h 36"/>
                    <a:gd name="T30" fmla="*/ 22 w 38"/>
                    <a:gd name="T31" fmla="*/ 195 h 36"/>
                    <a:gd name="T32" fmla="*/ 97 w 38"/>
                    <a:gd name="T33" fmla="*/ 105 h 36"/>
                    <a:gd name="T34" fmla="*/ 120 w 38"/>
                    <a:gd name="T35" fmla="*/ 135 h 36"/>
                    <a:gd name="T36" fmla="*/ 52 w 38"/>
                    <a:gd name="T37" fmla="*/ 217 h 36"/>
                    <a:gd name="T38" fmla="*/ 22 w 38"/>
                    <a:gd name="T39" fmla="*/ 195 h 36"/>
                    <a:gd name="T40" fmla="*/ 97 w 38"/>
                    <a:gd name="T41" fmla="*/ 105 h 36"/>
                    <a:gd name="T42" fmla="*/ 165 w 38"/>
                    <a:gd name="T43" fmla="*/ 22 h 36"/>
                    <a:gd name="T44" fmla="*/ 195 w 38"/>
                    <a:gd name="T45" fmla="*/ 45 h 36"/>
                    <a:gd name="T46" fmla="*/ 120 w 38"/>
                    <a:gd name="T47" fmla="*/ 135 h 36"/>
                    <a:gd name="T48" fmla="*/ 97 w 38"/>
                    <a:gd name="T49" fmla="*/ 105 h 36"/>
                    <a:gd name="T50" fmla="*/ 165 w 38"/>
                    <a:gd name="T51" fmla="*/ 22 h 36"/>
                    <a:gd name="T52" fmla="*/ 187 w 38"/>
                    <a:gd name="T53" fmla="*/ 0 h 36"/>
                    <a:gd name="T54" fmla="*/ 195 w 38"/>
                    <a:gd name="T55" fmla="*/ 30 h 36"/>
                    <a:gd name="T56" fmla="*/ 180 w 38"/>
                    <a:gd name="T57" fmla="*/ 37 h 36"/>
                    <a:gd name="T58" fmla="*/ 165 w 38"/>
                    <a:gd name="T59" fmla="*/ 22 h 36"/>
                    <a:gd name="T60" fmla="*/ 195 w 38"/>
                    <a:gd name="T61" fmla="*/ 30 h 36"/>
                    <a:gd name="T62" fmla="*/ 232 w 38"/>
                    <a:gd name="T63" fmla="*/ 135 h 36"/>
                    <a:gd name="T64" fmla="*/ 202 w 38"/>
                    <a:gd name="T65" fmla="*/ 142 h 36"/>
                    <a:gd name="T66" fmla="*/ 165 w 38"/>
                    <a:gd name="T67" fmla="*/ 37 h 36"/>
                    <a:gd name="T68" fmla="*/ 195 w 38"/>
                    <a:gd name="T69" fmla="*/ 30 h 36"/>
                    <a:gd name="T70" fmla="*/ 232 w 38"/>
                    <a:gd name="T71" fmla="*/ 135 h 36"/>
                    <a:gd name="T72" fmla="*/ 270 w 38"/>
                    <a:gd name="T73" fmla="*/ 240 h 36"/>
                    <a:gd name="T74" fmla="*/ 240 w 38"/>
                    <a:gd name="T75" fmla="*/ 248 h 36"/>
                    <a:gd name="T76" fmla="*/ 202 w 38"/>
                    <a:gd name="T77" fmla="*/ 142 h 36"/>
                    <a:gd name="T78" fmla="*/ 232 w 38"/>
                    <a:gd name="T79" fmla="*/ 135 h 36"/>
                    <a:gd name="T80" fmla="*/ 270 w 38"/>
                    <a:gd name="T81" fmla="*/ 240 h 36"/>
                    <a:gd name="T82" fmla="*/ 285 w 38"/>
                    <a:gd name="T83" fmla="*/ 270 h 36"/>
                    <a:gd name="T84" fmla="*/ 255 w 38"/>
                    <a:gd name="T85" fmla="*/ 263 h 36"/>
                    <a:gd name="T86" fmla="*/ 255 w 38"/>
                    <a:gd name="T87" fmla="*/ 248 h 36"/>
                    <a:gd name="T88" fmla="*/ 270 w 38"/>
                    <a:gd name="T89" fmla="*/ 24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34" y="35"/>
                      </a:moveTo>
                      <a:lnTo>
                        <a:pt x="19" y="32"/>
                      </a:lnTo>
                      <a:lnTo>
                        <a:pt x="20" y="28"/>
                      </a:lnTo>
                      <a:lnTo>
                        <a:pt x="35" y="30"/>
                      </a:lnTo>
                      <a:lnTo>
                        <a:pt x="34" y="35"/>
                      </a:lnTo>
                      <a:close/>
                      <a:moveTo>
                        <a:pt x="19" y="32"/>
                      </a:moveTo>
                      <a:lnTo>
                        <a:pt x="4" y="30"/>
                      </a:lnTo>
                      <a:lnTo>
                        <a:pt x="5" y="25"/>
                      </a:lnTo>
                      <a:lnTo>
                        <a:pt x="20" y="28"/>
                      </a:lnTo>
                      <a:lnTo>
                        <a:pt x="19" y="32"/>
                      </a:lnTo>
                      <a:close/>
                      <a:moveTo>
                        <a:pt x="4" y="30"/>
                      </a:moveTo>
                      <a:lnTo>
                        <a:pt x="0" y="29"/>
                      </a:lnTo>
                      <a:lnTo>
                        <a:pt x="3" y="26"/>
                      </a:lnTo>
                      <a:lnTo>
                        <a:pt x="5" y="27"/>
                      </a:lnTo>
                      <a:lnTo>
                        <a:pt x="4" y="30"/>
                      </a:lnTo>
                      <a:close/>
                      <a:moveTo>
                        <a:pt x="3" y="26"/>
                      </a:moveTo>
                      <a:lnTo>
                        <a:pt x="13" y="14"/>
                      </a:lnTo>
                      <a:lnTo>
                        <a:pt x="16" y="18"/>
                      </a:lnTo>
                      <a:lnTo>
                        <a:pt x="7" y="29"/>
                      </a:lnTo>
                      <a:lnTo>
                        <a:pt x="3" y="26"/>
                      </a:lnTo>
                      <a:close/>
                      <a:moveTo>
                        <a:pt x="13" y="14"/>
                      </a:moveTo>
                      <a:lnTo>
                        <a:pt x="22" y="3"/>
                      </a:lnTo>
                      <a:lnTo>
                        <a:pt x="26" y="6"/>
                      </a:lnTo>
                      <a:lnTo>
                        <a:pt x="16" y="18"/>
                      </a:lnTo>
                      <a:lnTo>
                        <a:pt x="13" y="14"/>
                      </a:lnTo>
                      <a:close/>
                      <a:moveTo>
                        <a:pt x="22" y="3"/>
                      </a:moveTo>
                      <a:lnTo>
                        <a:pt x="25" y="0"/>
                      </a:lnTo>
                      <a:lnTo>
                        <a:pt x="26" y="4"/>
                      </a:lnTo>
                      <a:lnTo>
                        <a:pt x="24" y="5"/>
                      </a:lnTo>
                      <a:lnTo>
                        <a:pt x="22" y="3"/>
                      </a:lnTo>
                      <a:close/>
                      <a:moveTo>
                        <a:pt x="26" y="4"/>
                      </a:moveTo>
                      <a:lnTo>
                        <a:pt x="31" y="18"/>
                      </a:lnTo>
                      <a:lnTo>
                        <a:pt x="27" y="19"/>
                      </a:lnTo>
                      <a:lnTo>
                        <a:pt x="22" y="5"/>
                      </a:lnTo>
                      <a:lnTo>
                        <a:pt x="26" y="4"/>
                      </a:lnTo>
                      <a:close/>
                      <a:moveTo>
                        <a:pt x="31" y="18"/>
                      </a:moveTo>
                      <a:lnTo>
                        <a:pt x="36" y="32"/>
                      </a:lnTo>
                      <a:lnTo>
                        <a:pt x="32" y="33"/>
                      </a:lnTo>
                      <a:lnTo>
                        <a:pt x="27" y="19"/>
                      </a:lnTo>
                      <a:lnTo>
                        <a:pt x="31" y="18"/>
                      </a:lnTo>
                      <a:close/>
                      <a:moveTo>
                        <a:pt x="36" y="32"/>
                      </a:moveTo>
                      <a:lnTo>
                        <a:pt x="38" y="36"/>
                      </a:lnTo>
                      <a:lnTo>
                        <a:pt x="34" y="35"/>
                      </a:lnTo>
                      <a:lnTo>
                        <a:pt x="34" y="33"/>
                      </a:lnTo>
                      <a:lnTo>
                        <a:pt x="36" y="32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099" name="Freeform 214"/>
                <p:cNvSpPr>
                  <a:spLocks noChangeAspect="1"/>
                </p:cNvSpPr>
                <p:nvPr/>
              </p:nvSpPr>
              <p:spPr bwMode="auto">
                <a:xfrm>
                  <a:off x="4439" y="8715"/>
                  <a:ext cx="217" cy="218"/>
                </a:xfrm>
                <a:custGeom>
                  <a:avLst/>
                  <a:gdLst>
                    <a:gd name="T0" fmla="*/ 217 w 29"/>
                    <a:gd name="T1" fmla="*/ 218 h 29"/>
                    <a:gd name="T2" fmla="*/ 105 w 29"/>
                    <a:gd name="T3" fmla="*/ 195 h 29"/>
                    <a:gd name="T4" fmla="*/ 0 w 29"/>
                    <a:gd name="T5" fmla="*/ 173 h 29"/>
                    <a:gd name="T6" fmla="*/ 67 w 29"/>
                    <a:gd name="T7" fmla="*/ 90 h 29"/>
                    <a:gd name="T8" fmla="*/ 142 w 29"/>
                    <a:gd name="T9" fmla="*/ 0 h 29"/>
                    <a:gd name="T10" fmla="*/ 180 w 29"/>
                    <a:gd name="T11" fmla="*/ 113 h 29"/>
                    <a:gd name="T12" fmla="*/ 217 w 29"/>
                    <a:gd name="T13" fmla="*/ 218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9"/>
                    <a:gd name="T23" fmla="*/ 29 w 29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9">
                      <a:moveTo>
                        <a:pt x="29" y="29"/>
                      </a:moveTo>
                      <a:lnTo>
                        <a:pt x="14" y="26"/>
                      </a:lnTo>
                      <a:lnTo>
                        <a:pt x="0" y="23"/>
                      </a:lnTo>
                      <a:lnTo>
                        <a:pt x="9" y="12"/>
                      </a:lnTo>
                      <a:lnTo>
                        <a:pt x="19" y="0"/>
                      </a:lnTo>
                      <a:lnTo>
                        <a:pt x="24" y="15"/>
                      </a:lnTo>
                      <a:lnTo>
                        <a:pt x="29" y="29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00" name="Freeform 215"/>
                <p:cNvSpPr>
                  <a:spLocks noChangeAspect="1" noEditPoints="1"/>
                </p:cNvSpPr>
                <p:nvPr/>
              </p:nvSpPr>
              <p:spPr bwMode="auto">
                <a:xfrm>
                  <a:off x="4401" y="8685"/>
                  <a:ext cx="285" cy="270"/>
                </a:xfrm>
                <a:custGeom>
                  <a:avLst/>
                  <a:gdLst>
                    <a:gd name="T0" fmla="*/ 255 w 38"/>
                    <a:gd name="T1" fmla="*/ 263 h 36"/>
                    <a:gd name="T2" fmla="*/ 143 w 38"/>
                    <a:gd name="T3" fmla="*/ 240 h 36"/>
                    <a:gd name="T4" fmla="*/ 150 w 38"/>
                    <a:gd name="T5" fmla="*/ 210 h 36"/>
                    <a:gd name="T6" fmla="*/ 255 w 38"/>
                    <a:gd name="T7" fmla="*/ 225 h 36"/>
                    <a:gd name="T8" fmla="*/ 255 w 38"/>
                    <a:gd name="T9" fmla="*/ 263 h 36"/>
                    <a:gd name="T10" fmla="*/ 143 w 38"/>
                    <a:gd name="T11" fmla="*/ 240 h 36"/>
                    <a:gd name="T12" fmla="*/ 30 w 38"/>
                    <a:gd name="T13" fmla="*/ 225 h 36"/>
                    <a:gd name="T14" fmla="*/ 37 w 38"/>
                    <a:gd name="T15" fmla="*/ 187 h 36"/>
                    <a:gd name="T16" fmla="*/ 150 w 38"/>
                    <a:gd name="T17" fmla="*/ 210 h 36"/>
                    <a:gd name="T18" fmla="*/ 143 w 38"/>
                    <a:gd name="T19" fmla="*/ 240 h 36"/>
                    <a:gd name="T20" fmla="*/ 30 w 38"/>
                    <a:gd name="T21" fmla="*/ 225 h 36"/>
                    <a:gd name="T22" fmla="*/ 0 w 38"/>
                    <a:gd name="T23" fmla="*/ 217 h 36"/>
                    <a:gd name="T24" fmla="*/ 22 w 38"/>
                    <a:gd name="T25" fmla="*/ 195 h 36"/>
                    <a:gd name="T26" fmla="*/ 37 w 38"/>
                    <a:gd name="T27" fmla="*/ 202 h 36"/>
                    <a:gd name="T28" fmla="*/ 30 w 38"/>
                    <a:gd name="T29" fmla="*/ 225 h 36"/>
                    <a:gd name="T30" fmla="*/ 22 w 38"/>
                    <a:gd name="T31" fmla="*/ 195 h 36"/>
                    <a:gd name="T32" fmla="*/ 90 w 38"/>
                    <a:gd name="T33" fmla="*/ 105 h 36"/>
                    <a:gd name="T34" fmla="*/ 120 w 38"/>
                    <a:gd name="T35" fmla="*/ 128 h 36"/>
                    <a:gd name="T36" fmla="*/ 45 w 38"/>
                    <a:gd name="T37" fmla="*/ 217 h 36"/>
                    <a:gd name="T38" fmla="*/ 22 w 38"/>
                    <a:gd name="T39" fmla="*/ 195 h 36"/>
                    <a:gd name="T40" fmla="*/ 90 w 38"/>
                    <a:gd name="T41" fmla="*/ 105 h 36"/>
                    <a:gd name="T42" fmla="*/ 165 w 38"/>
                    <a:gd name="T43" fmla="*/ 22 h 36"/>
                    <a:gd name="T44" fmla="*/ 195 w 38"/>
                    <a:gd name="T45" fmla="*/ 45 h 36"/>
                    <a:gd name="T46" fmla="*/ 120 w 38"/>
                    <a:gd name="T47" fmla="*/ 128 h 36"/>
                    <a:gd name="T48" fmla="*/ 90 w 38"/>
                    <a:gd name="T49" fmla="*/ 105 h 36"/>
                    <a:gd name="T50" fmla="*/ 165 w 38"/>
                    <a:gd name="T51" fmla="*/ 22 h 36"/>
                    <a:gd name="T52" fmla="*/ 187 w 38"/>
                    <a:gd name="T53" fmla="*/ 0 h 36"/>
                    <a:gd name="T54" fmla="*/ 195 w 38"/>
                    <a:gd name="T55" fmla="*/ 30 h 36"/>
                    <a:gd name="T56" fmla="*/ 180 w 38"/>
                    <a:gd name="T57" fmla="*/ 30 h 36"/>
                    <a:gd name="T58" fmla="*/ 165 w 38"/>
                    <a:gd name="T59" fmla="*/ 22 h 36"/>
                    <a:gd name="T60" fmla="*/ 195 w 38"/>
                    <a:gd name="T61" fmla="*/ 30 h 36"/>
                    <a:gd name="T62" fmla="*/ 232 w 38"/>
                    <a:gd name="T63" fmla="*/ 135 h 36"/>
                    <a:gd name="T64" fmla="*/ 202 w 38"/>
                    <a:gd name="T65" fmla="*/ 142 h 36"/>
                    <a:gd name="T66" fmla="*/ 165 w 38"/>
                    <a:gd name="T67" fmla="*/ 37 h 36"/>
                    <a:gd name="T68" fmla="*/ 195 w 38"/>
                    <a:gd name="T69" fmla="*/ 30 h 36"/>
                    <a:gd name="T70" fmla="*/ 232 w 38"/>
                    <a:gd name="T71" fmla="*/ 135 h 36"/>
                    <a:gd name="T72" fmla="*/ 270 w 38"/>
                    <a:gd name="T73" fmla="*/ 240 h 36"/>
                    <a:gd name="T74" fmla="*/ 240 w 38"/>
                    <a:gd name="T75" fmla="*/ 248 h 36"/>
                    <a:gd name="T76" fmla="*/ 202 w 38"/>
                    <a:gd name="T77" fmla="*/ 142 h 36"/>
                    <a:gd name="T78" fmla="*/ 232 w 38"/>
                    <a:gd name="T79" fmla="*/ 135 h 36"/>
                    <a:gd name="T80" fmla="*/ 270 w 38"/>
                    <a:gd name="T81" fmla="*/ 240 h 36"/>
                    <a:gd name="T82" fmla="*/ 285 w 38"/>
                    <a:gd name="T83" fmla="*/ 270 h 36"/>
                    <a:gd name="T84" fmla="*/ 255 w 38"/>
                    <a:gd name="T85" fmla="*/ 263 h 36"/>
                    <a:gd name="T86" fmla="*/ 255 w 38"/>
                    <a:gd name="T87" fmla="*/ 248 h 36"/>
                    <a:gd name="T88" fmla="*/ 270 w 38"/>
                    <a:gd name="T89" fmla="*/ 24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34" y="35"/>
                      </a:moveTo>
                      <a:lnTo>
                        <a:pt x="19" y="32"/>
                      </a:lnTo>
                      <a:lnTo>
                        <a:pt x="20" y="28"/>
                      </a:lnTo>
                      <a:lnTo>
                        <a:pt x="34" y="30"/>
                      </a:lnTo>
                      <a:lnTo>
                        <a:pt x="34" y="35"/>
                      </a:lnTo>
                      <a:close/>
                      <a:moveTo>
                        <a:pt x="19" y="32"/>
                      </a:moveTo>
                      <a:lnTo>
                        <a:pt x="4" y="30"/>
                      </a:lnTo>
                      <a:lnTo>
                        <a:pt x="5" y="25"/>
                      </a:lnTo>
                      <a:lnTo>
                        <a:pt x="20" y="28"/>
                      </a:lnTo>
                      <a:lnTo>
                        <a:pt x="19" y="32"/>
                      </a:lnTo>
                      <a:close/>
                      <a:moveTo>
                        <a:pt x="4" y="30"/>
                      </a:moveTo>
                      <a:lnTo>
                        <a:pt x="0" y="29"/>
                      </a:lnTo>
                      <a:lnTo>
                        <a:pt x="3" y="26"/>
                      </a:lnTo>
                      <a:lnTo>
                        <a:pt x="5" y="27"/>
                      </a:lnTo>
                      <a:lnTo>
                        <a:pt x="4" y="30"/>
                      </a:lnTo>
                      <a:close/>
                      <a:moveTo>
                        <a:pt x="3" y="26"/>
                      </a:moveTo>
                      <a:lnTo>
                        <a:pt x="12" y="14"/>
                      </a:lnTo>
                      <a:lnTo>
                        <a:pt x="16" y="17"/>
                      </a:lnTo>
                      <a:lnTo>
                        <a:pt x="6" y="29"/>
                      </a:lnTo>
                      <a:lnTo>
                        <a:pt x="3" y="26"/>
                      </a:lnTo>
                      <a:close/>
                      <a:moveTo>
                        <a:pt x="12" y="14"/>
                      </a:moveTo>
                      <a:lnTo>
                        <a:pt x="22" y="3"/>
                      </a:lnTo>
                      <a:lnTo>
                        <a:pt x="26" y="6"/>
                      </a:lnTo>
                      <a:lnTo>
                        <a:pt x="16" y="17"/>
                      </a:lnTo>
                      <a:lnTo>
                        <a:pt x="12" y="14"/>
                      </a:lnTo>
                      <a:close/>
                      <a:moveTo>
                        <a:pt x="22" y="3"/>
                      </a:moveTo>
                      <a:lnTo>
                        <a:pt x="25" y="0"/>
                      </a:lnTo>
                      <a:lnTo>
                        <a:pt x="26" y="4"/>
                      </a:lnTo>
                      <a:lnTo>
                        <a:pt x="24" y="4"/>
                      </a:lnTo>
                      <a:lnTo>
                        <a:pt x="22" y="3"/>
                      </a:lnTo>
                      <a:close/>
                      <a:moveTo>
                        <a:pt x="26" y="4"/>
                      </a:moveTo>
                      <a:lnTo>
                        <a:pt x="31" y="18"/>
                      </a:lnTo>
                      <a:lnTo>
                        <a:pt x="27" y="19"/>
                      </a:lnTo>
                      <a:lnTo>
                        <a:pt x="22" y="5"/>
                      </a:lnTo>
                      <a:lnTo>
                        <a:pt x="26" y="4"/>
                      </a:lnTo>
                      <a:close/>
                      <a:moveTo>
                        <a:pt x="31" y="18"/>
                      </a:moveTo>
                      <a:lnTo>
                        <a:pt x="36" y="32"/>
                      </a:lnTo>
                      <a:lnTo>
                        <a:pt x="32" y="33"/>
                      </a:lnTo>
                      <a:lnTo>
                        <a:pt x="27" y="19"/>
                      </a:lnTo>
                      <a:lnTo>
                        <a:pt x="31" y="18"/>
                      </a:lnTo>
                      <a:close/>
                      <a:moveTo>
                        <a:pt x="36" y="32"/>
                      </a:moveTo>
                      <a:lnTo>
                        <a:pt x="38" y="36"/>
                      </a:lnTo>
                      <a:lnTo>
                        <a:pt x="34" y="35"/>
                      </a:lnTo>
                      <a:lnTo>
                        <a:pt x="34" y="33"/>
                      </a:lnTo>
                      <a:lnTo>
                        <a:pt x="36" y="32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01" name="Freeform 216"/>
                <p:cNvSpPr>
                  <a:spLocks noChangeAspect="1"/>
                </p:cNvSpPr>
                <p:nvPr/>
              </p:nvSpPr>
              <p:spPr bwMode="auto">
                <a:xfrm>
                  <a:off x="6151" y="7335"/>
                  <a:ext cx="443" cy="420"/>
                </a:xfrm>
                <a:custGeom>
                  <a:avLst/>
                  <a:gdLst>
                    <a:gd name="T0" fmla="*/ 443 w 59"/>
                    <a:gd name="T1" fmla="*/ 0 h 56"/>
                    <a:gd name="T2" fmla="*/ 225 w 59"/>
                    <a:gd name="T3" fmla="*/ 38 h 56"/>
                    <a:gd name="T4" fmla="*/ 0 w 59"/>
                    <a:gd name="T5" fmla="*/ 75 h 56"/>
                    <a:gd name="T6" fmla="*/ 143 w 59"/>
                    <a:gd name="T7" fmla="*/ 248 h 56"/>
                    <a:gd name="T8" fmla="*/ 293 w 59"/>
                    <a:gd name="T9" fmla="*/ 420 h 56"/>
                    <a:gd name="T10" fmla="*/ 368 w 59"/>
                    <a:gd name="T11" fmla="*/ 210 h 56"/>
                    <a:gd name="T12" fmla="*/ 443 w 59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59" y="0"/>
                      </a:moveTo>
                      <a:lnTo>
                        <a:pt x="30" y="5"/>
                      </a:lnTo>
                      <a:lnTo>
                        <a:pt x="0" y="10"/>
                      </a:lnTo>
                      <a:lnTo>
                        <a:pt x="19" y="33"/>
                      </a:lnTo>
                      <a:lnTo>
                        <a:pt x="39" y="56"/>
                      </a:lnTo>
                      <a:lnTo>
                        <a:pt x="49" y="28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02" name="Freeform 217"/>
                <p:cNvSpPr>
                  <a:spLocks noChangeAspect="1" noEditPoints="1"/>
                </p:cNvSpPr>
                <p:nvPr/>
              </p:nvSpPr>
              <p:spPr bwMode="auto">
                <a:xfrm>
                  <a:off x="6121" y="7312"/>
                  <a:ext cx="503" cy="480"/>
                </a:xfrm>
                <a:custGeom>
                  <a:avLst/>
                  <a:gdLst>
                    <a:gd name="T0" fmla="*/ 473 w 67"/>
                    <a:gd name="T1" fmla="*/ 37 h 64"/>
                    <a:gd name="T2" fmla="*/ 255 w 67"/>
                    <a:gd name="T3" fmla="*/ 75 h 64"/>
                    <a:gd name="T4" fmla="*/ 248 w 67"/>
                    <a:gd name="T5" fmla="*/ 45 h 64"/>
                    <a:gd name="T6" fmla="*/ 473 w 67"/>
                    <a:gd name="T7" fmla="*/ 8 h 64"/>
                    <a:gd name="T8" fmla="*/ 473 w 67"/>
                    <a:gd name="T9" fmla="*/ 37 h 64"/>
                    <a:gd name="T10" fmla="*/ 255 w 67"/>
                    <a:gd name="T11" fmla="*/ 75 h 64"/>
                    <a:gd name="T12" fmla="*/ 38 w 67"/>
                    <a:gd name="T13" fmla="*/ 120 h 64"/>
                    <a:gd name="T14" fmla="*/ 30 w 67"/>
                    <a:gd name="T15" fmla="*/ 82 h 64"/>
                    <a:gd name="T16" fmla="*/ 248 w 67"/>
                    <a:gd name="T17" fmla="*/ 45 h 64"/>
                    <a:gd name="T18" fmla="*/ 255 w 67"/>
                    <a:gd name="T19" fmla="*/ 75 h 64"/>
                    <a:gd name="T20" fmla="*/ 15 w 67"/>
                    <a:gd name="T21" fmla="*/ 112 h 64"/>
                    <a:gd name="T22" fmla="*/ 0 w 67"/>
                    <a:gd name="T23" fmla="*/ 90 h 64"/>
                    <a:gd name="T24" fmla="*/ 30 w 67"/>
                    <a:gd name="T25" fmla="*/ 82 h 64"/>
                    <a:gd name="T26" fmla="*/ 30 w 67"/>
                    <a:gd name="T27" fmla="*/ 97 h 64"/>
                    <a:gd name="T28" fmla="*/ 15 w 67"/>
                    <a:gd name="T29" fmla="*/ 112 h 64"/>
                    <a:gd name="T30" fmla="*/ 45 w 67"/>
                    <a:gd name="T31" fmla="*/ 90 h 64"/>
                    <a:gd name="T32" fmla="*/ 188 w 67"/>
                    <a:gd name="T33" fmla="*/ 262 h 64"/>
                    <a:gd name="T34" fmla="*/ 165 w 67"/>
                    <a:gd name="T35" fmla="*/ 285 h 64"/>
                    <a:gd name="T36" fmla="*/ 15 w 67"/>
                    <a:gd name="T37" fmla="*/ 112 h 64"/>
                    <a:gd name="T38" fmla="*/ 45 w 67"/>
                    <a:gd name="T39" fmla="*/ 90 h 64"/>
                    <a:gd name="T40" fmla="*/ 188 w 67"/>
                    <a:gd name="T41" fmla="*/ 262 h 64"/>
                    <a:gd name="T42" fmla="*/ 330 w 67"/>
                    <a:gd name="T43" fmla="*/ 435 h 64"/>
                    <a:gd name="T44" fmla="*/ 308 w 67"/>
                    <a:gd name="T45" fmla="*/ 457 h 64"/>
                    <a:gd name="T46" fmla="*/ 165 w 67"/>
                    <a:gd name="T47" fmla="*/ 285 h 64"/>
                    <a:gd name="T48" fmla="*/ 188 w 67"/>
                    <a:gd name="T49" fmla="*/ 262 h 64"/>
                    <a:gd name="T50" fmla="*/ 338 w 67"/>
                    <a:gd name="T51" fmla="*/ 450 h 64"/>
                    <a:gd name="T52" fmla="*/ 323 w 67"/>
                    <a:gd name="T53" fmla="*/ 480 h 64"/>
                    <a:gd name="T54" fmla="*/ 308 w 67"/>
                    <a:gd name="T55" fmla="*/ 457 h 64"/>
                    <a:gd name="T56" fmla="*/ 323 w 67"/>
                    <a:gd name="T57" fmla="*/ 442 h 64"/>
                    <a:gd name="T58" fmla="*/ 338 w 67"/>
                    <a:gd name="T59" fmla="*/ 450 h 64"/>
                    <a:gd name="T60" fmla="*/ 300 w 67"/>
                    <a:gd name="T61" fmla="*/ 435 h 64"/>
                    <a:gd name="T62" fmla="*/ 383 w 67"/>
                    <a:gd name="T63" fmla="*/ 225 h 64"/>
                    <a:gd name="T64" fmla="*/ 413 w 67"/>
                    <a:gd name="T65" fmla="*/ 240 h 64"/>
                    <a:gd name="T66" fmla="*/ 338 w 67"/>
                    <a:gd name="T67" fmla="*/ 450 h 64"/>
                    <a:gd name="T68" fmla="*/ 300 w 67"/>
                    <a:gd name="T69" fmla="*/ 435 h 64"/>
                    <a:gd name="T70" fmla="*/ 383 w 67"/>
                    <a:gd name="T71" fmla="*/ 225 h 64"/>
                    <a:gd name="T72" fmla="*/ 458 w 67"/>
                    <a:gd name="T73" fmla="*/ 15 h 64"/>
                    <a:gd name="T74" fmla="*/ 488 w 67"/>
                    <a:gd name="T75" fmla="*/ 30 h 64"/>
                    <a:gd name="T76" fmla="*/ 413 w 67"/>
                    <a:gd name="T77" fmla="*/ 240 h 64"/>
                    <a:gd name="T78" fmla="*/ 383 w 67"/>
                    <a:gd name="T79" fmla="*/ 225 h 64"/>
                    <a:gd name="T80" fmla="*/ 473 w 67"/>
                    <a:gd name="T81" fmla="*/ 8 h 64"/>
                    <a:gd name="T82" fmla="*/ 503 w 67"/>
                    <a:gd name="T83" fmla="*/ 0 h 64"/>
                    <a:gd name="T84" fmla="*/ 488 w 67"/>
                    <a:gd name="T85" fmla="*/ 30 h 64"/>
                    <a:gd name="T86" fmla="*/ 473 w 67"/>
                    <a:gd name="T87" fmla="*/ 22 h 64"/>
                    <a:gd name="T88" fmla="*/ 473 w 67"/>
                    <a:gd name="T89" fmla="*/ 8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63" y="5"/>
                      </a:moveTo>
                      <a:lnTo>
                        <a:pt x="34" y="10"/>
                      </a:lnTo>
                      <a:lnTo>
                        <a:pt x="33" y="6"/>
                      </a:lnTo>
                      <a:lnTo>
                        <a:pt x="63" y="1"/>
                      </a:lnTo>
                      <a:lnTo>
                        <a:pt x="63" y="5"/>
                      </a:lnTo>
                      <a:close/>
                      <a:moveTo>
                        <a:pt x="34" y="10"/>
                      </a:moveTo>
                      <a:lnTo>
                        <a:pt x="5" y="16"/>
                      </a:lnTo>
                      <a:lnTo>
                        <a:pt x="4" y="11"/>
                      </a:lnTo>
                      <a:lnTo>
                        <a:pt x="33" y="6"/>
                      </a:lnTo>
                      <a:lnTo>
                        <a:pt x="34" y="10"/>
                      </a:lnTo>
                      <a:close/>
                      <a:moveTo>
                        <a:pt x="2" y="15"/>
                      </a:moveTo>
                      <a:lnTo>
                        <a:pt x="0" y="12"/>
                      </a:lnTo>
                      <a:lnTo>
                        <a:pt x="4" y="11"/>
                      </a:lnTo>
                      <a:lnTo>
                        <a:pt x="4" y="13"/>
                      </a:lnTo>
                      <a:lnTo>
                        <a:pt x="2" y="15"/>
                      </a:lnTo>
                      <a:close/>
                      <a:moveTo>
                        <a:pt x="6" y="12"/>
                      </a:moveTo>
                      <a:lnTo>
                        <a:pt x="25" y="35"/>
                      </a:lnTo>
                      <a:lnTo>
                        <a:pt x="22" y="38"/>
                      </a:lnTo>
                      <a:lnTo>
                        <a:pt x="2" y="15"/>
                      </a:lnTo>
                      <a:lnTo>
                        <a:pt x="6" y="12"/>
                      </a:lnTo>
                      <a:close/>
                      <a:moveTo>
                        <a:pt x="25" y="35"/>
                      </a:moveTo>
                      <a:lnTo>
                        <a:pt x="44" y="58"/>
                      </a:lnTo>
                      <a:lnTo>
                        <a:pt x="41" y="61"/>
                      </a:lnTo>
                      <a:lnTo>
                        <a:pt x="22" y="38"/>
                      </a:lnTo>
                      <a:lnTo>
                        <a:pt x="25" y="35"/>
                      </a:lnTo>
                      <a:close/>
                      <a:moveTo>
                        <a:pt x="45" y="60"/>
                      </a:moveTo>
                      <a:lnTo>
                        <a:pt x="43" y="64"/>
                      </a:lnTo>
                      <a:lnTo>
                        <a:pt x="41" y="61"/>
                      </a:lnTo>
                      <a:lnTo>
                        <a:pt x="43" y="59"/>
                      </a:lnTo>
                      <a:lnTo>
                        <a:pt x="45" y="60"/>
                      </a:lnTo>
                      <a:close/>
                      <a:moveTo>
                        <a:pt x="40" y="58"/>
                      </a:moveTo>
                      <a:lnTo>
                        <a:pt x="51" y="30"/>
                      </a:lnTo>
                      <a:lnTo>
                        <a:pt x="55" y="32"/>
                      </a:lnTo>
                      <a:lnTo>
                        <a:pt x="45" y="60"/>
                      </a:lnTo>
                      <a:lnTo>
                        <a:pt x="40" y="58"/>
                      </a:lnTo>
                      <a:close/>
                      <a:moveTo>
                        <a:pt x="51" y="30"/>
                      </a:moveTo>
                      <a:lnTo>
                        <a:pt x="61" y="2"/>
                      </a:lnTo>
                      <a:lnTo>
                        <a:pt x="65" y="4"/>
                      </a:lnTo>
                      <a:lnTo>
                        <a:pt x="55" y="32"/>
                      </a:lnTo>
                      <a:lnTo>
                        <a:pt x="51" y="30"/>
                      </a:lnTo>
                      <a:close/>
                      <a:moveTo>
                        <a:pt x="63" y="1"/>
                      </a:moveTo>
                      <a:lnTo>
                        <a:pt x="67" y="0"/>
                      </a:lnTo>
                      <a:lnTo>
                        <a:pt x="65" y="4"/>
                      </a:lnTo>
                      <a:lnTo>
                        <a:pt x="63" y="3"/>
                      </a:lnTo>
                      <a:lnTo>
                        <a:pt x="63" y="1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03" name="Freeform 218"/>
                <p:cNvSpPr>
                  <a:spLocks noChangeAspect="1"/>
                </p:cNvSpPr>
                <p:nvPr/>
              </p:nvSpPr>
              <p:spPr bwMode="auto">
                <a:xfrm>
                  <a:off x="6271" y="7177"/>
                  <a:ext cx="225" cy="210"/>
                </a:xfrm>
                <a:custGeom>
                  <a:avLst/>
                  <a:gdLst>
                    <a:gd name="T0" fmla="*/ 0 w 30"/>
                    <a:gd name="T1" fmla="*/ 210 h 28"/>
                    <a:gd name="T2" fmla="*/ 113 w 30"/>
                    <a:gd name="T3" fmla="*/ 195 h 28"/>
                    <a:gd name="T4" fmla="*/ 225 w 30"/>
                    <a:gd name="T5" fmla="*/ 173 h 28"/>
                    <a:gd name="T6" fmla="*/ 150 w 30"/>
                    <a:gd name="T7" fmla="*/ 83 h 28"/>
                    <a:gd name="T8" fmla="*/ 83 w 30"/>
                    <a:gd name="T9" fmla="*/ 0 h 28"/>
                    <a:gd name="T10" fmla="*/ 38 w 30"/>
                    <a:gd name="T11" fmla="*/ 105 h 28"/>
                    <a:gd name="T12" fmla="*/ 0 w 30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0" y="28"/>
                      </a:moveTo>
                      <a:lnTo>
                        <a:pt x="15" y="26"/>
                      </a:lnTo>
                      <a:lnTo>
                        <a:pt x="30" y="23"/>
                      </a:lnTo>
                      <a:lnTo>
                        <a:pt x="20" y="11"/>
                      </a:lnTo>
                      <a:lnTo>
                        <a:pt x="11" y="0"/>
                      </a:lnTo>
                      <a:lnTo>
                        <a:pt x="5" y="1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04" name="Freeform 219"/>
                <p:cNvSpPr>
                  <a:spLocks noChangeAspect="1" noEditPoints="1"/>
                </p:cNvSpPr>
                <p:nvPr/>
              </p:nvSpPr>
              <p:spPr bwMode="auto">
                <a:xfrm>
                  <a:off x="6249" y="7140"/>
                  <a:ext cx="277" cy="270"/>
                </a:xfrm>
                <a:custGeom>
                  <a:avLst/>
                  <a:gdLst>
                    <a:gd name="T0" fmla="*/ 22 w 37"/>
                    <a:gd name="T1" fmla="*/ 232 h 36"/>
                    <a:gd name="T2" fmla="*/ 135 w 37"/>
                    <a:gd name="T3" fmla="*/ 210 h 36"/>
                    <a:gd name="T4" fmla="*/ 135 w 37"/>
                    <a:gd name="T5" fmla="*/ 248 h 36"/>
                    <a:gd name="T6" fmla="*/ 30 w 37"/>
                    <a:gd name="T7" fmla="*/ 270 h 36"/>
                    <a:gd name="T8" fmla="*/ 22 w 37"/>
                    <a:gd name="T9" fmla="*/ 232 h 36"/>
                    <a:gd name="T10" fmla="*/ 135 w 37"/>
                    <a:gd name="T11" fmla="*/ 210 h 36"/>
                    <a:gd name="T12" fmla="*/ 240 w 37"/>
                    <a:gd name="T13" fmla="*/ 195 h 36"/>
                    <a:gd name="T14" fmla="*/ 247 w 37"/>
                    <a:gd name="T15" fmla="*/ 225 h 36"/>
                    <a:gd name="T16" fmla="*/ 135 w 37"/>
                    <a:gd name="T17" fmla="*/ 248 h 36"/>
                    <a:gd name="T18" fmla="*/ 135 w 37"/>
                    <a:gd name="T19" fmla="*/ 210 h 36"/>
                    <a:gd name="T20" fmla="*/ 262 w 37"/>
                    <a:gd name="T21" fmla="*/ 195 h 36"/>
                    <a:gd name="T22" fmla="*/ 277 w 37"/>
                    <a:gd name="T23" fmla="*/ 225 h 36"/>
                    <a:gd name="T24" fmla="*/ 247 w 37"/>
                    <a:gd name="T25" fmla="*/ 225 h 36"/>
                    <a:gd name="T26" fmla="*/ 247 w 37"/>
                    <a:gd name="T27" fmla="*/ 210 h 36"/>
                    <a:gd name="T28" fmla="*/ 262 w 37"/>
                    <a:gd name="T29" fmla="*/ 195 h 36"/>
                    <a:gd name="T30" fmla="*/ 232 w 37"/>
                    <a:gd name="T31" fmla="*/ 217 h 36"/>
                    <a:gd name="T32" fmla="*/ 157 w 37"/>
                    <a:gd name="T33" fmla="*/ 135 h 36"/>
                    <a:gd name="T34" fmla="*/ 187 w 37"/>
                    <a:gd name="T35" fmla="*/ 112 h 36"/>
                    <a:gd name="T36" fmla="*/ 262 w 37"/>
                    <a:gd name="T37" fmla="*/ 195 h 36"/>
                    <a:gd name="T38" fmla="*/ 232 w 37"/>
                    <a:gd name="T39" fmla="*/ 217 h 36"/>
                    <a:gd name="T40" fmla="*/ 157 w 37"/>
                    <a:gd name="T41" fmla="*/ 135 h 36"/>
                    <a:gd name="T42" fmla="*/ 90 w 37"/>
                    <a:gd name="T43" fmla="*/ 52 h 36"/>
                    <a:gd name="T44" fmla="*/ 112 w 37"/>
                    <a:gd name="T45" fmla="*/ 22 h 36"/>
                    <a:gd name="T46" fmla="*/ 187 w 37"/>
                    <a:gd name="T47" fmla="*/ 112 h 36"/>
                    <a:gd name="T48" fmla="*/ 157 w 37"/>
                    <a:gd name="T49" fmla="*/ 135 h 36"/>
                    <a:gd name="T50" fmla="*/ 82 w 37"/>
                    <a:gd name="T51" fmla="*/ 30 h 36"/>
                    <a:gd name="T52" fmla="*/ 97 w 37"/>
                    <a:gd name="T53" fmla="*/ 0 h 36"/>
                    <a:gd name="T54" fmla="*/ 112 w 37"/>
                    <a:gd name="T55" fmla="*/ 22 h 36"/>
                    <a:gd name="T56" fmla="*/ 105 w 37"/>
                    <a:gd name="T57" fmla="*/ 37 h 36"/>
                    <a:gd name="T58" fmla="*/ 82 w 37"/>
                    <a:gd name="T59" fmla="*/ 30 h 36"/>
                    <a:gd name="T60" fmla="*/ 120 w 37"/>
                    <a:gd name="T61" fmla="*/ 45 h 36"/>
                    <a:gd name="T62" fmla="*/ 82 w 37"/>
                    <a:gd name="T63" fmla="*/ 150 h 36"/>
                    <a:gd name="T64" fmla="*/ 45 w 37"/>
                    <a:gd name="T65" fmla="*/ 135 h 36"/>
                    <a:gd name="T66" fmla="*/ 82 w 37"/>
                    <a:gd name="T67" fmla="*/ 30 h 36"/>
                    <a:gd name="T68" fmla="*/ 120 w 37"/>
                    <a:gd name="T69" fmla="*/ 45 h 36"/>
                    <a:gd name="T70" fmla="*/ 82 w 37"/>
                    <a:gd name="T71" fmla="*/ 150 h 36"/>
                    <a:gd name="T72" fmla="*/ 45 w 37"/>
                    <a:gd name="T73" fmla="*/ 255 h 36"/>
                    <a:gd name="T74" fmla="*/ 7 w 37"/>
                    <a:gd name="T75" fmla="*/ 240 h 36"/>
                    <a:gd name="T76" fmla="*/ 45 w 37"/>
                    <a:gd name="T77" fmla="*/ 135 h 36"/>
                    <a:gd name="T78" fmla="*/ 82 w 37"/>
                    <a:gd name="T79" fmla="*/ 150 h 36"/>
                    <a:gd name="T80" fmla="*/ 30 w 37"/>
                    <a:gd name="T81" fmla="*/ 270 h 36"/>
                    <a:gd name="T82" fmla="*/ 0 w 37"/>
                    <a:gd name="T83" fmla="*/ 270 h 36"/>
                    <a:gd name="T84" fmla="*/ 7 w 37"/>
                    <a:gd name="T85" fmla="*/ 240 h 36"/>
                    <a:gd name="T86" fmla="*/ 22 w 37"/>
                    <a:gd name="T87" fmla="*/ 248 h 36"/>
                    <a:gd name="T88" fmla="*/ 30 w 37"/>
                    <a:gd name="T89" fmla="*/ 27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7"/>
                    <a:gd name="T136" fmla="*/ 0 h 36"/>
                    <a:gd name="T137" fmla="*/ 37 w 37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7" h="36">
                      <a:moveTo>
                        <a:pt x="3" y="31"/>
                      </a:moveTo>
                      <a:lnTo>
                        <a:pt x="18" y="28"/>
                      </a:lnTo>
                      <a:lnTo>
                        <a:pt x="18" y="33"/>
                      </a:lnTo>
                      <a:lnTo>
                        <a:pt x="4" y="36"/>
                      </a:lnTo>
                      <a:lnTo>
                        <a:pt x="3" y="31"/>
                      </a:lnTo>
                      <a:close/>
                      <a:moveTo>
                        <a:pt x="18" y="28"/>
                      </a:moveTo>
                      <a:lnTo>
                        <a:pt x="32" y="26"/>
                      </a:lnTo>
                      <a:lnTo>
                        <a:pt x="33" y="30"/>
                      </a:lnTo>
                      <a:lnTo>
                        <a:pt x="18" y="33"/>
                      </a:lnTo>
                      <a:lnTo>
                        <a:pt x="18" y="28"/>
                      </a:lnTo>
                      <a:close/>
                      <a:moveTo>
                        <a:pt x="35" y="26"/>
                      </a:moveTo>
                      <a:lnTo>
                        <a:pt x="37" y="30"/>
                      </a:lnTo>
                      <a:lnTo>
                        <a:pt x="33" y="30"/>
                      </a:lnTo>
                      <a:lnTo>
                        <a:pt x="33" y="28"/>
                      </a:lnTo>
                      <a:lnTo>
                        <a:pt x="35" y="26"/>
                      </a:lnTo>
                      <a:close/>
                      <a:moveTo>
                        <a:pt x="31" y="29"/>
                      </a:moveTo>
                      <a:lnTo>
                        <a:pt x="21" y="18"/>
                      </a:lnTo>
                      <a:lnTo>
                        <a:pt x="25" y="15"/>
                      </a:lnTo>
                      <a:lnTo>
                        <a:pt x="35" y="26"/>
                      </a:lnTo>
                      <a:lnTo>
                        <a:pt x="31" y="29"/>
                      </a:lnTo>
                      <a:close/>
                      <a:moveTo>
                        <a:pt x="21" y="18"/>
                      </a:moveTo>
                      <a:lnTo>
                        <a:pt x="12" y="7"/>
                      </a:lnTo>
                      <a:lnTo>
                        <a:pt x="15" y="3"/>
                      </a:lnTo>
                      <a:lnTo>
                        <a:pt x="25" y="15"/>
                      </a:lnTo>
                      <a:lnTo>
                        <a:pt x="21" y="18"/>
                      </a:lnTo>
                      <a:close/>
                      <a:moveTo>
                        <a:pt x="11" y="4"/>
                      </a:moveTo>
                      <a:lnTo>
                        <a:pt x="13" y="0"/>
                      </a:lnTo>
                      <a:lnTo>
                        <a:pt x="15" y="3"/>
                      </a:lnTo>
                      <a:lnTo>
                        <a:pt x="14" y="5"/>
                      </a:lnTo>
                      <a:lnTo>
                        <a:pt x="11" y="4"/>
                      </a:lnTo>
                      <a:close/>
                      <a:moveTo>
                        <a:pt x="16" y="6"/>
                      </a:moveTo>
                      <a:lnTo>
                        <a:pt x="11" y="20"/>
                      </a:lnTo>
                      <a:lnTo>
                        <a:pt x="6" y="18"/>
                      </a:lnTo>
                      <a:lnTo>
                        <a:pt x="11" y="4"/>
                      </a:lnTo>
                      <a:lnTo>
                        <a:pt x="16" y="6"/>
                      </a:lnTo>
                      <a:close/>
                      <a:moveTo>
                        <a:pt x="11" y="20"/>
                      </a:moveTo>
                      <a:lnTo>
                        <a:pt x="6" y="34"/>
                      </a:lnTo>
                      <a:lnTo>
                        <a:pt x="1" y="32"/>
                      </a:lnTo>
                      <a:lnTo>
                        <a:pt x="6" y="18"/>
                      </a:lnTo>
                      <a:lnTo>
                        <a:pt x="11" y="20"/>
                      </a:lnTo>
                      <a:close/>
                      <a:moveTo>
                        <a:pt x="4" y="36"/>
                      </a:moveTo>
                      <a:lnTo>
                        <a:pt x="0" y="36"/>
                      </a:lnTo>
                      <a:lnTo>
                        <a:pt x="1" y="32"/>
                      </a:lnTo>
                      <a:lnTo>
                        <a:pt x="3" y="33"/>
                      </a:lnTo>
                      <a:lnTo>
                        <a:pt x="4" y="36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05" name="Freeform 220"/>
                <p:cNvSpPr>
                  <a:spLocks noChangeAspect="1"/>
                </p:cNvSpPr>
                <p:nvPr/>
              </p:nvSpPr>
              <p:spPr bwMode="auto">
                <a:xfrm>
                  <a:off x="6474" y="7447"/>
                  <a:ext cx="225" cy="210"/>
                </a:xfrm>
                <a:custGeom>
                  <a:avLst/>
                  <a:gdLst>
                    <a:gd name="T0" fmla="*/ 0 w 30"/>
                    <a:gd name="T1" fmla="*/ 210 h 28"/>
                    <a:gd name="T2" fmla="*/ 113 w 30"/>
                    <a:gd name="T3" fmla="*/ 195 h 28"/>
                    <a:gd name="T4" fmla="*/ 225 w 30"/>
                    <a:gd name="T5" fmla="*/ 173 h 28"/>
                    <a:gd name="T6" fmla="*/ 150 w 30"/>
                    <a:gd name="T7" fmla="*/ 83 h 28"/>
                    <a:gd name="T8" fmla="*/ 83 w 30"/>
                    <a:gd name="T9" fmla="*/ 0 h 28"/>
                    <a:gd name="T10" fmla="*/ 45 w 30"/>
                    <a:gd name="T11" fmla="*/ 105 h 28"/>
                    <a:gd name="T12" fmla="*/ 0 w 30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0" y="28"/>
                      </a:moveTo>
                      <a:lnTo>
                        <a:pt x="15" y="26"/>
                      </a:lnTo>
                      <a:lnTo>
                        <a:pt x="30" y="23"/>
                      </a:lnTo>
                      <a:lnTo>
                        <a:pt x="20" y="11"/>
                      </a:lnTo>
                      <a:lnTo>
                        <a:pt x="11" y="0"/>
                      </a:lnTo>
                      <a:lnTo>
                        <a:pt x="6" y="1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06" name="Freeform 221"/>
                <p:cNvSpPr>
                  <a:spLocks noChangeAspect="1" noEditPoints="1"/>
                </p:cNvSpPr>
                <p:nvPr/>
              </p:nvSpPr>
              <p:spPr bwMode="auto">
                <a:xfrm>
                  <a:off x="6451" y="7410"/>
                  <a:ext cx="278" cy="270"/>
                </a:xfrm>
                <a:custGeom>
                  <a:avLst/>
                  <a:gdLst>
                    <a:gd name="T0" fmla="*/ 23 w 37"/>
                    <a:gd name="T1" fmla="*/ 232 h 36"/>
                    <a:gd name="T2" fmla="*/ 135 w 37"/>
                    <a:gd name="T3" fmla="*/ 210 h 36"/>
                    <a:gd name="T4" fmla="*/ 143 w 37"/>
                    <a:gd name="T5" fmla="*/ 248 h 36"/>
                    <a:gd name="T6" fmla="*/ 30 w 37"/>
                    <a:gd name="T7" fmla="*/ 263 h 36"/>
                    <a:gd name="T8" fmla="*/ 23 w 37"/>
                    <a:gd name="T9" fmla="*/ 232 h 36"/>
                    <a:gd name="T10" fmla="*/ 135 w 37"/>
                    <a:gd name="T11" fmla="*/ 210 h 36"/>
                    <a:gd name="T12" fmla="*/ 240 w 37"/>
                    <a:gd name="T13" fmla="*/ 195 h 36"/>
                    <a:gd name="T14" fmla="*/ 248 w 37"/>
                    <a:gd name="T15" fmla="*/ 225 h 36"/>
                    <a:gd name="T16" fmla="*/ 143 w 37"/>
                    <a:gd name="T17" fmla="*/ 248 h 36"/>
                    <a:gd name="T18" fmla="*/ 135 w 37"/>
                    <a:gd name="T19" fmla="*/ 210 h 36"/>
                    <a:gd name="T20" fmla="*/ 263 w 37"/>
                    <a:gd name="T21" fmla="*/ 195 h 36"/>
                    <a:gd name="T22" fmla="*/ 278 w 37"/>
                    <a:gd name="T23" fmla="*/ 225 h 36"/>
                    <a:gd name="T24" fmla="*/ 248 w 37"/>
                    <a:gd name="T25" fmla="*/ 225 h 36"/>
                    <a:gd name="T26" fmla="*/ 248 w 37"/>
                    <a:gd name="T27" fmla="*/ 210 h 36"/>
                    <a:gd name="T28" fmla="*/ 263 w 37"/>
                    <a:gd name="T29" fmla="*/ 195 h 36"/>
                    <a:gd name="T30" fmla="*/ 233 w 37"/>
                    <a:gd name="T31" fmla="*/ 217 h 36"/>
                    <a:gd name="T32" fmla="*/ 158 w 37"/>
                    <a:gd name="T33" fmla="*/ 135 h 36"/>
                    <a:gd name="T34" fmla="*/ 188 w 37"/>
                    <a:gd name="T35" fmla="*/ 112 h 36"/>
                    <a:gd name="T36" fmla="*/ 263 w 37"/>
                    <a:gd name="T37" fmla="*/ 195 h 36"/>
                    <a:gd name="T38" fmla="*/ 233 w 37"/>
                    <a:gd name="T39" fmla="*/ 217 h 36"/>
                    <a:gd name="T40" fmla="*/ 158 w 37"/>
                    <a:gd name="T41" fmla="*/ 135 h 36"/>
                    <a:gd name="T42" fmla="*/ 90 w 37"/>
                    <a:gd name="T43" fmla="*/ 52 h 36"/>
                    <a:gd name="T44" fmla="*/ 113 w 37"/>
                    <a:gd name="T45" fmla="*/ 22 h 36"/>
                    <a:gd name="T46" fmla="*/ 188 w 37"/>
                    <a:gd name="T47" fmla="*/ 112 h 36"/>
                    <a:gd name="T48" fmla="*/ 158 w 37"/>
                    <a:gd name="T49" fmla="*/ 135 h 36"/>
                    <a:gd name="T50" fmla="*/ 83 w 37"/>
                    <a:gd name="T51" fmla="*/ 30 h 36"/>
                    <a:gd name="T52" fmla="*/ 98 w 37"/>
                    <a:gd name="T53" fmla="*/ 0 h 36"/>
                    <a:gd name="T54" fmla="*/ 113 w 37"/>
                    <a:gd name="T55" fmla="*/ 22 h 36"/>
                    <a:gd name="T56" fmla="*/ 105 w 37"/>
                    <a:gd name="T57" fmla="*/ 37 h 36"/>
                    <a:gd name="T58" fmla="*/ 83 w 37"/>
                    <a:gd name="T59" fmla="*/ 30 h 36"/>
                    <a:gd name="T60" fmla="*/ 120 w 37"/>
                    <a:gd name="T61" fmla="*/ 45 h 36"/>
                    <a:gd name="T62" fmla="*/ 83 w 37"/>
                    <a:gd name="T63" fmla="*/ 150 h 36"/>
                    <a:gd name="T64" fmla="*/ 45 w 37"/>
                    <a:gd name="T65" fmla="*/ 135 h 36"/>
                    <a:gd name="T66" fmla="*/ 83 w 37"/>
                    <a:gd name="T67" fmla="*/ 30 h 36"/>
                    <a:gd name="T68" fmla="*/ 120 w 37"/>
                    <a:gd name="T69" fmla="*/ 45 h 36"/>
                    <a:gd name="T70" fmla="*/ 83 w 37"/>
                    <a:gd name="T71" fmla="*/ 150 h 36"/>
                    <a:gd name="T72" fmla="*/ 45 w 37"/>
                    <a:gd name="T73" fmla="*/ 255 h 36"/>
                    <a:gd name="T74" fmla="*/ 8 w 37"/>
                    <a:gd name="T75" fmla="*/ 240 h 36"/>
                    <a:gd name="T76" fmla="*/ 45 w 37"/>
                    <a:gd name="T77" fmla="*/ 135 h 36"/>
                    <a:gd name="T78" fmla="*/ 83 w 37"/>
                    <a:gd name="T79" fmla="*/ 150 h 36"/>
                    <a:gd name="T80" fmla="*/ 30 w 37"/>
                    <a:gd name="T81" fmla="*/ 263 h 36"/>
                    <a:gd name="T82" fmla="*/ 0 w 37"/>
                    <a:gd name="T83" fmla="*/ 270 h 36"/>
                    <a:gd name="T84" fmla="*/ 8 w 37"/>
                    <a:gd name="T85" fmla="*/ 240 h 36"/>
                    <a:gd name="T86" fmla="*/ 23 w 37"/>
                    <a:gd name="T87" fmla="*/ 248 h 36"/>
                    <a:gd name="T88" fmla="*/ 30 w 37"/>
                    <a:gd name="T89" fmla="*/ 263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7"/>
                    <a:gd name="T136" fmla="*/ 0 h 36"/>
                    <a:gd name="T137" fmla="*/ 37 w 37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7" h="36">
                      <a:moveTo>
                        <a:pt x="3" y="31"/>
                      </a:moveTo>
                      <a:lnTo>
                        <a:pt x="18" y="28"/>
                      </a:lnTo>
                      <a:lnTo>
                        <a:pt x="19" y="33"/>
                      </a:lnTo>
                      <a:lnTo>
                        <a:pt x="4" y="35"/>
                      </a:lnTo>
                      <a:lnTo>
                        <a:pt x="3" y="31"/>
                      </a:lnTo>
                      <a:close/>
                      <a:moveTo>
                        <a:pt x="18" y="28"/>
                      </a:moveTo>
                      <a:lnTo>
                        <a:pt x="32" y="26"/>
                      </a:lnTo>
                      <a:lnTo>
                        <a:pt x="33" y="30"/>
                      </a:lnTo>
                      <a:lnTo>
                        <a:pt x="19" y="33"/>
                      </a:lnTo>
                      <a:lnTo>
                        <a:pt x="18" y="28"/>
                      </a:lnTo>
                      <a:close/>
                      <a:moveTo>
                        <a:pt x="35" y="26"/>
                      </a:moveTo>
                      <a:lnTo>
                        <a:pt x="37" y="30"/>
                      </a:lnTo>
                      <a:lnTo>
                        <a:pt x="33" y="30"/>
                      </a:lnTo>
                      <a:lnTo>
                        <a:pt x="33" y="28"/>
                      </a:lnTo>
                      <a:lnTo>
                        <a:pt x="35" y="26"/>
                      </a:lnTo>
                      <a:close/>
                      <a:moveTo>
                        <a:pt x="31" y="29"/>
                      </a:moveTo>
                      <a:lnTo>
                        <a:pt x="21" y="18"/>
                      </a:lnTo>
                      <a:lnTo>
                        <a:pt x="25" y="15"/>
                      </a:lnTo>
                      <a:lnTo>
                        <a:pt x="35" y="26"/>
                      </a:lnTo>
                      <a:lnTo>
                        <a:pt x="31" y="29"/>
                      </a:lnTo>
                      <a:close/>
                      <a:moveTo>
                        <a:pt x="21" y="18"/>
                      </a:moveTo>
                      <a:lnTo>
                        <a:pt x="12" y="7"/>
                      </a:lnTo>
                      <a:lnTo>
                        <a:pt x="15" y="3"/>
                      </a:lnTo>
                      <a:lnTo>
                        <a:pt x="25" y="15"/>
                      </a:lnTo>
                      <a:lnTo>
                        <a:pt x="21" y="18"/>
                      </a:lnTo>
                      <a:close/>
                      <a:moveTo>
                        <a:pt x="11" y="4"/>
                      </a:moveTo>
                      <a:lnTo>
                        <a:pt x="13" y="0"/>
                      </a:lnTo>
                      <a:lnTo>
                        <a:pt x="15" y="3"/>
                      </a:lnTo>
                      <a:lnTo>
                        <a:pt x="14" y="5"/>
                      </a:lnTo>
                      <a:lnTo>
                        <a:pt x="11" y="4"/>
                      </a:lnTo>
                      <a:close/>
                      <a:moveTo>
                        <a:pt x="16" y="6"/>
                      </a:moveTo>
                      <a:lnTo>
                        <a:pt x="11" y="20"/>
                      </a:lnTo>
                      <a:lnTo>
                        <a:pt x="6" y="18"/>
                      </a:lnTo>
                      <a:lnTo>
                        <a:pt x="11" y="4"/>
                      </a:lnTo>
                      <a:lnTo>
                        <a:pt x="16" y="6"/>
                      </a:lnTo>
                      <a:close/>
                      <a:moveTo>
                        <a:pt x="11" y="20"/>
                      </a:moveTo>
                      <a:lnTo>
                        <a:pt x="6" y="34"/>
                      </a:lnTo>
                      <a:lnTo>
                        <a:pt x="1" y="32"/>
                      </a:lnTo>
                      <a:lnTo>
                        <a:pt x="6" y="18"/>
                      </a:lnTo>
                      <a:lnTo>
                        <a:pt x="11" y="20"/>
                      </a:lnTo>
                      <a:close/>
                      <a:moveTo>
                        <a:pt x="4" y="35"/>
                      </a:moveTo>
                      <a:lnTo>
                        <a:pt x="0" y="36"/>
                      </a:lnTo>
                      <a:lnTo>
                        <a:pt x="1" y="32"/>
                      </a:lnTo>
                      <a:lnTo>
                        <a:pt x="3" y="33"/>
                      </a:lnTo>
                      <a:lnTo>
                        <a:pt x="4" y="35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07" name="Freeform 222"/>
                <p:cNvSpPr>
                  <a:spLocks noChangeAspect="1"/>
                </p:cNvSpPr>
                <p:nvPr/>
              </p:nvSpPr>
              <p:spPr bwMode="auto">
                <a:xfrm>
                  <a:off x="6556" y="7725"/>
                  <a:ext cx="887" cy="848"/>
                </a:xfrm>
                <a:custGeom>
                  <a:avLst/>
                  <a:gdLst>
                    <a:gd name="T0" fmla="*/ 887 w 118"/>
                    <a:gd name="T1" fmla="*/ 0 h 113"/>
                    <a:gd name="T2" fmla="*/ 444 w 118"/>
                    <a:gd name="T3" fmla="*/ 83 h 113"/>
                    <a:gd name="T4" fmla="*/ 0 w 118"/>
                    <a:gd name="T5" fmla="*/ 158 h 113"/>
                    <a:gd name="T6" fmla="*/ 293 w 118"/>
                    <a:gd name="T7" fmla="*/ 503 h 113"/>
                    <a:gd name="T8" fmla="*/ 579 w 118"/>
                    <a:gd name="T9" fmla="*/ 848 h 113"/>
                    <a:gd name="T10" fmla="*/ 737 w 118"/>
                    <a:gd name="T11" fmla="*/ 428 h 113"/>
                    <a:gd name="T12" fmla="*/ 887 w 118"/>
                    <a:gd name="T13" fmla="*/ 0 h 1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8"/>
                    <a:gd name="T22" fmla="*/ 0 h 113"/>
                    <a:gd name="T23" fmla="*/ 118 w 118"/>
                    <a:gd name="T24" fmla="*/ 113 h 1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8" h="113">
                      <a:moveTo>
                        <a:pt x="118" y="0"/>
                      </a:moveTo>
                      <a:lnTo>
                        <a:pt x="59" y="11"/>
                      </a:lnTo>
                      <a:lnTo>
                        <a:pt x="0" y="21"/>
                      </a:lnTo>
                      <a:lnTo>
                        <a:pt x="39" y="67"/>
                      </a:lnTo>
                      <a:lnTo>
                        <a:pt x="77" y="113"/>
                      </a:lnTo>
                      <a:lnTo>
                        <a:pt x="98" y="57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08" name="Freeform 223"/>
                <p:cNvSpPr>
                  <a:spLocks noChangeAspect="1" noEditPoints="1"/>
                </p:cNvSpPr>
                <p:nvPr/>
              </p:nvSpPr>
              <p:spPr bwMode="auto">
                <a:xfrm>
                  <a:off x="6526" y="7702"/>
                  <a:ext cx="947" cy="901"/>
                </a:xfrm>
                <a:custGeom>
                  <a:avLst/>
                  <a:gdLst>
                    <a:gd name="T0" fmla="*/ 924 w 126"/>
                    <a:gd name="T1" fmla="*/ 45 h 120"/>
                    <a:gd name="T2" fmla="*/ 481 w 126"/>
                    <a:gd name="T3" fmla="*/ 120 h 120"/>
                    <a:gd name="T4" fmla="*/ 474 w 126"/>
                    <a:gd name="T5" fmla="*/ 83 h 120"/>
                    <a:gd name="T6" fmla="*/ 917 w 126"/>
                    <a:gd name="T7" fmla="*/ 8 h 120"/>
                    <a:gd name="T8" fmla="*/ 924 w 126"/>
                    <a:gd name="T9" fmla="*/ 45 h 120"/>
                    <a:gd name="T10" fmla="*/ 481 w 126"/>
                    <a:gd name="T11" fmla="*/ 120 h 120"/>
                    <a:gd name="T12" fmla="*/ 38 w 126"/>
                    <a:gd name="T13" fmla="*/ 195 h 120"/>
                    <a:gd name="T14" fmla="*/ 30 w 126"/>
                    <a:gd name="T15" fmla="*/ 165 h 120"/>
                    <a:gd name="T16" fmla="*/ 474 w 126"/>
                    <a:gd name="T17" fmla="*/ 83 h 120"/>
                    <a:gd name="T18" fmla="*/ 481 w 126"/>
                    <a:gd name="T19" fmla="*/ 120 h 120"/>
                    <a:gd name="T20" fmla="*/ 15 w 126"/>
                    <a:gd name="T21" fmla="*/ 195 h 120"/>
                    <a:gd name="T22" fmla="*/ 0 w 126"/>
                    <a:gd name="T23" fmla="*/ 165 h 120"/>
                    <a:gd name="T24" fmla="*/ 30 w 126"/>
                    <a:gd name="T25" fmla="*/ 165 h 120"/>
                    <a:gd name="T26" fmla="*/ 30 w 126"/>
                    <a:gd name="T27" fmla="*/ 180 h 120"/>
                    <a:gd name="T28" fmla="*/ 15 w 126"/>
                    <a:gd name="T29" fmla="*/ 195 h 120"/>
                    <a:gd name="T30" fmla="*/ 45 w 126"/>
                    <a:gd name="T31" fmla="*/ 173 h 120"/>
                    <a:gd name="T32" fmla="*/ 338 w 126"/>
                    <a:gd name="T33" fmla="*/ 511 h 120"/>
                    <a:gd name="T34" fmla="*/ 308 w 126"/>
                    <a:gd name="T35" fmla="*/ 533 h 120"/>
                    <a:gd name="T36" fmla="*/ 15 w 126"/>
                    <a:gd name="T37" fmla="*/ 195 h 120"/>
                    <a:gd name="T38" fmla="*/ 45 w 126"/>
                    <a:gd name="T39" fmla="*/ 173 h 120"/>
                    <a:gd name="T40" fmla="*/ 338 w 126"/>
                    <a:gd name="T41" fmla="*/ 511 h 120"/>
                    <a:gd name="T42" fmla="*/ 624 w 126"/>
                    <a:gd name="T43" fmla="*/ 856 h 120"/>
                    <a:gd name="T44" fmla="*/ 594 w 126"/>
                    <a:gd name="T45" fmla="*/ 878 h 120"/>
                    <a:gd name="T46" fmla="*/ 308 w 126"/>
                    <a:gd name="T47" fmla="*/ 533 h 120"/>
                    <a:gd name="T48" fmla="*/ 338 w 126"/>
                    <a:gd name="T49" fmla="*/ 511 h 120"/>
                    <a:gd name="T50" fmla="*/ 624 w 126"/>
                    <a:gd name="T51" fmla="*/ 878 h 120"/>
                    <a:gd name="T52" fmla="*/ 616 w 126"/>
                    <a:gd name="T53" fmla="*/ 901 h 120"/>
                    <a:gd name="T54" fmla="*/ 594 w 126"/>
                    <a:gd name="T55" fmla="*/ 878 h 120"/>
                    <a:gd name="T56" fmla="*/ 609 w 126"/>
                    <a:gd name="T57" fmla="*/ 871 h 120"/>
                    <a:gd name="T58" fmla="*/ 624 w 126"/>
                    <a:gd name="T59" fmla="*/ 878 h 120"/>
                    <a:gd name="T60" fmla="*/ 594 w 126"/>
                    <a:gd name="T61" fmla="*/ 863 h 120"/>
                    <a:gd name="T62" fmla="*/ 744 w 126"/>
                    <a:gd name="T63" fmla="*/ 443 h 120"/>
                    <a:gd name="T64" fmla="*/ 782 w 126"/>
                    <a:gd name="T65" fmla="*/ 451 h 120"/>
                    <a:gd name="T66" fmla="*/ 624 w 126"/>
                    <a:gd name="T67" fmla="*/ 878 h 120"/>
                    <a:gd name="T68" fmla="*/ 594 w 126"/>
                    <a:gd name="T69" fmla="*/ 863 h 120"/>
                    <a:gd name="T70" fmla="*/ 744 w 126"/>
                    <a:gd name="T71" fmla="*/ 443 h 120"/>
                    <a:gd name="T72" fmla="*/ 902 w 126"/>
                    <a:gd name="T73" fmla="*/ 15 h 120"/>
                    <a:gd name="T74" fmla="*/ 932 w 126"/>
                    <a:gd name="T75" fmla="*/ 30 h 120"/>
                    <a:gd name="T76" fmla="*/ 782 w 126"/>
                    <a:gd name="T77" fmla="*/ 451 h 120"/>
                    <a:gd name="T78" fmla="*/ 744 w 126"/>
                    <a:gd name="T79" fmla="*/ 443 h 120"/>
                    <a:gd name="T80" fmla="*/ 917 w 126"/>
                    <a:gd name="T81" fmla="*/ 8 h 120"/>
                    <a:gd name="T82" fmla="*/ 947 w 126"/>
                    <a:gd name="T83" fmla="*/ 0 h 120"/>
                    <a:gd name="T84" fmla="*/ 932 w 126"/>
                    <a:gd name="T85" fmla="*/ 30 h 120"/>
                    <a:gd name="T86" fmla="*/ 917 w 126"/>
                    <a:gd name="T87" fmla="*/ 23 h 120"/>
                    <a:gd name="T88" fmla="*/ 917 w 126"/>
                    <a:gd name="T89" fmla="*/ 8 h 1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26"/>
                    <a:gd name="T136" fmla="*/ 0 h 120"/>
                    <a:gd name="T137" fmla="*/ 126 w 126"/>
                    <a:gd name="T138" fmla="*/ 120 h 12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26" h="120">
                      <a:moveTo>
                        <a:pt x="123" y="6"/>
                      </a:moveTo>
                      <a:lnTo>
                        <a:pt x="64" y="16"/>
                      </a:lnTo>
                      <a:lnTo>
                        <a:pt x="63" y="11"/>
                      </a:lnTo>
                      <a:lnTo>
                        <a:pt x="122" y="1"/>
                      </a:lnTo>
                      <a:lnTo>
                        <a:pt x="123" y="6"/>
                      </a:lnTo>
                      <a:close/>
                      <a:moveTo>
                        <a:pt x="64" y="16"/>
                      </a:moveTo>
                      <a:lnTo>
                        <a:pt x="5" y="26"/>
                      </a:lnTo>
                      <a:lnTo>
                        <a:pt x="4" y="22"/>
                      </a:lnTo>
                      <a:lnTo>
                        <a:pt x="63" y="11"/>
                      </a:lnTo>
                      <a:lnTo>
                        <a:pt x="64" y="16"/>
                      </a:lnTo>
                      <a:close/>
                      <a:moveTo>
                        <a:pt x="2" y="26"/>
                      </a:moveTo>
                      <a:lnTo>
                        <a:pt x="0" y="22"/>
                      </a:lnTo>
                      <a:lnTo>
                        <a:pt x="4" y="22"/>
                      </a:lnTo>
                      <a:lnTo>
                        <a:pt x="4" y="24"/>
                      </a:lnTo>
                      <a:lnTo>
                        <a:pt x="2" y="26"/>
                      </a:lnTo>
                      <a:close/>
                      <a:moveTo>
                        <a:pt x="6" y="23"/>
                      </a:moveTo>
                      <a:lnTo>
                        <a:pt x="45" y="68"/>
                      </a:lnTo>
                      <a:lnTo>
                        <a:pt x="41" y="71"/>
                      </a:lnTo>
                      <a:lnTo>
                        <a:pt x="2" y="26"/>
                      </a:lnTo>
                      <a:lnTo>
                        <a:pt x="6" y="23"/>
                      </a:lnTo>
                      <a:close/>
                      <a:moveTo>
                        <a:pt x="45" y="68"/>
                      </a:moveTo>
                      <a:lnTo>
                        <a:pt x="83" y="114"/>
                      </a:lnTo>
                      <a:lnTo>
                        <a:pt x="79" y="117"/>
                      </a:lnTo>
                      <a:lnTo>
                        <a:pt x="41" y="71"/>
                      </a:lnTo>
                      <a:lnTo>
                        <a:pt x="45" y="68"/>
                      </a:lnTo>
                      <a:close/>
                      <a:moveTo>
                        <a:pt x="83" y="117"/>
                      </a:moveTo>
                      <a:lnTo>
                        <a:pt x="82" y="120"/>
                      </a:lnTo>
                      <a:lnTo>
                        <a:pt x="79" y="117"/>
                      </a:lnTo>
                      <a:lnTo>
                        <a:pt x="81" y="116"/>
                      </a:lnTo>
                      <a:lnTo>
                        <a:pt x="83" y="117"/>
                      </a:lnTo>
                      <a:close/>
                      <a:moveTo>
                        <a:pt x="79" y="115"/>
                      </a:moveTo>
                      <a:lnTo>
                        <a:pt x="99" y="59"/>
                      </a:lnTo>
                      <a:lnTo>
                        <a:pt x="104" y="60"/>
                      </a:lnTo>
                      <a:lnTo>
                        <a:pt x="83" y="117"/>
                      </a:lnTo>
                      <a:lnTo>
                        <a:pt x="79" y="115"/>
                      </a:lnTo>
                      <a:close/>
                      <a:moveTo>
                        <a:pt x="99" y="59"/>
                      </a:moveTo>
                      <a:lnTo>
                        <a:pt x="120" y="2"/>
                      </a:lnTo>
                      <a:lnTo>
                        <a:pt x="124" y="4"/>
                      </a:lnTo>
                      <a:lnTo>
                        <a:pt x="104" y="60"/>
                      </a:lnTo>
                      <a:lnTo>
                        <a:pt x="99" y="59"/>
                      </a:lnTo>
                      <a:close/>
                      <a:moveTo>
                        <a:pt x="122" y="1"/>
                      </a:moveTo>
                      <a:lnTo>
                        <a:pt x="126" y="0"/>
                      </a:lnTo>
                      <a:lnTo>
                        <a:pt x="124" y="4"/>
                      </a:lnTo>
                      <a:lnTo>
                        <a:pt x="122" y="3"/>
                      </a:lnTo>
                      <a:lnTo>
                        <a:pt x="122" y="1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09" name="Freeform 224"/>
                <p:cNvSpPr>
                  <a:spLocks noChangeAspect="1"/>
                </p:cNvSpPr>
                <p:nvPr/>
              </p:nvSpPr>
              <p:spPr bwMode="auto">
                <a:xfrm>
                  <a:off x="6819" y="7417"/>
                  <a:ext cx="443" cy="420"/>
                </a:xfrm>
                <a:custGeom>
                  <a:avLst/>
                  <a:gdLst>
                    <a:gd name="T0" fmla="*/ 0 w 59"/>
                    <a:gd name="T1" fmla="*/ 420 h 56"/>
                    <a:gd name="T2" fmla="*/ 218 w 59"/>
                    <a:gd name="T3" fmla="*/ 383 h 56"/>
                    <a:gd name="T4" fmla="*/ 443 w 59"/>
                    <a:gd name="T5" fmla="*/ 338 h 56"/>
                    <a:gd name="T6" fmla="*/ 293 w 59"/>
                    <a:gd name="T7" fmla="*/ 165 h 56"/>
                    <a:gd name="T8" fmla="*/ 150 w 59"/>
                    <a:gd name="T9" fmla="*/ 0 h 56"/>
                    <a:gd name="T10" fmla="*/ 75 w 59"/>
                    <a:gd name="T11" fmla="*/ 210 h 56"/>
                    <a:gd name="T12" fmla="*/ 0 w 59"/>
                    <a:gd name="T13" fmla="*/ 42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0" y="56"/>
                      </a:moveTo>
                      <a:lnTo>
                        <a:pt x="29" y="51"/>
                      </a:lnTo>
                      <a:lnTo>
                        <a:pt x="59" y="45"/>
                      </a:lnTo>
                      <a:lnTo>
                        <a:pt x="39" y="22"/>
                      </a:lnTo>
                      <a:lnTo>
                        <a:pt x="20" y="0"/>
                      </a:lnTo>
                      <a:lnTo>
                        <a:pt x="10" y="28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10" name="Freeform 225"/>
                <p:cNvSpPr>
                  <a:spLocks noChangeAspect="1" noEditPoints="1"/>
                </p:cNvSpPr>
                <p:nvPr/>
              </p:nvSpPr>
              <p:spPr bwMode="auto">
                <a:xfrm>
                  <a:off x="6789" y="7380"/>
                  <a:ext cx="503" cy="480"/>
                </a:xfrm>
                <a:custGeom>
                  <a:avLst/>
                  <a:gdLst>
                    <a:gd name="T0" fmla="*/ 23 w 67"/>
                    <a:gd name="T1" fmla="*/ 435 h 64"/>
                    <a:gd name="T2" fmla="*/ 248 w 67"/>
                    <a:gd name="T3" fmla="*/ 397 h 64"/>
                    <a:gd name="T4" fmla="*/ 255 w 67"/>
                    <a:gd name="T5" fmla="*/ 435 h 64"/>
                    <a:gd name="T6" fmla="*/ 30 w 67"/>
                    <a:gd name="T7" fmla="*/ 472 h 64"/>
                    <a:gd name="T8" fmla="*/ 23 w 67"/>
                    <a:gd name="T9" fmla="*/ 435 h 64"/>
                    <a:gd name="T10" fmla="*/ 248 w 67"/>
                    <a:gd name="T11" fmla="*/ 397 h 64"/>
                    <a:gd name="T12" fmla="*/ 465 w 67"/>
                    <a:gd name="T13" fmla="*/ 360 h 64"/>
                    <a:gd name="T14" fmla="*/ 473 w 67"/>
                    <a:gd name="T15" fmla="*/ 397 h 64"/>
                    <a:gd name="T16" fmla="*/ 255 w 67"/>
                    <a:gd name="T17" fmla="*/ 435 h 64"/>
                    <a:gd name="T18" fmla="*/ 248 w 67"/>
                    <a:gd name="T19" fmla="*/ 397 h 64"/>
                    <a:gd name="T20" fmla="*/ 480 w 67"/>
                    <a:gd name="T21" fmla="*/ 367 h 64"/>
                    <a:gd name="T22" fmla="*/ 503 w 67"/>
                    <a:gd name="T23" fmla="*/ 390 h 64"/>
                    <a:gd name="T24" fmla="*/ 473 w 67"/>
                    <a:gd name="T25" fmla="*/ 397 h 64"/>
                    <a:gd name="T26" fmla="*/ 473 w 67"/>
                    <a:gd name="T27" fmla="*/ 375 h 64"/>
                    <a:gd name="T28" fmla="*/ 480 w 67"/>
                    <a:gd name="T29" fmla="*/ 367 h 64"/>
                    <a:gd name="T30" fmla="*/ 458 w 67"/>
                    <a:gd name="T31" fmla="*/ 390 h 64"/>
                    <a:gd name="T32" fmla="*/ 315 w 67"/>
                    <a:gd name="T33" fmla="*/ 217 h 64"/>
                    <a:gd name="T34" fmla="*/ 338 w 67"/>
                    <a:gd name="T35" fmla="*/ 195 h 64"/>
                    <a:gd name="T36" fmla="*/ 480 w 67"/>
                    <a:gd name="T37" fmla="*/ 367 h 64"/>
                    <a:gd name="T38" fmla="*/ 458 w 67"/>
                    <a:gd name="T39" fmla="*/ 390 h 64"/>
                    <a:gd name="T40" fmla="*/ 315 w 67"/>
                    <a:gd name="T41" fmla="*/ 217 h 64"/>
                    <a:gd name="T42" fmla="*/ 165 w 67"/>
                    <a:gd name="T43" fmla="*/ 45 h 64"/>
                    <a:gd name="T44" fmla="*/ 195 w 67"/>
                    <a:gd name="T45" fmla="*/ 22 h 64"/>
                    <a:gd name="T46" fmla="*/ 338 w 67"/>
                    <a:gd name="T47" fmla="*/ 195 h 64"/>
                    <a:gd name="T48" fmla="*/ 315 w 67"/>
                    <a:gd name="T49" fmla="*/ 217 h 64"/>
                    <a:gd name="T50" fmla="*/ 165 w 67"/>
                    <a:gd name="T51" fmla="*/ 30 h 64"/>
                    <a:gd name="T52" fmla="*/ 173 w 67"/>
                    <a:gd name="T53" fmla="*/ 0 h 64"/>
                    <a:gd name="T54" fmla="*/ 195 w 67"/>
                    <a:gd name="T55" fmla="*/ 22 h 64"/>
                    <a:gd name="T56" fmla="*/ 180 w 67"/>
                    <a:gd name="T57" fmla="*/ 37 h 64"/>
                    <a:gd name="T58" fmla="*/ 165 w 67"/>
                    <a:gd name="T59" fmla="*/ 30 h 64"/>
                    <a:gd name="T60" fmla="*/ 195 w 67"/>
                    <a:gd name="T61" fmla="*/ 37 h 64"/>
                    <a:gd name="T62" fmla="*/ 120 w 67"/>
                    <a:gd name="T63" fmla="*/ 247 h 64"/>
                    <a:gd name="T64" fmla="*/ 90 w 67"/>
                    <a:gd name="T65" fmla="*/ 240 h 64"/>
                    <a:gd name="T66" fmla="*/ 165 w 67"/>
                    <a:gd name="T67" fmla="*/ 30 h 64"/>
                    <a:gd name="T68" fmla="*/ 195 w 67"/>
                    <a:gd name="T69" fmla="*/ 37 h 64"/>
                    <a:gd name="T70" fmla="*/ 120 w 67"/>
                    <a:gd name="T71" fmla="*/ 247 h 64"/>
                    <a:gd name="T72" fmla="*/ 45 w 67"/>
                    <a:gd name="T73" fmla="*/ 465 h 64"/>
                    <a:gd name="T74" fmla="*/ 8 w 67"/>
                    <a:gd name="T75" fmla="*/ 450 h 64"/>
                    <a:gd name="T76" fmla="*/ 90 w 67"/>
                    <a:gd name="T77" fmla="*/ 240 h 64"/>
                    <a:gd name="T78" fmla="*/ 120 w 67"/>
                    <a:gd name="T79" fmla="*/ 247 h 64"/>
                    <a:gd name="T80" fmla="*/ 30 w 67"/>
                    <a:gd name="T81" fmla="*/ 472 h 64"/>
                    <a:gd name="T82" fmla="*/ 0 w 67"/>
                    <a:gd name="T83" fmla="*/ 480 h 64"/>
                    <a:gd name="T84" fmla="*/ 8 w 67"/>
                    <a:gd name="T85" fmla="*/ 450 h 64"/>
                    <a:gd name="T86" fmla="*/ 30 w 67"/>
                    <a:gd name="T87" fmla="*/ 457 h 64"/>
                    <a:gd name="T88" fmla="*/ 30 w 67"/>
                    <a:gd name="T89" fmla="*/ 472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3" y="58"/>
                      </a:moveTo>
                      <a:lnTo>
                        <a:pt x="33" y="53"/>
                      </a:lnTo>
                      <a:lnTo>
                        <a:pt x="34" y="58"/>
                      </a:lnTo>
                      <a:lnTo>
                        <a:pt x="4" y="63"/>
                      </a:lnTo>
                      <a:lnTo>
                        <a:pt x="3" y="58"/>
                      </a:lnTo>
                      <a:close/>
                      <a:moveTo>
                        <a:pt x="33" y="53"/>
                      </a:moveTo>
                      <a:lnTo>
                        <a:pt x="62" y="48"/>
                      </a:lnTo>
                      <a:lnTo>
                        <a:pt x="63" y="53"/>
                      </a:lnTo>
                      <a:lnTo>
                        <a:pt x="34" y="58"/>
                      </a:lnTo>
                      <a:lnTo>
                        <a:pt x="33" y="53"/>
                      </a:lnTo>
                      <a:close/>
                      <a:moveTo>
                        <a:pt x="64" y="49"/>
                      </a:moveTo>
                      <a:lnTo>
                        <a:pt x="67" y="52"/>
                      </a:lnTo>
                      <a:lnTo>
                        <a:pt x="63" y="53"/>
                      </a:lnTo>
                      <a:lnTo>
                        <a:pt x="63" y="50"/>
                      </a:lnTo>
                      <a:lnTo>
                        <a:pt x="64" y="49"/>
                      </a:lnTo>
                      <a:close/>
                      <a:moveTo>
                        <a:pt x="61" y="52"/>
                      </a:moveTo>
                      <a:lnTo>
                        <a:pt x="42" y="29"/>
                      </a:lnTo>
                      <a:lnTo>
                        <a:pt x="45" y="26"/>
                      </a:lnTo>
                      <a:lnTo>
                        <a:pt x="64" y="49"/>
                      </a:lnTo>
                      <a:lnTo>
                        <a:pt x="61" y="52"/>
                      </a:lnTo>
                      <a:close/>
                      <a:moveTo>
                        <a:pt x="42" y="29"/>
                      </a:moveTo>
                      <a:lnTo>
                        <a:pt x="22" y="6"/>
                      </a:lnTo>
                      <a:lnTo>
                        <a:pt x="26" y="3"/>
                      </a:lnTo>
                      <a:lnTo>
                        <a:pt x="45" y="26"/>
                      </a:lnTo>
                      <a:lnTo>
                        <a:pt x="42" y="29"/>
                      </a:lnTo>
                      <a:close/>
                      <a:moveTo>
                        <a:pt x="22" y="4"/>
                      </a:moveTo>
                      <a:lnTo>
                        <a:pt x="23" y="0"/>
                      </a:lnTo>
                      <a:lnTo>
                        <a:pt x="26" y="3"/>
                      </a:lnTo>
                      <a:lnTo>
                        <a:pt x="24" y="5"/>
                      </a:lnTo>
                      <a:lnTo>
                        <a:pt x="22" y="4"/>
                      </a:lnTo>
                      <a:close/>
                      <a:moveTo>
                        <a:pt x="26" y="5"/>
                      </a:moveTo>
                      <a:lnTo>
                        <a:pt x="16" y="33"/>
                      </a:lnTo>
                      <a:lnTo>
                        <a:pt x="12" y="32"/>
                      </a:lnTo>
                      <a:lnTo>
                        <a:pt x="22" y="4"/>
                      </a:lnTo>
                      <a:lnTo>
                        <a:pt x="26" y="5"/>
                      </a:lnTo>
                      <a:close/>
                      <a:moveTo>
                        <a:pt x="16" y="33"/>
                      </a:moveTo>
                      <a:lnTo>
                        <a:pt x="6" y="62"/>
                      </a:lnTo>
                      <a:lnTo>
                        <a:pt x="1" y="60"/>
                      </a:lnTo>
                      <a:lnTo>
                        <a:pt x="12" y="32"/>
                      </a:lnTo>
                      <a:lnTo>
                        <a:pt x="16" y="33"/>
                      </a:lnTo>
                      <a:close/>
                      <a:moveTo>
                        <a:pt x="4" y="63"/>
                      </a:moveTo>
                      <a:lnTo>
                        <a:pt x="0" y="64"/>
                      </a:lnTo>
                      <a:lnTo>
                        <a:pt x="1" y="60"/>
                      </a:lnTo>
                      <a:lnTo>
                        <a:pt x="4" y="61"/>
                      </a:lnTo>
                      <a:lnTo>
                        <a:pt x="4" y="63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11" name="Freeform 226"/>
                <p:cNvSpPr>
                  <a:spLocks noChangeAspect="1"/>
                </p:cNvSpPr>
                <p:nvPr/>
              </p:nvSpPr>
              <p:spPr bwMode="auto">
                <a:xfrm>
                  <a:off x="7037" y="7447"/>
                  <a:ext cx="218" cy="210"/>
                </a:xfrm>
                <a:custGeom>
                  <a:avLst/>
                  <a:gdLst>
                    <a:gd name="T0" fmla="*/ 218 w 29"/>
                    <a:gd name="T1" fmla="*/ 0 h 28"/>
                    <a:gd name="T2" fmla="*/ 105 w 29"/>
                    <a:gd name="T3" fmla="*/ 23 h 28"/>
                    <a:gd name="T4" fmla="*/ 0 w 29"/>
                    <a:gd name="T5" fmla="*/ 38 h 28"/>
                    <a:gd name="T6" fmla="*/ 68 w 29"/>
                    <a:gd name="T7" fmla="*/ 128 h 28"/>
                    <a:gd name="T8" fmla="*/ 143 w 29"/>
                    <a:gd name="T9" fmla="*/ 210 h 28"/>
                    <a:gd name="T10" fmla="*/ 180 w 29"/>
                    <a:gd name="T11" fmla="*/ 105 h 28"/>
                    <a:gd name="T12" fmla="*/ 218 w 29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29" y="0"/>
                      </a:moveTo>
                      <a:lnTo>
                        <a:pt x="14" y="3"/>
                      </a:lnTo>
                      <a:lnTo>
                        <a:pt x="0" y="5"/>
                      </a:lnTo>
                      <a:lnTo>
                        <a:pt x="9" y="17"/>
                      </a:lnTo>
                      <a:lnTo>
                        <a:pt x="19" y="28"/>
                      </a:lnTo>
                      <a:lnTo>
                        <a:pt x="24" y="14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12" name="Freeform 227"/>
                <p:cNvSpPr>
                  <a:spLocks noChangeAspect="1" noEditPoints="1"/>
                </p:cNvSpPr>
                <p:nvPr/>
              </p:nvSpPr>
              <p:spPr bwMode="auto">
                <a:xfrm>
                  <a:off x="7000" y="7425"/>
                  <a:ext cx="285" cy="270"/>
                </a:xfrm>
                <a:custGeom>
                  <a:avLst/>
                  <a:gdLst>
                    <a:gd name="T0" fmla="*/ 263 w 38"/>
                    <a:gd name="T1" fmla="*/ 45 h 36"/>
                    <a:gd name="T2" fmla="*/ 150 w 38"/>
                    <a:gd name="T3" fmla="*/ 60 h 36"/>
                    <a:gd name="T4" fmla="*/ 143 w 38"/>
                    <a:gd name="T5" fmla="*/ 22 h 36"/>
                    <a:gd name="T6" fmla="*/ 255 w 38"/>
                    <a:gd name="T7" fmla="*/ 8 h 36"/>
                    <a:gd name="T8" fmla="*/ 263 w 38"/>
                    <a:gd name="T9" fmla="*/ 45 h 36"/>
                    <a:gd name="T10" fmla="*/ 150 w 38"/>
                    <a:gd name="T11" fmla="*/ 60 h 36"/>
                    <a:gd name="T12" fmla="*/ 37 w 38"/>
                    <a:gd name="T13" fmla="*/ 82 h 36"/>
                    <a:gd name="T14" fmla="*/ 30 w 38"/>
                    <a:gd name="T15" fmla="*/ 45 h 36"/>
                    <a:gd name="T16" fmla="*/ 143 w 38"/>
                    <a:gd name="T17" fmla="*/ 22 h 36"/>
                    <a:gd name="T18" fmla="*/ 150 w 38"/>
                    <a:gd name="T19" fmla="*/ 60 h 36"/>
                    <a:gd name="T20" fmla="*/ 22 w 38"/>
                    <a:gd name="T21" fmla="*/ 75 h 36"/>
                    <a:gd name="T22" fmla="*/ 0 w 38"/>
                    <a:gd name="T23" fmla="*/ 52 h 36"/>
                    <a:gd name="T24" fmla="*/ 30 w 38"/>
                    <a:gd name="T25" fmla="*/ 45 h 36"/>
                    <a:gd name="T26" fmla="*/ 37 w 38"/>
                    <a:gd name="T27" fmla="*/ 60 h 36"/>
                    <a:gd name="T28" fmla="*/ 22 w 38"/>
                    <a:gd name="T29" fmla="*/ 75 h 36"/>
                    <a:gd name="T30" fmla="*/ 52 w 38"/>
                    <a:gd name="T31" fmla="*/ 52 h 36"/>
                    <a:gd name="T32" fmla="*/ 120 w 38"/>
                    <a:gd name="T33" fmla="*/ 135 h 36"/>
                    <a:gd name="T34" fmla="*/ 90 w 38"/>
                    <a:gd name="T35" fmla="*/ 157 h 36"/>
                    <a:gd name="T36" fmla="*/ 22 w 38"/>
                    <a:gd name="T37" fmla="*/ 75 h 36"/>
                    <a:gd name="T38" fmla="*/ 52 w 38"/>
                    <a:gd name="T39" fmla="*/ 52 h 36"/>
                    <a:gd name="T40" fmla="*/ 120 w 38"/>
                    <a:gd name="T41" fmla="*/ 135 h 36"/>
                    <a:gd name="T42" fmla="*/ 195 w 38"/>
                    <a:gd name="T43" fmla="*/ 225 h 36"/>
                    <a:gd name="T44" fmla="*/ 165 w 38"/>
                    <a:gd name="T45" fmla="*/ 248 h 36"/>
                    <a:gd name="T46" fmla="*/ 90 w 38"/>
                    <a:gd name="T47" fmla="*/ 157 h 36"/>
                    <a:gd name="T48" fmla="*/ 120 w 38"/>
                    <a:gd name="T49" fmla="*/ 135 h 36"/>
                    <a:gd name="T50" fmla="*/ 195 w 38"/>
                    <a:gd name="T51" fmla="*/ 240 h 36"/>
                    <a:gd name="T52" fmla="*/ 187 w 38"/>
                    <a:gd name="T53" fmla="*/ 270 h 36"/>
                    <a:gd name="T54" fmla="*/ 165 w 38"/>
                    <a:gd name="T55" fmla="*/ 248 h 36"/>
                    <a:gd name="T56" fmla="*/ 180 w 38"/>
                    <a:gd name="T57" fmla="*/ 232 h 36"/>
                    <a:gd name="T58" fmla="*/ 195 w 38"/>
                    <a:gd name="T59" fmla="*/ 240 h 36"/>
                    <a:gd name="T60" fmla="*/ 165 w 38"/>
                    <a:gd name="T61" fmla="*/ 225 h 36"/>
                    <a:gd name="T62" fmla="*/ 202 w 38"/>
                    <a:gd name="T63" fmla="*/ 120 h 36"/>
                    <a:gd name="T64" fmla="*/ 232 w 38"/>
                    <a:gd name="T65" fmla="*/ 135 h 36"/>
                    <a:gd name="T66" fmla="*/ 195 w 38"/>
                    <a:gd name="T67" fmla="*/ 240 h 36"/>
                    <a:gd name="T68" fmla="*/ 165 w 38"/>
                    <a:gd name="T69" fmla="*/ 225 h 36"/>
                    <a:gd name="T70" fmla="*/ 202 w 38"/>
                    <a:gd name="T71" fmla="*/ 120 h 36"/>
                    <a:gd name="T72" fmla="*/ 240 w 38"/>
                    <a:gd name="T73" fmla="*/ 15 h 36"/>
                    <a:gd name="T74" fmla="*/ 270 w 38"/>
                    <a:gd name="T75" fmla="*/ 30 h 36"/>
                    <a:gd name="T76" fmla="*/ 232 w 38"/>
                    <a:gd name="T77" fmla="*/ 135 h 36"/>
                    <a:gd name="T78" fmla="*/ 202 w 38"/>
                    <a:gd name="T79" fmla="*/ 120 h 36"/>
                    <a:gd name="T80" fmla="*/ 255 w 38"/>
                    <a:gd name="T81" fmla="*/ 8 h 36"/>
                    <a:gd name="T82" fmla="*/ 285 w 38"/>
                    <a:gd name="T83" fmla="*/ 0 h 36"/>
                    <a:gd name="T84" fmla="*/ 270 w 38"/>
                    <a:gd name="T85" fmla="*/ 30 h 36"/>
                    <a:gd name="T86" fmla="*/ 255 w 38"/>
                    <a:gd name="T87" fmla="*/ 22 h 36"/>
                    <a:gd name="T88" fmla="*/ 255 w 38"/>
                    <a:gd name="T89" fmla="*/ 8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35" y="6"/>
                      </a:moveTo>
                      <a:lnTo>
                        <a:pt x="20" y="8"/>
                      </a:lnTo>
                      <a:lnTo>
                        <a:pt x="19" y="3"/>
                      </a:lnTo>
                      <a:lnTo>
                        <a:pt x="34" y="1"/>
                      </a:lnTo>
                      <a:lnTo>
                        <a:pt x="35" y="6"/>
                      </a:lnTo>
                      <a:close/>
                      <a:moveTo>
                        <a:pt x="20" y="8"/>
                      </a:moveTo>
                      <a:lnTo>
                        <a:pt x="5" y="11"/>
                      </a:lnTo>
                      <a:lnTo>
                        <a:pt x="4" y="6"/>
                      </a:lnTo>
                      <a:lnTo>
                        <a:pt x="19" y="3"/>
                      </a:lnTo>
                      <a:lnTo>
                        <a:pt x="20" y="8"/>
                      </a:lnTo>
                      <a:close/>
                      <a:moveTo>
                        <a:pt x="3" y="10"/>
                      </a:moveTo>
                      <a:lnTo>
                        <a:pt x="0" y="7"/>
                      </a:lnTo>
                      <a:lnTo>
                        <a:pt x="4" y="6"/>
                      </a:lnTo>
                      <a:lnTo>
                        <a:pt x="5" y="8"/>
                      </a:lnTo>
                      <a:lnTo>
                        <a:pt x="3" y="10"/>
                      </a:lnTo>
                      <a:close/>
                      <a:moveTo>
                        <a:pt x="7" y="7"/>
                      </a:moveTo>
                      <a:lnTo>
                        <a:pt x="16" y="18"/>
                      </a:lnTo>
                      <a:lnTo>
                        <a:pt x="12" y="21"/>
                      </a:lnTo>
                      <a:lnTo>
                        <a:pt x="3" y="10"/>
                      </a:lnTo>
                      <a:lnTo>
                        <a:pt x="7" y="7"/>
                      </a:lnTo>
                      <a:close/>
                      <a:moveTo>
                        <a:pt x="16" y="18"/>
                      </a:moveTo>
                      <a:lnTo>
                        <a:pt x="26" y="30"/>
                      </a:lnTo>
                      <a:lnTo>
                        <a:pt x="22" y="33"/>
                      </a:lnTo>
                      <a:lnTo>
                        <a:pt x="12" y="21"/>
                      </a:lnTo>
                      <a:lnTo>
                        <a:pt x="16" y="18"/>
                      </a:lnTo>
                      <a:close/>
                      <a:moveTo>
                        <a:pt x="26" y="32"/>
                      </a:moveTo>
                      <a:lnTo>
                        <a:pt x="25" y="36"/>
                      </a:lnTo>
                      <a:lnTo>
                        <a:pt x="22" y="33"/>
                      </a:lnTo>
                      <a:lnTo>
                        <a:pt x="24" y="31"/>
                      </a:lnTo>
                      <a:lnTo>
                        <a:pt x="26" y="32"/>
                      </a:lnTo>
                      <a:close/>
                      <a:moveTo>
                        <a:pt x="22" y="30"/>
                      </a:moveTo>
                      <a:lnTo>
                        <a:pt x="27" y="16"/>
                      </a:lnTo>
                      <a:lnTo>
                        <a:pt x="31" y="18"/>
                      </a:lnTo>
                      <a:lnTo>
                        <a:pt x="26" y="32"/>
                      </a:lnTo>
                      <a:lnTo>
                        <a:pt x="22" y="30"/>
                      </a:lnTo>
                      <a:close/>
                      <a:moveTo>
                        <a:pt x="27" y="16"/>
                      </a:moveTo>
                      <a:lnTo>
                        <a:pt x="32" y="2"/>
                      </a:lnTo>
                      <a:lnTo>
                        <a:pt x="36" y="4"/>
                      </a:lnTo>
                      <a:lnTo>
                        <a:pt x="31" y="18"/>
                      </a:lnTo>
                      <a:lnTo>
                        <a:pt x="27" y="16"/>
                      </a:lnTo>
                      <a:close/>
                      <a:moveTo>
                        <a:pt x="34" y="1"/>
                      </a:moveTo>
                      <a:lnTo>
                        <a:pt x="38" y="0"/>
                      </a:lnTo>
                      <a:lnTo>
                        <a:pt x="36" y="4"/>
                      </a:lnTo>
                      <a:lnTo>
                        <a:pt x="34" y="3"/>
                      </a:lnTo>
                      <a:lnTo>
                        <a:pt x="34" y="1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13" name="Freeform 228"/>
                <p:cNvSpPr>
                  <a:spLocks noChangeAspect="1"/>
                </p:cNvSpPr>
                <p:nvPr/>
              </p:nvSpPr>
              <p:spPr bwMode="auto">
                <a:xfrm>
                  <a:off x="6714" y="7515"/>
                  <a:ext cx="218" cy="210"/>
                </a:xfrm>
                <a:custGeom>
                  <a:avLst/>
                  <a:gdLst>
                    <a:gd name="T0" fmla="*/ 218 w 29"/>
                    <a:gd name="T1" fmla="*/ 0 h 28"/>
                    <a:gd name="T2" fmla="*/ 113 w 29"/>
                    <a:gd name="T3" fmla="*/ 15 h 28"/>
                    <a:gd name="T4" fmla="*/ 0 w 29"/>
                    <a:gd name="T5" fmla="*/ 38 h 28"/>
                    <a:gd name="T6" fmla="*/ 68 w 29"/>
                    <a:gd name="T7" fmla="*/ 120 h 28"/>
                    <a:gd name="T8" fmla="*/ 143 w 29"/>
                    <a:gd name="T9" fmla="*/ 210 h 28"/>
                    <a:gd name="T10" fmla="*/ 180 w 29"/>
                    <a:gd name="T11" fmla="*/ 105 h 28"/>
                    <a:gd name="T12" fmla="*/ 218 w 29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29" y="0"/>
                      </a:moveTo>
                      <a:lnTo>
                        <a:pt x="15" y="2"/>
                      </a:lnTo>
                      <a:lnTo>
                        <a:pt x="0" y="5"/>
                      </a:lnTo>
                      <a:lnTo>
                        <a:pt x="9" y="16"/>
                      </a:lnTo>
                      <a:lnTo>
                        <a:pt x="19" y="28"/>
                      </a:lnTo>
                      <a:lnTo>
                        <a:pt x="24" y="14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14" name="Freeform 229"/>
                <p:cNvSpPr>
                  <a:spLocks noChangeAspect="1" noEditPoints="1"/>
                </p:cNvSpPr>
                <p:nvPr/>
              </p:nvSpPr>
              <p:spPr bwMode="auto">
                <a:xfrm>
                  <a:off x="6677" y="7485"/>
                  <a:ext cx="285" cy="270"/>
                </a:xfrm>
                <a:custGeom>
                  <a:avLst/>
                  <a:gdLst>
                    <a:gd name="T0" fmla="*/ 263 w 38"/>
                    <a:gd name="T1" fmla="*/ 45 h 36"/>
                    <a:gd name="T2" fmla="*/ 150 w 38"/>
                    <a:gd name="T3" fmla="*/ 60 h 36"/>
                    <a:gd name="T4" fmla="*/ 143 w 38"/>
                    <a:gd name="T5" fmla="*/ 30 h 36"/>
                    <a:gd name="T6" fmla="*/ 255 w 38"/>
                    <a:gd name="T7" fmla="*/ 8 h 36"/>
                    <a:gd name="T8" fmla="*/ 263 w 38"/>
                    <a:gd name="T9" fmla="*/ 45 h 36"/>
                    <a:gd name="T10" fmla="*/ 150 w 38"/>
                    <a:gd name="T11" fmla="*/ 60 h 36"/>
                    <a:gd name="T12" fmla="*/ 37 w 38"/>
                    <a:gd name="T13" fmla="*/ 82 h 36"/>
                    <a:gd name="T14" fmla="*/ 30 w 38"/>
                    <a:gd name="T15" fmla="*/ 45 h 36"/>
                    <a:gd name="T16" fmla="*/ 143 w 38"/>
                    <a:gd name="T17" fmla="*/ 30 h 36"/>
                    <a:gd name="T18" fmla="*/ 150 w 38"/>
                    <a:gd name="T19" fmla="*/ 60 h 36"/>
                    <a:gd name="T20" fmla="*/ 22 w 38"/>
                    <a:gd name="T21" fmla="*/ 75 h 36"/>
                    <a:gd name="T22" fmla="*/ 0 w 38"/>
                    <a:gd name="T23" fmla="*/ 52 h 36"/>
                    <a:gd name="T24" fmla="*/ 30 w 38"/>
                    <a:gd name="T25" fmla="*/ 45 h 36"/>
                    <a:gd name="T26" fmla="*/ 37 w 38"/>
                    <a:gd name="T27" fmla="*/ 68 h 36"/>
                    <a:gd name="T28" fmla="*/ 22 w 38"/>
                    <a:gd name="T29" fmla="*/ 75 h 36"/>
                    <a:gd name="T30" fmla="*/ 52 w 38"/>
                    <a:gd name="T31" fmla="*/ 52 h 36"/>
                    <a:gd name="T32" fmla="*/ 120 w 38"/>
                    <a:gd name="T33" fmla="*/ 142 h 36"/>
                    <a:gd name="T34" fmla="*/ 97 w 38"/>
                    <a:gd name="T35" fmla="*/ 165 h 36"/>
                    <a:gd name="T36" fmla="*/ 22 w 38"/>
                    <a:gd name="T37" fmla="*/ 75 h 36"/>
                    <a:gd name="T38" fmla="*/ 52 w 38"/>
                    <a:gd name="T39" fmla="*/ 52 h 36"/>
                    <a:gd name="T40" fmla="*/ 120 w 38"/>
                    <a:gd name="T41" fmla="*/ 142 h 36"/>
                    <a:gd name="T42" fmla="*/ 195 w 38"/>
                    <a:gd name="T43" fmla="*/ 225 h 36"/>
                    <a:gd name="T44" fmla="*/ 165 w 38"/>
                    <a:gd name="T45" fmla="*/ 248 h 36"/>
                    <a:gd name="T46" fmla="*/ 97 w 38"/>
                    <a:gd name="T47" fmla="*/ 165 h 36"/>
                    <a:gd name="T48" fmla="*/ 120 w 38"/>
                    <a:gd name="T49" fmla="*/ 142 h 36"/>
                    <a:gd name="T50" fmla="*/ 195 w 38"/>
                    <a:gd name="T51" fmla="*/ 240 h 36"/>
                    <a:gd name="T52" fmla="*/ 187 w 38"/>
                    <a:gd name="T53" fmla="*/ 270 h 36"/>
                    <a:gd name="T54" fmla="*/ 165 w 38"/>
                    <a:gd name="T55" fmla="*/ 248 h 36"/>
                    <a:gd name="T56" fmla="*/ 180 w 38"/>
                    <a:gd name="T57" fmla="*/ 240 h 36"/>
                    <a:gd name="T58" fmla="*/ 195 w 38"/>
                    <a:gd name="T59" fmla="*/ 240 h 36"/>
                    <a:gd name="T60" fmla="*/ 165 w 38"/>
                    <a:gd name="T61" fmla="*/ 232 h 36"/>
                    <a:gd name="T62" fmla="*/ 202 w 38"/>
                    <a:gd name="T63" fmla="*/ 128 h 36"/>
                    <a:gd name="T64" fmla="*/ 232 w 38"/>
                    <a:gd name="T65" fmla="*/ 135 h 36"/>
                    <a:gd name="T66" fmla="*/ 195 w 38"/>
                    <a:gd name="T67" fmla="*/ 240 h 36"/>
                    <a:gd name="T68" fmla="*/ 165 w 38"/>
                    <a:gd name="T69" fmla="*/ 232 h 36"/>
                    <a:gd name="T70" fmla="*/ 202 w 38"/>
                    <a:gd name="T71" fmla="*/ 128 h 36"/>
                    <a:gd name="T72" fmla="*/ 240 w 38"/>
                    <a:gd name="T73" fmla="*/ 22 h 36"/>
                    <a:gd name="T74" fmla="*/ 278 w 38"/>
                    <a:gd name="T75" fmla="*/ 30 h 36"/>
                    <a:gd name="T76" fmla="*/ 232 w 38"/>
                    <a:gd name="T77" fmla="*/ 135 h 36"/>
                    <a:gd name="T78" fmla="*/ 202 w 38"/>
                    <a:gd name="T79" fmla="*/ 128 h 36"/>
                    <a:gd name="T80" fmla="*/ 255 w 38"/>
                    <a:gd name="T81" fmla="*/ 8 h 36"/>
                    <a:gd name="T82" fmla="*/ 285 w 38"/>
                    <a:gd name="T83" fmla="*/ 0 h 36"/>
                    <a:gd name="T84" fmla="*/ 278 w 38"/>
                    <a:gd name="T85" fmla="*/ 30 h 36"/>
                    <a:gd name="T86" fmla="*/ 255 w 38"/>
                    <a:gd name="T87" fmla="*/ 30 h 36"/>
                    <a:gd name="T88" fmla="*/ 255 w 38"/>
                    <a:gd name="T89" fmla="*/ 8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35" y="6"/>
                      </a:moveTo>
                      <a:lnTo>
                        <a:pt x="20" y="8"/>
                      </a:lnTo>
                      <a:lnTo>
                        <a:pt x="19" y="4"/>
                      </a:lnTo>
                      <a:lnTo>
                        <a:pt x="34" y="1"/>
                      </a:lnTo>
                      <a:lnTo>
                        <a:pt x="35" y="6"/>
                      </a:lnTo>
                      <a:close/>
                      <a:moveTo>
                        <a:pt x="20" y="8"/>
                      </a:moveTo>
                      <a:lnTo>
                        <a:pt x="5" y="11"/>
                      </a:lnTo>
                      <a:lnTo>
                        <a:pt x="4" y="6"/>
                      </a:lnTo>
                      <a:lnTo>
                        <a:pt x="19" y="4"/>
                      </a:lnTo>
                      <a:lnTo>
                        <a:pt x="20" y="8"/>
                      </a:lnTo>
                      <a:close/>
                      <a:moveTo>
                        <a:pt x="3" y="10"/>
                      </a:moveTo>
                      <a:lnTo>
                        <a:pt x="0" y="7"/>
                      </a:lnTo>
                      <a:lnTo>
                        <a:pt x="4" y="6"/>
                      </a:lnTo>
                      <a:lnTo>
                        <a:pt x="5" y="9"/>
                      </a:lnTo>
                      <a:lnTo>
                        <a:pt x="3" y="10"/>
                      </a:lnTo>
                      <a:close/>
                      <a:moveTo>
                        <a:pt x="7" y="7"/>
                      </a:moveTo>
                      <a:lnTo>
                        <a:pt x="16" y="19"/>
                      </a:lnTo>
                      <a:lnTo>
                        <a:pt x="13" y="22"/>
                      </a:lnTo>
                      <a:lnTo>
                        <a:pt x="3" y="10"/>
                      </a:lnTo>
                      <a:lnTo>
                        <a:pt x="7" y="7"/>
                      </a:lnTo>
                      <a:close/>
                      <a:moveTo>
                        <a:pt x="16" y="19"/>
                      </a:moveTo>
                      <a:lnTo>
                        <a:pt x="26" y="30"/>
                      </a:lnTo>
                      <a:lnTo>
                        <a:pt x="22" y="33"/>
                      </a:lnTo>
                      <a:lnTo>
                        <a:pt x="13" y="22"/>
                      </a:lnTo>
                      <a:lnTo>
                        <a:pt x="16" y="19"/>
                      </a:lnTo>
                      <a:close/>
                      <a:moveTo>
                        <a:pt x="26" y="32"/>
                      </a:moveTo>
                      <a:lnTo>
                        <a:pt x="25" y="36"/>
                      </a:lnTo>
                      <a:lnTo>
                        <a:pt x="22" y="33"/>
                      </a:lnTo>
                      <a:lnTo>
                        <a:pt x="24" y="32"/>
                      </a:lnTo>
                      <a:lnTo>
                        <a:pt x="26" y="32"/>
                      </a:lnTo>
                      <a:close/>
                      <a:moveTo>
                        <a:pt x="22" y="31"/>
                      </a:moveTo>
                      <a:lnTo>
                        <a:pt x="27" y="17"/>
                      </a:lnTo>
                      <a:lnTo>
                        <a:pt x="31" y="18"/>
                      </a:lnTo>
                      <a:lnTo>
                        <a:pt x="26" y="32"/>
                      </a:lnTo>
                      <a:lnTo>
                        <a:pt x="22" y="31"/>
                      </a:lnTo>
                      <a:close/>
                      <a:moveTo>
                        <a:pt x="27" y="17"/>
                      </a:moveTo>
                      <a:lnTo>
                        <a:pt x="32" y="3"/>
                      </a:lnTo>
                      <a:lnTo>
                        <a:pt x="37" y="4"/>
                      </a:lnTo>
                      <a:lnTo>
                        <a:pt x="31" y="18"/>
                      </a:lnTo>
                      <a:lnTo>
                        <a:pt x="27" y="17"/>
                      </a:lnTo>
                      <a:close/>
                      <a:moveTo>
                        <a:pt x="34" y="1"/>
                      </a:moveTo>
                      <a:lnTo>
                        <a:pt x="38" y="0"/>
                      </a:lnTo>
                      <a:lnTo>
                        <a:pt x="37" y="4"/>
                      </a:lnTo>
                      <a:lnTo>
                        <a:pt x="34" y="4"/>
                      </a:lnTo>
                      <a:lnTo>
                        <a:pt x="34" y="1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15" name="Freeform 230"/>
                <p:cNvSpPr>
                  <a:spLocks noChangeAspect="1"/>
                </p:cNvSpPr>
                <p:nvPr/>
              </p:nvSpPr>
              <p:spPr bwMode="auto">
                <a:xfrm>
                  <a:off x="7232" y="7890"/>
                  <a:ext cx="443" cy="420"/>
                </a:xfrm>
                <a:custGeom>
                  <a:avLst/>
                  <a:gdLst>
                    <a:gd name="T0" fmla="*/ 150 w 59"/>
                    <a:gd name="T1" fmla="*/ 0 h 56"/>
                    <a:gd name="T2" fmla="*/ 75 w 59"/>
                    <a:gd name="T3" fmla="*/ 210 h 56"/>
                    <a:gd name="T4" fmla="*/ 0 w 59"/>
                    <a:gd name="T5" fmla="*/ 420 h 56"/>
                    <a:gd name="T6" fmla="*/ 218 w 59"/>
                    <a:gd name="T7" fmla="*/ 383 h 56"/>
                    <a:gd name="T8" fmla="*/ 443 w 59"/>
                    <a:gd name="T9" fmla="*/ 345 h 56"/>
                    <a:gd name="T10" fmla="*/ 300 w 59"/>
                    <a:gd name="T11" fmla="*/ 173 h 56"/>
                    <a:gd name="T12" fmla="*/ 150 w 59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20" y="0"/>
                      </a:moveTo>
                      <a:lnTo>
                        <a:pt x="10" y="28"/>
                      </a:lnTo>
                      <a:lnTo>
                        <a:pt x="0" y="56"/>
                      </a:lnTo>
                      <a:lnTo>
                        <a:pt x="29" y="51"/>
                      </a:lnTo>
                      <a:lnTo>
                        <a:pt x="59" y="46"/>
                      </a:lnTo>
                      <a:lnTo>
                        <a:pt x="40" y="23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16" name="Freeform 231"/>
                <p:cNvSpPr>
                  <a:spLocks noChangeAspect="1" noEditPoints="1"/>
                </p:cNvSpPr>
                <p:nvPr/>
              </p:nvSpPr>
              <p:spPr bwMode="auto">
                <a:xfrm>
                  <a:off x="7202" y="7852"/>
                  <a:ext cx="503" cy="481"/>
                </a:xfrm>
                <a:custGeom>
                  <a:avLst/>
                  <a:gdLst>
                    <a:gd name="T0" fmla="*/ 203 w 67"/>
                    <a:gd name="T1" fmla="*/ 45 h 64"/>
                    <a:gd name="T2" fmla="*/ 120 w 67"/>
                    <a:gd name="T3" fmla="*/ 256 h 64"/>
                    <a:gd name="T4" fmla="*/ 90 w 67"/>
                    <a:gd name="T5" fmla="*/ 241 h 64"/>
                    <a:gd name="T6" fmla="*/ 165 w 67"/>
                    <a:gd name="T7" fmla="*/ 30 h 64"/>
                    <a:gd name="T8" fmla="*/ 203 w 67"/>
                    <a:gd name="T9" fmla="*/ 45 h 64"/>
                    <a:gd name="T10" fmla="*/ 120 w 67"/>
                    <a:gd name="T11" fmla="*/ 256 h 64"/>
                    <a:gd name="T12" fmla="*/ 45 w 67"/>
                    <a:gd name="T13" fmla="*/ 466 h 64"/>
                    <a:gd name="T14" fmla="*/ 15 w 67"/>
                    <a:gd name="T15" fmla="*/ 451 h 64"/>
                    <a:gd name="T16" fmla="*/ 90 w 67"/>
                    <a:gd name="T17" fmla="*/ 241 h 64"/>
                    <a:gd name="T18" fmla="*/ 120 w 67"/>
                    <a:gd name="T19" fmla="*/ 256 h 64"/>
                    <a:gd name="T20" fmla="*/ 30 w 67"/>
                    <a:gd name="T21" fmla="*/ 481 h 64"/>
                    <a:gd name="T22" fmla="*/ 0 w 67"/>
                    <a:gd name="T23" fmla="*/ 481 h 64"/>
                    <a:gd name="T24" fmla="*/ 15 w 67"/>
                    <a:gd name="T25" fmla="*/ 451 h 64"/>
                    <a:gd name="T26" fmla="*/ 30 w 67"/>
                    <a:gd name="T27" fmla="*/ 458 h 64"/>
                    <a:gd name="T28" fmla="*/ 30 w 67"/>
                    <a:gd name="T29" fmla="*/ 481 h 64"/>
                    <a:gd name="T30" fmla="*/ 23 w 67"/>
                    <a:gd name="T31" fmla="*/ 443 h 64"/>
                    <a:gd name="T32" fmla="*/ 248 w 67"/>
                    <a:gd name="T33" fmla="*/ 406 h 64"/>
                    <a:gd name="T34" fmla="*/ 255 w 67"/>
                    <a:gd name="T35" fmla="*/ 436 h 64"/>
                    <a:gd name="T36" fmla="*/ 30 w 67"/>
                    <a:gd name="T37" fmla="*/ 481 h 64"/>
                    <a:gd name="T38" fmla="*/ 23 w 67"/>
                    <a:gd name="T39" fmla="*/ 443 h 64"/>
                    <a:gd name="T40" fmla="*/ 248 w 67"/>
                    <a:gd name="T41" fmla="*/ 406 h 64"/>
                    <a:gd name="T42" fmla="*/ 465 w 67"/>
                    <a:gd name="T43" fmla="*/ 361 h 64"/>
                    <a:gd name="T44" fmla="*/ 473 w 67"/>
                    <a:gd name="T45" fmla="*/ 398 h 64"/>
                    <a:gd name="T46" fmla="*/ 255 w 67"/>
                    <a:gd name="T47" fmla="*/ 436 h 64"/>
                    <a:gd name="T48" fmla="*/ 248 w 67"/>
                    <a:gd name="T49" fmla="*/ 406 h 64"/>
                    <a:gd name="T50" fmla="*/ 488 w 67"/>
                    <a:gd name="T51" fmla="*/ 368 h 64"/>
                    <a:gd name="T52" fmla="*/ 503 w 67"/>
                    <a:gd name="T53" fmla="*/ 391 h 64"/>
                    <a:gd name="T54" fmla="*/ 473 w 67"/>
                    <a:gd name="T55" fmla="*/ 398 h 64"/>
                    <a:gd name="T56" fmla="*/ 473 w 67"/>
                    <a:gd name="T57" fmla="*/ 383 h 64"/>
                    <a:gd name="T58" fmla="*/ 488 w 67"/>
                    <a:gd name="T59" fmla="*/ 368 h 64"/>
                    <a:gd name="T60" fmla="*/ 458 w 67"/>
                    <a:gd name="T61" fmla="*/ 391 h 64"/>
                    <a:gd name="T62" fmla="*/ 315 w 67"/>
                    <a:gd name="T63" fmla="*/ 218 h 64"/>
                    <a:gd name="T64" fmla="*/ 338 w 67"/>
                    <a:gd name="T65" fmla="*/ 195 h 64"/>
                    <a:gd name="T66" fmla="*/ 488 w 67"/>
                    <a:gd name="T67" fmla="*/ 368 h 64"/>
                    <a:gd name="T68" fmla="*/ 458 w 67"/>
                    <a:gd name="T69" fmla="*/ 391 h 64"/>
                    <a:gd name="T70" fmla="*/ 315 w 67"/>
                    <a:gd name="T71" fmla="*/ 218 h 64"/>
                    <a:gd name="T72" fmla="*/ 165 w 67"/>
                    <a:gd name="T73" fmla="*/ 45 h 64"/>
                    <a:gd name="T74" fmla="*/ 195 w 67"/>
                    <a:gd name="T75" fmla="*/ 23 h 64"/>
                    <a:gd name="T76" fmla="*/ 338 w 67"/>
                    <a:gd name="T77" fmla="*/ 195 h 64"/>
                    <a:gd name="T78" fmla="*/ 315 w 67"/>
                    <a:gd name="T79" fmla="*/ 218 h 64"/>
                    <a:gd name="T80" fmla="*/ 165 w 67"/>
                    <a:gd name="T81" fmla="*/ 30 h 64"/>
                    <a:gd name="T82" fmla="*/ 180 w 67"/>
                    <a:gd name="T83" fmla="*/ 0 h 64"/>
                    <a:gd name="T84" fmla="*/ 195 w 67"/>
                    <a:gd name="T85" fmla="*/ 23 h 64"/>
                    <a:gd name="T86" fmla="*/ 180 w 67"/>
                    <a:gd name="T87" fmla="*/ 38 h 64"/>
                    <a:gd name="T88" fmla="*/ 165 w 67"/>
                    <a:gd name="T89" fmla="*/ 30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27" y="6"/>
                      </a:moveTo>
                      <a:lnTo>
                        <a:pt x="16" y="34"/>
                      </a:lnTo>
                      <a:lnTo>
                        <a:pt x="12" y="32"/>
                      </a:lnTo>
                      <a:lnTo>
                        <a:pt x="22" y="4"/>
                      </a:lnTo>
                      <a:lnTo>
                        <a:pt x="27" y="6"/>
                      </a:lnTo>
                      <a:close/>
                      <a:moveTo>
                        <a:pt x="16" y="34"/>
                      </a:moveTo>
                      <a:lnTo>
                        <a:pt x="6" y="62"/>
                      </a:lnTo>
                      <a:lnTo>
                        <a:pt x="2" y="60"/>
                      </a:lnTo>
                      <a:lnTo>
                        <a:pt x="12" y="32"/>
                      </a:lnTo>
                      <a:lnTo>
                        <a:pt x="16" y="34"/>
                      </a:lnTo>
                      <a:close/>
                      <a:moveTo>
                        <a:pt x="4" y="64"/>
                      </a:moveTo>
                      <a:lnTo>
                        <a:pt x="0" y="64"/>
                      </a:lnTo>
                      <a:lnTo>
                        <a:pt x="2" y="60"/>
                      </a:lnTo>
                      <a:lnTo>
                        <a:pt x="4" y="61"/>
                      </a:lnTo>
                      <a:lnTo>
                        <a:pt x="4" y="64"/>
                      </a:lnTo>
                      <a:close/>
                      <a:moveTo>
                        <a:pt x="3" y="59"/>
                      </a:moveTo>
                      <a:lnTo>
                        <a:pt x="33" y="54"/>
                      </a:lnTo>
                      <a:lnTo>
                        <a:pt x="34" y="58"/>
                      </a:lnTo>
                      <a:lnTo>
                        <a:pt x="4" y="64"/>
                      </a:lnTo>
                      <a:lnTo>
                        <a:pt x="3" y="59"/>
                      </a:lnTo>
                      <a:close/>
                      <a:moveTo>
                        <a:pt x="33" y="54"/>
                      </a:moveTo>
                      <a:lnTo>
                        <a:pt x="62" y="48"/>
                      </a:lnTo>
                      <a:lnTo>
                        <a:pt x="63" y="53"/>
                      </a:lnTo>
                      <a:lnTo>
                        <a:pt x="34" y="58"/>
                      </a:lnTo>
                      <a:lnTo>
                        <a:pt x="33" y="54"/>
                      </a:lnTo>
                      <a:close/>
                      <a:moveTo>
                        <a:pt x="65" y="49"/>
                      </a:moveTo>
                      <a:lnTo>
                        <a:pt x="67" y="52"/>
                      </a:lnTo>
                      <a:lnTo>
                        <a:pt x="63" y="53"/>
                      </a:lnTo>
                      <a:lnTo>
                        <a:pt x="63" y="51"/>
                      </a:lnTo>
                      <a:lnTo>
                        <a:pt x="65" y="49"/>
                      </a:lnTo>
                      <a:close/>
                      <a:moveTo>
                        <a:pt x="61" y="52"/>
                      </a:moveTo>
                      <a:lnTo>
                        <a:pt x="42" y="29"/>
                      </a:lnTo>
                      <a:lnTo>
                        <a:pt x="45" y="26"/>
                      </a:lnTo>
                      <a:lnTo>
                        <a:pt x="65" y="49"/>
                      </a:lnTo>
                      <a:lnTo>
                        <a:pt x="61" y="52"/>
                      </a:lnTo>
                      <a:close/>
                      <a:moveTo>
                        <a:pt x="42" y="29"/>
                      </a:moveTo>
                      <a:lnTo>
                        <a:pt x="22" y="6"/>
                      </a:lnTo>
                      <a:lnTo>
                        <a:pt x="26" y="3"/>
                      </a:lnTo>
                      <a:lnTo>
                        <a:pt x="45" y="26"/>
                      </a:lnTo>
                      <a:lnTo>
                        <a:pt x="42" y="29"/>
                      </a:lnTo>
                      <a:close/>
                      <a:moveTo>
                        <a:pt x="22" y="4"/>
                      </a:moveTo>
                      <a:lnTo>
                        <a:pt x="24" y="0"/>
                      </a:lnTo>
                      <a:lnTo>
                        <a:pt x="26" y="3"/>
                      </a:lnTo>
                      <a:lnTo>
                        <a:pt x="24" y="5"/>
                      </a:lnTo>
                      <a:lnTo>
                        <a:pt x="22" y="4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17" name="Freeform 232"/>
                <p:cNvSpPr>
                  <a:spLocks noChangeAspect="1"/>
                </p:cNvSpPr>
                <p:nvPr/>
              </p:nvSpPr>
              <p:spPr bwMode="auto">
                <a:xfrm>
                  <a:off x="7360" y="8250"/>
                  <a:ext cx="218" cy="210"/>
                </a:xfrm>
                <a:custGeom>
                  <a:avLst/>
                  <a:gdLst>
                    <a:gd name="T0" fmla="*/ 143 w 29"/>
                    <a:gd name="T1" fmla="*/ 210 h 28"/>
                    <a:gd name="T2" fmla="*/ 180 w 29"/>
                    <a:gd name="T3" fmla="*/ 105 h 28"/>
                    <a:gd name="T4" fmla="*/ 218 w 29"/>
                    <a:gd name="T5" fmla="*/ 0 h 28"/>
                    <a:gd name="T6" fmla="*/ 105 w 29"/>
                    <a:gd name="T7" fmla="*/ 23 h 28"/>
                    <a:gd name="T8" fmla="*/ 0 w 29"/>
                    <a:gd name="T9" fmla="*/ 38 h 28"/>
                    <a:gd name="T10" fmla="*/ 68 w 29"/>
                    <a:gd name="T11" fmla="*/ 128 h 28"/>
                    <a:gd name="T12" fmla="*/ 143 w 29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19" y="28"/>
                      </a:moveTo>
                      <a:lnTo>
                        <a:pt x="24" y="14"/>
                      </a:lnTo>
                      <a:lnTo>
                        <a:pt x="29" y="0"/>
                      </a:lnTo>
                      <a:lnTo>
                        <a:pt x="14" y="3"/>
                      </a:lnTo>
                      <a:lnTo>
                        <a:pt x="0" y="5"/>
                      </a:lnTo>
                      <a:lnTo>
                        <a:pt x="9" y="17"/>
                      </a:lnTo>
                      <a:lnTo>
                        <a:pt x="19" y="28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18" name="Freeform 233"/>
                <p:cNvSpPr>
                  <a:spLocks noChangeAspect="1" noEditPoints="1"/>
                </p:cNvSpPr>
                <p:nvPr/>
              </p:nvSpPr>
              <p:spPr bwMode="auto">
                <a:xfrm>
                  <a:off x="7322" y="8228"/>
                  <a:ext cx="286" cy="270"/>
                </a:xfrm>
                <a:custGeom>
                  <a:avLst/>
                  <a:gdLst>
                    <a:gd name="T0" fmla="*/ 166 w 38"/>
                    <a:gd name="T1" fmla="*/ 232 h 36"/>
                    <a:gd name="T2" fmla="*/ 203 w 38"/>
                    <a:gd name="T3" fmla="*/ 120 h 36"/>
                    <a:gd name="T4" fmla="*/ 233 w 38"/>
                    <a:gd name="T5" fmla="*/ 135 h 36"/>
                    <a:gd name="T6" fmla="*/ 196 w 38"/>
                    <a:gd name="T7" fmla="*/ 240 h 36"/>
                    <a:gd name="T8" fmla="*/ 166 w 38"/>
                    <a:gd name="T9" fmla="*/ 232 h 36"/>
                    <a:gd name="T10" fmla="*/ 203 w 38"/>
                    <a:gd name="T11" fmla="*/ 120 h 36"/>
                    <a:gd name="T12" fmla="*/ 241 w 38"/>
                    <a:gd name="T13" fmla="*/ 15 h 36"/>
                    <a:gd name="T14" fmla="*/ 271 w 38"/>
                    <a:gd name="T15" fmla="*/ 30 h 36"/>
                    <a:gd name="T16" fmla="*/ 233 w 38"/>
                    <a:gd name="T17" fmla="*/ 135 h 36"/>
                    <a:gd name="T18" fmla="*/ 203 w 38"/>
                    <a:gd name="T19" fmla="*/ 120 h 36"/>
                    <a:gd name="T20" fmla="*/ 256 w 38"/>
                    <a:gd name="T21" fmla="*/ 8 h 36"/>
                    <a:gd name="T22" fmla="*/ 286 w 38"/>
                    <a:gd name="T23" fmla="*/ 0 h 36"/>
                    <a:gd name="T24" fmla="*/ 271 w 38"/>
                    <a:gd name="T25" fmla="*/ 30 h 36"/>
                    <a:gd name="T26" fmla="*/ 256 w 38"/>
                    <a:gd name="T27" fmla="*/ 22 h 36"/>
                    <a:gd name="T28" fmla="*/ 256 w 38"/>
                    <a:gd name="T29" fmla="*/ 8 h 36"/>
                    <a:gd name="T30" fmla="*/ 256 w 38"/>
                    <a:gd name="T31" fmla="*/ 45 h 36"/>
                    <a:gd name="T32" fmla="*/ 151 w 38"/>
                    <a:gd name="T33" fmla="*/ 60 h 36"/>
                    <a:gd name="T34" fmla="*/ 143 w 38"/>
                    <a:gd name="T35" fmla="*/ 22 h 36"/>
                    <a:gd name="T36" fmla="*/ 256 w 38"/>
                    <a:gd name="T37" fmla="*/ 8 h 36"/>
                    <a:gd name="T38" fmla="*/ 256 w 38"/>
                    <a:gd name="T39" fmla="*/ 45 h 36"/>
                    <a:gd name="T40" fmla="*/ 151 w 38"/>
                    <a:gd name="T41" fmla="*/ 60 h 36"/>
                    <a:gd name="T42" fmla="*/ 38 w 38"/>
                    <a:gd name="T43" fmla="*/ 82 h 36"/>
                    <a:gd name="T44" fmla="*/ 30 w 38"/>
                    <a:gd name="T45" fmla="*/ 45 h 36"/>
                    <a:gd name="T46" fmla="*/ 143 w 38"/>
                    <a:gd name="T47" fmla="*/ 22 h 36"/>
                    <a:gd name="T48" fmla="*/ 151 w 38"/>
                    <a:gd name="T49" fmla="*/ 60 h 36"/>
                    <a:gd name="T50" fmla="*/ 23 w 38"/>
                    <a:gd name="T51" fmla="*/ 75 h 36"/>
                    <a:gd name="T52" fmla="*/ 0 w 38"/>
                    <a:gd name="T53" fmla="*/ 52 h 36"/>
                    <a:gd name="T54" fmla="*/ 30 w 38"/>
                    <a:gd name="T55" fmla="*/ 45 h 36"/>
                    <a:gd name="T56" fmla="*/ 38 w 38"/>
                    <a:gd name="T57" fmla="*/ 60 h 36"/>
                    <a:gd name="T58" fmla="*/ 23 w 38"/>
                    <a:gd name="T59" fmla="*/ 75 h 36"/>
                    <a:gd name="T60" fmla="*/ 45 w 38"/>
                    <a:gd name="T61" fmla="*/ 52 h 36"/>
                    <a:gd name="T62" fmla="*/ 120 w 38"/>
                    <a:gd name="T63" fmla="*/ 135 h 36"/>
                    <a:gd name="T64" fmla="*/ 90 w 38"/>
                    <a:gd name="T65" fmla="*/ 157 h 36"/>
                    <a:gd name="T66" fmla="*/ 23 w 38"/>
                    <a:gd name="T67" fmla="*/ 75 h 36"/>
                    <a:gd name="T68" fmla="*/ 45 w 38"/>
                    <a:gd name="T69" fmla="*/ 52 h 36"/>
                    <a:gd name="T70" fmla="*/ 120 w 38"/>
                    <a:gd name="T71" fmla="*/ 135 h 36"/>
                    <a:gd name="T72" fmla="*/ 196 w 38"/>
                    <a:gd name="T73" fmla="*/ 225 h 36"/>
                    <a:gd name="T74" fmla="*/ 166 w 38"/>
                    <a:gd name="T75" fmla="*/ 248 h 36"/>
                    <a:gd name="T76" fmla="*/ 90 w 38"/>
                    <a:gd name="T77" fmla="*/ 157 h 36"/>
                    <a:gd name="T78" fmla="*/ 120 w 38"/>
                    <a:gd name="T79" fmla="*/ 135 h 36"/>
                    <a:gd name="T80" fmla="*/ 196 w 38"/>
                    <a:gd name="T81" fmla="*/ 240 h 36"/>
                    <a:gd name="T82" fmla="*/ 188 w 38"/>
                    <a:gd name="T83" fmla="*/ 270 h 36"/>
                    <a:gd name="T84" fmla="*/ 166 w 38"/>
                    <a:gd name="T85" fmla="*/ 248 h 36"/>
                    <a:gd name="T86" fmla="*/ 181 w 38"/>
                    <a:gd name="T87" fmla="*/ 232 h 36"/>
                    <a:gd name="T88" fmla="*/ 196 w 38"/>
                    <a:gd name="T89" fmla="*/ 24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22" y="31"/>
                      </a:moveTo>
                      <a:lnTo>
                        <a:pt x="27" y="16"/>
                      </a:lnTo>
                      <a:lnTo>
                        <a:pt x="31" y="18"/>
                      </a:lnTo>
                      <a:lnTo>
                        <a:pt x="26" y="32"/>
                      </a:lnTo>
                      <a:lnTo>
                        <a:pt x="22" y="31"/>
                      </a:lnTo>
                      <a:close/>
                      <a:moveTo>
                        <a:pt x="27" y="16"/>
                      </a:moveTo>
                      <a:lnTo>
                        <a:pt x="32" y="2"/>
                      </a:lnTo>
                      <a:lnTo>
                        <a:pt x="36" y="4"/>
                      </a:lnTo>
                      <a:lnTo>
                        <a:pt x="31" y="18"/>
                      </a:lnTo>
                      <a:lnTo>
                        <a:pt x="27" y="16"/>
                      </a:lnTo>
                      <a:close/>
                      <a:moveTo>
                        <a:pt x="34" y="1"/>
                      </a:moveTo>
                      <a:lnTo>
                        <a:pt x="38" y="0"/>
                      </a:lnTo>
                      <a:lnTo>
                        <a:pt x="36" y="4"/>
                      </a:lnTo>
                      <a:lnTo>
                        <a:pt x="34" y="3"/>
                      </a:lnTo>
                      <a:lnTo>
                        <a:pt x="34" y="1"/>
                      </a:lnTo>
                      <a:close/>
                      <a:moveTo>
                        <a:pt x="34" y="6"/>
                      </a:moveTo>
                      <a:lnTo>
                        <a:pt x="20" y="8"/>
                      </a:lnTo>
                      <a:lnTo>
                        <a:pt x="19" y="3"/>
                      </a:lnTo>
                      <a:lnTo>
                        <a:pt x="34" y="1"/>
                      </a:lnTo>
                      <a:lnTo>
                        <a:pt x="34" y="6"/>
                      </a:lnTo>
                      <a:close/>
                      <a:moveTo>
                        <a:pt x="20" y="8"/>
                      </a:moveTo>
                      <a:lnTo>
                        <a:pt x="5" y="11"/>
                      </a:lnTo>
                      <a:lnTo>
                        <a:pt x="4" y="6"/>
                      </a:lnTo>
                      <a:lnTo>
                        <a:pt x="19" y="3"/>
                      </a:lnTo>
                      <a:lnTo>
                        <a:pt x="20" y="8"/>
                      </a:lnTo>
                      <a:close/>
                      <a:moveTo>
                        <a:pt x="3" y="10"/>
                      </a:moveTo>
                      <a:lnTo>
                        <a:pt x="0" y="7"/>
                      </a:lnTo>
                      <a:lnTo>
                        <a:pt x="4" y="6"/>
                      </a:lnTo>
                      <a:lnTo>
                        <a:pt x="5" y="8"/>
                      </a:lnTo>
                      <a:lnTo>
                        <a:pt x="3" y="10"/>
                      </a:lnTo>
                      <a:close/>
                      <a:moveTo>
                        <a:pt x="6" y="7"/>
                      </a:moveTo>
                      <a:lnTo>
                        <a:pt x="16" y="18"/>
                      </a:lnTo>
                      <a:lnTo>
                        <a:pt x="12" y="21"/>
                      </a:lnTo>
                      <a:lnTo>
                        <a:pt x="3" y="10"/>
                      </a:lnTo>
                      <a:lnTo>
                        <a:pt x="6" y="7"/>
                      </a:lnTo>
                      <a:close/>
                      <a:moveTo>
                        <a:pt x="16" y="18"/>
                      </a:moveTo>
                      <a:lnTo>
                        <a:pt x="26" y="30"/>
                      </a:lnTo>
                      <a:lnTo>
                        <a:pt x="22" y="33"/>
                      </a:lnTo>
                      <a:lnTo>
                        <a:pt x="12" y="21"/>
                      </a:lnTo>
                      <a:lnTo>
                        <a:pt x="16" y="18"/>
                      </a:lnTo>
                      <a:close/>
                      <a:moveTo>
                        <a:pt x="26" y="32"/>
                      </a:moveTo>
                      <a:lnTo>
                        <a:pt x="25" y="36"/>
                      </a:lnTo>
                      <a:lnTo>
                        <a:pt x="22" y="33"/>
                      </a:lnTo>
                      <a:lnTo>
                        <a:pt x="24" y="31"/>
                      </a:lnTo>
                      <a:lnTo>
                        <a:pt x="26" y="32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19" name="Freeform 234"/>
                <p:cNvSpPr>
                  <a:spLocks noChangeAspect="1"/>
                </p:cNvSpPr>
                <p:nvPr/>
              </p:nvSpPr>
              <p:spPr bwMode="auto">
                <a:xfrm>
                  <a:off x="7465" y="7942"/>
                  <a:ext cx="218" cy="211"/>
                </a:xfrm>
                <a:custGeom>
                  <a:avLst/>
                  <a:gdLst>
                    <a:gd name="T0" fmla="*/ 143 w 29"/>
                    <a:gd name="T1" fmla="*/ 211 h 28"/>
                    <a:gd name="T2" fmla="*/ 180 w 29"/>
                    <a:gd name="T3" fmla="*/ 106 h 28"/>
                    <a:gd name="T4" fmla="*/ 218 w 29"/>
                    <a:gd name="T5" fmla="*/ 0 h 28"/>
                    <a:gd name="T6" fmla="*/ 105 w 29"/>
                    <a:gd name="T7" fmla="*/ 23 h 28"/>
                    <a:gd name="T8" fmla="*/ 0 w 29"/>
                    <a:gd name="T9" fmla="*/ 38 h 28"/>
                    <a:gd name="T10" fmla="*/ 68 w 29"/>
                    <a:gd name="T11" fmla="*/ 128 h 28"/>
                    <a:gd name="T12" fmla="*/ 143 w 29"/>
                    <a:gd name="T13" fmla="*/ 211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19" y="28"/>
                      </a:moveTo>
                      <a:lnTo>
                        <a:pt x="24" y="14"/>
                      </a:lnTo>
                      <a:lnTo>
                        <a:pt x="29" y="0"/>
                      </a:lnTo>
                      <a:lnTo>
                        <a:pt x="14" y="3"/>
                      </a:lnTo>
                      <a:lnTo>
                        <a:pt x="0" y="5"/>
                      </a:lnTo>
                      <a:lnTo>
                        <a:pt x="9" y="17"/>
                      </a:lnTo>
                      <a:lnTo>
                        <a:pt x="19" y="28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20" name="Freeform 235"/>
                <p:cNvSpPr>
                  <a:spLocks noChangeAspect="1" noEditPoints="1"/>
                </p:cNvSpPr>
                <p:nvPr/>
              </p:nvSpPr>
              <p:spPr bwMode="auto">
                <a:xfrm>
                  <a:off x="7428" y="7920"/>
                  <a:ext cx="285" cy="270"/>
                </a:xfrm>
                <a:custGeom>
                  <a:avLst/>
                  <a:gdLst>
                    <a:gd name="T0" fmla="*/ 165 w 38"/>
                    <a:gd name="T1" fmla="*/ 225 h 36"/>
                    <a:gd name="T2" fmla="*/ 202 w 38"/>
                    <a:gd name="T3" fmla="*/ 120 h 36"/>
                    <a:gd name="T4" fmla="*/ 232 w 38"/>
                    <a:gd name="T5" fmla="*/ 135 h 36"/>
                    <a:gd name="T6" fmla="*/ 195 w 38"/>
                    <a:gd name="T7" fmla="*/ 240 h 36"/>
                    <a:gd name="T8" fmla="*/ 165 w 38"/>
                    <a:gd name="T9" fmla="*/ 225 h 36"/>
                    <a:gd name="T10" fmla="*/ 202 w 38"/>
                    <a:gd name="T11" fmla="*/ 120 h 36"/>
                    <a:gd name="T12" fmla="*/ 240 w 38"/>
                    <a:gd name="T13" fmla="*/ 15 h 36"/>
                    <a:gd name="T14" fmla="*/ 270 w 38"/>
                    <a:gd name="T15" fmla="*/ 30 h 36"/>
                    <a:gd name="T16" fmla="*/ 232 w 38"/>
                    <a:gd name="T17" fmla="*/ 135 h 36"/>
                    <a:gd name="T18" fmla="*/ 202 w 38"/>
                    <a:gd name="T19" fmla="*/ 120 h 36"/>
                    <a:gd name="T20" fmla="*/ 255 w 38"/>
                    <a:gd name="T21" fmla="*/ 8 h 36"/>
                    <a:gd name="T22" fmla="*/ 285 w 38"/>
                    <a:gd name="T23" fmla="*/ 0 h 36"/>
                    <a:gd name="T24" fmla="*/ 270 w 38"/>
                    <a:gd name="T25" fmla="*/ 30 h 36"/>
                    <a:gd name="T26" fmla="*/ 255 w 38"/>
                    <a:gd name="T27" fmla="*/ 22 h 36"/>
                    <a:gd name="T28" fmla="*/ 255 w 38"/>
                    <a:gd name="T29" fmla="*/ 8 h 36"/>
                    <a:gd name="T30" fmla="*/ 263 w 38"/>
                    <a:gd name="T31" fmla="*/ 37 h 36"/>
                    <a:gd name="T32" fmla="*/ 150 w 38"/>
                    <a:gd name="T33" fmla="*/ 60 h 36"/>
                    <a:gd name="T34" fmla="*/ 143 w 38"/>
                    <a:gd name="T35" fmla="*/ 22 h 36"/>
                    <a:gd name="T36" fmla="*/ 255 w 38"/>
                    <a:gd name="T37" fmla="*/ 8 h 36"/>
                    <a:gd name="T38" fmla="*/ 263 w 38"/>
                    <a:gd name="T39" fmla="*/ 37 h 36"/>
                    <a:gd name="T40" fmla="*/ 150 w 38"/>
                    <a:gd name="T41" fmla="*/ 60 h 36"/>
                    <a:gd name="T42" fmla="*/ 37 w 38"/>
                    <a:gd name="T43" fmla="*/ 82 h 36"/>
                    <a:gd name="T44" fmla="*/ 30 w 38"/>
                    <a:gd name="T45" fmla="*/ 45 h 36"/>
                    <a:gd name="T46" fmla="*/ 143 w 38"/>
                    <a:gd name="T47" fmla="*/ 22 h 36"/>
                    <a:gd name="T48" fmla="*/ 150 w 38"/>
                    <a:gd name="T49" fmla="*/ 60 h 36"/>
                    <a:gd name="T50" fmla="*/ 22 w 38"/>
                    <a:gd name="T51" fmla="*/ 75 h 36"/>
                    <a:gd name="T52" fmla="*/ 0 w 38"/>
                    <a:gd name="T53" fmla="*/ 52 h 36"/>
                    <a:gd name="T54" fmla="*/ 30 w 38"/>
                    <a:gd name="T55" fmla="*/ 45 h 36"/>
                    <a:gd name="T56" fmla="*/ 37 w 38"/>
                    <a:gd name="T57" fmla="*/ 60 h 36"/>
                    <a:gd name="T58" fmla="*/ 22 w 38"/>
                    <a:gd name="T59" fmla="*/ 75 h 36"/>
                    <a:gd name="T60" fmla="*/ 52 w 38"/>
                    <a:gd name="T61" fmla="*/ 52 h 36"/>
                    <a:gd name="T62" fmla="*/ 120 w 38"/>
                    <a:gd name="T63" fmla="*/ 135 h 36"/>
                    <a:gd name="T64" fmla="*/ 90 w 38"/>
                    <a:gd name="T65" fmla="*/ 157 h 36"/>
                    <a:gd name="T66" fmla="*/ 22 w 38"/>
                    <a:gd name="T67" fmla="*/ 75 h 36"/>
                    <a:gd name="T68" fmla="*/ 52 w 38"/>
                    <a:gd name="T69" fmla="*/ 52 h 36"/>
                    <a:gd name="T70" fmla="*/ 120 w 38"/>
                    <a:gd name="T71" fmla="*/ 135 h 36"/>
                    <a:gd name="T72" fmla="*/ 195 w 38"/>
                    <a:gd name="T73" fmla="*/ 225 h 36"/>
                    <a:gd name="T74" fmla="*/ 165 w 38"/>
                    <a:gd name="T75" fmla="*/ 248 h 36"/>
                    <a:gd name="T76" fmla="*/ 90 w 38"/>
                    <a:gd name="T77" fmla="*/ 157 h 36"/>
                    <a:gd name="T78" fmla="*/ 120 w 38"/>
                    <a:gd name="T79" fmla="*/ 135 h 36"/>
                    <a:gd name="T80" fmla="*/ 195 w 38"/>
                    <a:gd name="T81" fmla="*/ 240 h 36"/>
                    <a:gd name="T82" fmla="*/ 187 w 38"/>
                    <a:gd name="T83" fmla="*/ 270 h 36"/>
                    <a:gd name="T84" fmla="*/ 165 w 38"/>
                    <a:gd name="T85" fmla="*/ 248 h 36"/>
                    <a:gd name="T86" fmla="*/ 180 w 38"/>
                    <a:gd name="T87" fmla="*/ 232 h 36"/>
                    <a:gd name="T88" fmla="*/ 195 w 38"/>
                    <a:gd name="T89" fmla="*/ 24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22" y="30"/>
                      </a:moveTo>
                      <a:lnTo>
                        <a:pt x="27" y="16"/>
                      </a:lnTo>
                      <a:lnTo>
                        <a:pt x="31" y="18"/>
                      </a:lnTo>
                      <a:lnTo>
                        <a:pt x="26" y="32"/>
                      </a:lnTo>
                      <a:lnTo>
                        <a:pt x="22" y="30"/>
                      </a:lnTo>
                      <a:close/>
                      <a:moveTo>
                        <a:pt x="27" y="16"/>
                      </a:moveTo>
                      <a:lnTo>
                        <a:pt x="32" y="2"/>
                      </a:lnTo>
                      <a:lnTo>
                        <a:pt x="36" y="4"/>
                      </a:lnTo>
                      <a:lnTo>
                        <a:pt x="31" y="18"/>
                      </a:lnTo>
                      <a:lnTo>
                        <a:pt x="27" y="16"/>
                      </a:lnTo>
                      <a:close/>
                      <a:moveTo>
                        <a:pt x="34" y="1"/>
                      </a:moveTo>
                      <a:lnTo>
                        <a:pt x="38" y="0"/>
                      </a:lnTo>
                      <a:lnTo>
                        <a:pt x="36" y="4"/>
                      </a:lnTo>
                      <a:lnTo>
                        <a:pt x="34" y="3"/>
                      </a:lnTo>
                      <a:lnTo>
                        <a:pt x="34" y="1"/>
                      </a:lnTo>
                      <a:close/>
                      <a:moveTo>
                        <a:pt x="35" y="5"/>
                      </a:moveTo>
                      <a:lnTo>
                        <a:pt x="20" y="8"/>
                      </a:lnTo>
                      <a:lnTo>
                        <a:pt x="19" y="3"/>
                      </a:lnTo>
                      <a:lnTo>
                        <a:pt x="34" y="1"/>
                      </a:lnTo>
                      <a:lnTo>
                        <a:pt x="35" y="5"/>
                      </a:lnTo>
                      <a:close/>
                      <a:moveTo>
                        <a:pt x="20" y="8"/>
                      </a:moveTo>
                      <a:lnTo>
                        <a:pt x="5" y="11"/>
                      </a:lnTo>
                      <a:lnTo>
                        <a:pt x="4" y="6"/>
                      </a:lnTo>
                      <a:lnTo>
                        <a:pt x="19" y="3"/>
                      </a:lnTo>
                      <a:lnTo>
                        <a:pt x="20" y="8"/>
                      </a:lnTo>
                      <a:close/>
                      <a:moveTo>
                        <a:pt x="3" y="10"/>
                      </a:moveTo>
                      <a:lnTo>
                        <a:pt x="0" y="7"/>
                      </a:lnTo>
                      <a:lnTo>
                        <a:pt x="4" y="6"/>
                      </a:lnTo>
                      <a:lnTo>
                        <a:pt x="5" y="8"/>
                      </a:lnTo>
                      <a:lnTo>
                        <a:pt x="3" y="10"/>
                      </a:lnTo>
                      <a:close/>
                      <a:moveTo>
                        <a:pt x="7" y="7"/>
                      </a:moveTo>
                      <a:lnTo>
                        <a:pt x="16" y="18"/>
                      </a:lnTo>
                      <a:lnTo>
                        <a:pt x="12" y="21"/>
                      </a:lnTo>
                      <a:lnTo>
                        <a:pt x="3" y="10"/>
                      </a:lnTo>
                      <a:lnTo>
                        <a:pt x="7" y="7"/>
                      </a:lnTo>
                      <a:close/>
                      <a:moveTo>
                        <a:pt x="16" y="18"/>
                      </a:moveTo>
                      <a:lnTo>
                        <a:pt x="26" y="30"/>
                      </a:lnTo>
                      <a:lnTo>
                        <a:pt x="22" y="33"/>
                      </a:lnTo>
                      <a:lnTo>
                        <a:pt x="12" y="21"/>
                      </a:lnTo>
                      <a:lnTo>
                        <a:pt x="16" y="18"/>
                      </a:lnTo>
                      <a:close/>
                      <a:moveTo>
                        <a:pt x="26" y="32"/>
                      </a:moveTo>
                      <a:lnTo>
                        <a:pt x="25" y="36"/>
                      </a:lnTo>
                      <a:lnTo>
                        <a:pt x="22" y="33"/>
                      </a:lnTo>
                      <a:lnTo>
                        <a:pt x="24" y="31"/>
                      </a:lnTo>
                      <a:lnTo>
                        <a:pt x="26" y="32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21" name="Freeform 236"/>
                <p:cNvSpPr>
                  <a:spLocks noChangeAspect="1"/>
                </p:cNvSpPr>
                <p:nvPr/>
              </p:nvSpPr>
              <p:spPr bwMode="auto">
                <a:xfrm>
                  <a:off x="7232" y="8603"/>
                  <a:ext cx="443" cy="420"/>
                </a:xfrm>
                <a:custGeom>
                  <a:avLst/>
                  <a:gdLst>
                    <a:gd name="T0" fmla="*/ 443 w 59"/>
                    <a:gd name="T1" fmla="*/ 0 h 56"/>
                    <a:gd name="T2" fmla="*/ 218 w 59"/>
                    <a:gd name="T3" fmla="*/ 38 h 56"/>
                    <a:gd name="T4" fmla="*/ 0 w 59"/>
                    <a:gd name="T5" fmla="*/ 75 h 56"/>
                    <a:gd name="T6" fmla="*/ 143 w 59"/>
                    <a:gd name="T7" fmla="*/ 248 h 56"/>
                    <a:gd name="T8" fmla="*/ 285 w 59"/>
                    <a:gd name="T9" fmla="*/ 420 h 56"/>
                    <a:gd name="T10" fmla="*/ 360 w 59"/>
                    <a:gd name="T11" fmla="*/ 210 h 56"/>
                    <a:gd name="T12" fmla="*/ 443 w 59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59" y="0"/>
                      </a:moveTo>
                      <a:lnTo>
                        <a:pt x="29" y="5"/>
                      </a:lnTo>
                      <a:lnTo>
                        <a:pt x="0" y="10"/>
                      </a:lnTo>
                      <a:lnTo>
                        <a:pt x="19" y="33"/>
                      </a:lnTo>
                      <a:lnTo>
                        <a:pt x="38" y="56"/>
                      </a:lnTo>
                      <a:lnTo>
                        <a:pt x="48" y="28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22" name="Freeform 237"/>
                <p:cNvSpPr>
                  <a:spLocks noChangeAspect="1" noEditPoints="1"/>
                </p:cNvSpPr>
                <p:nvPr/>
              </p:nvSpPr>
              <p:spPr bwMode="auto">
                <a:xfrm>
                  <a:off x="7195" y="8580"/>
                  <a:ext cx="503" cy="480"/>
                </a:xfrm>
                <a:custGeom>
                  <a:avLst/>
                  <a:gdLst>
                    <a:gd name="T0" fmla="*/ 480 w 67"/>
                    <a:gd name="T1" fmla="*/ 37 h 64"/>
                    <a:gd name="T2" fmla="*/ 255 w 67"/>
                    <a:gd name="T3" fmla="*/ 75 h 64"/>
                    <a:gd name="T4" fmla="*/ 255 w 67"/>
                    <a:gd name="T5" fmla="*/ 45 h 64"/>
                    <a:gd name="T6" fmla="*/ 473 w 67"/>
                    <a:gd name="T7" fmla="*/ 8 h 64"/>
                    <a:gd name="T8" fmla="*/ 480 w 67"/>
                    <a:gd name="T9" fmla="*/ 37 h 64"/>
                    <a:gd name="T10" fmla="*/ 255 w 67"/>
                    <a:gd name="T11" fmla="*/ 75 h 64"/>
                    <a:gd name="T12" fmla="*/ 38 w 67"/>
                    <a:gd name="T13" fmla="*/ 120 h 64"/>
                    <a:gd name="T14" fmla="*/ 30 w 67"/>
                    <a:gd name="T15" fmla="*/ 82 h 64"/>
                    <a:gd name="T16" fmla="*/ 255 w 67"/>
                    <a:gd name="T17" fmla="*/ 45 h 64"/>
                    <a:gd name="T18" fmla="*/ 255 w 67"/>
                    <a:gd name="T19" fmla="*/ 75 h 64"/>
                    <a:gd name="T20" fmla="*/ 23 w 67"/>
                    <a:gd name="T21" fmla="*/ 112 h 64"/>
                    <a:gd name="T22" fmla="*/ 0 w 67"/>
                    <a:gd name="T23" fmla="*/ 90 h 64"/>
                    <a:gd name="T24" fmla="*/ 30 w 67"/>
                    <a:gd name="T25" fmla="*/ 82 h 64"/>
                    <a:gd name="T26" fmla="*/ 38 w 67"/>
                    <a:gd name="T27" fmla="*/ 97 h 64"/>
                    <a:gd name="T28" fmla="*/ 23 w 67"/>
                    <a:gd name="T29" fmla="*/ 112 h 64"/>
                    <a:gd name="T30" fmla="*/ 45 w 67"/>
                    <a:gd name="T31" fmla="*/ 90 h 64"/>
                    <a:gd name="T32" fmla="*/ 195 w 67"/>
                    <a:gd name="T33" fmla="*/ 262 h 64"/>
                    <a:gd name="T34" fmla="*/ 165 w 67"/>
                    <a:gd name="T35" fmla="*/ 285 h 64"/>
                    <a:gd name="T36" fmla="*/ 23 w 67"/>
                    <a:gd name="T37" fmla="*/ 112 h 64"/>
                    <a:gd name="T38" fmla="*/ 45 w 67"/>
                    <a:gd name="T39" fmla="*/ 90 h 64"/>
                    <a:gd name="T40" fmla="*/ 195 w 67"/>
                    <a:gd name="T41" fmla="*/ 262 h 64"/>
                    <a:gd name="T42" fmla="*/ 338 w 67"/>
                    <a:gd name="T43" fmla="*/ 435 h 64"/>
                    <a:gd name="T44" fmla="*/ 308 w 67"/>
                    <a:gd name="T45" fmla="*/ 457 h 64"/>
                    <a:gd name="T46" fmla="*/ 165 w 67"/>
                    <a:gd name="T47" fmla="*/ 285 h 64"/>
                    <a:gd name="T48" fmla="*/ 195 w 67"/>
                    <a:gd name="T49" fmla="*/ 262 h 64"/>
                    <a:gd name="T50" fmla="*/ 338 w 67"/>
                    <a:gd name="T51" fmla="*/ 450 h 64"/>
                    <a:gd name="T52" fmla="*/ 330 w 67"/>
                    <a:gd name="T53" fmla="*/ 480 h 64"/>
                    <a:gd name="T54" fmla="*/ 308 w 67"/>
                    <a:gd name="T55" fmla="*/ 457 h 64"/>
                    <a:gd name="T56" fmla="*/ 323 w 67"/>
                    <a:gd name="T57" fmla="*/ 442 h 64"/>
                    <a:gd name="T58" fmla="*/ 338 w 67"/>
                    <a:gd name="T59" fmla="*/ 450 h 64"/>
                    <a:gd name="T60" fmla="*/ 308 w 67"/>
                    <a:gd name="T61" fmla="*/ 435 h 64"/>
                    <a:gd name="T62" fmla="*/ 383 w 67"/>
                    <a:gd name="T63" fmla="*/ 225 h 64"/>
                    <a:gd name="T64" fmla="*/ 420 w 67"/>
                    <a:gd name="T65" fmla="*/ 240 h 64"/>
                    <a:gd name="T66" fmla="*/ 338 w 67"/>
                    <a:gd name="T67" fmla="*/ 450 h 64"/>
                    <a:gd name="T68" fmla="*/ 308 w 67"/>
                    <a:gd name="T69" fmla="*/ 435 h 64"/>
                    <a:gd name="T70" fmla="*/ 383 w 67"/>
                    <a:gd name="T71" fmla="*/ 225 h 64"/>
                    <a:gd name="T72" fmla="*/ 458 w 67"/>
                    <a:gd name="T73" fmla="*/ 15 h 64"/>
                    <a:gd name="T74" fmla="*/ 495 w 67"/>
                    <a:gd name="T75" fmla="*/ 30 h 64"/>
                    <a:gd name="T76" fmla="*/ 420 w 67"/>
                    <a:gd name="T77" fmla="*/ 240 h 64"/>
                    <a:gd name="T78" fmla="*/ 383 w 67"/>
                    <a:gd name="T79" fmla="*/ 225 h 64"/>
                    <a:gd name="T80" fmla="*/ 473 w 67"/>
                    <a:gd name="T81" fmla="*/ 8 h 64"/>
                    <a:gd name="T82" fmla="*/ 503 w 67"/>
                    <a:gd name="T83" fmla="*/ 0 h 64"/>
                    <a:gd name="T84" fmla="*/ 495 w 67"/>
                    <a:gd name="T85" fmla="*/ 30 h 64"/>
                    <a:gd name="T86" fmla="*/ 480 w 67"/>
                    <a:gd name="T87" fmla="*/ 22 h 64"/>
                    <a:gd name="T88" fmla="*/ 473 w 67"/>
                    <a:gd name="T89" fmla="*/ 8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64" y="5"/>
                      </a:move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63" y="1"/>
                      </a:lnTo>
                      <a:lnTo>
                        <a:pt x="64" y="5"/>
                      </a:lnTo>
                      <a:close/>
                      <a:moveTo>
                        <a:pt x="34" y="10"/>
                      </a:moveTo>
                      <a:lnTo>
                        <a:pt x="5" y="16"/>
                      </a:lnTo>
                      <a:lnTo>
                        <a:pt x="4" y="11"/>
                      </a:lnTo>
                      <a:lnTo>
                        <a:pt x="34" y="6"/>
                      </a:lnTo>
                      <a:lnTo>
                        <a:pt x="34" y="10"/>
                      </a:lnTo>
                      <a:close/>
                      <a:moveTo>
                        <a:pt x="3" y="15"/>
                      </a:moveTo>
                      <a:lnTo>
                        <a:pt x="0" y="12"/>
                      </a:lnTo>
                      <a:lnTo>
                        <a:pt x="4" y="11"/>
                      </a:lnTo>
                      <a:lnTo>
                        <a:pt x="5" y="13"/>
                      </a:lnTo>
                      <a:lnTo>
                        <a:pt x="3" y="15"/>
                      </a:lnTo>
                      <a:close/>
                      <a:moveTo>
                        <a:pt x="6" y="12"/>
                      </a:moveTo>
                      <a:lnTo>
                        <a:pt x="26" y="35"/>
                      </a:lnTo>
                      <a:lnTo>
                        <a:pt x="22" y="38"/>
                      </a:lnTo>
                      <a:lnTo>
                        <a:pt x="3" y="15"/>
                      </a:lnTo>
                      <a:lnTo>
                        <a:pt x="6" y="12"/>
                      </a:lnTo>
                      <a:close/>
                      <a:moveTo>
                        <a:pt x="26" y="35"/>
                      </a:moveTo>
                      <a:lnTo>
                        <a:pt x="45" y="58"/>
                      </a:lnTo>
                      <a:lnTo>
                        <a:pt x="41" y="61"/>
                      </a:lnTo>
                      <a:lnTo>
                        <a:pt x="22" y="38"/>
                      </a:lnTo>
                      <a:lnTo>
                        <a:pt x="26" y="35"/>
                      </a:lnTo>
                      <a:close/>
                      <a:moveTo>
                        <a:pt x="45" y="60"/>
                      </a:moveTo>
                      <a:lnTo>
                        <a:pt x="44" y="64"/>
                      </a:lnTo>
                      <a:lnTo>
                        <a:pt x="41" y="61"/>
                      </a:lnTo>
                      <a:lnTo>
                        <a:pt x="43" y="59"/>
                      </a:lnTo>
                      <a:lnTo>
                        <a:pt x="45" y="60"/>
                      </a:lnTo>
                      <a:close/>
                      <a:moveTo>
                        <a:pt x="41" y="58"/>
                      </a:moveTo>
                      <a:lnTo>
                        <a:pt x="51" y="30"/>
                      </a:lnTo>
                      <a:lnTo>
                        <a:pt x="56" y="32"/>
                      </a:lnTo>
                      <a:lnTo>
                        <a:pt x="45" y="60"/>
                      </a:lnTo>
                      <a:lnTo>
                        <a:pt x="41" y="58"/>
                      </a:lnTo>
                      <a:close/>
                      <a:moveTo>
                        <a:pt x="51" y="30"/>
                      </a:moveTo>
                      <a:lnTo>
                        <a:pt x="61" y="2"/>
                      </a:lnTo>
                      <a:lnTo>
                        <a:pt x="66" y="4"/>
                      </a:lnTo>
                      <a:lnTo>
                        <a:pt x="56" y="32"/>
                      </a:lnTo>
                      <a:lnTo>
                        <a:pt x="51" y="30"/>
                      </a:lnTo>
                      <a:close/>
                      <a:moveTo>
                        <a:pt x="63" y="1"/>
                      </a:moveTo>
                      <a:lnTo>
                        <a:pt x="67" y="0"/>
                      </a:lnTo>
                      <a:lnTo>
                        <a:pt x="66" y="4"/>
                      </a:lnTo>
                      <a:lnTo>
                        <a:pt x="64" y="3"/>
                      </a:lnTo>
                      <a:lnTo>
                        <a:pt x="63" y="1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23" name="Freeform 238"/>
                <p:cNvSpPr>
                  <a:spLocks noChangeAspect="1"/>
                </p:cNvSpPr>
                <p:nvPr/>
              </p:nvSpPr>
              <p:spPr bwMode="auto">
                <a:xfrm>
                  <a:off x="7352" y="8445"/>
                  <a:ext cx="218" cy="210"/>
                </a:xfrm>
                <a:custGeom>
                  <a:avLst/>
                  <a:gdLst>
                    <a:gd name="T0" fmla="*/ 0 w 29"/>
                    <a:gd name="T1" fmla="*/ 210 h 28"/>
                    <a:gd name="T2" fmla="*/ 105 w 29"/>
                    <a:gd name="T3" fmla="*/ 195 h 28"/>
                    <a:gd name="T4" fmla="*/ 218 w 29"/>
                    <a:gd name="T5" fmla="*/ 173 h 28"/>
                    <a:gd name="T6" fmla="*/ 150 w 29"/>
                    <a:gd name="T7" fmla="*/ 83 h 28"/>
                    <a:gd name="T8" fmla="*/ 75 w 29"/>
                    <a:gd name="T9" fmla="*/ 0 h 28"/>
                    <a:gd name="T10" fmla="*/ 38 w 29"/>
                    <a:gd name="T11" fmla="*/ 105 h 28"/>
                    <a:gd name="T12" fmla="*/ 0 w 29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0" y="28"/>
                      </a:moveTo>
                      <a:lnTo>
                        <a:pt x="14" y="26"/>
                      </a:lnTo>
                      <a:lnTo>
                        <a:pt x="29" y="23"/>
                      </a:lnTo>
                      <a:lnTo>
                        <a:pt x="20" y="11"/>
                      </a:lnTo>
                      <a:lnTo>
                        <a:pt x="10" y="0"/>
                      </a:lnTo>
                      <a:lnTo>
                        <a:pt x="5" y="1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24" name="Freeform 239"/>
                <p:cNvSpPr>
                  <a:spLocks noChangeAspect="1" noEditPoints="1"/>
                </p:cNvSpPr>
                <p:nvPr/>
              </p:nvSpPr>
              <p:spPr bwMode="auto">
                <a:xfrm>
                  <a:off x="7322" y="8408"/>
                  <a:ext cx="286" cy="270"/>
                </a:xfrm>
                <a:custGeom>
                  <a:avLst/>
                  <a:gdLst>
                    <a:gd name="T0" fmla="*/ 23 w 38"/>
                    <a:gd name="T1" fmla="*/ 232 h 36"/>
                    <a:gd name="T2" fmla="*/ 135 w 38"/>
                    <a:gd name="T3" fmla="*/ 210 h 36"/>
                    <a:gd name="T4" fmla="*/ 143 w 38"/>
                    <a:gd name="T5" fmla="*/ 248 h 36"/>
                    <a:gd name="T6" fmla="*/ 30 w 38"/>
                    <a:gd name="T7" fmla="*/ 263 h 36"/>
                    <a:gd name="T8" fmla="*/ 23 w 38"/>
                    <a:gd name="T9" fmla="*/ 232 h 36"/>
                    <a:gd name="T10" fmla="*/ 135 w 38"/>
                    <a:gd name="T11" fmla="*/ 210 h 36"/>
                    <a:gd name="T12" fmla="*/ 248 w 38"/>
                    <a:gd name="T13" fmla="*/ 195 h 36"/>
                    <a:gd name="T14" fmla="*/ 256 w 38"/>
                    <a:gd name="T15" fmla="*/ 225 h 36"/>
                    <a:gd name="T16" fmla="*/ 143 w 38"/>
                    <a:gd name="T17" fmla="*/ 248 h 36"/>
                    <a:gd name="T18" fmla="*/ 135 w 38"/>
                    <a:gd name="T19" fmla="*/ 210 h 36"/>
                    <a:gd name="T20" fmla="*/ 263 w 38"/>
                    <a:gd name="T21" fmla="*/ 195 h 36"/>
                    <a:gd name="T22" fmla="*/ 286 w 38"/>
                    <a:gd name="T23" fmla="*/ 225 h 36"/>
                    <a:gd name="T24" fmla="*/ 256 w 38"/>
                    <a:gd name="T25" fmla="*/ 225 h 36"/>
                    <a:gd name="T26" fmla="*/ 248 w 38"/>
                    <a:gd name="T27" fmla="*/ 210 h 36"/>
                    <a:gd name="T28" fmla="*/ 263 w 38"/>
                    <a:gd name="T29" fmla="*/ 195 h 36"/>
                    <a:gd name="T30" fmla="*/ 233 w 38"/>
                    <a:gd name="T31" fmla="*/ 217 h 36"/>
                    <a:gd name="T32" fmla="*/ 166 w 38"/>
                    <a:gd name="T33" fmla="*/ 135 h 36"/>
                    <a:gd name="T34" fmla="*/ 188 w 38"/>
                    <a:gd name="T35" fmla="*/ 112 h 36"/>
                    <a:gd name="T36" fmla="*/ 263 w 38"/>
                    <a:gd name="T37" fmla="*/ 195 h 36"/>
                    <a:gd name="T38" fmla="*/ 233 w 38"/>
                    <a:gd name="T39" fmla="*/ 217 h 36"/>
                    <a:gd name="T40" fmla="*/ 166 w 38"/>
                    <a:gd name="T41" fmla="*/ 135 h 36"/>
                    <a:gd name="T42" fmla="*/ 90 w 38"/>
                    <a:gd name="T43" fmla="*/ 52 h 36"/>
                    <a:gd name="T44" fmla="*/ 120 w 38"/>
                    <a:gd name="T45" fmla="*/ 22 h 36"/>
                    <a:gd name="T46" fmla="*/ 188 w 38"/>
                    <a:gd name="T47" fmla="*/ 112 h 36"/>
                    <a:gd name="T48" fmla="*/ 166 w 38"/>
                    <a:gd name="T49" fmla="*/ 135 h 36"/>
                    <a:gd name="T50" fmla="*/ 90 w 38"/>
                    <a:gd name="T51" fmla="*/ 30 h 36"/>
                    <a:gd name="T52" fmla="*/ 98 w 38"/>
                    <a:gd name="T53" fmla="*/ 0 h 36"/>
                    <a:gd name="T54" fmla="*/ 120 w 38"/>
                    <a:gd name="T55" fmla="*/ 22 h 36"/>
                    <a:gd name="T56" fmla="*/ 105 w 38"/>
                    <a:gd name="T57" fmla="*/ 37 h 36"/>
                    <a:gd name="T58" fmla="*/ 90 w 38"/>
                    <a:gd name="T59" fmla="*/ 30 h 36"/>
                    <a:gd name="T60" fmla="*/ 120 w 38"/>
                    <a:gd name="T61" fmla="*/ 45 h 36"/>
                    <a:gd name="T62" fmla="*/ 83 w 38"/>
                    <a:gd name="T63" fmla="*/ 150 h 36"/>
                    <a:gd name="T64" fmla="*/ 53 w 38"/>
                    <a:gd name="T65" fmla="*/ 135 h 36"/>
                    <a:gd name="T66" fmla="*/ 90 w 38"/>
                    <a:gd name="T67" fmla="*/ 30 h 36"/>
                    <a:gd name="T68" fmla="*/ 120 w 38"/>
                    <a:gd name="T69" fmla="*/ 45 h 36"/>
                    <a:gd name="T70" fmla="*/ 83 w 38"/>
                    <a:gd name="T71" fmla="*/ 150 h 36"/>
                    <a:gd name="T72" fmla="*/ 45 w 38"/>
                    <a:gd name="T73" fmla="*/ 255 h 36"/>
                    <a:gd name="T74" fmla="*/ 8 w 38"/>
                    <a:gd name="T75" fmla="*/ 240 h 36"/>
                    <a:gd name="T76" fmla="*/ 53 w 38"/>
                    <a:gd name="T77" fmla="*/ 135 h 36"/>
                    <a:gd name="T78" fmla="*/ 83 w 38"/>
                    <a:gd name="T79" fmla="*/ 150 h 36"/>
                    <a:gd name="T80" fmla="*/ 30 w 38"/>
                    <a:gd name="T81" fmla="*/ 263 h 36"/>
                    <a:gd name="T82" fmla="*/ 0 w 38"/>
                    <a:gd name="T83" fmla="*/ 270 h 36"/>
                    <a:gd name="T84" fmla="*/ 8 w 38"/>
                    <a:gd name="T85" fmla="*/ 240 h 36"/>
                    <a:gd name="T86" fmla="*/ 30 w 38"/>
                    <a:gd name="T87" fmla="*/ 248 h 36"/>
                    <a:gd name="T88" fmla="*/ 30 w 38"/>
                    <a:gd name="T89" fmla="*/ 263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3" y="31"/>
                      </a:moveTo>
                      <a:lnTo>
                        <a:pt x="18" y="28"/>
                      </a:lnTo>
                      <a:lnTo>
                        <a:pt x="19" y="33"/>
                      </a:lnTo>
                      <a:lnTo>
                        <a:pt x="4" y="35"/>
                      </a:lnTo>
                      <a:lnTo>
                        <a:pt x="3" y="31"/>
                      </a:lnTo>
                      <a:close/>
                      <a:moveTo>
                        <a:pt x="18" y="28"/>
                      </a:moveTo>
                      <a:lnTo>
                        <a:pt x="33" y="26"/>
                      </a:lnTo>
                      <a:lnTo>
                        <a:pt x="34" y="30"/>
                      </a:lnTo>
                      <a:lnTo>
                        <a:pt x="19" y="33"/>
                      </a:lnTo>
                      <a:lnTo>
                        <a:pt x="18" y="28"/>
                      </a:lnTo>
                      <a:close/>
                      <a:moveTo>
                        <a:pt x="35" y="26"/>
                      </a:moveTo>
                      <a:lnTo>
                        <a:pt x="38" y="30"/>
                      </a:lnTo>
                      <a:lnTo>
                        <a:pt x="34" y="30"/>
                      </a:lnTo>
                      <a:lnTo>
                        <a:pt x="33" y="28"/>
                      </a:lnTo>
                      <a:lnTo>
                        <a:pt x="35" y="26"/>
                      </a:lnTo>
                      <a:close/>
                      <a:moveTo>
                        <a:pt x="31" y="29"/>
                      </a:moveTo>
                      <a:lnTo>
                        <a:pt x="22" y="18"/>
                      </a:lnTo>
                      <a:lnTo>
                        <a:pt x="25" y="15"/>
                      </a:lnTo>
                      <a:lnTo>
                        <a:pt x="35" y="26"/>
                      </a:lnTo>
                      <a:lnTo>
                        <a:pt x="31" y="29"/>
                      </a:lnTo>
                      <a:close/>
                      <a:moveTo>
                        <a:pt x="22" y="18"/>
                      </a:moveTo>
                      <a:lnTo>
                        <a:pt x="12" y="7"/>
                      </a:lnTo>
                      <a:lnTo>
                        <a:pt x="16" y="3"/>
                      </a:lnTo>
                      <a:lnTo>
                        <a:pt x="25" y="15"/>
                      </a:lnTo>
                      <a:lnTo>
                        <a:pt x="22" y="18"/>
                      </a:lnTo>
                      <a:close/>
                      <a:moveTo>
                        <a:pt x="12" y="4"/>
                      </a:moveTo>
                      <a:lnTo>
                        <a:pt x="13" y="0"/>
                      </a:lnTo>
                      <a:lnTo>
                        <a:pt x="16" y="3"/>
                      </a:lnTo>
                      <a:lnTo>
                        <a:pt x="14" y="5"/>
                      </a:lnTo>
                      <a:lnTo>
                        <a:pt x="12" y="4"/>
                      </a:lnTo>
                      <a:close/>
                      <a:moveTo>
                        <a:pt x="16" y="6"/>
                      </a:moveTo>
                      <a:lnTo>
                        <a:pt x="11" y="20"/>
                      </a:lnTo>
                      <a:lnTo>
                        <a:pt x="7" y="18"/>
                      </a:lnTo>
                      <a:lnTo>
                        <a:pt x="12" y="4"/>
                      </a:lnTo>
                      <a:lnTo>
                        <a:pt x="16" y="6"/>
                      </a:lnTo>
                      <a:close/>
                      <a:moveTo>
                        <a:pt x="11" y="20"/>
                      </a:moveTo>
                      <a:lnTo>
                        <a:pt x="6" y="34"/>
                      </a:lnTo>
                      <a:lnTo>
                        <a:pt x="1" y="32"/>
                      </a:lnTo>
                      <a:lnTo>
                        <a:pt x="7" y="18"/>
                      </a:lnTo>
                      <a:lnTo>
                        <a:pt x="11" y="20"/>
                      </a:lnTo>
                      <a:close/>
                      <a:moveTo>
                        <a:pt x="4" y="35"/>
                      </a:moveTo>
                      <a:lnTo>
                        <a:pt x="0" y="36"/>
                      </a:lnTo>
                      <a:lnTo>
                        <a:pt x="1" y="32"/>
                      </a:lnTo>
                      <a:lnTo>
                        <a:pt x="4" y="33"/>
                      </a:lnTo>
                      <a:lnTo>
                        <a:pt x="4" y="35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25" name="Freeform 240"/>
                <p:cNvSpPr>
                  <a:spLocks noChangeAspect="1"/>
                </p:cNvSpPr>
                <p:nvPr/>
              </p:nvSpPr>
              <p:spPr bwMode="auto">
                <a:xfrm>
                  <a:off x="7555" y="8715"/>
                  <a:ext cx="218" cy="210"/>
                </a:xfrm>
                <a:custGeom>
                  <a:avLst/>
                  <a:gdLst>
                    <a:gd name="T0" fmla="*/ 0 w 29"/>
                    <a:gd name="T1" fmla="*/ 210 h 28"/>
                    <a:gd name="T2" fmla="*/ 113 w 29"/>
                    <a:gd name="T3" fmla="*/ 188 h 28"/>
                    <a:gd name="T4" fmla="*/ 218 w 29"/>
                    <a:gd name="T5" fmla="*/ 173 h 28"/>
                    <a:gd name="T6" fmla="*/ 150 w 29"/>
                    <a:gd name="T7" fmla="*/ 83 h 28"/>
                    <a:gd name="T8" fmla="*/ 75 w 29"/>
                    <a:gd name="T9" fmla="*/ 0 h 28"/>
                    <a:gd name="T10" fmla="*/ 38 w 29"/>
                    <a:gd name="T11" fmla="*/ 105 h 28"/>
                    <a:gd name="T12" fmla="*/ 0 w 29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0" y="28"/>
                      </a:moveTo>
                      <a:lnTo>
                        <a:pt x="15" y="25"/>
                      </a:lnTo>
                      <a:lnTo>
                        <a:pt x="29" y="23"/>
                      </a:lnTo>
                      <a:lnTo>
                        <a:pt x="20" y="11"/>
                      </a:lnTo>
                      <a:lnTo>
                        <a:pt x="10" y="0"/>
                      </a:lnTo>
                      <a:lnTo>
                        <a:pt x="5" y="1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26" name="Freeform 241"/>
                <p:cNvSpPr>
                  <a:spLocks noChangeAspect="1" noEditPoints="1"/>
                </p:cNvSpPr>
                <p:nvPr/>
              </p:nvSpPr>
              <p:spPr bwMode="auto">
                <a:xfrm>
                  <a:off x="7525" y="8678"/>
                  <a:ext cx="286" cy="270"/>
                </a:xfrm>
                <a:custGeom>
                  <a:avLst/>
                  <a:gdLst>
                    <a:gd name="T0" fmla="*/ 23 w 38"/>
                    <a:gd name="T1" fmla="*/ 232 h 36"/>
                    <a:gd name="T2" fmla="*/ 135 w 38"/>
                    <a:gd name="T3" fmla="*/ 210 h 36"/>
                    <a:gd name="T4" fmla="*/ 143 w 38"/>
                    <a:gd name="T5" fmla="*/ 248 h 36"/>
                    <a:gd name="T6" fmla="*/ 30 w 38"/>
                    <a:gd name="T7" fmla="*/ 263 h 36"/>
                    <a:gd name="T8" fmla="*/ 23 w 38"/>
                    <a:gd name="T9" fmla="*/ 232 h 36"/>
                    <a:gd name="T10" fmla="*/ 135 w 38"/>
                    <a:gd name="T11" fmla="*/ 210 h 36"/>
                    <a:gd name="T12" fmla="*/ 248 w 38"/>
                    <a:gd name="T13" fmla="*/ 195 h 36"/>
                    <a:gd name="T14" fmla="*/ 256 w 38"/>
                    <a:gd name="T15" fmla="*/ 225 h 36"/>
                    <a:gd name="T16" fmla="*/ 143 w 38"/>
                    <a:gd name="T17" fmla="*/ 248 h 36"/>
                    <a:gd name="T18" fmla="*/ 135 w 38"/>
                    <a:gd name="T19" fmla="*/ 210 h 36"/>
                    <a:gd name="T20" fmla="*/ 263 w 38"/>
                    <a:gd name="T21" fmla="*/ 195 h 36"/>
                    <a:gd name="T22" fmla="*/ 286 w 38"/>
                    <a:gd name="T23" fmla="*/ 225 h 36"/>
                    <a:gd name="T24" fmla="*/ 256 w 38"/>
                    <a:gd name="T25" fmla="*/ 225 h 36"/>
                    <a:gd name="T26" fmla="*/ 248 w 38"/>
                    <a:gd name="T27" fmla="*/ 210 h 36"/>
                    <a:gd name="T28" fmla="*/ 263 w 38"/>
                    <a:gd name="T29" fmla="*/ 195 h 36"/>
                    <a:gd name="T30" fmla="*/ 241 w 38"/>
                    <a:gd name="T31" fmla="*/ 217 h 36"/>
                    <a:gd name="T32" fmla="*/ 166 w 38"/>
                    <a:gd name="T33" fmla="*/ 135 h 36"/>
                    <a:gd name="T34" fmla="*/ 196 w 38"/>
                    <a:gd name="T35" fmla="*/ 112 h 36"/>
                    <a:gd name="T36" fmla="*/ 263 w 38"/>
                    <a:gd name="T37" fmla="*/ 195 h 36"/>
                    <a:gd name="T38" fmla="*/ 241 w 38"/>
                    <a:gd name="T39" fmla="*/ 217 h 36"/>
                    <a:gd name="T40" fmla="*/ 166 w 38"/>
                    <a:gd name="T41" fmla="*/ 135 h 36"/>
                    <a:gd name="T42" fmla="*/ 90 w 38"/>
                    <a:gd name="T43" fmla="*/ 52 h 36"/>
                    <a:gd name="T44" fmla="*/ 120 w 38"/>
                    <a:gd name="T45" fmla="*/ 22 h 36"/>
                    <a:gd name="T46" fmla="*/ 196 w 38"/>
                    <a:gd name="T47" fmla="*/ 112 h 36"/>
                    <a:gd name="T48" fmla="*/ 166 w 38"/>
                    <a:gd name="T49" fmla="*/ 135 h 36"/>
                    <a:gd name="T50" fmla="*/ 90 w 38"/>
                    <a:gd name="T51" fmla="*/ 30 h 36"/>
                    <a:gd name="T52" fmla="*/ 98 w 38"/>
                    <a:gd name="T53" fmla="*/ 0 h 36"/>
                    <a:gd name="T54" fmla="*/ 120 w 38"/>
                    <a:gd name="T55" fmla="*/ 22 h 36"/>
                    <a:gd name="T56" fmla="*/ 105 w 38"/>
                    <a:gd name="T57" fmla="*/ 37 h 36"/>
                    <a:gd name="T58" fmla="*/ 90 w 38"/>
                    <a:gd name="T59" fmla="*/ 30 h 36"/>
                    <a:gd name="T60" fmla="*/ 120 w 38"/>
                    <a:gd name="T61" fmla="*/ 45 h 36"/>
                    <a:gd name="T62" fmla="*/ 83 w 38"/>
                    <a:gd name="T63" fmla="*/ 150 h 36"/>
                    <a:gd name="T64" fmla="*/ 53 w 38"/>
                    <a:gd name="T65" fmla="*/ 135 h 36"/>
                    <a:gd name="T66" fmla="*/ 90 w 38"/>
                    <a:gd name="T67" fmla="*/ 30 h 36"/>
                    <a:gd name="T68" fmla="*/ 120 w 38"/>
                    <a:gd name="T69" fmla="*/ 45 h 36"/>
                    <a:gd name="T70" fmla="*/ 83 w 38"/>
                    <a:gd name="T71" fmla="*/ 150 h 36"/>
                    <a:gd name="T72" fmla="*/ 45 w 38"/>
                    <a:gd name="T73" fmla="*/ 255 h 36"/>
                    <a:gd name="T74" fmla="*/ 15 w 38"/>
                    <a:gd name="T75" fmla="*/ 240 h 36"/>
                    <a:gd name="T76" fmla="*/ 53 w 38"/>
                    <a:gd name="T77" fmla="*/ 135 h 36"/>
                    <a:gd name="T78" fmla="*/ 83 w 38"/>
                    <a:gd name="T79" fmla="*/ 150 h 36"/>
                    <a:gd name="T80" fmla="*/ 30 w 38"/>
                    <a:gd name="T81" fmla="*/ 263 h 36"/>
                    <a:gd name="T82" fmla="*/ 0 w 38"/>
                    <a:gd name="T83" fmla="*/ 270 h 36"/>
                    <a:gd name="T84" fmla="*/ 15 w 38"/>
                    <a:gd name="T85" fmla="*/ 240 h 36"/>
                    <a:gd name="T86" fmla="*/ 30 w 38"/>
                    <a:gd name="T87" fmla="*/ 248 h 36"/>
                    <a:gd name="T88" fmla="*/ 30 w 38"/>
                    <a:gd name="T89" fmla="*/ 263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3" y="31"/>
                      </a:moveTo>
                      <a:lnTo>
                        <a:pt x="18" y="28"/>
                      </a:lnTo>
                      <a:lnTo>
                        <a:pt x="19" y="33"/>
                      </a:lnTo>
                      <a:lnTo>
                        <a:pt x="4" y="35"/>
                      </a:lnTo>
                      <a:lnTo>
                        <a:pt x="3" y="31"/>
                      </a:lnTo>
                      <a:close/>
                      <a:moveTo>
                        <a:pt x="18" y="28"/>
                      </a:moveTo>
                      <a:lnTo>
                        <a:pt x="33" y="26"/>
                      </a:lnTo>
                      <a:lnTo>
                        <a:pt x="34" y="30"/>
                      </a:lnTo>
                      <a:lnTo>
                        <a:pt x="19" y="33"/>
                      </a:lnTo>
                      <a:lnTo>
                        <a:pt x="18" y="28"/>
                      </a:lnTo>
                      <a:close/>
                      <a:moveTo>
                        <a:pt x="35" y="26"/>
                      </a:moveTo>
                      <a:lnTo>
                        <a:pt x="38" y="30"/>
                      </a:lnTo>
                      <a:lnTo>
                        <a:pt x="34" y="30"/>
                      </a:lnTo>
                      <a:lnTo>
                        <a:pt x="33" y="28"/>
                      </a:lnTo>
                      <a:lnTo>
                        <a:pt x="35" y="26"/>
                      </a:lnTo>
                      <a:close/>
                      <a:moveTo>
                        <a:pt x="32" y="29"/>
                      </a:moveTo>
                      <a:lnTo>
                        <a:pt x="22" y="18"/>
                      </a:lnTo>
                      <a:lnTo>
                        <a:pt x="26" y="15"/>
                      </a:lnTo>
                      <a:lnTo>
                        <a:pt x="35" y="26"/>
                      </a:lnTo>
                      <a:lnTo>
                        <a:pt x="32" y="29"/>
                      </a:lnTo>
                      <a:close/>
                      <a:moveTo>
                        <a:pt x="22" y="18"/>
                      </a:moveTo>
                      <a:lnTo>
                        <a:pt x="12" y="7"/>
                      </a:lnTo>
                      <a:lnTo>
                        <a:pt x="16" y="3"/>
                      </a:lnTo>
                      <a:lnTo>
                        <a:pt x="26" y="15"/>
                      </a:lnTo>
                      <a:lnTo>
                        <a:pt x="22" y="18"/>
                      </a:lnTo>
                      <a:close/>
                      <a:moveTo>
                        <a:pt x="12" y="4"/>
                      </a:moveTo>
                      <a:lnTo>
                        <a:pt x="13" y="0"/>
                      </a:lnTo>
                      <a:lnTo>
                        <a:pt x="16" y="3"/>
                      </a:lnTo>
                      <a:lnTo>
                        <a:pt x="14" y="5"/>
                      </a:lnTo>
                      <a:lnTo>
                        <a:pt x="12" y="4"/>
                      </a:lnTo>
                      <a:close/>
                      <a:moveTo>
                        <a:pt x="16" y="6"/>
                      </a:moveTo>
                      <a:lnTo>
                        <a:pt x="11" y="20"/>
                      </a:lnTo>
                      <a:lnTo>
                        <a:pt x="7" y="18"/>
                      </a:lnTo>
                      <a:lnTo>
                        <a:pt x="12" y="4"/>
                      </a:lnTo>
                      <a:lnTo>
                        <a:pt x="16" y="6"/>
                      </a:lnTo>
                      <a:close/>
                      <a:moveTo>
                        <a:pt x="11" y="20"/>
                      </a:moveTo>
                      <a:lnTo>
                        <a:pt x="6" y="34"/>
                      </a:lnTo>
                      <a:lnTo>
                        <a:pt x="2" y="32"/>
                      </a:lnTo>
                      <a:lnTo>
                        <a:pt x="7" y="18"/>
                      </a:lnTo>
                      <a:lnTo>
                        <a:pt x="11" y="20"/>
                      </a:lnTo>
                      <a:close/>
                      <a:moveTo>
                        <a:pt x="4" y="35"/>
                      </a:moveTo>
                      <a:lnTo>
                        <a:pt x="0" y="36"/>
                      </a:lnTo>
                      <a:lnTo>
                        <a:pt x="2" y="32"/>
                      </a:lnTo>
                      <a:lnTo>
                        <a:pt x="4" y="33"/>
                      </a:lnTo>
                      <a:lnTo>
                        <a:pt x="4" y="35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27" name="Freeform 242"/>
                <p:cNvSpPr>
                  <a:spLocks noChangeAspect="1"/>
                </p:cNvSpPr>
                <p:nvPr/>
              </p:nvSpPr>
              <p:spPr bwMode="auto">
                <a:xfrm>
                  <a:off x="6211" y="10516"/>
                  <a:ext cx="443" cy="420"/>
                </a:xfrm>
                <a:custGeom>
                  <a:avLst/>
                  <a:gdLst>
                    <a:gd name="T0" fmla="*/ 443 w 59"/>
                    <a:gd name="T1" fmla="*/ 420 h 56"/>
                    <a:gd name="T2" fmla="*/ 218 w 59"/>
                    <a:gd name="T3" fmla="*/ 383 h 56"/>
                    <a:gd name="T4" fmla="*/ 0 w 59"/>
                    <a:gd name="T5" fmla="*/ 345 h 56"/>
                    <a:gd name="T6" fmla="*/ 143 w 59"/>
                    <a:gd name="T7" fmla="*/ 173 h 56"/>
                    <a:gd name="T8" fmla="*/ 285 w 59"/>
                    <a:gd name="T9" fmla="*/ 0 h 56"/>
                    <a:gd name="T10" fmla="*/ 368 w 59"/>
                    <a:gd name="T11" fmla="*/ 210 h 56"/>
                    <a:gd name="T12" fmla="*/ 443 w 59"/>
                    <a:gd name="T13" fmla="*/ 42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59" y="56"/>
                      </a:moveTo>
                      <a:lnTo>
                        <a:pt x="29" y="51"/>
                      </a:lnTo>
                      <a:lnTo>
                        <a:pt x="0" y="46"/>
                      </a:lnTo>
                      <a:lnTo>
                        <a:pt x="19" y="23"/>
                      </a:lnTo>
                      <a:lnTo>
                        <a:pt x="38" y="0"/>
                      </a:lnTo>
                      <a:lnTo>
                        <a:pt x="49" y="28"/>
                      </a:lnTo>
                      <a:lnTo>
                        <a:pt x="59" y="56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28" name="Freeform 243"/>
                <p:cNvSpPr>
                  <a:spLocks noChangeAspect="1" noEditPoints="1"/>
                </p:cNvSpPr>
                <p:nvPr/>
              </p:nvSpPr>
              <p:spPr bwMode="auto">
                <a:xfrm>
                  <a:off x="6173" y="10479"/>
                  <a:ext cx="511" cy="480"/>
                </a:xfrm>
                <a:custGeom>
                  <a:avLst/>
                  <a:gdLst>
                    <a:gd name="T0" fmla="*/ 473 w 68"/>
                    <a:gd name="T1" fmla="*/ 472 h 64"/>
                    <a:gd name="T2" fmla="*/ 256 w 68"/>
                    <a:gd name="T3" fmla="*/ 435 h 64"/>
                    <a:gd name="T4" fmla="*/ 263 w 68"/>
                    <a:gd name="T5" fmla="*/ 405 h 64"/>
                    <a:gd name="T6" fmla="*/ 481 w 68"/>
                    <a:gd name="T7" fmla="*/ 442 h 64"/>
                    <a:gd name="T8" fmla="*/ 473 w 68"/>
                    <a:gd name="T9" fmla="*/ 472 h 64"/>
                    <a:gd name="T10" fmla="*/ 256 w 68"/>
                    <a:gd name="T11" fmla="*/ 435 h 64"/>
                    <a:gd name="T12" fmla="*/ 38 w 68"/>
                    <a:gd name="T13" fmla="*/ 397 h 64"/>
                    <a:gd name="T14" fmla="*/ 38 w 68"/>
                    <a:gd name="T15" fmla="*/ 360 h 64"/>
                    <a:gd name="T16" fmla="*/ 263 w 68"/>
                    <a:gd name="T17" fmla="*/ 405 h 64"/>
                    <a:gd name="T18" fmla="*/ 256 w 68"/>
                    <a:gd name="T19" fmla="*/ 435 h 64"/>
                    <a:gd name="T20" fmla="*/ 38 w 68"/>
                    <a:gd name="T21" fmla="*/ 397 h 64"/>
                    <a:gd name="T22" fmla="*/ 0 w 68"/>
                    <a:gd name="T23" fmla="*/ 390 h 64"/>
                    <a:gd name="T24" fmla="*/ 23 w 68"/>
                    <a:gd name="T25" fmla="*/ 367 h 64"/>
                    <a:gd name="T26" fmla="*/ 38 w 68"/>
                    <a:gd name="T27" fmla="*/ 382 h 64"/>
                    <a:gd name="T28" fmla="*/ 38 w 68"/>
                    <a:gd name="T29" fmla="*/ 397 h 64"/>
                    <a:gd name="T30" fmla="*/ 23 w 68"/>
                    <a:gd name="T31" fmla="*/ 367 h 64"/>
                    <a:gd name="T32" fmla="*/ 165 w 68"/>
                    <a:gd name="T33" fmla="*/ 195 h 64"/>
                    <a:gd name="T34" fmla="*/ 195 w 68"/>
                    <a:gd name="T35" fmla="*/ 217 h 64"/>
                    <a:gd name="T36" fmla="*/ 53 w 68"/>
                    <a:gd name="T37" fmla="*/ 390 h 64"/>
                    <a:gd name="T38" fmla="*/ 23 w 68"/>
                    <a:gd name="T39" fmla="*/ 367 h 64"/>
                    <a:gd name="T40" fmla="*/ 165 w 68"/>
                    <a:gd name="T41" fmla="*/ 195 h 64"/>
                    <a:gd name="T42" fmla="*/ 316 w 68"/>
                    <a:gd name="T43" fmla="*/ 22 h 64"/>
                    <a:gd name="T44" fmla="*/ 338 w 68"/>
                    <a:gd name="T45" fmla="*/ 45 h 64"/>
                    <a:gd name="T46" fmla="*/ 195 w 68"/>
                    <a:gd name="T47" fmla="*/ 217 h 64"/>
                    <a:gd name="T48" fmla="*/ 165 w 68"/>
                    <a:gd name="T49" fmla="*/ 195 h 64"/>
                    <a:gd name="T50" fmla="*/ 316 w 68"/>
                    <a:gd name="T51" fmla="*/ 22 h 64"/>
                    <a:gd name="T52" fmla="*/ 331 w 68"/>
                    <a:gd name="T53" fmla="*/ 0 h 64"/>
                    <a:gd name="T54" fmla="*/ 346 w 68"/>
                    <a:gd name="T55" fmla="*/ 30 h 64"/>
                    <a:gd name="T56" fmla="*/ 323 w 68"/>
                    <a:gd name="T57" fmla="*/ 37 h 64"/>
                    <a:gd name="T58" fmla="*/ 316 w 68"/>
                    <a:gd name="T59" fmla="*/ 22 h 64"/>
                    <a:gd name="T60" fmla="*/ 346 w 68"/>
                    <a:gd name="T61" fmla="*/ 30 h 64"/>
                    <a:gd name="T62" fmla="*/ 421 w 68"/>
                    <a:gd name="T63" fmla="*/ 240 h 64"/>
                    <a:gd name="T64" fmla="*/ 383 w 68"/>
                    <a:gd name="T65" fmla="*/ 255 h 64"/>
                    <a:gd name="T66" fmla="*/ 308 w 68"/>
                    <a:gd name="T67" fmla="*/ 45 h 64"/>
                    <a:gd name="T68" fmla="*/ 346 w 68"/>
                    <a:gd name="T69" fmla="*/ 30 h 64"/>
                    <a:gd name="T70" fmla="*/ 421 w 68"/>
                    <a:gd name="T71" fmla="*/ 240 h 64"/>
                    <a:gd name="T72" fmla="*/ 496 w 68"/>
                    <a:gd name="T73" fmla="*/ 450 h 64"/>
                    <a:gd name="T74" fmla="*/ 466 w 68"/>
                    <a:gd name="T75" fmla="*/ 465 h 64"/>
                    <a:gd name="T76" fmla="*/ 383 w 68"/>
                    <a:gd name="T77" fmla="*/ 255 h 64"/>
                    <a:gd name="T78" fmla="*/ 421 w 68"/>
                    <a:gd name="T79" fmla="*/ 240 h 64"/>
                    <a:gd name="T80" fmla="*/ 496 w 68"/>
                    <a:gd name="T81" fmla="*/ 450 h 64"/>
                    <a:gd name="T82" fmla="*/ 511 w 68"/>
                    <a:gd name="T83" fmla="*/ 480 h 64"/>
                    <a:gd name="T84" fmla="*/ 473 w 68"/>
                    <a:gd name="T85" fmla="*/ 472 h 64"/>
                    <a:gd name="T86" fmla="*/ 481 w 68"/>
                    <a:gd name="T87" fmla="*/ 457 h 64"/>
                    <a:gd name="T88" fmla="*/ 496 w 68"/>
                    <a:gd name="T89" fmla="*/ 450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8"/>
                    <a:gd name="T136" fmla="*/ 0 h 64"/>
                    <a:gd name="T137" fmla="*/ 68 w 68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8" h="64">
                      <a:moveTo>
                        <a:pt x="63" y="63"/>
                      </a:moveTo>
                      <a:lnTo>
                        <a:pt x="34" y="58"/>
                      </a:lnTo>
                      <a:lnTo>
                        <a:pt x="35" y="54"/>
                      </a:lnTo>
                      <a:lnTo>
                        <a:pt x="64" y="59"/>
                      </a:lnTo>
                      <a:lnTo>
                        <a:pt x="63" y="63"/>
                      </a:lnTo>
                      <a:close/>
                      <a:moveTo>
                        <a:pt x="34" y="58"/>
                      </a:moveTo>
                      <a:lnTo>
                        <a:pt x="5" y="53"/>
                      </a:lnTo>
                      <a:lnTo>
                        <a:pt x="5" y="48"/>
                      </a:lnTo>
                      <a:lnTo>
                        <a:pt x="35" y="54"/>
                      </a:lnTo>
                      <a:lnTo>
                        <a:pt x="34" y="58"/>
                      </a:lnTo>
                      <a:close/>
                      <a:moveTo>
                        <a:pt x="5" y="53"/>
                      </a:moveTo>
                      <a:lnTo>
                        <a:pt x="0" y="52"/>
                      </a:lnTo>
                      <a:lnTo>
                        <a:pt x="3" y="49"/>
                      </a:lnTo>
                      <a:lnTo>
                        <a:pt x="5" y="51"/>
                      </a:lnTo>
                      <a:lnTo>
                        <a:pt x="5" y="53"/>
                      </a:lnTo>
                      <a:close/>
                      <a:moveTo>
                        <a:pt x="3" y="49"/>
                      </a:moveTo>
                      <a:lnTo>
                        <a:pt x="22" y="26"/>
                      </a:lnTo>
                      <a:lnTo>
                        <a:pt x="26" y="29"/>
                      </a:lnTo>
                      <a:lnTo>
                        <a:pt x="7" y="52"/>
                      </a:lnTo>
                      <a:lnTo>
                        <a:pt x="3" y="49"/>
                      </a:lnTo>
                      <a:close/>
                      <a:moveTo>
                        <a:pt x="22" y="26"/>
                      </a:moveTo>
                      <a:lnTo>
                        <a:pt x="42" y="3"/>
                      </a:lnTo>
                      <a:lnTo>
                        <a:pt x="45" y="6"/>
                      </a:lnTo>
                      <a:lnTo>
                        <a:pt x="26" y="29"/>
                      </a:lnTo>
                      <a:lnTo>
                        <a:pt x="22" y="26"/>
                      </a:lnTo>
                      <a:close/>
                      <a:moveTo>
                        <a:pt x="42" y="3"/>
                      </a:moveTo>
                      <a:lnTo>
                        <a:pt x="44" y="0"/>
                      </a:lnTo>
                      <a:lnTo>
                        <a:pt x="46" y="4"/>
                      </a:lnTo>
                      <a:lnTo>
                        <a:pt x="43" y="5"/>
                      </a:lnTo>
                      <a:lnTo>
                        <a:pt x="42" y="3"/>
                      </a:lnTo>
                      <a:close/>
                      <a:moveTo>
                        <a:pt x="46" y="4"/>
                      </a:moveTo>
                      <a:lnTo>
                        <a:pt x="56" y="32"/>
                      </a:lnTo>
                      <a:lnTo>
                        <a:pt x="51" y="34"/>
                      </a:lnTo>
                      <a:lnTo>
                        <a:pt x="41" y="6"/>
                      </a:lnTo>
                      <a:lnTo>
                        <a:pt x="46" y="4"/>
                      </a:lnTo>
                      <a:close/>
                      <a:moveTo>
                        <a:pt x="56" y="32"/>
                      </a:moveTo>
                      <a:lnTo>
                        <a:pt x="66" y="60"/>
                      </a:lnTo>
                      <a:lnTo>
                        <a:pt x="62" y="62"/>
                      </a:lnTo>
                      <a:lnTo>
                        <a:pt x="51" y="34"/>
                      </a:lnTo>
                      <a:lnTo>
                        <a:pt x="56" y="32"/>
                      </a:lnTo>
                      <a:close/>
                      <a:moveTo>
                        <a:pt x="66" y="60"/>
                      </a:moveTo>
                      <a:lnTo>
                        <a:pt x="68" y="64"/>
                      </a:lnTo>
                      <a:lnTo>
                        <a:pt x="63" y="63"/>
                      </a:lnTo>
                      <a:lnTo>
                        <a:pt x="64" y="61"/>
                      </a:lnTo>
                      <a:lnTo>
                        <a:pt x="66" y="6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29" name="Freeform 244"/>
                <p:cNvSpPr>
                  <a:spLocks noChangeAspect="1"/>
                </p:cNvSpPr>
                <p:nvPr/>
              </p:nvSpPr>
              <p:spPr bwMode="auto">
                <a:xfrm>
                  <a:off x="6331" y="10884"/>
                  <a:ext cx="225" cy="210"/>
                </a:xfrm>
                <a:custGeom>
                  <a:avLst/>
                  <a:gdLst>
                    <a:gd name="T0" fmla="*/ 0 w 30"/>
                    <a:gd name="T1" fmla="*/ 0 h 28"/>
                    <a:gd name="T2" fmla="*/ 113 w 30"/>
                    <a:gd name="T3" fmla="*/ 15 h 28"/>
                    <a:gd name="T4" fmla="*/ 225 w 30"/>
                    <a:gd name="T5" fmla="*/ 38 h 28"/>
                    <a:gd name="T6" fmla="*/ 150 w 30"/>
                    <a:gd name="T7" fmla="*/ 128 h 28"/>
                    <a:gd name="T8" fmla="*/ 75 w 30"/>
                    <a:gd name="T9" fmla="*/ 210 h 28"/>
                    <a:gd name="T10" fmla="*/ 38 w 30"/>
                    <a:gd name="T11" fmla="*/ 105 h 28"/>
                    <a:gd name="T12" fmla="*/ 0 w 30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0" y="0"/>
                      </a:moveTo>
                      <a:lnTo>
                        <a:pt x="15" y="2"/>
                      </a:lnTo>
                      <a:lnTo>
                        <a:pt x="30" y="5"/>
                      </a:lnTo>
                      <a:lnTo>
                        <a:pt x="20" y="17"/>
                      </a:lnTo>
                      <a:lnTo>
                        <a:pt x="10" y="28"/>
                      </a:lnTo>
                      <a:lnTo>
                        <a:pt x="5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30" name="Freeform 245"/>
                <p:cNvSpPr>
                  <a:spLocks noChangeAspect="1" noEditPoints="1"/>
                </p:cNvSpPr>
                <p:nvPr/>
              </p:nvSpPr>
              <p:spPr bwMode="auto">
                <a:xfrm>
                  <a:off x="6301" y="10861"/>
                  <a:ext cx="285" cy="271"/>
                </a:xfrm>
                <a:custGeom>
                  <a:avLst/>
                  <a:gdLst>
                    <a:gd name="T0" fmla="*/ 37 w 38"/>
                    <a:gd name="T1" fmla="*/ 0 h 36"/>
                    <a:gd name="T2" fmla="*/ 143 w 38"/>
                    <a:gd name="T3" fmla="*/ 23 h 36"/>
                    <a:gd name="T4" fmla="*/ 135 w 38"/>
                    <a:gd name="T5" fmla="*/ 60 h 36"/>
                    <a:gd name="T6" fmla="*/ 30 w 38"/>
                    <a:gd name="T7" fmla="*/ 38 h 36"/>
                    <a:gd name="T8" fmla="*/ 37 w 38"/>
                    <a:gd name="T9" fmla="*/ 0 h 36"/>
                    <a:gd name="T10" fmla="*/ 143 w 38"/>
                    <a:gd name="T11" fmla="*/ 23 h 36"/>
                    <a:gd name="T12" fmla="*/ 255 w 38"/>
                    <a:gd name="T13" fmla="*/ 45 h 36"/>
                    <a:gd name="T14" fmla="*/ 248 w 38"/>
                    <a:gd name="T15" fmla="*/ 75 h 36"/>
                    <a:gd name="T16" fmla="*/ 135 w 38"/>
                    <a:gd name="T17" fmla="*/ 60 h 36"/>
                    <a:gd name="T18" fmla="*/ 143 w 38"/>
                    <a:gd name="T19" fmla="*/ 23 h 36"/>
                    <a:gd name="T20" fmla="*/ 255 w 38"/>
                    <a:gd name="T21" fmla="*/ 45 h 36"/>
                    <a:gd name="T22" fmla="*/ 285 w 38"/>
                    <a:gd name="T23" fmla="*/ 45 h 36"/>
                    <a:gd name="T24" fmla="*/ 263 w 38"/>
                    <a:gd name="T25" fmla="*/ 75 h 36"/>
                    <a:gd name="T26" fmla="*/ 255 w 38"/>
                    <a:gd name="T27" fmla="*/ 60 h 36"/>
                    <a:gd name="T28" fmla="*/ 255 w 38"/>
                    <a:gd name="T29" fmla="*/ 45 h 36"/>
                    <a:gd name="T30" fmla="*/ 263 w 38"/>
                    <a:gd name="T31" fmla="*/ 75 h 36"/>
                    <a:gd name="T32" fmla="*/ 195 w 38"/>
                    <a:gd name="T33" fmla="*/ 158 h 36"/>
                    <a:gd name="T34" fmla="*/ 165 w 38"/>
                    <a:gd name="T35" fmla="*/ 136 h 36"/>
                    <a:gd name="T36" fmla="*/ 240 w 38"/>
                    <a:gd name="T37" fmla="*/ 53 h 36"/>
                    <a:gd name="T38" fmla="*/ 263 w 38"/>
                    <a:gd name="T39" fmla="*/ 75 h 36"/>
                    <a:gd name="T40" fmla="*/ 195 w 38"/>
                    <a:gd name="T41" fmla="*/ 158 h 36"/>
                    <a:gd name="T42" fmla="*/ 120 w 38"/>
                    <a:gd name="T43" fmla="*/ 248 h 36"/>
                    <a:gd name="T44" fmla="*/ 90 w 38"/>
                    <a:gd name="T45" fmla="*/ 218 h 36"/>
                    <a:gd name="T46" fmla="*/ 165 w 38"/>
                    <a:gd name="T47" fmla="*/ 136 h 36"/>
                    <a:gd name="T48" fmla="*/ 195 w 38"/>
                    <a:gd name="T49" fmla="*/ 158 h 36"/>
                    <a:gd name="T50" fmla="*/ 120 w 38"/>
                    <a:gd name="T51" fmla="*/ 248 h 36"/>
                    <a:gd name="T52" fmla="*/ 97 w 38"/>
                    <a:gd name="T53" fmla="*/ 271 h 36"/>
                    <a:gd name="T54" fmla="*/ 90 w 38"/>
                    <a:gd name="T55" fmla="*/ 241 h 36"/>
                    <a:gd name="T56" fmla="*/ 105 w 38"/>
                    <a:gd name="T57" fmla="*/ 233 h 36"/>
                    <a:gd name="T58" fmla="*/ 120 w 38"/>
                    <a:gd name="T59" fmla="*/ 248 h 36"/>
                    <a:gd name="T60" fmla="*/ 90 w 38"/>
                    <a:gd name="T61" fmla="*/ 241 h 36"/>
                    <a:gd name="T62" fmla="*/ 52 w 38"/>
                    <a:gd name="T63" fmla="*/ 136 h 36"/>
                    <a:gd name="T64" fmla="*/ 82 w 38"/>
                    <a:gd name="T65" fmla="*/ 120 h 36"/>
                    <a:gd name="T66" fmla="*/ 128 w 38"/>
                    <a:gd name="T67" fmla="*/ 226 h 36"/>
                    <a:gd name="T68" fmla="*/ 90 w 38"/>
                    <a:gd name="T69" fmla="*/ 241 h 36"/>
                    <a:gd name="T70" fmla="*/ 52 w 38"/>
                    <a:gd name="T71" fmla="*/ 136 h 36"/>
                    <a:gd name="T72" fmla="*/ 15 w 38"/>
                    <a:gd name="T73" fmla="*/ 30 h 36"/>
                    <a:gd name="T74" fmla="*/ 45 w 38"/>
                    <a:gd name="T75" fmla="*/ 15 h 36"/>
                    <a:gd name="T76" fmla="*/ 82 w 38"/>
                    <a:gd name="T77" fmla="*/ 120 h 36"/>
                    <a:gd name="T78" fmla="*/ 52 w 38"/>
                    <a:gd name="T79" fmla="*/ 136 h 36"/>
                    <a:gd name="T80" fmla="*/ 15 w 38"/>
                    <a:gd name="T81" fmla="*/ 30 h 36"/>
                    <a:gd name="T82" fmla="*/ 0 w 38"/>
                    <a:gd name="T83" fmla="*/ 0 h 36"/>
                    <a:gd name="T84" fmla="*/ 37 w 38"/>
                    <a:gd name="T85" fmla="*/ 0 h 36"/>
                    <a:gd name="T86" fmla="*/ 30 w 38"/>
                    <a:gd name="T87" fmla="*/ 23 h 36"/>
                    <a:gd name="T88" fmla="*/ 15 w 38"/>
                    <a:gd name="T89" fmla="*/ 3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5" y="0"/>
                      </a:moveTo>
                      <a:lnTo>
                        <a:pt x="19" y="3"/>
                      </a:lnTo>
                      <a:lnTo>
                        <a:pt x="18" y="8"/>
                      </a:lnTo>
                      <a:lnTo>
                        <a:pt x="4" y="5"/>
                      </a:lnTo>
                      <a:lnTo>
                        <a:pt x="5" y="0"/>
                      </a:lnTo>
                      <a:close/>
                      <a:moveTo>
                        <a:pt x="19" y="3"/>
                      </a:moveTo>
                      <a:lnTo>
                        <a:pt x="34" y="6"/>
                      </a:lnTo>
                      <a:lnTo>
                        <a:pt x="33" y="10"/>
                      </a:lnTo>
                      <a:lnTo>
                        <a:pt x="18" y="8"/>
                      </a:lnTo>
                      <a:lnTo>
                        <a:pt x="19" y="3"/>
                      </a:lnTo>
                      <a:close/>
                      <a:moveTo>
                        <a:pt x="34" y="6"/>
                      </a:moveTo>
                      <a:lnTo>
                        <a:pt x="38" y="6"/>
                      </a:lnTo>
                      <a:lnTo>
                        <a:pt x="35" y="10"/>
                      </a:lnTo>
                      <a:lnTo>
                        <a:pt x="34" y="8"/>
                      </a:lnTo>
                      <a:lnTo>
                        <a:pt x="34" y="6"/>
                      </a:lnTo>
                      <a:close/>
                      <a:moveTo>
                        <a:pt x="35" y="10"/>
                      </a:moveTo>
                      <a:lnTo>
                        <a:pt x="26" y="21"/>
                      </a:lnTo>
                      <a:lnTo>
                        <a:pt x="22" y="18"/>
                      </a:lnTo>
                      <a:lnTo>
                        <a:pt x="32" y="7"/>
                      </a:lnTo>
                      <a:lnTo>
                        <a:pt x="35" y="10"/>
                      </a:lnTo>
                      <a:close/>
                      <a:moveTo>
                        <a:pt x="26" y="21"/>
                      </a:moveTo>
                      <a:lnTo>
                        <a:pt x="16" y="33"/>
                      </a:lnTo>
                      <a:lnTo>
                        <a:pt x="12" y="29"/>
                      </a:lnTo>
                      <a:lnTo>
                        <a:pt x="22" y="18"/>
                      </a:lnTo>
                      <a:lnTo>
                        <a:pt x="26" y="21"/>
                      </a:lnTo>
                      <a:close/>
                      <a:moveTo>
                        <a:pt x="16" y="33"/>
                      </a:moveTo>
                      <a:lnTo>
                        <a:pt x="13" y="36"/>
                      </a:lnTo>
                      <a:lnTo>
                        <a:pt x="12" y="32"/>
                      </a:lnTo>
                      <a:lnTo>
                        <a:pt x="14" y="31"/>
                      </a:lnTo>
                      <a:lnTo>
                        <a:pt x="16" y="33"/>
                      </a:lnTo>
                      <a:close/>
                      <a:moveTo>
                        <a:pt x="12" y="32"/>
                      </a:moveTo>
                      <a:lnTo>
                        <a:pt x="7" y="18"/>
                      </a:lnTo>
                      <a:lnTo>
                        <a:pt x="11" y="16"/>
                      </a:lnTo>
                      <a:lnTo>
                        <a:pt x="17" y="30"/>
                      </a:lnTo>
                      <a:lnTo>
                        <a:pt x="12" y="32"/>
                      </a:lnTo>
                      <a:close/>
                      <a:moveTo>
                        <a:pt x="7" y="18"/>
                      </a:moveTo>
                      <a:lnTo>
                        <a:pt x="2" y="4"/>
                      </a:lnTo>
                      <a:lnTo>
                        <a:pt x="6" y="2"/>
                      </a:lnTo>
                      <a:lnTo>
                        <a:pt x="11" y="16"/>
                      </a:lnTo>
                      <a:lnTo>
                        <a:pt x="7" y="18"/>
                      </a:lnTo>
                      <a:close/>
                      <a:moveTo>
                        <a:pt x="2" y="4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4" y="3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31" name="Freeform 246"/>
                <p:cNvSpPr>
                  <a:spLocks noChangeAspect="1"/>
                </p:cNvSpPr>
                <p:nvPr/>
              </p:nvSpPr>
              <p:spPr bwMode="auto">
                <a:xfrm>
                  <a:off x="6534" y="10614"/>
                  <a:ext cx="225" cy="210"/>
                </a:xfrm>
                <a:custGeom>
                  <a:avLst/>
                  <a:gdLst>
                    <a:gd name="T0" fmla="*/ 0 w 30"/>
                    <a:gd name="T1" fmla="*/ 0 h 28"/>
                    <a:gd name="T2" fmla="*/ 113 w 30"/>
                    <a:gd name="T3" fmla="*/ 15 h 28"/>
                    <a:gd name="T4" fmla="*/ 225 w 30"/>
                    <a:gd name="T5" fmla="*/ 38 h 28"/>
                    <a:gd name="T6" fmla="*/ 150 w 30"/>
                    <a:gd name="T7" fmla="*/ 128 h 28"/>
                    <a:gd name="T8" fmla="*/ 75 w 30"/>
                    <a:gd name="T9" fmla="*/ 210 h 28"/>
                    <a:gd name="T10" fmla="*/ 38 w 30"/>
                    <a:gd name="T11" fmla="*/ 105 h 28"/>
                    <a:gd name="T12" fmla="*/ 0 w 30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0" y="0"/>
                      </a:moveTo>
                      <a:lnTo>
                        <a:pt x="15" y="2"/>
                      </a:lnTo>
                      <a:lnTo>
                        <a:pt x="30" y="5"/>
                      </a:lnTo>
                      <a:lnTo>
                        <a:pt x="20" y="17"/>
                      </a:lnTo>
                      <a:lnTo>
                        <a:pt x="10" y="28"/>
                      </a:lnTo>
                      <a:lnTo>
                        <a:pt x="5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32" name="Freeform 247"/>
                <p:cNvSpPr>
                  <a:spLocks noChangeAspect="1" noEditPoints="1"/>
                </p:cNvSpPr>
                <p:nvPr/>
              </p:nvSpPr>
              <p:spPr bwMode="auto">
                <a:xfrm>
                  <a:off x="6511" y="10591"/>
                  <a:ext cx="278" cy="270"/>
                </a:xfrm>
                <a:custGeom>
                  <a:avLst/>
                  <a:gdLst>
                    <a:gd name="T0" fmla="*/ 30 w 37"/>
                    <a:gd name="T1" fmla="*/ 8 h 36"/>
                    <a:gd name="T2" fmla="*/ 135 w 37"/>
                    <a:gd name="T3" fmla="*/ 22 h 36"/>
                    <a:gd name="T4" fmla="*/ 135 w 37"/>
                    <a:gd name="T5" fmla="*/ 60 h 36"/>
                    <a:gd name="T6" fmla="*/ 23 w 37"/>
                    <a:gd name="T7" fmla="*/ 37 h 36"/>
                    <a:gd name="T8" fmla="*/ 30 w 37"/>
                    <a:gd name="T9" fmla="*/ 8 h 36"/>
                    <a:gd name="T10" fmla="*/ 135 w 37"/>
                    <a:gd name="T11" fmla="*/ 22 h 36"/>
                    <a:gd name="T12" fmla="*/ 248 w 37"/>
                    <a:gd name="T13" fmla="*/ 45 h 36"/>
                    <a:gd name="T14" fmla="*/ 240 w 37"/>
                    <a:gd name="T15" fmla="*/ 75 h 36"/>
                    <a:gd name="T16" fmla="*/ 135 w 37"/>
                    <a:gd name="T17" fmla="*/ 60 h 36"/>
                    <a:gd name="T18" fmla="*/ 135 w 37"/>
                    <a:gd name="T19" fmla="*/ 22 h 36"/>
                    <a:gd name="T20" fmla="*/ 248 w 37"/>
                    <a:gd name="T21" fmla="*/ 45 h 36"/>
                    <a:gd name="T22" fmla="*/ 278 w 37"/>
                    <a:gd name="T23" fmla="*/ 45 h 36"/>
                    <a:gd name="T24" fmla="*/ 263 w 37"/>
                    <a:gd name="T25" fmla="*/ 75 h 36"/>
                    <a:gd name="T26" fmla="*/ 248 w 37"/>
                    <a:gd name="T27" fmla="*/ 60 h 36"/>
                    <a:gd name="T28" fmla="*/ 248 w 37"/>
                    <a:gd name="T29" fmla="*/ 45 h 36"/>
                    <a:gd name="T30" fmla="*/ 263 w 37"/>
                    <a:gd name="T31" fmla="*/ 75 h 36"/>
                    <a:gd name="T32" fmla="*/ 188 w 37"/>
                    <a:gd name="T33" fmla="*/ 157 h 36"/>
                    <a:gd name="T34" fmla="*/ 158 w 37"/>
                    <a:gd name="T35" fmla="*/ 135 h 36"/>
                    <a:gd name="T36" fmla="*/ 233 w 37"/>
                    <a:gd name="T37" fmla="*/ 52 h 36"/>
                    <a:gd name="T38" fmla="*/ 263 w 37"/>
                    <a:gd name="T39" fmla="*/ 75 h 36"/>
                    <a:gd name="T40" fmla="*/ 188 w 37"/>
                    <a:gd name="T41" fmla="*/ 157 h 36"/>
                    <a:gd name="T42" fmla="*/ 113 w 37"/>
                    <a:gd name="T43" fmla="*/ 248 h 36"/>
                    <a:gd name="T44" fmla="*/ 90 w 37"/>
                    <a:gd name="T45" fmla="*/ 217 h 36"/>
                    <a:gd name="T46" fmla="*/ 158 w 37"/>
                    <a:gd name="T47" fmla="*/ 135 h 36"/>
                    <a:gd name="T48" fmla="*/ 188 w 37"/>
                    <a:gd name="T49" fmla="*/ 157 h 36"/>
                    <a:gd name="T50" fmla="*/ 113 w 37"/>
                    <a:gd name="T51" fmla="*/ 248 h 36"/>
                    <a:gd name="T52" fmla="*/ 98 w 37"/>
                    <a:gd name="T53" fmla="*/ 270 h 36"/>
                    <a:gd name="T54" fmla="*/ 83 w 37"/>
                    <a:gd name="T55" fmla="*/ 240 h 36"/>
                    <a:gd name="T56" fmla="*/ 98 w 37"/>
                    <a:gd name="T57" fmla="*/ 232 h 36"/>
                    <a:gd name="T58" fmla="*/ 113 w 37"/>
                    <a:gd name="T59" fmla="*/ 248 h 36"/>
                    <a:gd name="T60" fmla="*/ 83 w 37"/>
                    <a:gd name="T61" fmla="*/ 240 h 36"/>
                    <a:gd name="T62" fmla="*/ 45 w 37"/>
                    <a:gd name="T63" fmla="*/ 135 h 36"/>
                    <a:gd name="T64" fmla="*/ 83 w 37"/>
                    <a:gd name="T65" fmla="*/ 120 h 36"/>
                    <a:gd name="T66" fmla="*/ 120 w 37"/>
                    <a:gd name="T67" fmla="*/ 225 h 36"/>
                    <a:gd name="T68" fmla="*/ 83 w 37"/>
                    <a:gd name="T69" fmla="*/ 240 h 36"/>
                    <a:gd name="T70" fmla="*/ 45 w 37"/>
                    <a:gd name="T71" fmla="*/ 135 h 36"/>
                    <a:gd name="T72" fmla="*/ 8 w 37"/>
                    <a:gd name="T73" fmla="*/ 30 h 36"/>
                    <a:gd name="T74" fmla="*/ 38 w 37"/>
                    <a:gd name="T75" fmla="*/ 15 h 36"/>
                    <a:gd name="T76" fmla="*/ 83 w 37"/>
                    <a:gd name="T77" fmla="*/ 120 h 36"/>
                    <a:gd name="T78" fmla="*/ 45 w 37"/>
                    <a:gd name="T79" fmla="*/ 135 h 36"/>
                    <a:gd name="T80" fmla="*/ 8 w 37"/>
                    <a:gd name="T81" fmla="*/ 30 h 36"/>
                    <a:gd name="T82" fmla="*/ 0 w 37"/>
                    <a:gd name="T83" fmla="*/ 0 h 36"/>
                    <a:gd name="T84" fmla="*/ 30 w 37"/>
                    <a:gd name="T85" fmla="*/ 8 h 36"/>
                    <a:gd name="T86" fmla="*/ 23 w 37"/>
                    <a:gd name="T87" fmla="*/ 22 h 36"/>
                    <a:gd name="T88" fmla="*/ 8 w 37"/>
                    <a:gd name="T89" fmla="*/ 3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7"/>
                    <a:gd name="T136" fmla="*/ 0 h 36"/>
                    <a:gd name="T137" fmla="*/ 37 w 37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7" h="36">
                      <a:moveTo>
                        <a:pt x="4" y="1"/>
                      </a:moveTo>
                      <a:lnTo>
                        <a:pt x="18" y="3"/>
                      </a:lnTo>
                      <a:lnTo>
                        <a:pt x="18" y="8"/>
                      </a:lnTo>
                      <a:lnTo>
                        <a:pt x="3" y="5"/>
                      </a:lnTo>
                      <a:lnTo>
                        <a:pt x="4" y="1"/>
                      </a:lnTo>
                      <a:close/>
                      <a:moveTo>
                        <a:pt x="18" y="3"/>
                      </a:moveTo>
                      <a:lnTo>
                        <a:pt x="33" y="6"/>
                      </a:lnTo>
                      <a:lnTo>
                        <a:pt x="32" y="10"/>
                      </a:lnTo>
                      <a:lnTo>
                        <a:pt x="18" y="8"/>
                      </a:lnTo>
                      <a:lnTo>
                        <a:pt x="18" y="3"/>
                      </a:lnTo>
                      <a:close/>
                      <a:moveTo>
                        <a:pt x="33" y="6"/>
                      </a:moveTo>
                      <a:lnTo>
                        <a:pt x="37" y="6"/>
                      </a:lnTo>
                      <a:lnTo>
                        <a:pt x="35" y="10"/>
                      </a:lnTo>
                      <a:lnTo>
                        <a:pt x="33" y="8"/>
                      </a:lnTo>
                      <a:lnTo>
                        <a:pt x="33" y="6"/>
                      </a:lnTo>
                      <a:close/>
                      <a:moveTo>
                        <a:pt x="35" y="10"/>
                      </a:moveTo>
                      <a:lnTo>
                        <a:pt x="25" y="21"/>
                      </a:lnTo>
                      <a:lnTo>
                        <a:pt x="21" y="18"/>
                      </a:lnTo>
                      <a:lnTo>
                        <a:pt x="31" y="7"/>
                      </a:lnTo>
                      <a:lnTo>
                        <a:pt x="35" y="10"/>
                      </a:lnTo>
                      <a:close/>
                      <a:moveTo>
                        <a:pt x="25" y="21"/>
                      </a:moveTo>
                      <a:lnTo>
                        <a:pt x="15" y="33"/>
                      </a:lnTo>
                      <a:lnTo>
                        <a:pt x="12" y="29"/>
                      </a:lnTo>
                      <a:lnTo>
                        <a:pt x="21" y="18"/>
                      </a:lnTo>
                      <a:lnTo>
                        <a:pt x="25" y="21"/>
                      </a:lnTo>
                      <a:close/>
                      <a:moveTo>
                        <a:pt x="15" y="33"/>
                      </a:moveTo>
                      <a:lnTo>
                        <a:pt x="13" y="36"/>
                      </a:lnTo>
                      <a:lnTo>
                        <a:pt x="11" y="32"/>
                      </a:lnTo>
                      <a:lnTo>
                        <a:pt x="13" y="31"/>
                      </a:lnTo>
                      <a:lnTo>
                        <a:pt x="15" y="33"/>
                      </a:lnTo>
                      <a:close/>
                      <a:moveTo>
                        <a:pt x="11" y="32"/>
                      </a:moveTo>
                      <a:lnTo>
                        <a:pt x="6" y="18"/>
                      </a:lnTo>
                      <a:lnTo>
                        <a:pt x="11" y="16"/>
                      </a:lnTo>
                      <a:lnTo>
                        <a:pt x="16" y="30"/>
                      </a:lnTo>
                      <a:lnTo>
                        <a:pt x="11" y="32"/>
                      </a:lnTo>
                      <a:close/>
                      <a:moveTo>
                        <a:pt x="6" y="18"/>
                      </a:moveTo>
                      <a:lnTo>
                        <a:pt x="1" y="4"/>
                      </a:lnTo>
                      <a:lnTo>
                        <a:pt x="5" y="2"/>
                      </a:lnTo>
                      <a:lnTo>
                        <a:pt x="11" y="16"/>
                      </a:lnTo>
                      <a:lnTo>
                        <a:pt x="6" y="18"/>
                      </a:lnTo>
                      <a:close/>
                      <a:moveTo>
                        <a:pt x="1" y="4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33" name="Freeform 248"/>
                <p:cNvSpPr>
                  <a:spLocks noChangeAspect="1"/>
                </p:cNvSpPr>
                <p:nvPr/>
              </p:nvSpPr>
              <p:spPr bwMode="auto">
                <a:xfrm>
                  <a:off x="6617" y="9698"/>
                  <a:ext cx="886" cy="848"/>
                </a:xfrm>
                <a:custGeom>
                  <a:avLst/>
                  <a:gdLst>
                    <a:gd name="T0" fmla="*/ 886 w 118"/>
                    <a:gd name="T1" fmla="*/ 848 h 113"/>
                    <a:gd name="T2" fmla="*/ 443 w 118"/>
                    <a:gd name="T3" fmla="*/ 765 h 113"/>
                    <a:gd name="T4" fmla="*/ 0 w 118"/>
                    <a:gd name="T5" fmla="*/ 690 h 113"/>
                    <a:gd name="T6" fmla="*/ 293 w 118"/>
                    <a:gd name="T7" fmla="*/ 345 h 113"/>
                    <a:gd name="T8" fmla="*/ 578 w 118"/>
                    <a:gd name="T9" fmla="*/ 0 h 113"/>
                    <a:gd name="T10" fmla="*/ 728 w 118"/>
                    <a:gd name="T11" fmla="*/ 420 h 113"/>
                    <a:gd name="T12" fmla="*/ 886 w 118"/>
                    <a:gd name="T13" fmla="*/ 848 h 1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8"/>
                    <a:gd name="T22" fmla="*/ 0 h 113"/>
                    <a:gd name="T23" fmla="*/ 118 w 118"/>
                    <a:gd name="T24" fmla="*/ 113 h 1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8" h="113">
                      <a:moveTo>
                        <a:pt x="118" y="113"/>
                      </a:moveTo>
                      <a:lnTo>
                        <a:pt x="59" y="102"/>
                      </a:lnTo>
                      <a:lnTo>
                        <a:pt x="0" y="92"/>
                      </a:lnTo>
                      <a:lnTo>
                        <a:pt x="39" y="46"/>
                      </a:lnTo>
                      <a:lnTo>
                        <a:pt x="77" y="0"/>
                      </a:lnTo>
                      <a:lnTo>
                        <a:pt x="97" y="56"/>
                      </a:lnTo>
                      <a:lnTo>
                        <a:pt x="118" y="113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34" name="Freeform 249"/>
                <p:cNvSpPr>
                  <a:spLocks noChangeAspect="1" noEditPoints="1"/>
                </p:cNvSpPr>
                <p:nvPr/>
              </p:nvSpPr>
              <p:spPr bwMode="auto">
                <a:xfrm>
                  <a:off x="6586" y="9668"/>
                  <a:ext cx="947" cy="901"/>
                </a:xfrm>
                <a:custGeom>
                  <a:avLst/>
                  <a:gdLst>
                    <a:gd name="T0" fmla="*/ 917 w 126"/>
                    <a:gd name="T1" fmla="*/ 893 h 120"/>
                    <a:gd name="T2" fmla="*/ 474 w 126"/>
                    <a:gd name="T3" fmla="*/ 818 h 120"/>
                    <a:gd name="T4" fmla="*/ 474 w 126"/>
                    <a:gd name="T5" fmla="*/ 781 h 120"/>
                    <a:gd name="T6" fmla="*/ 917 w 126"/>
                    <a:gd name="T7" fmla="*/ 856 h 120"/>
                    <a:gd name="T8" fmla="*/ 917 w 126"/>
                    <a:gd name="T9" fmla="*/ 893 h 120"/>
                    <a:gd name="T10" fmla="*/ 474 w 126"/>
                    <a:gd name="T11" fmla="*/ 818 h 120"/>
                    <a:gd name="T12" fmla="*/ 30 w 126"/>
                    <a:gd name="T13" fmla="*/ 736 h 120"/>
                    <a:gd name="T14" fmla="*/ 30 w 126"/>
                    <a:gd name="T15" fmla="*/ 706 h 120"/>
                    <a:gd name="T16" fmla="*/ 474 w 126"/>
                    <a:gd name="T17" fmla="*/ 781 h 120"/>
                    <a:gd name="T18" fmla="*/ 474 w 126"/>
                    <a:gd name="T19" fmla="*/ 818 h 120"/>
                    <a:gd name="T20" fmla="*/ 30 w 126"/>
                    <a:gd name="T21" fmla="*/ 736 h 120"/>
                    <a:gd name="T22" fmla="*/ 0 w 126"/>
                    <a:gd name="T23" fmla="*/ 736 h 120"/>
                    <a:gd name="T24" fmla="*/ 15 w 126"/>
                    <a:gd name="T25" fmla="*/ 706 h 120"/>
                    <a:gd name="T26" fmla="*/ 30 w 126"/>
                    <a:gd name="T27" fmla="*/ 721 h 120"/>
                    <a:gd name="T28" fmla="*/ 30 w 126"/>
                    <a:gd name="T29" fmla="*/ 736 h 120"/>
                    <a:gd name="T30" fmla="*/ 15 w 126"/>
                    <a:gd name="T31" fmla="*/ 706 h 120"/>
                    <a:gd name="T32" fmla="*/ 308 w 126"/>
                    <a:gd name="T33" fmla="*/ 368 h 120"/>
                    <a:gd name="T34" fmla="*/ 331 w 126"/>
                    <a:gd name="T35" fmla="*/ 390 h 120"/>
                    <a:gd name="T36" fmla="*/ 45 w 126"/>
                    <a:gd name="T37" fmla="*/ 728 h 120"/>
                    <a:gd name="T38" fmla="*/ 15 w 126"/>
                    <a:gd name="T39" fmla="*/ 706 h 120"/>
                    <a:gd name="T40" fmla="*/ 308 w 126"/>
                    <a:gd name="T41" fmla="*/ 368 h 120"/>
                    <a:gd name="T42" fmla="*/ 594 w 126"/>
                    <a:gd name="T43" fmla="*/ 23 h 120"/>
                    <a:gd name="T44" fmla="*/ 624 w 126"/>
                    <a:gd name="T45" fmla="*/ 45 h 120"/>
                    <a:gd name="T46" fmla="*/ 331 w 126"/>
                    <a:gd name="T47" fmla="*/ 390 h 120"/>
                    <a:gd name="T48" fmla="*/ 308 w 126"/>
                    <a:gd name="T49" fmla="*/ 368 h 120"/>
                    <a:gd name="T50" fmla="*/ 594 w 126"/>
                    <a:gd name="T51" fmla="*/ 23 h 120"/>
                    <a:gd name="T52" fmla="*/ 616 w 126"/>
                    <a:gd name="T53" fmla="*/ 0 h 120"/>
                    <a:gd name="T54" fmla="*/ 624 w 126"/>
                    <a:gd name="T55" fmla="*/ 23 h 120"/>
                    <a:gd name="T56" fmla="*/ 609 w 126"/>
                    <a:gd name="T57" fmla="*/ 30 h 120"/>
                    <a:gd name="T58" fmla="*/ 594 w 126"/>
                    <a:gd name="T59" fmla="*/ 23 h 120"/>
                    <a:gd name="T60" fmla="*/ 624 w 126"/>
                    <a:gd name="T61" fmla="*/ 23 h 120"/>
                    <a:gd name="T62" fmla="*/ 782 w 126"/>
                    <a:gd name="T63" fmla="*/ 451 h 120"/>
                    <a:gd name="T64" fmla="*/ 744 w 126"/>
                    <a:gd name="T65" fmla="*/ 458 h 120"/>
                    <a:gd name="T66" fmla="*/ 594 w 126"/>
                    <a:gd name="T67" fmla="*/ 38 h 120"/>
                    <a:gd name="T68" fmla="*/ 624 w 126"/>
                    <a:gd name="T69" fmla="*/ 23 h 120"/>
                    <a:gd name="T70" fmla="*/ 782 w 126"/>
                    <a:gd name="T71" fmla="*/ 451 h 120"/>
                    <a:gd name="T72" fmla="*/ 932 w 126"/>
                    <a:gd name="T73" fmla="*/ 871 h 120"/>
                    <a:gd name="T74" fmla="*/ 902 w 126"/>
                    <a:gd name="T75" fmla="*/ 886 h 120"/>
                    <a:gd name="T76" fmla="*/ 744 w 126"/>
                    <a:gd name="T77" fmla="*/ 458 h 120"/>
                    <a:gd name="T78" fmla="*/ 782 w 126"/>
                    <a:gd name="T79" fmla="*/ 451 h 120"/>
                    <a:gd name="T80" fmla="*/ 932 w 126"/>
                    <a:gd name="T81" fmla="*/ 871 h 120"/>
                    <a:gd name="T82" fmla="*/ 947 w 126"/>
                    <a:gd name="T83" fmla="*/ 901 h 120"/>
                    <a:gd name="T84" fmla="*/ 917 w 126"/>
                    <a:gd name="T85" fmla="*/ 893 h 120"/>
                    <a:gd name="T86" fmla="*/ 917 w 126"/>
                    <a:gd name="T87" fmla="*/ 878 h 120"/>
                    <a:gd name="T88" fmla="*/ 932 w 126"/>
                    <a:gd name="T89" fmla="*/ 871 h 1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26"/>
                    <a:gd name="T136" fmla="*/ 0 h 120"/>
                    <a:gd name="T137" fmla="*/ 126 w 126"/>
                    <a:gd name="T138" fmla="*/ 120 h 12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26" h="120">
                      <a:moveTo>
                        <a:pt x="122" y="119"/>
                      </a:moveTo>
                      <a:lnTo>
                        <a:pt x="63" y="109"/>
                      </a:lnTo>
                      <a:lnTo>
                        <a:pt x="63" y="104"/>
                      </a:lnTo>
                      <a:lnTo>
                        <a:pt x="122" y="114"/>
                      </a:lnTo>
                      <a:lnTo>
                        <a:pt x="122" y="119"/>
                      </a:lnTo>
                      <a:close/>
                      <a:moveTo>
                        <a:pt x="63" y="109"/>
                      </a:moveTo>
                      <a:lnTo>
                        <a:pt x="4" y="98"/>
                      </a:lnTo>
                      <a:lnTo>
                        <a:pt x="4" y="94"/>
                      </a:lnTo>
                      <a:lnTo>
                        <a:pt x="63" y="104"/>
                      </a:lnTo>
                      <a:lnTo>
                        <a:pt x="63" y="109"/>
                      </a:lnTo>
                      <a:close/>
                      <a:moveTo>
                        <a:pt x="4" y="98"/>
                      </a:moveTo>
                      <a:lnTo>
                        <a:pt x="0" y="98"/>
                      </a:lnTo>
                      <a:lnTo>
                        <a:pt x="2" y="94"/>
                      </a:lnTo>
                      <a:lnTo>
                        <a:pt x="4" y="96"/>
                      </a:lnTo>
                      <a:lnTo>
                        <a:pt x="4" y="98"/>
                      </a:lnTo>
                      <a:close/>
                      <a:moveTo>
                        <a:pt x="2" y="94"/>
                      </a:moveTo>
                      <a:lnTo>
                        <a:pt x="41" y="49"/>
                      </a:lnTo>
                      <a:lnTo>
                        <a:pt x="44" y="52"/>
                      </a:lnTo>
                      <a:lnTo>
                        <a:pt x="6" y="97"/>
                      </a:lnTo>
                      <a:lnTo>
                        <a:pt x="2" y="94"/>
                      </a:lnTo>
                      <a:close/>
                      <a:moveTo>
                        <a:pt x="41" y="49"/>
                      </a:moveTo>
                      <a:lnTo>
                        <a:pt x="79" y="3"/>
                      </a:lnTo>
                      <a:lnTo>
                        <a:pt x="83" y="6"/>
                      </a:lnTo>
                      <a:lnTo>
                        <a:pt x="44" y="52"/>
                      </a:lnTo>
                      <a:lnTo>
                        <a:pt x="41" y="49"/>
                      </a:lnTo>
                      <a:close/>
                      <a:moveTo>
                        <a:pt x="79" y="3"/>
                      </a:moveTo>
                      <a:lnTo>
                        <a:pt x="82" y="0"/>
                      </a:lnTo>
                      <a:lnTo>
                        <a:pt x="83" y="3"/>
                      </a:lnTo>
                      <a:lnTo>
                        <a:pt x="81" y="4"/>
                      </a:lnTo>
                      <a:lnTo>
                        <a:pt x="79" y="3"/>
                      </a:lnTo>
                      <a:close/>
                      <a:moveTo>
                        <a:pt x="83" y="3"/>
                      </a:moveTo>
                      <a:lnTo>
                        <a:pt x="104" y="60"/>
                      </a:lnTo>
                      <a:lnTo>
                        <a:pt x="99" y="61"/>
                      </a:lnTo>
                      <a:lnTo>
                        <a:pt x="79" y="5"/>
                      </a:lnTo>
                      <a:lnTo>
                        <a:pt x="83" y="3"/>
                      </a:lnTo>
                      <a:close/>
                      <a:moveTo>
                        <a:pt x="104" y="60"/>
                      </a:moveTo>
                      <a:lnTo>
                        <a:pt x="124" y="116"/>
                      </a:lnTo>
                      <a:lnTo>
                        <a:pt x="120" y="118"/>
                      </a:lnTo>
                      <a:lnTo>
                        <a:pt x="99" y="61"/>
                      </a:lnTo>
                      <a:lnTo>
                        <a:pt x="104" y="60"/>
                      </a:lnTo>
                      <a:close/>
                      <a:moveTo>
                        <a:pt x="124" y="116"/>
                      </a:moveTo>
                      <a:lnTo>
                        <a:pt x="126" y="120"/>
                      </a:lnTo>
                      <a:lnTo>
                        <a:pt x="122" y="119"/>
                      </a:lnTo>
                      <a:lnTo>
                        <a:pt x="122" y="117"/>
                      </a:lnTo>
                      <a:lnTo>
                        <a:pt x="124" y="116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35" name="Freeform 250"/>
                <p:cNvSpPr>
                  <a:spLocks noChangeAspect="1"/>
                </p:cNvSpPr>
                <p:nvPr/>
              </p:nvSpPr>
              <p:spPr bwMode="auto">
                <a:xfrm>
                  <a:off x="6872" y="10434"/>
                  <a:ext cx="443" cy="420"/>
                </a:xfrm>
                <a:custGeom>
                  <a:avLst/>
                  <a:gdLst>
                    <a:gd name="T0" fmla="*/ 0 w 59"/>
                    <a:gd name="T1" fmla="*/ 0 h 56"/>
                    <a:gd name="T2" fmla="*/ 225 w 59"/>
                    <a:gd name="T3" fmla="*/ 38 h 56"/>
                    <a:gd name="T4" fmla="*/ 443 w 59"/>
                    <a:gd name="T5" fmla="*/ 83 h 56"/>
                    <a:gd name="T6" fmla="*/ 300 w 59"/>
                    <a:gd name="T7" fmla="*/ 255 h 56"/>
                    <a:gd name="T8" fmla="*/ 158 w 59"/>
                    <a:gd name="T9" fmla="*/ 420 h 56"/>
                    <a:gd name="T10" fmla="*/ 83 w 59"/>
                    <a:gd name="T11" fmla="*/ 210 h 56"/>
                    <a:gd name="T12" fmla="*/ 0 w 59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0" y="0"/>
                      </a:moveTo>
                      <a:lnTo>
                        <a:pt x="30" y="5"/>
                      </a:lnTo>
                      <a:lnTo>
                        <a:pt x="59" y="11"/>
                      </a:lnTo>
                      <a:lnTo>
                        <a:pt x="40" y="34"/>
                      </a:lnTo>
                      <a:lnTo>
                        <a:pt x="21" y="56"/>
                      </a:lnTo>
                      <a:lnTo>
                        <a:pt x="11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36" name="Freeform 251"/>
                <p:cNvSpPr>
                  <a:spLocks noChangeAspect="1" noEditPoints="1"/>
                </p:cNvSpPr>
                <p:nvPr/>
              </p:nvSpPr>
              <p:spPr bwMode="auto">
                <a:xfrm>
                  <a:off x="6849" y="10411"/>
                  <a:ext cx="503" cy="480"/>
                </a:xfrm>
                <a:custGeom>
                  <a:avLst/>
                  <a:gdLst>
                    <a:gd name="T0" fmla="*/ 30 w 67"/>
                    <a:gd name="T1" fmla="*/ 8 h 64"/>
                    <a:gd name="T2" fmla="*/ 248 w 67"/>
                    <a:gd name="T3" fmla="*/ 45 h 64"/>
                    <a:gd name="T4" fmla="*/ 248 w 67"/>
                    <a:gd name="T5" fmla="*/ 82 h 64"/>
                    <a:gd name="T6" fmla="*/ 23 w 67"/>
                    <a:gd name="T7" fmla="*/ 45 h 64"/>
                    <a:gd name="T8" fmla="*/ 30 w 67"/>
                    <a:gd name="T9" fmla="*/ 8 h 64"/>
                    <a:gd name="T10" fmla="*/ 248 w 67"/>
                    <a:gd name="T11" fmla="*/ 45 h 64"/>
                    <a:gd name="T12" fmla="*/ 473 w 67"/>
                    <a:gd name="T13" fmla="*/ 82 h 64"/>
                    <a:gd name="T14" fmla="*/ 465 w 67"/>
                    <a:gd name="T15" fmla="*/ 120 h 64"/>
                    <a:gd name="T16" fmla="*/ 248 w 67"/>
                    <a:gd name="T17" fmla="*/ 82 h 64"/>
                    <a:gd name="T18" fmla="*/ 248 w 67"/>
                    <a:gd name="T19" fmla="*/ 45 h 64"/>
                    <a:gd name="T20" fmla="*/ 473 w 67"/>
                    <a:gd name="T21" fmla="*/ 82 h 64"/>
                    <a:gd name="T22" fmla="*/ 503 w 67"/>
                    <a:gd name="T23" fmla="*/ 90 h 64"/>
                    <a:gd name="T24" fmla="*/ 480 w 67"/>
                    <a:gd name="T25" fmla="*/ 112 h 64"/>
                    <a:gd name="T26" fmla="*/ 465 w 67"/>
                    <a:gd name="T27" fmla="*/ 105 h 64"/>
                    <a:gd name="T28" fmla="*/ 473 w 67"/>
                    <a:gd name="T29" fmla="*/ 82 h 64"/>
                    <a:gd name="T30" fmla="*/ 480 w 67"/>
                    <a:gd name="T31" fmla="*/ 112 h 64"/>
                    <a:gd name="T32" fmla="*/ 338 w 67"/>
                    <a:gd name="T33" fmla="*/ 285 h 64"/>
                    <a:gd name="T34" fmla="*/ 308 w 67"/>
                    <a:gd name="T35" fmla="*/ 262 h 64"/>
                    <a:gd name="T36" fmla="*/ 458 w 67"/>
                    <a:gd name="T37" fmla="*/ 90 h 64"/>
                    <a:gd name="T38" fmla="*/ 480 w 67"/>
                    <a:gd name="T39" fmla="*/ 112 h 64"/>
                    <a:gd name="T40" fmla="*/ 338 w 67"/>
                    <a:gd name="T41" fmla="*/ 285 h 64"/>
                    <a:gd name="T42" fmla="*/ 195 w 67"/>
                    <a:gd name="T43" fmla="*/ 457 h 64"/>
                    <a:gd name="T44" fmla="*/ 165 w 67"/>
                    <a:gd name="T45" fmla="*/ 435 h 64"/>
                    <a:gd name="T46" fmla="*/ 308 w 67"/>
                    <a:gd name="T47" fmla="*/ 262 h 64"/>
                    <a:gd name="T48" fmla="*/ 338 w 67"/>
                    <a:gd name="T49" fmla="*/ 285 h 64"/>
                    <a:gd name="T50" fmla="*/ 195 w 67"/>
                    <a:gd name="T51" fmla="*/ 457 h 64"/>
                    <a:gd name="T52" fmla="*/ 173 w 67"/>
                    <a:gd name="T53" fmla="*/ 480 h 64"/>
                    <a:gd name="T54" fmla="*/ 165 w 67"/>
                    <a:gd name="T55" fmla="*/ 450 h 64"/>
                    <a:gd name="T56" fmla="*/ 180 w 67"/>
                    <a:gd name="T57" fmla="*/ 442 h 64"/>
                    <a:gd name="T58" fmla="*/ 195 w 67"/>
                    <a:gd name="T59" fmla="*/ 457 h 64"/>
                    <a:gd name="T60" fmla="*/ 165 w 67"/>
                    <a:gd name="T61" fmla="*/ 450 h 64"/>
                    <a:gd name="T62" fmla="*/ 83 w 67"/>
                    <a:gd name="T63" fmla="*/ 240 h 64"/>
                    <a:gd name="T64" fmla="*/ 120 w 67"/>
                    <a:gd name="T65" fmla="*/ 232 h 64"/>
                    <a:gd name="T66" fmla="*/ 195 w 67"/>
                    <a:gd name="T67" fmla="*/ 442 h 64"/>
                    <a:gd name="T68" fmla="*/ 165 w 67"/>
                    <a:gd name="T69" fmla="*/ 450 h 64"/>
                    <a:gd name="T70" fmla="*/ 83 w 67"/>
                    <a:gd name="T71" fmla="*/ 240 h 64"/>
                    <a:gd name="T72" fmla="*/ 8 w 67"/>
                    <a:gd name="T73" fmla="*/ 30 h 64"/>
                    <a:gd name="T74" fmla="*/ 45 w 67"/>
                    <a:gd name="T75" fmla="*/ 15 h 64"/>
                    <a:gd name="T76" fmla="*/ 120 w 67"/>
                    <a:gd name="T77" fmla="*/ 232 h 64"/>
                    <a:gd name="T78" fmla="*/ 83 w 67"/>
                    <a:gd name="T79" fmla="*/ 240 h 64"/>
                    <a:gd name="T80" fmla="*/ 8 w 67"/>
                    <a:gd name="T81" fmla="*/ 30 h 64"/>
                    <a:gd name="T82" fmla="*/ 0 w 67"/>
                    <a:gd name="T83" fmla="*/ 0 h 64"/>
                    <a:gd name="T84" fmla="*/ 30 w 67"/>
                    <a:gd name="T85" fmla="*/ 8 h 64"/>
                    <a:gd name="T86" fmla="*/ 23 w 67"/>
                    <a:gd name="T87" fmla="*/ 22 h 64"/>
                    <a:gd name="T88" fmla="*/ 8 w 67"/>
                    <a:gd name="T89" fmla="*/ 30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4" y="1"/>
                      </a:moveTo>
                      <a:lnTo>
                        <a:pt x="33" y="6"/>
                      </a:lnTo>
                      <a:lnTo>
                        <a:pt x="33" y="11"/>
                      </a:lnTo>
                      <a:lnTo>
                        <a:pt x="3" y="6"/>
                      </a:lnTo>
                      <a:lnTo>
                        <a:pt x="4" y="1"/>
                      </a:lnTo>
                      <a:close/>
                      <a:moveTo>
                        <a:pt x="33" y="6"/>
                      </a:moveTo>
                      <a:lnTo>
                        <a:pt x="63" y="11"/>
                      </a:lnTo>
                      <a:lnTo>
                        <a:pt x="62" y="16"/>
                      </a:lnTo>
                      <a:lnTo>
                        <a:pt x="33" y="11"/>
                      </a:lnTo>
                      <a:lnTo>
                        <a:pt x="33" y="6"/>
                      </a:lnTo>
                      <a:close/>
                      <a:moveTo>
                        <a:pt x="63" y="11"/>
                      </a:moveTo>
                      <a:lnTo>
                        <a:pt x="67" y="12"/>
                      </a:lnTo>
                      <a:lnTo>
                        <a:pt x="64" y="15"/>
                      </a:lnTo>
                      <a:lnTo>
                        <a:pt x="62" y="14"/>
                      </a:lnTo>
                      <a:lnTo>
                        <a:pt x="63" y="11"/>
                      </a:lnTo>
                      <a:close/>
                      <a:moveTo>
                        <a:pt x="64" y="15"/>
                      </a:moveTo>
                      <a:lnTo>
                        <a:pt x="45" y="38"/>
                      </a:lnTo>
                      <a:lnTo>
                        <a:pt x="41" y="35"/>
                      </a:lnTo>
                      <a:lnTo>
                        <a:pt x="61" y="12"/>
                      </a:lnTo>
                      <a:lnTo>
                        <a:pt x="64" y="15"/>
                      </a:lnTo>
                      <a:close/>
                      <a:moveTo>
                        <a:pt x="45" y="38"/>
                      </a:moveTo>
                      <a:lnTo>
                        <a:pt x="26" y="61"/>
                      </a:lnTo>
                      <a:lnTo>
                        <a:pt x="22" y="58"/>
                      </a:lnTo>
                      <a:lnTo>
                        <a:pt x="41" y="35"/>
                      </a:lnTo>
                      <a:lnTo>
                        <a:pt x="45" y="38"/>
                      </a:lnTo>
                      <a:close/>
                      <a:moveTo>
                        <a:pt x="26" y="61"/>
                      </a:moveTo>
                      <a:lnTo>
                        <a:pt x="23" y="64"/>
                      </a:lnTo>
                      <a:lnTo>
                        <a:pt x="22" y="60"/>
                      </a:lnTo>
                      <a:lnTo>
                        <a:pt x="24" y="59"/>
                      </a:lnTo>
                      <a:lnTo>
                        <a:pt x="26" y="61"/>
                      </a:lnTo>
                      <a:close/>
                      <a:moveTo>
                        <a:pt x="22" y="60"/>
                      </a:moveTo>
                      <a:lnTo>
                        <a:pt x="11" y="32"/>
                      </a:lnTo>
                      <a:lnTo>
                        <a:pt x="16" y="31"/>
                      </a:lnTo>
                      <a:lnTo>
                        <a:pt x="26" y="59"/>
                      </a:lnTo>
                      <a:lnTo>
                        <a:pt x="22" y="60"/>
                      </a:lnTo>
                      <a:close/>
                      <a:moveTo>
                        <a:pt x="11" y="32"/>
                      </a:moveTo>
                      <a:lnTo>
                        <a:pt x="1" y="4"/>
                      </a:lnTo>
                      <a:lnTo>
                        <a:pt x="6" y="2"/>
                      </a:lnTo>
                      <a:lnTo>
                        <a:pt x="16" y="31"/>
                      </a:lnTo>
                      <a:lnTo>
                        <a:pt x="11" y="32"/>
                      </a:lnTo>
                      <a:close/>
                      <a:moveTo>
                        <a:pt x="1" y="4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37" name="Freeform 252"/>
                <p:cNvSpPr>
                  <a:spLocks noChangeAspect="1"/>
                </p:cNvSpPr>
                <p:nvPr/>
              </p:nvSpPr>
              <p:spPr bwMode="auto">
                <a:xfrm>
                  <a:off x="7090" y="10614"/>
                  <a:ext cx="225" cy="210"/>
                </a:xfrm>
                <a:custGeom>
                  <a:avLst/>
                  <a:gdLst>
                    <a:gd name="T0" fmla="*/ 225 w 30"/>
                    <a:gd name="T1" fmla="*/ 210 h 28"/>
                    <a:gd name="T2" fmla="*/ 113 w 30"/>
                    <a:gd name="T3" fmla="*/ 188 h 28"/>
                    <a:gd name="T4" fmla="*/ 0 w 30"/>
                    <a:gd name="T5" fmla="*/ 173 h 28"/>
                    <a:gd name="T6" fmla="*/ 75 w 30"/>
                    <a:gd name="T7" fmla="*/ 83 h 28"/>
                    <a:gd name="T8" fmla="*/ 150 w 30"/>
                    <a:gd name="T9" fmla="*/ 0 h 28"/>
                    <a:gd name="T10" fmla="*/ 188 w 30"/>
                    <a:gd name="T11" fmla="*/ 105 h 28"/>
                    <a:gd name="T12" fmla="*/ 225 w 30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30" y="28"/>
                      </a:moveTo>
                      <a:lnTo>
                        <a:pt x="15" y="25"/>
                      </a:lnTo>
                      <a:lnTo>
                        <a:pt x="0" y="23"/>
                      </a:lnTo>
                      <a:lnTo>
                        <a:pt x="10" y="11"/>
                      </a:lnTo>
                      <a:lnTo>
                        <a:pt x="20" y="0"/>
                      </a:lnTo>
                      <a:lnTo>
                        <a:pt x="25" y="14"/>
                      </a:lnTo>
                      <a:lnTo>
                        <a:pt x="30" y="28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38" name="Freeform 253"/>
                <p:cNvSpPr>
                  <a:spLocks noChangeAspect="1" noEditPoints="1"/>
                </p:cNvSpPr>
                <p:nvPr/>
              </p:nvSpPr>
              <p:spPr bwMode="auto">
                <a:xfrm>
                  <a:off x="7060" y="10576"/>
                  <a:ext cx="285" cy="270"/>
                </a:xfrm>
                <a:custGeom>
                  <a:avLst/>
                  <a:gdLst>
                    <a:gd name="T0" fmla="*/ 255 w 38"/>
                    <a:gd name="T1" fmla="*/ 263 h 36"/>
                    <a:gd name="T2" fmla="*/ 143 w 38"/>
                    <a:gd name="T3" fmla="*/ 248 h 36"/>
                    <a:gd name="T4" fmla="*/ 150 w 38"/>
                    <a:gd name="T5" fmla="*/ 210 h 36"/>
                    <a:gd name="T6" fmla="*/ 255 w 38"/>
                    <a:gd name="T7" fmla="*/ 225 h 36"/>
                    <a:gd name="T8" fmla="*/ 255 w 38"/>
                    <a:gd name="T9" fmla="*/ 263 h 36"/>
                    <a:gd name="T10" fmla="*/ 143 w 38"/>
                    <a:gd name="T11" fmla="*/ 248 h 36"/>
                    <a:gd name="T12" fmla="*/ 30 w 38"/>
                    <a:gd name="T13" fmla="*/ 225 h 36"/>
                    <a:gd name="T14" fmla="*/ 37 w 38"/>
                    <a:gd name="T15" fmla="*/ 187 h 36"/>
                    <a:gd name="T16" fmla="*/ 150 w 38"/>
                    <a:gd name="T17" fmla="*/ 210 h 36"/>
                    <a:gd name="T18" fmla="*/ 143 w 38"/>
                    <a:gd name="T19" fmla="*/ 248 h 36"/>
                    <a:gd name="T20" fmla="*/ 30 w 38"/>
                    <a:gd name="T21" fmla="*/ 225 h 36"/>
                    <a:gd name="T22" fmla="*/ 0 w 38"/>
                    <a:gd name="T23" fmla="*/ 217 h 36"/>
                    <a:gd name="T24" fmla="*/ 22 w 38"/>
                    <a:gd name="T25" fmla="*/ 195 h 36"/>
                    <a:gd name="T26" fmla="*/ 30 w 38"/>
                    <a:gd name="T27" fmla="*/ 210 h 36"/>
                    <a:gd name="T28" fmla="*/ 30 w 38"/>
                    <a:gd name="T29" fmla="*/ 225 h 36"/>
                    <a:gd name="T30" fmla="*/ 22 w 38"/>
                    <a:gd name="T31" fmla="*/ 195 h 36"/>
                    <a:gd name="T32" fmla="*/ 90 w 38"/>
                    <a:gd name="T33" fmla="*/ 112 h 36"/>
                    <a:gd name="T34" fmla="*/ 120 w 38"/>
                    <a:gd name="T35" fmla="*/ 135 h 36"/>
                    <a:gd name="T36" fmla="*/ 45 w 38"/>
                    <a:gd name="T37" fmla="*/ 217 h 36"/>
                    <a:gd name="T38" fmla="*/ 22 w 38"/>
                    <a:gd name="T39" fmla="*/ 195 h 36"/>
                    <a:gd name="T40" fmla="*/ 90 w 38"/>
                    <a:gd name="T41" fmla="*/ 112 h 36"/>
                    <a:gd name="T42" fmla="*/ 165 w 38"/>
                    <a:gd name="T43" fmla="*/ 22 h 36"/>
                    <a:gd name="T44" fmla="*/ 195 w 38"/>
                    <a:gd name="T45" fmla="*/ 45 h 36"/>
                    <a:gd name="T46" fmla="*/ 120 w 38"/>
                    <a:gd name="T47" fmla="*/ 135 h 36"/>
                    <a:gd name="T48" fmla="*/ 90 w 38"/>
                    <a:gd name="T49" fmla="*/ 112 h 36"/>
                    <a:gd name="T50" fmla="*/ 165 w 38"/>
                    <a:gd name="T51" fmla="*/ 22 h 36"/>
                    <a:gd name="T52" fmla="*/ 187 w 38"/>
                    <a:gd name="T53" fmla="*/ 0 h 36"/>
                    <a:gd name="T54" fmla="*/ 195 w 38"/>
                    <a:gd name="T55" fmla="*/ 30 h 36"/>
                    <a:gd name="T56" fmla="*/ 180 w 38"/>
                    <a:gd name="T57" fmla="*/ 37 h 36"/>
                    <a:gd name="T58" fmla="*/ 165 w 38"/>
                    <a:gd name="T59" fmla="*/ 22 h 36"/>
                    <a:gd name="T60" fmla="*/ 195 w 38"/>
                    <a:gd name="T61" fmla="*/ 30 h 36"/>
                    <a:gd name="T62" fmla="*/ 232 w 38"/>
                    <a:gd name="T63" fmla="*/ 135 h 36"/>
                    <a:gd name="T64" fmla="*/ 202 w 38"/>
                    <a:gd name="T65" fmla="*/ 150 h 36"/>
                    <a:gd name="T66" fmla="*/ 157 w 38"/>
                    <a:gd name="T67" fmla="*/ 45 h 36"/>
                    <a:gd name="T68" fmla="*/ 195 w 38"/>
                    <a:gd name="T69" fmla="*/ 30 h 36"/>
                    <a:gd name="T70" fmla="*/ 232 w 38"/>
                    <a:gd name="T71" fmla="*/ 135 h 36"/>
                    <a:gd name="T72" fmla="*/ 270 w 38"/>
                    <a:gd name="T73" fmla="*/ 240 h 36"/>
                    <a:gd name="T74" fmla="*/ 240 w 38"/>
                    <a:gd name="T75" fmla="*/ 255 h 36"/>
                    <a:gd name="T76" fmla="*/ 202 w 38"/>
                    <a:gd name="T77" fmla="*/ 150 h 36"/>
                    <a:gd name="T78" fmla="*/ 232 w 38"/>
                    <a:gd name="T79" fmla="*/ 135 h 36"/>
                    <a:gd name="T80" fmla="*/ 270 w 38"/>
                    <a:gd name="T81" fmla="*/ 240 h 36"/>
                    <a:gd name="T82" fmla="*/ 285 w 38"/>
                    <a:gd name="T83" fmla="*/ 270 h 36"/>
                    <a:gd name="T84" fmla="*/ 255 w 38"/>
                    <a:gd name="T85" fmla="*/ 263 h 36"/>
                    <a:gd name="T86" fmla="*/ 255 w 38"/>
                    <a:gd name="T87" fmla="*/ 248 h 36"/>
                    <a:gd name="T88" fmla="*/ 270 w 38"/>
                    <a:gd name="T89" fmla="*/ 24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34" y="35"/>
                      </a:moveTo>
                      <a:lnTo>
                        <a:pt x="19" y="33"/>
                      </a:lnTo>
                      <a:lnTo>
                        <a:pt x="20" y="28"/>
                      </a:lnTo>
                      <a:lnTo>
                        <a:pt x="34" y="30"/>
                      </a:lnTo>
                      <a:lnTo>
                        <a:pt x="34" y="35"/>
                      </a:lnTo>
                      <a:close/>
                      <a:moveTo>
                        <a:pt x="19" y="33"/>
                      </a:moveTo>
                      <a:lnTo>
                        <a:pt x="4" y="30"/>
                      </a:lnTo>
                      <a:lnTo>
                        <a:pt x="5" y="25"/>
                      </a:lnTo>
                      <a:lnTo>
                        <a:pt x="20" y="28"/>
                      </a:lnTo>
                      <a:lnTo>
                        <a:pt x="19" y="33"/>
                      </a:lnTo>
                      <a:close/>
                      <a:moveTo>
                        <a:pt x="4" y="30"/>
                      </a:moveTo>
                      <a:lnTo>
                        <a:pt x="0" y="29"/>
                      </a:lnTo>
                      <a:lnTo>
                        <a:pt x="3" y="26"/>
                      </a:lnTo>
                      <a:lnTo>
                        <a:pt x="4" y="28"/>
                      </a:lnTo>
                      <a:lnTo>
                        <a:pt x="4" y="30"/>
                      </a:lnTo>
                      <a:close/>
                      <a:moveTo>
                        <a:pt x="3" y="26"/>
                      </a:moveTo>
                      <a:lnTo>
                        <a:pt x="12" y="15"/>
                      </a:lnTo>
                      <a:lnTo>
                        <a:pt x="16" y="18"/>
                      </a:lnTo>
                      <a:lnTo>
                        <a:pt x="6" y="29"/>
                      </a:lnTo>
                      <a:lnTo>
                        <a:pt x="3" y="26"/>
                      </a:lnTo>
                      <a:close/>
                      <a:moveTo>
                        <a:pt x="12" y="15"/>
                      </a:moveTo>
                      <a:lnTo>
                        <a:pt x="22" y="3"/>
                      </a:lnTo>
                      <a:lnTo>
                        <a:pt x="26" y="6"/>
                      </a:lnTo>
                      <a:lnTo>
                        <a:pt x="16" y="18"/>
                      </a:lnTo>
                      <a:lnTo>
                        <a:pt x="12" y="15"/>
                      </a:lnTo>
                      <a:close/>
                      <a:moveTo>
                        <a:pt x="22" y="3"/>
                      </a:moveTo>
                      <a:lnTo>
                        <a:pt x="25" y="0"/>
                      </a:lnTo>
                      <a:lnTo>
                        <a:pt x="26" y="4"/>
                      </a:lnTo>
                      <a:lnTo>
                        <a:pt x="24" y="5"/>
                      </a:lnTo>
                      <a:lnTo>
                        <a:pt x="22" y="3"/>
                      </a:lnTo>
                      <a:close/>
                      <a:moveTo>
                        <a:pt x="26" y="4"/>
                      </a:moveTo>
                      <a:lnTo>
                        <a:pt x="31" y="18"/>
                      </a:lnTo>
                      <a:lnTo>
                        <a:pt x="27" y="20"/>
                      </a:lnTo>
                      <a:lnTo>
                        <a:pt x="21" y="6"/>
                      </a:lnTo>
                      <a:lnTo>
                        <a:pt x="26" y="4"/>
                      </a:lnTo>
                      <a:close/>
                      <a:moveTo>
                        <a:pt x="31" y="18"/>
                      </a:moveTo>
                      <a:lnTo>
                        <a:pt x="36" y="32"/>
                      </a:lnTo>
                      <a:lnTo>
                        <a:pt x="32" y="34"/>
                      </a:lnTo>
                      <a:lnTo>
                        <a:pt x="27" y="20"/>
                      </a:lnTo>
                      <a:lnTo>
                        <a:pt x="31" y="18"/>
                      </a:lnTo>
                      <a:close/>
                      <a:moveTo>
                        <a:pt x="36" y="32"/>
                      </a:moveTo>
                      <a:lnTo>
                        <a:pt x="38" y="36"/>
                      </a:lnTo>
                      <a:lnTo>
                        <a:pt x="34" y="35"/>
                      </a:lnTo>
                      <a:lnTo>
                        <a:pt x="34" y="33"/>
                      </a:lnTo>
                      <a:lnTo>
                        <a:pt x="36" y="32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39" name="Freeform 254"/>
                <p:cNvSpPr>
                  <a:spLocks noChangeAspect="1"/>
                </p:cNvSpPr>
                <p:nvPr/>
              </p:nvSpPr>
              <p:spPr bwMode="auto">
                <a:xfrm>
                  <a:off x="6774" y="10546"/>
                  <a:ext cx="218" cy="210"/>
                </a:xfrm>
                <a:custGeom>
                  <a:avLst/>
                  <a:gdLst>
                    <a:gd name="T0" fmla="*/ 218 w 29"/>
                    <a:gd name="T1" fmla="*/ 210 h 28"/>
                    <a:gd name="T2" fmla="*/ 105 w 29"/>
                    <a:gd name="T3" fmla="*/ 195 h 28"/>
                    <a:gd name="T4" fmla="*/ 0 w 29"/>
                    <a:gd name="T5" fmla="*/ 173 h 28"/>
                    <a:gd name="T6" fmla="*/ 68 w 29"/>
                    <a:gd name="T7" fmla="*/ 90 h 28"/>
                    <a:gd name="T8" fmla="*/ 143 w 29"/>
                    <a:gd name="T9" fmla="*/ 0 h 28"/>
                    <a:gd name="T10" fmla="*/ 180 w 29"/>
                    <a:gd name="T11" fmla="*/ 105 h 28"/>
                    <a:gd name="T12" fmla="*/ 218 w 29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29" y="28"/>
                      </a:moveTo>
                      <a:lnTo>
                        <a:pt x="14" y="26"/>
                      </a:lnTo>
                      <a:lnTo>
                        <a:pt x="0" y="23"/>
                      </a:lnTo>
                      <a:lnTo>
                        <a:pt x="9" y="12"/>
                      </a:lnTo>
                      <a:lnTo>
                        <a:pt x="19" y="0"/>
                      </a:lnTo>
                      <a:lnTo>
                        <a:pt x="24" y="14"/>
                      </a:lnTo>
                      <a:lnTo>
                        <a:pt x="29" y="28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40" name="Freeform 255"/>
                <p:cNvSpPr>
                  <a:spLocks noChangeAspect="1" noEditPoints="1"/>
                </p:cNvSpPr>
                <p:nvPr/>
              </p:nvSpPr>
              <p:spPr bwMode="auto">
                <a:xfrm>
                  <a:off x="6737" y="10516"/>
                  <a:ext cx="285" cy="270"/>
                </a:xfrm>
                <a:custGeom>
                  <a:avLst/>
                  <a:gdLst>
                    <a:gd name="T0" fmla="*/ 255 w 38"/>
                    <a:gd name="T1" fmla="*/ 263 h 36"/>
                    <a:gd name="T2" fmla="*/ 143 w 38"/>
                    <a:gd name="T3" fmla="*/ 240 h 36"/>
                    <a:gd name="T4" fmla="*/ 150 w 38"/>
                    <a:gd name="T5" fmla="*/ 210 h 36"/>
                    <a:gd name="T6" fmla="*/ 263 w 38"/>
                    <a:gd name="T7" fmla="*/ 225 h 36"/>
                    <a:gd name="T8" fmla="*/ 255 w 38"/>
                    <a:gd name="T9" fmla="*/ 263 h 36"/>
                    <a:gd name="T10" fmla="*/ 143 w 38"/>
                    <a:gd name="T11" fmla="*/ 240 h 36"/>
                    <a:gd name="T12" fmla="*/ 30 w 38"/>
                    <a:gd name="T13" fmla="*/ 225 h 36"/>
                    <a:gd name="T14" fmla="*/ 37 w 38"/>
                    <a:gd name="T15" fmla="*/ 187 h 36"/>
                    <a:gd name="T16" fmla="*/ 150 w 38"/>
                    <a:gd name="T17" fmla="*/ 210 h 36"/>
                    <a:gd name="T18" fmla="*/ 143 w 38"/>
                    <a:gd name="T19" fmla="*/ 240 h 36"/>
                    <a:gd name="T20" fmla="*/ 30 w 38"/>
                    <a:gd name="T21" fmla="*/ 225 h 36"/>
                    <a:gd name="T22" fmla="*/ 0 w 38"/>
                    <a:gd name="T23" fmla="*/ 217 h 36"/>
                    <a:gd name="T24" fmla="*/ 22 w 38"/>
                    <a:gd name="T25" fmla="*/ 195 h 36"/>
                    <a:gd name="T26" fmla="*/ 37 w 38"/>
                    <a:gd name="T27" fmla="*/ 202 h 36"/>
                    <a:gd name="T28" fmla="*/ 30 w 38"/>
                    <a:gd name="T29" fmla="*/ 225 h 36"/>
                    <a:gd name="T30" fmla="*/ 22 w 38"/>
                    <a:gd name="T31" fmla="*/ 195 h 36"/>
                    <a:gd name="T32" fmla="*/ 90 w 38"/>
                    <a:gd name="T33" fmla="*/ 105 h 36"/>
                    <a:gd name="T34" fmla="*/ 120 w 38"/>
                    <a:gd name="T35" fmla="*/ 128 h 36"/>
                    <a:gd name="T36" fmla="*/ 52 w 38"/>
                    <a:gd name="T37" fmla="*/ 217 h 36"/>
                    <a:gd name="T38" fmla="*/ 22 w 38"/>
                    <a:gd name="T39" fmla="*/ 195 h 36"/>
                    <a:gd name="T40" fmla="*/ 90 w 38"/>
                    <a:gd name="T41" fmla="*/ 105 h 36"/>
                    <a:gd name="T42" fmla="*/ 165 w 38"/>
                    <a:gd name="T43" fmla="*/ 22 h 36"/>
                    <a:gd name="T44" fmla="*/ 195 w 38"/>
                    <a:gd name="T45" fmla="*/ 45 h 36"/>
                    <a:gd name="T46" fmla="*/ 120 w 38"/>
                    <a:gd name="T47" fmla="*/ 128 h 36"/>
                    <a:gd name="T48" fmla="*/ 90 w 38"/>
                    <a:gd name="T49" fmla="*/ 105 h 36"/>
                    <a:gd name="T50" fmla="*/ 165 w 38"/>
                    <a:gd name="T51" fmla="*/ 22 h 36"/>
                    <a:gd name="T52" fmla="*/ 187 w 38"/>
                    <a:gd name="T53" fmla="*/ 0 h 36"/>
                    <a:gd name="T54" fmla="*/ 195 w 38"/>
                    <a:gd name="T55" fmla="*/ 30 h 36"/>
                    <a:gd name="T56" fmla="*/ 180 w 38"/>
                    <a:gd name="T57" fmla="*/ 30 h 36"/>
                    <a:gd name="T58" fmla="*/ 165 w 38"/>
                    <a:gd name="T59" fmla="*/ 22 h 36"/>
                    <a:gd name="T60" fmla="*/ 195 w 38"/>
                    <a:gd name="T61" fmla="*/ 30 h 36"/>
                    <a:gd name="T62" fmla="*/ 232 w 38"/>
                    <a:gd name="T63" fmla="*/ 135 h 36"/>
                    <a:gd name="T64" fmla="*/ 202 w 38"/>
                    <a:gd name="T65" fmla="*/ 142 h 36"/>
                    <a:gd name="T66" fmla="*/ 165 w 38"/>
                    <a:gd name="T67" fmla="*/ 37 h 36"/>
                    <a:gd name="T68" fmla="*/ 195 w 38"/>
                    <a:gd name="T69" fmla="*/ 30 h 36"/>
                    <a:gd name="T70" fmla="*/ 232 w 38"/>
                    <a:gd name="T71" fmla="*/ 135 h 36"/>
                    <a:gd name="T72" fmla="*/ 270 w 38"/>
                    <a:gd name="T73" fmla="*/ 240 h 36"/>
                    <a:gd name="T74" fmla="*/ 240 w 38"/>
                    <a:gd name="T75" fmla="*/ 248 h 36"/>
                    <a:gd name="T76" fmla="*/ 202 w 38"/>
                    <a:gd name="T77" fmla="*/ 142 h 36"/>
                    <a:gd name="T78" fmla="*/ 232 w 38"/>
                    <a:gd name="T79" fmla="*/ 135 h 36"/>
                    <a:gd name="T80" fmla="*/ 270 w 38"/>
                    <a:gd name="T81" fmla="*/ 240 h 36"/>
                    <a:gd name="T82" fmla="*/ 285 w 38"/>
                    <a:gd name="T83" fmla="*/ 270 h 36"/>
                    <a:gd name="T84" fmla="*/ 255 w 38"/>
                    <a:gd name="T85" fmla="*/ 263 h 36"/>
                    <a:gd name="T86" fmla="*/ 255 w 38"/>
                    <a:gd name="T87" fmla="*/ 240 h 36"/>
                    <a:gd name="T88" fmla="*/ 270 w 38"/>
                    <a:gd name="T89" fmla="*/ 24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34" y="35"/>
                      </a:moveTo>
                      <a:lnTo>
                        <a:pt x="19" y="32"/>
                      </a:lnTo>
                      <a:lnTo>
                        <a:pt x="20" y="28"/>
                      </a:lnTo>
                      <a:lnTo>
                        <a:pt x="35" y="30"/>
                      </a:lnTo>
                      <a:lnTo>
                        <a:pt x="34" y="35"/>
                      </a:lnTo>
                      <a:close/>
                      <a:moveTo>
                        <a:pt x="19" y="32"/>
                      </a:moveTo>
                      <a:lnTo>
                        <a:pt x="4" y="30"/>
                      </a:lnTo>
                      <a:lnTo>
                        <a:pt x="5" y="25"/>
                      </a:lnTo>
                      <a:lnTo>
                        <a:pt x="20" y="28"/>
                      </a:lnTo>
                      <a:lnTo>
                        <a:pt x="19" y="32"/>
                      </a:lnTo>
                      <a:close/>
                      <a:moveTo>
                        <a:pt x="4" y="30"/>
                      </a:moveTo>
                      <a:lnTo>
                        <a:pt x="0" y="29"/>
                      </a:lnTo>
                      <a:lnTo>
                        <a:pt x="3" y="26"/>
                      </a:lnTo>
                      <a:lnTo>
                        <a:pt x="5" y="27"/>
                      </a:lnTo>
                      <a:lnTo>
                        <a:pt x="4" y="30"/>
                      </a:lnTo>
                      <a:close/>
                      <a:moveTo>
                        <a:pt x="3" y="26"/>
                      </a:moveTo>
                      <a:lnTo>
                        <a:pt x="12" y="14"/>
                      </a:lnTo>
                      <a:lnTo>
                        <a:pt x="16" y="17"/>
                      </a:lnTo>
                      <a:lnTo>
                        <a:pt x="7" y="29"/>
                      </a:lnTo>
                      <a:lnTo>
                        <a:pt x="3" y="26"/>
                      </a:lnTo>
                      <a:close/>
                      <a:moveTo>
                        <a:pt x="12" y="14"/>
                      </a:moveTo>
                      <a:lnTo>
                        <a:pt x="22" y="3"/>
                      </a:lnTo>
                      <a:lnTo>
                        <a:pt x="26" y="6"/>
                      </a:lnTo>
                      <a:lnTo>
                        <a:pt x="16" y="17"/>
                      </a:lnTo>
                      <a:lnTo>
                        <a:pt x="12" y="14"/>
                      </a:lnTo>
                      <a:close/>
                      <a:moveTo>
                        <a:pt x="22" y="3"/>
                      </a:moveTo>
                      <a:lnTo>
                        <a:pt x="25" y="0"/>
                      </a:lnTo>
                      <a:lnTo>
                        <a:pt x="26" y="4"/>
                      </a:lnTo>
                      <a:lnTo>
                        <a:pt x="24" y="4"/>
                      </a:lnTo>
                      <a:lnTo>
                        <a:pt x="22" y="3"/>
                      </a:lnTo>
                      <a:close/>
                      <a:moveTo>
                        <a:pt x="26" y="4"/>
                      </a:moveTo>
                      <a:lnTo>
                        <a:pt x="31" y="18"/>
                      </a:lnTo>
                      <a:lnTo>
                        <a:pt x="27" y="19"/>
                      </a:lnTo>
                      <a:lnTo>
                        <a:pt x="22" y="5"/>
                      </a:lnTo>
                      <a:lnTo>
                        <a:pt x="26" y="4"/>
                      </a:lnTo>
                      <a:close/>
                      <a:moveTo>
                        <a:pt x="31" y="18"/>
                      </a:moveTo>
                      <a:lnTo>
                        <a:pt x="36" y="32"/>
                      </a:lnTo>
                      <a:lnTo>
                        <a:pt x="32" y="33"/>
                      </a:lnTo>
                      <a:lnTo>
                        <a:pt x="27" y="19"/>
                      </a:lnTo>
                      <a:lnTo>
                        <a:pt x="31" y="18"/>
                      </a:lnTo>
                      <a:close/>
                      <a:moveTo>
                        <a:pt x="36" y="32"/>
                      </a:moveTo>
                      <a:lnTo>
                        <a:pt x="38" y="36"/>
                      </a:lnTo>
                      <a:lnTo>
                        <a:pt x="34" y="35"/>
                      </a:lnTo>
                      <a:lnTo>
                        <a:pt x="34" y="32"/>
                      </a:lnTo>
                      <a:lnTo>
                        <a:pt x="36" y="32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41" name="Freeform 256"/>
                <p:cNvSpPr>
                  <a:spLocks noChangeAspect="1"/>
                </p:cNvSpPr>
                <p:nvPr/>
              </p:nvSpPr>
              <p:spPr bwMode="auto">
                <a:xfrm>
                  <a:off x="7292" y="9961"/>
                  <a:ext cx="443" cy="420"/>
                </a:xfrm>
                <a:custGeom>
                  <a:avLst/>
                  <a:gdLst>
                    <a:gd name="T0" fmla="*/ 150 w 59"/>
                    <a:gd name="T1" fmla="*/ 420 h 56"/>
                    <a:gd name="T2" fmla="*/ 75 w 59"/>
                    <a:gd name="T3" fmla="*/ 210 h 56"/>
                    <a:gd name="T4" fmla="*/ 0 w 59"/>
                    <a:gd name="T5" fmla="*/ 0 h 56"/>
                    <a:gd name="T6" fmla="*/ 218 w 59"/>
                    <a:gd name="T7" fmla="*/ 38 h 56"/>
                    <a:gd name="T8" fmla="*/ 443 w 59"/>
                    <a:gd name="T9" fmla="*/ 75 h 56"/>
                    <a:gd name="T10" fmla="*/ 293 w 59"/>
                    <a:gd name="T11" fmla="*/ 248 h 56"/>
                    <a:gd name="T12" fmla="*/ 150 w 59"/>
                    <a:gd name="T13" fmla="*/ 42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20" y="56"/>
                      </a:moveTo>
                      <a:lnTo>
                        <a:pt x="10" y="28"/>
                      </a:lnTo>
                      <a:lnTo>
                        <a:pt x="0" y="0"/>
                      </a:lnTo>
                      <a:lnTo>
                        <a:pt x="29" y="5"/>
                      </a:lnTo>
                      <a:lnTo>
                        <a:pt x="59" y="10"/>
                      </a:lnTo>
                      <a:lnTo>
                        <a:pt x="39" y="33"/>
                      </a:lnTo>
                      <a:lnTo>
                        <a:pt x="20" y="56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42" name="Freeform 257"/>
                <p:cNvSpPr>
                  <a:spLocks noChangeAspect="1" noEditPoints="1"/>
                </p:cNvSpPr>
                <p:nvPr/>
              </p:nvSpPr>
              <p:spPr bwMode="auto">
                <a:xfrm>
                  <a:off x="7262" y="9938"/>
                  <a:ext cx="504" cy="481"/>
                </a:xfrm>
                <a:custGeom>
                  <a:avLst/>
                  <a:gdLst>
                    <a:gd name="T0" fmla="*/ 165 w 67"/>
                    <a:gd name="T1" fmla="*/ 451 h 64"/>
                    <a:gd name="T2" fmla="*/ 90 w 67"/>
                    <a:gd name="T3" fmla="*/ 241 h 64"/>
                    <a:gd name="T4" fmla="*/ 120 w 67"/>
                    <a:gd name="T5" fmla="*/ 225 h 64"/>
                    <a:gd name="T6" fmla="*/ 196 w 67"/>
                    <a:gd name="T7" fmla="*/ 436 h 64"/>
                    <a:gd name="T8" fmla="*/ 165 w 67"/>
                    <a:gd name="T9" fmla="*/ 451 h 64"/>
                    <a:gd name="T10" fmla="*/ 90 w 67"/>
                    <a:gd name="T11" fmla="*/ 241 h 64"/>
                    <a:gd name="T12" fmla="*/ 8 w 67"/>
                    <a:gd name="T13" fmla="*/ 30 h 64"/>
                    <a:gd name="T14" fmla="*/ 45 w 67"/>
                    <a:gd name="T15" fmla="*/ 15 h 64"/>
                    <a:gd name="T16" fmla="*/ 120 w 67"/>
                    <a:gd name="T17" fmla="*/ 225 h 64"/>
                    <a:gd name="T18" fmla="*/ 90 w 67"/>
                    <a:gd name="T19" fmla="*/ 241 h 64"/>
                    <a:gd name="T20" fmla="*/ 8 w 67"/>
                    <a:gd name="T21" fmla="*/ 30 h 64"/>
                    <a:gd name="T22" fmla="*/ 0 w 67"/>
                    <a:gd name="T23" fmla="*/ 0 h 64"/>
                    <a:gd name="T24" fmla="*/ 30 w 67"/>
                    <a:gd name="T25" fmla="*/ 0 h 64"/>
                    <a:gd name="T26" fmla="*/ 30 w 67"/>
                    <a:gd name="T27" fmla="*/ 23 h 64"/>
                    <a:gd name="T28" fmla="*/ 8 w 67"/>
                    <a:gd name="T29" fmla="*/ 30 h 64"/>
                    <a:gd name="T30" fmla="*/ 30 w 67"/>
                    <a:gd name="T31" fmla="*/ 0 h 64"/>
                    <a:gd name="T32" fmla="*/ 256 w 67"/>
                    <a:gd name="T33" fmla="*/ 45 h 64"/>
                    <a:gd name="T34" fmla="*/ 248 w 67"/>
                    <a:gd name="T35" fmla="*/ 75 h 64"/>
                    <a:gd name="T36" fmla="*/ 23 w 67"/>
                    <a:gd name="T37" fmla="*/ 38 h 64"/>
                    <a:gd name="T38" fmla="*/ 30 w 67"/>
                    <a:gd name="T39" fmla="*/ 0 h 64"/>
                    <a:gd name="T40" fmla="*/ 256 w 67"/>
                    <a:gd name="T41" fmla="*/ 45 h 64"/>
                    <a:gd name="T42" fmla="*/ 474 w 67"/>
                    <a:gd name="T43" fmla="*/ 83 h 64"/>
                    <a:gd name="T44" fmla="*/ 466 w 67"/>
                    <a:gd name="T45" fmla="*/ 120 h 64"/>
                    <a:gd name="T46" fmla="*/ 248 w 67"/>
                    <a:gd name="T47" fmla="*/ 75 h 64"/>
                    <a:gd name="T48" fmla="*/ 256 w 67"/>
                    <a:gd name="T49" fmla="*/ 45 h 64"/>
                    <a:gd name="T50" fmla="*/ 474 w 67"/>
                    <a:gd name="T51" fmla="*/ 83 h 64"/>
                    <a:gd name="T52" fmla="*/ 504 w 67"/>
                    <a:gd name="T53" fmla="*/ 90 h 64"/>
                    <a:gd name="T54" fmla="*/ 481 w 67"/>
                    <a:gd name="T55" fmla="*/ 113 h 64"/>
                    <a:gd name="T56" fmla="*/ 474 w 67"/>
                    <a:gd name="T57" fmla="*/ 98 h 64"/>
                    <a:gd name="T58" fmla="*/ 474 w 67"/>
                    <a:gd name="T59" fmla="*/ 83 h 64"/>
                    <a:gd name="T60" fmla="*/ 481 w 67"/>
                    <a:gd name="T61" fmla="*/ 113 h 64"/>
                    <a:gd name="T62" fmla="*/ 339 w 67"/>
                    <a:gd name="T63" fmla="*/ 286 h 64"/>
                    <a:gd name="T64" fmla="*/ 316 w 67"/>
                    <a:gd name="T65" fmla="*/ 263 h 64"/>
                    <a:gd name="T66" fmla="*/ 459 w 67"/>
                    <a:gd name="T67" fmla="*/ 90 h 64"/>
                    <a:gd name="T68" fmla="*/ 481 w 67"/>
                    <a:gd name="T69" fmla="*/ 113 h 64"/>
                    <a:gd name="T70" fmla="*/ 339 w 67"/>
                    <a:gd name="T71" fmla="*/ 286 h 64"/>
                    <a:gd name="T72" fmla="*/ 196 w 67"/>
                    <a:gd name="T73" fmla="*/ 458 h 64"/>
                    <a:gd name="T74" fmla="*/ 165 w 67"/>
                    <a:gd name="T75" fmla="*/ 436 h 64"/>
                    <a:gd name="T76" fmla="*/ 316 w 67"/>
                    <a:gd name="T77" fmla="*/ 263 h 64"/>
                    <a:gd name="T78" fmla="*/ 339 w 67"/>
                    <a:gd name="T79" fmla="*/ 286 h 64"/>
                    <a:gd name="T80" fmla="*/ 196 w 67"/>
                    <a:gd name="T81" fmla="*/ 458 h 64"/>
                    <a:gd name="T82" fmla="*/ 173 w 67"/>
                    <a:gd name="T83" fmla="*/ 481 h 64"/>
                    <a:gd name="T84" fmla="*/ 165 w 67"/>
                    <a:gd name="T85" fmla="*/ 451 h 64"/>
                    <a:gd name="T86" fmla="*/ 181 w 67"/>
                    <a:gd name="T87" fmla="*/ 443 h 64"/>
                    <a:gd name="T88" fmla="*/ 196 w 67"/>
                    <a:gd name="T89" fmla="*/ 458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22" y="60"/>
                      </a:moveTo>
                      <a:lnTo>
                        <a:pt x="12" y="32"/>
                      </a:lnTo>
                      <a:lnTo>
                        <a:pt x="16" y="30"/>
                      </a:lnTo>
                      <a:lnTo>
                        <a:pt x="26" y="58"/>
                      </a:lnTo>
                      <a:lnTo>
                        <a:pt x="22" y="60"/>
                      </a:lnTo>
                      <a:close/>
                      <a:moveTo>
                        <a:pt x="12" y="32"/>
                      </a:moveTo>
                      <a:lnTo>
                        <a:pt x="1" y="4"/>
                      </a:lnTo>
                      <a:lnTo>
                        <a:pt x="6" y="2"/>
                      </a:lnTo>
                      <a:lnTo>
                        <a:pt x="16" y="30"/>
                      </a:lnTo>
                      <a:lnTo>
                        <a:pt x="12" y="32"/>
                      </a:lnTo>
                      <a:close/>
                      <a:moveTo>
                        <a:pt x="1" y="4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3"/>
                      </a:lnTo>
                      <a:lnTo>
                        <a:pt x="1" y="4"/>
                      </a:lnTo>
                      <a:close/>
                      <a:moveTo>
                        <a:pt x="4" y="0"/>
                      </a:moveTo>
                      <a:lnTo>
                        <a:pt x="34" y="6"/>
                      </a:lnTo>
                      <a:lnTo>
                        <a:pt x="33" y="10"/>
                      </a:lnTo>
                      <a:lnTo>
                        <a:pt x="3" y="5"/>
                      </a:lnTo>
                      <a:lnTo>
                        <a:pt x="4" y="0"/>
                      </a:lnTo>
                      <a:close/>
                      <a:moveTo>
                        <a:pt x="34" y="6"/>
                      </a:moveTo>
                      <a:lnTo>
                        <a:pt x="63" y="11"/>
                      </a:lnTo>
                      <a:lnTo>
                        <a:pt x="62" y="16"/>
                      </a:lnTo>
                      <a:lnTo>
                        <a:pt x="33" y="10"/>
                      </a:lnTo>
                      <a:lnTo>
                        <a:pt x="34" y="6"/>
                      </a:lnTo>
                      <a:close/>
                      <a:moveTo>
                        <a:pt x="63" y="11"/>
                      </a:moveTo>
                      <a:lnTo>
                        <a:pt x="67" y="12"/>
                      </a:lnTo>
                      <a:lnTo>
                        <a:pt x="64" y="15"/>
                      </a:lnTo>
                      <a:lnTo>
                        <a:pt x="63" y="13"/>
                      </a:lnTo>
                      <a:lnTo>
                        <a:pt x="63" y="11"/>
                      </a:lnTo>
                      <a:close/>
                      <a:moveTo>
                        <a:pt x="64" y="15"/>
                      </a:moveTo>
                      <a:lnTo>
                        <a:pt x="45" y="38"/>
                      </a:lnTo>
                      <a:lnTo>
                        <a:pt x="42" y="35"/>
                      </a:lnTo>
                      <a:lnTo>
                        <a:pt x="61" y="12"/>
                      </a:lnTo>
                      <a:lnTo>
                        <a:pt x="64" y="15"/>
                      </a:lnTo>
                      <a:close/>
                      <a:moveTo>
                        <a:pt x="45" y="38"/>
                      </a:moveTo>
                      <a:lnTo>
                        <a:pt x="26" y="61"/>
                      </a:lnTo>
                      <a:lnTo>
                        <a:pt x="22" y="58"/>
                      </a:lnTo>
                      <a:lnTo>
                        <a:pt x="42" y="35"/>
                      </a:lnTo>
                      <a:lnTo>
                        <a:pt x="45" y="38"/>
                      </a:lnTo>
                      <a:close/>
                      <a:moveTo>
                        <a:pt x="26" y="61"/>
                      </a:moveTo>
                      <a:lnTo>
                        <a:pt x="23" y="64"/>
                      </a:lnTo>
                      <a:lnTo>
                        <a:pt x="22" y="60"/>
                      </a:lnTo>
                      <a:lnTo>
                        <a:pt x="24" y="59"/>
                      </a:lnTo>
                      <a:lnTo>
                        <a:pt x="26" y="61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43" name="Freeform 258"/>
                <p:cNvSpPr>
                  <a:spLocks noChangeAspect="1"/>
                </p:cNvSpPr>
                <p:nvPr/>
              </p:nvSpPr>
              <p:spPr bwMode="auto">
                <a:xfrm>
                  <a:off x="7413" y="9811"/>
                  <a:ext cx="225" cy="210"/>
                </a:xfrm>
                <a:custGeom>
                  <a:avLst/>
                  <a:gdLst>
                    <a:gd name="T0" fmla="*/ 150 w 30"/>
                    <a:gd name="T1" fmla="*/ 0 h 28"/>
                    <a:gd name="T2" fmla="*/ 188 w 30"/>
                    <a:gd name="T3" fmla="*/ 105 h 28"/>
                    <a:gd name="T4" fmla="*/ 225 w 30"/>
                    <a:gd name="T5" fmla="*/ 210 h 28"/>
                    <a:gd name="T6" fmla="*/ 113 w 30"/>
                    <a:gd name="T7" fmla="*/ 188 h 28"/>
                    <a:gd name="T8" fmla="*/ 0 w 30"/>
                    <a:gd name="T9" fmla="*/ 173 h 28"/>
                    <a:gd name="T10" fmla="*/ 75 w 30"/>
                    <a:gd name="T11" fmla="*/ 83 h 28"/>
                    <a:gd name="T12" fmla="*/ 150 w 30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20" y="0"/>
                      </a:moveTo>
                      <a:lnTo>
                        <a:pt x="25" y="14"/>
                      </a:lnTo>
                      <a:lnTo>
                        <a:pt x="30" y="28"/>
                      </a:lnTo>
                      <a:lnTo>
                        <a:pt x="15" y="25"/>
                      </a:lnTo>
                      <a:lnTo>
                        <a:pt x="0" y="23"/>
                      </a:lnTo>
                      <a:lnTo>
                        <a:pt x="10" y="11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44" name="Freeform 259"/>
                <p:cNvSpPr>
                  <a:spLocks noChangeAspect="1" noEditPoints="1"/>
                </p:cNvSpPr>
                <p:nvPr/>
              </p:nvSpPr>
              <p:spPr bwMode="auto">
                <a:xfrm>
                  <a:off x="7383" y="9773"/>
                  <a:ext cx="285" cy="270"/>
                </a:xfrm>
                <a:custGeom>
                  <a:avLst/>
                  <a:gdLst>
                    <a:gd name="T0" fmla="*/ 195 w 38"/>
                    <a:gd name="T1" fmla="*/ 30 h 36"/>
                    <a:gd name="T2" fmla="*/ 232 w 38"/>
                    <a:gd name="T3" fmla="*/ 135 h 36"/>
                    <a:gd name="T4" fmla="*/ 195 w 38"/>
                    <a:gd name="T5" fmla="*/ 150 h 36"/>
                    <a:gd name="T6" fmla="*/ 157 w 38"/>
                    <a:gd name="T7" fmla="*/ 37 h 36"/>
                    <a:gd name="T8" fmla="*/ 195 w 38"/>
                    <a:gd name="T9" fmla="*/ 30 h 36"/>
                    <a:gd name="T10" fmla="*/ 232 w 38"/>
                    <a:gd name="T11" fmla="*/ 135 h 36"/>
                    <a:gd name="T12" fmla="*/ 270 w 38"/>
                    <a:gd name="T13" fmla="*/ 240 h 36"/>
                    <a:gd name="T14" fmla="*/ 240 w 38"/>
                    <a:gd name="T15" fmla="*/ 255 h 36"/>
                    <a:gd name="T16" fmla="*/ 195 w 38"/>
                    <a:gd name="T17" fmla="*/ 150 h 36"/>
                    <a:gd name="T18" fmla="*/ 232 w 38"/>
                    <a:gd name="T19" fmla="*/ 135 h 36"/>
                    <a:gd name="T20" fmla="*/ 270 w 38"/>
                    <a:gd name="T21" fmla="*/ 240 h 36"/>
                    <a:gd name="T22" fmla="*/ 285 w 38"/>
                    <a:gd name="T23" fmla="*/ 270 h 36"/>
                    <a:gd name="T24" fmla="*/ 248 w 38"/>
                    <a:gd name="T25" fmla="*/ 263 h 36"/>
                    <a:gd name="T26" fmla="*/ 255 w 38"/>
                    <a:gd name="T27" fmla="*/ 248 h 36"/>
                    <a:gd name="T28" fmla="*/ 270 w 38"/>
                    <a:gd name="T29" fmla="*/ 240 h 36"/>
                    <a:gd name="T30" fmla="*/ 248 w 38"/>
                    <a:gd name="T31" fmla="*/ 263 h 36"/>
                    <a:gd name="T32" fmla="*/ 143 w 38"/>
                    <a:gd name="T33" fmla="*/ 248 h 36"/>
                    <a:gd name="T34" fmla="*/ 150 w 38"/>
                    <a:gd name="T35" fmla="*/ 210 h 36"/>
                    <a:gd name="T36" fmla="*/ 255 w 38"/>
                    <a:gd name="T37" fmla="*/ 225 h 36"/>
                    <a:gd name="T38" fmla="*/ 248 w 38"/>
                    <a:gd name="T39" fmla="*/ 263 h 36"/>
                    <a:gd name="T40" fmla="*/ 143 w 38"/>
                    <a:gd name="T41" fmla="*/ 248 h 36"/>
                    <a:gd name="T42" fmla="*/ 30 w 38"/>
                    <a:gd name="T43" fmla="*/ 225 h 36"/>
                    <a:gd name="T44" fmla="*/ 37 w 38"/>
                    <a:gd name="T45" fmla="*/ 187 h 36"/>
                    <a:gd name="T46" fmla="*/ 150 w 38"/>
                    <a:gd name="T47" fmla="*/ 210 h 36"/>
                    <a:gd name="T48" fmla="*/ 143 w 38"/>
                    <a:gd name="T49" fmla="*/ 248 h 36"/>
                    <a:gd name="T50" fmla="*/ 30 w 38"/>
                    <a:gd name="T51" fmla="*/ 225 h 36"/>
                    <a:gd name="T52" fmla="*/ 0 w 38"/>
                    <a:gd name="T53" fmla="*/ 217 h 36"/>
                    <a:gd name="T54" fmla="*/ 22 w 38"/>
                    <a:gd name="T55" fmla="*/ 195 h 36"/>
                    <a:gd name="T56" fmla="*/ 30 w 38"/>
                    <a:gd name="T57" fmla="*/ 210 h 36"/>
                    <a:gd name="T58" fmla="*/ 30 w 38"/>
                    <a:gd name="T59" fmla="*/ 225 h 36"/>
                    <a:gd name="T60" fmla="*/ 22 w 38"/>
                    <a:gd name="T61" fmla="*/ 195 h 36"/>
                    <a:gd name="T62" fmla="*/ 90 w 38"/>
                    <a:gd name="T63" fmla="*/ 112 h 36"/>
                    <a:gd name="T64" fmla="*/ 120 w 38"/>
                    <a:gd name="T65" fmla="*/ 135 h 36"/>
                    <a:gd name="T66" fmla="*/ 45 w 38"/>
                    <a:gd name="T67" fmla="*/ 217 h 36"/>
                    <a:gd name="T68" fmla="*/ 22 w 38"/>
                    <a:gd name="T69" fmla="*/ 195 h 36"/>
                    <a:gd name="T70" fmla="*/ 90 w 38"/>
                    <a:gd name="T71" fmla="*/ 112 h 36"/>
                    <a:gd name="T72" fmla="*/ 165 w 38"/>
                    <a:gd name="T73" fmla="*/ 22 h 36"/>
                    <a:gd name="T74" fmla="*/ 187 w 38"/>
                    <a:gd name="T75" fmla="*/ 45 h 36"/>
                    <a:gd name="T76" fmla="*/ 120 w 38"/>
                    <a:gd name="T77" fmla="*/ 135 h 36"/>
                    <a:gd name="T78" fmla="*/ 90 w 38"/>
                    <a:gd name="T79" fmla="*/ 112 h 36"/>
                    <a:gd name="T80" fmla="*/ 165 w 38"/>
                    <a:gd name="T81" fmla="*/ 22 h 36"/>
                    <a:gd name="T82" fmla="*/ 180 w 38"/>
                    <a:gd name="T83" fmla="*/ 0 h 36"/>
                    <a:gd name="T84" fmla="*/ 195 w 38"/>
                    <a:gd name="T85" fmla="*/ 30 h 36"/>
                    <a:gd name="T86" fmla="*/ 180 w 38"/>
                    <a:gd name="T87" fmla="*/ 37 h 36"/>
                    <a:gd name="T88" fmla="*/ 165 w 38"/>
                    <a:gd name="T89" fmla="*/ 22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26" y="4"/>
                      </a:moveTo>
                      <a:lnTo>
                        <a:pt x="31" y="18"/>
                      </a:lnTo>
                      <a:lnTo>
                        <a:pt x="26" y="20"/>
                      </a:lnTo>
                      <a:lnTo>
                        <a:pt x="21" y="5"/>
                      </a:lnTo>
                      <a:lnTo>
                        <a:pt x="26" y="4"/>
                      </a:lnTo>
                      <a:close/>
                      <a:moveTo>
                        <a:pt x="31" y="18"/>
                      </a:moveTo>
                      <a:lnTo>
                        <a:pt x="36" y="32"/>
                      </a:lnTo>
                      <a:lnTo>
                        <a:pt x="32" y="34"/>
                      </a:lnTo>
                      <a:lnTo>
                        <a:pt x="26" y="20"/>
                      </a:lnTo>
                      <a:lnTo>
                        <a:pt x="31" y="18"/>
                      </a:lnTo>
                      <a:close/>
                      <a:moveTo>
                        <a:pt x="36" y="32"/>
                      </a:moveTo>
                      <a:lnTo>
                        <a:pt x="38" y="36"/>
                      </a:lnTo>
                      <a:lnTo>
                        <a:pt x="33" y="35"/>
                      </a:lnTo>
                      <a:lnTo>
                        <a:pt x="34" y="33"/>
                      </a:lnTo>
                      <a:lnTo>
                        <a:pt x="36" y="32"/>
                      </a:lnTo>
                      <a:close/>
                      <a:moveTo>
                        <a:pt x="33" y="35"/>
                      </a:moveTo>
                      <a:lnTo>
                        <a:pt x="19" y="33"/>
                      </a:lnTo>
                      <a:lnTo>
                        <a:pt x="20" y="28"/>
                      </a:lnTo>
                      <a:lnTo>
                        <a:pt x="34" y="30"/>
                      </a:lnTo>
                      <a:lnTo>
                        <a:pt x="33" y="35"/>
                      </a:lnTo>
                      <a:close/>
                      <a:moveTo>
                        <a:pt x="19" y="33"/>
                      </a:moveTo>
                      <a:lnTo>
                        <a:pt x="4" y="30"/>
                      </a:lnTo>
                      <a:lnTo>
                        <a:pt x="5" y="25"/>
                      </a:lnTo>
                      <a:lnTo>
                        <a:pt x="20" y="28"/>
                      </a:lnTo>
                      <a:lnTo>
                        <a:pt x="19" y="33"/>
                      </a:lnTo>
                      <a:close/>
                      <a:moveTo>
                        <a:pt x="4" y="30"/>
                      </a:moveTo>
                      <a:lnTo>
                        <a:pt x="0" y="29"/>
                      </a:lnTo>
                      <a:lnTo>
                        <a:pt x="3" y="26"/>
                      </a:lnTo>
                      <a:lnTo>
                        <a:pt x="4" y="28"/>
                      </a:lnTo>
                      <a:lnTo>
                        <a:pt x="4" y="30"/>
                      </a:lnTo>
                      <a:close/>
                      <a:moveTo>
                        <a:pt x="3" y="26"/>
                      </a:moveTo>
                      <a:lnTo>
                        <a:pt x="12" y="15"/>
                      </a:lnTo>
                      <a:lnTo>
                        <a:pt x="16" y="18"/>
                      </a:lnTo>
                      <a:lnTo>
                        <a:pt x="6" y="29"/>
                      </a:lnTo>
                      <a:lnTo>
                        <a:pt x="3" y="26"/>
                      </a:lnTo>
                      <a:close/>
                      <a:moveTo>
                        <a:pt x="12" y="15"/>
                      </a:moveTo>
                      <a:lnTo>
                        <a:pt x="22" y="3"/>
                      </a:lnTo>
                      <a:lnTo>
                        <a:pt x="25" y="6"/>
                      </a:lnTo>
                      <a:lnTo>
                        <a:pt x="16" y="18"/>
                      </a:lnTo>
                      <a:lnTo>
                        <a:pt x="12" y="15"/>
                      </a:lnTo>
                      <a:close/>
                      <a:moveTo>
                        <a:pt x="22" y="3"/>
                      </a:moveTo>
                      <a:lnTo>
                        <a:pt x="24" y="0"/>
                      </a:lnTo>
                      <a:lnTo>
                        <a:pt x="26" y="4"/>
                      </a:lnTo>
                      <a:lnTo>
                        <a:pt x="24" y="5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45" name="Freeform 260"/>
                <p:cNvSpPr>
                  <a:spLocks noChangeAspect="1"/>
                </p:cNvSpPr>
                <p:nvPr/>
              </p:nvSpPr>
              <p:spPr bwMode="auto">
                <a:xfrm>
                  <a:off x="7525" y="10119"/>
                  <a:ext cx="218" cy="210"/>
                </a:xfrm>
                <a:custGeom>
                  <a:avLst/>
                  <a:gdLst>
                    <a:gd name="T0" fmla="*/ 143 w 29"/>
                    <a:gd name="T1" fmla="*/ 0 h 28"/>
                    <a:gd name="T2" fmla="*/ 180 w 29"/>
                    <a:gd name="T3" fmla="*/ 105 h 28"/>
                    <a:gd name="T4" fmla="*/ 218 w 29"/>
                    <a:gd name="T5" fmla="*/ 210 h 28"/>
                    <a:gd name="T6" fmla="*/ 105 w 29"/>
                    <a:gd name="T7" fmla="*/ 188 h 28"/>
                    <a:gd name="T8" fmla="*/ 0 w 29"/>
                    <a:gd name="T9" fmla="*/ 173 h 28"/>
                    <a:gd name="T10" fmla="*/ 68 w 29"/>
                    <a:gd name="T11" fmla="*/ 83 h 28"/>
                    <a:gd name="T12" fmla="*/ 143 w 29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19" y="0"/>
                      </a:moveTo>
                      <a:lnTo>
                        <a:pt x="24" y="14"/>
                      </a:lnTo>
                      <a:lnTo>
                        <a:pt x="29" y="28"/>
                      </a:lnTo>
                      <a:lnTo>
                        <a:pt x="14" y="25"/>
                      </a:lnTo>
                      <a:lnTo>
                        <a:pt x="0" y="23"/>
                      </a:lnTo>
                      <a:lnTo>
                        <a:pt x="9" y="1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46" name="Freeform 261"/>
                <p:cNvSpPr>
                  <a:spLocks noChangeAspect="1" noEditPoints="1"/>
                </p:cNvSpPr>
                <p:nvPr/>
              </p:nvSpPr>
              <p:spPr bwMode="auto">
                <a:xfrm>
                  <a:off x="7488" y="10081"/>
                  <a:ext cx="285" cy="270"/>
                </a:xfrm>
                <a:custGeom>
                  <a:avLst/>
                  <a:gdLst>
                    <a:gd name="T0" fmla="*/ 195 w 38"/>
                    <a:gd name="T1" fmla="*/ 30 h 36"/>
                    <a:gd name="T2" fmla="*/ 232 w 38"/>
                    <a:gd name="T3" fmla="*/ 135 h 36"/>
                    <a:gd name="T4" fmla="*/ 202 w 38"/>
                    <a:gd name="T5" fmla="*/ 150 h 36"/>
                    <a:gd name="T6" fmla="*/ 165 w 38"/>
                    <a:gd name="T7" fmla="*/ 45 h 36"/>
                    <a:gd name="T8" fmla="*/ 195 w 38"/>
                    <a:gd name="T9" fmla="*/ 30 h 36"/>
                    <a:gd name="T10" fmla="*/ 232 w 38"/>
                    <a:gd name="T11" fmla="*/ 135 h 36"/>
                    <a:gd name="T12" fmla="*/ 270 w 38"/>
                    <a:gd name="T13" fmla="*/ 240 h 36"/>
                    <a:gd name="T14" fmla="*/ 240 w 38"/>
                    <a:gd name="T15" fmla="*/ 255 h 36"/>
                    <a:gd name="T16" fmla="*/ 202 w 38"/>
                    <a:gd name="T17" fmla="*/ 150 h 36"/>
                    <a:gd name="T18" fmla="*/ 232 w 38"/>
                    <a:gd name="T19" fmla="*/ 135 h 36"/>
                    <a:gd name="T20" fmla="*/ 270 w 38"/>
                    <a:gd name="T21" fmla="*/ 240 h 36"/>
                    <a:gd name="T22" fmla="*/ 285 w 38"/>
                    <a:gd name="T23" fmla="*/ 270 h 36"/>
                    <a:gd name="T24" fmla="*/ 255 w 38"/>
                    <a:gd name="T25" fmla="*/ 263 h 36"/>
                    <a:gd name="T26" fmla="*/ 255 w 38"/>
                    <a:gd name="T27" fmla="*/ 248 h 36"/>
                    <a:gd name="T28" fmla="*/ 270 w 38"/>
                    <a:gd name="T29" fmla="*/ 240 h 36"/>
                    <a:gd name="T30" fmla="*/ 255 w 38"/>
                    <a:gd name="T31" fmla="*/ 263 h 36"/>
                    <a:gd name="T32" fmla="*/ 143 w 38"/>
                    <a:gd name="T33" fmla="*/ 248 h 36"/>
                    <a:gd name="T34" fmla="*/ 150 w 38"/>
                    <a:gd name="T35" fmla="*/ 210 h 36"/>
                    <a:gd name="T36" fmla="*/ 255 w 38"/>
                    <a:gd name="T37" fmla="*/ 232 h 36"/>
                    <a:gd name="T38" fmla="*/ 255 w 38"/>
                    <a:gd name="T39" fmla="*/ 263 h 36"/>
                    <a:gd name="T40" fmla="*/ 143 w 38"/>
                    <a:gd name="T41" fmla="*/ 248 h 36"/>
                    <a:gd name="T42" fmla="*/ 30 w 38"/>
                    <a:gd name="T43" fmla="*/ 225 h 36"/>
                    <a:gd name="T44" fmla="*/ 37 w 38"/>
                    <a:gd name="T45" fmla="*/ 187 h 36"/>
                    <a:gd name="T46" fmla="*/ 150 w 38"/>
                    <a:gd name="T47" fmla="*/ 210 h 36"/>
                    <a:gd name="T48" fmla="*/ 143 w 38"/>
                    <a:gd name="T49" fmla="*/ 248 h 36"/>
                    <a:gd name="T50" fmla="*/ 30 w 38"/>
                    <a:gd name="T51" fmla="*/ 225 h 36"/>
                    <a:gd name="T52" fmla="*/ 0 w 38"/>
                    <a:gd name="T53" fmla="*/ 217 h 36"/>
                    <a:gd name="T54" fmla="*/ 22 w 38"/>
                    <a:gd name="T55" fmla="*/ 195 h 36"/>
                    <a:gd name="T56" fmla="*/ 37 w 38"/>
                    <a:gd name="T57" fmla="*/ 210 h 36"/>
                    <a:gd name="T58" fmla="*/ 30 w 38"/>
                    <a:gd name="T59" fmla="*/ 225 h 36"/>
                    <a:gd name="T60" fmla="*/ 22 w 38"/>
                    <a:gd name="T61" fmla="*/ 195 h 36"/>
                    <a:gd name="T62" fmla="*/ 90 w 38"/>
                    <a:gd name="T63" fmla="*/ 112 h 36"/>
                    <a:gd name="T64" fmla="*/ 120 w 38"/>
                    <a:gd name="T65" fmla="*/ 135 h 36"/>
                    <a:gd name="T66" fmla="*/ 45 w 38"/>
                    <a:gd name="T67" fmla="*/ 217 h 36"/>
                    <a:gd name="T68" fmla="*/ 22 w 38"/>
                    <a:gd name="T69" fmla="*/ 195 h 36"/>
                    <a:gd name="T70" fmla="*/ 90 w 38"/>
                    <a:gd name="T71" fmla="*/ 112 h 36"/>
                    <a:gd name="T72" fmla="*/ 165 w 38"/>
                    <a:gd name="T73" fmla="*/ 22 h 36"/>
                    <a:gd name="T74" fmla="*/ 195 w 38"/>
                    <a:gd name="T75" fmla="*/ 45 h 36"/>
                    <a:gd name="T76" fmla="*/ 120 w 38"/>
                    <a:gd name="T77" fmla="*/ 135 h 36"/>
                    <a:gd name="T78" fmla="*/ 90 w 38"/>
                    <a:gd name="T79" fmla="*/ 112 h 36"/>
                    <a:gd name="T80" fmla="*/ 165 w 38"/>
                    <a:gd name="T81" fmla="*/ 22 h 36"/>
                    <a:gd name="T82" fmla="*/ 187 w 38"/>
                    <a:gd name="T83" fmla="*/ 0 h 36"/>
                    <a:gd name="T84" fmla="*/ 195 w 38"/>
                    <a:gd name="T85" fmla="*/ 30 h 36"/>
                    <a:gd name="T86" fmla="*/ 180 w 38"/>
                    <a:gd name="T87" fmla="*/ 37 h 36"/>
                    <a:gd name="T88" fmla="*/ 165 w 38"/>
                    <a:gd name="T89" fmla="*/ 22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26" y="4"/>
                      </a:moveTo>
                      <a:lnTo>
                        <a:pt x="31" y="18"/>
                      </a:lnTo>
                      <a:lnTo>
                        <a:pt x="27" y="20"/>
                      </a:lnTo>
                      <a:lnTo>
                        <a:pt x="22" y="6"/>
                      </a:lnTo>
                      <a:lnTo>
                        <a:pt x="26" y="4"/>
                      </a:lnTo>
                      <a:close/>
                      <a:moveTo>
                        <a:pt x="31" y="18"/>
                      </a:moveTo>
                      <a:lnTo>
                        <a:pt x="36" y="32"/>
                      </a:lnTo>
                      <a:lnTo>
                        <a:pt x="32" y="34"/>
                      </a:lnTo>
                      <a:lnTo>
                        <a:pt x="27" y="20"/>
                      </a:lnTo>
                      <a:lnTo>
                        <a:pt x="31" y="18"/>
                      </a:lnTo>
                      <a:close/>
                      <a:moveTo>
                        <a:pt x="36" y="32"/>
                      </a:moveTo>
                      <a:lnTo>
                        <a:pt x="38" y="36"/>
                      </a:lnTo>
                      <a:lnTo>
                        <a:pt x="34" y="35"/>
                      </a:lnTo>
                      <a:lnTo>
                        <a:pt x="34" y="33"/>
                      </a:lnTo>
                      <a:lnTo>
                        <a:pt x="36" y="32"/>
                      </a:lnTo>
                      <a:close/>
                      <a:moveTo>
                        <a:pt x="34" y="35"/>
                      </a:moveTo>
                      <a:lnTo>
                        <a:pt x="19" y="33"/>
                      </a:lnTo>
                      <a:lnTo>
                        <a:pt x="20" y="28"/>
                      </a:lnTo>
                      <a:lnTo>
                        <a:pt x="34" y="31"/>
                      </a:lnTo>
                      <a:lnTo>
                        <a:pt x="34" y="35"/>
                      </a:lnTo>
                      <a:close/>
                      <a:moveTo>
                        <a:pt x="19" y="33"/>
                      </a:moveTo>
                      <a:lnTo>
                        <a:pt x="4" y="30"/>
                      </a:lnTo>
                      <a:lnTo>
                        <a:pt x="5" y="25"/>
                      </a:lnTo>
                      <a:lnTo>
                        <a:pt x="20" y="28"/>
                      </a:lnTo>
                      <a:lnTo>
                        <a:pt x="19" y="33"/>
                      </a:lnTo>
                      <a:close/>
                      <a:moveTo>
                        <a:pt x="4" y="30"/>
                      </a:moveTo>
                      <a:lnTo>
                        <a:pt x="0" y="29"/>
                      </a:lnTo>
                      <a:lnTo>
                        <a:pt x="3" y="26"/>
                      </a:lnTo>
                      <a:lnTo>
                        <a:pt x="5" y="28"/>
                      </a:lnTo>
                      <a:lnTo>
                        <a:pt x="4" y="30"/>
                      </a:lnTo>
                      <a:close/>
                      <a:moveTo>
                        <a:pt x="3" y="26"/>
                      </a:moveTo>
                      <a:lnTo>
                        <a:pt x="12" y="15"/>
                      </a:lnTo>
                      <a:lnTo>
                        <a:pt x="16" y="18"/>
                      </a:lnTo>
                      <a:lnTo>
                        <a:pt x="6" y="29"/>
                      </a:lnTo>
                      <a:lnTo>
                        <a:pt x="3" y="26"/>
                      </a:lnTo>
                      <a:close/>
                      <a:moveTo>
                        <a:pt x="12" y="15"/>
                      </a:moveTo>
                      <a:lnTo>
                        <a:pt x="22" y="3"/>
                      </a:lnTo>
                      <a:lnTo>
                        <a:pt x="26" y="6"/>
                      </a:lnTo>
                      <a:lnTo>
                        <a:pt x="16" y="18"/>
                      </a:lnTo>
                      <a:lnTo>
                        <a:pt x="12" y="15"/>
                      </a:lnTo>
                      <a:close/>
                      <a:moveTo>
                        <a:pt x="22" y="3"/>
                      </a:moveTo>
                      <a:lnTo>
                        <a:pt x="25" y="0"/>
                      </a:lnTo>
                      <a:lnTo>
                        <a:pt x="26" y="4"/>
                      </a:lnTo>
                      <a:lnTo>
                        <a:pt x="24" y="5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47" name="Freeform 262"/>
                <p:cNvSpPr>
                  <a:spLocks noChangeAspect="1"/>
                </p:cNvSpPr>
                <p:nvPr/>
              </p:nvSpPr>
              <p:spPr bwMode="auto">
                <a:xfrm>
                  <a:off x="7285" y="9248"/>
                  <a:ext cx="443" cy="420"/>
                </a:xfrm>
                <a:custGeom>
                  <a:avLst/>
                  <a:gdLst>
                    <a:gd name="T0" fmla="*/ 443 w 59"/>
                    <a:gd name="T1" fmla="*/ 420 h 56"/>
                    <a:gd name="T2" fmla="*/ 225 w 59"/>
                    <a:gd name="T3" fmla="*/ 383 h 56"/>
                    <a:gd name="T4" fmla="*/ 0 w 59"/>
                    <a:gd name="T5" fmla="*/ 345 h 56"/>
                    <a:gd name="T6" fmla="*/ 150 w 59"/>
                    <a:gd name="T7" fmla="*/ 173 h 56"/>
                    <a:gd name="T8" fmla="*/ 293 w 59"/>
                    <a:gd name="T9" fmla="*/ 0 h 56"/>
                    <a:gd name="T10" fmla="*/ 368 w 59"/>
                    <a:gd name="T11" fmla="*/ 210 h 56"/>
                    <a:gd name="T12" fmla="*/ 443 w 59"/>
                    <a:gd name="T13" fmla="*/ 42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59" y="56"/>
                      </a:moveTo>
                      <a:lnTo>
                        <a:pt x="30" y="51"/>
                      </a:lnTo>
                      <a:lnTo>
                        <a:pt x="0" y="46"/>
                      </a:lnTo>
                      <a:lnTo>
                        <a:pt x="20" y="23"/>
                      </a:lnTo>
                      <a:lnTo>
                        <a:pt x="39" y="0"/>
                      </a:lnTo>
                      <a:lnTo>
                        <a:pt x="49" y="28"/>
                      </a:lnTo>
                      <a:lnTo>
                        <a:pt x="59" y="56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48" name="Freeform 263"/>
                <p:cNvSpPr>
                  <a:spLocks noChangeAspect="1" noEditPoints="1"/>
                </p:cNvSpPr>
                <p:nvPr/>
              </p:nvSpPr>
              <p:spPr bwMode="auto">
                <a:xfrm>
                  <a:off x="7255" y="9211"/>
                  <a:ext cx="503" cy="480"/>
                </a:xfrm>
                <a:custGeom>
                  <a:avLst/>
                  <a:gdLst>
                    <a:gd name="T0" fmla="*/ 473 w 67"/>
                    <a:gd name="T1" fmla="*/ 472 h 64"/>
                    <a:gd name="T2" fmla="*/ 248 w 67"/>
                    <a:gd name="T3" fmla="*/ 435 h 64"/>
                    <a:gd name="T4" fmla="*/ 255 w 67"/>
                    <a:gd name="T5" fmla="*/ 405 h 64"/>
                    <a:gd name="T6" fmla="*/ 480 w 67"/>
                    <a:gd name="T7" fmla="*/ 442 h 64"/>
                    <a:gd name="T8" fmla="*/ 473 w 67"/>
                    <a:gd name="T9" fmla="*/ 472 h 64"/>
                    <a:gd name="T10" fmla="*/ 248 w 67"/>
                    <a:gd name="T11" fmla="*/ 435 h 64"/>
                    <a:gd name="T12" fmla="*/ 30 w 67"/>
                    <a:gd name="T13" fmla="*/ 397 h 64"/>
                    <a:gd name="T14" fmla="*/ 38 w 67"/>
                    <a:gd name="T15" fmla="*/ 360 h 64"/>
                    <a:gd name="T16" fmla="*/ 255 w 67"/>
                    <a:gd name="T17" fmla="*/ 405 h 64"/>
                    <a:gd name="T18" fmla="*/ 248 w 67"/>
                    <a:gd name="T19" fmla="*/ 435 h 64"/>
                    <a:gd name="T20" fmla="*/ 30 w 67"/>
                    <a:gd name="T21" fmla="*/ 397 h 64"/>
                    <a:gd name="T22" fmla="*/ 0 w 67"/>
                    <a:gd name="T23" fmla="*/ 390 h 64"/>
                    <a:gd name="T24" fmla="*/ 23 w 67"/>
                    <a:gd name="T25" fmla="*/ 367 h 64"/>
                    <a:gd name="T26" fmla="*/ 30 w 67"/>
                    <a:gd name="T27" fmla="*/ 382 h 64"/>
                    <a:gd name="T28" fmla="*/ 30 w 67"/>
                    <a:gd name="T29" fmla="*/ 397 h 64"/>
                    <a:gd name="T30" fmla="*/ 23 w 67"/>
                    <a:gd name="T31" fmla="*/ 367 h 64"/>
                    <a:gd name="T32" fmla="*/ 165 w 67"/>
                    <a:gd name="T33" fmla="*/ 195 h 64"/>
                    <a:gd name="T34" fmla="*/ 188 w 67"/>
                    <a:gd name="T35" fmla="*/ 217 h 64"/>
                    <a:gd name="T36" fmla="*/ 45 w 67"/>
                    <a:gd name="T37" fmla="*/ 390 h 64"/>
                    <a:gd name="T38" fmla="*/ 23 w 67"/>
                    <a:gd name="T39" fmla="*/ 367 h 64"/>
                    <a:gd name="T40" fmla="*/ 165 w 67"/>
                    <a:gd name="T41" fmla="*/ 195 h 64"/>
                    <a:gd name="T42" fmla="*/ 308 w 67"/>
                    <a:gd name="T43" fmla="*/ 22 h 64"/>
                    <a:gd name="T44" fmla="*/ 338 w 67"/>
                    <a:gd name="T45" fmla="*/ 45 h 64"/>
                    <a:gd name="T46" fmla="*/ 188 w 67"/>
                    <a:gd name="T47" fmla="*/ 217 h 64"/>
                    <a:gd name="T48" fmla="*/ 165 w 67"/>
                    <a:gd name="T49" fmla="*/ 195 h 64"/>
                    <a:gd name="T50" fmla="*/ 308 w 67"/>
                    <a:gd name="T51" fmla="*/ 22 h 64"/>
                    <a:gd name="T52" fmla="*/ 330 w 67"/>
                    <a:gd name="T53" fmla="*/ 0 h 64"/>
                    <a:gd name="T54" fmla="*/ 338 w 67"/>
                    <a:gd name="T55" fmla="*/ 30 h 64"/>
                    <a:gd name="T56" fmla="*/ 323 w 67"/>
                    <a:gd name="T57" fmla="*/ 37 h 64"/>
                    <a:gd name="T58" fmla="*/ 308 w 67"/>
                    <a:gd name="T59" fmla="*/ 22 h 64"/>
                    <a:gd name="T60" fmla="*/ 338 w 67"/>
                    <a:gd name="T61" fmla="*/ 30 h 64"/>
                    <a:gd name="T62" fmla="*/ 413 w 67"/>
                    <a:gd name="T63" fmla="*/ 240 h 64"/>
                    <a:gd name="T64" fmla="*/ 383 w 67"/>
                    <a:gd name="T65" fmla="*/ 255 h 64"/>
                    <a:gd name="T66" fmla="*/ 308 w 67"/>
                    <a:gd name="T67" fmla="*/ 45 h 64"/>
                    <a:gd name="T68" fmla="*/ 338 w 67"/>
                    <a:gd name="T69" fmla="*/ 30 h 64"/>
                    <a:gd name="T70" fmla="*/ 413 w 67"/>
                    <a:gd name="T71" fmla="*/ 240 h 64"/>
                    <a:gd name="T72" fmla="*/ 495 w 67"/>
                    <a:gd name="T73" fmla="*/ 450 h 64"/>
                    <a:gd name="T74" fmla="*/ 458 w 67"/>
                    <a:gd name="T75" fmla="*/ 465 h 64"/>
                    <a:gd name="T76" fmla="*/ 383 w 67"/>
                    <a:gd name="T77" fmla="*/ 255 h 64"/>
                    <a:gd name="T78" fmla="*/ 413 w 67"/>
                    <a:gd name="T79" fmla="*/ 240 h 64"/>
                    <a:gd name="T80" fmla="*/ 495 w 67"/>
                    <a:gd name="T81" fmla="*/ 450 h 64"/>
                    <a:gd name="T82" fmla="*/ 503 w 67"/>
                    <a:gd name="T83" fmla="*/ 480 h 64"/>
                    <a:gd name="T84" fmla="*/ 473 w 67"/>
                    <a:gd name="T85" fmla="*/ 472 h 64"/>
                    <a:gd name="T86" fmla="*/ 473 w 67"/>
                    <a:gd name="T87" fmla="*/ 457 h 64"/>
                    <a:gd name="T88" fmla="*/ 495 w 67"/>
                    <a:gd name="T89" fmla="*/ 450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63" y="63"/>
                      </a:moveTo>
                      <a:lnTo>
                        <a:pt x="33" y="58"/>
                      </a:lnTo>
                      <a:lnTo>
                        <a:pt x="34" y="54"/>
                      </a:lnTo>
                      <a:lnTo>
                        <a:pt x="64" y="59"/>
                      </a:lnTo>
                      <a:lnTo>
                        <a:pt x="63" y="63"/>
                      </a:lnTo>
                      <a:close/>
                      <a:moveTo>
                        <a:pt x="33" y="58"/>
                      </a:moveTo>
                      <a:lnTo>
                        <a:pt x="4" y="53"/>
                      </a:lnTo>
                      <a:lnTo>
                        <a:pt x="5" y="48"/>
                      </a:lnTo>
                      <a:lnTo>
                        <a:pt x="34" y="54"/>
                      </a:lnTo>
                      <a:lnTo>
                        <a:pt x="33" y="58"/>
                      </a:lnTo>
                      <a:close/>
                      <a:moveTo>
                        <a:pt x="4" y="53"/>
                      </a:moveTo>
                      <a:lnTo>
                        <a:pt x="0" y="52"/>
                      </a:lnTo>
                      <a:lnTo>
                        <a:pt x="3" y="49"/>
                      </a:lnTo>
                      <a:lnTo>
                        <a:pt x="4" y="51"/>
                      </a:lnTo>
                      <a:lnTo>
                        <a:pt x="4" y="53"/>
                      </a:lnTo>
                      <a:close/>
                      <a:moveTo>
                        <a:pt x="3" y="49"/>
                      </a:moveTo>
                      <a:lnTo>
                        <a:pt x="22" y="26"/>
                      </a:lnTo>
                      <a:lnTo>
                        <a:pt x="25" y="29"/>
                      </a:lnTo>
                      <a:lnTo>
                        <a:pt x="6" y="52"/>
                      </a:lnTo>
                      <a:lnTo>
                        <a:pt x="3" y="49"/>
                      </a:lnTo>
                      <a:close/>
                      <a:moveTo>
                        <a:pt x="22" y="26"/>
                      </a:moveTo>
                      <a:lnTo>
                        <a:pt x="41" y="3"/>
                      </a:lnTo>
                      <a:lnTo>
                        <a:pt x="45" y="6"/>
                      </a:lnTo>
                      <a:lnTo>
                        <a:pt x="25" y="29"/>
                      </a:lnTo>
                      <a:lnTo>
                        <a:pt x="22" y="26"/>
                      </a:lnTo>
                      <a:close/>
                      <a:moveTo>
                        <a:pt x="41" y="3"/>
                      </a:moveTo>
                      <a:lnTo>
                        <a:pt x="44" y="0"/>
                      </a:lnTo>
                      <a:lnTo>
                        <a:pt x="45" y="4"/>
                      </a:lnTo>
                      <a:lnTo>
                        <a:pt x="43" y="5"/>
                      </a:lnTo>
                      <a:lnTo>
                        <a:pt x="41" y="3"/>
                      </a:lnTo>
                      <a:close/>
                      <a:moveTo>
                        <a:pt x="45" y="4"/>
                      </a:moveTo>
                      <a:lnTo>
                        <a:pt x="55" y="32"/>
                      </a:lnTo>
                      <a:lnTo>
                        <a:pt x="51" y="34"/>
                      </a:lnTo>
                      <a:lnTo>
                        <a:pt x="41" y="6"/>
                      </a:lnTo>
                      <a:lnTo>
                        <a:pt x="45" y="4"/>
                      </a:lnTo>
                      <a:close/>
                      <a:moveTo>
                        <a:pt x="55" y="32"/>
                      </a:moveTo>
                      <a:lnTo>
                        <a:pt x="66" y="60"/>
                      </a:lnTo>
                      <a:lnTo>
                        <a:pt x="61" y="62"/>
                      </a:lnTo>
                      <a:lnTo>
                        <a:pt x="51" y="34"/>
                      </a:lnTo>
                      <a:lnTo>
                        <a:pt x="55" y="32"/>
                      </a:lnTo>
                      <a:close/>
                      <a:moveTo>
                        <a:pt x="66" y="60"/>
                      </a:moveTo>
                      <a:lnTo>
                        <a:pt x="67" y="64"/>
                      </a:lnTo>
                      <a:lnTo>
                        <a:pt x="63" y="63"/>
                      </a:lnTo>
                      <a:lnTo>
                        <a:pt x="63" y="61"/>
                      </a:lnTo>
                      <a:lnTo>
                        <a:pt x="66" y="6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49" name="Freeform 264"/>
                <p:cNvSpPr>
                  <a:spLocks noChangeAspect="1"/>
                </p:cNvSpPr>
                <p:nvPr/>
              </p:nvSpPr>
              <p:spPr bwMode="auto">
                <a:xfrm>
                  <a:off x="7413" y="9616"/>
                  <a:ext cx="217" cy="210"/>
                </a:xfrm>
                <a:custGeom>
                  <a:avLst/>
                  <a:gdLst>
                    <a:gd name="T0" fmla="*/ 0 w 29"/>
                    <a:gd name="T1" fmla="*/ 0 h 28"/>
                    <a:gd name="T2" fmla="*/ 105 w 29"/>
                    <a:gd name="T3" fmla="*/ 15 h 28"/>
                    <a:gd name="T4" fmla="*/ 217 w 29"/>
                    <a:gd name="T5" fmla="*/ 38 h 28"/>
                    <a:gd name="T6" fmla="*/ 142 w 29"/>
                    <a:gd name="T7" fmla="*/ 128 h 28"/>
                    <a:gd name="T8" fmla="*/ 75 w 29"/>
                    <a:gd name="T9" fmla="*/ 210 h 28"/>
                    <a:gd name="T10" fmla="*/ 37 w 29"/>
                    <a:gd name="T11" fmla="*/ 105 h 28"/>
                    <a:gd name="T12" fmla="*/ 0 w 29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0" y="0"/>
                      </a:moveTo>
                      <a:lnTo>
                        <a:pt x="14" y="2"/>
                      </a:lnTo>
                      <a:lnTo>
                        <a:pt x="29" y="5"/>
                      </a:lnTo>
                      <a:lnTo>
                        <a:pt x="19" y="17"/>
                      </a:lnTo>
                      <a:lnTo>
                        <a:pt x="10" y="28"/>
                      </a:lnTo>
                      <a:lnTo>
                        <a:pt x="5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50" name="Freeform 265"/>
                <p:cNvSpPr>
                  <a:spLocks noChangeAspect="1" noEditPoints="1"/>
                </p:cNvSpPr>
                <p:nvPr/>
              </p:nvSpPr>
              <p:spPr bwMode="auto">
                <a:xfrm>
                  <a:off x="7383" y="9593"/>
                  <a:ext cx="285" cy="270"/>
                </a:xfrm>
                <a:custGeom>
                  <a:avLst/>
                  <a:gdLst>
                    <a:gd name="T0" fmla="*/ 30 w 38"/>
                    <a:gd name="T1" fmla="*/ 8 h 36"/>
                    <a:gd name="T2" fmla="*/ 143 w 38"/>
                    <a:gd name="T3" fmla="*/ 22 h 36"/>
                    <a:gd name="T4" fmla="*/ 135 w 38"/>
                    <a:gd name="T5" fmla="*/ 60 h 36"/>
                    <a:gd name="T6" fmla="*/ 22 w 38"/>
                    <a:gd name="T7" fmla="*/ 37 h 36"/>
                    <a:gd name="T8" fmla="*/ 30 w 38"/>
                    <a:gd name="T9" fmla="*/ 8 h 36"/>
                    <a:gd name="T10" fmla="*/ 143 w 38"/>
                    <a:gd name="T11" fmla="*/ 22 h 36"/>
                    <a:gd name="T12" fmla="*/ 248 w 38"/>
                    <a:gd name="T13" fmla="*/ 45 h 36"/>
                    <a:gd name="T14" fmla="*/ 248 w 38"/>
                    <a:gd name="T15" fmla="*/ 75 h 36"/>
                    <a:gd name="T16" fmla="*/ 135 w 38"/>
                    <a:gd name="T17" fmla="*/ 60 h 36"/>
                    <a:gd name="T18" fmla="*/ 143 w 38"/>
                    <a:gd name="T19" fmla="*/ 22 h 36"/>
                    <a:gd name="T20" fmla="*/ 248 w 38"/>
                    <a:gd name="T21" fmla="*/ 45 h 36"/>
                    <a:gd name="T22" fmla="*/ 285 w 38"/>
                    <a:gd name="T23" fmla="*/ 45 h 36"/>
                    <a:gd name="T24" fmla="*/ 263 w 38"/>
                    <a:gd name="T25" fmla="*/ 75 h 36"/>
                    <a:gd name="T26" fmla="*/ 248 w 38"/>
                    <a:gd name="T27" fmla="*/ 60 h 36"/>
                    <a:gd name="T28" fmla="*/ 248 w 38"/>
                    <a:gd name="T29" fmla="*/ 45 h 36"/>
                    <a:gd name="T30" fmla="*/ 263 w 38"/>
                    <a:gd name="T31" fmla="*/ 75 h 36"/>
                    <a:gd name="T32" fmla="*/ 187 w 38"/>
                    <a:gd name="T33" fmla="*/ 157 h 36"/>
                    <a:gd name="T34" fmla="*/ 165 w 38"/>
                    <a:gd name="T35" fmla="*/ 135 h 36"/>
                    <a:gd name="T36" fmla="*/ 232 w 38"/>
                    <a:gd name="T37" fmla="*/ 52 h 36"/>
                    <a:gd name="T38" fmla="*/ 263 w 38"/>
                    <a:gd name="T39" fmla="*/ 75 h 36"/>
                    <a:gd name="T40" fmla="*/ 187 w 38"/>
                    <a:gd name="T41" fmla="*/ 157 h 36"/>
                    <a:gd name="T42" fmla="*/ 120 w 38"/>
                    <a:gd name="T43" fmla="*/ 248 h 36"/>
                    <a:gd name="T44" fmla="*/ 90 w 38"/>
                    <a:gd name="T45" fmla="*/ 217 h 36"/>
                    <a:gd name="T46" fmla="*/ 165 w 38"/>
                    <a:gd name="T47" fmla="*/ 135 h 36"/>
                    <a:gd name="T48" fmla="*/ 187 w 38"/>
                    <a:gd name="T49" fmla="*/ 157 h 36"/>
                    <a:gd name="T50" fmla="*/ 120 w 38"/>
                    <a:gd name="T51" fmla="*/ 248 h 36"/>
                    <a:gd name="T52" fmla="*/ 97 w 38"/>
                    <a:gd name="T53" fmla="*/ 270 h 36"/>
                    <a:gd name="T54" fmla="*/ 90 w 38"/>
                    <a:gd name="T55" fmla="*/ 240 h 36"/>
                    <a:gd name="T56" fmla="*/ 105 w 38"/>
                    <a:gd name="T57" fmla="*/ 232 h 36"/>
                    <a:gd name="T58" fmla="*/ 120 w 38"/>
                    <a:gd name="T59" fmla="*/ 248 h 36"/>
                    <a:gd name="T60" fmla="*/ 90 w 38"/>
                    <a:gd name="T61" fmla="*/ 240 h 36"/>
                    <a:gd name="T62" fmla="*/ 45 w 38"/>
                    <a:gd name="T63" fmla="*/ 135 h 36"/>
                    <a:gd name="T64" fmla="*/ 82 w 38"/>
                    <a:gd name="T65" fmla="*/ 120 h 36"/>
                    <a:gd name="T66" fmla="*/ 120 w 38"/>
                    <a:gd name="T67" fmla="*/ 225 h 36"/>
                    <a:gd name="T68" fmla="*/ 90 w 38"/>
                    <a:gd name="T69" fmla="*/ 240 h 36"/>
                    <a:gd name="T70" fmla="*/ 45 w 38"/>
                    <a:gd name="T71" fmla="*/ 135 h 36"/>
                    <a:gd name="T72" fmla="*/ 8 w 38"/>
                    <a:gd name="T73" fmla="*/ 30 h 36"/>
                    <a:gd name="T74" fmla="*/ 45 w 38"/>
                    <a:gd name="T75" fmla="*/ 15 h 36"/>
                    <a:gd name="T76" fmla="*/ 82 w 38"/>
                    <a:gd name="T77" fmla="*/ 120 h 36"/>
                    <a:gd name="T78" fmla="*/ 45 w 38"/>
                    <a:gd name="T79" fmla="*/ 135 h 36"/>
                    <a:gd name="T80" fmla="*/ 8 w 38"/>
                    <a:gd name="T81" fmla="*/ 30 h 36"/>
                    <a:gd name="T82" fmla="*/ 0 w 38"/>
                    <a:gd name="T83" fmla="*/ 0 h 36"/>
                    <a:gd name="T84" fmla="*/ 30 w 38"/>
                    <a:gd name="T85" fmla="*/ 8 h 36"/>
                    <a:gd name="T86" fmla="*/ 30 w 38"/>
                    <a:gd name="T87" fmla="*/ 22 h 36"/>
                    <a:gd name="T88" fmla="*/ 8 w 38"/>
                    <a:gd name="T89" fmla="*/ 3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4" y="1"/>
                      </a:moveTo>
                      <a:lnTo>
                        <a:pt x="19" y="3"/>
                      </a:lnTo>
                      <a:lnTo>
                        <a:pt x="18" y="8"/>
                      </a:lnTo>
                      <a:lnTo>
                        <a:pt x="3" y="5"/>
                      </a:lnTo>
                      <a:lnTo>
                        <a:pt x="4" y="1"/>
                      </a:lnTo>
                      <a:close/>
                      <a:moveTo>
                        <a:pt x="19" y="3"/>
                      </a:moveTo>
                      <a:lnTo>
                        <a:pt x="33" y="6"/>
                      </a:lnTo>
                      <a:lnTo>
                        <a:pt x="33" y="10"/>
                      </a:lnTo>
                      <a:lnTo>
                        <a:pt x="18" y="8"/>
                      </a:lnTo>
                      <a:lnTo>
                        <a:pt x="19" y="3"/>
                      </a:lnTo>
                      <a:close/>
                      <a:moveTo>
                        <a:pt x="33" y="6"/>
                      </a:moveTo>
                      <a:lnTo>
                        <a:pt x="38" y="6"/>
                      </a:lnTo>
                      <a:lnTo>
                        <a:pt x="35" y="10"/>
                      </a:lnTo>
                      <a:lnTo>
                        <a:pt x="33" y="8"/>
                      </a:lnTo>
                      <a:lnTo>
                        <a:pt x="33" y="6"/>
                      </a:lnTo>
                      <a:close/>
                      <a:moveTo>
                        <a:pt x="35" y="10"/>
                      </a:moveTo>
                      <a:lnTo>
                        <a:pt x="25" y="21"/>
                      </a:lnTo>
                      <a:lnTo>
                        <a:pt x="22" y="18"/>
                      </a:lnTo>
                      <a:lnTo>
                        <a:pt x="31" y="7"/>
                      </a:lnTo>
                      <a:lnTo>
                        <a:pt x="35" y="10"/>
                      </a:lnTo>
                      <a:close/>
                      <a:moveTo>
                        <a:pt x="25" y="21"/>
                      </a:moveTo>
                      <a:lnTo>
                        <a:pt x="16" y="33"/>
                      </a:lnTo>
                      <a:lnTo>
                        <a:pt x="12" y="29"/>
                      </a:lnTo>
                      <a:lnTo>
                        <a:pt x="22" y="18"/>
                      </a:lnTo>
                      <a:lnTo>
                        <a:pt x="25" y="21"/>
                      </a:lnTo>
                      <a:close/>
                      <a:moveTo>
                        <a:pt x="16" y="33"/>
                      </a:moveTo>
                      <a:lnTo>
                        <a:pt x="13" y="36"/>
                      </a:lnTo>
                      <a:lnTo>
                        <a:pt x="12" y="32"/>
                      </a:lnTo>
                      <a:lnTo>
                        <a:pt x="14" y="31"/>
                      </a:lnTo>
                      <a:lnTo>
                        <a:pt x="16" y="33"/>
                      </a:lnTo>
                      <a:close/>
                      <a:moveTo>
                        <a:pt x="12" y="32"/>
                      </a:moveTo>
                      <a:lnTo>
                        <a:pt x="6" y="18"/>
                      </a:lnTo>
                      <a:lnTo>
                        <a:pt x="11" y="16"/>
                      </a:lnTo>
                      <a:lnTo>
                        <a:pt x="16" y="30"/>
                      </a:lnTo>
                      <a:lnTo>
                        <a:pt x="12" y="32"/>
                      </a:lnTo>
                      <a:close/>
                      <a:moveTo>
                        <a:pt x="6" y="18"/>
                      </a:moveTo>
                      <a:lnTo>
                        <a:pt x="1" y="4"/>
                      </a:lnTo>
                      <a:lnTo>
                        <a:pt x="6" y="2"/>
                      </a:lnTo>
                      <a:lnTo>
                        <a:pt x="11" y="16"/>
                      </a:lnTo>
                      <a:lnTo>
                        <a:pt x="6" y="18"/>
                      </a:lnTo>
                      <a:close/>
                      <a:moveTo>
                        <a:pt x="1" y="4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51" name="Freeform 266"/>
                <p:cNvSpPr>
                  <a:spLocks noChangeAspect="1"/>
                </p:cNvSpPr>
                <p:nvPr/>
              </p:nvSpPr>
              <p:spPr bwMode="auto">
                <a:xfrm>
                  <a:off x="7615" y="9346"/>
                  <a:ext cx="218" cy="210"/>
                </a:xfrm>
                <a:custGeom>
                  <a:avLst/>
                  <a:gdLst>
                    <a:gd name="T0" fmla="*/ 0 w 29"/>
                    <a:gd name="T1" fmla="*/ 0 h 28"/>
                    <a:gd name="T2" fmla="*/ 105 w 29"/>
                    <a:gd name="T3" fmla="*/ 23 h 28"/>
                    <a:gd name="T4" fmla="*/ 218 w 29"/>
                    <a:gd name="T5" fmla="*/ 38 h 28"/>
                    <a:gd name="T6" fmla="*/ 150 w 29"/>
                    <a:gd name="T7" fmla="*/ 128 h 28"/>
                    <a:gd name="T8" fmla="*/ 75 w 29"/>
                    <a:gd name="T9" fmla="*/ 210 h 28"/>
                    <a:gd name="T10" fmla="*/ 38 w 29"/>
                    <a:gd name="T11" fmla="*/ 105 h 28"/>
                    <a:gd name="T12" fmla="*/ 0 w 29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0" y="0"/>
                      </a:moveTo>
                      <a:lnTo>
                        <a:pt x="14" y="3"/>
                      </a:lnTo>
                      <a:lnTo>
                        <a:pt x="29" y="5"/>
                      </a:lnTo>
                      <a:lnTo>
                        <a:pt x="20" y="17"/>
                      </a:lnTo>
                      <a:lnTo>
                        <a:pt x="10" y="28"/>
                      </a:lnTo>
                      <a:lnTo>
                        <a:pt x="5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52" name="Freeform 267"/>
                <p:cNvSpPr>
                  <a:spLocks noChangeAspect="1" noEditPoints="1"/>
                </p:cNvSpPr>
                <p:nvPr/>
              </p:nvSpPr>
              <p:spPr bwMode="auto">
                <a:xfrm>
                  <a:off x="7585" y="9323"/>
                  <a:ext cx="286" cy="270"/>
                </a:xfrm>
                <a:custGeom>
                  <a:avLst/>
                  <a:gdLst>
                    <a:gd name="T0" fmla="*/ 30 w 38"/>
                    <a:gd name="T1" fmla="*/ 8 h 36"/>
                    <a:gd name="T2" fmla="*/ 143 w 38"/>
                    <a:gd name="T3" fmla="*/ 22 h 36"/>
                    <a:gd name="T4" fmla="*/ 135 w 38"/>
                    <a:gd name="T5" fmla="*/ 60 h 36"/>
                    <a:gd name="T6" fmla="*/ 23 w 38"/>
                    <a:gd name="T7" fmla="*/ 37 h 36"/>
                    <a:gd name="T8" fmla="*/ 30 w 38"/>
                    <a:gd name="T9" fmla="*/ 8 h 36"/>
                    <a:gd name="T10" fmla="*/ 143 w 38"/>
                    <a:gd name="T11" fmla="*/ 22 h 36"/>
                    <a:gd name="T12" fmla="*/ 256 w 38"/>
                    <a:gd name="T13" fmla="*/ 45 h 36"/>
                    <a:gd name="T14" fmla="*/ 248 w 38"/>
                    <a:gd name="T15" fmla="*/ 75 h 36"/>
                    <a:gd name="T16" fmla="*/ 135 w 38"/>
                    <a:gd name="T17" fmla="*/ 60 h 36"/>
                    <a:gd name="T18" fmla="*/ 143 w 38"/>
                    <a:gd name="T19" fmla="*/ 22 h 36"/>
                    <a:gd name="T20" fmla="*/ 256 w 38"/>
                    <a:gd name="T21" fmla="*/ 45 h 36"/>
                    <a:gd name="T22" fmla="*/ 286 w 38"/>
                    <a:gd name="T23" fmla="*/ 45 h 36"/>
                    <a:gd name="T24" fmla="*/ 263 w 38"/>
                    <a:gd name="T25" fmla="*/ 75 h 36"/>
                    <a:gd name="T26" fmla="*/ 248 w 38"/>
                    <a:gd name="T27" fmla="*/ 60 h 36"/>
                    <a:gd name="T28" fmla="*/ 256 w 38"/>
                    <a:gd name="T29" fmla="*/ 45 h 36"/>
                    <a:gd name="T30" fmla="*/ 263 w 38"/>
                    <a:gd name="T31" fmla="*/ 75 h 36"/>
                    <a:gd name="T32" fmla="*/ 188 w 38"/>
                    <a:gd name="T33" fmla="*/ 157 h 36"/>
                    <a:gd name="T34" fmla="*/ 166 w 38"/>
                    <a:gd name="T35" fmla="*/ 135 h 36"/>
                    <a:gd name="T36" fmla="*/ 233 w 38"/>
                    <a:gd name="T37" fmla="*/ 52 h 36"/>
                    <a:gd name="T38" fmla="*/ 263 w 38"/>
                    <a:gd name="T39" fmla="*/ 75 h 36"/>
                    <a:gd name="T40" fmla="*/ 188 w 38"/>
                    <a:gd name="T41" fmla="*/ 157 h 36"/>
                    <a:gd name="T42" fmla="*/ 120 w 38"/>
                    <a:gd name="T43" fmla="*/ 248 h 36"/>
                    <a:gd name="T44" fmla="*/ 90 w 38"/>
                    <a:gd name="T45" fmla="*/ 217 h 36"/>
                    <a:gd name="T46" fmla="*/ 166 w 38"/>
                    <a:gd name="T47" fmla="*/ 135 h 36"/>
                    <a:gd name="T48" fmla="*/ 188 w 38"/>
                    <a:gd name="T49" fmla="*/ 157 h 36"/>
                    <a:gd name="T50" fmla="*/ 120 w 38"/>
                    <a:gd name="T51" fmla="*/ 248 h 36"/>
                    <a:gd name="T52" fmla="*/ 98 w 38"/>
                    <a:gd name="T53" fmla="*/ 270 h 36"/>
                    <a:gd name="T54" fmla="*/ 90 w 38"/>
                    <a:gd name="T55" fmla="*/ 240 h 36"/>
                    <a:gd name="T56" fmla="*/ 105 w 38"/>
                    <a:gd name="T57" fmla="*/ 232 h 36"/>
                    <a:gd name="T58" fmla="*/ 120 w 38"/>
                    <a:gd name="T59" fmla="*/ 248 h 36"/>
                    <a:gd name="T60" fmla="*/ 90 w 38"/>
                    <a:gd name="T61" fmla="*/ 240 h 36"/>
                    <a:gd name="T62" fmla="*/ 53 w 38"/>
                    <a:gd name="T63" fmla="*/ 135 h 36"/>
                    <a:gd name="T64" fmla="*/ 83 w 38"/>
                    <a:gd name="T65" fmla="*/ 120 h 36"/>
                    <a:gd name="T66" fmla="*/ 120 w 38"/>
                    <a:gd name="T67" fmla="*/ 225 h 36"/>
                    <a:gd name="T68" fmla="*/ 90 w 38"/>
                    <a:gd name="T69" fmla="*/ 240 h 36"/>
                    <a:gd name="T70" fmla="*/ 53 w 38"/>
                    <a:gd name="T71" fmla="*/ 135 h 36"/>
                    <a:gd name="T72" fmla="*/ 8 w 38"/>
                    <a:gd name="T73" fmla="*/ 30 h 36"/>
                    <a:gd name="T74" fmla="*/ 45 w 38"/>
                    <a:gd name="T75" fmla="*/ 15 h 36"/>
                    <a:gd name="T76" fmla="*/ 83 w 38"/>
                    <a:gd name="T77" fmla="*/ 120 h 36"/>
                    <a:gd name="T78" fmla="*/ 53 w 38"/>
                    <a:gd name="T79" fmla="*/ 135 h 36"/>
                    <a:gd name="T80" fmla="*/ 8 w 38"/>
                    <a:gd name="T81" fmla="*/ 30 h 36"/>
                    <a:gd name="T82" fmla="*/ 0 w 38"/>
                    <a:gd name="T83" fmla="*/ 0 h 36"/>
                    <a:gd name="T84" fmla="*/ 30 w 38"/>
                    <a:gd name="T85" fmla="*/ 8 h 36"/>
                    <a:gd name="T86" fmla="*/ 30 w 38"/>
                    <a:gd name="T87" fmla="*/ 22 h 36"/>
                    <a:gd name="T88" fmla="*/ 8 w 38"/>
                    <a:gd name="T89" fmla="*/ 3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4" y="1"/>
                      </a:moveTo>
                      <a:lnTo>
                        <a:pt x="19" y="3"/>
                      </a:lnTo>
                      <a:lnTo>
                        <a:pt x="18" y="8"/>
                      </a:lnTo>
                      <a:lnTo>
                        <a:pt x="3" y="5"/>
                      </a:lnTo>
                      <a:lnTo>
                        <a:pt x="4" y="1"/>
                      </a:lnTo>
                      <a:close/>
                      <a:moveTo>
                        <a:pt x="19" y="3"/>
                      </a:moveTo>
                      <a:lnTo>
                        <a:pt x="34" y="6"/>
                      </a:lnTo>
                      <a:lnTo>
                        <a:pt x="33" y="10"/>
                      </a:lnTo>
                      <a:lnTo>
                        <a:pt x="18" y="8"/>
                      </a:lnTo>
                      <a:lnTo>
                        <a:pt x="19" y="3"/>
                      </a:lnTo>
                      <a:close/>
                      <a:moveTo>
                        <a:pt x="34" y="6"/>
                      </a:moveTo>
                      <a:lnTo>
                        <a:pt x="38" y="6"/>
                      </a:lnTo>
                      <a:lnTo>
                        <a:pt x="35" y="10"/>
                      </a:lnTo>
                      <a:lnTo>
                        <a:pt x="33" y="8"/>
                      </a:lnTo>
                      <a:lnTo>
                        <a:pt x="34" y="6"/>
                      </a:lnTo>
                      <a:close/>
                      <a:moveTo>
                        <a:pt x="35" y="10"/>
                      </a:moveTo>
                      <a:lnTo>
                        <a:pt x="25" y="21"/>
                      </a:lnTo>
                      <a:lnTo>
                        <a:pt x="22" y="18"/>
                      </a:lnTo>
                      <a:lnTo>
                        <a:pt x="31" y="7"/>
                      </a:lnTo>
                      <a:lnTo>
                        <a:pt x="35" y="10"/>
                      </a:lnTo>
                      <a:close/>
                      <a:moveTo>
                        <a:pt x="25" y="21"/>
                      </a:moveTo>
                      <a:lnTo>
                        <a:pt x="16" y="33"/>
                      </a:lnTo>
                      <a:lnTo>
                        <a:pt x="12" y="29"/>
                      </a:lnTo>
                      <a:lnTo>
                        <a:pt x="22" y="18"/>
                      </a:lnTo>
                      <a:lnTo>
                        <a:pt x="25" y="21"/>
                      </a:lnTo>
                      <a:close/>
                      <a:moveTo>
                        <a:pt x="16" y="33"/>
                      </a:moveTo>
                      <a:lnTo>
                        <a:pt x="13" y="36"/>
                      </a:lnTo>
                      <a:lnTo>
                        <a:pt x="12" y="32"/>
                      </a:lnTo>
                      <a:lnTo>
                        <a:pt x="14" y="31"/>
                      </a:lnTo>
                      <a:lnTo>
                        <a:pt x="16" y="33"/>
                      </a:lnTo>
                      <a:close/>
                      <a:moveTo>
                        <a:pt x="12" y="32"/>
                      </a:moveTo>
                      <a:lnTo>
                        <a:pt x="7" y="18"/>
                      </a:lnTo>
                      <a:lnTo>
                        <a:pt x="11" y="16"/>
                      </a:lnTo>
                      <a:lnTo>
                        <a:pt x="16" y="30"/>
                      </a:lnTo>
                      <a:lnTo>
                        <a:pt x="12" y="32"/>
                      </a:lnTo>
                      <a:close/>
                      <a:moveTo>
                        <a:pt x="7" y="18"/>
                      </a:moveTo>
                      <a:lnTo>
                        <a:pt x="1" y="4"/>
                      </a:lnTo>
                      <a:lnTo>
                        <a:pt x="6" y="2"/>
                      </a:lnTo>
                      <a:lnTo>
                        <a:pt x="11" y="16"/>
                      </a:lnTo>
                      <a:lnTo>
                        <a:pt x="7" y="18"/>
                      </a:lnTo>
                      <a:close/>
                      <a:moveTo>
                        <a:pt x="1" y="4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53" name="Freeform 268"/>
                <p:cNvSpPr>
                  <a:spLocks noChangeAspect="1"/>
                </p:cNvSpPr>
                <p:nvPr/>
              </p:nvSpPr>
              <p:spPr bwMode="auto">
                <a:xfrm>
                  <a:off x="5565" y="10516"/>
                  <a:ext cx="443" cy="420"/>
                </a:xfrm>
                <a:custGeom>
                  <a:avLst/>
                  <a:gdLst>
                    <a:gd name="T0" fmla="*/ 0 w 59"/>
                    <a:gd name="T1" fmla="*/ 420 h 56"/>
                    <a:gd name="T2" fmla="*/ 225 w 59"/>
                    <a:gd name="T3" fmla="*/ 383 h 56"/>
                    <a:gd name="T4" fmla="*/ 443 w 59"/>
                    <a:gd name="T5" fmla="*/ 338 h 56"/>
                    <a:gd name="T6" fmla="*/ 300 w 59"/>
                    <a:gd name="T7" fmla="*/ 165 h 56"/>
                    <a:gd name="T8" fmla="*/ 158 w 59"/>
                    <a:gd name="T9" fmla="*/ 0 h 56"/>
                    <a:gd name="T10" fmla="*/ 75 w 59"/>
                    <a:gd name="T11" fmla="*/ 210 h 56"/>
                    <a:gd name="T12" fmla="*/ 0 w 59"/>
                    <a:gd name="T13" fmla="*/ 42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0" y="56"/>
                      </a:moveTo>
                      <a:lnTo>
                        <a:pt x="30" y="51"/>
                      </a:lnTo>
                      <a:lnTo>
                        <a:pt x="59" y="45"/>
                      </a:lnTo>
                      <a:lnTo>
                        <a:pt x="40" y="22"/>
                      </a:lnTo>
                      <a:lnTo>
                        <a:pt x="21" y="0"/>
                      </a:lnTo>
                      <a:lnTo>
                        <a:pt x="10" y="28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54" name="Freeform 269"/>
                <p:cNvSpPr>
                  <a:spLocks noChangeAspect="1" noEditPoints="1"/>
                </p:cNvSpPr>
                <p:nvPr/>
              </p:nvSpPr>
              <p:spPr bwMode="auto">
                <a:xfrm>
                  <a:off x="5535" y="10479"/>
                  <a:ext cx="511" cy="480"/>
                </a:xfrm>
                <a:custGeom>
                  <a:avLst/>
                  <a:gdLst>
                    <a:gd name="T0" fmla="*/ 30 w 68"/>
                    <a:gd name="T1" fmla="*/ 435 h 64"/>
                    <a:gd name="T2" fmla="*/ 248 w 68"/>
                    <a:gd name="T3" fmla="*/ 397 h 64"/>
                    <a:gd name="T4" fmla="*/ 256 w 68"/>
                    <a:gd name="T5" fmla="*/ 435 h 64"/>
                    <a:gd name="T6" fmla="*/ 38 w 68"/>
                    <a:gd name="T7" fmla="*/ 472 h 64"/>
                    <a:gd name="T8" fmla="*/ 30 w 68"/>
                    <a:gd name="T9" fmla="*/ 435 h 64"/>
                    <a:gd name="T10" fmla="*/ 248 w 68"/>
                    <a:gd name="T11" fmla="*/ 397 h 64"/>
                    <a:gd name="T12" fmla="*/ 473 w 68"/>
                    <a:gd name="T13" fmla="*/ 360 h 64"/>
                    <a:gd name="T14" fmla="*/ 473 w 68"/>
                    <a:gd name="T15" fmla="*/ 397 h 64"/>
                    <a:gd name="T16" fmla="*/ 256 w 68"/>
                    <a:gd name="T17" fmla="*/ 435 h 64"/>
                    <a:gd name="T18" fmla="*/ 248 w 68"/>
                    <a:gd name="T19" fmla="*/ 397 h 64"/>
                    <a:gd name="T20" fmla="*/ 488 w 68"/>
                    <a:gd name="T21" fmla="*/ 367 h 64"/>
                    <a:gd name="T22" fmla="*/ 511 w 68"/>
                    <a:gd name="T23" fmla="*/ 390 h 64"/>
                    <a:gd name="T24" fmla="*/ 473 w 68"/>
                    <a:gd name="T25" fmla="*/ 397 h 64"/>
                    <a:gd name="T26" fmla="*/ 473 w 68"/>
                    <a:gd name="T27" fmla="*/ 375 h 64"/>
                    <a:gd name="T28" fmla="*/ 488 w 68"/>
                    <a:gd name="T29" fmla="*/ 367 h 64"/>
                    <a:gd name="T30" fmla="*/ 458 w 68"/>
                    <a:gd name="T31" fmla="*/ 390 h 64"/>
                    <a:gd name="T32" fmla="*/ 316 w 68"/>
                    <a:gd name="T33" fmla="*/ 217 h 64"/>
                    <a:gd name="T34" fmla="*/ 346 w 68"/>
                    <a:gd name="T35" fmla="*/ 195 h 64"/>
                    <a:gd name="T36" fmla="*/ 488 w 68"/>
                    <a:gd name="T37" fmla="*/ 367 h 64"/>
                    <a:gd name="T38" fmla="*/ 458 w 68"/>
                    <a:gd name="T39" fmla="*/ 390 h 64"/>
                    <a:gd name="T40" fmla="*/ 316 w 68"/>
                    <a:gd name="T41" fmla="*/ 217 h 64"/>
                    <a:gd name="T42" fmla="*/ 173 w 68"/>
                    <a:gd name="T43" fmla="*/ 45 h 64"/>
                    <a:gd name="T44" fmla="*/ 195 w 68"/>
                    <a:gd name="T45" fmla="*/ 22 h 64"/>
                    <a:gd name="T46" fmla="*/ 346 w 68"/>
                    <a:gd name="T47" fmla="*/ 195 h 64"/>
                    <a:gd name="T48" fmla="*/ 316 w 68"/>
                    <a:gd name="T49" fmla="*/ 217 h 64"/>
                    <a:gd name="T50" fmla="*/ 165 w 68"/>
                    <a:gd name="T51" fmla="*/ 30 h 64"/>
                    <a:gd name="T52" fmla="*/ 180 w 68"/>
                    <a:gd name="T53" fmla="*/ 0 h 64"/>
                    <a:gd name="T54" fmla="*/ 195 w 68"/>
                    <a:gd name="T55" fmla="*/ 22 h 64"/>
                    <a:gd name="T56" fmla="*/ 188 w 68"/>
                    <a:gd name="T57" fmla="*/ 37 h 64"/>
                    <a:gd name="T58" fmla="*/ 165 w 68"/>
                    <a:gd name="T59" fmla="*/ 30 h 64"/>
                    <a:gd name="T60" fmla="*/ 203 w 68"/>
                    <a:gd name="T61" fmla="*/ 37 h 64"/>
                    <a:gd name="T62" fmla="*/ 128 w 68"/>
                    <a:gd name="T63" fmla="*/ 247 h 64"/>
                    <a:gd name="T64" fmla="*/ 90 w 68"/>
                    <a:gd name="T65" fmla="*/ 240 h 64"/>
                    <a:gd name="T66" fmla="*/ 165 w 68"/>
                    <a:gd name="T67" fmla="*/ 30 h 64"/>
                    <a:gd name="T68" fmla="*/ 203 w 68"/>
                    <a:gd name="T69" fmla="*/ 37 h 64"/>
                    <a:gd name="T70" fmla="*/ 128 w 68"/>
                    <a:gd name="T71" fmla="*/ 247 h 64"/>
                    <a:gd name="T72" fmla="*/ 45 w 68"/>
                    <a:gd name="T73" fmla="*/ 465 h 64"/>
                    <a:gd name="T74" fmla="*/ 15 w 68"/>
                    <a:gd name="T75" fmla="*/ 450 h 64"/>
                    <a:gd name="T76" fmla="*/ 90 w 68"/>
                    <a:gd name="T77" fmla="*/ 240 h 64"/>
                    <a:gd name="T78" fmla="*/ 128 w 68"/>
                    <a:gd name="T79" fmla="*/ 247 h 64"/>
                    <a:gd name="T80" fmla="*/ 38 w 68"/>
                    <a:gd name="T81" fmla="*/ 472 h 64"/>
                    <a:gd name="T82" fmla="*/ 0 w 68"/>
                    <a:gd name="T83" fmla="*/ 480 h 64"/>
                    <a:gd name="T84" fmla="*/ 15 w 68"/>
                    <a:gd name="T85" fmla="*/ 450 h 64"/>
                    <a:gd name="T86" fmla="*/ 30 w 68"/>
                    <a:gd name="T87" fmla="*/ 457 h 64"/>
                    <a:gd name="T88" fmla="*/ 38 w 68"/>
                    <a:gd name="T89" fmla="*/ 472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8"/>
                    <a:gd name="T136" fmla="*/ 0 h 64"/>
                    <a:gd name="T137" fmla="*/ 68 w 68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8" h="64">
                      <a:moveTo>
                        <a:pt x="4" y="58"/>
                      </a:moveTo>
                      <a:lnTo>
                        <a:pt x="33" y="53"/>
                      </a:lnTo>
                      <a:lnTo>
                        <a:pt x="34" y="58"/>
                      </a:lnTo>
                      <a:lnTo>
                        <a:pt x="5" y="63"/>
                      </a:lnTo>
                      <a:lnTo>
                        <a:pt x="4" y="58"/>
                      </a:lnTo>
                      <a:close/>
                      <a:moveTo>
                        <a:pt x="33" y="53"/>
                      </a:moveTo>
                      <a:lnTo>
                        <a:pt x="63" y="48"/>
                      </a:lnTo>
                      <a:lnTo>
                        <a:pt x="63" y="53"/>
                      </a:lnTo>
                      <a:lnTo>
                        <a:pt x="34" y="58"/>
                      </a:lnTo>
                      <a:lnTo>
                        <a:pt x="33" y="53"/>
                      </a:lnTo>
                      <a:close/>
                      <a:moveTo>
                        <a:pt x="65" y="49"/>
                      </a:moveTo>
                      <a:lnTo>
                        <a:pt x="68" y="52"/>
                      </a:lnTo>
                      <a:lnTo>
                        <a:pt x="63" y="53"/>
                      </a:lnTo>
                      <a:lnTo>
                        <a:pt x="63" y="50"/>
                      </a:lnTo>
                      <a:lnTo>
                        <a:pt x="65" y="49"/>
                      </a:lnTo>
                      <a:close/>
                      <a:moveTo>
                        <a:pt x="61" y="52"/>
                      </a:moveTo>
                      <a:lnTo>
                        <a:pt x="42" y="29"/>
                      </a:lnTo>
                      <a:lnTo>
                        <a:pt x="46" y="26"/>
                      </a:lnTo>
                      <a:lnTo>
                        <a:pt x="65" y="49"/>
                      </a:lnTo>
                      <a:lnTo>
                        <a:pt x="61" y="52"/>
                      </a:lnTo>
                      <a:close/>
                      <a:moveTo>
                        <a:pt x="42" y="29"/>
                      </a:moveTo>
                      <a:lnTo>
                        <a:pt x="23" y="6"/>
                      </a:lnTo>
                      <a:lnTo>
                        <a:pt x="26" y="3"/>
                      </a:lnTo>
                      <a:lnTo>
                        <a:pt x="46" y="26"/>
                      </a:lnTo>
                      <a:lnTo>
                        <a:pt x="42" y="29"/>
                      </a:lnTo>
                      <a:close/>
                      <a:moveTo>
                        <a:pt x="22" y="4"/>
                      </a:moveTo>
                      <a:lnTo>
                        <a:pt x="24" y="0"/>
                      </a:lnTo>
                      <a:lnTo>
                        <a:pt x="26" y="3"/>
                      </a:lnTo>
                      <a:lnTo>
                        <a:pt x="25" y="5"/>
                      </a:lnTo>
                      <a:lnTo>
                        <a:pt x="22" y="4"/>
                      </a:lnTo>
                      <a:close/>
                      <a:moveTo>
                        <a:pt x="27" y="5"/>
                      </a:moveTo>
                      <a:lnTo>
                        <a:pt x="17" y="33"/>
                      </a:lnTo>
                      <a:lnTo>
                        <a:pt x="12" y="32"/>
                      </a:lnTo>
                      <a:lnTo>
                        <a:pt x="22" y="4"/>
                      </a:lnTo>
                      <a:lnTo>
                        <a:pt x="27" y="5"/>
                      </a:lnTo>
                      <a:close/>
                      <a:moveTo>
                        <a:pt x="17" y="33"/>
                      </a:moveTo>
                      <a:lnTo>
                        <a:pt x="6" y="62"/>
                      </a:lnTo>
                      <a:lnTo>
                        <a:pt x="2" y="60"/>
                      </a:lnTo>
                      <a:lnTo>
                        <a:pt x="12" y="32"/>
                      </a:lnTo>
                      <a:lnTo>
                        <a:pt x="17" y="33"/>
                      </a:lnTo>
                      <a:close/>
                      <a:moveTo>
                        <a:pt x="5" y="63"/>
                      </a:moveTo>
                      <a:lnTo>
                        <a:pt x="0" y="64"/>
                      </a:lnTo>
                      <a:lnTo>
                        <a:pt x="2" y="60"/>
                      </a:lnTo>
                      <a:lnTo>
                        <a:pt x="4" y="61"/>
                      </a:lnTo>
                      <a:lnTo>
                        <a:pt x="5" y="63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55" name="Freeform 270"/>
                <p:cNvSpPr>
                  <a:spLocks noChangeAspect="1"/>
                </p:cNvSpPr>
                <p:nvPr/>
              </p:nvSpPr>
              <p:spPr bwMode="auto">
                <a:xfrm>
                  <a:off x="5663" y="10884"/>
                  <a:ext cx="225" cy="210"/>
                </a:xfrm>
                <a:custGeom>
                  <a:avLst/>
                  <a:gdLst>
                    <a:gd name="T0" fmla="*/ 225 w 30"/>
                    <a:gd name="T1" fmla="*/ 0 h 28"/>
                    <a:gd name="T2" fmla="*/ 113 w 30"/>
                    <a:gd name="T3" fmla="*/ 15 h 28"/>
                    <a:gd name="T4" fmla="*/ 0 w 30"/>
                    <a:gd name="T5" fmla="*/ 38 h 28"/>
                    <a:gd name="T6" fmla="*/ 75 w 30"/>
                    <a:gd name="T7" fmla="*/ 120 h 28"/>
                    <a:gd name="T8" fmla="*/ 150 w 30"/>
                    <a:gd name="T9" fmla="*/ 210 h 28"/>
                    <a:gd name="T10" fmla="*/ 188 w 30"/>
                    <a:gd name="T11" fmla="*/ 105 h 28"/>
                    <a:gd name="T12" fmla="*/ 225 w 30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30" y="0"/>
                      </a:moveTo>
                      <a:lnTo>
                        <a:pt x="15" y="2"/>
                      </a:lnTo>
                      <a:lnTo>
                        <a:pt x="0" y="5"/>
                      </a:lnTo>
                      <a:lnTo>
                        <a:pt x="10" y="16"/>
                      </a:lnTo>
                      <a:lnTo>
                        <a:pt x="20" y="28"/>
                      </a:lnTo>
                      <a:lnTo>
                        <a:pt x="25" y="14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56" name="Freeform 271"/>
                <p:cNvSpPr>
                  <a:spLocks noChangeAspect="1" noEditPoints="1"/>
                </p:cNvSpPr>
                <p:nvPr/>
              </p:nvSpPr>
              <p:spPr bwMode="auto">
                <a:xfrm>
                  <a:off x="5633" y="10854"/>
                  <a:ext cx="285" cy="270"/>
                </a:xfrm>
                <a:custGeom>
                  <a:avLst/>
                  <a:gdLst>
                    <a:gd name="T0" fmla="*/ 255 w 38"/>
                    <a:gd name="T1" fmla="*/ 45 h 36"/>
                    <a:gd name="T2" fmla="*/ 150 w 38"/>
                    <a:gd name="T3" fmla="*/ 68 h 36"/>
                    <a:gd name="T4" fmla="*/ 143 w 38"/>
                    <a:gd name="T5" fmla="*/ 30 h 36"/>
                    <a:gd name="T6" fmla="*/ 248 w 38"/>
                    <a:gd name="T7" fmla="*/ 8 h 36"/>
                    <a:gd name="T8" fmla="*/ 255 w 38"/>
                    <a:gd name="T9" fmla="*/ 45 h 36"/>
                    <a:gd name="T10" fmla="*/ 150 w 38"/>
                    <a:gd name="T11" fmla="*/ 68 h 36"/>
                    <a:gd name="T12" fmla="*/ 37 w 38"/>
                    <a:gd name="T13" fmla="*/ 82 h 36"/>
                    <a:gd name="T14" fmla="*/ 30 w 38"/>
                    <a:gd name="T15" fmla="*/ 45 h 36"/>
                    <a:gd name="T16" fmla="*/ 143 w 38"/>
                    <a:gd name="T17" fmla="*/ 30 h 36"/>
                    <a:gd name="T18" fmla="*/ 150 w 38"/>
                    <a:gd name="T19" fmla="*/ 68 h 36"/>
                    <a:gd name="T20" fmla="*/ 22 w 38"/>
                    <a:gd name="T21" fmla="*/ 75 h 36"/>
                    <a:gd name="T22" fmla="*/ 0 w 38"/>
                    <a:gd name="T23" fmla="*/ 52 h 36"/>
                    <a:gd name="T24" fmla="*/ 30 w 38"/>
                    <a:gd name="T25" fmla="*/ 45 h 36"/>
                    <a:gd name="T26" fmla="*/ 30 w 38"/>
                    <a:gd name="T27" fmla="*/ 68 h 36"/>
                    <a:gd name="T28" fmla="*/ 22 w 38"/>
                    <a:gd name="T29" fmla="*/ 75 h 36"/>
                    <a:gd name="T30" fmla="*/ 45 w 38"/>
                    <a:gd name="T31" fmla="*/ 52 h 36"/>
                    <a:gd name="T32" fmla="*/ 120 w 38"/>
                    <a:gd name="T33" fmla="*/ 142 h 36"/>
                    <a:gd name="T34" fmla="*/ 90 w 38"/>
                    <a:gd name="T35" fmla="*/ 165 h 36"/>
                    <a:gd name="T36" fmla="*/ 22 w 38"/>
                    <a:gd name="T37" fmla="*/ 75 h 36"/>
                    <a:gd name="T38" fmla="*/ 45 w 38"/>
                    <a:gd name="T39" fmla="*/ 52 h 36"/>
                    <a:gd name="T40" fmla="*/ 120 w 38"/>
                    <a:gd name="T41" fmla="*/ 142 h 36"/>
                    <a:gd name="T42" fmla="*/ 195 w 38"/>
                    <a:gd name="T43" fmla="*/ 225 h 36"/>
                    <a:gd name="T44" fmla="*/ 165 w 38"/>
                    <a:gd name="T45" fmla="*/ 248 h 36"/>
                    <a:gd name="T46" fmla="*/ 90 w 38"/>
                    <a:gd name="T47" fmla="*/ 165 h 36"/>
                    <a:gd name="T48" fmla="*/ 120 w 38"/>
                    <a:gd name="T49" fmla="*/ 142 h 36"/>
                    <a:gd name="T50" fmla="*/ 195 w 38"/>
                    <a:gd name="T51" fmla="*/ 240 h 36"/>
                    <a:gd name="T52" fmla="*/ 187 w 38"/>
                    <a:gd name="T53" fmla="*/ 270 h 36"/>
                    <a:gd name="T54" fmla="*/ 165 w 38"/>
                    <a:gd name="T55" fmla="*/ 248 h 36"/>
                    <a:gd name="T56" fmla="*/ 180 w 38"/>
                    <a:gd name="T57" fmla="*/ 240 h 36"/>
                    <a:gd name="T58" fmla="*/ 195 w 38"/>
                    <a:gd name="T59" fmla="*/ 240 h 36"/>
                    <a:gd name="T60" fmla="*/ 157 w 38"/>
                    <a:gd name="T61" fmla="*/ 232 h 36"/>
                    <a:gd name="T62" fmla="*/ 202 w 38"/>
                    <a:gd name="T63" fmla="*/ 128 h 36"/>
                    <a:gd name="T64" fmla="*/ 232 w 38"/>
                    <a:gd name="T65" fmla="*/ 135 h 36"/>
                    <a:gd name="T66" fmla="*/ 195 w 38"/>
                    <a:gd name="T67" fmla="*/ 240 h 36"/>
                    <a:gd name="T68" fmla="*/ 157 w 38"/>
                    <a:gd name="T69" fmla="*/ 232 h 36"/>
                    <a:gd name="T70" fmla="*/ 202 w 38"/>
                    <a:gd name="T71" fmla="*/ 128 h 36"/>
                    <a:gd name="T72" fmla="*/ 240 w 38"/>
                    <a:gd name="T73" fmla="*/ 22 h 36"/>
                    <a:gd name="T74" fmla="*/ 270 w 38"/>
                    <a:gd name="T75" fmla="*/ 30 h 36"/>
                    <a:gd name="T76" fmla="*/ 232 w 38"/>
                    <a:gd name="T77" fmla="*/ 135 h 36"/>
                    <a:gd name="T78" fmla="*/ 202 w 38"/>
                    <a:gd name="T79" fmla="*/ 128 h 36"/>
                    <a:gd name="T80" fmla="*/ 248 w 38"/>
                    <a:gd name="T81" fmla="*/ 8 h 36"/>
                    <a:gd name="T82" fmla="*/ 285 w 38"/>
                    <a:gd name="T83" fmla="*/ 0 h 36"/>
                    <a:gd name="T84" fmla="*/ 270 w 38"/>
                    <a:gd name="T85" fmla="*/ 30 h 36"/>
                    <a:gd name="T86" fmla="*/ 255 w 38"/>
                    <a:gd name="T87" fmla="*/ 30 h 36"/>
                    <a:gd name="T88" fmla="*/ 248 w 38"/>
                    <a:gd name="T89" fmla="*/ 8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34" y="6"/>
                      </a:moveTo>
                      <a:lnTo>
                        <a:pt x="20" y="9"/>
                      </a:lnTo>
                      <a:lnTo>
                        <a:pt x="19" y="4"/>
                      </a:lnTo>
                      <a:lnTo>
                        <a:pt x="33" y="1"/>
                      </a:lnTo>
                      <a:lnTo>
                        <a:pt x="34" y="6"/>
                      </a:lnTo>
                      <a:close/>
                      <a:moveTo>
                        <a:pt x="20" y="9"/>
                      </a:moveTo>
                      <a:lnTo>
                        <a:pt x="5" y="11"/>
                      </a:lnTo>
                      <a:lnTo>
                        <a:pt x="4" y="6"/>
                      </a:lnTo>
                      <a:lnTo>
                        <a:pt x="19" y="4"/>
                      </a:lnTo>
                      <a:lnTo>
                        <a:pt x="20" y="9"/>
                      </a:lnTo>
                      <a:close/>
                      <a:moveTo>
                        <a:pt x="3" y="10"/>
                      </a:moveTo>
                      <a:lnTo>
                        <a:pt x="0" y="7"/>
                      </a:lnTo>
                      <a:lnTo>
                        <a:pt x="4" y="6"/>
                      </a:lnTo>
                      <a:lnTo>
                        <a:pt x="4" y="9"/>
                      </a:lnTo>
                      <a:lnTo>
                        <a:pt x="3" y="10"/>
                      </a:lnTo>
                      <a:close/>
                      <a:moveTo>
                        <a:pt x="6" y="7"/>
                      </a:moveTo>
                      <a:lnTo>
                        <a:pt x="16" y="19"/>
                      </a:lnTo>
                      <a:lnTo>
                        <a:pt x="12" y="22"/>
                      </a:lnTo>
                      <a:lnTo>
                        <a:pt x="3" y="10"/>
                      </a:lnTo>
                      <a:lnTo>
                        <a:pt x="6" y="7"/>
                      </a:lnTo>
                      <a:close/>
                      <a:moveTo>
                        <a:pt x="16" y="19"/>
                      </a:moveTo>
                      <a:lnTo>
                        <a:pt x="26" y="30"/>
                      </a:lnTo>
                      <a:lnTo>
                        <a:pt x="22" y="33"/>
                      </a:lnTo>
                      <a:lnTo>
                        <a:pt x="12" y="22"/>
                      </a:lnTo>
                      <a:lnTo>
                        <a:pt x="16" y="19"/>
                      </a:lnTo>
                      <a:close/>
                      <a:moveTo>
                        <a:pt x="26" y="32"/>
                      </a:moveTo>
                      <a:lnTo>
                        <a:pt x="25" y="36"/>
                      </a:lnTo>
                      <a:lnTo>
                        <a:pt x="22" y="33"/>
                      </a:lnTo>
                      <a:lnTo>
                        <a:pt x="24" y="32"/>
                      </a:lnTo>
                      <a:lnTo>
                        <a:pt x="26" y="32"/>
                      </a:lnTo>
                      <a:close/>
                      <a:moveTo>
                        <a:pt x="21" y="31"/>
                      </a:moveTo>
                      <a:lnTo>
                        <a:pt x="27" y="17"/>
                      </a:lnTo>
                      <a:lnTo>
                        <a:pt x="31" y="18"/>
                      </a:lnTo>
                      <a:lnTo>
                        <a:pt x="26" y="32"/>
                      </a:lnTo>
                      <a:lnTo>
                        <a:pt x="21" y="31"/>
                      </a:lnTo>
                      <a:close/>
                      <a:moveTo>
                        <a:pt x="27" y="17"/>
                      </a:moveTo>
                      <a:lnTo>
                        <a:pt x="32" y="3"/>
                      </a:lnTo>
                      <a:lnTo>
                        <a:pt x="36" y="4"/>
                      </a:lnTo>
                      <a:lnTo>
                        <a:pt x="31" y="18"/>
                      </a:lnTo>
                      <a:lnTo>
                        <a:pt x="27" y="17"/>
                      </a:lnTo>
                      <a:close/>
                      <a:moveTo>
                        <a:pt x="33" y="1"/>
                      </a:moveTo>
                      <a:lnTo>
                        <a:pt x="38" y="0"/>
                      </a:lnTo>
                      <a:lnTo>
                        <a:pt x="36" y="4"/>
                      </a:lnTo>
                      <a:lnTo>
                        <a:pt x="34" y="4"/>
                      </a:lnTo>
                      <a:lnTo>
                        <a:pt x="33" y="1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57" name="Freeform 272"/>
                <p:cNvSpPr>
                  <a:spLocks noChangeAspect="1"/>
                </p:cNvSpPr>
                <p:nvPr/>
              </p:nvSpPr>
              <p:spPr bwMode="auto">
                <a:xfrm>
                  <a:off x="5460" y="10614"/>
                  <a:ext cx="225" cy="210"/>
                </a:xfrm>
                <a:custGeom>
                  <a:avLst/>
                  <a:gdLst>
                    <a:gd name="T0" fmla="*/ 225 w 30"/>
                    <a:gd name="T1" fmla="*/ 0 h 28"/>
                    <a:gd name="T2" fmla="*/ 113 w 30"/>
                    <a:gd name="T3" fmla="*/ 15 h 28"/>
                    <a:gd name="T4" fmla="*/ 0 w 30"/>
                    <a:gd name="T5" fmla="*/ 38 h 28"/>
                    <a:gd name="T6" fmla="*/ 75 w 30"/>
                    <a:gd name="T7" fmla="*/ 120 h 28"/>
                    <a:gd name="T8" fmla="*/ 150 w 30"/>
                    <a:gd name="T9" fmla="*/ 210 h 28"/>
                    <a:gd name="T10" fmla="*/ 188 w 30"/>
                    <a:gd name="T11" fmla="*/ 105 h 28"/>
                    <a:gd name="T12" fmla="*/ 225 w 30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30" y="0"/>
                      </a:moveTo>
                      <a:lnTo>
                        <a:pt x="15" y="2"/>
                      </a:lnTo>
                      <a:lnTo>
                        <a:pt x="0" y="5"/>
                      </a:lnTo>
                      <a:lnTo>
                        <a:pt x="10" y="16"/>
                      </a:lnTo>
                      <a:lnTo>
                        <a:pt x="20" y="28"/>
                      </a:lnTo>
                      <a:lnTo>
                        <a:pt x="25" y="14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58" name="Freeform 273"/>
                <p:cNvSpPr>
                  <a:spLocks noChangeAspect="1" noEditPoints="1"/>
                </p:cNvSpPr>
                <p:nvPr/>
              </p:nvSpPr>
              <p:spPr bwMode="auto">
                <a:xfrm>
                  <a:off x="5430" y="10584"/>
                  <a:ext cx="278" cy="270"/>
                </a:xfrm>
                <a:custGeom>
                  <a:avLst/>
                  <a:gdLst>
                    <a:gd name="T0" fmla="*/ 255 w 37"/>
                    <a:gd name="T1" fmla="*/ 45 h 36"/>
                    <a:gd name="T2" fmla="*/ 143 w 37"/>
                    <a:gd name="T3" fmla="*/ 68 h 36"/>
                    <a:gd name="T4" fmla="*/ 143 w 37"/>
                    <a:gd name="T5" fmla="*/ 30 h 36"/>
                    <a:gd name="T6" fmla="*/ 248 w 37"/>
                    <a:gd name="T7" fmla="*/ 8 h 36"/>
                    <a:gd name="T8" fmla="*/ 255 w 37"/>
                    <a:gd name="T9" fmla="*/ 45 h 36"/>
                    <a:gd name="T10" fmla="*/ 143 w 37"/>
                    <a:gd name="T11" fmla="*/ 68 h 36"/>
                    <a:gd name="T12" fmla="*/ 38 w 37"/>
                    <a:gd name="T13" fmla="*/ 82 h 36"/>
                    <a:gd name="T14" fmla="*/ 30 w 37"/>
                    <a:gd name="T15" fmla="*/ 45 h 36"/>
                    <a:gd name="T16" fmla="*/ 143 w 37"/>
                    <a:gd name="T17" fmla="*/ 30 h 36"/>
                    <a:gd name="T18" fmla="*/ 143 w 37"/>
                    <a:gd name="T19" fmla="*/ 68 h 36"/>
                    <a:gd name="T20" fmla="*/ 15 w 37"/>
                    <a:gd name="T21" fmla="*/ 75 h 36"/>
                    <a:gd name="T22" fmla="*/ 0 w 37"/>
                    <a:gd name="T23" fmla="*/ 52 h 36"/>
                    <a:gd name="T24" fmla="*/ 30 w 37"/>
                    <a:gd name="T25" fmla="*/ 45 h 36"/>
                    <a:gd name="T26" fmla="*/ 30 w 37"/>
                    <a:gd name="T27" fmla="*/ 68 h 36"/>
                    <a:gd name="T28" fmla="*/ 15 w 37"/>
                    <a:gd name="T29" fmla="*/ 75 h 36"/>
                    <a:gd name="T30" fmla="*/ 45 w 37"/>
                    <a:gd name="T31" fmla="*/ 52 h 36"/>
                    <a:gd name="T32" fmla="*/ 120 w 37"/>
                    <a:gd name="T33" fmla="*/ 142 h 36"/>
                    <a:gd name="T34" fmla="*/ 90 w 37"/>
                    <a:gd name="T35" fmla="*/ 165 h 36"/>
                    <a:gd name="T36" fmla="*/ 15 w 37"/>
                    <a:gd name="T37" fmla="*/ 75 h 36"/>
                    <a:gd name="T38" fmla="*/ 45 w 37"/>
                    <a:gd name="T39" fmla="*/ 52 h 36"/>
                    <a:gd name="T40" fmla="*/ 120 w 37"/>
                    <a:gd name="T41" fmla="*/ 142 h 36"/>
                    <a:gd name="T42" fmla="*/ 188 w 37"/>
                    <a:gd name="T43" fmla="*/ 225 h 36"/>
                    <a:gd name="T44" fmla="*/ 165 w 37"/>
                    <a:gd name="T45" fmla="*/ 248 h 36"/>
                    <a:gd name="T46" fmla="*/ 90 w 37"/>
                    <a:gd name="T47" fmla="*/ 165 h 36"/>
                    <a:gd name="T48" fmla="*/ 120 w 37"/>
                    <a:gd name="T49" fmla="*/ 142 h 36"/>
                    <a:gd name="T50" fmla="*/ 195 w 37"/>
                    <a:gd name="T51" fmla="*/ 240 h 36"/>
                    <a:gd name="T52" fmla="*/ 180 w 37"/>
                    <a:gd name="T53" fmla="*/ 270 h 36"/>
                    <a:gd name="T54" fmla="*/ 165 w 37"/>
                    <a:gd name="T55" fmla="*/ 248 h 36"/>
                    <a:gd name="T56" fmla="*/ 180 w 37"/>
                    <a:gd name="T57" fmla="*/ 240 h 36"/>
                    <a:gd name="T58" fmla="*/ 195 w 37"/>
                    <a:gd name="T59" fmla="*/ 240 h 36"/>
                    <a:gd name="T60" fmla="*/ 158 w 37"/>
                    <a:gd name="T61" fmla="*/ 232 h 36"/>
                    <a:gd name="T62" fmla="*/ 195 w 37"/>
                    <a:gd name="T63" fmla="*/ 128 h 36"/>
                    <a:gd name="T64" fmla="*/ 233 w 37"/>
                    <a:gd name="T65" fmla="*/ 135 h 36"/>
                    <a:gd name="T66" fmla="*/ 195 w 37"/>
                    <a:gd name="T67" fmla="*/ 240 h 36"/>
                    <a:gd name="T68" fmla="*/ 158 w 37"/>
                    <a:gd name="T69" fmla="*/ 232 h 36"/>
                    <a:gd name="T70" fmla="*/ 195 w 37"/>
                    <a:gd name="T71" fmla="*/ 128 h 36"/>
                    <a:gd name="T72" fmla="*/ 240 w 37"/>
                    <a:gd name="T73" fmla="*/ 22 h 36"/>
                    <a:gd name="T74" fmla="*/ 270 w 37"/>
                    <a:gd name="T75" fmla="*/ 30 h 36"/>
                    <a:gd name="T76" fmla="*/ 233 w 37"/>
                    <a:gd name="T77" fmla="*/ 135 h 36"/>
                    <a:gd name="T78" fmla="*/ 195 w 37"/>
                    <a:gd name="T79" fmla="*/ 128 h 36"/>
                    <a:gd name="T80" fmla="*/ 248 w 37"/>
                    <a:gd name="T81" fmla="*/ 8 h 36"/>
                    <a:gd name="T82" fmla="*/ 278 w 37"/>
                    <a:gd name="T83" fmla="*/ 0 h 36"/>
                    <a:gd name="T84" fmla="*/ 270 w 37"/>
                    <a:gd name="T85" fmla="*/ 30 h 36"/>
                    <a:gd name="T86" fmla="*/ 255 w 37"/>
                    <a:gd name="T87" fmla="*/ 30 h 36"/>
                    <a:gd name="T88" fmla="*/ 248 w 37"/>
                    <a:gd name="T89" fmla="*/ 8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7"/>
                    <a:gd name="T136" fmla="*/ 0 h 36"/>
                    <a:gd name="T137" fmla="*/ 37 w 37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7" h="36">
                      <a:moveTo>
                        <a:pt x="34" y="6"/>
                      </a:moveTo>
                      <a:lnTo>
                        <a:pt x="19" y="9"/>
                      </a:lnTo>
                      <a:lnTo>
                        <a:pt x="19" y="4"/>
                      </a:lnTo>
                      <a:lnTo>
                        <a:pt x="33" y="1"/>
                      </a:lnTo>
                      <a:lnTo>
                        <a:pt x="34" y="6"/>
                      </a:lnTo>
                      <a:close/>
                      <a:moveTo>
                        <a:pt x="19" y="9"/>
                      </a:moveTo>
                      <a:lnTo>
                        <a:pt x="5" y="11"/>
                      </a:lnTo>
                      <a:lnTo>
                        <a:pt x="4" y="6"/>
                      </a:lnTo>
                      <a:lnTo>
                        <a:pt x="19" y="4"/>
                      </a:lnTo>
                      <a:lnTo>
                        <a:pt x="19" y="9"/>
                      </a:lnTo>
                      <a:close/>
                      <a:moveTo>
                        <a:pt x="2" y="10"/>
                      </a:moveTo>
                      <a:lnTo>
                        <a:pt x="0" y="7"/>
                      </a:lnTo>
                      <a:lnTo>
                        <a:pt x="4" y="6"/>
                      </a:lnTo>
                      <a:lnTo>
                        <a:pt x="4" y="9"/>
                      </a:lnTo>
                      <a:lnTo>
                        <a:pt x="2" y="10"/>
                      </a:lnTo>
                      <a:close/>
                      <a:moveTo>
                        <a:pt x="6" y="7"/>
                      </a:moveTo>
                      <a:lnTo>
                        <a:pt x="16" y="19"/>
                      </a:lnTo>
                      <a:lnTo>
                        <a:pt x="12" y="22"/>
                      </a:lnTo>
                      <a:lnTo>
                        <a:pt x="2" y="10"/>
                      </a:lnTo>
                      <a:lnTo>
                        <a:pt x="6" y="7"/>
                      </a:lnTo>
                      <a:close/>
                      <a:moveTo>
                        <a:pt x="16" y="19"/>
                      </a:moveTo>
                      <a:lnTo>
                        <a:pt x="25" y="30"/>
                      </a:lnTo>
                      <a:lnTo>
                        <a:pt x="22" y="33"/>
                      </a:lnTo>
                      <a:lnTo>
                        <a:pt x="12" y="22"/>
                      </a:lnTo>
                      <a:lnTo>
                        <a:pt x="16" y="19"/>
                      </a:lnTo>
                      <a:close/>
                      <a:moveTo>
                        <a:pt x="26" y="32"/>
                      </a:moveTo>
                      <a:lnTo>
                        <a:pt x="24" y="36"/>
                      </a:lnTo>
                      <a:lnTo>
                        <a:pt x="22" y="33"/>
                      </a:lnTo>
                      <a:lnTo>
                        <a:pt x="24" y="32"/>
                      </a:lnTo>
                      <a:lnTo>
                        <a:pt x="26" y="32"/>
                      </a:lnTo>
                      <a:close/>
                      <a:moveTo>
                        <a:pt x="21" y="31"/>
                      </a:moveTo>
                      <a:lnTo>
                        <a:pt x="26" y="17"/>
                      </a:lnTo>
                      <a:lnTo>
                        <a:pt x="31" y="18"/>
                      </a:lnTo>
                      <a:lnTo>
                        <a:pt x="26" y="32"/>
                      </a:lnTo>
                      <a:lnTo>
                        <a:pt x="21" y="31"/>
                      </a:lnTo>
                      <a:close/>
                      <a:moveTo>
                        <a:pt x="26" y="17"/>
                      </a:moveTo>
                      <a:lnTo>
                        <a:pt x="32" y="3"/>
                      </a:lnTo>
                      <a:lnTo>
                        <a:pt x="36" y="4"/>
                      </a:lnTo>
                      <a:lnTo>
                        <a:pt x="31" y="18"/>
                      </a:lnTo>
                      <a:lnTo>
                        <a:pt x="26" y="17"/>
                      </a:lnTo>
                      <a:close/>
                      <a:moveTo>
                        <a:pt x="33" y="1"/>
                      </a:moveTo>
                      <a:lnTo>
                        <a:pt x="37" y="0"/>
                      </a:lnTo>
                      <a:lnTo>
                        <a:pt x="36" y="4"/>
                      </a:lnTo>
                      <a:lnTo>
                        <a:pt x="34" y="4"/>
                      </a:lnTo>
                      <a:lnTo>
                        <a:pt x="33" y="1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59" name="Freeform 274"/>
                <p:cNvSpPr>
                  <a:spLocks noChangeAspect="1"/>
                </p:cNvSpPr>
                <p:nvPr/>
              </p:nvSpPr>
              <p:spPr bwMode="auto">
                <a:xfrm>
                  <a:off x="4716" y="9698"/>
                  <a:ext cx="887" cy="841"/>
                </a:xfrm>
                <a:custGeom>
                  <a:avLst/>
                  <a:gdLst>
                    <a:gd name="T0" fmla="*/ 0 w 118"/>
                    <a:gd name="T1" fmla="*/ 841 h 112"/>
                    <a:gd name="T2" fmla="*/ 444 w 118"/>
                    <a:gd name="T3" fmla="*/ 766 h 112"/>
                    <a:gd name="T4" fmla="*/ 887 w 118"/>
                    <a:gd name="T5" fmla="*/ 691 h 112"/>
                    <a:gd name="T6" fmla="*/ 594 w 118"/>
                    <a:gd name="T7" fmla="*/ 345 h 112"/>
                    <a:gd name="T8" fmla="*/ 308 w 118"/>
                    <a:gd name="T9" fmla="*/ 0 h 112"/>
                    <a:gd name="T10" fmla="*/ 158 w 118"/>
                    <a:gd name="T11" fmla="*/ 421 h 112"/>
                    <a:gd name="T12" fmla="*/ 0 w 118"/>
                    <a:gd name="T13" fmla="*/ 841 h 1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8"/>
                    <a:gd name="T22" fmla="*/ 0 h 112"/>
                    <a:gd name="T23" fmla="*/ 118 w 118"/>
                    <a:gd name="T24" fmla="*/ 112 h 1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8" h="112">
                      <a:moveTo>
                        <a:pt x="0" y="112"/>
                      </a:moveTo>
                      <a:lnTo>
                        <a:pt x="59" y="102"/>
                      </a:lnTo>
                      <a:lnTo>
                        <a:pt x="118" y="92"/>
                      </a:lnTo>
                      <a:lnTo>
                        <a:pt x="79" y="46"/>
                      </a:lnTo>
                      <a:lnTo>
                        <a:pt x="41" y="0"/>
                      </a:lnTo>
                      <a:lnTo>
                        <a:pt x="21" y="56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60" name="Freeform 275"/>
                <p:cNvSpPr>
                  <a:spLocks noChangeAspect="1" noEditPoints="1"/>
                </p:cNvSpPr>
                <p:nvPr/>
              </p:nvSpPr>
              <p:spPr bwMode="auto">
                <a:xfrm>
                  <a:off x="4686" y="9661"/>
                  <a:ext cx="947" cy="900"/>
                </a:xfrm>
                <a:custGeom>
                  <a:avLst/>
                  <a:gdLst>
                    <a:gd name="T0" fmla="*/ 30 w 126"/>
                    <a:gd name="T1" fmla="*/ 863 h 120"/>
                    <a:gd name="T2" fmla="*/ 474 w 126"/>
                    <a:gd name="T3" fmla="*/ 788 h 120"/>
                    <a:gd name="T4" fmla="*/ 474 w 126"/>
                    <a:gd name="T5" fmla="*/ 818 h 120"/>
                    <a:gd name="T6" fmla="*/ 30 w 126"/>
                    <a:gd name="T7" fmla="*/ 900 h 120"/>
                    <a:gd name="T8" fmla="*/ 30 w 126"/>
                    <a:gd name="T9" fmla="*/ 863 h 120"/>
                    <a:gd name="T10" fmla="*/ 474 w 126"/>
                    <a:gd name="T11" fmla="*/ 788 h 120"/>
                    <a:gd name="T12" fmla="*/ 917 w 126"/>
                    <a:gd name="T13" fmla="*/ 705 h 120"/>
                    <a:gd name="T14" fmla="*/ 917 w 126"/>
                    <a:gd name="T15" fmla="*/ 743 h 120"/>
                    <a:gd name="T16" fmla="*/ 474 w 126"/>
                    <a:gd name="T17" fmla="*/ 818 h 120"/>
                    <a:gd name="T18" fmla="*/ 474 w 126"/>
                    <a:gd name="T19" fmla="*/ 788 h 120"/>
                    <a:gd name="T20" fmla="*/ 932 w 126"/>
                    <a:gd name="T21" fmla="*/ 713 h 120"/>
                    <a:gd name="T22" fmla="*/ 947 w 126"/>
                    <a:gd name="T23" fmla="*/ 735 h 120"/>
                    <a:gd name="T24" fmla="*/ 917 w 126"/>
                    <a:gd name="T25" fmla="*/ 743 h 120"/>
                    <a:gd name="T26" fmla="*/ 917 w 126"/>
                    <a:gd name="T27" fmla="*/ 728 h 120"/>
                    <a:gd name="T28" fmla="*/ 932 w 126"/>
                    <a:gd name="T29" fmla="*/ 713 h 120"/>
                    <a:gd name="T30" fmla="*/ 902 w 126"/>
                    <a:gd name="T31" fmla="*/ 735 h 120"/>
                    <a:gd name="T32" fmla="*/ 616 w 126"/>
                    <a:gd name="T33" fmla="*/ 390 h 120"/>
                    <a:gd name="T34" fmla="*/ 639 w 126"/>
                    <a:gd name="T35" fmla="*/ 368 h 120"/>
                    <a:gd name="T36" fmla="*/ 932 w 126"/>
                    <a:gd name="T37" fmla="*/ 713 h 120"/>
                    <a:gd name="T38" fmla="*/ 902 w 126"/>
                    <a:gd name="T39" fmla="*/ 735 h 120"/>
                    <a:gd name="T40" fmla="*/ 616 w 126"/>
                    <a:gd name="T41" fmla="*/ 390 h 120"/>
                    <a:gd name="T42" fmla="*/ 323 w 126"/>
                    <a:gd name="T43" fmla="*/ 45 h 120"/>
                    <a:gd name="T44" fmla="*/ 353 w 126"/>
                    <a:gd name="T45" fmla="*/ 23 h 120"/>
                    <a:gd name="T46" fmla="*/ 639 w 126"/>
                    <a:gd name="T47" fmla="*/ 368 h 120"/>
                    <a:gd name="T48" fmla="*/ 616 w 126"/>
                    <a:gd name="T49" fmla="*/ 390 h 120"/>
                    <a:gd name="T50" fmla="*/ 323 w 126"/>
                    <a:gd name="T51" fmla="*/ 30 h 120"/>
                    <a:gd name="T52" fmla="*/ 331 w 126"/>
                    <a:gd name="T53" fmla="*/ 0 h 120"/>
                    <a:gd name="T54" fmla="*/ 353 w 126"/>
                    <a:gd name="T55" fmla="*/ 23 h 120"/>
                    <a:gd name="T56" fmla="*/ 338 w 126"/>
                    <a:gd name="T57" fmla="*/ 38 h 120"/>
                    <a:gd name="T58" fmla="*/ 323 w 126"/>
                    <a:gd name="T59" fmla="*/ 30 h 120"/>
                    <a:gd name="T60" fmla="*/ 353 w 126"/>
                    <a:gd name="T61" fmla="*/ 45 h 120"/>
                    <a:gd name="T62" fmla="*/ 203 w 126"/>
                    <a:gd name="T63" fmla="*/ 465 h 120"/>
                    <a:gd name="T64" fmla="*/ 165 w 126"/>
                    <a:gd name="T65" fmla="*/ 450 h 120"/>
                    <a:gd name="T66" fmla="*/ 323 w 126"/>
                    <a:gd name="T67" fmla="*/ 30 h 120"/>
                    <a:gd name="T68" fmla="*/ 353 w 126"/>
                    <a:gd name="T69" fmla="*/ 45 h 120"/>
                    <a:gd name="T70" fmla="*/ 203 w 126"/>
                    <a:gd name="T71" fmla="*/ 465 h 120"/>
                    <a:gd name="T72" fmla="*/ 45 w 126"/>
                    <a:gd name="T73" fmla="*/ 885 h 120"/>
                    <a:gd name="T74" fmla="*/ 15 w 126"/>
                    <a:gd name="T75" fmla="*/ 878 h 120"/>
                    <a:gd name="T76" fmla="*/ 165 w 126"/>
                    <a:gd name="T77" fmla="*/ 450 h 120"/>
                    <a:gd name="T78" fmla="*/ 203 w 126"/>
                    <a:gd name="T79" fmla="*/ 465 h 120"/>
                    <a:gd name="T80" fmla="*/ 30 w 126"/>
                    <a:gd name="T81" fmla="*/ 900 h 120"/>
                    <a:gd name="T82" fmla="*/ 0 w 126"/>
                    <a:gd name="T83" fmla="*/ 900 h 120"/>
                    <a:gd name="T84" fmla="*/ 15 w 126"/>
                    <a:gd name="T85" fmla="*/ 878 h 120"/>
                    <a:gd name="T86" fmla="*/ 30 w 126"/>
                    <a:gd name="T87" fmla="*/ 878 h 120"/>
                    <a:gd name="T88" fmla="*/ 30 w 126"/>
                    <a:gd name="T89" fmla="*/ 900 h 1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26"/>
                    <a:gd name="T136" fmla="*/ 0 h 120"/>
                    <a:gd name="T137" fmla="*/ 126 w 126"/>
                    <a:gd name="T138" fmla="*/ 120 h 12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26" h="120">
                      <a:moveTo>
                        <a:pt x="4" y="115"/>
                      </a:moveTo>
                      <a:lnTo>
                        <a:pt x="63" y="105"/>
                      </a:lnTo>
                      <a:lnTo>
                        <a:pt x="63" y="109"/>
                      </a:lnTo>
                      <a:lnTo>
                        <a:pt x="4" y="120"/>
                      </a:lnTo>
                      <a:lnTo>
                        <a:pt x="4" y="115"/>
                      </a:lnTo>
                      <a:close/>
                      <a:moveTo>
                        <a:pt x="63" y="105"/>
                      </a:moveTo>
                      <a:lnTo>
                        <a:pt x="122" y="94"/>
                      </a:lnTo>
                      <a:lnTo>
                        <a:pt x="122" y="99"/>
                      </a:lnTo>
                      <a:lnTo>
                        <a:pt x="63" y="109"/>
                      </a:lnTo>
                      <a:lnTo>
                        <a:pt x="63" y="105"/>
                      </a:lnTo>
                      <a:close/>
                      <a:moveTo>
                        <a:pt x="124" y="95"/>
                      </a:moveTo>
                      <a:lnTo>
                        <a:pt x="126" y="98"/>
                      </a:lnTo>
                      <a:lnTo>
                        <a:pt x="122" y="99"/>
                      </a:lnTo>
                      <a:lnTo>
                        <a:pt x="122" y="97"/>
                      </a:lnTo>
                      <a:lnTo>
                        <a:pt x="124" y="95"/>
                      </a:lnTo>
                      <a:close/>
                      <a:moveTo>
                        <a:pt x="120" y="98"/>
                      </a:moveTo>
                      <a:lnTo>
                        <a:pt x="82" y="52"/>
                      </a:lnTo>
                      <a:lnTo>
                        <a:pt x="85" y="49"/>
                      </a:lnTo>
                      <a:lnTo>
                        <a:pt x="124" y="95"/>
                      </a:lnTo>
                      <a:lnTo>
                        <a:pt x="120" y="98"/>
                      </a:lnTo>
                      <a:close/>
                      <a:moveTo>
                        <a:pt x="82" y="52"/>
                      </a:moveTo>
                      <a:lnTo>
                        <a:pt x="43" y="6"/>
                      </a:lnTo>
                      <a:lnTo>
                        <a:pt x="47" y="3"/>
                      </a:lnTo>
                      <a:lnTo>
                        <a:pt x="85" y="49"/>
                      </a:lnTo>
                      <a:lnTo>
                        <a:pt x="82" y="52"/>
                      </a:lnTo>
                      <a:close/>
                      <a:moveTo>
                        <a:pt x="43" y="4"/>
                      </a:moveTo>
                      <a:lnTo>
                        <a:pt x="44" y="0"/>
                      </a:lnTo>
                      <a:lnTo>
                        <a:pt x="47" y="3"/>
                      </a:lnTo>
                      <a:lnTo>
                        <a:pt x="45" y="5"/>
                      </a:lnTo>
                      <a:lnTo>
                        <a:pt x="43" y="4"/>
                      </a:lnTo>
                      <a:close/>
                      <a:moveTo>
                        <a:pt x="47" y="6"/>
                      </a:moveTo>
                      <a:lnTo>
                        <a:pt x="27" y="62"/>
                      </a:lnTo>
                      <a:lnTo>
                        <a:pt x="22" y="60"/>
                      </a:lnTo>
                      <a:lnTo>
                        <a:pt x="43" y="4"/>
                      </a:lnTo>
                      <a:lnTo>
                        <a:pt x="47" y="6"/>
                      </a:lnTo>
                      <a:close/>
                      <a:moveTo>
                        <a:pt x="27" y="62"/>
                      </a:moveTo>
                      <a:lnTo>
                        <a:pt x="6" y="118"/>
                      </a:lnTo>
                      <a:lnTo>
                        <a:pt x="2" y="117"/>
                      </a:lnTo>
                      <a:lnTo>
                        <a:pt x="22" y="60"/>
                      </a:lnTo>
                      <a:lnTo>
                        <a:pt x="27" y="62"/>
                      </a:lnTo>
                      <a:close/>
                      <a:moveTo>
                        <a:pt x="4" y="120"/>
                      </a:moveTo>
                      <a:lnTo>
                        <a:pt x="0" y="120"/>
                      </a:lnTo>
                      <a:lnTo>
                        <a:pt x="2" y="117"/>
                      </a:lnTo>
                      <a:lnTo>
                        <a:pt x="4" y="117"/>
                      </a:lnTo>
                      <a:lnTo>
                        <a:pt x="4" y="12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61" name="Freeform 276"/>
                <p:cNvSpPr>
                  <a:spLocks noChangeAspect="1"/>
                </p:cNvSpPr>
                <p:nvPr/>
              </p:nvSpPr>
              <p:spPr bwMode="auto">
                <a:xfrm>
                  <a:off x="4904" y="10434"/>
                  <a:ext cx="443" cy="420"/>
                </a:xfrm>
                <a:custGeom>
                  <a:avLst/>
                  <a:gdLst>
                    <a:gd name="T0" fmla="*/ 443 w 59"/>
                    <a:gd name="T1" fmla="*/ 0 h 56"/>
                    <a:gd name="T2" fmla="*/ 218 w 59"/>
                    <a:gd name="T3" fmla="*/ 38 h 56"/>
                    <a:gd name="T4" fmla="*/ 0 w 59"/>
                    <a:gd name="T5" fmla="*/ 75 h 56"/>
                    <a:gd name="T6" fmla="*/ 143 w 59"/>
                    <a:gd name="T7" fmla="*/ 248 h 56"/>
                    <a:gd name="T8" fmla="*/ 285 w 59"/>
                    <a:gd name="T9" fmla="*/ 420 h 56"/>
                    <a:gd name="T10" fmla="*/ 360 w 59"/>
                    <a:gd name="T11" fmla="*/ 210 h 56"/>
                    <a:gd name="T12" fmla="*/ 443 w 59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59" y="0"/>
                      </a:moveTo>
                      <a:lnTo>
                        <a:pt x="29" y="5"/>
                      </a:lnTo>
                      <a:lnTo>
                        <a:pt x="0" y="10"/>
                      </a:lnTo>
                      <a:lnTo>
                        <a:pt x="19" y="33"/>
                      </a:lnTo>
                      <a:lnTo>
                        <a:pt x="38" y="56"/>
                      </a:lnTo>
                      <a:lnTo>
                        <a:pt x="48" y="28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62" name="Freeform 277"/>
                <p:cNvSpPr>
                  <a:spLocks noChangeAspect="1" noEditPoints="1"/>
                </p:cNvSpPr>
                <p:nvPr/>
              </p:nvSpPr>
              <p:spPr bwMode="auto">
                <a:xfrm>
                  <a:off x="4867" y="10411"/>
                  <a:ext cx="503" cy="480"/>
                </a:xfrm>
                <a:custGeom>
                  <a:avLst/>
                  <a:gdLst>
                    <a:gd name="T0" fmla="*/ 480 w 67"/>
                    <a:gd name="T1" fmla="*/ 37 h 64"/>
                    <a:gd name="T2" fmla="*/ 255 w 67"/>
                    <a:gd name="T3" fmla="*/ 82 h 64"/>
                    <a:gd name="T4" fmla="*/ 255 w 67"/>
                    <a:gd name="T5" fmla="*/ 45 h 64"/>
                    <a:gd name="T6" fmla="*/ 473 w 67"/>
                    <a:gd name="T7" fmla="*/ 8 h 64"/>
                    <a:gd name="T8" fmla="*/ 480 w 67"/>
                    <a:gd name="T9" fmla="*/ 37 h 64"/>
                    <a:gd name="T10" fmla="*/ 255 w 67"/>
                    <a:gd name="T11" fmla="*/ 82 h 64"/>
                    <a:gd name="T12" fmla="*/ 38 w 67"/>
                    <a:gd name="T13" fmla="*/ 120 h 64"/>
                    <a:gd name="T14" fmla="*/ 30 w 67"/>
                    <a:gd name="T15" fmla="*/ 82 h 64"/>
                    <a:gd name="T16" fmla="*/ 255 w 67"/>
                    <a:gd name="T17" fmla="*/ 45 h 64"/>
                    <a:gd name="T18" fmla="*/ 255 w 67"/>
                    <a:gd name="T19" fmla="*/ 82 h 64"/>
                    <a:gd name="T20" fmla="*/ 23 w 67"/>
                    <a:gd name="T21" fmla="*/ 112 h 64"/>
                    <a:gd name="T22" fmla="*/ 0 w 67"/>
                    <a:gd name="T23" fmla="*/ 90 h 64"/>
                    <a:gd name="T24" fmla="*/ 30 w 67"/>
                    <a:gd name="T25" fmla="*/ 82 h 64"/>
                    <a:gd name="T26" fmla="*/ 38 w 67"/>
                    <a:gd name="T27" fmla="*/ 97 h 64"/>
                    <a:gd name="T28" fmla="*/ 23 w 67"/>
                    <a:gd name="T29" fmla="*/ 112 h 64"/>
                    <a:gd name="T30" fmla="*/ 45 w 67"/>
                    <a:gd name="T31" fmla="*/ 90 h 64"/>
                    <a:gd name="T32" fmla="*/ 195 w 67"/>
                    <a:gd name="T33" fmla="*/ 262 h 64"/>
                    <a:gd name="T34" fmla="*/ 165 w 67"/>
                    <a:gd name="T35" fmla="*/ 285 h 64"/>
                    <a:gd name="T36" fmla="*/ 23 w 67"/>
                    <a:gd name="T37" fmla="*/ 112 h 64"/>
                    <a:gd name="T38" fmla="*/ 45 w 67"/>
                    <a:gd name="T39" fmla="*/ 90 h 64"/>
                    <a:gd name="T40" fmla="*/ 195 w 67"/>
                    <a:gd name="T41" fmla="*/ 262 h 64"/>
                    <a:gd name="T42" fmla="*/ 338 w 67"/>
                    <a:gd name="T43" fmla="*/ 435 h 64"/>
                    <a:gd name="T44" fmla="*/ 308 w 67"/>
                    <a:gd name="T45" fmla="*/ 457 h 64"/>
                    <a:gd name="T46" fmla="*/ 165 w 67"/>
                    <a:gd name="T47" fmla="*/ 285 h 64"/>
                    <a:gd name="T48" fmla="*/ 195 w 67"/>
                    <a:gd name="T49" fmla="*/ 262 h 64"/>
                    <a:gd name="T50" fmla="*/ 338 w 67"/>
                    <a:gd name="T51" fmla="*/ 450 h 64"/>
                    <a:gd name="T52" fmla="*/ 330 w 67"/>
                    <a:gd name="T53" fmla="*/ 480 h 64"/>
                    <a:gd name="T54" fmla="*/ 308 w 67"/>
                    <a:gd name="T55" fmla="*/ 457 h 64"/>
                    <a:gd name="T56" fmla="*/ 323 w 67"/>
                    <a:gd name="T57" fmla="*/ 442 h 64"/>
                    <a:gd name="T58" fmla="*/ 338 w 67"/>
                    <a:gd name="T59" fmla="*/ 450 h 64"/>
                    <a:gd name="T60" fmla="*/ 308 w 67"/>
                    <a:gd name="T61" fmla="*/ 435 h 64"/>
                    <a:gd name="T62" fmla="*/ 383 w 67"/>
                    <a:gd name="T63" fmla="*/ 225 h 64"/>
                    <a:gd name="T64" fmla="*/ 420 w 67"/>
                    <a:gd name="T65" fmla="*/ 240 h 64"/>
                    <a:gd name="T66" fmla="*/ 338 w 67"/>
                    <a:gd name="T67" fmla="*/ 450 h 64"/>
                    <a:gd name="T68" fmla="*/ 308 w 67"/>
                    <a:gd name="T69" fmla="*/ 435 h 64"/>
                    <a:gd name="T70" fmla="*/ 383 w 67"/>
                    <a:gd name="T71" fmla="*/ 225 h 64"/>
                    <a:gd name="T72" fmla="*/ 458 w 67"/>
                    <a:gd name="T73" fmla="*/ 15 h 64"/>
                    <a:gd name="T74" fmla="*/ 495 w 67"/>
                    <a:gd name="T75" fmla="*/ 30 h 64"/>
                    <a:gd name="T76" fmla="*/ 420 w 67"/>
                    <a:gd name="T77" fmla="*/ 240 h 64"/>
                    <a:gd name="T78" fmla="*/ 383 w 67"/>
                    <a:gd name="T79" fmla="*/ 225 h 64"/>
                    <a:gd name="T80" fmla="*/ 473 w 67"/>
                    <a:gd name="T81" fmla="*/ 8 h 64"/>
                    <a:gd name="T82" fmla="*/ 503 w 67"/>
                    <a:gd name="T83" fmla="*/ 0 h 64"/>
                    <a:gd name="T84" fmla="*/ 495 w 67"/>
                    <a:gd name="T85" fmla="*/ 30 h 64"/>
                    <a:gd name="T86" fmla="*/ 480 w 67"/>
                    <a:gd name="T87" fmla="*/ 22 h 64"/>
                    <a:gd name="T88" fmla="*/ 473 w 67"/>
                    <a:gd name="T89" fmla="*/ 8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64" y="5"/>
                      </a:moveTo>
                      <a:lnTo>
                        <a:pt x="34" y="11"/>
                      </a:lnTo>
                      <a:lnTo>
                        <a:pt x="34" y="6"/>
                      </a:lnTo>
                      <a:lnTo>
                        <a:pt x="63" y="1"/>
                      </a:lnTo>
                      <a:lnTo>
                        <a:pt x="64" y="5"/>
                      </a:lnTo>
                      <a:close/>
                      <a:moveTo>
                        <a:pt x="34" y="11"/>
                      </a:moveTo>
                      <a:lnTo>
                        <a:pt x="5" y="16"/>
                      </a:lnTo>
                      <a:lnTo>
                        <a:pt x="4" y="11"/>
                      </a:lnTo>
                      <a:lnTo>
                        <a:pt x="34" y="6"/>
                      </a:lnTo>
                      <a:lnTo>
                        <a:pt x="34" y="11"/>
                      </a:lnTo>
                      <a:close/>
                      <a:moveTo>
                        <a:pt x="3" y="15"/>
                      </a:moveTo>
                      <a:lnTo>
                        <a:pt x="0" y="12"/>
                      </a:lnTo>
                      <a:lnTo>
                        <a:pt x="4" y="11"/>
                      </a:lnTo>
                      <a:lnTo>
                        <a:pt x="5" y="13"/>
                      </a:lnTo>
                      <a:lnTo>
                        <a:pt x="3" y="15"/>
                      </a:lnTo>
                      <a:close/>
                      <a:moveTo>
                        <a:pt x="6" y="12"/>
                      </a:moveTo>
                      <a:lnTo>
                        <a:pt x="26" y="35"/>
                      </a:lnTo>
                      <a:lnTo>
                        <a:pt x="22" y="38"/>
                      </a:lnTo>
                      <a:lnTo>
                        <a:pt x="3" y="15"/>
                      </a:lnTo>
                      <a:lnTo>
                        <a:pt x="6" y="12"/>
                      </a:lnTo>
                      <a:close/>
                      <a:moveTo>
                        <a:pt x="26" y="35"/>
                      </a:moveTo>
                      <a:lnTo>
                        <a:pt x="45" y="58"/>
                      </a:lnTo>
                      <a:lnTo>
                        <a:pt x="41" y="61"/>
                      </a:lnTo>
                      <a:lnTo>
                        <a:pt x="22" y="38"/>
                      </a:lnTo>
                      <a:lnTo>
                        <a:pt x="26" y="35"/>
                      </a:lnTo>
                      <a:close/>
                      <a:moveTo>
                        <a:pt x="45" y="60"/>
                      </a:moveTo>
                      <a:lnTo>
                        <a:pt x="44" y="64"/>
                      </a:lnTo>
                      <a:lnTo>
                        <a:pt x="41" y="61"/>
                      </a:lnTo>
                      <a:lnTo>
                        <a:pt x="43" y="59"/>
                      </a:lnTo>
                      <a:lnTo>
                        <a:pt x="45" y="60"/>
                      </a:lnTo>
                      <a:close/>
                      <a:moveTo>
                        <a:pt x="41" y="58"/>
                      </a:moveTo>
                      <a:lnTo>
                        <a:pt x="51" y="30"/>
                      </a:lnTo>
                      <a:lnTo>
                        <a:pt x="56" y="32"/>
                      </a:lnTo>
                      <a:lnTo>
                        <a:pt x="45" y="60"/>
                      </a:lnTo>
                      <a:lnTo>
                        <a:pt x="41" y="58"/>
                      </a:lnTo>
                      <a:close/>
                      <a:moveTo>
                        <a:pt x="51" y="30"/>
                      </a:moveTo>
                      <a:lnTo>
                        <a:pt x="61" y="2"/>
                      </a:lnTo>
                      <a:lnTo>
                        <a:pt x="66" y="4"/>
                      </a:lnTo>
                      <a:lnTo>
                        <a:pt x="56" y="32"/>
                      </a:lnTo>
                      <a:lnTo>
                        <a:pt x="51" y="30"/>
                      </a:lnTo>
                      <a:close/>
                      <a:moveTo>
                        <a:pt x="63" y="1"/>
                      </a:moveTo>
                      <a:lnTo>
                        <a:pt x="67" y="0"/>
                      </a:lnTo>
                      <a:lnTo>
                        <a:pt x="66" y="4"/>
                      </a:lnTo>
                      <a:lnTo>
                        <a:pt x="64" y="3"/>
                      </a:lnTo>
                      <a:lnTo>
                        <a:pt x="63" y="1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63" name="Freeform 278"/>
                <p:cNvSpPr>
                  <a:spLocks noChangeAspect="1"/>
                </p:cNvSpPr>
                <p:nvPr/>
              </p:nvSpPr>
              <p:spPr bwMode="auto">
                <a:xfrm>
                  <a:off x="4904" y="10606"/>
                  <a:ext cx="226" cy="218"/>
                </a:xfrm>
                <a:custGeom>
                  <a:avLst/>
                  <a:gdLst>
                    <a:gd name="T0" fmla="*/ 0 w 30"/>
                    <a:gd name="T1" fmla="*/ 218 h 29"/>
                    <a:gd name="T2" fmla="*/ 113 w 30"/>
                    <a:gd name="T3" fmla="*/ 195 h 29"/>
                    <a:gd name="T4" fmla="*/ 226 w 30"/>
                    <a:gd name="T5" fmla="*/ 173 h 29"/>
                    <a:gd name="T6" fmla="*/ 151 w 30"/>
                    <a:gd name="T7" fmla="*/ 90 h 29"/>
                    <a:gd name="T8" fmla="*/ 75 w 30"/>
                    <a:gd name="T9" fmla="*/ 0 h 29"/>
                    <a:gd name="T10" fmla="*/ 38 w 30"/>
                    <a:gd name="T11" fmla="*/ 105 h 29"/>
                    <a:gd name="T12" fmla="*/ 0 w 30"/>
                    <a:gd name="T13" fmla="*/ 218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9"/>
                    <a:gd name="T23" fmla="*/ 30 w 30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9">
                      <a:moveTo>
                        <a:pt x="0" y="29"/>
                      </a:moveTo>
                      <a:lnTo>
                        <a:pt x="15" y="26"/>
                      </a:lnTo>
                      <a:lnTo>
                        <a:pt x="30" y="23"/>
                      </a:lnTo>
                      <a:lnTo>
                        <a:pt x="20" y="12"/>
                      </a:lnTo>
                      <a:lnTo>
                        <a:pt x="10" y="0"/>
                      </a:lnTo>
                      <a:lnTo>
                        <a:pt x="5" y="1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64" name="Freeform 279"/>
                <p:cNvSpPr>
                  <a:spLocks noChangeAspect="1" noEditPoints="1"/>
                </p:cNvSpPr>
                <p:nvPr/>
              </p:nvSpPr>
              <p:spPr bwMode="auto">
                <a:xfrm>
                  <a:off x="4874" y="10576"/>
                  <a:ext cx="286" cy="270"/>
                </a:xfrm>
                <a:custGeom>
                  <a:avLst/>
                  <a:gdLst>
                    <a:gd name="T0" fmla="*/ 30 w 38"/>
                    <a:gd name="T1" fmla="*/ 225 h 36"/>
                    <a:gd name="T2" fmla="*/ 135 w 38"/>
                    <a:gd name="T3" fmla="*/ 210 h 36"/>
                    <a:gd name="T4" fmla="*/ 143 w 38"/>
                    <a:gd name="T5" fmla="*/ 240 h 36"/>
                    <a:gd name="T6" fmla="*/ 30 w 38"/>
                    <a:gd name="T7" fmla="*/ 263 h 36"/>
                    <a:gd name="T8" fmla="*/ 30 w 38"/>
                    <a:gd name="T9" fmla="*/ 225 h 36"/>
                    <a:gd name="T10" fmla="*/ 135 w 38"/>
                    <a:gd name="T11" fmla="*/ 210 h 36"/>
                    <a:gd name="T12" fmla="*/ 248 w 38"/>
                    <a:gd name="T13" fmla="*/ 187 h 36"/>
                    <a:gd name="T14" fmla="*/ 256 w 38"/>
                    <a:gd name="T15" fmla="*/ 225 h 36"/>
                    <a:gd name="T16" fmla="*/ 143 w 38"/>
                    <a:gd name="T17" fmla="*/ 240 h 36"/>
                    <a:gd name="T18" fmla="*/ 135 w 38"/>
                    <a:gd name="T19" fmla="*/ 210 h 36"/>
                    <a:gd name="T20" fmla="*/ 263 w 38"/>
                    <a:gd name="T21" fmla="*/ 195 h 36"/>
                    <a:gd name="T22" fmla="*/ 286 w 38"/>
                    <a:gd name="T23" fmla="*/ 217 h 36"/>
                    <a:gd name="T24" fmla="*/ 256 w 38"/>
                    <a:gd name="T25" fmla="*/ 225 h 36"/>
                    <a:gd name="T26" fmla="*/ 256 w 38"/>
                    <a:gd name="T27" fmla="*/ 202 h 36"/>
                    <a:gd name="T28" fmla="*/ 263 w 38"/>
                    <a:gd name="T29" fmla="*/ 195 h 36"/>
                    <a:gd name="T30" fmla="*/ 241 w 38"/>
                    <a:gd name="T31" fmla="*/ 217 h 36"/>
                    <a:gd name="T32" fmla="*/ 166 w 38"/>
                    <a:gd name="T33" fmla="*/ 128 h 36"/>
                    <a:gd name="T34" fmla="*/ 196 w 38"/>
                    <a:gd name="T35" fmla="*/ 105 h 36"/>
                    <a:gd name="T36" fmla="*/ 263 w 38"/>
                    <a:gd name="T37" fmla="*/ 195 h 36"/>
                    <a:gd name="T38" fmla="*/ 241 w 38"/>
                    <a:gd name="T39" fmla="*/ 217 h 36"/>
                    <a:gd name="T40" fmla="*/ 166 w 38"/>
                    <a:gd name="T41" fmla="*/ 128 h 36"/>
                    <a:gd name="T42" fmla="*/ 90 w 38"/>
                    <a:gd name="T43" fmla="*/ 45 h 36"/>
                    <a:gd name="T44" fmla="*/ 120 w 38"/>
                    <a:gd name="T45" fmla="*/ 22 h 36"/>
                    <a:gd name="T46" fmla="*/ 196 w 38"/>
                    <a:gd name="T47" fmla="*/ 105 h 36"/>
                    <a:gd name="T48" fmla="*/ 166 w 38"/>
                    <a:gd name="T49" fmla="*/ 128 h 36"/>
                    <a:gd name="T50" fmla="*/ 90 w 38"/>
                    <a:gd name="T51" fmla="*/ 30 h 36"/>
                    <a:gd name="T52" fmla="*/ 98 w 38"/>
                    <a:gd name="T53" fmla="*/ 0 h 36"/>
                    <a:gd name="T54" fmla="*/ 120 w 38"/>
                    <a:gd name="T55" fmla="*/ 22 h 36"/>
                    <a:gd name="T56" fmla="*/ 105 w 38"/>
                    <a:gd name="T57" fmla="*/ 30 h 36"/>
                    <a:gd name="T58" fmla="*/ 90 w 38"/>
                    <a:gd name="T59" fmla="*/ 30 h 36"/>
                    <a:gd name="T60" fmla="*/ 128 w 38"/>
                    <a:gd name="T61" fmla="*/ 37 h 36"/>
                    <a:gd name="T62" fmla="*/ 83 w 38"/>
                    <a:gd name="T63" fmla="*/ 142 h 36"/>
                    <a:gd name="T64" fmla="*/ 53 w 38"/>
                    <a:gd name="T65" fmla="*/ 135 h 36"/>
                    <a:gd name="T66" fmla="*/ 90 w 38"/>
                    <a:gd name="T67" fmla="*/ 30 h 36"/>
                    <a:gd name="T68" fmla="*/ 128 w 38"/>
                    <a:gd name="T69" fmla="*/ 37 h 36"/>
                    <a:gd name="T70" fmla="*/ 83 w 38"/>
                    <a:gd name="T71" fmla="*/ 142 h 36"/>
                    <a:gd name="T72" fmla="*/ 45 w 38"/>
                    <a:gd name="T73" fmla="*/ 248 h 36"/>
                    <a:gd name="T74" fmla="*/ 15 w 38"/>
                    <a:gd name="T75" fmla="*/ 240 h 36"/>
                    <a:gd name="T76" fmla="*/ 53 w 38"/>
                    <a:gd name="T77" fmla="*/ 135 h 36"/>
                    <a:gd name="T78" fmla="*/ 83 w 38"/>
                    <a:gd name="T79" fmla="*/ 142 h 36"/>
                    <a:gd name="T80" fmla="*/ 30 w 38"/>
                    <a:gd name="T81" fmla="*/ 263 h 36"/>
                    <a:gd name="T82" fmla="*/ 0 w 38"/>
                    <a:gd name="T83" fmla="*/ 270 h 36"/>
                    <a:gd name="T84" fmla="*/ 15 w 38"/>
                    <a:gd name="T85" fmla="*/ 240 h 36"/>
                    <a:gd name="T86" fmla="*/ 30 w 38"/>
                    <a:gd name="T87" fmla="*/ 248 h 36"/>
                    <a:gd name="T88" fmla="*/ 30 w 38"/>
                    <a:gd name="T89" fmla="*/ 263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4" y="30"/>
                      </a:moveTo>
                      <a:lnTo>
                        <a:pt x="18" y="28"/>
                      </a:lnTo>
                      <a:lnTo>
                        <a:pt x="19" y="32"/>
                      </a:lnTo>
                      <a:lnTo>
                        <a:pt x="4" y="35"/>
                      </a:lnTo>
                      <a:lnTo>
                        <a:pt x="4" y="30"/>
                      </a:lnTo>
                      <a:close/>
                      <a:moveTo>
                        <a:pt x="18" y="28"/>
                      </a:moveTo>
                      <a:lnTo>
                        <a:pt x="33" y="25"/>
                      </a:lnTo>
                      <a:lnTo>
                        <a:pt x="34" y="30"/>
                      </a:lnTo>
                      <a:lnTo>
                        <a:pt x="19" y="32"/>
                      </a:lnTo>
                      <a:lnTo>
                        <a:pt x="18" y="28"/>
                      </a:lnTo>
                      <a:close/>
                      <a:moveTo>
                        <a:pt x="35" y="26"/>
                      </a:moveTo>
                      <a:lnTo>
                        <a:pt x="38" y="29"/>
                      </a:lnTo>
                      <a:lnTo>
                        <a:pt x="34" y="30"/>
                      </a:lnTo>
                      <a:lnTo>
                        <a:pt x="34" y="27"/>
                      </a:lnTo>
                      <a:lnTo>
                        <a:pt x="35" y="26"/>
                      </a:lnTo>
                      <a:close/>
                      <a:moveTo>
                        <a:pt x="32" y="29"/>
                      </a:moveTo>
                      <a:lnTo>
                        <a:pt x="22" y="17"/>
                      </a:lnTo>
                      <a:lnTo>
                        <a:pt x="26" y="14"/>
                      </a:lnTo>
                      <a:lnTo>
                        <a:pt x="35" y="26"/>
                      </a:lnTo>
                      <a:lnTo>
                        <a:pt x="32" y="29"/>
                      </a:lnTo>
                      <a:close/>
                      <a:moveTo>
                        <a:pt x="22" y="17"/>
                      </a:moveTo>
                      <a:lnTo>
                        <a:pt x="12" y="6"/>
                      </a:lnTo>
                      <a:lnTo>
                        <a:pt x="16" y="3"/>
                      </a:lnTo>
                      <a:lnTo>
                        <a:pt x="26" y="14"/>
                      </a:lnTo>
                      <a:lnTo>
                        <a:pt x="22" y="17"/>
                      </a:lnTo>
                      <a:close/>
                      <a:moveTo>
                        <a:pt x="12" y="4"/>
                      </a:moveTo>
                      <a:lnTo>
                        <a:pt x="13" y="0"/>
                      </a:lnTo>
                      <a:lnTo>
                        <a:pt x="16" y="3"/>
                      </a:lnTo>
                      <a:lnTo>
                        <a:pt x="14" y="4"/>
                      </a:lnTo>
                      <a:lnTo>
                        <a:pt x="12" y="4"/>
                      </a:lnTo>
                      <a:close/>
                      <a:moveTo>
                        <a:pt x="17" y="5"/>
                      </a:moveTo>
                      <a:lnTo>
                        <a:pt x="11" y="19"/>
                      </a:lnTo>
                      <a:lnTo>
                        <a:pt x="7" y="18"/>
                      </a:lnTo>
                      <a:lnTo>
                        <a:pt x="12" y="4"/>
                      </a:lnTo>
                      <a:lnTo>
                        <a:pt x="17" y="5"/>
                      </a:lnTo>
                      <a:close/>
                      <a:moveTo>
                        <a:pt x="11" y="19"/>
                      </a:moveTo>
                      <a:lnTo>
                        <a:pt x="6" y="33"/>
                      </a:lnTo>
                      <a:lnTo>
                        <a:pt x="2" y="32"/>
                      </a:lnTo>
                      <a:lnTo>
                        <a:pt x="7" y="18"/>
                      </a:lnTo>
                      <a:lnTo>
                        <a:pt x="11" y="19"/>
                      </a:lnTo>
                      <a:close/>
                      <a:moveTo>
                        <a:pt x="4" y="35"/>
                      </a:moveTo>
                      <a:lnTo>
                        <a:pt x="0" y="36"/>
                      </a:lnTo>
                      <a:lnTo>
                        <a:pt x="2" y="32"/>
                      </a:lnTo>
                      <a:lnTo>
                        <a:pt x="4" y="33"/>
                      </a:lnTo>
                      <a:lnTo>
                        <a:pt x="4" y="35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65" name="Freeform 280"/>
                <p:cNvSpPr>
                  <a:spLocks noChangeAspect="1"/>
                </p:cNvSpPr>
                <p:nvPr/>
              </p:nvSpPr>
              <p:spPr bwMode="auto">
                <a:xfrm>
                  <a:off x="5227" y="10546"/>
                  <a:ext cx="218" cy="210"/>
                </a:xfrm>
                <a:custGeom>
                  <a:avLst/>
                  <a:gdLst>
                    <a:gd name="T0" fmla="*/ 0 w 29"/>
                    <a:gd name="T1" fmla="*/ 210 h 28"/>
                    <a:gd name="T2" fmla="*/ 113 w 29"/>
                    <a:gd name="T3" fmla="*/ 195 h 28"/>
                    <a:gd name="T4" fmla="*/ 218 w 29"/>
                    <a:gd name="T5" fmla="*/ 173 h 28"/>
                    <a:gd name="T6" fmla="*/ 150 w 29"/>
                    <a:gd name="T7" fmla="*/ 90 h 28"/>
                    <a:gd name="T8" fmla="*/ 75 w 29"/>
                    <a:gd name="T9" fmla="*/ 0 h 28"/>
                    <a:gd name="T10" fmla="*/ 38 w 29"/>
                    <a:gd name="T11" fmla="*/ 105 h 28"/>
                    <a:gd name="T12" fmla="*/ 0 w 29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0" y="28"/>
                      </a:moveTo>
                      <a:lnTo>
                        <a:pt x="15" y="26"/>
                      </a:lnTo>
                      <a:lnTo>
                        <a:pt x="29" y="23"/>
                      </a:lnTo>
                      <a:lnTo>
                        <a:pt x="20" y="12"/>
                      </a:lnTo>
                      <a:lnTo>
                        <a:pt x="10" y="0"/>
                      </a:lnTo>
                      <a:lnTo>
                        <a:pt x="5" y="1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66" name="Freeform 281"/>
                <p:cNvSpPr>
                  <a:spLocks noChangeAspect="1" noEditPoints="1"/>
                </p:cNvSpPr>
                <p:nvPr/>
              </p:nvSpPr>
              <p:spPr bwMode="auto">
                <a:xfrm>
                  <a:off x="5197" y="10509"/>
                  <a:ext cx="286" cy="270"/>
                </a:xfrm>
                <a:custGeom>
                  <a:avLst/>
                  <a:gdLst>
                    <a:gd name="T0" fmla="*/ 23 w 38"/>
                    <a:gd name="T1" fmla="*/ 232 h 36"/>
                    <a:gd name="T2" fmla="*/ 135 w 38"/>
                    <a:gd name="T3" fmla="*/ 210 h 36"/>
                    <a:gd name="T4" fmla="*/ 143 w 38"/>
                    <a:gd name="T5" fmla="*/ 248 h 36"/>
                    <a:gd name="T6" fmla="*/ 30 w 38"/>
                    <a:gd name="T7" fmla="*/ 270 h 36"/>
                    <a:gd name="T8" fmla="*/ 23 w 38"/>
                    <a:gd name="T9" fmla="*/ 232 h 36"/>
                    <a:gd name="T10" fmla="*/ 135 w 38"/>
                    <a:gd name="T11" fmla="*/ 210 h 36"/>
                    <a:gd name="T12" fmla="*/ 248 w 38"/>
                    <a:gd name="T13" fmla="*/ 195 h 36"/>
                    <a:gd name="T14" fmla="*/ 256 w 38"/>
                    <a:gd name="T15" fmla="*/ 225 h 36"/>
                    <a:gd name="T16" fmla="*/ 143 w 38"/>
                    <a:gd name="T17" fmla="*/ 248 h 36"/>
                    <a:gd name="T18" fmla="*/ 135 w 38"/>
                    <a:gd name="T19" fmla="*/ 210 h 36"/>
                    <a:gd name="T20" fmla="*/ 263 w 38"/>
                    <a:gd name="T21" fmla="*/ 195 h 36"/>
                    <a:gd name="T22" fmla="*/ 286 w 38"/>
                    <a:gd name="T23" fmla="*/ 225 h 36"/>
                    <a:gd name="T24" fmla="*/ 256 w 38"/>
                    <a:gd name="T25" fmla="*/ 225 h 36"/>
                    <a:gd name="T26" fmla="*/ 248 w 38"/>
                    <a:gd name="T27" fmla="*/ 210 h 36"/>
                    <a:gd name="T28" fmla="*/ 263 w 38"/>
                    <a:gd name="T29" fmla="*/ 195 h 36"/>
                    <a:gd name="T30" fmla="*/ 233 w 38"/>
                    <a:gd name="T31" fmla="*/ 225 h 36"/>
                    <a:gd name="T32" fmla="*/ 166 w 38"/>
                    <a:gd name="T33" fmla="*/ 135 h 36"/>
                    <a:gd name="T34" fmla="*/ 196 w 38"/>
                    <a:gd name="T35" fmla="*/ 112 h 36"/>
                    <a:gd name="T36" fmla="*/ 263 w 38"/>
                    <a:gd name="T37" fmla="*/ 195 h 36"/>
                    <a:gd name="T38" fmla="*/ 233 w 38"/>
                    <a:gd name="T39" fmla="*/ 225 h 36"/>
                    <a:gd name="T40" fmla="*/ 166 w 38"/>
                    <a:gd name="T41" fmla="*/ 135 h 36"/>
                    <a:gd name="T42" fmla="*/ 90 w 38"/>
                    <a:gd name="T43" fmla="*/ 52 h 36"/>
                    <a:gd name="T44" fmla="*/ 120 w 38"/>
                    <a:gd name="T45" fmla="*/ 30 h 36"/>
                    <a:gd name="T46" fmla="*/ 196 w 38"/>
                    <a:gd name="T47" fmla="*/ 112 h 36"/>
                    <a:gd name="T48" fmla="*/ 166 w 38"/>
                    <a:gd name="T49" fmla="*/ 135 h 36"/>
                    <a:gd name="T50" fmla="*/ 90 w 38"/>
                    <a:gd name="T51" fmla="*/ 30 h 36"/>
                    <a:gd name="T52" fmla="*/ 98 w 38"/>
                    <a:gd name="T53" fmla="*/ 0 h 36"/>
                    <a:gd name="T54" fmla="*/ 120 w 38"/>
                    <a:gd name="T55" fmla="*/ 30 h 36"/>
                    <a:gd name="T56" fmla="*/ 105 w 38"/>
                    <a:gd name="T57" fmla="*/ 37 h 36"/>
                    <a:gd name="T58" fmla="*/ 90 w 38"/>
                    <a:gd name="T59" fmla="*/ 30 h 36"/>
                    <a:gd name="T60" fmla="*/ 120 w 38"/>
                    <a:gd name="T61" fmla="*/ 45 h 36"/>
                    <a:gd name="T62" fmla="*/ 83 w 38"/>
                    <a:gd name="T63" fmla="*/ 150 h 36"/>
                    <a:gd name="T64" fmla="*/ 53 w 38"/>
                    <a:gd name="T65" fmla="*/ 135 h 36"/>
                    <a:gd name="T66" fmla="*/ 90 w 38"/>
                    <a:gd name="T67" fmla="*/ 30 h 36"/>
                    <a:gd name="T68" fmla="*/ 120 w 38"/>
                    <a:gd name="T69" fmla="*/ 45 h 36"/>
                    <a:gd name="T70" fmla="*/ 83 w 38"/>
                    <a:gd name="T71" fmla="*/ 150 h 36"/>
                    <a:gd name="T72" fmla="*/ 45 w 38"/>
                    <a:gd name="T73" fmla="*/ 255 h 36"/>
                    <a:gd name="T74" fmla="*/ 15 w 38"/>
                    <a:gd name="T75" fmla="*/ 240 h 36"/>
                    <a:gd name="T76" fmla="*/ 53 w 38"/>
                    <a:gd name="T77" fmla="*/ 135 h 36"/>
                    <a:gd name="T78" fmla="*/ 83 w 38"/>
                    <a:gd name="T79" fmla="*/ 150 h 36"/>
                    <a:gd name="T80" fmla="*/ 30 w 38"/>
                    <a:gd name="T81" fmla="*/ 270 h 36"/>
                    <a:gd name="T82" fmla="*/ 0 w 38"/>
                    <a:gd name="T83" fmla="*/ 270 h 36"/>
                    <a:gd name="T84" fmla="*/ 15 w 38"/>
                    <a:gd name="T85" fmla="*/ 240 h 36"/>
                    <a:gd name="T86" fmla="*/ 30 w 38"/>
                    <a:gd name="T87" fmla="*/ 248 h 36"/>
                    <a:gd name="T88" fmla="*/ 30 w 38"/>
                    <a:gd name="T89" fmla="*/ 27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3" y="31"/>
                      </a:moveTo>
                      <a:lnTo>
                        <a:pt x="18" y="28"/>
                      </a:lnTo>
                      <a:lnTo>
                        <a:pt x="19" y="33"/>
                      </a:lnTo>
                      <a:lnTo>
                        <a:pt x="4" y="36"/>
                      </a:lnTo>
                      <a:lnTo>
                        <a:pt x="3" y="31"/>
                      </a:lnTo>
                      <a:close/>
                      <a:moveTo>
                        <a:pt x="18" y="28"/>
                      </a:moveTo>
                      <a:lnTo>
                        <a:pt x="33" y="26"/>
                      </a:lnTo>
                      <a:lnTo>
                        <a:pt x="34" y="30"/>
                      </a:lnTo>
                      <a:lnTo>
                        <a:pt x="19" y="33"/>
                      </a:lnTo>
                      <a:lnTo>
                        <a:pt x="18" y="28"/>
                      </a:lnTo>
                      <a:close/>
                      <a:moveTo>
                        <a:pt x="35" y="26"/>
                      </a:moveTo>
                      <a:lnTo>
                        <a:pt x="38" y="30"/>
                      </a:lnTo>
                      <a:lnTo>
                        <a:pt x="34" y="30"/>
                      </a:lnTo>
                      <a:lnTo>
                        <a:pt x="33" y="28"/>
                      </a:lnTo>
                      <a:lnTo>
                        <a:pt x="35" y="26"/>
                      </a:lnTo>
                      <a:close/>
                      <a:moveTo>
                        <a:pt x="31" y="30"/>
                      </a:moveTo>
                      <a:lnTo>
                        <a:pt x="22" y="18"/>
                      </a:lnTo>
                      <a:lnTo>
                        <a:pt x="26" y="15"/>
                      </a:lnTo>
                      <a:lnTo>
                        <a:pt x="35" y="26"/>
                      </a:lnTo>
                      <a:lnTo>
                        <a:pt x="31" y="30"/>
                      </a:lnTo>
                      <a:close/>
                      <a:moveTo>
                        <a:pt x="22" y="18"/>
                      </a:moveTo>
                      <a:lnTo>
                        <a:pt x="12" y="7"/>
                      </a:lnTo>
                      <a:lnTo>
                        <a:pt x="16" y="4"/>
                      </a:lnTo>
                      <a:lnTo>
                        <a:pt x="26" y="15"/>
                      </a:lnTo>
                      <a:lnTo>
                        <a:pt x="22" y="18"/>
                      </a:lnTo>
                      <a:close/>
                      <a:moveTo>
                        <a:pt x="12" y="4"/>
                      </a:moveTo>
                      <a:lnTo>
                        <a:pt x="13" y="0"/>
                      </a:lnTo>
                      <a:lnTo>
                        <a:pt x="16" y="4"/>
                      </a:lnTo>
                      <a:lnTo>
                        <a:pt x="14" y="5"/>
                      </a:lnTo>
                      <a:lnTo>
                        <a:pt x="12" y="4"/>
                      </a:lnTo>
                      <a:close/>
                      <a:moveTo>
                        <a:pt x="16" y="6"/>
                      </a:moveTo>
                      <a:lnTo>
                        <a:pt x="11" y="20"/>
                      </a:lnTo>
                      <a:lnTo>
                        <a:pt x="7" y="18"/>
                      </a:lnTo>
                      <a:lnTo>
                        <a:pt x="12" y="4"/>
                      </a:lnTo>
                      <a:lnTo>
                        <a:pt x="16" y="6"/>
                      </a:lnTo>
                      <a:close/>
                      <a:moveTo>
                        <a:pt x="11" y="20"/>
                      </a:moveTo>
                      <a:lnTo>
                        <a:pt x="6" y="34"/>
                      </a:lnTo>
                      <a:lnTo>
                        <a:pt x="2" y="32"/>
                      </a:lnTo>
                      <a:lnTo>
                        <a:pt x="7" y="18"/>
                      </a:lnTo>
                      <a:lnTo>
                        <a:pt x="11" y="20"/>
                      </a:lnTo>
                      <a:close/>
                      <a:moveTo>
                        <a:pt x="4" y="36"/>
                      </a:moveTo>
                      <a:lnTo>
                        <a:pt x="0" y="36"/>
                      </a:lnTo>
                      <a:lnTo>
                        <a:pt x="2" y="32"/>
                      </a:lnTo>
                      <a:lnTo>
                        <a:pt x="4" y="33"/>
                      </a:lnTo>
                      <a:lnTo>
                        <a:pt x="4" y="36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67" name="Freeform 282"/>
                <p:cNvSpPr>
                  <a:spLocks noChangeAspect="1"/>
                </p:cNvSpPr>
                <p:nvPr/>
              </p:nvSpPr>
              <p:spPr bwMode="auto">
                <a:xfrm>
                  <a:off x="4484" y="9961"/>
                  <a:ext cx="443" cy="420"/>
                </a:xfrm>
                <a:custGeom>
                  <a:avLst/>
                  <a:gdLst>
                    <a:gd name="T0" fmla="*/ 293 w 59"/>
                    <a:gd name="T1" fmla="*/ 420 h 56"/>
                    <a:gd name="T2" fmla="*/ 368 w 59"/>
                    <a:gd name="T3" fmla="*/ 210 h 56"/>
                    <a:gd name="T4" fmla="*/ 443 w 59"/>
                    <a:gd name="T5" fmla="*/ 0 h 56"/>
                    <a:gd name="T6" fmla="*/ 225 w 59"/>
                    <a:gd name="T7" fmla="*/ 38 h 56"/>
                    <a:gd name="T8" fmla="*/ 0 w 59"/>
                    <a:gd name="T9" fmla="*/ 75 h 56"/>
                    <a:gd name="T10" fmla="*/ 150 w 59"/>
                    <a:gd name="T11" fmla="*/ 248 h 56"/>
                    <a:gd name="T12" fmla="*/ 293 w 59"/>
                    <a:gd name="T13" fmla="*/ 42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39" y="56"/>
                      </a:moveTo>
                      <a:lnTo>
                        <a:pt x="49" y="28"/>
                      </a:lnTo>
                      <a:lnTo>
                        <a:pt x="59" y="0"/>
                      </a:lnTo>
                      <a:lnTo>
                        <a:pt x="30" y="5"/>
                      </a:lnTo>
                      <a:lnTo>
                        <a:pt x="0" y="10"/>
                      </a:lnTo>
                      <a:lnTo>
                        <a:pt x="20" y="33"/>
                      </a:lnTo>
                      <a:lnTo>
                        <a:pt x="39" y="56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68" name="Freeform 283"/>
                <p:cNvSpPr>
                  <a:spLocks noChangeAspect="1" noEditPoints="1"/>
                </p:cNvSpPr>
                <p:nvPr/>
              </p:nvSpPr>
              <p:spPr bwMode="auto">
                <a:xfrm>
                  <a:off x="4454" y="9931"/>
                  <a:ext cx="503" cy="480"/>
                </a:xfrm>
                <a:custGeom>
                  <a:avLst/>
                  <a:gdLst>
                    <a:gd name="T0" fmla="*/ 308 w 67"/>
                    <a:gd name="T1" fmla="*/ 442 h 64"/>
                    <a:gd name="T2" fmla="*/ 383 w 67"/>
                    <a:gd name="T3" fmla="*/ 232 h 64"/>
                    <a:gd name="T4" fmla="*/ 413 w 67"/>
                    <a:gd name="T5" fmla="*/ 240 h 64"/>
                    <a:gd name="T6" fmla="*/ 338 w 67"/>
                    <a:gd name="T7" fmla="*/ 457 h 64"/>
                    <a:gd name="T8" fmla="*/ 308 w 67"/>
                    <a:gd name="T9" fmla="*/ 442 h 64"/>
                    <a:gd name="T10" fmla="*/ 383 w 67"/>
                    <a:gd name="T11" fmla="*/ 232 h 64"/>
                    <a:gd name="T12" fmla="*/ 458 w 67"/>
                    <a:gd name="T13" fmla="*/ 22 h 64"/>
                    <a:gd name="T14" fmla="*/ 495 w 67"/>
                    <a:gd name="T15" fmla="*/ 30 h 64"/>
                    <a:gd name="T16" fmla="*/ 413 w 67"/>
                    <a:gd name="T17" fmla="*/ 240 h 64"/>
                    <a:gd name="T18" fmla="*/ 383 w 67"/>
                    <a:gd name="T19" fmla="*/ 232 h 64"/>
                    <a:gd name="T20" fmla="*/ 473 w 67"/>
                    <a:gd name="T21" fmla="*/ 8 h 64"/>
                    <a:gd name="T22" fmla="*/ 503 w 67"/>
                    <a:gd name="T23" fmla="*/ 0 h 64"/>
                    <a:gd name="T24" fmla="*/ 495 w 67"/>
                    <a:gd name="T25" fmla="*/ 30 h 64"/>
                    <a:gd name="T26" fmla="*/ 473 w 67"/>
                    <a:gd name="T27" fmla="*/ 30 h 64"/>
                    <a:gd name="T28" fmla="*/ 473 w 67"/>
                    <a:gd name="T29" fmla="*/ 8 h 64"/>
                    <a:gd name="T30" fmla="*/ 480 w 67"/>
                    <a:gd name="T31" fmla="*/ 45 h 64"/>
                    <a:gd name="T32" fmla="*/ 255 w 67"/>
                    <a:gd name="T33" fmla="*/ 82 h 64"/>
                    <a:gd name="T34" fmla="*/ 248 w 67"/>
                    <a:gd name="T35" fmla="*/ 45 h 64"/>
                    <a:gd name="T36" fmla="*/ 473 w 67"/>
                    <a:gd name="T37" fmla="*/ 8 h 64"/>
                    <a:gd name="T38" fmla="*/ 480 w 67"/>
                    <a:gd name="T39" fmla="*/ 45 h 64"/>
                    <a:gd name="T40" fmla="*/ 255 w 67"/>
                    <a:gd name="T41" fmla="*/ 82 h 64"/>
                    <a:gd name="T42" fmla="*/ 38 w 67"/>
                    <a:gd name="T43" fmla="*/ 120 h 64"/>
                    <a:gd name="T44" fmla="*/ 30 w 67"/>
                    <a:gd name="T45" fmla="*/ 90 h 64"/>
                    <a:gd name="T46" fmla="*/ 248 w 67"/>
                    <a:gd name="T47" fmla="*/ 45 h 64"/>
                    <a:gd name="T48" fmla="*/ 255 w 67"/>
                    <a:gd name="T49" fmla="*/ 82 h 64"/>
                    <a:gd name="T50" fmla="*/ 23 w 67"/>
                    <a:gd name="T51" fmla="*/ 112 h 64"/>
                    <a:gd name="T52" fmla="*/ 0 w 67"/>
                    <a:gd name="T53" fmla="*/ 90 h 64"/>
                    <a:gd name="T54" fmla="*/ 30 w 67"/>
                    <a:gd name="T55" fmla="*/ 90 h 64"/>
                    <a:gd name="T56" fmla="*/ 30 w 67"/>
                    <a:gd name="T57" fmla="*/ 105 h 64"/>
                    <a:gd name="T58" fmla="*/ 23 w 67"/>
                    <a:gd name="T59" fmla="*/ 112 h 64"/>
                    <a:gd name="T60" fmla="*/ 45 w 67"/>
                    <a:gd name="T61" fmla="*/ 90 h 64"/>
                    <a:gd name="T62" fmla="*/ 188 w 67"/>
                    <a:gd name="T63" fmla="*/ 262 h 64"/>
                    <a:gd name="T64" fmla="*/ 165 w 67"/>
                    <a:gd name="T65" fmla="*/ 285 h 64"/>
                    <a:gd name="T66" fmla="*/ 23 w 67"/>
                    <a:gd name="T67" fmla="*/ 112 h 64"/>
                    <a:gd name="T68" fmla="*/ 45 w 67"/>
                    <a:gd name="T69" fmla="*/ 90 h 64"/>
                    <a:gd name="T70" fmla="*/ 188 w 67"/>
                    <a:gd name="T71" fmla="*/ 262 h 64"/>
                    <a:gd name="T72" fmla="*/ 338 w 67"/>
                    <a:gd name="T73" fmla="*/ 435 h 64"/>
                    <a:gd name="T74" fmla="*/ 308 w 67"/>
                    <a:gd name="T75" fmla="*/ 457 h 64"/>
                    <a:gd name="T76" fmla="*/ 165 w 67"/>
                    <a:gd name="T77" fmla="*/ 285 h 64"/>
                    <a:gd name="T78" fmla="*/ 188 w 67"/>
                    <a:gd name="T79" fmla="*/ 262 h 64"/>
                    <a:gd name="T80" fmla="*/ 338 w 67"/>
                    <a:gd name="T81" fmla="*/ 457 h 64"/>
                    <a:gd name="T82" fmla="*/ 330 w 67"/>
                    <a:gd name="T83" fmla="*/ 480 h 64"/>
                    <a:gd name="T84" fmla="*/ 308 w 67"/>
                    <a:gd name="T85" fmla="*/ 457 h 64"/>
                    <a:gd name="T86" fmla="*/ 323 w 67"/>
                    <a:gd name="T87" fmla="*/ 450 h 64"/>
                    <a:gd name="T88" fmla="*/ 338 w 67"/>
                    <a:gd name="T89" fmla="*/ 457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41" y="59"/>
                      </a:moveTo>
                      <a:lnTo>
                        <a:pt x="51" y="31"/>
                      </a:lnTo>
                      <a:lnTo>
                        <a:pt x="55" y="32"/>
                      </a:lnTo>
                      <a:lnTo>
                        <a:pt x="45" y="61"/>
                      </a:lnTo>
                      <a:lnTo>
                        <a:pt x="41" y="59"/>
                      </a:lnTo>
                      <a:close/>
                      <a:moveTo>
                        <a:pt x="51" y="31"/>
                      </a:moveTo>
                      <a:lnTo>
                        <a:pt x="61" y="3"/>
                      </a:lnTo>
                      <a:lnTo>
                        <a:pt x="66" y="4"/>
                      </a:lnTo>
                      <a:lnTo>
                        <a:pt x="55" y="32"/>
                      </a:lnTo>
                      <a:lnTo>
                        <a:pt x="51" y="31"/>
                      </a:lnTo>
                      <a:close/>
                      <a:moveTo>
                        <a:pt x="63" y="1"/>
                      </a:moveTo>
                      <a:lnTo>
                        <a:pt x="67" y="0"/>
                      </a:lnTo>
                      <a:lnTo>
                        <a:pt x="66" y="4"/>
                      </a:lnTo>
                      <a:lnTo>
                        <a:pt x="63" y="4"/>
                      </a:lnTo>
                      <a:lnTo>
                        <a:pt x="63" y="1"/>
                      </a:lnTo>
                      <a:close/>
                      <a:moveTo>
                        <a:pt x="64" y="6"/>
                      </a:moveTo>
                      <a:lnTo>
                        <a:pt x="34" y="11"/>
                      </a:lnTo>
                      <a:lnTo>
                        <a:pt x="33" y="6"/>
                      </a:lnTo>
                      <a:lnTo>
                        <a:pt x="63" y="1"/>
                      </a:lnTo>
                      <a:lnTo>
                        <a:pt x="64" y="6"/>
                      </a:lnTo>
                      <a:close/>
                      <a:moveTo>
                        <a:pt x="34" y="11"/>
                      </a:moveTo>
                      <a:lnTo>
                        <a:pt x="5" y="16"/>
                      </a:lnTo>
                      <a:lnTo>
                        <a:pt x="4" y="12"/>
                      </a:lnTo>
                      <a:lnTo>
                        <a:pt x="33" y="6"/>
                      </a:lnTo>
                      <a:lnTo>
                        <a:pt x="34" y="11"/>
                      </a:lnTo>
                      <a:close/>
                      <a:moveTo>
                        <a:pt x="3" y="15"/>
                      </a:moveTo>
                      <a:lnTo>
                        <a:pt x="0" y="12"/>
                      </a:lnTo>
                      <a:lnTo>
                        <a:pt x="4" y="12"/>
                      </a:lnTo>
                      <a:lnTo>
                        <a:pt x="4" y="14"/>
                      </a:lnTo>
                      <a:lnTo>
                        <a:pt x="3" y="15"/>
                      </a:lnTo>
                      <a:close/>
                      <a:moveTo>
                        <a:pt x="6" y="12"/>
                      </a:moveTo>
                      <a:lnTo>
                        <a:pt x="25" y="35"/>
                      </a:lnTo>
                      <a:lnTo>
                        <a:pt x="22" y="38"/>
                      </a:lnTo>
                      <a:lnTo>
                        <a:pt x="3" y="15"/>
                      </a:lnTo>
                      <a:lnTo>
                        <a:pt x="6" y="12"/>
                      </a:lnTo>
                      <a:close/>
                      <a:moveTo>
                        <a:pt x="25" y="35"/>
                      </a:moveTo>
                      <a:lnTo>
                        <a:pt x="45" y="58"/>
                      </a:lnTo>
                      <a:lnTo>
                        <a:pt x="41" y="61"/>
                      </a:lnTo>
                      <a:lnTo>
                        <a:pt x="22" y="38"/>
                      </a:lnTo>
                      <a:lnTo>
                        <a:pt x="25" y="35"/>
                      </a:lnTo>
                      <a:close/>
                      <a:moveTo>
                        <a:pt x="45" y="61"/>
                      </a:moveTo>
                      <a:lnTo>
                        <a:pt x="44" y="64"/>
                      </a:lnTo>
                      <a:lnTo>
                        <a:pt x="41" y="61"/>
                      </a:lnTo>
                      <a:lnTo>
                        <a:pt x="43" y="60"/>
                      </a:lnTo>
                      <a:lnTo>
                        <a:pt x="45" y="61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69" name="Freeform 284"/>
                <p:cNvSpPr>
                  <a:spLocks noChangeAspect="1"/>
                </p:cNvSpPr>
                <p:nvPr/>
              </p:nvSpPr>
              <p:spPr bwMode="auto">
                <a:xfrm>
                  <a:off x="4581" y="9803"/>
                  <a:ext cx="226" cy="210"/>
                </a:xfrm>
                <a:custGeom>
                  <a:avLst/>
                  <a:gdLst>
                    <a:gd name="T0" fmla="*/ 75 w 30"/>
                    <a:gd name="T1" fmla="*/ 0 h 28"/>
                    <a:gd name="T2" fmla="*/ 38 w 30"/>
                    <a:gd name="T3" fmla="*/ 105 h 28"/>
                    <a:gd name="T4" fmla="*/ 0 w 30"/>
                    <a:gd name="T5" fmla="*/ 210 h 28"/>
                    <a:gd name="T6" fmla="*/ 113 w 30"/>
                    <a:gd name="T7" fmla="*/ 195 h 28"/>
                    <a:gd name="T8" fmla="*/ 226 w 30"/>
                    <a:gd name="T9" fmla="*/ 173 h 28"/>
                    <a:gd name="T10" fmla="*/ 151 w 30"/>
                    <a:gd name="T11" fmla="*/ 90 h 28"/>
                    <a:gd name="T12" fmla="*/ 75 w 30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10" y="0"/>
                      </a:moveTo>
                      <a:lnTo>
                        <a:pt x="5" y="14"/>
                      </a:lnTo>
                      <a:lnTo>
                        <a:pt x="0" y="28"/>
                      </a:lnTo>
                      <a:lnTo>
                        <a:pt x="15" y="26"/>
                      </a:lnTo>
                      <a:lnTo>
                        <a:pt x="30" y="23"/>
                      </a:lnTo>
                      <a:lnTo>
                        <a:pt x="20" y="1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70" name="Freeform 285"/>
                <p:cNvSpPr>
                  <a:spLocks noChangeAspect="1" noEditPoints="1"/>
                </p:cNvSpPr>
                <p:nvPr/>
              </p:nvSpPr>
              <p:spPr bwMode="auto">
                <a:xfrm>
                  <a:off x="4551" y="9773"/>
                  <a:ext cx="286" cy="270"/>
                </a:xfrm>
                <a:custGeom>
                  <a:avLst/>
                  <a:gdLst>
                    <a:gd name="T0" fmla="*/ 128 w 38"/>
                    <a:gd name="T1" fmla="*/ 37 h 36"/>
                    <a:gd name="T2" fmla="*/ 90 w 38"/>
                    <a:gd name="T3" fmla="*/ 142 h 36"/>
                    <a:gd name="T4" fmla="*/ 53 w 38"/>
                    <a:gd name="T5" fmla="*/ 135 h 36"/>
                    <a:gd name="T6" fmla="*/ 90 w 38"/>
                    <a:gd name="T7" fmla="*/ 30 h 36"/>
                    <a:gd name="T8" fmla="*/ 128 w 38"/>
                    <a:gd name="T9" fmla="*/ 37 h 36"/>
                    <a:gd name="T10" fmla="*/ 90 w 38"/>
                    <a:gd name="T11" fmla="*/ 142 h 36"/>
                    <a:gd name="T12" fmla="*/ 45 w 38"/>
                    <a:gd name="T13" fmla="*/ 248 h 36"/>
                    <a:gd name="T14" fmla="*/ 15 w 38"/>
                    <a:gd name="T15" fmla="*/ 240 h 36"/>
                    <a:gd name="T16" fmla="*/ 53 w 38"/>
                    <a:gd name="T17" fmla="*/ 135 h 36"/>
                    <a:gd name="T18" fmla="*/ 90 w 38"/>
                    <a:gd name="T19" fmla="*/ 142 h 36"/>
                    <a:gd name="T20" fmla="*/ 38 w 38"/>
                    <a:gd name="T21" fmla="*/ 263 h 36"/>
                    <a:gd name="T22" fmla="*/ 0 w 38"/>
                    <a:gd name="T23" fmla="*/ 270 h 36"/>
                    <a:gd name="T24" fmla="*/ 15 w 38"/>
                    <a:gd name="T25" fmla="*/ 240 h 36"/>
                    <a:gd name="T26" fmla="*/ 30 w 38"/>
                    <a:gd name="T27" fmla="*/ 240 h 36"/>
                    <a:gd name="T28" fmla="*/ 38 w 38"/>
                    <a:gd name="T29" fmla="*/ 263 h 36"/>
                    <a:gd name="T30" fmla="*/ 30 w 38"/>
                    <a:gd name="T31" fmla="*/ 225 h 36"/>
                    <a:gd name="T32" fmla="*/ 135 w 38"/>
                    <a:gd name="T33" fmla="*/ 202 h 36"/>
                    <a:gd name="T34" fmla="*/ 143 w 38"/>
                    <a:gd name="T35" fmla="*/ 240 h 36"/>
                    <a:gd name="T36" fmla="*/ 38 w 38"/>
                    <a:gd name="T37" fmla="*/ 263 h 36"/>
                    <a:gd name="T38" fmla="*/ 30 w 38"/>
                    <a:gd name="T39" fmla="*/ 225 h 36"/>
                    <a:gd name="T40" fmla="*/ 135 w 38"/>
                    <a:gd name="T41" fmla="*/ 202 h 36"/>
                    <a:gd name="T42" fmla="*/ 248 w 38"/>
                    <a:gd name="T43" fmla="*/ 187 h 36"/>
                    <a:gd name="T44" fmla="*/ 256 w 38"/>
                    <a:gd name="T45" fmla="*/ 225 h 36"/>
                    <a:gd name="T46" fmla="*/ 143 w 38"/>
                    <a:gd name="T47" fmla="*/ 240 h 36"/>
                    <a:gd name="T48" fmla="*/ 135 w 38"/>
                    <a:gd name="T49" fmla="*/ 202 h 36"/>
                    <a:gd name="T50" fmla="*/ 263 w 38"/>
                    <a:gd name="T51" fmla="*/ 195 h 36"/>
                    <a:gd name="T52" fmla="*/ 286 w 38"/>
                    <a:gd name="T53" fmla="*/ 217 h 36"/>
                    <a:gd name="T54" fmla="*/ 256 w 38"/>
                    <a:gd name="T55" fmla="*/ 225 h 36"/>
                    <a:gd name="T56" fmla="*/ 256 w 38"/>
                    <a:gd name="T57" fmla="*/ 202 h 36"/>
                    <a:gd name="T58" fmla="*/ 263 w 38"/>
                    <a:gd name="T59" fmla="*/ 195 h 36"/>
                    <a:gd name="T60" fmla="*/ 241 w 38"/>
                    <a:gd name="T61" fmla="*/ 217 h 36"/>
                    <a:gd name="T62" fmla="*/ 166 w 38"/>
                    <a:gd name="T63" fmla="*/ 128 h 36"/>
                    <a:gd name="T64" fmla="*/ 196 w 38"/>
                    <a:gd name="T65" fmla="*/ 105 h 36"/>
                    <a:gd name="T66" fmla="*/ 263 w 38"/>
                    <a:gd name="T67" fmla="*/ 195 h 36"/>
                    <a:gd name="T68" fmla="*/ 241 w 38"/>
                    <a:gd name="T69" fmla="*/ 217 h 36"/>
                    <a:gd name="T70" fmla="*/ 166 w 38"/>
                    <a:gd name="T71" fmla="*/ 128 h 36"/>
                    <a:gd name="T72" fmla="*/ 98 w 38"/>
                    <a:gd name="T73" fmla="*/ 45 h 36"/>
                    <a:gd name="T74" fmla="*/ 120 w 38"/>
                    <a:gd name="T75" fmla="*/ 22 h 36"/>
                    <a:gd name="T76" fmla="*/ 196 w 38"/>
                    <a:gd name="T77" fmla="*/ 105 h 36"/>
                    <a:gd name="T78" fmla="*/ 166 w 38"/>
                    <a:gd name="T79" fmla="*/ 128 h 36"/>
                    <a:gd name="T80" fmla="*/ 90 w 38"/>
                    <a:gd name="T81" fmla="*/ 30 h 36"/>
                    <a:gd name="T82" fmla="*/ 105 w 38"/>
                    <a:gd name="T83" fmla="*/ 0 h 36"/>
                    <a:gd name="T84" fmla="*/ 120 w 38"/>
                    <a:gd name="T85" fmla="*/ 22 h 36"/>
                    <a:gd name="T86" fmla="*/ 105 w 38"/>
                    <a:gd name="T87" fmla="*/ 30 h 36"/>
                    <a:gd name="T88" fmla="*/ 90 w 38"/>
                    <a:gd name="T89" fmla="*/ 3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17" y="5"/>
                      </a:moveTo>
                      <a:lnTo>
                        <a:pt x="12" y="19"/>
                      </a:lnTo>
                      <a:lnTo>
                        <a:pt x="7" y="18"/>
                      </a:lnTo>
                      <a:lnTo>
                        <a:pt x="12" y="4"/>
                      </a:lnTo>
                      <a:lnTo>
                        <a:pt x="17" y="5"/>
                      </a:lnTo>
                      <a:close/>
                      <a:moveTo>
                        <a:pt x="12" y="19"/>
                      </a:moveTo>
                      <a:lnTo>
                        <a:pt x="6" y="33"/>
                      </a:lnTo>
                      <a:lnTo>
                        <a:pt x="2" y="32"/>
                      </a:lnTo>
                      <a:lnTo>
                        <a:pt x="7" y="18"/>
                      </a:lnTo>
                      <a:lnTo>
                        <a:pt x="12" y="19"/>
                      </a:lnTo>
                      <a:close/>
                      <a:moveTo>
                        <a:pt x="5" y="35"/>
                      </a:moveTo>
                      <a:lnTo>
                        <a:pt x="0" y="36"/>
                      </a:lnTo>
                      <a:lnTo>
                        <a:pt x="2" y="32"/>
                      </a:lnTo>
                      <a:lnTo>
                        <a:pt x="4" y="32"/>
                      </a:lnTo>
                      <a:lnTo>
                        <a:pt x="5" y="35"/>
                      </a:lnTo>
                      <a:close/>
                      <a:moveTo>
                        <a:pt x="4" y="30"/>
                      </a:moveTo>
                      <a:lnTo>
                        <a:pt x="18" y="27"/>
                      </a:lnTo>
                      <a:lnTo>
                        <a:pt x="19" y="32"/>
                      </a:lnTo>
                      <a:lnTo>
                        <a:pt x="5" y="35"/>
                      </a:lnTo>
                      <a:lnTo>
                        <a:pt x="4" y="30"/>
                      </a:lnTo>
                      <a:close/>
                      <a:moveTo>
                        <a:pt x="18" y="27"/>
                      </a:moveTo>
                      <a:lnTo>
                        <a:pt x="33" y="25"/>
                      </a:lnTo>
                      <a:lnTo>
                        <a:pt x="34" y="30"/>
                      </a:lnTo>
                      <a:lnTo>
                        <a:pt x="19" y="32"/>
                      </a:lnTo>
                      <a:lnTo>
                        <a:pt x="18" y="27"/>
                      </a:lnTo>
                      <a:close/>
                      <a:moveTo>
                        <a:pt x="35" y="26"/>
                      </a:moveTo>
                      <a:lnTo>
                        <a:pt x="38" y="29"/>
                      </a:lnTo>
                      <a:lnTo>
                        <a:pt x="34" y="30"/>
                      </a:lnTo>
                      <a:lnTo>
                        <a:pt x="34" y="27"/>
                      </a:lnTo>
                      <a:lnTo>
                        <a:pt x="35" y="26"/>
                      </a:lnTo>
                      <a:close/>
                      <a:moveTo>
                        <a:pt x="32" y="29"/>
                      </a:moveTo>
                      <a:lnTo>
                        <a:pt x="22" y="17"/>
                      </a:lnTo>
                      <a:lnTo>
                        <a:pt x="26" y="14"/>
                      </a:lnTo>
                      <a:lnTo>
                        <a:pt x="35" y="26"/>
                      </a:lnTo>
                      <a:lnTo>
                        <a:pt x="32" y="29"/>
                      </a:lnTo>
                      <a:close/>
                      <a:moveTo>
                        <a:pt x="22" y="17"/>
                      </a:moveTo>
                      <a:lnTo>
                        <a:pt x="13" y="6"/>
                      </a:lnTo>
                      <a:lnTo>
                        <a:pt x="16" y="3"/>
                      </a:lnTo>
                      <a:lnTo>
                        <a:pt x="26" y="14"/>
                      </a:lnTo>
                      <a:lnTo>
                        <a:pt x="22" y="17"/>
                      </a:lnTo>
                      <a:close/>
                      <a:moveTo>
                        <a:pt x="12" y="4"/>
                      </a:moveTo>
                      <a:lnTo>
                        <a:pt x="14" y="0"/>
                      </a:lnTo>
                      <a:lnTo>
                        <a:pt x="16" y="3"/>
                      </a:lnTo>
                      <a:lnTo>
                        <a:pt x="14" y="4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71" name="Freeform 286"/>
                <p:cNvSpPr>
                  <a:spLocks noChangeAspect="1"/>
                </p:cNvSpPr>
                <p:nvPr/>
              </p:nvSpPr>
              <p:spPr bwMode="auto">
                <a:xfrm>
                  <a:off x="4476" y="10119"/>
                  <a:ext cx="218" cy="210"/>
                </a:xfrm>
                <a:custGeom>
                  <a:avLst/>
                  <a:gdLst>
                    <a:gd name="T0" fmla="*/ 75 w 29"/>
                    <a:gd name="T1" fmla="*/ 0 h 28"/>
                    <a:gd name="T2" fmla="*/ 38 w 29"/>
                    <a:gd name="T3" fmla="*/ 105 h 28"/>
                    <a:gd name="T4" fmla="*/ 0 w 29"/>
                    <a:gd name="T5" fmla="*/ 210 h 28"/>
                    <a:gd name="T6" fmla="*/ 113 w 29"/>
                    <a:gd name="T7" fmla="*/ 188 h 28"/>
                    <a:gd name="T8" fmla="*/ 218 w 29"/>
                    <a:gd name="T9" fmla="*/ 173 h 28"/>
                    <a:gd name="T10" fmla="*/ 150 w 29"/>
                    <a:gd name="T11" fmla="*/ 83 h 28"/>
                    <a:gd name="T12" fmla="*/ 75 w 29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10" y="0"/>
                      </a:moveTo>
                      <a:lnTo>
                        <a:pt x="5" y="14"/>
                      </a:lnTo>
                      <a:lnTo>
                        <a:pt x="0" y="28"/>
                      </a:lnTo>
                      <a:lnTo>
                        <a:pt x="15" y="25"/>
                      </a:lnTo>
                      <a:lnTo>
                        <a:pt x="29" y="23"/>
                      </a:lnTo>
                      <a:lnTo>
                        <a:pt x="20" y="1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72" name="Freeform 287"/>
                <p:cNvSpPr>
                  <a:spLocks noChangeAspect="1" noEditPoints="1"/>
                </p:cNvSpPr>
                <p:nvPr/>
              </p:nvSpPr>
              <p:spPr bwMode="auto">
                <a:xfrm>
                  <a:off x="4446" y="10081"/>
                  <a:ext cx="286" cy="270"/>
                </a:xfrm>
                <a:custGeom>
                  <a:avLst/>
                  <a:gdLst>
                    <a:gd name="T0" fmla="*/ 120 w 38"/>
                    <a:gd name="T1" fmla="*/ 37 h 36"/>
                    <a:gd name="T2" fmla="*/ 83 w 38"/>
                    <a:gd name="T3" fmla="*/ 142 h 36"/>
                    <a:gd name="T4" fmla="*/ 53 w 38"/>
                    <a:gd name="T5" fmla="*/ 135 h 36"/>
                    <a:gd name="T6" fmla="*/ 90 w 38"/>
                    <a:gd name="T7" fmla="*/ 30 h 36"/>
                    <a:gd name="T8" fmla="*/ 120 w 38"/>
                    <a:gd name="T9" fmla="*/ 37 h 36"/>
                    <a:gd name="T10" fmla="*/ 83 w 38"/>
                    <a:gd name="T11" fmla="*/ 142 h 36"/>
                    <a:gd name="T12" fmla="*/ 45 w 38"/>
                    <a:gd name="T13" fmla="*/ 255 h 36"/>
                    <a:gd name="T14" fmla="*/ 15 w 38"/>
                    <a:gd name="T15" fmla="*/ 240 h 36"/>
                    <a:gd name="T16" fmla="*/ 53 w 38"/>
                    <a:gd name="T17" fmla="*/ 135 h 36"/>
                    <a:gd name="T18" fmla="*/ 83 w 38"/>
                    <a:gd name="T19" fmla="*/ 142 h 36"/>
                    <a:gd name="T20" fmla="*/ 30 w 38"/>
                    <a:gd name="T21" fmla="*/ 263 h 36"/>
                    <a:gd name="T22" fmla="*/ 0 w 38"/>
                    <a:gd name="T23" fmla="*/ 270 h 36"/>
                    <a:gd name="T24" fmla="*/ 15 w 38"/>
                    <a:gd name="T25" fmla="*/ 240 h 36"/>
                    <a:gd name="T26" fmla="*/ 30 w 38"/>
                    <a:gd name="T27" fmla="*/ 248 h 36"/>
                    <a:gd name="T28" fmla="*/ 30 w 38"/>
                    <a:gd name="T29" fmla="*/ 263 h 36"/>
                    <a:gd name="T30" fmla="*/ 30 w 38"/>
                    <a:gd name="T31" fmla="*/ 225 h 36"/>
                    <a:gd name="T32" fmla="*/ 135 w 38"/>
                    <a:gd name="T33" fmla="*/ 210 h 36"/>
                    <a:gd name="T34" fmla="*/ 143 w 38"/>
                    <a:gd name="T35" fmla="*/ 240 h 36"/>
                    <a:gd name="T36" fmla="*/ 30 w 38"/>
                    <a:gd name="T37" fmla="*/ 263 h 36"/>
                    <a:gd name="T38" fmla="*/ 30 w 38"/>
                    <a:gd name="T39" fmla="*/ 225 h 36"/>
                    <a:gd name="T40" fmla="*/ 135 w 38"/>
                    <a:gd name="T41" fmla="*/ 210 h 36"/>
                    <a:gd name="T42" fmla="*/ 248 w 38"/>
                    <a:gd name="T43" fmla="*/ 187 h 36"/>
                    <a:gd name="T44" fmla="*/ 256 w 38"/>
                    <a:gd name="T45" fmla="*/ 225 h 36"/>
                    <a:gd name="T46" fmla="*/ 143 w 38"/>
                    <a:gd name="T47" fmla="*/ 240 h 36"/>
                    <a:gd name="T48" fmla="*/ 135 w 38"/>
                    <a:gd name="T49" fmla="*/ 210 h 36"/>
                    <a:gd name="T50" fmla="*/ 263 w 38"/>
                    <a:gd name="T51" fmla="*/ 195 h 36"/>
                    <a:gd name="T52" fmla="*/ 286 w 38"/>
                    <a:gd name="T53" fmla="*/ 217 h 36"/>
                    <a:gd name="T54" fmla="*/ 256 w 38"/>
                    <a:gd name="T55" fmla="*/ 225 h 36"/>
                    <a:gd name="T56" fmla="*/ 248 w 38"/>
                    <a:gd name="T57" fmla="*/ 210 h 36"/>
                    <a:gd name="T58" fmla="*/ 263 w 38"/>
                    <a:gd name="T59" fmla="*/ 195 h 36"/>
                    <a:gd name="T60" fmla="*/ 241 w 38"/>
                    <a:gd name="T61" fmla="*/ 217 h 36"/>
                    <a:gd name="T62" fmla="*/ 166 w 38"/>
                    <a:gd name="T63" fmla="*/ 135 h 36"/>
                    <a:gd name="T64" fmla="*/ 196 w 38"/>
                    <a:gd name="T65" fmla="*/ 112 h 36"/>
                    <a:gd name="T66" fmla="*/ 263 w 38"/>
                    <a:gd name="T67" fmla="*/ 195 h 36"/>
                    <a:gd name="T68" fmla="*/ 241 w 38"/>
                    <a:gd name="T69" fmla="*/ 217 h 36"/>
                    <a:gd name="T70" fmla="*/ 166 w 38"/>
                    <a:gd name="T71" fmla="*/ 135 h 36"/>
                    <a:gd name="T72" fmla="*/ 90 w 38"/>
                    <a:gd name="T73" fmla="*/ 45 h 36"/>
                    <a:gd name="T74" fmla="*/ 120 w 38"/>
                    <a:gd name="T75" fmla="*/ 22 h 36"/>
                    <a:gd name="T76" fmla="*/ 196 w 38"/>
                    <a:gd name="T77" fmla="*/ 112 h 36"/>
                    <a:gd name="T78" fmla="*/ 166 w 38"/>
                    <a:gd name="T79" fmla="*/ 135 h 36"/>
                    <a:gd name="T80" fmla="*/ 90 w 38"/>
                    <a:gd name="T81" fmla="*/ 30 h 36"/>
                    <a:gd name="T82" fmla="*/ 98 w 38"/>
                    <a:gd name="T83" fmla="*/ 0 h 36"/>
                    <a:gd name="T84" fmla="*/ 120 w 38"/>
                    <a:gd name="T85" fmla="*/ 22 h 36"/>
                    <a:gd name="T86" fmla="*/ 105 w 38"/>
                    <a:gd name="T87" fmla="*/ 37 h 36"/>
                    <a:gd name="T88" fmla="*/ 90 w 38"/>
                    <a:gd name="T89" fmla="*/ 3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16" y="5"/>
                      </a:moveTo>
                      <a:lnTo>
                        <a:pt x="11" y="19"/>
                      </a:lnTo>
                      <a:lnTo>
                        <a:pt x="7" y="18"/>
                      </a:lnTo>
                      <a:lnTo>
                        <a:pt x="12" y="4"/>
                      </a:lnTo>
                      <a:lnTo>
                        <a:pt x="16" y="5"/>
                      </a:lnTo>
                      <a:close/>
                      <a:moveTo>
                        <a:pt x="11" y="19"/>
                      </a:moveTo>
                      <a:lnTo>
                        <a:pt x="6" y="34"/>
                      </a:lnTo>
                      <a:lnTo>
                        <a:pt x="2" y="32"/>
                      </a:lnTo>
                      <a:lnTo>
                        <a:pt x="7" y="18"/>
                      </a:lnTo>
                      <a:lnTo>
                        <a:pt x="11" y="19"/>
                      </a:lnTo>
                      <a:close/>
                      <a:moveTo>
                        <a:pt x="4" y="35"/>
                      </a:moveTo>
                      <a:lnTo>
                        <a:pt x="0" y="36"/>
                      </a:lnTo>
                      <a:lnTo>
                        <a:pt x="2" y="32"/>
                      </a:lnTo>
                      <a:lnTo>
                        <a:pt x="4" y="33"/>
                      </a:lnTo>
                      <a:lnTo>
                        <a:pt x="4" y="35"/>
                      </a:lnTo>
                      <a:close/>
                      <a:moveTo>
                        <a:pt x="4" y="30"/>
                      </a:moveTo>
                      <a:lnTo>
                        <a:pt x="18" y="28"/>
                      </a:lnTo>
                      <a:lnTo>
                        <a:pt x="19" y="32"/>
                      </a:lnTo>
                      <a:lnTo>
                        <a:pt x="4" y="35"/>
                      </a:lnTo>
                      <a:lnTo>
                        <a:pt x="4" y="30"/>
                      </a:lnTo>
                      <a:close/>
                      <a:moveTo>
                        <a:pt x="18" y="28"/>
                      </a:moveTo>
                      <a:lnTo>
                        <a:pt x="33" y="25"/>
                      </a:lnTo>
                      <a:lnTo>
                        <a:pt x="34" y="30"/>
                      </a:lnTo>
                      <a:lnTo>
                        <a:pt x="19" y="32"/>
                      </a:lnTo>
                      <a:lnTo>
                        <a:pt x="18" y="28"/>
                      </a:lnTo>
                      <a:close/>
                      <a:moveTo>
                        <a:pt x="35" y="26"/>
                      </a:moveTo>
                      <a:lnTo>
                        <a:pt x="38" y="29"/>
                      </a:lnTo>
                      <a:lnTo>
                        <a:pt x="34" y="30"/>
                      </a:lnTo>
                      <a:lnTo>
                        <a:pt x="33" y="28"/>
                      </a:lnTo>
                      <a:lnTo>
                        <a:pt x="35" y="26"/>
                      </a:lnTo>
                      <a:close/>
                      <a:moveTo>
                        <a:pt x="32" y="29"/>
                      </a:moveTo>
                      <a:lnTo>
                        <a:pt x="22" y="18"/>
                      </a:lnTo>
                      <a:lnTo>
                        <a:pt x="26" y="15"/>
                      </a:lnTo>
                      <a:lnTo>
                        <a:pt x="35" y="26"/>
                      </a:lnTo>
                      <a:lnTo>
                        <a:pt x="32" y="29"/>
                      </a:lnTo>
                      <a:close/>
                      <a:moveTo>
                        <a:pt x="22" y="18"/>
                      </a:moveTo>
                      <a:lnTo>
                        <a:pt x="12" y="6"/>
                      </a:lnTo>
                      <a:lnTo>
                        <a:pt x="16" y="3"/>
                      </a:lnTo>
                      <a:lnTo>
                        <a:pt x="26" y="15"/>
                      </a:lnTo>
                      <a:lnTo>
                        <a:pt x="22" y="18"/>
                      </a:lnTo>
                      <a:close/>
                      <a:moveTo>
                        <a:pt x="12" y="4"/>
                      </a:moveTo>
                      <a:lnTo>
                        <a:pt x="13" y="0"/>
                      </a:lnTo>
                      <a:lnTo>
                        <a:pt x="16" y="3"/>
                      </a:lnTo>
                      <a:lnTo>
                        <a:pt x="14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73" name="Freeform 288"/>
                <p:cNvSpPr>
                  <a:spLocks noChangeAspect="1"/>
                </p:cNvSpPr>
                <p:nvPr/>
              </p:nvSpPr>
              <p:spPr bwMode="auto">
                <a:xfrm>
                  <a:off x="4491" y="9248"/>
                  <a:ext cx="443" cy="420"/>
                </a:xfrm>
                <a:custGeom>
                  <a:avLst/>
                  <a:gdLst>
                    <a:gd name="T0" fmla="*/ 0 w 59"/>
                    <a:gd name="T1" fmla="*/ 420 h 56"/>
                    <a:gd name="T2" fmla="*/ 218 w 59"/>
                    <a:gd name="T3" fmla="*/ 383 h 56"/>
                    <a:gd name="T4" fmla="*/ 443 w 59"/>
                    <a:gd name="T5" fmla="*/ 338 h 56"/>
                    <a:gd name="T6" fmla="*/ 293 w 59"/>
                    <a:gd name="T7" fmla="*/ 173 h 56"/>
                    <a:gd name="T8" fmla="*/ 150 w 59"/>
                    <a:gd name="T9" fmla="*/ 0 h 56"/>
                    <a:gd name="T10" fmla="*/ 75 w 59"/>
                    <a:gd name="T11" fmla="*/ 210 h 56"/>
                    <a:gd name="T12" fmla="*/ 0 w 59"/>
                    <a:gd name="T13" fmla="*/ 42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0" y="56"/>
                      </a:moveTo>
                      <a:lnTo>
                        <a:pt x="29" y="51"/>
                      </a:lnTo>
                      <a:lnTo>
                        <a:pt x="59" y="45"/>
                      </a:lnTo>
                      <a:lnTo>
                        <a:pt x="39" y="23"/>
                      </a:lnTo>
                      <a:lnTo>
                        <a:pt x="20" y="0"/>
                      </a:lnTo>
                      <a:lnTo>
                        <a:pt x="10" y="28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74" name="Freeform 289"/>
                <p:cNvSpPr>
                  <a:spLocks noChangeAspect="1" noEditPoints="1"/>
                </p:cNvSpPr>
                <p:nvPr/>
              </p:nvSpPr>
              <p:spPr bwMode="auto">
                <a:xfrm>
                  <a:off x="4461" y="9211"/>
                  <a:ext cx="503" cy="480"/>
                </a:xfrm>
                <a:custGeom>
                  <a:avLst/>
                  <a:gdLst>
                    <a:gd name="T0" fmla="*/ 23 w 67"/>
                    <a:gd name="T1" fmla="*/ 435 h 64"/>
                    <a:gd name="T2" fmla="*/ 248 w 67"/>
                    <a:gd name="T3" fmla="*/ 397 h 64"/>
                    <a:gd name="T4" fmla="*/ 255 w 67"/>
                    <a:gd name="T5" fmla="*/ 435 h 64"/>
                    <a:gd name="T6" fmla="*/ 30 w 67"/>
                    <a:gd name="T7" fmla="*/ 472 h 64"/>
                    <a:gd name="T8" fmla="*/ 23 w 67"/>
                    <a:gd name="T9" fmla="*/ 435 h 64"/>
                    <a:gd name="T10" fmla="*/ 248 w 67"/>
                    <a:gd name="T11" fmla="*/ 397 h 64"/>
                    <a:gd name="T12" fmla="*/ 465 w 67"/>
                    <a:gd name="T13" fmla="*/ 360 h 64"/>
                    <a:gd name="T14" fmla="*/ 473 w 67"/>
                    <a:gd name="T15" fmla="*/ 397 h 64"/>
                    <a:gd name="T16" fmla="*/ 255 w 67"/>
                    <a:gd name="T17" fmla="*/ 435 h 64"/>
                    <a:gd name="T18" fmla="*/ 248 w 67"/>
                    <a:gd name="T19" fmla="*/ 397 h 64"/>
                    <a:gd name="T20" fmla="*/ 480 w 67"/>
                    <a:gd name="T21" fmla="*/ 367 h 64"/>
                    <a:gd name="T22" fmla="*/ 503 w 67"/>
                    <a:gd name="T23" fmla="*/ 390 h 64"/>
                    <a:gd name="T24" fmla="*/ 473 w 67"/>
                    <a:gd name="T25" fmla="*/ 397 h 64"/>
                    <a:gd name="T26" fmla="*/ 473 w 67"/>
                    <a:gd name="T27" fmla="*/ 375 h 64"/>
                    <a:gd name="T28" fmla="*/ 480 w 67"/>
                    <a:gd name="T29" fmla="*/ 367 h 64"/>
                    <a:gd name="T30" fmla="*/ 458 w 67"/>
                    <a:gd name="T31" fmla="*/ 390 h 64"/>
                    <a:gd name="T32" fmla="*/ 315 w 67"/>
                    <a:gd name="T33" fmla="*/ 217 h 64"/>
                    <a:gd name="T34" fmla="*/ 338 w 67"/>
                    <a:gd name="T35" fmla="*/ 195 h 64"/>
                    <a:gd name="T36" fmla="*/ 480 w 67"/>
                    <a:gd name="T37" fmla="*/ 367 h 64"/>
                    <a:gd name="T38" fmla="*/ 458 w 67"/>
                    <a:gd name="T39" fmla="*/ 390 h 64"/>
                    <a:gd name="T40" fmla="*/ 315 w 67"/>
                    <a:gd name="T41" fmla="*/ 217 h 64"/>
                    <a:gd name="T42" fmla="*/ 165 w 67"/>
                    <a:gd name="T43" fmla="*/ 45 h 64"/>
                    <a:gd name="T44" fmla="*/ 195 w 67"/>
                    <a:gd name="T45" fmla="*/ 22 h 64"/>
                    <a:gd name="T46" fmla="*/ 338 w 67"/>
                    <a:gd name="T47" fmla="*/ 195 h 64"/>
                    <a:gd name="T48" fmla="*/ 315 w 67"/>
                    <a:gd name="T49" fmla="*/ 217 h 64"/>
                    <a:gd name="T50" fmla="*/ 165 w 67"/>
                    <a:gd name="T51" fmla="*/ 30 h 64"/>
                    <a:gd name="T52" fmla="*/ 173 w 67"/>
                    <a:gd name="T53" fmla="*/ 0 h 64"/>
                    <a:gd name="T54" fmla="*/ 195 w 67"/>
                    <a:gd name="T55" fmla="*/ 22 h 64"/>
                    <a:gd name="T56" fmla="*/ 180 w 67"/>
                    <a:gd name="T57" fmla="*/ 37 h 64"/>
                    <a:gd name="T58" fmla="*/ 165 w 67"/>
                    <a:gd name="T59" fmla="*/ 30 h 64"/>
                    <a:gd name="T60" fmla="*/ 195 w 67"/>
                    <a:gd name="T61" fmla="*/ 37 h 64"/>
                    <a:gd name="T62" fmla="*/ 120 w 67"/>
                    <a:gd name="T63" fmla="*/ 255 h 64"/>
                    <a:gd name="T64" fmla="*/ 90 w 67"/>
                    <a:gd name="T65" fmla="*/ 240 h 64"/>
                    <a:gd name="T66" fmla="*/ 165 w 67"/>
                    <a:gd name="T67" fmla="*/ 30 h 64"/>
                    <a:gd name="T68" fmla="*/ 195 w 67"/>
                    <a:gd name="T69" fmla="*/ 37 h 64"/>
                    <a:gd name="T70" fmla="*/ 120 w 67"/>
                    <a:gd name="T71" fmla="*/ 255 h 64"/>
                    <a:gd name="T72" fmla="*/ 45 w 67"/>
                    <a:gd name="T73" fmla="*/ 465 h 64"/>
                    <a:gd name="T74" fmla="*/ 8 w 67"/>
                    <a:gd name="T75" fmla="*/ 450 h 64"/>
                    <a:gd name="T76" fmla="*/ 90 w 67"/>
                    <a:gd name="T77" fmla="*/ 240 h 64"/>
                    <a:gd name="T78" fmla="*/ 120 w 67"/>
                    <a:gd name="T79" fmla="*/ 255 h 64"/>
                    <a:gd name="T80" fmla="*/ 30 w 67"/>
                    <a:gd name="T81" fmla="*/ 472 h 64"/>
                    <a:gd name="T82" fmla="*/ 0 w 67"/>
                    <a:gd name="T83" fmla="*/ 480 h 64"/>
                    <a:gd name="T84" fmla="*/ 8 w 67"/>
                    <a:gd name="T85" fmla="*/ 450 h 64"/>
                    <a:gd name="T86" fmla="*/ 30 w 67"/>
                    <a:gd name="T87" fmla="*/ 457 h 64"/>
                    <a:gd name="T88" fmla="*/ 30 w 67"/>
                    <a:gd name="T89" fmla="*/ 472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3" y="58"/>
                      </a:moveTo>
                      <a:lnTo>
                        <a:pt x="33" y="53"/>
                      </a:lnTo>
                      <a:lnTo>
                        <a:pt x="34" y="58"/>
                      </a:lnTo>
                      <a:lnTo>
                        <a:pt x="4" y="63"/>
                      </a:lnTo>
                      <a:lnTo>
                        <a:pt x="3" y="58"/>
                      </a:lnTo>
                      <a:close/>
                      <a:moveTo>
                        <a:pt x="33" y="53"/>
                      </a:moveTo>
                      <a:lnTo>
                        <a:pt x="62" y="48"/>
                      </a:lnTo>
                      <a:lnTo>
                        <a:pt x="63" y="53"/>
                      </a:lnTo>
                      <a:lnTo>
                        <a:pt x="34" y="58"/>
                      </a:lnTo>
                      <a:lnTo>
                        <a:pt x="33" y="53"/>
                      </a:lnTo>
                      <a:close/>
                      <a:moveTo>
                        <a:pt x="64" y="49"/>
                      </a:moveTo>
                      <a:lnTo>
                        <a:pt x="67" y="52"/>
                      </a:lnTo>
                      <a:lnTo>
                        <a:pt x="63" y="53"/>
                      </a:lnTo>
                      <a:lnTo>
                        <a:pt x="63" y="50"/>
                      </a:lnTo>
                      <a:lnTo>
                        <a:pt x="64" y="49"/>
                      </a:lnTo>
                      <a:close/>
                      <a:moveTo>
                        <a:pt x="61" y="52"/>
                      </a:moveTo>
                      <a:lnTo>
                        <a:pt x="42" y="29"/>
                      </a:lnTo>
                      <a:lnTo>
                        <a:pt x="45" y="26"/>
                      </a:lnTo>
                      <a:lnTo>
                        <a:pt x="64" y="49"/>
                      </a:lnTo>
                      <a:lnTo>
                        <a:pt x="61" y="52"/>
                      </a:lnTo>
                      <a:close/>
                      <a:moveTo>
                        <a:pt x="42" y="29"/>
                      </a:moveTo>
                      <a:lnTo>
                        <a:pt x="22" y="6"/>
                      </a:lnTo>
                      <a:lnTo>
                        <a:pt x="26" y="3"/>
                      </a:lnTo>
                      <a:lnTo>
                        <a:pt x="45" y="26"/>
                      </a:lnTo>
                      <a:lnTo>
                        <a:pt x="42" y="29"/>
                      </a:lnTo>
                      <a:close/>
                      <a:moveTo>
                        <a:pt x="22" y="4"/>
                      </a:moveTo>
                      <a:lnTo>
                        <a:pt x="23" y="0"/>
                      </a:lnTo>
                      <a:lnTo>
                        <a:pt x="26" y="3"/>
                      </a:lnTo>
                      <a:lnTo>
                        <a:pt x="24" y="5"/>
                      </a:lnTo>
                      <a:lnTo>
                        <a:pt x="22" y="4"/>
                      </a:lnTo>
                      <a:close/>
                      <a:moveTo>
                        <a:pt x="26" y="5"/>
                      </a:moveTo>
                      <a:lnTo>
                        <a:pt x="16" y="34"/>
                      </a:lnTo>
                      <a:lnTo>
                        <a:pt x="12" y="32"/>
                      </a:lnTo>
                      <a:lnTo>
                        <a:pt x="22" y="4"/>
                      </a:lnTo>
                      <a:lnTo>
                        <a:pt x="26" y="5"/>
                      </a:lnTo>
                      <a:close/>
                      <a:moveTo>
                        <a:pt x="16" y="34"/>
                      </a:moveTo>
                      <a:lnTo>
                        <a:pt x="6" y="62"/>
                      </a:lnTo>
                      <a:lnTo>
                        <a:pt x="1" y="60"/>
                      </a:lnTo>
                      <a:lnTo>
                        <a:pt x="12" y="32"/>
                      </a:lnTo>
                      <a:lnTo>
                        <a:pt x="16" y="34"/>
                      </a:lnTo>
                      <a:close/>
                      <a:moveTo>
                        <a:pt x="4" y="63"/>
                      </a:moveTo>
                      <a:lnTo>
                        <a:pt x="0" y="64"/>
                      </a:lnTo>
                      <a:lnTo>
                        <a:pt x="1" y="60"/>
                      </a:lnTo>
                      <a:lnTo>
                        <a:pt x="4" y="61"/>
                      </a:lnTo>
                      <a:lnTo>
                        <a:pt x="4" y="63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75" name="Freeform 290"/>
                <p:cNvSpPr>
                  <a:spLocks noChangeAspect="1"/>
                </p:cNvSpPr>
                <p:nvPr/>
              </p:nvSpPr>
              <p:spPr bwMode="auto">
                <a:xfrm>
                  <a:off x="4589" y="9616"/>
                  <a:ext cx="218" cy="210"/>
                </a:xfrm>
                <a:custGeom>
                  <a:avLst/>
                  <a:gdLst>
                    <a:gd name="T0" fmla="*/ 218 w 29"/>
                    <a:gd name="T1" fmla="*/ 0 h 28"/>
                    <a:gd name="T2" fmla="*/ 113 w 29"/>
                    <a:gd name="T3" fmla="*/ 15 h 28"/>
                    <a:gd name="T4" fmla="*/ 0 w 29"/>
                    <a:gd name="T5" fmla="*/ 38 h 28"/>
                    <a:gd name="T6" fmla="*/ 75 w 29"/>
                    <a:gd name="T7" fmla="*/ 120 h 28"/>
                    <a:gd name="T8" fmla="*/ 143 w 29"/>
                    <a:gd name="T9" fmla="*/ 210 h 28"/>
                    <a:gd name="T10" fmla="*/ 180 w 29"/>
                    <a:gd name="T11" fmla="*/ 105 h 28"/>
                    <a:gd name="T12" fmla="*/ 218 w 29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29" y="0"/>
                      </a:moveTo>
                      <a:lnTo>
                        <a:pt x="15" y="2"/>
                      </a:lnTo>
                      <a:lnTo>
                        <a:pt x="0" y="5"/>
                      </a:lnTo>
                      <a:lnTo>
                        <a:pt x="10" y="16"/>
                      </a:lnTo>
                      <a:lnTo>
                        <a:pt x="19" y="28"/>
                      </a:lnTo>
                      <a:lnTo>
                        <a:pt x="24" y="14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76" name="Freeform 291"/>
                <p:cNvSpPr>
                  <a:spLocks noChangeAspect="1" noEditPoints="1"/>
                </p:cNvSpPr>
                <p:nvPr/>
              </p:nvSpPr>
              <p:spPr bwMode="auto">
                <a:xfrm>
                  <a:off x="4551" y="9586"/>
                  <a:ext cx="286" cy="270"/>
                </a:xfrm>
                <a:custGeom>
                  <a:avLst/>
                  <a:gdLst>
                    <a:gd name="T0" fmla="*/ 263 w 38"/>
                    <a:gd name="T1" fmla="*/ 45 h 36"/>
                    <a:gd name="T2" fmla="*/ 151 w 38"/>
                    <a:gd name="T3" fmla="*/ 68 h 36"/>
                    <a:gd name="T4" fmla="*/ 143 w 38"/>
                    <a:gd name="T5" fmla="*/ 30 h 36"/>
                    <a:gd name="T6" fmla="*/ 256 w 38"/>
                    <a:gd name="T7" fmla="*/ 8 h 36"/>
                    <a:gd name="T8" fmla="*/ 263 w 38"/>
                    <a:gd name="T9" fmla="*/ 45 h 36"/>
                    <a:gd name="T10" fmla="*/ 151 w 38"/>
                    <a:gd name="T11" fmla="*/ 68 h 36"/>
                    <a:gd name="T12" fmla="*/ 38 w 38"/>
                    <a:gd name="T13" fmla="*/ 82 h 36"/>
                    <a:gd name="T14" fmla="*/ 38 w 38"/>
                    <a:gd name="T15" fmla="*/ 45 h 36"/>
                    <a:gd name="T16" fmla="*/ 143 w 38"/>
                    <a:gd name="T17" fmla="*/ 30 h 36"/>
                    <a:gd name="T18" fmla="*/ 151 w 38"/>
                    <a:gd name="T19" fmla="*/ 68 h 36"/>
                    <a:gd name="T20" fmla="*/ 23 w 38"/>
                    <a:gd name="T21" fmla="*/ 75 h 36"/>
                    <a:gd name="T22" fmla="*/ 0 w 38"/>
                    <a:gd name="T23" fmla="*/ 52 h 36"/>
                    <a:gd name="T24" fmla="*/ 38 w 38"/>
                    <a:gd name="T25" fmla="*/ 45 h 36"/>
                    <a:gd name="T26" fmla="*/ 38 w 38"/>
                    <a:gd name="T27" fmla="*/ 68 h 36"/>
                    <a:gd name="T28" fmla="*/ 23 w 38"/>
                    <a:gd name="T29" fmla="*/ 75 h 36"/>
                    <a:gd name="T30" fmla="*/ 53 w 38"/>
                    <a:gd name="T31" fmla="*/ 52 h 36"/>
                    <a:gd name="T32" fmla="*/ 120 w 38"/>
                    <a:gd name="T33" fmla="*/ 142 h 36"/>
                    <a:gd name="T34" fmla="*/ 98 w 38"/>
                    <a:gd name="T35" fmla="*/ 165 h 36"/>
                    <a:gd name="T36" fmla="*/ 23 w 38"/>
                    <a:gd name="T37" fmla="*/ 75 h 36"/>
                    <a:gd name="T38" fmla="*/ 53 w 38"/>
                    <a:gd name="T39" fmla="*/ 52 h 36"/>
                    <a:gd name="T40" fmla="*/ 120 w 38"/>
                    <a:gd name="T41" fmla="*/ 142 h 36"/>
                    <a:gd name="T42" fmla="*/ 196 w 38"/>
                    <a:gd name="T43" fmla="*/ 225 h 36"/>
                    <a:gd name="T44" fmla="*/ 166 w 38"/>
                    <a:gd name="T45" fmla="*/ 248 h 36"/>
                    <a:gd name="T46" fmla="*/ 98 w 38"/>
                    <a:gd name="T47" fmla="*/ 165 h 36"/>
                    <a:gd name="T48" fmla="*/ 120 w 38"/>
                    <a:gd name="T49" fmla="*/ 142 h 36"/>
                    <a:gd name="T50" fmla="*/ 196 w 38"/>
                    <a:gd name="T51" fmla="*/ 248 h 36"/>
                    <a:gd name="T52" fmla="*/ 188 w 38"/>
                    <a:gd name="T53" fmla="*/ 270 h 36"/>
                    <a:gd name="T54" fmla="*/ 166 w 38"/>
                    <a:gd name="T55" fmla="*/ 248 h 36"/>
                    <a:gd name="T56" fmla="*/ 181 w 38"/>
                    <a:gd name="T57" fmla="*/ 240 h 36"/>
                    <a:gd name="T58" fmla="*/ 196 w 38"/>
                    <a:gd name="T59" fmla="*/ 248 h 36"/>
                    <a:gd name="T60" fmla="*/ 166 w 38"/>
                    <a:gd name="T61" fmla="*/ 232 h 36"/>
                    <a:gd name="T62" fmla="*/ 203 w 38"/>
                    <a:gd name="T63" fmla="*/ 128 h 36"/>
                    <a:gd name="T64" fmla="*/ 241 w 38"/>
                    <a:gd name="T65" fmla="*/ 135 h 36"/>
                    <a:gd name="T66" fmla="*/ 196 w 38"/>
                    <a:gd name="T67" fmla="*/ 248 h 36"/>
                    <a:gd name="T68" fmla="*/ 166 w 38"/>
                    <a:gd name="T69" fmla="*/ 232 h 36"/>
                    <a:gd name="T70" fmla="*/ 203 w 38"/>
                    <a:gd name="T71" fmla="*/ 128 h 36"/>
                    <a:gd name="T72" fmla="*/ 241 w 38"/>
                    <a:gd name="T73" fmla="*/ 22 h 36"/>
                    <a:gd name="T74" fmla="*/ 278 w 38"/>
                    <a:gd name="T75" fmla="*/ 30 h 36"/>
                    <a:gd name="T76" fmla="*/ 241 w 38"/>
                    <a:gd name="T77" fmla="*/ 135 h 36"/>
                    <a:gd name="T78" fmla="*/ 203 w 38"/>
                    <a:gd name="T79" fmla="*/ 128 h 36"/>
                    <a:gd name="T80" fmla="*/ 256 w 38"/>
                    <a:gd name="T81" fmla="*/ 8 h 36"/>
                    <a:gd name="T82" fmla="*/ 286 w 38"/>
                    <a:gd name="T83" fmla="*/ 0 h 36"/>
                    <a:gd name="T84" fmla="*/ 278 w 38"/>
                    <a:gd name="T85" fmla="*/ 30 h 36"/>
                    <a:gd name="T86" fmla="*/ 256 w 38"/>
                    <a:gd name="T87" fmla="*/ 30 h 36"/>
                    <a:gd name="T88" fmla="*/ 256 w 38"/>
                    <a:gd name="T89" fmla="*/ 8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35" y="6"/>
                      </a:moveTo>
                      <a:lnTo>
                        <a:pt x="20" y="9"/>
                      </a:lnTo>
                      <a:lnTo>
                        <a:pt x="19" y="4"/>
                      </a:lnTo>
                      <a:lnTo>
                        <a:pt x="34" y="1"/>
                      </a:lnTo>
                      <a:lnTo>
                        <a:pt x="35" y="6"/>
                      </a:lnTo>
                      <a:close/>
                      <a:moveTo>
                        <a:pt x="20" y="9"/>
                      </a:moveTo>
                      <a:lnTo>
                        <a:pt x="5" y="11"/>
                      </a:lnTo>
                      <a:lnTo>
                        <a:pt x="5" y="6"/>
                      </a:lnTo>
                      <a:lnTo>
                        <a:pt x="19" y="4"/>
                      </a:lnTo>
                      <a:lnTo>
                        <a:pt x="20" y="9"/>
                      </a:lnTo>
                      <a:close/>
                      <a:moveTo>
                        <a:pt x="3" y="10"/>
                      </a:moveTo>
                      <a:lnTo>
                        <a:pt x="0" y="7"/>
                      </a:lnTo>
                      <a:lnTo>
                        <a:pt x="5" y="6"/>
                      </a:lnTo>
                      <a:lnTo>
                        <a:pt x="5" y="9"/>
                      </a:lnTo>
                      <a:lnTo>
                        <a:pt x="3" y="10"/>
                      </a:lnTo>
                      <a:close/>
                      <a:moveTo>
                        <a:pt x="7" y="7"/>
                      </a:moveTo>
                      <a:lnTo>
                        <a:pt x="16" y="19"/>
                      </a:lnTo>
                      <a:lnTo>
                        <a:pt x="13" y="22"/>
                      </a:lnTo>
                      <a:lnTo>
                        <a:pt x="3" y="10"/>
                      </a:lnTo>
                      <a:lnTo>
                        <a:pt x="7" y="7"/>
                      </a:lnTo>
                      <a:close/>
                      <a:moveTo>
                        <a:pt x="16" y="19"/>
                      </a:moveTo>
                      <a:lnTo>
                        <a:pt x="26" y="30"/>
                      </a:lnTo>
                      <a:lnTo>
                        <a:pt x="22" y="33"/>
                      </a:lnTo>
                      <a:lnTo>
                        <a:pt x="13" y="22"/>
                      </a:lnTo>
                      <a:lnTo>
                        <a:pt x="16" y="19"/>
                      </a:lnTo>
                      <a:close/>
                      <a:moveTo>
                        <a:pt x="26" y="33"/>
                      </a:moveTo>
                      <a:lnTo>
                        <a:pt x="25" y="36"/>
                      </a:lnTo>
                      <a:lnTo>
                        <a:pt x="22" y="33"/>
                      </a:lnTo>
                      <a:lnTo>
                        <a:pt x="24" y="32"/>
                      </a:lnTo>
                      <a:lnTo>
                        <a:pt x="26" y="33"/>
                      </a:lnTo>
                      <a:close/>
                      <a:moveTo>
                        <a:pt x="22" y="31"/>
                      </a:moveTo>
                      <a:lnTo>
                        <a:pt x="27" y="17"/>
                      </a:lnTo>
                      <a:lnTo>
                        <a:pt x="32" y="18"/>
                      </a:lnTo>
                      <a:lnTo>
                        <a:pt x="26" y="33"/>
                      </a:lnTo>
                      <a:lnTo>
                        <a:pt x="22" y="31"/>
                      </a:lnTo>
                      <a:close/>
                      <a:moveTo>
                        <a:pt x="27" y="17"/>
                      </a:moveTo>
                      <a:lnTo>
                        <a:pt x="32" y="3"/>
                      </a:lnTo>
                      <a:lnTo>
                        <a:pt x="37" y="4"/>
                      </a:lnTo>
                      <a:lnTo>
                        <a:pt x="32" y="18"/>
                      </a:lnTo>
                      <a:lnTo>
                        <a:pt x="27" y="17"/>
                      </a:lnTo>
                      <a:close/>
                      <a:moveTo>
                        <a:pt x="34" y="1"/>
                      </a:moveTo>
                      <a:lnTo>
                        <a:pt x="38" y="0"/>
                      </a:lnTo>
                      <a:lnTo>
                        <a:pt x="37" y="4"/>
                      </a:lnTo>
                      <a:lnTo>
                        <a:pt x="34" y="4"/>
                      </a:lnTo>
                      <a:lnTo>
                        <a:pt x="34" y="1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77" name="Freeform 292"/>
                <p:cNvSpPr>
                  <a:spLocks noChangeAspect="1"/>
                </p:cNvSpPr>
                <p:nvPr/>
              </p:nvSpPr>
              <p:spPr bwMode="auto">
                <a:xfrm>
                  <a:off x="4386" y="9346"/>
                  <a:ext cx="218" cy="210"/>
                </a:xfrm>
                <a:custGeom>
                  <a:avLst/>
                  <a:gdLst>
                    <a:gd name="T0" fmla="*/ 218 w 29"/>
                    <a:gd name="T1" fmla="*/ 0 h 28"/>
                    <a:gd name="T2" fmla="*/ 113 w 29"/>
                    <a:gd name="T3" fmla="*/ 15 h 28"/>
                    <a:gd name="T4" fmla="*/ 0 w 29"/>
                    <a:gd name="T5" fmla="*/ 38 h 28"/>
                    <a:gd name="T6" fmla="*/ 68 w 29"/>
                    <a:gd name="T7" fmla="*/ 120 h 28"/>
                    <a:gd name="T8" fmla="*/ 143 w 29"/>
                    <a:gd name="T9" fmla="*/ 210 h 28"/>
                    <a:gd name="T10" fmla="*/ 180 w 29"/>
                    <a:gd name="T11" fmla="*/ 105 h 28"/>
                    <a:gd name="T12" fmla="*/ 218 w 29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29" y="0"/>
                      </a:moveTo>
                      <a:lnTo>
                        <a:pt x="15" y="2"/>
                      </a:lnTo>
                      <a:lnTo>
                        <a:pt x="0" y="5"/>
                      </a:lnTo>
                      <a:lnTo>
                        <a:pt x="9" y="16"/>
                      </a:lnTo>
                      <a:lnTo>
                        <a:pt x="19" y="28"/>
                      </a:lnTo>
                      <a:lnTo>
                        <a:pt x="24" y="14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178" name="Freeform 293"/>
                <p:cNvSpPr>
                  <a:spLocks noChangeAspect="1" noEditPoints="1"/>
                </p:cNvSpPr>
                <p:nvPr/>
              </p:nvSpPr>
              <p:spPr bwMode="auto">
                <a:xfrm>
                  <a:off x="4349" y="9323"/>
                  <a:ext cx="285" cy="263"/>
                </a:xfrm>
                <a:custGeom>
                  <a:avLst/>
                  <a:gdLst>
                    <a:gd name="T0" fmla="*/ 263 w 38"/>
                    <a:gd name="T1" fmla="*/ 38 h 35"/>
                    <a:gd name="T2" fmla="*/ 150 w 38"/>
                    <a:gd name="T3" fmla="*/ 60 h 35"/>
                    <a:gd name="T4" fmla="*/ 143 w 38"/>
                    <a:gd name="T5" fmla="*/ 23 h 35"/>
                    <a:gd name="T6" fmla="*/ 255 w 38"/>
                    <a:gd name="T7" fmla="*/ 0 h 35"/>
                    <a:gd name="T8" fmla="*/ 263 w 38"/>
                    <a:gd name="T9" fmla="*/ 38 h 35"/>
                    <a:gd name="T10" fmla="*/ 150 w 38"/>
                    <a:gd name="T11" fmla="*/ 60 h 35"/>
                    <a:gd name="T12" fmla="*/ 37 w 38"/>
                    <a:gd name="T13" fmla="*/ 75 h 35"/>
                    <a:gd name="T14" fmla="*/ 30 w 38"/>
                    <a:gd name="T15" fmla="*/ 38 h 35"/>
                    <a:gd name="T16" fmla="*/ 143 w 38"/>
                    <a:gd name="T17" fmla="*/ 23 h 35"/>
                    <a:gd name="T18" fmla="*/ 150 w 38"/>
                    <a:gd name="T19" fmla="*/ 60 h 35"/>
                    <a:gd name="T20" fmla="*/ 22 w 38"/>
                    <a:gd name="T21" fmla="*/ 68 h 35"/>
                    <a:gd name="T22" fmla="*/ 0 w 38"/>
                    <a:gd name="T23" fmla="*/ 45 h 35"/>
                    <a:gd name="T24" fmla="*/ 30 w 38"/>
                    <a:gd name="T25" fmla="*/ 38 h 35"/>
                    <a:gd name="T26" fmla="*/ 37 w 38"/>
                    <a:gd name="T27" fmla="*/ 60 h 35"/>
                    <a:gd name="T28" fmla="*/ 22 w 38"/>
                    <a:gd name="T29" fmla="*/ 68 h 35"/>
                    <a:gd name="T30" fmla="*/ 52 w 38"/>
                    <a:gd name="T31" fmla="*/ 45 h 35"/>
                    <a:gd name="T32" fmla="*/ 120 w 38"/>
                    <a:gd name="T33" fmla="*/ 135 h 35"/>
                    <a:gd name="T34" fmla="*/ 97 w 38"/>
                    <a:gd name="T35" fmla="*/ 158 h 35"/>
                    <a:gd name="T36" fmla="*/ 22 w 38"/>
                    <a:gd name="T37" fmla="*/ 68 h 35"/>
                    <a:gd name="T38" fmla="*/ 52 w 38"/>
                    <a:gd name="T39" fmla="*/ 45 h 35"/>
                    <a:gd name="T40" fmla="*/ 120 w 38"/>
                    <a:gd name="T41" fmla="*/ 135 h 35"/>
                    <a:gd name="T42" fmla="*/ 195 w 38"/>
                    <a:gd name="T43" fmla="*/ 218 h 35"/>
                    <a:gd name="T44" fmla="*/ 165 w 38"/>
                    <a:gd name="T45" fmla="*/ 240 h 35"/>
                    <a:gd name="T46" fmla="*/ 97 w 38"/>
                    <a:gd name="T47" fmla="*/ 158 h 35"/>
                    <a:gd name="T48" fmla="*/ 120 w 38"/>
                    <a:gd name="T49" fmla="*/ 135 h 35"/>
                    <a:gd name="T50" fmla="*/ 195 w 38"/>
                    <a:gd name="T51" fmla="*/ 240 h 35"/>
                    <a:gd name="T52" fmla="*/ 187 w 38"/>
                    <a:gd name="T53" fmla="*/ 263 h 35"/>
                    <a:gd name="T54" fmla="*/ 165 w 38"/>
                    <a:gd name="T55" fmla="*/ 240 h 35"/>
                    <a:gd name="T56" fmla="*/ 180 w 38"/>
                    <a:gd name="T57" fmla="*/ 233 h 35"/>
                    <a:gd name="T58" fmla="*/ 195 w 38"/>
                    <a:gd name="T59" fmla="*/ 240 h 35"/>
                    <a:gd name="T60" fmla="*/ 165 w 38"/>
                    <a:gd name="T61" fmla="*/ 225 h 35"/>
                    <a:gd name="T62" fmla="*/ 202 w 38"/>
                    <a:gd name="T63" fmla="*/ 120 h 35"/>
                    <a:gd name="T64" fmla="*/ 232 w 38"/>
                    <a:gd name="T65" fmla="*/ 128 h 35"/>
                    <a:gd name="T66" fmla="*/ 195 w 38"/>
                    <a:gd name="T67" fmla="*/ 240 h 35"/>
                    <a:gd name="T68" fmla="*/ 165 w 38"/>
                    <a:gd name="T69" fmla="*/ 225 h 35"/>
                    <a:gd name="T70" fmla="*/ 202 w 38"/>
                    <a:gd name="T71" fmla="*/ 120 h 35"/>
                    <a:gd name="T72" fmla="*/ 240 w 38"/>
                    <a:gd name="T73" fmla="*/ 15 h 35"/>
                    <a:gd name="T74" fmla="*/ 278 w 38"/>
                    <a:gd name="T75" fmla="*/ 23 h 35"/>
                    <a:gd name="T76" fmla="*/ 232 w 38"/>
                    <a:gd name="T77" fmla="*/ 128 h 35"/>
                    <a:gd name="T78" fmla="*/ 202 w 38"/>
                    <a:gd name="T79" fmla="*/ 120 h 35"/>
                    <a:gd name="T80" fmla="*/ 255 w 38"/>
                    <a:gd name="T81" fmla="*/ 0 h 35"/>
                    <a:gd name="T82" fmla="*/ 285 w 38"/>
                    <a:gd name="T83" fmla="*/ 0 h 35"/>
                    <a:gd name="T84" fmla="*/ 278 w 38"/>
                    <a:gd name="T85" fmla="*/ 23 h 35"/>
                    <a:gd name="T86" fmla="*/ 255 w 38"/>
                    <a:gd name="T87" fmla="*/ 23 h 35"/>
                    <a:gd name="T88" fmla="*/ 255 w 38"/>
                    <a:gd name="T89" fmla="*/ 0 h 3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5"/>
                    <a:gd name="T137" fmla="*/ 38 w 38"/>
                    <a:gd name="T138" fmla="*/ 35 h 3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5">
                      <a:moveTo>
                        <a:pt x="35" y="5"/>
                      </a:moveTo>
                      <a:lnTo>
                        <a:pt x="20" y="8"/>
                      </a:lnTo>
                      <a:lnTo>
                        <a:pt x="19" y="3"/>
                      </a:lnTo>
                      <a:lnTo>
                        <a:pt x="34" y="0"/>
                      </a:lnTo>
                      <a:lnTo>
                        <a:pt x="35" y="5"/>
                      </a:lnTo>
                      <a:close/>
                      <a:moveTo>
                        <a:pt x="20" y="8"/>
                      </a:moveTo>
                      <a:lnTo>
                        <a:pt x="5" y="10"/>
                      </a:lnTo>
                      <a:lnTo>
                        <a:pt x="4" y="5"/>
                      </a:lnTo>
                      <a:lnTo>
                        <a:pt x="19" y="3"/>
                      </a:lnTo>
                      <a:lnTo>
                        <a:pt x="20" y="8"/>
                      </a:lnTo>
                      <a:close/>
                      <a:moveTo>
                        <a:pt x="3" y="9"/>
                      </a:moveTo>
                      <a:lnTo>
                        <a:pt x="0" y="6"/>
                      </a:lnTo>
                      <a:lnTo>
                        <a:pt x="4" y="5"/>
                      </a:lnTo>
                      <a:lnTo>
                        <a:pt x="5" y="8"/>
                      </a:lnTo>
                      <a:lnTo>
                        <a:pt x="3" y="9"/>
                      </a:lnTo>
                      <a:close/>
                      <a:moveTo>
                        <a:pt x="7" y="6"/>
                      </a:moveTo>
                      <a:lnTo>
                        <a:pt x="16" y="18"/>
                      </a:lnTo>
                      <a:lnTo>
                        <a:pt x="13" y="21"/>
                      </a:lnTo>
                      <a:lnTo>
                        <a:pt x="3" y="9"/>
                      </a:lnTo>
                      <a:lnTo>
                        <a:pt x="7" y="6"/>
                      </a:lnTo>
                      <a:close/>
                      <a:moveTo>
                        <a:pt x="16" y="18"/>
                      </a:moveTo>
                      <a:lnTo>
                        <a:pt x="26" y="29"/>
                      </a:lnTo>
                      <a:lnTo>
                        <a:pt x="22" y="32"/>
                      </a:lnTo>
                      <a:lnTo>
                        <a:pt x="13" y="21"/>
                      </a:lnTo>
                      <a:lnTo>
                        <a:pt x="16" y="18"/>
                      </a:lnTo>
                      <a:close/>
                      <a:moveTo>
                        <a:pt x="26" y="32"/>
                      </a:moveTo>
                      <a:lnTo>
                        <a:pt x="25" y="35"/>
                      </a:lnTo>
                      <a:lnTo>
                        <a:pt x="22" y="32"/>
                      </a:lnTo>
                      <a:lnTo>
                        <a:pt x="24" y="31"/>
                      </a:lnTo>
                      <a:lnTo>
                        <a:pt x="26" y="32"/>
                      </a:lnTo>
                      <a:close/>
                      <a:moveTo>
                        <a:pt x="22" y="30"/>
                      </a:moveTo>
                      <a:lnTo>
                        <a:pt x="27" y="16"/>
                      </a:lnTo>
                      <a:lnTo>
                        <a:pt x="31" y="17"/>
                      </a:lnTo>
                      <a:lnTo>
                        <a:pt x="26" y="32"/>
                      </a:lnTo>
                      <a:lnTo>
                        <a:pt x="22" y="30"/>
                      </a:lnTo>
                      <a:close/>
                      <a:moveTo>
                        <a:pt x="27" y="16"/>
                      </a:moveTo>
                      <a:lnTo>
                        <a:pt x="32" y="2"/>
                      </a:lnTo>
                      <a:lnTo>
                        <a:pt x="37" y="3"/>
                      </a:lnTo>
                      <a:lnTo>
                        <a:pt x="31" y="17"/>
                      </a:lnTo>
                      <a:lnTo>
                        <a:pt x="27" y="16"/>
                      </a:lnTo>
                      <a:close/>
                      <a:moveTo>
                        <a:pt x="34" y="0"/>
                      </a:moveTo>
                      <a:lnTo>
                        <a:pt x="38" y="0"/>
                      </a:lnTo>
                      <a:lnTo>
                        <a:pt x="37" y="3"/>
                      </a:lnTo>
                      <a:lnTo>
                        <a:pt x="34" y="3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44192" name="Group 294"/>
            <p:cNvGrpSpPr>
              <a:grpSpLocks noChangeAspect="1"/>
            </p:cNvGrpSpPr>
            <p:nvPr/>
          </p:nvGrpSpPr>
          <p:grpSpPr bwMode="auto">
            <a:xfrm>
              <a:off x="2601" y="11857"/>
              <a:ext cx="665" cy="1479"/>
              <a:chOff x="8568" y="5242"/>
              <a:chExt cx="665" cy="1479"/>
            </a:xfrm>
          </p:grpSpPr>
          <p:sp>
            <p:nvSpPr>
              <p:cNvPr id="44066" name="AutoShape 295"/>
              <p:cNvSpPr>
                <a:spLocks noChangeAspect="1" noChangeArrowheads="1"/>
              </p:cNvSpPr>
              <p:nvPr/>
            </p:nvSpPr>
            <p:spPr bwMode="auto">
              <a:xfrm rot="-5400000">
                <a:off x="8346" y="5464"/>
                <a:ext cx="666" cy="222"/>
              </a:xfrm>
              <a:prstGeom prst="flowChartDecision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67" name="Oval 296"/>
              <p:cNvSpPr>
                <a:spLocks noChangeAspect="1" noChangeArrowheads="1"/>
              </p:cNvSpPr>
              <p:nvPr/>
            </p:nvSpPr>
            <p:spPr bwMode="auto">
              <a:xfrm rot="-5400000">
                <a:off x="8628" y="5519"/>
                <a:ext cx="97" cy="13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68" name="AutoShape 297"/>
              <p:cNvSpPr>
                <a:spLocks noChangeAspect="1" noChangeArrowheads="1"/>
              </p:cNvSpPr>
              <p:nvPr/>
            </p:nvSpPr>
            <p:spPr bwMode="auto">
              <a:xfrm rot="-5400000">
                <a:off x="8789" y="5464"/>
                <a:ext cx="666" cy="222"/>
              </a:xfrm>
              <a:prstGeom prst="flowChartDecision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69" name="Oval 298"/>
              <p:cNvSpPr>
                <a:spLocks noChangeAspect="1" noChangeArrowheads="1"/>
              </p:cNvSpPr>
              <p:nvPr/>
            </p:nvSpPr>
            <p:spPr bwMode="auto">
              <a:xfrm rot="-5400000">
                <a:off x="9071" y="5519"/>
                <a:ext cx="97" cy="13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70" name="Arc 299"/>
              <p:cNvSpPr>
                <a:spLocks noChangeAspect="1"/>
              </p:cNvSpPr>
              <p:nvPr/>
            </p:nvSpPr>
            <p:spPr bwMode="auto">
              <a:xfrm flipV="1">
                <a:off x="8683" y="6504"/>
                <a:ext cx="488" cy="217"/>
              </a:xfrm>
              <a:custGeom>
                <a:avLst/>
                <a:gdLst>
                  <a:gd name="T0" fmla="*/ 0 w 43200"/>
                  <a:gd name="T1" fmla="*/ 2 h 24006"/>
                  <a:gd name="T2" fmla="*/ 6 w 43200"/>
                  <a:gd name="T3" fmla="*/ 2 h 24006"/>
                  <a:gd name="T4" fmla="*/ 3 w 43200"/>
                  <a:gd name="T5" fmla="*/ 2 h 24006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4006"/>
                  <a:gd name="T11" fmla="*/ 43200 w 43200"/>
                  <a:gd name="T12" fmla="*/ 24006 h 240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4006" fill="none" extrusionOk="0">
                    <a:moveTo>
                      <a:pt x="134" y="24005"/>
                    </a:moveTo>
                    <a:cubicBezTo>
                      <a:pt x="44" y="23207"/>
                      <a:pt x="0" y="224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4006" stroke="0" extrusionOk="0">
                    <a:moveTo>
                      <a:pt x="134" y="24005"/>
                    </a:moveTo>
                    <a:cubicBezTo>
                      <a:pt x="44" y="23207"/>
                      <a:pt x="0" y="224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4193" name="Group 300"/>
          <p:cNvGrpSpPr>
            <a:grpSpLocks noChangeAspect="1"/>
          </p:cNvGrpSpPr>
          <p:nvPr/>
        </p:nvGrpSpPr>
        <p:grpSpPr bwMode="auto">
          <a:xfrm>
            <a:off x="292100" y="4022725"/>
            <a:ext cx="2551113" cy="2646363"/>
            <a:chOff x="-114" y="2467"/>
            <a:chExt cx="1786" cy="1853"/>
          </a:xfrm>
        </p:grpSpPr>
        <p:grpSp>
          <p:nvGrpSpPr>
            <p:cNvPr id="112640" name="Group 301"/>
            <p:cNvGrpSpPr>
              <a:grpSpLocks noChangeAspect="1"/>
            </p:cNvGrpSpPr>
            <p:nvPr/>
          </p:nvGrpSpPr>
          <p:grpSpPr bwMode="auto">
            <a:xfrm>
              <a:off x="325" y="2611"/>
              <a:ext cx="946" cy="1709"/>
              <a:chOff x="385" y="1661"/>
              <a:chExt cx="946" cy="1709"/>
            </a:xfrm>
          </p:grpSpPr>
          <p:grpSp>
            <p:nvGrpSpPr>
              <p:cNvPr id="112641" name="Group 302"/>
              <p:cNvGrpSpPr>
                <a:grpSpLocks noChangeAspect="1"/>
              </p:cNvGrpSpPr>
              <p:nvPr/>
            </p:nvGrpSpPr>
            <p:grpSpPr bwMode="auto">
              <a:xfrm>
                <a:off x="385" y="1661"/>
                <a:ext cx="946" cy="1709"/>
                <a:chOff x="385" y="1661"/>
                <a:chExt cx="946" cy="1709"/>
              </a:xfrm>
            </p:grpSpPr>
            <p:grpSp>
              <p:nvGrpSpPr>
                <p:cNvPr id="112642" name="Group 303"/>
                <p:cNvGrpSpPr>
                  <a:grpSpLocks noChangeAspect="1"/>
                </p:cNvGrpSpPr>
                <p:nvPr/>
              </p:nvGrpSpPr>
              <p:grpSpPr bwMode="auto">
                <a:xfrm>
                  <a:off x="385" y="1661"/>
                  <a:ext cx="946" cy="1709"/>
                  <a:chOff x="8361" y="10237"/>
                  <a:chExt cx="1689" cy="3053"/>
                </a:xfrm>
              </p:grpSpPr>
              <p:pic>
                <p:nvPicPr>
                  <p:cNvPr id="44056" name="Picture 30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361" y="10237"/>
                    <a:ext cx="1689" cy="26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12644" name="Group 30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727" y="12892"/>
                    <a:ext cx="957" cy="398"/>
                    <a:chOff x="8741" y="12905"/>
                    <a:chExt cx="957" cy="398"/>
                  </a:xfrm>
                </p:grpSpPr>
                <p:grpSp>
                  <p:nvGrpSpPr>
                    <p:cNvPr id="112645" name="Group 30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741" y="12905"/>
                      <a:ext cx="255" cy="397"/>
                      <a:chOff x="4001" y="6848"/>
                      <a:chExt cx="255" cy="397"/>
                    </a:xfrm>
                  </p:grpSpPr>
                  <p:sp>
                    <p:nvSpPr>
                      <p:cNvPr id="44062" name="Line 30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255" y="6848"/>
                        <a:ext cx="1" cy="397"/>
                      </a:xfrm>
                      <a:prstGeom prst="line">
                        <a:avLst/>
                      </a:prstGeom>
                      <a:noFill/>
                      <a:ln w="12065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s-ES" smtClean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44063" name="Freeform 30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001" y="7115"/>
                        <a:ext cx="254" cy="130"/>
                      </a:xfrm>
                      <a:custGeom>
                        <a:avLst/>
                        <a:gdLst>
                          <a:gd name="T0" fmla="*/ 0 w 254"/>
                          <a:gd name="T1" fmla="*/ 25 h 130"/>
                          <a:gd name="T2" fmla="*/ 254 w 254"/>
                          <a:gd name="T3" fmla="*/ 0 h 130"/>
                          <a:gd name="T4" fmla="*/ 254 w 254"/>
                          <a:gd name="T5" fmla="*/ 130 h 130"/>
                          <a:gd name="T6" fmla="*/ 0 w 254"/>
                          <a:gd name="T7" fmla="*/ 130 h 130"/>
                          <a:gd name="T8" fmla="*/ 0 w 254"/>
                          <a:gd name="T9" fmla="*/ 25 h 1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4"/>
                          <a:gd name="T16" fmla="*/ 0 h 130"/>
                          <a:gd name="T17" fmla="*/ 254 w 254"/>
                          <a:gd name="T18" fmla="*/ 130 h 1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4" h="130">
                            <a:moveTo>
                              <a:pt x="0" y="25"/>
                            </a:moveTo>
                            <a:lnTo>
                              <a:pt x="254" y="0"/>
                            </a:lnTo>
                            <a:lnTo>
                              <a:pt x="254" y="130"/>
                            </a:lnTo>
                            <a:lnTo>
                              <a:pt x="0" y="130"/>
                            </a:lnTo>
                            <a:lnTo>
                              <a:pt x="0" y="25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12065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s-ES" smtClean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12646" name="Group 30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9443" y="12905"/>
                      <a:ext cx="255" cy="398"/>
                      <a:chOff x="4703" y="6835"/>
                      <a:chExt cx="255" cy="398"/>
                    </a:xfrm>
                  </p:grpSpPr>
                  <p:sp>
                    <p:nvSpPr>
                      <p:cNvPr id="44060" name="Line 3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703" y="6835"/>
                        <a:ext cx="1" cy="398"/>
                      </a:xfrm>
                      <a:prstGeom prst="line">
                        <a:avLst/>
                      </a:prstGeom>
                      <a:noFill/>
                      <a:ln w="12065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s-ES" smtClean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44061" name="Freeform 31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703" y="7102"/>
                        <a:ext cx="255" cy="131"/>
                      </a:xfrm>
                      <a:custGeom>
                        <a:avLst/>
                        <a:gdLst>
                          <a:gd name="T0" fmla="*/ 255 w 255"/>
                          <a:gd name="T1" fmla="*/ 25 h 131"/>
                          <a:gd name="T2" fmla="*/ 0 w 255"/>
                          <a:gd name="T3" fmla="*/ 0 h 131"/>
                          <a:gd name="T4" fmla="*/ 0 w 255"/>
                          <a:gd name="T5" fmla="*/ 131 h 131"/>
                          <a:gd name="T6" fmla="*/ 255 w 255"/>
                          <a:gd name="T7" fmla="*/ 131 h 131"/>
                          <a:gd name="T8" fmla="*/ 255 w 255"/>
                          <a:gd name="T9" fmla="*/ 25 h 13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5"/>
                          <a:gd name="T16" fmla="*/ 0 h 131"/>
                          <a:gd name="T17" fmla="*/ 255 w 255"/>
                          <a:gd name="T18" fmla="*/ 131 h 13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5" h="131">
                            <a:moveTo>
                              <a:pt x="255" y="25"/>
                            </a:moveTo>
                            <a:lnTo>
                              <a:pt x="0" y="0"/>
                            </a:lnTo>
                            <a:lnTo>
                              <a:pt x="0" y="131"/>
                            </a:lnTo>
                            <a:lnTo>
                              <a:pt x="255" y="131"/>
                            </a:lnTo>
                            <a:lnTo>
                              <a:pt x="255" y="25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12065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s-ES" smtClean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12647" name="Group 312"/>
                <p:cNvGrpSpPr>
                  <a:grpSpLocks noChangeAspect="1"/>
                </p:cNvGrpSpPr>
                <p:nvPr/>
              </p:nvGrpSpPr>
              <p:grpSpPr bwMode="auto">
                <a:xfrm>
                  <a:off x="596" y="2069"/>
                  <a:ext cx="524" cy="175"/>
                  <a:chOff x="2241" y="14377"/>
                  <a:chExt cx="1620" cy="540"/>
                </a:xfrm>
              </p:grpSpPr>
              <p:sp>
                <p:nvSpPr>
                  <p:cNvPr id="44052" name="AutoShape 313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241" y="14377"/>
                    <a:ext cx="540" cy="540"/>
                  </a:xfrm>
                  <a:prstGeom prst="flowChartDelay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4053" name="AutoShape 314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321" y="14377"/>
                    <a:ext cx="540" cy="540"/>
                  </a:xfrm>
                  <a:prstGeom prst="flowChartDelay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4054" name="Oval 3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0" y="14632"/>
                    <a:ext cx="232" cy="232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4055" name="Oval 3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9" y="14646"/>
                    <a:ext cx="232" cy="232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12648" name="Group 317"/>
                <p:cNvGrpSpPr>
                  <a:grpSpLocks noChangeAspect="1"/>
                </p:cNvGrpSpPr>
                <p:nvPr/>
              </p:nvGrpSpPr>
              <p:grpSpPr bwMode="auto">
                <a:xfrm>
                  <a:off x="639" y="2554"/>
                  <a:ext cx="454" cy="101"/>
                  <a:chOff x="6921" y="14557"/>
                  <a:chExt cx="1210" cy="180"/>
                </a:xfrm>
              </p:grpSpPr>
              <p:sp>
                <p:nvSpPr>
                  <p:cNvPr id="44050" name="Line 31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921" y="14557"/>
                    <a:ext cx="540" cy="18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4051" name="Line 31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7591" y="14557"/>
                    <a:ext cx="540" cy="18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sp>
            <p:nvSpPr>
              <p:cNvPr id="44046" name="Oval 320"/>
              <p:cNvSpPr>
                <a:spLocks noChangeAspect="1" noChangeArrowheads="1"/>
              </p:cNvSpPr>
              <p:nvPr/>
            </p:nvSpPr>
            <p:spPr bwMode="auto">
              <a:xfrm>
                <a:off x="725" y="2769"/>
                <a:ext cx="267" cy="101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044" name="Oval 321"/>
            <p:cNvSpPr>
              <a:spLocks noChangeAspect="1" noChangeArrowheads="1"/>
            </p:cNvSpPr>
            <p:nvPr/>
          </p:nvSpPr>
          <p:spPr bwMode="auto">
            <a:xfrm>
              <a:off x="-114" y="2467"/>
              <a:ext cx="1786" cy="1786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12962" name="AutoShape 322"/>
          <p:cNvSpPr>
            <a:spLocks noChangeArrowheads="1"/>
          </p:cNvSpPr>
          <p:nvPr/>
        </p:nvSpPr>
        <p:spPr bwMode="auto">
          <a:xfrm>
            <a:off x="539750" y="2276475"/>
            <a:ext cx="2520950" cy="719138"/>
          </a:xfrm>
          <a:prstGeom prst="wedgeRoundRectCallout">
            <a:avLst>
              <a:gd name="adj1" fmla="val -9194"/>
              <a:gd name="adj2" fmla="val 18863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smtClean="0">
                <a:solidFill>
                  <a:srgbClr val="FFFFFF"/>
                </a:solidFill>
                <a:latin typeface="Kids" pitchFamily="66" charset="0"/>
              </a:rPr>
              <a:t>EL DORCTOR KOCH,  SUPONGO</a:t>
            </a:r>
          </a:p>
        </p:txBody>
      </p:sp>
      <p:sp>
        <p:nvSpPr>
          <p:cNvPr id="112963" name="AutoShape 323"/>
          <p:cNvSpPr>
            <a:spLocks noChangeArrowheads="1"/>
          </p:cNvSpPr>
          <p:nvPr/>
        </p:nvSpPr>
        <p:spPr bwMode="auto">
          <a:xfrm>
            <a:off x="3924300" y="2276475"/>
            <a:ext cx="2663825" cy="936625"/>
          </a:xfrm>
          <a:prstGeom prst="wedgeRoundRectCallout">
            <a:avLst>
              <a:gd name="adj1" fmla="val -31347"/>
              <a:gd name="adj2" fmla="val 15627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smtClean="0">
                <a:solidFill>
                  <a:srgbClr val="FFFFFF"/>
                </a:solidFill>
                <a:latin typeface="Kids" pitchFamily="66" charset="0"/>
              </a:rPr>
              <a:t>BIENVENIDOS A NUESTRA SELVA.</a:t>
            </a:r>
          </a:p>
        </p:txBody>
      </p:sp>
      <p:sp>
        <p:nvSpPr>
          <p:cNvPr id="112964" name="AutoShape 324"/>
          <p:cNvSpPr>
            <a:spLocks noChangeArrowheads="1"/>
          </p:cNvSpPr>
          <p:nvPr/>
        </p:nvSpPr>
        <p:spPr bwMode="auto">
          <a:xfrm>
            <a:off x="6877050" y="2349500"/>
            <a:ext cx="2016125" cy="1727200"/>
          </a:xfrm>
          <a:prstGeom prst="cloudCallout">
            <a:avLst>
              <a:gd name="adj1" fmla="val -42912"/>
              <a:gd name="adj2" fmla="val 6902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smtClean="0">
                <a:solidFill>
                  <a:srgbClr val="FFFFFF"/>
                </a:solidFill>
                <a:latin typeface="Kids" pitchFamily="66" charset="0"/>
              </a:rPr>
              <a:t>¿QUÉ ES ESO QUE LLEVA ENCIMA?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62" grpId="0" animBg="1"/>
      <p:bldP spid="112963" grpId="0" animBg="1"/>
      <p:bldP spid="1129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 descr="Papiro"/>
          <p:cNvSpPr>
            <a:spLocks noChangeArrowheads="1"/>
          </p:cNvSpPr>
          <p:nvPr/>
        </p:nvSpPr>
        <p:spPr bwMode="auto">
          <a:xfrm>
            <a:off x="0" y="5084763"/>
            <a:ext cx="9144000" cy="1773237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03800" y="2205038"/>
            <a:ext cx="3600450" cy="3868737"/>
            <a:chOff x="5841" y="5737"/>
            <a:chExt cx="3860" cy="450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841" y="5737"/>
              <a:ext cx="3860" cy="4506"/>
              <a:chOff x="5841" y="5737"/>
              <a:chExt cx="3860" cy="4506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7140" y="9710"/>
                <a:ext cx="1189" cy="533"/>
                <a:chOff x="2061" y="6997"/>
                <a:chExt cx="1189" cy="533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2061" y="6997"/>
                  <a:ext cx="317" cy="532"/>
                  <a:chOff x="4001" y="6848"/>
                  <a:chExt cx="255" cy="397"/>
                </a:xfrm>
              </p:grpSpPr>
              <p:sp>
                <p:nvSpPr>
                  <p:cNvPr id="45131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5132" name="Freeform 8"/>
                  <p:cNvSpPr>
                    <a:spLocks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" name="Group 9"/>
                <p:cNvGrpSpPr>
                  <a:grpSpLocks/>
                </p:cNvGrpSpPr>
                <p:nvPr/>
              </p:nvGrpSpPr>
              <p:grpSpPr bwMode="auto">
                <a:xfrm>
                  <a:off x="2933" y="6997"/>
                  <a:ext cx="317" cy="533"/>
                  <a:chOff x="4703" y="6835"/>
                  <a:chExt cx="255" cy="398"/>
                </a:xfrm>
              </p:grpSpPr>
              <p:sp>
                <p:nvSpPr>
                  <p:cNvPr id="45129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5130" name="Freeform 11"/>
                  <p:cNvSpPr>
                    <a:spLocks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pic>
            <p:nvPicPr>
              <p:cNvPr id="45126" name="Picture 12" descr="akoch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841" y="5737"/>
                <a:ext cx="3860" cy="4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7396" y="7088"/>
              <a:ext cx="908" cy="1712"/>
              <a:chOff x="7396" y="7088"/>
              <a:chExt cx="908" cy="1712"/>
            </a:xfrm>
          </p:grpSpPr>
          <p:grpSp>
            <p:nvGrpSpPr>
              <p:cNvPr id="8" name="Group 14"/>
              <p:cNvGrpSpPr>
                <a:grpSpLocks/>
              </p:cNvGrpSpPr>
              <p:nvPr/>
            </p:nvGrpSpPr>
            <p:grpSpPr bwMode="auto">
              <a:xfrm>
                <a:off x="7994" y="7088"/>
                <a:ext cx="310" cy="270"/>
                <a:chOff x="4259" y="7481"/>
                <a:chExt cx="310" cy="270"/>
              </a:xfrm>
            </p:grpSpPr>
            <p:grpSp>
              <p:nvGrpSpPr>
                <p:cNvPr id="9" name="Group 15"/>
                <p:cNvGrpSpPr>
                  <a:grpSpLocks/>
                </p:cNvGrpSpPr>
                <p:nvPr/>
              </p:nvGrpSpPr>
              <p:grpSpPr bwMode="auto">
                <a:xfrm>
                  <a:off x="4259" y="7481"/>
                  <a:ext cx="310" cy="270"/>
                  <a:chOff x="4259" y="7481"/>
                  <a:chExt cx="310" cy="270"/>
                </a:xfrm>
              </p:grpSpPr>
              <p:sp>
                <p:nvSpPr>
                  <p:cNvPr id="45123" name="Freeform 16"/>
                  <p:cNvSpPr>
                    <a:spLocks/>
                  </p:cNvSpPr>
                  <p:nvPr/>
                </p:nvSpPr>
                <p:spPr bwMode="auto">
                  <a:xfrm>
                    <a:off x="4259" y="7481"/>
                    <a:ext cx="310" cy="270"/>
                  </a:xfrm>
                  <a:custGeom>
                    <a:avLst/>
                    <a:gdLst>
                      <a:gd name="T0" fmla="*/ 155 w 310"/>
                      <a:gd name="T1" fmla="*/ 0 h 270"/>
                      <a:gd name="T2" fmla="*/ 0 w 310"/>
                      <a:gd name="T3" fmla="*/ 270 h 270"/>
                      <a:gd name="T4" fmla="*/ 310 w 310"/>
                      <a:gd name="T5" fmla="*/ 270 h 270"/>
                      <a:gd name="T6" fmla="*/ 155 w 310"/>
                      <a:gd name="T7" fmla="*/ 0 h 27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270"/>
                      <a:gd name="T14" fmla="*/ 310 w 310"/>
                      <a:gd name="T15" fmla="*/ 270 h 27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270">
                        <a:moveTo>
                          <a:pt x="155" y="0"/>
                        </a:moveTo>
                        <a:lnTo>
                          <a:pt x="0" y="270"/>
                        </a:lnTo>
                        <a:lnTo>
                          <a:pt x="310" y="270"/>
                        </a:lnTo>
                        <a:lnTo>
                          <a:pt x="15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5124" name="Freeform 17"/>
                  <p:cNvSpPr>
                    <a:spLocks/>
                  </p:cNvSpPr>
                  <p:nvPr/>
                </p:nvSpPr>
                <p:spPr bwMode="auto">
                  <a:xfrm>
                    <a:off x="4259" y="7481"/>
                    <a:ext cx="310" cy="270"/>
                  </a:xfrm>
                  <a:custGeom>
                    <a:avLst/>
                    <a:gdLst>
                      <a:gd name="T0" fmla="*/ 155 w 310"/>
                      <a:gd name="T1" fmla="*/ 0 h 270"/>
                      <a:gd name="T2" fmla="*/ 0 w 310"/>
                      <a:gd name="T3" fmla="*/ 270 h 270"/>
                      <a:gd name="T4" fmla="*/ 310 w 310"/>
                      <a:gd name="T5" fmla="*/ 270 h 270"/>
                      <a:gd name="T6" fmla="*/ 155 w 310"/>
                      <a:gd name="T7" fmla="*/ 0 h 27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270"/>
                      <a:gd name="T14" fmla="*/ 310 w 310"/>
                      <a:gd name="T15" fmla="*/ 270 h 27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270">
                        <a:moveTo>
                          <a:pt x="155" y="0"/>
                        </a:moveTo>
                        <a:lnTo>
                          <a:pt x="0" y="270"/>
                        </a:lnTo>
                        <a:lnTo>
                          <a:pt x="310" y="270"/>
                        </a:lnTo>
                        <a:lnTo>
                          <a:pt x="155" y="0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" name="Group 18"/>
                <p:cNvGrpSpPr>
                  <a:grpSpLocks/>
                </p:cNvGrpSpPr>
                <p:nvPr/>
              </p:nvGrpSpPr>
              <p:grpSpPr bwMode="auto">
                <a:xfrm>
                  <a:off x="4376" y="7636"/>
                  <a:ext cx="90" cy="92"/>
                  <a:chOff x="4376" y="7636"/>
                  <a:chExt cx="90" cy="92"/>
                </a:xfrm>
              </p:grpSpPr>
              <p:sp>
                <p:nvSpPr>
                  <p:cNvPr id="45121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376" y="7636"/>
                    <a:ext cx="90" cy="9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5122" name="Freeform 20"/>
                  <p:cNvSpPr>
                    <a:spLocks/>
                  </p:cNvSpPr>
                  <p:nvPr/>
                </p:nvSpPr>
                <p:spPr bwMode="auto">
                  <a:xfrm>
                    <a:off x="4376" y="7636"/>
                    <a:ext cx="90" cy="92"/>
                  </a:xfrm>
                  <a:custGeom>
                    <a:avLst/>
                    <a:gdLst>
                      <a:gd name="T0" fmla="*/ 45 w 90"/>
                      <a:gd name="T1" fmla="*/ 0 h 92"/>
                      <a:gd name="T2" fmla="*/ 0 w 90"/>
                      <a:gd name="T3" fmla="*/ 46 h 92"/>
                      <a:gd name="T4" fmla="*/ 45 w 90"/>
                      <a:gd name="T5" fmla="*/ 92 h 92"/>
                      <a:gd name="T6" fmla="*/ 90 w 90"/>
                      <a:gd name="T7" fmla="*/ 46 h 92"/>
                      <a:gd name="T8" fmla="*/ 45 w 90"/>
                      <a:gd name="T9" fmla="*/ 0 h 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92"/>
                      <a:gd name="T17" fmla="*/ 90 w 90"/>
                      <a:gd name="T18" fmla="*/ 92 h 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92">
                        <a:moveTo>
                          <a:pt x="45" y="0"/>
                        </a:moveTo>
                        <a:cubicBezTo>
                          <a:pt x="21" y="0"/>
                          <a:pt x="0" y="20"/>
                          <a:pt x="0" y="46"/>
                        </a:cubicBezTo>
                        <a:cubicBezTo>
                          <a:pt x="0" y="72"/>
                          <a:pt x="21" y="92"/>
                          <a:pt x="45" y="92"/>
                        </a:cubicBezTo>
                        <a:cubicBezTo>
                          <a:pt x="71" y="92"/>
                          <a:pt x="90" y="72"/>
                          <a:pt x="90" y="46"/>
                        </a:cubicBezTo>
                        <a:cubicBezTo>
                          <a:pt x="90" y="20"/>
                          <a:pt x="71" y="0"/>
                          <a:pt x="45" y="0"/>
                        </a:cubicBezTo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11" name="Group 21"/>
              <p:cNvGrpSpPr>
                <a:grpSpLocks/>
              </p:cNvGrpSpPr>
              <p:nvPr/>
            </p:nvGrpSpPr>
            <p:grpSpPr bwMode="auto">
              <a:xfrm>
                <a:off x="7396" y="7088"/>
                <a:ext cx="313" cy="270"/>
                <a:chOff x="3661" y="7481"/>
                <a:chExt cx="313" cy="270"/>
              </a:xfrm>
            </p:grpSpPr>
            <p:grpSp>
              <p:nvGrpSpPr>
                <p:cNvPr id="12" name="Group 22"/>
                <p:cNvGrpSpPr>
                  <a:grpSpLocks/>
                </p:cNvGrpSpPr>
                <p:nvPr/>
              </p:nvGrpSpPr>
              <p:grpSpPr bwMode="auto">
                <a:xfrm>
                  <a:off x="3661" y="7481"/>
                  <a:ext cx="313" cy="270"/>
                  <a:chOff x="3661" y="7481"/>
                  <a:chExt cx="313" cy="270"/>
                </a:xfrm>
              </p:grpSpPr>
              <p:sp>
                <p:nvSpPr>
                  <p:cNvPr id="45117" name="Freeform 23"/>
                  <p:cNvSpPr>
                    <a:spLocks/>
                  </p:cNvSpPr>
                  <p:nvPr/>
                </p:nvSpPr>
                <p:spPr bwMode="auto">
                  <a:xfrm>
                    <a:off x="3661" y="7481"/>
                    <a:ext cx="313" cy="270"/>
                  </a:xfrm>
                  <a:custGeom>
                    <a:avLst/>
                    <a:gdLst>
                      <a:gd name="T0" fmla="*/ 157 w 313"/>
                      <a:gd name="T1" fmla="*/ 0 h 270"/>
                      <a:gd name="T2" fmla="*/ 0 w 313"/>
                      <a:gd name="T3" fmla="*/ 270 h 270"/>
                      <a:gd name="T4" fmla="*/ 313 w 313"/>
                      <a:gd name="T5" fmla="*/ 270 h 270"/>
                      <a:gd name="T6" fmla="*/ 157 w 313"/>
                      <a:gd name="T7" fmla="*/ 0 h 27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3"/>
                      <a:gd name="T13" fmla="*/ 0 h 270"/>
                      <a:gd name="T14" fmla="*/ 313 w 313"/>
                      <a:gd name="T15" fmla="*/ 270 h 27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3" h="270">
                        <a:moveTo>
                          <a:pt x="157" y="0"/>
                        </a:moveTo>
                        <a:lnTo>
                          <a:pt x="0" y="270"/>
                        </a:lnTo>
                        <a:lnTo>
                          <a:pt x="313" y="270"/>
                        </a:lnTo>
                        <a:lnTo>
                          <a:pt x="15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5118" name="Freeform 24"/>
                  <p:cNvSpPr>
                    <a:spLocks/>
                  </p:cNvSpPr>
                  <p:nvPr/>
                </p:nvSpPr>
                <p:spPr bwMode="auto">
                  <a:xfrm>
                    <a:off x="3661" y="7481"/>
                    <a:ext cx="313" cy="270"/>
                  </a:xfrm>
                  <a:custGeom>
                    <a:avLst/>
                    <a:gdLst>
                      <a:gd name="T0" fmla="*/ 157 w 313"/>
                      <a:gd name="T1" fmla="*/ 0 h 270"/>
                      <a:gd name="T2" fmla="*/ 0 w 313"/>
                      <a:gd name="T3" fmla="*/ 270 h 270"/>
                      <a:gd name="T4" fmla="*/ 313 w 313"/>
                      <a:gd name="T5" fmla="*/ 270 h 270"/>
                      <a:gd name="T6" fmla="*/ 157 w 313"/>
                      <a:gd name="T7" fmla="*/ 0 h 27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3"/>
                      <a:gd name="T13" fmla="*/ 0 h 270"/>
                      <a:gd name="T14" fmla="*/ 313 w 313"/>
                      <a:gd name="T15" fmla="*/ 270 h 27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3" h="270">
                        <a:moveTo>
                          <a:pt x="157" y="0"/>
                        </a:moveTo>
                        <a:lnTo>
                          <a:pt x="0" y="270"/>
                        </a:lnTo>
                        <a:lnTo>
                          <a:pt x="313" y="270"/>
                        </a:lnTo>
                        <a:lnTo>
                          <a:pt x="157" y="0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3" name="Group 25"/>
                <p:cNvGrpSpPr>
                  <a:grpSpLocks/>
                </p:cNvGrpSpPr>
                <p:nvPr/>
              </p:nvGrpSpPr>
              <p:grpSpPr bwMode="auto">
                <a:xfrm>
                  <a:off x="3779" y="7636"/>
                  <a:ext cx="92" cy="92"/>
                  <a:chOff x="3779" y="7636"/>
                  <a:chExt cx="92" cy="92"/>
                </a:xfrm>
              </p:grpSpPr>
              <p:sp>
                <p:nvSpPr>
                  <p:cNvPr id="45115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3779" y="7636"/>
                    <a:ext cx="92" cy="9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5116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3779" y="7636"/>
                    <a:ext cx="92" cy="92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14" name="Group 28"/>
              <p:cNvGrpSpPr>
                <a:grpSpLocks/>
              </p:cNvGrpSpPr>
              <p:nvPr/>
            </p:nvGrpSpPr>
            <p:grpSpPr bwMode="auto">
              <a:xfrm>
                <a:off x="7519" y="8488"/>
                <a:ext cx="622" cy="312"/>
                <a:chOff x="3784" y="8881"/>
                <a:chExt cx="622" cy="312"/>
              </a:xfrm>
            </p:grpSpPr>
            <p:sp>
              <p:nvSpPr>
                <p:cNvPr id="45111" name="Freeform 29"/>
                <p:cNvSpPr>
                  <a:spLocks/>
                </p:cNvSpPr>
                <p:nvPr/>
              </p:nvSpPr>
              <p:spPr bwMode="auto">
                <a:xfrm>
                  <a:off x="3784" y="8881"/>
                  <a:ext cx="622" cy="312"/>
                </a:xfrm>
                <a:custGeom>
                  <a:avLst/>
                  <a:gdLst>
                    <a:gd name="T0" fmla="*/ 622 w 1037"/>
                    <a:gd name="T1" fmla="*/ 156 h 521"/>
                    <a:gd name="T2" fmla="*/ 311 w 1037"/>
                    <a:gd name="T3" fmla="*/ 312 h 521"/>
                    <a:gd name="T4" fmla="*/ 0 w 1037"/>
                    <a:gd name="T5" fmla="*/ 156 h 521"/>
                    <a:gd name="T6" fmla="*/ 0 w 1037"/>
                    <a:gd name="T7" fmla="*/ 0 h 521"/>
                    <a:gd name="T8" fmla="*/ 622 w 1037"/>
                    <a:gd name="T9" fmla="*/ 0 h 521"/>
                    <a:gd name="T10" fmla="*/ 622 w 1037"/>
                    <a:gd name="T11" fmla="*/ 156 h 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37"/>
                    <a:gd name="T19" fmla="*/ 0 h 521"/>
                    <a:gd name="T20" fmla="*/ 1037 w 1037"/>
                    <a:gd name="T21" fmla="*/ 521 h 5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37" h="521">
                      <a:moveTo>
                        <a:pt x="1037" y="260"/>
                      </a:moveTo>
                      <a:cubicBezTo>
                        <a:pt x="1037" y="404"/>
                        <a:pt x="805" y="521"/>
                        <a:pt x="518" y="521"/>
                      </a:cubicBezTo>
                      <a:cubicBezTo>
                        <a:pt x="232" y="521"/>
                        <a:pt x="0" y="404"/>
                        <a:pt x="0" y="260"/>
                      </a:cubicBezTo>
                      <a:lnTo>
                        <a:pt x="0" y="0"/>
                      </a:lnTo>
                      <a:lnTo>
                        <a:pt x="1037" y="0"/>
                      </a:lnTo>
                      <a:lnTo>
                        <a:pt x="1037" y="26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12" name="Freeform 30"/>
                <p:cNvSpPr>
                  <a:spLocks/>
                </p:cNvSpPr>
                <p:nvPr/>
              </p:nvSpPr>
              <p:spPr bwMode="auto">
                <a:xfrm>
                  <a:off x="3784" y="8881"/>
                  <a:ext cx="622" cy="312"/>
                </a:xfrm>
                <a:custGeom>
                  <a:avLst/>
                  <a:gdLst>
                    <a:gd name="T0" fmla="*/ 622 w 1037"/>
                    <a:gd name="T1" fmla="*/ 156 h 521"/>
                    <a:gd name="T2" fmla="*/ 311 w 1037"/>
                    <a:gd name="T3" fmla="*/ 312 h 521"/>
                    <a:gd name="T4" fmla="*/ 0 w 1037"/>
                    <a:gd name="T5" fmla="*/ 156 h 521"/>
                    <a:gd name="T6" fmla="*/ 0 w 1037"/>
                    <a:gd name="T7" fmla="*/ 0 h 521"/>
                    <a:gd name="T8" fmla="*/ 622 w 1037"/>
                    <a:gd name="T9" fmla="*/ 0 h 521"/>
                    <a:gd name="T10" fmla="*/ 622 w 1037"/>
                    <a:gd name="T11" fmla="*/ 156 h 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37"/>
                    <a:gd name="T19" fmla="*/ 0 h 521"/>
                    <a:gd name="T20" fmla="*/ 1037 w 1037"/>
                    <a:gd name="T21" fmla="*/ 521 h 5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37" h="521">
                      <a:moveTo>
                        <a:pt x="1037" y="260"/>
                      </a:moveTo>
                      <a:cubicBezTo>
                        <a:pt x="1037" y="404"/>
                        <a:pt x="805" y="521"/>
                        <a:pt x="518" y="521"/>
                      </a:cubicBezTo>
                      <a:cubicBezTo>
                        <a:pt x="232" y="521"/>
                        <a:pt x="0" y="404"/>
                        <a:pt x="0" y="260"/>
                      </a:cubicBezTo>
                      <a:lnTo>
                        <a:pt x="0" y="0"/>
                      </a:lnTo>
                      <a:lnTo>
                        <a:pt x="1037" y="0"/>
                      </a:lnTo>
                      <a:lnTo>
                        <a:pt x="1037" y="26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5" name="Group 31"/>
              <p:cNvGrpSpPr>
                <a:grpSpLocks/>
              </p:cNvGrpSpPr>
              <p:nvPr/>
            </p:nvGrpSpPr>
            <p:grpSpPr bwMode="auto">
              <a:xfrm>
                <a:off x="7994" y="7088"/>
                <a:ext cx="310" cy="270"/>
                <a:chOff x="4259" y="7481"/>
                <a:chExt cx="310" cy="270"/>
              </a:xfrm>
            </p:grpSpPr>
            <p:sp>
              <p:nvSpPr>
                <p:cNvPr id="45109" name="Freeform 32"/>
                <p:cNvSpPr>
                  <a:spLocks/>
                </p:cNvSpPr>
                <p:nvPr/>
              </p:nvSpPr>
              <p:spPr bwMode="auto">
                <a:xfrm>
                  <a:off x="4259" y="7481"/>
                  <a:ext cx="310" cy="270"/>
                </a:xfrm>
                <a:custGeom>
                  <a:avLst/>
                  <a:gdLst>
                    <a:gd name="T0" fmla="*/ 155 w 310"/>
                    <a:gd name="T1" fmla="*/ 0 h 270"/>
                    <a:gd name="T2" fmla="*/ 0 w 310"/>
                    <a:gd name="T3" fmla="*/ 270 h 270"/>
                    <a:gd name="T4" fmla="*/ 310 w 310"/>
                    <a:gd name="T5" fmla="*/ 270 h 270"/>
                    <a:gd name="T6" fmla="*/ 155 w 310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270"/>
                    <a:gd name="T14" fmla="*/ 310 w 310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270">
                      <a:moveTo>
                        <a:pt x="155" y="0"/>
                      </a:moveTo>
                      <a:lnTo>
                        <a:pt x="0" y="270"/>
                      </a:lnTo>
                      <a:lnTo>
                        <a:pt x="310" y="270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10" name="Freeform 33"/>
                <p:cNvSpPr>
                  <a:spLocks/>
                </p:cNvSpPr>
                <p:nvPr/>
              </p:nvSpPr>
              <p:spPr bwMode="auto">
                <a:xfrm>
                  <a:off x="4259" y="7481"/>
                  <a:ext cx="310" cy="270"/>
                </a:xfrm>
                <a:custGeom>
                  <a:avLst/>
                  <a:gdLst>
                    <a:gd name="T0" fmla="*/ 155 w 310"/>
                    <a:gd name="T1" fmla="*/ 0 h 270"/>
                    <a:gd name="T2" fmla="*/ 0 w 310"/>
                    <a:gd name="T3" fmla="*/ 270 h 270"/>
                    <a:gd name="T4" fmla="*/ 310 w 310"/>
                    <a:gd name="T5" fmla="*/ 270 h 270"/>
                    <a:gd name="T6" fmla="*/ 155 w 310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270"/>
                    <a:gd name="T14" fmla="*/ 310 w 310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270">
                      <a:moveTo>
                        <a:pt x="155" y="0"/>
                      </a:moveTo>
                      <a:lnTo>
                        <a:pt x="0" y="270"/>
                      </a:lnTo>
                      <a:lnTo>
                        <a:pt x="310" y="270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6" name="Group 34"/>
              <p:cNvGrpSpPr>
                <a:grpSpLocks/>
              </p:cNvGrpSpPr>
              <p:nvPr/>
            </p:nvGrpSpPr>
            <p:grpSpPr bwMode="auto">
              <a:xfrm>
                <a:off x="8111" y="7243"/>
                <a:ext cx="90" cy="92"/>
                <a:chOff x="4376" y="7636"/>
                <a:chExt cx="90" cy="92"/>
              </a:xfrm>
            </p:grpSpPr>
            <p:sp>
              <p:nvSpPr>
                <p:cNvPr id="45107" name="Oval 35"/>
                <p:cNvSpPr>
                  <a:spLocks noChangeArrowheads="1"/>
                </p:cNvSpPr>
                <p:nvPr/>
              </p:nvSpPr>
              <p:spPr bwMode="auto">
                <a:xfrm>
                  <a:off x="4376" y="7636"/>
                  <a:ext cx="90" cy="92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08" name="Freeform 36"/>
                <p:cNvSpPr>
                  <a:spLocks/>
                </p:cNvSpPr>
                <p:nvPr/>
              </p:nvSpPr>
              <p:spPr bwMode="auto">
                <a:xfrm>
                  <a:off x="4376" y="7636"/>
                  <a:ext cx="90" cy="92"/>
                </a:xfrm>
                <a:custGeom>
                  <a:avLst/>
                  <a:gdLst>
                    <a:gd name="T0" fmla="*/ 45 w 90"/>
                    <a:gd name="T1" fmla="*/ 0 h 92"/>
                    <a:gd name="T2" fmla="*/ 0 w 90"/>
                    <a:gd name="T3" fmla="*/ 46 h 92"/>
                    <a:gd name="T4" fmla="*/ 45 w 90"/>
                    <a:gd name="T5" fmla="*/ 92 h 92"/>
                    <a:gd name="T6" fmla="*/ 90 w 90"/>
                    <a:gd name="T7" fmla="*/ 46 h 92"/>
                    <a:gd name="T8" fmla="*/ 45 w 90"/>
                    <a:gd name="T9" fmla="*/ 0 h 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92"/>
                    <a:gd name="T17" fmla="*/ 90 w 90"/>
                    <a:gd name="T18" fmla="*/ 92 h 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92">
                      <a:moveTo>
                        <a:pt x="45" y="0"/>
                      </a:moveTo>
                      <a:cubicBezTo>
                        <a:pt x="21" y="0"/>
                        <a:pt x="0" y="20"/>
                        <a:pt x="0" y="46"/>
                      </a:cubicBezTo>
                      <a:cubicBezTo>
                        <a:pt x="0" y="72"/>
                        <a:pt x="21" y="92"/>
                        <a:pt x="45" y="92"/>
                      </a:cubicBezTo>
                      <a:cubicBezTo>
                        <a:pt x="71" y="92"/>
                        <a:pt x="90" y="72"/>
                        <a:pt x="90" y="46"/>
                      </a:cubicBezTo>
                      <a:cubicBezTo>
                        <a:pt x="90" y="20"/>
                        <a:pt x="71" y="0"/>
                        <a:pt x="45" y="0"/>
                      </a:cubicBez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7" name="Group 37"/>
              <p:cNvGrpSpPr>
                <a:grpSpLocks/>
              </p:cNvGrpSpPr>
              <p:nvPr/>
            </p:nvGrpSpPr>
            <p:grpSpPr bwMode="auto">
              <a:xfrm>
                <a:off x="7994" y="7088"/>
                <a:ext cx="310" cy="270"/>
                <a:chOff x="4259" y="7481"/>
                <a:chExt cx="310" cy="270"/>
              </a:xfrm>
            </p:grpSpPr>
            <p:sp>
              <p:nvSpPr>
                <p:cNvPr id="45105" name="Freeform 38"/>
                <p:cNvSpPr>
                  <a:spLocks/>
                </p:cNvSpPr>
                <p:nvPr/>
              </p:nvSpPr>
              <p:spPr bwMode="auto">
                <a:xfrm>
                  <a:off x="4259" y="7481"/>
                  <a:ext cx="310" cy="270"/>
                </a:xfrm>
                <a:custGeom>
                  <a:avLst/>
                  <a:gdLst>
                    <a:gd name="T0" fmla="*/ 155 w 310"/>
                    <a:gd name="T1" fmla="*/ 0 h 270"/>
                    <a:gd name="T2" fmla="*/ 0 w 310"/>
                    <a:gd name="T3" fmla="*/ 270 h 270"/>
                    <a:gd name="T4" fmla="*/ 310 w 310"/>
                    <a:gd name="T5" fmla="*/ 270 h 270"/>
                    <a:gd name="T6" fmla="*/ 155 w 310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270"/>
                    <a:gd name="T14" fmla="*/ 310 w 310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270">
                      <a:moveTo>
                        <a:pt x="155" y="0"/>
                      </a:moveTo>
                      <a:lnTo>
                        <a:pt x="0" y="270"/>
                      </a:lnTo>
                      <a:lnTo>
                        <a:pt x="310" y="270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06" name="Freeform 39"/>
                <p:cNvSpPr>
                  <a:spLocks/>
                </p:cNvSpPr>
                <p:nvPr/>
              </p:nvSpPr>
              <p:spPr bwMode="auto">
                <a:xfrm>
                  <a:off x="4259" y="7481"/>
                  <a:ext cx="310" cy="270"/>
                </a:xfrm>
                <a:custGeom>
                  <a:avLst/>
                  <a:gdLst>
                    <a:gd name="T0" fmla="*/ 155 w 310"/>
                    <a:gd name="T1" fmla="*/ 0 h 270"/>
                    <a:gd name="T2" fmla="*/ 0 w 310"/>
                    <a:gd name="T3" fmla="*/ 270 h 270"/>
                    <a:gd name="T4" fmla="*/ 310 w 310"/>
                    <a:gd name="T5" fmla="*/ 270 h 270"/>
                    <a:gd name="T6" fmla="*/ 155 w 310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270"/>
                    <a:gd name="T14" fmla="*/ 310 w 310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270">
                      <a:moveTo>
                        <a:pt x="155" y="0"/>
                      </a:moveTo>
                      <a:lnTo>
                        <a:pt x="0" y="270"/>
                      </a:lnTo>
                      <a:lnTo>
                        <a:pt x="310" y="270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8" name="Group 40"/>
              <p:cNvGrpSpPr>
                <a:grpSpLocks/>
              </p:cNvGrpSpPr>
              <p:nvPr/>
            </p:nvGrpSpPr>
            <p:grpSpPr bwMode="auto">
              <a:xfrm>
                <a:off x="8111" y="7243"/>
                <a:ext cx="90" cy="92"/>
                <a:chOff x="4376" y="7636"/>
                <a:chExt cx="90" cy="92"/>
              </a:xfrm>
            </p:grpSpPr>
            <p:sp>
              <p:nvSpPr>
                <p:cNvPr id="45103" name="Oval 41"/>
                <p:cNvSpPr>
                  <a:spLocks noChangeArrowheads="1"/>
                </p:cNvSpPr>
                <p:nvPr/>
              </p:nvSpPr>
              <p:spPr bwMode="auto">
                <a:xfrm>
                  <a:off x="4376" y="7636"/>
                  <a:ext cx="90" cy="92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04" name="Freeform 42"/>
                <p:cNvSpPr>
                  <a:spLocks/>
                </p:cNvSpPr>
                <p:nvPr/>
              </p:nvSpPr>
              <p:spPr bwMode="auto">
                <a:xfrm>
                  <a:off x="4376" y="7636"/>
                  <a:ext cx="90" cy="92"/>
                </a:xfrm>
                <a:custGeom>
                  <a:avLst/>
                  <a:gdLst>
                    <a:gd name="T0" fmla="*/ 45 w 90"/>
                    <a:gd name="T1" fmla="*/ 0 h 92"/>
                    <a:gd name="T2" fmla="*/ 0 w 90"/>
                    <a:gd name="T3" fmla="*/ 46 h 92"/>
                    <a:gd name="T4" fmla="*/ 45 w 90"/>
                    <a:gd name="T5" fmla="*/ 92 h 92"/>
                    <a:gd name="T6" fmla="*/ 90 w 90"/>
                    <a:gd name="T7" fmla="*/ 46 h 92"/>
                    <a:gd name="T8" fmla="*/ 45 w 90"/>
                    <a:gd name="T9" fmla="*/ 0 h 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92"/>
                    <a:gd name="T17" fmla="*/ 90 w 90"/>
                    <a:gd name="T18" fmla="*/ 92 h 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92">
                      <a:moveTo>
                        <a:pt x="45" y="0"/>
                      </a:moveTo>
                      <a:cubicBezTo>
                        <a:pt x="21" y="0"/>
                        <a:pt x="0" y="20"/>
                        <a:pt x="0" y="46"/>
                      </a:cubicBezTo>
                      <a:cubicBezTo>
                        <a:pt x="0" y="72"/>
                        <a:pt x="21" y="92"/>
                        <a:pt x="45" y="92"/>
                      </a:cubicBezTo>
                      <a:cubicBezTo>
                        <a:pt x="71" y="92"/>
                        <a:pt x="90" y="72"/>
                        <a:pt x="90" y="46"/>
                      </a:cubicBezTo>
                      <a:cubicBezTo>
                        <a:pt x="90" y="20"/>
                        <a:pt x="71" y="0"/>
                        <a:pt x="45" y="0"/>
                      </a:cubicBez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9" name="Group 43"/>
              <p:cNvGrpSpPr>
                <a:grpSpLocks/>
              </p:cNvGrpSpPr>
              <p:nvPr/>
            </p:nvGrpSpPr>
            <p:grpSpPr bwMode="auto">
              <a:xfrm>
                <a:off x="7396" y="7088"/>
                <a:ext cx="313" cy="270"/>
                <a:chOff x="3661" y="7481"/>
                <a:chExt cx="313" cy="270"/>
              </a:xfrm>
            </p:grpSpPr>
            <p:sp>
              <p:nvSpPr>
                <p:cNvPr id="45101" name="Freeform 44"/>
                <p:cNvSpPr>
                  <a:spLocks/>
                </p:cNvSpPr>
                <p:nvPr/>
              </p:nvSpPr>
              <p:spPr bwMode="auto">
                <a:xfrm>
                  <a:off x="3661" y="7481"/>
                  <a:ext cx="313" cy="270"/>
                </a:xfrm>
                <a:custGeom>
                  <a:avLst/>
                  <a:gdLst>
                    <a:gd name="T0" fmla="*/ 157 w 313"/>
                    <a:gd name="T1" fmla="*/ 0 h 270"/>
                    <a:gd name="T2" fmla="*/ 0 w 313"/>
                    <a:gd name="T3" fmla="*/ 270 h 270"/>
                    <a:gd name="T4" fmla="*/ 313 w 313"/>
                    <a:gd name="T5" fmla="*/ 270 h 270"/>
                    <a:gd name="T6" fmla="*/ 157 w 313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3"/>
                    <a:gd name="T13" fmla="*/ 0 h 270"/>
                    <a:gd name="T14" fmla="*/ 313 w 313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3" h="270">
                      <a:moveTo>
                        <a:pt x="157" y="0"/>
                      </a:moveTo>
                      <a:lnTo>
                        <a:pt x="0" y="270"/>
                      </a:lnTo>
                      <a:lnTo>
                        <a:pt x="313" y="270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02" name="Freeform 45"/>
                <p:cNvSpPr>
                  <a:spLocks/>
                </p:cNvSpPr>
                <p:nvPr/>
              </p:nvSpPr>
              <p:spPr bwMode="auto">
                <a:xfrm>
                  <a:off x="3661" y="7481"/>
                  <a:ext cx="313" cy="270"/>
                </a:xfrm>
                <a:custGeom>
                  <a:avLst/>
                  <a:gdLst>
                    <a:gd name="T0" fmla="*/ 157 w 313"/>
                    <a:gd name="T1" fmla="*/ 0 h 270"/>
                    <a:gd name="T2" fmla="*/ 0 w 313"/>
                    <a:gd name="T3" fmla="*/ 270 h 270"/>
                    <a:gd name="T4" fmla="*/ 313 w 313"/>
                    <a:gd name="T5" fmla="*/ 270 h 270"/>
                    <a:gd name="T6" fmla="*/ 157 w 313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3"/>
                    <a:gd name="T13" fmla="*/ 0 h 270"/>
                    <a:gd name="T14" fmla="*/ 313 w 313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3" h="270">
                      <a:moveTo>
                        <a:pt x="157" y="0"/>
                      </a:moveTo>
                      <a:lnTo>
                        <a:pt x="0" y="270"/>
                      </a:lnTo>
                      <a:lnTo>
                        <a:pt x="313" y="270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0" name="Group 46"/>
              <p:cNvGrpSpPr>
                <a:grpSpLocks/>
              </p:cNvGrpSpPr>
              <p:nvPr/>
            </p:nvGrpSpPr>
            <p:grpSpPr bwMode="auto">
              <a:xfrm>
                <a:off x="7514" y="7243"/>
                <a:ext cx="92" cy="92"/>
                <a:chOff x="3779" y="7636"/>
                <a:chExt cx="92" cy="92"/>
              </a:xfrm>
            </p:grpSpPr>
            <p:sp>
              <p:nvSpPr>
                <p:cNvPr id="45099" name="Oval 47"/>
                <p:cNvSpPr>
                  <a:spLocks noChangeArrowheads="1"/>
                </p:cNvSpPr>
                <p:nvPr/>
              </p:nvSpPr>
              <p:spPr bwMode="auto">
                <a:xfrm>
                  <a:off x="3779" y="7636"/>
                  <a:ext cx="92" cy="92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00" name="Oval 48"/>
                <p:cNvSpPr>
                  <a:spLocks noChangeArrowheads="1"/>
                </p:cNvSpPr>
                <p:nvPr/>
              </p:nvSpPr>
              <p:spPr bwMode="auto">
                <a:xfrm>
                  <a:off x="3779" y="7636"/>
                  <a:ext cx="92" cy="92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1" name="Group 49"/>
              <p:cNvGrpSpPr>
                <a:grpSpLocks/>
              </p:cNvGrpSpPr>
              <p:nvPr/>
            </p:nvGrpSpPr>
            <p:grpSpPr bwMode="auto">
              <a:xfrm>
                <a:off x="7396" y="7088"/>
                <a:ext cx="313" cy="270"/>
                <a:chOff x="3661" y="7481"/>
                <a:chExt cx="313" cy="270"/>
              </a:xfrm>
            </p:grpSpPr>
            <p:sp>
              <p:nvSpPr>
                <p:cNvPr id="45097" name="Freeform 50"/>
                <p:cNvSpPr>
                  <a:spLocks/>
                </p:cNvSpPr>
                <p:nvPr/>
              </p:nvSpPr>
              <p:spPr bwMode="auto">
                <a:xfrm>
                  <a:off x="3661" y="7481"/>
                  <a:ext cx="313" cy="270"/>
                </a:xfrm>
                <a:custGeom>
                  <a:avLst/>
                  <a:gdLst>
                    <a:gd name="T0" fmla="*/ 157 w 313"/>
                    <a:gd name="T1" fmla="*/ 0 h 270"/>
                    <a:gd name="T2" fmla="*/ 0 w 313"/>
                    <a:gd name="T3" fmla="*/ 270 h 270"/>
                    <a:gd name="T4" fmla="*/ 313 w 313"/>
                    <a:gd name="T5" fmla="*/ 270 h 270"/>
                    <a:gd name="T6" fmla="*/ 157 w 313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3"/>
                    <a:gd name="T13" fmla="*/ 0 h 270"/>
                    <a:gd name="T14" fmla="*/ 313 w 313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3" h="270">
                      <a:moveTo>
                        <a:pt x="157" y="0"/>
                      </a:moveTo>
                      <a:lnTo>
                        <a:pt x="0" y="270"/>
                      </a:lnTo>
                      <a:lnTo>
                        <a:pt x="313" y="270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098" name="Freeform 51"/>
                <p:cNvSpPr>
                  <a:spLocks/>
                </p:cNvSpPr>
                <p:nvPr/>
              </p:nvSpPr>
              <p:spPr bwMode="auto">
                <a:xfrm>
                  <a:off x="3661" y="7481"/>
                  <a:ext cx="313" cy="270"/>
                </a:xfrm>
                <a:custGeom>
                  <a:avLst/>
                  <a:gdLst>
                    <a:gd name="T0" fmla="*/ 157 w 313"/>
                    <a:gd name="T1" fmla="*/ 0 h 270"/>
                    <a:gd name="T2" fmla="*/ 0 w 313"/>
                    <a:gd name="T3" fmla="*/ 270 h 270"/>
                    <a:gd name="T4" fmla="*/ 313 w 313"/>
                    <a:gd name="T5" fmla="*/ 270 h 270"/>
                    <a:gd name="T6" fmla="*/ 157 w 313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3"/>
                    <a:gd name="T13" fmla="*/ 0 h 270"/>
                    <a:gd name="T14" fmla="*/ 313 w 313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3" h="270">
                      <a:moveTo>
                        <a:pt x="157" y="0"/>
                      </a:moveTo>
                      <a:lnTo>
                        <a:pt x="0" y="270"/>
                      </a:lnTo>
                      <a:lnTo>
                        <a:pt x="313" y="270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2" name="Group 52"/>
              <p:cNvGrpSpPr>
                <a:grpSpLocks/>
              </p:cNvGrpSpPr>
              <p:nvPr/>
            </p:nvGrpSpPr>
            <p:grpSpPr bwMode="auto">
              <a:xfrm>
                <a:off x="7514" y="7243"/>
                <a:ext cx="92" cy="92"/>
                <a:chOff x="3779" y="7636"/>
                <a:chExt cx="92" cy="92"/>
              </a:xfrm>
            </p:grpSpPr>
            <p:sp>
              <p:nvSpPr>
                <p:cNvPr id="45095" name="Oval 53"/>
                <p:cNvSpPr>
                  <a:spLocks noChangeArrowheads="1"/>
                </p:cNvSpPr>
                <p:nvPr/>
              </p:nvSpPr>
              <p:spPr bwMode="auto">
                <a:xfrm>
                  <a:off x="3779" y="7636"/>
                  <a:ext cx="92" cy="92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096" name="Oval 54"/>
                <p:cNvSpPr>
                  <a:spLocks noChangeArrowheads="1"/>
                </p:cNvSpPr>
                <p:nvPr/>
              </p:nvSpPr>
              <p:spPr bwMode="auto">
                <a:xfrm>
                  <a:off x="3779" y="7636"/>
                  <a:ext cx="92" cy="92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13719" name="AutoShape 55"/>
          <p:cNvSpPr>
            <a:spLocks noChangeAspect="1" noChangeArrowheads="1"/>
          </p:cNvSpPr>
          <p:nvPr/>
        </p:nvSpPr>
        <p:spPr bwMode="auto">
          <a:xfrm>
            <a:off x="5211763" y="2406650"/>
            <a:ext cx="3213100" cy="26035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3720" name="Rectangle 56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 smtClean="0">
                <a:solidFill>
                  <a:srgbClr val="FFFF00"/>
                </a:solidFill>
              </a:rPr>
              <a:t>Los fractales. Un pueblo perdido</a:t>
            </a:r>
          </a:p>
        </p:txBody>
      </p:sp>
      <p:grpSp>
        <p:nvGrpSpPr>
          <p:cNvPr id="23" name="Group 57"/>
          <p:cNvGrpSpPr>
            <a:grpSpLocks noChangeAspect="1"/>
          </p:cNvGrpSpPr>
          <p:nvPr/>
        </p:nvGrpSpPr>
        <p:grpSpPr bwMode="auto">
          <a:xfrm flipH="1">
            <a:off x="611188" y="2852738"/>
            <a:ext cx="2792412" cy="3219450"/>
            <a:chOff x="699" y="2202"/>
            <a:chExt cx="1048" cy="1208"/>
          </a:xfrm>
        </p:grpSpPr>
        <p:sp>
          <p:nvSpPr>
            <p:cNvPr id="45065" name="Oval 58"/>
            <p:cNvSpPr>
              <a:spLocks noChangeAspect="1" noChangeArrowheads="1"/>
            </p:cNvSpPr>
            <p:nvPr/>
          </p:nvSpPr>
          <p:spPr bwMode="auto">
            <a:xfrm>
              <a:off x="699" y="2202"/>
              <a:ext cx="1048" cy="1047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4" name="Group 59"/>
            <p:cNvGrpSpPr>
              <a:grpSpLocks noChangeAspect="1"/>
            </p:cNvGrpSpPr>
            <p:nvPr/>
          </p:nvGrpSpPr>
          <p:grpSpPr bwMode="auto">
            <a:xfrm>
              <a:off x="748" y="2251"/>
              <a:ext cx="951" cy="1159"/>
              <a:chOff x="2748" y="2180"/>
              <a:chExt cx="951" cy="1159"/>
            </a:xfrm>
          </p:grpSpPr>
          <p:sp>
            <p:nvSpPr>
              <p:cNvPr id="45067" name="AutoShape 60"/>
              <p:cNvSpPr>
                <a:spLocks noChangeAspect="1" noChangeArrowheads="1"/>
              </p:cNvSpPr>
              <p:nvPr/>
            </p:nvSpPr>
            <p:spPr bwMode="auto">
              <a:xfrm flipH="1">
                <a:off x="2748" y="2180"/>
                <a:ext cx="951" cy="950"/>
              </a:xfrm>
              <a:prstGeom prst="octagon">
                <a:avLst>
                  <a:gd name="adj" fmla="val 29287"/>
                </a:avLst>
              </a:prstGeom>
              <a:solidFill>
                <a:srgbClr val="33CCCC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" name="Group 61"/>
              <p:cNvGrpSpPr>
                <a:grpSpLocks noChangeAspect="1"/>
              </p:cNvGrpSpPr>
              <p:nvPr/>
            </p:nvGrpSpPr>
            <p:grpSpPr bwMode="auto">
              <a:xfrm>
                <a:off x="2987" y="3126"/>
                <a:ext cx="476" cy="213"/>
                <a:chOff x="9081" y="3397"/>
                <a:chExt cx="1189" cy="533"/>
              </a:xfrm>
            </p:grpSpPr>
            <p:grpSp>
              <p:nvGrpSpPr>
                <p:cNvPr id="26" name="Group 62"/>
                <p:cNvGrpSpPr>
                  <a:grpSpLocks noChangeAspect="1"/>
                </p:cNvGrpSpPr>
                <p:nvPr/>
              </p:nvGrpSpPr>
              <p:grpSpPr bwMode="auto">
                <a:xfrm>
                  <a:off x="9081" y="3397"/>
                  <a:ext cx="317" cy="532"/>
                  <a:chOff x="4001" y="6848"/>
                  <a:chExt cx="255" cy="397"/>
                </a:xfrm>
              </p:grpSpPr>
              <p:sp>
                <p:nvSpPr>
                  <p:cNvPr id="45080" name="Line 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5081" name="Freeform 64"/>
                  <p:cNvSpPr>
                    <a:spLocks noChangeAspect="1"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1206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27" name="Group 65"/>
                <p:cNvGrpSpPr>
                  <a:grpSpLocks noChangeAspect="1"/>
                </p:cNvGrpSpPr>
                <p:nvPr/>
              </p:nvGrpSpPr>
              <p:grpSpPr bwMode="auto">
                <a:xfrm>
                  <a:off x="9953" y="3397"/>
                  <a:ext cx="317" cy="533"/>
                  <a:chOff x="4703" y="6835"/>
                  <a:chExt cx="255" cy="398"/>
                </a:xfrm>
              </p:grpSpPr>
              <p:sp>
                <p:nvSpPr>
                  <p:cNvPr id="45078" name="Line 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5079" name="Freeform 67"/>
                  <p:cNvSpPr>
                    <a:spLocks noChangeAspect="1"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1206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28" name="Group 68"/>
              <p:cNvGrpSpPr>
                <a:grpSpLocks noChangeAspect="1"/>
              </p:cNvGrpSpPr>
              <p:nvPr/>
            </p:nvGrpSpPr>
            <p:grpSpPr bwMode="auto">
              <a:xfrm flipH="1">
                <a:off x="3026" y="2419"/>
                <a:ext cx="57" cy="115"/>
                <a:chOff x="4464" y="5040"/>
                <a:chExt cx="144" cy="288"/>
              </a:xfrm>
            </p:grpSpPr>
            <p:sp>
              <p:nvSpPr>
                <p:cNvPr id="45074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4464" y="5040"/>
                  <a:ext cx="144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075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4518" y="5184"/>
                  <a:ext cx="74" cy="7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9" name="Group 71"/>
              <p:cNvGrpSpPr>
                <a:grpSpLocks noChangeAspect="1"/>
              </p:cNvGrpSpPr>
              <p:nvPr/>
            </p:nvGrpSpPr>
            <p:grpSpPr bwMode="auto">
              <a:xfrm flipH="1">
                <a:off x="3314" y="2419"/>
                <a:ext cx="57" cy="115"/>
                <a:chOff x="4464" y="5040"/>
                <a:chExt cx="144" cy="288"/>
              </a:xfrm>
            </p:grpSpPr>
            <p:sp>
              <p:nvSpPr>
                <p:cNvPr id="45072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4464" y="5040"/>
                  <a:ext cx="144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073" name="Oval 73"/>
                <p:cNvSpPr>
                  <a:spLocks noChangeAspect="1" noChangeArrowheads="1"/>
                </p:cNvSpPr>
                <p:nvPr/>
              </p:nvSpPr>
              <p:spPr bwMode="auto">
                <a:xfrm>
                  <a:off x="4518" y="5184"/>
                  <a:ext cx="74" cy="7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45071" name="AutoShape 74"/>
              <p:cNvSpPr>
                <a:spLocks noChangeAspect="1" noChangeArrowheads="1"/>
              </p:cNvSpPr>
              <p:nvPr/>
            </p:nvSpPr>
            <p:spPr bwMode="auto">
              <a:xfrm flipH="1">
                <a:off x="3092" y="2792"/>
                <a:ext cx="230" cy="5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3739" name="AutoShape 75"/>
          <p:cNvSpPr>
            <a:spLocks noChangeArrowheads="1"/>
          </p:cNvSpPr>
          <p:nvPr/>
        </p:nvSpPr>
        <p:spPr bwMode="auto">
          <a:xfrm>
            <a:off x="5580063" y="1125538"/>
            <a:ext cx="2951162" cy="936625"/>
          </a:xfrm>
          <a:prstGeom prst="wedgeRoundRectCallout">
            <a:avLst>
              <a:gd name="adj1" fmla="val 5782"/>
              <a:gd name="adj2" fmla="val 9745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smtClean="0">
                <a:solidFill>
                  <a:srgbClr val="FFFFFF"/>
                </a:solidFill>
                <a:latin typeface="Kids" pitchFamily="66" charset="0"/>
              </a:rPr>
              <a:t>YO ERA UN TRIÁNGULO Y ELLOS ME SALVARON</a:t>
            </a:r>
          </a:p>
        </p:txBody>
      </p:sp>
      <p:sp>
        <p:nvSpPr>
          <p:cNvPr id="113740" name="AutoShape 76"/>
          <p:cNvSpPr>
            <a:spLocks noChangeArrowheads="1"/>
          </p:cNvSpPr>
          <p:nvPr/>
        </p:nvSpPr>
        <p:spPr bwMode="auto">
          <a:xfrm>
            <a:off x="1116013" y="1196975"/>
            <a:ext cx="2879725" cy="1727200"/>
          </a:xfrm>
          <a:prstGeom prst="wedgeEllipseCallout">
            <a:avLst>
              <a:gd name="adj1" fmla="val -4741"/>
              <a:gd name="adj2" fmla="val 590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smtClean="0">
                <a:solidFill>
                  <a:srgbClr val="FFFFFF"/>
                </a:solidFill>
                <a:latin typeface="Kids" pitchFamily="66" charset="0"/>
              </a:rPr>
              <a:t>¿CÓMO PUEDEN SOBREVIVIR SIN MOSQUITEROS?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3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1137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1137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1137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37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13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19" grpId="0" animBg="1"/>
      <p:bldP spid="113719" grpId="1" animBg="1"/>
      <p:bldP spid="113719" grpId="2" animBg="1"/>
      <p:bldP spid="113739" grpId="0" animBg="1"/>
      <p:bldP spid="1137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 descr="80%"/>
          <p:cNvSpPr>
            <a:spLocks noChangeArrowheads="1"/>
          </p:cNvSpPr>
          <p:nvPr/>
        </p:nvSpPr>
        <p:spPr bwMode="auto">
          <a:xfrm>
            <a:off x="0" y="4581525"/>
            <a:ext cx="9144000" cy="2276475"/>
          </a:xfrm>
          <a:prstGeom prst="rect">
            <a:avLst/>
          </a:prstGeom>
          <a:pattFill prst="pct80">
            <a:fgClr>
              <a:srgbClr val="996633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s-ES" sz="6000" smtClean="0">
                <a:solidFill>
                  <a:srgbClr val="FFCC00"/>
                </a:solidFill>
                <a:latin typeface="Space Toaster" pitchFamily="50" charset="0"/>
              </a:rPr>
              <a:t>La vacuna milagrosa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087688" y="2132013"/>
            <a:ext cx="3021012" cy="3582987"/>
            <a:chOff x="6433" y="2174"/>
            <a:chExt cx="3049" cy="3617"/>
          </a:xfrm>
        </p:grpSpPr>
        <p:sp>
          <p:nvSpPr>
            <p:cNvPr id="46425" name="Freeform 5"/>
            <p:cNvSpPr>
              <a:spLocks noChangeAspect="1"/>
            </p:cNvSpPr>
            <p:nvPr/>
          </p:nvSpPr>
          <p:spPr bwMode="auto">
            <a:xfrm>
              <a:off x="6433" y="2174"/>
              <a:ext cx="3049" cy="3617"/>
            </a:xfrm>
            <a:custGeom>
              <a:avLst/>
              <a:gdLst>
                <a:gd name="T0" fmla="*/ 0 w 406"/>
                <a:gd name="T1" fmla="*/ 1801 h 482"/>
                <a:gd name="T2" fmla="*/ 1525 w 406"/>
                <a:gd name="T3" fmla="*/ 0 h 482"/>
                <a:gd name="T4" fmla="*/ 3049 w 406"/>
                <a:gd name="T5" fmla="*/ 1809 h 482"/>
                <a:gd name="T6" fmla="*/ 1525 w 406"/>
                <a:gd name="T7" fmla="*/ 3617 h 482"/>
                <a:gd name="T8" fmla="*/ 0 w 406"/>
                <a:gd name="T9" fmla="*/ 1801 h 4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6"/>
                <a:gd name="T16" fmla="*/ 0 h 482"/>
                <a:gd name="T17" fmla="*/ 406 w 406"/>
                <a:gd name="T18" fmla="*/ 482 h 4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6" h="482">
                  <a:moveTo>
                    <a:pt x="0" y="240"/>
                  </a:moveTo>
                  <a:lnTo>
                    <a:pt x="203" y="0"/>
                  </a:lnTo>
                  <a:lnTo>
                    <a:pt x="406" y="241"/>
                  </a:lnTo>
                  <a:lnTo>
                    <a:pt x="203" y="482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99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6"/>
            <p:cNvGrpSpPr>
              <a:grpSpLocks noChangeAspect="1"/>
            </p:cNvGrpSpPr>
            <p:nvPr/>
          </p:nvGrpSpPr>
          <p:grpSpPr bwMode="auto">
            <a:xfrm>
              <a:off x="7641" y="3191"/>
              <a:ext cx="665" cy="1479"/>
              <a:chOff x="8568" y="5242"/>
              <a:chExt cx="665" cy="1479"/>
            </a:xfrm>
          </p:grpSpPr>
          <p:sp>
            <p:nvSpPr>
              <p:cNvPr id="46427" name="AutoShape 7"/>
              <p:cNvSpPr>
                <a:spLocks noChangeAspect="1" noChangeArrowheads="1"/>
              </p:cNvSpPr>
              <p:nvPr/>
            </p:nvSpPr>
            <p:spPr bwMode="auto">
              <a:xfrm rot="-5400000">
                <a:off x="8346" y="5464"/>
                <a:ext cx="666" cy="222"/>
              </a:xfrm>
              <a:prstGeom prst="flowChartDecision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428" name="Oval 8"/>
              <p:cNvSpPr>
                <a:spLocks noChangeAspect="1" noChangeArrowheads="1"/>
              </p:cNvSpPr>
              <p:nvPr/>
            </p:nvSpPr>
            <p:spPr bwMode="auto">
              <a:xfrm rot="-5400000">
                <a:off x="8628" y="5519"/>
                <a:ext cx="97" cy="13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429" name="AutoShape 9"/>
              <p:cNvSpPr>
                <a:spLocks noChangeAspect="1" noChangeArrowheads="1"/>
              </p:cNvSpPr>
              <p:nvPr/>
            </p:nvSpPr>
            <p:spPr bwMode="auto">
              <a:xfrm rot="-5400000">
                <a:off x="8789" y="5464"/>
                <a:ext cx="666" cy="222"/>
              </a:xfrm>
              <a:prstGeom prst="flowChartDecision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430" name="Oval 10"/>
              <p:cNvSpPr>
                <a:spLocks noChangeAspect="1" noChangeArrowheads="1"/>
              </p:cNvSpPr>
              <p:nvPr/>
            </p:nvSpPr>
            <p:spPr bwMode="auto">
              <a:xfrm rot="-5400000">
                <a:off x="9071" y="5519"/>
                <a:ext cx="97" cy="13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431" name="Arc 11"/>
              <p:cNvSpPr>
                <a:spLocks noChangeAspect="1"/>
              </p:cNvSpPr>
              <p:nvPr/>
            </p:nvSpPr>
            <p:spPr bwMode="auto">
              <a:xfrm flipV="1">
                <a:off x="8683" y="6504"/>
                <a:ext cx="488" cy="217"/>
              </a:xfrm>
              <a:custGeom>
                <a:avLst/>
                <a:gdLst>
                  <a:gd name="T0" fmla="*/ 0 w 43200"/>
                  <a:gd name="T1" fmla="*/ 2 h 24006"/>
                  <a:gd name="T2" fmla="*/ 6 w 43200"/>
                  <a:gd name="T3" fmla="*/ 2 h 24006"/>
                  <a:gd name="T4" fmla="*/ 3 w 43200"/>
                  <a:gd name="T5" fmla="*/ 2 h 24006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4006"/>
                  <a:gd name="T11" fmla="*/ 43200 w 43200"/>
                  <a:gd name="T12" fmla="*/ 24006 h 240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4006" fill="none" extrusionOk="0">
                    <a:moveTo>
                      <a:pt x="134" y="24005"/>
                    </a:moveTo>
                    <a:cubicBezTo>
                      <a:pt x="44" y="23207"/>
                      <a:pt x="0" y="224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4006" stroke="0" extrusionOk="0">
                    <a:moveTo>
                      <a:pt x="134" y="24005"/>
                    </a:moveTo>
                    <a:cubicBezTo>
                      <a:pt x="44" y="23207"/>
                      <a:pt x="0" y="224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076825" y="1557338"/>
            <a:ext cx="3140075" cy="1831975"/>
            <a:chOff x="703" y="709"/>
            <a:chExt cx="1978" cy="1154"/>
          </a:xfrm>
        </p:grpSpPr>
        <p:grpSp>
          <p:nvGrpSpPr>
            <p:cNvPr id="5" name="Group 13"/>
            <p:cNvGrpSpPr>
              <a:grpSpLocks noChangeAspect="1"/>
            </p:cNvGrpSpPr>
            <p:nvPr/>
          </p:nvGrpSpPr>
          <p:grpSpPr bwMode="auto">
            <a:xfrm>
              <a:off x="703" y="709"/>
              <a:ext cx="404" cy="453"/>
              <a:chOff x="1701" y="8977"/>
              <a:chExt cx="2520" cy="2831"/>
            </a:xfrm>
          </p:grpSpPr>
          <p:sp>
            <p:nvSpPr>
              <p:cNvPr id="46415" name="Freeform 14"/>
              <p:cNvSpPr>
                <a:spLocks noChangeAspect="1"/>
              </p:cNvSpPr>
              <p:nvPr/>
            </p:nvSpPr>
            <p:spPr bwMode="auto">
              <a:xfrm>
                <a:off x="1791" y="10571"/>
                <a:ext cx="208" cy="254"/>
              </a:xfrm>
              <a:custGeom>
                <a:avLst/>
                <a:gdLst>
                  <a:gd name="T0" fmla="*/ 201 w 208"/>
                  <a:gd name="T1" fmla="*/ 50 h 254"/>
                  <a:gd name="T2" fmla="*/ 194 w 208"/>
                  <a:gd name="T3" fmla="*/ 40 h 254"/>
                  <a:gd name="T4" fmla="*/ 185 w 208"/>
                  <a:gd name="T5" fmla="*/ 28 h 254"/>
                  <a:gd name="T6" fmla="*/ 171 w 208"/>
                  <a:gd name="T7" fmla="*/ 19 h 254"/>
                  <a:gd name="T8" fmla="*/ 154 w 208"/>
                  <a:gd name="T9" fmla="*/ 9 h 254"/>
                  <a:gd name="T10" fmla="*/ 140 w 208"/>
                  <a:gd name="T11" fmla="*/ 4 h 254"/>
                  <a:gd name="T12" fmla="*/ 133 w 208"/>
                  <a:gd name="T13" fmla="*/ 2 h 254"/>
                  <a:gd name="T14" fmla="*/ 121 w 208"/>
                  <a:gd name="T15" fmla="*/ 0 h 254"/>
                  <a:gd name="T16" fmla="*/ 109 w 208"/>
                  <a:gd name="T17" fmla="*/ 0 h 254"/>
                  <a:gd name="T18" fmla="*/ 99 w 208"/>
                  <a:gd name="T19" fmla="*/ 0 h 254"/>
                  <a:gd name="T20" fmla="*/ 88 w 208"/>
                  <a:gd name="T21" fmla="*/ 0 h 254"/>
                  <a:gd name="T22" fmla="*/ 76 w 208"/>
                  <a:gd name="T23" fmla="*/ 2 h 254"/>
                  <a:gd name="T24" fmla="*/ 64 w 208"/>
                  <a:gd name="T25" fmla="*/ 7 h 254"/>
                  <a:gd name="T26" fmla="*/ 52 w 208"/>
                  <a:gd name="T27" fmla="*/ 12 h 254"/>
                  <a:gd name="T28" fmla="*/ 43 w 208"/>
                  <a:gd name="T29" fmla="*/ 21 h 254"/>
                  <a:gd name="T30" fmla="*/ 36 w 208"/>
                  <a:gd name="T31" fmla="*/ 28 h 254"/>
                  <a:gd name="T32" fmla="*/ 26 w 208"/>
                  <a:gd name="T33" fmla="*/ 40 h 254"/>
                  <a:gd name="T34" fmla="*/ 19 w 208"/>
                  <a:gd name="T35" fmla="*/ 52 h 254"/>
                  <a:gd name="T36" fmla="*/ 12 w 208"/>
                  <a:gd name="T37" fmla="*/ 66 h 254"/>
                  <a:gd name="T38" fmla="*/ 7 w 208"/>
                  <a:gd name="T39" fmla="*/ 80 h 254"/>
                  <a:gd name="T40" fmla="*/ 2 w 208"/>
                  <a:gd name="T41" fmla="*/ 95 h 254"/>
                  <a:gd name="T42" fmla="*/ 0 w 208"/>
                  <a:gd name="T43" fmla="*/ 111 h 254"/>
                  <a:gd name="T44" fmla="*/ 0 w 208"/>
                  <a:gd name="T45" fmla="*/ 126 h 254"/>
                  <a:gd name="T46" fmla="*/ 0 w 208"/>
                  <a:gd name="T47" fmla="*/ 145 h 254"/>
                  <a:gd name="T48" fmla="*/ 0 w 208"/>
                  <a:gd name="T49" fmla="*/ 159 h 254"/>
                  <a:gd name="T50" fmla="*/ 2 w 208"/>
                  <a:gd name="T51" fmla="*/ 175 h 254"/>
                  <a:gd name="T52" fmla="*/ 7 w 208"/>
                  <a:gd name="T53" fmla="*/ 190 h 254"/>
                  <a:gd name="T54" fmla="*/ 12 w 208"/>
                  <a:gd name="T55" fmla="*/ 204 h 254"/>
                  <a:gd name="T56" fmla="*/ 19 w 208"/>
                  <a:gd name="T57" fmla="*/ 218 h 254"/>
                  <a:gd name="T58" fmla="*/ 28 w 208"/>
                  <a:gd name="T59" fmla="*/ 228 h 254"/>
                  <a:gd name="T60" fmla="*/ 38 w 208"/>
                  <a:gd name="T61" fmla="*/ 235 h 254"/>
                  <a:gd name="T62" fmla="*/ 50 w 208"/>
                  <a:gd name="T63" fmla="*/ 244 h 254"/>
                  <a:gd name="T64" fmla="*/ 59 w 208"/>
                  <a:gd name="T65" fmla="*/ 247 h 254"/>
                  <a:gd name="T66" fmla="*/ 73 w 208"/>
                  <a:gd name="T67" fmla="*/ 251 h 254"/>
                  <a:gd name="T68" fmla="*/ 85 w 208"/>
                  <a:gd name="T69" fmla="*/ 254 h 254"/>
                  <a:gd name="T70" fmla="*/ 99 w 208"/>
                  <a:gd name="T71" fmla="*/ 254 h 254"/>
                  <a:gd name="T72" fmla="*/ 111 w 208"/>
                  <a:gd name="T73" fmla="*/ 251 h 254"/>
                  <a:gd name="T74" fmla="*/ 123 w 208"/>
                  <a:gd name="T75" fmla="*/ 249 h 254"/>
                  <a:gd name="T76" fmla="*/ 135 w 208"/>
                  <a:gd name="T77" fmla="*/ 244 h 254"/>
                  <a:gd name="T78" fmla="*/ 147 w 208"/>
                  <a:gd name="T79" fmla="*/ 240 h 254"/>
                  <a:gd name="T80" fmla="*/ 154 w 208"/>
                  <a:gd name="T81" fmla="*/ 232 h 254"/>
                  <a:gd name="T82" fmla="*/ 166 w 208"/>
                  <a:gd name="T83" fmla="*/ 223 h 254"/>
                  <a:gd name="T84" fmla="*/ 175 w 208"/>
                  <a:gd name="T85" fmla="*/ 211 h 254"/>
                  <a:gd name="T86" fmla="*/ 180 w 208"/>
                  <a:gd name="T87" fmla="*/ 199 h 254"/>
                  <a:gd name="T88" fmla="*/ 185 w 208"/>
                  <a:gd name="T89" fmla="*/ 190 h 254"/>
                  <a:gd name="T90" fmla="*/ 189 w 208"/>
                  <a:gd name="T91" fmla="*/ 180 h 254"/>
                  <a:gd name="T92" fmla="*/ 192 w 208"/>
                  <a:gd name="T93" fmla="*/ 173 h 254"/>
                  <a:gd name="T94" fmla="*/ 197 w 208"/>
                  <a:gd name="T95" fmla="*/ 161 h 254"/>
                  <a:gd name="T96" fmla="*/ 201 w 208"/>
                  <a:gd name="T97" fmla="*/ 152 h 254"/>
                  <a:gd name="T98" fmla="*/ 204 w 208"/>
                  <a:gd name="T99" fmla="*/ 145 h 254"/>
                  <a:gd name="T100" fmla="*/ 206 w 208"/>
                  <a:gd name="T101" fmla="*/ 133 h 254"/>
                  <a:gd name="T102" fmla="*/ 206 w 208"/>
                  <a:gd name="T103" fmla="*/ 123 h 254"/>
                  <a:gd name="T104" fmla="*/ 208 w 208"/>
                  <a:gd name="T105" fmla="*/ 114 h 254"/>
                  <a:gd name="T106" fmla="*/ 208 w 208"/>
                  <a:gd name="T107" fmla="*/ 104 h 254"/>
                  <a:gd name="T108" fmla="*/ 208 w 208"/>
                  <a:gd name="T109" fmla="*/ 92 h 254"/>
                  <a:gd name="T110" fmla="*/ 208 w 208"/>
                  <a:gd name="T111" fmla="*/ 83 h 254"/>
                  <a:gd name="T112" fmla="*/ 206 w 208"/>
                  <a:gd name="T113" fmla="*/ 73 h 254"/>
                  <a:gd name="T114" fmla="*/ 206 w 208"/>
                  <a:gd name="T115" fmla="*/ 61 h 254"/>
                  <a:gd name="T116" fmla="*/ 204 w 208"/>
                  <a:gd name="T117" fmla="*/ 57 h 2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"/>
                  <a:gd name="T178" fmla="*/ 0 h 254"/>
                  <a:gd name="T179" fmla="*/ 208 w 208"/>
                  <a:gd name="T180" fmla="*/ 254 h 2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" h="254">
                    <a:moveTo>
                      <a:pt x="204" y="57"/>
                    </a:moveTo>
                    <a:lnTo>
                      <a:pt x="201" y="50"/>
                    </a:lnTo>
                    <a:lnTo>
                      <a:pt x="197" y="45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85" y="28"/>
                    </a:lnTo>
                    <a:lnTo>
                      <a:pt x="178" y="23"/>
                    </a:lnTo>
                    <a:lnTo>
                      <a:pt x="171" y="19"/>
                    </a:lnTo>
                    <a:lnTo>
                      <a:pt x="163" y="14"/>
                    </a:lnTo>
                    <a:lnTo>
                      <a:pt x="154" y="9"/>
                    </a:lnTo>
                    <a:lnTo>
                      <a:pt x="147" y="7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4" y="7"/>
                    </a:lnTo>
                    <a:lnTo>
                      <a:pt x="59" y="9"/>
                    </a:lnTo>
                    <a:lnTo>
                      <a:pt x="52" y="12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4" y="47"/>
                    </a:lnTo>
                    <a:lnTo>
                      <a:pt x="19" y="52"/>
                    </a:lnTo>
                    <a:lnTo>
                      <a:pt x="14" y="61"/>
                    </a:lnTo>
                    <a:lnTo>
                      <a:pt x="12" y="66"/>
                    </a:lnTo>
                    <a:lnTo>
                      <a:pt x="9" y="76"/>
                    </a:lnTo>
                    <a:lnTo>
                      <a:pt x="7" y="80"/>
                    </a:lnTo>
                    <a:lnTo>
                      <a:pt x="5" y="88"/>
                    </a:lnTo>
                    <a:lnTo>
                      <a:pt x="2" y="95"/>
                    </a:lnTo>
                    <a:lnTo>
                      <a:pt x="2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2" y="166"/>
                    </a:lnTo>
                    <a:lnTo>
                      <a:pt x="2" y="175"/>
                    </a:lnTo>
                    <a:lnTo>
                      <a:pt x="5" y="183"/>
                    </a:lnTo>
                    <a:lnTo>
                      <a:pt x="7" y="190"/>
                    </a:lnTo>
                    <a:lnTo>
                      <a:pt x="9" y="199"/>
                    </a:lnTo>
                    <a:lnTo>
                      <a:pt x="12" y="204"/>
                    </a:lnTo>
                    <a:lnTo>
                      <a:pt x="14" y="211"/>
                    </a:lnTo>
                    <a:lnTo>
                      <a:pt x="19" y="218"/>
                    </a:lnTo>
                    <a:lnTo>
                      <a:pt x="24" y="223"/>
                    </a:lnTo>
                    <a:lnTo>
                      <a:pt x="28" y="228"/>
                    </a:lnTo>
                    <a:lnTo>
                      <a:pt x="33" y="232"/>
                    </a:lnTo>
                    <a:lnTo>
                      <a:pt x="38" y="235"/>
                    </a:lnTo>
                    <a:lnTo>
                      <a:pt x="45" y="242"/>
                    </a:lnTo>
                    <a:lnTo>
                      <a:pt x="50" y="244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9" y="249"/>
                    </a:lnTo>
                    <a:lnTo>
                      <a:pt x="73" y="251"/>
                    </a:lnTo>
                    <a:lnTo>
                      <a:pt x="81" y="254"/>
                    </a:lnTo>
                    <a:lnTo>
                      <a:pt x="85" y="254"/>
                    </a:lnTo>
                    <a:lnTo>
                      <a:pt x="95" y="254"/>
                    </a:lnTo>
                    <a:lnTo>
                      <a:pt x="99" y="254"/>
                    </a:lnTo>
                    <a:lnTo>
                      <a:pt x="107" y="254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23" y="249"/>
                    </a:lnTo>
                    <a:lnTo>
                      <a:pt x="128" y="247"/>
                    </a:lnTo>
                    <a:lnTo>
                      <a:pt x="135" y="244"/>
                    </a:lnTo>
                    <a:lnTo>
                      <a:pt x="142" y="244"/>
                    </a:lnTo>
                    <a:lnTo>
                      <a:pt x="147" y="240"/>
                    </a:lnTo>
                    <a:lnTo>
                      <a:pt x="152" y="237"/>
                    </a:lnTo>
                    <a:lnTo>
                      <a:pt x="154" y="232"/>
                    </a:lnTo>
                    <a:lnTo>
                      <a:pt x="161" y="230"/>
                    </a:lnTo>
                    <a:lnTo>
                      <a:pt x="166" y="223"/>
                    </a:lnTo>
                    <a:lnTo>
                      <a:pt x="175" y="216"/>
                    </a:lnTo>
                    <a:lnTo>
                      <a:pt x="175" y="211"/>
                    </a:lnTo>
                    <a:lnTo>
                      <a:pt x="178" y="204"/>
                    </a:lnTo>
                    <a:lnTo>
                      <a:pt x="180" y="199"/>
                    </a:lnTo>
                    <a:lnTo>
                      <a:pt x="182" y="194"/>
                    </a:lnTo>
                    <a:lnTo>
                      <a:pt x="185" y="190"/>
                    </a:lnTo>
                    <a:lnTo>
                      <a:pt x="187" y="185"/>
                    </a:lnTo>
                    <a:lnTo>
                      <a:pt x="189" y="180"/>
                    </a:lnTo>
                    <a:lnTo>
                      <a:pt x="192" y="178"/>
                    </a:lnTo>
                    <a:lnTo>
                      <a:pt x="192" y="173"/>
                    </a:lnTo>
                    <a:lnTo>
                      <a:pt x="194" y="166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201" y="152"/>
                    </a:lnTo>
                    <a:lnTo>
                      <a:pt x="201" y="149"/>
                    </a:lnTo>
                    <a:lnTo>
                      <a:pt x="204" y="145"/>
                    </a:lnTo>
                    <a:lnTo>
                      <a:pt x="206" y="137"/>
                    </a:lnTo>
                    <a:lnTo>
                      <a:pt x="206" y="133"/>
                    </a:lnTo>
                    <a:lnTo>
                      <a:pt x="206" y="128"/>
                    </a:lnTo>
                    <a:lnTo>
                      <a:pt x="206" y="123"/>
                    </a:lnTo>
                    <a:lnTo>
                      <a:pt x="208" y="118"/>
                    </a:lnTo>
                    <a:lnTo>
                      <a:pt x="208" y="114"/>
                    </a:lnTo>
                    <a:lnTo>
                      <a:pt x="208" y="109"/>
                    </a:lnTo>
                    <a:lnTo>
                      <a:pt x="208" y="104"/>
                    </a:lnTo>
                    <a:lnTo>
                      <a:pt x="208" y="97"/>
                    </a:lnTo>
                    <a:lnTo>
                      <a:pt x="208" y="92"/>
                    </a:lnTo>
                    <a:lnTo>
                      <a:pt x="208" y="88"/>
                    </a:lnTo>
                    <a:lnTo>
                      <a:pt x="208" y="83"/>
                    </a:lnTo>
                    <a:lnTo>
                      <a:pt x="208" y="78"/>
                    </a:lnTo>
                    <a:lnTo>
                      <a:pt x="206" y="73"/>
                    </a:lnTo>
                    <a:lnTo>
                      <a:pt x="206" y="66"/>
                    </a:lnTo>
                    <a:lnTo>
                      <a:pt x="206" y="61"/>
                    </a:lnTo>
                    <a:lnTo>
                      <a:pt x="204" y="5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416" name="Freeform 15"/>
              <p:cNvSpPr>
                <a:spLocks noChangeAspect="1"/>
              </p:cNvSpPr>
              <p:nvPr/>
            </p:nvSpPr>
            <p:spPr bwMode="auto">
              <a:xfrm>
                <a:off x="2134" y="10697"/>
                <a:ext cx="183" cy="218"/>
              </a:xfrm>
              <a:custGeom>
                <a:avLst/>
                <a:gdLst>
                  <a:gd name="T0" fmla="*/ 5 w 183"/>
                  <a:gd name="T1" fmla="*/ 68 h 218"/>
                  <a:gd name="T2" fmla="*/ 10 w 183"/>
                  <a:gd name="T3" fmla="*/ 57 h 218"/>
                  <a:gd name="T4" fmla="*/ 15 w 183"/>
                  <a:gd name="T5" fmla="*/ 45 h 218"/>
                  <a:gd name="T6" fmla="*/ 29 w 183"/>
                  <a:gd name="T7" fmla="*/ 30 h 218"/>
                  <a:gd name="T8" fmla="*/ 43 w 183"/>
                  <a:gd name="T9" fmla="*/ 19 h 218"/>
                  <a:gd name="T10" fmla="*/ 55 w 183"/>
                  <a:gd name="T11" fmla="*/ 9 h 218"/>
                  <a:gd name="T12" fmla="*/ 64 w 183"/>
                  <a:gd name="T13" fmla="*/ 7 h 218"/>
                  <a:gd name="T14" fmla="*/ 74 w 183"/>
                  <a:gd name="T15" fmla="*/ 2 h 218"/>
                  <a:gd name="T16" fmla="*/ 86 w 183"/>
                  <a:gd name="T17" fmla="*/ 0 h 218"/>
                  <a:gd name="T18" fmla="*/ 98 w 183"/>
                  <a:gd name="T19" fmla="*/ 0 h 218"/>
                  <a:gd name="T20" fmla="*/ 109 w 183"/>
                  <a:gd name="T21" fmla="*/ 0 h 218"/>
                  <a:gd name="T22" fmla="*/ 124 w 183"/>
                  <a:gd name="T23" fmla="*/ 4 h 218"/>
                  <a:gd name="T24" fmla="*/ 135 w 183"/>
                  <a:gd name="T25" fmla="*/ 7 h 218"/>
                  <a:gd name="T26" fmla="*/ 145 w 183"/>
                  <a:gd name="T27" fmla="*/ 11 h 218"/>
                  <a:gd name="T28" fmla="*/ 154 w 183"/>
                  <a:gd name="T29" fmla="*/ 19 h 218"/>
                  <a:gd name="T30" fmla="*/ 166 w 183"/>
                  <a:gd name="T31" fmla="*/ 30 h 218"/>
                  <a:gd name="T32" fmla="*/ 176 w 183"/>
                  <a:gd name="T33" fmla="*/ 47 h 218"/>
                  <a:gd name="T34" fmla="*/ 178 w 183"/>
                  <a:gd name="T35" fmla="*/ 57 h 218"/>
                  <a:gd name="T36" fmla="*/ 180 w 183"/>
                  <a:gd name="T37" fmla="*/ 68 h 218"/>
                  <a:gd name="T38" fmla="*/ 183 w 183"/>
                  <a:gd name="T39" fmla="*/ 80 h 218"/>
                  <a:gd name="T40" fmla="*/ 183 w 183"/>
                  <a:gd name="T41" fmla="*/ 92 h 218"/>
                  <a:gd name="T42" fmla="*/ 180 w 183"/>
                  <a:gd name="T43" fmla="*/ 106 h 218"/>
                  <a:gd name="T44" fmla="*/ 180 w 183"/>
                  <a:gd name="T45" fmla="*/ 121 h 218"/>
                  <a:gd name="T46" fmla="*/ 176 w 183"/>
                  <a:gd name="T47" fmla="*/ 133 h 218"/>
                  <a:gd name="T48" fmla="*/ 171 w 183"/>
                  <a:gd name="T49" fmla="*/ 147 h 218"/>
                  <a:gd name="T50" fmla="*/ 166 w 183"/>
                  <a:gd name="T51" fmla="*/ 163 h 218"/>
                  <a:gd name="T52" fmla="*/ 161 w 183"/>
                  <a:gd name="T53" fmla="*/ 175 h 218"/>
                  <a:gd name="T54" fmla="*/ 152 w 183"/>
                  <a:gd name="T55" fmla="*/ 187 h 218"/>
                  <a:gd name="T56" fmla="*/ 143 w 183"/>
                  <a:gd name="T57" fmla="*/ 199 h 218"/>
                  <a:gd name="T58" fmla="*/ 128 w 183"/>
                  <a:gd name="T59" fmla="*/ 206 h 218"/>
                  <a:gd name="T60" fmla="*/ 114 w 183"/>
                  <a:gd name="T61" fmla="*/ 213 h 218"/>
                  <a:gd name="T62" fmla="*/ 100 w 183"/>
                  <a:gd name="T63" fmla="*/ 218 h 218"/>
                  <a:gd name="T64" fmla="*/ 86 w 183"/>
                  <a:gd name="T65" fmla="*/ 218 h 218"/>
                  <a:gd name="T66" fmla="*/ 71 w 183"/>
                  <a:gd name="T67" fmla="*/ 218 h 218"/>
                  <a:gd name="T68" fmla="*/ 57 w 183"/>
                  <a:gd name="T69" fmla="*/ 213 h 218"/>
                  <a:gd name="T70" fmla="*/ 41 w 183"/>
                  <a:gd name="T71" fmla="*/ 206 h 218"/>
                  <a:gd name="T72" fmla="*/ 29 w 183"/>
                  <a:gd name="T73" fmla="*/ 197 h 218"/>
                  <a:gd name="T74" fmla="*/ 19 w 183"/>
                  <a:gd name="T75" fmla="*/ 182 h 218"/>
                  <a:gd name="T76" fmla="*/ 12 w 183"/>
                  <a:gd name="T77" fmla="*/ 171 h 218"/>
                  <a:gd name="T78" fmla="*/ 8 w 183"/>
                  <a:gd name="T79" fmla="*/ 161 h 218"/>
                  <a:gd name="T80" fmla="*/ 3 w 183"/>
                  <a:gd name="T81" fmla="*/ 149 h 218"/>
                  <a:gd name="T82" fmla="*/ 3 w 183"/>
                  <a:gd name="T83" fmla="*/ 137 h 218"/>
                  <a:gd name="T84" fmla="*/ 0 w 183"/>
                  <a:gd name="T85" fmla="*/ 128 h 218"/>
                  <a:gd name="T86" fmla="*/ 0 w 183"/>
                  <a:gd name="T87" fmla="*/ 114 h 218"/>
                  <a:gd name="T88" fmla="*/ 0 w 183"/>
                  <a:gd name="T89" fmla="*/ 99 h 218"/>
                  <a:gd name="T90" fmla="*/ 3 w 183"/>
                  <a:gd name="T91" fmla="*/ 83 h 218"/>
                  <a:gd name="T92" fmla="*/ 5 w 183"/>
                  <a:gd name="T93" fmla="*/ 76 h 2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18"/>
                  <a:gd name="T143" fmla="*/ 183 w 183"/>
                  <a:gd name="T144" fmla="*/ 218 h 2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18">
                    <a:moveTo>
                      <a:pt x="5" y="76"/>
                    </a:moveTo>
                    <a:lnTo>
                      <a:pt x="5" y="68"/>
                    </a:lnTo>
                    <a:lnTo>
                      <a:pt x="5" y="64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22" y="38"/>
                    </a:lnTo>
                    <a:lnTo>
                      <a:pt x="29" y="30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3" y="11"/>
                    </a:lnTo>
                    <a:lnTo>
                      <a:pt x="55" y="9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4" y="4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5" y="11"/>
                    </a:lnTo>
                    <a:lnTo>
                      <a:pt x="150" y="16"/>
                    </a:lnTo>
                    <a:lnTo>
                      <a:pt x="154" y="19"/>
                    </a:lnTo>
                    <a:lnTo>
                      <a:pt x="159" y="23"/>
                    </a:lnTo>
                    <a:lnTo>
                      <a:pt x="166" y="30"/>
                    </a:lnTo>
                    <a:lnTo>
                      <a:pt x="171" y="40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78" y="57"/>
                    </a:lnTo>
                    <a:lnTo>
                      <a:pt x="180" y="64"/>
                    </a:lnTo>
                    <a:lnTo>
                      <a:pt x="180" y="68"/>
                    </a:lnTo>
                    <a:lnTo>
                      <a:pt x="183" y="73"/>
                    </a:lnTo>
                    <a:lnTo>
                      <a:pt x="183" y="80"/>
                    </a:lnTo>
                    <a:lnTo>
                      <a:pt x="183" y="87"/>
                    </a:lnTo>
                    <a:lnTo>
                      <a:pt x="183" y="92"/>
                    </a:lnTo>
                    <a:lnTo>
                      <a:pt x="183" y="99"/>
                    </a:lnTo>
                    <a:lnTo>
                      <a:pt x="180" y="106"/>
                    </a:lnTo>
                    <a:lnTo>
                      <a:pt x="180" y="114"/>
                    </a:lnTo>
                    <a:lnTo>
                      <a:pt x="180" y="121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42"/>
                    </a:lnTo>
                    <a:lnTo>
                      <a:pt x="171" y="147"/>
                    </a:lnTo>
                    <a:lnTo>
                      <a:pt x="169" y="156"/>
                    </a:lnTo>
                    <a:lnTo>
                      <a:pt x="166" y="163"/>
                    </a:lnTo>
                    <a:lnTo>
                      <a:pt x="166" y="171"/>
                    </a:lnTo>
                    <a:lnTo>
                      <a:pt x="161" y="175"/>
                    </a:lnTo>
                    <a:lnTo>
                      <a:pt x="157" y="182"/>
                    </a:lnTo>
                    <a:lnTo>
                      <a:pt x="152" y="187"/>
                    </a:lnTo>
                    <a:lnTo>
                      <a:pt x="147" y="194"/>
                    </a:lnTo>
                    <a:lnTo>
                      <a:pt x="143" y="199"/>
                    </a:lnTo>
                    <a:lnTo>
                      <a:pt x="135" y="204"/>
                    </a:lnTo>
                    <a:lnTo>
                      <a:pt x="128" y="206"/>
                    </a:lnTo>
                    <a:lnTo>
                      <a:pt x="124" y="211"/>
                    </a:lnTo>
                    <a:lnTo>
                      <a:pt x="114" y="213"/>
                    </a:lnTo>
                    <a:lnTo>
                      <a:pt x="109" y="216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86" y="218"/>
                    </a:lnTo>
                    <a:lnTo>
                      <a:pt x="79" y="218"/>
                    </a:lnTo>
                    <a:lnTo>
                      <a:pt x="71" y="218"/>
                    </a:lnTo>
                    <a:lnTo>
                      <a:pt x="64" y="218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1" y="206"/>
                    </a:lnTo>
                    <a:lnTo>
                      <a:pt x="36" y="204"/>
                    </a:lnTo>
                    <a:lnTo>
                      <a:pt x="29" y="197"/>
                    </a:lnTo>
                    <a:lnTo>
                      <a:pt x="24" y="190"/>
                    </a:lnTo>
                    <a:lnTo>
                      <a:pt x="19" y="182"/>
                    </a:lnTo>
                    <a:lnTo>
                      <a:pt x="15" y="175"/>
                    </a:lnTo>
                    <a:lnTo>
                      <a:pt x="12" y="171"/>
                    </a:lnTo>
                    <a:lnTo>
                      <a:pt x="10" y="166"/>
                    </a:lnTo>
                    <a:lnTo>
                      <a:pt x="8" y="161"/>
                    </a:lnTo>
                    <a:lnTo>
                      <a:pt x="5" y="156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417" name="Freeform 16"/>
              <p:cNvSpPr>
                <a:spLocks noChangeAspect="1"/>
              </p:cNvSpPr>
              <p:nvPr/>
            </p:nvSpPr>
            <p:spPr bwMode="auto">
              <a:xfrm>
                <a:off x="2509" y="10492"/>
                <a:ext cx="194" cy="1238"/>
              </a:xfrm>
              <a:custGeom>
                <a:avLst/>
                <a:gdLst>
                  <a:gd name="T0" fmla="*/ 0 w 194"/>
                  <a:gd name="T1" fmla="*/ 10 h 1238"/>
                  <a:gd name="T2" fmla="*/ 4 w 194"/>
                  <a:gd name="T3" fmla="*/ 22 h 1238"/>
                  <a:gd name="T4" fmla="*/ 11 w 194"/>
                  <a:gd name="T5" fmla="*/ 41 h 1238"/>
                  <a:gd name="T6" fmla="*/ 21 w 194"/>
                  <a:gd name="T7" fmla="*/ 64 h 1238"/>
                  <a:gd name="T8" fmla="*/ 28 w 194"/>
                  <a:gd name="T9" fmla="*/ 98 h 1238"/>
                  <a:gd name="T10" fmla="*/ 38 w 194"/>
                  <a:gd name="T11" fmla="*/ 133 h 1238"/>
                  <a:gd name="T12" fmla="*/ 52 w 194"/>
                  <a:gd name="T13" fmla="*/ 176 h 1238"/>
                  <a:gd name="T14" fmla="*/ 61 w 194"/>
                  <a:gd name="T15" fmla="*/ 224 h 1238"/>
                  <a:gd name="T16" fmla="*/ 73 w 194"/>
                  <a:gd name="T17" fmla="*/ 276 h 1238"/>
                  <a:gd name="T18" fmla="*/ 83 w 194"/>
                  <a:gd name="T19" fmla="*/ 335 h 1238"/>
                  <a:gd name="T20" fmla="*/ 94 w 194"/>
                  <a:gd name="T21" fmla="*/ 397 h 1238"/>
                  <a:gd name="T22" fmla="*/ 104 w 194"/>
                  <a:gd name="T23" fmla="*/ 463 h 1238"/>
                  <a:gd name="T24" fmla="*/ 111 w 194"/>
                  <a:gd name="T25" fmla="*/ 535 h 1238"/>
                  <a:gd name="T26" fmla="*/ 116 w 194"/>
                  <a:gd name="T27" fmla="*/ 608 h 1238"/>
                  <a:gd name="T28" fmla="*/ 120 w 194"/>
                  <a:gd name="T29" fmla="*/ 687 h 1238"/>
                  <a:gd name="T30" fmla="*/ 120 w 194"/>
                  <a:gd name="T31" fmla="*/ 770 h 1238"/>
                  <a:gd name="T32" fmla="*/ 120 w 194"/>
                  <a:gd name="T33" fmla="*/ 855 h 1238"/>
                  <a:gd name="T34" fmla="*/ 116 w 194"/>
                  <a:gd name="T35" fmla="*/ 943 h 1238"/>
                  <a:gd name="T36" fmla="*/ 109 w 194"/>
                  <a:gd name="T37" fmla="*/ 1033 h 1238"/>
                  <a:gd name="T38" fmla="*/ 97 w 194"/>
                  <a:gd name="T39" fmla="*/ 1128 h 1238"/>
                  <a:gd name="T40" fmla="*/ 83 w 194"/>
                  <a:gd name="T41" fmla="*/ 1226 h 1238"/>
                  <a:gd name="T42" fmla="*/ 97 w 194"/>
                  <a:gd name="T43" fmla="*/ 1233 h 1238"/>
                  <a:gd name="T44" fmla="*/ 118 w 194"/>
                  <a:gd name="T45" fmla="*/ 1238 h 1238"/>
                  <a:gd name="T46" fmla="*/ 137 w 194"/>
                  <a:gd name="T47" fmla="*/ 1238 h 1238"/>
                  <a:gd name="T48" fmla="*/ 154 w 194"/>
                  <a:gd name="T49" fmla="*/ 1226 h 1238"/>
                  <a:gd name="T50" fmla="*/ 163 w 194"/>
                  <a:gd name="T51" fmla="*/ 1207 h 1238"/>
                  <a:gd name="T52" fmla="*/ 163 w 194"/>
                  <a:gd name="T53" fmla="*/ 1193 h 1238"/>
                  <a:gd name="T54" fmla="*/ 165 w 194"/>
                  <a:gd name="T55" fmla="*/ 1166 h 1238"/>
                  <a:gd name="T56" fmla="*/ 170 w 194"/>
                  <a:gd name="T57" fmla="*/ 1136 h 1238"/>
                  <a:gd name="T58" fmla="*/ 175 w 194"/>
                  <a:gd name="T59" fmla="*/ 1095 h 1238"/>
                  <a:gd name="T60" fmla="*/ 180 w 194"/>
                  <a:gd name="T61" fmla="*/ 1050 h 1238"/>
                  <a:gd name="T62" fmla="*/ 182 w 194"/>
                  <a:gd name="T63" fmla="*/ 998 h 1238"/>
                  <a:gd name="T64" fmla="*/ 187 w 194"/>
                  <a:gd name="T65" fmla="*/ 941 h 1238"/>
                  <a:gd name="T66" fmla="*/ 189 w 194"/>
                  <a:gd name="T67" fmla="*/ 879 h 1238"/>
                  <a:gd name="T68" fmla="*/ 191 w 194"/>
                  <a:gd name="T69" fmla="*/ 815 h 1238"/>
                  <a:gd name="T70" fmla="*/ 191 w 194"/>
                  <a:gd name="T71" fmla="*/ 746 h 1238"/>
                  <a:gd name="T72" fmla="*/ 191 w 194"/>
                  <a:gd name="T73" fmla="*/ 677 h 1238"/>
                  <a:gd name="T74" fmla="*/ 189 w 194"/>
                  <a:gd name="T75" fmla="*/ 604 h 1238"/>
                  <a:gd name="T76" fmla="*/ 187 w 194"/>
                  <a:gd name="T77" fmla="*/ 530 h 1238"/>
                  <a:gd name="T78" fmla="*/ 180 w 194"/>
                  <a:gd name="T79" fmla="*/ 456 h 1238"/>
                  <a:gd name="T80" fmla="*/ 173 w 194"/>
                  <a:gd name="T81" fmla="*/ 383 h 1238"/>
                  <a:gd name="T82" fmla="*/ 163 w 194"/>
                  <a:gd name="T83" fmla="*/ 314 h 1238"/>
                  <a:gd name="T84" fmla="*/ 149 w 194"/>
                  <a:gd name="T85" fmla="*/ 243 h 1238"/>
                  <a:gd name="T86" fmla="*/ 135 w 194"/>
                  <a:gd name="T87" fmla="*/ 176 h 1238"/>
                  <a:gd name="T88" fmla="*/ 113 w 194"/>
                  <a:gd name="T89" fmla="*/ 114 h 1238"/>
                  <a:gd name="T90" fmla="*/ 92 w 194"/>
                  <a:gd name="T91" fmla="*/ 53 h 1238"/>
                  <a:gd name="T92" fmla="*/ 66 w 194"/>
                  <a:gd name="T93" fmla="*/ 0 h 12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1238"/>
                  <a:gd name="T143" fmla="*/ 194 w 194"/>
                  <a:gd name="T144" fmla="*/ 1238 h 12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1238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9" y="34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3" y="76"/>
                    </a:lnTo>
                    <a:lnTo>
                      <a:pt x="26" y="86"/>
                    </a:lnTo>
                    <a:lnTo>
                      <a:pt x="28" y="98"/>
                    </a:lnTo>
                    <a:lnTo>
                      <a:pt x="30" y="107"/>
                    </a:lnTo>
                    <a:lnTo>
                      <a:pt x="35" y="121"/>
                    </a:lnTo>
                    <a:lnTo>
                      <a:pt x="38" y="133"/>
                    </a:lnTo>
                    <a:lnTo>
                      <a:pt x="42" y="148"/>
                    </a:lnTo>
                    <a:lnTo>
                      <a:pt x="45" y="159"/>
                    </a:lnTo>
                    <a:lnTo>
                      <a:pt x="52" y="176"/>
                    </a:lnTo>
                    <a:lnTo>
                      <a:pt x="54" y="190"/>
                    </a:lnTo>
                    <a:lnTo>
                      <a:pt x="56" y="207"/>
                    </a:lnTo>
                    <a:lnTo>
                      <a:pt x="61" y="224"/>
                    </a:lnTo>
                    <a:lnTo>
                      <a:pt x="66" y="240"/>
                    </a:lnTo>
                    <a:lnTo>
                      <a:pt x="68" y="259"/>
                    </a:lnTo>
                    <a:lnTo>
                      <a:pt x="73" y="276"/>
                    </a:lnTo>
                    <a:lnTo>
                      <a:pt x="75" y="295"/>
                    </a:lnTo>
                    <a:lnTo>
                      <a:pt x="80" y="314"/>
                    </a:lnTo>
                    <a:lnTo>
                      <a:pt x="83" y="335"/>
                    </a:lnTo>
                    <a:lnTo>
                      <a:pt x="90" y="354"/>
                    </a:lnTo>
                    <a:lnTo>
                      <a:pt x="92" y="376"/>
                    </a:lnTo>
                    <a:lnTo>
                      <a:pt x="94" y="397"/>
                    </a:lnTo>
                    <a:lnTo>
                      <a:pt x="97" y="418"/>
                    </a:lnTo>
                    <a:lnTo>
                      <a:pt x="99" y="442"/>
                    </a:lnTo>
                    <a:lnTo>
                      <a:pt x="104" y="463"/>
                    </a:lnTo>
                    <a:lnTo>
                      <a:pt x="106" y="487"/>
                    </a:lnTo>
                    <a:lnTo>
                      <a:pt x="109" y="509"/>
                    </a:lnTo>
                    <a:lnTo>
                      <a:pt x="111" y="535"/>
                    </a:lnTo>
                    <a:lnTo>
                      <a:pt x="113" y="558"/>
                    </a:lnTo>
                    <a:lnTo>
                      <a:pt x="113" y="582"/>
                    </a:lnTo>
                    <a:lnTo>
                      <a:pt x="116" y="608"/>
                    </a:lnTo>
                    <a:lnTo>
                      <a:pt x="118" y="634"/>
                    </a:lnTo>
                    <a:lnTo>
                      <a:pt x="118" y="661"/>
                    </a:lnTo>
                    <a:lnTo>
                      <a:pt x="120" y="687"/>
                    </a:lnTo>
                    <a:lnTo>
                      <a:pt x="120" y="713"/>
                    </a:lnTo>
                    <a:lnTo>
                      <a:pt x="123" y="741"/>
                    </a:lnTo>
                    <a:lnTo>
                      <a:pt x="120" y="770"/>
                    </a:lnTo>
                    <a:lnTo>
                      <a:pt x="120" y="798"/>
                    </a:lnTo>
                    <a:lnTo>
                      <a:pt x="120" y="824"/>
                    </a:lnTo>
                    <a:lnTo>
                      <a:pt x="120" y="855"/>
                    </a:lnTo>
                    <a:lnTo>
                      <a:pt x="120" y="884"/>
                    </a:lnTo>
                    <a:lnTo>
                      <a:pt x="118" y="915"/>
                    </a:lnTo>
                    <a:lnTo>
                      <a:pt x="116" y="943"/>
                    </a:lnTo>
                    <a:lnTo>
                      <a:pt x="116" y="974"/>
                    </a:lnTo>
                    <a:lnTo>
                      <a:pt x="111" y="1003"/>
                    </a:lnTo>
                    <a:lnTo>
                      <a:pt x="109" y="1033"/>
                    </a:lnTo>
                    <a:lnTo>
                      <a:pt x="106" y="1067"/>
                    </a:lnTo>
                    <a:lnTo>
                      <a:pt x="101" y="1098"/>
                    </a:lnTo>
                    <a:lnTo>
                      <a:pt x="97" y="1128"/>
                    </a:lnTo>
                    <a:lnTo>
                      <a:pt x="92" y="1162"/>
                    </a:lnTo>
                    <a:lnTo>
                      <a:pt x="90" y="1193"/>
                    </a:lnTo>
                    <a:lnTo>
                      <a:pt x="83" y="1226"/>
                    </a:lnTo>
                    <a:lnTo>
                      <a:pt x="85" y="1226"/>
                    </a:lnTo>
                    <a:lnTo>
                      <a:pt x="92" y="1231"/>
                    </a:lnTo>
                    <a:lnTo>
                      <a:pt x="97" y="1233"/>
                    </a:lnTo>
                    <a:lnTo>
                      <a:pt x="104" y="1235"/>
                    </a:lnTo>
                    <a:lnTo>
                      <a:pt x="111" y="1238"/>
                    </a:lnTo>
                    <a:lnTo>
                      <a:pt x="118" y="1238"/>
                    </a:lnTo>
                    <a:lnTo>
                      <a:pt x="125" y="1238"/>
                    </a:lnTo>
                    <a:lnTo>
                      <a:pt x="132" y="1238"/>
                    </a:lnTo>
                    <a:lnTo>
                      <a:pt x="137" y="1238"/>
                    </a:lnTo>
                    <a:lnTo>
                      <a:pt x="144" y="1235"/>
                    </a:lnTo>
                    <a:lnTo>
                      <a:pt x="149" y="1231"/>
                    </a:lnTo>
                    <a:lnTo>
                      <a:pt x="154" y="1226"/>
                    </a:lnTo>
                    <a:lnTo>
                      <a:pt x="158" y="1219"/>
                    </a:lnTo>
                    <a:lnTo>
                      <a:pt x="163" y="1209"/>
                    </a:lnTo>
                    <a:lnTo>
                      <a:pt x="163" y="1207"/>
                    </a:lnTo>
                    <a:lnTo>
                      <a:pt x="163" y="1202"/>
                    </a:lnTo>
                    <a:lnTo>
                      <a:pt x="163" y="1197"/>
                    </a:lnTo>
                    <a:lnTo>
                      <a:pt x="163" y="1193"/>
                    </a:lnTo>
                    <a:lnTo>
                      <a:pt x="163" y="1183"/>
                    </a:lnTo>
                    <a:lnTo>
                      <a:pt x="165" y="1176"/>
                    </a:lnTo>
                    <a:lnTo>
                      <a:pt x="165" y="1166"/>
                    </a:lnTo>
                    <a:lnTo>
                      <a:pt x="168" y="1157"/>
                    </a:lnTo>
                    <a:lnTo>
                      <a:pt x="168" y="1147"/>
                    </a:lnTo>
                    <a:lnTo>
                      <a:pt x="170" y="1136"/>
                    </a:lnTo>
                    <a:lnTo>
                      <a:pt x="173" y="1121"/>
                    </a:lnTo>
                    <a:lnTo>
                      <a:pt x="173" y="1109"/>
                    </a:lnTo>
                    <a:lnTo>
                      <a:pt x="175" y="1095"/>
                    </a:lnTo>
                    <a:lnTo>
                      <a:pt x="175" y="1081"/>
                    </a:lnTo>
                    <a:lnTo>
                      <a:pt x="177" y="1067"/>
                    </a:lnTo>
                    <a:lnTo>
                      <a:pt x="180" y="1050"/>
                    </a:lnTo>
                    <a:lnTo>
                      <a:pt x="180" y="1033"/>
                    </a:lnTo>
                    <a:lnTo>
                      <a:pt x="180" y="1017"/>
                    </a:lnTo>
                    <a:lnTo>
                      <a:pt x="182" y="998"/>
                    </a:lnTo>
                    <a:lnTo>
                      <a:pt x="182" y="979"/>
                    </a:lnTo>
                    <a:lnTo>
                      <a:pt x="184" y="960"/>
                    </a:lnTo>
                    <a:lnTo>
                      <a:pt x="187" y="941"/>
                    </a:lnTo>
                    <a:lnTo>
                      <a:pt x="187" y="919"/>
                    </a:lnTo>
                    <a:lnTo>
                      <a:pt x="189" y="900"/>
                    </a:lnTo>
                    <a:lnTo>
                      <a:pt x="189" y="879"/>
                    </a:lnTo>
                    <a:lnTo>
                      <a:pt x="189" y="858"/>
                    </a:lnTo>
                    <a:lnTo>
                      <a:pt x="191" y="836"/>
                    </a:lnTo>
                    <a:lnTo>
                      <a:pt x="191" y="815"/>
                    </a:lnTo>
                    <a:lnTo>
                      <a:pt x="191" y="791"/>
                    </a:lnTo>
                    <a:lnTo>
                      <a:pt x="191" y="770"/>
                    </a:lnTo>
                    <a:lnTo>
                      <a:pt x="191" y="746"/>
                    </a:lnTo>
                    <a:lnTo>
                      <a:pt x="194" y="725"/>
                    </a:lnTo>
                    <a:lnTo>
                      <a:pt x="191" y="699"/>
                    </a:lnTo>
                    <a:lnTo>
                      <a:pt x="191" y="677"/>
                    </a:lnTo>
                    <a:lnTo>
                      <a:pt x="191" y="651"/>
                    </a:lnTo>
                    <a:lnTo>
                      <a:pt x="191" y="627"/>
                    </a:lnTo>
                    <a:lnTo>
                      <a:pt x="189" y="604"/>
                    </a:lnTo>
                    <a:lnTo>
                      <a:pt x="189" y="577"/>
                    </a:lnTo>
                    <a:lnTo>
                      <a:pt x="189" y="556"/>
                    </a:lnTo>
                    <a:lnTo>
                      <a:pt x="187" y="530"/>
                    </a:lnTo>
                    <a:lnTo>
                      <a:pt x="184" y="506"/>
                    </a:lnTo>
                    <a:lnTo>
                      <a:pt x="182" y="482"/>
                    </a:lnTo>
                    <a:lnTo>
                      <a:pt x="180" y="456"/>
                    </a:lnTo>
                    <a:lnTo>
                      <a:pt x="180" y="433"/>
                    </a:lnTo>
                    <a:lnTo>
                      <a:pt x="175" y="409"/>
                    </a:lnTo>
                    <a:lnTo>
                      <a:pt x="173" y="383"/>
                    </a:lnTo>
                    <a:lnTo>
                      <a:pt x="168" y="361"/>
                    </a:lnTo>
                    <a:lnTo>
                      <a:pt x="165" y="338"/>
                    </a:lnTo>
                    <a:lnTo>
                      <a:pt x="163" y="314"/>
                    </a:lnTo>
                    <a:lnTo>
                      <a:pt x="158" y="290"/>
                    </a:lnTo>
                    <a:lnTo>
                      <a:pt x="154" y="266"/>
                    </a:lnTo>
                    <a:lnTo>
                      <a:pt x="149" y="243"/>
                    </a:lnTo>
                    <a:lnTo>
                      <a:pt x="144" y="221"/>
                    </a:lnTo>
                    <a:lnTo>
                      <a:pt x="139" y="197"/>
                    </a:lnTo>
                    <a:lnTo>
                      <a:pt x="135" y="176"/>
                    </a:lnTo>
                    <a:lnTo>
                      <a:pt x="128" y="155"/>
                    </a:lnTo>
                    <a:lnTo>
                      <a:pt x="120" y="133"/>
                    </a:lnTo>
                    <a:lnTo>
                      <a:pt x="113" y="114"/>
                    </a:lnTo>
                    <a:lnTo>
                      <a:pt x="106" y="93"/>
                    </a:lnTo>
                    <a:lnTo>
                      <a:pt x="99" y="74"/>
                    </a:lnTo>
                    <a:lnTo>
                      <a:pt x="92" y="53"/>
                    </a:lnTo>
                    <a:lnTo>
                      <a:pt x="83" y="36"/>
                    </a:lnTo>
                    <a:lnTo>
                      <a:pt x="75" y="17"/>
                    </a:lnTo>
                    <a:lnTo>
                      <a:pt x="6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418" name="Freeform 17"/>
              <p:cNvSpPr>
                <a:spLocks noChangeAspect="1"/>
              </p:cNvSpPr>
              <p:nvPr/>
            </p:nvSpPr>
            <p:spPr bwMode="auto">
              <a:xfrm>
                <a:off x="2802" y="10476"/>
                <a:ext cx="289" cy="1194"/>
              </a:xfrm>
              <a:custGeom>
                <a:avLst/>
                <a:gdLst>
                  <a:gd name="T0" fmla="*/ 5 w 289"/>
                  <a:gd name="T1" fmla="*/ 21 h 1194"/>
                  <a:gd name="T2" fmla="*/ 15 w 289"/>
                  <a:gd name="T3" fmla="*/ 33 h 1194"/>
                  <a:gd name="T4" fmla="*/ 22 w 289"/>
                  <a:gd name="T5" fmla="*/ 40 h 1194"/>
                  <a:gd name="T6" fmla="*/ 31 w 289"/>
                  <a:gd name="T7" fmla="*/ 52 h 1194"/>
                  <a:gd name="T8" fmla="*/ 41 w 289"/>
                  <a:gd name="T9" fmla="*/ 64 h 1194"/>
                  <a:gd name="T10" fmla="*/ 50 w 289"/>
                  <a:gd name="T11" fmla="*/ 80 h 1194"/>
                  <a:gd name="T12" fmla="*/ 62 w 289"/>
                  <a:gd name="T13" fmla="*/ 99 h 1194"/>
                  <a:gd name="T14" fmla="*/ 74 w 289"/>
                  <a:gd name="T15" fmla="*/ 118 h 1194"/>
                  <a:gd name="T16" fmla="*/ 88 w 289"/>
                  <a:gd name="T17" fmla="*/ 140 h 1194"/>
                  <a:gd name="T18" fmla="*/ 100 w 289"/>
                  <a:gd name="T19" fmla="*/ 166 h 1194"/>
                  <a:gd name="T20" fmla="*/ 114 w 289"/>
                  <a:gd name="T21" fmla="*/ 192 h 1194"/>
                  <a:gd name="T22" fmla="*/ 126 w 289"/>
                  <a:gd name="T23" fmla="*/ 221 h 1194"/>
                  <a:gd name="T24" fmla="*/ 138 w 289"/>
                  <a:gd name="T25" fmla="*/ 254 h 1194"/>
                  <a:gd name="T26" fmla="*/ 152 w 289"/>
                  <a:gd name="T27" fmla="*/ 287 h 1194"/>
                  <a:gd name="T28" fmla="*/ 164 w 289"/>
                  <a:gd name="T29" fmla="*/ 325 h 1194"/>
                  <a:gd name="T30" fmla="*/ 173 w 289"/>
                  <a:gd name="T31" fmla="*/ 363 h 1194"/>
                  <a:gd name="T32" fmla="*/ 185 w 289"/>
                  <a:gd name="T33" fmla="*/ 406 h 1194"/>
                  <a:gd name="T34" fmla="*/ 195 w 289"/>
                  <a:gd name="T35" fmla="*/ 451 h 1194"/>
                  <a:gd name="T36" fmla="*/ 202 w 289"/>
                  <a:gd name="T37" fmla="*/ 496 h 1194"/>
                  <a:gd name="T38" fmla="*/ 211 w 289"/>
                  <a:gd name="T39" fmla="*/ 546 h 1194"/>
                  <a:gd name="T40" fmla="*/ 216 w 289"/>
                  <a:gd name="T41" fmla="*/ 598 h 1194"/>
                  <a:gd name="T42" fmla="*/ 221 w 289"/>
                  <a:gd name="T43" fmla="*/ 653 h 1194"/>
                  <a:gd name="T44" fmla="*/ 223 w 289"/>
                  <a:gd name="T45" fmla="*/ 710 h 1194"/>
                  <a:gd name="T46" fmla="*/ 225 w 289"/>
                  <a:gd name="T47" fmla="*/ 772 h 1194"/>
                  <a:gd name="T48" fmla="*/ 221 w 289"/>
                  <a:gd name="T49" fmla="*/ 833 h 1194"/>
                  <a:gd name="T50" fmla="*/ 218 w 289"/>
                  <a:gd name="T51" fmla="*/ 902 h 1194"/>
                  <a:gd name="T52" fmla="*/ 213 w 289"/>
                  <a:gd name="T53" fmla="*/ 971 h 1194"/>
                  <a:gd name="T54" fmla="*/ 204 w 289"/>
                  <a:gd name="T55" fmla="*/ 1042 h 1194"/>
                  <a:gd name="T56" fmla="*/ 195 w 289"/>
                  <a:gd name="T57" fmla="*/ 1116 h 1194"/>
                  <a:gd name="T58" fmla="*/ 183 w 289"/>
                  <a:gd name="T59" fmla="*/ 1194 h 1194"/>
                  <a:gd name="T60" fmla="*/ 266 w 289"/>
                  <a:gd name="T61" fmla="*/ 1182 h 1194"/>
                  <a:gd name="T62" fmla="*/ 266 w 289"/>
                  <a:gd name="T63" fmla="*/ 1178 h 1194"/>
                  <a:gd name="T64" fmla="*/ 266 w 289"/>
                  <a:gd name="T65" fmla="*/ 1168 h 1194"/>
                  <a:gd name="T66" fmla="*/ 268 w 289"/>
                  <a:gd name="T67" fmla="*/ 1154 h 1194"/>
                  <a:gd name="T68" fmla="*/ 270 w 289"/>
                  <a:gd name="T69" fmla="*/ 1135 h 1194"/>
                  <a:gd name="T70" fmla="*/ 273 w 289"/>
                  <a:gd name="T71" fmla="*/ 1114 h 1194"/>
                  <a:gd name="T72" fmla="*/ 275 w 289"/>
                  <a:gd name="T73" fmla="*/ 1087 h 1194"/>
                  <a:gd name="T74" fmla="*/ 277 w 289"/>
                  <a:gd name="T75" fmla="*/ 1057 h 1194"/>
                  <a:gd name="T76" fmla="*/ 282 w 289"/>
                  <a:gd name="T77" fmla="*/ 1026 h 1194"/>
                  <a:gd name="T78" fmla="*/ 282 w 289"/>
                  <a:gd name="T79" fmla="*/ 990 h 1194"/>
                  <a:gd name="T80" fmla="*/ 285 w 289"/>
                  <a:gd name="T81" fmla="*/ 952 h 1194"/>
                  <a:gd name="T82" fmla="*/ 287 w 289"/>
                  <a:gd name="T83" fmla="*/ 914 h 1194"/>
                  <a:gd name="T84" fmla="*/ 289 w 289"/>
                  <a:gd name="T85" fmla="*/ 869 h 1194"/>
                  <a:gd name="T86" fmla="*/ 289 w 289"/>
                  <a:gd name="T87" fmla="*/ 826 h 1194"/>
                  <a:gd name="T88" fmla="*/ 289 w 289"/>
                  <a:gd name="T89" fmla="*/ 781 h 1194"/>
                  <a:gd name="T90" fmla="*/ 289 w 289"/>
                  <a:gd name="T91" fmla="*/ 734 h 1194"/>
                  <a:gd name="T92" fmla="*/ 289 w 289"/>
                  <a:gd name="T93" fmla="*/ 686 h 1194"/>
                  <a:gd name="T94" fmla="*/ 285 w 289"/>
                  <a:gd name="T95" fmla="*/ 636 h 1194"/>
                  <a:gd name="T96" fmla="*/ 282 w 289"/>
                  <a:gd name="T97" fmla="*/ 586 h 1194"/>
                  <a:gd name="T98" fmla="*/ 277 w 289"/>
                  <a:gd name="T99" fmla="*/ 536 h 1194"/>
                  <a:gd name="T100" fmla="*/ 273 w 289"/>
                  <a:gd name="T101" fmla="*/ 487 h 1194"/>
                  <a:gd name="T102" fmla="*/ 266 w 289"/>
                  <a:gd name="T103" fmla="*/ 437 h 1194"/>
                  <a:gd name="T104" fmla="*/ 256 w 289"/>
                  <a:gd name="T105" fmla="*/ 389 h 1194"/>
                  <a:gd name="T106" fmla="*/ 244 w 289"/>
                  <a:gd name="T107" fmla="*/ 342 h 1194"/>
                  <a:gd name="T108" fmla="*/ 232 w 289"/>
                  <a:gd name="T109" fmla="*/ 294 h 1194"/>
                  <a:gd name="T110" fmla="*/ 218 w 289"/>
                  <a:gd name="T111" fmla="*/ 247 h 1194"/>
                  <a:gd name="T112" fmla="*/ 202 w 289"/>
                  <a:gd name="T113" fmla="*/ 204 h 1194"/>
                  <a:gd name="T114" fmla="*/ 185 w 289"/>
                  <a:gd name="T115" fmla="*/ 161 h 1194"/>
                  <a:gd name="T116" fmla="*/ 164 w 289"/>
                  <a:gd name="T117" fmla="*/ 121 h 1194"/>
                  <a:gd name="T118" fmla="*/ 142 w 289"/>
                  <a:gd name="T119" fmla="*/ 83 h 1194"/>
                  <a:gd name="T120" fmla="*/ 116 w 289"/>
                  <a:gd name="T121" fmla="*/ 47 h 1194"/>
                  <a:gd name="T122" fmla="*/ 88 w 289"/>
                  <a:gd name="T123" fmla="*/ 16 h 1194"/>
                  <a:gd name="T124" fmla="*/ 0 w 289"/>
                  <a:gd name="T125" fmla="*/ 16 h 1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9"/>
                  <a:gd name="T190" fmla="*/ 0 h 1194"/>
                  <a:gd name="T191" fmla="*/ 289 w 289"/>
                  <a:gd name="T192" fmla="*/ 1194 h 11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9" h="1194">
                    <a:moveTo>
                      <a:pt x="0" y="16"/>
                    </a:moveTo>
                    <a:lnTo>
                      <a:pt x="5" y="21"/>
                    </a:lnTo>
                    <a:lnTo>
                      <a:pt x="7" y="23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2" y="40"/>
                    </a:lnTo>
                    <a:lnTo>
                      <a:pt x="24" y="45"/>
                    </a:lnTo>
                    <a:lnTo>
                      <a:pt x="31" y="52"/>
                    </a:lnTo>
                    <a:lnTo>
                      <a:pt x="36" y="57"/>
                    </a:lnTo>
                    <a:lnTo>
                      <a:pt x="41" y="64"/>
                    </a:lnTo>
                    <a:lnTo>
                      <a:pt x="45" y="73"/>
                    </a:lnTo>
                    <a:lnTo>
                      <a:pt x="50" y="80"/>
                    </a:lnTo>
                    <a:lnTo>
                      <a:pt x="55" y="90"/>
                    </a:lnTo>
                    <a:lnTo>
                      <a:pt x="62" y="99"/>
                    </a:lnTo>
                    <a:lnTo>
                      <a:pt x="67" y="107"/>
                    </a:lnTo>
                    <a:lnTo>
                      <a:pt x="74" y="118"/>
                    </a:lnTo>
                    <a:lnTo>
                      <a:pt x="81" y="128"/>
                    </a:lnTo>
                    <a:lnTo>
                      <a:pt x="88" y="140"/>
                    </a:lnTo>
                    <a:lnTo>
                      <a:pt x="93" y="154"/>
                    </a:lnTo>
                    <a:lnTo>
                      <a:pt x="100" y="166"/>
                    </a:lnTo>
                    <a:lnTo>
                      <a:pt x="105" y="178"/>
                    </a:lnTo>
                    <a:lnTo>
                      <a:pt x="114" y="192"/>
                    </a:lnTo>
                    <a:lnTo>
                      <a:pt x="119" y="206"/>
                    </a:lnTo>
                    <a:lnTo>
                      <a:pt x="126" y="221"/>
                    </a:lnTo>
                    <a:lnTo>
                      <a:pt x="131" y="237"/>
                    </a:lnTo>
                    <a:lnTo>
                      <a:pt x="138" y="254"/>
                    </a:lnTo>
                    <a:lnTo>
                      <a:pt x="145" y="270"/>
                    </a:lnTo>
                    <a:lnTo>
                      <a:pt x="152" y="287"/>
                    </a:lnTo>
                    <a:lnTo>
                      <a:pt x="157" y="306"/>
                    </a:lnTo>
                    <a:lnTo>
                      <a:pt x="164" y="325"/>
                    </a:lnTo>
                    <a:lnTo>
                      <a:pt x="168" y="342"/>
                    </a:lnTo>
                    <a:lnTo>
                      <a:pt x="173" y="363"/>
                    </a:lnTo>
                    <a:lnTo>
                      <a:pt x="178" y="384"/>
                    </a:lnTo>
                    <a:lnTo>
                      <a:pt x="185" y="406"/>
                    </a:lnTo>
                    <a:lnTo>
                      <a:pt x="190" y="427"/>
                    </a:lnTo>
                    <a:lnTo>
                      <a:pt x="195" y="451"/>
                    </a:lnTo>
                    <a:lnTo>
                      <a:pt x="199" y="472"/>
                    </a:lnTo>
                    <a:lnTo>
                      <a:pt x="202" y="496"/>
                    </a:lnTo>
                    <a:lnTo>
                      <a:pt x="206" y="520"/>
                    </a:lnTo>
                    <a:lnTo>
                      <a:pt x="211" y="546"/>
                    </a:lnTo>
                    <a:lnTo>
                      <a:pt x="213" y="572"/>
                    </a:lnTo>
                    <a:lnTo>
                      <a:pt x="216" y="598"/>
                    </a:lnTo>
                    <a:lnTo>
                      <a:pt x="218" y="627"/>
                    </a:lnTo>
                    <a:lnTo>
                      <a:pt x="221" y="653"/>
                    </a:lnTo>
                    <a:lnTo>
                      <a:pt x="221" y="681"/>
                    </a:lnTo>
                    <a:lnTo>
                      <a:pt x="223" y="710"/>
                    </a:lnTo>
                    <a:lnTo>
                      <a:pt x="223" y="741"/>
                    </a:lnTo>
                    <a:lnTo>
                      <a:pt x="225" y="772"/>
                    </a:lnTo>
                    <a:lnTo>
                      <a:pt x="223" y="802"/>
                    </a:lnTo>
                    <a:lnTo>
                      <a:pt x="221" y="833"/>
                    </a:lnTo>
                    <a:lnTo>
                      <a:pt x="221" y="867"/>
                    </a:lnTo>
                    <a:lnTo>
                      <a:pt x="218" y="902"/>
                    </a:lnTo>
                    <a:lnTo>
                      <a:pt x="216" y="935"/>
                    </a:lnTo>
                    <a:lnTo>
                      <a:pt x="213" y="971"/>
                    </a:lnTo>
                    <a:lnTo>
                      <a:pt x="211" y="1004"/>
                    </a:lnTo>
                    <a:lnTo>
                      <a:pt x="204" y="1042"/>
                    </a:lnTo>
                    <a:lnTo>
                      <a:pt x="199" y="1078"/>
                    </a:lnTo>
                    <a:lnTo>
                      <a:pt x="195" y="1116"/>
                    </a:lnTo>
                    <a:lnTo>
                      <a:pt x="187" y="1154"/>
                    </a:lnTo>
                    <a:lnTo>
                      <a:pt x="183" y="1194"/>
                    </a:lnTo>
                    <a:lnTo>
                      <a:pt x="266" y="1185"/>
                    </a:lnTo>
                    <a:lnTo>
                      <a:pt x="266" y="1182"/>
                    </a:lnTo>
                    <a:lnTo>
                      <a:pt x="266" y="1178"/>
                    </a:lnTo>
                    <a:lnTo>
                      <a:pt x="266" y="1173"/>
                    </a:lnTo>
                    <a:lnTo>
                      <a:pt x="266" y="1168"/>
                    </a:lnTo>
                    <a:lnTo>
                      <a:pt x="268" y="1161"/>
                    </a:lnTo>
                    <a:lnTo>
                      <a:pt x="268" y="1154"/>
                    </a:lnTo>
                    <a:lnTo>
                      <a:pt x="270" y="1144"/>
                    </a:lnTo>
                    <a:lnTo>
                      <a:pt x="270" y="1135"/>
                    </a:lnTo>
                    <a:lnTo>
                      <a:pt x="273" y="1125"/>
                    </a:lnTo>
                    <a:lnTo>
                      <a:pt x="273" y="1114"/>
                    </a:lnTo>
                    <a:lnTo>
                      <a:pt x="275" y="1102"/>
                    </a:lnTo>
                    <a:lnTo>
                      <a:pt x="275" y="1087"/>
                    </a:lnTo>
                    <a:lnTo>
                      <a:pt x="277" y="1073"/>
                    </a:lnTo>
                    <a:lnTo>
                      <a:pt x="277" y="1057"/>
                    </a:lnTo>
                    <a:lnTo>
                      <a:pt x="280" y="1042"/>
                    </a:lnTo>
                    <a:lnTo>
                      <a:pt x="282" y="1026"/>
                    </a:lnTo>
                    <a:lnTo>
                      <a:pt x="282" y="1009"/>
                    </a:lnTo>
                    <a:lnTo>
                      <a:pt x="282" y="990"/>
                    </a:lnTo>
                    <a:lnTo>
                      <a:pt x="285" y="971"/>
                    </a:lnTo>
                    <a:lnTo>
                      <a:pt x="285" y="952"/>
                    </a:lnTo>
                    <a:lnTo>
                      <a:pt x="287" y="933"/>
                    </a:lnTo>
                    <a:lnTo>
                      <a:pt x="287" y="914"/>
                    </a:lnTo>
                    <a:lnTo>
                      <a:pt x="289" y="893"/>
                    </a:lnTo>
                    <a:lnTo>
                      <a:pt x="289" y="869"/>
                    </a:lnTo>
                    <a:lnTo>
                      <a:pt x="289" y="848"/>
                    </a:lnTo>
                    <a:lnTo>
                      <a:pt x="289" y="826"/>
                    </a:lnTo>
                    <a:lnTo>
                      <a:pt x="289" y="805"/>
                    </a:lnTo>
                    <a:lnTo>
                      <a:pt x="289" y="781"/>
                    </a:lnTo>
                    <a:lnTo>
                      <a:pt x="289" y="757"/>
                    </a:lnTo>
                    <a:lnTo>
                      <a:pt x="289" y="734"/>
                    </a:lnTo>
                    <a:lnTo>
                      <a:pt x="289" y="710"/>
                    </a:lnTo>
                    <a:lnTo>
                      <a:pt x="289" y="686"/>
                    </a:lnTo>
                    <a:lnTo>
                      <a:pt x="287" y="660"/>
                    </a:lnTo>
                    <a:lnTo>
                      <a:pt x="285" y="636"/>
                    </a:lnTo>
                    <a:lnTo>
                      <a:pt x="285" y="612"/>
                    </a:lnTo>
                    <a:lnTo>
                      <a:pt x="282" y="586"/>
                    </a:lnTo>
                    <a:lnTo>
                      <a:pt x="280" y="563"/>
                    </a:lnTo>
                    <a:lnTo>
                      <a:pt x="277" y="536"/>
                    </a:lnTo>
                    <a:lnTo>
                      <a:pt x="275" y="513"/>
                    </a:lnTo>
                    <a:lnTo>
                      <a:pt x="273" y="487"/>
                    </a:lnTo>
                    <a:lnTo>
                      <a:pt x="268" y="463"/>
                    </a:lnTo>
                    <a:lnTo>
                      <a:pt x="266" y="437"/>
                    </a:lnTo>
                    <a:lnTo>
                      <a:pt x="261" y="413"/>
                    </a:lnTo>
                    <a:lnTo>
                      <a:pt x="256" y="389"/>
                    </a:lnTo>
                    <a:lnTo>
                      <a:pt x="251" y="365"/>
                    </a:lnTo>
                    <a:lnTo>
                      <a:pt x="244" y="342"/>
                    </a:lnTo>
                    <a:lnTo>
                      <a:pt x="240" y="318"/>
                    </a:lnTo>
                    <a:lnTo>
                      <a:pt x="232" y="294"/>
                    </a:lnTo>
                    <a:lnTo>
                      <a:pt x="225" y="270"/>
                    </a:lnTo>
                    <a:lnTo>
                      <a:pt x="218" y="247"/>
                    </a:lnTo>
                    <a:lnTo>
                      <a:pt x="211" y="228"/>
                    </a:lnTo>
                    <a:lnTo>
                      <a:pt x="202" y="204"/>
                    </a:lnTo>
                    <a:lnTo>
                      <a:pt x="192" y="183"/>
                    </a:lnTo>
                    <a:lnTo>
                      <a:pt x="185" y="161"/>
                    </a:lnTo>
                    <a:lnTo>
                      <a:pt x="176" y="142"/>
                    </a:lnTo>
                    <a:lnTo>
                      <a:pt x="164" y="121"/>
                    </a:lnTo>
                    <a:lnTo>
                      <a:pt x="154" y="102"/>
                    </a:lnTo>
                    <a:lnTo>
                      <a:pt x="142" y="83"/>
                    </a:lnTo>
                    <a:lnTo>
                      <a:pt x="131" y="66"/>
                    </a:lnTo>
                    <a:lnTo>
                      <a:pt x="116" y="47"/>
                    </a:lnTo>
                    <a:lnTo>
                      <a:pt x="105" y="31"/>
                    </a:lnTo>
                    <a:lnTo>
                      <a:pt x="88" y="16"/>
                    </a:lnTo>
                    <a:lnTo>
                      <a:pt x="7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419" name="Freeform 18"/>
              <p:cNvSpPr>
                <a:spLocks noChangeAspect="1"/>
              </p:cNvSpPr>
              <p:nvPr/>
            </p:nvSpPr>
            <p:spPr bwMode="auto">
              <a:xfrm>
                <a:off x="3051" y="10412"/>
                <a:ext cx="287" cy="1227"/>
              </a:xfrm>
              <a:custGeom>
                <a:avLst/>
                <a:gdLst>
                  <a:gd name="T0" fmla="*/ 7 w 287"/>
                  <a:gd name="T1" fmla="*/ 59 h 1227"/>
                  <a:gd name="T2" fmla="*/ 26 w 287"/>
                  <a:gd name="T3" fmla="*/ 80 h 1227"/>
                  <a:gd name="T4" fmla="*/ 40 w 287"/>
                  <a:gd name="T5" fmla="*/ 99 h 1227"/>
                  <a:gd name="T6" fmla="*/ 54 w 287"/>
                  <a:gd name="T7" fmla="*/ 118 h 1227"/>
                  <a:gd name="T8" fmla="*/ 71 w 287"/>
                  <a:gd name="T9" fmla="*/ 144 h 1227"/>
                  <a:gd name="T10" fmla="*/ 85 w 287"/>
                  <a:gd name="T11" fmla="*/ 173 h 1227"/>
                  <a:gd name="T12" fmla="*/ 99 w 287"/>
                  <a:gd name="T13" fmla="*/ 209 h 1227"/>
                  <a:gd name="T14" fmla="*/ 116 w 287"/>
                  <a:gd name="T15" fmla="*/ 249 h 1227"/>
                  <a:gd name="T16" fmla="*/ 130 w 287"/>
                  <a:gd name="T17" fmla="*/ 296 h 1227"/>
                  <a:gd name="T18" fmla="*/ 144 w 287"/>
                  <a:gd name="T19" fmla="*/ 349 h 1227"/>
                  <a:gd name="T20" fmla="*/ 159 w 287"/>
                  <a:gd name="T21" fmla="*/ 406 h 1227"/>
                  <a:gd name="T22" fmla="*/ 171 w 287"/>
                  <a:gd name="T23" fmla="*/ 472 h 1227"/>
                  <a:gd name="T24" fmla="*/ 182 w 287"/>
                  <a:gd name="T25" fmla="*/ 546 h 1227"/>
                  <a:gd name="T26" fmla="*/ 189 w 287"/>
                  <a:gd name="T27" fmla="*/ 622 h 1227"/>
                  <a:gd name="T28" fmla="*/ 197 w 287"/>
                  <a:gd name="T29" fmla="*/ 695 h 1227"/>
                  <a:gd name="T30" fmla="*/ 204 w 287"/>
                  <a:gd name="T31" fmla="*/ 764 h 1227"/>
                  <a:gd name="T32" fmla="*/ 208 w 287"/>
                  <a:gd name="T33" fmla="*/ 828 h 1227"/>
                  <a:gd name="T34" fmla="*/ 211 w 287"/>
                  <a:gd name="T35" fmla="*/ 888 h 1227"/>
                  <a:gd name="T36" fmla="*/ 216 w 287"/>
                  <a:gd name="T37" fmla="*/ 945 h 1227"/>
                  <a:gd name="T38" fmla="*/ 218 w 287"/>
                  <a:gd name="T39" fmla="*/ 995 h 1227"/>
                  <a:gd name="T40" fmla="*/ 220 w 287"/>
                  <a:gd name="T41" fmla="*/ 1042 h 1227"/>
                  <a:gd name="T42" fmla="*/ 220 w 287"/>
                  <a:gd name="T43" fmla="*/ 1083 h 1227"/>
                  <a:gd name="T44" fmla="*/ 220 w 287"/>
                  <a:gd name="T45" fmla="*/ 1121 h 1227"/>
                  <a:gd name="T46" fmla="*/ 223 w 287"/>
                  <a:gd name="T47" fmla="*/ 1149 h 1227"/>
                  <a:gd name="T48" fmla="*/ 223 w 287"/>
                  <a:gd name="T49" fmla="*/ 1175 h 1227"/>
                  <a:gd name="T50" fmla="*/ 223 w 287"/>
                  <a:gd name="T51" fmla="*/ 1197 h 1227"/>
                  <a:gd name="T52" fmla="*/ 223 w 287"/>
                  <a:gd name="T53" fmla="*/ 1220 h 1227"/>
                  <a:gd name="T54" fmla="*/ 287 w 287"/>
                  <a:gd name="T55" fmla="*/ 1218 h 1227"/>
                  <a:gd name="T56" fmla="*/ 284 w 287"/>
                  <a:gd name="T57" fmla="*/ 1197 h 1227"/>
                  <a:gd name="T58" fmla="*/ 284 w 287"/>
                  <a:gd name="T59" fmla="*/ 1168 h 1227"/>
                  <a:gd name="T60" fmla="*/ 284 w 287"/>
                  <a:gd name="T61" fmla="*/ 1128 h 1227"/>
                  <a:gd name="T62" fmla="*/ 282 w 287"/>
                  <a:gd name="T63" fmla="*/ 1075 h 1227"/>
                  <a:gd name="T64" fmla="*/ 279 w 287"/>
                  <a:gd name="T65" fmla="*/ 1016 h 1227"/>
                  <a:gd name="T66" fmla="*/ 277 w 287"/>
                  <a:gd name="T67" fmla="*/ 947 h 1227"/>
                  <a:gd name="T68" fmla="*/ 272 w 287"/>
                  <a:gd name="T69" fmla="*/ 876 h 1227"/>
                  <a:gd name="T70" fmla="*/ 270 w 287"/>
                  <a:gd name="T71" fmla="*/ 800 h 1227"/>
                  <a:gd name="T72" fmla="*/ 265 w 287"/>
                  <a:gd name="T73" fmla="*/ 719 h 1227"/>
                  <a:gd name="T74" fmla="*/ 258 w 287"/>
                  <a:gd name="T75" fmla="*/ 641 h 1227"/>
                  <a:gd name="T76" fmla="*/ 251 w 287"/>
                  <a:gd name="T77" fmla="*/ 565 h 1227"/>
                  <a:gd name="T78" fmla="*/ 242 w 287"/>
                  <a:gd name="T79" fmla="*/ 489 h 1227"/>
                  <a:gd name="T80" fmla="*/ 232 w 287"/>
                  <a:gd name="T81" fmla="*/ 420 h 1227"/>
                  <a:gd name="T82" fmla="*/ 220 w 287"/>
                  <a:gd name="T83" fmla="*/ 358 h 1227"/>
                  <a:gd name="T84" fmla="*/ 208 w 287"/>
                  <a:gd name="T85" fmla="*/ 304 h 1227"/>
                  <a:gd name="T86" fmla="*/ 192 w 287"/>
                  <a:gd name="T87" fmla="*/ 256 h 1227"/>
                  <a:gd name="T88" fmla="*/ 178 w 287"/>
                  <a:gd name="T89" fmla="*/ 218 h 1227"/>
                  <a:gd name="T90" fmla="*/ 163 w 287"/>
                  <a:gd name="T91" fmla="*/ 180 h 1227"/>
                  <a:gd name="T92" fmla="*/ 149 w 287"/>
                  <a:gd name="T93" fmla="*/ 149 h 1227"/>
                  <a:gd name="T94" fmla="*/ 137 w 287"/>
                  <a:gd name="T95" fmla="*/ 121 h 1227"/>
                  <a:gd name="T96" fmla="*/ 123 w 287"/>
                  <a:gd name="T97" fmla="*/ 97 h 1227"/>
                  <a:gd name="T98" fmla="*/ 114 w 287"/>
                  <a:gd name="T99" fmla="*/ 76 h 1227"/>
                  <a:gd name="T100" fmla="*/ 97 w 287"/>
                  <a:gd name="T101" fmla="*/ 52 h 1227"/>
                  <a:gd name="T102" fmla="*/ 78 w 287"/>
                  <a:gd name="T103" fmla="*/ 26 h 1227"/>
                  <a:gd name="T104" fmla="*/ 64 w 287"/>
                  <a:gd name="T105" fmla="*/ 11 h 1227"/>
                  <a:gd name="T106" fmla="*/ 0 w 287"/>
                  <a:gd name="T107" fmla="*/ 54 h 1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7"/>
                  <a:gd name="T163" fmla="*/ 0 h 1227"/>
                  <a:gd name="T164" fmla="*/ 287 w 287"/>
                  <a:gd name="T165" fmla="*/ 1227 h 1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7" h="1227">
                    <a:moveTo>
                      <a:pt x="0" y="54"/>
                    </a:moveTo>
                    <a:lnTo>
                      <a:pt x="2" y="54"/>
                    </a:lnTo>
                    <a:lnTo>
                      <a:pt x="5" y="57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80"/>
                    </a:lnTo>
                    <a:lnTo>
                      <a:pt x="31" y="87"/>
                    </a:lnTo>
                    <a:lnTo>
                      <a:pt x="33" y="90"/>
                    </a:lnTo>
                    <a:lnTo>
                      <a:pt x="38" y="95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47" y="109"/>
                    </a:lnTo>
                    <a:lnTo>
                      <a:pt x="52" y="114"/>
                    </a:lnTo>
                    <a:lnTo>
                      <a:pt x="54" y="118"/>
                    </a:lnTo>
                    <a:lnTo>
                      <a:pt x="59" y="125"/>
                    </a:lnTo>
                    <a:lnTo>
                      <a:pt x="62" y="130"/>
                    </a:lnTo>
                    <a:lnTo>
                      <a:pt x="66" y="137"/>
                    </a:lnTo>
                    <a:lnTo>
                      <a:pt x="71" y="144"/>
                    </a:lnTo>
                    <a:lnTo>
                      <a:pt x="73" y="154"/>
                    </a:lnTo>
                    <a:lnTo>
                      <a:pt x="76" y="159"/>
                    </a:lnTo>
                    <a:lnTo>
                      <a:pt x="81" y="166"/>
                    </a:lnTo>
                    <a:lnTo>
                      <a:pt x="85" y="173"/>
                    </a:lnTo>
                    <a:lnTo>
                      <a:pt x="90" y="182"/>
                    </a:lnTo>
                    <a:lnTo>
                      <a:pt x="92" y="192"/>
                    </a:lnTo>
                    <a:lnTo>
                      <a:pt x="97" y="199"/>
                    </a:lnTo>
                    <a:lnTo>
                      <a:pt x="99" y="209"/>
                    </a:lnTo>
                    <a:lnTo>
                      <a:pt x="104" y="220"/>
                    </a:lnTo>
                    <a:lnTo>
                      <a:pt x="107" y="228"/>
                    </a:lnTo>
                    <a:lnTo>
                      <a:pt x="111" y="239"/>
                    </a:lnTo>
                    <a:lnTo>
                      <a:pt x="116" y="249"/>
                    </a:lnTo>
                    <a:lnTo>
                      <a:pt x="118" y="261"/>
                    </a:lnTo>
                    <a:lnTo>
                      <a:pt x="123" y="270"/>
                    </a:lnTo>
                    <a:lnTo>
                      <a:pt x="128" y="282"/>
                    </a:lnTo>
                    <a:lnTo>
                      <a:pt x="130" y="296"/>
                    </a:lnTo>
                    <a:lnTo>
                      <a:pt x="135" y="308"/>
                    </a:lnTo>
                    <a:lnTo>
                      <a:pt x="137" y="320"/>
                    </a:lnTo>
                    <a:lnTo>
                      <a:pt x="142" y="334"/>
                    </a:lnTo>
                    <a:lnTo>
                      <a:pt x="144" y="349"/>
                    </a:lnTo>
                    <a:lnTo>
                      <a:pt x="149" y="363"/>
                    </a:lnTo>
                    <a:lnTo>
                      <a:pt x="152" y="377"/>
                    </a:lnTo>
                    <a:lnTo>
                      <a:pt x="156" y="391"/>
                    </a:lnTo>
                    <a:lnTo>
                      <a:pt x="159" y="406"/>
                    </a:lnTo>
                    <a:lnTo>
                      <a:pt x="161" y="422"/>
                    </a:lnTo>
                    <a:lnTo>
                      <a:pt x="163" y="439"/>
                    </a:lnTo>
                    <a:lnTo>
                      <a:pt x="168" y="456"/>
                    </a:lnTo>
                    <a:lnTo>
                      <a:pt x="171" y="472"/>
                    </a:lnTo>
                    <a:lnTo>
                      <a:pt x="175" y="491"/>
                    </a:lnTo>
                    <a:lnTo>
                      <a:pt x="178" y="510"/>
                    </a:lnTo>
                    <a:lnTo>
                      <a:pt x="180" y="527"/>
                    </a:lnTo>
                    <a:lnTo>
                      <a:pt x="182" y="546"/>
                    </a:lnTo>
                    <a:lnTo>
                      <a:pt x="185" y="567"/>
                    </a:lnTo>
                    <a:lnTo>
                      <a:pt x="187" y="586"/>
                    </a:lnTo>
                    <a:lnTo>
                      <a:pt x="187" y="605"/>
                    </a:lnTo>
                    <a:lnTo>
                      <a:pt x="189" y="622"/>
                    </a:lnTo>
                    <a:lnTo>
                      <a:pt x="192" y="641"/>
                    </a:lnTo>
                    <a:lnTo>
                      <a:pt x="192" y="657"/>
                    </a:lnTo>
                    <a:lnTo>
                      <a:pt x="197" y="676"/>
                    </a:lnTo>
                    <a:lnTo>
                      <a:pt x="197" y="695"/>
                    </a:lnTo>
                    <a:lnTo>
                      <a:pt x="199" y="712"/>
                    </a:lnTo>
                    <a:lnTo>
                      <a:pt x="201" y="731"/>
                    </a:lnTo>
                    <a:lnTo>
                      <a:pt x="201" y="748"/>
                    </a:lnTo>
                    <a:lnTo>
                      <a:pt x="204" y="764"/>
                    </a:lnTo>
                    <a:lnTo>
                      <a:pt x="204" y="781"/>
                    </a:lnTo>
                    <a:lnTo>
                      <a:pt x="206" y="795"/>
                    </a:lnTo>
                    <a:lnTo>
                      <a:pt x="208" y="814"/>
                    </a:lnTo>
                    <a:lnTo>
                      <a:pt x="208" y="828"/>
                    </a:lnTo>
                    <a:lnTo>
                      <a:pt x="211" y="845"/>
                    </a:lnTo>
                    <a:lnTo>
                      <a:pt x="211" y="859"/>
                    </a:lnTo>
                    <a:lnTo>
                      <a:pt x="211" y="874"/>
                    </a:lnTo>
                    <a:lnTo>
                      <a:pt x="211" y="888"/>
                    </a:lnTo>
                    <a:lnTo>
                      <a:pt x="213" y="902"/>
                    </a:lnTo>
                    <a:lnTo>
                      <a:pt x="213" y="916"/>
                    </a:lnTo>
                    <a:lnTo>
                      <a:pt x="216" y="931"/>
                    </a:lnTo>
                    <a:lnTo>
                      <a:pt x="216" y="945"/>
                    </a:lnTo>
                    <a:lnTo>
                      <a:pt x="216" y="957"/>
                    </a:lnTo>
                    <a:lnTo>
                      <a:pt x="216" y="969"/>
                    </a:lnTo>
                    <a:lnTo>
                      <a:pt x="218" y="983"/>
                    </a:lnTo>
                    <a:lnTo>
                      <a:pt x="218" y="995"/>
                    </a:lnTo>
                    <a:lnTo>
                      <a:pt x="218" y="1007"/>
                    </a:lnTo>
                    <a:lnTo>
                      <a:pt x="218" y="1018"/>
                    </a:lnTo>
                    <a:lnTo>
                      <a:pt x="218" y="1030"/>
                    </a:lnTo>
                    <a:lnTo>
                      <a:pt x="220" y="1042"/>
                    </a:lnTo>
                    <a:lnTo>
                      <a:pt x="220" y="1054"/>
                    </a:lnTo>
                    <a:lnTo>
                      <a:pt x="220" y="1064"/>
                    </a:lnTo>
                    <a:lnTo>
                      <a:pt x="220" y="1073"/>
                    </a:lnTo>
                    <a:lnTo>
                      <a:pt x="220" y="1083"/>
                    </a:lnTo>
                    <a:lnTo>
                      <a:pt x="220" y="1092"/>
                    </a:lnTo>
                    <a:lnTo>
                      <a:pt x="220" y="1102"/>
                    </a:lnTo>
                    <a:lnTo>
                      <a:pt x="220" y="1111"/>
                    </a:lnTo>
                    <a:lnTo>
                      <a:pt x="220" y="1121"/>
                    </a:lnTo>
                    <a:lnTo>
                      <a:pt x="223" y="1128"/>
                    </a:lnTo>
                    <a:lnTo>
                      <a:pt x="223" y="1135"/>
                    </a:lnTo>
                    <a:lnTo>
                      <a:pt x="223" y="1142"/>
                    </a:lnTo>
                    <a:lnTo>
                      <a:pt x="223" y="1149"/>
                    </a:lnTo>
                    <a:lnTo>
                      <a:pt x="223" y="1159"/>
                    </a:lnTo>
                    <a:lnTo>
                      <a:pt x="223" y="1163"/>
                    </a:lnTo>
                    <a:lnTo>
                      <a:pt x="223" y="1170"/>
                    </a:lnTo>
                    <a:lnTo>
                      <a:pt x="223" y="1175"/>
                    </a:lnTo>
                    <a:lnTo>
                      <a:pt x="223" y="1182"/>
                    </a:lnTo>
                    <a:lnTo>
                      <a:pt x="223" y="1187"/>
                    </a:lnTo>
                    <a:lnTo>
                      <a:pt x="223" y="1192"/>
                    </a:lnTo>
                    <a:lnTo>
                      <a:pt x="223" y="1197"/>
                    </a:lnTo>
                    <a:lnTo>
                      <a:pt x="223" y="1201"/>
                    </a:lnTo>
                    <a:lnTo>
                      <a:pt x="223" y="1208"/>
                    </a:lnTo>
                    <a:lnTo>
                      <a:pt x="223" y="1216"/>
                    </a:lnTo>
                    <a:lnTo>
                      <a:pt x="223" y="1220"/>
                    </a:lnTo>
                    <a:lnTo>
                      <a:pt x="223" y="1223"/>
                    </a:lnTo>
                    <a:lnTo>
                      <a:pt x="223" y="1227"/>
                    </a:lnTo>
                    <a:lnTo>
                      <a:pt x="287" y="1218"/>
                    </a:lnTo>
                    <a:lnTo>
                      <a:pt x="284" y="1216"/>
                    </a:lnTo>
                    <a:lnTo>
                      <a:pt x="284" y="1208"/>
                    </a:lnTo>
                    <a:lnTo>
                      <a:pt x="284" y="1204"/>
                    </a:lnTo>
                    <a:lnTo>
                      <a:pt x="284" y="1197"/>
                    </a:lnTo>
                    <a:lnTo>
                      <a:pt x="284" y="1192"/>
                    </a:lnTo>
                    <a:lnTo>
                      <a:pt x="284" y="1187"/>
                    </a:lnTo>
                    <a:lnTo>
                      <a:pt x="284" y="1178"/>
                    </a:lnTo>
                    <a:lnTo>
                      <a:pt x="284" y="1168"/>
                    </a:lnTo>
                    <a:lnTo>
                      <a:pt x="284" y="1161"/>
                    </a:lnTo>
                    <a:lnTo>
                      <a:pt x="284" y="1149"/>
                    </a:lnTo>
                    <a:lnTo>
                      <a:pt x="284" y="1140"/>
                    </a:lnTo>
                    <a:lnTo>
                      <a:pt x="284" y="1128"/>
                    </a:lnTo>
                    <a:lnTo>
                      <a:pt x="284" y="1116"/>
                    </a:lnTo>
                    <a:lnTo>
                      <a:pt x="284" y="1104"/>
                    </a:lnTo>
                    <a:lnTo>
                      <a:pt x="282" y="1090"/>
                    </a:lnTo>
                    <a:lnTo>
                      <a:pt x="282" y="1075"/>
                    </a:lnTo>
                    <a:lnTo>
                      <a:pt x="282" y="1061"/>
                    </a:lnTo>
                    <a:lnTo>
                      <a:pt x="282" y="1047"/>
                    </a:lnTo>
                    <a:lnTo>
                      <a:pt x="279" y="1030"/>
                    </a:lnTo>
                    <a:lnTo>
                      <a:pt x="279" y="1016"/>
                    </a:lnTo>
                    <a:lnTo>
                      <a:pt x="279" y="999"/>
                    </a:lnTo>
                    <a:lnTo>
                      <a:pt x="279" y="983"/>
                    </a:lnTo>
                    <a:lnTo>
                      <a:pt x="279" y="966"/>
                    </a:lnTo>
                    <a:lnTo>
                      <a:pt x="277" y="947"/>
                    </a:lnTo>
                    <a:lnTo>
                      <a:pt x="275" y="931"/>
                    </a:lnTo>
                    <a:lnTo>
                      <a:pt x="275" y="912"/>
                    </a:lnTo>
                    <a:lnTo>
                      <a:pt x="275" y="893"/>
                    </a:lnTo>
                    <a:lnTo>
                      <a:pt x="272" y="876"/>
                    </a:lnTo>
                    <a:lnTo>
                      <a:pt x="272" y="857"/>
                    </a:lnTo>
                    <a:lnTo>
                      <a:pt x="272" y="838"/>
                    </a:lnTo>
                    <a:lnTo>
                      <a:pt x="270" y="819"/>
                    </a:lnTo>
                    <a:lnTo>
                      <a:pt x="270" y="800"/>
                    </a:lnTo>
                    <a:lnTo>
                      <a:pt x="268" y="779"/>
                    </a:lnTo>
                    <a:lnTo>
                      <a:pt x="268" y="760"/>
                    </a:lnTo>
                    <a:lnTo>
                      <a:pt x="265" y="738"/>
                    </a:lnTo>
                    <a:lnTo>
                      <a:pt x="265" y="719"/>
                    </a:lnTo>
                    <a:lnTo>
                      <a:pt x="263" y="700"/>
                    </a:lnTo>
                    <a:lnTo>
                      <a:pt x="261" y="681"/>
                    </a:lnTo>
                    <a:lnTo>
                      <a:pt x="258" y="660"/>
                    </a:lnTo>
                    <a:lnTo>
                      <a:pt x="258" y="641"/>
                    </a:lnTo>
                    <a:lnTo>
                      <a:pt x="256" y="622"/>
                    </a:lnTo>
                    <a:lnTo>
                      <a:pt x="256" y="603"/>
                    </a:lnTo>
                    <a:lnTo>
                      <a:pt x="253" y="584"/>
                    </a:lnTo>
                    <a:lnTo>
                      <a:pt x="251" y="565"/>
                    </a:lnTo>
                    <a:lnTo>
                      <a:pt x="249" y="543"/>
                    </a:lnTo>
                    <a:lnTo>
                      <a:pt x="246" y="527"/>
                    </a:lnTo>
                    <a:lnTo>
                      <a:pt x="244" y="508"/>
                    </a:lnTo>
                    <a:lnTo>
                      <a:pt x="242" y="489"/>
                    </a:lnTo>
                    <a:lnTo>
                      <a:pt x="239" y="472"/>
                    </a:lnTo>
                    <a:lnTo>
                      <a:pt x="237" y="456"/>
                    </a:lnTo>
                    <a:lnTo>
                      <a:pt x="234" y="437"/>
                    </a:lnTo>
                    <a:lnTo>
                      <a:pt x="232" y="420"/>
                    </a:lnTo>
                    <a:lnTo>
                      <a:pt x="230" y="403"/>
                    </a:lnTo>
                    <a:lnTo>
                      <a:pt x="227" y="389"/>
                    </a:lnTo>
                    <a:lnTo>
                      <a:pt x="223" y="372"/>
                    </a:lnTo>
                    <a:lnTo>
                      <a:pt x="220" y="358"/>
                    </a:lnTo>
                    <a:lnTo>
                      <a:pt x="216" y="342"/>
                    </a:lnTo>
                    <a:lnTo>
                      <a:pt x="213" y="330"/>
                    </a:lnTo>
                    <a:lnTo>
                      <a:pt x="211" y="315"/>
                    </a:lnTo>
                    <a:lnTo>
                      <a:pt x="208" y="304"/>
                    </a:lnTo>
                    <a:lnTo>
                      <a:pt x="204" y="292"/>
                    </a:lnTo>
                    <a:lnTo>
                      <a:pt x="201" y="280"/>
                    </a:lnTo>
                    <a:lnTo>
                      <a:pt x="197" y="268"/>
                    </a:lnTo>
                    <a:lnTo>
                      <a:pt x="192" y="256"/>
                    </a:lnTo>
                    <a:lnTo>
                      <a:pt x="189" y="247"/>
                    </a:lnTo>
                    <a:lnTo>
                      <a:pt x="185" y="237"/>
                    </a:lnTo>
                    <a:lnTo>
                      <a:pt x="182" y="228"/>
                    </a:lnTo>
                    <a:lnTo>
                      <a:pt x="178" y="218"/>
                    </a:lnTo>
                    <a:lnTo>
                      <a:pt x="173" y="209"/>
                    </a:lnTo>
                    <a:lnTo>
                      <a:pt x="171" y="199"/>
                    </a:lnTo>
                    <a:lnTo>
                      <a:pt x="168" y="190"/>
                    </a:lnTo>
                    <a:lnTo>
                      <a:pt x="163" y="180"/>
                    </a:lnTo>
                    <a:lnTo>
                      <a:pt x="161" y="173"/>
                    </a:lnTo>
                    <a:lnTo>
                      <a:pt x="156" y="166"/>
                    </a:lnTo>
                    <a:lnTo>
                      <a:pt x="154" y="156"/>
                    </a:lnTo>
                    <a:lnTo>
                      <a:pt x="149" y="149"/>
                    </a:lnTo>
                    <a:lnTo>
                      <a:pt x="147" y="142"/>
                    </a:lnTo>
                    <a:lnTo>
                      <a:pt x="144" y="135"/>
                    </a:lnTo>
                    <a:lnTo>
                      <a:pt x="140" y="128"/>
                    </a:lnTo>
                    <a:lnTo>
                      <a:pt x="137" y="121"/>
                    </a:lnTo>
                    <a:lnTo>
                      <a:pt x="133" y="114"/>
                    </a:lnTo>
                    <a:lnTo>
                      <a:pt x="130" y="109"/>
                    </a:lnTo>
                    <a:lnTo>
                      <a:pt x="128" y="102"/>
                    </a:lnTo>
                    <a:lnTo>
                      <a:pt x="123" y="97"/>
                    </a:lnTo>
                    <a:lnTo>
                      <a:pt x="121" y="92"/>
                    </a:lnTo>
                    <a:lnTo>
                      <a:pt x="118" y="87"/>
                    </a:lnTo>
                    <a:lnTo>
                      <a:pt x="116" y="83"/>
                    </a:lnTo>
                    <a:lnTo>
                      <a:pt x="114" y="76"/>
                    </a:lnTo>
                    <a:lnTo>
                      <a:pt x="109" y="71"/>
                    </a:lnTo>
                    <a:lnTo>
                      <a:pt x="107" y="66"/>
                    </a:lnTo>
                    <a:lnTo>
                      <a:pt x="102" y="59"/>
                    </a:lnTo>
                    <a:lnTo>
                      <a:pt x="97" y="52"/>
                    </a:lnTo>
                    <a:lnTo>
                      <a:pt x="92" y="45"/>
                    </a:lnTo>
                    <a:lnTo>
                      <a:pt x="88" y="35"/>
                    </a:lnTo>
                    <a:lnTo>
                      <a:pt x="81" y="30"/>
                    </a:lnTo>
                    <a:lnTo>
                      <a:pt x="78" y="26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420" name="Freeform 19"/>
              <p:cNvSpPr>
                <a:spLocks noChangeAspect="1"/>
              </p:cNvSpPr>
              <p:nvPr/>
            </p:nvSpPr>
            <p:spPr bwMode="auto">
              <a:xfrm>
                <a:off x="1701" y="10093"/>
                <a:ext cx="2520" cy="1715"/>
              </a:xfrm>
              <a:custGeom>
                <a:avLst/>
                <a:gdLst>
                  <a:gd name="T0" fmla="*/ 50 w 2520"/>
                  <a:gd name="T1" fmla="*/ 1658 h 1715"/>
                  <a:gd name="T2" fmla="*/ 121 w 2520"/>
                  <a:gd name="T3" fmla="*/ 1644 h 1715"/>
                  <a:gd name="T4" fmla="*/ 199 w 2520"/>
                  <a:gd name="T5" fmla="*/ 1596 h 1715"/>
                  <a:gd name="T6" fmla="*/ 268 w 2520"/>
                  <a:gd name="T7" fmla="*/ 1504 h 1715"/>
                  <a:gd name="T8" fmla="*/ 306 w 2520"/>
                  <a:gd name="T9" fmla="*/ 1347 h 1715"/>
                  <a:gd name="T10" fmla="*/ 310 w 2520"/>
                  <a:gd name="T11" fmla="*/ 1136 h 1715"/>
                  <a:gd name="T12" fmla="*/ 308 w 2520"/>
                  <a:gd name="T13" fmla="*/ 924 h 1715"/>
                  <a:gd name="T14" fmla="*/ 313 w 2520"/>
                  <a:gd name="T15" fmla="*/ 729 h 1715"/>
                  <a:gd name="T16" fmla="*/ 332 w 2520"/>
                  <a:gd name="T17" fmla="*/ 554 h 1715"/>
                  <a:gd name="T18" fmla="*/ 374 w 2520"/>
                  <a:gd name="T19" fmla="*/ 404 h 1715"/>
                  <a:gd name="T20" fmla="*/ 443 w 2520"/>
                  <a:gd name="T21" fmla="*/ 292 h 1715"/>
                  <a:gd name="T22" fmla="*/ 547 w 2520"/>
                  <a:gd name="T23" fmla="*/ 202 h 1715"/>
                  <a:gd name="T24" fmla="*/ 684 w 2520"/>
                  <a:gd name="T25" fmla="*/ 119 h 1715"/>
                  <a:gd name="T26" fmla="*/ 850 w 2520"/>
                  <a:gd name="T27" fmla="*/ 55 h 1715"/>
                  <a:gd name="T28" fmla="*/ 1040 w 2520"/>
                  <a:gd name="T29" fmla="*/ 12 h 1715"/>
                  <a:gd name="T30" fmla="*/ 1258 w 2520"/>
                  <a:gd name="T31" fmla="*/ 3 h 1715"/>
                  <a:gd name="T32" fmla="*/ 1499 w 2520"/>
                  <a:gd name="T33" fmla="*/ 31 h 1715"/>
                  <a:gd name="T34" fmla="*/ 1755 w 2520"/>
                  <a:gd name="T35" fmla="*/ 129 h 1715"/>
                  <a:gd name="T36" fmla="*/ 2008 w 2520"/>
                  <a:gd name="T37" fmla="*/ 281 h 1715"/>
                  <a:gd name="T38" fmla="*/ 2231 w 2520"/>
                  <a:gd name="T39" fmla="*/ 456 h 1715"/>
                  <a:gd name="T40" fmla="*/ 2404 w 2520"/>
                  <a:gd name="T41" fmla="*/ 623 h 1715"/>
                  <a:gd name="T42" fmla="*/ 2503 w 2520"/>
                  <a:gd name="T43" fmla="*/ 751 h 1715"/>
                  <a:gd name="T44" fmla="*/ 2503 w 2520"/>
                  <a:gd name="T45" fmla="*/ 815 h 1715"/>
                  <a:gd name="T46" fmla="*/ 2432 w 2520"/>
                  <a:gd name="T47" fmla="*/ 827 h 1715"/>
                  <a:gd name="T48" fmla="*/ 2368 w 2520"/>
                  <a:gd name="T49" fmla="*/ 794 h 1715"/>
                  <a:gd name="T50" fmla="*/ 2309 w 2520"/>
                  <a:gd name="T51" fmla="*/ 744 h 1715"/>
                  <a:gd name="T52" fmla="*/ 2238 w 2520"/>
                  <a:gd name="T53" fmla="*/ 670 h 1715"/>
                  <a:gd name="T54" fmla="*/ 2146 w 2520"/>
                  <a:gd name="T55" fmla="*/ 575 h 1715"/>
                  <a:gd name="T56" fmla="*/ 2027 w 2520"/>
                  <a:gd name="T57" fmla="*/ 480 h 1715"/>
                  <a:gd name="T58" fmla="*/ 1895 w 2520"/>
                  <a:gd name="T59" fmla="*/ 390 h 1715"/>
                  <a:gd name="T60" fmla="*/ 1762 w 2520"/>
                  <a:gd name="T61" fmla="*/ 314 h 1715"/>
                  <a:gd name="T62" fmla="*/ 1648 w 2520"/>
                  <a:gd name="T63" fmla="*/ 266 h 1715"/>
                  <a:gd name="T64" fmla="*/ 1566 w 2520"/>
                  <a:gd name="T65" fmla="*/ 254 h 1715"/>
                  <a:gd name="T66" fmla="*/ 1506 w 2520"/>
                  <a:gd name="T67" fmla="*/ 278 h 1715"/>
                  <a:gd name="T68" fmla="*/ 1445 w 2520"/>
                  <a:gd name="T69" fmla="*/ 349 h 1715"/>
                  <a:gd name="T70" fmla="*/ 1381 w 2520"/>
                  <a:gd name="T71" fmla="*/ 395 h 1715"/>
                  <a:gd name="T72" fmla="*/ 1277 w 2520"/>
                  <a:gd name="T73" fmla="*/ 433 h 1715"/>
                  <a:gd name="T74" fmla="*/ 1142 w 2520"/>
                  <a:gd name="T75" fmla="*/ 463 h 1715"/>
                  <a:gd name="T76" fmla="*/ 1028 w 2520"/>
                  <a:gd name="T77" fmla="*/ 482 h 1715"/>
                  <a:gd name="T78" fmla="*/ 936 w 2520"/>
                  <a:gd name="T79" fmla="*/ 497 h 1715"/>
                  <a:gd name="T80" fmla="*/ 855 w 2520"/>
                  <a:gd name="T81" fmla="*/ 501 h 1715"/>
                  <a:gd name="T82" fmla="*/ 777 w 2520"/>
                  <a:gd name="T83" fmla="*/ 506 h 1715"/>
                  <a:gd name="T84" fmla="*/ 694 w 2520"/>
                  <a:gd name="T85" fmla="*/ 506 h 1715"/>
                  <a:gd name="T86" fmla="*/ 602 w 2520"/>
                  <a:gd name="T87" fmla="*/ 506 h 1715"/>
                  <a:gd name="T88" fmla="*/ 531 w 2520"/>
                  <a:gd name="T89" fmla="*/ 525 h 1715"/>
                  <a:gd name="T90" fmla="*/ 462 w 2520"/>
                  <a:gd name="T91" fmla="*/ 575 h 1715"/>
                  <a:gd name="T92" fmla="*/ 422 w 2520"/>
                  <a:gd name="T93" fmla="*/ 644 h 1715"/>
                  <a:gd name="T94" fmla="*/ 403 w 2520"/>
                  <a:gd name="T95" fmla="*/ 701 h 1715"/>
                  <a:gd name="T96" fmla="*/ 391 w 2520"/>
                  <a:gd name="T97" fmla="*/ 777 h 1715"/>
                  <a:gd name="T98" fmla="*/ 388 w 2520"/>
                  <a:gd name="T99" fmla="*/ 898 h 1715"/>
                  <a:gd name="T100" fmla="*/ 388 w 2520"/>
                  <a:gd name="T101" fmla="*/ 1045 h 1715"/>
                  <a:gd name="T102" fmla="*/ 386 w 2520"/>
                  <a:gd name="T103" fmla="*/ 1195 h 1715"/>
                  <a:gd name="T104" fmla="*/ 381 w 2520"/>
                  <a:gd name="T105" fmla="*/ 1328 h 1715"/>
                  <a:gd name="T106" fmla="*/ 374 w 2520"/>
                  <a:gd name="T107" fmla="*/ 1425 h 1715"/>
                  <a:gd name="T108" fmla="*/ 353 w 2520"/>
                  <a:gd name="T109" fmla="*/ 1494 h 1715"/>
                  <a:gd name="T110" fmla="*/ 317 w 2520"/>
                  <a:gd name="T111" fmla="*/ 1561 h 1715"/>
                  <a:gd name="T112" fmla="*/ 268 w 2520"/>
                  <a:gd name="T113" fmla="*/ 1620 h 1715"/>
                  <a:gd name="T114" fmla="*/ 197 w 2520"/>
                  <a:gd name="T115" fmla="*/ 1670 h 1715"/>
                  <a:gd name="T116" fmla="*/ 104 w 2520"/>
                  <a:gd name="T117" fmla="*/ 1703 h 1715"/>
                  <a:gd name="T118" fmla="*/ 0 w 2520"/>
                  <a:gd name="T119" fmla="*/ 1658 h 1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0"/>
                  <a:gd name="T181" fmla="*/ 0 h 1715"/>
                  <a:gd name="T182" fmla="*/ 2520 w 2520"/>
                  <a:gd name="T183" fmla="*/ 1715 h 17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0" h="1715">
                    <a:moveTo>
                      <a:pt x="0" y="1658"/>
                    </a:moveTo>
                    <a:lnTo>
                      <a:pt x="0" y="1658"/>
                    </a:lnTo>
                    <a:lnTo>
                      <a:pt x="5" y="1658"/>
                    </a:lnTo>
                    <a:lnTo>
                      <a:pt x="9" y="1660"/>
                    </a:lnTo>
                    <a:lnTo>
                      <a:pt x="17" y="1660"/>
                    </a:lnTo>
                    <a:lnTo>
                      <a:pt x="24" y="1660"/>
                    </a:lnTo>
                    <a:lnTo>
                      <a:pt x="28" y="1660"/>
                    </a:lnTo>
                    <a:lnTo>
                      <a:pt x="33" y="1660"/>
                    </a:lnTo>
                    <a:lnTo>
                      <a:pt x="38" y="1660"/>
                    </a:lnTo>
                    <a:lnTo>
                      <a:pt x="45" y="1660"/>
                    </a:lnTo>
                    <a:lnTo>
                      <a:pt x="50" y="1658"/>
                    </a:lnTo>
                    <a:lnTo>
                      <a:pt x="54" y="1658"/>
                    </a:lnTo>
                    <a:lnTo>
                      <a:pt x="62" y="1658"/>
                    </a:lnTo>
                    <a:lnTo>
                      <a:pt x="66" y="1658"/>
                    </a:lnTo>
                    <a:lnTo>
                      <a:pt x="73" y="1653"/>
                    </a:lnTo>
                    <a:lnTo>
                      <a:pt x="81" y="1653"/>
                    </a:lnTo>
                    <a:lnTo>
                      <a:pt x="85" y="1651"/>
                    </a:lnTo>
                    <a:lnTo>
                      <a:pt x="92" y="1651"/>
                    </a:lnTo>
                    <a:lnTo>
                      <a:pt x="99" y="1649"/>
                    </a:lnTo>
                    <a:lnTo>
                      <a:pt x="107" y="1649"/>
                    </a:lnTo>
                    <a:lnTo>
                      <a:pt x="114" y="1646"/>
                    </a:lnTo>
                    <a:lnTo>
                      <a:pt x="121" y="1644"/>
                    </a:lnTo>
                    <a:lnTo>
                      <a:pt x="128" y="1639"/>
                    </a:lnTo>
                    <a:lnTo>
                      <a:pt x="135" y="1637"/>
                    </a:lnTo>
                    <a:lnTo>
                      <a:pt x="142" y="1634"/>
                    </a:lnTo>
                    <a:lnTo>
                      <a:pt x="149" y="1632"/>
                    </a:lnTo>
                    <a:lnTo>
                      <a:pt x="159" y="1627"/>
                    </a:lnTo>
                    <a:lnTo>
                      <a:pt x="163" y="1622"/>
                    </a:lnTo>
                    <a:lnTo>
                      <a:pt x="171" y="1618"/>
                    </a:lnTo>
                    <a:lnTo>
                      <a:pt x="178" y="1613"/>
                    </a:lnTo>
                    <a:lnTo>
                      <a:pt x="187" y="1608"/>
                    </a:lnTo>
                    <a:lnTo>
                      <a:pt x="194" y="1603"/>
                    </a:lnTo>
                    <a:lnTo>
                      <a:pt x="199" y="1596"/>
                    </a:lnTo>
                    <a:lnTo>
                      <a:pt x="208" y="1592"/>
                    </a:lnTo>
                    <a:lnTo>
                      <a:pt x="213" y="1582"/>
                    </a:lnTo>
                    <a:lnTo>
                      <a:pt x="220" y="1577"/>
                    </a:lnTo>
                    <a:lnTo>
                      <a:pt x="227" y="1568"/>
                    </a:lnTo>
                    <a:lnTo>
                      <a:pt x="234" y="1561"/>
                    </a:lnTo>
                    <a:lnTo>
                      <a:pt x="239" y="1551"/>
                    </a:lnTo>
                    <a:lnTo>
                      <a:pt x="246" y="1542"/>
                    </a:lnTo>
                    <a:lnTo>
                      <a:pt x="251" y="1535"/>
                    </a:lnTo>
                    <a:lnTo>
                      <a:pt x="258" y="1525"/>
                    </a:lnTo>
                    <a:lnTo>
                      <a:pt x="261" y="1513"/>
                    </a:lnTo>
                    <a:lnTo>
                      <a:pt x="268" y="1504"/>
                    </a:lnTo>
                    <a:lnTo>
                      <a:pt x="272" y="1492"/>
                    </a:lnTo>
                    <a:lnTo>
                      <a:pt x="277" y="1480"/>
                    </a:lnTo>
                    <a:lnTo>
                      <a:pt x="282" y="1468"/>
                    </a:lnTo>
                    <a:lnTo>
                      <a:pt x="287" y="1454"/>
                    </a:lnTo>
                    <a:lnTo>
                      <a:pt x="291" y="1440"/>
                    </a:lnTo>
                    <a:lnTo>
                      <a:pt x="294" y="1428"/>
                    </a:lnTo>
                    <a:lnTo>
                      <a:pt x="296" y="1413"/>
                    </a:lnTo>
                    <a:lnTo>
                      <a:pt x="298" y="1397"/>
                    </a:lnTo>
                    <a:lnTo>
                      <a:pt x="301" y="1380"/>
                    </a:lnTo>
                    <a:lnTo>
                      <a:pt x="306" y="1364"/>
                    </a:lnTo>
                    <a:lnTo>
                      <a:pt x="306" y="1347"/>
                    </a:lnTo>
                    <a:lnTo>
                      <a:pt x="308" y="1330"/>
                    </a:lnTo>
                    <a:lnTo>
                      <a:pt x="308" y="1311"/>
                    </a:lnTo>
                    <a:lnTo>
                      <a:pt x="310" y="1292"/>
                    </a:lnTo>
                    <a:lnTo>
                      <a:pt x="310" y="1273"/>
                    </a:lnTo>
                    <a:lnTo>
                      <a:pt x="310" y="1252"/>
                    </a:lnTo>
                    <a:lnTo>
                      <a:pt x="310" y="1233"/>
                    </a:lnTo>
                    <a:lnTo>
                      <a:pt x="310" y="1214"/>
                    </a:lnTo>
                    <a:lnTo>
                      <a:pt x="310" y="1195"/>
                    </a:lnTo>
                    <a:lnTo>
                      <a:pt x="310" y="1176"/>
                    </a:lnTo>
                    <a:lnTo>
                      <a:pt x="310" y="1155"/>
                    </a:lnTo>
                    <a:lnTo>
                      <a:pt x="310" y="1136"/>
                    </a:lnTo>
                    <a:lnTo>
                      <a:pt x="310" y="1114"/>
                    </a:lnTo>
                    <a:lnTo>
                      <a:pt x="310" y="1098"/>
                    </a:lnTo>
                    <a:lnTo>
                      <a:pt x="310" y="1079"/>
                    </a:lnTo>
                    <a:lnTo>
                      <a:pt x="310" y="1057"/>
                    </a:lnTo>
                    <a:lnTo>
                      <a:pt x="310" y="1038"/>
                    </a:lnTo>
                    <a:lnTo>
                      <a:pt x="310" y="1022"/>
                    </a:lnTo>
                    <a:lnTo>
                      <a:pt x="310" y="1000"/>
                    </a:lnTo>
                    <a:lnTo>
                      <a:pt x="310" y="984"/>
                    </a:lnTo>
                    <a:lnTo>
                      <a:pt x="308" y="962"/>
                    </a:lnTo>
                    <a:lnTo>
                      <a:pt x="308" y="943"/>
                    </a:lnTo>
                    <a:lnTo>
                      <a:pt x="308" y="924"/>
                    </a:lnTo>
                    <a:lnTo>
                      <a:pt x="308" y="905"/>
                    </a:lnTo>
                    <a:lnTo>
                      <a:pt x="308" y="889"/>
                    </a:lnTo>
                    <a:lnTo>
                      <a:pt x="308" y="872"/>
                    </a:lnTo>
                    <a:lnTo>
                      <a:pt x="308" y="853"/>
                    </a:lnTo>
                    <a:lnTo>
                      <a:pt x="310" y="834"/>
                    </a:lnTo>
                    <a:lnTo>
                      <a:pt x="310" y="817"/>
                    </a:lnTo>
                    <a:lnTo>
                      <a:pt x="310" y="798"/>
                    </a:lnTo>
                    <a:lnTo>
                      <a:pt x="310" y="782"/>
                    </a:lnTo>
                    <a:lnTo>
                      <a:pt x="310" y="765"/>
                    </a:lnTo>
                    <a:lnTo>
                      <a:pt x="313" y="746"/>
                    </a:lnTo>
                    <a:lnTo>
                      <a:pt x="313" y="729"/>
                    </a:lnTo>
                    <a:lnTo>
                      <a:pt x="315" y="713"/>
                    </a:lnTo>
                    <a:lnTo>
                      <a:pt x="315" y="696"/>
                    </a:lnTo>
                    <a:lnTo>
                      <a:pt x="315" y="680"/>
                    </a:lnTo>
                    <a:lnTo>
                      <a:pt x="317" y="663"/>
                    </a:lnTo>
                    <a:lnTo>
                      <a:pt x="320" y="644"/>
                    </a:lnTo>
                    <a:lnTo>
                      <a:pt x="322" y="630"/>
                    </a:lnTo>
                    <a:lnTo>
                      <a:pt x="322" y="613"/>
                    </a:lnTo>
                    <a:lnTo>
                      <a:pt x="324" y="599"/>
                    </a:lnTo>
                    <a:lnTo>
                      <a:pt x="327" y="582"/>
                    </a:lnTo>
                    <a:lnTo>
                      <a:pt x="329" y="568"/>
                    </a:lnTo>
                    <a:lnTo>
                      <a:pt x="332" y="554"/>
                    </a:lnTo>
                    <a:lnTo>
                      <a:pt x="334" y="537"/>
                    </a:lnTo>
                    <a:lnTo>
                      <a:pt x="336" y="523"/>
                    </a:lnTo>
                    <a:lnTo>
                      <a:pt x="341" y="509"/>
                    </a:lnTo>
                    <a:lnTo>
                      <a:pt x="341" y="497"/>
                    </a:lnTo>
                    <a:lnTo>
                      <a:pt x="348" y="482"/>
                    </a:lnTo>
                    <a:lnTo>
                      <a:pt x="351" y="468"/>
                    </a:lnTo>
                    <a:lnTo>
                      <a:pt x="355" y="456"/>
                    </a:lnTo>
                    <a:lnTo>
                      <a:pt x="360" y="442"/>
                    </a:lnTo>
                    <a:lnTo>
                      <a:pt x="362" y="430"/>
                    </a:lnTo>
                    <a:lnTo>
                      <a:pt x="367" y="416"/>
                    </a:lnTo>
                    <a:lnTo>
                      <a:pt x="374" y="404"/>
                    </a:lnTo>
                    <a:lnTo>
                      <a:pt x="379" y="392"/>
                    </a:lnTo>
                    <a:lnTo>
                      <a:pt x="384" y="380"/>
                    </a:lnTo>
                    <a:lnTo>
                      <a:pt x="388" y="368"/>
                    </a:lnTo>
                    <a:lnTo>
                      <a:pt x="396" y="359"/>
                    </a:lnTo>
                    <a:lnTo>
                      <a:pt x="400" y="347"/>
                    </a:lnTo>
                    <a:lnTo>
                      <a:pt x="407" y="338"/>
                    </a:lnTo>
                    <a:lnTo>
                      <a:pt x="412" y="326"/>
                    </a:lnTo>
                    <a:lnTo>
                      <a:pt x="422" y="319"/>
                    </a:lnTo>
                    <a:lnTo>
                      <a:pt x="429" y="309"/>
                    </a:lnTo>
                    <a:lnTo>
                      <a:pt x="436" y="300"/>
                    </a:lnTo>
                    <a:lnTo>
                      <a:pt x="443" y="292"/>
                    </a:lnTo>
                    <a:lnTo>
                      <a:pt x="452" y="283"/>
                    </a:lnTo>
                    <a:lnTo>
                      <a:pt x="459" y="276"/>
                    </a:lnTo>
                    <a:lnTo>
                      <a:pt x="469" y="266"/>
                    </a:lnTo>
                    <a:lnTo>
                      <a:pt x="476" y="257"/>
                    </a:lnTo>
                    <a:lnTo>
                      <a:pt x="488" y="250"/>
                    </a:lnTo>
                    <a:lnTo>
                      <a:pt x="497" y="240"/>
                    </a:lnTo>
                    <a:lnTo>
                      <a:pt x="507" y="233"/>
                    </a:lnTo>
                    <a:lnTo>
                      <a:pt x="516" y="226"/>
                    </a:lnTo>
                    <a:lnTo>
                      <a:pt x="528" y="216"/>
                    </a:lnTo>
                    <a:lnTo>
                      <a:pt x="538" y="209"/>
                    </a:lnTo>
                    <a:lnTo>
                      <a:pt x="547" y="202"/>
                    </a:lnTo>
                    <a:lnTo>
                      <a:pt x="559" y="195"/>
                    </a:lnTo>
                    <a:lnTo>
                      <a:pt x="571" y="186"/>
                    </a:lnTo>
                    <a:lnTo>
                      <a:pt x="583" y="178"/>
                    </a:lnTo>
                    <a:lnTo>
                      <a:pt x="594" y="171"/>
                    </a:lnTo>
                    <a:lnTo>
                      <a:pt x="606" y="164"/>
                    </a:lnTo>
                    <a:lnTo>
                      <a:pt x="618" y="157"/>
                    </a:lnTo>
                    <a:lnTo>
                      <a:pt x="630" y="148"/>
                    </a:lnTo>
                    <a:lnTo>
                      <a:pt x="644" y="140"/>
                    </a:lnTo>
                    <a:lnTo>
                      <a:pt x="656" y="133"/>
                    </a:lnTo>
                    <a:lnTo>
                      <a:pt x="670" y="126"/>
                    </a:lnTo>
                    <a:lnTo>
                      <a:pt x="684" y="119"/>
                    </a:lnTo>
                    <a:lnTo>
                      <a:pt x="699" y="114"/>
                    </a:lnTo>
                    <a:lnTo>
                      <a:pt x="711" y="105"/>
                    </a:lnTo>
                    <a:lnTo>
                      <a:pt x="727" y="100"/>
                    </a:lnTo>
                    <a:lnTo>
                      <a:pt x="739" y="93"/>
                    </a:lnTo>
                    <a:lnTo>
                      <a:pt x="753" y="88"/>
                    </a:lnTo>
                    <a:lnTo>
                      <a:pt x="770" y="81"/>
                    </a:lnTo>
                    <a:lnTo>
                      <a:pt x="784" y="76"/>
                    </a:lnTo>
                    <a:lnTo>
                      <a:pt x="801" y="69"/>
                    </a:lnTo>
                    <a:lnTo>
                      <a:pt x="817" y="64"/>
                    </a:lnTo>
                    <a:lnTo>
                      <a:pt x="834" y="60"/>
                    </a:lnTo>
                    <a:lnTo>
                      <a:pt x="850" y="55"/>
                    </a:lnTo>
                    <a:lnTo>
                      <a:pt x="864" y="50"/>
                    </a:lnTo>
                    <a:lnTo>
                      <a:pt x="881" y="45"/>
                    </a:lnTo>
                    <a:lnTo>
                      <a:pt x="898" y="41"/>
                    </a:lnTo>
                    <a:lnTo>
                      <a:pt x="917" y="36"/>
                    </a:lnTo>
                    <a:lnTo>
                      <a:pt x="931" y="31"/>
                    </a:lnTo>
                    <a:lnTo>
                      <a:pt x="950" y="26"/>
                    </a:lnTo>
                    <a:lnTo>
                      <a:pt x="969" y="24"/>
                    </a:lnTo>
                    <a:lnTo>
                      <a:pt x="985" y="22"/>
                    </a:lnTo>
                    <a:lnTo>
                      <a:pt x="1004" y="17"/>
                    </a:lnTo>
                    <a:lnTo>
                      <a:pt x="1023" y="15"/>
                    </a:lnTo>
                    <a:lnTo>
                      <a:pt x="1040" y="12"/>
                    </a:lnTo>
                    <a:lnTo>
                      <a:pt x="1059" y="10"/>
                    </a:lnTo>
                    <a:lnTo>
                      <a:pt x="1078" y="7"/>
                    </a:lnTo>
                    <a:lnTo>
                      <a:pt x="1097" y="5"/>
                    </a:lnTo>
                    <a:lnTo>
                      <a:pt x="1116" y="3"/>
                    </a:lnTo>
                    <a:lnTo>
                      <a:pt x="1137" y="3"/>
                    </a:lnTo>
                    <a:lnTo>
                      <a:pt x="1156" y="3"/>
                    </a:lnTo>
                    <a:lnTo>
                      <a:pt x="1175" y="0"/>
                    </a:lnTo>
                    <a:lnTo>
                      <a:pt x="1196" y="0"/>
                    </a:lnTo>
                    <a:lnTo>
                      <a:pt x="1217" y="3"/>
                    </a:lnTo>
                    <a:lnTo>
                      <a:pt x="1236" y="3"/>
                    </a:lnTo>
                    <a:lnTo>
                      <a:pt x="1258" y="3"/>
                    </a:lnTo>
                    <a:lnTo>
                      <a:pt x="1277" y="3"/>
                    </a:lnTo>
                    <a:lnTo>
                      <a:pt x="1300" y="5"/>
                    </a:lnTo>
                    <a:lnTo>
                      <a:pt x="1319" y="5"/>
                    </a:lnTo>
                    <a:lnTo>
                      <a:pt x="1343" y="7"/>
                    </a:lnTo>
                    <a:lnTo>
                      <a:pt x="1362" y="12"/>
                    </a:lnTo>
                    <a:lnTo>
                      <a:pt x="1386" y="15"/>
                    </a:lnTo>
                    <a:lnTo>
                      <a:pt x="1409" y="17"/>
                    </a:lnTo>
                    <a:lnTo>
                      <a:pt x="1431" y="19"/>
                    </a:lnTo>
                    <a:lnTo>
                      <a:pt x="1454" y="24"/>
                    </a:lnTo>
                    <a:lnTo>
                      <a:pt x="1478" y="29"/>
                    </a:lnTo>
                    <a:lnTo>
                      <a:pt x="1499" y="31"/>
                    </a:lnTo>
                    <a:lnTo>
                      <a:pt x="1523" y="38"/>
                    </a:lnTo>
                    <a:lnTo>
                      <a:pt x="1547" y="43"/>
                    </a:lnTo>
                    <a:lnTo>
                      <a:pt x="1568" y="50"/>
                    </a:lnTo>
                    <a:lnTo>
                      <a:pt x="1592" y="57"/>
                    </a:lnTo>
                    <a:lnTo>
                      <a:pt x="1615" y="67"/>
                    </a:lnTo>
                    <a:lnTo>
                      <a:pt x="1639" y="76"/>
                    </a:lnTo>
                    <a:lnTo>
                      <a:pt x="1663" y="86"/>
                    </a:lnTo>
                    <a:lnTo>
                      <a:pt x="1686" y="95"/>
                    </a:lnTo>
                    <a:lnTo>
                      <a:pt x="1710" y="105"/>
                    </a:lnTo>
                    <a:lnTo>
                      <a:pt x="1731" y="117"/>
                    </a:lnTo>
                    <a:lnTo>
                      <a:pt x="1755" y="129"/>
                    </a:lnTo>
                    <a:lnTo>
                      <a:pt x="1779" y="140"/>
                    </a:lnTo>
                    <a:lnTo>
                      <a:pt x="1802" y="152"/>
                    </a:lnTo>
                    <a:lnTo>
                      <a:pt x="1826" y="167"/>
                    </a:lnTo>
                    <a:lnTo>
                      <a:pt x="1850" y="181"/>
                    </a:lnTo>
                    <a:lnTo>
                      <a:pt x="1871" y="193"/>
                    </a:lnTo>
                    <a:lnTo>
                      <a:pt x="1895" y="207"/>
                    </a:lnTo>
                    <a:lnTo>
                      <a:pt x="1918" y="221"/>
                    </a:lnTo>
                    <a:lnTo>
                      <a:pt x="1940" y="235"/>
                    </a:lnTo>
                    <a:lnTo>
                      <a:pt x="1963" y="250"/>
                    </a:lnTo>
                    <a:lnTo>
                      <a:pt x="1985" y="264"/>
                    </a:lnTo>
                    <a:lnTo>
                      <a:pt x="2008" y="281"/>
                    </a:lnTo>
                    <a:lnTo>
                      <a:pt x="2030" y="295"/>
                    </a:lnTo>
                    <a:lnTo>
                      <a:pt x="2051" y="311"/>
                    </a:lnTo>
                    <a:lnTo>
                      <a:pt x="2072" y="326"/>
                    </a:lnTo>
                    <a:lnTo>
                      <a:pt x="2094" y="342"/>
                    </a:lnTo>
                    <a:lnTo>
                      <a:pt x="2115" y="359"/>
                    </a:lnTo>
                    <a:lnTo>
                      <a:pt x="2134" y="376"/>
                    </a:lnTo>
                    <a:lnTo>
                      <a:pt x="2155" y="390"/>
                    </a:lnTo>
                    <a:lnTo>
                      <a:pt x="2174" y="406"/>
                    </a:lnTo>
                    <a:lnTo>
                      <a:pt x="2196" y="423"/>
                    </a:lnTo>
                    <a:lnTo>
                      <a:pt x="2212" y="440"/>
                    </a:lnTo>
                    <a:lnTo>
                      <a:pt x="2231" y="456"/>
                    </a:lnTo>
                    <a:lnTo>
                      <a:pt x="2250" y="473"/>
                    </a:lnTo>
                    <a:lnTo>
                      <a:pt x="2269" y="487"/>
                    </a:lnTo>
                    <a:lnTo>
                      <a:pt x="2283" y="504"/>
                    </a:lnTo>
                    <a:lnTo>
                      <a:pt x="2300" y="518"/>
                    </a:lnTo>
                    <a:lnTo>
                      <a:pt x="2319" y="535"/>
                    </a:lnTo>
                    <a:lnTo>
                      <a:pt x="2333" y="551"/>
                    </a:lnTo>
                    <a:lnTo>
                      <a:pt x="2349" y="566"/>
                    </a:lnTo>
                    <a:lnTo>
                      <a:pt x="2364" y="580"/>
                    </a:lnTo>
                    <a:lnTo>
                      <a:pt x="2378" y="594"/>
                    </a:lnTo>
                    <a:lnTo>
                      <a:pt x="2392" y="611"/>
                    </a:lnTo>
                    <a:lnTo>
                      <a:pt x="2404" y="623"/>
                    </a:lnTo>
                    <a:lnTo>
                      <a:pt x="2418" y="637"/>
                    </a:lnTo>
                    <a:lnTo>
                      <a:pt x="2430" y="651"/>
                    </a:lnTo>
                    <a:lnTo>
                      <a:pt x="2442" y="663"/>
                    </a:lnTo>
                    <a:lnTo>
                      <a:pt x="2449" y="675"/>
                    </a:lnTo>
                    <a:lnTo>
                      <a:pt x="2461" y="689"/>
                    </a:lnTo>
                    <a:lnTo>
                      <a:pt x="2470" y="699"/>
                    </a:lnTo>
                    <a:lnTo>
                      <a:pt x="2477" y="710"/>
                    </a:lnTo>
                    <a:lnTo>
                      <a:pt x="2484" y="722"/>
                    </a:lnTo>
                    <a:lnTo>
                      <a:pt x="2492" y="732"/>
                    </a:lnTo>
                    <a:lnTo>
                      <a:pt x="2499" y="741"/>
                    </a:lnTo>
                    <a:lnTo>
                      <a:pt x="2503" y="751"/>
                    </a:lnTo>
                    <a:lnTo>
                      <a:pt x="2508" y="758"/>
                    </a:lnTo>
                    <a:lnTo>
                      <a:pt x="2513" y="767"/>
                    </a:lnTo>
                    <a:lnTo>
                      <a:pt x="2515" y="775"/>
                    </a:lnTo>
                    <a:lnTo>
                      <a:pt x="2518" y="779"/>
                    </a:lnTo>
                    <a:lnTo>
                      <a:pt x="2518" y="786"/>
                    </a:lnTo>
                    <a:lnTo>
                      <a:pt x="2520" y="791"/>
                    </a:lnTo>
                    <a:lnTo>
                      <a:pt x="2518" y="796"/>
                    </a:lnTo>
                    <a:lnTo>
                      <a:pt x="2518" y="801"/>
                    </a:lnTo>
                    <a:lnTo>
                      <a:pt x="2513" y="805"/>
                    </a:lnTo>
                    <a:lnTo>
                      <a:pt x="2508" y="810"/>
                    </a:lnTo>
                    <a:lnTo>
                      <a:pt x="2503" y="815"/>
                    </a:lnTo>
                    <a:lnTo>
                      <a:pt x="2499" y="820"/>
                    </a:lnTo>
                    <a:lnTo>
                      <a:pt x="2492" y="822"/>
                    </a:lnTo>
                    <a:lnTo>
                      <a:pt x="2487" y="827"/>
                    </a:lnTo>
                    <a:lnTo>
                      <a:pt x="2482" y="829"/>
                    </a:lnTo>
                    <a:lnTo>
                      <a:pt x="2475" y="832"/>
                    </a:lnTo>
                    <a:lnTo>
                      <a:pt x="2470" y="832"/>
                    </a:lnTo>
                    <a:lnTo>
                      <a:pt x="2463" y="832"/>
                    </a:lnTo>
                    <a:lnTo>
                      <a:pt x="2456" y="832"/>
                    </a:lnTo>
                    <a:lnTo>
                      <a:pt x="2447" y="832"/>
                    </a:lnTo>
                    <a:lnTo>
                      <a:pt x="2439" y="829"/>
                    </a:lnTo>
                    <a:lnTo>
                      <a:pt x="2432" y="827"/>
                    </a:lnTo>
                    <a:lnTo>
                      <a:pt x="2423" y="822"/>
                    </a:lnTo>
                    <a:lnTo>
                      <a:pt x="2416" y="820"/>
                    </a:lnTo>
                    <a:lnTo>
                      <a:pt x="2409" y="817"/>
                    </a:lnTo>
                    <a:lnTo>
                      <a:pt x="2404" y="815"/>
                    </a:lnTo>
                    <a:lnTo>
                      <a:pt x="2399" y="813"/>
                    </a:lnTo>
                    <a:lnTo>
                      <a:pt x="2394" y="810"/>
                    </a:lnTo>
                    <a:lnTo>
                      <a:pt x="2390" y="808"/>
                    </a:lnTo>
                    <a:lnTo>
                      <a:pt x="2385" y="805"/>
                    </a:lnTo>
                    <a:lnTo>
                      <a:pt x="2380" y="801"/>
                    </a:lnTo>
                    <a:lnTo>
                      <a:pt x="2376" y="798"/>
                    </a:lnTo>
                    <a:lnTo>
                      <a:pt x="2368" y="794"/>
                    </a:lnTo>
                    <a:lnTo>
                      <a:pt x="2364" y="791"/>
                    </a:lnTo>
                    <a:lnTo>
                      <a:pt x="2359" y="786"/>
                    </a:lnTo>
                    <a:lnTo>
                      <a:pt x="2354" y="782"/>
                    </a:lnTo>
                    <a:lnTo>
                      <a:pt x="2349" y="777"/>
                    </a:lnTo>
                    <a:lnTo>
                      <a:pt x="2345" y="775"/>
                    </a:lnTo>
                    <a:lnTo>
                      <a:pt x="2338" y="770"/>
                    </a:lnTo>
                    <a:lnTo>
                      <a:pt x="2333" y="765"/>
                    </a:lnTo>
                    <a:lnTo>
                      <a:pt x="2326" y="760"/>
                    </a:lnTo>
                    <a:lnTo>
                      <a:pt x="2321" y="753"/>
                    </a:lnTo>
                    <a:lnTo>
                      <a:pt x="2316" y="748"/>
                    </a:lnTo>
                    <a:lnTo>
                      <a:pt x="2309" y="744"/>
                    </a:lnTo>
                    <a:lnTo>
                      <a:pt x="2304" y="737"/>
                    </a:lnTo>
                    <a:lnTo>
                      <a:pt x="2297" y="732"/>
                    </a:lnTo>
                    <a:lnTo>
                      <a:pt x="2290" y="725"/>
                    </a:lnTo>
                    <a:lnTo>
                      <a:pt x="2286" y="720"/>
                    </a:lnTo>
                    <a:lnTo>
                      <a:pt x="2278" y="713"/>
                    </a:lnTo>
                    <a:lnTo>
                      <a:pt x="2271" y="706"/>
                    </a:lnTo>
                    <a:lnTo>
                      <a:pt x="2267" y="699"/>
                    </a:lnTo>
                    <a:lnTo>
                      <a:pt x="2259" y="691"/>
                    </a:lnTo>
                    <a:lnTo>
                      <a:pt x="2252" y="684"/>
                    </a:lnTo>
                    <a:lnTo>
                      <a:pt x="2245" y="677"/>
                    </a:lnTo>
                    <a:lnTo>
                      <a:pt x="2238" y="670"/>
                    </a:lnTo>
                    <a:lnTo>
                      <a:pt x="2231" y="663"/>
                    </a:lnTo>
                    <a:lnTo>
                      <a:pt x="2224" y="653"/>
                    </a:lnTo>
                    <a:lnTo>
                      <a:pt x="2217" y="644"/>
                    </a:lnTo>
                    <a:lnTo>
                      <a:pt x="2210" y="637"/>
                    </a:lnTo>
                    <a:lnTo>
                      <a:pt x="2200" y="630"/>
                    </a:lnTo>
                    <a:lnTo>
                      <a:pt x="2193" y="620"/>
                    </a:lnTo>
                    <a:lnTo>
                      <a:pt x="2184" y="611"/>
                    </a:lnTo>
                    <a:lnTo>
                      <a:pt x="2174" y="601"/>
                    </a:lnTo>
                    <a:lnTo>
                      <a:pt x="2167" y="594"/>
                    </a:lnTo>
                    <a:lnTo>
                      <a:pt x="2155" y="585"/>
                    </a:lnTo>
                    <a:lnTo>
                      <a:pt x="2146" y="575"/>
                    </a:lnTo>
                    <a:lnTo>
                      <a:pt x="2136" y="568"/>
                    </a:lnTo>
                    <a:lnTo>
                      <a:pt x="2127" y="558"/>
                    </a:lnTo>
                    <a:lnTo>
                      <a:pt x="2115" y="551"/>
                    </a:lnTo>
                    <a:lnTo>
                      <a:pt x="2103" y="542"/>
                    </a:lnTo>
                    <a:lnTo>
                      <a:pt x="2094" y="532"/>
                    </a:lnTo>
                    <a:lnTo>
                      <a:pt x="2084" y="525"/>
                    </a:lnTo>
                    <a:lnTo>
                      <a:pt x="2072" y="516"/>
                    </a:lnTo>
                    <a:lnTo>
                      <a:pt x="2061" y="506"/>
                    </a:lnTo>
                    <a:lnTo>
                      <a:pt x="2049" y="497"/>
                    </a:lnTo>
                    <a:lnTo>
                      <a:pt x="2037" y="490"/>
                    </a:lnTo>
                    <a:lnTo>
                      <a:pt x="2027" y="480"/>
                    </a:lnTo>
                    <a:lnTo>
                      <a:pt x="2016" y="473"/>
                    </a:lnTo>
                    <a:lnTo>
                      <a:pt x="2004" y="461"/>
                    </a:lnTo>
                    <a:lnTo>
                      <a:pt x="1992" y="454"/>
                    </a:lnTo>
                    <a:lnTo>
                      <a:pt x="1978" y="447"/>
                    </a:lnTo>
                    <a:lnTo>
                      <a:pt x="1966" y="437"/>
                    </a:lnTo>
                    <a:lnTo>
                      <a:pt x="1954" y="430"/>
                    </a:lnTo>
                    <a:lnTo>
                      <a:pt x="1942" y="421"/>
                    </a:lnTo>
                    <a:lnTo>
                      <a:pt x="1930" y="414"/>
                    </a:lnTo>
                    <a:lnTo>
                      <a:pt x="1918" y="406"/>
                    </a:lnTo>
                    <a:lnTo>
                      <a:pt x="1907" y="399"/>
                    </a:lnTo>
                    <a:lnTo>
                      <a:pt x="1895" y="390"/>
                    </a:lnTo>
                    <a:lnTo>
                      <a:pt x="1881" y="383"/>
                    </a:lnTo>
                    <a:lnTo>
                      <a:pt x="1869" y="376"/>
                    </a:lnTo>
                    <a:lnTo>
                      <a:pt x="1857" y="366"/>
                    </a:lnTo>
                    <a:lnTo>
                      <a:pt x="1845" y="361"/>
                    </a:lnTo>
                    <a:lnTo>
                      <a:pt x="1831" y="352"/>
                    </a:lnTo>
                    <a:lnTo>
                      <a:pt x="1821" y="345"/>
                    </a:lnTo>
                    <a:lnTo>
                      <a:pt x="1809" y="338"/>
                    </a:lnTo>
                    <a:lnTo>
                      <a:pt x="1798" y="333"/>
                    </a:lnTo>
                    <a:lnTo>
                      <a:pt x="1786" y="326"/>
                    </a:lnTo>
                    <a:lnTo>
                      <a:pt x="1774" y="319"/>
                    </a:lnTo>
                    <a:lnTo>
                      <a:pt x="1762" y="314"/>
                    </a:lnTo>
                    <a:lnTo>
                      <a:pt x="1750" y="309"/>
                    </a:lnTo>
                    <a:lnTo>
                      <a:pt x="1741" y="304"/>
                    </a:lnTo>
                    <a:lnTo>
                      <a:pt x="1729" y="297"/>
                    </a:lnTo>
                    <a:lnTo>
                      <a:pt x="1717" y="292"/>
                    </a:lnTo>
                    <a:lnTo>
                      <a:pt x="1708" y="290"/>
                    </a:lnTo>
                    <a:lnTo>
                      <a:pt x="1698" y="283"/>
                    </a:lnTo>
                    <a:lnTo>
                      <a:pt x="1686" y="278"/>
                    </a:lnTo>
                    <a:lnTo>
                      <a:pt x="1677" y="276"/>
                    </a:lnTo>
                    <a:lnTo>
                      <a:pt x="1667" y="271"/>
                    </a:lnTo>
                    <a:lnTo>
                      <a:pt x="1658" y="269"/>
                    </a:lnTo>
                    <a:lnTo>
                      <a:pt x="1648" y="266"/>
                    </a:lnTo>
                    <a:lnTo>
                      <a:pt x="1639" y="264"/>
                    </a:lnTo>
                    <a:lnTo>
                      <a:pt x="1632" y="262"/>
                    </a:lnTo>
                    <a:lnTo>
                      <a:pt x="1620" y="257"/>
                    </a:lnTo>
                    <a:lnTo>
                      <a:pt x="1613" y="257"/>
                    </a:lnTo>
                    <a:lnTo>
                      <a:pt x="1606" y="254"/>
                    </a:lnTo>
                    <a:lnTo>
                      <a:pt x="1599" y="254"/>
                    </a:lnTo>
                    <a:lnTo>
                      <a:pt x="1592" y="252"/>
                    </a:lnTo>
                    <a:lnTo>
                      <a:pt x="1584" y="252"/>
                    </a:lnTo>
                    <a:lnTo>
                      <a:pt x="1577" y="252"/>
                    </a:lnTo>
                    <a:lnTo>
                      <a:pt x="1573" y="254"/>
                    </a:lnTo>
                    <a:lnTo>
                      <a:pt x="1566" y="254"/>
                    </a:lnTo>
                    <a:lnTo>
                      <a:pt x="1561" y="254"/>
                    </a:lnTo>
                    <a:lnTo>
                      <a:pt x="1556" y="254"/>
                    </a:lnTo>
                    <a:lnTo>
                      <a:pt x="1551" y="257"/>
                    </a:lnTo>
                    <a:lnTo>
                      <a:pt x="1547" y="257"/>
                    </a:lnTo>
                    <a:lnTo>
                      <a:pt x="1539" y="257"/>
                    </a:lnTo>
                    <a:lnTo>
                      <a:pt x="1537" y="259"/>
                    </a:lnTo>
                    <a:lnTo>
                      <a:pt x="1532" y="262"/>
                    </a:lnTo>
                    <a:lnTo>
                      <a:pt x="1525" y="264"/>
                    </a:lnTo>
                    <a:lnTo>
                      <a:pt x="1518" y="269"/>
                    </a:lnTo>
                    <a:lnTo>
                      <a:pt x="1511" y="273"/>
                    </a:lnTo>
                    <a:lnTo>
                      <a:pt x="1506" y="278"/>
                    </a:lnTo>
                    <a:lnTo>
                      <a:pt x="1499" y="283"/>
                    </a:lnTo>
                    <a:lnTo>
                      <a:pt x="1494" y="288"/>
                    </a:lnTo>
                    <a:lnTo>
                      <a:pt x="1490" y="295"/>
                    </a:lnTo>
                    <a:lnTo>
                      <a:pt x="1485" y="300"/>
                    </a:lnTo>
                    <a:lnTo>
                      <a:pt x="1480" y="307"/>
                    </a:lnTo>
                    <a:lnTo>
                      <a:pt x="1476" y="314"/>
                    </a:lnTo>
                    <a:lnTo>
                      <a:pt x="1471" y="321"/>
                    </a:lnTo>
                    <a:lnTo>
                      <a:pt x="1466" y="328"/>
                    </a:lnTo>
                    <a:lnTo>
                      <a:pt x="1459" y="335"/>
                    </a:lnTo>
                    <a:lnTo>
                      <a:pt x="1452" y="342"/>
                    </a:lnTo>
                    <a:lnTo>
                      <a:pt x="1445" y="349"/>
                    </a:lnTo>
                    <a:lnTo>
                      <a:pt x="1438" y="359"/>
                    </a:lnTo>
                    <a:lnTo>
                      <a:pt x="1431" y="361"/>
                    </a:lnTo>
                    <a:lnTo>
                      <a:pt x="1426" y="364"/>
                    </a:lnTo>
                    <a:lnTo>
                      <a:pt x="1421" y="366"/>
                    </a:lnTo>
                    <a:lnTo>
                      <a:pt x="1416" y="373"/>
                    </a:lnTo>
                    <a:lnTo>
                      <a:pt x="1412" y="376"/>
                    </a:lnTo>
                    <a:lnTo>
                      <a:pt x="1407" y="380"/>
                    </a:lnTo>
                    <a:lnTo>
                      <a:pt x="1400" y="383"/>
                    </a:lnTo>
                    <a:lnTo>
                      <a:pt x="1395" y="387"/>
                    </a:lnTo>
                    <a:lnTo>
                      <a:pt x="1388" y="390"/>
                    </a:lnTo>
                    <a:lnTo>
                      <a:pt x="1381" y="395"/>
                    </a:lnTo>
                    <a:lnTo>
                      <a:pt x="1374" y="397"/>
                    </a:lnTo>
                    <a:lnTo>
                      <a:pt x="1367" y="402"/>
                    </a:lnTo>
                    <a:lnTo>
                      <a:pt x="1357" y="404"/>
                    </a:lnTo>
                    <a:lnTo>
                      <a:pt x="1348" y="409"/>
                    </a:lnTo>
                    <a:lnTo>
                      <a:pt x="1341" y="411"/>
                    </a:lnTo>
                    <a:lnTo>
                      <a:pt x="1331" y="416"/>
                    </a:lnTo>
                    <a:lnTo>
                      <a:pt x="1319" y="418"/>
                    </a:lnTo>
                    <a:lnTo>
                      <a:pt x="1312" y="421"/>
                    </a:lnTo>
                    <a:lnTo>
                      <a:pt x="1300" y="425"/>
                    </a:lnTo>
                    <a:lnTo>
                      <a:pt x="1291" y="430"/>
                    </a:lnTo>
                    <a:lnTo>
                      <a:pt x="1277" y="433"/>
                    </a:lnTo>
                    <a:lnTo>
                      <a:pt x="1265" y="435"/>
                    </a:lnTo>
                    <a:lnTo>
                      <a:pt x="1253" y="437"/>
                    </a:lnTo>
                    <a:lnTo>
                      <a:pt x="1241" y="442"/>
                    </a:lnTo>
                    <a:lnTo>
                      <a:pt x="1227" y="444"/>
                    </a:lnTo>
                    <a:lnTo>
                      <a:pt x="1215" y="447"/>
                    </a:lnTo>
                    <a:lnTo>
                      <a:pt x="1201" y="449"/>
                    </a:lnTo>
                    <a:lnTo>
                      <a:pt x="1189" y="452"/>
                    </a:lnTo>
                    <a:lnTo>
                      <a:pt x="1177" y="456"/>
                    </a:lnTo>
                    <a:lnTo>
                      <a:pt x="1163" y="459"/>
                    </a:lnTo>
                    <a:lnTo>
                      <a:pt x="1151" y="461"/>
                    </a:lnTo>
                    <a:lnTo>
                      <a:pt x="1142" y="463"/>
                    </a:lnTo>
                    <a:lnTo>
                      <a:pt x="1130" y="463"/>
                    </a:lnTo>
                    <a:lnTo>
                      <a:pt x="1118" y="468"/>
                    </a:lnTo>
                    <a:lnTo>
                      <a:pt x="1108" y="468"/>
                    </a:lnTo>
                    <a:lnTo>
                      <a:pt x="1099" y="471"/>
                    </a:lnTo>
                    <a:lnTo>
                      <a:pt x="1087" y="473"/>
                    </a:lnTo>
                    <a:lnTo>
                      <a:pt x="1078" y="475"/>
                    </a:lnTo>
                    <a:lnTo>
                      <a:pt x="1068" y="475"/>
                    </a:lnTo>
                    <a:lnTo>
                      <a:pt x="1056" y="478"/>
                    </a:lnTo>
                    <a:lnTo>
                      <a:pt x="1049" y="480"/>
                    </a:lnTo>
                    <a:lnTo>
                      <a:pt x="1037" y="482"/>
                    </a:lnTo>
                    <a:lnTo>
                      <a:pt x="1028" y="482"/>
                    </a:lnTo>
                    <a:lnTo>
                      <a:pt x="1018" y="485"/>
                    </a:lnTo>
                    <a:lnTo>
                      <a:pt x="1011" y="485"/>
                    </a:lnTo>
                    <a:lnTo>
                      <a:pt x="1002" y="487"/>
                    </a:lnTo>
                    <a:lnTo>
                      <a:pt x="992" y="487"/>
                    </a:lnTo>
                    <a:lnTo>
                      <a:pt x="985" y="490"/>
                    </a:lnTo>
                    <a:lnTo>
                      <a:pt x="976" y="490"/>
                    </a:lnTo>
                    <a:lnTo>
                      <a:pt x="969" y="490"/>
                    </a:lnTo>
                    <a:lnTo>
                      <a:pt x="959" y="492"/>
                    </a:lnTo>
                    <a:lnTo>
                      <a:pt x="952" y="492"/>
                    </a:lnTo>
                    <a:lnTo>
                      <a:pt x="945" y="494"/>
                    </a:lnTo>
                    <a:lnTo>
                      <a:pt x="936" y="497"/>
                    </a:lnTo>
                    <a:lnTo>
                      <a:pt x="928" y="497"/>
                    </a:lnTo>
                    <a:lnTo>
                      <a:pt x="921" y="497"/>
                    </a:lnTo>
                    <a:lnTo>
                      <a:pt x="914" y="497"/>
                    </a:lnTo>
                    <a:lnTo>
                      <a:pt x="905" y="499"/>
                    </a:lnTo>
                    <a:lnTo>
                      <a:pt x="900" y="499"/>
                    </a:lnTo>
                    <a:lnTo>
                      <a:pt x="891" y="499"/>
                    </a:lnTo>
                    <a:lnTo>
                      <a:pt x="883" y="499"/>
                    </a:lnTo>
                    <a:lnTo>
                      <a:pt x="876" y="499"/>
                    </a:lnTo>
                    <a:lnTo>
                      <a:pt x="869" y="501"/>
                    </a:lnTo>
                    <a:lnTo>
                      <a:pt x="862" y="501"/>
                    </a:lnTo>
                    <a:lnTo>
                      <a:pt x="855" y="501"/>
                    </a:lnTo>
                    <a:lnTo>
                      <a:pt x="848" y="501"/>
                    </a:lnTo>
                    <a:lnTo>
                      <a:pt x="841" y="501"/>
                    </a:lnTo>
                    <a:lnTo>
                      <a:pt x="834" y="504"/>
                    </a:lnTo>
                    <a:lnTo>
                      <a:pt x="824" y="504"/>
                    </a:lnTo>
                    <a:lnTo>
                      <a:pt x="819" y="504"/>
                    </a:lnTo>
                    <a:lnTo>
                      <a:pt x="812" y="504"/>
                    </a:lnTo>
                    <a:lnTo>
                      <a:pt x="805" y="504"/>
                    </a:lnTo>
                    <a:lnTo>
                      <a:pt x="798" y="504"/>
                    </a:lnTo>
                    <a:lnTo>
                      <a:pt x="791" y="504"/>
                    </a:lnTo>
                    <a:lnTo>
                      <a:pt x="784" y="504"/>
                    </a:lnTo>
                    <a:lnTo>
                      <a:pt x="777" y="506"/>
                    </a:lnTo>
                    <a:lnTo>
                      <a:pt x="770" y="506"/>
                    </a:lnTo>
                    <a:lnTo>
                      <a:pt x="763" y="506"/>
                    </a:lnTo>
                    <a:lnTo>
                      <a:pt x="753" y="506"/>
                    </a:lnTo>
                    <a:lnTo>
                      <a:pt x="748" y="506"/>
                    </a:lnTo>
                    <a:lnTo>
                      <a:pt x="739" y="506"/>
                    </a:lnTo>
                    <a:lnTo>
                      <a:pt x="732" y="506"/>
                    </a:lnTo>
                    <a:lnTo>
                      <a:pt x="725" y="506"/>
                    </a:lnTo>
                    <a:lnTo>
                      <a:pt x="715" y="506"/>
                    </a:lnTo>
                    <a:lnTo>
                      <a:pt x="708" y="506"/>
                    </a:lnTo>
                    <a:lnTo>
                      <a:pt x="701" y="506"/>
                    </a:lnTo>
                    <a:lnTo>
                      <a:pt x="694" y="506"/>
                    </a:lnTo>
                    <a:lnTo>
                      <a:pt x="687" y="509"/>
                    </a:lnTo>
                    <a:lnTo>
                      <a:pt x="677" y="506"/>
                    </a:lnTo>
                    <a:lnTo>
                      <a:pt x="668" y="506"/>
                    </a:lnTo>
                    <a:lnTo>
                      <a:pt x="658" y="504"/>
                    </a:lnTo>
                    <a:lnTo>
                      <a:pt x="651" y="50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1" y="504"/>
                    </a:lnTo>
                    <a:lnTo>
                      <a:pt x="602" y="506"/>
                    </a:lnTo>
                    <a:lnTo>
                      <a:pt x="594" y="506"/>
                    </a:lnTo>
                    <a:lnTo>
                      <a:pt x="587" y="509"/>
                    </a:lnTo>
                    <a:lnTo>
                      <a:pt x="580" y="509"/>
                    </a:lnTo>
                    <a:lnTo>
                      <a:pt x="573" y="511"/>
                    </a:lnTo>
                    <a:lnTo>
                      <a:pt x="568" y="513"/>
                    </a:lnTo>
                    <a:lnTo>
                      <a:pt x="561" y="516"/>
                    </a:lnTo>
                    <a:lnTo>
                      <a:pt x="554" y="516"/>
                    </a:lnTo>
                    <a:lnTo>
                      <a:pt x="547" y="518"/>
                    </a:lnTo>
                    <a:lnTo>
                      <a:pt x="542" y="520"/>
                    </a:lnTo>
                    <a:lnTo>
                      <a:pt x="535" y="523"/>
                    </a:lnTo>
                    <a:lnTo>
                      <a:pt x="531" y="525"/>
                    </a:lnTo>
                    <a:lnTo>
                      <a:pt x="526" y="528"/>
                    </a:lnTo>
                    <a:lnTo>
                      <a:pt x="519" y="530"/>
                    </a:lnTo>
                    <a:lnTo>
                      <a:pt x="514" y="532"/>
                    </a:lnTo>
                    <a:lnTo>
                      <a:pt x="509" y="537"/>
                    </a:lnTo>
                    <a:lnTo>
                      <a:pt x="504" y="539"/>
                    </a:lnTo>
                    <a:lnTo>
                      <a:pt x="500" y="542"/>
                    </a:lnTo>
                    <a:lnTo>
                      <a:pt x="495" y="544"/>
                    </a:lnTo>
                    <a:lnTo>
                      <a:pt x="486" y="554"/>
                    </a:lnTo>
                    <a:lnTo>
                      <a:pt x="478" y="561"/>
                    </a:lnTo>
                    <a:lnTo>
                      <a:pt x="469" y="568"/>
                    </a:lnTo>
                    <a:lnTo>
                      <a:pt x="462" y="575"/>
                    </a:lnTo>
                    <a:lnTo>
                      <a:pt x="455" y="585"/>
                    </a:lnTo>
                    <a:lnTo>
                      <a:pt x="448" y="594"/>
                    </a:lnTo>
                    <a:lnTo>
                      <a:pt x="443" y="601"/>
                    </a:lnTo>
                    <a:lnTo>
                      <a:pt x="436" y="611"/>
                    </a:lnTo>
                    <a:lnTo>
                      <a:pt x="433" y="615"/>
                    </a:lnTo>
                    <a:lnTo>
                      <a:pt x="431" y="620"/>
                    </a:lnTo>
                    <a:lnTo>
                      <a:pt x="429" y="625"/>
                    </a:lnTo>
                    <a:lnTo>
                      <a:pt x="429" y="630"/>
                    </a:lnTo>
                    <a:lnTo>
                      <a:pt x="424" y="634"/>
                    </a:lnTo>
                    <a:lnTo>
                      <a:pt x="422" y="639"/>
                    </a:lnTo>
                    <a:lnTo>
                      <a:pt x="422" y="644"/>
                    </a:lnTo>
                    <a:lnTo>
                      <a:pt x="419" y="651"/>
                    </a:lnTo>
                    <a:lnTo>
                      <a:pt x="417" y="656"/>
                    </a:lnTo>
                    <a:lnTo>
                      <a:pt x="414" y="661"/>
                    </a:lnTo>
                    <a:lnTo>
                      <a:pt x="412" y="665"/>
                    </a:lnTo>
                    <a:lnTo>
                      <a:pt x="410" y="670"/>
                    </a:lnTo>
                    <a:lnTo>
                      <a:pt x="407" y="675"/>
                    </a:lnTo>
                    <a:lnTo>
                      <a:pt x="407" y="680"/>
                    </a:lnTo>
                    <a:lnTo>
                      <a:pt x="405" y="684"/>
                    </a:lnTo>
                    <a:lnTo>
                      <a:pt x="405" y="691"/>
                    </a:lnTo>
                    <a:lnTo>
                      <a:pt x="403" y="696"/>
                    </a:lnTo>
                    <a:lnTo>
                      <a:pt x="403" y="701"/>
                    </a:lnTo>
                    <a:lnTo>
                      <a:pt x="403" y="706"/>
                    </a:lnTo>
                    <a:lnTo>
                      <a:pt x="403" y="713"/>
                    </a:lnTo>
                    <a:lnTo>
                      <a:pt x="398" y="718"/>
                    </a:lnTo>
                    <a:lnTo>
                      <a:pt x="398" y="722"/>
                    </a:lnTo>
                    <a:lnTo>
                      <a:pt x="396" y="727"/>
                    </a:lnTo>
                    <a:lnTo>
                      <a:pt x="396" y="737"/>
                    </a:lnTo>
                    <a:lnTo>
                      <a:pt x="393" y="741"/>
                    </a:lnTo>
                    <a:lnTo>
                      <a:pt x="393" y="751"/>
                    </a:lnTo>
                    <a:lnTo>
                      <a:pt x="393" y="760"/>
                    </a:lnTo>
                    <a:lnTo>
                      <a:pt x="393" y="767"/>
                    </a:lnTo>
                    <a:lnTo>
                      <a:pt x="391" y="777"/>
                    </a:lnTo>
                    <a:lnTo>
                      <a:pt x="391" y="786"/>
                    </a:lnTo>
                    <a:lnTo>
                      <a:pt x="391" y="796"/>
                    </a:lnTo>
                    <a:lnTo>
                      <a:pt x="391" y="805"/>
                    </a:lnTo>
                    <a:lnTo>
                      <a:pt x="388" y="817"/>
                    </a:lnTo>
                    <a:lnTo>
                      <a:pt x="388" y="829"/>
                    </a:lnTo>
                    <a:lnTo>
                      <a:pt x="388" y="839"/>
                    </a:lnTo>
                    <a:lnTo>
                      <a:pt x="388" y="851"/>
                    </a:lnTo>
                    <a:lnTo>
                      <a:pt x="388" y="860"/>
                    </a:lnTo>
                    <a:lnTo>
                      <a:pt x="388" y="874"/>
                    </a:lnTo>
                    <a:lnTo>
                      <a:pt x="388" y="886"/>
                    </a:lnTo>
                    <a:lnTo>
                      <a:pt x="388" y="898"/>
                    </a:lnTo>
                    <a:lnTo>
                      <a:pt x="388" y="910"/>
                    </a:lnTo>
                    <a:lnTo>
                      <a:pt x="388" y="924"/>
                    </a:lnTo>
                    <a:lnTo>
                      <a:pt x="388" y="936"/>
                    </a:lnTo>
                    <a:lnTo>
                      <a:pt x="388" y="950"/>
                    </a:lnTo>
                    <a:lnTo>
                      <a:pt x="388" y="962"/>
                    </a:lnTo>
                    <a:lnTo>
                      <a:pt x="388" y="976"/>
                    </a:lnTo>
                    <a:lnTo>
                      <a:pt x="388" y="991"/>
                    </a:lnTo>
                    <a:lnTo>
                      <a:pt x="388" y="1003"/>
                    </a:lnTo>
                    <a:lnTo>
                      <a:pt x="388" y="1017"/>
                    </a:lnTo>
                    <a:lnTo>
                      <a:pt x="388" y="1031"/>
                    </a:lnTo>
                    <a:lnTo>
                      <a:pt x="388" y="1045"/>
                    </a:lnTo>
                    <a:lnTo>
                      <a:pt x="388" y="1060"/>
                    </a:lnTo>
                    <a:lnTo>
                      <a:pt x="386" y="1071"/>
                    </a:lnTo>
                    <a:lnTo>
                      <a:pt x="386" y="1088"/>
                    </a:lnTo>
                    <a:lnTo>
                      <a:pt x="386" y="1100"/>
                    </a:lnTo>
                    <a:lnTo>
                      <a:pt x="386" y="1114"/>
                    </a:lnTo>
                    <a:lnTo>
                      <a:pt x="386" y="1128"/>
                    </a:lnTo>
                    <a:lnTo>
                      <a:pt x="386" y="1143"/>
                    </a:lnTo>
                    <a:lnTo>
                      <a:pt x="386" y="1155"/>
                    </a:lnTo>
                    <a:lnTo>
                      <a:pt x="386" y="1169"/>
                    </a:lnTo>
                    <a:lnTo>
                      <a:pt x="386" y="1183"/>
                    </a:lnTo>
                    <a:lnTo>
                      <a:pt x="386" y="1195"/>
                    </a:lnTo>
                    <a:lnTo>
                      <a:pt x="386" y="1209"/>
                    </a:lnTo>
                    <a:lnTo>
                      <a:pt x="386" y="1221"/>
                    </a:lnTo>
                    <a:lnTo>
                      <a:pt x="386" y="1235"/>
                    </a:lnTo>
                    <a:lnTo>
                      <a:pt x="386" y="1247"/>
                    </a:lnTo>
                    <a:lnTo>
                      <a:pt x="386" y="1259"/>
                    </a:lnTo>
                    <a:lnTo>
                      <a:pt x="386" y="1273"/>
                    </a:lnTo>
                    <a:lnTo>
                      <a:pt x="384" y="1285"/>
                    </a:lnTo>
                    <a:lnTo>
                      <a:pt x="384" y="1297"/>
                    </a:lnTo>
                    <a:lnTo>
                      <a:pt x="384" y="1307"/>
                    </a:lnTo>
                    <a:lnTo>
                      <a:pt x="384" y="1318"/>
                    </a:lnTo>
                    <a:lnTo>
                      <a:pt x="381" y="1328"/>
                    </a:lnTo>
                    <a:lnTo>
                      <a:pt x="381" y="1340"/>
                    </a:lnTo>
                    <a:lnTo>
                      <a:pt x="381" y="1349"/>
                    </a:lnTo>
                    <a:lnTo>
                      <a:pt x="381" y="1361"/>
                    </a:lnTo>
                    <a:lnTo>
                      <a:pt x="379" y="1371"/>
                    </a:lnTo>
                    <a:lnTo>
                      <a:pt x="379" y="1380"/>
                    </a:lnTo>
                    <a:lnTo>
                      <a:pt x="379" y="1387"/>
                    </a:lnTo>
                    <a:lnTo>
                      <a:pt x="379" y="1397"/>
                    </a:lnTo>
                    <a:lnTo>
                      <a:pt x="377" y="1402"/>
                    </a:lnTo>
                    <a:lnTo>
                      <a:pt x="377" y="1411"/>
                    </a:lnTo>
                    <a:lnTo>
                      <a:pt x="374" y="1418"/>
                    </a:lnTo>
                    <a:lnTo>
                      <a:pt x="374" y="1425"/>
                    </a:lnTo>
                    <a:lnTo>
                      <a:pt x="374" y="1430"/>
                    </a:lnTo>
                    <a:lnTo>
                      <a:pt x="369" y="1437"/>
                    </a:lnTo>
                    <a:lnTo>
                      <a:pt x="369" y="1442"/>
                    </a:lnTo>
                    <a:lnTo>
                      <a:pt x="367" y="1449"/>
                    </a:lnTo>
                    <a:lnTo>
                      <a:pt x="365" y="1456"/>
                    </a:lnTo>
                    <a:lnTo>
                      <a:pt x="365" y="1463"/>
                    </a:lnTo>
                    <a:lnTo>
                      <a:pt x="362" y="1468"/>
                    </a:lnTo>
                    <a:lnTo>
                      <a:pt x="360" y="1475"/>
                    </a:lnTo>
                    <a:lnTo>
                      <a:pt x="358" y="1480"/>
                    </a:lnTo>
                    <a:lnTo>
                      <a:pt x="355" y="1487"/>
                    </a:lnTo>
                    <a:lnTo>
                      <a:pt x="353" y="1494"/>
                    </a:lnTo>
                    <a:lnTo>
                      <a:pt x="351" y="1499"/>
                    </a:lnTo>
                    <a:lnTo>
                      <a:pt x="348" y="1506"/>
                    </a:lnTo>
                    <a:lnTo>
                      <a:pt x="346" y="1511"/>
                    </a:lnTo>
                    <a:lnTo>
                      <a:pt x="341" y="1518"/>
                    </a:lnTo>
                    <a:lnTo>
                      <a:pt x="339" y="1525"/>
                    </a:lnTo>
                    <a:lnTo>
                      <a:pt x="336" y="1530"/>
                    </a:lnTo>
                    <a:lnTo>
                      <a:pt x="334" y="1537"/>
                    </a:lnTo>
                    <a:lnTo>
                      <a:pt x="327" y="1542"/>
                    </a:lnTo>
                    <a:lnTo>
                      <a:pt x="324" y="1549"/>
                    </a:lnTo>
                    <a:lnTo>
                      <a:pt x="322" y="1554"/>
                    </a:lnTo>
                    <a:lnTo>
                      <a:pt x="317" y="1561"/>
                    </a:lnTo>
                    <a:lnTo>
                      <a:pt x="313" y="1565"/>
                    </a:lnTo>
                    <a:lnTo>
                      <a:pt x="310" y="1573"/>
                    </a:lnTo>
                    <a:lnTo>
                      <a:pt x="306" y="1577"/>
                    </a:lnTo>
                    <a:lnTo>
                      <a:pt x="301" y="1582"/>
                    </a:lnTo>
                    <a:lnTo>
                      <a:pt x="296" y="1589"/>
                    </a:lnTo>
                    <a:lnTo>
                      <a:pt x="294" y="1594"/>
                    </a:lnTo>
                    <a:lnTo>
                      <a:pt x="287" y="1601"/>
                    </a:lnTo>
                    <a:lnTo>
                      <a:pt x="282" y="1606"/>
                    </a:lnTo>
                    <a:lnTo>
                      <a:pt x="277" y="1611"/>
                    </a:lnTo>
                    <a:lnTo>
                      <a:pt x="272" y="1618"/>
                    </a:lnTo>
                    <a:lnTo>
                      <a:pt x="268" y="1620"/>
                    </a:lnTo>
                    <a:lnTo>
                      <a:pt x="261" y="1625"/>
                    </a:lnTo>
                    <a:lnTo>
                      <a:pt x="253" y="1630"/>
                    </a:lnTo>
                    <a:lnTo>
                      <a:pt x="249" y="1634"/>
                    </a:lnTo>
                    <a:lnTo>
                      <a:pt x="242" y="1639"/>
                    </a:lnTo>
                    <a:lnTo>
                      <a:pt x="237" y="1644"/>
                    </a:lnTo>
                    <a:lnTo>
                      <a:pt x="230" y="1649"/>
                    </a:lnTo>
                    <a:lnTo>
                      <a:pt x="225" y="1653"/>
                    </a:lnTo>
                    <a:lnTo>
                      <a:pt x="216" y="1658"/>
                    </a:lnTo>
                    <a:lnTo>
                      <a:pt x="211" y="1663"/>
                    </a:lnTo>
                    <a:lnTo>
                      <a:pt x="204" y="1665"/>
                    </a:lnTo>
                    <a:lnTo>
                      <a:pt x="197" y="1670"/>
                    </a:lnTo>
                    <a:lnTo>
                      <a:pt x="189" y="1672"/>
                    </a:lnTo>
                    <a:lnTo>
                      <a:pt x="182" y="1677"/>
                    </a:lnTo>
                    <a:lnTo>
                      <a:pt x="173" y="1679"/>
                    </a:lnTo>
                    <a:lnTo>
                      <a:pt x="166" y="1684"/>
                    </a:lnTo>
                    <a:lnTo>
                      <a:pt x="156" y="1687"/>
                    </a:lnTo>
                    <a:lnTo>
                      <a:pt x="147" y="1689"/>
                    </a:lnTo>
                    <a:lnTo>
                      <a:pt x="140" y="1691"/>
                    </a:lnTo>
                    <a:lnTo>
                      <a:pt x="130" y="1694"/>
                    </a:lnTo>
                    <a:lnTo>
                      <a:pt x="121" y="1698"/>
                    </a:lnTo>
                    <a:lnTo>
                      <a:pt x="114" y="1701"/>
                    </a:lnTo>
                    <a:lnTo>
                      <a:pt x="104" y="1703"/>
                    </a:lnTo>
                    <a:lnTo>
                      <a:pt x="95" y="1706"/>
                    </a:lnTo>
                    <a:lnTo>
                      <a:pt x="85" y="1706"/>
                    </a:lnTo>
                    <a:lnTo>
                      <a:pt x="76" y="1708"/>
                    </a:lnTo>
                    <a:lnTo>
                      <a:pt x="64" y="1708"/>
                    </a:lnTo>
                    <a:lnTo>
                      <a:pt x="54" y="1710"/>
                    </a:lnTo>
                    <a:lnTo>
                      <a:pt x="45" y="1713"/>
                    </a:lnTo>
                    <a:lnTo>
                      <a:pt x="33" y="1713"/>
                    </a:lnTo>
                    <a:lnTo>
                      <a:pt x="24" y="1713"/>
                    </a:lnTo>
                    <a:lnTo>
                      <a:pt x="12" y="1715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421" name="Freeform 20"/>
              <p:cNvSpPr>
                <a:spLocks noChangeAspect="1"/>
              </p:cNvSpPr>
              <p:nvPr/>
            </p:nvSpPr>
            <p:spPr bwMode="auto">
              <a:xfrm>
                <a:off x="2793" y="9103"/>
                <a:ext cx="1160" cy="1059"/>
              </a:xfrm>
              <a:custGeom>
                <a:avLst/>
                <a:gdLst>
                  <a:gd name="T0" fmla="*/ 14 w 1160"/>
                  <a:gd name="T1" fmla="*/ 955 h 1059"/>
                  <a:gd name="T2" fmla="*/ 61 w 1160"/>
                  <a:gd name="T3" fmla="*/ 810 h 1059"/>
                  <a:gd name="T4" fmla="*/ 137 w 1160"/>
                  <a:gd name="T5" fmla="*/ 617 h 1059"/>
                  <a:gd name="T6" fmla="*/ 246 w 1160"/>
                  <a:gd name="T7" fmla="*/ 413 h 1059"/>
                  <a:gd name="T8" fmla="*/ 391 w 1160"/>
                  <a:gd name="T9" fmla="*/ 226 h 1059"/>
                  <a:gd name="T10" fmla="*/ 566 w 1160"/>
                  <a:gd name="T11" fmla="*/ 93 h 1059"/>
                  <a:gd name="T12" fmla="*/ 736 w 1160"/>
                  <a:gd name="T13" fmla="*/ 24 h 1059"/>
                  <a:gd name="T14" fmla="*/ 888 w 1160"/>
                  <a:gd name="T15" fmla="*/ 0 h 1059"/>
                  <a:gd name="T16" fmla="*/ 1009 w 1160"/>
                  <a:gd name="T17" fmla="*/ 14 h 1059"/>
                  <a:gd name="T18" fmla="*/ 1099 w 1160"/>
                  <a:gd name="T19" fmla="*/ 50 h 1059"/>
                  <a:gd name="T20" fmla="*/ 1156 w 1160"/>
                  <a:gd name="T21" fmla="*/ 100 h 1059"/>
                  <a:gd name="T22" fmla="*/ 1149 w 1160"/>
                  <a:gd name="T23" fmla="*/ 171 h 1059"/>
                  <a:gd name="T24" fmla="*/ 1118 w 1160"/>
                  <a:gd name="T25" fmla="*/ 228 h 1059"/>
                  <a:gd name="T26" fmla="*/ 1073 w 1160"/>
                  <a:gd name="T27" fmla="*/ 292 h 1059"/>
                  <a:gd name="T28" fmla="*/ 1009 w 1160"/>
                  <a:gd name="T29" fmla="*/ 368 h 1059"/>
                  <a:gd name="T30" fmla="*/ 924 w 1160"/>
                  <a:gd name="T31" fmla="*/ 454 h 1059"/>
                  <a:gd name="T32" fmla="*/ 874 w 1160"/>
                  <a:gd name="T33" fmla="*/ 408 h 1059"/>
                  <a:gd name="T34" fmla="*/ 874 w 1160"/>
                  <a:gd name="T35" fmla="*/ 373 h 1059"/>
                  <a:gd name="T36" fmla="*/ 807 w 1160"/>
                  <a:gd name="T37" fmla="*/ 344 h 1059"/>
                  <a:gd name="T38" fmla="*/ 741 w 1160"/>
                  <a:gd name="T39" fmla="*/ 363 h 1059"/>
                  <a:gd name="T40" fmla="*/ 672 w 1160"/>
                  <a:gd name="T41" fmla="*/ 385 h 1059"/>
                  <a:gd name="T42" fmla="*/ 613 w 1160"/>
                  <a:gd name="T43" fmla="*/ 401 h 1059"/>
                  <a:gd name="T44" fmla="*/ 564 w 1160"/>
                  <a:gd name="T45" fmla="*/ 408 h 1059"/>
                  <a:gd name="T46" fmla="*/ 606 w 1160"/>
                  <a:gd name="T47" fmla="*/ 342 h 1059"/>
                  <a:gd name="T48" fmla="*/ 644 w 1160"/>
                  <a:gd name="T49" fmla="*/ 280 h 1059"/>
                  <a:gd name="T50" fmla="*/ 684 w 1160"/>
                  <a:gd name="T51" fmla="*/ 216 h 1059"/>
                  <a:gd name="T52" fmla="*/ 722 w 1160"/>
                  <a:gd name="T53" fmla="*/ 154 h 1059"/>
                  <a:gd name="T54" fmla="*/ 663 w 1160"/>
                  <a:gd name="T55" fmla="*/ 159 h 1059"/>
                  <a:gd name="T56" fmla="*/ 623 w 1160"/>
                  <a:gd name="T57" fmla="*/ 221 h 1059"/>
                  <a:gd name="T58" fmla="*/ 580 w 1160"/>
                  <a:gd name="T59" fmla="*/ 294 h 1059"/>
                  <a:gd name="T60" fmla="*/ 537 w 1160"/>
                  <a:gd name="T61" fmla="*/ 366 h 1059"/>
                  <a:gd name="T62" fmla="*/ 500 w 1160"/>
                  <a:gd name="T63" fmla="*/ 435 h 1059"/>
                  <a:gd name="T64" fmla="*/ 436 w 1160"/>
                  <a:gd name="T65" fmla="*/ 501 h 1059"/>
                  <a:gd name="T66" fmla="*/ 346 w 1160"/>
                  <a:gd name="T67" fmla="*/ 601 h 1059"/>
                  <a:gd name="T68" fmla="*/ 263 w 1160"/>
                  <a:gd name="T69" fmla="*/ 708 h 1059"/>
                  <a:gd name="T70" fmla="*/ 187 w 1160"/>
                  <a:gd name="T71" fmla="*/ 805 h 1059"/>
                  <a:gd name="T72" fmla="*/ 135 w 1160"/>
                  <a:gd name="T73" fmla="*/ 879 h 1059"/>
                  <a:gd name="T74" fmla="*/ 140 w 1160"/>
                  <a:gd name="T75" fmla="*/ 924 h 1059"/>
                  <a:gd name="T76" fmla="*/ 213 w 1160"/>
                  <a:gd name="T77" fmla="*/ 841 h 1059"/>
                  <a:gd name="T78" fmla="*/ 308 w 1160"/>
                  <a:gd name="T79" fmla="*/ 729 h 1059"/>
                  <a:gd name="T80" fmla="*/ 402 w 1160"/>
                  <a:gd name="T81" fmla="*/ 627 h 1059"/>
                  <a:gd name="T82" fmla="*/ 483 w 1160"/>
                  <a:gd name="T83" fmla="*/ 544 h 1059"/>
                  <a:gd name="T84" fmla="*/ 545 w 1160"/>
                  <a:gd name="T85" fmla="*/ 487 h 1059"/>
                  <a:gd name="T86" fmla="*/ 594 w 1160"/>
                  <a:gd name="T87" fmla="*/ 456 h 1059"/>
                  <a:gd name="T88" fmla="*/ 658 w 1160"/>
                  <a:gd name="T89" fmla="*/ 437 h 1059"/>
                  <a:gd name="T90" fmla="*/ 715 w 1160"/>
                  <a:gd name="T91" fmla="*/ 420 h 1059"/>
                  <a:gd name="T92" fmla="*/ 772 w 1160"/>
                  <a:gd name="T93" fmla="*/ 404 h 1059"/>
                  <a:gd name="T94" fmla="*/ 834 w 1160"/>
                  <a:gd name="T95" fmla="*/ 385 h 1059"/>
                  <a:gd name="T96" fmla="*/ 883 w 1160"/>
                  <a:gd name="T97" fmla="*/ 437 h 1059"/>
                  <a:gd name="T98" fmla="*/ 881 w 1160"/>
                  <a:gd name="T99" fmla="*/ 487 h 1059"/>
                  <a:gd name="T100" fmla="*/ 822 w 1160"/>
                  <a:gd name="T101" fmla="*/ 537 h 1059"/>
                  <a:gd name="T102" fmla="*/ 758 w 1160"/>
                  <a:gd name="T103" fmla="*/ 584 h 1059"/>
                  <a:gd name="T104" fmla="*/ 684 w 1160"/>
                  <a:gd name="T105" fmla="*/ 636 h 1059"/>
                  <a:gd name="T106" fmla="*/ 609 w 1160"/>
                  <a:gd name="T107" fmla="*/ 686 h 1059"/>
                  <a:gd name="T108" fmla="*/ 523 w 1160"/>
                  <a:gd name="T109" fmla="*/ 741 h 1059"/>
                  <a:gd name="T110" fmla="*/ 459 w 1160"/>
                  <a:gd name="T111" fmla="*/ 777 h 1059"/>
                  <a:gd name="T112" fmla="*/ 388 w 1160"/>
                  <a:gd name="T113" fmla="*/ 829 h 1059"/>
                  <a:gd name="T114" fmla="*/ 294 w 1160"/>
                  <a:gd name="T115" fmla="*/ 898 h 1059"/>
                  <a:gd name="T116" fmla="*/ 196 w 1160"/>
                  <a:gd name="T117" fmla="*/ 967 h 1059"/>
                  <a:gd name="T118" fmla="*/ 118 w 1160"/>
                  <a:gd name="T119" fmla="*/ 1024 h 1059"/>
                  <a:gd name="T120" fmla="*/ 52 w 1160"/>
                  <a:gd name="T121" fmla="*/ 1059 h 1059"/>
                  <a:gd name="T122" fmla="*/ 0 w 1160"/>
                  <a:gd name="T123" fmla="*/ 1019 h 10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0"/>
                  <a:gd name="T187" fmla="*/ 0 h 1059"/>
                  <a:gd name="T188" fmla="*/ 1160 w 1160"/>
                  <a:gd name="T189" fmla="*/ 1059 h 10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0" h="1059">
                    <a:moveTo>
                      <a:pt x="0" y="1019"/>
                    </a:moveTo>
                    <a:lnTo>
                      <a:pt x="0" y="1016"/>
                    </a:lnTo>
                    <a:lnTo>
                      <a:pt x="0" y="1009"/>
                    </a:lnTo>
                    <a:lnTo>
                      <a:pt x="0" y="1005"/>
                    </a:lnTo>
                    <a:lnTo>
                      <a:pt x="2" y="1002"/>
                    </a:lnTo>
                    <a:lnTo>
                      <a:pt x="2" y="995"/>
                    </a:lnTo>
                    <a:lnTo>
                      <a:pt x="5" y="990"/>
                    </a:lnTo>
                    <a:lnTo>
                      <a:pt x="7" y="981"/>
                    </a:lnTo>
                    <a:lnTo>
                      <a:pt x="9" y="971"/>
                    </a:lnTo>
                    <a:lnTo>
                      <a:pt x="12" y="964"/>
                    </a:lnTo>
                    <a:lnTo>
                      <a:pt x="14" y="955"/>
                    </a:lnTo>
                    <a:lnTo>
                      <a:pt x="16" y="943"/>
                    </a:lnTo>
                    <a:lnTo>
                      <a:pt x="21" y="933"/>
                    </a:lnTo>
                    <a:lnTo>
                      <a:pt x="24" y="921"/>
                    </a:lnTo>
                    <a:lnTo>
                      <a:pt x="28" y="910"/>
                    </a:lnTo>
                    <a:lnTo>
                      <a:pt x="31" y="898"/>
                    </a:lnTo>
                    <a:lnTo>
                      <a:pt x="35" y="883"/>
                    </a:lnTo>
                    <a:lnTo>
                      <a:pt x="40" y="869"/>
                    </a:lnTo>
                    <a:lnTo>
                      <a:pt x="45" y="857"/>
                    </a:lnTo>
                    <a:lnTo>
                      <a:pt x="50" y="841"/>
                    </a:lnTo>
                    <a:lnTo>
                      <a:pt x="54" y="826"/>
                    </a:lnTo>
                    <a:lnTo>
                      <a:pt x="61" y="810"/>
                    </a:lnTo>
                    <a:lnTo>
                      <a:pt x="69" y="796"/>
                    </a:lnTo>
                    <a:lnTo>
                      <a:pt x="71" y="777"/>
                    </a:lnTo>
                    <a:lnTo>
                      <a:pt x="78" y="760"/>
                    </a:lnTo>
                    <a:lnTo>
                      <a:pt x="85" y="743"/>
                    </a:lnTo>
                    <a:lnTo>
                      <a:pt x="92" y="727"/>
                    </a:lnTo>
                    <a:lnTo>
                      <a:pt x="99" y="708"/>
                    </a:lnTo>
                    <a:lnTo>
                      <a:pt x="106" y="691"/>
                    </a:lnTo>
                    <a:lnTo>
                      <a:pt x="114" y="674"/>
                    </a:lnTo>
                    <a:lnTo>
                      <a:pt x="123" y="655"/>
                    </a:lnTo>
                    <a:lnTo>
                      <a:pt x="130" y="636"/>
                    </a:lnTo>
                    <a:lnTo>
                      <a:pt x="137" y="617"/>
                    </a:lnTo>
                    <a:lnTo>
                      <a:pt x="147" y="598"/>
                    </a:lnTo>
                    <a:lnTo>
                      <a:pt x="156" y="582"/>
                    </a:lnTo>
                    <a:lnTo>
                      <a:pt x="163" y="563"/>
                    </a:lnTo>
                    <a:lnTo>
                      <a:pt x="173" y="544"/>
                    </a:lnTo>
                    <a:lnTo>
                      <a:pt x="182" y="525"/>
                    </a:lnTo>
                    <a:lnTo>
                      <a:pt x="194" y="506"/>
                    </a:lnTo>
                    <a:lnTo>
                      <a:pt x="204" y="487"/>
                    </a:lnTo>
                    <a:lnTo>
                      <a:pt x="213" y="468"/>
                    </a:lnTo>
                    <a:lnTo>
                      <a:pt x="225" y="449"/>
                    </a:lnTo>
                    <a:lnTo>
                      <a:pt x="237" y="430"/>
                    </a:lnTo>
                    <a:lnTo>
                      <a:pt x="246" y="413"/>
                    </a:lnTo>
                    <a:lnTo>
                      <a:pt x="260" y="394"/>
                    </a:lnTo>
                    <a:lnTo>
                      <a:pt x="270" y="375"/>
                    </a:lnTo>
                    <a:lnTo>
                      <a:pt x="284" y="359"/>
                    </a:lnTo>
                    <a:lnTo>
                      <a:pt x="296" y="342"/>
                    </a:lnTo>
                    <a:lnTo>
                      <a:pt x="308" y="323"/>
                    </a:lnTo>
                    <a:lnTo>
                      <a:pt x="322" y="304"/>
                    </a:lnTo>
                    <a:lnTo>
                      <a:pt x="334" y="290"/>
                    </a:lnTo>
                    <a:lnTo>
                      <a:pt x="348" y="273"/>
                    </a:lnTo>
                    <a:lnTo>
                      <a:pt x="362" y="256"/>
                    </a:lnTo>
                    <a:lnTo>
                      <a:pt x="376" y="242"/>
                    </a:lnTo>
                    <a:lnTo>
                      <a:pt x="391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6" y="183"/>
                    </a:lnTo>
                    <a:lnTo>
                      <a:pt x="450" y="171"/>
                    </a:lnTo>
                    <a:lnTo>
                      <a:pt x="466" y="159"/>
                    </a:lnTo>
                    <a:lnTo>
                      <a:pt x="483" y="147"/>
                    </a:lnTo>
                    <a:lnTo>
                      <a:pt x="500" y="135"/>
                    </a:lnTo>
                    <a:lnTo>
                      <a:pt x="516" y="123"/>
                    </a:lnTo>
                    <a:lnTo>
                      <a:pt x="533" y="112"/>
                    </a:lnTo>
                    <a:lnTo>
                      <a:pt x="549" y="104"/>
                    </a:lnTo>
                    <a:lnTo>
                      <a:pt x="566" y="93"/>
                    </a:lnTo>
                    <a:lnTo>
                      <a:pt x="582" y="85"/>
                    </a:lnTo>
                    <a:lnTo>
                      <a:pt x="597" y="76"/>
                    </a:lnTo>
                    <a:lnTo>
                      <a:pt x="613" y="69"/>
                    </a:lnTo>
                    <a:lnTo>
                      <a:pt x="630" y="59"/>
                    </a:lnTo>
                    <a:lnTo>
                      <a:pt x="646" y="55"/>
                    </a:lnTo>
                    <a:lnTo>
                      <a:pt x="663" y="47"/>
                    </a:lnTo>
                    <a:lnTo>
                      <a:pt x="677" y="43"/>
                    </a:lnTo>
                    <a:lnTo>
                      <a:pt x="694" y="36"/>
                    </a:lnTo>
                    <a:lnTo>
                      <a:pt x="708" y="31"/>
                    </a:lnTo>
                    <a:lnTo>
                      <a:pt x="722" y="26"/>
                    </a:lnTo>
                    <a:lnTo>
                      <a:pt x="736" y="24"/>
                    </a:lnTo>
                    <a:lnTo>
                      <a:pt x="751" y="19"/>
                    </a:lnTo>
                    <a:lnTo>
                      <a:pt x="767" y="17"/>
                    </a:lnTo>
                    <a:lnTo>
                      <a:pt x="781" y="12"/>
                    </a:lnTo>
                    <a:lnTo>
                      <a:pt x="793" y="9"/>
                    </a:lnTo>
                    <a:lnTo>
                      <a:pt x="807" y="7"/>
                    </a:lnTo>
                    <a:lnTo>
                      <a:pt x="822" y="7"/>
                    </a:lnTo>
                    <a:lnTo>
                      <a:pt x="834" y="2"/>
                    </a:lnTo>
                    <a:lnTo>
                      <a:pt x="848" y="2"/>
                    </a:lnTo>
                    <a:lnTo>
                      <a:pt x="862" y="2"/>
                    </a:lnTo>
                    <a:lnTo>
                      <a:pt x="876" y="2"/>
                    </a:lnTo>
                    <a:lnTo>
                      <a:pt x="888" y="0"/>
                    </a:lnTo>
                    <a:lnTo>
                      <a:pt x="900" y="0"/>
                    </a:lnTo>
                    <a:lnTo>
                      <a:pt x="912" y="2"/>
                    </a:lnTo>
                    <a:lnTo>
                      <a:pt x="924" y="2"/>
                    </a:lnTo>
                    <a:lnTo>
                      <a:pt x="935" y="2"/>
                    </a:lnTo>
                    <a:lnTo>
                      <a:pt x="945" y="5"/>
                    </a:lnTo>
                    <a:lnTo>
                      <a:pt x="957" y="5"/>
                    </a:lnTo>
                    <a:lnTo>
                      <a:pt x="969" y="7"/>
                    </a:lnTo>
                    <a:lnTo>
                      <a:pt x="978" y="9"/>
                    </a:lnTo>
                    <a:lnTo>
                      <a:pt x="987" y="9"/>
                    </a:lnTo>
                    <a:lnTo>
                      <a:pt x="999" y="12"/>
                    </a:lnTo>
                    <a:lnTo>
                      <a:pt x="1009" y="14"/>
                    </a:lnTo>
                    <a:lnTo>
                      <a:pt x="1018" y="17"/>
                    </a:lnTo>
                    <a:lnTo>
                      <a:pt x="1028" y="21"/>
                    </a:lnTo>
                    <a:lnTo>
                      <a:pt x="1037" y="24"/>
                    </a:lnTo>
                    <a:lnTo>
                      <a:pt x="1047" y="26"/>
                    </a:lnTo>
                    <a:lnTo>
                      <a:pt x="1054" y="28"/>
                    </a:lnTo>
                    <a:lnTo>
                      <a:pt x="1063" y="31"/>
                    </a:lnTo>
                    <a:lnTo>
                      <a:pt x="1070" y="36"/>
                    </a:lnTo>
                    <a:lnTo>
                      <a:pt x="1077" y="38"/>
                    </a:lnTo>
                    <a:lnTo>
                      <a:pt x="1085" y="43"/>
                    </a:lnTo>
                    <a:lnTo>
                      <a:pt x="1092" y="45"/>
                    </a:lnTo>
                    <a:lnTo>
                      <a:pt x="1099" y="50"/>
                    </a:lnTo>
                    <a:lnTo>
                      <a:pt x="1106" y="55"/>
                    </a:lnTo>
                    <a:lnTo>
                      <a:pt x="1111" y="57"/>
                    </a:lnTo>
                    <a:lnTo>
                      <a:pt x="1118" y="59"/>
                    </a:lnTo>
                    <a:lnTo>
                      <a:pt x="1122" y="64"/>
                    </a:lnTo>
                    <a:lnTo>
                      <a:pt x="1127" y="69"/>
                    </a:lnTo>
                    <a:lnTo>
                      <a:pt x="1132" y="71"/>
                    </a:lnTo>
                    <a:lnTo>
                      <a:pt x="1134" y="76"/>
                    </a:lnTo>
                    <a:lnTo>
                      <a:pt x="1139" y="81"/>
                    </a:lnTo>
                    <a:lnTo>
                      <a:pt x="1144" y="83"/>
                    </a:lnTo>
                    <a:lnTo>
                      <a:pt x="1151" y="93"/>
                    </a:lnTo>
                    <a:lnTo>
                      <a:pt x="1156" y="100"/>
                    </a:lnTo>
                    <a:lnTo>
                      <a:pt x="1158" y="107"/>
                    </a:lnTo>
                    <a:lnTo>
                      <a:pt x="1160" y="114"/>
                    </a:lnTo>
                    <a:lnTo>
                      <a:pt x="1160" y="119"/>
                    </a:lnTo>
                    <a:lnTo>
                      <a:pt x="1160" y="123"/>
                    </a:lnTo>
                    <a:lnTo>
                      <a:pt x="1160" y="128"/>
                    </a:lnTo>
                    <a:lnTo>
                      <a:pt x="1160" y="135"/>
                    </a:lnTo>
                    <a:lnTo>
                      <a:pt x="1158" y="140"/>
                    </a:lnTo>
                    <a:lnTo>
                      <a:pt x="1158" y="147"/>
                    </a:lnTo>
                    <a:lnTo>
                      <a:pt x="1156" y="154"/>
                    </a:lnTo>
                    <a:lnTo>
                      <a:pt x="1151" y="164"/>
                    </a:lnTo>
                    <a:lnTo>
                      <a:pt x="1149" y="171"/>
                    </a:lnTo>
                    <a:lnTo>
                      <a:pt x="1144" y="178"/>
                    </a:lnTo>
                    <a:lnTo>
                      <a:pt x="1141" y="183"/>
                    </a:lnTo>
                    <a:lnTo>
                      <a:pt x="1139" y="188"/>
                    </a:lnTo>
                    <a:lnTo>
                      <a:pt x="1137" y="192"/>
                    </a:lnTo>
                    <a:lnTo>
                      <a:pt x="1134" y="197"/>
                    </a:lnTo>
                    <a:lnTo>
                      <a:pt x="1132" y="202"/>
                    </a:lnTo>
                    <a:lnTo>
                      <a:pt x="1130" y="207"/>
                    </a:lnTo>
                    <a:lnTo>
                      <a:pt x="1130" y="211"/>
                    </a:lnTo>
                    <a:lnTo>
                      <a:pt x="1125" y="218"/>
                    </a:lnTo>
                    <a:lnTo>
                      <a:pt x="1122" y="223"/>
                    </a:lnTo>
                    <a:lnTo>
                      <a:pt x="1118" y="228"/>
                    </a:lnTo>
                    <a:lnTo>
                      <a:pt x="1115" y="235"/>
                    </a:lnTo>
                    <a:lnTo>
                      <a:pt x="1113" y="240"/>
                    </a:lnTo>
                    <a:lnTo>
                      <a:pt x="1108" y="245"/>
                    </a:lnTo>
                    <a:lnTo>
                      <a:pt x="1104" y="249"/>
                    </a:lnTo>
                    <a:lnTo>
                      <a:pt x="1101" y="256"/>
                    </a:lnTo>
                    <a:lnTo>
                      <a:pt x="1096" y="261"/>
                    </a:lnTo>
                    <a:lnTo>
                      <a:pt x="1092" y="268"/>
                    </a:lnTo>
                    <a:lnTo>
                      <a:pt x="1087" y="275"/>
                    </a:lnTo>
                    <a:lnTo>
                      <a:pt x="1082" y="280"/>
                    </a:lnTo>
                    <a:lnTo>
                      <a:pt x="1077" y="287"/>
                    </a:lnTo>
                    <a:lnTo>
                      <a:pt x="1073" y="292"/>
                    </a:lnTo>
                    <a:lnTo>
                      <a:pt x="1068" y="299"/>
                    </a:lnTo>
                    <a:lnTo>
                      <a:pt x="1063" y="306"/>
                    </a:lnTo>
                    <a:lnTo>
                      <a:pt x="1056" y="313"/>
                    </a:lnTo>
                    <a:lnTo>
                      <a:pt x="1051" y="318"/>
                    </a:lnTo>
                    <a:lnTo>
                      <a:pt x="1047" y="325"/>
                    </a:lnTo>
                    <a:lnTo>
                      <a:pt x="1040" y="332"/>
                    </a:lnTo>
                    <a:lnTo>
                      <a:pt x="1035" y="342"/>
                    </a:lnTo>
                    <a:lnTo>
                      <a:pt x="1028" y="347"/>
                    </a:lnTo>
                    <a:lnTo>
                      <a:pt x="1021" y="354"/>
                    </a:lnTo>
                    <a:lnTo>
                      <a:pt x="1014" y="361"/>
                    </a:lnTo>
                    <a:lnTo>
                      <a:pt x="1009" y="368"/>
                    </a:lnTo>
                    <a:lnTo>
                      <a:pt x="1002" y="375"/>
                    </a:lnTo>
                    <a:lnTo>
                      <a:pt x="995" y="385"/>
                    </a:lnTo>
                    <a:lnTo>
                      <a:pt x="985" y="392"/>
                    </a:lnTo>
                    <a:lnTo>
                      <a:pt x="980" y="399"/>
                    </a:lnTo>
                    <a:lnTo>
                      <a:pt x="971" y="406"/>
                    </a:lnTo>
                    <a:lnTo>
                      <a:pt x="964" y="413"/>
                    </a:lnTo>
                    <a:lnTo>
                      <a:pt x="957" y="423"/>
                    </a:lnTo>
                    <a:lnTo>
                      <a:pt x="950" y="430"/>
                    </a:lnTo>
                    <a:lnTo>
                      <a:pt x="940" y="437"/>
                    </a:lnTo>
                    <a:lnTo>
                      <a:pt x="931" y="444"/>
                    </a:lnTo>
                    <a:lnTo>
                      <a:pt x="924" y="454"/>
                    </a:lnTo>
                    <a:lnTo>
                      <a:pt x="914" y="463"/>
                    </a:lnTo>
                    <a:lnTo>
                      <a:pt x="912" y="456"/>
                    </a:lnTo>
                    <a:lnTo>
                      <a:pt x="907" y="451"/>
                    </a:lnTo>
                    <a:lnTo>
                      <a:pt x="902" y="446"/>
                    </a:lnTo>
                    <a:lnTo>
                      <a:pt x="900" y="442"/>
                    </a:lnTo>
                    <a:lnTo>
                      <a:pt x="895" y="437"/>
                    </a:lnTo>
                    <a:lnTo>
                      <a:pt x="890" y="430"/>
                    </a:lnTo>
                    <a:lnTo>
                      <a:pt x="886" y="425"/>
                    </a:lnTo>
                    <a:lnTo>
                      <a:pt x="883" y="418"/>
                    </a:lnTo>
                    <a:lnTo>
                      <a:pt x="876" y="413"/>
                    </a:lnTo>
                    <a:lnTo>
                      <a:pt x="874" y="408"/>
                    </a:lnTo>
                    <a:lnTo>
                      <a:pt x="871" y="401"/>
                    </a:lnTo>
                    <a:lnTo>
                      <a:pt x="867" y="397"/>
                    </a:lnTo>
                    <a:lnTo>
                      <a:pt x="862" y="392"/>
                    </a:lnTo>
                    <a:lnTo>
                      <a:pt x="860" y="387"/>
                    </a:lnTo>
                    <a:lnTo>
                      <a:pt x="857" y="382"/>
                    </a:lnTo>
                    <a:lnTo>
                      <a:pt x="855" y="380"/>
                    </a:lnTo>
                    <a:lnTo>
                      <a:pt x="860" y="378"/>
                    </a:lnTo>
                    <a:lnTo>
                      <a:pt x="862" y="375"/>
                    </a:lnTo>
                    <a:lnTo>
                      <a:pt x="867" y="373"/>
                    </a:lnTo>
                    <a:lnTo>
                      <a:pt x="871" y="373"/>
                    </a:lnTo>
                    <a:lnTo>
                      <a:pt x="874" y="373"/>
                    </a:lnTo>
                    <a:lnTo>
                      <a:pt x="876" y="373"/>
                    </a:lnTo>
                    <a:lnTo>
                      <a:pt x="862" y="328"/>
                    </a:lnTo>
                    <a:lnTo>
                      <a:pt x="855" y="330"/>
                    </a:lnTo>
                    <a:lnTo>
                      <a:pt x="845" y="332"/>
                    </a:lnTo>
                    <a:lnTo>
                      <a:pt x="841" y="332"/>
                    </a:lnTo>
                    <a:lnTo>
                      <a:pt x="834" y="335"/>
                    </a:lnTo>
                    <a:lnTo>
                      <a:pt x="829" y="335"/>
                    </a:lnTo>
                    <a:lnTo>
                      <a:pt x="826" y="340"/>
                    </a:lnTo>
                    <a:lnTo>
                      <a:pt x="819" y="340"/>
                    </a:lnTo>
                    <a:lnTo>
                      <a:pt x="815" y="342"/>
                    </a:lnTo>
                    <a:lnTo>
                      <a:pt x="807" y="344"/>
                    </a:lnTo>
                    <a:lnTo>
                      <a:pt x="803" y="344"/>
                    </a:lnTo>
                    <a:lnTo>
                      <a:pt x="798" y="347"/>
                    </a:lnTo>
                    <a:lnTo>
                      <a:pt x="791" y="349"/>
                    </a:lnTo>
                    <a:lnTo>
                      <a:pt x="786" y="349"/>
                    </a:lnTo>
                    <a:lnTo>
                      <a:pt x="779" y="354"/>
                    </a:lnTo>
                    <a:lnTo>
                      <a:pt x="774" y="354"/>
                    </a:lnTo>
                    <a:lnTo>
                      <a:pt x="767" y="356"/>
                    </a:lnTo>
                    <a:lnTo>
                      <a:pt x="760" y="359"/>
                    </a:lnTo>
                    <a:lnTo>
                      <a:pt x="753" y="361"/>
                    </a:lnTo>
                    <a:lnTo>
                      <a:pt x="748" y="361"/>
                    </a:lnTo>
                    <a:lnTo>
                      <a:pt x="741" y="363"/>
                    </a:lnTo>
                    <a:lnTo>
                      <a:pt x="736" y="366"/>
                    </a:lnTo>
                    <a:lnTo>
                      <a:pt x="729" y="368"/>
                    </a:lnTo>
                    <a:lnTo>
                      <a:pt x="722" y="370"/>
                    </a:lnTo>
                    <a:lnTo>
                      <a:pt x="717" y="370"/>
                    </a:lnTo>
                    <a:lnTo>
                      <a:pt x="710" y="373"/>
                    </a:lnTo>
                    <a:lnTo>
                      <a:pt x="706" y="375"/>
                    </a:lnTo>
                    <a:lnTo>
                      <a:pt x="699" y="378"/>
                    </a:lnTo>
                    <a:lnTo>
                      <a:pt x="691" y="378"/>
                    </a:lnTo>
                    <a:lnTo>
                      <a:pt x="684" y="382"/>
                    </a:lnTo>
                    <a:lnTo>
                      <a:pt x="680" y="385"/>
                    </a:lnTo>
                    <a:lnTo>
                      <a:pt x="672" y="385"/>
                    </a:lnTo>
                    <a:lnTo>
                      <a:pt x="668" y="387"/>
                    </a:lnTo>
                    <a:lnTo>
                      <a:pt x="661" y="387"/>
                    </a:lnTo>
                    <a:lnTo>
                      <a:pt x="656" y="389"/>
                    </a:lnTo>
                    <a:lnTo>
                      <a:pt x="649" y="389"/>
                    </a:lnTo>
                    <a:lnTo>
                      <a:pt x="642" y="394"/>
                    </a:lnTo>
                    <a:lnTo>
                      <a:pt x="637" y="394"/>
                    </a:lnTo>
                    <a:lnTo>
                      <a:pt x="632" y="397"/>
                    </a:lnTo>
                    <a:lnTo>
                      <a:pt x="627" y="397"/>
                    </a:lnTo>
                    <a:lnTo>
                      <a:pt x="623" y="399"/>
                    </a:lnTo>
                    <a:lnTo>
                      <a:pt x="618" y="399"/>
                    </a:lnTo>
                    <a:lnTo>
                      <a:pt x="613" y="401"/>
                    </a:lnTo>
                    <a:lnTo>
                      <a:pt x="609" y="401"/>
                    </a:lnTo>
                    <a:lnTo>
                      <a:pt x="601" y="404"/>
                    </a:lnTo>
                    <a:lnTo>
                      <a:pt x="597" y="404"/>
                    </a:lnTo>
                    <a:lnTo>
                      <a:pt x="594" y="408"/>
                    </a:lnTo>
                    <a:lnTo>
                      <a:pt x="585" y="408"/>
                    </a:lnTo>
                    <a:lnTo>
                      <a:pt x="580" y="411"/>
                    </a:lnTo>
                    <a:lnTo>
                      <a:pt x="573" y="411"/>
                    </a:lnTo>
                    <a:lnTo>
                      <a:pt x="568" y="413"/>
                    </a:lnTo>
                    <a:lnTo>
                      <a:pt x="564" y="413"/>
                    </a:lnTo>
                    <a:lnTo>
                      <a:pt x="564" y="408"/>
                    </a:lnTo>
                    <a:lnTo>
                      <a:pt x="566" y="401"/>
                    </a:lnTo>
                    <a:lnTo>
                      <a:pt x="571" y="397"/>
                    </a:lnTo>
                    <a:lnTo>
                      <a:pt x="575" y="389"/>
                    </a:lnTo>
                    <a:lnTo>
                      <a:pt x="580" y="382"/>
                    </a:lnTo>
                    <a:lnTo>
                      <a:pt x="585" y="373"/>
                    </a:lnTo>
                    <a:lnTo>
                      <a:pt x="587" y="368"/>
                    </a:lnTo>
                    <a:lnTo>
                      <a:pt x="592" y="363"/>
                    </a:lnTo>
                    <a:lnTo>
                      <a:pt x="594" y="359"/>
                    </a:lnTo>
                    <a:lnTo>
                      <a:pt x="599" y="354"/>
                    </a:lnTo>
                    <a:lnTo>
                      <a:pt x="601" y="347"/>
                    </a:lnTo>
                    <a:lnTo>
                      <a:pt x="606" y="342"/>
                    </a:lnTo>
                    <a:lnTo>
                      <a:pt x="609" y="335"/>
                    </a:lnTo>
                    <a:lnTo>
                      <a:pt x="611" y="330"/>
                    </a:lnTo>
                    <a:lnTo>
                      <a:pt x="616" y="325"/>
                    </a:lnTo>
                    <a:lnTo>
                      <a:pt x="618" y="321"/>
                    </a:lnTo>
                    <a:lnTo>
                      <a:pt x="623" y="313"/>
                    </a:lnTo>
                    <a:lnTo>
                      <a:pt x="625" y="309"/>
                    </a:lnTo>
                    <a:lnTo>
                      <a:pt x="627" y="302"/>
                    </a:lnTo>
                    <a:lnTo>
                      <a:pt x="632" y="297"/>
                    </a:lnTo>
                    <a:lnTo>
                      <a:pt x="637" y="290"/>
                    </a:lnTo>
                    <a:lnTo>
                      <a:pt x="639" y="285"/>
                    </a:lnTo>
                    <a:lnTo>
                      <a:pt x="644" y="280"/>
                    </a:lnTo>
                    <a:lnTo>
                      <a:pt x="649" y="273"/>
                    </a:lnTo>
                    <a:lnTo>
                      <a:pt x="651" y="266"/>
                    </a:lnTo>
                    <a:lnTo>
                      <a:pt x="656" y="261"/>
                    </a:lnTo>
                    <a:lnTo>
                      <a:pt x="658" y="256"/>
                    </a:lnTo>
                    <a:lnTo>
                      <a:pt x="663" y="249"/>
                    </a:lnTo>
                    <a:lnTo>
                      <a:pt x="665" y="245"/>
                    </a:lnTo>
                    <a:lnTo>
                      <a:pt x="670" y="237"/>
                    </a:lnTo>
                    <a:lnTo>
                      <a:pt x="672" y="233"/>
                    </a:lnTo>
                    <a:lnTo>
                      <a:pt x="677" y="226"/>
                    </a:lnTo>
                    <a:lnTo>
                      <a:pt x="680" y="221"/>
                    </a:lnTo>
                    <a:lnTo>
                      <a:pt x="684" y="216"/>
                    </a:lnTo>
                    <a:lnTo>
                      <a:pt x="687" y="209"/>
                    </a:lnTo>
                    <a:lnTo>
                      <a:pt x="691" y="204"/>
                    </a:lnTo>
                    <a:lnTo>
                      <a:pt x="694" y="199"/>
                    </a:lnTo>
                    <a:lnTo>
                      <a:pt x="696" y="195"/>
                    </a:lnTo>
                    <a:lnTo>
                      <a:pt x="701" y="190"/>
                    </a:lnTo>
                    <a:lnTo>
                      <a:pt x="703" y="185"/>
                    </a:lnTo>
                    <a:lnTo>
                      <a:pt x="706" y="180"/>
                    </a:lnTo>
                    <a:lnTo>
                      <a:pt x="708" y="178"/>
                    </a:lnTo>
                    <a:lnTo>
                      <a:pt x="715" y="169"/>
                    </a:lnTo>
                    <a:lnTo>
                      <a:pt x="720" y="161"/>
                    </a:lnTo>
                    <a:lnTo>
                      <a:pt x="722" y="154"/>
                    </a:lnTo>
                    <a:lnTo>
                      <a:pt x="725" y="150"/>
                    </a:lnTo>
                    <a:lnTo>
                      <a:pt x="732" y="142"/>
                    </a:lnTo>
                    <a:lnTo>
                      <a:pt x="734" y="140"/>
                    </a:lnTo>
                    <a:lnTo>
                      <a:pt x="689" y="123"/>
                    </a:lnTo>
                    <a:lnTo>
                      <a:pt x="682" y="128"/>
                    </a:lnTo>
                    <a:lnTo>
                      <a:pt x="677" y="135"/>
                    </a:lnTo>
                    <a:lnTo>
                      <a:pt x="675" y="140"/>
                    </a:lnTo>
                    <a:lnTo>
                      <a:pt x="672" y="142"/>
                    </a:lnTo>
                    <a:lnTo>
                      <a:pt x="670" y="147"/>
                    </a:lnTo>
                    <a:lnTo>
                      <a:pt x="668" y="152"/>
                    </a:lnTo>
                    <a:lnTo>
                      <a:pt x="663" y="159"/>
                    </a:lnTo>
                    <a:lnTo>
                      <a:pt x="661" y="161"/>
                    </a:lnTo>
                    <a:lnTo>
                      <a:pt x="656" y="166"/>
                    </a:lnTo>
                    <a:lnTo>
                      <a:pt x="654" y="173"/>
                    </a:lnTo>
                    <a:lnTo>
                      <a:pt x="649" y="178"/>
                    </a:lnTo>
                    <a:lnTo>
                      <a:pt x="646" y="183"/>
                    </a:lnTo>
                    <a:lnTo>
                      <a:pt x="642" y="190"/>
                    </a:lnTo>
                    <a:lnTo>
                      <a:pt x="639" y="195"/>
                    </a:lnTo>
                    <a:lnTo>
                      <a:pt x="635" y="202"/>
                    </a:lnTo>
                    <a:lnTo>
                      <a:pt x="632" y="209"/>
                    </a:lnTo>
                    <a:lnTo>
                      <a:pt x="627" y="214"/>
                    </a:lnTo>
                    <a:lnTo>
                      <a:pt x="623" y="221"/>
                    </a:lnTo>
                    <a:lnTo>
                      <a:pt x="620" y="226"/>
                    </a:lnTo>
                    <a:lnTo>
                      <a:pt x="616" y="235"/>
                    </a:lnTo>
                    <a:lnTo>
                      <a:pt x="611" y="240"/>
                    </a:lnTo>
                    <a:lnTo>
                      <a:pt x="609" y="247"/>
                    </a:lnTo>
                    <a:lnTo>
                      <a:pt x="601" y="254"/>
                    </a:lnTo>
                    <a:lnTo>
                      <a:pt x="599" y="261"/>
                    </a:lnTo>
                    <a:lnTo>
                      <a:pt x="594" y="266"/>
                    </a:lnTo>
                    <a:lnTo>
                      <a:pt x="592" y="275"/>
                    </a:lnTo>
                    <a:lnTo>
                      <a:pt x="587" y="283"/>
                    </a:lnTo>
                    <a:lnTo>
                      <a:pt x="582" y="290"/>
                    </a:lnTo>
                    <a:lnTo>
                      <a:pt x="580" y="294"/>
                    </a:lnTo>
                    <a:lnTo>
                      <a:pt x="575" y="304"/>
                    </a:lnTo>
                    <a:lnTo>
                      <a:pt x="571" y="311"/>
                    </a:lnTo>
                    <a:lnTo>
                      <a:pt x="566" y="316"/>
                    </a:lnTo>
                    <a:lnTo>
                      <a:pt x="564" y="323"/>
                    </a:lnTo>
                    <a:lnTo>
                      <a:pt x="559" y="330"/>
                    </a:lnTo>
                    <a:lnTo>
                      <a:pt x="554" y="335"/>
                    </a:lnTo>
                    <a:lnTo>
                      <a:pt x="552" y="342"/>
                    </a:lnTo>
                    <a:lnTo>
                      <a:pt x="547" y="349"/>
                    </a:lnTo>
                    <a:lnTo>
                      <a:pt x="545" y="356"/>
                    </a:lnTo>
                    <a:lnTo>
                      <a:pt x="540" y="361"/>
                    </a:lnTo>
                    <a:lnTo>
                      <a:pt x="537" y="366"/>
                    </a:lnTo>
                    <a:lnTo>
                      <a:pt x="533" y="373"/>
                    </a:lnTo>
                    <a:lnTo>
                      <a:pt x="530" y="378"/>
                    </a:lnTo>
                    <a:lnTo>
                      <a:pt x="528" y="385"/>
                    </a:lnTo>
                    <a:lnTo>
                      <a:pt x="526" y="389"/>
                    </a:lnTo>
                    <a:lnTo>
                      <a:pt x="523" y="394"/>
                    </a:lnTo>
                    <a:lnTo>
                      <a:pt x="519" y="399"/>
                    </a:lnTo>
                    <a:lnTo>
                      <a:pt x="514" y="408"/>
                    </a:lnTo>
                    <a:lnTo>
                      <a:pt x="509" y="416"/>
                    </a:lnTo>
                    <a:lnTo>
                      <a:pt x="504" y="423"/>
                    </a:lnTo>
                    <a:lnTo>
                      <a:pt x="502" y="430"/>
                    </a:lnTo>
                    <a:lnTo>
                      <a:pt x="500" y="435"/>
                    </a:lnTo>
                    <a:lnTo>
                      <a:pt x="497" y="439"/>
                    </a:lnTo>
                    <a:lnTo>
                      <a:pt x="497" y="442"/>
                    </a:lnTo>
                    <a:lnTo>
                      <a:pt x="488" y="446"/>
                    </a:lnTo>
                    <a:lnTo>
                      <a:pt x="481" y="456"/>
                    </a:lnTo>
                    <a:lnTo>
                      <a:pt x="474" y="463"/>
                    </a:lnTo>
                    <a:lnTo>
                      <a:pt x="466" y="470"/>
                    </a:lnTo>
                    <a:lnTo>
                      <a:pt x="459" y="477"/>
                    </a:lnTo>
                    <a:lnTo>
                      <a:pt x="450" y="484"/>
                    </a:lnTo>
                    <a:lnTo>
                      <a:pt x="443" y="494"/>
                    </a:lnTo>
                    <a:lnTo>
                      <a:pt x="436" y="501"/>
                    </a:lnTo>
                    <a:lnTo>
                      <a:pt x="426" y="508"/>
                    </a:lnTo>
                    <a:lnTo>
                      <a:pt x="419" y="518"/>
                    </a:lnTo>
                    <a:lnTo>
                      <a:pt x="412" y="527"/>
                    </a:lnTo>
                    <a:lnTo>
                      <a:pt x="402" y="537"/>
                    </a:lnTo>
                    <a:lnTo>
                      <a:pt x="395" y="544"/>
                    </a:lnTo>
                    <a:lnTo>
                      <a:pt x="388" y="553"/>
                    </a:lnTo>
                    <a:lnTo>
                      <a:pt x="379" y="563"/>
                    </a:lnTo>
                    <a:lnTo>
                      <a:pt x="372" y="575"/>
                    </a:lnTo>
                    <a:lnTo>
                      <a:pt x="362" y="582"/>
                    </a:lnTo>
                    <a:lnTo>
                      <a:pt x="355" y="591"/>
                    </a:lnTo>
                    <a:lnTo>
                      <a:pt x="346" y="601"/>
                    </a:lnTo>
                    <a:lnTo>
                      <a:pt x="339" y="610"/>
                    </a:lnTo>
                    <a:lnTo>
                      <a:pt x="329" y="620"/>
                    </a:lnTo>
                    <a:lnTo>
                      <a:pt x="322" y="632"/>
                    </a:lnTo>
                    <a:lnTo>
                      <a:pt x="315" y="639"/>
                    </a:lnTo>
                    <a:lnTo>
                      <a:pt x="308" y="651"/>
                    </a:lnTo>
                    <a:lnTo>
                      <a:pt x="298" y="660"/>
                    </a:lnTo>
                    <a:lnTo>
                      <a:pt x="291" y="667"/>
                    </a:lnTo>
                    <a:lnTo>
                      <a:pt x="284" y="679"/>
                    </a:lnTo>
                    <a:lnTo>
                      <a:pt x="277" y="689"/>
                    </a:lnTo>
                    <a:lnTo>
                      <a:pt x="267" y="698"/>
                    </a:lnTo>
                    <a:lnTo>
                      <a:pt x="263" y="708"/>
                    </a:lnTo>
                    <a:lnTo>
                      <a:pt x="253" y="717"/>
                    </a:lnTo>
                    <a:lnTo>
                      <a:pt x="249" y="727"/>
                    </a:lnTo>
                    <a:lnTo>
                      <a:pt x="239" y="736"/>
                    </a:lnTo>
                    <a:lnTo>
                      <a:pt x="232" y="746"/>
                    </a:lnTo>
                    <a:lnTo>
                      <a:pt x="225" y="755"/>
                    </a:lnTo>
                    <a:lnTo>
                      <a:pt x="220" y="762"/>
                    </a:lnTo>
                    <a:lnTo>
                      <a:pt x="211" y="772"/>
                    </a:lnTo>
                    <a:lnTo>
                      <a:pt x="206" y="781"/>
                    </a:lnTo>
                    <a:lnTo>
                      <a:pt x="199" y="788"/>
                    </a:lnTo>
                    <a:lnTo>
                      <a:pt x="194" y="798"/>
                    </a:lnTo>
                    <a:lnTo>
                      <a:pt x="187" y="805"/>
                    </a:lnTo>
                    <a:lnTo>
                      <a:pt x="180" y="812"/>
                    </a:lnTo>
                    <a:lnTo>
                      <a:pt x="175" y="819"/>
                    </a:lnTo>
                    <a:lnTo>
                      <a:pt x="170" y="829"/>
                    </a:lnTo>
                    <a:lnTo>
                      <a:pt x="166" y="834"/>
                    </a:lnTo>
                    <a:lnTo>
                      <a:pt x="161" y="841"/>
                    </a:lnTo>
                    <a:lnTo>
                      <a:pt x="156" y="850"/>
                    </a:lnTo>
                    <a:lnTo>
                      <a:pt x="151" y="855"/>
                    </a:lnTo>
                    <a:lnTo>
                      <a:pt x="147" y="860"/>
                    </a:lnTo>
                    <a:lnTo>
                      <a:pt x="142" y="867"/>
                    </a:lnTo>
                    <a:lnTo>
                      <a:pt x="137" y="872"/>
                    </a:lnTo>
                    <a:lnTo>
                      <a:pt x="135" y="879"/>
                    </a:lnTo>
                    <a:lnTo>
                      <a:pt x="128" y="886"/>
                    </a:lnTo>
                    <a:lnTo>
                      <a:pt x="123" y="895"/>
                    </a:lnTo>
                    <a:lnTo>
                      <a:pt x="118" y="900"/>
                    </a:lnTo>
                    <a:lnTo>
                      <a:pt x="116" y="905"/>
                    </a:lnTo>
                    <a:lnTo>
                      <a:pt x="114" y="907"/>
                    </a:lnTo>
                    <a:lnTo>
                      <a:pt x="114" y="910"/>
                    </a:lnTo>
                    <a:lnTo>
                      <a:pt x="118" y="912"/>
                    </a:lnTo>
                    <a:lnTo>
                      <a:pt x="125" y="914"/>
                    </a:lnTo>
                    <a:lnTo>
                      <a:pt x="132" y="921"/>
                    </a:lnTo>
                    <a:lnTo>
                      <a:pt x="140" y="924"/>
                    </a:lnTo>
                    <a:lnTo>
                      <a:pt x="144" y="926"/>
                    </a:lnTo>
                    <a:lnTo>
                      <a:pt x="151" y="926"/>
                    </a:lnTo>
                    <a:lnTo>
                      <a:pt x="156" y="924"/>
                    </a:lnTo>
                    <a:lnTo>
                      <a:pt x="161" y="912"/>
                    </a:lnTo>
                    <a:lnTo>
                      <a:pt x="168" y="902"/>
                    </a:lnTo>
                    <a:lnTo>
                      <a:pt x="175" y="893"/>
                    </a:lnTo>
                    <a:lnTo>
                      <a:pt x="182" y="883"/>
                    </a:lnTo>
                    <a:lnTo>
                      <a:pt x="192" y="872"/>
                    </a:lnTo>
                    <a:lnTo>
                      <a:pt x="199" y="862"/>
                    </a:lnTo>
                    <a:lnTo>
                      <a:pt x="206" y="853"/>
                    </a:lnTo>
                    <a:lnTo>
                      <a:pt x="213" y="841"/>
                    </a:lnTo>
                    <a:lnTo>
                      <a:pt x="222" y="831"/>
                    </a:lnTo>
                    <a:lnTo>
                      <a:pt x="230" y="819"/>
                    </a:lnTo>
                    <a:lnTo>
                      <a:pt x="239" y="810"/>
                    </a:lnTo>
                    <a:lnTo>
                      <a:pt x="246" y="800"/>
                    </a:lnTo>
                    <a:lnTo>
                      <a:pt x="256" y="788"/>
                    </a:lnTo>
                    <a:lnTo>
                      <a:pt x="265" y="779"/>
                    </a:lnTo>
                    <a:lnTo>
                      <a:pt x="272" y="769"/>
                    </a:lnTo>
                    <a:lnTo>
                      <a:pt x="282" y="760"/>
                    </a:lnTo>
                    <a:lnTo>
                      <a:pt x="289" y="748"/>
                    </a:lnTo>
                    <a:lnTo>
                      <a:pt x="298" y="739"/>
                    </a:lnTo>
                    <a:lnTo>
                      <a:pt x="308" y="729"/>
                    </a:lnTo>
                    <a:lnTo>
                      <a:pt x="317" y="720"/>
                    </a:lnTo>
                    <a:lnTo>
                      <a:pt x="324" y="708"/>
                    </a:lnTo>
                    <a:lnTo>
                      <a:pt x="334" y="701"/>
                    </a:lnTo>
                    <a:lnTo>
                      <a:pt x="343" y="689"/>
                    </a:lnTo>
                    <a:lnTo>
                      <a:pt x="350" y="682"/>
                    </a:lnTo>
                    <a:lnTo>
                      <a:pt x="360" y="672"/>
                    </a:lnTo>
                    <a:lnTo>
                      <a:pt x="367" y="663"/>
                    </a:lnTo>
                    <a:lnTo>
                      <a:pt x="376" y="653"/>
                    </a:lnTo>
                    <a:lnTo>
                      <a:pt x="386" y="646"/>
                    </a:lnTo>
                    <a:lnTo>
                      <a:pt x="393" y="636"/>
                    </a:lnTo>
                    <a:lnTo>
                      <a:pt x="402" y="627"/>
                    </a:lnTo>
                    <a:lnTo>
                      <a:pt x="412" y="620"/>
                    </a:lnTo>
                    <a:lnTo>
                      <a:pt x="419" y="610"/>
                    </a:lnTo>
                    <a:lnTo>
                      <a:pt x="426" y="603"/>
                    </a:lnTo>
                    <a:lnTo>
                      <a:pt x="433" y="594"/>
                    </a:lnTo>
                    <a:lnTo>
                      <a:pt x="443" y="587"/>
                    </a:lnTo>
                    <a:lnTo>
                      <a:pt x="450" y="579"/>
                    </a:lnTo>
                    <a:lnTo>
                      <a:pt x="457" y="572"/>
                    </a:lnTo>
                    <a:lnTo>
                      <a:pt x="464" y="565"/>
                    </a:lnTo>
                    <a:lnTo>
                      <a:pt x="471" y="556"/>
                    </a:lnTo>
                    <a:lnTo>
                      <a:pt x="478" y="551"/>
                    </a:lnTo>
                    <a:lnTo>
                      <a:pt x="483" y="544"/>
                    </a:lnTo>
                    <a:lnTo>
                      <a:pt x="490" y="537"/>
                    </a:lnTo>
                    <a:lnTo>
                      <a:pt x="497" y="530"/>
                    </a:lnTo>
                    <a:lnTo>
                      <a:pt x="504" y="525"/>
                    </a:lnTo>
                    <a:lnTo>
                      <a:pt x="509" y="520"/>
                    </a:lnTo>
                    <a:lnTo>
                      <a:pt x="516" y="513"/>
                    </a:lnTo>
                    <a:lnTo>
                      <a:pt x="521" y="508"/>
                    </a:lnTo>
                    <a:lnTo>
                      <a:pt x="528" y="506"/>
                    </a:lnTo>
                    <a:lnTo>
                      <a:pt x="530" y="499"/>
                    </a:lnTo>
                    <a:lnTo>
                      <a:pt x="537" y="494"/>
                    </a:lnTo>
                    <a:lnTo>
                      <a:pt x="542" y="492"/>
                    </a:lnTo>
                    <a:lnTo>
                      <a:pt x="545" y="487"/>
                    </a:lnTo>
                    <a:lnTo>
                      <a:pt x="554" y="480"/>
                    </a:lnTo>
                    <a:lnTo>
                      <a:pt x="559" y="475"/>
                    </a:lnTo>
                    <a:lnTo>
                      <a:pt x="566" y="470"/>
                    </a:lnTo>
                    <a:lnTo>
                      <a:pt x="568" y="468"/>
                    </a:lnTo>
                    <a:lnTo>
                      <a:pt x="571" y="465"/>
                    </a:lnTo>
                    <a:lnTo>
                      <a:pt x="575" y="463"/>
                    </a:lnTo>
                    <a:lnTo>
                      <a:pt x="578" y="463"/>
                    </a:lnTo>
                    <a:lnTo>
                      <a:pt x="582" y="461"/>
                    </a:lnTo>
                    <a:lnTo>
                      <a:pt x="587" y="458"/>
                    </a:lnTo>
                    <a:lnTo>
                      <a:pt x="594" y="456"/>
                    </a:lnTo>
                    <a:lnTo>
                      <a:pt x="599" y="456"/>
                    </a:lnTo>
                    <a:lnTo>
                      <a:pt x="609" y="454"/>
                    </a:lnTo>
                    <a:lnTo>
                      <a:pt x="616" y="451"/>
                    </a:lnTo>
                    <a:lnTo>
                      <a:pt x="623" y="449"/>
                    </a:lnTo>
                    <a:lnTo>
                      <a:pt x="632" y="446"/>
                    </a:lnTo>
                    <a:lnTo>
                      <a:pt x="635" y="444"/>
                    </a:lnTo>
                    <a:lnTo>
                      <a:pt x="639" y="444"/>
                    </a:lnTo>
                    <a:lnTo>
                      <a:pt x="646" y="442"/>
                    </a:lnTo>
                    <a:lnTo>
                      <a:pt x="651" y="442"/>
                    </a:lnTo>
                    <a:lnTo>
                      <a:pt x="654" y="439"/>
                    </a:lnTo>
                    <a:lnTo>
                      <a:pt x="658" y="437"/>
                    </a:lnTo>
                    <a:lnTo>
                      <a:pt x="663" y="437"/>
                    </a:lnTo>
                    <a:lnTo>
                      <a:pt x="668" y="435"/>
                    </a:lnTo>
                    <a:lnTo>
                      <a:pt x="675" y="432"/>
                    </a:lnTo>
                    <a:lnTo>
                      <a:pt x="680" y="432"/>
                    </a:lnTo>
                    <a:lnTo>
                      <a:pt x="684" y="430"/>
                    </a:lnTo>
                    <a:lnTo>
                      <a:pt x="689" y="430"/>
                    </a:lnTo>
                    <a:lnTo>
                      <a:pt x="694" y="427"/>
                    </a:lnTo>
                    <a:lnTo>
                      <a:pt x="699" y="425"/>
                    </a:lnTo>
                    <a:lnTo>
                      <a:pt x="703" y="423"/>
                    </a:lnTo>
                    <a:lnTo>
                      <a:pt x="708" y="423"/>
                    </a:lnTo>
                    <a:lnTo>
                      <a:pt x="715" y="420"/>
                    </a:lnTo>
                    <a:lnTo>
                      <a:pt x="720" y="418"/>
                    </a:lnTo>
                    <a:lnTo>
                      <a:pt x="725" y="418"/>
                    </a:lnTo>
                    <a:lnTo>
                      <a:pt x="729" y="416"/>
                    </a:lnTo>
                    <a:lnTo>
                      <a:pt x="734" y="413"/>
                    </a:lnTo>
                    <a:lnTo>
                      <a:pt x="739" y="413"/>
                    </a:lnTo>
                    <a:lnTo>
                      <a:pt x="746" y="411"/>
                    </a:lnTo>
                    <a:lnTo>
                      <a:pt x="751" y="411"/>
                    </a:lnTo>
                    <a:lnTo>
                      <a:pt x="755" y="408"/>
                    </a:lnTo>
                    <a:lnTo>
                      <a:pt x="760" y="408"/>
                    </a:lnTo>
                    <a:lnTo>
                      <a:pt x="765" y="404"/>
                    </a:lnTo>
                    <a:lnTo>
                      <a:pt x="772" y="404"/>
                    </a:lnTo>
                    <a:lnTo>
                      <a:pt x="774" y="401"/>
                    </a:lnTo>
                    <a:lnTo>
                      <a:pt x="779" y="401"/>
                    </a:lnTo>
                    <a:lnTo>
                      <a:pt x="784" y="399"/>
                    </a:lnTo>
                    <a:lnTo>
                      <a:pt x="789" y="399"/>
                    </a:lnTo>
                    <a:lnTo>
                      <a:pt x="793" y="397"/>
                    </a:lnTo>
                    <a:lnTo>
                      <a:pt x="800" y="394"/>
                    </a:lnTo>
                    <a:lnTo>
                      <a:pt x="803" y="394"/>
                    </a:lnTo>
                    <a:lnTo>
                      <a:pt x="807" y="392"/>
                    </a:lnTo>
                    <a:lnTo>
                      <a:pt x="817" y="389"/>
                    </a:lnTo>
                    <a:lnTo>
                      <a:pt x="826" y="387"/>
                    </a:lnTo>
                    <a:lnTo>
                      <a:pt x="834" y="385"/>
                    </a:lnTo>
                    <a:lnTo>
                      <a:pt x="841" y="385"/>
                    </a:lnTo>
                    <a:lnTo>
                      <a:pt x="843" y="387"/>
                    </a:lnTo>
                    <a:lnTo>
                      <a:pt x="848" y="392"/>
                    </a:lnTo>
                    <a:lnTo>
                      <a:pt x="850" y="397"/>
                    </a:lnTo>
                    <a:lnTo>
                      <a:pt x="855" y="401"/>
                    </a:lnTo>
                    <a:lnTo>
                      <a:pt x="860" y="408"/>
                    </a:lnTo>
                    <a:lnTo>
                      <a:pt x="862" y="413"/>
                    </a:lnTo>
                    <a:lnTo>
                      <a:pt x="869" y="418"/>
                    </a:lnTo>
                    <a:lnTo>
                      <a:pt x="874" y="427"/>
                    </a:lnTo>
                    <a:lnTo>
                      <a:pt x="876" y="432"/>
                    </a:lnTo>
                    <a:lnTo>
                      <a:pt x="883" y="437"/>
                    </a:lnTo>
                    <a:lnTo>
                      <a:pt x="886" y="444"/>
                    </a:lnTo>
                    <a:lnTo>
                      <a:pt x="890" y="451"/>
                    </a:lnTo>
                    <a:lnTo>
                      <a:pt x="895" y="456"/>
                    </a:lnTo>
                    <a:lnTo>
                      <a:pt x="897" y="461"/>
                    </a:lnTo>
                    <a:lnTo>
                      <a:pt x="902" y="465"/>
                    </a:lnTo>
                    <a:lnTo>
                      <a:pt x="905" y="470"/>
                    </a:lnTo>
                    <a:lnTo>
                      <a:pt x="900" y="473"/>
                    </a:lnTo>
                    <a:lnTo>
                      <a:pt x="895" y="477"/>
                    </a:lnTo>
                    <a:lnTo>
                      <a:pt x="890" y="480"/>
                    </a:lnTo>
                    <a:lnTo>
                      <a:pt x="886" y="484"/>
                    </a:lnTo>
                    <a:lnTo>
                      <a:pt x="881" y="487"/>
                    </a:lnTo>
                    <a:lnTo>
                      <a:pt x="876" y="494"/>
                    </a:lnTo>
                    <a:lnTo>
                      <a:pt x="871" y="496"/>
                    </a:lnTo>
                    <a:lnTo>
                      <a:pt x="867" y="501"/>
                    </a:lnTo>
                    <a:lnTo>
                      <a:pt x="860" y="506"/>
                    </a:lnTo>
                    <a:lnTo>
                      <a:pt x="855" y="511"/>
                    </a:lnTo>
                    <a:lnTo>
                      <a:pt x="848" y="513"/>
                    </a:lnTo>
                    <a:lnTo>
                      <a:pt x="843" y="520"/>
                    </a:lnTo>
                    <a:lnTo>
                      <a:pt x="836" y="522"/>
                    </a:lnTo>
                    <a:lnTo>
                      <a:pt x="831" y="527"/>
                    </a:lnTo>
                    <a:lnTo>
                      <a:pt x="826" y="532"/>
                    </a:lnTo>
                    <a:lnTo>
                      <a:pt x="822" y="537"/>
                    </a:lnTo>
                    <a:lnTo>
                      <a:pt x="817" y="539"/>
                    </a:lnTo>
                    <a:lnTo>
                      <a:pt x="810" y="544"/>
                    </a:lnTo>
                    <a:lnTo>
                      <a:pt x="805" y="549"/>
                    </a:lnTo>
                    <a:lnTo>
                      <a:pt x="800" y="553"/>
                    </a:lnTo>
                    <a:lnTo>
                      <a:pt x="793" y="558"/>
                    </a:lnTo>
                    <a:lnTo>
                      <a:pt x="786" y="563"/>
                    </a:lnTo>
                    <a:lnTo>
                      <a:pt x="781" y="568"/>
                    </a:lnTo>
                    <a:lnTo>
                      <a:pt x="777" y="572"/>
                    </a:lnTo>
                    <a:lnTo>
                      <a:pt x="770" y="577"/>
                    </a:lnTo>
                    <a:lnTo>
                      <a:pt x="762" y="579"/>
                    </a:lnTo>
                    <a:lnTo>
                      <a:pt x="758" y="584"/>
                    </a:lnTo>
                    <a:lnTo>
                      <a:pt x="751" y="589"/>
                    </a:lnTo>
                    <a:lnTo>
                      <a:pt x="744" y="594"/>
                    </a:lnTo>
                    <a:lnTo>
                      <a:pt x="739" y="598"/>
                    </a:lnTo>
                    <a:lnTo>
                      <a:pt x="732" y="603"/>
                    </a:lnTo>
                    <a:lnTo>
                      <a:pt x="725" y="608"/>
                    </a:lnTo>
                    <a:lnTo>
                      <a:pt x="720" y="613"/>
                    </a:lnTo>
                    <a:lnTo>
                      <a:pt x="713" y="617"/>
                    </a:lnTo>
                    <a:lnTo>
                      <a:pt x="706" y="622"/>
                    </a:lnTo>
                    <a:lnTo>
                      <a:pt x="701" y="627"/>
                    </a:lnTo>
                    <a:lnTo>
                      <a:pt x="691" y="632"/>
                    </a:lnTo>
                    <a:lnTo>
                      <a:pt x="684" y="636"/>
                    </a:lnTo>
                    <a:lnTo>
                      <a:pt x="677" y="639"/>
                    </a:lnTo>
                    <a:lnTo>
                      <a:pt x="672" y="646"/>
                    </a:lnTo>
                    <a:lnTo>
                      <a:pt x="665" y="648"/>
                    </a:lnTo>
                    <a:lnTo>
                      <a:pt x="658" y="653"/>
                    </a:lnTo>
                    <a:lnTo>
                      <a:pt x="651" y="658"/>
                    </a:lnTo>
                    <a:lnTo>
                      <a:pt x="644" y="663"/>
                    </a:lnTo>
                    <a:lnTo>
                      <a:pt x="637" y="667"/>
                    </a:lnTo>
                    <a:lnTo>
                      <a:pt x="630" y="672"/>
                    </a:lnTo>
                    <a:lnTo>
                      <a:pt x="623" y="677"/>
                    </a:lnTo>
                    <a:lnTo>
                      <a:pt x="616" y="682"/>
                    </a:lnTo>
                    <a:lnTo>
                      <a:pt x="609" y="686"/>
                    </a:lnTo>
                    <a:lnTo>
                      <a:pt x="599" y="691"/>
                    </a:lnTo>
                    <a:lnTo>
                      <a:pt x="592" y="696"/>
                    </a:lnTo>
                    <a:lnTo>
                      <a:pt x="585" y="701"/>
                    </a:lnTo>
                    <a:lnTo>
                      <a:pt x="578" y="705"/>
                    </a:lnTo>
                    <a:lnTo>
                      <a:pt x="571" y="710"/>
                    </a:lnTo>
                    <a:lnTo>
                      <a:pt x="564" y="715"/>
                    </a:lnTo>
                    <a:lnTo>
                      <a:pt x="554" y="720"/>
                    </a:lnTo>
                    <a:lnTo>
                      <a:pt x="545" y="724"/>
                    </a:lnTo>
                    <a:lnTo>
                      <a:pt x="537" y="729"/>
                    </a:lnTo>
                    <a:lnTo>
                      <a:pt x="530" y="734"/>
                    </a:lnTo>
                    <a:lnTo>
                      <a:pt x="523" y="741"/>
                    </a:lnTo>
                    <a:lnTo>
                      <a:pt x="514" y="743"/>
                    </a:lnTo>
                    <a:lnTo>
                      <a:pt x="507" y="748"/>
                    </a:lnTo>
                    <a:lnTo>
                      <a:pt x="497" y="755"/>
                    </a:lnTo>
                    <a:lnTo>
                      <a:pt x="490" y="760"/>
                    </a:lnTo>
                    <a:lnTo>
                      <a:pt x="488" y="760"/>
                    </a:lnTo>
                    <a:lnTo>
                      <a:pt x="485" y="762"/>
                    </a:lnTo>
                    <a:lnTo>
                      <a:pt x="481" y="765"/>
                    </a:lnTo>
                    <a:lnTo>
                      <a:pt x="474" y="769"/>
                    </a:lnTo>
                    <a:lnTo>
                      <a:pt x="469" y="772"/>
                    </a:lnTo>
                    <a:lnTo>
                      <a:pt x="464" y="774"/>
                    </a:lnTo>
                    <a:lnTo>
                      <a:pt x="459" y="777"/>
                    </a:lnTo>
                    <a:lnTo>
                      <a:pt x="455" y="781"/>
                    </a:lnTo>
                    <a:lnTo>
                      <a:pt x="447" y="786"/>
                    </a:lnTo>
                    <a:lnTo>
                      <a:pt x="443" y="788"/>
                    </a:lnTo>
                    <a:lnTo>
                      <a:pt x="438" y="796"/>
                    </a:lnTo>
                    <a:lnTo>
                      <a:pt x="431" y="800"/>
                    </a:lnTo>
                    <a:lnTo>
                      <a:pt x="426" y="803"/>
                    </a:lnTo>
                    <a:lnTo>
                      <a:pt x="419" y="810"/>
                    </a:lnTo>
                    <a:lnTo>
                      <a:pt x="412" y="815"/>
                    </a:lnTo>
                    <a:lnTo>
                      <a:pt x="402" y="819"/>
                    </a:lnTo>
                    <a:lnTo>
                      <a:pt x="395" y="824"/>
                    </a:lnTo>
                    <a:lnTo>
                      <a:pt x="388" y="829"/>
                    </a:lnTo>
                    <a:lnTo>
                      <a:pt x="379" y="836"/>
                    </a:lnTo>
                    <a:lnTo>
                      <a:pt x="372" y="841"/>
                    </a:lnTo>
                    <a:lnTo>
                      <a:pt x="362" y="845"/>
                    </a:lnTo>
                    <a:lnTo>
                      <a:pt x="355" y="855"/>
                    </a:lnTo>
                    <a:lnTo>
                      <a:pt x="346" y="860"/>
                    </a:lnTo>
                    <a:lnTo>
                      <a:pt x="336" y="867"/>
                    </a:lnTo>
                    <a:lnTo>
                      <a:pt x="329" y="872"/>
                    </a:lnTo>
                    <a:lnTo>
                      <a:pt x="320" y="881"/>
                    </a:lnTo>
                    <a:lnTo>
                      <a:pt x="310" y="886"/>
                    </a:lnTo>
                    <a:lnTo>
                      <a:pt x="303" y="893"/>
                    </a:lnTo>
                    <a:lnTo>
                      <a:pt x="294" y="898"/>
                    </a:lnTo>
                    <a:lnTo>
                      <a:pt x="284" y="905"/>
                    </a:lnTo>
                    <a:lnTo>
                      <a:pt x="275" y="910"/>
                    </a:lnTo>
                    <a:lnTo>
                      <a:pt x="265" y="919"/>
                    </a:lnTo>
                    <a:lnTo>
                      <a:pt x="256" y="924"/>
                    </a:lnTo>
                    <a:lnTo>
                      <a:pt x="249" y="931"/>
                    </a:lnTo>
                    <a:lnTo>
                      <a:pt x="239" y="936"/>
                    </a:lnTo>
                    <a:lnTo>
                      <a:pt x="230" y="943"/>
                    </a:lnTo>
                    <a:lnTo>
                      <a:pt x="220" y="950"/>
                    </a:lnTo>
                    <a:lnTo>
                      <a:pt x="213" y="955"/>
                    </a:lnTo>
                    <a:lnTo>
                      <a:pt x="204" y="962"/>
                    </a:lnTo>
                    <a:lnTo>
                      <a:pt x="196" y="967"/>
                    </a:lnTo>
                    <a:lnTo>
                      <a:pt x="187" y="971"/>
                    </a:lnTo>
                    <a:lnTo>
                      <a:pt x="180" y="978"/>
                    </a:lnTo>
                    <a:lnTo>
                      <a:pt x="170" y="983"/>
                    </a:lnTo>
                    <a:lnTo>
                      <a:pt x="166" y="990"/>
                    </a:lnTo>
                    <a:lnTo>
                      <a:pt x="156" y="995"/>
                    </a:lnTo>
                    <a:lnTo>
                      <a:pt x="149" y="1000"/>
                    </a:lnTo>
                    <a:lnTo>
                      <a:pt x="142" y="1005"/>
                    </a:lnTo>
                    <a:lnTo>
                      <a:pt x="137" y="1009"/>
                    </a:lnTo>
                    <a:lnTo>
                      <a:pt x="130" y="1014"/>
                    </a:lnTo>
                    <a:lnTo>
                      <a:pt x="123" y="1019"/>
                    </a:lnTo>
                    <a:lnTo>
                      <a:pt x="118" y="1024"/>
                    </a:lnTo>
                    <a:lnTo>
                      <a:pt x="114" y="1026"/>
                    </a:lnTo>
                    <a:lnTo>
                      <a:pt x="109" y="1031"/>
                    </a:lnTo>
                    <a:lnTo>
                      <a:pt x="102" y="1035"/>
                    </a:lnTo>
                    <a:lnTo>
                      <a:pt x="99" y="1038"/>
                    </a:lnTo>
                    <a:lnTo>
                      <a:pt x="95" y="1040"/>
                    </a:lnTo>
                    <a:lnTo>
                      <a:pt x="87" y="1045"/>
                    </a:lnTo>
                    <a:lnTo>
                      <a:pt x="85" y="1050"/>
                    </a:lnTo>
                    <a:lnTo>
                      <a:pt x="76" y="1054"/>
                    </a:lnTo>
                    <a:lnTo>
                      <a:pt x="69" y="1059"/>
                    </a:lnTo>
                    <a:lnTo>
                      <a:pt x="59" y="1059"/>
                    </a:lnTo>
                    <a:lnTo>
                      <a:pt x="52" y="1059"/>
                    </a:lnTo>
                    <a:lnTo>
                      <a:pt x="45" y="1054"/>
                    </a:lnTo>
                    <a:lnTo>
                      <a:pt x="35" y="1052"/>
                    </a:lnTo>
                    <a:lnTo>
                      <a:pt x="31" y="1050"/>
                    </a:lnTo>
                    <a:lnTo>
                      <a:pt x="26" y="1047"/>
                    </a:lnTo>
                    <a:lnTo>
                      <a:pt x="19" y="1040"/>
                    </a:lnTo>
                    <a:lnTo>
                      <a:pt x="14" y="1038"/>
                    </a:lnTo>
                    <a:lnTo>
                      <a:pt x="7" y="1033"/>
                    </a:lnTo>
                    <a:lnTo>
                      <a:pt x="5" y="1026"/>
                    </a:lnTo>
                    <a:lnTo>
                      <a:pt x="0" y="1021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422" name="Freeform 21"/>
              <p:cNvSpPr>
                <a:spLocks noChangeAspect="1"/>
              </p:cNvSpPr>
              <p:nvPr/>
            </p:nvSpPr>
            <p:spPr bwMode="auto">
              <a:xfrm>
                <a:off x="2281" y="8977"/>
                <a:ext cx="500" cy="1237"/>
              </a:xfrm>
              <a:custGeom>
                <a:avLst/>
                <a:gdLst>
                  <a:gd name="T0" fmla="*/ 280 w 500"/>
                  <a:gd name="T1" fmla="*/ 1164 h 1237"/>
                  <a:gd name="T2" fmla="*/ 235 w 500"/>
                  <a:gd name="T3" fmla="*/ 1081 h 1237"/>
                  <a:gd name="T4" fmla="*/ 180 w 500"/>
                  <a:gd name="T5" fmla="*/ 964 h 1237"/>
                  <a:gd name="T6" fmla="*/ 119 w 500"/>
                  <a:gd name="T7" fmla="*/ 824 h 1237"/>
                  <a:gd name="T8" fmla="*/ 64 w 500"/>
                  <a:gd name="T9" fmla="*/ 667 h 1237"/>
                  <a:gd name="T10" fmla="*/ 22 w 500"/>
                  <a:gd name="T11" fmla="*/ 504 h 1237"/>
                  <a:gd name="T12" fmla="*/ 3 w 500"/>
                  <a:gd name="T13" fmla="*/ 352 h 1237"/>
                  <a:gd name="T14" fmla="*/ 5 w 500"/>
                  <a:gd name="T15" fmla="*/ 226 h 1237"/>
                  <a:gd name="T16" fmla="*/ 29 w 500"/>
                  <a:gd name="T17" fmla="*/ 131 h 1237"/>
                  <a:gd name="T18" fmla="*/ 69 w 500"/>
                  <a:gd name="T19" fmla="*/ 59 h 1237"/>
                  <a:gd name="T20" fmla="*/ 121 w 500"/>
                  <a:gd name="T21" fmla="*/ 17 h 1237"/>
                  <a:gd name="T22" fmla="*/ 192 w 500"/>
                  <a:gd name="T23" fmla="*/ 0 h 1237"/>
                  <a:gd name="T24" fmla="*/ 268 w 500"/>
                  <a:gd name="T25" fmla="*/ 10 h 1237"/>
                  <a:gd name="T26" fmla="*/ 337 w 500"/>
                  <a:gd name="T27" fmla="*/ 55 h 1237"/>
                  <a:gd name="T28" fmla="*/ 391 w 500"/>
                  <a:gd name="T29" fmla="*/ 128 h 1237"/>
                  <a:gd name="T30" fmla="*/ 436 w 500"/>
                  <a:gd name="T31" fmla="*/ 221 h 1237"/>
                  <a:gd name="T32" fmla="*/ 469 w 500"/>
                  <a:gd name="T33" fmla="*/ 321 h 1237"/>
                  <a:gd name="T34" fmla="*/ 491 w 500"/>
                  <a:gd name="T35" fmla="*/ 418 h 1237"/>
                  <a:gd name="T36" fmla="*/ 500 w 500"/>
                  <a:gd name="T37" fmla="*/ 499 h 1237"/>
                  <a:gd name="T38" fmla="*/ 500 w 500"/>
                  <a:gd name="T39" fmla="*/ 561 h 1237"/>
                  <a:gd name="T40" fmla="*/ 460 w 500"/>
                  <a:gd name="T41" fmla="*/ 596 h 1237"/>
                  <a:gd name="T42" fmla="*/ 419 w 500"/>
                  <a:gd name="T43" fmla="*/ 558 h 1237"/>
                  <a:gd name="T44" fmla="*/ 386 w 500"/>
                  <a:gd name="T45" fmla="*/ 620 h 1237"/>
                  <a:gd name="T46" fmla="*/ 346 w 500"/>
                  <a:gd name="T47" fmla="*/ 677 h 1237"/>
                  <a:gd name="T48" fmla="*/ 299 w 500"/>
                  <a:gd name="T49" fmla="*/ 703 h 1237"/>
                  <a:gd name="T50" fmla="*/ 277 w 500"/>
                  <a:gd name="T51" fmla="*/ 575 h 1237"/>
                  <a:gd name="T52" fmla="*/ 261 w 500"/>
                  <a:gd name="T53" fmla="*/ 458 h 1237"/>
                  <a:gd name="T54" fmla="*/ 249 w 500"/>
                  <a:gd name="T55" fmla="*/ 361 h 1237"/>
                  <a:gd name="T56" fmla="*/ 239 w 500"/>
                  <a:gd name="T57" fmla="*/ 280 h 1237"/>
                  <a:gd name="T58" fmla="*/ 235 w 500"/>
                  <a:gd name="T59" fmla="*/ 228 h 1237"/>
                  <a:gd name="T60" fmla="*/ 187 w 500"/>
                  <a:gd name="T61" fmla="*/ 240 h 1237"/>
                  <a:gd name="T62" fmla="*/ 190 w 500"/>
                  <a:gd name="T63" fmla="*/ 321 h 1237"/>
                  <a:gd name="T64" fmla="*/ 194 w 500"/>
                  <a:gd name="T65" fmla="*/ 378 h 1237"/>
                  <a:gd name="T66" fmla="*/ 199 w 500"/>
                  <a:gd name="T67" fmla="*/ 428 h 1237"/>
                  <a:gd name="T68" fmla="*/ 204 w 500"/>
                  <a:gd name="T69" fmla="*/ 477 h 1237"/>
                  <a:gd name="T70" fmla="*/ 190 w 500"/>
                  <a:gd name="T71" fmla="*/ 487 h 1237"/>
                  <a:gd name="T72" fmla="*/ 131 w 500"/>
                  <a:gd name="T73" fmla="*/ 420 h 1237"/>
                  <a:gd name="T74" fmla="*/ 78 w 500"/>
                  <a:gd name="T75" fmla="*/ 359 h 1237"/>
                  <a:gd name="T76" fmla="*/ 43 w 500"/>
                  <a:gd name="T77" fmla="*/ 371 h 1237"/>
                  <a:gd name="T78" fmla="*/ 97 w 500"/>
                  <a:gd name="T79" fmla="*/ 437 h 1237"/>
                  <a:gd name="T80" fmla="*/ 168 w 500"/>
                  <a:gd name="T81" fmla="*/ 520 h 1237"/>
                  <a:gd name="T82" fmla="*/ 223 w 500"/>
                  <a:gd name="T83" fmla="*/ 580 h 1237"/>
                  <a:gd name="T84" fmla="*/ 239 w 500"/>
                  <a:gd name="T85" fmla="*/ 686 h 1237"/>
                  <a:gd name="T86" fmla="*/ 261 w 500"/>
                  <a:gd name="T87" fmla="*/ 784 h 1237"/>
                  <a:gd name="T88" fmla="*/ 280 w 500"/>
                  <a:gd name="T89" fmla="*/ 872 h 1237"/>
                  <a:gd name="T90" fmla="*/ 296 w 500"/>
                  <a:gd name="T91" fmla="*/ 941 h 1237"/>
                  <a:gd name="T92" fmla="*/ 311 w 500"/>
                  <a:gd name="T93" fmla="*/ 1000 h 1237"/>
                  <a:gd name="T94" fmla="*/ 356 w 500"/>
                  <a:gd name="T95" fmla="*/ 976 h 1237"/>
                  <a:gd name="T96" fmla="*/ 339 w 500"/>
                  <a:gd name="T97" fmla="*/ 907 h 1237"/>
                  <a:gd name="T98" fmla="*/ 325 w 500"/>
                  <a:gd name="T99" fmla="*/ 841 h 1237"/>
                  <a:gd name="T100" fmla="*/ 320 w 500"/>
                  <a:gd name="T101" fmla="*/ 779 h 1237"/>
                  <a:gd name="T102" fmla="*/ 363 w 500"/>
                  <a:gd name="T103" fmla="*/ 722 h 1237"/>
                  <a:gd name="T104" fmla="*/ 403 w 500"/>
                  <a:gd name="T105" fmla="*/ 660 h 1237"/>
                  <a:gd name="T106" fmla="*/ 434 w 500"/>
                  <a:gd name="T107" fmla="*/ 606 h 1237"/>
                  <a:gd name="T108" fmla="*/ 498 w 500"/>
                  <a:gd name="T109" fmla="*/ 625 h 1237"/>
                  <a:gd name="T110" fmla="*/ 488 w 500"/>
                  <a:gd name="T111" fmla="*/ 717 h 1237"/>
                  <a:gd name="T112" fmla="*/ 474 w 500"/>
                  <a:gd name="T113" fmla="*/ 817 h 1237"/>
                  <a:gd name="T114" fmla="*/ 455 w 500"/>
                  <a:gd name="T115" fmla="*/ 917 h 1237"/>
                  <a:gd name="T116" fmla="*/ 431 w 500"/>
                  <a:gd name="T117" fmla="*/ 1014 h 1237"/>
                  <a:gd name="T118" fmla="*/ 408 w 500"/>
                  <a:gd name="T119" fmla="*/ 1102 h 1237"/>
                  <a:gd name="T120" fmla="*/ 379 w 500"/>
                  <a:gd name="T121" fmla="*/ 1173 h 1237"/>
                  <a:gd name="T122" fmla="*/ 356 w 500"/>
                  <a:gd name="T123" fmla="*/ 1226 h 1237"/>
                  <a:gd name="T124" fmla="*/ 306 w 500"/>
                  <a:gd name="T125" fmla="*/ 1209 h 12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0"/>
                  <a:gd name="T190" fmla="*/ 0 h 1237"/>
                  <a:gd name="T191" fmla="*/ 500 w 500"/>
                  <a:gd name="T192" fmla="*/ 1237 h 12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0" h="1237">
                    <a:moveTo>
                      <a:pt x="306" y="1209"/>
                    </a:moveTo>
                    <a:lnTo>
                      <a:pt x="303" y="1207"/>
                    </a:lnTo>
                    <a:lnTo>
                      <a:pt x="301" y="1204"/>
                    </a:lnTo>
                    <a:lnTo>
                      <a:pt x="299" y="1199"/>
                    </a:lnTo>
                    <a:lnTo>
                      <a:pt x="294" y="1192"/>
                    </a:lnTo>
                    <a:lnTo>
                      <a:pt x="292" y="1188"/>
                    </a:lnTo>
                    <a:lnTo>
                      <a:pt x="287" y="1180"/>
                    </a:lnTo>
                    <a:lnTo>
                      <a:pt x="284" y="1176"/>
                    </a:lnTo>
                    <a:lnTo>
                      <a:pt x="282" y="1171"/>
                    </a:lnTo>
                    <a:lnTo>
                      <a:pt x="280" y="1164"/>
                    </a:lnTo>
                    <a:lnTo>
                      <a:pt x="275" y="1159"/>
                    </a:lnTo>
                    <a:lnTo>
                      <a:pt x="273" y="1152"/>
                    </a:lnTo>
                    <a:lnTo>
                      <a:pt x="268" y="1145"/>
                    </a:lnTo>
                    <a:lnTo>
                      <a:pt x="263" y="1135"/>
                    </a:lnTo>
                    <a:lnTo>
                      <a:pt x="258" y="1128"/>
                    </a:lnTo>
                    <a:lnTo>
                      <a:pt x="256" y="1119"/>
                    </a:lnTo>
                    <a:lnTo>
                      <a:pt x="251" y="1109"/>
                    </a:lnTo>
                    <a:lnTo>
                      <a:pt x="244" y="1102"/>
                    </a:lnTo>
                    <a:lnTo>
                      <a:pt x="239" y="1093"/>
                    </a:lnTo>
                    <a:lnTo>
                      <a:pt x="235" y="1081"/>
                    </a:lnTo>
                    <a:lnTo>
                      <a:pt x="230" y="1074"/>
                    </a:lnTo>
                    <a:lnTo>
                      <a:pt x="225" y="1062"/>
                    </a:lnTo>
                    <a:lnTo>
                      <a:pt x="221" y="1050"/>
                    </a:lnTo>
                    <a:lnTo>
                      <a:pt x="213" y="1038"/>
                    </a:lnTo>
                    <a:lnTo>
                      <a:pt x="209" y="1026"/>
                    </a:lnTo>
                    <a:lnTo>
                      <a:pt x="202" y="1014"/>
                    </a:lnTo>
                    <a:lnTo>
                      <a:pt x="197" y="1005"/>
                    </a:lnTo>
                    <a:lnTo>
                      <a:pt x="190" y="990"/>
                    </a:lnTo>
                    <a:lnTo>
                      <a:pt x="185" y="979"/>
                    </a:lnTo>
                    <a:lnTo>
                      <a:pt x="180" y="964"/>
                    </a:lnTo>
                    <a:lnTo>
                      <a:pt x="173" y="952"/>
                    </a:lnTo>
                    <a:lnTo>
                      <a:pt x="168" y="938"/>
                    </a:lnTo>
                    <a:lnTo>
                      <a:pt x="161" y="924"/>
                    </a:lnTo>
                    <a:lnTo>
                      <a:pt x="154" y="910"/>
                    </a:lnTo>
                    <a:lnTo>
                      <a:pt x="149" y="895"/>
                    </a:lnTo>
                    <a:lnTo>
                      <a:pt x="142" y="884"/>
                    </a:lnTo>
                    <a:lnTo>
                      <a:pt x="135" y="869"/>
                    </a:lnTo>
                    <a:lnTo>
                      <a:pt x="131" y="853"/>
                    </a:lnTo>
                    <a:lnTo>
                      <a:pt x="126" y="838"/>
                    </a:lnTo>
                    <a:lnTo>
                      <a:pt x="119" y="824"/>
                    </a:lnTo>
                    <a:lnTo>
                      <a:pt x="114" y="810"/>
                    </a:lnTo>
                    <a:lnTo>
                      <a:pt x="107" y="793"/>
                    </a:lnTo>
                    <a:lnTo>
                      <a:pt x="102" y="779"/>
                    </a:lnTo>
                    <a:lnTo>
                      <a:pt x="97" y="762"/>
                    </a:lnTo>
                    <a:lnTo>
                      <a:pt x="90" y="748"/>
                    </a:lnTo>
                    <a:lnTo>
                      <a:pt x="86" y="732"/>
                    </a:lnTo>
                    <a:lnTo>
                      <a:pt x="78" y="715"/>
                    </a:lnTo>
                    <a:lnTo>
                      <a:pt x="74" y="698"/>
                    </a:lnTo>
                    <a:lnTo>
                      <a:pt x="69" y="682"/>
                    </a:lnTo>
                    <a:lnTo>
                      <a:pt x="64" y="667"/>
                    </a:lnTo>
                    <a:lnTo>
                      <a:pt x="59" y="651"/>
                    </a:lnTo>
                    <a:lnTo>
                      <a:pt x="55" y="634"/>
                    </a:lnTo>
                    <a:lnTo>
                      <a:pt x="50" y="620"/>
                    </a:lnTo>
                    <a:lnTo>
                      <a:pt x="45" y="603"/>
                    </a:lnTo>
                    <a:lnTo>
                      <a:pt x="41" y="587"/>
                    </a:lnTo>
                    <a:lnTo>
                      <a:pt x="36" y="570"/>
                    </a:lnTo>
                    <a:lnTo>
                      <a:pt x="33" y="553"/>
                    </a:lnTo>
                    <a:lnTo>
                      <a:pt x="29" y="537"/>
                    </a:lnTo>
                    <a:lnTo>
                      <a:pt x="24" y="520"/>
                    </a:lnTo>
                    <a:lnTo>
                      <a:pt x="22" y="504"/>
                    </a:lnTo>
                    <a:lnTo>
                      <a:pt x="19" y="489"/>
                    </a:lnTo>
                    <a:lnTo>
                      <a:pt x="17" y="473"/>
                    </a:lnTo>
                    <a:lnTo>
                      <a:pt x="14" y="456"/>
                    </a:lnTo>
                    <a:lnTo>
                      <a:pt x="12" y="439"/>
                    </a:lnTo>
                    <a:lnTo>
                      <a:pt x="10" y="425"/>
                    </a:lnTo>
                    <a:lnTo>
                      <a:pt x="7" y="411"/>
                    </a:lnTo>
                    <a:lnTo>
                      <a:pt x="5" y="394"/>
                    </a:lnTo>
                    <a:lnTo>
                      <a:pt x="5" y="380"/>
                    </a:lnTo>
                    <a:lnTo>
                      <a:pt x="3" y="368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0" y="323"/>
                    </a:lnTo>
                    <a:lnTo>
                      <a:pt x="0" y="311"/>
                    </a:lnTo>
                    <a:lnTo>
                      <a:pt x="0" y="299"/>
                    </a:lnTo>
                    <a:lnTo>
                      <a:pt x="0" y="287"/>
                    </a:lnTo>
                    <a:lnTo>
                      <a:pt x="3" y="273"/>
                    </a:lnTo>
                    <a:lnTo>
                      <a:pt x="3" y="264"/>
                    </a:lnTo>
                    <a:lnTo>
                      <a:pt x="3" y="249"/>
                    </a:lnTo>
                    <a:lnTo>
                      <a:pt x="3" y="238"/>
                    </a:lnTo>
                    <a:lnTo>
                      <a:pt x="5" y="226"/>
                    </a:lnTo>
                    <a:lnTo>
                      <a:pt x="5" y="216"/>
                    </a:lnTo>
                    <a:lnTo>
                      <a:pt x="7" y="207"/>
                    </a:lnTo>
                    <a:lnTo>
                      <a:pt x="7" y="195"/>
                    </a:lnTo>
                    <a:lnTo>
                      <a:pt x="10" y="185"/>
                    </a:lnTo>
                    <a:lnTo>
                      <a:pt x="14" y="176"/>
                    </a:lnTo>
                    <a:lnTo>
                      <a:pt x="17" y="166"/>
                    </a:lnTo>
                    <a:lnTo>
                      <a:pt x="19" y="157"/>
                    </a:lnTo>
                    <a:lnTo>
                      <a:pt x="22" y="147"/>
                    </a:lnTo>
                    <a:lnTo>
                      <a:pt x="24" y="138"/>
                    </a:lnTo>
                    <a:lnTo>
                      <a:pt x="29" y="131"/>
                    </a:lnTo>
                    <a:lnTo>
                      <a:pt x="31" y="124"/>
                    </a:lnTo>
                    <a:lnTo>
                      <a:pt x="33" y="114"/>
                    </a:lnTo>
                    <a:lnTo>
                      <a:pt x="38" y="109"/>
                    </a:lnTo>
                    <a:lnTo>
                      <a:pt x="41" y="100"/>
                    </a:lnTo>
                    <a:lnTo>
                      <a:pt x="45" y="93"/>
                    </a:lnTo>
                    <a:lnTo>
                      <a:pt x="48" y="86"/>
                    </a:lnTo>
                    <a:lnTo>
                      <a:pt x="52" y="78"/>
                    </a:lnTo>
                    <a:lnTo>
                      <a:pt x="59" y="71"/>
                    </a:lnTo>
                    <a:lnTo>
                      <a:pt x="62" y="67"/>
                    </a:lnTo>
                    <a:lnTo>
                      <a:pt x="69" y="59"/>
                    </a:lnTo>
                    <a:lnTo>
                      <a:pt x="74" y="55"/>
                    </a:lnTo>
                    <a:lnTo>
                      <a:pt x="76" y="50"/>
                    </a:lnTo>
                    <a:lnTo>
                      <a:pt x="83" y="45"/>
                    </a:lnTo>
                    <a:lnTo>
                      <a:pt x="88" y="40"/>
                    </a:lnTo>
                    <a:lnTo>
                      <a:pt x="93" y="36"/>
                    </a:lnTo>
                    <a:lnTo>
                      <a:pt x="100" y="31"/>
                    </a:lnTo>
                    <a:lnTo>
                      <a:pt x="104" y="26"/>
                    </a:lnTo>
                    <a:lnTo>
                      <a:pt x="112" y="24"/>
                    </a:lnTo>
                    <a:lnTo>
                      <a:pt x="116" y="21"/>
                    </a:lnTo>
                    <a:lnTo>
                      <a:pt x="121" y="17"/>
                    </a:lnTo>
                    <a:lnTo>
                      <a:pt x="128" y="14"/>
                    </a:lnTo>
                    <a:lnTo>
                      <a:pt x="135" y="12"/>
                    </a:lnTo>
                    <a:lnTo>
                      <a:pt x="142" y="10"/>
                    </a:lnTo>
                    <a:lnTo>
                      <a:pt x="147" y="5"/>
                    </a:lnTo>
                    <a:lnTo>
                      <a:pt x="154" y="5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3" y="0"/>
                    </a:lnTo>
                    <a:lnTo>
                      <a:pt x="230" y="2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4" y="5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5" y="12"/>
                    </a:lnTo>
                    <a:lnTo>
                      <a:pt x="282" y="14"/>
                    </a:lnTo>
                    <a:lnTo>
                      <a:pt x="292" y="19"/>
                    </a:lnTo>
                    <a:lnTo>
                      <a:pt x="296" y="24"/>
                    </a:lnTo>
                    <a:lnTo>
                      <a:pt x="303" y="29"/>
                    </a:lnTo>
                    <a:lnTo>
                      <a:pt x="311" y="33"/>
                    </a:lnTo>
                    <a:lnTo>
                      <a:pt x="318" y="38"/>
                    </a:lnTo>
                    <a:lnTo>
                      <a:pt x="322" y="43"/>
                    </a:lnTo>
                    <a:lnTo>
                      <a:pt x="329" y="50"/>
                    </a:lnTo>
                    <a:lnTo>
                      <a:pt x="337" y="55"/>
                    </a:lnTo>
                    <a:lnTo>
                      <a:pt x="341" y="62"/>
                    </a:lnTo>
                    <a:lnTo>
                      <a:pt x="348" y="69"/>
                    </a:lnTo>
                    <a:lnTo>
                      <a:pt x="353" y="74"/>
                    </a:lnTo>
                    <a:lnTo>
                      <a:pt x="360" y="83"/>
                    </a:lnTo>
                    <a:lnTo>
                      <a:pt x="365" y="90"/>
                    </a:lnTo>
                    <a:lnTo>
                      <a:pt x="372" y="97"/>
                    </a:lnTo>
                    <a:lnTo>
                      <a:pt x="377" y="105"/>
                    </a:lnTo>
                    <a:lnTo>
                      <a:pt x="382" y="114"/>
                    </a:lnTo>
                    <a:lnTo>
                      <a:pt x="386" y="121"/>
                    </a:lnTo>
                    <a:lnTo>
                      <a:pt x="391" y="128"/>
                    </a:lnTo>
                    <a:lnTo>
                      <a:pt x="396" y="138"/>
                    </a:lnTo>
                    <a:lnTo>
                      <a:pt x="403" y="147"/>
                    </a:lnTo>
                    <a:lnTo>
                      <a:pt x="408" y="157"/>
                    </a:lnTo>
                    <a:lnTo>
                      <a:pt x="410" y="164"/>
                    </a:lnTo>
                    <a:lnTo>
                      <a:pt x="415" y="176"/>
                    </a:lnTo>
                    <a:lnTo>
                      <a:pt x="419" y="183"/>
                    </a:lnTo>
                    <a:lnTo>
                      <a:pt x="424" y="195"/>
                    </a:lnTo>
                    <a:lnTo>
                      <a:pt x="429" y="202"/>
                    </a:lnTo>
                    <a:lnTo>
                      <a:pt x="431" y="211"/>
                    </a:lnTo>
                    <a:lnTo>
                      <a:pt x="436" y="221"/>
                    </a:lnTo>
                    <a:lnTo>
                      <a:pt x="438" y="233"/>
                    </a:lnTo>
                    <a:lnTo>
                      <a:pt x="443" y="240"/>
                    </a:lnTo>
                    <a:lnTo>
                      <a:pt x="448" y="252"/>
                    </a:lnTo>
                    <a:lnTo>
                      <a:pt x="450" y="261"/>
                    </a:lnTo>
                    <a:lnTo>
                      <a:pt x="455" y="273"/>
                    </a:lnTo>
                    <a:lnTo>
                      <a:pt x="457" y="280"/>
                    </a:lnTo>
                    <a:lnTo>
                      <a:pt x="460" y="292"/>
                    </a:lnTo>
                    <a:lnTo>
                      <a:pt x="462" y="302"/>
                    </a:lnTo>
                    <a:lnTo>
                      <a:pt x="467" y="311"/>
                    </a:lnTo>
                    <a:lnTo>
                      <a:pt x="469" y="321"/>
                    </a:lnTo>
                    <a:lnTo>
                      <a:pt x="472" y="333"/>
                    </a:lnTo>
                    <a:lnTo>
                      <a:pt x="474" y="342"/>
                    </a:lnTo>
                    <a:lnTo>
                      <a:pt x="476" y="352"/>
                    </a:lnTo>
                    <a:lnTo>
                      <a:pt x="479" y="361"/>
                    </a:lnTo>
                    <a:lnTo>
                      <a:pt x="479" y="371"/>
                    </a:lnTo>
                    <a:lnTo>
                      <a:pt x="483" y="380"/>
                    </a:lnTo>
                    <a:lnTo>
                      <a:pt x="486" y="390"/>
                    </a:lnTo>
                    <a:lnTo>
                      <a:pt x="486" y="399"/>
                    </a:lnTo>
                    <a:lnTo>
                      <a:pt x="488" y="409"/>
                    </a:lnTo>
                    <a:lnTo>
                      <a:pt x="491" y="418"/>
                    </a:lnTo>
                    <a:lnTo>
                      <a:pt x="493" y="428"/>
                    </a:lnTo>
                    <a:lnTo>
                      <a:pt x="493" y="437"/>
                    </a:lnTo>
                    <a:lnTo>
                      <a:pt x="493" y="444"/>
                    </a:lnTo>
                    <a:lnTo>
                      <a:pt x="495" y="454"/>
                    </a:lnTo>
                    <a:lnTo>
                      <a:pt x="498" y="461"/>
                    </a:lnTo>
                    <a:lnTo>
                      <a:pt x="498" y="470"/>
                    </a:lnTo>
                    <a:lnTo>
                      <a:pt x="498" y="477"/>
                    </a:lnTo>
                    <a:lnTo>
                      <a:pt x="500" y="485"/>
                    </a:lnTo>
                    <a:lnTo>
                      <a:pt x="500" y="494"/>
                    </a:lnTo>
                    <a:lnTo>
                      <a:pt x="500" y="499"/>
                    </a:lnTo>
                    <a:lnTo>
                      <a:pt x="500" y="504"/>
                    </a:lnTo>
                    <a:lnTo>
                      <a:pt x="500" y="511"/>
                    </a:lnTo>
                    <a:lnTo>
                      <a:pt x="500" y="515"/>
                    </a:lnTo>
                    <a:lnTo>
                      <a:pt x="500" y="523"/>
                    </a:lnTo>
                    <a:lnTo>
                      <a:pt x="500" y="527"/>
                    </a:lnTo>
                    <a:lnTo>
                      <a:pt x="500" y="534"/>
                    </a:lnTo>
                    <a:lnTo>
                      <a:pt x="500" y="542"/>
                    </a:lnTo>
                    <a:lnTo>
                      <a:pt x="500" y="549"/>
                    </a:lnTo>
                    <a:lnTo>
                      <a:pt x="500" y="553"/>
                    </a:lnTo>
                    <a:lnTo>
                      <a:pt x="500" y="561"/>
                    </a:lnTo>
                    <a:lnTo>
                      <a:pt x="500" y="568"/>
                    </a:lnTo>
                    <a:lnTo>
                      <a:pt x="500" y="577"/>
                    </a:lnTo>
                    <a:lnTo>
                      <a:pt x="500" y="584"/>
                    </a:lnTo>
                    <a:lnTo>
                      <a:pt x="500" y="591"/>
                    </a:lnTo>
                    <a:lnTo>
                      <a:pt x="500" y="599"/>
                    </a:lnTo>
                    <a:lnTo>
                      <a:pt x="491" y="599"/>
                    </a:lnTo>
                    <a:lnTo>
                      <a:pt x="483" y="599"/>
                    </a:lnTo>
                    <a:lnTo>
                      <a:pt x="476" y="596"/>
                    </a:lnTo>
                    <a:lnTo>
                      <a:pt x="469" y="596"/>
                    </a:lnTo>
                    <a:lnTo>
                      <a:pt x="460" y="596"/>
                    </a:lnTo>
                    <a:lnTo>
                      <a:pt x="453" y="596"/>
                    </a:lnTo>
                    <a:lnTo>
                      <a:pt x="446" y="596"/>
                    </a:lnTo>
                    <a:lnTo>
                      <a:pt x="438" y="596"/>
                    </a:lnTo>
                    <a:lnTo>
                      <a:pt x="443" y="591"/>
                    </a:lnTo>
                    <a:lnTo>
                      <a:pt x="446" y="587"/>
                    </a:lnTo>
                    <a:lnTo>
                      <a:pt x="448" y="582"/>
                    </a:lnTo>
                    <a:lnTo>
                      <a:pt x="450" y="580"/>
                    </a:lnTo>
                    <a:lnTo>
                      <a:pt x="453" y="572"/>
                    </a:lnTo>
                    <a:lnTo>
                      <a:pt x="455" y="572"/>
                    </a:lnTo>
                    <a:lnTo>
                      <a:pt x="419" y="558"/>
                    </a:lnTo>
                    <a:lnTo>
                      <a:pt x="415" y="565"/>
                    </a:lnTo>
                    <a:lnTo>
                      <a:pt x="412" y="570"/>
                    </a:lnTo>
                    <a:lnTo>
                      <a:pt x="410" y="577"/>
                    </a:lnTo>
                    <a:lnTo>
                      <a:pt x="408" y="584"/>
                    </a:lnTo>
                    <a:lnTo>
                      <a:pt x="403" y="589"/>
                    </a:lnTo>
                    <a:lnTo>
                      <a:pt x="401" y="596"/>
                    </a:lnTo>
                    <a:lnTo>
                      <a:pt x="396" y="603"/>
                    </a:lnTo>
                    <a:lnTo>
                      <a:pt x="393" y="608"/>
                    </a:lnTo>
                    <a:lnTo>
                      <a:pt x="389" y="613"/>
                    </a:lnTo>
                    <a:lnTo>
                      <a:pt x="386" y="620"/>
                    </a:lnTo>
                    <a:lnTo>
                      <a:pt x="382" y="627"/>
                    </a:lnTo>
                    <a:lnTo>
                      <a:pt x="379" y="632"/>
                    </a:lnTo>
                    <a:lnTo>
                      <a:pt x="374" y="639"/>
                    </a:lnTo>
                    <a:lnTo>
                      <a:pt x="372" y="646"/>
                    </a:lnTo>
                    <a:lnTo>
                      <a:pt x="367" y="651"/>
                    </a:lnTo>
                    <a:lnTo>
                      <a:pt x="363" y="656"/>
                    </a:lnTo>
                    <a:lnTo>
                      <a:pt x="358" y="663"/>
                    </a:lnTo>
                    <a:lnTo>
                      <a:pt x="353" y="667"/>
                    </a:lnTo>
                    <a:lnTo>
                      <a:pt x="351" y="672"/>
                    </a:lnTo>
                    <a:lnTo>
                      <a:pt x="346" y="677"/>
                    </a:lnTo>
                    <a:lnTo>
                      <a:pt x="341" y="682"/>
                    </a:lnTo>
                    <a:lnTo>
                      <a:pt x="339" y="689"/>
                    </a:lnTo>
                    <a:lnTo>
                      <a:pt x="334" y="694"/>
                    </a:lnTo>
                    <a:lnTo>
                      <a:pt x="332" y="698"/>
                    </a:lnTo>
                    <a:lnTo>
                      <a:pt x="325" y="705"/>
                    </a:lnTo>
                    <a:lnTo>
                      <a:pt x="318" y="715"/>
                    </a:lnTo>
                    <a:lnTo>
                      <a:pt x="311" y="722"/>
                    </a:lnTo>
                    <a:lnTo>
                      <a:pt x="306" y="732"/>
                    </a:lnTo>
                    <a:lnTo>
                      <a:pt x="303" y="717"/>
                    </a:lnTo>
                    <a:lnTo>
                      <a:pt x="299" y="703"/>
                    </a:lnTo>
                    <a:lnTo>
                      <a:pt x="296" y="691"/>
                    </a:lnTo>
                    <a:lnTo>
                      <a:pt x="294" y="677"/>
                    </a:lnTo>
                    <a:lnTo>
                      <a:pt x="292" y="665"/>
                    </a:lnTo>
                    <a:lnTo>
                      <a:pt x="289" y="651"/>
                    </a:lnTo>
                    <a:lnTo>
                      <a:pt x="287" y="639"/>
                    </a:lnTo>
                    <a:lnTo>
                      <a:pt x="284" y="625"/>
                    </a:lnTo>
                    <a:lnTo>
                      <a:pt x="282" y="613"/>
                    </a:lnTo>
                    <a:lnTo>
                      <a:pt x="280" y="599"/>
                    </a:lnTo>
                    <a:lnTo>
                      <a:pt x="280" y="587"/>
                    </a:lnTo>
                    <a:lnTo>
                      <a:pt x="277" y="575"/>
                    </a:lnTo>
                    <a:lnTo>
                      <a:pt x="275" y="563"/>
                    </a:lnTo>
                    <a:lnTo>
                      <a:pt x="273" y="551"/>
                    </a:lnTo>
                    <a:lnTo>
                      <a:pt x="270" y="539"/>
                    </a:lnTo>
                    <a:lnTo>
                      <a:pt x="270" y="527"/>
                    </a:lnTo>
                    <a:lnTo>
                      <a:pt x="268" y="515"/>
                    </a:lnTo>
                    <a:lnTo>
                      <a:pt x="268" y="504"/>
                    </a:lnTo>
                    <a:lnTo>
                      <a:pt x="266" y="492"/>
                    </a:lnTo>
                    <a:lnTo>
                      <a:pt x="263" y="482"/>
                    </a:lnTo>
                    <a:lnTo>
                      <a:pt x="263" y="470"/>
                    </a:lnTo>
                    <a:lnTo>
                      <a:pt x="261" y="458"/>
                    </a:lnTo>
                    <a:lnTo>
                      <a:pt x="258" y="449"/>
                    </a:lnTo>
                    <a:lnTo>
                      <a:pt x="258" y="439"/>
                    </a:lnTo>
                    <a:lnTo>
                      <a:pt x="256" y="428"/>
                    </a:lnTo>
                    <a:lnTo>
                      <a:pt x="256" y="416"/>
                    </a:lnTo>
                    <a:lnTo>
                      <a:pt x="254" y="406"/>
                    </a:lnTo>
                    <a:lnTo>
                      <a:pt x="254" y="397"/>
                    </a:lnTo>
                    <a:lnTo>
                      <a:pt x="251" y="387"/>
                    </a:lnTo>
                    <a:lnTo>
                      <a:pt x="251" y="378"/>
                    </a:lnTo>
                    <a:lnTo>
                      <a:pt x="249" y="368"/>
                    </a:lnTo>
                    <a:lnTo>
                      <a:pt x="249" y="361"/>
                    </a:lnTo>
                    <a:lnTo>
                      <a:pt x="249" y="349"/>
                    </a:lnTo>
                    <a:lnTo>
                      <a:pt x="247" y="342"/>
                    </a:lnTo>
                    <a:lnTo>
                      <a:pt x="244" y="333"/>
                    </a:lnTo>
                    <a:lnTo>
                      <a:pt x="244" y="323"/>
                    </a:lnTo>
                    <a:lnTo>
                      <a:pt x="242" y="316"/>
                    </a:lnTo>
                    <a:lnTo>
                      <a:pt x="242" y="309"/>
                    </a:lnTo>
                    <a:lnTo>
                      <a:pt x="242" y="302"/>
                    </a:lnTo>
                    <a:lnTo>
                      <a:pt x="242" y="295"/>
                    </a:lnTo>
                    <a:lnTo>
                      <a:pt x="239" y="287"/>
                    </a:lnTo>
                    <a:lnTo>
                      <a:pt x="239" y="280"/>
                    </a:lnTo>
                    <a:lnTo>
                      <a:pt x="239" y="273"/>
                    </a:lnTo>
                    <a:lnTo>
                      <a:pt x="239" y="268"/>
                    </a:lnTo>
                    <a:lnTo>
                      <a:pt x="237" y="261"/>
                    </a:lnTo>
                    <a:lnTo>
                      <a:pt x="237" y="254"/>
                    </a:lnTo>
                    <a:lnTo>
                      <a:pt x="237" y="249"/>
                    </a:lnTo>
                    <a:lnTo>
                      <a:pt x="237" y="247"/>
                    </a:lnTo>
                    <a:lnTo>
                      <a:pt x="237" y="240"/>
                    </a:lnTo>
                    <a:lnTo>
                      <a:pt x="235" y="235"/>
                    </a:lnTo>
                    <a:lnTo>
                      <a:pt x="235" y="233"/>
                    </a:lnTo>
                    <a:lnTo>
                      <a:pt x="235" y="228"/>
                    </a:lnTo>
                    <a:lnTo>
                      <a:pt x="235" y="221"/>
                    </a:lnTo>
                    <a:lnTo>
                      <a:pt x="235" y="216"/>
                    </a:lnTo>
                    <a:lnTo>
                      <a:pt x="235" y="209"/>
                    </a:lnTo>
                    <a:lnTo>
                      <a:pt x="235" y="207"/>
                    </a:lnTo>
                    <a:lnTo>
                      <a:pt x="235" y="204"/>
                    </a:lnTo>
                    <a:lnTo>
                      <a:pt x="190" y="207"/>
                    </a:lnTo>
                    <a:lnTo>
                      <a:pt x="187" y="216"/>
                    </a:lnTo>
                    <a:lnTo>
                      <a:pt x="187" y="223"/>
                    </a:lnTo>
                    <a:lnTo>
                      <a:pt x="187" y="233"/>
                    </a:lnTo>
                    <a:lnTo>
                      <a:pt x="187" y="240"/>
                    </a:lnTo>
                    <a:lnTo>
                      <a:pt x="187" y="247"/>
                    </a:lnTo>
                    <a:lnTo>
                      <a:pt x="187" y="259"/>
                    </a:lnTo>
                    <a:lnTo>
                      <a:pt x="187" y="266"/>
                    </a:lnTo>
                    <a:lnTo>
                      <a:pt x="187" y="276"/>
                    </a:lnTo>
                    <a:lnTo>
                      <a:pt x="187" y="285"/>
                    </a:lnTo>
                    <a:lnTo>
                      <a:pt x="187" y="295"/>
                    </a:lnTo>
                    <a:lnTo>
                      <a:pt x="187" y="302"/>
                    </a:lnTo>
                    <a:lnTo>
                      <a:pt x="190" y="311"/>
                    </a:lnTo>
                    <a:lnTo>
                      <a:pt x="190" y="316"/>
                    </a:lnTo>
                    <a:lnTo>
                      <a:pt x="190" y="321"/>
                    </a:lnTo>
                    <a:lnTo>
                      <a:pt x="190" y="325"/>
                    </a:lnTo>
                    <a:lnTo>
                      <a:pt x="190" y="330"/>
                    </a:lnTo>
                    <a:lnTo>
                      <a:pt x="190" y="335"/>
                    </a:lnTo>
                    <a:lnTo>
                      <a:pt x="190" y="340"/>
                    </a:lnTo>
                    <a:lnTo>
                      <a:pt x="192" y="344"/>
                    </a:lnTo>
                    <a:lnTo>
                      <a:pt x="192" y="349"/>
                    </a:lnTo>
                    <a:lnTo>
                      <a:pt x="192" y="359"/>
                    </a:lnTo>
                    <a:lnTo>
                      <a:pt x="194" y="368"/>
                    </a:lnTo>
                    <a:lnTo>
                      <a:pt x="194" y="373"/>
                    </a:lnTo>
                    <a:lnTo>
                      <a:pt x="194" y="378"/>
                    </a:lnTo>
                    <a:lnTo>
                      <a:pt x="194" y="382"/>
                    </a:lnTo>
                    <a:lnTo>
                      <a:pt x="194" y="387"/>
                    </a:lnTo>
                    <a:lnTo>
                      <a:pt x="194" y="392"/>
                    </a:lnTo>
                    <a:lnTo>
                      <a:pt x="197" y="399"/>
                    </a:lnTo>
                    <a:lnTo>
                      <a:pt x="197" y="404"/>
                    </a:lnTo>
                    <a:lnTo>
                      <a:pt x="197" y="409"/>
                    </a:lnTo>
                    <a:lnTo>
                      <a:pt x="197" y="413"/>
                    </a:lnTo>
                    <a:lnTo>
                      <a:pt x="199" y="418"/>
                    </a:lnTo>
                    <a:lnTo>
                      <a:pt x="199" y="423"/>
                    </a:lnTo>
                    <a:lnTo>
                      <a:pt x="199" y="428"/>
                    </a:lnTo>
                    <a:lnTo>
                      <a:pt x="199" y="432"/>
                    </a:lnTo>
                    <a:lnTo>
                      <a:pt x="199" y="437"/>
                    </a:lnTo>
                    <a:lnTo>
                      <a:pt x="202" y="442"/>
                    </a:lnTo>
                    <a:lnTo>
                      <a:pt x="202" y="447"/>
                    </a:lnTo>
                    <a:lnTo>
                      <a:pt x="202" y="454"/>
                    </a:lnTo>
                    <a:lnTo>
                      <a:pt x="202" y="458"/>
                    </a:lnTo>
                    <a:lnTo>
                      <a:pt x="204" y="463"/>
                    </a:lnTo>
                    <a:lnTo>
                      <a:pt x="204" y="468"/>
                    </a:lnTo>
                    <a:lnTo>
                      <a:pt x="204" y="473"/>
                    </a:lnTo>
                    <a:lnTo>
                      <a:pt x="204" y="477"/>
                    </a:lnTo>
                    <a:lnTo>
                      <a:pt x="206" y="482"/>
                    </a:lnTo>
                    <a:lnTo>
                      <a:pt x="209" y="487"/>
                    </a:lnTo>
                    <a:lnTo>
                      <a:pt x="209" y="494"/>
                    </a:lnTo>
                    <a:lnTo>
                      <a:pt x="209" y="499"/>
                    </a:lnTo>
                    <a:lnTo>
                      <a:pt x="211" y="504"/>
                    </a:lnTo>
                    <a:lnTo>
                      <a:pt x="211" y="508"/>
                    </a:lnTo>
                    <a:lnTo>
                      <a:pt x="206" y="501"/>
                    </a:lnTo>
                    <a:lnTo>
                      <a:pt x="202" y="496"/>
                    </a:lnTo>
                    <a:lnTo>
                      <a:pt x="197" y="492"/>
                    </a:lnTo>
                    <a:lnTo>
                      <a:pt x="190" y="487"/>
                    </a:lnTo>
                    <a:lnTo>
                      <a:pt x="185" y="480"/>
                    </a:lnTo>
                    <a:lnTo>
                      <a:pt x="180" y="473"/>
                    </a:lnTo>
                    <a:lnTo>
                      <a:pt x="173" y="468"/>
                    </a:lnTo>
                    <a:lnTo>
                      <a:pt x="168" y="461"/>
                    </a:lnTo>
                    <a:lnTo>
                      <a:pt x="161" y="454"/>
                    </a:lnTo>
                    <a:lnTo>
                      <a:pt x="157" y="447"/>
                    </a:lnTo>
                    <a:lnTo>
                      <a:pt x="149" y="439"/>
                    </a:lnTo>
                    <a:lnTo>
                      <a:pt x="145" y="432"/>
                    </a:lnTo>
                    <a:lnTo>
                      <a:pt x="138" y="428"/>
                    </a:lnTo>
                    <a:lnTo>
                      <a:pt x="131" y="420"/>
                    </a:lnTo>
                    <a:lnTo>
                      <a:pt x="126" y="413"/>
                    </a:lnTo>
                    <a:lnTo>
                      <a:pt x="121" y="406"/>
                    </a:lnTo>
                    <a:lnTo>
                      <a:pt x="114" y="399"/>
                    </a:lnTo>
                    <a:lnTo>
                      <a:pt x="109" y="392"/>
                    </a:lnTo>
                    <a:lnTo>
                      <a:pt x="104" y="387"/>
                    </a:lnTo>
                    <a:lnTo>
                      <a:pt x="100" y="380"/>
                    </a:lnTo>
                    <a:lnTo>
                      <a:pt x="93" y="373"/>
                    </a:lnTo>
                    <a:lnTo>
                      <a:pt x="88" y="368"/>
                    </a:lnTo>
                    <a:lnTo>
                      <a:pt x="83" y="361"/>
                    </a:lnTo>
                    <a:lnTo>
                      <a:pt x="78" y="359"/>
                    </a:lnTo>
                    <a:lnTo>
                      <a:pt x="74" y="352"/>
                    </a:lnTo>
                    <a:lnTo>
                      <a:pt x="71" y="347"/>
                    </a:lnTo>
                    <a:lnTo>
                      <a:pt x="69" y="342"/>
                    </a:lnTo>
                    <a:lnTo>
                      <a:pt x="64" y="337"/>
                    </a:lnTo>
                    <a:lnTo>
                      <a:pt x="59" y="328"/>
                    </a:lnTo>
                    <a:lnTo>
                      <a:pt x="57" y="321"/>
                    </a:lnTo>
                    <a:lnTo>
                      <a:pt x="36" y="361"/>
                    </a:lnTo>
                    <a:lnTo>
                      <a:pt x="38" y="363"/>
                    </a:lnTo>
                    <a:lnTo>
                      <a:pt x="43" y="371"/>
                    </a:lnTo>
                    <a:lnTo>
                      <a:pt x="50" y="378"/>
                    </a:lnTo>
                    <a:lnTo>
                      <a:pt x="52" y="382"/>
                    </a:lnTo>
                    <a:lnTo>
                      <a:pt x="57" y="387"/>
                    </a:lnTo>
                    <a:lnTo>
                      <a:pt x="62" y="394"/>
                    </a:lnTo>
                    <a:lnTo>
                      <a:pt x="67" y="401"/>
                    </a:lnTo>
                    <a:lnTo>
                      <a:pt x="71" y="406"/>
                    </a:lnTo>
                    <a:lnTo>
                      <a:pt x="76" y="413"/>
                    </a:lnTo>
                    <a:lnTo>
                      <a:pt x="83" y="420"/>
                    </a:lnTo>
                    <a:lnTo>
                      <a:pt x="90" y="430"/>
                    </a:lnTo>
                    <a:lnTo>
                      <a:pt x="97" y="437"/>
                    </a:lnTo>
                    <a:lnTo>
                      <a:pt x="102" y="444"/>
                    </a:lnTo>
                    <a:lnTo>
                      <a:pt x="109" y="454"/>
                    </a:lnTo>
                    <a:lnTo>
                      <a:pt x="116" y="461"/>
                    </a:lnTo>
                    <a:lnTo>
                      <a:pt x="123" y="470"/>
                    </a:lnTo>
                    <a:lnTo>
                      <a:pt x="131" y="480"/>
                    </a:lnTo>
                    <a:lnTo>
                      <a:pt x="140" y="487"/>
                    </a:lnTo>
                    <a:lnTo>
                      <a:pt x="149" y="496"/>
                    </a:lnTo>
                    <a:lnTo>
                      <a:pt x="157" y="506"/>
                    </a:lnTo>
                    <a:lnTo>
                      <a:pt x="166" y="515"/>
                    </a:lnTo>
                    <a:lnTo>
                      <a:pt x="168" y="520"/>
                    </a:lnTo>
                    <a:lnTo>
                      <a:pt x="173" y="525"/>
                    </a:lnTo>
                    <a:lnTo>
                      <a:pt x="180" y="527"/>
                    </a:lnTo>
                    <a:lnTo>
                      <a:pt x="185" y="534"/>
                    </a:lnTo>
                    <a:lnTo>
                      <a:pt x="192" y="542"/>
                    </a:lnTo>
                    <a:lnTo>
                      <a:pt x="202" y="551"/>
                    </a:lnTo>
                    <a:lnTo>
                      <a:pt x="206" y="556"/>
                    </a:lnTo>
                    <a:lnTo>
                      <a:pt x="211" y="561"/>
                    </a:lnTo>
                    <a:lnTo>
                      <a:pt x="216" y="565"/>
                    </a:lnTo>
                    <a:lnTo>
                      <a:pt x="223" y="570"/>
                    </a:lnTo>
                    <a:lnTo>
                      <a:pt x="223" y="580"/>
                    </a:lnTo>
                    <a:lnTo>
                      <a:pt x="225" y="591"/>
                    </a:lnTo>
                    <a:lnTo>
                      <a:pt x="225" y="601"/>
                    </a:lnTo>
                    <a:lnTo>
                      <a:pt x="228" y="610"/>
                    </a:lnTo>
                    <a:lnTo>
                      <a:pt x="230" y="622"/>
                    </a:lnTo>
                    <a:lnTo>
                      <a:pt x="230" y="634"/>
                    </a:lnTo>
                    <a:lnTo>
                      <a:pt x="232" y="644"/>
                    </a:lnTo>
                    <a:lnTo>
                      <a:pt x="235" y="656"/>
                    </a:lnTo>
                    <a:lnTo>
                      <a:pt x="237" y="665"/>
                    </a:lnTo>
                    <a:lnTo>
                      <a:pt x="239" y="675"/>
                    </a:lnTo>
                    <a:lnTo>
                      <a:pt x="239" y="686"/>
                    </a:lnTo>
                    <a:lnTo>
                      <a:pt x="242" y="696"/>
                    </a:lnTo>
                    <a:lnTo>
                      <a:pt x="244" y="705"/>
                    </a:lnTo>
                    <a:lnTo>
                      <a:pt x="247" y="715"/>
                    </a:lnTo>
                    <a:lnTo>
                      <a:pt x="249" y="724"/>
                    </a:lnTo>
                    <a:lnTo>
                      <a:pt x="251" y="736"/>
                    </a:lnTo>
                    <a:lnTo>
                      <a:pt x="254" y="746"/>
                    </a:lnTo>
                    <a:lnTo>
                      <a:pt x="256" y="755"/>
                    </a:lnTo>
                    <a:lnTo>
                      <a:pt x="256" y="765"/>
                    </a:lnTo>
                    <a:lnTo>
                      <a:pt x="258" y="774"/>
                    </a:lnTo>
                    <a:lnTo>
                      <a:pt x="261" y="784"/>
                    </a:lnTo>
                    <a:lnTo>
                      <a:pt x="263" y="791"/>
                    </a:lnTo>
                    <a:lnTo>
                      <a:pt x="266" y="803"/>
                    </a:lnTo>
                    <a:lnTo>
                      <a:pt x="268" y="812"/>
                    </a:lnTo>
                    <a:lnTo>
                      <a:pt x="268" y="819"/>
                    </a:lnTo>
                    <a:lnTo>
                      <a:pt x="270" y="829"/>
                    </a:lnTo>
                    <a:lnTo>
                      <a:pt x="273" y="838"/>
                    </a:lnTo>
                    <a:lnTo>
                      <a:pt x="275" y="846"/>
                    </a:lnTo>
                    <a:lnTo>
                      <a:pt x="277" y="855"/>
                    </a:lnTo>
                    <a:lnTo>
                      <a:pt x="280" y="862"/>
                    </a:lnTo>
                    <a:lnTo>
                      <a:pt x="280" y="872"/>
                    </a:lnTo>
                    <a:lnTo>
                      <a:pt x="282" y="879"/>
                    </a:lnTo>
                    <a:lnTo>
                      <a:pt x="282" y="886"/>
                    </a:lnTo>
                    <a:lnTo>
                      <a:pt x="284" y="895"/>
                    </a:lnTo>
                    <a:lnTo>
                      <a:pt x="287" y="900"/>
                    </a:lnTo>
                    <a:lnTo>
                      <a:pt x="287" y="910"/>
                    </a:lnTo>
                    <a:lnTo>
                      <a:pt x="289" y="914"/>
                    </a:lnTo>
                    <a:lnTo>
                      <a:pt x="292" y="922"/>
                    </a:lnTo>
                    <a:lnTo>
                      <a:pt x="294" y="929"/>
                    </a:lnTo>
                    <a:lnTo>
                      <a:pt x="296" y="936"/>
                    </a:lnTo>
                    <a:lnTo>
                      <a:pt x="296" y="941"/>
                    </a:lnTo>
                    <a:lnTo>
                      <a:pt x="299" y="948"/>
                    </a:lnTo>
                    <a:lnTo>
                      <a:pt x="299" y="952"/>
                    </a:lnTo>
                    <a:lnTo>
                      <a:pt x="301" y="957"/>
                    </a:lnTo>
                    <a:lnTo>
                      <a:pt x="301" y="964"/>
                    </a:lnTo>
                    <a:lnTo>
                      <a:pt x="303" y="969"/>
                    </a:lnTo>
                    <a:lnTo>
                      <a:pt x="303" y="974"/>
                    </a:lnTo>
                    <a:lnTo>
                      <a:pt x="306" y="979"/>
                    </a:lnTo>
                    <a:lnTo>
                      <a:pt x="308" y="986"/>
                    </a:lnTo>
                    <a:lnTo>
                      <a:pt x="308" y="995"/>
                    </a:lnTo>
                    <a:lnTo>
                      <a:pt x="311" y="1000"/>
                    </a:lnTo>
                    <a:lnTo>
                      <a:pt x="313" y="1007"/>
                    </a:lnTo>
                    <a:lnTo>
                      <a:pt x="313" y="1012"/>
                    </a:lnTo>
                    <a:lnTo>
                      <a:pt x="313" y="1014"/>
                    </a:lnTo>
                    <a:lnTo>
                      <a:pt x="315" y="1014"/>
                    </a:lnTo>
                    <a:lnTo>
                      <a:pt x="318" y="1017"/>
                    </a:lnTo>
                    <a:lnTo>
                      <a:pt x="363" y="1002"/>
                    </a:lnTo>
                    <a:lnTo>
                      <a:pt x="360" y="995"/>
                    </a:lnTo>
                    <a:lnTo>
                      <a:pt x="360" y="988"/>
                    </a:lnTo>
                    <a:lnTo>
                      <a:pt x="356" y="981"/>
                    </a:lnTo>
                    <a:lnTo>
                      <a:pt x="356" y="976"/>
                    </a:lnTo>
                    <a:lnTo>
                      <a:pt x="353" y="967"/>
                    </a:lnTo>
                    <a:lnTo>
                      <a:pt x="351" y="960"/>
                    </a:lnTo>
                    <a:lnTo>
                      <a:pt x="351" y="955"/>
                    </a:lnTo>
                    <a:lnTo>
                      <a:pt x="348" y="948"/>
                    </a:lnTo>
                    <a:lnTo>
                      <a:pt x="346" y="941"/>
                    </a:lnTo>
                    <a:lnTo>
                      <a:pt x="346" y="936"/>
                    </a:lnTo>
                    <a:lnTo>
                      <a:pt x="344" y="926"/>
                    </a:lnTo>
                    <a:lnTo>
                      <a:pt x="341" y="922"/>
                    </a:lnTo>
                    <a:lnTo>
                      <a:pt x="341" y="914"/>
                    </a:lnTo>
                    <a:lnTo>
                      <a:pt x="339" y="907"/>
                    </a:lnTo>
                    <a:lnTo>
                      <a:pt x="339" y="900"/>
                    </a:lnTo>
                    <a:lnTo>
                      <a:pt x="337" y="895"/>
                    </a:lnTo>
                    <a:lnTo>
                      <a:pt x="334" y="886"/>
                    </a:lnTo>
                    <a:lnTo>
                      <a:pt x="334" y="881"/>
                    </a:lnTo>
                    <a:lnTo>
                      <a:pt x="332" y="872"/>
                    </a:lnTo>
                    <a:lnTo>
                      <a:pt x="332" y="867"/>
                    </a:lnTo>
                    <a:lnTo>
                      <a:pt x="327" y="860"/>
                    </a:lnTo>
                    <a:lnTo>
                      <a:pt x="327" y="853"/>
                    </a:lnTo>
                    <a:lnTo>
                      <a:pt x="325" y="846"/>
                    </a:lnTo>
                    <a:lnTo>
                      <a:pt x="325" y="841"/>
                    </a:lnTo>
                    <a:lnTo>
                      <a:pt x="322" y="834"/>
                    </a:lnTo>
                    <a:lnTo>
                      <a:pt x="322" y="827"/>
                    </a:lnTo>
                    <a:lnTo>
                      <a:pt x="320" y="819"/>
                    </a:lnTo>
                    <a:lnTo>
                      <a:pt x="320" y="815"/>
                    </a:lnTo>
                    <a:lnTo>
                      <a:pt x="318" y="808"/>
                    </a:lnTo>
                    <a:lnTo>
                      <a:pt x="318" y="800"/>
                    </a:lnTo>
                    <a:lnTo>
                      <a:pt x="315" y="793"/>
                    </a:lnTo>
                    <a:lnTo>
                      <a:pt x="313" y="789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5" y="774"/>
                    </a:lnTo>
                    <a:lnTo>
                      <a:pt x="327" y="770"/>
                    </a:lnTo>
                    <a:lnTo>
                      <a:pt x="332" y="762"/>
                    </a:lnTo>
                    <a:lnTo>
                      <a:pt x="337" y="758"/>
                    </a:lnTo>
                    <a:lnTo>
                      <a:pt x="339" y="753"/>
                    </a:lnTo>
                    <a:lnTo>
                      <a:pt x="346" y="748"/>
                    </a:lnTo>
                    <a:lnTo>
                      <a:pt x="348" y="741"/>
                    </a:lnTo>
                    <a:lnTo>
                      <a:pt x="353" y="736"/>
                    </a:lnTo>
                    <a:lnTo>
                      <a:pt x="356" y="729"/>
                    </a:lnTo>
                    <a:lnTo>
                      <a:pt x="363" y="722"/>
                    </a:lnTo>
                    <a:lnTo>
                      <a:pt x="365" y="717"/>
                    </a:lnTo>
                    <a:lnTo>
                      <a:pt x="370" y="710"/>
                    </a:lnTo>
                    <a:lnTo>
                      <a:pt x="374" y="705"/>
                    </a:lnTo>
                    <a:lnTo>
                      <a:pt x="379" y="698"/>
                    </a:lnTo>
                    <a:lnTo>
                      <a:pt x="382" y="691"/>
                    </a:lnTo>
                    <a:lnTo>
                      <a:pt x="386" y="686"/>
                    </a:lnTo>
                    <a:lnTo>
                      <a:pt x="389" y="679"/>
                    </a:lnTo>
                    <a:lnTo>
                      <a:pt x="393" y="672"/>
                    </a:lnTo>
                    <a:lnTo>
                      <a:pt x="396" y="665"/>
                    </a:lnTo>
                    <a:lnTo>
                      <a:pt x="403" y="660"/>
                    </a:lnTo>
                    <a:lnTo>
                      <a:pt x="405" y="653"/>
                    </a:lnTo>
                    <a:lnTo>
                      <a:pt x="410" y="648"/>
                    </a:lnTo>
                    <a:lnTo>
                      <a:pt x="412" y="641"/>
                    </a:lnTo>
                    <a:lnTo>
                      <a:pt x="415" y="637"/>
                    </a:lnTo>
                    <a:lnTo>
                      <a:pt x="419" y="632"/>
                    </a:lnTo>
                    <a:lnTo>
                      <a:pt x="422" y="625"/>
                    </a:lnTo>
                    <a:lnTo>
                      <a:pt x="424" y="620"/>
                    </a:lnTo>
                    <a:lnTo>
                      <a:pt x="429" y="613"/>
                    </a:lnTo>
                    <a:lnTo>
                      <a:pt x="431" y="610"/>
                    </a:lnTo>
                    <a:lnTo>
                      <a:pt x="434" y="606"/>
                    </a:lnTo>
                    <a:lnTo>
                      <a:pt x="438" y="606"/>
                    </a:lnTo>
                    <a:lnTo>
                      <a:pt x="448" y="606"/>
                    </a:lnTo>
                    <a:lnTo>
                      <a:pt x="455" y="606"/>
                    </a:lnTo>
                    <a:lnTo>
                      <a:pt x="464" y="606"/>
                    </a:lnTo>
                    <a:lnTo>
                      <a:pt x="474" y="606"/>
                    </a:lnTo>
                    <a:lnTo>
                      <a:pt x="483" y="608"/>
                    </a:lnTo>
                    <a:lnTo>
                      <a:pt x="491" y="608"/>
                    </a:lnTo>
                    <a:lnTo>
                      <a:pt x="500" y="608"/>
                    </a:lnTo>
                    <a:lnTo>
                      <a:pt x="498" y="618"/>
                    </a:lnTo>
                    <a:lnTo>
                      <a:pt x="498" y="625"/>
                    </a:lnTo>
                    <a:lnTo>
                      <a:pt x="495" y="634"/>
                    </a:lnTo>
                    <a:lnTo>
                      <a:pt x="495" y="641"/>
                    </a:lnTo>
                    <a:lnTo>
                      <a:pt x="493" y="651"/>
                    </a:lnTo>
                    <a:lnTo>
                      <a:pt x="493" y="660"/>
                    </a:lnTo>
                    <a:lnTo>
                      <a:pt x="493" y="670"/>
                    </a:lnTo>
                    <a:lnTo>
                      <a:pt x="493" y="679"/>
                    </a:lnTo>
                    <a:lnTo>
                      <a:pt x="491" y="689"/>
                    </a:lnTo>
                    <a:lnTo>
                      <a:pt x="491" y="698"/>
                    </a:lnTo>
                    <a:lnTo>
                      <a:pt x="488" y="708"/>
                    </a:lnTo>
                    <a:lnTo>
                      <a:pt x="488" y="717"/>
                    </a:lnTo>
                    <a:lnTo>
                      <a:pt x="486" y="727"/>
                    </a:lnTo>
                    <a:lnTo>
                      <a:pt x="486" y="736"/>
                    </a:lnTo>
                    <a:lnTo>
                      <a:pt x="483" y="746"/>
                    </a:lnTo>
                    <a:lnTo>
                      <a:pt x="483" y="758"/>
                    </a:lnTo>
                    <a:lnTo>
                      <a:pt x="481" y="767"/>
                    </a:lnTo>
                    <a:lnTo>
                      <a:pt x="479" y="777"/>
                    </a:lnTo>
                    <a:lnTo>
                      <a:pt x="476" y="786"/>
                    </a:lnTo>
                    <a:lnTo>
                      <a:pt x="476" y="798"/>
                    </a:lnTo>
                    <a:lnTo>
                      <a:pt x="474" y="805"/>
                    </a:lnTo>
                    <a:lnTo>
                      <a:pt x="474" y="817"/>
                    </a:lnTo>
                    <a:lnTo>
                      <a:pt x="472" y="827"/>
                    </a:lnTo>
                    <a:lnTo>
                      <a:pt x="472" y="838"/>
                    </a:lnTo>
                    <a:lnTo>
                      <a:pt x="469" y="846"/>
                    </a:lnTo>
                    <a:lnTo>
                      <a:pt x="464" y="857"/>
                    </a:lnTo>
                    <a:lnTo>
                      <a:pt x="464" y="867"/>
                    </a:lnTo>
                    <a:lnTo>
                      <a:pt x="462" y="876"/>
                    </a:lnTo>
                    <a:lnTo>
                      <a:pt x="460" y="886"/>
                    </a:lnTo>
                    <a:lnTo>
                      <a:pt x="460" y="898"/>
                    </a:lnTo>
                    <a:lnTo>
                      <a:pt x="457" y="907"/>
                    </a:lnTo>
                    <a:lnTo>
                      <a:pt x="455" y="917"/>
                    </a:lnTo>
                    <a:lnTo>
                      <a:pt x="453" y="926"/>
                    </a:lnTo>
                    <a:lnTo>
                      <a:pt x="450" y="938"/>
                    </a:lnTo>
                    <a:lnTo>
                      <a:pt x="448" y="945"/>
                    </a:lnTo>
                    <a:lnTo>
                      <a:pt x="446" y="957"/>
                    </a:lnTo>
                    <a:lnTo>
                      <a:pt x="443" y="967"/>
                    </a:lnTo>
                    <a:lnTo>
                      <a:pt x="443" y="976"/>
                    </a:lnTo>
                    <a:lnTo>
                      <a:pt x="438" y="986"/>
                    </a:lnTo>
                    <a:lnTo>
                      <a:pt x="436" y="995"/>
                    </a:lnTo>
                    <a:lnTo>
                      <a:pt x="434" y="1005"/>
                    </a:lnTo>
                    <a:lnTo>
                      <a:pt x="431" y="1014"/>
                    </a:lnTo>
                    <a:lnTo>
                      <a:pt x="429" y="1021"/>
                    </a:lnTo>
                    <a:lnTo>
                      <a:pt x="429" y="1031"/>
                    </a:lnTo>
                    <a:lnTo>
                      <a:pt x="424" y="1040"/>
                    </a:lnTo>
                    <a:lnTo>
                      <a:pt x="422" y="1050"/>
                    </a:lnTo>
                    <a:lnTo>
                      <a:pt x="419" y="1059"/>
                    </a:lnTo>
                    <a:lnTo>
                      <a:pt x="419" y="1066"/>
                    </a:lnTo>
                    <a:lnTo>
                      <a:pt x="415" y="1076"/>
                    </a:lnTo>
                    <a:lnTo>
                      <a:pt x="412" y="1083"/>
                    </a:lnTo>
                    <a:lnTo>
                      <a:pt x="410" y="1093"/>
                    </a:lnTo>
                    <a:lnTo>
                      <a:pt x="408" y="1102"/>
                    </a:lnTo>
                    <a:lnTo>
                      <a:pt x="405" y="1109"/>
                    </a:lnTo>
                    <a:lnTo>
                      <a:pt x="403" y="1116"/>
                    </a:lnTo>
                    <a:lnTo>
                      <a:pt x="401" y="1123"/>
                    </a:lnTo>
                    <a:lnTo>
                      <a:pt x="396" y="1133"/>
                    </a:lnTo>
                    <a:lnTo>
                      <a:pt x="393" y="1138"/>
                    </a:lnTo>
                    <a:lnTo>
                      <a:pt x="391" y="1145"/>
                    </a:lnTo>
                    <a:lnTo>
                      <a:pt x="389" y="1152"/>
                    </a:lnTo>
                    <a:lnTo>
                      <a:pt x="386" y="1161"/>
                    </a:lnTo>
                    <a:lnTo>
                      <a:pt x="382" y="1166"/>
                    </a:lnTo>
                    <a:lnTo>
                      <a:pt x="379" y="1173"/>
                    </a:lnTo>
                    <a:lnTo>
                      <a:pt x="377" y="1180"/>
                    </a:lnTo>
                    <a:lnTo>
                      <a:pt x="374" y="1188"/>
                    </a:lnTo>
                    <a:lnTo>
                      <a:pt x="372" y="1190"/>
                    </a:lnTo>
                    <a:lnTo>
                      <a:pt x="372" y="1195"/>
                    </a:lnTo>
                    <a:lnTo>
                      <a:pt x="370" y="1202"/>
                    </a:lnTo>
                    <a:lnTo>
                      <a:pt x="367" y="1207"/>
                    </a:lnTo>
                    <a:lnTo>
                      <a:pt x="365" y="1214"/>
                    </a:lnTo>
                    <a:lnTo>
                      <a:pt x="360" y="1218"/>
                    </a:lnTo>
                    <a:lnTo>
                      <a:pt x="356" y="1226"/>
                    </a:lnTo>
                    <a:lnTo>
                      <a:pt x="351" y="1230"/>
                    </a:lnTo>
                    <a:lnTo>
                      <a:pt x="346" y="1235"/>
                    </a:lnTo>
                    <a:lnTo>
                      <a:pt x="341" y="1237"/>
                    </a:lnTo>
                    <a:lnTo>
                      <a:pt x="334" y="1237"/>
                    </a:lnTo>
                    <a:lnTo>
                      <a:pt x="327" y="1235"/>
                    </a:lnTo>
                    <a:lnTo>
                      <a:pt x="320" y="1230"/>
                    </a:lnTo>
                    <a:lnTo>
                      <a:pt x="318" y="1226"/>
                    </a:lnTo>
                    <a:lnTo>
                      <a:pt x="313" y="1218"/>
                    </a:lnTo>
                    <a:lnTo>
                      <a:pt x="308" y="1214"/>
                    </a:lnTo>
                    <a:lnTo>
                      <a:pt x="306" y="120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423" name="Freeform 22"/>
              <p:cNvSpPr>
                <a:spLocks noChangeAspect="1"/>
              </p:cNvSpPr>
              <p:nvPr/>
            </p:nvSpPr>
            <p:spPr bwMode="auto">
              <a:xfrm>
                <a:off x="3634" y="9483"/>
                <a:ext cx="73" cy="90"/>
              </a:xfrm>
              <a:custGeom>
                <a:avLst/>
                <a:gdLst>
                  <a:gd name="T0" fmla="*/ 64 w 73"/>
                  <a:gd name="T1" fmla="*/ 90 h 90"/>
                  <a:gd name="T2" fmla="*/ 14 w 73"/>
                  <a:gd name="T3" fmla="*/ 64 h 90"/>
                  <a:gd name="T4" fmla="*/ 0 w 73"/>
                  <a:gd name="T5" fmla="*/ 5 h 90"/>
                  <a:gd name="T6" fmla="*/ 14 w 73"/>
                  <a:gd name="T7" fmla="*/ 0 h 90"/>
                  <a:gd name="T8" fmla="*/ 54 w 73"/>
                  <a:gd name="T9" fmla="*/ 36 h 90"/>
                  <a:gd name="T10" fmla="*/ 73 w 73"/>
                  <a:gd name="T11" fmla="*/ 83 h 90"/>
                  <a:gd name="T12" fmla="*/ 64 w 73"/>
                  <a:gd name="T13" fmla="*/ 90 h 90"/>
                  <a:gd name="T14" fmla="*/ 64 w 73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90"/>
                  <a:gd name="T26" fmla="*/ 73 w 73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90">
                    <a:moveTo>
                      <a:pt x="64" y="90"/>
                    </a:moveTo>
                    <a:lnTo>
                      <a:pt x="14" y="64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54" y="36"/>
                    </a:lnTo>
                    <a:lnTo>
                      <a:pt x="73" y="83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424" name="Freeform 23"/>
              <p:cNvSpPr>
                <a:spLocks noChangeAspect="1"/>
              </p:cNvSpPr>
              <p:nvPr/>
            </p:nvSpPr>
            <p:spPr bwMode="auto">
              <a:xfrm>
                <a:off x="2715" y="9559"/>
                <a:ext cx="66" cy="43"/>
              </a:xfrm>
              <a:custGeom>
                <a:avLst/>
                <a:gdLst>
                  <a:gd name="T0" fmla="*/ 0 w 66"/>
                  <a:gd name="T1" fmla="*/ 24 h 43"/>
                  <a:gd name="T2" fmla="*/ 4 w 66"/>
                  <a:gd name="T3" fmla="*/ 14 h 43"/>
                  <a:gd name="T4" fmla="*/ 42 w 66"/>
                  <a:gd name="T5" fmla="*/ 0 h 43"/>
                  <a:gd name="T6" fmla="*/ 66 w 66"/>
                  <a:gd name="T7" fmla="*/ 17 h 43"/>
                  <a:gd name="T8" fmla="*/ 66 w 66"/>
                  <a:gd name="T9" fmla="*/ 26 h 43"/>
                  <a:gd name="T10" fmla="*/ 28 w 66"/>
                  <a:gd name="T11" fmla="*/ 43 h 43"/>
                  <a:gd name="T12" fmla="*/ 0 w 66"/>
                  <a:gd name="T13" fmla="*/ 24 h 43"/>
                  <a:gd name="T14" fmla="*/ 0 w 66"/>
                  <a:gd name="T15" fmla="*/ 2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3"/>
                  <a:gd name="T26" fmla="*/ 66 w 66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3">
                    <a:moveTo>
                      <a:pt x="0" y="24"/>
                    </a:moveTo>
                    <a:lnTo>
                      <a:pt x="4" y="14"/>
                    </a:lnTo>
                    <a:lnTo>
                      <a:pt x="42" y="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2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24"/>
            <p:cNvGrpSpPr>
              <a:grpSpLocks noChangeAspect="1"/>
            </p:cNvGrpSpPr>
            <p:nvPr/>
          </p:nvGrpSpPr>
          <p:grpSpPr bwMode="auto">
            <a:xfrm>
              <a:off x="1279" y="853"/>
              <a:ext cx="322" cy="362"/>
              <a:chOff x="1701" y="8977"/>
              <a:chExt cx="2520" cy="2831"/>
            </a:xfrm>
          </p:grpSpPr>
          <p:sp>
            <p:nvSpPr>
              <p:cNvPr id="46405" name="Freeform 25"/>
              <p:cNvSpPr>
                <a:spLocks noChangeAspect="1"/>
              </p:cNvSpPr>
              <p:nvPr/>
            </p:nvSpPr>
            <p:spPr bwMode="auto">
              <a:xfrm>
                <a:off x="1791" y="10571"/>
                <a:ext cx="208" cy="254"/>
              </a:xfrm>
              <a:custGeom>
                <a:avLst/>
                <a:gdLst>
                  <a:gd name="T0" fmla="*/ 201 w 208"/>
                  <a:gd name="T1" fmla="*/ 50 h 254"/>
                  <a:gd name="T2" fmla="*/ 194 w 208"/>
                  <a:gd name="T3" fmla="*/ 40 h 254"/>
                  <a:gd name="T4" fmla="*/ 185 w 208"/>
                  <a:gd name="T5" fmla="*/ 28 h 254"/>
                  <a:gd name="T6" fmla="*/ 171 w 208"/>
                  <a:gd name="T7" fmla="*/ 19 h 254"/>
                  <a:gd name="T8" fmla="*/ 154 w 208"/>
                  <a:gd name="T9" fmla="*/ 9 h 254"/>
                  <a:gd name="T10" fmla="*/ 140 w 208"/>
                  <a:gd name="T11" fmla="*/ 4 h 254"/>
                  <a:gd name="T12" fmla="*/ 133 w 208"/>
                  <a:gd name="T13" fmla="*/ 2 h 254"/>
                  <a:gd name="T14" fmla="*/ 121 w 208"/>
                  <a:gd name="T15" fmla="*/ 0 h 254"/>
                  <a:gd name="T16" fmla="*/ 109 w 208"/>
                  <a:gd name="T17" fmla="*/ 0 h 254"/>
                  <a:gd name="T18" fmla="*/ 99 w 208"/>
                  <a:gd name="T19" fmla="*/ 0 h 254"/>
                  <a:gd name="T20" fmla="*/ 88 w 208"/>
                  <a:gd name="T21" fmla="*/ 0 h 254"/>
                  <a:gd name="T22" fmla="*/ 76 w 208"/>
                  <a:gd name="T23" fmla="*/ 2 h 254"/>
                  <a:gd name="T24" fmla="*/ 64 w 208"/>
                  <a:gd name="T25" fmla="*/ 7 h 254"/>
                  <a:gd name="T26" fmla="*/ 52 w 208"/>
                  <a:gd name="T27" fmla="*/ 12 h 254"/>
                  <a:gd name="T28" fmla="*/ 43 w 208"/>
                  <a:gd name="T29" fmla="*/ 21 h 254"/>
                  <a:gd name="T30" fmla="*/ 36 w 208"/>
                  <a:gd name="T31" fmla="*/ 28 h 254"/>
                  <a:gd name="T32" fmla="*/ 26 w 208"/>
                  <a:gd name="T33" fmla="*/ 40 h 254"/>
                  <a:gd name="T34" fmla="*/ 19 w 208"/>
                  <a:gd name="T35" fmla="*/ 52 h 254"/>
                  <a:gd name="T36" fmla="*/ 12 w 208"/>
                  <a:gd name="T37" fmla="*/ 66 h 254"/>
                  <a:gd name="T38" fmla="*/ 7 w 208"/>
                  <a:gd name="T39" fmla="*/ 80 h 254"/>
                  <a:gd name="T40" fmla="*/ 2 w 208"/>
                  <a:gd name="T41" fmla="*/ 95 h 254"/>
                  <a:gd name="T42" fmla="*/ 0 w 208"/>
                  <a:gd name="T43" fmla="*/ 111 h 254"/>
                  <a:gd name="T44" fmla="*/ 0 w 208"/>
                  <a:gd name="T45" fmla="*/ 126 h 254"/>
                  <a:gd name="T46" fmla="*/ 0 w 208"/>
                  <a:gd name="T47" fmla="*/ 145 h 254"/>
                  <a:gd name="T48" fmla="*/ 0 w 208"/>
                  <a:gd name="T49" fmla="*/ 159 h 254"/>
                  <a:gd name="T50" fmla="*/ 2 w 208"/>
                  <a:gd name="T51" fmla="*/ 175 h 254"/>
                  <a:gd name="T52" fmla="*/ 7 w 208"/>
                  <a:gd name="T53" fmla="*/ 190 h 254"/>
                  <a:gd name="T54" fmla="*/ 12 w 208"/>
                  <a:gd name="T55" fmla="*/ 204 h 254"/>
                  <a:gd name="T56" fmla="*/ 19 w 208"/>
                  <a:gd name="T57" fmla="*/ 218 h 254"/>
                  <a:gd name="T58" fmla="*/ 28 w 208"/>
                  <a:gd name="T59" fmla="*/ 228 h 254"/>
                  <a:gd name="T60" fmla="*/ 38 w 208"/>
                  <a:gd name="T61" fmla="*/ 235 h 254"/>
                  <a:gd name="T62" fmla="*/ 50 w 208"/>
                  <a:gd name="T63" fmla="*/ 244 h 254"/>
                  <a:gd name="T64" fmla="*/ 59 w 208"/>
                  <a:gd name="T65" fmla="*/ 247 h 254"/>
                  <a:gd name="T66" fmla="*/ 73 w 208"/>
                  <a:gd name="T67" fmla="*/ 251 h 254"/>
                  <a:gd name="T68" fmla="*/ 85 w 208"/>
                  <a:gd name="T69" fmla="*/ 254 h 254"/>
                  <a:gd name="T70" fmla="*/ 99 w 208"/>
                  <a:gd name="T71" fmla="*/ 254 h 254"/>
                  <a:gd name="T72" fmla="*/ 111 w 208"/>
                  <a:gd name="T73" fmla="*/ 251 h 254"/>
                  <a:gd name="T74" fmla="*/ 123 w 208"/>
                  <a:gd name="T75" fmla="*/ 249 h 254"/>
                  <a:gd name="T76" fmla="*/ 135 w 208"/>
                  <a:gd name="T77" fmla="*/ 244 h 254"/>
                  <a:gd name="T78" fmla="*/ 147 w 208"/>
                  <a:gd name="T79" fmla="*/ 240 h 254"/>
                  <a:gd name="T80" fmla="*/ 154 w 208"/>
                  <a:gd name="T81" fmla="*/ 232 h 254"/>
                  <a:gd name="T82" fmla="*/ 166 w 208"/>
                  <a:gd name="T83" fmla="*/ 223 h 254"/>
                  <a:gd name="T84" fmla="*/ 175 w 208"/>
                  <a:gd name="T85" fmla="*/ 211 h 254"/>
                  <a:gd name="T86" fmla="*/ 180 w 208"/>
                  <a:gd name="T87" fmla="*/ 199 h 254"/>
                  <a:gd name="T88" fmla="*/ 185 w 208"/>
                  <a:gd name="T89" fmla="*/ 190 h 254"/>
                  <a:gd name="T90" fmla="*/ 189 w 208"/>
                  <a:gd name="T91" fmla="*/ 180 h 254"/>
                  <a:gd name="T92" fmla="*/ 192 w 208"/>
                  <a:gd name="T93" fmla="*/ 173 h 254"/>
                  <a:gd name="T94" fmla="*/ 197 w 208"/>
                  <a:gd name="T95" fmla="*/ 161 h 254"/>
                  <a:gd name="T96" fmla="*/ 201 w 208"/>
                  <a:gd name="T97" fmla="*/ 152 h 254"/>
                  <a:gd name="T98" fmla="*/ 204 w 208"/>
                  <a:gd name="T99" fmla="*/ 145 h 254"/>
                  <a:gd name="T100" fmla="*/ 206 w 208"/>
                  <a:gd name="T101" fmla="*/ 133 h 254"/>
                  <a:gd name="T102" fmla="*/ 206 w 208"/>
                  <a:gd name="T103" fmla="*/ 123 h 254"/>
                  <a:gd name="T104" fmla="*/ 208 w 208"/>
                  <a:gd name="T105" fmla="*/ 114 h 254"/>
                  <a:gd name="T106" fmla="*/ 208 w 208"/>
                  <a:gd name="T107" fmla="*/ 104 h 254"/>
                  <a:gd name="T108" fmla="*/ 208 w 208"/>
                  <a:gd name="T109" fmla="*/ 92 h 254"/>
                  <a:gd name="T110" fmla="*/ 208 w 208"/>
                  <a:gd name="T111" fmla="*/ 83 h 254"/>
                  <a:gd name="T112" fmla="*/ 206 w 208"/>
                  <a:gd name="T113" fmla="*/ 73 h 254"/>
                  <a:gd name="T114" fmla="*/ 206 w 208"/>
                  <a:gd name="T115" fmla="*/ 61 h 254"/>
                  <a:gd name="T116" fmla="*/ 204 w 208"/>
                  <a:gd name="T117" fmla="*/ 57 h 2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"/>
                  <a:gd name="T178" fmla="*/ 0 h 254"/>
                  <a:gd name="T179" fmla="*/ 208 w 208"/>
                  <a:gd name="T180" fmla="*/ 254 h 2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" h="254">
                    <a:moveTo>
                      <a:pt x="204" y="57"/>
                    </a:moveTo>
                    <a:lnTo>
                      <a:pt x="201" y="50"/>
                    </a:lnTo>
                    <a:lnTo>
                      <a:pt x="197" y="45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85" y="28"/>
                    </a:lnTo>
                    <a:lnTo>
                      <a:pt x="178" y="23"/>
                    </a:lnTo>
                    <a:lnTo>
                      <a:pt x="171" y="19"/>
                    </a:lnTo>
                    <a:lnTo>
                      <a:pt x="163" y="14"/>
                    </a:lnTo>
                    <a:lnTo>
                      <a:pt x="154" y="9"/>
                    </a:lnTo>
                    <a:lnTo>
                      <a:pt x="147" y="7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4" y="7"/>
                    </a:lnTo>
                    <a:lnTo>
                      <a:pt x="59" y="9"/>
                    </a:lnTo>
                    <a:lnTo>
                      <a:pt x="52" y="12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4" y="47"/>
                    </a:lnTo>
                    <a:lnTo>
                      <a:pt x="19" y="52"/>
                    </a:lnTo>
                    <a:lnTo>
                      <a:pt x="14" y="61"/>
                    </a:lnTo>
                    <a:lnTo>
                      <a:pt x="12" y="66"/>
                    </a:lnTo>
                    <a:lnTo>
                      <a:pt x="9" y="76"/>
                    </a:lnTo>
                    <a:lnTo>
                      <a:pt x="7" y="80"/>
                    </a:lnTo>
                    <a:lnTo>
                      <a:pt x="5" y="88"/>
                    </a:lnTo>
                    <a:lnTo>
                      <a:pt x="2" y="95"/>
                    </a:lnTo>
                    <a:lnTo>
                      <a:pt x="2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2" y="166"/>
                    </a:lnTo>
                    <a:lnTo>
                      <a:pt x="2" y="175"/>
                    </a:lnTo>
                    <a:lnTo>
                      <a:pt x="5" y="183"/>
                    </a:lnTo>
                    <a:lnTo>
                      <a:pt x="7" y="190"/>
                    </a:lnTo>
                    <a:lnTo>
                      <a:pt x="9" y="199"/>
                    </a:lnTo>
                    <a:lnTo>
                      <a:pt x="12" y="204"/>
                    </a:lnTo>
                    <a:lnTo>
                      <a:pt x="14" y="211"/>
                    </a:lnTo>
                    <a:lnTo>
                      <a:pt x="19" y="218"/>
                    </a:lnTo>
                    <a:lnTo>
                      <a:pt x="24" y="223"/>
                    </a:lnTo>
                    <a:lnTo>
                      <a:pt x="28" y="228"/>
                    </a:lnTo>
                    <a:lnTo>
                      <a:pt x="33" y="232"/>
                    </a:lnTo>
                    <a:lnTo>
                      <a:pt x="38" y="235"/>
                    </a:lnTo>
                    <a:lnTo>
                      <a:pt x="45" y="242"/>
                    </a:lnTo>
                    <a:lnTo>
                      <a:pt x="50" y="244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9" y="249"/>
                    </a:lnTo>
                    <a:lnTo>
                      <a:pt x="73" y="251"/>
                    </a:lnTo>
                    <a:lnTo>
                      <a:pt x="81" y="254"/>
                    </a:lnTo>
                    <a:lnTo>
                      <a:pt x="85" y="254"/>
                    </a:lnTo>
                    <a:lnTo>
                      <a:pt x="95" y="254"/>
                    </a:lnTo>
                    <a:lnTo>
                      <a:pt x="99" y="254"/>
                    </a:lnTo>
                    <a:lnTo>
                      <a:pt x="107" y="254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23" y="249"/>
                    </a:lnTo>
                    <a:lnTo>
                      <a:pt x="128" y="247"/>
                    </a:lnTo>
                    <a:lnTo>
                      <a:pt x="135" y="244"/>
                    </a:lnTo>
                    <a:lnTo>
                      <a:pt x="142" y="244"/>
                    </a:lnTo>
                    <a:lnTo>
                      <a:pt x="147" y="240"/>
                    </a:lnTo>
                    <a:lnTo>
                      <a:pt x="152" y="237"/>
                    </a:lnTo>
                    <a:lnTo>
                      <a:pt x="154" y="232"/>
                    </a:lnTo>
                    <a:lnTo>
                      <a:pt x="161" y="230"/>
                    </a:lnTo>
                    <a:lnTo>
                      <a:pt x="166" y="223"/>
                    </a:lnTo>
                    <a:lnTo>
                      <a:pt x="175" y="216"/>
                    </a:lnTo>
                    <a:lnTo>
                      <a:pt x="175" y="211"/>
                    </a:lnTo>
                    <a:lnTo>
                      <a:pt x="178" y="204"/>
                    </a:lnTo>
                    <a:lnTo>
                      <a:pt x="180" y="199"/>
                    </a:lnTo>
                    <a:lnTo>
                      <a:pt x="182" y="194"/>
                    </a:lnTo>
                    <a:lnTo>
                      <a:pt x="185" y="190"/>
                    </a:lnTo>
                    <a:lnTo>
                      <a:pt x="187" y="185"/>
                    </a:lnTo>
                    <a:lnTo>
                      <a:pt x="189" y="180"/>
                    </a:lnTo>
                    <a:lnTo>
                      <a:pt x="192" y="178"/>
                    </a:lnTo>
                    <a:lnTo>
                      <a:pt x="192" y="173"/>
                    </a:lnTo>
                    <a:lnTo>
                      <a:pt x="194" y="166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201" y="152"/>
                    </a:lnTo>
                    <a:lnTo>
                      <a:pt x="201" y="149"/>
                    </a:lnTo>
                    <a:lnTo>
                      <a:pt x="204" y="145"/>
                    </a:lnTo>
                    <a:lnTo>
                      <a:pt x="206" y="137"/>
                    </a:lnTo>
                    <a:lnTo>
                      <a:pt x="206" y="133"/>
                    </a:lnTo>
                    <a:lnTo>
                      <a:pt x="206" y="128"/>
                    </a:lnTo>
                    <a:lnTo>
                      <a:pt x="206" y="123"/>
                    </a:lnTo>
                    <a:lnTo>
                      <a:pt x="208" y="118"/>
                    </a:lnTo>
                    <a:lnTo>
                      <a:pt x="208" y="114"/>
                    </a:lnTo>
                    <a:lnTo>
                      <a:pt x="208" y="109"/>
                    </a:lnTo>
                    <a:lnTo>
                      <a:pt x="208" y="104"/>
                    </a:lnTo>
                    <a:lnTo>
                      <a:pt x="208" y="97"/>
                    </a:lnTo>
                    <a:lnTo>
                      <a:pt x="208" y="92"/>
                    </a:lnTo>
                    <a:lnTo>
                      <a:pt x="208" y="88"/>
                    </a:lnTo>
                    <a:lnTo>
                      <a:pt x="208" y="83"/>
                    </a:lnTo>
                    <a:lnTo>
                      <a:pt x="208" y="78"/>
                    </a:lnTo>
                    <a:lnTo>
                      <a:pt x="206" y="73"/>
                    </a:lnTo>
                    <a:lnTo>
                      <a:pt x="206" y="66"/>
                    </a:lnTo>
                    <a:lnTo>
                      <a:pt x="206" y="61"/>
                    </a:lnTo>
                    <a:lnTo>
                      <a:pt x="204" y="5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406" name="Freeform 26"/>
              <p:cNvSpPr>
                <a:spLocks noChangeAspect="1"/>
              </p:cNvSpPr>
              <p:nvPr/>
            </p:nvSpPr>
            <p:spPr bwMode="auto">
              <a:xfrm>
                <a:off x="2134" y="10697"/>
                <a:ext cx="183" cy="218"/>
              </a:xfrm>
              <a:custGeom>
                <a:avLst/>
                <a:gdLst>
                  <a:gd name="T0" fmla="*/ 5 w 183"/>
                  <a:gd name="T1" fmla="*/ 68 h 218"/>
                  <a:gd name="T2" fmla="*/ 10 w 183"/>
                  <a:gd name="T3" fmla="*/ 57 h 218"/>
                  <a:gd name="T4" fmla="*/ 15 w 183"/>
                  <a:gd name="T5" fmla="*/ 45 h 218"/>
                  <a:gd name="T6" fmla="*/ 29 w 183"/>
                  <a:gd name="T7" fmla="*/ 30 h 218"/>
                  <a:gd name="T8" fmla="*/ 43 w 183"/>
                  <a:gd name="T9" fmla="*/ 19 h 218"/>
                  <a:gd name="T10" fmla="*/ 55 w 183"/>
                  <a:gd name="T11" fmla="*/ 9 h 218"/>
                  <a:gd name="T12" fmla="*/ 64 w 183"/>
                  <a:gd name="T13" fmla="*/ 7 h 218"/>
                  <a:gd name="T14" fmla="*/ 74 w 183"/>
                  <a:gd name="T15" fmla="*/ 2 h 218"/>
                  <a:gd name="T16" fmla="*/ 86 w 183"/>
                  <a:gd name="T17" fmla="*/ 0 h 218"/>
                  <a:gd name="T18" fmla="*/ 98 w 183"/>
                  <a:gd name="T19" fmla="*/ 0 h 218"/>
                  <a:gd name="T20" fmla="*/ 109 w 183"/>
                  <a:gd name="T21" fmla="*/ 0 h 218"/>
                  <a:gd name="T22" fmla="*/ 124 w 183"/>
                  <a:gd name="T23" fmla="*/ 4 h 218"/>
                  <a:gd name="T24" fmla="*/ 135 w 183"/>
                  <a:gd name="T25" fmla="*/ 7 h 218"/>
                  <a:gd name="T26" fmla="*/ 145 w 183"/>
                  <a:gd name="T27" fmla="*/ 11 h 218"/>
                  <a:gd name="T28" fmla="*/ 154 w 183"/>
                  <a:gd name="T29" fmla="*/ 19 h 218"/>
                  <a:gd name="T30" fmla="*/ 166 w 183"/>
                  <a:gd name="T31" fmla="*/ 30 h 218"/>
                  <a:gd name="T32" fmla="*/ 176 w 183"/>
                  <a:gd name="T33" fmla="*/ 47 h 218"/>
                  <a:gd name="T34" fmla="*/ 178 w 183"/>
                  <a:gd name="T35" fmla="*/ 57 h 218"/>
                  <a:gd name="T36" fmla="*/ 180 w 183"/>
                  <a:gd name="T37" fmla="*/ 68 h 218"/>
                  <a:gd name="T38" fmla="*/ 183 w 183"/>
                  <a:gd name="T39" fmla="*/ 80 h 218"/>
                  <a:gd name="T40" fmla="*/ 183 w 183"/>
                  <a:gd name="T41" fmla="*/ 92 h 218"/>
                  <a:gd name="T42" fmla="*/ 180 w 183"/>
                  <a:gd name="T43" fmla="*/ 106 h 218"/>
                  <a:gd name="T44" fmla="*/ 180 w 183"/>
                  <a:gd name="T45" fmla="*/ 121 h 218"/>
                  <a:gd name="T46" fmla="*/ 176 w 183"/>
                  <a:gd name="T47" fmla="*/ 133 h 218"/>
                  <a:gd name="T48" fmla="*/ 171 w 183"/>
                  <a:gd name="T49" fmla="*/ 147 h 218"/>
                  <a:gd name="T50" fmla="*/ 166 w 183"/>
                  <a:gd name="T51" fmla="*/ 163 h 218"/>
                  <a:gd name="T52" fmla="*/ 161 w 183"/>
                  <a:gd name="T53" fmla="*/ 175 h 218"/>
                  <a:gd name="T54" fmla="*/ 152 w 183"/>
                  <a:gd name="T55" fmla="*/ 187 h 218"/>
                  <a:gd name="T56" fmla="*/ 143 w 183"/>
                  <a:gd name="T57" fmla="*/ 199 h 218"/>
                  <a:gd name="T58" fmla="*/ 128 w 183"/>
                  <a:gd name="T59" fmla="*/ 206 h 218"/>
                  <a:gd name="T60" fmla="*/ 114 w 183"/>
                  <a:gd name="T61" fmla="*/ 213 h 218"/>
                  <a:gd name="T62" fmla="*/ 100 w 183"/>
                  <a:gd name="T63" fmla="*/ 218 h 218"/>
                  <a:gd name="T64" fmla="*/ 86 w 183"/>
                  <a:gd name="T65" fmla="*/ 218 h 218"/>
                  <a:gd name="T66" fmla="*/ 71 w 183"/>
                  <a:gd name="T67" fmla="*/ 218 h 218"/>
                  <a:gd name="T68" fmla="*/ 57 w 183"/>
                  <a:gd name="T69" fmla="*/ 213 h 218"/>
                  <a:gd name="T70" fmla="*/ 41 w 183"/>
                  <a:gd name="T71" fmla="*/ 206 h 218"/>
                  <a:gd name="T72" fmla="*/ 29 w 183"/>
                  <a:gd name="T73" fmla="*/ 197 h 218"/>
                  <a:gd name="T74" fmla="*/ 19 w 183"/>
                  <a:gd name="T75" fmla="*/ 182 h 218"/>
                  <a:gd name="T76" fmla="*/ 12 w 183"/>
                  <a:gd name="T77" fmla="*/ 171 h 218"/>
                  <a:gd name="T78" fmla="*/ 8 w 183"/>
                  <a:gd name="T79" fmla="*/ 161 h 218"/>
                  <a:gd name="T80" fmla="*/ 3 w 183"/>
                  <a:gd name="T81" fmla="*/ 149 h 218"/>
                  <a:gd name="T82" fmla="*/ 3 w 183"/>
                  <a:gd name="T83" fmla="*/ 137 h 218"/>
                  <a:gd name="T84" fmla="*/ 0 w 183"/>
                  <a:gd name="T85" fmla="*/ 128 h 218"/>
                  <a:gd name="T86" fmla="*/ 0 w 183"/>
                  <a:gd name="T87" fmla="*/ 114 h 218"/>
                  <a:gd name="T88" fmla="*/ 0 w 183"/>
                  <a:gd name="T89" fmla="*/ 99 h 218"/>
                  <a:gd name="T90" fmla="*/ 3 w 183"/>
                  <a:gd name="T91" fmla="*/ 83 h 218"/>
                  <a:gd name="T92" fmla="*/ 5 w 183"/>
                  <a:gd name="T93" fmla="*/ 76 h 2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18"/>
                  <a:gd name="T143" fmla="*/ 183 w 183"/>
                  <a:gd name="T144" fmla="*/ 218 h 2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18">
                    <a:moveTo>
                      <a:pt x="5" y="76"/>
                    </a:moveTo>
                    <a:lnTo>
                      <a:pt x="5" y="68"/>
                    </a:lnTo>
                    <a:lnTo>
                      <a:pt x="5" y="64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22" y="38"/>
                    </a:lnTo>
                    <a:lnTo>
                      <a:pt x="29" y="30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3" y="11"/>
                    </a:lnTo>
                    <a:lnTo>
                      <a:pt x="55" y="9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4" y="4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5" y="11"/>
                    </a:lnTo>
                    <a:lnTo>
                      <a:pt x="150" y="16"/>
                    </a:lnTo>
                    <a:lnTo>
                      <a:pt x="154" y="19"/>
                    </a:lnTo>
                    <a:lnTo>
                      <a:pt x="159" y="23"/>
                    </a:lnTo>
                    <a:lnTo>
                      <a:pt x="166" y="30"/>
                    </a:lnTo>
                    <a:lnTo>
                      <a:pt x="171" y="40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78" y="57"/>
                    </a:lnTo>
                    <a:lnTo>
                      <a:pt x="180" y="64"/>
                    </a:lnTo>
                    <a:lnTo>
                      <a:pt x="180" y="68"/>
                    </a:lnTo>
                    <a:lnTo>
                      <a:pt x="183" y="73"/>
                    </a:lnTo>
                    <a:lnTo>
                      <a:pt x="183" y="80"/>
                    </a:lnTo>
                    <a:lnTo>
                      <a:pt x="183" y="87"/>
                    </a:lnTo>
                    <a:lnTo>
                      <a:pt x="183" y="92"/>
                    </a:lnTo>
                    <a:lnTo>
                      <a:pt x="183" y="99"/>
                    </a:lnTo>
                    <a:lnTo>
                      <a:pt x="180" y="106"/>
                    </a:lnTo>
                    <a:lnTo>
                      <a:pt x="180" y="114"/>
                    </a:lnTo>
                    <a:lnTo>
                      <a:pt x="180" y="121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42"/>
                    </a:lnTo>
                    <a:lnTo>
                      <a:pt x="171" y="147"/>
                    </a:lnTo>
                    <a:lnTo>
                      <a:pt x="169" y="156"/>
                    </a:lnTo>
                    <a:lnTo>
                      <a:pt x="166" y="163"/>
                    </a:lnTo>
                    <a:lnTo>
                      <a:pt x="166" y="171"/>
                    </a:lnTo>
                    <a:lnTo>
                      <a:pt x="161" y="175"/>
                    </a:lnTo>
                    <a:lnTo>
                      <a:pt x="157" y="182"/>
                    </a:lnTo>
                    <a:lnTo>
                      <a:pt x="152" y="187"/>
                    </a:lnTo>
                    <a:lnTo>
                      <a:pt x="147" y="194"/>
                    </a:lnTo>
                    <a:lnTo>
                      <a:pt x="143" y="199"/>
                    </a:lnTo>
                    <a:lnTo>
                      <a:pt x="135" y="204"/>
                    </a:lnTo>
                    <a:lnTo>
                      <a:pt x="128" y="206"/>
                    </a:lnTo>
                    <a:lnTo>
                      <a:pt x="124" y="211"/>
                    </a:lnTo>
                    <a:lnTo>
                      <a:pt x="114" y="213"/>
                    </a:lnTo>
                    <a:lnTo>
                      <a:pt x="109" y="216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86" y="218"/>
                    </a:lnTo>
                    <a:lnTo>
                      <a:pt x="79" y="218"/>
                    </a:lnTo>
                    <a:lnTo>
                      <a:pt x="71" y="218"/>
                    </a:lnTo>
                    <a:lnTo>
                      <a:pt x="64" y="218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1" y="206"/>
                    </a:lnTo>
                    <a:lnTo>
                      <a:pt x="36" y="204"/>
                    </a:lnTo>
                    <a:lnTo>
                      <a:pt x="29" y="197"/>
                    </a:lnTo>
                    <a:lnTo>
                      <a:pt x="24" y="190"/>
                    </a:lnTo>
                    <a:lnTo>
                      <a:pt x="19" y="182"/>
                    </a:lnTo>
                    <a:lnTo>
                      <a:pt x="15" y="175"/>
                    </a:lnTo>
                    <a:lnTo>
                      <a:pt x="12" y="171"/>
                    </a:lnTo>
                    <a:lnTo>
                      <a:pt x="10" y="166"/>
                    </a:lnTo>
                    <a:lnTo>
                      <a:pt x="8" y="161"/>
                    </a:lnTo>
                    <a:lnTo>
                      <a:pt x="5" y="156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407" name="Freeform 27"/>
              <p:cNvSpPr>
                <a:spLocks noChangeAspect="1"/>
              </p:cNvSpPr>
              <p:nvPr/>
            </p:nvSpPr>
            <p:spPr bwMode="auto">
              <a:xfrm>
                <a:off x="2509" y="10492"/>
                <a:ext cx="194" cy="1238"/>
              </a:xfrm>
              <a:custGeom>
                <a:avLst/>
                <a:gdLst>
                  <a:gd name="T0" fmla="*/ 0 w 194"/>
                  <a:gd name="T1" fmla="*/ 10 h 1238"/>
                  <a:gd name="T2" fmla="*/ 4 w 194"/>
                  <a:gd name="T3" fmla="*/ 22 h 1238"/>
                  <a:gd name="T4" fmla="*/ 11 w 194"/>
                  <a:gd name="T5" fmla="*/ 41 h 1238"/>
                  <a:gd name="T6" fmla="*/ 21 w 194"/>
                  <a:gd name="T7" fmla="*/ 64 h 1238"/>
                  <a:gd name="T8" fmla="*/ 28 w 194"/>
                  <a:gd name="T9" fmla="*/ 98 h 1238"/>
                  <a:gd name="T10" fmla="*/ 38 w 194"/>
                  <a:gd name="T11" fmla="*/ 133 h 1238"/>
                  <a:gd name="T12" fmla="*/ 52 w 194"/>
                  <a:gd name="T13" fmla="*/ 176 h 1238"/>
                  <a:gd name="T14" fmla="*/ 61 w 194"/>
                  <a:gd name="T15" fmla="*/ 224 h 1238"/>
                  <a:gd name="T16" fmla="*/ 73 w 194"/>
                  <a:gd name="T17" fmla="*/ 276 h 1238"/>
                  <a:gd name="T18" fmla="*/ 83 w 194"/>
                  <a:gd name="T19" fmla="*/ 335 h 1238"/>
                  <a:gd name="T20" fmla="*/ 94 w 194"/>
                  <a:gd name="T21" fmla="*/ 397 h 1238"/>
                  <a:gd name="T22" fmla="*/ 104 w 194"/>
                  <a:gd name="T23" fmla="*/ 463 h 1238"/>
                  <a:gd name="T24" fmla="*/ 111 w 194"/>
                  <a:gd name="T25" fmla="*/ 535 h 1238"/>
                  <a:gd name="T26" fmla="*/ 116 w 194"/>
                  <a:gd name="T27" fmla="*/ 608 h 1238"/>
                  <a:gd name="T28" fmla="*/ 120 w 194"/>
                  <a:gd name="T29" fmla="*/ 687 h 1238"/>
                  <a:gd name="T30" fmla="*/ 120 w 194"/>
                  <a:gd name="T31" fmla="*/ 770 h 1238"/>
                  <a:gd name="T32" fmla="*/ 120 w 194"/>
                  <a:gd name="T33" fmla="*/ 855 h 1238"/>
                  <a:gd name="T34" fmla="*/ 116 w 194"/>
                  <a:gd name="T35" fmla="*/ 943 h 1238"/>
                  <a:gd name="T36" fmla="*/ 109 w 194"/>
                  <a:gd name="T37" fmla="*/ 1033 h 1238"/>
                  <a:gd name="T38" fmla="*/ 97 w 194"/>
                  <a:gd name="T39" fmla="*/ 1128 h 1238"/>
                  <a:gd name="T40" fmla="*/ 83 w 194"/>
                  <a:gd name="T41" fmla="*/ 1226 h 1238"/>
                  <a:gd name="T42" fmla="*/ 97 w 194"/>
                  <a:gd name="T43" fmla="*/ 1233 h 1238"/>
                  <a:gd name="T44" fmla="*/ 118 w 194"/>
                  <a:gd name="T45" fmla="*/ 1238 h 1238"/>
                  <a:gd name="T46" fmla="*/ 137 w 194"/>
                  <a:gd name="T47" fmla="*/ 1238 h 1238"/>
                  <a:gd name="T48" fmla="*/ 154 w 194"/>
                  <a:gd name="T49" fmla="*/ 1226 h 1238"/>
                  <a:gd name="T50" fmla="*/ 163 w 194"/>
                  <a:gd name="T51" fmla="*/ 1207 h 1238"/>
                  <a:gd name="T52" fmla="*/ 163 w 194"/>
                  <a:gd name="T53" fmla="*/ 1193 h 1238"/>
                  <a:gd name="T54" fmla="*/ 165 w 194"/>
                  <a:gd name="T55" fmla="*/ 1166 h 1238"/>
                  <a:gd name="T56" fmla="*/ 170 w 194"/>
                  <a:gd name="T57" fmla="*/ 1136 h 1238"/>
                  <a:gd name="T58" fmla="*/ 175 w 194"/>
                  <a:gd name="T59" fmla="*/ 1095 h 1238"/>
                  <a:gd name="T60" fmla="*/ 180 w 194"/>
                  <a:gd name="T61" fmla="*/ 1050 h 1238"/>
                  <a:gd name="T62" fmla="*/ 182 w 194"/>
                  <a:gd name="T63" fmla="*/ 998 h 1238"/>
                  <a:gd name="T64" fmla="*/ 187 w 194"/>
                  <a:gd name="T65" fmla="*/ 941 h 1238"/>
                  <a:gd name="T66" fmla="*/ 189 w 194"/>
                  <a:gd name="T67" fmla="*/ 879 h 1238"/>
                  <a:gd name="T68" fmla="*/ 191 w 194"/>
                  <a:gd name="T69" fmla="*/ 815 h 1238"/>
                  <a:gd name="T70" fmla="*/ 191 w 194"/>
                  <a:gd name="T71" fmla="*/ 746 h 1238"/>
                  <a:gd name="T72" fmla="*/ 191 w 194"/>
                  <a:gd name="T73" fmla="*/ 677 h 1238"/>
                  <a:gd name="T74" fmla="*/ 189 w 194"/>
                  <a:gd name="T75" fmla="*/ 604 h 1238"/>
                  <a:gd name="T76" fmla="*/ 187 w 194"/>
                  <a:gd name="T77" fmla="*/ 530 h 1238"/>
                  <a:gd name="T78" fmla="*/ 180 w 194"/>
                  <a:gd name="T79" fmla="*/ 456 h 1238"/>
                  <a:gd name="T80" fmla="*/ 173 w 194"/>
                  <a:gd name="T81" fmla="*/ 383 h 1238"/>
                  <a:gd name="T82" fmla="*/ 163 w 194"/>
                  <a:gd name="T83" fmla="*/ 314 h 1238"/>
                  <a:gd name="T84" fmla="*/ 149 w 194"/>
                  <a:gd name="T85" fmla="*/ 243 h 1238"/>
                  <a:gd name="T86" fmla="*/ 135 w 194"/>
                  <a:gd name="T87" fmla="*/ 176 h 1238"/>
                  <a:gd name="T88" fmla="*/ 113 w 194"/>
                  <a:gd name="T89" fmla="*/ 114 h 1238"/>
                  <a:gd name="T90" fmla="*/ 92 w 194"/>
                  <a:gd name="T91" fmla="*/ 53 h 1238"/>
                  <a:gd name="T92" fmla="*/ 66 w 194"/>
                  <a:gd name="T93" fmla="*/ 0 h 12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1238"/>
                  <a:gd name="T143" fmla="*/ 194 w 194"/>
                  <a:gd name="T144" fmla="*/ 1238 h 12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1238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9" y="34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3" y="76"/>
                    </a:lnTo>
                    <a:lnTo>
                      <a:pt x="26" y="86"/>
                    </a:lnTo>
                    <a:lnTo>
                      <a:pt x="28" y="98"/>
                    </a:lnTo>
                    <a:lnTo>
                      <a:pt x="30" y="107"/>
                    </a:lnTo>
                    <a:lnTo>
                      <a:pt x="35" y="121"/>
                    </a:lnTo>
                    <a:lnTo>
                      <a:pt x="38" y="133"/>
                    </a:lnTo>
                    <a:lnTo>
                      <a:pt x="42" y="148"/>
                    </a:lnTo>
                    <a:lnTo>
                      <a:pt x="45" y="159"/>
                    </a:lnTo>
                    <a:lnTo>
                      <a:pt x="52" y="176"/>
                    </a:lnTo>
                    <a:lnTo>
                      <a:pt x="54" y="190"/>
                    </a:lnTo>
                    <a:lnTo>
                      <a:pt x="56" y="207"/>
                    </a:lnTo>
                    <a:lnTo>
                      <a:pt x="61" y="224"/>
                    </a:lnTo>
                    <a:lnTo>
                      <a:pt x="66" y="240"/>
                    </a:lnTo>
                    <a:lnTo>
                      <a:pt x="68" y="259"/>
                    </a:lnTo>
                    <a:lnTo>
                      <a:pt x="73" y="276"/>
                    </a:lnTo>
                    <a:lnTo>
                      <a:pt x="75" y="295"/>
                    </a:lnTo>
                    <a:lnTo>
                      <a:pt x="80" y="314"/>
                    </a:lnTo>
                    <a:lnTo>
                      <a:pt x="83" y="335"/>
                    </a:lnTo>
                    <a:lnTo>
                      <a:pt x="90" y="354"/>
                    </a:lnTo>
                    <a:lnTo>
                      <a:pt x="92" y="376"/>
                    </a:lnTo>
                    <a:lnTo>
                      <a:pt x="94" y="397"/>
                    </a:lnTo>
                    <a:lnTo>
                      <a:pt x="97" y="418"/>
                    </a:lnTo>
                    <a:lnTo>
                      <a:pt x="99" y="442"/>
                    </a:lnTo>
                    <a:lnTo>
                      <a:pt x="104" y="463"/>
                    </a:lnTo>
                    <a:lnTo>
                      <a:pt x="106" y="487"/>
                    </a:lnTo>
                    <a:lnTo>
                      <a:pt x="109" y="509"/>
                    </a:lnTo>
                    <a:lnTo>
                      <a:pt x="111" y="535"/>
                    </a:lnTo>
                    <a:lnTo>
                      <a:pt x="113" y="558"/>
                    </a:lnTo>
                    <a:lnTo>
                      <a:pt x="113" y="582"/>
                    </a:lnTo>
                    <a:lnTo>
                      <a:pt x="116" y="608"/>
                    </a:lnTo>
                    <a:lnTo>
                      <a:pt x="118" y="634"/>
                    </a:lnTo>
                    <a:lnTo>
                      <a:pt x="118" y="661"/>
                    </a:lnTo>
                    <a:lnTo>
                      <a:pt x="120" y="687"/>
                    </a:lnTo>
                    <a:lnTo>
                      <a:pt x="120" y="713"/>
                    </a:lnTo>
                    <a:lnTo>
                      <a:pt x="123" y="741"/>
                    </a:lnTo>
                    <a:lnTo>
                      <a:pt x="120" y="770"/>
                    </a:lnTo>
                    <a:lnTo>
                      <a:pt x="120" y="798"/>
                    </a:lnTo>
                    <a:lnTo>
                      <a:pt x="120" y="824"/>
                    </a:lnTo>
                    <a:lnTo>
                      <a:pt x="120" y="855"/>
                    </a:lnTo>
                    <a:lnTo>
                      <a:pt x="120" y="884"/>
                    </a:lnTo>
                    <a:lnTo>
                      <a:pt x="118" y="915"/>
                    </a:lnTo>
                    <a:lnTo>
                      <a:pt x="116" y="943"/>
                    </a:lnTo>
                    <a:lnTo>
                      <a:pt x="116" y="974"/>
                    </a:lnTo>
                    <a:lnTo>
                      <a:pt x="111" y="1003"/>
                    </a:lnTo>
                    <a:lnTo>
                      <a:pt x="109" y="1033"/>
                    </a:lnTo>
                    <a:lnTo>
                      <a:pt x="106" y="1067"/>
                    </a:lnTo>
                    <a:lnTo>
                      <a:pt x="101" y="1098"/>
                    </a:lnTo>
                    <a:lnTo>
                      <a:pt x="97" y="1128"/>
                    </a:lnTo>
                    <a:lnTo>
                      <a:pt x="92" y="1162"/>
                    </a:lnTo>
                    <a:lnTo>
                      <a:pt x="90" y="1193"/>
                    </a:lnTo>
                    <a:lnTo>
                      <a:pt x="83" y="1226"/>
                    </a:lnTo>
                    <a:lnTo>
                      <a:pt x="85" y="1226"/>
                    </a:lnTo>
                    <a:lnTo>
                      <a:pt x="92" y="1231"/>
                    </a:lnTo>
                    <a:lnTo>
                      <a:pt x="97" y="1233"/>
                    </a:lnTo>
                    <a:lnTo>
                      <a:pt x="104" y="1235"/>
                    </a:lnTo>
                    <a:lnTo>
                      <a:pt x="111" y="1238"/>
                    </a:lnTo>
                    <a:lnTo>
                      <a:pt x="118" y="1238"/>
                    </a:lnTo>
                    <a:lnTo>
                      <a:pt x="125" y="1238"/>
                    </a:lnTo>
                    <a:lnTo>
                      <a:pt x="132" y="1238"/>
                    </a:lnTo>
                    <a:lnTo>
                      <a:pt x="137" y="1238"/>
                    </a:lnTo>
                    <a:lnTo>
                      <a:pt x="144" y="1235"/>
                    </a:lnTo>
                    <a:lnTo>
                      <a:pt x="149" y="1231"/>
                    </a:lnTo>
                    <a:lnTo>
                      <a:pt x="154" y="1226"/>
                    </a:lnTo>
                    <a:lnTo>
                      <a:pt x="158" y="1219"/>
                    </a:lnTo>
                    <a:lnTo>
                      <a:pt x="163" y="1209"/>
                    </a:lnTo>
                    <a:lnTo>
                      <a:pt x="163" y="1207"/>
                    </a:lnTo>
                    <a:lnTo>
                      <a:pt x="163" y="1202"/>
                    </a:lnTo>
                    <a:lnTo>
                      <a:pt x="163" y="1197"/>
                    </a:lnTo>
                    <a:lnTo>
                      <a:pt x="163" y="1193"/>
                    </a:lnTo>
                    <a:lnTo>
                      <a:pt x="163" y="1183"/>
                    </a:lnTo>
                    <a:lnTo>
                      <a:pt x="165" y="1176"/>
                    </a:lnTo>
                    <a:lnTo>
                      <a:pt x="165" y="1166"/>
                    </a:lnTo>
                    <a:lnTo>
                      <a:pt x="168" y="1157"/>
                    </a:lnTo>
                    <a:lnTo>
                      <a:pt x="168" y="1147"/>
                    </a:lnTo>
                    <a:lnTo>
                      <a:pt x="170" y="1136"/>
                    </a:lnTo>
                    <a:lnTo>
                      <a:pt x="173" y="1121"/>
                    </a:lnTo>
                    <a:lnTo>
                      <a:pt x="173" y="1109"/>
                    </a:lnTo>
                    <a:lnTo>
                      <a:pt x="175" y="1095"/>
                    </a:lnTo>
                    <a:lnTo>
                      <a:pt x="175" y="1081"/>
                    </a:lnTo>
                    <a:lnTo>
                      <a:pt x="177" y="1067"/>
                    </a:lnTo>
                    <a:lnTo>
                      <a:pt x="180" y="1050"/>
                    </a:lnTo>
                    <a:lnTo>
                      <a:pt x="180" y="1033"/>
                    </a:lnTo>
                    <a:lnTo>
                      <a:pt x="180" y="1017"/>
                    </a:lnTo>
                    <a:lnTo>
                      <a:pt x="182" y="998"/>
                    </a:lnTo>
                    <a:lnTo>
                      <a:pt x="182" y="979"/>
                    </a:lnTo>
                    <a:lnTo>
                      <a:pt x="184" y="960"/>
                    </a:lnTo>
                    <a:lnTo>
                      <a:pt x="187" y="941"/>
                    </a:lnTo>
                    <a:lnTo>
                      <a:pt x="187" y="919"/>
                    </a:lnTo>
                    <a:lnTo>
                      <a:pt x="189" y="900"/>
                    </a:lnTo>
                    <a:lnTo>
                      <a:pt x="189" y="879"/>
                    </a:lnTo>
                    <a:lnTo>
                      <a:pt x="189" y="858"/>
                    </a:lnTo>
                    <a:lnTo>
                      <a:pt x="191" y="836"/>
                    </a:lnTo>
                    <a:lnTo>
                      <a:pt x="191" y="815"/>
                    </a:lnTo>
                    <a:lnTo>
                      <a:pt x="191" y="791"/>
                    </a:lnTo>
                    <a:lnTo>
                      <a:pt x="191" y="770"/>
                    </a:lnTo>
                    <a:lnTo>
                      <a:pt x="191" y="746"/>
                    </a:lnTo>
                    <a:lnTo>
                      <a:pt x="194" y="725"/>
                    </a:lnTo>
                    <a:lnTo>
                      <a:pt x="191" y="699"/>
                    </a:lnTo>
                    <a:lnTo>
                      <a:pt x="191" y="677"/>
                    </a:lnTo>
                    <a:lnTo>
                      <a:pt x="191" y="651"/>
                    </a:lnTo>
                    <a:lnTo>
                      <a:pt x="191" y="627"/>
                    </a:lnTo>
                    <a:lnTo>
                      <a:pt x="189" y="604"/>
                    </a:lnTo>
                    <a:lnTo>
                      <a:pt x="189" y="577"/>
                    </a:lnTo>
                    <a:lnTo>
                      <a:pt x="189" y="556"/>
                    </a:lnTo>
                    <a:lnTo>
                      <a:pt x="187" y="530"/>
                    </a:lnTo>
                    <a:lnTo>
                      <a:pt x="184" y="506"/>
                    </a:lnTo>
                    <a:lnTo>
                      <a:pt x="182" y="482"/>
                    </a:lnTo>
                    <a:lnTo>
                      <a:pt x="180" y="456"/>
                    </a:lnTo>
                    <a:lnTo>
                      <a:pt x="180" y="433"/>
                    </a:lnTo>
                    <a:lnTo>
                      <a:pt x="175" y="409"/>
                    </a:lnTo>
                    <a:lnTo>
                      <a:pt x="173" y="383"/>
                    </a:lnTo>
                    <a:lnTo>
                      <a:pt x="168" y="361"/>
                    </a:lnTo>
                    <a:lnTo>
                      <a:pt x="165" y="338"/>
                    </a:lnTo>
                    <a:lnTo>
                      <a:pt x="163" y="314"/>
                    </a:lnTo>
                    <a:lnTo>
                      <a:pt x="158" y="290"/>
                    </a:lnTo>
                    <a:lnTo>
                      <a:pt x="154" y="266"/>
                    </a:lnTo>
                    <a:lnTo>
                      <a:pt x="149" y="243"/>
                    </a:lnTo>
                    <a:lnTo>
                      <a:pt x="144" y="221"/>
                    </a:lnTo>
                    <a:lnTo>
                      <a:pt x="139" y="197"/>
                    </a:lnTo>
                    <a:lnTo>
                      <a:pt x="135" y="176"/>
                    </a:lnTo>
                    <a:lnTo>
                      <a:pt x="128" y="155"/>
                    </a:lnTo>
                    <a:lnTo>
                      <a:pt x="120" y="133"/>
                    </a:lnTo>
                    <a:lnTo>
                      <a:pt x="113" y="114"/>
                    </a:lnTo>
                    <a:lnTo>
                      <a:pt x="106" y="93"/>
                    </a:lnTo>
                    <a:lnTo>
                      <a:pt x="99" y="74"/>
                    </a:lnTo>
                    <a:lnTo>
                      <a:pt x="92" y="53"/>
                    </a:lnTo>
                    <a:lnTo>
                      <a:pt x="83" y="36"/>
                    </a:lnTo>
                    <a:lnTo>
                      <a:pt x="75" y="17"/>
                    </a:lnTo>
                    <a:lnTo>
                      <a:pt x="6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408" name="Freeform 28"/>
              <p:cNvSpPr>
                <a:spLocks noChangeAspect="1"/>
              </p:cNvSpPr>
              <p:nvPr/>
            </p:nvSpPr>
            <p:spPr bwMode="auto">
              <a:xfrm>
                <a:off x="2802" y="10476"/>
                <a:ext cx="289" cy="1194"/>
              </a:xfrm>
              <a:custGeom>
                <a:avLst/>
                <a:gdLst>
                  <a:gd name="T0" fmla="*/ 5 w 289"/>
                  <a:gd name="T1" fmla="*/ 21 h 1194"/>
                  <a:gd name="T2" fmla="*/ 15 w 289"/>
                  <a:gd name="T3" fmla="*/ 33 h 1194"/>
                  <a:gd name="T4" fmla="*/ 22 w 289"/>
                  <a:gd name="T5" fmla="*/ 40 h 1194"/>
                  <a:gd name="T6" fmla="*/ 31 w 289"/>
                  <a:gd name="T7" fmla="*/ 52 h 1194"/>
                  <a:gd name="T8" fmla="*/ 41 w 289"/>
                  <a:gd name="T9" fmla="*/ 64 h 1194"/>
                  <a:gd name="T10" fmla="*/ 50 w 289"/>
                  <a:gd name="T11" fmla="*/ 80 h 1194"/>
                  <a:gd name="T12" fmla="*/ 62 w 289"/>
                  <a:gd name="T13" fmla="*/ 99 h 1194"/>
                  <a:gd name="T14" fmla="*/ 74 w 289"/>
                  <a:gd name="T15" fmla="*/ 118 h 1194"/>
                  <a:gd name="T16" fmla="*/ 88 w 289"/>
                  <a:gd name="T17" fmla="*/ 140 h 1194"/>
                  <a:gd name="T18" fmla="*/ 100 w 289"/>
                  <a:gd name="T19" fmla="*/ 166 h 1194"/>
                  <a:gd name="T20" fmla="*/ 114 w 289"/>
                  <a:gd name="T21" fmla="*/ 192 h 1194"/>
                  <a:gd name="T22" fmla="*/ 126 w 289"/>
                  <a:gd name="T23" fmla="*/ 221 h 1194"/>
                  <a:gd name="T24" fmla="*/ 138 w 289"/>
                  <a:gd name="T25" fmla="*/ 254 h 1194"/>
                  <a:gd name="T26" fmla="*/ 152 w 289"/>
                  <a:gd name="T27" fmla="*/ 287 h 1194"/>
                  <a:gd name="T28" fmla="*/ 164 w 289"/>
                  <a:gd name="T29" fmla="*/ 325 h 1194"/>
                  <a:gd name="T30" fmla="*/ 173 w 289"/>
                  <a:gd name="T31" fmla="*/ 363 h 1194"/>
                  <a:gd name="T32" fmla="*/ 185 w 289"/>
                  <a:gd name="T33" fmla="*/ 406 h 1194"/>
                  <a:gd name="T34" fmla="*/ 195 w 289"/>
                  <a:gd name="T35" fmla="*/ 451 h 1194"/>
                  <a:gd name="T36" fmla="*/ 202 w 289"/>
                  <a:gd name="T37" fmla="*/ 496 h 1194"/>
                  <a:gd name="T38" fmla="*/ 211 w 289"/>
                  <a:gd name="T39" fmla="*/ 546 h 1194"/>
                  <a:gd name="T40" fmla="*/ 216 w 289"/>
                  <a:gd name="T41" fmla="*/ 598 h 1194"/>
                  <a:gd name="T42" fmla="*/ 221 w 289"/>
                  <a:gd name="T43" fmla="*/ 653 h 1194"/>
                  <a:gd name="T44" fmla="*/ 223 w 289"/>
                  <a:gd name="T45" fmla="*/ 710 h 1194"/>
                  <a:gd name="T46" fmla="*/ 225 w 289"/>
                  <a:gd name="T47" fmla="*/ 772 h 1194"/>
                  <a:gd name="T48" fmla="*/ 221 w 289"/>
                  <a:gd name="T49" fmla="*/ 833 h 1194"/>
                  <a:gd name="T50" fmla="*/ 218 w 289"/>
                  <a:gd name="T51" fmla="*/ 902 h 1194"/>
                  <a:gd name="T52" fmla="*/ 213 w 289"/>
                  <a:gd name="T53" fmla="*/ 971 h 1194"/>
                  <a:gd name="T54" fmla="*/ 204 w 289"/>
                  <a:gd name="T55" fmla="*/ 1042 h 1194"/>
                  <a:gd name="T56" fmla="*/ 195 w 289"/>
                  <a:gd name="T57" fmla="*/ 1116 h 1194"/>
                  <a:gd name="T58" fmla="*/ 183 w 289"/>
                  <a:gd name="T59" fmla="*/ 1194 h 1194"/>
                  <a:gd name="T60" fmla="*/ 266 w 289"/>
                  <a:gd name="T61" fmla="*/ 1182 h 1194"/>
                  <a:gd name="T62" fmla="*/ 266 w 289"/>
                  <a:gd name="T63" fmla="*/ 1178 h 1194"/>
                  <a:gd name="T64" fmla="*/ 266 w 289"/>
                  <a:gd name="T65" fmla="*/ 1168 h 1194"/>
                  <a:gd name="T66" fmla="*/ 268 w 289"/>
                  <a:gd name="T67" fmla="*/ 1154 h 1194"/>
                  <a:gd name="T68" fmla="*/ 270 w 289"/>
                  <a:gd name="T69" fmla="*/ 1135 h 1194"/>
                  <a:gd name="T70" fmla="*/ 273 w 289"/>
                  <a:gd name="T71" fmla="*/ 1114 h 1194"/>
                  <a:gd name="T72" fmla="*/ 275 w 289"/>
                  <a:gd name="T73" fmla="*/ 1087 h 1194"/>
                  <a:gd name="T74" fmla="*/ 277 w 289"/>
                  <a:gd name="T75" fmla="*/ 1057 h 1194"/>
                  <a:gd name="T76" fmla="*/ 282 w 289"/>
                  <a:gd name="T77" fmla="*/ 1026 h 1194"/>
                  <a:gd name="T78" fmla="*/ 282 w 289"/>
                  <a:gd name="T79" fmla="*/ 990 h 1194"/>
                  <a:gd name="T80" fmla="*/ 285 w 289"/>
                  <a:gd name="T81" fmla="*/ 952 h 1194"/>
                  <a:gd name="T82" fmla="*/ 287 w 289"/>
                  <a:gd name="T83" fmla="*/ 914 h 1194"/>
                  <a:gd name="T84" fmla="*/ 289 w 289"/>
                  <a:gd name="T85" fmla="*/ 869 h 1194"/>
                  <a:gd name="T86" fmla="*/ 289 w 289"/>
                  <a:gd name="T87" fmla="*/ 826 h 1194"/>
                  <a:gd name="T88" fmla="*/ 289 w 289"/>
                  <a:gd name="T89" fmla="*/ 781 h 1194"/>
                  <a:gd name="T90" fmla="*/ 289 w 289"/>
                  <a:gd name="T91" fmla="*/ 734 h 1194"/>
                  <a:gd name="T92" fmla="*/ 289 w 289"/>
                  <a:gd name="T93" fmla="*/ 686 h 1194"/>
                  <a:gd name="T94" fmla="*/ 285 w 289"/>
                  <a:gd name="T95" fmla="*/ 636 h 1194"/>
                  <a:gd name="T96" fmla="*/ 282 w 289"/>
                  <a:gd name="T97" fmla="*/ 586 h 1194"/>
                  <a:gd name="T98" fmla="*/ 277 w 289"/>
                  <a:gd name="T99" fmla="*/ 536 h 1194"/>
                  <a:gd name="T100" fmla="*/ 273 w 289"/>
                  <a:gd name="T101" fmla="*/ 487 h 1194"/>
                  <a:gd name="T102" fmla="*/ 266 w 289"/>
                  <a:gd name="T103" fmla="*/ 437 h 1194"/>
                  <a:gd name="T104" fmla="*/ 256 w 289"/>
                  <a:gd name="T105" fmla="*/ 389 h 1194"/>
                  <a:gd name="T106" fmla="*/ 244 w 289"/>
                  <a:gd name="T107" fmla="*/ 342 h 1194"/>
                  <a:gd name="T108" fmla="*/ 232 w 289"/>
                  <a:gd name="T109" fmla="*/ 294 h 1194"/>
                  <a:gd name="T110" fmla="*/ 218 w 289"/>
                  <a:gd name="T111" fmla="*/ 247 h 1194"/>
                  <a:gd name="T112" fmla="*/ 202 w 289"/>
                  <a:gd name="T113" fmla="*/ 204 h 1194"/>
                  <a:gd name="T114" fmla="*/ 185 w 289"/>
                  <a:gd name="T115" fmla="*/ 161 h 1194"/>
                  <a:gd name="T116" fmla="*/ 164 w 289"/>
                  <a:gd name="T117" fmla="*/ 121 h 1194"/>
                  <a:gd name="T118" fmla="*/ 142 w 289"/>
                  <a:gd name="T119" fmla="*/ 83 h 1194"/>
                  <a:gd name="T120" fmla="*/ 116 w 289"/>
                  <a:gd name="T121" fmla="*/ 47 h 1194"/>
                  <a:gd name="T122" fmla="*/ 88 w 289"/>
                  <a:gd name="T123" fmla="*/ 16 h 1194"/>
                  <a:gd name="T124" fmla="*/ 0 w 289"/>
                  <a:gd name="T125" fmla="*/ 16 h 1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9"/>
                  <a:gd name="T190" fmla="*/ 0 h 1194"/>
                  <a:gd name="T191" fmla="*/ 289 w 289"/>
                  <a:gd name="T192" fmla="*/ 1194 h 11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9" h="1194">
                    <a:moveTo>
                      <a:pt x="0" y="16"/>
                    </a:moveTo>
                    <a:lnTo>
                      <a:pt x="5" y="21"/>
                    </a:lnTo>
                    <a:lnTo>
                      <a:pt x="7" y="23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2" y="40"/>
                    </a:lnTo>
                    <a:lnTo>
                      <a:pt x="24" y="45"/>
                    </a:lnTo>
                    <a:lnTo>
                      <a:pt x="31" y="52"/>
                    </a:lnTo>
                    <a:lnTo>
                      <a:pt x="36" y="57"/>
                    </a:lnTo>
                    <a:lnTo>
                      <a:pt x="41" y="64"/>
                    </a:lnTo>
                    <a:lnTo>
                      <a:pt x="45" y="73"/>
                    </a:lnTo>
                    <a:lnTo>
                      <a:pt x="50" y="80"/>
                    </a:lnTo>
                    <a:lnTo>
                      <a:pt x="55" y="90"/>
                    </a:lnTo>
                    <a:lnTo>
                      <a:pt x="62" y="99"/>
                    </a:lnTo>
                    <a:lnTo>
                      <a:pt x="67" y="107"/>
                    </a:lnTo>
                    <a:lnTo>
                      <a:pt x="74" y="118"/>
                    </a:lnTo>
                    <a:lnTo>
                      <a:pt x="81" y="128"/>
                    </a:lnTo>
                    <a:lnTo>
                      <a:pt x="88" y="140"/>
                    </a:lnTo>
                    <a:lnTo>
                      <a:pt x="93" y="154"/>
                    </a:lnTo>
                    <a:lnTo>
                      <a:pt x="100" y="166"/>
                    </a:lnTo>
                    <a:lnTo>
                      <a:pt x="105" y="178"/>
                    </a:lnTo>
                    <a:lnTo>
                      <a:pt x="114" y="192"/>
                    </a:lnTo>
                    <a:lnTo>
                      <a:pt x="119" y="206"/>
                    </a:lnTo>
                    <a:lnTo>
                      <a:pt x="126" y="221"/>
                    </a:lnTo>
                    <a:lnTo>
                      <a:pt x="131" y="237"/>
                    </a:lnTo>
                    <a:lnTo>
                      <a:pt x="138" y="254"/>
                    </a:lnTo>
                    <a:lnTo>
                      <a:pt x="145" y="270"/>
                    </a:lnTo>
                    <a:lnTo>
                      <a:pt x="152" y="287"/>
                    </a:lnTo>
                    <a:lnTo>
                      <a:pt x="157" y="306"/>
                    </a:lnTo>
                    <a:lnTo>
                      <a:pt x="164" y="325"/>
                    </a:lnTo>
                    <a:lnTo>
                      <a:pt x="168" y="342"/>
                    </a:lnTo>
                    <a:lnTo>
                      <a:pt x="173" y="363"/>
                    </a:lnTo>
                    <a:lnTo>
                      <a:pt x="178" y="384"/>
                    </a:lnTo>
                    <a:lnTo>
                      <a:pt x="185" y="406"/>
                    </a:lnTo>
                    <a:lnTo>
                      <a:pt x="190" y="427"/>
                    </a:lnTo>
                    <a:lnTo>
                      <a:pt x="195" y="451"/>
                    </a:lnTo>
                    <a:lnTo>
                      <a:pt x="199" y="472"/>
                    </a:lnTo>
                    <a:lnTo>
                      <a:pt x="202" y="496"/>
                    </a:lnTo>
                    <a:lnTo>
                      <a:pt x="206" y="520"/>
                    </a:lnTo>
                    <a:lnTo>
                      <a:pt x="211" y="546"/>
                    </a:lnTo>
                    <a:lnTo>
                      <a:pt x="213" y="572"/>
                    </a:lnTo>
                    <a:lnTo>
                      <a:pt x="216" y="598"/>
                    </a:lnTo>
                    <a:lnTo>
                      <a:pt x="218" y="627"/>
                    </a:lnTo>
                    <a:lnTo>
                      <a:pt x="221" y="653"/>
                    </a:lnTo>
                    <a:lnTo>
                      <a:pt x="221" y="681"/>
                    </a:lnTo>
                    <a:lnTo>
                      <a:pt x="223" y="710"/>
                    </a:lnTo>
                    <a:lnTo>
                      <a:pt x="223" y="741"/>
                    </a:lnTo>
                    <a:lnTo>
                      <a:pt x="225" y="772"/>
                    </a:lnTo>
                    <a:lnTo>
                      <a:pt x="223" y="802"/>
                    </a:lnTo>
                    <a:lnTo>
                      <a:pt x="221" y="833"/>
                    </a:lnTo>
                    <a:lnTo>
                      <a:pt x="221" y="867"/>
                    </a:lnTo>
                    <a:lnTo>
                      <a:pt x="218" y="902"/>
                    </a:lnTo>
                    <a:lnTo>
                      <a:pt x="216" y="935"/>
                    </a:lnTo>
                    <a:lnTo>
                      <a:pt x="213" y="971"/>
                    </a:lnTo>
                    <a:lnTo>
                      <a:pt x="211" y="1004"/>
                    </a:lnTo>
                    <a:lnTo>
                      <a:pt x="204" y="1042"/>
                    </a:lnTo>
                    <a:lnTo>
                      <a:pt x="199" y="1078"/>
                    </a:lnTo>
                    <a:lnTo>
                      <a:pt x="195" y="1116"/>
                    </a:lnTo>
                    <a:lnTo>
                      <a:pt x="187" y="1154"/>
                    </a:lnTo>
                    <a:lnTo>
                      <a:pt x="183" y="1194"/>
                    </a:lnTo>
                    <a:lnTo>
                      <a:pt x="266" y="1185"/>
                    </a:lnTo>
                    <a:lnTo>
                      <a:pt x="266" y="1182"/>
                    </a:lnTo>
                    <a:lnTo>
                      <a:pt x="266" y="1178"/>
                    </a:lnTo>
                    <a:lnTo>
                      <a:pt x="266" y="1173"/>
                    </a:lnTo>
                    <a:lnTo>
                      <a:pt x="266" y="1168"/>
                    </a:lnTo>
                    <a:lnTo>
                      <a:pt x="268" y="1161"/>
                    </a:lnTo>
                    <a:lnTo>
                      <a:pt x="268" y="1154"/>
                    </a:lnTo>
                    <a:lnTo>
                      <a:pt x="270" y="1144"/>
                    </a:lnTo>
                    <a:lnTo>
                      <a:pt x="270" y="1135"/>
                    </a:lnTo>
                    <a:lnTo>
                      <a:pt x="273" y="1125"/>
                    </a:lnTo>
                    <a:lnTo>
                      <a:pt x="273" y="1114"/>
                    </a:lnTo>
                    <a:lnTo>
                      <a:pt x="275" y="1102"/>
                    </a:lnTo>
                    <a:lnTo>
                      <a:pt x="275" y="1087"/>
                    </a:lnTo>
                    <a:lnTo>
                      <a:pt x="277" y="1073"/>
                    </a:lnTo>
                    <a:lnTo>
                      <a:pt x="277" y="1057"/>
                    </a:lnTo>
                    <a:lnTo>
                      <a:pt x="280" y="1042"/>
                    </a:lnTo>
                    <a:lnTo>
                      <a:pt x="282" y="1026"/>
                    </a:lnTo>
                    <a:lnTo>
                      <a:pt x="282" y="1009"/>
                    </a:lnTo>
                    <a:lnTo>
                      <a:pt x="282" y="990"/>
                    </a:lnTo>
                    <a:lnTo>
                      <a:pt x="285" y="971"/>
                    </a:lnTo>
                    <a:lnTo>
                      <a:pt x="285" y="952"/>
                    </a:lnTo>
                    <a:lnTo>
                      <a:pt x="287" y="933"/>
                    </a:lnTo>
                    <a:lnTo>
                      <a:pt x="287" y="914"/>
                    </a:lnTo>
                    <a:lnTo>
                      <a:pt x="289" y="893"/>
                    </a:lnTo>
                    <a:lnTo>
                      <a:pt x="289" y="869"/>
                    </a:lnTo>
                    <a:lnTo>
                      <a:pt x="289" y="848"/>
                    </a:lnTo>
                    <a:lnTo>
                      <a:pt x="289" y="826"/>
                    </a:lnTo>
                    <a:lnTo>
                      <a:pt x="289" y="805"/>
                    </a:lnTo>
                    <a:lnTo>
                      <a:pt x="289" y="781"/>
                    </a:lnTo>
                    <a:lnTo>
                      <a:pt x="289" y="757"/>
                    </a:lnTo>
                    <a:lnTo>
                      <a:pt x="289" y="734"/>
                    </a:lnTo>
                    <a:lnTo>
                      <a:pt x="289" y="710"/>
                    </a:lnTo>
                    <a:lnTo>
                      <a:pt x="289" y="686"/>
                    </a:lnTo>
                    <a:lnTo>
                      <a:pt x="287" y="660"/>
                    </a:lnTo>
                    <a:lnTo>
                      <a:pt x="285" y="636"/>
                    </a:lnTo>
                    <a:lnTo>
                      <a:pt x="285" y="612"/>
                    </a:lnTo>
                    <a:lnTo>
                      <a:pt x="282" y="586"/>
                    </a:lnTo>
                    <a:lnTo>
                      <a:pt x="280" y="563"/>
                    </a:lnTo>
                    <a:lnTo>
                      <a:pt x="277" y="536"/>
                    </a:lnTo>
                    <a:lnTo>
                      <a:pt x="275" y="513"/>
                    </a:lnTo>
                    <a:lnTo>
                      <a:pt x="273" y="487"/>
                    </a:lnTo>
                    <a:lnTo>
                      <a:pt x="268" y="463"/>
                    </a:lnTo>
                    <a:lnTo>
                      <a:pt x="266" y="437"/>
                    </a:lnTo>
                    <a:lnTo>
                      <a:pt x="261" y="413"/>
                    </a:lnTo>
                    <a:lnTo>
                      <a:pt x="256" y="389"/>
                    </a:lnTo>
                    <a:lnTo>
                      <a:pt x="251" y="365"/>
                    </a:lnTo>
                    <a:lnTo>
                      <a:pt x="244" y="342"/>
                    </a:lnTo>
                    <a:lnTo>
                      <a:pt x="240" y="318"/>
                    </a:lnTo>
                    <a:lnTo>
                      <a:pt x="232" y="294"/>
                    </a:lnTo>
                    <a:lnTo>
                      <a:pt x="225" y="270"/>
                    </a:lnTo>
                    <a:lnTo>
                      <a:pt x="218" y="247"/>
                    </a:lnTo>
                    <a:lnTo>
                      <a:pt x="211" y="228"/>
                    </a:lnTo>
                    <a:lnTo>
                      <a:pt x="202" y="204"/>
                    </a:lnTo>
                    <a:lnTo>
                      <a:pt x="192" y="183"/>
                    </a:lnTo>
                    <a:lnTo>
                      <a:pt x="185" y="161"/>
                    </a:lnTo>
                    <a:lnTo>
                      <a:pt x="176" y="142"/>
                    </a:lnTo>
                    <a:lnTo>
                      <a:pt x="164" y="121"/>
                    </a:lnTo>
                    <a:lnTo>
                      <a:pt x="154" y="102"/>
                    </a:lnTo>
                    <a:lnTo>
                      <a:pt x="142" y="83"/>
                    </a:lnTo>
                    <a:lnTo>
                      <a:pt x="131" y="66"/>
                    </a:lnTo>
                    <a:lnTo>
                      <a:pt x="116" y="47"/>
                    </a:lnTo>
                    <a:lnTo>
                      <a:pt x="105" y="31"/>
                    </a:lnTo>
                    <a:lnTo>
                      <a:pt x="88" y="16"/>
                    </a:lnTo>
                    <a:lnTo>
                      <a:pt x="7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409" name="Freeform 29"/>
              <p:cNvSpPr>
                <a:spLocks noChangeAspect="1"/>
              </p:cNvSpPr>
              <p:nvPr/>
            </p:nvSpPr>
            <p:spPr bwMode="auto">
              <a:xfrm>
                <a:off x="3051" y="10412"/>
                <a:ext cx="287" cy="1227"/>
              </a:xfrm>
              <a:custGeom>
                <a:avLst/>
                <a:gdLst>
                  <a:gd name="T0" fmla="*/ 7 w 287"/>
                  <a:gd name="T1" fmla="*/ 59 h 1227"/>
                  <a:gd name="T2" fmla="*/ 26 w 287"/>
                  <a:gd name="T3" fmla="*/ 80 h 1227"/>
                  <a:gd name="T4" fmla="*/ 40 w 287"/>
                  <a:gd name="T5" fmla="*/ 99 h 1227"/>
                  <a:gd name="T6" fmla="*/ 54 w 287"/>
                  <a:gd name="T7" fmla="*/ 118 h 1227"/>
                  <a:gd name="T8" fmla="*/ 71 w 287"/>
                  <a:gd name="T9" fmla="*/ 144 h 1227"/>
                  <a:gd name="T10" fmla="*/ 85 w 287"/>
                  <a:gd name="T11" fmla="*/ 173 h 1227"/>
                  <a:gd name="T12" fmla="*/ 99 w 287"/>
                  <a:gd name="T13" fmla="*/ 209 h 1227"/>
                  <a:gd name="T14" fmla="*/ 116 w 287"/>
                  <a:gd name="T15" fmla="*/ 249 h 1227"/>
                  <a:gd name="T16" fmla="*/ 130 w 287"/>
                  <a:gd name="T17" fmla="*/ 296 h 1227"/>
                  <a:gd name="T18" fmla="*/ 144 w 287"/>
                  <a:gd name="T19" fmla="*/ 349 h 1227"/>
                  <a:gd name="T20" fmla="*/ 159 w 287"/>
                  <a:gd name="T21" fmla="*/ 406 h 1227"/>
                  <a:gd name="T22" fmla="*/ 171 w 287"/>
                  <a:gd name="T23" fmla="*/ 472 h 1227"/>
                  <a:gd name="T24" fmla="*/ 182 w 287"/>
                  <a:gd name="T25" fmla="*/ 546 h 1227"/>
                  <a:gd name="T26" fmla="*/ 189 w 287"/>
                  <a:gd name="T27" fmla="*/ 622 h 1227"/>
                  <a:gd name="T28" fmla="*/ 197 w 287"/>
                  <a:gd name="T29" fmla="*/ 695 h 1227"/>
                  <a:gd name="T30" fmla="*/ 204 w 287"/>
                  <a:gd name="T31" fmla="*/ 764 h 1227"/>
                  <a:gd name="T32" fmla="*/ 208 w 287"/>
                  <a:gd name="T33" fmla="*/ 828 h 1227"/>
                  <a:gd name="T34" fmla="*/ 211 w 287"/>
                  <a:gd name="T35" fmla="*/ 888 h 1227"/>
                  <a:gd name="T36" fmla="*/ 216 w 287"/>
                  <a:gd name="T37" fmla="*/ 945 h 1227"/>
                  <a:gd name="T38" fmla="*/ 218 w 287"/>
                  <a:gd name="T39" fmla="*/ 995 h 1227"/>
                  <a:gd name="T40" fmla="*/ 220 w 287"/>
                  <a:gd name="T41" fmla="*/ 1042 h 1227"/>
                  <a:gd name="T42" fmla="*/ 220 w 287"/>
                  <a:gd name="T43" fmla="*/ 1083 h 1227"/>
                  <a:gd name="T44" fmla="*/ 220 w 287"/>
                  <a:gd name="T45" fmla="*/ 1121 h 1227"/>
                  <a:gd name="T46" fmla="*/ 223 w 287"/>
                  <a:gd name="T47" fmla="*/ 1149 h 1227"/>
                  <a:gd name="T48" fmla="*/ 223 w 287"/>
                  <a:gd name="T49" fmla="*/ 1175 h 1227"/>
                  <a:gd name="T50" fmla="*/ 223 w 287"/>
                  <a:gd name="T51" fmla="*/ 1197 h 1227"/>
                  <a:gd name="T52" fmla="*/ 223 w 287"/>
                  <a:gd name="T53" fmla="*/ 1220 h 1227"/>
                  <a:gd name="T54" fmla="*/ 287 w 287"/>
                  <a:gd name="T55" fmla="*/ 1218 h 1227"/>
                  <a:gd name="T56" fmla="*/ 284 w 287"/>
                  <a:gd name="T57" fmla="*/ 1197 h 1227"/>
                  <a:gd name="T58" fmla="*/ 284 w 287"/>
                  <a:gd name="T59" fmla="*/ 1168 h 1227"/>
                  <a:gd name="T60" fmla="*/ 284 w 287"/>
                  <a:gd name="T61" fmla="*/ 1128 h 1227"/>
                  <a:gd name="T62" fmla="*/ 282 w 287"/>
                  <a:gd name="T63" fmla="*/ 1075 h 1227"/>
                  <a:gd name="T64" fmla="*/ 279 w 287"/>
                  <a:gd name="T65" fmla="*/ 1016 h 1227"/>
                  <a:gd name="T66" fmla="*/ 277 w 287"/>
                  <a:gd name="T67" fmla="*/ 947 h 1227"/>
                  <a:gd name="T68" fmla="*/ 272 w 287"/>
                  <a:gd name="T69" fmla="*/ 876 h 1227"/>
                  <a:gd name="T70" fmla="*/ 270 w 287"/>
                  <a:gd name="T71" fmla="*/ 800 h 1227"/>
                  <a:gd name="T72" fmla="*/ 265 w 287"/>
                  <a:gd name="T73" fmla="*/ 719 h 1227"/>
                  <a:gd name="T74" fmla="*/ 258 w 287"/>
                  <a:gd name="T75" fmla="*/ 641 h 1227"/>
                  <a:gd name="T76" fmla="*/ 251 w 287"/>
                  <a:gd name="T77" fmla="*/ 565 h 1227"/>
                  <a:gd name="T78" fmla="*/ 242 w 287"/>
                  <a:gd name="T79" fmla="*/ 489 h 1227"/>
                  <a:gd name="T80" fmla="*/ 232 w 287"/>
                  <a:gd name="T81" fmla="*/ 420 h 1227"/>
                  <a:gd name="T82" fmla="*/ 220 w 287"/>
                  <a:gd name="T83" fmla="*/ 358 h 1227"/>
                  <a:gd name="T84" fmla="*/ 208 w 287"/>
                  <a:gd name="T85" fmla="*/ 304 h 1227"/>
                  <a:gd name="T86" fmla="*/ 192 w 287"/>
                  <a:gd name="T87" fmla="*/ 256 h 1227"/>
                  <a:gd name="T88" fmla="*/ 178 w 287"/>
                  <a:gd name="T89" fmla="*/ 218 h 1227"/>
                  <a:gd name="T90" fmla="*/ 163 w 287"/>
                  <a:gd name="T91" fmla="*/ 180 h 1227"/>
                  <a:gd name="T92" fmla="*/ 149 w 287"/>
                  <a:gd name="T93" fmla="*/ 149 h 1227"/>
                  <a:gd name="T94" fmla="*/ 137 w 287"/>
                  <a:gd name="T95" fmla="*/ 121 h 1227"/>
                  <a:gd name="T96" fmla="*/ 123 w 287"/>
                  <a:gd name="T97" fmla="*/ 97 h 1227"/>
                  <a:gd name="T98" fmla="*/ 114 w 287"/>
                  <a:gd name="T99" fmla="*/ 76 h 1227"/>
                  <a:gd name="T100" fmla="*/ 97 w 287"/>
                  <a:gd name="T101" fmla="*/ 52 h 1227"/>
                  <a:gd name="T102" fmla="*/ 78 w 287"/>
                  <a:gd name="T103" fmla="*/ 26 h 1227"/>
                  <a:gd name="T104" fmla="*/ 64 w 287"/>
                  <a:gd name="T105" fmla="*/ 11 h 1227"/>
                  <a:gd name="T106" fmla="*/ 0 w 287"/>
                  <a:gd name="T107" fmla="*/ 54 h 1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7"/>
                  <a:gd name="T163" fmla="*/ 0 h 1227"/>
                  <a:gd name="T164" fmla="*/ 287 w 287"/>
                  <a:gd name="T165" fmla="*/ 1227 h 1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7" h="1227">
                    <a:moveTo>
                      <a:pt x="0" y="54"/>
                    </a:moveTo>
                    <a:lnTo>
                      <a:pt x="2" y="54"/>
                    </a:lnTo>
                    <a:lnTo>
                      <a:pt x="5" y="57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80"/>
                    </a:lnTo>
                    <a:lnTo>
                      <a:pt x="31" y="87"/>
                    </a:lnTo>
                    <a:lnTo>
                      <a:pt x="33" y="90"/>
                    </a:lnTo>
                    <a:lnTo>
                      <a:pt x="38" y="95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47" y="109"/>
                    </a:lnTo>
                    <a:lnTo>
                      <a:pt x="52" y="114"/>
                    </a:lnTo>
                    <a:lnTo>
                      <a:pt x="54" y="118"/>
                    </a:lnTo>
                    <a:lnTo>
                      <a:pt x="59" y="125"/>
                    </a:lnTo>
                    <a:lnTo>
                      <a:pt x="62" y="130"/>
                    </a:lnTo>
                    <a:lnTo>
                      <a:pt x="66" y="137"/>
                    </a:lnTo>
                    <a:lnTo>
                      <a:pt x="71" y="144"/>
                    </a:lnTo>
                    <a:lnTo>
                      <a:pt x="73" y="154"/>
                    </a:lnTo>
                    <a:lnTo>
                      <a:pt x="76" y="159"/>
                    </a:lnTo>
                    <a:lnTo>
                      <a:pt x="81" y="166"/>
                    </a:lnTo>
                    <a:lnTo>
                      <a:pt x="85" y="173"/>
                    </a:lnTo>
                    <a:lnTo>
                      <a:pt x="90" y="182"/>
                    </a:lnTo>
                    <a:lnTo>
                      <a:pt x="92" y="192"/>
                    </a:lnTo>
                    <a:lnTo>
                      <a:pt x="97" y="199"/>
                    </a:lnTo>
                    <a:lnTo>
                      <a:pt x="99" y="209"/>
                    </a:lnTo>
                    <a:lnTo>
                      <a:pt x="104" y="220"/>
                    </a:lnTo>
                    <a:lnTo>
                      <a:pt x="107" y="228"/>
                    </a:lnTo>
                    <a:lnTo>
                      <a:pt x="111" y="239"/>
                    </a:lnTo>
                    <a:lnTo>
                      <a:pt x="116" y="249"/>
                    </a:lnTo>
                    <a:lnTo>
                      <a:pt x="118" y="261"/>
                    </a:lnTo>
                    <a:lnTo>
                      <a:pt x="123" y="270"/>
                    </a:lnTo>
                    <a:lnTo>
                      <a:pt x="128" y="282"/>
                    </a:lnTo>
                    <a:lnTo>
                      <a:pt x="130" y="296"/>
                    </a:lnTo>
                    <a:lnTo>
                      <a:pt x="135" y="308"/>
                    </a:lnTo>
                    <a:lnTo>
                      <a:pt x="137" y="320"/>
                    </a:lnTo>
                    <a:lnTo>
                      <a:pt x="142" y="334"/>
                    </a:lnTo>
                    <a:lnTo>
                      <a:pt x="144" y="349"/>
                    </a:lnTo>
                    <a:lnTo>
                      <a:pt x="149" y="363"/>
                    </a:lnTo>
                    <a:lnTo>
                      <a:pt x="152" y="377"/>
                    </a:lnTo>
                    <a:lnTo>
                      <a:pt x="156" y="391"/>
                    </a:lnTo>
                    <a:lnTo>
                      <a:pt x="159" y="406"/>
                    </a:lnTo>
                    <a:lnTo>
                      <a:pt x="161" y="422"/>
                    </a:lnTo>
                    <a:lnTo>
                      <a:pt x="163" y="439"/>
                    </a:lnTo>
                    <a:lnTo>
                      <a:pt x="168" y="456"/>
                    </a:lnTo>
                    <a:lnTo>
                      <a:pt x="171" y="472"/>
                    </a:lnTo>
                    <a:lnTo>
                      <a:pt x="175" y="491"/>
                    </a:lnTo>
                    <a:lnTo>
                      <a:pt x="178" y="510"/>
                    </a:lnTo>
                    <a:lnTo>
                      <a:pt x="180" y="527"/>
                    </a:lnTo>
                    <a:lnTo>
                      <a:pt x="182" y="546"/>
                    </a:lnTo>
                    <a:lnTo>
                      <a:pt x="185" y="567"/>
                    </a:lnTo>
                    <a:lnTo>
                      <a:pt x="187" y="586"/>
                    </a:lnTo>
                    <a:lnTo>
                      <a:pt x="187" y="605"/>
                    </a:lnTo>
                    <a:lnTo>
                      <a:pt x="189" y="622"/>
                    </a:lnTo>
                    <a:lnTo>
                      <a:pt x="192" y="641"/>
                    </a:lnTo>
                    <a:lnTo>
                      <a:pt x="192" y="657"/>
                    </a:lnTo>
                    <a:lnTo>
                      <a:pt x="197" y="676"/>
                    </a:lnTo>
                    <a:lnTo>
                      <a:pt x="197" y="695"/>
                    </a:lnTo>
                    <a:lnTo>
                      <a:pt x="199" y="712"/>
                    </a:lnTo>
                    <a:lnTo>
                      <a:pt x="201" y="731"/>
                    </a:lnTo>
                    <a:lnTo>
                      <a:pt x="201" y="748"/>
                    </a:lnTo>
                    <a:lnTo>
                      <a:pt x="204" y="764"/>
                    </a:lnTo>
                    <a:lnTo>
                      <a:pt x="204" y="781"/>
                    </a:lnTo>
                    <a:lnTo>
                      <a:pt x="206" y="795"/>
                    </a:lnTo>
                    <a:lnTo>
                      <a:pt x="208" y="814"/>
                    </a:lnTo>
                    <a:lnTo>
                      <a:pt x="208" y="828"/>
                    </a:lnTo>
                    <a:lnTo>
                      <a:pt x="211" y="845"/>
                    </a:lnTo>
                    <a:lnTo>
                      <a:pt x="211" y="859"/>
                    </a:lnTo>
                    <a:lnTo>
                      <a:pt x="211" y="874"/>
                    </a:lnTo>
                    <a:lnTo>
                      <a:pt x="211" y="888"/>
                    </a:lnTo>
                    <a:lnTo>
                      <a:pt x="213" y="902"/>
                    </a:lnTo>
                    <a:lnTo>
                      <a:pt x="213" y="916"/>
                    </a:lnTo>
                    <a:lnTo>
                      <a:pt x="216" y="931"/>
                    </a:lnTo>
                    <a:lnTo>
                      <a:pt x="216" y="945"/>
                    </a:lnTo>
                    <a:lnTo>
                      <a:pt x="216" y="957"/>
                    </a:lnTo>
                    <a:lnTo>
                      <a:pt x="216" y="969"/>
                    </a:lnTo>
                    <a:lnTo>
                      <a:pt x="218" y="983"/>
                    </a:lnTo>
                    <a:lnTo>
                      <a:pt x="218" y="995"/>
                    </a:lnTo>
                    <a:lnTo>
                      <a:pt x="218" y="1007"/>
                    </a:lnTo>
                    <a:lnTo>
                      <a:pt x="218" y="1018"/>
                    </a:lnTo>
                    <a:lnTo>
                      <a:pt x="218" y="1030"/>
                    </a:lnTo>
                    <a:lnTo>
                      <a:pt x="220" y="1042"/>
                    </a:lnTo>
                    <a:lnTo>
                      <a:pt x="220" y="1054"/>
                    </a:lnTo>
                    <a:lnTo>
                      <a:pt x="220" y="1064"/>
                    </a:lnTo>
                    <a:lnTo>
                      <a:pt x="220" y="1073"/>
                    </a:lnTo>
                    <a:lnTo>
                      <a:pt x="220" y="1083"/>
                    </a:lnTo>
                    <a:lnTo>
                      <a:pt x="220" y="1092"/>
                    </a:lnTo>
                    <a:lnTo>
                      <a:pt x="220" y="1102"/>
                    </a:lnTo>
                    <a:lnTo>
                      <a:pt x="220" y="1111"/>
                    </a:lnTo>
                    <a:lnTo>
                      <a:pt x="220" y="1121"/>
                    </a:lnTo>
                    <a:lnTo>
                      <a:pt x="223" y="1128"/>
                    </a:lnTo>
                    <a:lnTo>
                      <a:pt x="223" y="1135"/>
                    </a:lnTo>
                    <a:lnTo>
                      <a:pt x="223" y="1142"/>
                    </a:lnTo>
                    <a:lnTo>
                      <a:pt x="223" y="1149"/>
                    </a:lnTo>
                    <a:lnTo>
                      <a:pt x="223" y="1159"/>
                    </a:lnTo>
                    <a:lnTo>
                      <a:pt x="223" y="1163"/>
                    </a:lnTo>
                    <a:lnTo>
                      <a:pt x="223" y="1170"/>
                    </a:lnTo>
                    <a:lnTo>
                      <a:pt x="223" y="1175"/>
                    </a:lnTo>
                    <a:lnTo>
                      <a:pt x="223" y="1182"/>
                    </a:lnTo>
                    <a:lnTo>
                      <a:pt x="223" y="1187"/>
                    </a:lnTo>
                    <a:lnTo>
                      <a:pt x="223" y="1192"/>
                    </a:lnTo>
                    <a:lnTo>
                      <a:pt x="223" y="1197"/>
                    </a:lnTo>
                    <a:lnTo>
                      <a:pt x="223" y="1201"/>
                    </a:lnTo>
                    <a:lnTo>
                      <a:pt x="223" y="1208"/>
                    </a:lnTo>
                    <a:lnTo>
                      <a:pt x="223" y="1216"/>
                    </a:lnTo>
                    <a:lnTo>
                      <a:pt x="223" y="1220"/>
                    </a:lnTo>
                    <a:lnTo>
                      <a:pt x="223" y="1223"/>
                    </a:lnTo>
                    <a:lnTo>
                      <a:pt x="223" y="1227"/>
                    </a:lnTo>
                    <a:lnTo>
                      <a:pt x="287" y="1218"/>
                    </a:lnTo>
                    <a:lnTo>
                      <a:pt x="284" y="1216"/>
                    </a:lnTo>
                    <a:lnTo>
                      <a:pt x="284" y="1208"/>
                    </a:lnTo>
                    <a:lnTo>
                      <a:pt x="284" y="1204"/>
                    </a:lnTo>
                    <a:lnTo>
                      <a:pt x="284" y="1197"/>
                    </a:lnTo>
                    <a:lnTo>
                      <a:pt x="284" y="1192"/>
                    </a:lnTo>
                    <a:lnTo>
                      <a:pt x="284" y="1187"/>
                    </a:lnTo>
                    <a:lnTo>
                      <a:pt x="284" y="1178"/>
                    </a:lnTo>
                    <a:lnTo>
                      <a:pt x="284" y="1168"/>
                    </a:lnTo>
                    <a:lnTo>
                      <a:pt x="284" y="1161"/>
                    </a:lnTo>
                    <a:lnTo>
                      <a:pt x="284" y="1149"/>
                    </a:lnTo>
                    <a:lnTo>
                      <a:pt x="284" y="1140"/>
                    </a:lnTo>
                    <a:lnTo>
                      <a:pt x="284" y="1128"/>
                    </a:lnTo>
                    <a:lnTo>
                      <a:pt x="284" y="1116"/>
                    </a:lnTo>
                    <a:lnTo>
                      <a:pt x="284" y="1104"/>
                    </a:lnTo>
                    <a:lnTo>
                      <a:pt x="282" y="1090"/>
                    </a:lnTo>
                    <a:lnTo>
                      <a:pt x="282" y="1075"/>
                    </a:lnTo>
                    <a:lnTo>
                      <a:pt x="282" y="1061"/>
                    </a:lnTo>
                    <a:lnTo>
                      <a:pt x="282" y="1047"/>
                    </a:lnTo>
                    <a:lnTo>
                      <a:pt x="279" y="1030"/>
                    </a:lnTo>
                    <a:lnTo>
                      <a:pt x="279" y="1016"/>
                    </a:lnTo>
                    <a:lnTo>
                      <a:pt x="279" y="999"/>
                    </a:lnTo>
                    <a:lnTo>
                      <a:pt x="279" y="983"/>
                    </a:lnTo>
                    <a:lnTo>
                      <a:pt x="279" y="966"/>
                    </a:lnTo>
                    <a:lnTo>
                      <a:pt x="277" y="947"/>
                    </a:lnTo>
                    <a:lnTo>
                      <a:pt x="275" y="931"/>
                    </a:lnTo>
                    <a:lnTo>
                      <a:pt x="275" y="912"/>
                    </a:lnTo>
                    <a:lnTo>
                      <a:pt x="275" y="893"/>
                    </a:lnTo>
                    <a:lnTo>
                      <a:pt x="272" y="876"/>
                    </a:lnTo>
                    <a:lnTo>
                      <a:pt x="272" y="857"/>
                    </a:lnTo>
                    <a:lnTo>
                      <a:pt x="272" y="838"/>
                    </a:lnTo>
                    <a:lnTo>
                      <a:pt x="270" y="819"/>
                    </a:lnTo>
                    <a:lnTo>
                      <a:pt x="270" y="800"/>
                    </a:lnTo>
                    <a:lnTo>
                      <a:pt x="268" y="779"/>
                    </a:lnTo>
                    <a:lnTo>
                      <a:pt x="268" y="760"/>
                    </a:lnTo>
                    <a:lnTo>
                      <a:pt x="265" y="738"/>
                    </a:lnTo>
                    <a:lnTo>
                      <a:pt x="265" y="719"/>
                    </a:lnTo>
                    <a:lnTo>
                      <a:pt x="263" y="700"/>
                    </a:lnTo>
                    <a:lnTo>
                      <a:pt x="261" y="681"/>
                    </a:lnTo>
                    <a:lnTo>
                      <a:pt x="258" y="660"/>
                    </a:lnTo>
                    <a:lnTo>
                      <a:pt x="258" y="641"/>
                    </a:lnTo>
                    <a:lnTo>
                      <a:pt x="256" y="622"/>
                    </a:lnTo>
                    <a:lnTo>
                      <a:pt x="256" y="603"/>
                    </a:lnTo>
                    <a:lnTo>
                      <a:pt x="253" y="584"/>
                    </a:lnTo>
                    <a:lnTo>
                      <a:pt x="251" y="565"/>
                    </a:lnTo>
                    <a:lnTo>
                      <a:pt x="249" y="543"/>
                    </a:lnTo>
                    <a:lnTo>
                      <a:pt x="246" y="527"/>
                    </a:lnTo>
                    <a:lnTo>
                      <a:pt x="244" y="508"/>
                    </a:lnTo>
                    <a:lnTo>
                      <a:pt x="242" y="489"/>
                    </a:lnTo>
                    <a:lnTo>
                      <a:pt x="239" y="472"/>
                    </a:lnTo>
                    <a:lnTo>
                      <a:pt x="237" y="456"/>
                    </a:lnTo>
                    <a:lnTo>
                      <a:pt x="234" y="437"/>
                    </a:lnTo>
                    <a:lnTo>
                      <a:pt x="232" y="420"/>
                    </a:lnTo>
                    <a:lnTo>
                      <a:pt x="230" y="403"/>
                    </a:lnTo>
                    <a:lnTo>
                      <a:pt x="227" y="389"/>
                    </a:lnTo>
                    <a:lnTo>
                      <a:pt x="223" y="372"/>
                    </a:lnTo>
                    <a:lnTo>
                      <a:pt x="220" y="358"/>
                    </a:lnTo>
                    <a:lnTo>
                      <a:pt x="216" y="342"/>
                    </a:lnTo>
                    <a:lnTo>
                      <a:pt x="213" y="330"/>
                    </a:lnTo>
                    <a:lnTo>
                      <a:pt x="211" y="315"/>
                    </a:lnTo>
                    <a:lnTo>
                      <a:pt x="208" y="304"/>
                    </a:lnTo>
                    <a:lnTo>
                      <a:pt x="204" y="292"/>
                    </a:lnTo>
                    <a:lnTo>
                      <a:pt x="201" y="280"/>
                    </a:lnTo>
                    <a:lnTo>
                      <a:pt x="197" y="268"/>
                    </a:lnTo>
                    <a:lnTo>
                      <a:pt x="192" y="256"/>
                    </a:lnTo>
                    <a:lnTo>
                      <a:pt x="189" y="247"/>
                    </a:lnTo>
                    <a:lnTo>
                      <a:pt x="185" y="237"/>
                    </a:lnTo>
                    <a:lnTo>
                      <a:pt x="182" y="228"/>
                    </a:lnTo>
                    <a:lnTo>
                      <a:pt x="178" y="218"/>
                    </a:lnTo>
                    <a:lnTo>
                      <a:pt x="173" y="209"/>
                    </a:lnTo>
                    <a:lnTo>
                      <a:pt x="171" y="199"/>
                    </a:lnTo>
                    <a:lnTo>
                      <a:pt x="168" y="190"/>
                    </a:lnTo>
                    <a:lnTo>
                      <a:pt x="163" y="180"/>
                    </a:lnTo>
                    <a:lnTo>
                      <a:pt x="161" y="173"/>
                    </a:lnTo>
                    <a:lnTo>
                      <a:pt x="156" y="166"/>
                    </a:lnTo>
                    <a:lnTo>
                      <a:pt x="154" y="156"/>
                    </a:lnTo>
                    <a:lnTo>
                      <a:pt x="149" y="149"/>
                    </a:lnTo>
                    <a:lnTo>
                      <a:pt x="147" y="142"/>
                    </a:lnTo>
                    <a:lnTo>
                      <a:pt x="144" y="135"/>
                    </a:lnTo>
                    <a:lnTo>
                      <a:pt x="140" y="128"/>
                    </a:lnTo>
                    <a:lnTo>
                      <a:pt x="137" y="121"/>
                    </a:lnTo>
                    <a:lnTo>
                      <a:pt x="133" y="114"/>
                    </a:lnTo>
                    <a:lnTo>
                      <a:pt x="130" y="109"/>
                    </a:lnTo>
                    <a:lnTo>
                      <a:pt x="128" y="102"/>
                    </a:lnTo>
                    <a:lnTo>
                      <a:pt x="123" y="97"/>
                    </a:lnTo>
                    <a:lnTo>
                      <a:pt x="121" y="92"/>
                    </a:lnTo>
                    <a:lnTo>
                      <a:pt x="118" y="87"/>
                    </a:lnTo>
                    <a:lnTo>
                      <a:pt x="116" y="83"/>
                    </a:lnTo>
                    <a:lnTo>
                      <a:pt x="114" y="76"/>
                    </a:lnTo>
                    <a:lnTo>
                      <a:pt x="109" y="71"/>
                    </a:lnTo>
                    <a:lnTo>
                      <a:pt x="107" y="66"/>
                    </a:lnTo>
                    <a:lnTo>
                      <a:pt x="102" y="59"/>
                    </a:lnTo>
                    <a:lnTo>
                      <a:pt x="97" y="52"/>
                    </a:lnTo>
                    <a:lnTo>
                      <a:pt x="92" y="45"/>
                    </a:lnTo>
                    <a:lnTo>
                      <a:pt x="88" y="35"/>
                    </a:lnTo>
                    <a:lnTo>
                      <a:pt x="81" y="30"/>
                    </a:lnTo>
                    <a:lnTo>
                      <a:pt x="78" y="26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410" name="Freeform 30"/>
              <p:cNvSpPr>
                <a:spLocks noChangeAspect="1"/>
              </p:cNvSpPr>
              <p:nvPr/>
            </p:nvSpPr>
            <p:spPr bwMode="auto">
              <a:xfrm>
                <a:off x="1701" y="10093"/>
                <a:ext cx="2520" cy="1715"/>
              </a:xfrm>
              <a:custGeom>
                <a:avLst/>
                <a:gdLst>
                  <a:gd name="T0" fmla="*/ 50 w 2520"/>
                  <a:gd name="T1" fmla="*/ 1658 h 1715"/>
                  <a:gd name="T2" fmla="*/ 121 w 2520"/>
                  <a:gd name="T3" fmla="*/ 1644 h 1715"/>
                  <a:gd name="T4" fmla="*/ 199 w 2520"/>
                  <a:gd name="T5" fmla="*/ 1596 h 1715"/>
                  <a:gd name="T6" fmla="*/ 268 w 2520"/>
                  <a:gd name="T7" fmla="*/ 1504 h 1715"/>
                  <a:gd name="T8" fmla="*/ 306 w 2520"/>
                  <a:gd name="T9" fmla="*/ 1347 h 1715"/>
                  <a:gd name="T10" fmla="*/ 310 w 2520"/>
                  <a:gd name="T11" fmla="*/ 1136 h 1715"/>
                  <a:gd name="T12" fmla="*/ 308 w 2520"/>
                  <a:gd name="T13" fmla="*/ 924 h 1715"/>
                  <a:gd name="T14" fmla="*/ 313 w 2520"/>
                  <a:gd name="T15" fmla="*/ 729 h 1715"/>
                  <a:gd name="T16" fmla="*/ 332 w 2520"/>
                  <a:gd name="T17" fmla="*/ 554 h 1715"/>
                  <a:gd name="T18" fmla="*/ 374 w 2520"/>
                  <a:gd name="T19" fmla="*/ 404 h 1715"/>
                  <a:gd name="T20" fmla="*/ 443 w 2520"/>
                  <a:gd name="T21" fmla="*/ 292 h 1715"/>
                  <a:gd name="T22" fmla="*/ 547 w 2520"/>
                  <a:gd name="T23" fmla="*/ 202 h 1715"/>
                  <a:gd name="T24" fmla="*/ 684 w 2520"/>
                  <a:gd name="T25" fmla="*/ 119 h 1715"/>
                  <a:gd name="T26" fmla="*/ 850 w 2520"/>
                  <a:gd name="T27" fmla="*/ 55 h 1715"/>
                  <a:gd name="T28" fmla="*/ 1040 w 2520"/>
                  <a:gd name="T29" fmla="*/ 12 h 1715"/>
                  <a:gd name="T30" fmla="*/ 1258 w 2520"/>
                  <a:gd name="T31" fmla="*/ 3 h 1715"/>
                  <a:gd name="T32" fmla="*/ 1499 w 2520"/>
                  <a:gd name="T33" fmla="*/ 31 h 1715"/>
                  <a:gd name="T34" fmla="*/ 1755 w 2520"/>
                  <a:gd name="T35" fmla="*/ 129 h 1715"/>
                  <a:gd name="T36" fmla="*/ 2008 w 2520"/>
                  <a:gd name="T37" fmla="*/ 281 h 1715"/>
                  <a:gd name="T38" fmla="*/ 2231 w 2520"/>
                  <a:gd name="T39" fmla="*/ 456 h 1715"/>
                  <a:gd name="T40" fmla="*/ 2404 w 2520"/>
                  <a:gd name="T41" fmla="*/ 623 h 1715"/>
                  <a:gd name="T42" fmla="*/ 2503 w 2520"/>
                  <a:gd name="T43" fmla="*/ 751 h 1715"/>
                  <a:gd name="T44" fmla="*/ 2503 w 2520"/>
                  <a:gd name="T45" fmla="*/ 815 h 1715"/>
                  <a:gd name="T46" fmla="*/ 2432 w 2520"/>
                  <a:gd name="T47" fmla="*/ 827 h 1715"/>
                  <a:gd name="T48" fmla="*/ 2368 w 2520"/>
                  <a:gd name="T49" fmla="*/ 794 h 1715"/>
                  <a:gd name="T50" fmla="*/ 2309 w 2520"/>
                  <a:gd name="T51" fmla="*/ 744 h 1715"/>
                  <a:gd name="T52" fmla="*/ 2238 w 2520"/>
                  <a:gd name="T53" fmla="*/ 670 h 1715"/>
                  <a:gd name="T54" fmla="*/ 2146 w 2520"/>
                  <a:gd name="T55" fmla="*/ 575 h 1715"/>
                  <a:gd name="T56" fmla="*/ 2027 w 2520"/>
                  <a:gd name="T57" fmla="*/ 480 h 1715"/>
                  <a:gd name="T58" fmla="*/ 1895 w 2520"/>
                  <a:gd name="T59" fmla="*/ 390 h 1715"/>
                  <a:gd name="T60" fmla="*/ 1762 w 2520"/>
                  <a:gd name="T61" fmla="*/ 314 h 1715"/>
                  <a:gd name="T62" fmla="*/ 1648 w 2520"/>
                  <a:gd name="T63" fmla="*/ 266 h 1715"/>
                  <a:gd name="T64" fmla="*/ 1566 w 2520"/>
                  <a:gd name="T65" fmla="*/ 254 h 1715"/>
                  <a:gd name="T66" fmla="*/ 1506 w 2520"/>
                  <a:gd name="T67" fmla="*/ 278 h 1715"/>
                  <a:gd name="T68" fmla="*/ 1445 w 2520"/>
                  <a:gd name="T69" fmla="*/ 349 h 1715"/>
                  <a:gd name="T70" fmla="*/ 1381 w 2520"/>
                  <a:gd name="T71" fmla="*/ 395 h 1715"/>
                  <a:gd name="T72" fmla="*/ 1277 w 2520"/>
                  <a:gd name="T73" fmla="*/ 433 h 1715"/>
                  <a:gd name="T74" fmla="*/ 1142 w 2520"/>
                  <a:gd name="T75" fmla="*/ 463 h 1715"/>
                  <a:gd name="T76" fmla="*/ 1028 w 2520"/>
                  <a:gd name="T77" fmla="*/ 482 h 1715"/>
                  <a:gd name="T78" fmla="*/ 936 w 2520"/>
                  <a:gd name="T79" fmla="*/ 497 h 1715"/>
                  <a:gd name="T80" fmla="*/ 855 w 2520"/>
                  <a:gd name="T81" fmla="*/ 501 h 1715"/>
                  <a:gd name="T82" fmla="*/ 777 w 2520"/>
                  <a:gd name="T83" fmla="*/ 506 h 1715"/>
                  <a:gd name="T84" fmla="*/ 694 w 2520"/>
                  <a:gd name="T85" fmla="*/ 506 h 1715"/>
                  <a:gd name="T86" fmla="*/ 602 w 2520"/>
                  <a:gd name="T87" fmla="*/ 506 h 1715"/>
                  <a:gd name="T88" fmla="*/ 531 w 2520"/>
                  <a:gd name="T89" fmla="*/ 525 h 1715"/>
                  <a:gd name="T90" fmla="*/ 462 w 2520"/>
                  <a:gd name="T91" fmla="*/ 575 h 1715"/>
                  <a:gd name="T92" fmla="*/ 422 w 2520"/>
                  <a:gd name="T93" fmla="*/ 644 h 1715"/>
                  <a:gd name="T94" fmla="*/ 403 w 2520"/>
                  <a:gd name="T95" fmla="*/ 701 h 1715"/>
                  <a:gd name="T96" fmla="*/ 391 w 2520"/>
                  <a:gd name="T97" fmla="*/ 777 h 1715"/>
                  <a:gd name="T98" fmla="*/ 388 w 2520"/>
                  <a:gd name="T99" fmla="*/ 898 h 1715"/>
                  <a:gd name="T100" fmla="*/ 388 w 2520"/>
                  <a:gd name="T101" fmla="*/ 1045 h 1715"/>
                  <a:gd name="T102" fmla="*/ 386 w 2520"/>
                  <a:gd name="T103" fmla="*/ 1195 h 1715"/>
                  <a:gd name="T104" fmla="*/ 381 w 2520"/>
                  <a:gd name="T105" fmla="*/ 1328 h 1715"/>
                  <a:gd name="T106" fmla="*/ 374 w 2520"/>
                  <a:gd name="T107" fmla="*/ 1425 h 1715"/>
                  <a:gd name="T108" fmla="*/ 353 w 2520"/>
                  <a:gd name="T109" fmla="*/ 1494 h 1715"/>
                  <a:gd name="T110" fmla="*/ 317 w 2520"/>
                  <a:gd name="T111" fmla="*/ 1561 h 1715"/>
                  <a:gd name="T112" fmla="*/ 268 w 2520"/>
                  <a:gd name="T113" fmla="*/ 1620 h 1715"/>
                  <a:gd name="T114" fmla="*/ 197 w 2520"/>
                  <a:gd name="T115" fmla="*/ 1670 h 1715"/>
                  <a:gd name="T116" fmla="*/ 104 w 2520"/>
                  <a:gd name="T117" fmla="*/ 1703 h 1715"/>
                  <a:gd name="T118" fmla="*/ 0 w 2520"/>
                  <a:gd name="T119" fmla="*/ 1658 h 1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0"/>
                  <a:gd name="T181" fmla="*/ 0 h 1715"/>
                  <a:gd name="T182" fmla="*/ 2520 w 2520"/>
                  <a:gd name="T183" fmla="*/ 1715 h 17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0" h="1715">
                    <a:moveTo>
                      <a:pt x="0" y="1658"/>
                    </a:moveTo>
                    <a:lnTo>
                      <a:pt x="0" y="1658"/>
                    </a:lnTo>
                    <a:lnTo>
                      <a:pt x="5" y="1658"/>
                    </a:lnTo>
                    <a:lnTo>
                      <a:pt x="9" y="1660"/>
                    </a:lnTo>
                    <a:lnTo>
                      <a:pt x="17" y="1660"/>
                    </a:lnTo>
                    <a:lnTo>
                      <a:pt x="24" y="1660"/>
                    </a:lnTo>
                    <a:lnTo>
                      <a:pt x="28" y="1660"/>
                    </a:lnTo>
                    <a:lnTo>
                      <a:pt x="33" y="1660"/>
                    </a:lnTo>
                    <a:lnTo>
                      <a:pt x="38" y="1660"/>
                    </a:lnTo>
                    <a:lnTo>
                      <a:pt x="45" y="1660"/>
                    </a:lnTo>
                    <a:lnTo>
                      <a:pt x="50" y="1658"/>
                    </a:lnTo>
                    <a:lnTo>
                      <a:pt x="54" y="1658"/>
                    </a:lnTo>
                    <a:lnTo>
                      <a:pt x="62" y="1658"/>
                    </a:lnTo>
                    <a:lnTo>
                      <a:pt x="66" y="1658"/>
                    </a:lnTo>
                    <a:lnTo>
                      <a:pt x="73" y="1653"/>
                    </a:lnTo>
                    <a:lnTo>
                      <a:pt x="81" y="1653"/>
                    </a:lnTo>
                    <a:lnTo>
                      <a:pt x="85" y="1651"/>
                    </a:lnTo>
                    <a:lnTo>
                      <a:pt x="92" y="1651"/>
                    </a:lnTo>
                    <a:lnTo>
                      <a:pt x="99" y="1649"/>
                    </a:lnTo>
                    <a:lnTo>
                      <a:pt x="107" y="1649"/>
                    </a:lnTo>
                    <a:lnTo>
                      <a:pt x="114" y="1646"/>
                    </a:lnTo>
                    <a:lnTo>
                      <a:pt x="121" y="1644"/>
                    </a:lnTo>
                    <a:lnTo>
                      <a:pt x="128" y="1639"/>
                    </a:lnTo>
                    <a:lnTo>
                      <a:pt x="135" y="1637"/>
                    </a:lnTo>
                    <a:lnTo>
                      <a:pt x="142" y="1634"/>
                    </a:lnTo>
                    <a:lnTo>
                      <a:pt x="149" y="1632"/>
                    </a:lnTo>
                    <a:lnTo>
                      <a:pt x="159" y="1627"/>
                    </a:lnTo>
                    <a:lnTo>
                      <a:pt x="163" y="1622"/>
                    </a:lnTo>
                    <a:lnTo>
                      <a:pt x="171" y="1618"/>
                    </a:lnTo>
                    <a:lnTo>
                      <a:pt x="178" y="1613"/>
                    </a:lnTo>
                    <a:lnTo>
                      <a:pt x="187" y="1608"/>
                    </a:lnTo>
                    <a:lnTo>
                      <a:pt x="194" y="1603"/>
                    </a:lnTo>
                    <a:lnTo>
                      <a:pt x="199" y="1596"/>
                    </a:lnTo>
                    <a:lnTo>
                      <a:pt x="208" y="1592"/>
                    </a:lnTo>
                    <a:lnTo>
                      <a:pt x="213" y="1582"/>
                    </a:lnTo>
                    <a:lnTo>
                      <a:pt x="220" y="1577"/>
                    </a:lnTo>
                    <a:lnTo>
                      <a:pt x="227" y="1568"/>
                    </a:lnTo>
                    <a:lnTo>
                      <a:pt x="234" y="1561"/>
                    </a:lnTo>
                    <a:lnTo>
                      <a:pt x="239" y="1551"/>
                    </a:lnTo>
                    <a:lnTo>
                      <a:pt x="246" y="1542"/>
                    </a:lnTo>
                    <a:lnTo>
                      <a:pt x="251" y="1535"/>
                    </a:lnTo>
                    <a:lnTo>
                      <a:pt x="258" y="1525"/>
                    </a:lnTo>
                    <a:lnTo>
                      <a:pt x="261" y="1513"/>
                    </a:lnTo>
                    <a:lnTo>
                      <a:pt x="268" y="1504"/>
                    </a:lnTo>
                    <a:lnTo>
                      <a:pt x="272" y="1492"/>
                    </a:lnTo>
                    <a:lnTo>
                      <a:pt x="277" y="1480"/>
                    </a:lnTo>
                    <a:lnTo>
                      <a:pt x="282" y="1468"/>
                    </a:lnTo>
                    <a:lnTo>
                      <a:pt x="287" y="1454"/>
                    </a:lnTo>
                    <a:lnTo>
                      <a:pt x="291" y="1440"/>
                    </a:lnTo>
                    <a:lnTo>
                      <a:pt x="294" y="1428"/>
                    </a:lnTo>
                    <a:lnTo>
                      <a:pt x="296" y="1413"/>
                    </a:lnTo>
                    <a:lnTo>
                      <a:pt x="298" y="1397"/>
                    </a:lnTo>
                    <a:lnTo>
                      <a:pt x="301" y="1380"/>
                    </a:lnTo>
                    <a:lnTo>
                      <a:pt x="306" y="1364"/>
                    </a:lnTo>
                    <a:lnTo>
                      <a:pt x="306" y="1347"/>
                    </a:lnTo>
                    <a:lnTo>
                      <a:pt x="308" y="1330"/>
                    </a:lnTo>
                    <a:lnTo>
                      <a:pt x="308" y="1311"/>
                    </a:lnTo>
                    <a:lnTo>
                      <a:pt x="310" y="1292"/>
                    </a:lnTo>
                    <a:lnTo>
                      <a:pt x="310" y="1273"/>
                    </a:lnTo>
                    <a:lnTo>
                      <a:pt x="310" y="1252"/>
                    </a:lnTo>
                    <a:lnTo>
                      <a:pt x="310" y="1233"/>
                    </a:lnTo>
                    <a:lnTo>
                      <a:pt x="310" y="1214"/>
                    </a:lnTo>
                    <a:lnTo>
                      <a:pt x="310" y="1195"/>
                    </a:lnTo>
                    <a:lnTo>
                      <a:pt x="310" y="1176"/>
                    </a:lnTo>
                    <a:lnTo>
                      <a:pt x="310" y="1155"/>
                    </a:lnTo>
                    <a:lnTo>
                      <a:pt x="310" y="1136"/>
                    </a:lnTo>
                    <a:lnTo>
                      <a:pt x="310" y="1114"/>
                    </a:lnTo>
                    <a:lnTo>
                      <a:pt x="310" y="1098"/>
                    </a:lnTo>
                    <a:lnTo>
                      <a:pt x="310" y="1079"/>
                    </a:lnTo>
                    <a:lnTo>
                      <a:pt x="310" y="1057"/>
                    </a:lnTo>
                    <a:lnTo>
                      <a:pt x="310" y="1038"/>
                    </a:lnTo>
                    <a:lnTo>
                      <a:pt x="310" y="1022"/>
                    </a:lnTo>
                    <a:lnTo>
                      <a:pt x="310" y="1000"/>
                    </a:lnTo>
                    <a:lnTo>
                      <a:pt x="310" y="984"/>
                    </a:lnTo>
                    <a:lnTo>
                      <a:pt x="308" y="962"/>
                    </a:lnTo>
                    <a:lnTo>
                      <a:pt x="308" y="943"/>
                    </a:lnTo>
                    <a:lnTo>
                      <a:pt x="308" y="924"/>
                    </a:lnTo>
                    <a:lnTo>
                      <a:pt x="308" y="905"/>
                    </a:lnTo>
                    <a:lnTo>
                      <a:pt x="308" y="889"/>
                    </a:lnTo>
                    <a:lnTo>
                      <a:pt x="308" y="872"/>
                    </a:lnTo>
                    <a:lnTo>
                      <a:pt x="308" y="853"/>
                    </a:lnTo>
                    <a:lnTo>
                      <a:pt x="310" y="834"/>
                    </a:lnTo>
                    <a:lnTo>
                      <a:pt x="310" y="817"/>
                    </a:lnTo>
                    <a:lnTo>
                      <a:pt x="310" y="798"/>
                    </a:lnTo>
                    <a:lnTo>
                      <a:pt x="310" y="782"/>
                    </a:lnTo>
                    <a:lnTo>
                      <a:pt x="310" y="765"/>
                    </a:lnTo>
                    <a:lnTo>
                      <a:pt x="313" y="746"/>
                    </a:lnTo>
                    <a:lnTo>
                      <a:pt x="313" y="729"/>
                    </a:lnTo>
                    <a:lnTo>
                      <a:pt x="315" y="713"/>
                    </a:lnTo>
                    <a:lnTo>
                      <a:pt x="315" y="696"/>
                    </a:lnTo>
                    <a:lnTo>
                      <a:pt x="315" y="680"/>
                    </a:lnTo>
                    <a:lnTo>
                      <a:pt x="317" y="663"/>
                    </a:lnTo>
                    <a:lnTo>
                      <a:pt x="320" y="644"/>
                    </a:lnTo>
                    <a:lnTo>
                      <a:pt x="322" y="630"/>
                    </a:lnTo>
                    <a:lnTo>
                      <a:pt x="322" y="613"/>
                    </a:lnTo>
                    <a:lnTo>
                      <a:pt x="324" y="599"/>
                    </a:lnTo>
                    <a:lnTo>
                      <a:pt x="327" y="582"/>
                    </a:lnTo>
                    <a:lnTo>
                      <a:pt x="329" y="568"/>
                    </a:lnTo>
                    <a:lnTo>
                      <a:pt x="332" y="554"/>
                    </a:lnTo>
                    <a:lnTo>
                      <a:pt x="334" y="537"/>
                    </a:lnTo>
                    <a:lnTo>
                      <a:pt x="336" y="523"/>
                    </a:lnTo>
                    <a:lnTo>
                      <a:pt x="341" y="509"/>
                    </a:lnTo>
                    <a:lnTo>
                      <a:pt x="341" y="497"/>
                    </a:lnTo>
                    <a:lnTo>
                      <a:pt x="348" y="482"/>
                    </a:lnTo>
                    <a:lnTo>
                      <a:pt x="351" y="468"/>
                    </a:lnTo>
                    <a:lnTo>
                      <a:pt x="355" y="456"/>
                    </a:lnTo>
                    <a:lnTo>
                      <a:pt x="360" y="442"/>
                    </a:lnTo>
                    <a:lnTo>
                      <a:pt x="362" y="430"/>
                    </a:lnTo>
                    <a:lnTo>
                      <a:pt x="367" y="416"/>
                    </a:lnTo>
                    <a:lnTo>
                      <a:pt x="374" y="404"/>
                    </a:lnTo>
                    <a:lnTo>
                      <a:pt x="379" y="392"/>
                    </a:lnTo>
                    <a:lnTo>
                      <a:pt x="384" y="380"/>
                    </a:lnTo>
                    <a:lnTo>
                      <a:pt x="388" y="368"/>
                    </a:lnTo>
                    <a:lnTo>
                      <a:pt x="396" y="359"/>
                    </a:lnTo>
                    <a:lnTo>
                      <a:pt x="400" y="347"/>
                    </a:lnTo>
                    <a:lnTo>
                      <a:pt x="407" y="338"/>
                    </a:lnTo>
                    <a:lnTo>
                      <a:pt x="412" y="326"/>
                    </a:lnTo>
                    <a:lnTo>
                      <a:pt x="422" y="319"/>
                    </a:lnTo>
                    <a:lnTo>
                      <a:pt x="429" y="309"/>
                    </a:lnTo>
                    <a:lnTo>
                      <a:pt x="436" y="300"/>
                    </a:lnTo>
                    <a:lnTo>
                      <a:pt x="443" y="292"/>
                    </a:lnTo>
                    <a:lnTo>
                      <a:pt x="452" y="283"/>
                    </a:lnTo>
                    <a:lnTo>
                      <a:pt x="459" y="276"/>
                    </a:lnTo>
                    <a:lnTo>
                      <a:pt x="469" y="266"/>
                    </a:lnTo>
                    <a:lnTo>
                      <a:pt x="476" y="257"/>
                    </a:lnTo>
                    <a:lnTo>
                      <a:pt x="488" y="250"/>
                    </a:lnTo>
                    <a:lnTo>
                      <a:pt x="497" y="240"/>
                    </a:lnTo>
                    <a:lnTo>
                      <a:pt x="507" y="233"/>
                    </a:lnTo>
                    <a:lnTo>
                      <a:pt x="516" y="226"/>
                    </a:lnTo>
                    <a:lnTo>
                      <a:pt x="528" y="216"/>
                    </a:lnTo>
                    <a:lnTo>
                      <a:pt x="538" y="209"/>
                    </a:lnTo>
                    <a:lnTo>
                      <a:pt x="547" y="202"/>
                    </a:lnTo>
                    <a:lnTo>
                      <a:pt x="559" y="195"/>
                    </a:lnTo>
                    <a:lnTo>
                      <a:pt x="571" y="186"/>
                    </a:lnTo>
                    <a:lnTo>
                      <a:pt x="583" y="178"/>
                    </a:lnTo>
                    <a:lnTo>
                      <a:pt x="594" y="171"/>
                    </a:lnTo>
                    <a:lnTo>
                      <a:pt x="606" y="164"/>
                    </a:lnTo>
                    <a:lnTo>
                      <a:pt x="618" y="157"/>
                    </a:lnTo>
                    <a:lnTo>
                      <a:pt x="630" y="148"/>
                    </a:lnTo>
                    <a:lnTo>
                      <a:pt x="644" y="140"/>
                    </a:lnTo>
                    <a:lnTo>
                      <a:pt x="656" y="133"/>
                    </a:lnTo>
                    <a:lnTo>
                      <a:pt x="670" y="126"/>
                    </a:lnTo>
                    <a:lnTo>
                      <a:pt x="684" y="119"/>
                    </a:lnTo>
                    <a:lnTo>
                      <a:pt x="699" y="114"/>
                    </a:lnTo>
                    <a:lnTo>
                      <a:pt x="711" y="105"/>
                    </a:lnTo>
                    <a:lnTo>
                      <a:pt x="727" y="100"/>
                    </a:lnTo>
                    <a:lnTo>
                      <a:pt x="739" y="93"/>
                    </a:lnTo>
                    <a:lnTo>
                      <a:pt x="753" y="88"/>
                    </a:lnTo>
                    <a:lnTo>
                      <a:pt x="770" y="81"/>
                    </a:lnTo>
                    <a:lnTo>
                      <a:pt x="784" y="76"/>
                    </a:lnTo>
                    <a:lnTo>
                      <a:pt x="801" y="69"/>
                    </a:lnTo>
                    <a:lnTo>
                      <a:pt x="817" y="64"/>
                    </a:lnTo>
                    <a:lnTo>
                      <a:pt x="834" y="60"/>
                    </a:lnTo>
                    <a:lnTo>
                      <a:pt x="850" y="55"/>
                    </a:lnTo>
                    <a:lnTo>
                      <a:pt x="864" y="50"/>
                    </a:lnTo>
                    <a:lnTo>
                      <a:pt x="881" y="45"/>
                    </a:lnTo>
                    <a:lnTo>
                      <a:pt x="898" y="41"/>
                    </a:lnTo>
                    <a:lnTo>
                      <a:pt x="917" y="36"/>
                    </a:lnTo>
                    <a:lnTo>
                      <a:pt x="931" y="31"/>
                    </a:lnTo>
                    <a:lnTo>
                      <a:pt x="950" y="26"/>
                    </a:lnTo>
                    <a:lnTo>
                      <a:pt x="969" y="24"/>
                    </a:lnTo>
                    <a:lnTo>
                      <a:pt x="985" y="22"/>
                    </a:lnTo>
                    <a:lnTo>
                      <a:pt x="1004" y="17"/>
                    </a:lnTo>
                    <a:lnTo>
                      <a:pt x="1023" y="15"/>
                    </a:lnTo>
                    <a:lnTo>
                      <a:pt x="1040" y="12"/>
                    </a:lnTo>
                    <a:lnTo>
                      <a:pt x="1059" y="10"/>
                    </a:lnTo>
                    <a:lnTo>
                      <a:pt x="1078" y="7"/>
                    </a:lnTo>
                    <a:lnTo>
                      <a:pt x="1097" y="5"/>
                    </a:lnTo>
                    <a:lnTo>
                      <a:pt x="1116" y="3"/>
                    </a:lnTo>
                    <a:lnTo>
                      <a:pt x="1137" y="3"/>
                    </a:lnTo>
                    <a:lnTo>
                      <a:pt x="1156" y="3"/>
                    </a:lnTo>
                    <a:lnTo>
                      <a:pt x="1175" y="0"/>
                    </a:lnTo>
                    <a:lnTo>
                      <a:pt x="1196" y="0"/>
                    </a:lnTo>
                    <a:lnTo>
                      <a:pt x="1217" y="3"/>
                    </a:lnTo>
                    <a:lnTo>
                      <a:pt x="1236" y="3"/>
                    </a:lnTo>
                    <a:lnTo>
                      <a:pt x="1258" y="3"/>
                    </a:lnTo>
                    <a:lnTo>
                      <a:pt x="1277" y="3"/>
                    </a:lnTo>
                    <a:lnTo>
                      <a:pt x="1300" y="5"/>
                    </a:lnTo>
                    <a:lnTo>
                      <a:pt x="1319" y="5"/>
                    </a:lnTo>
                    <a:lnTo>
                      <a:pt x="1343" y="7"/>
                    </a:lnTo>
                    <a:lnTo>
                      <a:pt x="1362" y="12"/>
                    </a:lnTo>
                    <a:lnTo>
                      <a:pt x="1386" y="15"/>
                    </a:lnTo>
                    <a:lnTo>
                      <a:pt x="1409" y="17"/>
                    </a:lnTo>
                    <a:lnTo>
                      <a:pt x="1431" y="19"/>
                    </a:lnTo>
                    <a:lnTo>
                      <a:pt x="1454" y="24"/>
                    </a:lnTo>
                    <a:lnTo>
                      <a:pt x="1478" y="29"/>
                    </a:lnTo>
                    <a:lnTo>
                      <a:pt x="1499" y="31"/>
                    </a:lnTo>
                    <a:lnTo>
                      <a:pt x="1523" y="38"/>
                    </a:lnTo>
                    <a:lnTo>
                      <a:pt x="1547" y="43"/>
                    </a:lnTo>
                    <a:lnTo>
                      <a:pt x="1568" y="50"/>
                    </a:lnTo>
                    <a:lnTo>
                      <a:pt x="1592" y="57"/>
                    </a:lnTo>
                    <a:lnTo>
                      <a:pt x="1615" y="67"/>
                    </a:lnTo>
                    <a:lnTo>
                      <a:pt x="1639" y="76"/>
                    </a:lnTo>
                    <a:lnTo>
                      <a:pt x="1663" y="86"/>
                    </a:lnTo>
                    <a:lnTo>
                      <a:pt x="1686" y="95"/>
                    </a:lnTo>
                    <a:lnTo>
                      <a:pt x="1710" y="105"/>
                    </a:lnTo>
                    <a:lnTo>
                      <a:pt x="1731" y="117"/>
                    </a:lnTo>
                    <a:lnTo>
                      <a:pt x="1755" y="129"/>
                    </a:lnTo>
                    <a:lnTo>
                      <a:pt x="1779" y="140"/>
                    </a:lnTo>
                    <a:lnTo>
                      <a:pt x="1802" y="152"/>
                    </a:lnTo>
                    <a:lnTo>
                      <a:pt x="1826" y="167"/>
                    </a:lnTo>
                    <a:lnTo>
                      <a:pt x="1850" y="181"/>
                    </a:lnTo>
                    <a:lnTo>
                      <a:pt x="1871" y="193"/>
                    </a:lnTo>
                    <a:lnTo>
                      <a:pt x="1895" y="207"/>
                    </a:lnTo>
                    <a:lnTo>
                      <a:pt x="1918" y="221"/>
                    </a:lnTo>
                    <a:lnTo>
                      <a:pt x="1940" y="235"/>
                    </a:lnTo>
                    <a:lnTo>
                      <a:pt x="1963" y="250"/>
                    </a:lnTo>
                    <a:lnTo>
                      <a:pt x="1985" y="264"/>
                    </a:lnTo>
                    <a:lnTo>
                      <a:pt x="2008" y="281"/>
                    </a:lnTo>
                    <a:lnTo>
                      <a:pt x="2030" y="295"/>
                    </a:lnTo>
                    <a:lnTo>
                      <a:pt x="2051" y="311"/>
                    </a:lnTo>
                    <a:lnTo>
                      <a:pt x="2072" y="326"/>
                    </a:lnTo>
                    <a:lnTo>
                      <a:pt x="2094" y="342"/>
                    </a:lnTo>
                    <a:lnTo>
                      <a:pt x="2115" y="359"/>
                    </a:lnTo>
                    <a:lnTo>
                      <a:pt x="2134" y="376"/>
                    </a:lnTo>
                    <a:lnTo>
                      <a:pt x="2155" y="390"/>
                    </a:lnTo>
                    <a:lnTo>
                      <a:pt x="2174" y="406"/>
                    </a:lnTo>
                    <a:lnTo>
                      <a:pt x="2196" y="423"/>
                    </a:lnTo>
                    <a:lnTo>
                      <a:pt x="2212" y="440"/>
                    </a:lnTo>
                    <a:lnTo>
                      <a:pt x="2231" y="456"/>
                    </a:lnTo>
                    <a:lnTo>
                      <a:pt x="2250" y="473"/>
                    </a:lnTo>
                    <a:lnTo>
                      <a:pt x="2269" y="487"/>
                    </a:lnTo>
                    <a:lnTo>
                      <a:pt x="2283" y="504"/>
                    </a:lnTo>
                    <a:lnTo>
                      <a:pt x="2300" y="518"/>
                    </a:lnTo>
                    <a:lnTo>
                      <a:pt x="2319" y="535"/>
                    </a:lnTo>
                    <a:lnTo>
                      <a:pt x="2333" y="551"/>
                    </a:lnTo>
                    <a:lnTo>
                      <a:pt x="2349" y="566"/>
                    </a:lnTo>
                    <a:lnTo>
                      <a:pt x="2364" y="580"/>
                    </a:lnTo>
                    <a:lnTo>
                      <a:pt x="2378" y="594"/>
                    </a:lnTo>
                    <a:lnTo>
                      <a:pt x="2392" y="611"/>
                    </a:lnTo>
                    <a:lnTo>
                      <a:pt x="2404" y="623"/>
                    </a:lnTo>
                    <a:lnTo>
                      <a:pt x="2418" y="637"/>
                    </a:lnTo>
                    <a:lnTo>
                      <a:pt x="2430" y="651"/>
                    </a:lnTo>
                    <a:lnTo>
                      <a:pt x="2442" y="663"/>
                    </a:lnTo>
                    <a:lnTo>
                      <a:pt x="2449" y="675"/>
                    </a:lnTo>
                    <a:lnTo>
                      <a:pt x="2461" y="689"/>
                    </a:lnTo>
                    <a:lnTo>
                      <a:pt x="2470" y="699"/>
                    </a:lnTo>
                    <a:lnTo>
                      <a:pt x="2477" y="710"/>
                    </a:lnTo>
                    <a:lnTo>
                      <a:pt x="2484" y="722"/>
                    </a:lnTo>
                    <a:lnTo>
                      <a:pt x="2492" y="732"/>
                    </a:lnTo>
                    <a:lnTo>
                      <a:pt x="2499" y="741"/>
                    </a:lnTo>
                    <a:lnTo>
                      <a:pt x="2503" y="751"/>
                    </a:lnTo>
                    <a:lnTo>
                      <a:pt x="2508" y="758"/>
                    </a:lnTo>
                    <a:lnTo>
                      <a:pt x="2513" y="767"/>
                    </a:lnTo>
                    <a:lnTo>
                      <a:pt x="2515" y="775"/>
                    </a:lnTo>
                    <a:lnTo>
                      <a:pt x="2518" y="779"/>
                    </a:lnTo>
                    <a:lnTo>
                      <a:pt x="2518" y="786"/>
                    </a:lnTo>
                    <a:lnTo>
                      <a:pt x="2520" y="791"/>
                    </a:lnTo>
                    <a:lnTo>
                      <a:pt x="2518" y="796"/>
                    </a:lnTo>
                    <a:lnTo>
                      <a:pt x="2518" y="801"/>
                    </a:lnTo>
                    <a:lnTo>
                      <a:pt x="2513" y="805"/>
                    </a:lnTo>
                    <a:lnTo>
                      <a:pt x="2508" y="810"/>
                    </a:lnTo>
                    <a:lnTo>
                      <a:pt x="2503" y="815"/>
                    </a:lnTo>
                    <a:lnTo>
                      <a:pt x="2499" y="820"/>
                    </a:lnTo>
                    <a:lnTo>
                      <a:pt x="2492" y="822"/>
                    </a:lnTo>
                    <a:lnTo>
                      <a:pt x="2487" y="827"/>
                    </a:lnTo>
                    <a:lnTo>
                      <a:pt x="2482" y="829"/>
                    </a:lnTo>
                    <a:lnTo>
                      <a:pt x="2475" y="832"/>
                    </a:lnTo>
                    <a:lnTo>
                      <a:pt x="2470" y="832"/>
                    </a:lnTo>
                    <a:lnTo>
                      <a:pt x="2463" y="832"/>
                    </a:lnTo>
                    <a:lnTo>
                      <a:pt x="2456" y="832"/>
                    </a:lnTo>
                    <a:lnTo>
                      <a:pt x="2447" y="832"/>
                    </a:lnTo>
                    <a:lnTo>
                      <a:pt x="2439" y="829"/>
                    </a:lnTo>
                    <a:lnTo>
                      <a:pt x="2432" y="827"/>
                    </a:lnTo>
                    <a:lnTo>
                      <a:pt x="2423" y="822"/>
                    </a:lnTo>
                    <a:lnTo>
                      <a:pt x="2416" y="820"/>
                    </a:lnTo>
                    <a:lnTo>
                      <a:pt x="2409" y="817"/>
                    </a:lnTo>
                    <a:lnTo>
                      <a:pt x="2404" y="815"/>
                    </a:lnTo>
                    <a:lnTo>
                      <a:pt x="2399" y="813"/>
                    </a:lnTo>
                    <a:lnTo>
                      <a:pt x="2394" y="810"/>
                    </a:lnTo>
                    <a:lnTo>
                      <a:pt x="2390" y="808"/>
                    </a:lnTo>
                    <a:lnTo>
                      <a:pt x="2385" y="805"/>
                    </a:lnTo>
                    <a:lnTo>
                      <a:pt x="2380" y="801"/>
                    </a:lnTo>
                    <a:lnTo>
                      <a:pt x="2376" y="798"/>
                    </a:lnTo>
                    <a:lnTo>
                      <a:pt x="2368" y="794"/>
                    </a:lnTo>
                    <a:lnTo>
                      <a:pt x="2364" y="791"/>
                    </a:lnTo>
                    <a:lnTo>
                      <a:pt x="2359" y="786"/>
                    </a:lnTo>
                    <a:lnTo>
                      <a:pt x="2354" y="782"/>
                    </a:lnTo>
                    <a:lnTo>
                      <a:pt x="2349" y="777"/>
                    </a:lnTo>
                    <a:lnTo>
                      <a:pt x="2345" y="775"/>
                    </a:lnTo>
                    <a:lnTo>
                      <a:pt x="2338" y="770"/>
                    </a:lnTo>
                    <a:lnTo>
                      <a:pt x="2333" y="765"/>
                    </a:lnTo>
                    <a:lnTo>
                      <a:pt x="2326" y="760"/>
                    </a:lnTo>
                    <a:lnTo>
                      <a:pt x="2321" y="753"/>
                    </a:lnTo>
                    <a:lnTo>
                      <a:pt x="2316" y="748"/>
                    </a:lnTo>
                    <a:lnTo>
                      <a:pt x="2309" y="744"/>
                    </a:lnTo>
                    <a:lnTo>
                      <a:pt x="2304" y="737"/>
                    </a:lnTo>
                    <a:lnTo>
                      <a:pt x="2297" y="732"/>
                    </a:lnTo>
                    <a:lnTo>
                      <a:pt x="2290" y="725"/>
                    </a:lnTo>
                    <a:lnTo>
                      <a:pt x="2286" y="720"/>
                    </a:lnTo>
                    <a:lnTo>
                      <a:pt x="2278" y="713"/>
                    </a:lnTo>
                    <a:lnTo>
                      <a:pt x="2271" y="706"/>
                    </a:lnTo>
                    <a:lnTo>
                      <a:pt x="2267" y="699"/>
                    </a:lnTo>
                    <a:lnTo>
                      <a:pt x="2259" y="691"/>
                    </a:lnTo>
                    <a:lnTo>
                      <a:pt x="2252" y="684"/>
                    </a:lnTo>
                    <a:lnTo>
                      <a:pt x="2245" y="677"/>
                    </a:lnTo>
                    <a:lnTo>
                      <a:pt x="2238" y="670"/>
                    </a:lnTo>
                    <a:lnTo>
                      <a:pt x="2231" y="663"/>
                    </a:lnTo>
                    <a:lnTo>
                      <a:pt x="2224" y="653"/>
                    </a:lnTo>
                    <a:lnTo>
                      <a:pt x="2217" y="644"/>
                    </a:lnTo>
                    <a:lnTo>
                      <a:pt x="2210" y="637"/>
                    </a:lnTo>
                    <a:lnTo>
                      <a:pt x="2200" y="630"/>
                    </a:lnTo>
                    <a:lnTo>
                      <a:pt x="2193" y="620"/>
                    </a:lnTo>
                    <a:lnTo>
                      <a:pt x="2184" y="611"/>
                    </a:lnTo>
                    <a:lnTo>
                      <a:pt x="2174" y="601"/>
                    </a:lnTo>
                    <a:lnTo>
                      <a:pt x="2167" y="594"/>
                    </a:lnTo>
                    <a:lnTo>
                      <a:pt x="2155" y="585"/>
                    </a:lnTo>
                    <a:lnTo>
                      <a:pt x="2146" y="575"/>
                    </a:lnTo>
                    <a:lnTo>
                      <a:pt x="2136" y="568"/>
                    </a:lnTo>
                    <a:lnTo>
                      <a:pt x="2127" y="558"/>
                    </a:lnTo>
                    <a:lnTo>
                      <a:pt x="2115" y="551"/>
                    </a:lnTo>
                    <a:lnTo>
                      <a:pt x="2103" y="542"/>
                    </a:lnTo>
                    <a:lnTo>
                      <a:pt x="2094" y="532"/>
                    </a:lnTo>
                    <a:lnTo>
                      <a:pt x="2084" y="525"/>
                    </a:lnTo>
                    <a:lnTo>
                      <a:pt x="2072" y="516"/>
                    </a:lnTo>
                    <a:lnTo>
                      <a:pt x="2061" y="506"/>
                    </a:lnTo>
                    <a:lnTo>
                      <a:pt x="2049" y="497"/>
                    </a:lnTo>
                    <a:lnTo>
                      <a:pt x="2037" y="490"/>
                    </a:lnTo>
                    <a:lnTo>
                      <a:pt x="2027" y="480"/>
                    </a:lnTo>
                    <a:lnTo>
                      <a:pt x="2016" y="473"/>
                    </a:lnTo>
                    <a:lnTo>
                      <a:pt x="2004" y="461"/>
                    </a:lnTo>
                    <a:lnTo>
                      <a:pt x="1992" y="454"/>
                    </a:lnTo>
                    <a:lnTo>
                      <a:pt x="1978" y="447"/>
                    </a:lnTo>
                    <a:lnTo>
                      <a:pt x="1966" y="437"/>
                    </a:lnTo>
                    <a:lnTo>
                      <a:pt x="1954" y="430"/>
                    </a:lnTo>
                    <a:lnTo>
                      <a:pt x="1942" y="421"/>
                    </a:lnTo>
                    <a:lnTo>
                      <a:pt x="1930" y="414"/>
                    </a:lnTo>
                    <a:lnTo>
                      <a:pt x="1918" y="406"/>
                    </a:lnTo>
                    <a:lnTo>
                      <a:pt x="1907" y="399"/>
                    </a:lnTo>
                    <a:lnTo>
                      <a:pt x="1895" y="390"/>
                    </a:lnTo>
                    <a:lnTo>
                      <a:pt x="1881" y="383"/>
                    </a:lnTo>
                    <a:lnTo>
                      <a:pt x="1869" y="376"/>
                    </a:lnTo>
                    <a:lnTo>
                      <a:pt x="1857" y="366"/>
                    </a:lnTo>
                    <a:lnTo>
                      <a:pt x="1845" y="361"/>
                    </a:lnTo>
                    <a:lnTo>
                      <a:pt x="1831" y="352"/>
                    </a:lnTo>
                    <a:lnTo>
                      <a:pt x="1821" y="345"/>
                    </a:lnTo>
                    <a:lnTo>
                      <a:pt x="1809" y="338"/>
                    </a:lnTo>
                    <a:lnTo>
                      <a:pt x="1798" y="333"/>
                    </a:lnTo>
                    <a:lnTo>
                      <a:pt x="1786" y="326"/>
                    </a:lnTo>
                    <a:lnTo>
                      <a:pt x="1774" y="319"/>
                    </a:lnTo>
                    <a:lnTo>
                      <a:pt x="1762" y="314"/>
                    </a:lnTo>
                    <a:lnTo>
                      <a:pt x="1750" y="309"/>
                    </a:lnTo>
                    <a:lnTo>
                      <a:pt x="1741" y="304"/>
                    </a:lnTo>
                    <a:lnTo>
                      <a:pt x="1729" y="297"/>
                    </a:lnTo>
                    <a:lnTo>
                      <a:pt x="1717" y="292"/>
                    </a:lnTo>
                    <a:lnTo>
                      <a:pt x="1708" y="290"/>
                    </a:lnTo>
                    <a:lnTo>
                      <a:pt x="1698" y="283"/>
                    </a:lnTo>
                    <a:lnTo>
                      <a:pt x="1686" y="278"/>
                    </a:lnTo>
                    <a:lnTo>
                      <a:pt x="1677" y="276"/>
                    </a:lnTo>
                    <a:lnTo>
                      <a:pt x="1667" y="271"/>
                    </a:lnTo>
                    <a:lnTo>
                      <a:pt x="1658" y="269"/>
                    </a:lnTo>
                    <a:lnTo>
                      <a:pt x="1648" y="266"/>
                    </a:lnTo>
                    <a:lnTo>
                      <a:pt x="1639" y="264"/>
                    </a:lnTo>
                    <a:lnTo>
                      <a:pt x="1632" y="262"/>
                    </a:lnTo>
                    <a:lnTo>
                      <a:pt x="1620" y="257"/>
                    </a:lnTo>
                    <a:lnTo>
                      <a:pt x="1613" y="257"/>
                    </a:lnTo>
                    <a:lnTo>
                      <a:pt x="1606" y="254"/>
                    </a:lnTo>
                    <a:lnTo>
                      <a:pt x="1599" y="254"/>
                    </a:lnTo>
                    <a:lnTo>
                      <a:pt x="1592" y="252"/>
                    </a:lnTo>
                    <a:lnTo>
                      <a:pt x="1584" y="252"/>
                    </a:lnTo>
                    <a:lnTo>
                      <a:pt x="1577" y="252"/>
                    </a:lnTo>
                    <a:lnTo>
                      <a:pt x="1573" y="254"/>
                    </a:lnTo>
                    <a:lnTo>
                      <a:pt x="1566" y="254"/>
                    </a:lnTo>
                    <a:lnTo>
                      <a:pt x="1561" y="254"/>
                    </a:lnTo>
                    <a:lnTo>
                      <a:pt x="1556" y="254"/>
                    </a:lnTo>
                    <a:lnTo>
                      <a:pt x="1551" y="257"/>
                    </a:lnTo>
                    <a:lnTo>
                      <a:pt x="1547" y="257"/>
                    </a:lnTo>
                    <a:lnTo>
                      <a:pt x="1539" y="257"/>
                    </a:lnTo>
                    <a:lnTo>
                      <a:pt x="1537" y="259"/>
                    </a:lnTo>
                    <a:lnTo>
                      <a:pt x="1532" y="262"/>
                    </a:lnTo>
                    <a:lnTo>
                      <a:pt x="1525" y="264"/>
                    </a:lnTo>
                    <a:lnTo>
                      <a:pt x="1518" y="269"/>
                    </a:lnTo>
                    <a:lnTo>
                      <a:pt x="1511" y="273"/>
                    </a:lnTo>
                    <a:lnTo>
                      <a:pt x="1506" y="278"/>
                    </a:lnTo>
                    <a:lnTo>
                      <a:pt x="1499" y="283"/>
                    </a:lnTo>
                    <a:lnTo>
                      <a:pt x="1494" y="288"/>
                    </a:lnTo>
                    <a:lnTo>
                      <a:pt x="1490" y="295"/>
                    </a:lnTo>
                    <a:lnTo>
                      <a:pt x="1485" y="300"/>
                    </a:lnTo>
                    <a:lnTo>
                      <a:pt x="1480" y="307"/>
                    </a:lnTo>
                    <a:lnTo>
                      <a:pt x="1476" y="314"/>
                    </a:lnTo>
                    <a:lnTo>
                      <a:pt x="1471" y="321"/>
                    </a:lnTo>
                    <a:lnTo>
                      <a:pt x="1466" y="328"/>
                    </a:lnTo>
                    <a:lnTo>
                      <a:pt x="1459" y="335"/>
                    </a:lnTo>
                    <a:lnTo>
                      <a:pt x="1452" y="342"/>
                    </a:lnTo>
                    <a:lnTo>
                      <a:pt x="1445" y="349"/>
                    </a:lnTo>
                    <a:lnTo>
                      <a:pt x="1438" y="359"/>
                    </a:lnTo>
                    <a:lnTo>
                      <a:pt x="1431" y="361"/>
                    </a:lnTo>
                    <a:lnTo>
                      <a:pt x="1426" y="364"/>
                    </a:lnTo>
                    <a:lnTo>
                      <a:pt x="1421" y="366"/>
                    </a:lnTo>
                    <a:lnTo>
                      <a:pt x="1416" y="373"/>
                    </a:lnTo>
                    <a:lnTo>
                      <a:pt x="1412" y="376"/>
                    </a:lnTo>
                    <a:lnTo>
                      <a:pt x="1407" y="380"/>
                    </a:lnTo>
                    <a:lnTo>
                      <a:pt x="1400" y="383"/>
                    </a:lnTo>
                    <a:lnTo>
                      <a:pt x="1395" y="387"/>
                    </a:lnTo>
                    <a:lnTo>
                      <a:pt x="1388" y="390"/>
                    </a:lnTo>
                    <a:lnTo>
                      <a:pt x="1381" y="395"/>
                    </a:lnTo>
                    <a:lnTo>
                      <a:pt x="1374" y="397"/>
                    </a:lnTo>
                    <a:lnTo>
                      <a:pt x="1367" y="402"/>
                    </a:lnTo>
                    <a:lnTo>
                      <a:pt x="1357" y="404"/>
                    </a:lnTo>
                    <a:lnTo>
                      <a:pt x="1348" y="409"/>
                    </a:lnTo>
                    <a:lnTo>
                      <a:pt x="1341" y="411"/>
                    </a:lnTo>
                    <a:lnTo>
                      <a:pt x="1331" y="416"/>
                    </a:lnTo>
                    <a:lnTo>
                      <a:pt x="1319" y="418"/>
                    </a:lnTo>
                    <a:lnTo>
                      <a:pt x="1312" y="421"/>
                    </a:lnTo>
                    <a:lnTo>
                      <a:pt x="1300" y="425"/>
                    </a:lnTo>
                    <a:lnTo>
                      <a:pt x="1291" y="430"/>
                    </a:lnTo>
                    <a:lnTo>
                      <a:pt x="1277" y="433"/>
                    </a:lnTo>
                    <a:lnTo>
                      <a:pt x="1265" y="435"/>
                    </a:lnTo>
                    <a:lnTo>
                      <a:pt x="1253" y="437"/>
                    </a:lnTo>
                    <a:lnTo>
                      <a:pt x="1241" y="442"/>
                    </a:lnTo>
                    <a:lnTo>
                      <a:pt x="1227" y="444"/>
                    </a:lnTo>
                    <a:lnTo>
                      <a:pt x="1215" y="447"/>
                    </a:lnTo>
                    <a:lnTo>
                      <a:pt x="1201" y="449"/>
                    </a:lnTo>
                    <a:lnTo>
                      <a:pt x="1189" y="452"/>
                    </a:lnTo>
                    <a:lnTo>
                      <a:pt x="1177" y="456"/>
                    </a:lnTo>
                    <a:lnTo>
                      <a:pt x="1163" y="459"/>
                    </a:lnTo>
                    <a:lnTo>
                      <a:pt x="1151" y="461"/>
                    </a:lnTo>
                    <a:lnTo>
                      <a:pt x="1142" y="463"/>
                    </a:lnTo>
                    <a:lnTo>
                      <a:pt x="1130" y="463"/>
                    </a:lnTo>
                    <a:lnTo>
                      <a:pt x="1118" y="468"/>
                    </a:lnTo>
                    <a:lnTo>
                      <a:pt x="1108" y="468"/>
                    </a:lnTo>
                    <a:lnTo>
                      <a:pt x="1099" y="471"/>
                    </a:lnTo>
                    <a:lnTo>
                      <a:pt x="1087" y="473"/>
                    </a:lnTo>
                    <a:lnTo>
                      <a:pt x="1078" y="475"/>
                    </a:lnTo>
                    <a:lnTo>
                      <a:pt x="1068" y="475"/>
                    </a:lnTo>
                    <a:lnTo>
                      <a:pt x="1056" y="478"/>
                    </a:lnTo>
                    <a:lnTo>
                      <a:pt x="1049" y="480"/>
                    </a:lnTo>
                    <a:lnTo>
                      <a:pt x="1037" y="482"/>
                    </a:lnTo>
                    <a:lnTo>
                      <a:pt x="1028" y="482"/>
                    </a:lnTo>
                    <a:lnTo>
                      <a:pt x="1018" y="485"/>
                    </a:lnTo>
                    <a:lnTo>
                      <a:pt x="1011" y="485"/>
                    </a:lnTo>
                    <a:lnTo>
                      <a:pt x="1002" y="487"/>
                    </a:lnTo>
                    <a:lnTo>
                      <a:pt x="992" y="487"/>
                    </a:lnTo>
                    <a:lnTo>
                      <a:pt x="985" y="490"/>
                    </a:lnTo>
                    <a:lnTo>
                      <a:pt x="976" y="490"/>
                    </a:lnTo>
                    <a:lnTo>
                      <a:pt x="969" y="490"/>
                    </a:lnTo>
                    <a:lnTo>
                      <a:pt x="959" y="492"/>
                    </a:lnTo>
                    <a:lnTo>
                      <a:pt x="952" y="492"/>
                    </a:lnTo>
                    <a:lnTo>
                      <a:pt x="945" y="494"/>
                    </a:lnTo>
                    <a:lnTo>
                      <a:pt x="936" y="497"/>
                    </a:lnTo>
                    <a:lnTo>
                      <a:pt x="928" y="497"/>
                    </a:lnTo>
                    <a:lnTo>
                      <a:pt x="921" y="497"/>
                    </a:lnTo>
                    <a:lnTo>
                      <a:pt x="914" y="497"/>
                    </a:lnTo>
                    <a:lnTo>
                      <a:pt x="905" y="499"/>
                    </a:lnTo>
                    <a:lnTo>
                      <a:pt x="900" y="499"/>
                    </a:lnTo>
                    <a:lnTo>
                      <a:pt x="891" y="499"/>
                    </a:lnTo>
                    <a:lnTo>
                      <a:pt x="883" y="499"/>
                    </a:lnTo>
                    <a:lnTo>
                      <a:pt x="876" y="499"/>
                    </a:lnTo>
                    <a:lnTo>
                      <a:pt x="869" y="501"/>
                    </a:lnTo>
                    <a:lnTo>
                      <a:pt x="862" y="501"/>
                    </a:lnTo>
                    <a:lnTo>
                      <a:pt x="855" y="501"/>
                    </a:lnTo>
                    <a:lnTo>
                      <a:pt x="848" y="501"/>
                    </a:lnTo>
                    <a:lnTo>
                      <a:pt x="841" y="501"/>
                    </a:lnTo>
                    <a:lnTo>
                      <a:pt x="834" y="504"/>
                    </a:lnTo>
                    <a:lnTo>
                      <a:pt x="824" y="504"/>
                    </a:lnTo>
                    <a:lnTo>
                      <a:pt x="819" y="504"/>
                    </a:lnTo>
                    <a:lnTo>
                      <a:pt x="812" y="504"/>
                    </a:lnTo>
                    <a:lnTo>
                      <a:pt x="805" y="504"/>
                    </a:lnTo>
                    <a:lnTo>
                      <a:pt x="798" y="504"/>
                    </a:lnTo>
                    <a:lnTo>
                      <a:pt x="791" y="504"/>
                    </a:lnTo>
                    <a:lnTo>
                      <a:pt x="784" y="504"/>
                    </a:lnTo>
                    <a:lnTo>
                      <a:pt x="777" y="506"/>
                    </a:lnTo>
                    <a:lnTo>
                      <a:pt x="770" y="506"/>
                    </a:lnTo>
                    <a:lnTo>
                      <a:pt x="763" y="506"/>
                    </a:lnTo>
                    <a:lnTo>
                      <a:pt x="753" y="506"/>
                    </a:lnTo>
                    <a:lnTo>
                      <a:pt x="748" y="506"/>
                    </a:lnTo>
                    <a:lnTo>
                      <a:pt x="739" y="506"/>
                    </a:lnTo>
                    <a:lnTo>
                      <a:pt x="732" y="506"/>
                    </a:lnTo>
                    <a:lnTo>
                      <a:pt x="725" y="506"/>
                    </a:lnTo>
                    <a:lnTo>
                      <a:pt x="715" y="506"/>
                    </a:lnTo>
                    <a:lnTo>
                      <a:pt x="708" y="506"/>
                    </a:lnTo>
                    <a:lnTo>
                      <a:pt x="701" y="506"/>
                    </a:lnTo>
                    <a:lnTo>
                      <a:pt x="694" y="506"/>
                    </a:lnTo>
                    <a:lnTo>
                      <a:pt x="687" y="509"/>
                    </a:lnTo>
                    <a:lnTo>
                      <a:pt x="677" y="506"/>
                    </a:lnTo>
                    <a:lnTo>
                      <a:pt x="668" y="506"/>
                    </a:lnTo>
                    <a:lnTo>
                      <a:pt x="658" y="504"/>
                    </a:lnTo>
                    <a:lnTo>
                      <a:pt x="651" y="50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1" y="504"/>
                    </a:lnTo>
                    <a:lnTo>
                      <a:pt x="602" y="506"/>
                    </a:lnTo>
                    <a:lnTo>
                      <a:pt x="594" y="506"/>
                    </a:lnTo>
                    <a:lnTo>
                      <a:pt x="587" y="509"/>
                    </a:lnTo>
                    <a:lnTo>
                      <a:pt x="580" y="509"/>
                    </a:lnTo>
                    <a:lnTo>
                      <a:pt x="573" y="511"/>
                    </a:lnTo>
                    <a:lnTo>
                      <a:pt x="568" y="513"/>
                    </a:lnTo>
                    <a:lnTo>
                      <a:pt x="561" y="516"/>
                    </a:lnTo>
                    <a:lnTo>
                      <a:pt x="554" y="516"/>
                    </a:lnTo>
                    <a:lnTo>
                      <a:pt x="547" y="518"/>
                    </a:lnTo>
                    <a:lnTo>
                      <a:pt x="542" y="520"/>
                    </a:lnTo>
                    <a:lnTo>
                      <a:pt x="535" y="523"/>
                    </a:lnTo>
                    <a:lnTo>
                      <a:pt x="531" y="525"/>
                    </a:lnTo>
                    <a:lnTo>
                      <a:pt x="526" y="528"/>
                    </a:lnTo>
                    <a:lnTo>
                      <a:pt x="519" y="530"/>
                    </a:lnTo>
                    <a:lnTo>
                      <a:pt x="514" y="532"/>
                    </a:lnTo>
                    <a:lnTo>
                      <a:pt x="509" y="537"/>
                    </a:lnTo>
                    <a:lnTo>
                      <a:pt x="504" y="539"/>
                    </a:lnTo>
                    <a:lnTo>
                      <a:pt x="500" y="542"/>
                    </a:lnTo>
                    <a:lnTo>
                      <a:pt x="495" y="544"/>
                    </a:lnTo>
                    <a:lnTo>
                      <a:pt x="486" y="554"/>
                    </a:lnTo>
                    <a:lnTo>
                      <a:pt x="478" y="561"/>
                    </a:lnTo>
                    <a:lnTo>
                      <a:pt x="469" y="568"/>
                    </a:lnTo>
                    <a:lnTo>
                      <a:pt x="462" y="575"/>
                    </a:lnTo>
                    <a:lnTo>
                      <a:pt x="455" y="585"/>
                    </a:lnTo>
                    <a:lnTo>
                      <a:pt x="448" y="594"/>
                    </a:lnTo>
                    <a:lnTo>
                      <a:pt x="443" y="601"/>
                    </a:lnTo>
                    <a:lnTo>
                      <a:pt x="436" y="611"/>
                    </a:lnTo>
                    <a:lnTo>
                      <a:pt x="433" y="615"/>
                    </a:lnTo>
                    <a:lnTo>
                      <a:pt x="431" y="620"/>
                    </a:lnTo>
                    <a:lnTo>
                      <a:pt x="429" y="625"/>
                    </a:lnTo>
                    <a:lnTo>
                      <a:pt x="429" y="630"/>
                    </a:lnTo>
                    <a:lnTo>
                      <a:pt x="424" y="634"/>
                    </a:lnTo>
                    <a:lnTo>
                      <a:pt x="422" y="639"/>
                    </a:lnTo>
                    <a:lnTo>
                      <a:pt x="422" y="644"/>
                    </a:lnTo>
                    <a:lnTo>
                      <a:pt x="419" y="651"/>
                    </a:lnTo>
                    <a:lnTo>
                      <a:pt x="417" y="656"/>
                    </a:lnTo>
                    <a:lnTo>
                      <a:pt x="414" y="661"/>
                    </a:lnTo>
                    <a:lnTo>
                      <a:pt x="412" y="665"/>
                    </a:lnTo>
                    <a:lnTo>
                      <a:pt x="410" y="670"/>
                    </a:lnTo>
                    <a:lnTo>
                      <a:pt x="407" y="675"/>
                    </a:lnTo>
                    <a:lnTo>
                      <a:pt x="407" y="680"/>
                    </a:lnTo>
                    <a:lnTo>
                      <a:pt x="405" y="684"/>
                    </a:lnTo>
                    <a:lnTo>
                      <a:pt x="405" y="691"/>
                    </a:lnTo>
                    <a:lnTo>
                      <a:pt x="403" y="696"/>
                    </a:lnTo>
                    <a:lnTo>
                      <a:pt x="403" y="701"/>
                    </a:lnTo>
                    <a:lnTo>
                      <a:pt x="403" y="706"/>
                    </a:lnTo>
                    <a:lnTo>
                      <a:pt x="403" y="713"/>
                    </a:lnTo>
                    <a:lnTo>
                      <a:pt x="398" y="718"/>
                    </a:lnTo>
                    <a:lnTo>
                      <a:pt x="398" y="722"/>
                    </a:lnTo>
                    <a:lnTo>
                      <a:pt x="396" y="727"/>
                    </a:lnTo>
                    <a:lnTo>
                      <a:pt x="396" y="737"/>
                    </a:lnTo>
                    <a:lnTo>
                      <a:pt x="393" y="741"/>
                    </a:lnTo>
                    <a:lnTo>
                      <a:pt x="393" y="751"/>
                    </a:lnTo>
                    <a:lnTo>
                      <a:pt x="393" y="760"/>
                    </a:lnTo>
                    <a:lnTo>
                      <a:pt x="393" y="767"/>
                    </a:lnTo>
                    <a:lnTo>
                      <a:pt x="391" y="777"/>
                    </a:lnTo>
                    <a:lnTo>
                      <a:pt x="391" y="786"/>
                    </a:lnTo>
                    <a:lnTo>
                      <a:pt x="391" y="796"/>
                    </a:lnTo>
                    <a:lnTo>
                      <a:pt x="391" y="805"/>
                    </a:lnTo>
                    <a:lnTo>
                      <a:pt x="388" y="817"/>
                    </a:lnTo>
                    <a:lnTo>
                      <a:pt x="388" y="829"/>
                    </a:lnTo>
                    <a:lnTo>
                      <a:pt x="388" y="839"/>
                    </a:lnTo>
                    <a:lnTo>
                      <a:pt x="388" y="851"/>
                    </a:lnTo>
                    <a:lnTo>
                      <a:pt x="388" y="860"/>
                    </a:lnTo>
                    <a:lnTo>
                      <a:pt x="388" y="874"/>
                    </a:lnTo>
                    <a:lnTo>
                      <a:pt x="388" y="886"/>
                    </a:lnTo>
                    <a:lnTo>
                      <a:pt x="388" y="898"/>
                    </a:lnTo>
                    <a:lnTo>
                      <a:pt x="388" y="910"/>
                    </a:lnTo>
                    <a:lnTo>
                      <a:pt x="388" y="924"/>
                    </a:lnTo>
                    <a:lnTo>
                      <a:pt x="388" y="936"/>
                    </a:lnTo>
                    <a:lnTo>
                      <a:pt x="388" y="950"/>
                    </a:lnTo>
                    <a:lnTo>
                      <a:pt x="388" y="962"/>
                    </a:lnTo>
                    <a:lnTo>
                      <a:pt x="388" y="976"/>
                    </a:lnTo>
                    <a:lnTo>
                      <a:pt x="388" y="991"/>
                    </a:lnTo>
                    <a:lnTo>
                      <a:pt x="388" y="1003"/>
                    </a:lnTo>
                    <a:lnTo>
                      <a:pt x="388" y="1017"/>
                    </a:lnTo>
                    <a:lnTo>
                      <a:pt x="388" y="1031"/>
                    </a:lnTo>
                    <a:lnTo>
                      <a:pt x="388" y="1045"/>
                    </a:lnTo>
                    <a:lnTo>
                      <a:pt x="388" y="1060"/>
                    </a:lnTo>
                    <a:lnTo>
                      <a:pt x="386" y="1071"/>
                    </a:lnTo>
                    <a:lnTo>
                      <a:pt x="386" y="1088"/>
                    </a:lnTo>
                    <a:lnTo>
                      <a:pt x="386" y="1100"/>
                    </a:lnTo>
                    <a:lnTo>
                      <a:pt x="386" y="1114"/>
                    </a:lnTo>
                    <a:lnTo>
                      <a:pt x="386" y="1128"/>
                    </a:lnTo>
                    <a:lnTo>
                      <a:pt x="386" y="1143"/>
                    </a:lnTo>
                    <a:lnTo>
                      <a:pt x="386" y="1155"/>
                    </a:lnTo>
                    <a:lnTo>
                      <a:pt x="386" y="1169"/>
                    </a:lnTo>
                    <a:lnTo>
                      <a:pt x="386" y="1183"/>
                    </a:lnTo>
                    <a:lnTo>
                      <a:pt x="386" y="1195"/>
                    </a:lnTo>
                    <a:lnTo>
                      <a:pt x="386" y="1209"/>
                    </a:lnTo>
                    <a:lnTo>
                      <a:pt x="386" y="1221"/>
                    </a:lnTo>
                    <a:lnTo>
                      <a:pt x="386" y="1235"/>
                    </a:lnTo>
                    <a:lnTo>
                      <a:pt x="386" y="1247"/>
                    </a:lnTo>
                    <a:lnTo>
                      <a:pt x="386" y="1259"/>
                    </a:lnTo>
                    <a:lnTo>
                      <a:pt x="386" y="1273"/>
                    </a:lnTo>
                    <a:lnTo>
                      <a:pt x="384" y="1285"/>
                    </a:lnTo>
                    <a:lnTo>
                      <a:pt x="384" y="1297"/>
                    </a:lnTo>
                    <a:lnTo>
                      <a:pt x="384" y="1307"/>
                    </a:lnTo>
                    <a:lnTo>
                      <a:pt x="384" y="1318"/>
                    </a:lnTo>
                    <a:lnTo>
                      <a:pt x="381" y="1328"/>
                    </a:lnTo>
                    <a:lnTo>
                      <a:pt x="381" y="1340"/>
                    </a:lnTo>
                    <a:lnTo>
                      <a:pt x="381" y="1349"/>
                    </a:lnTo>
                    <a:lnTo>
                      <a:pt x="381" y="1361"/>
                    </a:lnTo>
                    <a:lnTo>
                      <a:pt x="379" y="1371"/>
                    </a:lnTo>
                    <a:lnTo>
                      <a:pt x="379" y="1380"/>
                    </a:lnTo>
                    <a:lnTo>
                      <a:pt x="379" y="1387"/>
                    </a:lnTo>
                    <a:lnTo>
                      <a:pt x="379" y="1397"/>
                    </a:lnTo>
                    <a:lnTo>
                      <a:pt x="377" y="1402"/>
                    </a:lnTo>
                    <a:lnTo>
                      <a:pt x="377" y="1411"/>
                    </a:lnTo>
                    <a:lnTo>
                      <a:pt x="374" y="1418"/>
                    </a:lnTo>
                    <a:lnTo>
                      <a:pt x="374" y="1425"/>
                    </a:lnTo>
                    <a:lnTo>
                      <a:pt x="374" y="1430"/>
                    </a:lnTo>
                    <a:lnTo>
                      <a:pt x="369" y="1437"/>
                    </a:lnTo>
                    <a:lnTo>
                      <a:pt x="369" y="1442"/>
                    </a:lnTo>
                    <a:lnTo>
                      <a:pt x="367" y="1449"/>
                    </a:lnTo>
                    <a:lnTo>
                      <a:pt x="365" y="1456"/>
                    </a:lnTo>
                    <a:lnTo>
                      <a:pt x="365" y="1463"/>
                    </a:lnTo>
                    <a:lnTo>
                      <a:pt x="362" y="1468"/>
                    </a:lnTo>
                    <a:lnTo>
                      <a:pt x="360" y="1475"/>
                    </a:lnTo>
                    <a:lnTo>
                      <a:pt x="358" y="1480"/>
                    </a:lnTo>
                    <a:lnTo>
                      <a:pt x="355" y="1487"/>
                    </a:lnTo>
                    <a:lnTo>
                      <a:pt x="353" y="1494"/>
                    </a:lnTo>
                    <a:lnTo>
                      <a:pt x="351" y="1499"/>
                    </a:lnTo>
                    <a:lnTo>
                      <a:pt x="348" y="1506"/>
                    </a:lnTo>
                    <a:lnTo>
                      <a:pt x="346" y="1511"/>
                    </a:lnTo>
                    <a:lnTo>
                      <a:pt x="341" y="1518"/>
                    </a:lnTo>
                    <a:lnTo>
                      <a:pt x="339" y="1525"/>
                    </a:lnTo>
                    <a:lnTo>
                      <a:pt x="336" y="1530"/>
                    </a:lnTo>
                    <a:lnTo>
                      <a:pt x="334" y="1537"/>
                    </a:lnTo>
                    <a:lnTo>
                      <a:pt x="327" y="1542"/>
                    </a:lnTo>
                    <a:lnTo>
                      <a:pt x="324" y="1549"/>
                    </a:lnTo>
                    <a:lnTo>
                      <a:pt x="322" y="1554"/>
                    </a:lnTo>
                    <a:lnTo>
                      <a:pt x="317" y="1561"/>
                    </a:lnTo>
                    <a:lnTo>
                      <a:pt x="313" y="1565"/>
                    </a:lnTo>
                    <a:lnTo>
                      <a:pt x="310" y="1573"/>
                    </a:lnTo>
                    <a:lnTo>
                      <a:pt x="306" y="1577"/>
                    </a:lnTo>
                    <a:lnTo>
                      <a:pt x="301" y="1582"/>
                    </a:lnTo>
                    <a:lnTo>
                      <a:pt x="296" y="1589"/>
                    </a:lnTo>
                    <a:lnTo>
                      <a:pt x="294" y="1594"/>
                    </a:lnTo>
                    <a:lnTo>
                      <a:pt x="287" y="1601"/>
                    </a:lnTo>
                    <a:lnTo>
                      <a:pt x="282" y="1606"/>
                    </a:lnTo>
                    <a:lnTo>
                      <a:pt x="277" y="1611"/>
                    </a:lnTo>
                    <a:lnTo>
                      <a:pt x="272" y="1618"/>
                    </a:lnTo>
                    <a:lnTo>
                      <a:pt x="268" y="1620"/>
                    </a:lnTo>
                    <a:lnTo>
                      <a:pt x="261" y="1625"/>
                    </a:lnTo>
                    <a:lnTo>
                      <a:pt x="253" y="1630"/>
                    </a:lnTo>
                    <a:lnTo>
                      <a:pt x="249" y="1634"/>
                    </a:lnTo>
                    <a:lnTo>
                      <a:pt x="242" y="1639"/>
                    </a:lnTo>
                    <a:lnTo>
                      <a:pt x="237" y="1644"/>
                    </a:lnTo>
                    <a:lnTo>
                      <a:pt x="230" y="1649"/>
                    </a:lnTo>
                    <a:lnTo>
                      <a:pt x="225" y="1653"/>
                    </a:lnTo>
                    <a:lnTo>
                      <a:pt x="216" y="1658"/>
                    </a:lnTo>
                    <a:lnTo>
                      <a:pt x="211" y="1663"/>
                    </a:lnTo>
                    <a:lnTo>
                      <a:pt x="204" y="1665"/>
                    </a:lnTo>
                    <a:lnTo>
                      <a:pt x="197" y="1670"/>
                    </a:lnTo>
                    <a:lnTo>
                      <a:pt x="189" y="1672"/>
                    </a:lnTo>
                    <a:lnTo>
                      <a:pt x="182" y="1677"/>
                    </a:lnTo>
                    <a:lnTo>
                      <a:pt x="173" y="1679"/>
                    </a:lnTo>
                    <a:lnTo>
                      <a:pt x="166" y="1684"/>
                    </a:lnTo>
                    <a:lnTo>
                      <a:pt x="156" y="1687"/>
                    </a:lnTo>
                    <a:lnTo>
                      <a:pt x="147" y="1689"/>
                    </a:lnTo>
                    <a:lnTo>
                      <a:pt x="140" y="1691"/>
                    </a:lnTo>
                    <a:lnTo>
                      <a:pt x="130" y="1694"/>
                    </a:lnTo>
                    <a:lnTo>
                      <a:pt x="121" y="1698"/>
                    </a:lnTo>
                    <a:lnTo>
                      <a:pt x="114" y="1701"/>
                    </a:lnTo>
                    <a:lnTo>
                      <a:pt x="104" y="1703"/>
                    </a:lnTo>
                    <a:lnTo>
                      <a:pt x="95" y="1706"/>
                    </a:lnTo>
                    <a:lnTo>
                      <a:pt x="85" y="1706"/>
                    </a:lnTo>
                    <a:lnTo>
                      <a:pt x="76" y="1708"/>
                    </a:lnTo>
                    <a:lnTo>
                      <a:pt x="64" y="1708"/>
                    </a:lnTo>
                    <a:lnTo>
                      <a:pt x="54" y="1710"/>
                    </a:lnTo>
                    <a:lnTo>
                      <a:pt x="45" y="1713"/>
                    </a:lnTo>
                    <a:lnTo>
                      <a:pt x="33" y="1713"/>
                    </a:lnTo>
                    <a:lnTo>
                      <a:pt x="24" y="1713"/>
                    </a:lnTo>
                    <a:lnTo>
                      <a:pt x="12" y="1715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411" name="Freeform 31"/>
              <p:cNvSpPr>
                <a:spLocks noChangeAspect="1"/>
              </p:cNvSpPr>
              <p:nvPr/>
            </p:nvSpPr>
            <p:spPr bwMode="auto">
              <a:xfrm>
                <a:off x="2793" y="9103"/>
                <a:ext cx="1160" cy="1059"/>
              </a:xfrm>
              <a:custGeom>
                <a:avLst/>
                <a:gdLst>
                  <a:gd name="T0" fmla="*/ 14 w 1160"/>
                  <a:gd name="T1" fmla="*/ 955 h 1059"/>
                  <a:gd name="T2" fmla="*/ 61 w 1160"/>
                  <a:gd name="T3" fmla="*/ 810 h 1059"/>
                  <a:gd name="T4" fmla="*/ 137 w 1160"/>
                  <a:gd name="T5" fmla="*/ 617 h 1059"/>
                  <a:gd name="T6" fmla="*/ 246 w 1160"/>
                  <a:gd name="T7" fmla="*/ 413 h 1059"/>
                  <a:gd name="T8" fmla="*/ 391 w 1160"/>
                  <a:gd name="T9" fmla="*/ 226 h 1059"/>
                  <a:gd name="T10" fmla="*/ 566 w 1160"/>
                  <a:gd name="T11" fmla="*/ 93 h 1059"/>
                  <a:gd name="T12" fmla="*/ 736 w 1160"/>
                  <a:gd name="T13" fmla="*/ 24 h 1059"/>
                  <a:gd name="T14" fmla="*/ 888 w 1160"/>
                  <a:gd name="T15" fmla="*/ 0 h 1059"/>
                  <a:gd name="T16" fmla="*/ 1009 w 1160"/>
                  <a:gd name="T17" fmla="*/ 14 h 1059"/>
                  <a:gd name="T18" fmla="*/ 1099 w 1160"/>
                  <a:gd name="T19" fmla="*/ 50 h 1059"/>
                  <a:gd name="T20" fmla="*/ 1156 w 1160"/>
                  <a:gd name="T21" fmla="*/ 100 h 1059"/>
                  <a:gd name="T22" fmla="*/ 1149 w 1160"/>
                  <a:gd name="T23" fmla="*/ 171 h 1059"/>
                  <a:gd name="T24" fmla="*/ 1118 w 1160"/>
                  <a:gd name="T25" fmla="*/ 228 h 1059"/>
                  <a:gd name="T26" fmla="*/ 1073 w 1160"/>
                  <a:gd name="T27" fmla="*/ 292 h 1059"/>
                  <a:gd name="T28" fmla="*/ 1009 w 1160"/>
                  <a:gd name="T29" fmla="*/ 368 h 1059"/>
                  <a:gd name="T30" fmla="*/ 924 w 1160"/>
                  <a:gd name="T31" fmla="*/ 454 h 1059"/>
                  <a:gd name="T32" fmla="*/ 874 w 1160"/>
                  <a:gd name="T33" fmla="*/ 408 h 1059"/>
                  <a:gd name="T34" fmla="*/ 874 w 1160"/>
                  <a:gd name="T35" fmla="*/ 373 h 1059"/>
                  <a:gd name="T36" fmla="*/ 807 w 1160"/>
                  <a:gd name="T37" fmla="*/ 344 h 1059"/>
                  <a:gd name="T38" fmla="*/ 741 w 1160"/>
                  <a:gd name="T39" fmla="*/ 363 h 1059"/>
                  <a:gd name="T40" fmla="*/ 672 w 1160"/>
                  <a:gd name="T41" fmla="*/ 385 h 1059"/>
                  <a:gd name="T42" fmla="*/ 613 w 1160"/>
                  <a:gd name="T43" fmla="*/ 401 h 1059"/>
                  <a:gd name="T44" fmla="*/ 564 w 1160"/>
                  <a:gd name="T45" fmla="*/ 408 h 1059"/>
                  <a:gd name="T46" fmla="*/ 606 w 1160"/>
                  <a:gd name="T47" fmla="*/ 342 h 1059"/>
                  <a:gd name="T48" fmla="*/ 644 w 1160"/>
                  <a:gd name="T49" fmla="*/ 280 h 1059"/>
                  <a:gd name="T50" fmla="*/ 684 w 1160"/>
                  <a:gd name="T51" fmla="*/ 216 h 1059"/>
                  <a:gd name="T52" fmla="*/ 722 w 1160"/>
                  <a:gd name="T53" fmla="*/ 154 h 1059"/>
                  <a:gd name="T54" fmla="*/ 663 w 1160"/>
                  <a:gd name="T55" fmla="*/ 159 h 1059"/>
                  <a:gd name="T56" fmla="*/ 623 w 1160"/>
                  <a:gd name="T57" fmla="*/ 221 h 1059"/>
                  <a:gd name="T58" fmla="*/ 580 w 1160"/>
                  <a:gd name="T59" fmla="*/ 294 h 1059"/>
                  <a:gd name="T60" fmla="*/ 537 w 1160"/>
                  <a:gd name="T61" fmla="*/ 366 h 1059"/>
                  <a:gd name="T62" fmla="*/ 500 w 1160"/>
                  <a:gd name="T63" fmla="*/ 435 h 1059"/>
                  <a:gd name="T64" fmla="*/ 436 w 1160"/>
                  <a:gd name="T65" fmla="*/ 501 h 1059"/>
                  <a:gd name="T66" fmla="*/ 346 w 1160"/>
                  <a:gd name="T67" fmla="*/ 601 h 1059"/>
                  <a:gd name="T68" fmla="*/ 263 w 1160"/>
                  <a:gd name="T69" fmla="*/ 708 h 1059"/>
                  <a:gd name="T70" fmla="*/ 187 w 1160"/>
                  <a:gd name="T71" fmla="*/ 805 h 1059"/>
                  <a:gd name="T72" fmla="*/ 135 w 1160"/>
                  <a:gd name="T73" fmla="*/ 879 h 1059"/>
                  <a:gd name="T74" fmla="*/ 140 w 1160"/>
                  <a:gd name="T75" fmla="*/ 924 h 1059"/>
                  <a:gd name="T76" fmla="*/ 213 w 1160"/>
                  <a:gd name="T77" fmla="*/ 841 h 1059"/>
                  <a:gd name="T78" fmla="*/ 308 w 1160"/>
                  <a:gd name="T79" fmla="*/ 729 h 1059"/>
                  <a:gd name="T80" fmla="*/ 402 w 1160"/>
                  <a:gd name="T81" fmla="*/ 627 h 1059"/>
                  <a:gd name="T82" fmla="*/ 483 w 1160"/>
                  <a:gd name="T83" fmla="*/ 544 h 1059"/>
                  <a:gd name="T84" fmla="*/ 545 w 1160"/>
                  <a:gd name="T85" fmla="*/ 487 h 1059"/>
                  <a:gd name="T86" fmla="*/ 594 w 1160"/>
                  <a:gd name="T87" fmla="*/ 456 h 1059"/>
                  <a:gd name="T88" fmla="*/ 658 w 1160"/>
                  <a:gd name="T89" fmla="*/ 437 h 1059"/>
                  <a:gd name="T90" fmla="*/ 715 w 1160"/>
                  <a:gd name="T91" fmla="*/ 420 h 1059"/>
                  <a:gd name="T92" fmla="*/ 772 w 1160"/>
                  <a:gd name="T93" fmla="*/ 404 h 1059"/>
                  <a:gd name="T94" fmla="*/ 834 w 1160"/>
                  <a:gd name="T95" fmla="*/ 385 h 1059"/>
                  <a:gd name="T96" fmla="*/ 883 w 1160"/>
                  <a:gd name="T97" fmla="*/ 437 h 1059"/>
                  <a:gd name="T98" fmla="*/ 881 w 1160"/>
                  <a:gd name="T99" fmla="*/ 487 h 1059"/>
                  <a:gd name="T100" fmla="*/ 822 w 1160"/>
                  <a:gd name="T101" fmla="*/ 537 h 1059"/>
                  <a:gd name="T102" fmla="*/ 758 w 1160"/>
                  <a:gd name="T103" fmla="*/ 584 h 1059"/>
                  <a:gd name="T104" fmla="*/ 684 w 1160"/>
                  <a:gd name="T105" fmla="*/ 636 h 1059"/>
                  <a:gd name="T106" fmla="*/ 609 w 1160"/>
                  <a:gd name="T107" fmla="*/ 686 h 1059"/>
                  <a:gd name="T108" fmla="*/ 523 w 1160"/>
                  <a:gd name="T109" fmla="*/ 741 h 1059"/>
                  <a:gd name="T110" fmla="*/ 459 w 1160"/>
                  <a:gd name="T111" fmla="*/ 777 h 1059"/>
                  <a:gd name="T112" fmla="*/ 388 w 1160"/>
                  <a:gd name="T113" fmla="*/ 829 h 1059"/>
                  <a:gd name="T114" fmla="*/ 294 w 1160"/>
                  <a:gd name="T115" fmla="*/ 898 h 1059"/>
                  <a:gd name="T116" fmla="*/ 196 w 1160"/>
                  <a:gd name="T117" fmla="*/ 967 h 1059"/>
                  <a:gd name="T118" fmla="*/ 118 w 1160"/>
                  <a:gd name="T119" fmla="*/ 1024 h 1059"/>
                  <a:gd name="T120" fmla="*/ 52 w 1160"/>
                  <a:gd name="T121" fmla="*/ 1059 h 1059"/>
                  <a:gd name="T122" fmla="*/ 0 w 1160"/>
                  <a:gd name="T123" fmla="*/ 1019 h 10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0"/>
                  <a:gd name="T187" fmla="*/ 0 h 1059"/>
                  <a:gd name="T188" fmla="*/ 1160 w 1160"/>
                  <a:gd name="T189" fmla="*/ 1059 h 10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0" h="1059">
                    <a:moveTo>
                      <a:pt x="0" y="1019"/>
                    </a:moveTo>
                    <a:lnTo>
                      <a:pt x="0" y="1016"/>
                    </a:lnTo>
                    <a:lnTo>
                      <a:pt x="0" y="1009"/>
                    </a:lnTo>
                    <a:lnTo>
                      <a:pt x="0" y="1005"/>
                    </a:lnTo>
                    <a:lnTo>
                      <a:pt x="2" y="1002"/>
                    </a:lnTo>
                    <a:lnTo>
                      <a:pt x="2" y="995"/>
                    </a:lnTo>
                    <a:lnTo>
                      <a:pt x="5" y="990"/>
                    </a:lnTo>
                    <a:lnTo>
                      <a:pt x="7" y="981"/>
                    </a:lnTo>
                    <a:lnTo>
                      <a:pt x="9" y="971"/>
                    </a:lnTo>
                    <a:lnTo>
                      <a:pt x="12" y="964"/>
                    </a:lnTo>
                    <a:lnTo>
                      <a:pt x="14" y="955"/>
                    </a:lnTo>
                    <a:lnTo>
                      <a:pt x="16" y="943"/>
                    </a:lnTo>
                    <a:lnTo>
                      <a:pt x="21" y="933"/>
                    </a:lnTo>
                    <a:lnTo>
                      <a:pt x="24" y="921"/>
                    </a:lnTo>
                    <a:lnTo>
                      <a:pt x="28" y="910"/>
                    </a:lnTo>
                    <a:lnTo>
                      <a:pt x="31" y="898"/>
                    </a:lnTo>
                    <a:lnTo>
                      <a:pt x="35" y="883"/>
                    </a:lnTo>
                    <a:lnTo>
                      <a:pt x="40" y="869"/>
                    </a:lnTo>
                    <a:lnTo>
                      <a:pt x="45" y="857"/>
                    </a:lnTo>
                    <a:lnTo>
                      <a:pt x="50" y="841"/>
                    </a:lnTo>
                    <a:lnTo>
                      <a:pt x="54" y="826"/>
                    </a:lnTo>
                    <a:lnTo>
                      <a:pt x="61" y="810"/>
                    </a:lnTo>
                    <a:lnTo>
                      <a:pt x="69" y="796"/>
                    </a:lnTo>
                    <a:lnTo>
                      <a:pt x="71" y="777"/>
                    </a:lnTo>
                    <a:lnTo>
                      <a:pt x="78" y="760"/>
                    </a:lnTo>
                    <a:lnTo>
                      <a:pt x="85" y="743"/>
                    </a:lnTo>
                    <a:lnTo>
                      <a:pt x="92" y="727"/>
                    </a:lnTo>
                    <a:lnTo>
                      <a:pt x="99" y="708"/>
                    </a:lnTo>
                    <a:lnTo>
                      <a:pt x="106" y="691"/>
                    </a:lnTo>
                    <a:lnTo>
                      <a:pt x="114" y="674"/>
                    </a:lnTo>
                    <a:lnTo>
                      <a:pt x="123" y="655"/>
                    </a:lnTo>
                    <a:lnTo>
                      <a:pt x="130" y="636"/>
                    </a:lnTo>
                    <a:lnTo>
                      <a:pt x="137" y="617"/>
                    </a:lnTo>
                    <a:lnTo>
                      <a:pt x="147" y="598"/>
                    </a:lnTo>
                    <a:lnTo>
                      <a:pt x="156" y="582"/>
                    </a:lnTo>
                    <a:lnTo>
                      <a:pt x="163" y="563"/>
                    </a:lnTo>
                    <a:lnTo>
                      <a:pt x="173" y="544"/>
                    </a:lnTo>
                    <a:lnTo>
                      <a:pt x="182" y="525"/>
                    </a:lnTo>
                    <a:lnTo>
                      <a:pt x="194" y="506"/>
                    </a:lnTo>
                    <a:lnTo>
                      <a:pt x="204" y="487"/>
                    </a:lnTo>
                    <a:lnTo>
                      <a:pt x="213" y="468"/>
                    </a:lnTo>
                    <a:lnTo>
                      <a:pt x="225" y="449"/>
                    </a:lnTo>
                    <a:lnTo>
                      <a:pt x="237" y="430"/>
                    </a:lnTo>
                    <a:lnTo>
                      <a:pt x="246" y="413"/>
                    </a:lnTo>
                    <a:lnTo>
                      <a:pt x="260" y="394"/>
                    </a:lnTo>
                    <a:lnTo>
                      <a:pt x="270" y="375"/>
                    </a:lnTo>
                    <a:lnTo>
                      <a:pt x="284" y="359"/>
                    </a:lnTo>
                    <a:lnTo>
                      <a:pt x="296" y="342"/>
                    </a:lnTo>
                    <a:lnTo>
                      <a:pt x="308" y="323"/>
                    </a:lnTo>
                    <a:lnTo>
                      <a:pt x="322" y="304"/>
                    </a:lnTo>
                    <a:lnTo>
                      <a:pt x="334" y="290"/>
                    </a:lnTo>
                    <a:lnTo>
                      <a:pt x="348" y="273"/>
                    </a:lnTo>
                    <a:lnTo>
                      <a:pt x="362" y="256"/>
                    </a:lnTo>
                    <a:lnTo>
                      <a:pt x="376" y="242"/>
                    </a:lnTo>
                    <a:lnTo>
                      <a:pt x="391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6" y="183"/>
                    </a:lnTo>
                    <a:lnTo>
                      <a:pt x="450" y="171"/>
                    </a:lnTo>
                    <a:lnTo>
                      <a:pt x="466" y="159"/>
                    </a:lnTo>
                    <a:lnTo>
                      <a:pt x="483" y="147"/>
                    </a:lnTo>
                    <a:lnTo>
                      <a:pt x="500" y="135"/>
                    </a:lnTo>
                    <a:lnTo>
                      <a:pt x="516" y="123"/>
                    </a:lnTo>
                    <a:lnTo>
                      <a:pt x="533" y="112"/>
                    </a:lnTo>
                    <a:lnTo>
                      <a:pt x="549" y="104"/>
                    </a:lnTo>
                    <a:lnTo>
                      <a:pt x="566" y="93"/>
                    </a:lnTo>
                    <a:lnTo>
                      <a:pt x="582" y="85"/>
                    </a:lnTo>
                    <a:lnTo>
                      <a:pt x="597" y="76"/>
                    </a:lnTo>
                    <a:lnTo>
                      <a:pt x="613" y="69"/>
                    </a:lnTo>
                    <a:lnTo>
                      <a:pt x="630" y="59"/>
                    </a:lnTo>
                    <a:lnTo>
                      <a:pt x="646" y="55"/>
                    </a:lnTo>
                    <a:lnTo>
                      <a:pt x="663" y="47"/>
                    </a:lnTo>
                    <a:lnTo>
                      <a:pt x="677" y="43"/>
                    </a:lnTo>
                    <a:lnTo>
                      <a:pt x="694" y="36"/>
                    </a:lnTo>
                    <a:lnTo>
                      <a:pt x="708" y="31"/>
                    </a:lnTo>
                    <a:lnTo>
                      <a:pt x="722" y="26"/>
                    </a:lnTo>
                    <a:lnTo>
                      <a:pt x="736" y="24"/>
                    </a:lnTo>
                    <a:lnTo>
                      <a:pt x="751" y="19"/>
                    </a:lnTo>
                    <a:lnTo>
                      <a:pt x="767" y="17"/>
                    </a:lnTo>
                    <a:lnTo>
                      <a:pt x="781" y="12"/>
                    </a:lnTo>
                    <a:lnTo>
                      <a:pt x="793" y="9"/>
                    </a:lnTo>
                    <a:lnTo>
                      <a:pt x="807" y="7"/>
                    </a:lnTo>
                    <a:lnTo>
                      <a:pt x="822" y="7"/>
                    </a:lnTo>
                    <a:lnTo>
                      <a:pt x="834" y="2"/>
                    </a:lnTo>
                    <a:lnTo>
                      <a:pt x="848" y="2"/>
                    </a:lnTo>
                    <a:lnTo>
                      <a:pt x="862" y="2"/>
                    </a:lnTo>
                    <a:lnTo>
                      <a:pt x="876" y="2"/>
                    </a:lnTo>
                    <a:lnTo>
                      <a:pt x="888" y="0"/>
                    </a:lnTo>
                    <a:lnTo>
                      <a:pt x="900" y="0"/>
                    </a:lnTo>
                    <a:lnTo>
                      <a:pt x="912" y="2"/>
                    </a:lnTo>
                    <a:lnTo>
                      <a:pt x="924" y="2"/>
                    </a:lnTo>
                    <a:lnTo>
                      <a:pt x="935" y="2"/>
                    </a:lnTo>
                    <a:lnTo>
                      <a:pt x="945" y="5"/>
                    </a:lnTo>
                    <a:lnTo>
                      <a:pt x="957" y="5"/>
                    </a:lnTo>
                    <a:lnTo>
                      <a:pt x="969" y="7"/>
                    </a:lnTo>
                    <a:lnTo>
                      <a:pt x="978" y="9"/>
                    </a:lnTo>
                    <a:lnTo>
                      <a:pt x="987" y="9"/>
                    </a:lnTo>
                    <a:lnTo>
                      <a:pt x="999" y="12"/>
                    </a:lnTo>
                    <a:lnTo>
                      <a:pt x="1009" y="14"/>
                    </a:lnTo>
                    <a:lnTo>
                      <a:pt x="1018" y="17"/>
                    </a:lnTo>
                    <a:lnTo>
                      <a:pt x="1028" y="21"/>
                    </a:lnTo>
                    <a:lnTo>
                      <a:pt x="1037" y="24"/>
                    </a:lnTo>
                    <a:lnTo>
                      <a:pt x="1047" y="26"/>
                    </a:lnTo>
                    <a:lnTo>
                      <a:pt x="1054" y="28"/>
                    </a:lnTo>
                    <a:lnTo>
                      <a:pt x="1063" y="31"/>
                    </a:lnTo>
                    <a:lnTo>
                      <a:pt x="1070" y="36"/>
                    </a:lnTo>
                    <a:lnTo>
                      <a:pt x="1077" y="38"/>
                    </a:lnTo>
                    <a:lnTo>
                      <a:pt x="1085" y="43"/>
                    </a:lnTo>
                    <a:lnTo>
                      <a:pt x="1092" y="45"/>
                    </a:lnTo>
                    <a:lnTo>
                      <a:pt x="1099" y="50"/>
                    </a:lnTo>
                    <a:lnTo>
                      <a:pt x="1106" y="55"/>
                    </a:lnTo>
                    <a:lnTo>
                      <a:pt x="1111" y="57"/>
                    </a:lnTo>
                    <a:lnTo>
                      <a:pt x="1118" y="59"/>
                    </a:lnTo>
                    <a:lnTo>
                      <a:pt x="1122" y="64"/>
                    </a:lnTo>
                    <a:lnTo>
                      <a:pt x="1127" y="69"/>
                    </a:lnTo>
                    <a:lnTo>
                      <a:pt x="1132" y="71"/>
                    </a:lnTo>
                    <a:lnTo>
                      <a:pt x="1134" y="76"/>
                    </a:lnTo>
                    <a:lnTo>
                      <a:pt x="1139" y="81"/>
                    </a:lnTo>
                    <a:lnTo>
                      <a:pt x="1144" y="83"/>
                    </a:lnTo>
                    <a:lnTo>
                      <a:pt x="1151" y="93"/>
                    </a:lnTo>
                    <a:lnTo>
                      <a:pt x="1156" y="100"/>
                    </a:lnTo>
                    <a:lnTo>
                      <a:pt x="1158" y="107"/>
                    </a:lnTo>
                    <a:lnTo>
                      <a:pt x="1160" y="114"/>
                    </a:lnTo>
                    <a:lnTo>
                      <a:pt x="1160" y="119"/>
                    </a:lnTo>
                    <a:lnTo>
                      <a:pt x="1160" y="123"/>
                    </a:lnTo>
                    <a:lnTo>
                      <a:pt x="1160" y="128"/>
                    </a:lnTo>
                    <a:lnTo>
                      <a:pt x="1160" y="135"/>
                    </a:lnTo>
                    <a:lnTo>
                      <a:pt x="1158" y="140"/>
                    </a:lnTo>
                    <a:lnTo>
                      <a:pt x="1158" y="147"/>
                    </a:lnTo>
                    <a:lnTo>
                      <a:pt x="1156" y="154"/>
                    </a:lnTo>
                    <a:lnTo>
                      <a:pt x="1151" y="164"/>
                    </a:lnTo>
                    <a:lnTo>
                      <a:pt x="1149" y="171"/>
                    </a:lnTo>
                    <a:lnTo>
                      <a:pt x="1144" y="178"/>
                    </a:lnTo>
                    <a:lnTo>
                      <a:pt x="1141" y="183"/>
                    </a:lnTo>
                    <a:lnTo>
                      <a:pt x="1139" y="188"/>
                    </a:lnTo>
                    <a:lnTo>
                      <a:pt x="1137" y="192"/>
                    </a:lnTo>
                    <a:lnTo>
                      <a:pt x="1134" y="197"/>
                    </a:lnTo>
                    <a:lnTo>
                      <a:pt x="1132" y="202"/>
                    </a:lnTo>
                    <a:lnTo>
                      <a:pt x="1130" y="207"/>
                    </a:lnTo>
                    <a:lnTo>
                      <a:pt x="1130" y="211"/>
                    </a:lnTo>
                    <a:lnTo>
                      <a:pt x="1125" y="218"/>
                    </a:lnTo>
                    <a:lnTo>
                      <a:pt x="1122" y="223"/>
                    </a:lnTo>
                    <a:lnTo>
                      <a:pt x="1118" y="228"/>
                    </a:lnTo>
                    <a:lnTo>
                      <a:pt x="1115" y="235"/>
                    </a:lnTo>
                    <a:lnTo>
                      <a:pt x="1113" y="240"/>
                    </a:lnTo>
                    <a:lnTo>
                      <a:pt x="1108" y="245"/>
                    </a:lnTo>
                    <a:lnTo>
                      <a:pt x="1104" y="249"/>
                    </a:lnTo>
                    <a:lnTo>
                      <a:pt x="1101" y="256"/>
                    </a:lnTo>
                    <a:lnTo>
                      <a:pt x="1096" y="261"/>
                    </a:lnTo>
                    <a:lnTo>
                      <a:pt x="1092" y="268"/>
                    </a:lnTo>
                    <a:lnTo>
                      <a:pt x="1087" y="275"/>
                    </a:lnTo>
                    <a:lnTo>
                      <a:pt x="1082" y="280"/>
                    </a:lnTo>
                    <a:lnTo>
                      <a:pt x="1077" y="287"/>
                    </a:lnTo>
                    <a:lnTo>
                      <a:pt x="1073" y="292"/>
                    </a:lnTo>
                    <a:lnTo>
                      <a:pt x="1068" y="299"/>
                    </a:lnTo>
                    <a:lnTo>
                      <a:pt x="1063" y="306"/>
                    </a:lnTo>
                    <a:lnTo>
                      <a:pt x="1056" y="313"/>
                    </a:lnTo>
                    <a:lnTo>
                      <a:pt x="1051" y="318"/>
                    </a:lnTo>
                    <a:lnTo>
                      <a:pt x="1047" y="325"/>
                    </a:lnTo>
                    <a:lnTo>
                      <a:pt x="1040" y="332"/>
                    </a:lnTo>
                    <a:lnTo>
                      <a:pt x="1035" y="342"/>
                    </a:lnTo>
                    <a:lnTo>
                      <a:pt x="1028" y="347"/>
                    </a:lnTo>
                    <a:lnTo>
                      <a:pt x="1021" y="354"/>
                    </a:lnTo>
                    <a:lnTo>
                      <a:pt x="1014" y="361"/>
                    </a:lnTo>
                    <a:lnTo>
                      <a:pt x="1009" y="368"/>
                    </a:lnTo>
                    <a:lnTo>
                      <a:pt x="1002" y="375"/>
                    </a:lnTo>
                    <a:lnTo>
                      <a:pt x="995" y="385"/>
                    </a:lnTo>
                    <a:lnTo>
                      <a:pt x="985" y="392"/>
                    </a:lnTo>
                    <a:lnTo>
                      <a:pt x="980" y="399"/>
                    </a:lnTo>
                    <a:lnTo>
                      <a:pt x="971" y="406"/>
                    </a:lnTo>
                    <a:lnTo>
                      <a:pt x="964" y="413"/>
                    </a:lnTo>
                    <a:lnTo>
                      <a:pt x="957" y="423"/>
                    </a:lnTo>
                    <a:lnTo>
                      <a:pt x="950" y="430"/>
                    </a:lnTo>
                    <a:lnTo>
                      <a:pt x="940" y="437"/>
                    </a:lnTo>
                    <a:lnTo>
                      <a:pt x="931" y="444"/>
                    </a:lnTo>
                    <a:lnTo>
                      <a:pt x="924" y="454"/>
                    </a:lnTo>
                    <a:lnTo>
                      <a:pt x="914" y="463"/>
                    </a:lnTo>
                    <a:lnTo>
                      <a:pt x="912" y="456"/>
                    </a:lnTo>
                    <a:lnTo>
                      <a:pt x="907" y="451"/>
                    </a:lnTo>
                    <a:lnTo>
                      <a:pt x="902" y="446"/>
                    </a:lnTo>
                    <a:lnTo>
                      <a:pt x="900" y="442"/>
                    </a:lnTo>
                    <a:lnTo>
                      <a:pt x="895" y="437"/>
                    </a:lnTo>
                    <a:lnTo>
                      <a:pt x="890" y="430"/>
                    </a:lnTo>
                    <a:lnTo>
                      <a:pt x="886" y="425"/>
                    </a:lnTo>
                    <a:lnTo>
                      <a:pt x="883" y="418"/>
                    </a:lnTo>
                    <a:lnTo>
                      <a:pt x="876" y="413"/>
                    </a:lnTo>
                    <a:lnTo>
                      <a:pt x="874" y="408"/>
                    </a:lnTo>
                    <a:lnTo>
                      <a:pt x="871" y="401"/>
                    </a:lnTo>
                    <a:lnTo>
                      <a:pt x="867" y="397"/>
                    </a:lnTo>
                    <a:lnTo>
                      <a:pt x="862" y="392"/>
                    </a:lnTo>
                    <a:lnTo>
                      <a:pt x="860" y="387"/>
                    </a:lnTo>
                    <a:lnTo>
                      <a:pt x="857" y="382"/>
                    </a:lnTo>
                    <a:lnTo>
                      <a:pt x="855" y="380"/>
                    </a:lnTo>
                    <a:lnTo>
                      <a:pt x="860" y="378"/>
                    </a:lnTo>
                    <a:lnTo>
                      <a:pt x="862" y="375"/>
                    </a:lnTo>
                    <a:lnTo>
                      <a:pt x="867" y="373"/>
                    </a:lnTo>
                    <a:lnTo>
                      <a:pt x="871" y="373"/>
                    </a:lnTo>
                    <a:lnTo>
                      <a:pt x="874" y="373"/>
                    </a:lnTo>
                    <a:lnTo>
                      <a:pt x="876" y="373"/>
                    </a:lnTo>
                    <a:lnTo>
                      <a:pt x="862" y="328"/>
                    </a:lnTo>
                    <a:lnTo>
                      <a:pt x="855" y="330"/>
                    </a:lnTo>
                    <a:lnTo>
                      <a:pt x="845" y="332"/>
                    </a:lnTo>
                    <a:lnTo>
                      <a:pt x="841" y="332"/>
                    </a:lnTo>
                    <a:lnTo>
                      <a:pt x="834" y="335"/>
                    </a:lnTo>
                    <a:lnTo>
                      <a:pt x="829" y="335"/>
                    </a:lnTo>
                    <a:lnTo>
                      <a:pt x="826" y="340"/>
                    </a:lnTo>
                    <a:lnTo>
                      <a:pt x="819" y="340"/>
                    </a:lnTo>
                    <a:lnTo>
                      <a:pt x="815" y="342"/>
                    </a:lnTo>
                    <a:lnTo>
                      <a:pt x="807" y="344"/>
                    </a:lnTo>
                    <a:lnTo>
                      <a:pt x="803" y="344"/>
                    </a:lnTo>
                    <a:lnTo>
                      <a:pt x="798" y="347"/>
                    </a:lnTo>
                    <a:lnTo>
                      <a:pt x="791" y="349"/>
                    </a:lnTo>
                    <a:lnTo>
                      <a:pt x="786" y="349"/>
                    </a:lnTo>
                    <a:lnTo>
                      <a:pt x="779" y="354"/>
                    </a:lnTo>
                    <a:lnTo>
                      <a:pt x="774" y="354"/>
                    </a:lnTo>
                    <a:lnTo>
                      <a:pt x="767" y="356"/>
                    </a:lnTo>
                    <a:lnTo>
                      <a:pt x="760" y="359"/>
                    </a:lnTo>
                    <a:lnTo>
                      <a:pt x="753" y="361"/>
                    </a:lnTo>
                    <a:lnTo>
                      <a:pt x="748" y="361"/>
                    </a:lnTo>
                    <a:lnTo>
                      <a:pt x="741" y="363"/>
                    </a:lnTo>
                    <a:lnTo>
                      <a:pt x="736" y="366"/>
                    </a:lnTo>
                    <a:lnTo>
                      <a:pt x="729" y="368"/>
                    </a:lnTo>
                    <a:lnTo>
                      <a:pt x="722" y="370"/>
                    </a:lnTo>
                    <a:lnTo>
                      <a:pt x="717" y="370"/>
                    </a:lnTo>
                    <a:lnTo>
                      <a:pt x="710" y="373"/>
                    </a:lnTo>
                    <a:lnTo>
                      <a:pt x="706" y="375"/>
                    </a:lnTo>
                    <a:lnTo>
                      <a:pt x="699" y="378"/>
                    </a:lnTo>
                    <a:lnTo>
                      <a:pt x="691" y="378"/>
                    </a:lnTo>
                    <a:lnTo>
                      <a:pt x="684" y="382"/>
                    </a:lnTo>
                    <a:lnTo>
                      <a:pt x="680" y="385"/>
                    </a:lnTo>
                    <a:lnTo>
                      <a:pt x="672" y="385"/>
                    </a:lnTo>
                    <a:lnTo>
                      <a:pt x="668" y="387"/>
                    </a:lnTo>
                    <a:lnTo>
                      <a:pt x="661" y="387"/>
                    </a:lnTo>
                    <a:lnTo>
                      <a:pt x="656" y="389"/>
                    </a:lnTo>
                    <a:lnTo>
                      <a:pt x="649" y="389"/>
                    </a:lnTo>
                    <a:lnTo>
                      <a:pt x="642" y="394"/>
                    </a:lnTo>
                    <a:lnTo>
                      <a:pt x="637" y="394"/>
                    </a:lnTo>
                    <a:lnTo>
                      <a:pt x="632" y="397"/>
                    </a:lnTo>
                    <a:lnTo>
                      <a:pt x="627" y="397"/>
                    </a:lnTo>
                    <a:lnTo>
                      <a:pt x="623" y="399"/>
                    </a:lnTo>
                    <a:lnTo>
                      <a:pt x="618" y="399"/>
                    </a:lnTo>
                    <a:lnTo>
                      <a:pt x="613" y="401"/>
                    </a:lnTo>
                    <a:lnTo>
                      <a:pt x="609" y="401"/>
                    </a:lnTo>
                    <a:lnTo>
                      <a:pt x="601" y="404"/>
                    </a:lnTo>
                    <a:lnTo>
                      <a:pt x="597" y="404"/>
                    </a:lnTo>
                    <a:lnTo>
                      <a:pt x="594" y="408"/>
                    </a:lnTo>
                    <a:lnTo>
                      <a:pt x="585" y="408"/>
                    </a:lnTo>
                    <a:lnTo>
                      <a:pt x="580" y="411"/>
                    </a:lnTo>
                    <a:lnTo>
                      <a:pt x="573" y="411"/>
                    </a:lnTo>
                    <a:lnTo>
                      <a:pt x="568" y="413"/>
                    </a:lnTo>
                    <a:lnTo>
                      <a:pt x="564" y="413"/>
                    </a:lnTo>
                    <a:lnTo>
                      <a:pt x="564" y="408"/>
                    </a:lnTo>
                    <a:lnTo>
                      <a:pt x="566" y="401"/>
                    </a:lnTo>
                    <a:lnTo>
                      <a:pt x="571" y="397"/>
                    </a:lnTo>
                    <a:lnTo>
                      <a:pt x="575" y="389"/>
                    </a:lnTo>
                    <a:lnTo>
                      <a:pt x="580" y="382"/>
                    </a:lnTo>
                    <a:lnTo>
                      <a:pt x="585" y="373"/>
                    </a:lnTo>
                    <a:lnTo>
                      <a:pt x="587" y="368"/>
                    </a:lnTo>
                    <a:lnTo>
                      <a:pt x="592" y="363"/>
                    </a:lnTo>
                    <a:lnTo>
                      <a:pt x="594" y="359"/>
                    </a:lnTo>
                    <a:lnTo>
                      <a:pt x="599" y="354"/>
                    </a:lnTo>
                    <a:lnTo>
                      <a:pt x="601" y="347"/>
                    </a:lnTo>
                    <a:lnTo>
                      <a:pt x="606" y="342"/>
                    </a:lnTo>
                    <a:lnTo>
                      <a:pt x="609" y="335"/>
                    </a:lnTo>
                    <a:lnTo>
                      <a:pt x="611" y="330"/>
                    </a:lnTo>
                    <a:lnTo>
                      <a:pt x="616" y="325"/>
                    </a:lnTo>
                    <a:lnTo>
                      <a:pt x="618" y="321"/>
                    </a:lnTo>
                    <a:lnTo>
                      <a:pt x="623" y="313"/>
                    </a:lnTo>
                    <a:lnTo>
                      <a:pt x="625" y="309"/>
                    </a:lnTo>
                    <a:lnTo>
                      <a:pt x="627" y="302"/>
                    </a:lnTo>
                    <a:lnTo>
                      <a:pt x="632" y="297"/>
                    </a:lnTo>
                    <a:lnTo>
                      <a:pt x="637" y="290"/>
                    </a:lnTo>
                    <a:lnTo>
                      <a:pt x="639" y="285"/>
                    </a:lnTo>
                    <a:lnTo>
                      <a:pt x="644" y="280"/>
                    </a:lnTo>
                    <a:lnTo>
                      <a:pt x="649" y="273"/>
                    </a:lnTo>
                    <a:lnTo>
                      <a:pt x="651" y="266"/>
                    </a:lnTo>
                    <a:lnTo>
                      <a:pt x="656" y="261"/>
                    </a:lnTo>
                    <a:lnTo>
                      <a:pt x="658" y="256"/>
                    </a:lnTo>
                    <a:lnTo>
                      <a:pt x="663" y="249"/>
                    </a:lnTo>
                    <a:lnTo>
                      <a:pt x="665" y="245"/>
                    </a:lnTo>
                    <a:lnTo>
                      <a:pt x="670" y="237"/>
                    </a:lnTo>
                    <a:lnTo>
                      <a:pt x="672" y="233"/>
                    </a:lnTo>
                    <a:lnTo>
                      <a:pt x="677" y="226"/>
                    </a:lnTo>
                    <a:lnTo>
                      <a:pt x="680" y="221"/>
                    </a:lnTo>
                    <a:lnTo>
                      <a:pt x="684" y="216"/>
                    </a:lnTo>
                    <a:lnTo>
                      <a:pt x="687" y="209"/>
                    </a:lnTo>
                    <a:lnTo>
                      <a:pt x="691" y="204"/>
                    </a:lnTo>
                    <a:lnTo>
                      <a:pt x="694" y="199"/>
                    </a:lnTo>
                    <a:lnTo>
                      <a:pt x="696" y="195"/>
                    </a:lnTo>
                    <a:lnTo>
                      <a:pt x="701" y="190"/>
                    </a:lnTo>
                    <a:lnTo>
                      <a:pt x="703" y="185"/>
                    </a:lnTo>
                    <a:lnTo>
                      <a:pt x="706" y="180"/>
                    </a:lnTo>
                    <a:lnTo>
                      <a:pt x="708" y="178"/>
                    </a:lnTo>
                    <a:lnTo>
                      <a:pt x="715" y="169"/>
                    </a:lnTo>
                    <a:lnTo>
                      <a:pt x="720" y="161"/>
                    </a:lnTo>
                    <a:lnTo>
                      <a:pt x="722" y="154"/>
                    </a:lnTo>
                    <a:lnTo>
                      <a:pt x="725" y="150"/>
                    </a:lnTo>
                    <a:lnTo>
                      <a:pt x="732" y="142"/>
                    </a:lnTo>
                    <a:lnTo>
                      <a:pt x="734" y="140"/>
                    </a:lnTo>
                    <a:lnTo>
                      <a:pt x="689" y="123"/>
                    </a:lnTo>
                    <a:lnTo>
                      <a:pt x="682" y="128"/>
                    </a:lnTo>
                    <a:lnTo>
                      <a:pt x="677" y="135"/>
                    </a:lnTo>
                    <a:lnTo>
                      <a:pt x="675" y="140"/>
                    </a:lnTo>
                    <a:lnTo>
                      <a:pt x="672" y="142"/>
                    </a:lnTo>
                    <a:lnTo>
                      <a:pt x="670" y="147"/>
                    </a:lnTo>
                    <a:lnTo>
                      <a:pt x="668" y="152"/>
                    </a:lnTo>
                    <a:lnTo>
                      <a:pt x="663" y="159"/>
                    </a:lnTo>
                    <a:lnTo>
                      <a:pt x="661" y="161"/>
                    </a:lnTo>
                    <a:lnTo>
                      <a:pt x="656" y="166"/>
                    </a:lnTo>
                    <a:lnTo>
                      <a:pt x="654" y="173"/>
                    </a:lnTo>
                    <a:lnTo>
                      <a:pt x="649" y="178"/>
                    </a:lnTo>
                    <a:lnTo>
                      <a:pt x="646" y="183"/>
                    </a:lnTo>
                    <a:lnTo>
                      <a:pt x="642" y="190"/>
                    </a:lnTo>
                    <a:lnTo>
                      <a:pt x="639" y="195"/>
                    </a:lnTo>
                    <a:lnTo>
                      <a:pt x="635" y="202"/>
                    </a:lnTo>
                    <a:lnTo>
                      <a:pt x="632" y="209"/>
                    </a:lnTo>
                    <a:lnTo>
                      <a:pt x="627" y="214"/>
                    </a:lnTo>
                    <a:lnTo>
                      <a:pt x="623" y="221"/>
                    </a:lnTo>
                    <a:lnTo>
                      <a:pt x="620" y="226"/>
                    </a:lnTo>
                    <a:lnTo>
                      <a:pt x="616" y="235"/>
                    </a:lnTo>
                    <a:lnTo>
                      <a:pt x="611" y="240"/>
                    </a:lnTo>
                    <a:lnTo>
                      <a:pt x="609" y="247"/>
                    </a:lnTo>
                    <a:lnTo>
                      <a:pt x="601" y="254"/>
                    </a:lnTo>
                    <a:lnTo>
                      <a:pt x="599" y="261"/>
                    </a:lnTo>
                    <a:lnTo>
                      <a:pt x="594" y="266"/>
                    </a:lnTo>
                    <a:lnTo>
                      <a:pt x="592" y="275"/>
                    </a:lnTo>
                    <a:lnTo>
                      <a:pt x="587" y="283"/>
                    </a:lnTo>
                    <a:lnTo>
                      <a:pt x="582" y="290"/>
                    </a:lnTo>
                    <a:lnTo>
                      <a:pt x="580" y="294"/>
                    </a:lnTo>
                    <a:lnTo>
                      <a:pt x="575" y="304"/>
                    </a:lnTo>
                    <a:lnTo>
                      <a:pt x="571" y="311"/>
                    </a:lnTo>
                    <a:lnTo>
                      <a:pt x="566" y="316"/>
                    </a:lnTo>
                    <a:lnTo>
                      <a:pt x="564" y="323"/>
                    </a:lnTo>
                    <a:lnTo>
                      <a:pt x="559" y="330"/>
                    </a:lnTo>
                    <a:lnTo>
                      <a:pt x="554" y="335"/>
                    </a:lnTo>
                    <a:lnTo>
                      <a:pt x="552" y="342"/>
                    </a:lnTo>
                    <a:lnTo>
                      <a:pt x="547" y="349"/>
                    </a:lnTo>
                    <a:lnTo>
                      <a:pt x="545" y="356"/>
                    </a:lnTo>
                    <a:lnTo>
                      <a:pt x="540" y="361"/>
                    </a:lnTo>
                    <a:lnTo>
                      <a:pt x="537" y="366"/>
                    </a:lnTo>
                    <a:lnTo>
                      <a:pt x="533" y="373"/>
                    </a:lnTo>
                    <a:lnTo>
                      <a:pt x="530" y="378"/>
                    </a:lnTo>
                    <a:lnTo>
                      <a:pt x="528" y="385"/>
                    </a:lnTo>
                    <a:lnTo>
                      <a:pt x="526" y="389"/>
                    </a:lnTo>
                    <a:lnTo>
                      <a:pt x="523" y="394"/>
                    </a:lnTo>
                    <a:lnTo>
                      <a:pt x="519" y="399"/>
                    </a:lnTo>
                    <a:lnTo>
                      <a:pt x="514" y="408"/>
                    </a:lnTo>
                    <a:lnTo>
                      <a:pt x="509" y="416"/>
                    </a:lnTo>
                    <a:lnTo>
                      <a:pt x="504" y="423"/>
                    </a:lnTo>
                    <a:lnTo>
                      <a:pt x="502" y="430"/>
                    </a:lnTo>
                    <a:lnTo>
                      <a:pt x="500" y="435"/>
                    </a:lnTo>
                    <a:lnTo>
                      <a:pt x="497" y="439"/>
                    </a:lnTo>
                    <a:lnTo>
                      <a:pt x="497" y="442"/>
                    </a:lnTo>
                    <a:lnTo>
                      <a:pt x="488" y="446"/>
                    </a:lnTo>
                    <a:lnTo>
                      <a:pt x="481" y="456"/>
                    </a:lnTo>
                    <a:lnTo>
                      <a:pt x="474" y="463"/>
                    </a:lnTo>
                    <a:lnTo>
                      <a:pt x="466" y="470"/>
                    </a:lnTo>
                    <a:lnTo>
                      <a:pt x="459" y="477"/>
                    </a:lnTo>
                    <a:lnTo>
                      <a:pt x="450" y="484"/>
                    </a:lnTo>
                    <a:lnTo>
                      <a:pt x="443" y="494"/>
                    </a:lnTo>
                    <a:lnTo>
                      <a:pt x="436" y="501"/>
                    </a:lnTo>
                    <a:lnTo>
                      <a:pt x="426" y="508"/>
                    </a:lnTo>
                    <a:lnTo>
                      <a:pt x="419" y="518"/>
                    </a:lnTo>
                    <a:lnTo>
                      <a:pt x="412" y="527"/>
                    </a:lnTo>
                    <a:lnTo>
                      <a:pt x="402" y="537"/>
                    </a:lnTo>
                    <a:lnTo>
                      <a:pt x="395" y="544"/>
                    </a:lnTo>
                    <a:lnTo>
                      <a:pt x="388" y="553"/>
                    </a:lnTo>
                    <a:lnTo>
                      <a:pt x="379" y="563"/>
                    </a:lnTo>
                    <a:lnTo>
                      <a:pt x="372" y="575"/>
                    </a:lnTo>
                    <a:lnTo>
                      <a:pt x="362" y="582"/>
                    </a:lnTo>
                    <a:lnTo>
                      <a:pt x="355" y="591"/>
                    </a:lnTo>
                    <a:lnTo>
                      <a:pt x="346" y="601"/>
                    </a:lnTo>
                    <a:lnTo>
                      <a:pt x="339" y="610"/>
                    </a:lnTo>
                    <a:lnTo>
                      <a:pt x="329" y="620"/>
                    </a:lnTo>
                    <a:lnTo>
                      <a:pt x="322" y="632"/>
                    </a:lnTo>
                    <a:lnTo>
                      <a:pt x="315" y="639"/>
                    </a:lnTo>
                    <a:lnTo>
                      <a:pt x="308" y="651"/>
                    </a:lnTo>
                    <a:lnTo>
                      <a:pt x="298" y="660"/>
                    </a:lnTo>
                    <a:lnTo>
                      <a:pt x="291" y="667"/>
                    </a:lnTo>
                    <a:lnTo>
                      <a:pt x="284" y="679"/>
                    </a:lnTo>
                    <a:lnTo>
                      <a:pt x="277" y="689"/>
                    </a:lnTo>
                    <a:lnTo>
                      <a:pt x="267" y="698"/>
                    </a:lnTo>
                    <a:lnTo>
                      <a:pt x="263" y="708"/>
                    </a:lnTo>
                    <a:lnTo>
                      <a:pt x="253" y="717"/>
                    </a:lnTo>
                    <a:lnTo>
                      <a:pt x="249" y="727"/>
                    </a:lnTo>
                    <a:lnTo>
                      <a:pt x="239" y="736"/>
                    </a:lnTo>
                    <a:lnTo>
                      <a:pt x="232" y="746"/>
                    </a:lnTo>
                    <a:lnTo>
                      <a:pt x="225" y="755"/>
                    </a:lnTo>
                    <a:lnTo>
                      <a:pt x="220" y="762"/>
                    </a:lnTo>
                    <a:lnTo>
                      <a:pt x="211" y="772"/>
                    </a:lnTo>
                    <a:lnTo>
                      <a:pt x="206" y="781"/>
                    </a:lnTo>
                    <a:lnTo>
                      <a:pt x="199" y="788"/>
                    </a:lnTo>
                    <a:lnTo>
                      <a:pt x="194" y="798"/>
                    </a:lnTo>
                    <a:lnTo>
                      <a:pt x="187" y="805"/>
                    </a:lnTo>
                    <a:lnTo>
                      <a:pt x="180" y="812"/>
                    </a:lnTo>
                    <a:lnTo>
                      <a:pt x="175" y="819"/>
                    </a:lnTo>
                    <a:lnTo>
                      <a:pt x="170" y="829"/>
                    </a:lnTo>
                    <a:lnTo>
                      <a:pt x="166" y="834"/>
                    </a:lnTo>
                    <a:lnTo>
                      <a:pt x="161" y="841"/>
                    </a:lnTo>
                    <a:lnTo>
                      <a:pt x="156" y="850"/>
                    </a:lnTo>
                    <a:lnTo>
                      <a:pt x="151" y="855"/>
                    </a:lnTo>
                    <a:lnTo>
                      <a:pt x="147" y="860"/>
                    </a:lnTo>
                    <a:lnTo>
                      <a:pt x="142" y="867"/>
                    </a:lnTo>
                    <a:lnTo>
                      <a:pt x="137" y="872"/>
                    </a:lnTo>
                    <a:lnTo>
                      <a:pt x="135" y="879"/>
                    </a:lnTo>
                    <a:lnTo>
                      <a:pt x="128" y="886"/>
                    </a:lnTo>
                    <a:lnTo>
                      <a:pt x="123" y="895"/>
                    </a:lnTo>
                    <a:lnTo>
                      <a:pt x="118" y="900"/>
                    </a:lnTo>
                    <a:lnTo>
                      <a:pt x="116" y="905"/>
                    </a:lnTo>
                    <a:lnTo>
                      <a:pt x="114" y="907"/>
                    </a:lnTo>
                    <a:lnTo>
                      <a:pt x="114" y="910"/>
                    </a:lnTo>
                    <a:lnTo>
                      <a:pt x="118" y="912"/>
                    </a:lnTo>
                    <a:lnTo>
                      <a:pt x="125" y="914"/>
                    </a:lnTo>
                    <a:lnTo>
                      <a:pt x="132" y="921"/>
                    </a:lnTo>
                    <a:lnTo>
                      <a:pt x="140" y="924"/>
                    </a:lnTo>
                    <a:lnTo>
                      <a:pt x="144" y="926"/>
                    </a:lnTo>
                    <a:lnTo>
                      <a:pt x="151" y="926"/>
                    </a:lnTo>
                    <a:lnTo>
                      <a:pt x="156" y="924"/>
                    </a:lnTo>
                    <a:lnTo>
                      <a:pt x="161" y="912"/>
                    </a:lnTo>
                    <a:lnTo>
                      <a:pt x="168" y="902"/>
                    </a:lnTo>
                    <a:lnTo>
                      <a:pt x="175" y="893"/>
                    </a:lnTo>
                    <a:lnTo>
                      <a:pt x="182" y="883"/>
                    </a:lnTo>
                    <a:lnTo>
                      <a:pt x="192" y="872"/>
                    </a:lnTo>
                    <a:lnTo>
                      <a:pt x="199" y="862"/>
                    </a:lnTo>
                    <a:lnTo>
                      <a:pt x="206" y="853"/>
                    </a:lnTo>
                    <a:lnTo>
                      <a:pt x="213" y="841"/>
                    </a:lnTo>
                    <a:lnTo>
                      <a:pt x="222" y="831"/>
                    </a:lnTo>
                    <a:lnTo>
                      <a:pt x="230" y="819"/>
                    </a:lnTo>
                    <a:lnTo>
                      <a:pt x="239" y="810"/>
                    </a:lnTo>
                    <a:lnTo>
                      <a:pt x="246" y="800"/>
                    </a:lnTo>
                    <a:lnTo>
                      <a:pt x="256" y="788"/>
                    </a:lnTo>
                    <a:lnTo>
                      <a:pt x="265" y="779"/>
                    </a:lnTo>
                    <a:lnTo>
                      <a:pt x="272" y="769"/>
                    </a:lnTo>
                    <a:lnTo>
                      <a:pt x="282" y="760"/>
                    </a:lnTo>
                    <a:lnTo>
                      <a:pt x="289" y="748"/>
                    </a:lnTo>
                    <a:lnTo>
                      <a:pt x="298" y="739"/>
                    </a:lnTo>
                    <a:lnTo>
                      <a:pt x="308" y="729"/>
                    </a:lnTo>
                    <a:lnTo>
                      <a:pt x="317" y="720"/>
                    </a:lnTo>
                    <a:lnTo>
                      <a:pt x="324" y="708"/>
                    </a:lnTo>
                    <a:lnTo>
                      <a:pt x="334" y="701"/>
                    </a:lnTo>
                    <a:lnTo>
                      <a:pt x="343" y="689"/>
                    </a:lnTo>
                    <a:lnTo>
                      <a:pt x="350" y="682"/>
                    </a:lnTo>
                    <a:lnTo>
                      <a:pt x="360" y="672"/>
                    </a:lnTo>
                    <a:lnTo>
                      <a:pt x="367" y="663"/>
                    </a:lnTo>
                    <a:lnTo>
                      <a:pt x="376" y="653"/>
                    </a:lnTo>
                    <a:lnTo>
                      <a:pt x="386" y="646"/>
                    </a:lnTo>
                    <a:lnTo>
                      <a:pt x="393" y="636"/>
                    </a:lnTo>
                    <a:lnTo>
                      <a:pt x="402" y="627"/>
                    </a:lnTo>
                    <a:lnTo>
                      <a:pt x="412" y="620"/>
                    </a:lnTo>
                    <a:lnTo>
                      <a:pt x="419" y="610"/>
                    </a:lnTo>
                    <a:lnTo>
                      <a:pt x="426" y="603"/>
                    </a:lnTo>
                    <a:lnTo>
                      <a:pt x="433" y="594"/>
                    </a:lnTo>
                    <a:lnTo>
                      <a:pt x="443" y="587"/>
                    </a:lnTo>
                    <a:lnTo>
                      <a:pt x="450" y="579"/>
                    </a:lnTo>
                    <a:lnTo>
                      <a:pt x="457" y="572"/>
                    </a:lnTo>
                    <a:lnTo>
                      <a:pt x="464" y="565"/>
                    </a:lnTo>
                    <a:lnTo>
                      <a:pt x="471" y="556"/>
                    </a:lnTo>
                    <a:lnTo>
                      <a:pt x="478" y="551"/>
                    </a:lnTo>
                    <a:lnTo>
                      <a:pt x="483" y="544"/>
                    </a:lnTo>
                    <a:lnTo>
                      <a:pt x="490" y="537"/>
                    </a:lnTo>
                    <a:lnTo>
                      <a:pt x="497" y="530"/>
                    </a:lnTo>
                    <a:lnTo>
                      <a:pt x="504" y="525"/>
                    </a:lnTo>
                    <a:lnTo>
                      <a:pt x="509" y="520"/>
                    </a:lnTo>
                    <a:lnTo>
                      <a:pt x="516" y="513"/>
                    </a:lnTo>
                    <a:lnTo>
                      <a:pt x="521" y="508"/>
                    </a:lnTo>
                    <a:lnTo>
                      <a:pt x="528" y="506"/>
                    </a:lnTo>
                    <a:lnTo>
                      <a:pt x="530" y="499"/>
                    </a:lnTo>
                    <a:lnTo>
                      <a:pt x="537" y="494"/>
                    </a:lnTo>
                    <a:lnTo>
                      <a:pt x="542" y="492"/>
                    </a:lnTo>
                    <a:lnTo>
                      <a:pt x="545" y="487"/>
                    </a:lnTo>
                    <a:lnTo>
                      <a:pt x="554" y="480"/>
                    </a:lnTo>
                    <a:lnTo>
                      <a:pt x="559" y="475"/>
                    </a:lnTo>
                    <a:lnTo>
                      <a:pt x="566" y="470"/>
                    </a:lnTo>
                    <a:lnTo>
                      <a:pt x="568" y="468"/>
                    </a:lnTo>
                    <a:lnTo>
                      <a:pt x="571" y="465"/>
                    </a:lnTo>
                    <a:lnTo>
                      <a:pt x="575" y="463"/>
                    </a:lnTo>
                    <a:lnTo>
                      <a:pt x="578" y="463"/>
                    </a:lnTo>
                    <a:lnTo>
                      <a:pt x="582" y="461"/>
                    </a:lnTo>
                    <a:lnTo>
                      <a:pt x="587" y="458"/>
                    </a:lnTo>
                    <a:lnTo>
                      <a:pt x="594" y="456"/>
                    </a:lnTo>
                    <a:lnTo>
                      <a:pt x="599" y="456"/>
                    </a:lnTo>
                    <a:lnTo>
                      <a:pt x="609" y="454"/>
                    </a:lnTo>
                    <a:lnTo>
                      <a:pt x="616" y="451"/>
                    </a:lnTo>
                    <a:lnTo>
                      <a:pt x="623" y="449"/>
                    </a:lnTo>
                    <a:lnTo>
                      <a:pt x="632" y="446"/>
                    </a:lnTo>
                    <a:lnTo>
                      <a:pt x="635" y="444"/>
                    </a:lnTo>
                    <a:lnTo>
                      <a:pt x="639" y="444"/>
                    </a:lnTo>
                    <a:lnTo>
                      <a:pt x="646" y="442"/>
                    </a:lnTo>
                    <a:lnTo>
                      <a:pt x="651" y="442"/>
                    </a:lnTo>
                    <a:lnTo>
                      <a:pt x="654" y="439"/>
                    </a:lnTo>
                    <a:lnTo>
                      <a:pt x="658" y="437"/>
                    </a:lnTo>
                    <a:lnTo>
                      <a:pt x="663" y="437"/>
                    </a:lnTo>
                    <a:lnTo>
                      <a:pt x="668" y="435"/>
                    </a:lnTo>
                    <a:lnTo>
                      <a:pt x="675" y="432"/>
                    </a:lnTo>
                    <a:lnTo>
                      <a:pt x="680" y="432"/>
                    </a:lnTo>
                    <a:lnTo>
                      <a:pt x="684" y="430"/>
                    </a:lnTo>
                    <a:lnTo>
                      <a:pt x="689" y="430"/>
                    </a:lnTo>
                    <a:lnTo>
                      <a:pt x="694" y="427"/>
                    </a:lnTo>
                    <a:lnTo>
                      <a:pt x="699" y="425"/>
                    </a:lnTo>
                    <a:lnTo>
                      <a:pt x="703" y="423"/>
                    </a:lnTo>
                    <a:lnTo>
                      <a:pt x="708" y="423"/>
                    </a:lnTo>
                    <a:lnTo>
                      <a:pt x="715" y="420"/>
                    </a:lnTo>
                    <a:lnTo>
                      <a:pt x="720" y="418"/>
                    </a:lnTo>
                    <a:lnTo>
                      <a:pt x="725" y="418"/>
                    </a:lnTo>
                    <a:lnTo>
                      <a:pt x="729" y="416"/>
                    </a:lnTo>
                    <a:lnTo>
                      <a:pt x="734" y="413"/>
                    </a:lnTo>
                    <a:lnTo>
                      <a:pt x="739" y="413"/>
                    </a:lnTo>
                    <a:lnTo>
                      <a:pt x="746" y="411"/>
                    </a:lnTo>
                    <a:lnTo>
                      <a:pt x="751" y="411"/>
                    </a:lnTo>
                    <a:lnTo>
                      <a:pt x="755" y="408"/>
                    </a:lnTo>
                    <a:lnTo>
                      <a:pt x="760" y="408"/>
                    </a:lnTo>
                    <a:lnTo>
                      <a:pt x="765" y="404"/>
                    </a:lnTo>
                    <a:lnTo>
                      <a:pt x="772" y="404"/>
                    </a:lnTo>
                    <a:lnTo>
                      <a:pt x="774" y="401"/>
                    </a:lnTo>
                    <a:lnTo>
                      <a:pt x="779" y="401"/>
                    </a:lnTo>
                    <a:lnTo>
                      <a:pt x="784" y="399"/>
                    </a:lnTo>
                    <a:lnTo>
                      <a:pt x="789" y="399"/>
                    </a:lnTo>
                    <a:lnTo>
                      <a:pt x="793" y="397"/>
                    </a:lnTo>
                    <a:lnTo>
                      <a:pt x="800" y="394"/>
                    </a:lnTo>
                    <a:lnTo>
                      <a:pt x="803" y="394"/>
                    </a:lnTo>
                    <a:lnTo>
                      <a:pt x="807" y="392"/>
                    </a:lnTo>
                    <a:lnTo>
                      <a:pt x="817" y="389"/>
                    </a:lnTo>
                    <a:lnTo>
                      <a:pt x="826" y="387"/>
                    </a:lnTo>
                    <a:lnTo>
                      <a:pt x="834" y="385"/>
                    </a:lnTo>
                    <a:lnTo>
                      <a:pt x="841" y="385"/>
                    </a:lnTo>
                    <a:lnTo>
                      <a:pt x="843" y="387"/>
                    </a:lnTo>
                    <a:lnTo>
                      <a:pt x="848" y="392"/>
                    </a:lnTo>
                    <a:lnTo>
                      <a:pt x="850" y="397"/>
                    </a:lnTo>
                    <a:lnTo>
                      <a:pt x="855" y="401"/>
                    </a:lnTo>
                    <a:lnTo>
                      <a:pt x="860" y="408"/>
                    </a:lnTo>
                    <a:lnTo>
                      <a:pt x="862" y="413"/>
                    </a:lnTo>
                    <a:lnTo>
                      <a:pt x="869" y="418"/>
                    </a:lnTo>
                    <a:lnTo>
                      <a:pt x="874" y="427"/>
                    </a:lnTo>
                    <a:lnTo>
                      <a:pt x="876" y="432"/>
                    </a:lnTo>
                    <a:lnTo>
                      <a:pt x="883" y="437"/>
                    </a:lnTo>
                    <a:lnTo>
                      <a:pt x="886" y="444"/>
                    </a:lnTo>
                    <a:lnTo>
                      <a:pt x="890" y="451"/>
                    </a:lnTo>
                    <a:lnTo>
                      <a:pt x="895" y="456"/>
                    </a:lnTo>
                    <a:lnTo>
                      <a:pt x="897" y="461"/>
                    </a:lnTo>
                    <a:lnTo>
                      <a:pt x="902" y="465"/>
                    </a:lnTo>
                    <a:lnTo>
                      <a:pt x="905" y="470"/>
                    </a:lnTo>
                    <a:lnTo>
                      <a:pt x="900" y="473"/>
                    </a:lnTo>
                    <a:lnTo>
                      <a:pt x="895" y="477"/>
                    </a:lnTo>
                    <a:lnTo>
                      <a:pt x="890" y="480"/>
                    </a:lnTo>
                    <a:lnTo>
                      <a:pt x="886" y="484"/>
                    </a:lnTo>
                    <a:lnTo>
                      <a:pt x="881" y="487"/>
                    </a:lnTo>
                    <a:lnTo>
                      <a:pt x="876" y="494"/>
                    </a:lnTo>
                    <a:lnTo>
                      <a:pt x="871" y="496"/>
                    </a:lnTo>
                    <a:lnTo>
                      <a:pt x="867" y="501"/>
                    </a:lnTo>
                    <a:lnTo>
                      <a:pt x="860" y="506"/>
                    </a:lnTo>
                    <a:lnTo>
                      <a:pt x="855" y="511"/>
                    </a:lnTo>
                    <a:lnTo>
                      <a:pt x="848" y="513"/>
                    </a:lnTo>
                    <a:lnTo>
                      <a:pt x="843" y="520"/>
                    </a:lnTo>
                    <a:lnTo>
                      <a:pt x="836" y="522"/>
                    </a:lnTo>
                    <a:lnTo>
                      <a:pt x="831" y="527"/>
                    </a:lnTo>
                    <a:lnTo>
                      <a:pt x="826" y="532"/>
                    </a:lnTo>
                    <a:lnTo>
                      <a:pt x="822" y="537"/>
                    </a:lnTo>
                    <a:lnTo>
                      <a:pt x="817" y="539"/>
                    </a:lnTo>
                    <a:lnTo>
                      <a:pt x="810" y="544"/>
                    </a:lnTo>
                    <a:lnTo>
                      <a:pt x="805" y="549"/>
                    </a:lnTo>
                    <a:lnTo>
                      <a:pt x="800" y="553"/>
                    </a:lnTo>
                    <a:lnTo>
                      <a:pt x="793" y="558"/>
                    </a:lnTo>
                    <a:lnTo>
                      <a:pt x="786" y="563"/>
                    </a:lnTo>
                    <a:lnTo>
                      <a:pt x="781" y="568"/>
                    </a:lnTo>
                    <a:lnTo>
                      <a:pt x="777" y="572"/>
                    </a:lnTo>
                    <a:lnTo>
                      <a:pt x="770" y="577"/>
                    </a:lnTo>
                    <a:lnTo>
                      <a:pt x="762" y="579"/>
                    </a:lnTo>
                    <a:lnTo>
                      <a:pt x="758" y="584"/>
                    </a:lnTo>
                    <a:lnTo>
                      <a:pt x="751" y="589"/>
                    </a:lnTo>
                    <a:lnTo>
                      <a:pt x="744" y="594"/>
                    </a:lnTo>
                    <a:lnTo>
                      <a:pt x="739" y="598"/>
                    </a:lnTo>
                    <a:lnTo>
                      <a:pt x="732" y="603"/>
                    </a:lnTo>
                    <a:lnTo>
                      <a:pt x="725" y="608"/>
                    </a:lnTo>
                    <a:lnTo>
                      <a:pt x="720" y="613"/>
                    </a:lnTo>
                    <a:lnTo>
                      <a:pt x="713" y="617"/>
                    </a:lnTo>
                    <a:lnTo>
                      <a:pt x="706" y="622"/>
                    </a:lnTo>
                    <a:lnTo>
                      <a:pt x="701" y="627"/>
                    </a:lnTo>
                    <a:lnTo>
                      <a:pt x="691" y="632"/>
                    </a:lnTo>
                    <a:lnTo>
                      <a:pt x="684" y="636"/>
                    </a:lnTo>
                    <a:lnTo>
                      <a:pt x="677" y="639"/>
                    </a:lnTo>
                    <a:lnTo>
                      <a:pt x="672" y="646"/>
                    </a:lnTo>
                    <a:lnTo>
                      <a:pt x="665" y="648"/>
                    </a:lnTo>
                    <a:lnTo>
                      <a:pt x="658" y="653"/>
                    </a:lnTo>
                    <a:lnTo>
                      <a:pt x="651" y="658"/>
                    </a:lnTo>
                    <a:lnTo>
                      <a:pt x="644" y="663"/>
                    </a:lnTo>
                    <a:lnTo>
                      <a:pt x="637" y="667"/>
                    </a:lnTo>
                    <a:lnTo>
                      <a:pt x="630" y="672"/>
                    </a:lnTo>
                    <a:lnTo>
                      <a:pt x="623" y="677"/>
                    </a:lnTo>
                    <a:lnTo>
                      <a:pt x="616" y="682"/>
                    </a:lnTo>
                    <a:lnTo>
                      <a:pt x="609" y="686"/>
                    </a:lnTo>
                    <a:lnTo>
                      <a:pt x="599" y="691"/>
                    </a:lnTo>
                    <a:lnTo>
                      <a:pt x="592" y="696"/>
                    </a:lnTo>
                    <a:lnTo>
                      <a:pt x="585" y="701"/>
                    </a:lnTo>
                    <a:lnTo>
                      <a:pt x="578" y="705"/>
                    </a:lnTo>
                    <a:lnTo>
                      <a:pt x="571" y="710"/>
                    </a:lnTo>
                    <a:lnTo>
                      <a:pt x="564" y="715"/>
                    </a:lnTo>
                    <a:lnTo>
                      <a:pt x="554" y="720"/>
                    </a:lnTo>
                    <a:lnTo>
                      <a:pt x="545" y="724"/>
                    </a:lnTo>
                    <a:lnTo>
                      <a:pt x="537" y="729"/>
                    </a:lnTo>
                    <a:lnTo>
                      <a:pt x="530" y="734"/>
                    </a:lnTo>
                    <a:lnTo>
                      <a:pt x="523" y="741"/>
                    </a:lnTo>
                    <a:lnTo>
                      <a:pt x="514" y="743"/>
                    </a:lnTo>
                    <a:lnTo>
                      <a:pt x="507" y="748"/>
                    </a:lnTo>
                    <a:lnTo>
                      <a:pt x="497" y="755"/>
                    </a:lnTo>
                    <a:lnTo>
                      <a:pt x="490" y="760"/>
                    </a:lnTo>
                    <a:lnTo>
                      <a:pt x="488" y="760"/>
                    </a:lnTo>
                    <a:lnTo>
                      <a:pt x="485" y="762"/>
                    </a:lnTo>
                    <a:lnTo>
                      <a:pt x="481" y="765"/>
                    </a:lnTo>
                    <a:lnTo>
                      <a:pt x="474" y="769"/>
                    </a:lnTo>
                    <a:lnTo>
                      <a:pt x="469" y="772"/>
                    </a:lnTo>
                    <a:lnTo>
                      <a:pt x="464" y="774"/>
                    </a:lnTo>
                    <a:lnTo>
                      <a:pt x="459" y="777"/>
                    </a:lnTo>
                    <a:lnTo>
                      <a:pt x="455" y="781"/>
                    </a:lnTo>
                    <a:lnTo>
                      <a:pt x="447" y="786"/>
                    </a:lnTo>
                    <a:lnTo>
                      <a:pt x="443" y="788"/>
                    </a:lnTo>
                    <a:lnTo>
                      <a:pt x="438" y="796"/>
                    </a:lnTo>
                    <a:lnTo>
                      <a:pt x="431" y="800"/>
                    </a:lnTo>
                    <a:lnTo>
                      <a:pt x="426" y="803"/>
                    </a:lnTo>
                    <a:lnTo>
                      <a:pt x="419" y="810"/>
                    </a:lnTo>
                    <a:lnTo>
                      <a:pt x="412" y="815"/>
                    </a:lnTo>
                    <a:lnTo>
                      <a:pt x="402" y="819"/>
                    </a:lnTo>
                    <a:lnTo>
                      <a:pt x="395" y="824"/>
                    </a:lnTo>
                    <a:lnTo>
                      <a:pt x="388" y="829"/>
                    </a:lnTo>
                    <a:lnTo>
                      <a:pt x="379" y="836"/>
                    </a:lnTo>
                    <a:lnTo>
                      <a:pt x="372" y="841"/>
                    </a:lnTo>
                    <a:lnTo>
                      <a:pt x="362" y="845"/>
                    </a:lnTo>
                    <a:lnTo>
                      <a:pt x="355" y="855"/>
                    </a:lnTo>
                    <a:lnTo>
                      <a:pt x="346" y="860"/>
                    </a:lnTo>
                    <a:lnTo>
                      <a:pt x="336" y="867"/>
                    </a:lnTo>
                    <a:lnTo>
                      <a:pt x="329" y="872"/>
                    </a:lnTo>
                    <a:lnTo>
                      <a:pt x="320" y="881"/>
                    </a:lnTo>
                    <a:lnTo>
                      <a:pt x="310" y="886"/>
                    </a:lnTo>
                    <a:lnTo>
                      <a:pt x="303" y="893"/>
                    </a:lnTo>
                    <a:lnTo>
                      <a:pt x="294" y="898"/>
                    </a:lnTo>
                    <a:lnTo>
                      <a:pt x="284" y="905"/>
                    </a:lnTo>
                    <a:lnTo>
                      <a:pt x="275" y="910"/>
                    </a:lnTo>
                    <a:lnTo>
                      <a:pt x="265" y="919"/>
                    </a:lnTo>
                    <a:lnTo>
                      <a:pt x="256" y="924"/>
                    </a:lnTo>
                    <a:lnTo>
                      <a:pt x="249" y="931"/>
                    </a:lnTo>
                    <a:lnTo>
                      <a:pt x="239" y="936"/>
                    </a:lnTo>
                    <a:lnTo>
                      <a:pt x="230" y="943"/>
                    </a:lnTo>
                    <a:lnTo>
                      <a:pt x="220" y="950"/>
                    </a:lnTo>
                    <a:lnTo>
                      <a:pt x="213" y="955"/>
                    </a:lnTo>
                    <a:lnTo>
                      <a:pt x="204" y="962"/>
                    </a:lnTo>
                    <a:lnTo>
                      <a:pt x="196" y="967"/>
                    </a:lnTo>
                    <a:lnTo>
                      <a:pt x="187" y="971"/>
                    </a:lnTo>
                    <a:lnTo>
                      <a:pt x="180" y="978"/>
                    </a:lnTo>
                    <a:lnTo>
                      <a:pt x="170" y="983"/>
                    </a:lnTo>
                    <a:lnTo>
                      <a:pt x="166" y="990"/>
                    </a:lnTo>
                    <a:lnTo>
                      <a:pt x="156" y="995"/>
                    </a:lnTo>
                    <a:lnTo>
                      <a:pt x="149" y="1000"/>
                    </a:lnTo>
                    <a:lnTo>
                      <a:pt x="142" y="1005"/>
                    </a:lnTo>
                    <a:lnTo>
                      <a:pt x="137" y="1009"/>
                    </a:lnTo>
                    <a:lnTo>
                      <a:pt x="130" y="1014"/>
                    </a:lnTo>
                    <a:lnTo>
                      <a:pt x="123" y="1019"/>
                    </a:lnTo>
                    <a:lnTo>
                      <a:pt x="118" y="1024"/>
                    </a:lnTo>
                    <a:lnTo>
                      <a:pt x="114" y="1026"/>
                    </a:lnTo>
                    <a:lnTo>
                      <a:pt x="109" y="1031"/>
                    </a:lnTo>
                    <a:lnTo>
                      <a:pt x="102" y="1035"/>
                    </a:lnTo>
                    <a:lnTo>
                      <a:pt x="99" y="1038"/>
                    </a:lnTo>
                    <a:lnTo>
                      <a:pt x="95" y="1040"/>
                    </a:lnTo>
                    <a:lnTo>
                      <a:pt x="87" y="1045"/>
                    </a:lnTo>
                    <a:lnTo>
                      <a:pt x="85" y="1050"/>
                    </a:lnTo>
                    <a:lnTo>
                      <a:pt x="76" y="1054"/>
                    </a:lnTo>
                    <a:lnTo>
                      <a:pt x="69" y="1059"/>
                    </a:lnTo>
                    <a:lnTo>
                      <a:pt x="59" y="1059"/>
                    </a:lnTo>
                    <a:lnTo>
                      <a:pt x="52" y="1059"/>
                    </a:lnTo>
                    <a:lnTo>
                      <a:pt x="45" y="1054"/>
                    </a:lnTo>
                    <a:lnTo>
                      <a:pt x="35" y="1052"/>
                    </a:lnTo>
                    <a:lnTo>
                      <a:pt x="31" y="1050"/>
                    </a:lnTo>
                    <a:lnTo>
                      <a:pt x="26" y="1047"/>
                    </a:lnTo>
                    <a:lnTo>
                      <a:pt x="19" y="1040"/>
                    </a:lnTo>
                    <a:lnTo>
                      <a:pt x="14" y="1038"/>
                    </a:lnTo>
                    <a:lnTo>
                      <a:pt x="7" y="1033"/>
                    </a:lnTo>
                    <a:lnTo>
                      <a:pt x="5" y="1026"/>
                    </a:lnTo>
                    <a:lnTo>
                      <a:pt x="0" y="1021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412" name="Freeform 32"/>
              <p:cNvSpPr>
                <a:spLocks noChangeAspect="1"/>
              </p:cNvSpPr>
              <p:nvPr/>
            </p:nvSpPr>
            <p:spPr bwMode="auto">
              <a:xfrm>
                <a:off x="2281" y="8977"/>
                <a:ext cx="500" cy="1237"/>
              </a:xfrm>
              <a:custGeom>
                <a:avLst/>
                <a:gdLst>
                  <a:gd name="T0" fmla="*/ 280 w 500"/>
                  <a:gd name="T1" fmla="*/ 1164 h 1237"/>
                  <a:gd name="T2" fmla="*/ 235 w 500"/>
                  <a:gd name="T3" fmla="*/ 1081 h 1237"/>
                  <a:gd name="T4" fmla="*/ 180 w 500"/>
                  <a:gd name="T5" fmla="*/ 964 h 1237"/>
                  <a:gd name="T6" fmla="*/ 119 w 500"/>
                  <a:gd name="T7" fmla="*/ 824 h 1237"/>
                  <a:gd name="T8" fmla="*/ 64 w 500"/>
                  <a:gd name="T9" fmla="*/ 667 h 1237"/>
                  <a:gd name="T10" fmla="*/ 22 w 500"/>
                  <a:gd name="T11" fmla="*/ 504 h 1237"/>
                  <a:gd name="T12" fmla="*/ 3 w 500"/>
                  <a:gd name="T13" fmla="*/ 352 h 1237"/>
                  <a:gd name="T14" fmla="*/ 5 w 500"/>
                  <a:gd name="T15" fmla="*/ 226 h 1237"/>
                  <a:gd name="T16" fmla="*/ 29 w 500"/>
                  <a:gd name="T17" fmla="*/ 131 h 1237"/>
                  <a:gd name="T18" fmla="*/ 69 w 500"/>
                  <a:gd name="T19" fmla="*/ 59 h 1237"/>
                  <a:gd name="T20" fmla="*/ 121 w 500"/>
                  <a:gd name="T21" fmla="*/ 17 h 1237"/>
                  <a:gd name="T22" fmla="*/ 192 w 500"/>
                  <a:gd name="T23" fmla="*/ 0 h 1237"/>
                  <a:gd name="T24" fmla="*/ 268 w 500"/>
                  <a:gd name="T25" fmla="*/ 10 h 1237"/>
                  <a:gd name="T26" fmla="*/ 337 w 500"/>
                  <a:gd name="T27" fmla="*/ 55 h 1237"/>
                  <a:gd name="T28" fmla="*/ 391 w 500"/>
                  <a:gd name="T29" fmla="*/ 128 h 1237"/>
                  <a:gd name="T30" fmla="*/ 436 w 500"/>
                  <a:gd name="T31" fmla="*/ 221 h 1237"/>
                  <a:gd name="T32" fmla="*/ 469 w 500"/>
                  <a:gd name="T33" fmla="*/ 321 h 1237"/>
                  <a:gd name="T34" fmla="*/ 491 w 500"/>
                  <a:gd name="T35" fmla="*/ 418 h 1237"/>
                  <a:gd name="T36" fmla="*/ 500 w 500"/>
                  <a:gd name="T37" fmla="*/ 499 h 1237"/>
                  <a:gd name="T38" fmla="*/ 500 w 500"/>
                  <a:gd name="T39" fmla="*/ 561 h 1237"/>
                  <a:gd name="T40" fmla="*/ 460 w 500"/>
                  <a:gd name="T41" fmla="*/ 596 h 1237"/>
                  <a:gd name="T42" fmla="*/ 419 w 500"/>
                  <a:gd name="T43" fmla="*/ 558 h 1237"/>
                  <a:gd name="T44" fmla="*/ 386 w 500"/>
                  <a:gd name="T45" fmla="*/ 620 h 1237"/>
                  <a:gd name="T46" fmla="*/ 346 w 500"/>
                  <a:gd name="T47" fmla="*/ 677 h 1237"/>
                  <a:gd name="T48" fmla="*/ 299 w 500"/>
                  <a:gd name="T49" fmla="*/ 703 h 1237"/>
                  <a:gd name="T50" fmla="*/ 277 w 500"/>
                  <a:gd name="T51" fmla="*/ 575 h 1237"/>
                  <a:gd name="T52" fmla="*/ 261 w 500"/>
                  <a:gd name="T53" fmla="*/ 458 h 1237"/>
                  <a:gd name="T54" fmla="*/ 249 w 500"/>
                  <a:gd name="T55" fmla="*/ 361 h 1237"/>
                  <a:gd name="T56" fmla="*/ 239 w 500"/>
                  <a:gd name="T57" fmla="*/ 280 h 1237"/>
                  <a:gd name="T58" fmla="*/ 235 w 500"/>
                  <a:gd name="T59" fmla="*/ 228 h 1237"/>
                  <a:gd name="T60" fmla="*/ 187 w 500"/>
                  <a:gd name="T61" fmla="*/ 240 h 1237"/>
                  <a:gd name="T62" fmla="*/ 190 w 500"/>
                  <a:gd name="T63" fmla="*/ 321 h 1237"/>
                  <a:gd name="T64" fmla="*/ 194 w 500"/>
                  <a:gd name="T65" fmla="*/ 378 h 1237"/>
                  <a:gd name="T66" fmla="*/ 199 w 500"/>
                  <a:gd name="T67" fmla="*/ 428 h 1237"/>
                  <a:gd name="T68" fmla="*/ 204 w 500"/>
                  <a:gd name="T69" fmla="*/ 477 h 1237"/>
                  <a:gd name="T70" fmla="*/ 190 w 500"/>
                  <a:gd name="T71" fmla="*/ 487 h 1237"/>
                  <a:gd name="T72" fmla="*/ 131 w 500"/>
                  <a:gd name="T73" fmla="*/ 420 h 1237"/>
                  <a:gd name="T74" fmla="*/ 78 w 500"/>
                  <a:gd name="T75" fmla="*/ 359 h 1237"/>
                  <a:gd name="T76" fmla="*/ 43 w 500"/>
                  <a:gd name="T77" fmla="*/ 371 h 1237"/>
                  <a:gd name="T78" fmla="*/ 97 w 500"/>
                  <a:gd name="T79" fmla="*/ 437 h 1237"/>
                  <a:gd name="T80" fmla="*/ 168 w 500"/>
                  <a:gd name="T81" fmla="*/ 520 h 1237"/>
                  <a:gd name="T82" fmla="*/ 223 w 500"/>
                  <a:gd name="T83" fmla="*/ 580 h 1237"/>
                  <a:gd name="T84" fmla="*/ 239 w 500"/>
                  <a:gd name="T85" fmla="*/ 686 h 1237"/>
                  <a:gd name="T86" fmla="*/ 261 w 500"/>
                  <a:gd name="T87" fmla="*/ 784 h 1237"/>
                  <a:gd name="T88" fmla="*/ 280 w 500"/>
                  <a:gd name="T89" fmla="*/ 872 h 1237"/>
                  <a:gd name="T90" fmla="*/ 296 w 500"/>
                  <a:gd name="T91" fmla="*/ 941 h 1237"/>
                  <a:gd name="T92" fmla="*/ 311 w 500"/>
                  <a:gd name="T93" fmla="*/ 1000 h 1237"/>
                  <a:gd name="T94" fmla="*/ 356 w 500"/>
                  <a:gd name="T95" fmla="*/ 976 h 1237"/>
                  <a:gd name="T96" fmla="*/ 339 w 500"/>
                  <a:gd name="T97" fmla="*/ 907 h 1237"/>
                  <a:gd name="T98" fmla="*/ 325 w 500"/>
                  <a:gd name="T99" fmla="*/ 841 h 1237"/>
                  <a:gd name="T100" fmla="*/ 320 w 500"/>
                  <a:gd name="T101" fmla="*/ 779 h 1237"/>
                  <a:gd name="T102" fmla="*/ 363 w 500"/>
                  <a:gd name="T103" fmla="*/ 722 h 1237"/>
                  <a:gd name="T104" fmla="*/ 403 w 500"/>
                  <a:gd name="T105" fmla="*/ 660 h 1237"/>
                  <a:gd name="T106" fmla="*/ 434 w 500"/>
                  <a:gd name="T107" fmla="*/ 606 h 1237"/>
                  <a:gd name="T108" fmla="*/ 498 w 500"/>
                  <a:gd name="T109" fmla="*/ 625 h 1237"/>
                  <a:gd name="T110" fmla="*/ 488 w 500"/>
                  <a:gd name="T111" fmla="*/ 717 h 1237"/>
                  <a:gd name="T112" fmla="*/ 474 w 500"/>
                  <a:gd name="T113" fmla="*/ 817 h 1237"/>
                  <a:gd name="T114" fmla="*/ 455 w 500"/>
                  <a:gd name="T115" fmla="*/ 917 h 1237"/>
                  <a:gd name="T116" fmla="*/ 431 w 500"/>
                  <a:gd name="T117" fmla="*/ 1014 h 1237"/>
                  <a:gd name="T118" fmla="*/ 408 w 500"/>
                  <a:gd name="T119" fmla="*/ 1102 h 1237"/>
                  <a:gd name="T120" fmla="*/ 379 w 500"/>
                  <a:gd name="T121" fmla="*/ 1173 h 1237"/>
                  <a:gd name="T122" fmla="*/ 356 w 500"/>
                  <a:gd name="T123" fmla="*/ 1226 h 1237"/>
                  <a:gd name="T124" fmla="*/ 306 w 500"/>
                  <a:gd name="T125" fmla="*/ 1209 h 12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0"/>
                  <a:gd name="T190" fmla="*/ 0 h 1237"/>
                  <a:gd name="T191" fmla="*/ 500 w 500"/>
                  <a:gd name="T192" fmla="*/ 1237 h 12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0" h="1237">
                    <a:moveTo>
                      <a:pt x="306" y="1209"/>
                    </a:moveTo>
                    <a:lnTo>
                      <a:pt x="303" y="1207"/>
                    </a:lnTo>
                    <a:lnTo>
                      <a:pt x="301" y="1204"/>
                    </a:lnTo>
                    <a:lnTo>
                      <a:pt x="299" y="1199"/>
                    </a:lnTo>
                    <a:lnTo>
                      <a:pt x="294" y="1192"/>
                    </a:lnTo>
                    <a:lnTo>
                      <a:pt x="292" y="1188"/>
                    </a:lnTo>
                    <a:lnTo>
                      <a:pt x="287" y="1180"/>
                    </a:lnTo>
                    <a:lnTo>
                      <a:pt x="284" y="1176"/>
                    </a:lnTo>
                    <a:lnTo>
                      <a:pt x="282" y="1171"/>
                    </a:lnTo>
                    <a:lnTo>
                      <a:pt x="280" y="1164"/>
                    </a:lnTo>
                    <a:lnTo>
                      <a:pt x="275" y="1159"/>
                    </a:lnTo>
                    <a:lnTo>
                      <a:pt x="273" y="1152"/>
                    </a:lnTo>
                    <a:lnTo>
                      <a:pt x="268" y="1145"/>
                    </a:lnTo>
                    <a:lnTo>
                      <a:pt x="263" y="1135"/>
                    </a:lnTo>
                    <a:lnTo>
                      <a:pt x="258" y="1128"/>
                    </a:lnTo>
                    <a:lnTo>
                      <a:pt x="256" y="1119"/>
                    </a:lnTo>
                    <a:lnTo>
                      <a:pt x="251" y="1109"/>
                    </a:lnTo>
                    <a:lnTo>
                      <a:pt x="244" y="1102"/>
                    </a:lnTo>
                    <a:lnTo>
                      <a:pt x="239" y="1093"/>
                    </a:lnTo>
                    <a:lnTo>
                      <a:pt x="235" y="1081"/>
                    </a:lnTo>
                    <a:lnTo>
                      <a:pt x="230" y="1074"/>
                    </a:lnTo>
                    <a:lnTo>
                      <a:pt x="225" y="1062"/>
                    </a:lnTo>
                    <a:lnTo>
                      <a:pt x="221" y="1050"/>
                    </a:lnTo>
                    <a:lnTo>
                      <a:pt x="213" y="1038"/>
                    </a:lnTo>
                    <a:lnTo>
                      <a:pt x="209" y="1026"/>
                    </a:lnTo>
                    <a:lnTo>
                      <a:pt x="202" y="1014"/>
                    </a:lnTo>
                    <a:lnTo>
                      <a:pt x="197" y="1005"/>
                    </a:lnTo>
                    <a:lnTo>
                      <a:pt x="190" y="990"/>
                    </a:lnTo>
                    <a:lnTo>
                      <a:pt x="185" y="979"/>
                    </a:lnTo>
                    <a:lnTo>
                      <a:pt x="180" y="964"/>
                    </a:lnTo>
                    <a:lnTo>
                      <a:pt x="173" y="952"/>
                    </a:lnTo>
                    <a:lnTo>
                      <a:pt x="168" y="938"/>
                    </a:lnTo>
                    <a:lnTo>
                      <a:pt x="161" y="924"/>
                    </a:lnTo>
                    <a:lnTo>
                      <a:pt x="154" y="910"/>
                    </a:lnTo>
                    <a:lnTo>
                      <a:pt x="149" y="895"/>
                    </a:lnTo>
                    <a:lnTo>
                      <a:pt x="142" y="884"/>
                    </a:lnTo>
                    <a:lnTo>
                      <a:pt x="135" y="869"/>
                    </a:lnTo>
                    <a:lnTo>
                      <a:pt x="131" y="853"/>
                    </a:lnTo>
                    <a:lnTo>
                      <a:pt x="126" y="838"/>
                    </a:lnTo>
                    <a:lnTo>
                      <a:pt x="119" y="824"/>
                    </a:lnTo>
                    <a:lnTo>
                      <a:pt x="114" y="810"/>
                    </a:lnTo>
                    <a:lnTo>
                      <a:pt x="107" y="793"/>
                    </a:lnTo>
                    <a:lnTo>
                      <a:pt x="102" y="779"/>
                    </a:lnTo>
                    <a:lnTo>
                      <a:pt x="97" y="762"/>
                    </a:lnTo>
                    <a:lnTo>
                      <a:pt x="90" y="748"/>
                    </a:lnTo>
                    <a:lnTo>
                      <a:pt x="86" y="732"/>
                    </a:lnTo>
                    <a:lnTo>
                      <a:pt x="78" y="715"/>
                    </a:lnTo>
                    <a:lnTo>
                      <a:pt x="74" y="698"/>
                    </a:lnTo>
                    <a:lnTo>
                      <a:pt x="69" y="682"/>
                    </a:lnTo>
                    <a:lnTo>
                      <a:pt x="64" y="667"/>
                    </a:lnTo>
                    <a:lnTo>
                      <a:pt x="59" y="651"/>
                    </a:lnTo>
                    <a:lnTo>
                      <a:pt x="55" y="634"/>
                    </a:lnTo>
                    <a:lnTo>
                      <a:pt x="50" y="620"/>
                    </a:lnTo>
                    <a:lnTo>
                      <a:pt x="45" y="603"/>
                    </a:lnTo>
                    <a:lnTo>
                      <a:pt x="41" y="587"/>
                    </a:lnTo>
                    <a:lnTo>
                      <a:pt x="36" y="570"/>
                    </a:lnTo>
                    <a:lnTo>
                      <a:pt x="33" y="553"/>
                    </a:lnTo>
                    <a:lnTo>
                      <a:pt x="29" y="537"/>
                    </a:lnTo>
                    <a:lnTo>
                      <a:pt x="24" y="520"/>
                    </a:lnTo>
                    <a:lnTo>
                      <a:pt x="22" y="504"/>
                    </a:lnTo>
                    <a:lnTo>
                      <a:pt x="19" y="489"/>
                    </a:lnTo>
                    <a:lnTo>
                      <a:pt x="17" y="473"/>
                    </a:lnTo>
                    <a:lnTo>
                      <a:pt x="14" y="456"/>
                    </a:lnTo>
                    <a:lnTo>
                      <a:pt x="12" y="439"/>
                    </a:lnTo>
                    <a:lnTo>
                      <a:pt x="10" y="425"/>
                    </a:lnTo>
                    <a:lnTo>
                      <a:pt x="7" y="411"/>
                    </a:lnTo>
                    <a:lnTo>
                      <a:pt x="5" y="394"/>
                    </a:lnTo>
                    <a:lnTo>
                      <a:pt x="5" y="380"/>
                    </a:lnTo>
                    <a:lnTo>
                      <a:pt x="3" y="368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0" y="323"/>
                    </a:lnTo>
                    <a:lnTo>
                      <a:pt x="0" y="311"/>
                    </a:lnTo>
                    <a:lnTo>
                      <a:pt x="0" y="299"/>
                    </a:lnTo>
                    <a:lnTo>
                      <a:pt x="0" y="287"/>
                    </a:lnTo>
                    <a:lnTo>
                      <a:pt x="3" y="273"/>
                    </a:lnTo>
                    <a:lnTo>
                      <a:pt x="3" y="264"/>
                    </a:lnTo>
                    <a:lnTo>
                      <a:pt x="3" y="249"/>
                    </a:lnTo>
                    <a:lnTo>
                      <a:pt x="3" y="238"/>
                    </a:lnTo>
                    <a:lnTo>
                      <a:pt x="5" y="226"/>
                    </a:lnTo>
                    <a:lnTo>
                      <a:pt x="5" y="216"/>
                    </a:lnTo>
                    <a:lnTo>
                      <a:pt x="7" y="207"/>
                    </a:lnTo>
                    <a:lnTo>
                      <a:pt x="7" y="195"/>
                    </a:lnTo>
                    <a:lnTo>
                      <a:pt x="10" y="185"/>
                    </a:lnTo>
                    <a:lnTo>
                      <a:pt x="14" y="176"/>
                    </a:lnTo>
                    <a:lnTo>
                      <a:pt x="17" y="166"/>
                    </a:lnTo>
                    <a:lnTo>
                      <a:pt x="19" y="157"/>
                    </a:lnTo>
                    <a:lnTo>
                      <a:pt x="22" y="147"/>
                    </a:lnTo>
                    <a:lnTo>
                      <a:pt x="24" y="138"/>
                    </a:lnTo>
                    <a:lnTo>
                      <a:pt x="29" y="131"/>
                    </a:lnTo>
                    <a:lnTo>
                      <a:pt x="31" y="124"/>
                    </a:lnTo>
                    <a:lnTo>
                      <a:pt x="33" y="114"/>
                    </a:lnTo>
                    <a:lnTo>
                      <a:pt x="38" y="109"/>
                    </a:lnTo>
                    <a:lnTo>
                      <a:pt x="41" y="100"/>
                    </a:lnTo>
                    <a:lnTo>
                      <a:pt x="45" y="93"/>
                    </a:lnTo>
                    <a:lnTo>
                      <a:pt x="48" y="86"/>
                    </a:lnTo>
                    <a:lnTo>
                      <a:pt x="52" y="78"/>
                    </a:lnTo>
                    <a:lnTo>
                      <a:pt x="59" y="71"/>
                    </a:lnTo>
                    <a:lnTo>
                      <a:pt x="62" y="67"/>
                    </a:lnTo>
                    <a:lnTo>
                      <a:pt x="69" y="59"/>
                    </a:lnTo>
                    <a:lnTo>
                      <a:pt x="74" y="55"/>
                    </a:lnTo>
                    <a:lnTo>
                      <a:pt x="76" y="50"/>
                    </a:lnTo>
                    <a:lnTo>
                      <a:pt x="83" y="45"/>
                    </a:lnTo>
                    <a:lnTo>
                      <a:pt x="88" y="40"/>
                    </a:lnTo>
                    <a:lnTo>
                      <a:pt x="93" y="36"/>
                    </a:lnTo>
                    <a:lnTo>
                      <a:pt x="100" y="31"/>
                    </a:lnTo>
                    <a:lnTo>
                      <a:pt x="104" y="26"/>
                    </a:lnTo>
                    <a:lnTo>
                      <a:pt x="112" y="24"/>
                    </a:lnTo>
                    <a:lnTo>
                      <a:pt x="116" y="21"/>
                    </a:lnTo>
                    <a:lnTo>
                      <a:pt x="121" y="17"/>
                    </a:lnTo>
                    <a:lnTo>
                      <a:pt x="128" y="14"/>
                    </a:lnTo>
                    <a:lnTo>
                      <a:pt x="135" y="12"/>
                    </a:lnTo>
                    <a:lnTo>
                      <a:pt x="142" y="10"/>
                    </a:lnTo>
                    <a:lnTo>
                      <a:pt x="147" y="5"/>
                    </a:lnTo>
                    <a:lnTo>
                      <a:pt x="154" y="5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3" y="0"/>
                    </a:lnTo>
                    <a:lnTo>
                      <a:pt x="230" y="2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4" y="5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5" y="12"/>
                    </a:lnTo>
                    <a:lnTo>
                      <a:pt x="282" y="14"/>
                    </a:lnTo>
                    <a:lnTo>
                      <a:pt x="292" y="19"/>
                    </a:lnTo>
                    <a:lnTo>
                      <a:pt x="296" y="24"/>
                    </a:lnTo>
                    <a:lnTo>
                      <a:pt x="303" y="29"/>
                    </a:lnTo>
                    <a:lnTo>
                      <a:pt x="311" y="33"/>
                    </a:lnTo>
                    <a:lnTo>
                      <a:pt x="318" y="38"/>
                    </a:lnTo>
                    <a:lnTo>
                      <a:pt x="322" y="43"/>
                    </a:lnTo>
                    <a:lnTo>
                      <a:pt x="329" y="50"/>
                    </a:lnTo>
                    <a:lnTo>
                      <a:pt x="337" y="55"/>
                    </a:lnTo>
                    <a:lnTo>
                      <a:pt x="341" y="62"/>
                    </a:lnTo>
                    <a:lnTo>
                      <a:pt x="348" y="69"/>
                    </a:lnTo>
                    <a:lnTo>
                      <a:pt x="353" y="74"/>
                    </a:lnTo>
                    <a:lnTo>
                      <a:pt x="360" y="83"/>
                    </a:lnTo>
                    <a:lnTo>
                      <a:pt x="365" y="90"/>
                    </a:lnTo>
                    <a:lnTo>
                      <a:pt x="372" y="97"/>
                    </a:lnTo>
                    <a:lnTo>
                      <a:pt x="377" y="105"/>
                    </a:lnTo>
                    <a:lnTo>
                      <a:pt x="382" y="114"/>
                    </a:lnTo>
                    <a:lnTo>
                      <a:pt x="386" y="121"/>
                    </a:lnTo>
                    <a:lnTo>
                      <a:pt x="391" y="128"/>
                    </a:lnTo>
                    <a:lnTo>
                      <a:pt x="396" y="138"/>
                    </a:lnTo>
                    <a:lnTo>
                      <a:pt x="403" y="147"/>
                    </a:lnTo>
                    <a:lnTo>
                      <a:pt x="408" y="157"/>
                    </a:lnTo>
                    <a:lnTo>
                      <a:pt x="410" y="164"/>
                    </a:lnTo>
                    <a:lnTo>
                      <a:pt x="415" y="176"/>
                    </a:lnTo>
                    <a:lnTo>
                      <a:pt x="419" y="183"/>
                    </a:lnTo>
                    <a:lnTo>
                      <a:pt x="424" y="195"/>
                    </a:lnTo>
                    <a:lnTo>
                      <a:pt x="429" y="202"/>
                    </a:lnTo>
                    <a:lnTo>
                      <a:pt x="431" y="211"/>
                    </a:lnTo>
                    <a:lnTo>
                      <a:pt x="436" y="221"/>
                    </a:lnTo>
                    <a:lnTo>
                      <a:pt x="438" y="233"/>
                    </a:lnTo>
                    <a:lnTo>
                      <a:pt x="443" y="240"/>
                    </a:lnTo>
                    <a:lnTo>
                      <a:pt x="448" y="252"/>
                    </a:lnTo>
                    <a:lnTo>
                      <a:pt x="450" y="261"/>
                    </a:lnTo>
                    <a:lnTo>
                      <a:pt x="455" y="273"/>
                    </a:lnTo>
                    <a:lnTo>
                      <a:pt x="457" y="280"/>
                    </a:lnTo>
                    <a:lnTo>
                      <a:pt x="460" y="292"/>
                    </a:lnTo>
                    <a:lnTo>
                      <a:pt x="462" y="302"/>
                    </a:lnTo>
                    <a:lnTo>
                      <a:pt x="467" y="311"/>
                    </a:lnTo>
                    <a:lnTo>
                      <a:pt x="469" y="321"/>
                    </a:lnTo>
                    <a:lnTo>
                      <a:pt x="472" y="333"/>
                    </a:lnTo>
                    <a:lnTo>
                      <a:pt x="474" y="342"/>
                    </a:lnTo>
                    <a:lnTo>
                      <a:pt x="476" y="352"/>
                    </a:lnTo>
                    <a:lnTo>
                      <a:pt x="479" y="361"/>
                    </a:lnTo>
                    <a:lnTo>
                      <a:pt x="479" y="371"/>
                    </a:lnTo>
                    <a:lnTo>
                      <a:pt x="483" y="380"/>
                    </a:lnTo>
                    <a:lnTo>
                      <a:pt x="486" y="390"/>
                    </a:lnTo>
                    <a:lnTo>
                      <a:pt x="486" y="399"/>
                    </a:lnTo>
                    <a:lnTo>
                      <a:pt x="488" y="409"/>
                    </a:lnTo>
                    <a:lnTo>
                      <a:pt x="491" y="418"/>
                    </a:lnTo>
                    <a:lnTo>
                      <a:pt x="493" y="428"/>
                    </a:lnTo>
                    <a:lnTo>
                      <a:pt x="493" y="437"/>
                    </a:lnTo>
                    <a:lnTo>
                      <a:pt x="493" y="444"/>
                    </a:lnTo>
                    <a:lnTo>
                      <a:pt x="495" y="454"/>
                    </a:lnTo>
                    <a:lnTo>
                      <a:pt x="498" y="461"/>
                    </a:lnTo>
                    <a:lnTo>
                      <a:pt x="498" y="470"/>
                    </a:lnTo>
                    <a:lnTo>
                      <a:pt x="498" y="477"/>
                    </a:lnTo>
                    <a:lnTo>
                      <a:pt x="500" y="485"/>
                    </a:lnTo>
                    <a:lnTo>
                      <a:pt x="500" y="494"/>
                    </a:lnTo>
                    <a:lnTo>
                      <a:pt x="500" y="499"/>
                    </a:lnTo>
                    <a:lnTo>
                      <a:pt x="500" y="504"/>
                    </a:lnTo>
                    <a:lnTo>
                      <a:pt x="500" y="511"/>
                    </a:lnTo>
                    <a:lnTo>
                      <a:pt x="500" y="515"/>
                    </a:lnTo>
                    <a:lnTo>
                      <a:pt x="500" y="523"/>
                    </a:lnTo>
                    <a:lnTo>
                      <a:pt x="500" y="527"/>
                    </a:lnTo>
                    <a:lnTo>
                      <a:pt x="500" y="534"/>
                    </a:lnTo>
                    <a:lnTo>
                      <a:pt x="500" y="542"/>
                    </a:lnTo>
                    <a:lnTo>
                      <a:pt x="500" y="549"/>
                    </a:lnTo>
                    <a:lnTo>
                      <a:pt x="500" y="553"/>
                    </a:lnTo>
                    <a:lnTo>
                      <a:pt x="500" y="561"/>
                    </a:lnTo>
                    <a:lnTo>
                      <a:pt x="500" y="568"/>
                    </a:lnTo>
                    <a:lnTo>
                      <a:pt x="500" y="577"/>
                    </a:lnTo>
                    <a:lnTo>
                      <a:pt x="500" y="584"/>
                    </a:lnTo>
                    <a:lnTo>
                      <a:pt x="500" y="591"/>
                    </a:lnTo>
                    <a:lnTo>
                      <a:pt x="500" y="599"/>
                    </a:lnTo>
                    <a:lnTo>
                      <a:pt x="491" y="599"/>
                    </a:lnTo>
                    <a:lnTo>
                      <a:pt x="483" y="599"/>
                    </a:lnTo>
                    <a:lnTo>
                      <a:pt x="476" y="596"/>
                    </a:lnTo>
                    <a:lnTo>
                      <a:pt x="469" y="596"/>
                    </a:lnTo>
                    <a:lnTo>
                      <a:pt x="460" y="596"/>
                    </a:lnTo>
                    <a:lnTo>
                      <a:pt x="453" y="596"/>
                    </a:lnTo>
                    <a:lnTo>
                      <a:pt x="446" y="596"/>
                    </a:lnTo>
                    <a:lnTo>
                      <a:pt x="438" y="596"/>
                    </a:lnTo>
                    <a:lnTo>
                      <a:pt x="443" y="591"/>
                    </a:lnTo>
                    <a:lnTo>
                      <a:pt x="446" y="587"/>
                    </a:lnTo>
                    <a:lnTo>
                      <a:pt x="448" y="582"/>
                    </a:lnTo>
                    <a:lnTo>
                      <a:pt x="450" y="580"/>
                    </a:lnTo>
                    <a:lnTo>
                      <a:pt x="453" y="572"/>
                    </a:lnTo>
                    <a:lnTo>
                      <a:pt x="455" y="572"/>
                    </a:lnTo>
                    <a:lnTo>
                      <a:pt x="419" y="558"/>
                    </a:lnTo>
                    <a:lnTo>
                      <a:pt x="415" y="565"/>
                    </a:lnTo>
                    <a:lnTo>
                      <a:pt x="412" y="570"/>
                    </a:lnTo>
                    <a:lnTo>
                      <a:pt x="410" y="577"/>
                    </a:lnTo>
                    <a:lnTo>
                      <a:pt x="408" y="584"/>
                    </a:lnTo>
                    <a:lnTo>
                      <a:pt x="403" y="589"/>
                    </a:lnTo>
                    <a:lnTo>
                      <a:pt x="401" y="596"/>
                    </a:lnTo>
                    <a:lnTo>
                      <a:pt x="396" y="603"/>
                    </a:lnTo>
                    <a:lnTo>
                      <a:pt x="393" y="608"/>
                    </a:lnTo>
                    <a:lnTo>
                      <a:pt x="389" y="613"/>
                    </a:lnTo>
                    <a:lnTo>
                      <a:pt x="386" y="620"/>
                    </a:lnTo>
                    <a:lnTo>
                      <a:pt x="382" y="627"/>
                    </a:lnTo>
                    <a:lnTo>
                      <a:pt x="379" y="632"/>
                    </a:lnTo>
                    <a:lnTo>
                      <a:pt x="374" y="639"/>
                    </a:lnTo>
                    <a:lnTo>
                      <a:pt x="372" y="646"/>
                    </a:lnTo>
                    <a:lnTo>
                      <a:pt x="367" y="651"/>
                    </a:lnTo>
                    <a:lnTo>
                      <a:pt x="363" y="656"/>
                    </a:lnTo>
                    <a:lnTo>
                      <a:pt x="358" y="663"/>
                    </a:lnTo>
                    <a:lnTo>
                      <a:pt x="353" y="667"/>
                    </a:lnTo>
                    <a:lnTo>
                      <a:pt x="351" y="672"/>
                    </a:lnTo>
                    <a:lnTo>
                      <a:pt x="346" y="677"/>
                    </a:lnTo>
                    <a:lnTo>
                      <a:pt x="341" y="682"/>
                    </a:lnTo>
                    <a:lnTo>
                      <a:pt x="339" y="689"/>
                    </a:lnTo>
                    <a:lnTo>
                      <a:pt x="334" y="694"/>
                    </a:lnTo>
                    <a:lnTo>
                      <a:pt x="332" y="698"/>
                    </a:lnTo>
                    <a:lnTo>
                      <a:pt x="325" y="705"/>
                    </a:lnTo>
                    <a:lnTo>
                      <a:pt x="318" y="715"/>
                    </a:lnTo>
                    <a:lnTo>
                      <a:pt x="311" y="722"/>
                    </a:lnTo>
                    <a:lnTo>
                      <a:pt x="306" y="732"/>
                    </a:lnTo>
                    <a:lnTo>
                      <a:pt x="303" y="717"/>
                    </a:lnTo>
                    <a:lnTo>
                      <a:pt x="299" y="703"/>
                    </a:lnTo>
                    <a:lnTo>
                      <a:pt x="296" y="691"/>
                    </a:lnTo>
                    <a:lnTo>
                      <a:pt x="294" y="677"/>
                    </a:lnTo>
                    <a:lnTo>
                      <a:pt x="292" y="665"/>
                    </a:lnTo>
                    <a:lnTo>
                      <a:pt x="289" y="651"/>
                    </a:lnTo>
                    <a:lnTo>
                      <a:pt x="287" y="639"/>
                    </a:lnTo>
                    <a:lnTo>
                      <a:pt x="284" y="625"/>
                    </a:lnTo>
                    <a:lnTo>
                      <a:pt x="282" y="613"/>
                    </a:lnTo>
                    <a:lnTo>
                      <a:pt x="280" y="599"/>
                    </a:lnTo>
                    <a:lnTo>
                      <a:pt x="280" y="587"/>
                    </a:lnTo>
                    <a:lnTo>
                      <a:pt x="277" y="575"/>
                    </a:lnTo>
                    <a:lnTo>
                      <a:pt x="275" y="563"/>
                    </a:lnTo>
                    <a:lnTo>
                      <a:pt x="273" y="551"/>
                    </a:lnTo>
                    <a:lnTo>
                      <a:pt x="270" y="539"/>
                    </a:lnTo>
                    <a:lnTo>
                      <a:pt x="270" y="527"/>
                    </a:lnTo>
                    <a:lnTo>
                      <a:pt x="268" y="515"/>
                    </a:lnTo>
                    <a:lnTo>
                      <a:pt x="268" y="504"/>
                    </a:lnTo>
                    <a:lnTo>
                      <a:pt x="266" y="492"/>
                    </a:lnTo>
                    <a:lnTo>
                      <a:pt x="263" y="482"/>
                    </a:lnTo>
                    <a:lnTo>
                      <a:pt x="263" y="470"/>
                    </a:lnTo>
                    <a:lnTo>
                      <a:pt x="261" y="458"/>
                    </a:lnTo>
                    <a:lnTo>
                      <a:pt x="258" y="449"/>
                    </a:lnTo>
                    <a:lnTo>
                      <a:pt x="258" y="439"/>
                    </a:lnTo>
                    <a:lnTo>
                      <a:pt x="256" y="428"/>
                    </a:lnTo>
                    <a:lnTo>
                      <a:pt x="256" y="416"/>
                    </a:lnTo>
                    <a:lnTo>
                      <a:pt x="254" y="406"/>
                    </a:lnTo>
                    <a:lnTo>
                      <a:pt x="254" y="397"/>
                    </a:lnTo>
                    <a:lnTo>
                      <a:pt x="251" y="387"/>
                    </a:lnTo>
                    <a:lnTo>
                      <a:pt x="251" y="378"/>
                    </a:lnTo>
                    <a:lnTo>
                      <a:pt x="249" y="368"/>
                    </a:lnTo>
                    <a:lnTo>
                      <a:pt x="249" y="361"/>
                    </a:lnTo>
                    <a:lnTo>
                      <a:pt x="249" y="349"/>
                    </a:lnTo>
                    <a:lnTo>
                      <a:pt x="247" y="342"/>
                    </a:lnTo>
                    <a:lnTo>
                      <a:pt x="244" y="333"/>
                    </a:lnTo>
                    <a:lnTo>
                      <a:pt x="244" y="323"/>
                    </a:lnTo>
                    <a:lnTo>
                      <a:pt x="242" y="316"/>
                    </a:lnTo>
                    <a:lnTo>
                      <a:pt x="242" y="309"/>
                    </a:lnTo>
                    <a:lnTo>
                      <a:pt x="242" y="302"/>
                    </a:lnTo>
                    <a:lnTo>
                      <a:pt x="242" y="295"/>
                    </a:lnTo>
                    <a:lnTo>
                      <a:pt x="239" y="287"/>
                    </a:lnTo>
                    <a:lnTo>
                      <a:pt x="239" y="280"/>
                    </a:lnTo>
                    <a:lnTo>
                      <a:pt x="239" y="273"/>
                    </a:lnTo>
                    <a:lnTo>
                      <a:pt x="239" y="268"/>
                    </a:lnTo>
                    <a:lnTo>
                      <a:pt x="237" y="261"/>
                    </a:lnTo>
                    <a:lnTo>
                      <a:pt x="237" y="254"/>
                    </a:lnTo>
                    <a:lnTo>
                      <a:pt x="237" y="249"/>
                    </a:lnTo>
                    <a:lnTo>
                      <a:pt x="237" y="247"/>
                    </a:lnTo>
                    <a:lnTo>
                      <a:pt x="237" y="240"/>
                    </a:lnTo>
                    <a:lnTo>
                      <a:pt x="235" y="235"/>
                    </a:lnTo>
                    <a:lnTo>
                      <a:pt x="235" y="233"/>
                    </a:lnTo>
                    <a:lnTo>
                      <a:pt x="235" y="228"/>
                    </a:lnTo>
                    <a:lnTo>
                      <a:pt x="235" y="221"/>
                    </a:lnTo>
                    <a:lnTo>
                      <a:pt x="235" y="216"/>
                    </a:lnTo>
                    <a:lnTo>
                      <a:pt x="235" y="209"/>
                    </a:lnTo>
                    <a:lnTo>
                      <a:pt x="235" y="207"/>
                    </a:lnTo>
                    <a:lnTo>
                      <a:pt x="235" y="204"/>
                    </a:lnTo>
                    <a:lnTo>
                      <a:pt x="190" y="207"/>
                    </a:lnTo>
                    <a:lnTo>
                      <a:pt x="187" y="216"/>
                    </a:lnTo>
                    <a:lnTo>
                      <a:pt x="187" y="223"/>
                    </a:lnTo>
                    <a:lnTo>
                      <a:pt x="187" y="233"/>
                    </a:lnTo>
                    <a:lnTo>
                      <a:pt x="187" y="240"/>
                    </a:lnTo>
                    <a:lnTo>
                      <a:pt x="187" y="247"/>
                    </a:lnTo>
                    <a:lnTo>
                      <a:pt x="187" y="259"/>
                    </a:lnTo>
                    <a:lnTo>
                      <a:pt x="187" y="266"/>
                    </a:lnTo>
                    <a:lnTo>
                      <a:pt x="187" y="276"/>
                    </a:lnTo>
                    <a:lnTo>
                      <a:pt x="187" y="285"/>
                    </a:lnTo>
                    <a:lnTo>
                      <a:pt x="187" y="295"/>
                    </a:lnTo>
                    <a:lnTo>
                      <a:pt x="187" y="302"/>
                    </a:lnTo>
                    <a:lnTo>
                      <a:pt x="190" y="311"/>
                    </a:lnTo>
                    <a:lnTo>
                      <a:pt x="190" y="316"/>
                    </a:lnTo>
                    <a:lnTo>
                      <a:pt x="190" y="321"/>
                    </a:lnTo>
                    <a:lnTo>
                      <a:pt x="190" y="325"/>
                    </a:lnTo>
                    <a:lnTo>
                      <a:pt x="190" y="330"/>
                    </a:lnTo>
                    <a:lnTo>
                      <a:pt x="190" y="335"/>
                    </a:lnTo>
                    <a:lnTo>
                      <a:pt x="190" y="340"/>
                    </a:lnTo>
                    <a:lnTo>
                      <a:pt x="192" y="344"/>
                    </a:lnTo>
                    <a:lnTo>
                      <a:pt x="192" y="349"/>
                    </a:lnTo>
                    <a:lnTo>
                      <a:pt x="192" y="359"/>
                    </a:lnTo>
                    <a:lnTo>
                      <a:pt x="194" y="368"/>
                    </a:lnTo>
                    <a:lnTo>
                      <a:pt x="194" y="373"/>
                    </a:lnTo>
                    <a:lnTo>
                      <a:pt x="194" y="378"/>
                    </a:lnTo>
                    <a:lnTo>
                      <a:pt x="194" y="382"/>
                    </a:lnTo>
                    <a:lnTo>
                      <a:pt x="194" y="387"/>
                    </a:lnTo>
                    <a:lnTo>
                      <a:pt x="194" y="392"/>
                    </a:lnTo>
                    <a:lnTo>
                      <a:pt x="197" y="399"/>
                    </a:lnTo>
                    <a:lnTo>
                      <a:pt x="197" y="404"/>
                    </a:lnTo>
                    <a:lnTo>
                      <a:pt x="197" y="409"/>
                    </a:lnTo>
                    <a:lnTo>
                      <a:pt x="197" y="413"/>
                    </a:lnTo>
                    <a:lnTo>
                      <a:pt x="199" y="418"/>
                    </a:lnTo>
                    <a:lnTo>
                      <a:pt x="199" y="423"/>
                    </a:lnTo>
                    <a:lnTo>
                      <a:pt x="199" y="428"/>
                    </a:lnTo>
                    <a:lnTo>
                      <a:pt x="199" y="432"/>
                    </a:lnTo>
                    <a:lnTo>
                      <a:pt x="199" y="437"/>
                    </a:lnTo>
                    <a:lnTo>
                      <a:pt x="202" y="442"/>
                    </a:lnTo>
                    <a:lnTo>
                      <a:pt x="202" y="447"/>
                    </a:lnTo>
                    <a:lnTo>
                      <a:pt x="202" y="454"/>
                    </a:lnTo>
                    <a:lnTo>
                      <a:pt x="202" y="458"/>
                    </a:lnTo>
                    <a:lnTo>
                      <a:pt x="204" y="463"/>
                    </a:lnTo>
                    <a:lnTo>
                      <a:pt x="204" y="468"/>
                    </a:lnTo>
                    <a:lnTo>
                      <a:pt x="204" y="473"/>
                    </a:lnTo>
                    <a:lnTo>
                      <a:pt x="204" y="477"/>
                    </a:lnTo>
                    <a:lnTo>
                      <a:pt x="206" y="482"/>
                    </a:lnTo>
                    <a:lnTo>
                      <a:pt x="209" y="487"/>
                    </a:lnTo>
                    <a:lnTo>
                      <a:pt x="209" y="494"/>
                    </a:lnTo>
                    <a:lnTo>
                      <a:pt x="209" y="499"/>
                    </a:lnTo>
                    <a:lnTo>
                      <a:pt x="211" y="504"/>
                    </a:lnTo>
                    <a:lnTo>
                      <a:pt x="211" y="508"/>
                    </a:lnTo>
                    <a:lnTo>
                      <a:pt x="206" y="501"/>
                    </a:lnTo>
                    <a:lnTo>
                      <a:pt x="202" y="496"/>
                    </a:lnTo>
                    <a:lnTo>
                      <a:pt x="197" y="492"/>
                    </a:lnTo>
                    <a:lnTo>
                      <a:pt x="190" y="487"/>
                    </a:lnTo>
                    <a:lnTo>
                      <a:pt x="185" y="480"/>
                    </a:lnTo>
                    <a:lnTo>
                      <a:pt x="180" y="473"/>
                    </a:lnTo>
                    <a:lnTo>
                      <a:pt x="173" y="468"/>
                    </a:lnTo>
                    <a:lnTo>
                      <a:pt x="168" y="461"/>
                    </a:lnTo>
                    <a:lnTo>
                      <a:pt x="161" y="454"/>
                    </a:lnTo>
                    <a:lnTo>
                      <a:pt x="157" y="447"/>
                    </a:lnTo>
                    <a:lnTo>
                      <a:pt x="149" y="439"/>
                    </a:lnTo>
                    <a:lnTo>
                      <a:pt x="145" y="432"/>
                    </a:lnTo>
                    <a:lnTo>
                      <a:pt x="138" y="428"/>
                    </a:lnTo>
                    <a:lnTo>
                      <a:pt x="131" y="420"/>
                    </a:lnTo>
                    <a:lnTo>
                      <a:pt x="126" y="413"/>
                    </a:lnTo>
                    <a:lnTo>
                      <a:pt x="121" y="406"/>
                    </a:lnTo>
                    <a:lnTo>
                      <a:pt x="114" y="399"/>
                    </a:lnTo>
                    <a:lnTo>
                      <a:pt x="109" y="392"/>
                    </a:lnTo>
                    <a:lnTo>
                      <a:pt x="104" y="387"/>
                    </a:lnTo>
                    <a:lnTo>
                      <a:pt x="100" y="380"/>
                    </a:lnTo>
                    <a:lnTo>
                      <a:pt x="93" y="373"/>
                    </a:lnTo>
                    <a:lnTo>
                      <a:pt x="88" y="368"/>
                    </a:lnTo>
                    <a:lnTo>
                      <a:pt x="83" y="361"/>
                    </a:lnTo>
                    <a:lnTo>
                      <a:pt x="78" y="359"/>
                    </a:lnTo>
                    <a:lnTo>
                      <a:pt x="74" y="352"/>
                    </a:lnTo>
                    <a:lnTo>
                      <a:pt x="71" y="347"/>
                    </a:lnTo>
                    <a:lnTo>
                      <a:pt x="69" y="342"/>
                    </a:lnTo>
                    <a:lnTo>
                      <a:pt x="64" y="337"/>
                    </a:lnTo>
                    <a:lnTo>
                      <a:pt x="59" y="328"/>
                    </a:lnTo>
                    <a:lnTo>
                      <a:pt x="57" y="321"/>
                    </a:lnTo>
                    <a:lnTo>
                      <a:pt x="36" y="361"/>
                    </a:lnTo>
                    <a:lnTo>
                      <a:pt x="38" y="363"/>
                    </a:lnTo>
                    <a:lnTo>
                      <a:pt x="43" y="371"/>
                    </a:lnTo>
                    <a:lnTo>
                      <a:pt x="50" y="378"/>
                    </a:lnTo>
                    <a:lnTo>
                      <a:pt x="52" y="382"/>
                    </a:lnTo>
                    <a:lnTo>
                      <a:pt x="57" y="387"/>
                    </a:lnTo>
                    <a:lnTo>
                      <a:pt x="62" y="394"/>
                    </a:lnTo>
                    <a:lnTo>
                      <a:pt x="67" y="401"/>
                    </a:lnTo>
                    <a:lnTo>
                      <a:pt x="71" y="406"/>
                    </a:lnTo>
                    <a:lnTo>
                      <a:pt x="76" y="413"/>
                    </a:lnTo>
                    <a:lnTo>
                      <a:pt x="83" y="420"/>
                    </a:lnTo>
                    <a:lnTo>
                      <a:pt x="90" y="430"/>
                    </a:lnTo>
                    <a:lnTo>
                      <a:pt x="97" y="437"/>
                    </a:lnTo>
                    <a:lnTo>
                      <a:pt x="102" y="444"/>
                    </a:lnTo>
                    <a:lnTo>
                      <a:pt x="109" y="454"/>
                    </a:lnTo>
                    <a:lnTo>
                      <a:pt x="116" y="461"/>
                    </a:lnTo>
                    <a:lnTo>
                      <a:pt x="123" y="470"/>
                    </a:lnTo>
                    <a:lnTo>
                      <a:pt x="131" y="480"/>
                    </a:lnTo>
                    <a:lnTo>
                      <a:pt x="140" y="487"/>
                    </a:lnTo>
                    <a:lnTo>
                      <a:pt x="149" y="496"/>
                    </a:lnTo>
                    <a:lnTo>
                      <a:pt x="157" y="506"/>
                    </a:lnTo>
                    <a:lnTo>
                      <a:pt x="166" y="515"/>
                    </a:lnTo>
                    <a:lnTo>
                      <a:pt x="168" y="520"/>
                    </a:lnTo>
                    <a:lnTo>
                      <a:pt x="173" y="525"/>
                    </a:lnTo>
                    <a:lnTo>
                      <a:pt x="180" y="527"/>
                    </a:lnTo>
                    <a:lnTo>
                      <a:pt x="185" y="534"/>
                    </a:lnTo>
                    <a:lnTo>
                      <a:pt x="192" y="542"/>
                    </a:lnTo>
                    <a:lnTo>
                      <a:pt x="202" y="551"/>
                    </a:lnTo>
                    <a:lnTo>
                      <a:pt x="206" y="556"/>
                    </a:lnTo>
                    <a:lnTo>
                      <a:pt x="211" y="561"/>
                    </a:lnTo>
                    <a:lnTo>
                      <a:pt x="216" y="565"/>
                    </a:lnTo>
                    <a:lnTo>
                      <a:pt x="223" y="570"/>
                    </a:lnTo>
                    <a:lnTo>
                      <a:pt x="223" y="580"/>
                    </a:lnTo>
                    <a:lnTo>
                      <a:pt x="225" y="591"/>
                    </a:lnTo>
                    <a:lnTo>
                      <a:pt x="225" y="601"/>
                    </a:lnTo>
                    <a:lnTo>
                      <a:pt x="228" y="610"/>
                    </a:lnTo>
                    <a:lnTo>
                      <a:pt x="230" y="622"/>
                    </a:lnTo>
                    <a:lnTo>
                      <a:pt x="230" y="634"/>
                    </a:lnTo>
                    <a:lnTo>
                      <a:pt x="232" y="644"/>
                    </a:lnTo>
                    <a:lnTo>
                      <a:pt x="235" y="656"/>
                    </a:lnTo>
                    <a:lnTo>
                      <a:pt x="237" y="665"/>
                    </a:lnTo>
                    <a:lnTo>
                      <a:pt x="239" y="675"/>
                    </a:lnTo>
                    <a:lnTo>
                      <a:pt x="239" y="686"/>
                    </a:lnTo>
                    <a:lnTo>
                      <a:pt x="242" y="696"/>
                    </a:lnTo>
                    <a:lnTo>
                      <a:pt x="244" y="705"/>
                    </a:lnTo>
                    <a:lnTo>
                      <a:pt x="247" y="715"/>
                    </a:lnTo>
                    <a:lnTo>
                      <a:pt x="249" y="724"/>
                    </a:lnTo>
                    <a:lnTo>
                      <a:pt x="251" y="736"/>
                    </a:lnTo>
                    <a:lnTo>
                      <a:pt x="254" y="746"/>
                    </a:lnTo>
                    <a:lnTo>
                      <a:pt x="256" y="755"/>
                    </a:lnTo>
                    <a:lnTo>
                      <a:pt x="256" y="765"/>
                    </a:lnTo>
                    <a:lnTo>
                      <a:pt x="258" y="774"/>
                    </a:lnTo>
                    <a:lnTo>
                      <a:pt x="261" y="784"/>
                    </a:lnTo>
                    <a:lnTo>
                      <a:pt x="263" y="791"/>
                    </a:lnTo>
                    <a:lnTo>
                      <a:pt x="266" y="803"/>
                    </a:lnTo>
                    <a:lnTo>
                      <a:pt x="268" y="812"/>
                    </a:lnTo>
                    <a:lnTo>
                      <a:pt x="268" y="819"/>
                    </a:lnTo>
                    <a:lnTo>
                      <a:pt x="270" y="829"/>
                    </a:lnTo>
                    <a:lnTo>
                      <a:pt x="273" y="838"/>
                    </a:lnTo>
                    <a:lnTo>
                      <a:pt x="275" y="846"/>
                    </a:lnTo>
                    <a:lnTo>
                      <a:pt x="277" y="855"/>
                    </a:lnTo>
                    <a:lnTo>
                      <a:pt x="280" y="862"/>
                    </a:lnTo>
                    <a:lnTo>
                      <a:pt x="280" y="872"/>
                    </a:lnTo>
                    <a:lnTo>
                      <a:pt x="282" y="879"/>
                    </a:lnTo>
                    <a:lnTo>
                      <a:pt x="282" y="886"/>
                    </a:lnTo>
                    <a:lnTo>
                      <a:pt x="284" y="895"/>
                    </a:lnTo>
                    <a:lnTo>
                      <a:pt x="287" y="900"/>
                    </a:lnTo>
                    <a:lnTo>
                      <a:pt x="287" y="910"/>
                    </a:lnTo>
                    <a:lnTo>
                      <a:pt x="289" y="914"/>
                    </a:lnTo>
                    <a:lnTo>
                      <a:pt x="292" y="922"/>
                    </a:lnTo>
                    <a:lnTo>
                      <a:pt x="294" y="929"/>
                    </a:lnTo>
                    <a:lnTo>
                      <a:pt x="296" y="936"/>
                    </a:lnTo>
                    <a:lnTo>
                      <a:pt x="296" y="941"/>
                    </a:lnTo>
                    <a:lnTo>
                      <a:pt x="299" y="948"/>
                    </a:lnTo>
                    <a:lnTo>
                      <a:pt x="299" y="952"/>
                    </a:lnTo>
                    <a:lnTo>
                      <a:pt x="301" y="957"/>
                    </a:lnTo>
                    <a:lnTo>
                      <a:pt x="301" y="964"/>
                    </a:lnTo>
                    <a:lnTo>
                      <a:pt x="303" y="969"/>
                    </a:lnTo>
                    <a:lnTo>
                      <a:pt x="303" y="974"/>
                    </a:lnTo>
                    <a:lnTo>
                      <a:pt x="306" y="979"/>
                    </a:lnTo>
                    <a:lnTo>
                      <a:pt x="308" y="986"/>
                    </a:lnTo>
                    <a:lnTo>
                      <a:pt x="308" y="995"/>
                    </a:lnTo>
                    <a:lnTo>
                      <a:pt x="311" y="1000"/>
                    </a:lnTo>
                    <a:lnTo>
                      <a:pt x="313" y="1007"/>
                    </a:lnTo>
                    <a:lnTo>
                      <a:pt x="313" y="1012"/>
                    </a:lnTo>
                    <a:lnTo>
                      <a:pt x="313" y="1014"/>
                    </a:lnTo>
                    <a:lnTo>
                      <a:pt x="315" y="1014"/>
                    </a:lnTo>
                    <a:lnTo>
                      <a:pt x="318" y="1017"/>
                    </a:lnTo>
                    <a:lnTo>
                      <a:pt x="363" y="1002"/>
                    </a:lnTo>
                    <a:lnTo>
                      <a:pt x="360" y="995"/>
                    </a:lnTo>
                    <a:lnTo>
                      <a:pt x="360" y="988"/>
                    </a:lnTo>
                    <a:lnTo>
                      <a:pt x="356" y="981"/>
                    </a:lnTo>
                    <a:lnTo>
                      <a:pt x="356" y="976"/>
                    </a:lnTo>
                    <a:lnTo>
                      <a:pt x="353" y="967"/>
                    </a:lnTo>
                    <a:lnTo>
                      <a:pt x="351" y="960"/>
                    </a:lnTo>
                    <a:lnTo>
                      <a:pt x="351" y="955"/>
                    </a:lnTo>
                    <a:lnTo>
                      <a:pt x="348" y="948"/>
                    </a:lnTo>
                    <a:lnTo>
                      <a:pt x="346" y="941"/>
                    </a:lnTo>
                    <a:lnTo>
                      <a:pt x="346" y="936"/>
                    </a:lnTo>
                    <a:lnTo>
                      <a:pt x="344" y="926"/>
                    </a:lnTo>
                    <a:lnTo>
                      <a:pt x="341" y="922"/>
                    </a:lnTo>
                    <a:lnTo>
                      <a:pt x="341" y="914"/>
                    </a:lnTo>
                    <a:lnTo>
                      <a:pt x="339" y="907"/>
                    </a:lnTo>
                    <a:lnTo>
                      <a:pt x="339" y="900"/>
                    </a:lnTo>
                    <a:lnTo>
                      <a:pt x="337" y="895"/>
                    </a:lnTo>
                    <a:lnTo>
                      <a:pt x="334" y="886"/>
                    </a:lnTo>
                    <a:lnTo>
                      <a:pt x="334" y="881"/>
                    </a:lnTo>
                    <a:lnTo>
                      <a:pt x="332" y="872"/>
                    </a:lnTo>
                    <a:lnTo>
                      <a:pt x="332" y="867"/>
                    </a:lnTo>
                    <a:lnTo>
                      <a:pt x="327" y="860"/>
                    </a:lnTo>
                    <a:lnTo>
                      <a:pt x="327" y="853"/>
                    </a:lnTo>
                    <a:lnTo>
                      <a:pt x="325" y="846"/>
                    </a:lnTo>
                    <a:lnTo>
                      <a:pt x="325" y="841"/>
                    </a:lnTo>
                    <a:lnTo>
                      <a:pt x="322" y="834"/>
                    </a:lnTo>
                    <a:lnTo>
                      <a:pt x="322" y="827"/>
                    </a:lnTo>
                    <a:lnTo>
                      <a:pt x="320" y="819"/>
                    </a:lnTo>
                    <a:lnTo>
                      <a:pt x="320" y="815"/>
                    </a:lnTo>
                    <a:lnTo>
                      <a:pt x="318" y="808"/>
                    </a:lnTo>
                    <a:lnTo>
                      <a:pt x="318" y="800"/>
                    </a:lnTo>
                    <a:lnTo>
                      <a:pt x="315" y="793"/>
                    </a:lnTo>
                    <a:lnTo>
                      <a:pt x="313" y="789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5" y="774"/>
                    </a:lnTo>
                    <a:lnTo>
                      <a:pt x="327" y="770"/>
                    </a:lnTo>
                    <a:lnTo>
                      <a:pt x="332" y="762"/>
                    </a:lnTo>
                    <a:lnTo>
                      <a:pt x="337" y="758"/>
                    </a:lnTo>
                    <a:lnTo>
                      <a:pt x="339" y="753"/>
                    </a:lnTo>
                    <a:lnTo>
                      <a:pt x="346" y="748"/>
                    </a:lnTo>
                    <a:lnTo>
                      <a:pt x="348" y="741"/>
                    </a:lnTo>
                    <a:lnTo>
                      <a:pt x="353" y="736"/>
                    </a:lnTo>
                    <a:lnTo>
                      <a:pt x="356" y="729"/>
                    </a:lnTo>
                    <a:lnTo>
                      <a:pt x="363" y="722"/>
                    </a:lnTo>
                    <a:lnTo>
                      <a:pt x="365" y="717"/>
                    </a:lnTo>
                    <a:lnTo>
                      <a:pt x="370" y="710"/>
                    </a:lnTo>
                    <a:lnTo>
                      <a:pt x="374" y="705"/>
                    </a:lnTo>
                    <a:lnTo>
                      <a:pt x="379" y="698"/>
                    </a:lnTo>
                    <a:lnTo>
                      <a:pt x="382" y="691"/>
                    </a:lnTo>
                    <a:lnTo>
                      <a:pt x="386" y="686"/>
                    </a:lnTo>
                    <a:lnTo>
                      <a:pt x="389" y="679"/>
                    </a:lnTo>
                    <a:lnTo>
                      <a:pt x="393" y="672"/>
                    </a:lnTo>
                    <a:lnTo>
                      <a:pt x="396" y="665"/>
                    </a:lnTo>
                    <a:lnTo>
                      <a:pt x="403" y="660"/>
                    </a:lnTo>
                    <a:lnTo>
                      <a:pt x="405" y="653"/>
                    </a:lnTo>
                    <a:lnTo>
                      <a:pt x="410" y="648"/>
                    </a:lnTo>
                    <a:lnTo>
                      <a:pt x="412" y="641"/>
                    </a:lnTo>
                    <a:lnTo>
                      <a:pt x="415" y="637"/>
                    </a:lnTo>
                    <a:lnTo>
                      <a:pt x="419" y="632"/>
                    </a:lnTo>
                    <a:lnTo>
                      <a:pt x="422" y="625"/>
                    </a:lnTo>
                    <a:lnTo>
                      <a:pt x="424" y="620"/>
                    </a:lnTo>
                    <a:lnTo>
                      <a:pt x="429" y="613"/>
                    </a:lnTo>
                    <a:lnTo>
                      <a:pt x="431" y="610"/>
                    </a:lnTo>
                    <a:lnTo>
                      <a:pt x="434" y="606"/>
                    </a:lnTo>
                    <a:lnTo>
                      <a:pt x="438" y="606"/>
                    </a:lnTo>
                    <a:lnTo>
                      <a:pt x="448" y="606"/>
                    </a:lnTo>
                    <a:lnTo>
                      <a:pt x="455" y="606"/>
                    </a:lnTo>
                    <a:lnTo>
                      <a:pt x="464" y="606"/>
                    </a:lnTo>
                    <a:lnTo>
                      <a:pt x="474" y="606"/>
                    </a:lnTo>
                    <a:lnTo>
                      <a:pt x="483" y="608"/>
                    </a:lnTo>
                    <a:lnTo>
                      <a:pt x="491" y="608"/>
                    </a:lnTo>
                    <a:lnTo>
                      <a:pt x="500" y="608"/>
                    </a:lnTo>
                    <a:lnTo>
                      <a:pt x="498" y="618"/>
                    </a:lnTo>
                    <a:lnTo>
                      <a:pt x="498" y="625"/>
                    </a:lnTo>
                    <a:lnTo>
                      <a:pt x="495" y="634"/>
                    </a:lnTo>
                    <a:lnTo>
                      <a:pt x="495" y="641"/>
                    </a:lnTo>
                    <a:lnTo>
                      <a:pt x="493" y="651"/>
                    </a:lnTo>
                    <a:lnTo>
                      <a:pt x="493" y="660"/>
                    </a:lnTo>
                    <a:lnTo>
                      <a:pt x="493" y="670"/>
                    </a:lnTo>
                    <a:lnTo>
                      <a:pt x="493" y="679"/>
                    </a:lnTo>
                    <a:lnTo>
                      <a:pt x="491" y="689"/>
                    </a:lnTo>
                    <a:lnTo>
                      <a:pt x="491" y="698"/>
                    </a:lnTo>
                    <a:lnTo>
                      <a:pt x="488" y="708"/>
                    </a:lnTo>
                    <a:lnTo>
                      <a:pt x="488" y="717"/>
                    </a:lnTo>
                    <a:lnTo>
                      <a:pt x="486" y="727"/>
                    </a:lnTo>
                    <a:lnTo>
                      <a:pt x="486" y="736"/>
                    </a:lnTo>
                    <a:lnTo>
                      <a:pt x="483" y="746"/>
                    </a:lnTo>
                    <a:lnTo>
                      <a:pt x="483" y="758"/>
                    </a:lnTo>
                    <a:lnTo>
                      <a:pt x="481" y="767"/>
                    </a:lnTo>
                    <a:lnTo>
                      <a:pt x="479" y="777"/>
                    </a:lnTo>
                    <a:lnTo>
                      <a:pt x="476" y="786"/>
                    </a:lnTo>
                    <a:lnTo>
                      <a:pt x="476" y="798"/>
                    </a:lnTo>
                    <a:lnTo>
                      <a:pt x="474" y="805"/>
                    </a:lnTo>
                    <a:lnTo>
                      <a:pt x="474" y="817"/>
                    </a:lnTo>
                    <a:lnTo>
                      <a:pt x="472" y="827"/>
                    </a:lnTo>
                    <a:lnTo>
                      <a:pt x="472" y="838"/>
                    </a:lnTo>
                    <a:lnTo>
                      <a:pt x="469" y="846"/>
                    </a:lnTo>
                    <a:lnTo>
                      <a:pt x="464" y="857"/>
                    </a:lnTo>
                    <a:lnTo>
                      <a:pt x="464" y="867"/>
                    </a:lnTo>
                    <a:lnTo>
                      <a:pt x="462" y="876"/>
                    </a:lnTo>
                    <a:lnTo>
                      <a:pt x="460" y="886"/>
                    </a:lnTo>
                    <a:lnTo>
                      <a:pt x="460" y="898"/>
                    </a:lnTo>
                    <a:lnTo>
                      <a:pt x="457" y="907"/>
                    </a:lnTo>
                    <a:lnTo>
                      <a:pt x="455" y="917"/>
                    </a:lnTo>
                    <a:lnTo>
                      <a:pt x="453" y="926"/>
                    </a:lnTo>
                    <a:lnTo>
                      <a:pt x="450" y="938"/>
                    </a:lnTo>
                    <a:lnTo>
                      <a:pt x="448" y="945"/>
                    </a:lnTo>
                    <a:lnTo>
                      <a:pt x="446" y="957"/>
                    </a:lnTo>
                    <a:lnTo>
                      <a:pt x="443" y="967"/>
                    </a:lnTo>
                    <a:lnTo>
                      <a:pt x="443" y="976"/>
                    </a:lnTo>
                    <a:lnTo>
                      <a:pt x="438" y="986"/>
                    </a:lnTo>
                    <a:lnTo>
                      <a:pt x="436" y="995"/>
                    </a:lnTo>
                    <a:lnTo>
                      <a:pt x="434" y="1005"/>
                    </a:lnTo>
                    <a:lnTo>
                      <a:pt x="431" y="1014"/>
                    </a:lnTo>
                    <a:lnTo>
                      <a:pt x="429" y="1021"/>
                    </a:lnTo>
                    <a:lnTo>
                      <a:pt x="429" y="1031"/>
                    </a:lnTo>
                    <a:lnTo>
                      <a:pt x="424" y="1040"/>
                    </a:lnTo>
                    <a:lnTo>
                      <a:pt x="422" y="1050"/>
                    </a:lnTo>
                    <a:lnTo>
                      <a:pt x="419" y="1059"/>
                    </a:lnTo>
                    <a:lnTo>
                      <a:pt x="419" y="1066"/>
                    </a:lnTo>
                    <a:lnTo>
                      <a:pt x="415" y="1076"/>
                    </a:lnTo>
                    <a:lnTo>
                      <a:pt x="412" y="1083"/>
                    </a:lnTo>
                    <a:lnTo>
                      <a:pt x="410" y="1093"/>
                    </a:lnTo>
                    <a:lnTo>
                      <a:pt x="408" y="1102"/>
                    </a:lnTo>
                    <a:lnTo>
                      <a:pt x="405" y="1109"/>
                    </a:lnTo>
                    <a:lnTo>
                      <a:pt x="403" y="1116"/>
                    </a:lnTo>
                    <a:lnTo>
                      <a:pt x="401" y="1123"/>
                    </a:lnTo>
                    <a:lnTo>
                      <a:pt x="396" y="1133"/>
                    </a:lnTo>
                    <a:lnTo>
                      <a:pt x="393" y="1138"/>
                    </a:lnTo>
                    <a:lnTo>
                      <a:pt x="391" y="1145"/>
                    </a:lnTo>
                    <a:lnTo>
                      <a:pt x="389" y="1152"/>
                    </a:lnTo>
                    <a:lnTo>
                      <a:pt x="386" y="1161"/>
                    </a:lnTo>
                    <a:lnTo>
                      <a:pt x="382" y="1166"/>
                    </a:lnTo>
                    <a:lnTo>
                      <a:pt x="379" y="1173"/>
                    </a:lnTo>
                    <a:lnTo>
                      <a:pt x="377" y="1180"/>
                    </a:lnTo>
                    <a:lnTo>
                      <a:pt x="374" y="1188"/>
                    </a:lnTo>
                    <a:lnTo>
                      <a:pt x="372" y="1190"/>
                    </a:lnTo>
                    <a:lnTo>
                      <a:pt x="372" y="1195"/>
                    </a:lnTo>
                    <a:lnTo>
                      <a:pt x="370" y="1202"/>
                    </a:lnTo>
                    <a:lnTo>
                      <a:pt x="367" y="1207"/>
                    </a:lnTo>
                    <a:lnTo>
                      <a:pt x="365" y="1214"/>
                    </a:lnTo>
                    <a:lnTo>
                      <a:pt x="360" y="1218"/>
                    </a:lnTo>
                    <a:lnTo>
                      <a:pt x="356" y="1226"/>
                    </a:lnTo>
                    <a:lnTo>
                      <a:pt x="351" y="1230"/>
                    </a:lnTo>
                    <a:lnTo>
                      <a:pt x="346" y="1235"/>
                    </a:lnTo>
                    <a:lnTo>
                      <a:pt x="341" y="1237"/>
                    </a:lnTo>
                    <a:lnTo>
                      <a:pt x="334" y="1237"/>
                    </a:lnTo>
                    <a:lnTo>
                      <a:pt x="327" y="1235"/>
                    </a:lnTo>
                    <a:lnTo>
                      <a:pt x="320" y="1230"/>
                    </a:lnTo>
                    <a:lnTo>
                      <a:pt x="318" y="1226"/>
                    </a:lnTo>
                    <a:lnTo>
                      <a:pt x="313" y="1218"/>
                    </a:lnTo>
                    <a:lnTo>
                      <a:pt x="308" y="1214"/>
                    </a:lnTo>
                    <a:lnTo>
                      <a:pt x="306" y="120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413" name="Freeform 33"/>
              <p:cNvSpPr>
                <a:spLocks noChangeAspect="1"/>
              </p:cNvSpPr>
              <p:nvPr/>
            </p:nvSpPr>
            <p:spPr bwMode="auto">
              <a:xfrm>
                <a:off x="3634" y="9483"/>
                <a:ext cx="73" cy="90"/>
              </a:xfrm>
              <a:custGeom>
                <a:avLst/>
                <a:gdLst>
                  <a:gd name="T0" fmla="*/ 64 w 73"/>
                  <a:gd name="T1" fmla="*/ 90 h 90"/>
                  <a:gd name="T2" fmla="*/ 14 w 73"/>
                  <a:gd name="T3" fmla="*/ 64 h 90"/>
                  <a:gd name="T4" fmla="*/ 0 w 73"/>
                  <a:gd name="T5" fmla="*/ 5 h 90"/>
                  <a:gd name="T6" fmla="*/ 14 w 73"/>
                  <a:gd name="T7" fmla="*/ 0 h 90"/>
                  <a:gd name="T8" fmla="*/ 54 w 73"/>
                  <a:gd name="T9" fmla="*/ 36 h 90"/>
                  <a:gd name="T10" fmla="*/ 73 w 73"/>
                  <a:gd name="T11" fmla="*/ 83 h 90"/>
                  <a:gd name="T12" fmla="*/ 64 w 73"/>
                  <a:gd name="T13" fmla="*/ 90 h 90"/>
                  <a:gd name="T14" fmla="*/ 64 w 73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90"/>
                  <a:gd name="T26" fmla="*/ 73 w 73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90">
                    <a:moveTo>
                      <a:pt x="64" y="90"/>
                    </a:moveTo>
                    <a:lnTo>
                      <a:pt x="14" y="64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54" y="36"/>
                    </a:lnTo>
                    <a:lnTo>
                      <a:pt x="73" y="83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414" name="Freeform 34"/>
              <p:cNvSpPr>
                <a:spLocks noChangeAspect="1"/>
              </p:cNvSpPr>
              <p:nvPr/>
            </p:nvSpPr>
            <p:spPr bwMode="auto">
              <a:xfrm>
                <a:off x="2715" y="9559"/>
                <a:ext cx="66" cy="43"/>
              </a:xfrm>
              <a:custGeom>
                <a:avLst/>
                <a:gdLst>
                  <a:gd name="T0" fmla="*/ 0 w 66"/>
                  <a:gd name="T1" fmla="*/ 24 h 43"/>
                  <a:gd name="T2" fmla="*/ 4 w 66"/>
                  <a:gd name="T3" fmla="*/ 14 h 43"/>
                  <a:gd name="T4" fmla="*/ 42 w 66"/>
                  <a:gd name="T5" fmla="*/ 0 h 43"/>
                  <a:gd name="T6" fmla="*/ 66 w 66"/>
                  <a:gd name="T7" fmla="*/ 17 h 43"/>
                  <a:gd name="T8" fmla="*/ 66 w 66"/>
                  <a:gd name="T9" fmla="*/ 26 h 43"/>
                  <a:gd name="T10" fmla="*/ 28 w 66"/>
                  <a:gd name="T11" fmla="*/ 43 h 43"/>
                  <a:gd name="T12" fmla="*/ 0 w 66"/>
                  <a:gd name="T13" fmla="*/ 24 h 43"/>
                  <a:gd name="T14" fmla="*/ 0 w 66"/>
                  <a:gd name="T15" fmla="*/ 2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3"/>
                  <a:gd name="T26" fmla="*/ 66 w 66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3">
                    <a:moveTo>
                      <a:pt x="0" y="24"/>
                    </a:moveTo>
                    <a:lnTo>
                      <a:pt x="4" y="14"/>
                    </a:lnTo>
                    <a:lnTo>
                      <a:pt x="42" y="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2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35"/>
            <p:cNvGrpSpPr>
              <a:grpSpLocks noChangeAspect="1"/>
            </p:cNvGrpSpPr>
            <p:nvPr/>
          </p:nvGrpSpPr>
          <p:grpSpPr bwMode="auto">
            <a:xfrm>
              <a:off x="847" y="1069"/>
              <a:ext cx="404" cy="453"/>
              <a:chOff x="1701" y="8977"/>
              <a:chExt cx="2520" cy="2831"/>
            </a:xfrm>
          </p:grpSpPr>
          <p:sp>
            <p:nvSpPr>
              <p:cNvPr id="46395" name="Freeform 36"/>
              <p:cNvSpPr>
                <a:spLocks noChangeAspect="1"/>
              </p:cNvSpPr>
              <p:nvPr/>
            </p:nvSpPr>
            <p:spPr bwMode="auto">
              <a:xfrm>
                <a:off x="1791" y="10571"/>
                <a:ext cx="208" cy="254"/>
              </a:xfrm>
              <a:custGeom>
                <a:avLst/>
                <a:gdLst>
                  <a:gd name="T0" fmla="*/ 201 w 208"/>
                  <a:gd name="T1" fmla="*/ 50 h 254"/>
                  <a:gd name="T2" fmla="*/ 194 w 208"/>
                  <a:gd name="T3" fmla="*/ 40 h 254"/>
                  <a:gd name="T4" fmla="*/ 185 w 208"/>
                  <a:gd name="T5" fmla="*/ 28 h 254"/>
                  <a:gd name="T6" fmla="*/ 171 w 208"/>
                  <a:gd name="T7" fmla="*/ 19 h 254"/>
                  <a:gd name="T8" fmla="*/ 154 w 208"/>
                  <a:gd name="T9" fmla="*/ 9 h 254"/>
                  <a:gd name="T10" fmla="*/ 140 w 208"/>
                  <a:gd name="T11" fmla="*/ 4 h 254"/>
                  <a:gd name="T12" fmla="*/ 133 w 208"/>
                  <a:gd name="T13" fmla="*/ 2 h 254"/>
                  <a:gd name="T14" fmla="*/ 121 w 208"/>
                  <a:gd name="T15" fmla="*/ 0 h 254"/>
                  <a:gd name="T16" fmla="*/ 109 w 208"/>
                  <a:gd name="T17" fmla="*/ 0 h 254"/>
                  <a:gd name="T18" fmla="*/ 99 w 208"/>
                  <a:gd name="T19" fmla="*/ 0 h 254"/>
                  <a:gd name="T20" fmla="*/ 88 w 208"/>
                  <a:gd name="T21" fmla="*/ 0 h 254"/>
                  <a:gd name="T22" fmla="*/ 76 w 208"/>
                  <a:gd name="T23" fmla="*/ 2 h 254"/>
                  <a:gd name="T24" fmla="*/ 64 w 208"/>
                  <a:gd name="T25" fmla="*/ 7 h 254"/>
                  <a:gd name="T26" fmla="*/ 52 w 208"/>
                  <a:gd name="T27" fmla="*/ 12 h 254"/>
                  <a:gd name="T28" fmla="*/ 43 w 208"/>
                  <a:gd name="T29" fmla="*/ 21 h 254"/>
                  <a:gd name="T30" fmla="*/ 36 w 208"/>
                  <a:gd name="T31" fmla="*/ 28 h 254"/>
                  <a:gd name="T32" fmla="*/ 26 w 208"/>
                  <a:gd name="T33" fmla="*/ 40 h 254"/>
                  <a:gd name="T34" fmla="*/ 19 w 208"/>
                  <a:gd name="T35" fmla="*/ 52 h 254"/>
                  <a:gd name="T36" fmla="*/ 12 w 208"/>
                  <a:gd name="T37" fmla="*/ 66 h 254"/>
                  <a:gd name="T38" fmla="*/ 7 w 208"/>
                  <a:gd name="T39" fmla="*/ 80 h 254"/>
                  <a:gd name="T40" fmla="*/ 2 w 208"/>
                  <a:gd name="T41" fmla="*/ 95 h 254"/>
                  <a:gd name="T42" fmla="*/ 0 w 208"/>
                  <a:gd name="T43" fmla="*/ 111 h 254"/>
                  <a:gd name="T44" fmla="*/ 0 w 208"/>
                  <a:gd name="T45" fmla="*/ 126 h 254"/>
                  <a:gd name="T46" fmla="*/ 0 w 208"/>
                  <a:gd name="T47" fmla="*/ 145 h 254"/>
                  <a:gd name="T48" fmla="*/ 0 w 208"/>
                  <a:gd name="T49" fmla="*/ 159 h 254"/>
                  <a:gd name="T50" fmla="*/ 2 w 208"/>
                  <a:gd name="T51" fmla="*/ 175 h 254"/>
                  <a:gd name="T52" fmla="*/ 7 w 208"/>
                  <a:gd name="T53" fmla="*/ 190 h 254"/>
                  <a:gd name="T54" fmla="*/ 12 w 208"/>
                  <a:gd name="T55" fmla="*/ 204 h 254"/>
                  <a:gd name="T56" fmla="*/ 19 w 208"/>
                  <a:gd name="T57" fmla="*/ 218 h 254"/>
                  <a:gd name="T58" fmla="*/ 28 w 208"/>
                  <a:gd name="T59" fmla="*/ 228 h 254"/>
                  <a:gd name="T60" fmla="*/ 38 w 208"/>
                  <a:gd name="T61" fmla="*/ 235 h 254"/>
                  <a:gd name="T62" fmla="*/ 50 w 208"/>
                  <a:gd name="T63" fmla="*/ 244 h 254"/>
                  <a:gd name="T64" fmla="*/ 59 w 208"/>
                  <a:gd name="T65" fmla="*/ 247 h 254"/>
                  <a:gd name="T66" fmla="*/ 73 w 208"/>
                  <a:gd name="T67" fmla="*/ 251 h 254"/>
                  <a:gd name="T68" fmla="*/ 85 w 208"/>
                  <a:gd name="T69" fmla="*/ 254 h 254"/>
                  <a:gd name="T70" fmla="*/ 99 w 208"/>
                  <a:gd name="T71" fmla="*/ 254 h 254"/>
                  <a:gd name="T72" fmla="*/ 111 w 208"/>
                  <a:gd name="T73" fmla="*/ 251 h 254"/>
                  <a:gd name="T74" fmla="*/ 123 w 208"/>
                  <a:gd name="T75" fmla="*/ 249 h 254"/>
                  <a:gd name="T76" fmla="*/ 135 w 208"/>
                  <a:gd name="T77" fmla="*/ 244 h 254"/>
                  <a:gd name="T78" fmla="*/ 147 w 208"/>
                  <a:gd name="T79" fmla="*/ 240 h 254"/>
                  <a:gd name="T80" fmla="*/ 154 w 208"/>
                  <a:gd name="T81" fmla="*/ 232 h 254"/>
                  <a:gd name="T82" fmla="*/ 166 w 208"/>
                  <a:gd name="T83" fmla="*/ 223 h 254"/>
                  <a:gd name="T84" fmla="*/ 175 w 208"/>
                  <a:gd name="T85" fmla="*/ 211 h 254"/>
                  <a:gd name="T86" fmla="*/ 180 w 208"/>
                  <a:gd name="T87" fmla="*/ 199 h 254"/>
                  <a:gd name="T88" fmla="*/ 185 w 208"/>
                  <a:gd name="T89" fmla="*/ 190 h 254"/>
                  <a:gd name="T90" fmla="*/ 189 w 208"/>
                  <a:gd name="T91" fmla="*/ 180 h 254"/>
                  <a:gd name="T92" fmla="*/ 192 w 208"/>
                  <a:gd name="T93" fmla="*/ 173 h 254"/>
                  <a:gd name="T94" fmla="*/ 197 w 208"/>
                  <a:gd name="T95" fmla="*/ 161 h 254"/>
                  <a:gd name="T96" fmla="*/ 201 w 208"/>
                  <a:gd name="T97" fmla="*/ 152 h 254"/>
                  <a:gd name="T98" fmla="*/ 204 w 208"/>
                  <a:gd name="T99" fmla="*/ 145 h 254"/>
                  <a:gd name="T100" fmla="*/ 206 w 208"/>
                  <a:gd name="T101" fmla="*/ 133 h 254"/>
                  <a:gd name="T102" fmla="*/ 206 w 208"/>
                  <a:gd name="T103" fmla="*/ 123 h 254"/>
                  <a:gd name="T104" fmla="*/ 208 w 208"/>
                  <a:gd name="T105" fmla="*/ 114 h 254"/>
                  <a:gd name="T106" fmla="*/ 208 w 208"/>
                  <a:gd name="T107" fmla="*/ 104 h 254"/>
                  <a:gd name="T108" fmla="*/ 208 w 208"/>
                  <a:gd name="T109" fmla="*/ 92 h 254"/>
                  <a:gd name="T110" fmla="*/ 208 w 208"/>
                  <a:gd name="T111" fmla="*/ 83 h 254"/>
                  <a:gd name="T112" fmla="*/ 206 w 208"/>
                  <a:gd name="T113" fmla="*/ 73 h 254"/>
                  <a:gd name="T114" fmla="*/ 206 w 208"/>
                  <a:gd name="T115" fmla="*/ 61 h 254"/>
                  <a:gd name="T116" fmla="*/ 204 w 208"/>
                  <a:gd name="T117" fmla="*/ 57 h 2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"/>
                  <a:gd name="T178" fmla="*/ 0 h 254"/>
                  <a:gd name="T179" fmla="*/ 208 w 208"/>
                  <a:gd name="T180" fmla="*/ 254 h 2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" h="254">
                    <a:moveTo>
                      <a:pt x="204" y="57"/>
                    </a:moveTo>
                    <a:lnTo>
                      <a:pt x="201" y="50"/>
                    </a:lnTo>
                    <a:lnTo>
                      <a:pt x="197" y="45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85" y="28"/>
                    </a:lnTo>
                    <a:lnTo>
                      <a:pt x="178" y="23"/>
                    </a:lnTo>
                    <a:lnTo>
                      <a:pt x="171" y="19"/>
                    </a:lnTo>
                    <a:lnTo>
                      <a:pt x="163" y="14"/>
                    </a:lnTo>
                    <a:lnTo>
                      <a:pt x="154" y="9"/>
                    </a:lnTo>
                    <a:lnTo>
                      <a:pt x="147" y="7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4" y="7"/>
                    </a:lnTo>
                    <a:lnTo>
                      <a:pt x="59" y="9"/>
                    </a:lnTo>
                    <a:lnTo>
                      <a:pt x="52" y="12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4" y="47"/>
                    </a:lnTo>
                    <a:lnTo>
                      <a:pt x="19" y="52"/>
                    </a:lnTo>
                    <a:lnTo>
                      <a:pt x="14" y="61"/>
                    </a:lnTo>
                    <a:lnTo>
                      <a:pt x="12" y="66"/>
                    </a:lnTo>
                    <a:lnTo>
                      <a:pt x="9" y="76"/>
                    </a:lnTo>
                    <a:lnTo>
                      <a:pt x="7" y="80"/>
                    </a:lnTo>
                    <a:lnTo>
                      <a:pt x="5" y="88"/>
                    </a:lnTo>
                    <a:lnTo>
                      <a:pt x="2" y="95"/>
                    </a:lnTo>
                    <a:lnTo>
                      <a:pt x="2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2" y="166"/>
                    </a:lnTo>
                    <a:lnTo>
                      <a:pt x="2" y="175"/>
                    </a:lnTo>
                    <a:lnTo>
                      <a:pt x="5" y="183"/>
                    </a:lnTo>
                    <a:lnTo>
                      <a:pt x="7" y="190"/>
                    </a:lnTo>
                    <a:lnTo>
                      <a:pt x="9" y="199"/>
                    </a:lnTo>
                    <a:lnTo>
                      <a:pt x="12" y="204"/>
                    </a:lnTo>
                    <a:lnTo>
                      <a:pt x="14" y="211"/>
                    </a:lnTo>
                    <a:lnTo>
                      <a:pt x="19" y="218"/>
                    </a:lnTo>
                    <a:lnTo>
                      <a:pt x="24" y="223"/>
                    </a:lnTo>
                    <a:lnTo>
                      <a:pt x="28" y="228"/>
                    </a:lnTo>
                    <a:lnTo>
                      <a:pt x="33" y="232"/>
                    </a:lnTo>
                    <a:lnTo>
                      <a:pt x="38" y="235"/>
                    </a:lnTo>
                    <a:lnTo>
                      <a:pt x="45" y="242"/>
                    </a:lnTo>
                    <a:lnTo>
                      <a:pt x="50" y="244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9" y="249"/>
                    </a:lnTo>
                    <a:lnTo>
                      <a:pt x="73" y="251"/>
                    </a:lnTo>
                    <a:lnTo>
                      <a:pt x="81" y="254"/>
                    </a:lnTo>
                    <a:lnTo>
                      <a:pt x="85" y="254"/>
                    </a:lnTo>
                    <a:lnTo>
                      <a:pt x="95" y="254"/>
                    </a:lnTo>
                    <a:lnTo>
                      <a:pt x="99" y="254"/>
                    </a:lnTo>
                    <a:lnTo>
                      <a:pt x="107" y="254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23" y="249"/>
                    </a:lnTo>
                    <a:lnTo>
                      <a:pt x="128" y="247"/>
                    </a:lnTo>
                    <a:lnTo>
                      <a:pt x="135" y="244"/>
                    </a:lnTo>
                    <a:lnTo>
                      <a:pt x="142" y="244"/>
                    </a:lnTo>
                    <a:lnTo>
                      <a:pt x="147" y="240"/>
                    </a:lnTo>
                    <a:lnTo>
                      <a:pt x="152" y="237"/>
                    </a:lnTo>
                    <a:lnTo>
                      <a:pt x="154" y="232"/>
                    </a:lnTo>
                    <a:lnTo>
                      <a:pt x="161" y="230"/>
                    </a:lnTo>
                    <a:lnTo>
                      <a:pt x="166" y="223"/>
                    </a:lnTo>
                    <a:lnTo>
                      <a:pt x="175" y="216"/>
                    </a:lnTo>
                    <a:lnTo>
                      <a:pt x="175" y="211"/>
                    </a:lnTo>
                    <a:lnTo>
                      <a:pt x="178" y="204"/>
                    </a:lnTo>
                    <a:lnTo>
                      <a:pt x="180" y="199"/>
                    </a:lnTo>
                    <a:lnTo>
                      <a:pt x="182" y="194"/>
                    </a:lnTo>
                    <a:lnTo>
                      <a:pt x="185" y="190"/>
                    </a:lnTo>
                    <a:lnTo>
                      <a:pt x="187" y="185"/>
                    </a:lnTo>
                    <a:lnTo>
                      <a:pt x="189" y="180"/>
                    </a:lnTo>
                    <a:lnTo>
                      <a:pt x="192" y="178"/>
                    </a:lnTo>
                    <a:lnTo>
                      <a:pt x="192" y="173"/>
                    </a:lnTo>
                    <a:lnTo>
                      <a:pt x="194" y="166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201" y="152"/>
                    </a:lnTo>
                    <a:lnTo>
                      <a:pt x="201" y="149"/>
                    </a:lnTo>
                    <a:lnTo>
                      <a:pt x="204" y="145"/>
                    </a:lnTo>
                    <a:lnTo>
                      <a:pt x="206" y="137"/>
                    </a:lnTo>
                    <a:lnTo>
                      <a:pt x="206" y="133"/>
                    </a:lnTo>
                    <a:lnTo>
                      <a:pt x="206" y="128"/>
                    </a:lnTo>
                    <a:lnTo>
                      <a:pt x="206" y="123"/>
                    </a:lnTo>
                    <a:lnTo>
                      <a:pt x="208" y="118"/>
                    </a:lnTo>
                    <a:lnTo>
                      <a:pt x="208" y="114"/>
                    </a:lnTo>
                    <a:lnTo>
                      <a:pt x="208" y="109"/>
                    </a:lnTo>
                    <a:lnTo>
                      <a:pt x="208" y="104"/>
                    </a:lnTo>
                    <a:lnTo>
                      <a:pt x="208" y="97"/>
                    </a:lnTo>
                    <a:lnTo>
                      <a:pt x="208" y="92"/>
                    </a:lnTo>
                    <a:lnTo>
                      <a:pt x="208" y="88"/>
                    </a:lnTo>
                    <a:lnTo>
                      <a:pt x="208" y="83"/>
                    </a:lnTo>
                    <a:lnTo>
                      <a:pt x="208" y="78"/>
                    </a:lnTo>
                    <a:lnTo>
                      <a:pt x="206" y="73"/>
                    </a:lnTo>
                    <a:lnTo>
                      <a:pt x="206" y="66"/>
                    </a:lnTo>
                    <a:lnTo>
                      <a:pt x="206" y="61"/>
                    </a:lnTo>
                    <a:lnTo>
                      <a:pt x="204" y="5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96" name="Freeform 37"/>
              <p:cNvSpPr>
                <a:spLocks noChangeAspect="1"/>
              </p:cNvSpPr>
              <p:nvPr/>
            </p:nvSpPr>
            <p:spPr bwMode="auto">
              <a:xfrm>
                <a:off x="2134" y="10697"/>
                <a:ext cx="183" cy="218"/>
              </a:xfrm>
              <a:custGeom>
                <a:avLst/>
                <a:gdLst>
                  <a:gd name="T0" fmla="*/ 5 w 183"/>
                  <a:gd name="T1" fmla="*/ 68 h 218"/>
                  <a:gd name="T2" fmla="*/ 10 w 183"/>
                  <a:gd name="T3" fmla="*/ 57 h 218"/>
                  <a:gd name="T4" fmla="*/ 15 w 183"/>
                  <a:gd name="T5" fmla="*/ 45 h 218"/>
                  <a:gd name="T6" fmla="*/ 29 w 183"/>
                  <a:gd name="T7" fmla="*/ 30 h 218"/>
                  <a:gd name="T8" fmla="*/ 43 w 183"/>
                  <a:gd name="T9" fmla="*/ 19 h 218"/>
                  <a:gd name="T10" fmla="*/ 55 w 183"/>
                  <a:gd name="T11" fmla="*/ 9 h 218"/>
                  <a:gd name="T12" fmla="*/ 64 w 183"/>
                  <a:gd name="T13" fmla="*/ 7 h 218"/>
                  <a:gd name="T14" fmla="*/ 74 w 183"/>
                  <a:gd name="T15" fmla="*/ 2 h 218"/>
                  <a:gd name="T16" fmla="*/ 86 w 183"/>
                  <a:gd name="T17" fmla="*/ 0 h 218"/>
                  <a:gd name="T18" fmla="*/ 98 w 183"/>
                  <a:gd name="T19" fmla="*/ 0 h 218"/>
                  <a:gd name="T20" fmla="*/ 109 w 183"/>
                  <a:gd name="T21" fmla="*/ 0 h 218"/>
                  <a:gd name="T22" fmla="*/ 124 w 183"/>
                  <a:gd name="T23" fmla="*/ 4 h 218"/>
                  <a:gd name="T24" fmla="*/ 135 w 183"/>
                  <a:gd name="T25" fmla="*/ 7 h 218"/>
                  <a:gd name="T26" fmla="*/ 145 w 183"/>
                  <a:gd name="T27" fmla="*/ 11 h 218"/>
                  <a:gd name="T28" fmla="*/ 154 w 183"/>
                  <a:gd name="T29" fmla="*/ 19 h 218"/>
                  <a:gd name="T30" fmla="*/ 166 w 183"/>
                  <a:gd name="T31" fmla="*/ 30 h 218"/>
                  <a:gd name="T32" fmla="*/ 176 w 183"/>
                  <a:gd name="T33" fmla="*/ 47 h 218"/>
                  <a:gd name="T34" fmla="*/ 178 w 183"/>
                  <a:gd name="T35" fmla="*/ 57 h 218"/>
                  <a:gd name="T36" fmla="*/ 180 w 183"/>
                  <a:gd name="T37" fmla="*/ 68 h 218"/>
                  <a:gd name="T38" fmla="*/ 183 w 183"/>
                  <a:gd name="T39" fmla="*/ 80 h 218"/>
                  <a:gd name="T40" fmla="*/ 183 w 183"/>
                  <a:gd name="T41" fmla="*/ 92 h 218"/>
                  <a:gd name="T42" fmla="*/ 180 w 183"/>
                  <a:gd name="T43" fmla="*/ 106 h 218"/>
                  <a:gd name="T44" fmla="*/ 180 w 183"/>
                  <a:gd name="T45" fmla="*/ 121 h 218"/>
                  <a:gd name="T46" fmla="*/ 176 w 183"/>
                  <a:gd name="T47" fmla="*/ 133 h 218"/>
                  <a:gd name="T48" fmla="*/ 171 w 183"/>
                  <a:gd name="T49" fmla="*/ 147 h 218"/>
                  <a:gd name="T50" fmla="*/ 166 w 183"/>
                  <a:gd name="T51" fmla="*/ 163 h 218"/>
                  <a:gd name="T52" fmla="*/ 161 w 183"/>
                  <a:gd name="T53" fmla="*/ 175 h 218"/>
                  <a:gd name="T54" fmla="*/ 152 w 183"/>
                  <a:gd name="T55" fmla="*/ 187 h 218"/>
                  <a:gd name="T56" fmla="*/ 143 w 183"/>
                  <a:gd name="T57" fmla="*/ 199 h 218"/>
                  <a:gd name="T58" fmla="*/ 128 w 183"/>
                  <a:gd name="T59" fmla="*/ 206 h 218"/>
                  <a:gd name="T60" fmla="*/ 114 w 183"/>
                  <a:gd name="T61" fmla="*/ 213 h 218"/>
                  <a:gd name="T62" fmla="*/ 100 w 183"/>
                  <a:gd name="T63" fmla="*/ 218 h 218"/>
                  <a:gd name="T64" fmla="*/ 86 w 183"/>
                  <a:gd name="T65" fmla="*/ 218 h 218"/>
                  <a:gd name="T66" fmla="*/ 71 w 183"/>
                  <a:gd name="T67" fmla="*/ 218 h 218"/>
                  <a:gd name="T68" fmla="*/ 57 w 183"/>
                  <a:gd name="T69" fmla="*/ 213 h 218"/>
                  <a:gd name="T70" fmla="*/ 41 w 183"/>
                  <a:gd name="T71" fmla="*/ 206 h 218"/>
                  <a:gd name="T72" fmla="*/ 29 w 183"/>
                  <a:gd name="T73" fmla="*/ 197 h 218"/>
                  <a:gd name="T74" fmla="*/ 19 w 183"/>
                  <a:gd name="T75" fmla="*/ 182 h 218"/>
                  <a:gd name="T76" fmla="*/ 12 w 183"/>
                  <a:gd name="T77" fmla="*/ 171 h 218"/>
                  <a:gd name="T78" fmla="*/ 8 w 183"/>
                  <a:gd name="T79" fmla="*/ 161 h 218"/>
                  <a:gd name="T80" fmla="*/ 3 w 183"/>
                  <a:gd name="T81" fmla="*/ 149 h 218"/>
                  <a:gd name="T82" fmla="*/ 3 w 183"/>
                  <a:gd name="T83" fmla="*/ 137 h 218"/>
                  <a:gd name="T84" fmla="*/ 0 w 183"/>
                  <a:gd name="T85" fmla="*/ 128 h 218"/>
                  <a:gd name="T86" fmla="*/ 0 w 183"/>
                  <a:gd name="T87" fmla="*/ 114 h 218"/>
                  <a:gd name="T88" fmla="*/ 0 w 183"/>
                  <a:gd name="T89" fmla="*/ 99 h 218"/>
                  <a:gd name="T90" fmla="*/ 3 w 183"/>
                  <a:gd name="T91" fmla="*/ 83 h 218"/>
                  <a:gd name="T92" fmla="*/ 5 w 183"/>
                  <a:gd name="T93" fmla="*/ 76 h 2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18"/>
                  <a:gd name="T143" fmla="*/ 183 w 183"/>
                  <a:gd name="T144" fmla="*/ 218 h 2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18">
                    <a:moveTo>
                      <a:pt x="5" y="76"/>
                    </a:moveTo>
                    <a:lnTo>
                      <a:pt x="5" y="68"/>
                    </a:lnTo>
                    <a:lnTo>
                      <a:pt x="5" y="64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22" y="38"/>
                    </a:lnTo>
                    <a:lnTo>
                      <a:pt x="29" y="30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3" y="11"/>
                    </a:lnTo>
                    <a:lnTo>
                      <a:pt x="55" y="9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4" y="4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5" y="11"/>
                    </a:lnTo>
                    <a:lnTo>
                      <a:pt x="150" y="16"/>
                    </a:lnTo>
                    <a:lnTo>
                      <a:pt x="154" y="19"/>
                    </a:lnTo>
                    <a:lnTo>
                      <a:pt x="159" y="23"/>
                    </a:lnTo>
                    <a:lnTo>
                      <a:pt x="166" y="30"/>
                    </a:lnTo>
                    <a:lnTo>
                      <a:pt x="171" y="40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78" y="57"/>
                    </a:lnTo>
                    <a:lnTo>
                      <a:pt x="180" y="64"/>
                    </a:lnTo>
                    <a:lnTo>
                      <a:pt x="180" y="68"/>
                    </a:lnTo>
                    <a:lnTo>
                      <a:pt x="183" y="73"/>
                    </a:lnTo>
                    <a:lnTo>
                      <a:pt x="183" y="80"/>
                    </a:lnTo>
                    <a:lnTo>
                      <a:pt x="183" y="87"/>
                    </a:lnTo>
                    <a:lnTo>
                      <a:pt x="183" y="92"/>
                    </a:lnTo>
                    <a:lnTo>
                      <a:pt x="183" y="99"/>
                    </a:lnTo>
                    <a:lnTo>
                      <a:pt x="180" y="106"/>
                    </a:lnTo>
                    <a:lnTo>
                      <a:pt x="180" y="114"/>
                    </a:lnTo>
                    <a:lnTo>
                      <a:pt x="180" y="121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42"/>
                    </a:lnTo>
                    <a:lnTo>
                      <a:pt x="171" y="147"/>
                    </a:lnTo>
                    <a:lnTo>
                      <a:pt x="169" y="156"/>
                    </a:lnTo>
                    <a:lnTo>
                      <a:pt x="166" y="163"/>
                    </a:lnTo>
                    <a:lnTo>
                      <a:pt x="166" y="171"/>
                    </a:lnTo>
                    <a:lnTo>
                      <a:pt x="161" y="175"/>
                    </a:lnTo>
                    <a:lnTo>
                      <a:pt x="157" y="182"/>
                    </a:lnTo>
                    <a:lnTo>
                      <a:pt x="152" y="187"/>
                    </a:lnTo>
                    <a:lnTo>
                      <a:pt x="147" y="194"/>
                    </a:lnTo>
                    <a:lnTo>
                      <a:pt x="143" y="199"/>
                    </a:lnTo>
                    <a:lnTo>
                      <a:pt x="135" y="204"/>
                    </a:lnTo>
                    <a:lnTo>
                      <a:pt x="128" y="206"/>
                    </a:lnTo>
                    <a:lnTo>
                      <a:pt x="124" y="211"/>
                    </a:lnTo>
                    <a:lnTo>
                      <a:pt x="114" y="213"/>
                    </a:lnTo>
                    <a:lnTo>
                      <a:pt x="109" y="216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86" y="218"/>
                    </a:lnTo>
                    <a:lnTo>
                      <a:pt x="79" y="218"/>
                    </a:lnTo>
                    <a:lnTo>
                      <a:pt x="71" y="218"/>
                    </a:lnTo>
                    <a:lnTo>
                      <a:pt x="64" y="218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1" y="206"/>
                    </a:lnTo>
                    <a:lnTo>
                      <a:pt x="36" y="204"/>
                    </a:lnTo>
                    <a:lnTo>
                      <a:pt x="29" y="197"/>
                    </a:lnTo>
                    <a:lnTo>
                      <a:pt x="24" y="190"/>
                    </a:lnTo>
                    <a:lnTo>
                      <a:pt x="19" y="182"/>
                    </a:lnTo>
                    <a:lnTo>
                      <a:pt x="15" y="175"/>
                    </a:lnTo>
                    <a:lnTo>
                      <a:pt x="12" y="171"/>
                    </a:lnTo>
                    <a:lnTo>
                      <a:pt x="10" y="166"/>
                    </a:lnTo>
                    <a:lnTo>
                      <a:pt x="8" y="161"/>
                    </a:lnTo>
                    <a:lnTo>
                      <a:pt x="5" y="156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97" name="Freeform 38"/>
              <p:cNvSpPr>
                <a:spLocks noChangeAspect="1"/>
              </p:cNvSpPr>
              <p:nvPr/>
            </p:nvSpPr>
            <p:spPr bwMode="auto">
              <a:xfrm>
                <a:off x="2509" y="10492"/>
                <a:ext cx="194" cy="1238"/>
              </a:xfrm>
              <a:custGeom>
                <a:avLst/>
                <a:gdLst>
                  <a:gd name="T0" fmla="*/ 0 w 194"/>
                  <a:gd name="T1" fmla="*/ 10 h 1238"/>
                  <a:gd name="T2" fmla="*/ 4 w 194"/>
                  <a:gd name="T3" fmla="*/ 22 h 1238"/>
                  <a:gd name="T4" fmla="*/ 11 w 194"/>
                  <a:gd name="T5" fmla="*/ 41 h 1238"/>
                  <a:gd name="T6" fmla="*/ 21 w 194"/>
                  <a:gd name="T7" fmla="*/ 64 h 1238"/>
                  <a:gd name="T8" fmla="*/ 28 w 194"/>
                  <a:gd name="T9" fmla="*/ 98 h 1238"/>
                  <a:gd name="T10" fmla="*/ 38 w 194"/>
                  <a:gd name="T11" fmla="*/ 133 h 1238"/>
                  <a:gd name="T12" fmla="*/ 52 w 194"/>
                  <a:gd name="T13" fmla="*/ 176 h 1238"/>
                  <a:gd name="T14" fmla="*/ 61 w 194"/>
                  <a:gd name="T15" fmla="*/ 224 h 1238"/>
                  <a:gd name="T16" fmla="*/ 73 w 194"/>
                  <a:gd name="T17" fmla="*/ 276 h 1238"/>
                  <a:gd name="T18" fmla="*/ 83 w 194"/>
                  <a:gd name="T19" fmla="*/ 335 h 1238"/>
                  <a:gd name="T20" fmla="*/ 94 w 194"/>
                  <a:gd name="T21" fmla="*/ 397 h 1238"/>
                  <a:gd name="T22" fmla="*/ 104 w 194"/>
                  <a:gd name="T23" fmla="*/ 463 h 1238"/>
                  <a:gd name="T24" fmla="*/ 111 w 194"/>
                  <a:gd name="T25" fmla="*/ 535 h 1238"/>
                  <a:gd name="T26" fmla="*/ 116 w 194"/>
                  <a:gd name="T27" fmla="*/ 608 h 1238"/>
                  <a:gd name="T28" fmla="*/ 120 w 194"/>
                  <a:gd name="T29" fmla="*/ 687 h 1238"/>
                  <a:gd name="T30" fmla="*/ 120 w 194"/>
                  <a:gd name="T31" fmla="*/ 770 h 1238"/>
                  <a:gd name="T32" fmla="*/ 120 w 194"/>
                  <a:gd name="T33" fmla="*/ 855 h 1238"/>
                  <a:gd name="T34" fmla="*/ 116 w 194"/>
                  <a:gd name="T35" fmla="*/ 943 h 1238"/>
                  <a:gd name="T36" fmla="*/ 109 w 194"/>
                  <a:gd name="T37" fmla="*/ 1033 h 1238"/>
                  <a:gd name="T38" fmla="*/ 97 w 194"/>
                  <a:gd name="T39" fmla="*/ 1128 h 1238"/>
                  <a:gd name="T40" fmla="*/ 83 w 194"/>
                  <a:gd name="T41" fmla="*/ 1226 h 1238"/>
                  <a:gd name="T42" fmla="*/ 97 w 194"/>
                  <a:gd name="T43" fmla="*/ 1233 h 1238"/>
                  <a:gd name="T44" fmla="*/ 118 w 194"/>
                  <a:gd name="T45" fmla="*/ 1238 h 1238"/>
                  <a:gd name="T46" fmla="*/ 137 w 194"/>
                  <a:gd name="T47" fmla="*/ 1238 h 1238"/>
                  <a:gd name="T48" fmla="*/ 154 w 194"/>
                  <a:gd name="T49" fmla="*/ 1226 h 1238"/>
                  <a:gd name="T50" fmla="*/ 163 w 194"/>
                  <a:gd name="T51" fmla="*/ 1207 h 1238"/>
                  <a:gd name="T52" fmla="*/ 163 w 194"/>
                  <a:gd name="T53" fmla="*/ 1193 h 1238"/>
                  <a:gd name="T54" fmla="*/ 165 w 194"/>
                  <a:gd name="T55" fmla="*/ 1166 h 1238"/>
                  <a:gd name="T56" fmla="*/ 170 w 194"/>
                  <a:gd name="T57" fmla="*/ 1136 h 1238"/>
                  <a:gd name="T58" fmla="*/ 175 w 194"/>
                  <a:gd name="T59" fmla="*/ 1095 h 1238"/>
                  <a:gd name="T60" fmla="*/ 180 w 194"/>
                  <a:gd name="T61" fmla="*/ 1050 h 1238"/>
                  <a:gd name="T62" fmla="*/ 182 w 194"/>
                  <a:gd name="T63" fmla="*/ 998 h 1238"/>
                  <a:gd name="T64" fmla="*/ 187 w 194"/>
                  <a:gd name="T65" fmla="*/ 941 h 1238"/>
                  <a:gd name="T66" fmla="*/ 189 w 194"/>
                  <a:gd name="T67" fmla="*/ 879 h 1238"/>
                  <a:gd name="T68" fmla="*/ 191 w 194"/>
                  <a:gd name="T69" fmla="*/ 815 h 1238"/>
                  <a:gd name="T70" fmla="*/ 191 w 194"/>
                  <a:gd name="T71" fmla="*/ 746 h 1238"/>
                  <a:gd name="T72" fmla="*/ 191 w 194"/>
                  <a:gd name="T73" fmla="*/ 677 h 1238"/>
                  <a:gd name="T74" fmla="*/ 189 w 194"/>
                  <a:gd name="T75" fmla="*/ 604 h 1238"/>
                  <a:gd name="T76" fmla="*/ 187 w 194"/>
                  <a:gd name="T77" fmla="*/ 530 h 1238"/>
                  <a:gd name="T78" fmla="*/ 180 w 194"/>
                  <a:gd name="T79" fmla="*/ 456 h 1238"/>
                  <a:gd name="T80" fmla="*/ 173 w 194"/>
                  <a:gd name="T81" fmla="*/ 383 h 1238"/>
                  <a:gd name="T82" fmla="*/ 163 w 194"/>
                  <a:gd name="T83" fmla="*/ 314 h 1238"/>
                  <a:gd name="T84" fmla="*/ 149 w 194"/>
                  <a:gd name="T85" fmla="*/ 243 h 1238"/>
                  <a:gd name="T86" fmla="*/ 135 w 194"/>
                  <a:gd name="T87" fmla="*/ 176 h 1238"/>
                  <a:gd name="T88" fmla="*/ 113 w 194"/>
                  <a:gd name="T89" fmla="*/ 114 h 1238"/>
                  <a:gd name="T90" fmla="*/ 92 w 194"/>
                  <a:gd name="T91" fmla="*/ 53 h 1238"/>
                  <a:gd name="T92" fmla="*/ 66 w 194"/>
                  <a:gd name="T93" fmla="*/ 0 h 12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1238"/>
                  <a:gd name="T143" fmla="*/ 194 w 194"/>
                  <a:gd name="T144" fmla="*/ 1238 h 12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1238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9" y="34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3" y="76"/>
                    </a:lnTo>
                    <a:lnTo>
                      <a:pt x="26" y="86"/>
                    </a:lnTo>
                    <a:lnTo>
                      <a:pt x="28" y="98"/>
                    </a:lnTo>
                    <a:lnTo>
                      <a:pt x="30" y="107"/>
                    </a:lnTo>
                    <a:lnTo>
                      <a:pt x="35" y="121"/>
                    </a:lnTo>
                    <a:lnTo>
                      <a:pt x="38" y="133"/>
                    </a:lnTo>
                    <a:lnTo>
                      <a:pt x="42" y="148"/>
                    </a:lnTo>
                    <a:lnTo>
                      <a:pt x="45" y="159"/>
                    </a:lnTo>
                    <a:lnTo>
                      <a:pt x="52" y="176"/>
                    </a:lnTo>
                    <a:lnTo>
                      <a:pt x="54" y="190"/>
                    </a:lnTo>
                    <a:lnTo>
                      <a:pt x="56" y="207"/>
                    </a:lnTo>
                    <a:lnTo>
                      <a:pt x="61" y="224"/>
                    </a:lnTo>
                    <a:lnTo>
                      <a:pt x="66" y="240"/>
                    </a:lnTo>
                    <a:lnTo>
                      <a:pt x="68" y="259"/>
                    </a:lnTo>
                    <a:lnTo>
                      <a:pt x="73" y="276"/>
                    </a:lnTo>
                    <a:lnTo>
                      <a:pt x="75" y="295"/>
                    </a:lnTo>
                    <a:lnTo>
                      <a:pt x="80" y="314"/>
                    </a:lnTo>
                    <a:lnTo>
                      <a:pt x="83" y="335"/>
                    </a:lnTo>
                    <a:lnTo>
                      <a:pt x="90" y="354"/>
                    </a:lnTo>
                    <a:lnTo>
                      <a:pt x="92" y="376"/>
                    </a:lnTo>
                    <a:lnTo>
                      <a:pt x="94" y="397"/>
                    </a:lnTo>
                    <a:lnTo>
                      <a:pt x="97" y="418"/>
                    </a:lnTo>
                    <a:lnTo>
                      <a:pt x="99" y="442"/>
                    </a:lnTo>
                    <a:lnTo>
                      <a:pt x="104" y="463"/>
                    </a:lnTo>
                    <a:lnTo>
                      <a:pt x="106" y="487"/>
                    </a:lnTo>
                    <a:lnTo>
                      <a:pt x="109" y="509"/>
                    </a:lnTo>
                    <a:lnTo>
                      <a:pt x="111" y="535"/>
                    </a:lnTo>
                    <a:lnTo>
                      <a:pt x="113" y="558"/>
                    </a:lnTo>
                    <a:lnTo>
                      <a:pt x="113" y="582"/>
                    </a:lnTo>
                    <a:lnTo>
                      <a:pt x="116" y="608"/>
                    </a:lnTo>
                    <a:lnTo>
                      <a:pt x="118" y="634"/>
                    </a:lnTo>
                    <a:lnTo>
                      <a:pt x="118" y="661"/>
                    </a:lnTo>
                    <a:lnTo>
                      <a:pt x="120" y="687"/>
                    </a:lnTo>
                    <a:lnTo>
                      <a:pt x="120" y="713"/>
                    </a:lnTo>
                    <a:lnTo>
                      <a:pt x="123" y="741"/>
                    </a:lnTo>
                    <a:lnTo>
                      <a:pt x="120" y="770"/>
                    </a:lnTo>
                    <a:lnTo>
                      <a:pt x="120" y="798"/>
                    </a:lnTo>
                    <a:lnTo>
                      <a:pt x="120" y="824"/>
                    </a:lnTo>
                    <a:lnTo>
                      <a:pt x="120" y="855"/>
                    </a:lnTo>
                    <a:lnTo>
                      <a:pt x="120" y="884"/>
                    </a:lnTo>
                    <a:lnTo>
                      <a:pt x="118" y="915"/>
                    </a:lnTo>
                    <a:lnTo>
                      <a:pt x="116" y="943"/>
                    </a:lnTo>
                    <a:lnTo>
                      <a:pt x="116" y="974"/>
                    </a:lnTo>
                    <a:lnTo>
                      <a:pt x="111" y="1003"/>
                    </a:lnTo>
                    <a:lnTo>
                      <a:pt x="109" y="1033"/>
                    </a:lnTo>
                    <a:lnTo>
                      <a:pt x="106" y="1067"/>
                    </a:lnTo>
                    <a:lnTo>
                      <a:pt x="101" y="1098"/>
                    </a:lnTo>
                    <a:lnTo>
                      <a:pt x="97" y="1128"/>
                    </a:lnTo>
                    <a:lnTo>
                      <a:pt x="92" y="1162"/>
                    </a:lnTo>
                    <a:lnTo>
                      <a:pt x="90" y="1193"/>
                    </a:lnTo>
                    <a:lnTo>
                      <a:pt x="83" y="1226"/>
                    </a:lnTo>
                    <a:lnTo>
                      <a:pt x="85" y="1226"/>
                    </a:lnTo>
                    <a:lnTo>
                      <a:pt x="92" y="1231"/>
                    </a:lnTo>
                    <a:lnTo>
                      <a:pt x="97" y="1233"/>
                    </a:lnTo>
                    <a:lnTo>
                      <a:pt x="104" y="1235"/>
                    </a:lnTo>
                    <a:lnTo>
                      <a:pt x="111" y="1238"/>
                    </a:lnTo>
                    <a:lnTo>
                      <a:pt x="118" y="1238"/>
                    </a:lnTo>
                    <a:lnTo>
                      <a:pt x="125" y="1238"/>
                    </a:lnTo>
                    <a:lnTo>
                      <a:pt x="132" y="1238"/>
                    </a:lnTo>
                    <a:lnTo>
                      <a:pt x="137" y="1238"/>
                    </a:lnTo>
                    <a:lnTo>
                      <a:pt x="144" y="1235"/>
                    </a:lnTo>
                    <a:lnTo>
                      <a:pt x="149" y="1231"/>
                    </a:lnTo>
                    <a:lnTo>
                      <a:pt x="154" y="1226"/>
                    </a:lnTo>
                    <a:lnTo>
                      <a:pt x="158" y="1219"/>
                    </a:lnTo>
                    <a:lnTo>
                      <a:pt x="163" y="1209"/>
                    </a:lnTo>
                    <a:lnTo>
                      <a:pt x="163" y="1207"/>
                    </a:lnTo>
                    <a:lnTo>
                      <a:pt x="163" y="1202"/>
                    </a:lnTo>
                    <a:lnTo>
                      <a:pt x="163" y="1197"/>
                    </a:lnTo>
                    <a:lnTo>
                      <a:pt x="163" y="1193"/>
                    </a:lnTo>
                    <a:lnTo>
                      <a:pt x="163" y="1183"/>
                    </a:lnTo>
                    <a:lnTo>
                      <a:pt x="165" y="1176"/>
                    </a:lnTo>
                    <a:lnTo>
                      <a:pt x="165" y="1166"/>
                    </a:lnTo>
                    <a:lnTo>
                      <a:pt x="168" y="1157"/>
                    </a:lnTo>
                    <a:lnTo>
                      <a:pt x="168" y="1147"/>
                    </a:lnTo>
                    <a:lnTo>
                      <a:pt x="170" y="1136"/>
                    </a:lnTo>
                    <a:lnTo>
                      <a:pt x="173" y="1121"/>
                    </a:lnTo>
                    <a:lnTo>
                      <a:pt x="173" y="1109"/>
                    </a:lnTo>
                    <a:lnTo>
                      <a:pt x="175" y="1095"/>
                    </a:lnTo>
                    <a:lnTo>
                      <a:pt x="175" y="1081"/>
                    </a:lnTo>
                    <a:lnTo>
                      <a:pt x="177" y="1067"/>
                    </a:lnTo>
                    <a:lnTo>
                      <a:pt x="180" y="1050"/>
                    </a:lnTo>
                    <a:lnTo>
                      <a:pt x="180" y="1033"/>
                    </a:lnTo>
                    <a:lnTo>
                      <a:pt x="180" y="1017"/>
                    </a:lnTo>
                    <a:lnTo>
                      <a:pt x="182" y="998"/>
                    </a:lnTo>
                    <a:lnTo>
                      <a:pt x="182" y="979"/>
                    </a:lnTo>
                    <a:lnTo>
                      <a:pt x="184" y="960"/>
                    </a:lnTo>
                    <a:lnTo>
                      <a:pt x="187" y="941"/>
                    </a:lnTo>
                    <a:lnTo>
                      <a:pt x="187" y="919"/>
                    </a:lnTo>
                    <a:lnTo>
                      <a:pt x="189" y="900"/>
                    </a:lnTo>
                    <a:lnTo>
                      <a:pt x="189" y="879"/>
                    </a:lnTo>
                    <a:lnTo>
                      <a:pt x="189" y="858"/>
                    </a:lnTo>
                    <a:lnTo>
                      <a:pt x="191" y="836"/>
                    </a:lnTo>
                    <a:lnTo>
                      <a:pt x="191" y="815"/>
                    </a:lnTo>
                    <a:lnTo>
                      <a:pt x="191" y="791"/>
                    </a:lnTo>
                    <a:lnTo>
                      <a:pt x="191" y="770"/>
                    </a:lnTo>
                    <a:lnTo>
                      <a:pt x="191" y="746"/>
                    </a:lnTo>
                    <a:lnTo>
                      <a:pt x="194" y="725"/>
                    </a:lnTo>
                    <a:lnTo>
                      <a:pt x="191" y="699"/>
                    </a:lnTo>
                    <a:lnTo>
                      <a:pt x="191" y="677"/>
                    </a:lnTo>
                    <a:lnTo>
                      <a:pt x="191" y="651"/>
                    </a:lnTo>
                    <a:lnTo>
                      <a:pt x="191" y="627"/>
                    </a:lnTo>
                    <a:lnTo>
                      <a:pt x="189" y="604"/>
                    </a:lnTo>
                    <a:lnTo>
                      <a:pt x="189" y="577"/>
                    </a:lnTo>
                    <a:lnTo>
                      <a:pt x="189" y="556"/>
                    </a:lnTo>
                    <a:lnTo>
                      <a:pt x="187" y="530"/>
                    </a:lnTo>
                    <a:lnTo>
                      <a:pt x="184" y="506"/>
                    </a:lnTo>
                    <a:lnTo>
                      <a:pt x="182" y="482"/>
                    </a:lnTo>
                    <a:lnTo>
                      <a:pt x="180" y="456"/>
                    </a:lnTo>
                    <a:lnTo>
                      <a:pt x="180" y="433"/>
                    </a:lnTo>
                    <a:lnTo>
                      <a:pt x="175" y="409"/>
                    </a:lnTo>
                    <a:lnTo>
                      <a:pt x="173" y="383"/>
                    </a:lnTo>
                    <a:lnTo>
                      <a:pt x="168" y="361"/>
                    </a:lnTo>
                    <a:lnTo>
                      <a:pt x="165" y="338"/>
                    </a:lnTo>
                    <a:lnTo>
                      <a:pt x="163" y="314"/>
                    </a:lnTo>
                    <a:lnTo>
                      <a:pt x="158" y="290"/>
                    </a:lnTo>
                    <a:lnTo>
                      <a:pt x="154" y="266"/>
                    </a:lnTo>
                    <a:lnTo>
                      <a:pt x="149" y="243"/>
                    </a:lnTo>
                    <a:lnTo>
                      <a:pt x="144" y="221"/>
                    </a:lnTo>
                    <a:lnTo>
                      <a:pt x="139" y="197"/>
                    </a:lnTo>
                    <a:lnTo>
                      <a:pt x="135" y="176"/>
                    </a:lnTo>
                    <a:lnTo>
                      <a:pt x="128" y="155"/>
                    </a:lnTo>
                    <a:lnTo>
                      <a:pt x="120" y="133"/>
                    </a:lnTo>
                    <a:lnTo>
                      <a:pt x="113" y="114"/>
                    </a:lnTo>
                    <a:lnTo>
                      <a:pt x="106" y="93"/>
                    </a:lnTo>
                    <a:lnTo>
                      <a:pt x="99" y="74"/>
                    </a:lnTo>
                    <a:lnTo>
                      <a:pt x="92" y="53"/>
                    </a:lnTo>
                    <a:lnTo>
                      <a:pt x="83" y="36"/>
                    </a:lnTo>
                    <a:lnTo>
                      <a:pt x="75" y="17"/>
                    </a:lnTo>
                    <a:lnTo>
                      <a:pt x="6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98" name="Freeform 39"/>
              <p:cNvSpPr>
                <a:spLocks noChangeAspect="1"/>
              </p:cNvSpPr>
              <p:nvPr/>
            </p:nvSpPr>
            <p:spPr bwMode="auto">
              <a:xfrm>
                <a:off x="2802" y="10476"/>
                <a:ext cx="289" cy="1194"/>
              </a:xfrm>
              <a:custGeom>
                <a:avLst/>
                <a:gdLst>
                  <a:gd name="T0" fmla="*/ 5 w 289"/>
                  <a:gd name="T1" fmla="*/ 21 h 1194"/>
                  <a:gd name="T2" fmla="*/ 15 w 289"/>
                  <a:gd name="T3" fmla="*/ 33 h 1194"/>
                  <a:gd name="T4" fmla="*/ 22 w 289"/>
                  <a:gd name="T5" fmla="*/ 40 h 1194"/>
                  <a:gd name="T6" fmla="*/ 31 w 289"/>
                  <a:gd name="T7" fmla="*/ 52 h 1194"/>
                  <a:gd name="T8" fmla="*/ 41 w 289"/>
                  <a:gd name="T9" fmla="*/ 64 h 1194"/>
                  <a:gd name="T10" fmla="*/ 50 w 289"/>
                  <a:gd name="T11" fmla="*/ 80 h 1194"/>
                  <a:gd name="T12" fmla="*/ 62 w 289"/>
                  <a:gd name="T13" fmla="*/ 99 h 1194"/>
                  <a:gd name="T14" fmla="*/ 74 w 289"/>
                  <a:gd name="T15" fmla="*/ 118 h 1194"/>
                  <a:gd name="T16" fmla="*/ 88 w 289"/>
                  <a:gd name="T17" fmla="*/ 140 h 1194"/>
                  <a:gd name="T18" fmla="*/ 100 w 289"/>
                  <a:gd name="T19" fmla="*/ 166 h 1194"/>
                  <a:gd name="T20" fmla="*/ 114 w 289"/>
                  <a:gd name="T21" fmla="*/ 192 h 1194"/>
                  <a:gd name="T22" fmla="*/ 126 w 289"/>
                  <a:gd name="T23" fmla="*/ 221 h 1194"/>
                  <a:gd name="T24" fmla="*/ 138 w 289"/>
                  <a:gd name="T25" fmla="*/ 254 h 1194"/>
                  <a:gd name="T26" fmla="*/ 152 w 289"/>
                  <a:gd name="T27" fmla="*/ 287 h 1194"/>
                  <a:gd name="T28" fmla="*/ 164 w 289"/>
                  <a:gd name="T29" fmla="*/ 325 h 1194"/>
                  <a:gd name="T30" fmla="*/ 173 w 289"/>
                  <a:gd name="T31" fmla="*/ 363 h 1194"/>
                  <a:gd name="T32" fmla="*/ 185 w 289"/>
                  <a:gd name="T33" fmla="*/ 406 h 1194"/>
                  <a:gd name="T34" fmla="*/ 195 w 289"/>
                  <a:gd name="T35" fmla="*/ 451 h 1194"/>
                  <a:gd name="T36" fmla="*/ 202 w 289"/>
                  <a:gd name="T37" fmla="*/ 496 h 1194"/>
                  <a:gd name="T38" fmla="*/ 211 w 289"/>
                  <a:gd name="T39" fmla="*/ 546 h 1194"/>
                  <a:gd name="T40" fmla="*/ 216 w 289"/>
                  <a:gd name="T41" fmla="*/ 598 h 1194"/>
                  <a:gd name="T42" fmla="*/ 221 w 289"/>
                  <a:gd name="T43" fmla="*/ 653 h 1194"/>
                  <a:gd name="T44" fmla="*/ 223 w 289"/>
                  <a:gd name="T45" fmla="*/ 710 h 1194"/>
                  <a:gd name="T46" fmla="*/ 225 w 289"/>
                  <a:gd name="T47" fmla="*/ 772 h 1194"/>
                  <a:gd name="T48" fmla="*/ 221 w 289"/>
                  <a:gd name="T49" fmla="*/ 833 h 1194"/>
                  <a:gd name="T50" fmla="*/ 218 w 289"/>
                  <a:gd name="T51" fmla="*/ 902 h 1194"/>
                  <a:gd name="T52" fmla="*/ 213 w 289"/>
                  <a:gd name="T53" fmla="*/ 971 h 1194"/>
                  <a:gd name="T54" fmla="*/ 204 w 289"/>
                  <a:gd name="T55" fmla="*/ 1042 h 1194"/>
                  <a:gd name="T56" fmla="*/ 195 w 289"/>
                  <a:gd name="T57" fmla="*/ 1116 h 1194"/>
                  <a:gd name="T58" fmla="*/ 183 w 289"/>
                  <a:gd name="T59" fmla="*/ 1194 h 1194"/>
                  <a:gd name="T60" fmla="*/ 266 w 289"/>
                  <a:gd name="T61" fmla="*/ 1182 h 1194"/>
                  <a:gd name="T62" fmla="*/ 266 w 289"/>
                  <a:gd name="T63" fmla="*/ 1178 h 1194"/>
                  <a:gd name="T64" fmla="*/ 266 w 289"/>
                  <a:gd name="T65" fmla="*/ 1168 h 1194"/>
                  <a:gd name="T66" fmla="*/ 268 w 289"/>
                  <a:gd name="T67" fmla="*/ 1154 h 1194"/>
                  <a:gd name="T68" fmla="*/ 270 w 289"/>
                  <a:gd name="T69" fmla="*/ 1135 h 1194"/>
                  <a:gd name="T70" fmla="*/ 273 w 289"/>
                  <a:gd name="T71" fmla="*/ 1114 h 1194"/>
                  <a:gd name="T72" fmla="*/ 275 w 289"/>
                  <a:gd name="T73" fmla="*/ 1087 h 1194"/>
                  <a:gd name="T74" fmla="*/ 277 w 289"/>
                  <a:gd name="T75" fmla="*/ 1057 h 1194"/>
                  <a:gd name="T76" fmla="*/ 282 w 289"/>
                  <a:gd name="T77" fmla="*/ 1026 h 1194"/>
                  <a:gd name="T78" fmla="*/ 282 w 289"/>
                  <a:gd name="T79" fmla="*/ 990 h 1194"/>
                  <a:gd name="T80" fmla="*/ 285 w 289"/>
                  <a:gd name="T81" fmla="*/ 952 h 1194"/>
                  <a:gd name="T82" fmla="*/ 287 w 289"/>
                  <a:gd name="T83" fmla="*/ 914 h 1194"/>
                  <a:gd name="T84" fmla="*/ 289 w 289"/>
                  <a:gd name="T85" fmla="*/ 869 h 1194"/>
                  <a:gd name="T86" fmla="*/ 289 w 289"/>
                  <a:gd name="T87" fmla="*/ 826 h 1194"/>
                  <a:gd name="T88" fmla="*/ 289 w 289"/>
                  <a:gd name="T89" fmla="*/ 781 h 1194"/>
                  <a:gd name="T90" fmla="*/ 289 w 289"/>
                  <a:gd name="T91" fmla="*/ 734 h 1194"/>
                  <a:gd name="T92" fmla="*/ 289 w 289"/>
                  <a:gd name="T93" fmla="*/ 686 h 1194"/>
                  <a:gd name="T94" fmla="*/ 285 w 289"/>
                  <a:gd name="T95" fmla="*/ 636 h 1194"/>
                  <a:gd name="T96" fmla="*/ 282 w 289"/>
                  <a:gd name="T97" fmla="*/ 586 h 1194"/>
                  <a:gd name="T98" fmla="*/ 277 w 289"/>
                  <a:gd name="T99" fmla="*/ 536 h 1194"/>
                  <a:gd name="T100" fmla="*/ 273 w 289"/>
                  <a:gd name="T101" fmla="*/ 487 h 1194"/>
                  <a:gd name="T102" fmla="*/ 266 w 289"/>
                  <a:gd name="T103" fmla="*/ 437 h 1194"/>
                  <a:gd name="T104" fmla="*/ 256 w 289"/>
                  <a:gd name="T105" fmla="*/ 389 h 1194"/>
                  <a:gd name="T106" fmla="*/ 244 w 289"/>
                  <a:gd name="T107" fmla="*/ 342 h 1194"/>
                  <a:gd name="T108" fmla="*/ 232 w 289"/>
                  <a:gd name="T109" fmla="*/ 294 h 1194"/>
                  <a:gd name="T110" fmla="*/ 218 w 289"/>
                  <a:gd name="T111" fmla="*/ 247 h 1194"/>
                  <a:gd name="T112" fmla="*/ 202 w 289"/>
                  <a:gd name="T113" fmla="*/ 204 h 1194"/>
                  <a:gd name="T114" fmla="*/ 185 w 289"/>
                  <a:gd name="T115" fmla="*/ 161 h 1194"/>
                  <a:gd name="T116" fmla="*/ 164 w 289"/>
                  <a:gd name="T117" fmla="*/ 121 h 1194"/>
                  <a:gd name="T118" fmla="*/ 142 w 289"/>
                  <a:gd name="T119" fmla="*/ 83 h 1194"/>
                  <a:gd name="T120" fmla="*/ 116 w 289"/>
                  <a:gd name="T121" fmla="*/ 47 h 1194"/>
                  <a:gd name="T122" fmla="*/ 88 w 289"/>
                  <a:gd name="T123" fmla="*/ 16 h 1194"/>
                  <a:gd name="T124" fmla="*/ 0 w 289"/>
                  <a:gd name="T125" fmla="*/ 16 h 1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9"/>
                  <a:gd name="T190" fmla="*/ 0 h 1194"/>
                  <a:gd name="T191" fmla="*/ 289 w 289"/>
                  <a:gd name="T192" fmla="*/ 1194 h 11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9" h="1194">
                    <a:moveTo>
                      <a:pt x="0" y="16"/>
                    </a:moveTo>
                    <a:lnTo>
                      <a:pt x="5" y="21"/>
                    </a:lnTo>
                    <a:lnTo>
                      <a:pt x="7" y="23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2" y="40"/>
                    </a:lnTo>
                    <a:lnTo>
                      <a:pt x="24" y="45"/>
                    </a:lnTo>
                    <a:lnTo>
                      <a:pt x="31" y="52"/>
                    </a:lnTo>
                    <a:lnTo>
                      <a:pt x="36" y="57"/>
                    </a:lnTo>
                    <a:lnTo>
                      <a:pt x="41" y="64"/>
                    </a:lnTo>
                    <a:lnTo>
                      <a:pt x="45" y="73"/>
                    </a:lnTo>
                    <a:lnTo>
                      <a:pt x="50" y="80"/>
                    </a:lnTo>
                    <a:lnTo>
                      <a:pt x="55" y="90"/>
                    </a:lnTo>
                    <a:lnTo>
                      <a:pt x="62" y="99"/>
                    </a:lnTo>
                    <a:lnTo>
                      <a:pt x="67" y="107"/>
                    </a:lnTo>
                    <a:lnTo>
                      <a:pt x="74" y="118"/>
                    </a:lnTo>
                    <a:lnTo>
                      <a:pt x="81" y="128"/>
                    </a:lnTo>
                    <a:lnTo>
                      <a:pt x="88" y="140"/>
                    </a:lnTo>
                    <a:lnTo>
                      <a:pt x="93" y="154"/>
                    </a:lnTo>
                    <a:lnTo>
                      <a:pt x="100" y="166"/>
                    </a:lnTo>
                    <a:lnTo>
                      <a:pt x="105" y="178"/>
                    </a:lnTo>
                    <a:lnTo>
                      <a:pt x="114" y="192"/>
                    </a:lnTo>
                    <a:lnTo>
                      <a:pt x="119" y="206"/>
                    </a:lnTo>
                    <a:lnTo>
                      <a:pt x="126" y="221"/>
                    </a:lnTo>
                    <a:lnTo>
                      <a:pt x="131" y="237"/>
                    </a:lnTo>
                    <a:lnTo>
                      <a:pt x="138" y="254"/>
                    </a:lnTo>
                    <a:lnTo>
                      <a:pt x="145" y="270"/>
                    </a:lnTo>
                    <a:lnTo>
                      <a:pt x="152" y="287"/>
                    </a:lnTo>
                    <a:lnTo>
                      <a:pt x="157" y="306"/>
                    </a:lnTo>
                    <a:lnTo>
                      <a:pt x="164" y="325"/>
                    </a:lnTo>
                    <a:lnTo>
                      <a:pt x="168" y="342"/>
                    </a:lnTo>
                    <a:lnTo>
                      <a:pt x="173" y="363"/>
                    </a:lnTo>
                    <a:lnTo>
                      <a:pt x="178" y="384"/>
                    </a:lnTo>
                    <a:lnTo>
                      <a:pt x="185" y="406"/>
                    </a:lnTo>
                    <a:lnTo>
                      <a:pt x="190" y="427"/>
                    </a:lnTo>
                    <a:lnTo>
                      <a:pt x="195" y="451"/>
                    </a:lnTo>
                    <a:lnTo>
                      <a:pt x="199" y="472"/>
                    </a:lnTo>
                    <a:lnTo>
                      <a:pt x="202" y="496"/>
                    </a:lnTo>
                    <a:lnTo>
                      <a:pt x="206" y="520"/>
                    </a:lnTo>
                    <a:lnTo>
                      <a:pt x="211" y="546"/>
                    </a:lnTo>
                    <a:lnTo>
                      <a:pt x="213" y="572"/>
                    </a:lnTo>
                    <a:lnTo>
                      <a:pt x="216" y="598"/>
                    </a:lnTo>
                    <a:lnTo>
                      <a:pt x="218" y="627"/>
                    </a:lnTo>
                    <a:lnTo>
                      <a:pt x="221" y="653"/>
                    </a:lnTo>
                    <a:lnTo>
                      <a:pt x="221" y="681"/>
                    </a:lnTo>
                    <a:lnTo>
                      <a:pt x="223" y="710"/>
                    </a:lnTo>
                    <a:lnTo>
                      <a:pt x="223" y="741"/>
                    </a:lnTo>
                    <a:lnTo>
                      <a:pt x="225" y="772"/>
                    </a:lnTo>
                    <a:lnTo>
                      <a:pt x="223" y="802"/>
                    </a:lnTo>
                    <a:lnTo>
                      <a:pt x="221" y="833"/>
                    </a:lnTo>
                    <a:lnTo>
                      <a:pt x="221" y="867"/>
                    </a:lnTo>
                    <a:lnTo>
                      <a:pt x="218" y="902"/>
                    </a:lnTo>
                    <a:lnTo>
                      <a:pt x="216" y="935"/>
                    </a:lnTo>
                    <a:lnTo>
                      <a:pt x="213" y="971"/>
                    </a:lnTo>
                    <a:lnTo>
                      <a:pt x="211" y="1004"/>
                    </a:lnTo>
                    <a:lnTo>
                      <a:pt x="204" y="1042"/>
                    </a:lnTo>
                    <a:lnTo>
                      <a:pt x="199" y="1078"/>
                    </a:lnTo>
                    <a:lnTo>
                      <a:pt x="195" y="1116"/>
                    </a:lnTo>
                    <a:lnTo>
                      <a:pt x="187" y="1154"/>
                    </a:lnTo>
                    <a:lnTo>
                      <a:pt x="183" y="1194"/>
                    </a:lnTo>
                    <a:lnTo>
                      <a:pt x="266" y="1185"/>
                    </a:lnTo>
                    <a:lnTo>
                      <a:pt x="266" y="1182"/>
                    </a:lnTo>
                    <a:lnTo>
                      <a:pt x="266" y="1178"/>
                    </a:lnTo>
                    <a:lnTo>
                      <a:pt x="266" y="1173"/>
                    </a:lnTo>
                    <a:lnTo>
                      <a:pt x="266" y="1168"/>
                    </a:lnTo>
                    <a:lnTo>
                      <a:pt x="268" y="1161"/>
                    </a:lnTo>
                    <a:lnTo>
                      <a:pt x="268" y="1154"/>
                    </a:lnTo>
                    <a:lnTo>
                      <a:pt x="270" y="1144"/>
                    </a:lnTo>
                    <a:lnTo>
                      <a:pt x="270" y="1135"/>
                    </a:lnTo>
                    <a:lnTo>
                      <a:pt x="273" y="1125"/>
                    </a:lnTo>
                    <a:lnTo>
                      <a:pt x="273" y="1114"/>
                    </a:lnTo>
                    <a:lnTo>
                      <a:pt x="275" y="1102"/>
                    </a:lnTo>
                    <a:lnTo>
                      <a:pt x="275" y="1087"/>
                    </a:lnTo>
                    <a:lnTo>
                      <a:pt x="277" y="1073"/>
                    </a:lnTo>
                    <a:lnTo>
                      <a:pt x="277" y="1057"/>
                    </a:lnTo>
                    <a:lnTo>
                      <a:pt x="280" y="1042"/>
                    </a:lnTo>
                    <a:lnTo>
                      <a:pt x="282" y="1026"/>
                    </a:lnTo>
                    <a:lnTo>
                      <a:pt x="282" y="1009"/>
                    </a:lnTo>
                    <a:lnTo>
                      <a:pt x="282" y="990"/>
                    </a:lnTo>
                    <a:lnTo>
                      <a:pt x="285" y="971"/>
                    </a:lnTo>
                    <a:lnTo>
                      <a:pt x="285" y="952"/>
                    </a:lnTo>
                    <a:lnTo>
                      <a:pt x="287" y="933"/>
                    </a:lnTo>
                    <a:lnTo>
                      <a:pt x="287" y="914"/>
                    </a:lnTo>
                    <a:lnTo>
                      <a:pt x="289" y="893"/>
                    </a:lnTo>
                    <a:lnTo>
                      <a:pt x="289" y="869"/>
                    </a:lnTo>
                    <a:lnTo>
                      <a:pt x="289" y="848"/>
                    </a:lnTo>
                    <a:lnTo>
                      <a:pt x="289" y="826"/>
                    </a:lnTo>
                    <a:lnTo>
                      <a:pt x="289" y="805"/>
                    </a:lnTo>
                    <a:lnTo>
                      <a:pt x="289" y="781"/>
                    </a:lnTo>
                    <a:lnTo>
                      <a:pt x="289" y="757"/>
                    </a:lnTo>
                    <a:lnTo>
                      <a:pt x="289" y="734"/>
                    </a:lnTo>
                    <a:lnTo>
                      <a:pt x="289" y="710"/>
                    </a:lnTo>
                    <a:lnTo>
                      <a:pt x="289" y="686"/>
                    </a:lnTo>
                    <a:lnTo>
                      <a:pt x="287" y="660"/>
                    </a:lnTo>
                    <a:lnTo>
                      <a:pt x="285" y="636"/>
                    </a:lnTo>
                    <a:lnTo>
                      <a:pt x="285" y="612"/>
                    </a:lnTo>
                    <a:lnTo>
                      <a:pt x="282" y="586"/>
                    </a:lnTo>
                    <a:lnTo>
                      <a:pt x="280" y="563"/>
                    </a:lnTo>
                    <a:lnTo>
                      <a:pt x="277" y="536"/>
                    </a:lnTo>
                    <a:lnTo>
                      <a:pt x="275" y="513"/>
                    </a:lnTo>
                    <a:lnTo>
                      <a:pt x="273" y="487"/>
                    </a:lnTo>
                    <a:lnTo>
                      <a:pt x="268" y="463"/>
                    </a:lnTo>
                    <a:lnTo>
                      <a:pt x="266" y="437"/>
                    </a:lnTo>
                    <a:lnTo>
                      <a:pt x="261" y="413"/>
                    </a:lnTo>
                    <a:lnTo>
                      <a:pt x="256" y="389"/>
                    </a:lnTo>
                    <a:lnTo>
                      <a:pt x="251" y="365"/>
                    </a:lnTo>
                    <a:lnTo>
                      <a:pt x="244" y="342"/>
                    </a:lnTo>
                    <a:lnTo>
                      <a:pt x="240" y="318"/>
                    </a:lnTo>
                    <a:lnTo>
                      <a:pt x="232" y="294"/>
                    </a:lnTo>
                    <a:lnTo>
                      <a:pt x="225" y="270"/>
                    </a:lnTo>
                    <a:lnTo>
                      <a:pt x="218" y="247"/>
                    </a:lnTo>
                    <a:lnTo>
                      <a:pt x="211" y="228"/>
                    </a:lnTo>
                    <a:lnTo>
                      <a:pt x="202" y="204"/>
                    </a:lnTo>
                    <a:lnTo>
                      <a:pt x="192" y="183"/>
                    </a:lnTo>
                    <a:lnTo>
                      <a:pt x="185" y="161"/>
                    </a:lnTo>
                    <a:lnTo>
                      <a:pt x="176" y="142"/>
                    </a:lnTo>
                    <a:lnTo>
                      <a:pt x="164" y="121"/>
                    </a:lnTo>
                    <a:lnTo>
                      <a:pt x="154" y="102"/>
                    </a:lnTo>
                    <a:lnTo>
                      <a:pt x="142" y="83"/>
                    </a:lnTo>
                    <a:lnTo>
                      <a:pt x="131" y="66"/>
                    </a:lnTo>
                    <a:lnTo>
                      <a:pt x="116" y="47"/>
                    </a:lnTo>
                    <a:lnTo>
                      <a:pt x="105" y="31"/>
                    </a:lnTo>
                    <a:lnTo>
                      <a:pt x="88" y="16"/>
                    </a:lnTo>
                    <a:lnTo>
                      <a:pt x="7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99" name="Freeform 40"/>
              <p:cNvSpPr>
                <a:spLocks noChangeAspect="1"/>
              </p:cNvSpPr>
              <p:nvPr/>
            </p:nvSpPr>
            <p:spPr bwMode="auto">
              <a:xfrm>
                <a:off x="3051" y="10412"/>
                <a:ext cx="287" cy="1227"/>
              </a:xfrm>
              <a:custGeom>
                <a:avLst/>
                <a:gdLst>
                  <a:gd name="T0" fmla="*/ 7 w 287"/>
                  <a:gd name="T1" fmla="*/ 59 h 1227"/>
                  <a:gd name="T2" fmla="*/ 26 w 287"/>
                  <a:gd name="T3" fmla="*/ 80 h 1227"/>
                  <a:gd name="T4" fmla="*/ 40 w 287"/>
                  <a:gd name="T5" fmla="*/ 99 h 1227"/>
                  <a:gd name="T6" fmla="*/ 54 w 287"/>
                  <a:gd name="T7" fmla="*/ 118 h 1227"/>
                  <a:gd name="T8" fmla="*/ 71 w 287"/>
                  <a:gd name="T9" fmla="*/ 144 h 1227"/>
                  <a:gd name="T10" fmla="*/ 85 w 287"/>
                  <a:gd name="T11" fmla="*/ 173 h 1227"/>
                  <a:gd name="T12" fmla="*/ 99 w 287"/>
                  <a:gd name="T13" fmla="*/ 209 h 1227"/>
                  <a:gd name="T14" fmla="*/ 116 w 287"/>
                  <a:gd name="T15" fmla="*/ 249 h 1227"/>
                  <a:gd name="T16" fmla="*/ 130 w 287"/>
                  <a:gd name="T17" fmla="*/ 296 h 1227"/>
                  <a:gd name="T18" fmla="*/ 144 w 287"/>
                  <a:gd name="T19" fmla="*/ 349 h 1227"/>
                  <a:gd name="T20" fmla="*/ 159 w 287"/>
                  <a:gd name="T21" fmla="*/ 406 h 1227"/>
                  <a:gd name="T22" fmla="*/ 171 w 287"/>
                  <a:gd name="T23" fmla="*/ 472 h 1227"/>
                  <a:gd name="T24" fmla="*/ 182 w 287"/>
                  <a:gd name="T25" fmla="*/ 546 h 1227"/>
                  <a:gd name="T26" fmla="*/ 189 w 287"/>
                  <a:gd name="T27" fmla="*/ 622 h 1227"/>
                  <a:gd name="T28" fmla="*/ 197 w 287"/>
                  <a:gd name="T29" fmla="*/ 695 h 1227"/>
                  <a:gd name="T30" fmla="*/ 204 w 287"/>
                  <a:gd name="T31" fmla="*/ 764 h 1227"/>
                  <a:gd name="T32" fmla="*/ 208 w 287"/>
                  <a:gd name="T33" fmla="*/ 828 h 1227"/>
                  <a:gd name="T34" fmla="*/ 211 w 287"/>
                  <a:gd name="T35" fmla="*/ 888 h 1227"/>
                  <a:gd name="T36" fmla="*/ 216 w 287"/>
                  <a:gd name="T37" fmla="*/ 945 h 1227"/>
                  <a:gd name="T38" fmla="*/ 218 w 287"/>
                  <a:gd name="T39" fmla="*/ 995 h 1227"/>
                  <a:gd name="T40" fmla="*/ 220 w 287"/>
                  <a:gd name="T41" fmla="*/ 1042 h 1227"/>
                  <a:gd name="T42" fmla="*/ 220 w 287"/>
                  <a:gd name="T43" fmla="*/ 1083 h 1227"/>
                  <a:gd name="T44" fmla="*/ 220 w 287"/>
                  <a:gd name="T45" fmla="*/ 1121 h 1227"/>
                  <a:gd name="T46" fmla="*/ 223 w 287"/>
                  <a:gd name="T47" fmla="*/ 1149 h 1227"/>
                  <a:gd name="T48" fmla="*/ 223 w 287"/>
                  <a:gd name="T49" fmla="*/ 1175 h 1227"/>
                  <a:gd name="T50" fmla="*/ 223 w 287"/>
                  <a:gd name="T51" fmla="*/ 1197 h 1227"/>
                  <a:gd name="T52" fmla="*/ 223 w 287"/>
                  <a:gd name="T53" fmla="*/ 1220 h 1227"/>
                  <a:gd name="T54" fmla="*/ 287 w 287"/>
                  <a:gd name="T55" fmla="*/ 1218 h 1227"/>
                  <a:gd name="T56" fmla="*/ 284 w 287"/>
                  <a:gd name="T57" fmla="*/ 1197 h 1227"/>
                  <a:gd name="T58" fmla="*/ 284 w 287"/>
                  <a:gd name="T59" fmla="*/ 1168 h 1227"/>
                  <a:gd name="T60" fmla="*/ 284 w 287"/>
                  <a:gd name="T61" fmla="*/ 1128 h 1227"/>
                  <a:gd name="T62" fmla="*/ 282 w 287"/>
                  <a:gd name="T63" fmla="*/ 1075 h 1227"/>
                  <a:gd name="T64" fmla="*/ 279 w 287"/>
                  <a:gd name="T65" fmla="*/ 1016 h 1227"/>
                  <a:gd name="T66" fmla="*/ 277 w 287"/>
                  <a:gd name="T67" fmla="*/ 947 h 1227"/>
                  <a:gd name="T68" fmla="*/ 272 w 287"/>
                  <a:gd name="T69" fmla="*/ 876 h 1227"/>
                  <a:gd name="T70" fmla="*/ 270 w 287"/>
                  <a:gd name="T71" fmla="*/ 800 h 1227"/>
                  <a:gd name="T72" fmla="*/ 265 w 287"/>
                  <a:gd name="T73" fmla="*/ 719 h 1227"/>
                  <a:gd name="T74" fmla="*/ 258 w 287"/>
                  <a:gd name="T75" fmla="*/ 641 h 1227"/>
                  <a:gd name="T76" fmla="*/ 251 w 287"/>
                  <a:gd name="T77" fmla="*/ 565 h 1227"/>
                  <a:gd name="T78" fmla="*/ 242 w 287"/>
                  <a:gd name="T79" fmla="*/ 489 h 1227"/>
                  <a:gd name="T80" fmla="*/ 232 w 287"/>
                  <a:gd name="T81" fmla="*/ 420 h 1227"/>
                  <a:gd name="T82" fmla="*/ 220 w 287"/>
                  <a:gd name="T83" fmla="*/ 358 h 1227"/>
                  <a:gd name="T84" fmla="*/ 208 w 287"/>
                  <a:gd name="T85" fmla="*/ 304 h 1227"/>
                  <a:gd name="T86" fmla="*/ 192 w 287"/>
                  <a:gd name="T87" fmla="*/ 256 h 1227"/>
                  <a:gd name="T88" fmla="*/ 178 w 287"/>
                  <a:gd name="T89" fmla="*/ 218 h 1227"/>
                  <a:gd name="T90" fmla="*/ 163 w 287"/>
                  <a:gd name="T91" fmla="*/ 180 h 1227"/>
                  <a:gd name="T92" fmla="*/ 149 w 287"/>
                  <a:gd name="T93" fmla="*/ 149 h 1227"/>
                  <a:gd name="T94" fmla="*/ 137 w 287"/>
                  <a:gd name="T95" fmla="*/ 121 h 1227"/>
                  <a:gd name="T96" fmla="*/ 123 w 287"/>
                  <a:gd name="T97" fmla="*/ 97 h 1227"/>
                  <a:gd name="T98" fmla="*/ 114 w 287"/>
                  <a:gd name="T99" fmla="*/ 76 h 1227"/>
                  <a:gd name="T100" fmla="*/ 97 w 287"/>
                  <a:gd name="T101" fmla="*/ 52 h 1227"/>
                  <a:gd name="T102" fmla="*/ 78 w 287"/>
                  <a:gd name="T103" fmla="*/ 26 h 1227"/>
                  <a:gd name="T104" fmla="*/ 64 w 287"/>
                  <a:gd name="T105" fmla="*/ 11 h 1227"/>
                  <a:gd name="T106" fmla="*/ 0 w 287"/>
                  <a:gd name="T107" fmla="*/ 54 h 1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7"/>
                  <a:gd name="T163" fmla="*/ 0 h 1227"/>
                  <a:gd name="T164" fmla="*/ 287 w 287"/>
                  <a:gd name="T165" fmla="*/ 1227 h 1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7" h="1227">
                    <a:moveTo>
                      <a:pt x="0" y="54"/>
                    </a:moveTo>
                    <a:lnTo>
                      <a:pt x="2" y="54"/>
                    </a:lnTo>
                    <a:lnTo>
                      <a:pt x="5" y="57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80"/>
                    </a:lnTo>
                    <a:lnTo>
                      <a:pt x="31" y="87"/>
                    </a:lnTo>
                    <a:lnTo>
                      <a:pt x="33" y="90"/>
                    </a:lnTo>
                    <a:lnTo>
                      <a:pt x="38" y="95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47" y="109"/>
                    </a:lnTo>
                    <a:lnTo>
                      <a:pt x="52" y="114"/>
                    </a:lnTo>
                    <a:lnTo>
                      <a:pt x="54" y="118"/>
                    </a:lnTo>
                    <a:lnTo>
                      <a:pt x="59" y="125"/>
                    </a:lnTo>
                    <a:lnTo>
                      <a:pt x="62" y="130"/>
                    </a:lnTo>
                    <a:lnTo>
                      <a:pt x="66" y="137"/>
                    </a:lnTo>
                    <a:lnTo>
                      <a:pt x="71" y="144"/>
                    </a:lnTo>
                    <a:lnTo>
                      <a:pt x="73" y="154"/>
                    </a:lnTo>
                    <a:lnTo>
                      <a:pt x="76" y="159"/>
                    </a:lnTo>
                    <a:lnTo>
                      <a:pt x="81" y="166"/>
                    </a:lnTo>
                    <a:lnTo>
                      <a:pt x="85" y="173"/>
                    </a:lnTo>
                    <a:lnTo>
                      <a:pt x="90" y="182"/>
                    </a:lnTo>
                    <a:lnTo>
                      <a:pt x="92" y="192"/>
                    </a:lnTo>
                    <a:lnTo>
                      <a:pt x="97" y="199"/>
                    </a:lnTo>
                    <a:lnTo>
                      <a:pt x="99" y="209"/>
                    </a:lnTo>
                    <a:lnTo>
                      <a:pt x="104" y="220"/>
                    </a:lnTo>
                    <a:lnTo>
                      <a:pt x="107" y="228"/>
                    </a:lnTo>
                    <a:lnTo>
                      <a:pt x="111" y="239"/>
                    </a:lnTo>
                    <a:lnTo>
                      <a:pt x="116" y="249"/>
                    </a:lnTo>
                    <a:lnTo>
                      <a:pt x="118" y="261"/>
                    </a:lnTo>
                    <a:lnTo>
                      <a:pt x="123" y="270"/>
                    </a:lnTo>
                    <a:lnTo>
                      <a:pt x="128" y="282"/>
                    </a:lnTo>
                    <a:lnTo>
                      <a:pt x="130" y="296"/>
                    </a:lnTo>
                    <a:lnTo>
                      <a:pt x="135" y="308"/>
                    </a:lnTo>
                    <a:lnTo>
                      <a:pt x="137" y="320"/>
                    </a:lnTo>
                    <a:lnTo>
                      <a:pt x="142" y="334"/>
                    </a:lnTo>
                    <a:lnTo>
                      <a:pt x="144" y="349"/>
                    </a:lnTo>
                    <a:lnTo>
                      <a:pt x="149" y="363"/>
                    </a:lnTo>
                    <a:lnTo>
                      <a:pt x="152" y="377"/>
                    </a:lnTo>
                    <a:lnTo>
                      <a:pt x="156" y="391"/>
                    </a:lnTo>
                    <a:lnTo>
                      <a:pt x="159" y="406"/>
                    </a:lnTo>
                    <a:lnTo>
                      <a:pt x="161" y="422"/>
                    </a:lnTo>
                    <a:lnTo>
                      <a:pt x="163" y="439"/>
                    </a:lnTo>
                    <a:lnTo>
                      <a:pt x="168" y="456"/>
                    </a:lnTo>
                    <a:lnTo>
                      <a:pt x="171" y="472"/>
                    </a:lnTo>
                    <a:lnTo>
                      <a:pt x="175" y="491"/>
                    </a:lnTo>
                    <a:lnTo>
                      <a:pt x="178" y="510"/>
                    </a:lnTo>
                    <a:lnTo>
                      <a:pt x="180" y="527"/>
                    </a:lnTo>
                    <a:lnTo>
                      <a:pt x="182" y="546"/>
                    </a:lnTo>
                    <a:lnTo>
                      <a:pt x="185" y="567"/>
                    </a:lnTo>
                    <a:lnTo>
                      <a:pt x="187" y="586"/>
                    </a:lnTo>
                    <a:lnTo>
                      <a:pt x="187" y="605"/>
                    </a:lnTo>
                    <a:lnTo>
                      <a:pt x="189" y="622"/>
                    </a:lnTo>
                    <a:lnTo>
                      <a:pt x="192" y="641"/>
                    </a:lnTo>
                    <a:lnTo>
                      <a:pt x="192" y="657"/>
                    </a:lnTo>
                    <a:lnTo>
                      <a:pt x="197" y="676"/>
                    </a:lnTo>
                    <a:lnTo>
                      <a:pt x="197" y="695"/>
                    </a:lnTo>
                    <a:lnTo>
                      <a:pt x="199" y="712"/>
                    </a:lnTo>
                    <a:lnTo>
                      <a:pt x="201" y="731"/>
                    </a:lnTo>
                    <a:lnTo>
                      <a:pt x="201" y="748"/>
                    </a:lnTo>
                    <a:lnTo>
                      <a:pt x="204" y="764"/>
                    </a:lnTo>
                    <a:lnTo>
                      <a:pt x="204" y="781"/>
                    </a:lnTo>
                    <a:lnTo>
                      <a:pt x="206" y="795"/>
                    </a:lnTo>
                    <a:lnTo>
                      <a:pt x="208" y="814"/>
                    </a:lnTo>
                    <a:lnTo>
                      <a:pt x="208" y="828"/>
                    </a:lnTo>
                    <a:lnTo>
                      <a:pt x="211" y="845"/>
                    </a:lnTo>
                    <a:lnTo>
                      <a:pt x="211" y="859"/>
                    </a:lnTo>
                    <a:lnTo>
                      <a:pt x="211" y="874"/>
                    </a:lnTo>
                    <a:lnTo>
                      <a:pt x="211" y="888"/>
                    </a:lnTo>
                    <a:lnTo>
                      <a:pt x="213" y="902"/>
                    </a:lnTo>
                    <a:lnTo>
                      <a:pt x="213" y="916"/>
                    </a:lnTo>
                    <a:lnTo>
                      <a:pt x="216" y="931"/>
                    </a:lnTo>
                    <a:lnTo>
                      <a:pt x="216" y="945"/>
                    </a:lnTo>
                    <a:lnTo>
                      <a:pt x="216" y="957"/>
                    </a:lnTo>
                    <a:lnTo>
                      <a:pt x="216" y="969"/>
                    </a:lnTo>
                    <a:lnTo>
                      <a:pt x="218" y="983"/>
                    </a:lnTo>
                    <a:lnTo>
                      <a:pt x="218" y="995"/>
                    </a:lnTo>
                    <a:lnTo>
                      <a:pt x="218" y="1007"/>
                    </a:lnTo>
                    <a:lnTo>
                      <a:pt x="218" y="1018"/>
                    </a:lnTo>
                    <a:lnTo>
                      <a:pt x="218" y="1030"/>
                    </a:lnTo>
                    <a:lnTo>
                      <a:pt x="220" y="1042"/>
                    </a:lnTo>
                    <a:lnTo>
                      <a:pt x="220" y="1054"/>
                    </a:lnTo>
                    <a:lnTo>
                      <a:pt x="220" y="1064"/>
                    </a:lnTo>
                    <a:lnTo>
                      <a:pt x="220" y="1073"/>
                    </a:lnTo>
                    <a:lnTo>
                      <a:pt x="220" y="1083"/>
                    </a:lnTo>
                    <a:lnTo>
                      <a:pt x="220" y="1092"/>
                    </a:lnTo>
                    <a:lnTo>
                      <a:pt x="220" y="1102"/>
                    </a:lnTo>
                    <a:lnTo>
                      <a:pt x="220" y="1111"/>
                    </a:lnTo>
                    <a:lnTo>
                      <a:pt x="220" y="1121"/>
                    </a:lnTo>
                    <a:lnTo>
                      <a:pt x="223" y="1128"/>
                    </a:lnTo>
                    <a:lnTo>
                      <a:pt x="223" y="1135"/>
                    </a:lnTo>
                    <a:lnTo>
                      <a:pt x="223" y="1142"/>
                    </a:lnTo>
                    <a:lnTo>
                      <a:pt x="223" y="1149"/>
                    </a:lnTo>
                    <a:lnTo>
                      <a:pt x="223" y="1159"/>
                    </a:lnTo>
                    <a:lnTo>
                      <a:pt x="223" y="1163"/>
                    </a:lnTo>
                    <a:lnTo>
                      <a:pt x="223" y="1170"/>
                    </a:lnTo>
                    <a:lnTo>
                      <a:pt x="223" y="1175"/>
                    </a:lnTo>
                    <a:lnTo>
                      <a:pt x="223" y="1182"/>
                    </a:lnTo>
                    <a:lnTo>
                      <a:pt x="223" y="1187"/>
                    </a:lnTo>
                    <a:lnTo>
                      <a:pt x="223" y="1192"/>
                    </a:lnTo>
                    <a:lnTo>
                      <a:pt x="223" y="1197"/>
                    </a:lnTo>
                    <a:lnTo>
                      <a:pt x="223" y="1201"/>
                    </a:lnTo>
                    <a:lnTo>
                      <a:pt x="223" y="1208"/>
                    </a:lnTo>
                    <a:lnTo>
                      <a:pt x="223" y="1216"/>
                    </a:lnTo>
                    <a:lnTo>
                      <a:pt x="223" y="1220"/>
                    </a:lnTo>
                    <a:lnTo>
                      <a:pt x="223" y="1223"/>
                    </a:lnTo>
                    <a:lnTo>
                      <a:pt x="223" y="1227"/>
                    </a:lnTo>
                    <a:lnTo>
                      <a:pt x="287" y="1218"/>
                    </a:lnTo>
                    <a:lnTo>
                      <a:pt x="284" y="1216"/>
                    </a:lnTo>
                    <a:lnTo>
                      <a:pt x="284" y="1208"/>
                    </a:lnTo>
                    <a:lnTo>
                      <a:pt x="284" y="1204"/>
                    </a:lnTo>
                    <a:lnTo>
                      <a:pt x="284" y="1197"/>
                    </a:lnTo>
                    <a:lnTo>
                      <a:pt x="284" y="1192"/>
                    </a:lnTo>
                    <a:lnTo>
                      <a:pt x="284" y="1187"/>
                    </a:lnTo>
                    <a:lnTo>
                      <a:pt x="284" y="1178"/>
                    </a:lnTo>
                    <a:lnTo>
                      <a:pt x="284" y="1168"/>
                    </a:lnTo>
                    <a:lnTo>
                      <a:pt x="284" y="1161"/>
                    </a:lnTo>
                    <a:lnTo>
                      <a:pt x="284" y="1149"/>
                    </a:lnTo>
                    <a:lnTo>
                      <a:pt x="284" y="1140"/>
                    </a:lnTo>
                    <a:lnTo>
                      <a:pt x="284" y="1128"/>
                    </a:lnTo>
                    <a:lnTo>
                      <a:pt x="284" y="1116"/>
                    </a:lnTo>
                    <a:lnTo>
                      <a:pt x="284" y="1104"/>
                    </a:lnTo>
                    <a:lnTo>
                      <a:pt x="282" y="1090"/>
                    </a:lnTo>
                    <a:lnTo>
                      <a:pt x="282" y="1075"/>
                    </a:lnTo>
                    <a:lnTo>
                      <a:pt x="282" y="1061"/>
                    </a:lnTo>
                    <a:lnTo>
                      <a:pt x="282" y="1047"/>
                    </a:lnTo>
                    <a:lnTo>
                      <a:pt x="279" y="1030"/>
                    </a:lnTo>
                    <a:lnTo>
                      <a:pt x="279" y="1016"/>
                    </a:lnTo>
                    <a:lnTo>
                      <a:pt x="279" y="999"/>
                    </a:lnTo>
                    <a:lnTo>
                      <a:pt x="279" y="983"/>
                    </a:lnTo>
                    <a:lnTo>
                      <a:pt x="279" y="966"/>
                    </a:lnTo>
                    <a:lnTo>
                      <a:pt x="277" y="947"/>
                    </a:lnTo>
                    <a:lnTo>
                      <a:pt x="275" y="931"/>
                    </a:lnTo>
                    <a:lnTo>
                      <a:pt x="275" y="912"/>
                    </a:lnTo>
                    <a:lnTo>
                      <a:pt x="275" y="893"/>
                    </a:lnTo>
                    <a:lnTo>
                      <a:pt x="272" y="876"/>
                    </a:lnTo>
                    <a:lnTo>
                      <a:pt x="272" y="857"/>
                    </a:lnTo>
                    <a:lnTo>
                      <a:pt x="272" y="838"/>
                    </a:lnTo>
                    <a:lnTo>
                      <a:pt x="270" y="819"/>
                    </a:lnTo>
                    <a:lnTo>
                      <a:pt x="270" y="800"/>
                    </a:lnTo>
                    <a:lnTo>
                      <a:pt x="268" y="779"/>
                    </a:lnTo>
                    <a:lnTo>
                      <a:pt x="268" y="760"/>
                    </a:lnTo>
                    <a:lnTo>
                      <a:pt x="265" y="738"/>
                    </a:lnTo>
                    <a:lnTo>
                      <a:pt x="265" y="719"/>
                    </a:lnTo>
                    <a:lnTo>
                      <a:pt x="263" y="700"/>
                    </a:lnTo>
                    <a:lnTo>
                      <a:pt x="261" y="681"/>
                    </a:lnTo>
                    <a:lnTo>
                      <a:pt x="258" y="660"/>
                    </a:lnTo>
                    <a:lnTo>
                      <a:pt x="258" y="641"/>
                    </a:lnTo>
                    <a:lnTo>
                      <a:pt x="256" y="622"/>
                    </a:lnTo>
                    <a:lnTo>
                      <a:pt x="256" y="603"/>
                    </a:lnTo>
                    <a:lnTo>
                      <a:pt x="253" y="584"/>
                    </a:lnTo>
                    <a:lnTo>
                      <a:pt x="251" y="565"/>
                    </a:lnTo>
                    <a:lnTo>
                      <a:pt x="249" y="543"/>
                    </a:lnTo>
                    <a:lnTo>
                      <a:pt x="246" y="527"/>
                    </a:lnTo>
                    <a:lnTo>
                      <a:pt x="244" y="508"/>
                    </a:lnTo>
                    <a:lnTo>
                      <a:pt x="242" y="489"/>
                    </a:lnTo>
                    <a:lnTo>
                      <a:pt x="239" y="472"/>
                    </a:lnTo>
                    <a:lnTo>
                      <a:pt x="237" y="456"/>
                    </a:lnTo>
                    <a:lnTo>
                      <a:pt x="234" y="437"/>
                    </a:lnTo>
                    <a:lnTo>
                      <a:pt x="232" y="420"/>
                    </a:lnTo>
                    <a:lnTo>
                      <a:pt x="230" y="403"/>
                    </a:lnTo>
                    <a:lnTo>
                      <a:pt x="227" y="389"/>
                    </a:lnTo>
                    <a:lnTo>
                      <a:pt x="223" y="372"/>
                    </a:lnTo>
                    <a:lnTo>
                      <a:pt x="220" y="358"/>
                    </a:lnTo>
                    <a:lnTo>
                      <a:pt x="216" y="342"/>
                    </a:lnTo>
                    <a:lnTo>
                      <a:pt x="213" y="330"/>
                    </a:lnTo>
                    <a:lnTo>
                      <a:pt x="211" y="315"/>
                    </a:lnTo>
                    <a:lnTo>
                      <a:pt x="208" y="304"/>
                    </a:lnTo>
                    <a:lnTo>
                      <a:pt x="204" y="292"/>
                    </a:lnTo>
                    <a:lnTo>
                      <a:pt x="201" y="280"/>
                    </a:lnTo>
                    <a:lnTo>
                      <a:pt x="197" y="268"/>
                    </a:lnTo>
                    <a:lnTo>
                      <a:pt x="192" y="256"/>
                    </a:lnTo>
                    <a:lnTo>
                      <a:pt x="189" y="247"/>
                    </a:lnTo>
                    <a:lnTo>
                      <a:pt x="185" y="237"/>
                    </a:lnTo>
                    <a:lnTo>
                      <a:pt x="182" y="228"/>
                    </a:lnTo>
                    <a:lnTo>
                      <a:pt x="178" y="218"/>
                    </a:lnTo>
                    <a:lnTo>
                      <a:pt x="173" y="209"/>
                    </a:lnTo>
                    <a:lnTo>
                      <a:pt x="171" y="199"/>
                    </a:lnTo>
                    <a:lnTo>
                      <a:pt x="168" y="190"/>
                    </a:lnTo>
                    <a:lnTo>
                      <a:pt x="163" y="180"/>
                    </a:lnTo>
                    <a:lnTo>
                      <a:pt x="161" y="173"/>
                    </a:lnTo>
                    <a:lnTo>
                      <a:pt x="156" y="166"/>
                    </a:lnTo>
                    <a:lnTo>
                      <a:pt x="154" y="156"/>
                    </a:lnTo>
                    <a:lnTo>
                      <a:pt x="149" y="149"/>
                    </a:lnTo>
                    <a:lnTo>
                      <a:pt x="147" y="142"/>
                    </a:lnTo>
                    <a:lnTo>
                      <a:pt x="144" y="135"/>
                    </a:lnTo>
                    <a:lnTo>
                      <a:pt x="140" y="128"/>
                    </a:lnTo>
                    <a:lnTo>
                      <a:pt x="137" y="121"/>
                    </a:lnTo>
                    <a:lnTo>
                      <a:pt x="133" y="114"/>
                    </a:lnTo>
                    <a:lnTo>
                      <a:pt x="130" y="109"/>
                    </a:lnTo>
                    <a:lnTo>
                      <a:pt x="128" y="102"/>
                    </a:lnTo>
                    <a:lnTo>
                      <a:pt x="123" y="97"/>
                    </a:lnTo>
                    <a:lnTo>
                      <a:pt x="121" y="92"/>
                    </a:lnTo>
                    <a:lnTo>
                      <a:pt x="118" y="87"/>
                    </a:lnTo>
                    <a:lnTo>
                      <a:pt x="116" y="83"/>
                    </a:lnTo>
                    <a:lnTo>
                      <a:pt x="114" y="76"/>
                    </a:lnTo>
                    <a:lnTo>
                      <a:pt x="109" y="71"/>
                    </a:lnTo>
                    <a:lnTo>
                      <a:pt x="107" y="66"/>
                    </a:lnTo>
                    <a:lnTo>
                      <a:pt x="102" y="59"/>
                    </a:lnTo>
                    <a:lnTo>
                      <a:pt x="97" y="52"/>
                    </a:lnTo>
                    <a:lnTo>
                      <a:pt x="92" y="45"/>
                    </a:lnTo>
                    <a:lnTo>
                      <a:pt x="88" y="35"/>
                    </a:lnTo>
                    <a:lnTo>
                      <a:pt x="81" y="30"/>
                    </a:lnTo>
                    <a:lnTo>
                      <a:pt x="78" y="26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400" name="Freeform 41"/>
              <p:cNvSpPr>
                <a:spLocks noChangeAspect="1"/>
              </p:cNvSpPr>
              <p:nvPr/>
            </p:nvSpPr>
            <p:spPr bwMode="auto">
              <a:xfrm>
                <a:off x="1701" y="10093"/>
                <a:ext cx="2520" cy="1715"/>
              </a:xfrm>
              <a:custGeom>
                <a:avLst/>
                <a:gdLst>
                  <a:gd name="T0" fmla="*/ 50 w 2520"/>
                  <a:gd name="T1" fmla="*/ 1658 h 1715"/>
                  <a:gd name="T2" fmla="*/ 121 w 2520"/>
                  <a:gd name="T3" fmla="*/ 1644 h 1715"/>
                  <a:gd name="T4" fmla="*/ 199 w 2520"/>
                  <a:gd name="T5" fmla="*/ 1596 h 1715"/>
                  <a:gd name="T6" fmla="*/ 268 w 2520"/>
                  <a:gd name="T7" fmla="*/ 1504 h 1715"/>
                  <a:gd name="T8" fmla="*/ 306 w 2520"/>
                  <a:gd name="T9" fmla="*/ 1347 h 1715"/>
                  <a:gd name="T10" fmla="*/ 310 w 2520"/>
                  <a:gd name="T11" fmla="*/ 1136 h 1715"/>
                  <a:gd name="T12" fmla="*/ 308 w 2520"/>
                  <a:gd name="T13" fmla="*/ 924 h 1715"/>
                  <a:gd name="T14" fmla="*/ 313 w 2520"/>
                  <a:gd name="T15" fmla="*/ 729 h 1715"/>
                  <a:gd name="T16" fmla="*/ 332 w 2520"/>
                  <a:gd name="T17" fmla="*/ 554 h 1715"/>
                  <a:gd name="T18" fmla="*/ 374 w 2520"/>
                  <a:gd name="T19" fmla="*/ 404 h 1715"/>
                  <a:gd name="T20" fmla="*/ 443 w 2520"/>
                  <a:gd name="T21" fmla="*/ 292 h 1715"/>
                  <a:gd name="T22" fmla="*/ 547 w 2520"/>
                  <a:gd name="T23" fmla="*/ 202 h 1715"/>
                  <a:gd name="T24" fmla="*/ 684 w 2520"/>
                  <a:gd name="T25" fmla="*/ 119 h 1715"/>
                  <a:gd name="T26" fmla="*/ 850 w 2520"/>
                  <a:gd name="T27" fmla="*/ 55 h 1715"/>
                  <a:gd name="T28" fmla="*/ 1040 w 2520"/>
                  <a:gd name="T29" fmla="*/ 12 h 1715"/>
                  <a:gd name="T30" fmla="*/ 1258 w 2520"/>
                  <a:gd name="T31" fmla="*/ 3 h 1715"/>
                  <a:gd name="T32" fmla="*/ 1499 w 2520"/>
                  <a:gd name="T33" fmla="*/ 31 h 1715"/>
                  <a:gd name="T34" fmla="*/ 1755 w 2520"/>
                  <a:gd name="T35" fmla="*/ 129 h 1715"/>
                  <a:gd name="T36" fmla="*/ 2008 w 2520"/>
                  <a:gd name="T37" fmla="*/ 281 h 1715"/>
                  <a:gd name="T38" fmla="*/ 2231 w 2520"/>
                  <a:gd name="T39" fmla="*/ 456 h 1715"/>
                  <a:gd name="T40" fmla="*/ 2404 w 2520"/>
                  <a:gd name="T41" fmla="*/ 623 h 1715"/>
                  <a:gd name="T42" fmla="*/ 2503 w 2520"/>
                  <a:gd name="T43" fmla="*/ 751 h 1715"/>
                  <a:gd name="T44" fmla="*/ 2503 w 2520"/>
                  <a:gd name="T45" fmla="*/ 815 h 1715"/>
                  <a:gd name="T46" fmla="*/ 2432 w 2520"/>
                  <a:gd name="T47" fmla="*/ 827 h 1715"/>
                  <a:gd name="T48" fmla="*/ 2368 w 2520"/>
                  <a:gd name="T49" fmla="*/ 794 h 1715"/>
                  <a:gd name="T50" fmla="*/ 2309 w 2520"/>
                  <a:gd name="T51" fmla="*/ 744 h 1715"/>
                  <a:gd name="T52" fmla="*/ 2238 w 2520"/>
                  <a:gd name="T53" fmla="*/ 670 h 1715"/>
                  <a:gd name="T54" fmla="*/ 2146 w 2520"/>
                  <a:gd name="T55" fmla="*/ 575 h 1715"/>
                  <a:gd name="T56" fmla="*/ 2027 w 2520"/>
                  <a:gd name="T57" fmla="*/ 480 h 1715"/>
                  <a:gd name="T58" fmla="*/ 1895 w 2520"/>
                  <a:gd name="T59" fmla="*/ 390 h 1715"/>
                  <a:gd name="T60" fmla="*/ 1762 w 2520"/>
                  <a:gd name="T61" fmla="*/ 314 h 1715"/>
                  <a:gd name="T62" fmla="*/ 1648 w 2520"/>
                  <a:gd name="T63" fmla="*/ 266 h 1715"/>
                  <a:gd name="T64" fmla="*/ 1566 w 2520"/>
                  <a:gd name="T65" fmla="*/ 254 h 1715"/>
                  <a:gd name="T66" fmla="*/ 1506 w 2520"/>
                  <a:gd name="T67" fmla="*/ 278 h 1715"/>
                  <a:gd name="T68" fmla="*/ 1445 w 2520"/>
                  <a:gd name="T69" fmla="*/ 349 h 1715"/>
                  <a:gd name="T70" fmla="*/ 1381 w 2520"/>
                  <a:gd name="T71" fmla="*/ 395 h 1715"/>
                  <a:gd name="T72" fmla="*/ 1277 w 2520"/>
                  <a:gd name="T73" fmla="*/ 433 h 1715"/>
                  <a:gd name="T74" fmla="*/ 1142 w 2520"/>
                  <a:gd name="T75" fmla="*/ 463 h 1715"/>
                  <a:gd name="T76" fmla="*/ 1028 w 2520"/>
                  <a:gd name="T77" fmla="*/ 482 h 1715"/>
                  <a:gd name="T78" fmla="*/ 936 w 2520"/>
                  <a:gd name="T79" fmla="*/ 497 h 1715"/>
                  <a:gd name="T80" fmla="*/ 855 w 2520"/>
                  <a:gd name="T81" fmla="*/ 501 h 1715"/>
                  <a:gd name="T82" fmla="*/ 777 w 2520"/>
                  <a:gd name="T83" fmla="*/ 506 h 1715"/>
                  <a:gd name="T84" fmla="*/ 694 w 2520"/>
                  <a:gd name="T85" fmla="*/ 506 h 1715"/>
                  <a:gd name="T86" fmla="*/ 602 w 2520"/>
                  <a:gd name="T87" fmla="*/ 506 h 1715"/>
                  <a:gd name="T88" fmla="*/ 531 w 2520"/>
                  <a:gd name="T89" fmla="*/ 525 h 1715"/>
                  <a:gd name="T90" fmla="*/ 462 w 2520"/>
                  <a:gd name="T91" fmla="*/ 575 h 1715"/>
                  <a:gd name="T92" fmla="*/ 422 w 2520"/>
                  <a:gd name="T93" fmla="*/ 644 h 1715"/>
                  <a:gd name="T94" fmla="*/ 403 w 2520"/>
                  <a:gd name="T95" fmla="*/ 701 h 1715"/>
                  <a:gd name="T96" fmla="*/ 391 w 2520"/>
                  <a:gd name="T97" fmla="*/ 777 h 1715"/>
                  <a:gd name="T98" fmla="*/ 388 w 2520"/>
                  <a:gd name="T99" fmla="*/ 898 h 1715"/>
                  <a:gd name="T100" fmla="*/ 388 w 2520"/>
                  <a:gd name="T101" fmla="*/ 1045 h 1715"/>
                  <a:gd name="T102" fmla="*/ 386 w 2520"/>
                  <a:gd name="T103" fmla="*/ 1195 h 1715"/>
                  <a:gd name="T104" fmla="*/ 381 w 2520"/>
                  <a:gd name="T105" fmla="*/ 1328 h 1715"/>
                  <a:gd name="T106" fmla="*/ 374 w 2520"/>
                  <a:gd name="T107" fmla="*/ 1425 h 1715"/>
                  <a:gd name="T108" fmla="*/ 353 w 2520"/>
                  <a:gd name="T109" fmla="*/ 1494 h 1715"/>
                  <a:gd name="T110" fmla="*/ 317 w 2520"/>
                  <a:gd name="T111" fmla="*/ 1561 h 1715"/>
                  <a:gd name="T112" fmla="*/ 268 w 2520"/>
                  <a:gd name="T113" fmla="*/ 1620 h 1715"/>
                  <a:gd name="T114" fmla="*/ 197 w 2520"/>
                  <a:gd name="T115" fmla="*/ 1670 h 1715"/>
                  <a:gd name="T116" fmla="*/ 104 w 2520"/>
                  <a:gd name="T117" fmla="*/ 1703 h 1715"/>
                  <a:gd name="T118" fmla="*/ 0 w 2520"/>
                  <a:gd name="T119" fmla="*/ 1658 h 1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0"/>
                  <a:gd name="T181" fmla="*/ 0 h 1715"/>
                  <a:gd name="T182" fmla="*/ 2520 w 2520"/>
                  <a:gd name="T183" fmla="*/ 1715 h 17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0" h="1715">
                    <a:moveTo>
                      <a:pt x="0" y="1658"/>
                    </a:moveTo>
                    <a:lnTo>
                      <a:pt x="0" y="1658"/>
                    </a:lnTo>
                    <a:lnTo>
                      <a:pt x="5" y="1658"/>
                    </a:lnTo>
                    <a:lnTo>
                      <a:pt x="9" y="1660"/>
                    </a:lnTo>
                    <a:lnTo>
                      <a:pt x="17" y="1660"/>
                    </a:lnTo>
                    <a:lnTo>
                      <a:pt x="24" y="1660"/>
                    </a:lnTo>
                    <a:lnTo>
                      <a:pt x="28" y="1660"/>
                    </a:lnTo>
                    <a:lnTo>
                      <a:pt x="33" y="1660"/>
                    </a:lnTo>
                    <a:lnTo>
                      <a:pt x="38" y="1660"/>
                    </a:lnTo>
                    <a:lnTo>
                      <a:pt x="45" y="1660"/>
                    </a:lnTo>
                    <a:lnTo>
                      <a:pt x="50" y="1658"/>
                    </a:lnTo>
                    <a:lnTo>
                      <a:pt x="54" y="1658"/>
                    </a:lnTo>
                    <a:lnTo>
                      <a:pt x="62" y="1658"/>
                    </a:lnTo>
                    <a:lnTo>
                      <a:pt x="66" y="1658"/>
                    </a:lnTo>
                    <a:lnTo>
                      <a:pt x="73" y="1653"/>
                    </a:lnTo>
                    <a:lnTo>
                      <a:pt x="81" y="1653"/>
                    </a:lnTo>
                    <a:lnTo>
                      <a:pt x="85" y="1651"/>
                    </a:lnTo>
                    <a:lnTo>
                      <a:pt x="92" y="1651"/>
                    </a:lnTo>
                    <a:lnTo>
                      <a:pt x="99" y="1649"/>
                    </a:lnTo>
                    <a:lnTo>
                      <a:pt x="107" y="1649"/>
                    </a:lnTo>
                    <a:lnTo>
                      <a:pt x="114" y="1646"/>
                    </a:lnTo>
                    <a:lnTo>
                      <a:pt x="121" y="1644"/>
                    </a:lnTo>
                    <a:lnTo>
                      <a:pt x="128" y="1639"/>
                    </a:lnTo>
                    <a:lnTo>
                      <a:pt x="135" y="1637"/>
                    </a:lnTo>
                    <a:lnTo>
                      <a:pt x="142" y="1634"/>
                    </a:lnTo>
                    <a:lnTo>
                      <a:pt x="149" y="1632"/>
                    </a:lnTo>
                    <a:lnTo>
                      <a:pt x="159" y="1627"/>
                    </a:lnTo>
                    <a:lnTo>
                      <a:pt x="163" y="1622"/>
                    </a:lnTo>
                    <a:lnTo>
                      <a:pt x="171" y="1618"/>
                    </a:lnTo>
                    <a:lnTo>
                      <a:pt x="178" y="1613"/>
                    </a:lnTo>
                    <a:lnTo>
                      <a:pt x="187" y="1608"/>
                    </a:lnTo>
                    <a:lnTo>
                      <a:pt x="194" y="1603"/>
                    </a:lnTo>
                    <a:lnTo>
                      <a:pt x="199" y="1596"/>
                    </a:lnTo>
                    <a:lnTo>
                      <a:pt x="208" y="1592"/>
                    </a:lnTo>
                    <a:lnTo>
                      <a:pt x="213" y="1582"/>
                    </a:lnTo>
                    <a:lnTo>
                      <a:pt x="220" y="1577"/>
                    </a:lnTo>
                    <a:lnTo>
                      <a:pt x="227" y="1568"/>
                    </a:lnTo>
                    <a:lnTo>
                      <a:pt x="234" y="1561"/>
                    </a:lnTo>
                    <a:lnTo>
                      <a:pt x="239" y="1551"/>
                    </a:lnTo>
                    <a:lnTo>
                      <a:pt x="246" y="1542"/>
                    </a:lnTo>
                    <a:lnTo>
                      <a:pt x="251" y="1535"/>
                    </a:lnTo>
                    <a:lnTo>
                      <a:pt x="258" y="1525"/>
                    </a:lnTo>
                    <a:lnTo>
                      <a:pt x="261" y="1513"/>
                    </a:lnTo>
                    <a:lnTo>
                      <a:pt x="268" y="1504"/>
                    </a:lnTo>
                    <a:lnTo>
                      <a:pt x="272" y="1492"/>
                    </a:lnTo>
                    <a:lnTo>
                      <a:pt x="277" y="1480"/>
                    </a:lnTo>
                    <a:lnTo>
                      <a:pt x="282" y="1468"/>
                    </a:lnTo>
                    <a:lnTo>
                      <a:pt x="287" y="1454"/>
                    </a:lnTo>
                    <a:lnTo>
                      <a:pt x="291" y="1440"/>
                    </a:lnTo>
                    <a:lnTo>
                      <a:pt x="294" y="1428"/>
                    </a:lnTo>
                    <a:lnTo>
                      <a:pt x="296" y="1413"/>
                    </a:lnTo>
                    <a:lnTo>
                      <a:pt x="298" y="1397"/>
                    </a:lnTo>
                    <a:lnTo>
                      <a:pt x="301" y="1380"/>
                    </a:lnTo>
                    <a:lnTo>
                      <a:pt x="306" y="1364"/>
                    </a:lnTo>
                    <a:lnTo>
                      <a:pt x="306" y="1347"/>
                    </a:lnTo>
                    <a:lnTo>
                      <a:pt x="308" y="1330"/>
                    </a:lnTo>
                    <a:lnTo>
                      <a:pt x="308" y="1311"/>
                    </a:lnTo>
                    <a:lnTo>
                      <a:pt x="310" y="1292"/>
                    </a:lnTo>
                    <a:lnTo>
                      <a:pt x="310" y="1273"/>
                    </a:lnTo>
                    <a:lnTo>
                      <a:pt x="310" y="1252"/>
                    </a:lnTo>
                    <a:lnTo>
                      <a:pt x="310" y="1233"/>
                    </a:lnTo>
                    <a:lnTo>
                      <a:pt x="310" y="1214"/>
                    </a:lnTo>
                    <a:lnTo>
                      <a:pt x="310" y="1195"/>
                    </a:lnTo>
                    <a:lnTo>
                      <a:pt x="310" y="1176"/>
                    </a:lnTo>
                    <a:lnTo>
                      <a:pt x="310" y="1155"/>
                    </a:lnTo>
                    <a:lnTo>
                      <a:pt x="310" y="1136"/>
                    </a:lnTo>
                    <a:lnTo>
                      <a:pt x="310" y="1114"/>
                    </a:lnTo>
                    <a:lnTo>
                      <a:pt x="310" y="1098"/>
                    </a:lnTo>
                    <a:lnTo>
                      <a:pt x="310" y="1079"/>
                    </a:lnTo>
                    <a:lnTo>
                      <a:pt x="310" y="1057"/>
                    </a:lnTo>
                    <a:lnTo>
                      <a:pt x="310" y="1038"/>
                    </a:lnTo>
                    <a:lnTo>
                      <a:pt x="310" y="1022"/>
                    </a:lnTo>
                    <a:lnTo>
                      <a:pt x="310" y="1000"/>
                    </a:lnTo>
                    <a:lnTo>
                      <a:pt x="310" y="984"/>
                    </a:lnTo>
                    <a:lnTo>
                      <a:pt x="308" y="962"/>
                    </a:lnTo>
                    <a:lnTo>
                      <a:pt x="308" y="943"/>
                    </a:lnTo>
                    <a:lnTo>
                      <a:pt x="308" y="924"/>
                    </a:lnTo>
                    <a:lnTo>
                      <a:pt x="308" y="905"/>
                    </a:lnTo>
                    <a:lnTo>
                      <a:pt x="308" y="889"/>
                    </a:lnTo>
                    <a:lnTo>
                      <a:pt x="308" y="872"/>
                    </a:lnTo>
                    <a:lnTo>
                      <a:pt x="308" y="853"/>
                    </a:lnTo>
                    <a:lnTo>
                      <a:pt x="310" y="834"/>
                    </a:lnTo>
                    <a:lnTo>
                      <a:pt x="310" y="817"/>
                    </a:lnTo>
                    <a:lnTo>
                      <a:pt x="310" y="798"/>
                    </a:lnTo>
                    <a:lnTo>
                      <a:pt x="310" y="782"/>
                    </a:lnTo>
                    <a:lnTo>
                      <a:pt x="310" y="765"/>
                    </a:lnTo>
                    <a:lnTo>
                      <a:pt x="313" y="746"/>
                    </a:lnTo>
                    <a:lnTo>
                      <a:pt x="313" y="729"/>
                    </a:lnTo>
                    <a:lnTo>
                      <a:pt x="315" y="713"/>
                    </a:lnTo>
                    <a:lnTo>
                      <a:pt x="315" y="696"/>
                    </a:lnTo>
                    <a:lnTo>
                      <a:pt x="315" y="680"/>
                    </a:lnTo>
                    <a:lnTo>
                      <a:pt x="317" y="663"/>
                    </a:lnTo>
                    <a:lnTo>
                      <a:pt x="320" y="644"/>
                    </a:lnTo>
                    <a:lnTo>
                      <a:pt x="322" y="630"/>
                    </a:lnTo>
                    <a:lnTo>
                      <a:pt x="322" y="613"/>
                    </a:lnTo>
                    <a:lnTo>
                      <a:pt x="324" y="599"/>
                    </a:lnTo>
                    <a:lnTo>
                      <a:pt x="327" y="582"/>
                    </a:lnTo>
                    <a:lnTo>
                      <a:pt x="329" y="568"/>
                    </a:lnTo>
                    <a:lnTo>
                      <a:pt x="332" y="554"/>
                    </a:lnTo>
                    <a:lnTo>
                      <a:pt x="334" y="537"/>
                    </a:lnTo>
                    <a:lnTo>
                      <a:pt x="336" y="523"/>
                    </a:lnTo>
                    <a:lnTo>
                      <a:pt x="341" y="509"/>
                    </a:lnTo>
                    <a:lnTo>
                      <a:pt x="341" y="497"/>
                    </a:lnTo>
                    <a:lnTo>
                      <a:pt x="348" y="482"/>
                    </a:lnTo>
                    <a:lnTo>
                      <a:pt x="351" y="468"/>
                    </a:lnTo>
                    <a:lnTo>
                      <a:pt x="355" y="456"/>
                    </a:lnTo>
                    <a:lnTo>
                      <a:pt x="360" y="442"/>
                    </a:lnTo>
                    <a:lnTo>
                      <a:pt x="362" y="430"/>
                    </a:lnTo>
                    <a:lnTo>
                      <a:pt x="367" y="416"/>
                    </a:lnTo>
                    <a:lnTo>
                      <a:pt x="374" y="404"/>
                    </a:lnTo>
                    <a:lnTo>
                      <a:pt x="379" y="392"/>
                    </a:lnTo>
                    <a:lnTo>
                      <a:pt x="384" y="380"/>
                    </a:lnTo>
                    <a:lnTo>
                      <a:pt x="388" y="368"/>
                    </a:lnTo>
                    <a:lnTo>
                      <a:pt x="396" y="359"/>
                    </a:lnTo>
                    <a:lnTo>
                      <a:pt x="400" y="347"/>
                    </a:lnTo>
                    <a:lnTo>
                      <a:pt x="407" y="338"/>
                    </a:lnTo>
                    <a:lnTo>
                      <a:pt x="412" y="326"/>
                    </a:lnTo>
                    <a:lnTo>
                      <a:pt x="422" y="319"/>
                    </a:lnTo>
                    <a:lnTo>
                      <a:pt x="429" y="309"/>
                    </a:lnTo>
                    <a:lnTo>
                      <a:pt x="436" y="300"/>
                    </a:lnTo>
                    <a:lnTo>
                      <a:pt x="443" y="292"/>
                    </a:lnTo>
                    <a:lnTo>
                      <a:pt x="452" y="283"/>
                    </a:lnTo>
                    <a:lnTo>
                      <a:pt x="459" y="276"/>
                    </a:lnTo>
                    <a:lnTo>
                      <a:pt x="469" y="266"/>
                    </a:lnTo>
                    <a:lnTo>
                      <a:pt x="476" y="257"/>
                    </a:lnTo>
                    <a:lnTo>
                      <a:pt x="488" y="250"/>
                    </a:lnTo>
                    <a:lnTo>
                      <a:pt x="497" y="240"/>
                    </a:lnTo>
                    <a:lnTo>
                      <a:pt x="507" y="233"/>
                    </a:lnTo>
                    <a:lnTo>
                      <a:pt x="516" y="226"/>
                    </a:lnTo>
                    <a:lnTo>
                      <a:pt x="528" y="216"/>
                    </a:lnTo>
                    <a:lnTo>
                      <a:pt x="538" y="209"/>
                    </a:lnTo>
                    <a:lnTo>
                      <a:pt x="547" y="202"/>
                    </a:lnTo>
                    <a:lnTo>
                      <a:pt x="559" y="195"/>
                    </a:lnTo>
                    <a:lnTo>
                      <a:pt x="571" y="186"/>
                    </a:lnTo>
                    <a:lnTo>
                      <a:pt x="583" y="178"/>
                    </a:lnTo>
                    <a:lnTo>
                      <a:pt x="594" y="171"/>
                    </a:lnTo>
                    <a:lnTo>
                      <a:pt x="606" y="164"/>
                    </a:lnTo>
                    <a:lnTo>
                      <a:pt x="618" y="157"/>
                    </a:lnTo>
                    <a:lnTo>
                      <a:pt x="630" y="148"/>
                    </a:lnTo>
                    <a:lnTo>
                      <a:pt x="644" y="140"/>
                    </a:lnTo>
                    <a:lnTo>
                      <a:pt x="656" y="133"/>
                    </a:lnTo>
                    <a:lnTo>
                      <a:pt x="670" y="126"/>
                    </a:lnTo>
                    <a:lnTo>
                      <a:pt x="684" y="119"/>
                    </a:lnTo>
                    <a:lnTo>
                      <a:pt x="699" y="114"/>
                    </a:lnTo>
                    <a:lnTo>
                      <a:pt x="711" y="105"/>
                    </a:lnTo>
                    <a:lnTo>
                      <a:pt x="727" y="100"/>
                    </a:lnTo>
                    <a:lnTo>
                      <a:pt x="739" y="93"/>
                    </a:lnTo>
                    <a:lnTo>
                      <a:pt x="753" y="88"/>
                    </a:lnTo>
                    <a:lnTo>
                      <a:pt x="770" y="81"/>
                    </a:lnTo>
                    <a:lnTo>
                      <a:pt x="784" y="76"/>
                    </a:lnTo>
                    <a:lnTo>
                      <a:pt x="801" y="69"/>
                    </a:lnTo>
                    <a:lnTo>
                      <a:pt x="817" y="64"/>
                    </a:lnTo>
                    <a:lnTo>
                      <a:pt x="834" y="60"/>
                    </a:lnTo>
                    <a:lnTo>
                      <a:pt x="850" y="55"/>
                    </a:lnTo>
                    <a:lnTo>
                      <a:pt x="864" y="50"/>
                    </a:lnTo>
                    <a:lnTo>
                      <a:pt x="881" y="45"/>
                    </a:lnTo>
                    <a:lnTo>
                      <a:pt x="898" y="41"/>
                    </a:lnTo>
                    <a:lnTo>
                      <a:pt x="917" y="36"/>
                    </a:lnTo>
                    <a:lnTo>
                      <a:pt x="931" y="31"/>
                    </a:lnTo>
                    <a:lnTo>
                      <a:pt x="950" y="26"/>
                    </a:lnTo>
                    <a:lnTo>
                      <a:pt x="969" y="24"/>
                    </a:lnTo>
                    <a:lnTo>
                      <a:pt x="985" y="22"/>
                    </a:lnTo>
                    <a:lnTo>
                      <a:pt x="1004" y="17"/>
                    </a:lnTo>
                    <a:lnTo>
                      <a:pt x="1023" y="15"/>
                    </a:lnTo>
                    <a:lnTo>
                      <a:pt x="1040" y="12"/>
                    </a:lnTo>
                    <a:lnTo>
                      <a:pt x="1059" y="10"/>
                    </a:lnTo>
                    <a:lnTo>
                      <a:pt x="1078" y="7"/>
                    </a:lnTo>
                    <a:lnTo>
                      <a:pt x="1097" y="5"/>
                    </a:lnTo>
                    <a:lnTo>
                      <a:pt x="1116" y="3"/>
                    </a:lnTo>
                    <a:lnTo>
                      <a:pt x="1137" y="3"/>
                    </a:lnTo>
                    <a:lnTo>
                      <a:pt x="1156" y="3"/>
                    </a:lnTo>
                    <a:lnTo>
                      <a:pt x="1175" y="0"/>
                    </a:lnTo>
                    <a:lnTo>
                      <a:pt x="1196" y="0"/>
                    </a:lnTo>
                    <a:lnTo>
                      <a:pt x="1217" y="3"/>
                    </a:lnTo>
                    <a:lnTo>
                      <a:pt x="1236" y="3"/>
                    </a:lnTo>
                    <a:lnTo>
                      <a:pt x="1258" y="3"/>
                    </a:lnTo>
                    <a:lnTo>
                      <a:pt x="1277" y="3"/>
                    </a:lnTo>
                    <a:lnTo>
                      <a:pt x="1300" y="5"/>
                    </a:lnTo>
                    <a:lnTo>
                      <a:pt x="1319" y="5"/>
                    </a:lnTo>
                    <a:lnTo>
                      <a:pt x="1343" y="7"/>
                    </a:lnTo>
                    <a:lnTo>
                      <a:pt x="1362" y="12"/>
                    </a:lnTo>
                    <a:lnTo>
                      <a:pt x="1386" y="15"/>
                    </a:lnTo>
                    <a:lnTo>
                      <a:pt x="1409" y="17"/>
                    </a:lnTo>
                    <a:lnTo>
                      <a:pt x="1431" y="19"/>
                    </a:lnTo>
                    <a:lnTo>
                      <a:pt x="1454" y="24"/>
                    </a:lnTo>
                    <a:lnTo>
                      <a:pt x="1478" y="29"/>
                    </a:lnTo>
                    <a:lnTo>
                      <a:pt x="1499" y="31"/>
                    </a:lnTo>
                    <a:lnTo>
                      <a:pt x="1523" y="38"/>
                    </a:lnTo>
                    <a:lnTo>
                      <a:pt x="1547" y="43"/>
                    </a:lnTo>
                    <a:lnTo>
                      <a:pt x="1568" y="50"/>
                    </a:lnTo>
                    <a:lnTo>
                      <a:pt x="1592" y="57"/>
                    </a:lnTo>
                    <a:lnTo>
                      <a:pt x="1615" y="67"/>
                    </a:lnTo>
                    <a:lnTo>
                      <a:pt x="1639" y="76"/>
                    </a:lnTo>
                    <a:lnTo>
                      <a:pt x="1663" y="86"/>
                    </a:lnTo>
                    <a:lnTo>
                      <a:pt x="1686" y="95"/>
                    </a:lnTo>
                    <a:lnTo>
                      <a:pt x="1710" y="105"/>
                    </a:lnTo>
                    <a:lnTo>
                      <a:pt x="1731" y="117"/>
                    </a:lnTo>
                    <a:lnTo>
                      <a:pt x="1755" y="129"/>
                    </a:lnTo>
                    <a:lnTo>
                      <a:pt x="1779" y="140"/>
                    </a:lnTo>
                    <a:lnTo>
                      <a:pt x="1802" y="152"/>
                    </a:lnTo>
                    <a:lnTo>
                      <a:pt x="1826" y="167"/>
                    </a:lnTo>
                    <a:lnTo>
                      <a:pt x="1850" y="181"/>
                    </a:lnTo>
                    <a:lnTo>
                      <a:pt x="1871" y="193"/>
                    </a:lnTo>
                    <a:lnTo>
                      <a:pt x="1895" y="207"/>
                    </a:lnTo>
                    <a:lnTo>
                      <a:pt x="1918" y="221"/>
                    </a:lnTo>
                    <a:lnTo>
                      <a:pt x="1940" y="235"/>
                    </a:lnTo>
                    <a:lnTo>
                      <a:pt x="1963" y="250"/>
                    </a:lnTo>
                    <a:lnTo>
                      <a:pt x="1985" y="264"/>
                    </a:lnTo>
                    <a:lnTo>
                      <a:pt x="2008" y="281"/>
                    </a:lnTo>
                    <a:lnTo>
                      <a:pt x="2030" y="295"/>
                    </a:lnTo>
                    <a:lnTo>
                      <a:pt x="2051" y="311"/>
                    </a:lnTo>
                    <a:lnTo>
                      <a:pt x="2072" y="326"/>
                    </a:lnTo>
                    <a:lnTo>
                      <a:pt x="2094" y="342"/>
                    </a:lnTo>
                    <a:lnTo>
                      <a:pt x="2115" y="359"/>
                    </a:lnTo>
                    <a:lnTo>
                      <a:pt x="2134" y="376"/>
                    </a:lnTo>
                    <a:lnTo>
                      <a:pt x="2155" y="390"/>
                    </a:lnTo>
                    <a:lnTo>
                      <a:pt x="2174" y="406"/>
                    </a:lnTo>
                    <a:lnTo>
                      <a:pt x="2196" y="423"/>
                    </a:lnTo>
                    <a:lnTo>
                      <a:pt x="2212" y="440"/>
                    </a:lnTo>
                    <a:lnTo>
                      <a:pt x="2231" y="456"/>
                    </a:lnTo>
                    <a:lnTo>
                      <a:pt x="2250" y="473"/>
                    </a:lnTo>
                    <a:lnTo>
                      <a:pt x="2269" y="487"/>
                    </a:lnTo>
                    <a:lnTo>
                      <a:pt x="2283" y="504"/>
                    </a:lnTo>
                    <a:lnTo>
                      <a:pt x="2300" y="518"/>
                    </a:lnTo>
                    <a:lnTo>
                      <a:pt x="2319" y="535"/>
                    </a:lnTo>
                    <a:lnTo>
                      <a:pt x="2333" y="551"/>
                    </a:lnTo>
                    <a:lnTo>
                      <a:pt x="2349" y="566"/>
                    </a:lnTo>
                    <a:lnTo>
                      <a:pt x="2364" y="580"/>
                    </a:lnTo>
                    <a:lnTo>
                      <a:pt x="2378" y="594"/>
                    </a:lnTo>
                    <a:lnTo>
                      <a:pt x="2392" y="611"/>
                    </a:lnTo>
                    <a:lnTo>
                      <a:pt x="2404" y="623"/>
                    </a:lnTo>
                    <a:lnTo>
                      <a:pt x="2418" y="637"/>
                    </a:lnTo>
                    <a:lnTo>
                      <a:pt x="2430" y="651"/>
                    </a:lnTo>
                    <a:lnTo>
                      <a:pt x="2442" y="663"/>
                    </a:lnTo>
                    <a:lnTo>
                      <a:pt x="2449" y="675"/>
                    </a:lnTo>
                    <a:lnTo>
                      <a:pt x="2461" y="689"/>
                    </a:lnTo>
                    <a:lnTo>
                      <a:pt x="2470" y="699"/>
                    </a:lnTo>
                    <a:lnTo>
                      <a:pt x="2477" y="710"/>
                    </a:lnTo>
                    <a:lnTo>
                      <a:pt x="2484" y="722"/>
                    </a:lnTo>
                    <a:lnTo>
                      <a:pt x="2492" y="732"/>
                    </a:lnTo>
                    <a:lnTo>
                      <a:pt x="2499" y="741"/>
                    </a:lnTo>
                    <a:lnTo>
                      <a:pt x="2503" y="751"/>
                    </a:lnTo>
                    <a:lnTo>
                      <a:pt x="2508" y="758"/>
                    </a:lnTo>
                    <a:lnTo>
                      <a:pt x="2513" y="767"/>
                    </a:lnTo>
                    <a:lnTo>
                      <a:pt x="2515" y="775"/>
                    </a:lnTo>
                    <a:lnTo>
                      <a:pt x="2518" y="779"/>
                    </a:lnTo>
                    <a:lnTo>
                      <a:pt x="2518" y="786"/>
                    </a:lnTo>
                    <a:lnTo>
                      <a:pt x="2520" y="791"/>
                    </a:lnTo>
                    <a:lnTo>
                      <a:pt x="2518" y="796"/>
                    </a:lnTo>
                    <a:lnTo>
                      <a:pt x="2518" y="801"/>
                    </a:lnTo>
                    <a:lnTo>
                      <a:pt x="2513" y="805"/>
                    </a:lnTo>
                    <a:lnTo>
                      <a:pt x="2508" y="810"/>
                    </a:lnTo>
                    <a:lnTo>
                      <a:pt x="2503" y="815"/>
                    </a:lnTo>
                    <a:lnTo>
                      <a:pt x="2499" y="820"/>
                    </a:lnTo>
                    <a:lnTo>
                      <a:pt x="2492" y="822"/>
                    </a:lnTo>
                    <a:lnTo>
                      <a:pt x="2487" y="827"/>
                    </a:lnTo>
                    <a:lnTo>
                      <a:pt x="2482" y="829"/>
                    </a:lnTo>
                    <a:lnTo>
                      <a:pt x="2475" y="832"/>
                    </a:lnTo>
                    <a:lnTo>
                      <a:pt x="2470" y="832"/>
                    </a:lnTo>
                    <a:lnTo>
                      <a:pt x="2463" y="832"/>
                    </a:lnTo>
                    <a:lnTo>
                      <a:pt x="2456" y="832"/>
                    </a:lnTo>
                    <a:lnTo>
                      <a:pt x="2447" y="832"/>
                    </a:lnTo>
                    <a:lnTo>
                      <a:pt x="2439" y="829"/>
                    </a:lnTo>
                    <a:lnTo>
                      <a:pt x="2432" y="827"/>
                    </a:lnTo>
                    <a:lnTo>
                      <a:pt x="2423" y="822"/>
                    </a:lnTo>
                    <a:lnTo>
                      <a:pt x="2416" y="820"/>
                    </a:lnTo>
                    <a:lnTo>
                      <a:pt x="2409" y="817"/>
                    </a:lnTo>
                    <a:lnTo>
                      <a:pt x="2404" y="815"/>
                    </a:lnTo>
                    <a:lnTo>
                      <a:pt x="2399" y="813"/>
                    </a:lnTo>
                    <a:lnTo>
                      <a:pt x="2394" y="810"/>
                    </a:lnTo>
                    <a:lnTo>
                      <a:pt x="2390" y="808"/>
                    </a:lnTo>
                    <a:lnTo>
                      <a:pt x="2385" y="805"/>
                    </a:lnTo>
                    <a:lnTo>
                      <a:pt x="2380" y="801"/>
                    </a:lnTo>
                    <a:lnTo>
                      <a:pt x="2376" y="798"/>
                    </a:lnTo>
                    <a:lnTo>
                      <a:pt x="2368" y="794"/>
                    </a:lnTo>
                    <a:lnTo>
                      <a:pt x="2364" y="791"/>
                    </a:lnTo>
                    <a:lnTo>
                      <a:pt x="2359" y="786"/>
                    </a:lnTo>
                    <a:lnTo>
                      <a:pt x="2354" y="782"/>
                    </a:lnTo>
                    <a:lnTo>
                      <a:pt x="2349" y="777"/>
                    </a:lnTo>
                    <a:lnTo>
                      <a:pt x="2345" y="775"/>
                    </a:lnTo>
                    <a:lnTo>
                      <a:pt x="2338" y="770"/>
                    </a:lnTo>
                    <a:lnTo>
                      <a:pt x="2333" y="765"/>
                    </a:lnTo>
                    <a:lnTo>
                      <a:pt x="2326" y="760"/>
                    </a:lnTo>
                    <a:lnTo>
                      <a:pt x="2321" y="753"/>
                    </a:lnTo>
                    <a:lnTo>
                      <a:pt x="2316" y="748"/>
                    </a:lnTo>
                    <a:lnTo>
                      <a:pt x="2309" y="744"/>
                    </a:lnTo>
                    <a:lnTo>
                      <a:pt x="2304" y="737"/>
                    </a:lnTo>
                    <a:lnTo>
                      <a:pt x="2297" y="732"/>
                    </a:lnTo>
                    <a:lnTo>
                      <a:pt x="2290" y="725"/>
                    </a:lnTo>
                    <a:lnTo>
                      <a:pt x="2286" y="720"/>
                    </a:lnTo>
                    <a:lnTo>
                      <a:pt x="2278" y="713"/>
                    </a:lnTo>
                    <a:lnTo>
                      <a:pt x="2271" y="706"/>
                    </a:lnTo>
                    <a:lnTo>
                      <a:pt x="2267" y="699"/>
                    </a:lnTo>
                    <a:lnTo>
                      <a:pt x="2259" y="691"/>
                    </a:lnTo>
                    <a:lnTo>
                      <a:pt x="2252" y="684"/>
                    </a:lnTo>
                    <a:lnTo>
                      <a:pt x="2245" y="677"/>
                    </a:lnTo>
                    <a:lnTo>
                      <a:pt x="2238" y="670"/>
                    </a:lnTo>
                    <a:lnTo>
                      <a:pt x="2231" y="663"/>
                    </a:lnTo>
                    <a:lnTo>
                      <a:pt x="2224" y="653"/>
                    </a:lnTo>
                    <a:lnTo>
                      <a:pt x="2217" y="644"/>
                    </a:lnTo>
                    <a:lnTo>
                      <a:pt x="2210" y="637"/>
                    </a:lnTo>
                    <a:lnTo>
                      <a:pt x="2200" y="630"/>
                    </a:lnTo>
                    <a:lnTo>
                      <a:pt x="2193" y="620"/>
                    </a:lnTo>
                    <a:lnTo>
                      <a:pt x="2184" y="611"/>
                    </a:lnTo>
                    <a:lnTo>
                      <a:pt x="2174" y="601"/>
                    </a:lnTo>
                    <a:lnTo>
                      <a:pt x="2167" y="594"/>
                    </a:lnTo>
                    <a:lnTo>
                      <a:pt x="2155" y="585"/>
                    </a:lnTo>
                    <a:lnTo>
                      <a:pt x="2146" y="575"/>
                    </a:lnTo>
                    <a:lnTo>
                      <a:pt x="2136" y="568"/>
                    </a:lnTo>
                    <a:lnTo>
                      <a:pt x="2127" y="558"/>
                    </a:lnTo>
                    <a:lnTo>
                      <a:pt x="2115" y="551"/>
                    </a:lnTo>
                    <a:lnTo>
                      <a:pt x="2103" y="542"/>
                    </a:lnTo>
                    <a:lnTo>
                      <a:pt x="2094" y="532"/>
                    </a:lnTo>
                    <a:lnTo>
                      <a:pt x="2084" y="525"/>
                    </a:lnTo>
                    <a:lnTo>
                      <a:pt x="2072" y="516"/>
                    </a:lnTo>
                    <a:lnTo>
                      <a:pt x="2061" y="506"/>
                    </a:lnTo>
                    <a:lnTo>
                      <a:pt x="2049" y="497"/>
                    </a:lnTo>
                    <a:lnTo>
                      <a:pt x="2037" y="490"/>
                    </a:lnTo>
                    <a:lnTo>
                      <a:pt x="2027" y="480"/>
                    </a:lnTo>
                    <a:lnTo>
                      <a:pt x="2016" y="473"/>
                    </a:lnTo>
                    <a:lnTo>
                      <a:pt x="2004" y="461"/>
                    </a:lnTo>
                    <a:lnTo>
                      <a:pt x="1992" y="454"/>
                    </a:lnTo>
                    <a:lnTo>
                      <a:pt x="1978" y="447"/>
                    </a:lnTo>
                    <a:lnTo>
                      <a:pt x="1966" y="437"/>
                    </a:lnTo>
                    <a:lnTo>
                      <a:pt x="1954" y="430"/>
                    </a:lnTo>
                    <a:lnTo>
                      <a:pt x="1942" y="421"/>
                    </a:lnTo>
                    <a:lnTo>
                      <a:pt x="1930" y="414"/>
                    </a:lnTo>
                    <a:lnTo>
                      <a:pt x="1918" y="406"/>
                    </a:lnTo>
                    <a:lnTo>
                      <a:pt x="1907" y="399"/>
                    </a:lnTo>
                    <a:lnTo>
                      <a:pt x="1895" y="390"/>
                    </a:lnTo>
                    <a:lnTo>
                      <a:pt x="1881" y="383"/>
                    </a:lnTo>
                    <a:lnTo>
                      <a:pt x="1869" y="376"/>
                    </a:lnTo>
                    <a:lnTo>
                      <a:pt x="1857" y="366"/>
                    </a:lnTo>
                    <a:lnTo>
                      <a:pt x="1845" y="361"/>
                    </a:lnTo>
                    <a:lnTo>
                      <a:pt x="1831" y="352"/>
                    </a:lnTo>
                    <a:lnTo>
                      <a:pt x="1821" y="345"/>
                    </a:lnTo>
                    <a:lnTo>
                      <a:pt x="1809" y="338"/>
                    </a:lnTo>
                    <a:lnTo>
                      <a:pt x="1798" y="333"/>
                    </a:lnTo>
                    <a:lnTo>
                      <a:pt x="1786" y="326"/>
                    </a:lnTo>
                    <a:lnTo>
                      <a:pt x="1774" y="319"/>
                    </a:lnTo>
                    <a:lnTo>
                      <a:pt x="1762" y="314"/>
                    </a:lnTo>
                    <a:lnTo>
                      <a:pt x="1750" y="309"/>
                    </a:lnTo>
                    <a:lnTo>
                      <a:pt x="1741" y="304"/>
                    </a:lnTo>
                    <a:lnTo>
                      <a:pt x="1729" y="297"/>
                    </a:lnTo>
                    <a:lnTo>
                      <a:pt x="1717" y="292"/>
                    </a:lnTo>
                    <a:lnTo>
                      <a:pt x="1708" y="290"/>
                    </a:lnTo>
                    <a:lnTo>
                      <a:pt x="1698" y="283"/>
                    </a:lnTo>
                    <a:lnTo>
                      <a:pt x="1686" y="278"/>
                    </a:lnTo>
                    <a:lnTo>
                      <a:pt x="1677" y="276"/>
                    </a:lnTo>
                    <a:lnTo>
                      <a:pt x="1667" y="271"/>
                    </a:lnTo>
                    <a:lnTo>
                      <a:pt x="1658" y="269"/>
                    </a:lnTo>
                    <a:lnTo>
                      <a:pt x="1648" y="266"/>
                    </a:lnTo>
                    <a:lnTo>
                      <a:pt x="1639" y="264"/>
                    </a:lnTo>
                    <a:lnTo>
                      <a:pt x="1632" y="262"/>
                    </a:lnTo>
                    <a:lnTo>
                      <a:pt x="1620" y="257"/>
                    </a:lnTo>
                    <a:lnTo>
                      <a:pt x="1613" y="257"/>
                    </a:lnTo>
                    <a:lnTo>
                      <a:pt x="1606" y="254"/>
                    </a:lnTo>
                    <a:lnTo>
                      <a:pt x="1599" y="254"/>
                    </a:lnTo>
                    <a:lnTo>
                      <a:pt x="1592" y="252"/>
                    </a:lnTo>
                    <a:lnTo>
                      <a:pt x="1584" y="252"/>
                    </a:lnTo>
                    <a:lnTo>
                      <a:pt x="1577" y="252"/>
                    </a:lnTo>
                    <a:lnTo>
                      <a:pt x="1573" y="254"/>
                    </a:lnTo>
                    <a:lnTo>
                      <a:pt x="1566" y="254"/>
                    </a:lnTo>
                    <a:lnTo>
                      <a:pt x="1561" y="254"/>
                    </a:lnTo>
                    <a:lnTo>
                      <a:pt x="1556" y="254"/>
                    </a:lnTo>
                    <a:lnTo>
                      <a:pt x="1551" y="257"/>
                    </a:lnTo>
                    <a:lnTo>
                      <a:pt x="1547" y="257"/>
                    </a:lnTo>
                    <a:lnTo>
                      <a:pt x="1539" y="257"/>
                    </a:lnTo>
                    <a:lnTo>
                      <a:pt x="1537" y="259"/>
                    </a:lnTo>
                    <a:lnTo>
                      <a:pt x="1532" y="262"/>
                    </a:lnTo>
                    <a:lnTo>
                      <a:pt x="1525" y="264"/>
                    </a:lnTo>
                    <a:lnTo>
                      <a:pt x="1518" y="269"/>
                    </a:lnTo>
                    <a:lnTo>
                      <a:pt x="1511" y="273"/>
                    </a:lnTo>
                    <a:lnTo>
                      <a:pt x="1506" y="278"/>
                    </a:lnTo>
                    <a:lnTo>
                      <a:pt x="1499" y="283"/>
                    </a:lnTo>
                    <a:lnTo>
                      <a:pt x="1494" y="288"/>
                    </a:lnTo>
                    <a:lnTo>
                      <a:pt x="1490" y="295"/>
                    </a:lnTo>
                    <a:lnTo>
                      <a:pt x="1485" y="300"/>
                    </a:lnTo>
                    <a:lnTo>
                      <a:pt x="1480" y="307"/>
                    </a:lnTo>
                    <a:lnTo>
                      <a:pt x="1476" y="314"/>
                    </a:lnTo>
                    <a:lnTo>
                      <a:pt x="1471" y="321"/>
                    </a:lnTo>
                    <a:lnTo>
                      <a:pt x="1466" y="328"/>
                    </a:lnTo>
                    <a:lnTo>
                      <a:pt x="1459" y="335"/>
                    </a:lnTo>
                    <a:lnTo>
                      <a:pt x="1452" y="342"/>
                    </a:lnTo>
                    <a:lnTo>
                      <a:pt x="1445" y="349"/>
                    </a:lnTo>
                    <a:lnTo>
                      <a:pt x="1438" y="359"/>
                    </a:lnTo>
                    <a:lnTo>
                      <a:pt x="1431" y="361"/>
                    </a:lnTo>
                    <a:lnTo>
                      <a:pt x="1426" y="364"/>
                    </a:lnTo>
                    <a:lnTo>
                      <a:pt x="1421" y="366"/>
                    </a:lnTo>
                    <a:lnTo>
                      <a:pt x="1416" y="373"/>
                    </a:lnTo>
                    <a:lnTo>
                      <a:pt x="1412" y="376"/>
                    </a:lnTo>
                    <a:lnTo>
                      <a:pt x="1407" y="380"/>
                    </a:lnTo>
                    <a:lnTo>
                      <a:pt x="1400" y="383"/>
                    </a:lnTo>
                    <a:lnTo>
                      <a:pt x="1395" y="387"/>
                    </a:lnTo>
                    <a:lnTo>
                      <a:pt x="1388" y="390"/>
                    </a:lnTo>
                    <a:lnTo>
                      <a:pt x="1381" y="395"/>
                    </a:lnTo>
                    <a:lnTo>
                      <a:pt x="1374" y="397"/>
                    </a:lnTo>
                    <a:lnTo>
                      <a:pt x="1367" y="402"/>
                    </a:lnTo>
                    <a:lnTo>
                      <a:pt x="1357" y="404"/>
                    </a:lnTo>
                    <a:lnTo>
                      <a:pt x="1348" y="409"/>
                    </a:lnTo>
                    <a:lnTo>
                      <a:pt x="1341" y="411"/>
                    </a:lnTo>
                    <a:lnTo>
                      <a:pt x="1331" y="416"/>
                    </a:lnTo>
                    <a:lnTo>
                      <a:pt x="1319" y="418"/>
                    </a:lnTo>
                    <a:lnTo>
                      <a:pt x="1312" y="421"/>
                    </a:lnTo>
                    <a:lnTo>
                      <a:pt x="1300" y="425"/>
                    </a:lnTo>
                    <a:lnTo>
                      <a:pt x="1291" y="430"/>
                    </a:lnTo>
                    <a:lnTo>
                      <a:pt x="1277" y="433"/>
                    </a:lnTo>
                    <a:lnTo>
                      <a:pt x="1265" y="435"/>
                    </a:lnTo>
                    <a:lnTo>
                      <a:pt x="1253" y="437"/>
                    </a:lnTo>
                    <a:lnTo>
                      <a:pt x="1241" y="442"/>
                    </a:lnTo>
                    <a:lnTo>
                      <a:pt x="1227" y="444"/>
                    </a:lnTo>
                    <a:lnTo>
                      <a:pt x="1215" y="447"/>
                    </a:lnTo>
                    <a:lnTo>
                      <a:pt x="1201" y="449"/>
                    </a:lnTo>
                    <a:lnTo>
                      <a:pt x="1189" y="452"/>
                    </a:lnTo>
                    <a:lnTo>
                      <a:pt x="1177" y="456"/>
                    </a:lnTo>
                    <a:lnTo>
                      <a:pt x="1163" y="459"/>
                    </a:lnTo>
                    <a:lnTo>
                      <a:pt x="1151" y="461"/>
                    </a:lnTo>
                    <a:lnTo>
                      <a:pt x="1142" y="463"/>
                    </a:lnTo>
                    <a:lnTo>
                      <a:pt x="1130" y="463"/>
                    </a:lnTo>
                    <a:lnTo>
                      <a:pt x="1118" y="468"/>
                    </a:lnTo>
                    <a:lnTo>
                      <a:pt x="1108" y="468"/>
                    </a:lnTo>
                    <a:lnTo>
                      <a:pt x="1099" y="471"/>
                    </a:lnTo>
                    <a:lnTo>
                      <a:pt x="1087" y="473"/>
                    </a:lnTo>
                    <a:lnTo>
                      <a:pt x="1078" y="475"/>
                    </a:lnTo>
                    <a:lnTo>
                      <a:pt x="1068" y="475"/>
                    </a:lnTo>
                    <a:lnTo>
                      <a:pt x="1056" y="478"/>
                    </a:lnTo>
                    <a:lnTo>
                      <a:pt x="1049" y="480"/>
                    </a:lnTo>
                    <a:lnTo>
                      <a:pt x="1037" y="482"/>
                    </a:lnTo>
                    <a:lnTo>
                      <a:pt x="1028" y="482"/>
                    </a:lnTo>
                    <a:lnTo>
                      <a:pt x="1018" y="485"/>
                    </a:lnTo>
                    <a:lnTo>
                      <a:pt x="1011" y="485"/>
                    </a:lnTo>
                    <a:lnTo>
                      <a:pt x="1002" y="487"/>
                    </a:lnTo>
                    <a:lnTo>
                      <a:pt x="992" y="487"/>
                    </a:lnTo>
                    <a:lnTo>
                      <a:pt x="985" y="490"/>
                    </a:lnTo>
                    <a:lnTo>
                      <a:pt x="976" y="490"/>
                    </a:lnTo>
                    <a:lnTo>
                      <a:pt x="969" y="490"/>
                    </a:lnTo>
                    <a:lnTo>
                      <a:pt x="959" y="492"/>
                    </a:lnTo>
                    <a:lnTo>
                      <a:pt x="952" y="492"/>
                    </a:lnTo>
                    <a:lnTo>
                      <a:pt x="945" y="494"/>
                    </a:lnTo>
                    <a:lnTo>
                      <a:pt x="936" y="497"/>
                    </a:lnTo>
                    <a:lnTo>
                      <a:pt x="928" y="497"/>
                    </a:lnTo>
                    <a:lnTo>
                      <a:pt x="921" y="497"/>
                    </a:lnTo>
                    <a:lnTo>
                      <a:pt x="914" y="497"/>
                    </a:lnTo>
                    <a:lnTo>
                      <a:pt x="905" y="499"/>
                    </a:lnTo>
                    <a:lnTo>
                      <a:pt x="900" y="499"/>
                    </a:lnTo>
                    <a:lnTo>
                      <a:pt x="891" y="499"/>
                    </a:lnTo>
                    <a:lnTo>
                      <a:pt x="883" y="499"/>
                    </a:lnTo>
                    <a:lnTo>
                      <a:pt x="876" y="499"/>
                    </a:lnTo>
                    <a:lnTo>
                      <a:pt x="869" y="501"/>
                    </a:lnTo>
                    <a:lnTo>
                      <a:pt x="862" y="501"/>
                    </a:lnTo>
                    <a:lnTo>
                      <a:pt x="855" y="501"/>
                    </a:lnTo>
                    <a:lnTo>
                      <a:pt x="848" y="501"/>
                    </a:lnTo>
                    <a:lnTo>
                      <a:pt x="841" y="501"/>
                    </a:lnTo>
                    <a:lnTo>
                      <a:pt x="834" y="504"/>
                    </a:lnTo>
                    <a:lnTo>
                      <a:pt x="824" y="504"/>
                    </a:lnTo>
                    <a:lnTo>
                      <a:pt x="819" y="504"/>
                    </a:lnTo>
                    <a:lnTo>
                      <a:pt x="812" y="504"/>
                    </a:lnTo>
                    <a:lnTo>
                      <a:pt x="805" y="504"/>
                    </a:lnTo>
                    <a:lnTo>
                      <a:pt x="798" y="504"/>
                    </a:lnTo>
                    <a:lnTo>
                      <a:pt x="791" y="504"/>
                    </a:lnTo>
                    <a:lnTo>
                      <a:pt x="784" y="504"/>
                    </a:lnTo>
                    <a:lnTo>
                      <a:pt x="777" y="506"/>
                    </a:lnTo>
                    <a:lnTo>
                      <a:pt x="770" y="506"/>
                    </a:lnTo>
                    <a:lnTo>
                      <a:pt x="763" y="506"/>
                    </a:lnTo>
                    <a:lnTo>
                      <a:pt x="753" y="506"/>
                    </a:lnTo>
                    <a:lnTo>
                      <a:pt x="748" y="506"/>
                    </a:lnTo>
                    <a:lnTo>
                      <a:pt x="739" y="506"/>
                    </a:lnTo>
                    <a:lnTo>
                      <a:pt x="732" y="506"/>
                    </a:lnTo>
                    <a:lnTo>
                      <a:pt x="725" y="506"/>
                    </a:lnTo>
                    <a:lnTo>
                      <a:pt x="715" y="506"/>
                    </a:lnTo>
                    <a:lnTo>
                      <a:pt x="708" y="506"/>
                    </a:lnTo>
                    <a:lnTo>
                      <a:pt x="701" y="506"/>
                    </a:lnTo>
                    <a:lnTo>
                      <a:pt x="694" y="506"/>
                    </a:lnTo>
                    <a:lnTo>
                      <a:pt x="687" y="509"/>
                    </a:lnTo>
                    <a:lnTo>
                      <a:pt x="677" y="506"/>
                    </a:lnTo>
                    <a:lnTo>
                      <a:pt x="668" y="506"/>
                    </a:lnTo>
                    <a:lnTo>
                      <a:pt x="658" y="504"/>
                    </a:lnTo>
                    <a:lnTo>
                      <a:pt x="651" y="50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1" y="504"/>
                    </a:lnTo>
                    <a:lnTo>
                      <a:pt x="602" y="506"/>
                    </a:lnTo>
                    <a:lnTo>
                      <a:pt x="594" y="506"/>
                    </a:lnTo>
                    <a:lnTo>
                      <a:pt x="587" y="509"/>
                    </a:lnTo>
                    <a:lnTo>
                      <a:pt x="580" y="509"/>
                    </a:lnTo>
                    <a:lnTo>
                      <a:pt x="573" y="511"/>
                    </a:lnTo>
                    <a:lnTo>
                      <a:pt x="568" y="513"/>
                    </a:lnTo>
                    <a:lnTo>
                      <a:pt x="561" y="516"/>
                    </a:lnTo>
                    <a:lnTo>
                      <a:pt x="554" y="516"/>
                    </a:lnTo>
                    <a:lnTo>
                      <a:pt x="547" y="518"/>
                    </a:lnTo>
                    <a:lnTo>
                      <a:pt x="542" y="520"/>
                    </a:lnTo>
                    <a:lnTo>
                      <a:pt x="535" y="523"/>
                    </a:lnTo>
                    <a:lnTo>
                      <a:pt x="531" y="525"/>
                    </a:lnTo>
                    <a:lnTo>
                      <a:pt x="526" y="528"/>
                    </a:lnTo>
                    <a:lnTo>
                      <a:pt x="519" y="530"/>
                    </a:lnTo>
                    <a:lnTo>
                      <a:pt x="514" y="532"/>
                    </a:lnTo>
                    <a:lnTo>
                      <a:pt x="509" y="537"/>
                    </a:lnTo>
                    <a:lnTo>
                      <a:pt x="504" y="539"/>
                    </a:lnTo>
                    <a:lnTo>
                      <a:pt x="500" y="542"/>
                    </a:lnTo>
                    <a:lnTo>
                      <a:pt x="495" y="544"/>
                    </a:lnTo>
                    <a:lnTo>
                      <a:pt x="486" y="554"/>
                    </a:lnTo>
                    <a:lnTo>
                      <a:pt x="478" y="561"/>
                    </a:lnTo>
                    <a:lnTo>
                      <a:pt x="469" y="568"/>
                    </a:lnTo>
                    <a:lnTo>
                      <a:pt x="462" y="575"/>
                    </a:lnTo>
                    <a:lnTo>
                      <a:pt x="455" y="585"/>
                    </a:lnTo>
                    <a:lnTo>
                      <a:pt x="448" y="594"/>
                    </a:lnTo>
                    <a:lnTo>
                      <a:pt x="443" y="601"/>
                    </a:lnTo>
                    <a:lnTo>
                      <a:pt x="436" y="611"/>
                    </a:lnTo>
                    <a:lnTo>
                      <a:pt x="433" y="615"/>
                    </a:lnTo>
                    <a:lnTo>
                      <a:pt x="431" y="620"/>
                    </a:lnTo>
                    <a:lnTo>
                      <a:pt x="429" y="625"/>
                    </a:lnTo>
                    <a:lnTo>
                      <a:pt x="429" y="630"/>
                    </a:lnTo>
                    <a:lnTo>
                      <a:pt x="424" y="634"/>
                    </a:lnTo>
                    <a:lnTo>
                      <a:pt x="422" y="639"/>
                    </a:lnTo>
                    <a:lnTo>
                      <a:pt x="422" y="644"/>
                    </a:lnTo>
                    <a:lnTo>
                      <a:pt x="419" y="651"/>
                    </a:lnTo>
                    <a:lnTo>
                      <a:pt x="417" y="656"/>
                    </a:lnTo>
                    <a:lnTo>
                      <a:pt x="414" y="661"/>
                    </a:lnTo>
                    <a:lnTo>
                      <a:pt x="412" y="665"/>
                    </a:lnTo>
                    <a:lnTo>
                      <a:pt x="410" y="670"/>
                    </a:lnTo>
                    <a:lnTo>
                      <a:pt x="407" y="675"/>
                    </a:lnTo>
                    <a:lnTo>
                      <a:pt x="407" y="680"/>
                    </a:lnTo>
                    <a:lnTo>
                      <a:pt x="405" y="684"/>
                    </a:lnTo>
                    <a:lnTo>
                      <a:pt x="405" y="691"/>
                    </a:lnTo>
                    <a:lnTo>
                      <a:pt x="403" y="696"/>
                    </a:lnTo>
                    <a:lnTo>
                      <a:pt x="403" y="701"/>
                    </a:lnTo>
                    <a:lnTo>
                      <a:pt x="403" y="706"/>
                    </a:lnTo>
                    <a:lnTo>
                      <a:pt x="403" y="713"/>
                    </a:lnTo>
                    <a:lnTo>
                      <a:pt x="398" y="718"/>
                    </a:lnTo>
                    <a:lnTo>
                      <a:pt x="398" y="722"/>
                    </a:lnTo>
                    <a:lnTo>
                      <a:pt x="396" y="727"/>
                    </a:lnTo>
                    <a:lnTo>
                      <a:pt x="396" y="737"/>
                    </a:lnTo>
                    <a:lnTo>
                      <a:pt x="393" y="741"/>
                    </a:lnTo>
                    <a:lnTo>
                      <a:pt x="393" y="751"/>
                    </a:lnTo>
                    <a:lnTo>
                      <a:pt x="393" y="760"/>
                    </a:lnTo>
                    <a:lnTo>
                      <a:pt x="393" y="767"/>
                    </a:lnTo>
                    <a:lnTo>
                      <a:pt x="391" y="777"/>
                    </a:lnTo>
                    <a:lnTo>
                      <a:pt x="391" y="786"/>
                    </a:lnTo>
                    <a:lnTo>
                      <a:pt x="391" y="796"/>
                    </a:lnTo>
                    <a:lnTo>
                      <a:pt x="391" y="805"/>
                    </a:lnTo>
                    <a:lnTo>
                      <a:pt x="388" y="817"/>
                    </a:lnTo>
                    <a:lnTo>
                      <a:pt x="388" y="829"/>
                    </a:lnTo>
                    <a:lnTo>
                      <a:pt x="388" y="839"/>
                    </a:lnTo>
                    <a:lnTo>
                      <a:pt x="388" y="851"/>
                    </a:lnTo>
                    <a:lnTo>
                      <a:pt x="388" y="860"/>
                    </a:lnTo>
                    <a:lnTo>
                      <a:pt x="388" y="874"/>
                    </a:lnTo>
                    <a:lnTo>
                      <a:pt x="388" y="886"/>
                    </a:lnTo>
                    <a:lnTo>
                      <a:pt x="388" y="898"/>
                    </a:lnTo>
                    <a:lnTo>
                      <a:pt x="388" y="910"/>
                    </a:lnTo>
                    <a:lnTo>
                      <a:pt x="388" y="924"/>
                    </a:lnTo>
                    <a:lnTo>
                      <a:pt x="388" y="936"/>
                    </a:lnTo>
                    <a:lnTo>
                      <a:pt x="388" y="950"/>
                    </a:lnTo>
                    <a:lnTo>
                      <a:pt x="388" y="962"/>
                    </a:lnTo>
                    <a:lnTo>
                      <a:pt x="388" y="976"/>
                    </a:lnTo>
                    <a:lnTo>
                      <a:pt x="388" y="991"/>
                    </a:lnTo>
                    <a:lnTo>
                      <a:pt x="388" y="1003"/>
                    </a:lnTo>
                    <a:lnTo>
                      <a:pt x="388" y="1017"/>
                    </a:lnTo>
                    <a:lnTo>
                      <a:pt x="388" y="1031"/>
                    </a:lnTo>
                    <a:lnTo>
                      <a:pt x="388" y="1045"/>
                    </a:lnTo>
                    <a:lnTo>
                      <a:pt x="388" y="1060"/>
                    </a:lnTo>
                    <a:lnTo>
                      <a:pt x="386" y="1071"/>
                    </a:lnTo>
                    <a:lnTo>
                      <a:pt x="386" y="1088"/>
                    </a:lnTo>
                    <a:lnTo>
                      <a:pt x="386" y="1100"/>
                    </a:lnTo>
                    <a:lnTo>
                      <a:pt x="386" y="1114"/>
                    </a:lnTo>
                    <a:lnTo>
                      <a:pt x="386" y="1128"/>
                    </a:lnTo>
                    <a:lnTo>
                      <a:pt x="386" y="1143"/>
                    </a:lnTo>
                    <a:lnTo>
                      <a:pt x="386" y="1155"/>
                    </a:lnTo>
                    <a:lnTo>
                      <a:pt x="386" y="1169"/>
                    </a:lnTo>
                    <a:lnTo>
                      <a:pt x="386" y="1183"/>
                    </a:lnTo>
                    <a:lnTo>
                      <a:pt x="386" y="1195"/>
                    </a:lnTo>
                    <a:lnTo>
                      <a:pt x="386" y="1209"/>
                    </a:lnTo>
                    <a:lnTo>
                      <a:pt x="386" y="1221"/>
                    </a:lnTo>
                    <a:lnTo>
                      <a:pt x="386" y="1235"/>
                    </a:lnTo>
                    <a:lnTo>
                      <a:pt x="386" y="1247"/>
                    </a:lnTo>
                    <a:lnTo>
                      <a:pt x="386" y="1259"/>
                    </a:lnTo>
                    <a:lnTo>
                      <a:pt x="386" y="1273"/>
                    </a:lnTo>
                    <a:lnTo>
                      <a:pt x="384" y="1285"/>
                    </a:lnTo>
                    <a:lnTo>
                      <a:pt x="384" y="1297"/>
                    </a:lnTo>
                    <a:lnTo>
                      <a:pt x="384" y="1307"/>
                    </a:lnTo>
                    <a:lnTo>
                      <a:pt x="384" y="1318"/>
                    </a:lnTo>
                    <a:lnTo>
                      <a:pt x="381" y="1328"/>
                    </a:lnTo>
                    <a:lnTo>
                      <a:pt x="381" y="1340"/>
                    </a:lnTo>
                    <a:lnTo>
                      <a:pt x="381" y="1349"/>
                    </a:lnTo>
                    <a:lnTo>
                      <a:pt x="381" y="1361"/>
                    </a:lnTo>
                    <a:lnTo>
                      <a:pt x="379" y="1371"/>
                    </a:lnTo>
                    <a:lnTo>
                      <a:pt x="379" y="1380"/>
                    </a:lnTo>
                    <a:lnTo>
                      <a:pt x="379" y="1387"/>
                    </a:lnTo>
                    <a:lnTo>
                      <a:pt x="379" y="1397"/>
                    </a:lnTo>
                    <a:lnTo>
                      <a:pt x="377" y="1402"/>
                    </a:lnTo>
                    <a:lnTo>
                      <a:pt x="377" y="1411"/>
                    </a:lnTo>
                    <a:lnTo>
                      <a:pt x="374" y="1418"/>
                    </a:lnTo>
                    <a:lnTo>
                      <a:pt x="374" y="1425"/>
                    </a:lnTo>
                    <a:lnTo>
                      <a:pt x="374" y="1430"/>
                    </a:lnTo>
                    <a:lnTo>
                      <a:pt x="369" y="1437"/>
                    </a:lnTo>
                    <a:lnTo>
                      <a:pt x="369" y="1442"/>
                    </a:lnTo>
                    <a:lnTo>
                      <a:pt x="367" y="1449"/>
                    </a:lnTo>
                    <a:lnTo>
                      <a:pt x="365" y="1456"/>
                    </a:lnTo>
                    <a:lnTo>
                      <a:pt x="365" y="1463"/>
                    </a:lnTo>
                    <a:lnTo>
                      <a:pt x="362" y="1468"/>
                    </a:lnTo>
                    <a:lnTo>
                      <a:pt x="360" y="1475"/>
                    </a:lnTo>
                    <a:lnTo>
                      <a:pt x="358" y="1480"/>
                    </a:lnTo>
                    <a:lnTo>
                      <a:pt x="355" y="1487"/>
                    </a:lnTo>
                    <a:lnTo>
                      <a:pt x="353" y="1494"/>
                    </a:lnTo>
                    <a:lnTo>
                      <a:pt x="351" y="1499"/>
                    </a:lnTo>
                    <a:lnTo>
                      <a:pt x="348" y="1506"/>
                    </a:lnTo>
                    <a:lnTo>
                      <a:pt x="346" y="1511"/>
                    </a:lnTo>
                    <a:lnTo>
                      <a:pt x="341" y="1518"/>
                    </a:lnTo>
                    <a:lnTo>
                      <a:pt x="339" y="1525"/>
                    </a:lnTo>
                    <a:lnTo>
                      <a:pt x="336" y="1530"/>
                    </a:lnTo>
                    <a:lnTo>
                      <a:pt x="334" y="1537"/>
                    </a:lnTo>
                    <a:lnTo>
                      <a:pt x="327" y="1542"/>
                    </a:lnTo>
                    <a:lnTo>
                      <a:pt x="324" y="1549"/>
                    </a:lnTo>
                    <a:lnTo>
                      <a:pt x="322" y="1554"/>
                    </a:lnTo>
                    <a:lnTo>
                      <a:pt x="317" y="1561"/>
                    </a:lnTo>
                    <a:lnTo>
                      <a:pt x="313" y="1565"/>
                    </a:lnTo>
                    <a:lnTo>
                      <a:pt x="310" y="1573"/>
                    </a:lnTo>
                    <a:lnTo>
                      <a:pt x="306" y="1577"/>
                    </a:lnTo>
                    <a:lnTo>
                      <a:pt x="301" y="1582"/>
                    </a:lnTo>
                    <a:lnTo>
                      <a:pt x="296" y="1589"/>
                    </a:lnTo>
                    <a:lnTo>
                      <a:pt x="294" y="1594"/>
                    </a:lnTo>
                    <a:lnTo>
                      <a:pt x="287" y="1601"/>
                    </a:lnTo>
                    <a:lnTo>
                      <a:pt x="282" y="1606"/>
                    </a:lnTo>
                    <a:lnTo>
                      <a:pt x="277" y="1611"/>
                    </a:lnTo>
                    <a:lnTo>
                      <a:pt x="272" y="1618"/>
                    </a:lnTo>
                    <a:lnTo>
                      <a:pt x="268" y="1620"/>
                    </a:lnTo>
                    <a:lnTo>
                      <a:pt x="261" y="1625"/>
                    </a:lnTo>
                    <a:lnTo>
                      <a:pt x="253" y="1630"/>
                    </a:lnTo>
                    <a:lnTo>
                      <a:pt x="249" y="1634"/>
                    </a:lnTo>
                    <a:lnTo>
                      <a:pt x="242" y="1639"/>
                    </a:lnTo>
                    <a:lnTo>
                      <a:pt x="237" y="1644"/>
                    </a:lnTo>
                    <a:lnTo>
                      <a:pt x="230" y="1649"/>
                    </a:lnTo>
                    <a:lnTo>
                      <a:pt x="225" y="1653"/>
                    </a:lnTo>
                    <a:lnTo>
                      <a:pt x="216" y="1658"/>
                    </a:lnTo>
                    <a:lnTo>
                      <a:pt x="211" y="1663"/>
                    </a:lnTo>
                    <a:lnTo>
                      <a:pt x="204" y="1665"/>
                    </a:lnTo>
                    <a:lnTo>
                      <a:pt x="197" y="1670"/>
                    </a:lnTo>
                    <a:lnTo>
                      <a:pt x="189" y="1672"/>
                    </a:lnTo>
                    <a:lnTo>
                      <a:pt x="182" y="1677"/>
                    </a:lnTo>
                    <a:lnTo>
                      <a:pt x="173" y="1679"/>
                    </a:lnTo>
                    <a:lnTo>
                      <a:pt x="166" y="1684"/>
                    </a:lnTo>
                    <a:lnTo>
                      <a:pt x="156" y="1687"/>
                    </a:lnTo>
                    <a:lnTo>
                      <a:pt x="147" y="1689"/>
                    </a:lnTo>
                    <a:lnTo>
                      <a:pt x="140" y="1691"/>
                    </a:lnTo>
                    <a:lnTo>
                      <a:pt x="130" y="1694"/>
                    </a:lnTo>
                    <a:lnTo>
                      <a:pt x="121" y="1698"/>
                    </a:lnTo>
                    <a:lnTo>
                      <a:pt x="114" y="1701"/>
                    </a:lnTo>
                    <a:lnTo>
                      <a:pt x="104" y="1703"/>
                    </a:lnTo>
                    <a:lnTo>
                      <a:pt x="95" y="1706"/>
                    </a:lnTo>
                    <a:lnTo>
                      <a:pt x="85" y="1706"/>
                    </a:lnTo>
                    <a:lnTo>
                      <a:pt x="76" y="1708"/>
                    </a:lnTo>
                    <a:lnTo>
                      <a:pt x="64" y="1708"/>
                    </a:lnTo>
                    <a:lnTo>
                      <a:pt x="54" y="1710"/>
                    </a:lnTo>
                    <a:lnTo>
                      <a:pt x="45" y="1713"/>
                    </a:lnTo>
                    <a:lnTo>
                      <a:pt x="33" y="1713"/>
                    </a:lnTo>
                    <a:lnTo>
                      <a:pt x="24" y="1713"/>
                    </a:lnTo>
                    <a:lnTo>
                      <a:pt x="12" y="1715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401" name="Freeform 42"/>
              <p:cNvSpPr>
                <a:spLocks noChangeAspect="1"/>
              </p:cNvSpPr>
              <p:nvPr/>
            </p:nvSpPr>
            <p:spPr bwMode="auto">
              <a:xfrm>
                <a:off x="2793" y="9103"/>
                <a:ext cx="1160" cy="1059"/>
              </a:xfrm>
              <a:custGeom>
                <a:avLst/>
                <a:gdLst>
                  <a:gd name="T0" fmla="*/ 14 w 1160"/>
                  <a:gd name="T1" fmla="*/ 955 h 1059"/>
                  <a:gd name="T2" fmla="*/ 61 w 1160"/>
                  <a:gd name="T3" fmla="*/ 810 h 1059"/>
                  <a:gd name="T4" fmla="*/ 137 w 1160"/>
                  <a:gd name="T5" fmla="*/ 617 h 1059"/>
                  <a:gd name="T6" fmla="*/ 246 w 1160"/>
                  <a:gd name="T7" fmla="*/ 413 h 1059"/>
                  <a:gd name="T8" fmla="*/ 391 w 1160"/>
                  <a:gd name="T9" fmla="*/ 226 h 1059"/>
                  <a:gd name="T10" fmla="*/ 566 w 1160"/>
                  <a:gd name="T11" fmla="*/ 93 h 1059"/>
                  <a:gd name="T12" fmla="*/ 736 w 1160"/>
                  <a:gd name="T13" fmla="*/ 24 h 1059"/>
                  <a:gd name="T14" fmla="*/ 888 w 1160"/>
                  <a:gd name="T15" fmla="*/ 0 h 1059"/>
                  <a:gd name="T16" fmla="*/ 1009 w 1160"/>
                  <a:gd name="T17" fmla="*/ 14 h 1059"/>
                  <a:gd name="T18" fmla="*/ 1099 w 1160"/>
                  <a:gd name="T19" fmla="*/ 50 h 1059"/>
                  <a:gd name="T20" fmla="*/ 1156 w 1160"/>
                  <a:gd name="T21" fmla="*/ 100 h 1059"/>
                  <a:gd name="T22" fmla="*/ 1149 w 1160"/>
                  <a:gd name="T23" fmla="*/ 171 h 1059"/>
                  <a:gd name="T24" fmla="*/ 1118 w 1160"/>
                  <a:gd name="T25" fmla="*/ 228 h 1059"/>
                  <a:gd name="T26" fmla="*/ 1073 w 1160"/>
                  <a:gd name="T27" fmla="*/ 292 h 1059"/>
                  <a:gd name="T28" fmla="*/ 1009 w 1160"/>
                  <a:gd name="T29" fmla="*/ 368 h 1059"/>
                  <a:gd name="T30" fmla="*/ 924 w 1160"/>
                  <a:gd name="T31" fmla="*/ 454 h 1059"/>
                  <a:gd name="T32" fmla="*/ 874 w 1160"/>
                  <a:gd name="T33" fmla="*/ 408 h 1059"/>
                  <a:gd name="T34" fmla="*/ 874 w 1160"/>
                  <a:gd name="T35" fmla="*/ 373 h 1059"/>
                  <a:gd name="T36" fmla="*/ 807 w 1160"/>
                  <a:gd name="T37" fmla="*/ 344 h 1059"/>
                  <a:gd name="T38" fmla="*/ 741 w 1160"/>
                  <a:gd name="T39" fmla="*/ 363 h 1059"/>
                  <a:gd name="T40" fmla="*/ 672 w 1160"/>
                  <a:gd name="T41" fmla="*/ 385 h 1059"/>
                  <a:gd name="T42" fmla="*/ 613 w 1160"/>
                  <a:gd name="T43" fmla="*/ 401 h 1059"/>
                  <a:gd name="T44" fmla="*/ 564 w 1160"/>
                  <a:gd name="T45" fmla="*/ 408 h 1059"/>
                  <a:gd name="T46" fmla="*/ 606 w 1160"/>
                  <a:gd name="T47" fmla="*/ 342 h 1059"/>
                  <a:gd name="T48" fmla="*/ 644 w 1160"/>
                  <a:gd name="T49" fmla="*/ 280 h 1059"/>
                  <a:gd name="T50" fmla="*/ 684 w 1160"/>
                  <a:gd name="T51" fmla="*/ 216 h 1059"/>
                  <a:gd name="T52" fmla="*/ 722 w 1160"/>
                  <a:gd name="T53" fmla="*/ 154 h 1059"/>
                  <a:gd name="T54" fmla="*/ 663 w 1160"/>
                  <a:gd name="T55" fmla="*/ 159 h 1059"/>
                  <a:gd name="T56" fmla="*/ 623 w 1160"/>
                  <a:gd name="T57" fmla="*/ 221 h 1059"/>
                  <a:gd name="T58" fmla="*/ 580 w 1160"/>
                  <a:gd name="T59" fmla="*/ 294 h 1059"/>
                  <a:gd name="T60" fmla="*/ 537 w 1160"/>
                  <a:gd name="T61" fmla="*/ 366 h 1059"/>
                  <a:gd name="T62" fmla="*/ 500 w 1160"/>
                  <a:gd name="T63" fmla="*/ 435 h 1059"/>
                  <a:gd name="T64" fmla="*/ 436 w 1160"/>
                  <a:gd name="T65" fmla="*/ 501 h 1059"/>
                  <a:gd name="T66" fmla="*/ 346 w 1160"/>
                  <a:gd name="T67" fmla="*/ 601 h 1059"/>
                  <a:gd name="T68" fmla="*/ 263 w 1160"/>
                  <a:gd name="T69" fmla="*/ 708 h 1059"/>
                  <a:gd name="T70" fmla="*/ 187 w 1160"/>
                  <a:gd name="T71" fmla="*/ 805 h 1059"/>
                  <a:gd name="T72" fmla="*/ 135 w 1160"/>
                  <a:gd name="T73" fmla="*/ 879 h 1059"/>
                  <a:gd name="T74" fmla="*/ 140 w 1160"/>
                  <a:gd name="T75" fmla="*/ 924 h 1059"/>
                  <a:gd name="T76" fmla="*/ 213 w 1160"/>
                  <a:gd name="T77" fmla="*/ 841 h 1059"/>
                  <a:gd name="T78" fmla="*/ 308 w 1160"/>
                  <a:gd name="T79" fmla="*/ 729 h 1059"/>
                  <a:gd name="T80" fmla="*/ 402 w 1160"/>
                  <a:gd name="T81" fmla="*/ 627 h 1059"/>
                  <a:gd name="T82" fmla="*/ 483 w 1160"/>
                  <a:gd name="T83" fmla="*/ 544 h 1059"/>
                  <a:gd name="T84" fmla="*/ 545 w 1160"/>
                  <a:gd name="T85" fmla="*/ 487 h 1059"/>
                  <a:gd name="T86" fmla="*/ 594 w 1160"/>
                  <a:gd name="T87" fmla="*/ 456 h 1059"/>
                  <a:gd name="T88" fmla="*/ 658 w 1160"/>
                  <a:gd name="T89" fmla="*/ 437 h 1059"/>
                  <a:gd name="T90" fmla="*/ 715 w 1160"/>
                  <a:gd name="T91" fmla="*/ 420 h 1059"/>
                  <a:gd name="T92" fmla="*/ 772 w 1160"/>
                  <a:gd name="T93" fmla="*/ 404 h 1059"/>
                  <a:gd name="T94" fmla="*/ 834 w 1160"/>
                  <a:gd name="T95" fmla="*/ 385 h 1059"/>
                  <a:gd name="T96" fmla="*/ 883 w 1160"/>
                  <a:gd name="T97" fmla="*/ 437 h 1059"/>
                  <a:gd name="T98" fmla="*/ 881 w 1160"/>
                  <a:gd name="T99" fmla="*/ 487 h 1059"/>
                  <a:gd name="T100" fmla="*/ 822 w 1160"/>
                  <a:gd name="T101" fmla="*/ 537 h 1059"/>
                  <a:gd name="T102" fmla="*/ 758 w 1160"/>
                  <a:gd name="T103" fmla="*/ 584 h 1059"/>
                  <a:gd name="T104" fmla="*/ 684 w 1160"/>
                  <a:gd name="T105" fmla="*/ 636 h 1059"/>
                  <a:gd name="T106" fmla="*/ 609 w 1160"/>
                  <a:gd name="T107" fmla="*/ 686 h 1059"/>
                  <a:gd name="T108" fmla="*/ 523 w 1160"/>
                  <a:gd name="T109" fmla="*/ 741 h 1059"/>
                  <a:gd name="T110" fmla="*/ 459 w 1160"/>
                  <a:gd name="T111" fmla="*/ 777 h 1059"/>
                  <a:gd name="T112" fmla="*/ 388 w 1160"/>
                  <a:gd name="T113" fmla="*/ 829 h 1059"/>
                  <a:gd name="T114" fmla="*/ 294 w 1160"/>
                  <a:gd name="T115" fmla="*/ 898 h 1059"/>
                  <a:gd name="T116" fmla="*/ 196 w 1160"/>
                  <a:gd name="T117" fmla="*/ 967 h 1059"/>
                  <a:gd name="T118" fmla="*/ 118 w 1160"/>
                  <a:gd name="T119" fmla="*/ 1024 h 1059"/>
                  <a:gd name="T120" fmla="*/ 52 w 1160"/>
                  <a:gd name="T121" fmla="*/ 1059 h 1059"/>
                  <a:gd name="T122" fmla="*/ 0 w 1160"/>
                  <a:gd name="T123" fmla="*/ 1019 h 10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0"/>
                  <a:gd name="T187" fmla="*/ 0 h 1059"/>
                  <a:gd name="T188" fmla="*/ 1160 w 1160"/>
                  <a:gd name="T189" fmla="*/ 1059 h 10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0" h="1059">
                    <a:moveTo>
                      <a:pt x="0" y="1019"/>
                    </a:moveTo>
                    <a:lnTo>
                      <a:pt x="0" y="1016"/>
                    </a:lnTo>
                    <a:lnTo>
                      <a:pt x="0" y="1009"/>
                    </a:lnTo>
                    <a:lnTo>
                      <a:pt x="0" y="1005"/>
                    </a:lnTo>
                    <a:lnTo>
                      <a:pt x="2" y="1002"/>
                    </a:lnTo>
                    <a:lnTo>
                      <a:pt x="2" y="995"/>
                    </a:lnTo>
                    <a:lnTo>
                      <a:pt x="5" y="990"/>
                    </a:lnTo>
                    <a:lnTo>
                      <a:pt x="7" y="981"/>
                    </a:lnTo>
                    <a:lnTo>
                      <a:pt x="9" y="971"/>
                    </a:lnTo>
                    <a:lnTo>
                      <a:pt x="12" y="964"/>
                    </a:lnTo>
                    <a:lnTo>
                      <a:pt x="14" y="955"/>
                    </a:lnTo>
                    <a:lnTo>
                      <a:pt x="16" y="943"/>
                    </a:lnTo>
                    <a:lnTo>
                      <a:pt x="21" y="933"/>
                    </a:lnTo>
                    <a:lnTo>
                      <a:pt x="24" y="921"/>
                    </a:lnTo>
                    <a:lnTo>
                      <a:pt x="28" y="910"/>
                    </a:lnTo>
                    <a:lnTo>
                      <a:pt x="31" y="898"/>
                    </a:lnTo>
                    <a:lnTo>
                      <a:pt x="35" y="883"/>
                    </a:lnTo>
                    <a:lnTo>
                      <a:pt x="40" y="869"/>
                    </a:lnTo>
                    <a:lnTo>
                      <a:pt x="45" y="857"/>
                    </a:lnTo>
                    <a:lnTo>
                      <a:pt x="50" y="841"/>
                    </a:lnTo>
                    <a:lnTo>
                      <a:pt x="54" y="826"/>
                    </a:lnTo>
                    <a:lnTo>
                      <a:pt x="61" y="810"/>
                    </a:lnTo>
                    <a:lnTo>
                      <a:pt x="69" y="796"/>
                    </a:lnTo>
                    <a:lnTo>
                      <a:pt x="71" y="777"/>
                    </a:lnTo>
                    <a:lnTo>
                      <a:pt x="78" y="760"/>
                    </a:lnTo>
                    <a:lnTo>
                      <a:pt x="85" y="743"/>
                    </a:lnTo>
                    <a:lnTo>
                      <a:pt x="92" y="727"/>
                    </a:lnTo>
                    <a:lnTo>
                      <a:pt x="99" y="708"/>
                    </a:lnTo>
                    <a:lnTo>
                      <a:pt x="106" y="691"/>
                    </a:lnTo>
                    <a:lnTo>
                      <a:pt x="114" y="674"/>
                    </a:lnTo>
                    <a:lnTo>
                      <a:pt x="123" y="655"/>
                    </a:lnTo>
                    <a:lnTo>
                      <a:pt x="130" y="636"/>
                    </a:lnTo>
                    <a:lnTo>
                      <a:pt x="137" y="617"/>
                    </a:lnTo>
                    <a:lnTo>
                      <a:pt x="147" y="598"/>
                    </a:lnTo>
                    <a:lnTo>
                      <a:pt x="156" y="582"/>
                    </a:lnTo>
                    <a:lnTo>
                      <a:pt x="163" y="563"/>
                    </a:lnTo>
                    <a:lnTo>
                      <a:pt x="173" y="544"/>
                    </a:lnTo>
                    <a:lnTo>
                      <a:pt x="182" y="525"/>
                    </a:lnTo>
                    <a:lnTo>
                      <a:pt x="194" y="506"/>
                    </a:lnTo>
                    <a:lnTo>
                      <a:pt x="204" y="487"/>
                    </a:lnTo>
                    <a:lnTo>
                      <a:pt x="213" y="468"/>
                    </a:lnTo>
                    <a:lnTo>
                      <a:pt x="225" y="449"/>
                    </a:lnTo>
                    <a:lnTo>
                      <a:pt x="237" y="430"/>
                    </a:lnTo>
                    <a:lnTo>
                      <a:pt x="246" y="413"/>
                    </a:lnTo>
                    <a:lnTo>
                      <a:pt x="260" y="394"/>
                    </a:lnTo>
                    <a:lnTo>
                      <a:pt x="270" y="375"/>
                    </a:lnTo>
                    <a:lnTo>
                      <a:pt x="284" y="359"/>
                    </a:lnTo>
                    <a:lnTo>
                      <a:pt x="296" y="342"/>
                    </a:lnTo>
                    <a:lnTo>
                      <a:pt x="308" y="323"/>
                    </a:lnTo>
                    <a:lnTo>
                      <a:pt x="322" y="304"/>
                    </a:lnTo>
                    <a:lnTo>
                      <a:pt x="334" y="290"/>
                    </a:lnTo>
                    <a:lnTo>
                      <a:pt x="348" y="273"/>
                    </a:lnTo>
                    <a:lnTo>
                      <a:pt x="362" y="256"/>
                    </a:lnTo>
                    <a:lnTo>
                      <a:pt x="376" y="242"/>
                    </a:lnTo>
                    <a:lnTo>
                      <a:pt x="391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6" y="183"/>
                    </a:lnTo>
                    <a:lnTo>
                      <a:pt x="450" y="171"/>
                    </a:lnTo>
                    <a:lnTo>
                      <a:pt x="466" y="159"/>
                    </a:lnTo>
                    <a:lnTo>
                      <a:pt x="483" y="147"/>
                    </a:lnTo>
                    <a:lnTo>
                      <a:pt x="500" y="135"/>
                    </a:lnTo>
                    <a:lnTo>
                      <a:pt x="516" y="123"/>
                    </a:lnTo>
                    <a:lnTo>
                      <a:pt x="533" y="112"/>
                    </a:lnTo>
                    <a:lnTo>
                      <a:pt x="549" y="104"/>
                    </a:lnTo>
                    <a:lnTo>
                      <a:pt x="566" y="93"/>
                    </a:lnTo>
                    <a:lnTo>
                      <a:pt x="582" y="85"/>
                    </a:lnTo>
                    <a:lnTo>
                      <a:pt x="597" y="76"/>
                    </a:lnTo>
                    <a:lnTo>
                      <a:pt x="613" y="69"/>
                    </a:lnTo>
                    <a:lnTo>
                      <a:pt x="630" y="59"/>
                    </a:lnTo>
                    <a:lnTo>
                      <a:pt x="646" y="55"/>
                    </a:lnTo>
                    <a:lnTo>
                      <a:pt x="663" y="47"/>
                    </a:lnTo>
                    <a:lnTo>
                      <a:pt x="677" y="43"/>
                    </a:lnTo>
                    <a:lnTo>
                      <a:pt x="694" y="36"/>
                    </a:lnTo>
                    <a:lnTo>
                      <a:pt x="708" y="31"/>
                    </a:lnTo>
                    <a:lnTo>
                      <a:pt x="722" y="26"/>
                    </a:lnTo>
                    <a:lnTo>
                      <a:pt x="736" y="24"/>
                    </a:lnTo>
                    <a:lnTo>
                      <a:pt x="751" y="19"/>
                    </a:lnTo>
                    <a:lnTo>
                      <a:pt x="767" y="17"/>
                    </a:lnTo>
                    <a:lnTo>
                      <a:pt x="781" y="12"/>
                    </a:lnTo>
                    <a:lnTo>
                      <a:pt x="793" y="9"/>
                    </a:lnTo>
                    <a:lnTo>
                      <a:pt x="807" y="7"/>
                    </a:lnTo>
                    <a:lnTo>
                      <a:pt x="822" y="7"/>
                    </a:lnTo>
                    <a:lnTo>
                      <a:pt x="834" y="2"/>
                    </a:lnTo>
                    <a:lnTo>
                      <a:pt x="848" y="2"/>
                    </a:lnTo>
                    <a:lnTo>
                      <a:pt x="862" y="2"/>
                    </a:lnTo>
                    <a:lnTo>
                      <a:pt x="876" y="2"/>
                    </a:lnTo>
                    <a:lnTo>
                      <a:pt x="888" y="0"/>
                    </a:lnTo>
                    <a:lnTo>
                      <a:pt x="900" y="0"/>
                    </a:lnTo>
                    <a:lnTo>
                      <a:pt x="912" y="2"/>
                    </a:lnTo>
                    <a:lnTo>
                      <a:pt x="924" y="2"/>
                    </a:lnTo>
                    <a:lnTo>
                      <a:pt x="935" y="2"/>
                    </a:lnTo>
                    <a:lnTo>
                      <a:pt x="945" y="5"/>
                    </a:lnTo>
                    <a:lnTo>
                      <a:pt x="957" y="5"/>
                    </a:lnTo>
                    <a:lnTo>
                      <a:pt x="969" y="7"/>
                    </a:lnTo>
                    <a:lnTo>
                      <a:pt x="978" y="9"/>
                    </a:lnTo>
                    <a:lnTo>
                      <a:pt x="987" y="9"/>
                    </a:lnTo>
                    <a:lnTo>
                      <a:pt x="999" y="12"/>
                    </a:lnTo>
                    <a:lnTo>
                      <a:pt x="1009" y="14"/>
                    </a:lnTo>
                    <a:lnTo>
                      <a:pt x="1018" y="17"/>
                    </a:lnTo>
                    <a:lnTo>
                      <a:pt x="1028" y="21"/>
                    </a:lnTo>
                    <a:lnTo>
                      <a:pt x="1037" y="24"/>
                    </a:lnTo>
                    <a:lnTo>
                      <a:pt x="1047" y="26"/>
                    </a:lnTo>
                    <a:lnTo>
                      <a:pt x="1054" y="28"/>
                    </a:lnTo>
                    <a:lnTo>
                      <a:pt x="1063" y="31"/>
                    </a:lnTo>
                    <a:lnTo>
                      <a:pt x="1070" y="36"/>
                    </a:lnTo>
                    <a:lnTo>
                      <a:pt x="1077" y="38"/>
                    </a:lnTo>
                    <a:lnTo>
                      <a:pt x="1085" y="43"/>
                    </a:lnTo>
                    <a:lnTo>
                      <a:pt x="1092" y="45"/>
                    </a:lnTo>
                    <a:lnTo>
                      <a:pt x="1099" y="50"/>
                    </a:lnTo>
                    <a:lnTo>
                      <a:pt x="1106" y="55"/>
                    </a:lnTo>
                    <a:lnTo>
                      <a:pt x="1111" y="57"/>
                    </a:lnTo>
                    <a:lnTo>
                      <a:pt x="1118" y="59"/>
                    </a:lnTo>
                    <a:lnTo>
                      <a:pt x="1122" y="64"/>
                    </a:lnTo>
                    <a:lnTo>
                      <a:pt x="1127" y="69"/>
                    </a:lnTo>
                    <a:lnTo>
                      <a:pt x="1132" y="71"/>
                    </a:lnTo>
                    <a:lnTo>
                      <a:pt x="1134" y="76"/>
                    </a:lnTo>
                    <a:lnTo>
                      <a:pt x="1139" y="81"/>
                    </a:lnTo>
                    <a:lnTo>
                      <a:pt x="1144" y="83"/>
                    </a:lnTo>
                    <a:lnTo>
                      <a:pt x="1151" y="93"/>
                    </a:lnTo>
                    <a:lnTo>
                      <a:pt x="1156" y="100"/>
                    </a:lnTo>
                    <a:lnTo>
                      <a:pt x="1158" y="107"/>
                    </a:lnTo>
                    <a:lnTo>
                      <a:pt x="1160" y="114"/>
                    </a:lnTo>
                    <a:lnTo>
                      <a:pt x="1160" y="119"/>
                    </a:lnTo>
                    <a:lnTo>
                      <a:pt x="1160" y="123"/>
                    </a:lnTo>
                    <a:lnTo>
                      <a:pt x="1160" y="128"/>
                    </a:lnTo>
                    <a:lnTo>
                      <a:pt x="1160" y="135"/>
                    </a:lnTo>
                    <a:lnTo>
                      <a:pt x="1158" y="140"/>
                    </a:lnTo>
                    <a:lnTo>
                      <a:pt x="1158" y="147"/>
                    </a:lnTo>
                    <a:lnTo>
                      <a:pt x="1156" y="154"/>
                    </a:lnTo>
                    <a:lnTo>
                      <a:pt x="1151" y="164"/>
                    </a:lnTo>
                    <a:lnTo>
                      <a:pt x="1149" y="171"/>
                    </a:lnTo>
                    <a:lnTo>
                      <a:pt x="1144" y="178"/>
                    </a:lnTo>
                    <a:lnTo>
                      <a:pt x="1141" y="183"/>
                    </a:lnTo>
                    <a:lnTo>
                      <a:pt x="1139" y="188"/>
                    </a:lnTo>
                    <a:lnTo>
                      <a:pt x="1137" y="192"/>
                    </a:lnTo>
                    <a:lnTo>
                      <a:pt x="1134" y="197"/>
                    </a:lnTo>
                    <a:lnTo>
                      <a:pt x="1132" y="202"/>
                    </a:lnTo>
                    <a:lnTo>
                      <a:pt x="1130" y="207"/>
                    </a:lnTo>
                    <a:lnTo>
                      <a:pt x="1130" y="211"/>
                    </a:lnTo>
                    <a:lnTo>
                      <a:pt x="1125" y="218"/>
                    </a:lnTo>
                    <a:lnTo>
                      <a:pt x="1122" y="223"/>
                    </a:lnTo>
                    <a:lnTo>
                      <a:pt x="1118" y="228"/>
                    </a:lnTo>
                    <a:lnTo>
                      <a:pt x="1115" y="235"/>
                    </a:lnTo>
                    <a:lnTo>
                      <a:pt x="1113" y="240"/>
                    </a:lnTo>
                    <a:lnTo>
                      <a:pt x="1108" y="245"/>
                    </a:lnTo>
                    <a:lnTo>
                      <a:pt x="1104" y="249"/>
                    </a:lnTo>
                    <a:lnTo>
                      <a:pt x="1101" y="256"/>
                    </a:lnTo>
                    <a:lnTo>
                      <a:pt x="1096" y="261"/>
                    </a:lnTo>
                    <a:lnTo>
                      <a:pt x="1092" y="268"/>
                    </a:lnTo>
                    <a:lnTo>
                      <a:pt x="1087" y="275"/>
                    </a:lnTo>
                    <a:lnTo>
                      <a:pt x="1082" y="280"/>
                    </a:lnTo>
                    <a:lnTo>
                      <a:pt x="1077" y="287"/>
                    </a:lnTo>
                    <a:lnTo>
                      <a:pt x="1073" y="292"/>
                    </a:lnTo>
                    <a:lnTo>
                      <a:pt x="1068" y="299"/>
                    </a:lnTo>
                    <a:lnTo>
                      <a:pt x="1063" y="306"/>
                    </a:lnTo>
                    <a:lnTo>
                      <a:pt x="1056" y="313"/>
                    </a:lnTo>
                    <a:lnTo>
                      <a:pt x="1051" y="318"/>
                    </a:lnTo>
                    <a:lnTo>
                      <a:pt x="1047" y="325"/>
                    </a:lnTo>
                    <a:lnTo>
                      <a:pt x="1040" y="332"/>
                    </a:lnTo>
                    <a:lnTo>
                      <a:pt x="1035" y="342"/>
                    </a:lnTo>
                    <a:lnTo>
                      <a:pt x="1028" y="347"/>
                    </a:lnTo>
                    <a:lnTo>
                      <a:pt x="1021" y="354"/>
                    </a:lnTo>
                    <a:lnTo>
                      <a:pt x="1014" y="361"/>
                    </a:lnTo>
                    <a:lnTo>
                      <a:pt x="1009" y="368"/>
                    </a:lnTo>
                    <a:lnTo>
                      <a:pt x="1002" y="375"/>
                    </a:lnTo>
                    <a:lnTo>
                      <a:pt x="995" y="385"/>
                    </a:lnTo>
                    <a:lnTo>
                      <a:pt x="985" y="392"/>
                    </a:lnTo>
                    <a:lnTo>
                      <a:pt x="980" y="399"/>
                    </a:lnTo>
                    <a:lnTo>
                      <a:pt x="971" y="406"/>
                    </a:lnTo>
                    <a:lnTo>
                      <a:pt x="964" y="413"/>
                    </a:lnTo>
                    <a:lnTo>
                      <a:pt x="957" y="423"/>
                    </a:lnTo>
                    <a:lnTo>
                      <a:pt x="950" y="430"/>
                    </a:lnTo>
                    <a:lnTo>
                      <a:pt x="940" y="437"/>
                    </a:lnTo>
                    <a:lnTo>
                      <a:pt x="931" y="444"/>
                    </a:lnTo>
                    <a:lnTo>
                      <a:pt x="924" y="454"/>
                    </a:lnTo>
                    <a:lnTo>
                      <a:pt x="914" y="463"/>
                    </a:lnTo>
                    <a:lnTo>
                      <a:pt x="912" y="456"/>
                    </a:lnTo>
                    <a:lnTo>
                      <a:pt x="907" y="451"/>
                    </a:lnTo>
                    <a:lnTo>
                      <a:pt x="902" y="446"/>
                    </a:lnTo>
                    <a:lnTo>
                      <a:pt x="900" y="442"/>
                    </a:lnTo>
                    <a:lnTo>
                      <a:pt x="895" y="437"/>
                    </a:lnTo>
                    <a:lnTo>
                      <a:pt x="890" y="430"/>
                    </a:lnTo>
                    <a:lnTo>
                      <a:pt x="886" y="425"/>
                    </a:lnTo>
                    <a:lnTo>
                      <a:pt x="883" y="418"/>
                    </a:lnTo>
                    <a:lnTo>
                      <a:pt x="876" y="413"/>
                    </a:lnTo>
                    <a:lnTo>
                      <a:pt x="874" y="408"/>
                    </a:lnTo>
                    <a:lnTo>
                      <a:pt x="871" y="401"/>
                    </a:lnTo>
                    <a:lnTo>
                      <a:pt x="867" y="397"/>
                    </a:lnTo>
                    <a:lnTo>
                      <a:pt x="862" y="392"/>
                    </a:lnTo>
                    <a:lnTo>
                      <a:pt x="860" y="387"/>
                    </a:lnTo>
                    <a:lnTo>
                      <a:pt x="857" y="382"/>
                    </a:lnTo>
                    <a:lnTo>
                      <a:pt x="855" y="380"/>
                    </a:lnTo>
                    <a:lnTo>
                      <a:pt x="860" y="378"/>
                    </a:lnTo>
                    <a:lnTo>
                      <a:pt x="862" y="375"/>
                    </a:lnTo>
                    <a:lnTo>
                      <a:pt x="867" y="373"/>
                    </a:lnTo>
                    <a:lnTo>
                      <a:pt x="871" y="373"/>
                    </a:lnTo>
                    <a:lnTo>
                      <a:pt x="874" y="373"/>
                    </a:lnTo>
                    <a:lnTo>
                      <a:pt x="876" y="373"/>
                    </a:lnTo>
                    <a:lnTo>
                      <a:pt x="862" y="328"/>
                    </a:lnTo>
                    <a:lnTo>
                      <a:pt x="855" y="330"/>
                    </a:lnTo>
                    <a:lnTo>
                      <a:pt x="845" y="332"/>
                    </a:lnTo>
                    <a:lnTo>
                      <a:pt x="841" y="332"/>
                    </a:lnTo>
                    <a:lnTo>
                      <a:pt x="834" y="335"/>
                    </a:lnTo>
                    <a:lnTo>
                      <a:pt x="829" y="335"/>
                    </a:lnTo>
                    <a:lnTo>
                      <a:pt x="826" y="340"/>
                    </a:lnTo>
                    <a:lnTo>
                      <a:pt x="819" y="340"/>
                    </a:lnTo>
                    <a:lnTo>
                      <a:pt x="815" y="342"/>
                    </a:lnTo>
                    <a:lnTo>
                      <a:pt x="807" y="344"/>
                    </a:lnTo>
                    <a:lnTo>
                      <a:pt x="803" y="344"/>
                    </a:lnTo>
                    <a:lnTo>
                      <a:pt x="798" y="347"/>
                    </a:lnTo>
                    <a:lnTo>
                      <a:pt x="791" y="349"/>
                    </a:lnTo>
                    <a:lnTo>
                      <a:pt x="786" y="349"/>
                    </a:lnTo>
                    <a:lnTo>
                      <a:pt x="779" y="354"/>
                    </a:lnTo>
                    <a:lnTo>
                      <a:pt x="774" y="354"/>
                    </a:lnTo>
                    <a:lnTo>
                      <a:pt x="767" y="356"/>
                    </a:lnTo>
                    <a:lnTo>
                      <a:pt x="760" y="359"/>
                    </a:lnTo>
                    <a:lnTo>
                      <a:pt x="753" y="361"/>
                    </a:lnTo>
                    <a:lnTo>
                      <a:pt x="748" y="361"/>
                    </a:lnTo>
                    <a:lnTo>
                      <a:pt x="741" y="363"/>
                    </a:lnTo>
                    <a:lnTo>
                      <a:pt x="736" y="366"/>
                    </a:lnTo>
                    <a:lnTo>
                      <a:pt x="729" y="368"/>
                    </a:lnTo>
                    <a:lnTo>
                      <a:pt x="722" y="370"/>
                    </a:lnTo>
                    <a:lnTo>
                      <a:pt x="717" y="370"/>
                    </a:lnTo>
                    <a:lnTo>
                      <a:pt x="710" y="373"/>
                    </a:lnTo>
                    <a:lnTo>
                      <a:pt x="706" y="375"/>
                    </a:lnTo>
                    <a:lnTo>
                      <a:pt x="699" y="378"/>
                    </a:lnTo>
                    <a:lnTo>
                      <a:pt x="691" y="378"/>
                    </a:lnTo>
                    <a:lnTo>
                      <a:pt x="684" y="382"/>
                    </a:lnTo>
                    <a:lnTo>
                      <a:pt x="680" y="385"/>
                    </a:lnTo>
                    <a:lnTo>
                      <a:pt x="672" y="385"/>
                    </a:lnTo>
                    <a:lnTo>
                      <a:pt x="668" y="387"/>
                    </a:lnTo>
                    <a:lnTo>
                      <a:pt x="661" y="387"/>
                    </a:lnTo>
                    <a:lnTo>
                      <a:pt x="656" y="389"/>
                    </a:lnTo>
                    <a:lnTo>
                      <a:pt x="649" y="389"/>
                    </a:lnTo>
                    <a:lnTo>
                      <a:pt x="642" y="394"/>
                    </a:lnTo>
                    <a:lnTo>
                      <a:pt x="637" y="394"/>
                    </a:lnTo>
                    <a:lnTo>
                      <a:pt x="632" y="397"/>
                    </a:lnTo>
                    <a:lnTo>
                      <a:pt x="627" y="397"/>
                    </a:lnTo>
                    <a:lnTo>
                      <a:pt x="623" y="399"/>
                    </a:lnTo>
                    <a:lnTo>
                      <a:pt x="618" y="399"/>
                    </a:lnTo>
                    <a:lnTo>
                      <a:pt x="613" y="401"/>
                    </a:lnTo>
                    <a:lnTo>
                      <a:pt x="609" y="401"/>
                    </a:lnTo>
                    <a:lnTo>
                      <a:pt x="601" y="404"/>
                    </a:lnTo>
                    <a:lnTo>
                      <a:pt x="597" y="404"/>
                    </a:lnTo>
                    <a:lnTo>
                      <a:pt x="594" y="408"/>
                    </a:lnTo>
                    <a:lnTo>
                      <a:pt x="585" y="408"/>
                    </a:lnTo>
                    <a:lnTo>
                      <a:pt x="580" y="411"/>
                    </a:lnTo>
                    <a:lnTo>
                      <a:pt x="573" y="411"/>
                    </a:lnTo>
                    <a:lnTo>
                      <a:pt x="568" y="413"/>
                    </a:lnTo>
                    <a:lnTo>
                      <a:pt x="564" y="413"/>
                    </a:lnTo>
                    <a:lnTo>
                      <a:pt x="564" y="408"/>
                    </a:lnTo>
                    <a:lnTo>
                      <a:pt x="566" y="401"/>
                    </a:lnTo>
                    <a:lnTo>
                      <a:pt x="571" y="397"/>
                    </a:lnTo>
                    <a:lnTo>
                      <a:pt x="575" y="389"/>
                    </a:lnTo>
                    <a:lnTo>
                      <a:pt x="580" y="382"/>
                    </a:lnTo>
                    <a:lnTo>
                      <a:pt x="585" y="373"/>
                    </a:lnTo>
                    <a:lnTo>
                      <a:pt x="587" y="368"/>
                    </a:lnTo>
                    <a:lnTo>
                      <a:pt x="592" y="363"/>
                    </a:lnTo>
                    <a:lnTo>
                      <a:pt x="594" y="359"/>
                    </a:lnTo>
                    <a:lnTo>
                      <a:pt x="599" y="354"/>
                    </a:lnTo>
                    <a:lnTo>
                      <a:pt x="601" y="347"/>
                    </a:lnTo>
                    <a:lnTo>
                      <a:pt x="606" y="342"/>
                    </a:lnTo>
                    <a:lnTo>
                      <a:pt x="609" y="335"/>
                    </a:lnTo>
                    <a:lnTo>
                      <a:pt x="611" y="330"/>
                    </a:lnTo>
                    <a:lnTo>
                      <a:pt x="616" y="325"/>
                    </a:lnTo>
                    <a:lnTo>
                      <a:pt x="618" y="321"/>
                    </a:lnTo>
                    <a:lnTo>
                      <a:pt x="623" y="313"/>
                    </a:lnTo>
                    <a:lnTo>
                      <a:pt x="625" y="309"/>
                    </a:lnTo>
                    <a:lnTo>
                      <a:pt x="627" y="302"/>
                    </a:lnTo>
                    <a:lnTo>
                      <a:pt x="632" y="297"/>
                    </a:lnTo>
                    <a:lnTo>
                      <a:pt x="637" y="290"/>
                    </a:lnTo>
                    <a:lnTo>
                      <a:pt x="639" y="285"/>
                    </a:lnTo>
                    <a:lnTo>
                      <a:pt x="644" y="280"/>
                    </a:lnTo>
                    <a:lnTo>
                      <a:pt x="649" y="273"/>
                    </a:lnTo>
                    <a:lnTo>
                      <a:pt x="651" y="266"/>
                    </a:lnTo>
                    <a:lnTo>
                      <a:pt x="656" y="261"/>
                    </a:lnTo>
                    <a:lnTo>
                      <a:pt x="658" y="256"/>
                    </a:lnTo>
                    <a:lnTo>
                      <a:pt x="663" y="249"/>
                    </a:lnTo>
                    <a:lnTo>
                      <a:pt x="665" y="245"/>
                    </a:lnTo>
                    <a:lnTo>
                      <a:pt x="670" y="237"/>
                    </a:lnTo>
                    <a:lnTo>
                      <a:pt x="672" y="233"/>
                    </a:lnTo>
                    <a:lnTo>
                      <a:pt x="677" y="226"/>
                    </a:lnTo>
                    <a:lnTo>
                      <a:pt x="680" y="221"/>
                    </a:lnTo>
                    <a:lnTo>
                      <a:pt x="684" y="216"/>
                    </a:lnTo>
                    <a:lnTo>
                      <a:pt x="687" y="209"/>
                    </a:lnTo>
                    <a:lnTo>
                      <a:pt x="691" y="204"/>
                    </a:lnTo>
                    <a:lnTo>
                      <a:pt x="694" y="199"/>
                    </a:lnTo>
                    <a:lnTo>
                      <a:pt x="696" y="195"/>
                    </a:lnTo>
                    <a:lnTo>
                      <a:pt x="701" y="190"/>
                    </a:lnTo>
                    <a:lnTo>
                      <a:pt x="703" y="185"/>
                    </a:lnTo>
                    <a:lnTo>
                      <a:pt x="706" y="180"/>
                    </a:lnTo>
                    <a:lnTo>
                      <a:pt x="708" y="178"/>
                    </a:lnTo>
                    <a:lnTo>
                      <a:pt x="715" y="169"/>
                    </a:lnTo>
                    <a:lnTo>
                      <a:pt x="720" y="161"/>
                    </a:lnTo>
                    <a:lnTo>
                      <a:pt x="722" y="154"/>
                    </a:lnTo>
                    <a:lnTo>
                      <a:pt x="725" y="150"/>
                    </a:lnTo>
                    <a:lnTo>
                      <a:pt x="732" y="142"/>
                    </a:lnTo>
                    <a:lnTo>
                      <a:pt x="734" y="140"/>
                    </a:lnTo>
                    <a:lnTo>
                      <a:pt x="689" y="123"/>
                    </a:lnTo>
                    <a:lnTo>
                      <a:pt x="682" y="128"/>
                    </a:lnTo>
                    <a:lnTo>
                      <a:pt x="677" y="135"/>
                    </a:lnTo>
                    <a:lnTo>
                      <a:pt x="675" y="140"/>
                    </a:lnTo>
                    <a:lnTo>
                      <a:pt x="672" y="142"/>
                    </a:lnTo>
                    <a:lnTo>
                      <a:pt x="670" y="147"/>
                    </a:lnTo>
                    <a:lnTo>
                      <a:pt x="668" y="152"/>
                    </a:lnTo>
                    <a:lnTo>
                      <a:pt x="663" y="159"/>
                    </a:lnTo>
                    <a:lnTo>
                      <a:pt x="661" y="161"/>
                    </a:lnTo>
                    <a:lnTo>
                      <a:pt x="656" y="166"/>
                    </a:lnTo>
                    <a:lnTo>
                      <a:pt x="654" y="173"/>
                    </a:lnTo>
                    <a:lnTo>
                      <a:pt x="649" y="178"/>
                    </a:lnTo>
                    <a:lnTo>
                      <a:pt x="646" y="183"/>
                    </a:lnTo>
                    <a:lnTo>
                      <a:pt x="642" y="190"/>
                    </a:lnTo>
                    <a:lnTo>
                      <a:pt x="639" y="195"/>
                    </a:lnTo>
                    <a:lnTo>
                      <a:pt x="635" y="202"/>
                    </a:lnTo>
                    <a:lnTo>
                      <a:pt x="632" y="209"/>
                    </a:lnTo>
                    <a:lnTo>
                      <a:pt x="627" y="214"/>
                    </a:lnTo>
                    <a:lnTo>
                      <a:pt x="623" y="221"/>
                    </a:lnTo>
                    <a:lnTo>
                      <a:pt x="620" y="226"/>
                    </a:lnTo>
                    <a:lnTo>
                      <a:pt x="616" y="235"/>
                    </a:lnTo>
                    <a:lnTo>
                      <a:pt x="611" y="240"/>
                    </a:lnTo>
                    <a:lnTo>
                      <a:pt x="609" y="247"/>
                    </a:lnTo>
                    <a:lnTo>
                      <a:pt x="601" y="254"/>
                    </a:lnTo>
                    <a:lnTo>
                      <a:pt x="599" y="261"/>
                    </a:lnTo>
                    <a:lnTo>
                      <a:pt x="594" y="266"/>
                    </a:lnTo>
                    <a:lnTo>
                      <a:pt x="592" y="275"/>
                    </a:lnTo>
                    <a:lnTo>
                      <a:pt x="587" y="283"/>
                    </a:lnTo>
                    <a:lnTo>
                      <a:pt x="582" y="290"/>
                    </a:lnTo>
                    <a:lnTo>
                      <a:pt x="580" y="294"/>
                    </a:lnTo>
                    <a:lnTo>
                      <a:pt x="575" y="304"/>
                    </a:lnTo>
                    <a:lnTo>
                      <a:pt x="571" y="311"/>
                    </a:lnTo>
                    <a:lnTo>
                      <a:pt x="566" y="316"/>
                    </a:lnTo>
                    <a:lnTo>
                      <a:pt x="564" y="323"/>
                    </a:lnTo>
                    <a:lnTo>
                      <a:pt x="559" y="330"/>
                    </a:lnTo>
                    <a:lnTo>
                      <a:pt x="554" y="335"/>
                    </a:lnTo>
                    <a:lnTo>
                      <a:pt x="552" y="342"/>
                    </a:lnTo>
                    <a:lnTo>
                      <a:pt x="547" y="349"/>
                    </a:lnTo>
                    <a:lnTo>
                      <a:pt x="545" y="356"/>
                    </a:lnTo>
                    <a:lnTo>
                      <a:pt x="540" y="361"/>
                    </a:lnTo>
                    <a:lnTo>
                      <a:pt x="537" y="366"/>
                    </a:lnTo>
                    <a:lnTo>
                      <a:pt x="533" y="373"/>
                    </a:lnTo>
                    <a:lnTo>
                      <a:pt x="530" y="378"/>
                    </a:lnTo>
                    <a:lnTo>
                      <a:pt x="528" y="385"/>
                    </a:lnTo>
                    <a:lnTo>
                      <a:pt x="526" y="389"/>
                    </a:lnTo>
                    <a:lnTo>
                      <a:pt x="523" y="394"/>
                    </a:lnTo>
                    <a:lnTo>
                      <a:pt x="519" y="399"/>
                    </a:lnTo>
                    <a:lnTo>
                      <a:pt x="514" y="408"/>
                    </a:lnTo>
                    <a:lnTo>
                      <a:pt x="509" y="416"/>
                    </a:lnTo>
                    <a:lnTo>
                      <a:pt x="504" y="423"/>
                    </a:lnTo>
                    <a:lnTo>
                      <a:pt x="502" y="430"/>
                    </a:lnTo>
                    <a:lnTo>
                      <a:pt x="500" y="435"/>
                    </a:lnTo>
                    <a:lnTo>
                      <a:pt x="497" y="439"/>
                    </a:lnTo>
                    <a:lnTo>
                      <a:pt x="497" y="442"/>
                    </a:lnTo>
                    <a:lnTo>
                      <a:pt x="488" y="446"/>
                    </a:lnTo>
                    <a:lnTo>
                      <a:pt x="481" y="456"/>
                    </a:lnTo>
                    <a:lnTo>
                      <a:pt x="474" y="463"/>
                    </a:lnTo>
                    <a:lnTo>
                      <a:pt x="466" y="470"/>
                    </a:lnTo>
                    <a:lnTo>
                      <a:pt x="459" y="477"/>
                    </a:lnTo>
                    <a:lnTo>
                      <a:pt x="450" y="484"/>
                    </a:lnTo>
                    <a:lnTo>
                      <a:pt x="443" y="494"/>
                    </a:lnTo>
                    <a:lnTo>
                      <a:pt x="436" y="501"/>
                    </a:lnTo>
                    <a:lnTo>
                      <a:pt x="426" y="508"/>
                    </a:lnTo>
                    <a:lnTo>
                      <a:pt x="419" y="518"/>
                    </a:lnTo>
                    <a:lnTo>
                      <a:pt x="412" y="527"/>
                    </a:lnTo>
                    <a:lnTo>
                      <a:pt x="402" y="537"/>
                    </a:lnTo>
                    <a:lnTo>
                      <a:pt x="395" y="544"/>
                    </a:lnTo>
                    <a:lnTo>
                      <a:pt x="388" y="553"/>
                    </a:lnTo>
                    <a:lnTo>
                      <a:pt x="379" y="563"/>
                    </a:lnTo>
                    <a:lnTo>
                      <a:pt x="372" y="575"/>
                    </a:lnTo>
                    <a:lnTo>
                      <a:pt x="362" y="582"/>
                    </a:lnTo>
                    <a:lnTo>
                      <a:pt x="355" y="591"/>
                    </a:lnTo>
                    <a:lnTo>
                      <a:pt x="346" y="601"/>
                    </a:lnTo>
                    <a:lnTo>
                      <a:pt x="339" y="610"/>
                    </a:lnTo>
                    <a:lnTo>
                      <a:pt x="329" y="620"/>
                    </a:lnTo>
                    <a:lnTo>
                      <a:pt x="322" y="632"/>
                    </a:lnTo>
                    <a:lnTo>
                      <a:pt x="315" y="639"/>
                    </a:lnTo>
                    <a:lnTo>
                      <a:pt x="308" y="651"/>
                    </a:lnTo>
                    <a:lnTo>
                      <a:pt x="298" y="660"/>
                    </a:lnTo>
                    <a:lnTo>
                      <a:pt x="291" y="667"/>
                    </a:lnTo>
                    <a:lnTo>
                      <a:pt x="284" y="679"/>
                    </a:lnTo>
                    <a:lnTo>
                      <a:pt x="277" y="689"/>
                    </a:lnTo>
                    <a:lnTo>
                      <a:pt x="267" y="698"/>
                    </a:lnTo>
                    <a:lnTo>
                      <a:pt x="263" y="708"/>
                    </a:lnTo>
                    <a:lnTo>
                      <a:pt x="253" y="717"/>
                    </a:lnTo>
                    <a:lnTo>
                      <a:pt x="249" y="727"/>
                    </a:lnTo>
                    <a:lnTo>
                      <a:pt x="239" y="736"/>
                    </a:lnTo>
                    <a:lnTo>
                      <a:pt x="232" y="746"/>
                    </a:lnTo>
                    <a:lnTo>
                      <a:pt x="225" y="755"/>
                    </a:lnTo>
                    <a:lnTo>
                      <a:pt x="220" y="762"/>
                    </a:lnTo>
                    <a:lnTo>
                      <a:pt x="211" y="772"/>
                    </a:lnTo>
                    <a:lnTo>
                      <a:pt x="206" y="781"/>
                    </a:lnTo>
                    <a:lnTo>
                      <a:pt x="199" y="788"/>
                    </a:lnTo>
                    <a:lnTo>
                      <a:pt x="194" y="798"/>
                    </a:lnTo>
                    <a:lnTo>
                      <a:pt x="187" y="805"/>
                    </a:lnTo>
                    <a:lnTo>
                      <a:pt x="180" y="812"/>
                    </a:lnTo>
                    <a:lnTo>
                      <a:pt x="175" y="819"/>
                    </a:lnTo>
                    <a:lnTo>
                      <a:pt x="170" y="829"/>
                    </a:lnTo>
                    <a:lnTo>
                      <a:pt x="166" y="834"/>
                    </a:lnTo>
                    <a:lnTo>
                      <a:pt x="161" y="841"/>
                    </a:lnTo>
                    <a:lnTo>
                      <a:pt x="156" y="850"/>
                    </a:lnTo>
                    <a:lnTo>
                      <a:pt x="151" y="855"/>
                    </a:lnTo>
                    <a:lnTo>
                      <a:pt x="147" y="860"/>
                    </a:lnTo>
                    <a:lnTo>
                      <a:pt x="142" y="867"/>
                    </a:lnTo>
                    <a:lnTo>
                      <a:pt x="137" y="872"/>
                    </a:lnTo>
                    <a:lnTo>
                      <a:pt x="135" y="879"/>
                    </a:lnTo>
                    <a:lnTo>
                      <a:pt x="128" y="886"/>
                    </a:lnTo>
                    <a:lnTo>
                      <a:pt x="123" y="895"/>
                    </a:lnTo>
                    <a:lnTo>
                      <a:pt x="118" y="900"/>
                    </a:lnTo>
                    <a:lnTo>
                      <a:pt x="116" y="905"/>
                    </a:lnTo>
                    <a:lnTo>
                      <a:pt x="114" y="907"/>
                    </a:lnTo>
                    <a:lnTo>
                      <a:pt x="114" y="910"/>
                    </a:lnTo>
                    <a:lnTo>
                      <a:pt x="118" y="912"/>
                    </a:lnTo>
                    <a:lnTo>
                      <a:pt x="125" y="914"/>
                    </a:lnTo>
                    <a:lnTo>
                      <a:pt x="132" y="921"/>
                    </a:lnTo>
                    <a:lnTo>
                      <a:pt x="140" y="924"/>
                    </a:lnTo>
                    <a:lnTo>
                      <a:pt x="144" y="926"/>
                    </a:lnTo>
                    <a:lnTo>
                      <a:pt x="151" y="926"/>
                    </a:lnTo>
                    <a:lnTo>
                      <a:pt x="156" y="924"/>
                    </a:lnTo>
                    <a:lnTo>
                      <a:pt x="161" y="912"/>
                    </a:lnTo>
                    <a:lnTo>
                      <a:pt x="168" y="902"/>
                    </a:lnTo>
                    <a:lnTo>
                      <a:pt x="175" y="893"/>
                    </a:lnTo>
                    <a:lnTo>
                      <a:pt x="182" y="883"/>
                    </a:lnTo>
                    <a:lnTo>
                      <a:pt x="192" y="872"/>
                    </a:lnTo>
                    <a:lnTo>
                      <a:pt x="199" y="862"/>
                    </a:lnTo>
                    <a:lnTo>
                      <a:pt x="206" y="853"/>
                    </a:lnTo>
                    <a:lnTo>
                      <a:pt x="213" y="841"/>
                    </a:lnTo>
                    <a:lnTo>
                      <a:pt x="222" y="831"/>
                    </a:lnTo>
                    <a:lnTo>
                      <a:pt x="230" y="819"/>
                    </a:lnTo>
                    <a:lnTo>
                      <a:pt x="239" y="810"/>
                    </a:lnTo>
                    <a:lnTo>
                      <a:pt x="246" y="800"/>
                    </a:lnTo>
                    <a:lnTo>
                      <a:pt x="256" y="788"/>
                    </a:lnTo>
                    <a:lnTo>
                      <a:pt x="265" y="779"/>
                    </a:lnTo>
                    <a:lnTo>
                      <a:pt x="272" y="769"/>
                    </a:lnTo>
                    <a:lnTo>
                      <a:pt x="282" y="760"/>
                    </a:lnTo>
                    <a:lnTo>
                      <a:pt x="289" y="748"/>
                    </a:lnTo>
                    <a:lnTo>
                      <a:pt x="298" y="739"/>
                    </a:lnTo>
                    <a:lnTo>
                      <a:pt x="308" y="729"/>
                    </a:lnTo>
                    <a:lnTo>
                      <a:pt x="317" y="720"/>
                    </a:lnTo>
                    <a:lnTo>
                      <a:pt x="324" y="708"/>
                    </a:lnTo>
                    <a:lnTo>
                      <a:pt x="334" y="701"/>
                    </a:lnTo>
                    <a:lnTo>
                      <a:pt x="343" y="689"/>
                    </a:lnTo>
                    <a:lnTo>
                      <a:pt x="350" y="682"/>
                    </a:lnTo>
                    <a:lnTo>
                      <a:pt x="360" y="672"/>
                    </a:lnTo>
                    <a:lnTo>
                      <a:pt x="367" y="663"/>
                    </a:lnTo>
                    <a:lnTo>
                      <a:pt x="376" y="653"/>
                    </a:lnTo>
                    <a:lnTo>
                      <a:pt x="386" y="646"/>
                    </a:lnTo>
                    <a:lnTo>
                      <a:pt x="393" y="636"/>
                    </a:lnTo>
                    <a:lnTo>
                      <a:pt x="402" y="627"/>
                    </a:lnTo>
                    <a:lnTo>
                      <a:pt x="412" y="620"/>
                    </a:lnTo>
                    <a:lnTo>
                      <a:pt x="419" y="610"/>
                    </a:lnTo>
                    <a:lnTo>
                      <a:pt x="426" y="603"/>
                    </a:lnTo>
                    <a:lnTo>
                      <a:pt x="433" y="594"/>
                    </a:lnTo>
                    <a:lnTo>
                      <a:pt x="443" y="587"/>
                    </a:lnTo>
                    <a:lnTo>
                      <a:pt x="450" y="579"/>
                    </a:lnTo>
                    <a:lnTo>
                      <a:pt x="457" y="572"/>
                    </a:lnTo>
                    <a:lnTo>
                      <a:pt x="464" y="565"/>
                    </a:lnTo>
                    <a:lnTo>
                      <a:pt x="471" y="556"/>
                    </a:lnTo>
                    <a:lnTo>
                      <a:pt x="478" y="551"/>
                    </a:lnTo>
                    <a:lnTo>
                      <a:pt x="483" y="544"/>
                    </a:lnTo>
                    <a:lnTo>
                      <a:pt x="490" y="537"/>
                    </a:lnTo>
                    <a:lnTo>
                      <a:pt x="497" y="530"/>
                    </a:lnTo>
                    <a:lnTo>
                      <a:pt x="504" y="525"/>
                    </a:lnTo>
                    <a:lnTo>
                      <a:pt x="509" y="520"/>
                    </a:lnTo>
                    <a:lnTo>
                      <a:pt x="516" y="513"/>
                    </a:lnTo>
                    <a:lnTo>
                      <a:pt x="521" y="508"/>
                    </a:lnTo>
                    <a:lnTo>
                      <a:pt x="528" y="506"/>
                    </a:lnTo>
                    <a:lnTo>
                      <a:pt x="530" y="499"/>
                    </a:lnTo>
                    <a:lnTo>
                      <a:pt x="537" y="494"/>
                    </a:lnTo>
                    <a:lnTo>
                      <a:pt x="542" y="492"/>
                    </a:lnTo>
                    <a:lnTo>
                      <a:pt x="545" y="487"/>
                    </a:lnTo>
                    <a:lnTo>
                      <a:pt x="554" y="480"/>
                    </a:lnTo>
                    <a:lnTo>
                      <a:pt x="559" y="475"/>
                    </a:lnTo>
                    <a:lnTo>
                      <a:pt x="566" y="470"/>
                    </a:lnTo>
                    <a:lnTo>
                      <a:pt x="568" y="468"/>
                    </a:lnTo>
                    <a:lnTo>
                      <a:pt x="571" y="465"/>
                    </a:lnTo>
                    <a:lnTo>
                      <a:pt x="575" y="463"/>
                    </a:lnTo>
                    <a:lnTo>
                      <a:pt x="578" y="463"/>
                    </a:lnTo>
                    <a:lnTo>
                      <a:pt x="582" y="461"/>
                    </a:lnTo>
                    <a:lnTo>
                      <a:pt x="587" y="458"/>
                    </a:lnTo>
                    <a:lnTo>
                      <a:pt x="594" y="456"/>
                    </a:lnTo>
                    <a:lnTo>
                      <a:pt x="599" y="456"/>
                    </a:lnTo>
                    <a:lnTo>
                      <a:pt x="609" y="454"/>
                    </a:lnTo>
                    <a:lnTo>
                      <a:pt x="616" y="451"/>
                    </a:lnTo>
                    <a:lnTo>
                      <a:pt x="623" y="449"/>
                    </a:lnTo>
                    <a:lnTo>
                      <a:pt x="632" y="446"/>
                    </a:lnTo>
                    <a:lnTo>
                      <a:pt x="635" y="444"/>
                    </a:lnTo>
                    <a:lnTo>
                      <a:pt x="639" y="444"/>
                    </a:lnTo>
                    <a:lnTo>
                      <a:pt x="646" y="442"/>
                    </a:lnTo>
                    <a:lnTo>
                      <a:pt x="651" y="442"/>
                    </a:lnTo>
                    <a:lnTo>
                      <a:pt x="654" y="439"/>
                    </a:lnTo>
                    <a:lnTo>
                      <a:pt x="658" y="437"/>
                    </a:lnTo>
                    <a:lnTo>
                      <a:pt x="663" y="437"/>
                    </a:lnTo>
                    <a:lnTo>
                      <a:pt x="668" y="435"/>
                    </a:lnTo>
                    <a:lnTo>
                      <a:pt x="675" y="432"/>
                    </a:lnTo>
                    <a:lnTo>
                      <a:pt x="680" y="432"/>
                    </a:lnTo>
                    <a:lnTo>
                      <a:pt x="684" y="430"/>
                    </a:lnTo>
                    <a:lnTo>
                      <a:pt x="689" y="430"/>
                    </a:lnTo>
                    <a:lnTo>
                      <a:pt x="694" y="427"/>
                    </a:lnTo>
                    <a:lnTo>
                      <a:pt x="699" y="425"/>
                    </a:lnTo>
                    <a:lnTo>
                      <a:pt x="703" y="423"/>
                    </a:lnTo>
                    <a:lnTo>
                      <a:pt x="708" y="423"/>
                    </a:lnTo>
                    <a:lnTo>
                      <a:pt x="715" y="420"/>
                    </a:lnTo>
                    <a:lnTo>
                      <a:pt x="720" y="418"/>
                    </a:lnTo>
                    <a:lnTo>
                      <a:pt x="725" y="418"/>
                    </a:lnTo>
                    <a:lnTo>
                      <a:pt x="729" y="416"/>
                    </a:lnTo>
                    <a:lnTo>
                      <a:pt x="734" y="413"/>
                    </a:lnTo>
                    <a:lnTo>
                      <a:pt x="739" y="413"/>
                    </a:lnTo>
                    <a:lnTo>
                      <a:pt x="746" y="411"/>
                    </a:lnTo>
                    <a:lnTo>
                      <a:pt x="751" y="411"/>
                    </a:lnTo>
                    <a:lnTo>
                      <a:pt x="755" y="408"/>
                    </a:lnTo>
                    <a:lnTo>
                      <a:pt x="760" y="408"/>
                    </a:lnTo>
                    <a:lnTo>
                      <a:pt x="765" y="404"/>
                    </a:lnTo>
                    <a:lnTo>
                      <a:pt x="772" y="404"/>
                    </a:lnTo>
                    <a:lnTo>
                      <a:pt x="774" y="401"/>
                    </a:lnTo>
                    <a:lnTo>
                      <a:pt x="779" y="401"/>
                    </a:lnTo>
                    <a:lnTo>
                      <a:pt x="784" y="399"/>
                    </a:lnTo>
                    <a:lnTo>
                      <a:pt x="789" y="399"/>
                    </a:lnTo>
                    <a:lnTo>
                      <a:pt x="793" y="397"/>
                    </a:lnTo>
                    <a:lnTo>
                      <a:pt x="800" y="394"/>
                    </a:lnTo>
                    <a:lnTo>
                      <a:pt x="803" y="394"/>
                    </a:lnTo>
                    <a:lnTo>
                      <a:pt x="807" y="392"/>
                    </a:lnTo>
                    <a:lnTo>
                      <a:pt x="817" y="389"/>
                    </a:lnTo>
                    <a:lnTo>
                      <a:pt x="826" y="387"/>
                    </a:lnTo>
                    <a:lnTo>
                      <a:pt x="834" y="385"/>
                    </a:lnTo>
                    <a:lnTo>
                      <a:pt x="841" y="385"/>
                    </a:lnTo>
                    <a:lnTo>
                      <a:pt x="843" y="387"/>
                    </a:lnTo>
                    <a:lnTo>
                      <a:pt x="848" y="392"/>
                    </a:lnTo>
                    <a:lnTo>
                      <a:pt x="850" y="397"/>
                    </a:lnTo>
                    <a:lnTo>
                      <a:pt x="855" y="401"/>
                    </a:lnTo>
                    <a:lnTo>
                      <a:pt x="860" y="408"/>
                    </a:lnTo>
                    <a:lnTo>
                      <a:pt x="862" y="413"/>
                    </a:lnTo>
                    <a:lnTo>
                      <a:pt x="869" y="418"/>
                    </a:lnTo>
                    <a:lnTo>
                      <a:pt x="874" y="427"/>
                    </a:lnTo>
                    <a:lnTo>
                      <a:pt x="876" y="432"/>
                    </a:lnTo>
                    <a:lnTo>
                      <a:pt x="883" y="437"/>
                    </a:lnTo>
                    <a:lnTo>
                      <a:pt x="886" y="444"/>
                    </a:lnTo>
                    <a:lnTo>
                      <a:pt x="890" y="451"/>
                    </a:lnTo>
                    <a:lnTo>
                      <a:pt x="895" y="456"/>
                    </a:lnTo>
                    <a:lnTo>
                      <a:pt x="897" y="461"/>
                    </a:lnTo>
                    <a:lnTo>
                      <a:pt x="902" y="465"/>
                    </a:lnTo>
                    <a:lnTo>
                      <a:pt x="905" y="470"/>
                    </a:lnTo>
                    <a:lnTo>
                      <a:pt x="900" y="473"/>
                    </a:lnTo>
                    <a:lnTo>
                      <a:pt x="895" y="477"/>
                    </a:lnTo>
                    <a:lnTo>
                      <a:pt x="890" y="480"/>
                    </a:lnTo>
                    <a:lnTo>
                      <a:pt x="886" y="484"/>
                    </a:lnTo>
                    <a:lnTo>
                      <a:pt x="881" y="487"/>
                    </a:lnTo>
                    <a:lnTo>
                      <a:pt x="876" y="494"/>
                    </a:lnTo>
                    <a:lnTo>
                      <a:pt x="871" y="496"/>
                    </a:lnTo>
                    <a:lnTo>
                      <a:pt x="867" y="501"/>
                    </a:lnTo>
                    <a:lnTo>
                      <a:pt x="860" y="506"/>
                    </a:lnTo>
                    <a:lnTo>
                      <a:pt x="855" y="511"/>
                    </a:lnTo>
                    <a:lnTo>
                      <a:pt x="848" y="513"/>
                    </a:lnTo>
                    <a:lnTo>
                      <a:pt x="843" y="520"/>
                    </a:lnTo>
                    <a:lnTo>
                      <a:pt x="836" y="522"/>
                    </a:lnTo>
                    <a:lnTo>
                      <a:pt x="831" y="527"/>
                    </a:lnTo>
                    <a:lnTo>
                      <a:pt x="826" y="532"/>
                    </a:lnTo>
                    <a:lnTo>
                      <a:pt x="822" y="537"/>
                    </a:lnTo>
                    <a:lnTo>
                      <a:pt x="817" y="539"/>
                    </a:lnTo>
                    <a:lnTo>
                      <a:pt x="810" y="544"/>
                    </a:lnTo>
                    <a:lnTo>
                      <a:pt x="805" y="549"/>
                    </a:lnTo>
                    <a:lnTo>
                      <a:pt x="800" y="553"/>
                    </a:lnTo>
                    <a:lnTo>
                      <a:pt x="793" y="558"/>
                    </a:lnTo>
                    <a:lnTo>
                      <a:pt x="786" y="563"/>
                    </a:lnTo>
                    <a:lnTo>
                      <a:pt x="781" y="568"/>
                    </a:lnTo>
                    <a:lnTo>
                      <a:pt x="777" y="572"/>
                    </a:lnTo>
                    <a:lnTo>
                      <a:pt x="770" y="577"/>
                    </a:lnTo>
                    <a:lnTo>
                      <a:pt x="762" y="579"/>
                    </a:lnTo>
                    <a:lnTo>
                      <a:pt x="758" y="584"/>
                    </a:lnTo>
                    <a:lnTo>
                      <a:pt x="751" y="589"/>
                    </a:lnTo>
                    <a:lnTo>
                      <a:pt x="744" y="594"/>
                    </a:lnTo>
                    <a:lnTo>
                      <a:pt x="739" y="598"/>
                    </a:lnTo>
                    <a:lnTo>
                      <a:pt x="732" y="603"/>
                    </a:lnTo>
                    <a:lnTo>
                      <a:pt x="725" y="608"/>
                    </a:lnTo>
                    <a:lnTo>
                      <a:pt x="720" y="613"/>
                    </a:lnTo>
                    <a:lnTo>
                      <a:pt x="713" y="617"/>
                    </a:lnTo>
                    <a:lnTo>
                      <a:pt x="706" y="622"/>
                    </a:lnTo>
                    <a:lnTo>
                      <a:pt x="701" y="627"/>
                    </a:lnTo>
                    <a:lnTo>
                      <a:pt x="691" y="632"/>
                    </a:lnTo>
                    <a:lnTo>
                      <a:pt x="684" y="636"/>
                    </a:lnTo>
                    <a:lnTo>
                      <a:pt x="677" y="639"/>
                    </a:lnTo>
                    <a:lnTo>
                      <a:pt x="672" y="646"/>
                    </a:lnTo>
                    <a:lnTo>
                      <a:pt x="665" y="648"/>
                    </a:lnTo>
                    <a:lnTo>
                      <a:pt x="658" y="653"/>
                    </a:lnTo>
                    <a:lnTo>
                      <a:pt x="651" y="658"/>
                    </a:lnTo>
                    <a:lnTo>
                      <a:pt x="644" y="663"/>
                    </a:lnTo>
                    <a:lnTo>
                      <a:pt x="637" y="667"/>
                    </a:lnTo>
                    <a:lnTo>
                      <a:pt x="630" y="672"/>
                    </a:lnTo>
                    <a:lnTo>
                      <a:pt x="623" y="677"/>
                    </a:lnTo>
                    <a:lnTo>
                      <a:pt x="616" y="682"/>
                    </a:lnTo>
                    <a:lnTo>
                      <a:pt x="609" y="686"/>
                    </a:lnTo>
                    <a:lnTo>
                      <a:pt x="599" y="691"/>
                    </a:lnTo>
                    <a:lnTo>
                      <a:pt x="592" y="696"/>
                    </a:lnTo>
                    <a:lnTo>
                      <a:pt x="585" y="701"/>
                    </a:lnTo>
                    <a:lnTo>
                      <a:pt x="578" y="705"/>
                    </a:lnTo>
                    <a:lnTo>
                      <a:pt x="571" y="710"/>
                    </a:lnTo>
                    <a:lnTo>
                      <a:pt x="564" y="715"/>
                    </a:lnTo>
                    <a:lnTo>
                      <a:pt x="554" y="720"/>
                    </a:lnTo>
                    <a:lnTo>
                      <a:pt x="545" y="724"/>
                    </a:lnTo>
                    <a:lnTo>
                      <a:pt x="537" y="729"/>
                    </a:lnTo>
                    <a:lnTo>
                      <a:pt x="530" y="734"/>
                    </a:lnTo>
                    <a:lnTo>
                      <a:pt x="523" y="741"/>
                    </a:lnTo>
                    <a:lnTo>
                      <a:pt x="514" y="743"/>
                    </a:lnTo>
                    <a:lnTo>
                      <a:pt x="507" y="748"/>
                    </a:lnTo>
                    <a:lnTo>
                      <a:pt x="497" y="755"/>
                    </a:lnTo>
                    <a:lnTo>
                      <a:pt x="490" y="760"/>
                    </a:lnTo>
                    <a:lnTo>
                      <a:pt x="488" y="760"/>
                    </a:lnTo>
                    <a:lnTo>
                      <a:pt x="485" y="762"/>
                    </a:lnTo>
                    <a:lnTo>
                      <a:pt x="481" y="765"/>
                    </a:lnTo>
                    <a:lnTo>
                      <a:pt x="474" y="769"/>
                    </a:lnTo>
                    <a:lnTo>
                      <a:pt x="469" y="772"/>
                    </a:lnTo>
                    <a:lnTo>
                      <a:pt x="464" y="774"/>
                    </a:lnTo>
                    <a:lnTo>
                      <a:pt x="459" y="777"/>
                    </a:lnTo>
                    <a:lnTo>
                      <a:pt x="455" y="781"/>
                    </a:lnTo>
                    <a:lnTo>
                      <a:pt x="447" y="786"/>
                    </a:lnTo>
                    <a:lnTo>
                      <a:pt x="443" y="788"/>
                    </a:lnTo>
                    <a:lnTo>
                      <a:pt x="438" y="796"/>
                    </a:lnTo>
                    <a:lnTo>
                      <a:pt x="431" y="800"/>
                    </a:lnTo>
                    <a:lnTo>
                      <a:pt x="426" y="803"/>
                    </a:lnTo>
                    <a:lnTo>
                      <a:pt x="419" y="810"/>
                    </a:lnTo>
                    <a:lnTo>
                      <a:pt x="412" y="815"/>
                    </a:lnTo>
                    <a:lnTo>
                      <a:pt x="402" y="819"/>
                    </a:lnTo>
                    <a:lnTo>
                      <a:pt x="395" y="824"/>
                    </a:lnTo>
                    <a:lnTo>
                      <a:pt x="388" y="829"/>
                    </a:lnTo>
                    <a:lnTo>
                      <a:pt x="379" y="836"/>
                    </a:lnTo>
                    <a:lnTo>
                      <a:pt x="372" y="841"/>
                    </a:lnTo>
                    <a:lnTo>
                      <a:pt x="362" y="845"/>
                    </a:lnTo>
                    <a:lnTo>
                      <a:pt x="355" y="855"/>
                    </a:lnTo>
                    <a:lnTo>
                      <a:pt x="346" y="860"/>
                    </a:lnTo>
                    <a:lnTo>
                      <a:pt x="336" y="867"/>
                    </a:lnTo>
                    <a:lnTo>
                      <a:pt x="329" y="872"/>
                    </a:lnTo>
                    <a:lnTo>
                      <a:pt x="320" y="881"/>
                    </a:lnTo>
                    <a:lnTo>
                      <a:pt x="310" y="886"/>
                    </a:lnTo>
                    <a:lnTo>
                      <a:pt x="303" y="893"/>
                    </a:lnTo>
                    <a:lnTo>
                      <a:pt x="294" y="898"/>
                    </a:lnTo>
                    <a:lnTo>
                      <a:pt x="284" y="905"/>
                    </a:lnTo>
                    <a:lnTo>
                      <a:pt x="275" y="910"/>
                    </a:lnTo>
                    <a:lnTo>
                      <a:pt x="265" y="919"/>
                    </a:lnTo>
                    <a:lnTo>
                      <a:pt x="256" y="924"/>
                    </a:lnTo>
                    <a:lnTo>
                      <a:pt x="249" y="931"/>
                    </a:lnTo>
                    <a:lnTo>
                      <a:pt x="239" y="936"/>
                    </a:lnTo>
                    <a:lnTo>
                      <a:pt x="230" y="943"/>
                    </a:lnTo>
                    <a:lnTo>
                      <a:pt x="220" y="950"/>
                    </a:lnTo>
                    <a:lnTo>
                      <a:pt x="213" y="955"/>
                    </a:lnTo>
                    <a:lnTo>
                      <a:pt x="204" y="962"/>
                    </a:lnTo>
                    <a:lnTo>
                      <a:pt x="196" y="967"/>
                    </a:lnTo>
                    <a:lnTo>
                      <a:pt x="187" y="971"/>
                    </a:lnTo>
                    <a:lnTo>
                      <a:pt x="180" y="978"/>
                    </a:lnTo>
                    <a:lnTo>
                      <a:pt x="170" y="983"/>
                    </a:lnTo>
                    <a:lnTo>
                      <a:pt x="166" y="990"/>
                    </a:lnTo>
                    <a:lnTo>
                      <a:pt x="156" y="995"/>
                    </a:lnTo>
                    <a:lnTo>
                      <a:pt x="149" y="1000"/>
                    </a:lnTo>
                    <a:lnTo>
                      <a:pt x="142" y="1005"/>
                    </a:lnTo>
                    <a:lnTo>
                      <a:pt x="137" y="1009"/>
                    </a:lnTo>
                    <a:lnTo>
                      <a:pt x="130" y="1014"/>
                    </a:lnTo>
                    <a:lnTo>
                      <a:pt x="123" y="1019"/>
                    </a:lnTo>
                    <a:lnTo>
                      <a:pt x="118" y="1024"/>
                    </a:lnTo>
                    <a:lnTo>
                      <a:pt x="114" y="1026"/>
                    </a:lnTo>
                    <a:lnTo>
                      <a:pt x="109" y="1031"/>
                    </a:lnTo>
                    <a:lnTo>
                      <a:pt x="102" y="1035"/>
                    </a:lnTo>
                    <a:lnTo>
                      <a:pt x="99" y="1038"/>
                    </a:lnTo>
                    <a:lnTo>
                      <a:pt x="95" y="1040"/>
                    </a:lnTo>
                    <a:lnTo>
                      <a:pt x="87" y="1045"/>
                    </a:lnTo>
                    <a:lnTo>
                      <a:pt x="85" y="1050"/>
                    </a:lnTo>
                    <a:lnTo>
                      <a:pt x="76" y="1054"/>
                    </a:lnTo>
                    <a:lnTo>
                      <a:pt x="69" y="1059"/>
                    </a:lnTo>
                    <a:lnTo>
                      <a:pt x="59" y="1059"/>
                    </a:lnTo>
                    <a:lnTo>
                      <a:pt x="52" y="1059"/>
                    </a:lnTo>
                    <a:lnTo>
                      <a:pt x="45" y="1054"/>
                    </a:lnTo>
                    <a:lnTo>
                      <a:pt x="35" y="1052"/>
                    </a:lnTo>
                    <a:lnTo>
                      <a:pt x="31" y="1050"/>
                    </a:lnTo>
                    <a:lnTo>
                      <a:pt x="26" y="1047"/>
                    </a:lnTo>
                    <a:lnTo>
                      <a:pt x="19" y="1040"/>
                    </a:lnTo>
                    <a:lnTo>
                      <a:pt x="14" y="1038"/>
                    </a:lnTo>
                    <a:lnTo>
                      <a:pt x="7" y="1033"/>
                    </a:lnTo>
                    <a:lnTo>
                      <a:pt x="5" y="1026"/>
                    </a:lnTo>
                    <a:lnTo>
                      <a:pt x="0" y="1021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402" name="Freeform 43"/>
              <p:cNvSpPr>
                <a:spLocks noChangeAspect="1"/>
              </p:cNvSpPr>
              <p:nvPr/>
            </p:nvSpPr>
            <p:spPr bwMode="auto">
              <a:xfrm>
                <a:off x="2281" y="8977"/>
                <a:ext cx="500" cy="1237"/>
              </a:xfrm>
              <a:custGeom>
                <a:avLst/>
                <a:gdLst>
                  <a:gd name="T0" fmla="*/ 280 w 500"/>
                  <a:gd name="T1" fmla="*/ 1164 h 1237"/>
                  <a:gd name="T2" fmla="*/ 235 w 500"/>
                  <a:gd name="T3" fmla="*/ 1081 h 1237"/>
                  <a:gd name="T4" fmla="*/ 180 w 500"/>
                  <a:gd name="T5" fmla="*/ 964 h 1237"/>
                  <a:gd name="T6" fmla="*/ 119 w 500"/>
                  <a:gd name="T7" fmla="*/ 824 h 1237"/>
                  <a:gd name="T8" fmla="*/ 64 w 500"/>
                  <a:gd name="T9" fmla="*/ 667 h 1237"/>
                  <a:gd name="T10" fmla="*/ 22 w 500"/>
                  <a:gd name="T11" fmla="*/ 504 h 1237"/>
                  <a:gd name="T12" fmla="*/ 3 w 500"/>
                  <a:gd name="T13" fmla="*/ 352 h 1237"/>
                  <a:gd name="T14" fmla="*/ 5 w 500"/>
                  <a:gd name="T15" fmla="*/ 226 h 1237"/>
                  <a:gd name="T16" fmla="*/ 29 w 500"/>
                  <a:gd name="T17" fmla="*/ 131 h 1237"/>
                  <a:gd name="T18" fmla="*/ 69 w 500"/>
                  <a:gd name="T19" fmla="*/ 59 h 1237"/>
                  <a:gd name="T20" fmla="*/ 121 w 500"/>
                  <a:gd name="T21" fmla="*/ 17 h 1237"/>
                  <a:gd name="T22" fmla="*/ 192 w 500"/>
                  <a:gd name="T23" fmla="*/ 0 h 1237"/>
                  <a:gd name="T24" fmla="*/ 268 w 500"/>
                  <a:gd name="T25" fmla="*/ 10 h 1237"/>
                  <a:gd name="T26" fmla="*/ 337 w 500"/>
                  <a:gd name="T27" fmla="*/ 55 h 1237"/>
                  <a:gd name="T28" fmla="*/ 391 w 500"/>
                  <a:gd name="T29" fmla="*/ 128 h 1237"/>
                  <a:gd name="T30" fmla="*/ 436 w 500"/>
                  <a:gd name="T31" fmla="*/ 221 h 1237"/>
                  <a:gd name="T32" fmla="*/ 469 w 500"/>
                  <a:gd name="T33" fmla="*/ 321 h 1237"/>
                  <a:gd name="T34" fmla="*/ 491 w 500"/>
                  <a:gd name="T35" fmla="*/ 418 h 1237"/>
                  <a:gd name="T36" fmla="*/ 500 w 500"/>
                  <a:gd name="T37" fmla="*/ 499 h 1237"/>
                  <a:gd name="T38" fmla="*/ 500 w 500"/>
                  <a:gd name="T39" fmla="*/ 561 h 1237"/>
                  <a:gd name="T40" fmla="*/ 460 w 500"/>
                  <a:gd name="T41" fmla="*/ 596 h 1237"/>
                  <a:gd name="T42" fmla="*/ 419 w 500"/>
                  <a:gd name="T43" fmla="*/ 558 h 1237"/>
                  <a:gd name="T44" fmla="*/ 386 w 500"/>
                  <a:gd name="T45" fmla="*/ 620 h 1237"/>
                  <a:gd name="T46" fmla="*/ 346 w 500"/>
                  <a:gd name="T47" fmla="*/ 677 h 1237"/>
                  <a:gd name="T48" fmla="*/ 299 w 500"/>
                  <a:gd name="T49" fmla="*/ 703 h 1237"/>
                  <a:gd name="T50" fmla="*/ 277 w 500"/>
                  <a:gd name="T51" fmla="*/ 575 h 1237"/>
                  <a:gd name="T52" fmla="*/ 261 w 500"/>
                  <a:gd name="T53" fmla="*/ 458 h 1237"/>
                  <a:gd name="T54" fmla="*/ 249 w 500"/>
                  <a:gd name="T55" fmla="*/ 361 h 1237"/>
                  <a:gd name="T56" fmla="*/ 239 w 500"/>
                  <a:gd name="T57" fmla="*/ 280 h 1237"/>
                  <a:gd name="T58" fmla="*/ 235 w 500"/>
                  <a:gd name="T59" fmla="*/ 228 h 1237"/>
                  <a:gd name="T60" fmla="*/ 187 w 500"/>
                  <a:gd name="T61" fmla="*/ 240 h 1237"/>
                  <a:gd name="T62" fmla="*/ 190 w 500"/>
                  <a:gd name="T63" fmla="*/ 321 h 1237"/>
                  <a:gd name="T64" fmla="*/ 194 w 500"/>
                  <a:gd name="T65" fmla="*/ 378 h 1237"/>
                  <a:gd name="T66" fmla="*/ 199 w 500"/>
                  <a:gd name="T67" fmla="*/ 428 h 1237"/>
                  <a:gd name="T68" fmla="*/ 204 w 500"/>
                  <a:gd name="T69" fmla="*/ 477 h 1237"/>
                  <a:gd name="T70" fmla="*/ 190 w 500"/>
                  <a:gd name="T71" fmla="*/ 487 h 1237"/>
                  <a:gd name="T72" fmla="*/ 131 w 500"/>
                  <a:gd name="T73" fmla="*/ 420 h 1237"/>
                  <a:gd name="T74" fmla="*/ 78 w 500"/>
                  <a:gd name="T75" fmla="*/ 359 h 1237"/>
                  <a:gd name="T76" fmla="*/ 43 w 500"/>
                  <a:gd name="T77" fmla="*/ 371 h 1237"/>
                  <a:gd name="T78" fmla="*/ 97 w 500"/>
                  <a:gd name="T79" fmla="*/ 437 h 1237"/>
                  <a:gd name="T80" fmla="*/ 168 w 500"/>
                  <a:gd name="T81" fmla="*/ 520 h 1237"/>
                  <a:gd name="T82" fmla="*/ 223 w 500"/>
                  <a:gd name="T83" fmla="*/ 580 h 1237"/>
                  <a:gd name="T84" fmla="*/ 239 w 500"/>
                  <a:gd name="T85" fmla="*/ 686 h 1237"/>
                  <a:gd name="T86" fmla="*/ 261 w 500"/>
                  <a:gd name="T87" fmla="*/ 784 h 1237"/>
                  <a:gd name="T88" fmla="*/ 280 w 500"/>
                  <a:gd name="T89" fmla="*/ 872 h 1237"/>
                  <a:gd name="T90" fmla="*/ 296 w 500"/>
                  <a:gd name="T91" fmla="*/ 941 h 1237"/>
                  <a:gd name="T92" fmla="*/ 311 w 500"/>
                  <a:gd name="T93" fmla="*/ 1000 h 1237"/>
                  <a:gd name="T94" fmla="*/ 356 w 500"/>
                  <a:gd name="T95" fmla="*/ 976 h 1237"/>
                  <a:gd name="T96" fmla="*/ 339 w 500"/>
                  <a:gd name="T97" fmla="*/ 907 h 1237"/>
                  <a:gd name="T98" fmla="*/ 325 w 500"/>
                  <a:gd name="T99" fmla="*/ 841 h 1237"/>
                  <a:gd name="T100" fmla="*/ 320 w 500"/>
                  <a:gd name="T101" fmla="*/ 779 h 1237"/>
                  <a:gd name="T102" fmla="*/ 363 w 500"/>
                  <a:gd name="T103" fmla="*/ 722 h 1237"/>
                  <a:gd name="T104" fmla="*/ 403 w 500"/>
                  <a:gd name="T105" fmla="*/ 660 h 1237"/>
                  <a:gd name="T106" fmla="*/ 434 w 500"/>
                  <a:gd name="T107" fmla="*/ 606 h 1237"/>
                  <a:gd name="T108" fmla="*/ 498 w 500"/>
                  <a:gd name="T109" fmla="*/ 625 h 1237"/>
                  <a:gd name="T110" fmla="*/ 488 w 500"/>
                  <a:gd name="T111" fmla="*/ 717 h 1237"/>
                  <a:gd name="T112" fmla="*/ 474 w 500"/>
                  <a:gd name="T113" fmla="*/ 817 h 1237"/>
                  <a:gd name="T114" fmla="*/ 455 w 500"/>
                  <a:gd name="T115" fmla="*/ 917 h 1237"/>
                  <a:gd name="T116" fmla="*/ 431 w 500"/>
                  <a:gd name="T117" fmla="*/ 1014 h 1237"/>
                  <a:gd name="T118" fmla="*/ 408 w 500"/>
                  <a:gd name="T119" fmla="*/ 1102 h 1237"/>
                  <a:gd name="T120" fmla="*/ 379 w 500"/>
                  <a:gd name="T121" fmla="*/ 1173 h 1237"/>
                  <a:gd name="T122" fmla="*/ 356 w 500"/>
                  <a:gd name="T123" fmla="*/ 1226 h 1237"/>
                  <a:gd name="T124" fmla="*/ 306 w 500"/>
                  <a:gd name="T125" fmla="*/ 1209 h 12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0"/>
                  <a:gd name="T190" fmla="*/ 0 h 1237"/>
                  <a:gd name="T191" fmla="*/ 500 w 500"/>
                  <a:gd name="T192" fmla="*/ 1237 h 12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0" h="1237">
                    <a:moveTo>
                      <a:pt x="306" y="1209"/>
                    </a:moveTo>
                    <a:lnTo>
                      <a:pt x="303" y="1207"/>
                    </a:lnTo>
                    <a:lnTo>
                      <a:pt x="301" y="1204"/>
                    </a:lnTo>
                    <a:lnTo>
                      <a:pt x="299" y="1199"/>
                    </a:lnTo>
                    <a:lnTo>
                      <a:pt x="294" y="1192"/>
                    </a:lnTo>
                    <a:lnTo>
                      <a:pt x="292" y="1188"/>
                    </a:lnTo>
                    <a:lnTo>
                      <a:pt x="287" y="1180"/>
                    </a:lnTo>
                    <a:lnTo>
                      <a:pt x="284" y="1176"/>
                    </a:lnTo>
                    <a:lnTo>
                      <a:pt x="282" y="1171"/>
                    </a:lnTo>
                    <a:lnTo>
                      <a:pt x="280" y="1164"/>
                    </a:lnTo>
                    <a:lnTo>
                      <a:pt x="275" y="1159"/>
                    </a:lnTo>
                    <a:lnTo>
                      <a:pt x="273" y="1152"/>
                    </a:lnTo>
                    <a:lnTo>
                      <a:pt x="268" y="1145"/>
                    </a:lnTo>
                    <a:lnTo>
                      <a:pt x="263" y="1135"/>
                    </a:lnTo>
                    <a:lnTo>
                      <a:pt x="258" y="1128"/>
                    </a:lnTo>
                    <a:lnTo>
                      <a:pt x="256" y="1119"/>
                    </a:lnTo>
                    <a:lnTo>
                      <a:pt x="251" y="1109"/>
                    </a:lnTo>
                    <a:lnTo>
                      <a:pt x="244" y="1102"/>
                    </a:lnTo>
                    <a:lnTo>
                      <a:pt x="239" y="1093"/>
                    </a:lnTo>
                    <a:lnTo>
                      <a:pt x="235" y="1081"/>
                    </a:lnTo>
                    <a:lnTo>
                      <a:pt x="230" y="1074"/>
                    </a:lnTo>
                    <a:lnTo>
                      <a:pt x="225" y="1062"/>
                    </a:lnTo>
                    <a:lnTo>
                      <a:pt x="221" y="1050"/>
                    </a:lnTo>
                    <a:lnTo>
                      <a:pt x="213" y="1038"/>
                    </a:lnTo>
                    <a:lnTo>
                      <a:pt x="209" y="1026"/>
                    </a:lnTo>
                    <a:lnTo>
                      <a:pt x="202" y="1014"/>
                    </a:lnTo>
                    <a:lnTo>
                      <a:pt x="197" y="1005"/>
                    </a:lnTo>
                    <a:lnTo>
                      <a:pt x="190" y="990"/>
                    </a:lnTo>
                    <a:lnTo>
                      <a:pt x="185" y="979"/>
                    </a:lnTo>
                    <a:lnTo>
                      <a:pt x="180" y="964"/>
                    </a:lnTo>
                    <a:lnTo>
                      <a:pt x="173" y="952"/>
                    </a:lnTo>
                    <a:lnTo>
                      <a:pt x="168" y="938"/>
                    </a:lnTo>
                    <a:lnTo>
                      <a:pt x="161" y="924"/>
                    </a:lnTo>
                    <a:lnTo>
                      <a:pt x="154" y="910"/>
                    </a:lnTo>
                    <a:lnTo>
                      <a:pt x="149" y="895"/>
                    </a:lnTo>
                    <a:lnTo>
                      <a:pt x="142" y="884"/>
                    </a:lnTo>
                    <a:lnTo>
                      <a:pt x="135" y="869"/>
                    </a:lnTo>
                    <a:lnTo>
                      <a:pt x="131" y="853"/>
                    </a:lnTo>
                    <a:lnTo>
                      <a:pt x="126" y="838"/>
                    </a:lnTo>
                    <a:lnTo>
                      <a:pt x="119" y="824"/>
                    </a:lnTo>
                    <a:lnTo>
                      <a:pt x="114" y="810"/>
                    </a:lnTo>
                    <a:lnTo>
                      <a:pt x="107" y="793"/>
                    </a:lnTo>
                    <a:lnTo>
                      <a:pt x="102" y="779"/>
                    </a:lnTo>
                    <a:lnTo>
                      <a:pt x="97" y="762"/>
                    </a:lnTo>
                    <a:lnTo>
                      <a:pt x="90" y="748"/>
                    </a:lnTo>
                    <a:lnTo>
                      <a:pt x="86" y="732"/>
                    </a:lnTo>
                    <a:lnTo>
                      <a:pt x="78" y="715"/>
                    </a:lnTo>
                    <a:lnTo>
                      <a:pt x="74" y="698"/>
                    </a:lnTo>
                    <a:lnTo>
                      <a:pt x="69" y="682"/>
                    </a:lnTo>
                    <a:lnTo>
                      <a:pt x="64" y="667"/>
                    </a:lnTo>
                    <a:lnTo>
                      <a:pt x="59" y="651"/>
                    </a:lnTo>
                    <a:lnTo>
                      <a:pt x="55" y="634"/>
                    </a:lnTo>
                    <a:lnTo>
                      <a:pt x="50" y="620"/>
                    </a:lnTo>
                    <a:lnTo>
                      <a:pt x="45" y="603"/>
                    </a:lnTo>
                    <a:lnTo>
                      <a:pt x="41" y="587"/>
                    </a:lnTo>
                    <a:lnTo>
                      <a:pt x="36" y="570"/>
                    </a:lnTo>
                    <a:lnTo>
                      <a:pt x="33" y="553"/>
                    </a:lnTo>
                    <a:lnTo>
                      <a:pt x="29" y="537"/>
                    </a:lnTo>
                    <a:lnTo>
                      <a:pt x="24" y="520"/>
                    </a:lnTo>
                    <a:lnTo>
                      <a:pt x="22" y="504"/>
                    </a:lnTo>
                    <a:lnTo>
                      <a:pt x="19" y="489"/>
                    </a:lnTo>
                    <a:lnTo>
                      <a:pt x="17" y="473"/>
                    </a:lnTo>
                    <a:lnTo>
                      <a:pt x="14" y="456"/>
                    </a:lnTo>
                    <a:lnTo>
                      <a:pt x="12" y="439"/>
                    </a:lnTo>
                    <a:lnTo>
                      <a:pt x="10" y="425"/>
                    </a:lnTo>
                    <a:lnTo>
                      <a:pt x="7" y="411"/>
                    </a:lnTo>
                    <a:lnTo>
                      <a:pt x="5" y="394"/>
                    </a:lnTo>
                    <a:lnTo>
                      <a:pt x="5" y="380"/>
                    </a:lnTo>
                    <a:lnTo>
                      <a:pt x="3" y="368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0" y="323"/>
                    </a:lnTo>
                    <a:lnTo>
                      <a:pt x="0" y="311"/>
                    </a:lnTo>
                    <a:lnTo>
                      <a:pt x="0" y="299"/>
                    </a:lnTo>
                    <a:lnTo>
                      <a:pt x="0" y="287"/>
                    </a:lnTo>
                    <a:lnTo>
                      <a:pt x="3" y="273"/>
                    </a:lnTo>
                    <a:lnTo>
                      <a:pt x="3" y="264"/>
                    </a:lnTo>
                    <a:lnTo>
                      <a:pt x="3" y="249"/>
                    </a:lnTo>
                    <a:lnTo>
                      <a:pt x="3" y="238"/>
                    </a:lnTo>
                    <a:lnTo>
                      <a:pt x="5" y="226"/>
                    </a:lnTo>
                    <a:lnTo>
                      <a:pt x="5" y="216"/>
                    </a:lnTo>
                    <a:lnTo>
                      <a:pt x="7" y="207"/>
                    </a:lnTo>
                    <a:lnTo>
                      <a:pt x="7" y="195"/>
                    </a:lnTo>
                    <a:lnTo>
                      <a:pt x="10" y="185"/>
                    </a:lnTo>
                    <a:lnTo>
                      <a:pt x="14" y="176"/>
                    </a:lnTo>
                    <a:lnTo>
                      <a:pt x="17" y="166"/>
                    </a:lnTo>
                    <a:lnTo>
                      <a:pt x="19" y="157"/>
                    </a:lnTo>
                    <a:lnTo>
                      <a:pt x="22" y="147"/>
                    </a:lnTo>
                    <a:lnTo>
                      <a:pt x="24" y="138"/>
                    </a:lnTo>
                    <a:lnTo>
                      <a:pt x="29" y="131"/>
                    </a:lnTo>
                    <a:lnTo>
                      <a:pt x="31" y="124"/>
                    </a:lnTo>
                    <a:lnTo>
                      <a:pt x="33" y="114"/>
                    </a:lnTo>
                    <a:lnTo>
                      <a:pt x="38" y="109"/>
                    </a:lnTo>
                    <a:lnTo>
                      <a:pt x="41" y="100"/>
                    </a:lnTo>
                    <a:lnTo>
                      <a:pt x="45" y="93"/>
                    </a:lnTo>
                    <a:lnTo>
                      <a:pt x="48" y="86"/>
                    </a:lnTo>
                    <a:lnTo>
                      <a:pt x="52" y="78"/>
                    </a:lnTo>
                    <a:lnTo>
                      <a:pt x="59" y="71"/>
                    </a:lnTo>
                    <a:lnTo>
                      <a:pt x="62" y="67"/>
                    </a:lnTo>
                    <a:lnTo>
                      <a:pt x="69" y="59"/>
                    </a:lnTo>
                    <a:lnTo>
                      <a:pt x="74" y="55"/>
                    </a:lnTo>
                    <a:lnTo>
                      <a:pt x="76" y="50"/>
                    </a:lnTo>
                    <a:lnTo>
                      <a:pt x="83" y="45"/>
                    </a:lnTo>
                    <a:lnTo>
                      <a:pt x="88" y="40"/>
                    </a:lnTo>
                    <a:lnTo>
                      <a:pt x="93" y="36"/>
                    </a:lnTo>
                    <a:lnTo>
                      <a:pt x="100" y="31"/>
                    </a:lnTo>
                    <a:lnTo>
                      <a:pt x="104" y="26"/>
                    </a:lnTo>
                    <a:lnTo>
                      <a:pt x="112" y="24"/>
                    </a:lnTo>
                    <a:lnTo>
                      <a:pt x="116" y="21"/>
                    </a:lnTo>
                    <a:lnTo>
                      <a:pt x="121" y="17"/>
                    </a:lnTo>
                    <a:lnTo>
                      <a:pt x="128" y="14"/>
                    </a:lnTo>
                    <a:lnTo>
                      <a:pt x="135" y="12"/>
                    </a:lnTo>
                    <a:lnTo>
                      <a:pt x="142" y="10"/>
                    </a:lnTo>
                    <a:lnTo>
                      <a:pt x="147" y="5"/>
                    </a:lnTo>
                    <a:lnTo>
                      <a:pt x="154" y="5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3" y="0"/>
                    </a:lnTo>
                    <a:lnTo>
                      <a:pt x="230" y="2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4" y="5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5" y="12"/>
                    </a:lnTo>
                    <a:lnTo>
                      <a:pt x="282" y="14"/>
                    </a:lnTo>
                    <a:lnTo>
                      <a:pt x="292" y="19"/>
                    </a:lnTo>
                    <a:lnTo>
                      <a:pt x="296" y="24"/>
                    </a:lnTo>
                    <a:lnTo>
                      <a:pt x="303" y="29"/>
                    </a:lnTo>
                    <a:lnTo>
                      <a:pt x="311" y="33"/>
                    </a:lnTo>
                    <a:lnTo>
                      <a:pt x="318" y="38"/>
                    </a:lnTo>
                    <a:lnTo>
                      <a:pt x="322" y="43"/>
                    </a:lnTo>
                    <a:lnTo>
                      <a:pt x="329" y="50"/>
                    </a:lnTo>
                    <a:lnTo>
                      <a:pt x="337" y="55"/>
                    </a:lnTo>
                    <a:lnTo>
                      <a:pt x="341" y="62"/>
                    </a:lnTo>
                    <a:lnTo>
                      <a:pt x="348" y="69"/>
                    </a:lnTo>
                    <a:lnTo>
                      <a:pt x="353" y="74"/>
                    </a:lnTo>
                    <a:lnTo>
                      <a:pt x="360" y="83"/>
                    </a:lnTo>
                    <a:lnTo>
                      <a:pt x="365" y="90"/>
                    </a:lnTo>
                    <a:lnTo>
                      <a:pt x="372" y="97"/>
                    </a:lnTo>
                    <a:lnTo>
                      <a:pt x="377" y="105"/>
                    </a:lnTo>
                    <a:lnTo>
                      <a:pt x="382" y="114"/>
                    </a:lnTo>
                    <a:lnTo>
                      <a:pt x="386" y="121"/>
                    </a:lnTo>
                    <a:lnTo>
                      <a:pt x="391" y="128"/>
                    </a:lnTo>
                    <a:lnTo>
                      <a:pt x="396" y="138"/>
                    </a:lnTo>
                    <a:lnTo>
                      <a:pt x="403" y="147"/>
                    </a:lnTo>
                    <a:lnTo>
                      <a:pt x="408" y="157"/>
                    </a:lnTo>
                    <a:lnTo>
                      <a:pt x="410" y="164"/>
                    </a:lnTo>
                    <a:lnTo>
                      <a:pt x="415" y="176"/>
                    </a:lnTo>
                    <a:lnTo>
                      <a:pt x="419" y="183"/>
                    </a:lnTo>
                    <a:lnTo>
                      <a:pt x="424" y="195"/>
                    </a:lnTo>
                    <a:lnTo>
                      <a:pt x="429" y="202"/>
                    </a:lnTo>
                    <a:lnTo>
                      <a:pt x="431" y="211"/>
                    </a:lnTo>
                    <a:lnTo>
                      <a:pt x="436" y="221"/>
                    </a:lnTo>
                    <a:lnTo>
                      <a:pt x="438" y="233"/>
                    </a:lnTo>
                    <a:lnTo>
                      <a:pt x="443" y="240"/>
                    </a:lnTo>
                    <a:lnTo>
                      <a:pt x="448" y="252"/>
                    </a:lnTo>
                    <a:lnTo>
                      <a:pt x="450" y="261"/>
                    </a:lnTo>
                    <a:lnTo>
                      <a:pt x="455" y="273"/>
                    </a:lnTo>
                    <a:lnTo>
                      <a:pt x="457" y="280"/>
                    </a:lnTo>
                    <a:lnTo>
                      <a:pt x="460" y="292"/>
                    </a:lnTo>
                    <a:lnTo>
                      <a:pt x="462" y="302"/>
                    </a:lnTo>
                    <a:lnTo>
                      <a:pt x="467" y="311"/>
                    </a:lnTo>
                    <a:lnTo>
                      <a:pt x="469" y="321"/>
                    </a:lnTo>
                    <a:lnTo>
                      <a:pt x="472" y="333"/>
                    </a:lnTo>
                    <a:lnTo>
                      <a:pt x="474" y="342"/>
                    </a:lnTo>
                    <a:lnTo>
                      <a:pt x="476" y="352"/>
                    </a:lnTo>
                    <a:lnTo>
                      <a:pt x="479" y="361"/>
                    </a:lnTo>
                    <a:lnTo>
                      <a:pt x="479" y="371"/>
                    </a:lnTo>
                    <a:lnTo>
                      <a:pt x="483" y="380"/>
                    </a:lnTo>
                    <a:lnTo>
                      <a:pt x="486" y="390"/>
                    </a:lnTo>
                    <a:lnTo>
                      <a:pt x="486" y="399"/>
                    </a:lnTo>
                    <a:lnTo>
                      <a:pt x="488" y="409"/>
                    </a:lnTo>
                    <a:lnTo>
                      <a:pt x="491" y="418"/>
                    </a:lnTo>
                    <a:lnTo>
                      <a:pt x="493" y="428"/>
                    </a:lnTo>
                    <a:lnTo>
                      <a:pt x="493" y="437"/>
                    </a:lnTo>
                    <a:lnTo>
                      <a:pt x="493" y="444"/>
                    </a:lnTo>
                    <a:lnTo>
                      <a:pt x="495" y="454"/>
                    </a:lnTo>
                    <a:lnTo>
                      <a:pt x="498" y="461"/>
                    </a:lnTo>
                    <a:lnTo>
                      <a:pt x="498" y="470"/>
                    </a:lnTo>
                    <a:lnTo>
                      <a:pt x="498" y="477"/>
                    </a:lnTo>
                    <a:lnTo>
                      <a:pt x="500" y="485"/>
                    </a:lnTo>
                    <a:lnTo>
                      <a:pt x="500" y="494"/>
                    </a:lnTo>
                    <a:lnTo>
                      <a:pt x="500" y="499"/>
                    </a:lnTo>
                    <a:lnTo>
                      <a:pt x="500" y="504"/>
                    </a:lnTo>
                    <a:lnTo>
                      <a:pt x="500" y="511"/>
                    </a:lnTo>
                    <a:lnTo>
                      <a:pt x="500" y="515"/>
                    </a:lnTo>
                    <a:lnTo>
                      <a:pt x="500" y="523"/>
                    </a:lnTo>
                    <a:lnTo>
                      <a:pt x="500" y="527"/>
                    </a:lnTo>
                    <a:lnTo>
                      <a:pt x="500" y="534"/>
                    </a:lnTo>
                    <a:lnTo>
                      <a:pt x="500" y="542"/>
                    </a:lnTo>
                    <a:lnTo>
                      <a:pt x="500" y="549"/>
                    </a:lnTo>
                    <a:lnTo>
                      <a:pt x="500" y="553"/>
                    </a:lnTo>
                    <a:lnTo>
                      <a:pt x="500" y="561"/>
                    </a:lnTo>
                    <a:lnTo>
                      <a:pt x="500" y="568"/>
                    </a:lnTo>
                    <a:lnTo>
                      <a:pt x="500" y="577"/>
                    </a:lnTo>
                    <a:lnTo>
                      <a:pt x="500" y="584"/>
                    </a:lnTo>
                    <a:lnTo>
                      <a:pt x="500" y="591"/>
                    </a:lnTo>
                    <a:lnTo>
                      <a:pt x="500" y="599"/>
                    </a:lnTo>
                    <a:lnTo>
                      <a:pt x="491" y="599"/>
                    </a:lnTo>
                    <a:lnTo>
                      <a:pt x="483" y="599"/>
                    </a:lnTo>
                    <a:lnTo>
                      <a:pt x="476" y="596"/>
                    </a:lnTo>
                    <a:lnTo>
                      <a:pt x="469" y="596"/>
                    </a:lnTo>
                    <a:lnTo>
                      <a:pt x="460" y="596"/>
                    </a:lnTo>
                    <a:lnTo>
                      <a:pt x="453" y="596"/>
                    </a:lnTo>
                    <a:lnTo>
                      <a:pt x="446" y="596"/>
                    </a:lnTo>
                    <a:lnTo>
                      <a:pt x="438" y="596"/>
                    </a:lnTo>
                    <a:lnTo>
                      <a:pt x="443" y="591"/>
                    </a:lnTo>
                    <a:lnTo>
                      <a:pt x="446" y="587"/>
                    </a:lnTo>
                    <a:lnTo>
                      <a:pt x="448" y="582"/>
                    </a:lnTo>
                    <a:lnTo>
                      <a:pt x="450" y="580"/>
                    </a:lnTo>
                    <a:lnTo>
                      <a:pt x="453" y="572"/>
                    </a:lnTo>
                    <a:lnTo>
                      <a:pt x="455" y="572"/>
                    </a:lnTo>
                    <a:lnTo>
                      <a:pt x="419" y="558"/>
                    </a:lnTo>
                    <a:lnTo>
                      <a:pt x="415" y="565"/>
                    </a:lnTo>
                    <a:lnTo>
                      <a:pt x="412" y="570"/>
                    </a:lnTo>
                    <a:lnTo>
                      <a:pt x="410" y="577"/>
                    </a:lnTo>
                    <a:lnTo>
                      <a:pt x="408" y="584"/>
                    </a:lnTo>
                    <a:lnTo>
                      <a:pt x="403" y="589"/>
                    </a:lnTo>
                    <a:lnTo>
                      <a:pt x="401" y="596"/>
                    </a:lnTo>
                    <a:lnTo>
                      <a:pt x="396" y="603"/>
                    </a:lnTo>
                    <a:lnTo>
                      <a:pt x="393" y="608"/>
                    </a:lnTo>
                    <a:lnTo>
                      <a:pt x="389" y="613"/>
                    </a:lnTo>
                    <a:lnTo>
                      <a:pt x="386" y="620"/>
                    </a:lnTo>
                    <a:lnTo>
                      <a:pt x="382" y="627"/>
                    </a:lnTo>
                    <a:lnTo>
                      <a:pt x="379" y="632"/>
                    </a:lnTo>
                    <a:lnTo>
                      <a:pt x="374" y="639"/>
                    </a:lnTo>
                    <a:lnTo>
                      <a:pt x="372" y="646"/>
                    </a:lnTo>
                    <a:lnTo>
                      <a:pt x="367" y="651"/>
                    </a:lnTo>
                    <a:lnTo>
                      <a:pt x="363" y="656"/>
                    </a:lnTo>
                    <a:lnTo>
                      <a:pt x="358" y="663"/>
                    </a:lnTo>
                    <a:lnTo>
                      <a:pt x="353" y="667"/>
                    </a:lnTo>
                    <a:lnTo>
                      <a:pt x="351" y="672"/>
                    </a:lnTo>
                    <a:lnTo>
                      <a:pt x="346" y="677"/>
                    </a:lnTo>
                    <a:lnTo>
                      <a:pt x="341" y="682"/>
                    </a:lnTo>
                    <a:lnTo>
                      <a:pt x="339" y="689"/>
                    </a:lnTo>
                    <a:lnTo>
                      <a:pt x="334" y="694"/>
                    </a:lnTo>
                    <a:lnTo>
                      <a:pt x="332" y="698"/>
                    </a:lnTo>
                    <a:lnTo>
                      <a:pt x="325" y="705"/>
                    </a:lnTo>
                    <a:lnTo>
                      <a:pt x="318" y="715"/>
                    </a:lnTo>
                    <a:lnTo>
                      <a:pt x="311" y="722"/>
                    </a:lnTo>
                    <a:lnTo>
                      <a:pt x="306" y="732"/>
                    </a:lnTo>
                    <a:lnTo>
                      <a:pt x="303" y="717"/>
                    </a:lnTo>
                    <a:lnTo>
                      <a:pt x="299" y="703"/>
                    </a:lnTo>
                    <a:lnTo>
                      <a:pt x="296" y="691"/>
                    </a:lnTo>
                    <a:lnTo>
                      <a:pt x="294" y="677"/>
                    </a:lnTo>
                    <a:lnTo>
                      <a:pt x="292" y="665"/>
                    </a:lnTo>
                    <a:lnTo>
                      <a:pt x="289" y="651"/>
                    </a:lnTo>
                    <a:lnTo>
                      <a:pt x="287" y="639"/>
                    </a:lnTo>
                    <a:lnTo>
                      <a:pt x="284" y="625"/>
                    </a:lnTo>
                    <a:lnTo>
                      <a:pt x="282" y="613"/>
                    </a:lnTo>
                    <a:lnTo>
                      <a:pt x="280" y="599"/>
                    </a:lnTo>
                    <a:lnTo>
                      <a:pt x="280" y="587"/>
                    </a:lnTo>
                    <a:lnTo>
                      <a:pt x="277" y="575"/>
                    </a:lnTo>
                    <a:lnTo>
                      <a:pt x="275" y="563"/>
                    </a:lnTo>
                    <a:lnTo>
                      <a:pt x="273" y="551"/>
                    </a:lnTo>
                    <a:lnTo>
                      <a:pt x="270" y="539"/>
                    </a:lnTo>
                    <a:lnTo>
                      <a:pt x="270" y="527"/>
                    </a:lnTo>
                    <a:lnTo>
                      <a:pt x="268" y="515"/>
                    </a:lnTo>
                    <a:lnTo>
                      <a:pt x="268" y="504"/>
                    </a:lnTo>
                    <a:lnTo>
                      <a:pt x="266" y="492"/>
                    </a:lnTo>
                    <a:lnTo>
                      <a:pt x="263" y="482"/>
                    </a:lnTo>
                    <a:lnTo>
                      <a:pt x="263" y="470"/>
                    </a:lnTo>
                    <a:lnTo>
                      <a:pt x="261" y="458"/>
                    </a:lnTo>
                    <a:lnTo>
                      <a:pt x="258" y="449"/>
                    </a:lnTo>
                    <a:lnTo>
                      <a:pt x="258" y="439"/>
                    </a:lnTo>
                    <a:lnTo>
                      <a:pt x="256" y="428"/>
                    </a:lnTo>
                    <a:lnTo>
                      <a:pt x="256" y="416"/>
                    </a:lnTo>
                    <a:lnTo>
                      <a:pt x="254" y="406"/>
                    </a:lnTo>
                    <a:lnTo>
                      <a:pt x="254" y="397"/>
                    </a:lnTo>
                    <a:lnTo>
                      <a:pt x="251" y="387"/>
                    </a:lnTo>
                    <a:lnTo>
                      <a:pt x="251" y="378"/>
                    </a:lnTo>
                    <a:lnTo>
                      <a:pt x="249" y="368"/>
                    </a:lnTo>
                    <a:lnTo>
                      <a:pt x="249" y="361"/>
                    </a:lnTo>
                    <a:lnTo>
                      <a:pt x="249" y="349"/>
                    </a:lnTo>
                    <a:lnTo>
                      <a:pt x="247" y="342"/>
                    </a:lnTo>
                    <a:lnTo>
                      <a:pt x="244" y="333"/>
                    </a:lnTo>
                    <a:lnTo>
                      <a:pt x="244" y="323"/>
                    </a:lnTo>
                    <a:lnTo>
                      <a:pt x="242" y="316"/>
                    </a:lnTo>
                    <a:lnTo>
                      <a:pt x="242" y="309"/>
                    </a:lnTo>
                    <a:lnTo>
                      <a:pt x="242" y="302"/>
                    </a:lnTo>
                    <a:lnTo>
                      <a:pt x="242" y="295"/>
                    </a:lnTo>
                    <a:lnTo>
                      <a:pt x="239" y="287"/>
                    </a:lnTo>
                    <a:lnTo>
                      <a:pt x="239" y="280"/>
                    </a:lnTo>
                    <a:lnTo>
                      <a:pt x="239" y="273"/>
                    </a:lnTo>
                    <a:lnTo>
                      <a:pt x="239" y="268"/>
                    </a:lnTo>
                    <a:lnTo>
                      <a:pt x="237" y="261"/>
                    </a:lnTo>
                    <a:lnTo>
                      <a:pt x="237" y="254"/>
                    </a:lnTo>
                    <a:lnTo>
                      <a:pt x="237" y="249"/>
                    </a:lnTo>
                    <a:lnTo>
                      <a:pt x="237" y="247"/>
                    </a:lnTo>
                    <a:lnTo>
                      <a:pt x="237" y="240"/>
                    </a:lnTo>
                    <a:lnTo>
                      <a:pt x="235" y="235"/>
                    </a:lnTo>
                    <a:lnTo>
                      <a:pt x="235" y="233"/>
                    </a:lnTo>
                    <a:lnTo>
                      <a:pt x="235" y="228"/>
                    </a:lnTo>
                    <a:lnTo>
                      <a:pt x="235" y="221"/>
                    </a:lnTo>
                    <a:lnTo>
                      <a:pt x="235" y="216"/>
                    </a:lnTo>
                    <a:lnTo>
                      <a:pt x="235" y="209"/>
                    </a:lnTo>
                    <a:lnTo>
                      <a:pt x="235" y="207"/>
                    </a:lnTo>
                    <a:lnTo>
                      <a:pt x="235" y="204"/>
                    </a:lnTo>
                    <a:lnTo>
                      <a:pt x="190" y="207"/>
                    </a:lnTo>
                    <a:lnTo>
                      <a:pt x="187" y="216"/>
                    </a:lnTo>
                    <a:lnTo>
                      <a:pt x="187" y="223"/>
                    </a:lnTo>
                    <a:lnTo>
                      <a:pt x="187" y="233"/>
                    </a:lnTo>
                    <a:lnTo>
                      <a:pt x="187" y="240"/>
                    </a:lnTo>
                    <a:lnTo>
                      <a:pt x="187" y="247"/>
                    </a:lnTo>
                    <a:lnTo>
                      <a:pt x="187" y="259"/>
                    </a:lnTo>
                    <a:lnTo>
                      <a:pt x="187" y="266"/>
                    </a:lnTo>
                    <a:lnTo>
                      <a:pt x="187" y="276"/>
                    </a:lnTo>
                    <a:lnTo>
                      <a:pt x="187" y="285"/>
                    </a:lnTo>
                    <a:lnTo>
                      <a:pt x="187" y="295"/>
                    </a:lnTo>
                    <a:lnTo>
                      <a:pt x="187" y="302"/>
                    </a:lnTo>
                    <a:lnTo>
                      <a:pt x="190" y="311"/>
                    </a:lnTo>
                    <a:lnTo>
                      <a:pt x="190" y="316"/>
                    </a:lnTo>
                    <a:lnTo>
                      <a:pt x="190" y="321"/>
                    </a:lnTo>
                    <a:lnTo>
                      <a:pt x="190" y="325"/>
                    </a:lnTo>
                    <a:lnTo>
                      <a:pt x="190" y="330"/>
                    </a:lnTo>
                    <a:lnTo>
                      <a:pt x="190" y="335"/>
                    </a:lnTo>
                    <a:lnTo>
                      <a:pt x="190" y="340"/>
                    </a:lnTo>
                    <a:lnTo>
                      <a:pt x="192" y="344"/>
                    </a:lnTo>
                    <a:lnTo>
                      <a:pt x="192" y="349"/>
                    </a:lnTo>
                    <a:lnTo>
                      <a:pt x="192" y="359"/>
                    </a:lnTo>
                    <a:lnTo>
                      <a:pt x="194" y="368"/>
                    </a:lnTo>
                    <a:lnTo>
                      <a:pt x="194" y="373"/>
                    </a:lnTo>
                    <a:lnTo>
                      <a:pt x="194" y="378"/>
                    </a:lnTo>
                    <a:lnTo>
                      <a:pt x="194" y="382"/>
                    </a:lnTo>
                    <a:lnTo>
                      <a:pt x="194" y="387"/>
                    </a:lnTo>
                    <a:lnTo>
                      <a:pt x="194" y="392"/>
                    </a:lnTo>
                    <a:lnTo>
                      <a:pt x="197" y="399"/>
                    </a:lnTo>
                    <a:lnTo>
                      <a:pt x="197" y="404"/>
                    </a:lnTo>
                    <a:lnTo>
                      <a:pt x="197" y="409"/>
                    </a:lnTo>
                    <a:lnTo>
                      <a:pt x="197" y="413"/>
                    </a:lnTo>
                    <a:lnTo>
                      <a:pt x="199" y="418"/>
                    </a:lnTo>
                    <a:lnTo>
                      <a:pt x="199" y="423"/>
                    </a:lnTo>
                    <a:lnTo>
                      <a:pt x="199" y="428"/>
                    </a:lnTo>
                    <a:lnTo>
                      <a:pt x="199" y="432"/>
                    </a:lnTo>
                    <a:lnTo>
                      <a:pt x="199" y="437"/>
                    </a:lnTo>
                    <a:lnTo>
                      <a:pt x="202" y="442"/>
                    </a:lnTo>
                    <a:lnTo>
                      <a:pt x="202" y="447"/>
                    </a:lnTo>
                    <a:lnTo>
                      <a:pt x="202" y="454"/>
                    </a:lnTo>
                    <a:lnTo>
                      <a:pt x="202" y="458"/>
                    </a:lnTo>
                    <a:lnTo>
                      <a:pt x="204" y="463"/>
                    </a:lnTo>
                    <a:lnTo>
                      <a:pt x="204" y="468"/>
                    </a:lnTo>
                    <a:lnTo>
                      <a:pt x="204" y="473"/>
                    </a:lnTo>
                    <a:lnTo>
                      <a:pt x="204" y="477"/>
                    </a:lnTo>
                    <a:lnTo>
                      <a:pt x="206" y="482"/>
                    </a:lnTo>
                    <a:lnTo>
                      <a:pt x="209" y="487"/>
                    </a:lnTo>
                    <a:lnTo>
                      <a:pt x="209" y="494"/>
                    </a:lnTo>
                    <a:lnTo>
                      <a:pt x="209" y="499"/>
                    </a:lnTo>
                    <a:lnTo>
                      <a:pt x="211" y="504"/>
                    </a:lnTo>
                    <a:lnTo>
                      <a:pt x="211" y="508"/>
                    </a:lnTo>
                    <a:lnTo>
                      <a:pt x="206" y="501"/>
                    </a:lnTo>
                    <a:lnTo>
                      <a:pt x="202" y="496"/>
                    </a:lnTo>
                    <a:lnTo>
                      <a:pt x="197" y="492"/>
                    </a:lnTo>
                    <a:lnTo>
                      <a:pt x="190" y="487"/>
                    </a:lnTo>
                    <a:lnTo>
                      <a:pt x="185" y="480"/>
                    </a:lnTo>
                    <a:lnTo>
                      <a:pt x="180" y="473"/>
                    </a:lnTo>
                    <a:lnTo>
                      <a:pt x="173" y="468"/>
                    </a:lnTo>
                    <a:lnTo>
                      <a:pt x="168" y="461"/>
                    </a:lnTo>
                    <a:lnTo>
                      <a:pt x="161" y="454"/>
                    </a:lnTo>
                    <a:lnTo>
                      <a:pt x="157" y="447"/>
                    </a:lnTo>
                    <a:lnTo>
                      <a:pt x="149" y="439"/>
                    </a:lnTo>
                    <a:lnTo>
                      <a:pt x="145" y="432"/>
                    </a:lnTo>
                    <a:lnTo>
                      <a:pt x="138" y="428"/>
                    </a:lnTo>
                    <a:lnTo>
                      <a:pt x="131" y="420"/>
                    </a:lnTo>
                    <a:lnTo>
                      <a:pt x="126" y="413"/>
                    </a:lnTo>
                    <a:lnTo>
                      <a:pt x="121" y="406"/>
                    </a:lnTo>
                    <a:lnTo>
                      <a:pt x="114" y="399"/>
                    </a:lnTo>
                    <a:lnTo>
                      <a:pt x="109" y="392"/>
                    </a:lnTo>
                    <a:lnTo>
                      <a:pt x="104" y="387"/>
                    </a:lnTo>
                    <a:lnTo>
                      <a:pt x="100" y="380"/>
                    </a:lnTo>
                    <a:lnTo>
                      <a:pt x="93" y="373"/>
                    </a:lnTo>
                    <a:lnTo>
                      <a:pt x="88" y="368"/>
                    </a:lnTo>
                    <a:lnTo>
                      <a:pt x="83" y="361"/>
                    </a:lnTo>
                    <a:lnTo>
                      <a:pt x="78" y="359"/>
                    </a:lnTo>
                    <a:lnTo>
                      <a:pt x="74" y="352"/>
                    </a:lnTo>
                    <a:lnTo>
                      <a:pt x="71" y="347"/>
                    </a:lnTo>
                    <a:lnTo>
                      <a:pt x="69" y="342"/>
                    </a:lnTo>
                    <a:lnTo>
                      <a:pt x="64" y="337"/>
                    </a:lnTo>
                    <a:lnTo>
                      <a:pt x="59" y="328"/>
                    </a:lnTo>
                    <a:lnTo>
                      <a:pt x="57" y="321"/>
                    </a:lnTo>
                    <a:lnTo>
                      <a:pt x="36" y="361"/>
                    </a:lnTo>
                    <a:lnTo>
                      <a:pt x="38" y="363"/>
                    </a:lnTo>
                    <a:lnTo>
                      <a:pt x="43" y="371"/>
                    </a:lnTo>
                    <a:lnTo>
                      <a:pt x="50" y="378"/>
                    </a:lnTo>
                    <a:lnTo>
                      <a:pt x="52" y="382"/>
                    </a:lnTo>
                    <a:lnTo>
                      <a:pt x="57" y="387"/>
                    </a:lnTo>
                    <a:lnTo>
                      <a:pt x="62" y="394"/>
                    </a:lnTo>
                    <a:lnTo>
                      <a:pt x="67" y="401"/>
                    </a:lnTo>
                    <a:lnTo>
                      <a:pt x="71" y="406"/>
                    </a:lnTo>
                    <a:lnTo>
                      <a:pt x="76" y="413"/>
                    </a:lnTo>
                    <a:lnTo>
                      <a:pt x="83" y="420"/>
                    </a:lnTo>
                    <a:lnTo>
                      <a:pt x="90" y="430"/>
                    </a:lnTo>
                    <a:lnTo>
                      <a:pt x="97" y="437"/>
                    </a:lnTo>
                    <a:lnTo>
                      <a:pt x="102" y="444"/>
                    </a:lnTo>
                    <a:lnTo>
                      <a:pt x="109" y="454"/>
                    </a:lnTo>
                    <a:lnTo>
                      <a:pt x="116" y="461"/>
                    </a:lnTo>
                    <a:lnTo>
                      <a:pt x="123" y="470"/>
                    </a:lnTo>
                    <a:lnTo>
                      <a:pt x="131" y="480"/>
                    </a:lnTo>
                    <a:lnTo>
                      <a:pt x="140" y="487"/>
                    </a:lnTo>
                    <a:lnTo>
                      <a:pt x="149" y="496"/>
                    </a:lnTo>
                    <a:lnTo>
                      <a:pt x="157" y="506"/>
                    </a:lnTo>
                    <a:lnTo>
                      <a:pt x="166" y="515"/>
                    </a:lnTo>
                    <a:lnTo>
                      <a:pt x="168" y="520"/>
                    </a:lnTo>
                    <a:lnTo>
                      <a:pt x="173" y="525"/>
                    </a:lnTo>
                    <a:lnTo>
                      <a:pt x="180" y="527"/>
                    </a:lnTo>
                    <a:lnTo>
                      <a:pt x="185" y="534"/>
                    </a:lnTo>
                    <a:lnTo>
                      <a:pt x="192" y="542"/>
                    </a:lnTo>
                    <a:lnTo>
                      <a:pt x="202" y="551"/>
                    </a:lnTo>
                    <a:lnTo>
                      <a:pt x="206" y="556"/>
                    </a:lnTo>
                    <a:lnTo>
                      <a:pt x="211" y="561"/>
                    </a:lnTo>
                    <a:lnTo>
                      <a:pt x="216" y="565"/>
                    </a:lnTo>
                    <a:lnTo>
                      <a:pt x="223" y="570"/>
                    </a:lnTo>
                    <a:lnTo>
                      <a:pt x="223" y="580"/>
                    </a:lnTo>
                    <a:lnTo>
                      <a:pt x="225" y="591"/>
                    </a:lnTo>
                    <a:lnTo>
                      <a:pt x="225" y="601"/>
                    </a:lnTo>
                    <a:lnTo>
                      <a:pt x="228" y="610"/>
                    </a:lnTo>
                    <a:lnTo>
                      <a:pt x="230" y="622"/>
                    </a:lnTo>
                    <a:lnTo>
                      <a:pt x="230" y="634"/>
                    </a:lnTo>
                    <a:lnTo>
                      <a:pt x="232" y="644"/>
                    </a:lnTo>
                    <a:lnTo>
                      <a:pt x="235" y="656"/>
                    </a:lnTo>
                    <a:lnTo>
                      <a:pt x="237" y="665"/>
                    </a:lnTo>
                    <a:lnTo>
                      <a:pt x="239" y="675"/>
                    </a:lnTo>
                    <a:lnTo>
                      <a:pt x="239" y="686"/>
                    </a:lnTo>
                    <a:lnTo>
                      <a:pt x="242" y="696"/>
                    </a:lnTo>
                    <a:lnTo>
                      <a:pt x="244" y="705"/>
                    </a:lnTo>
                    <a:lnTo>
                      <a:pt x="247" y="715"/>
                    </a:lnTo>
                    <a:lnTo>
                      <a:pt x="249" y="724"/>
                    </a:lnTo>
                    <a:lnTo>
                      <a:pt x="251" y="736"/>
                    </a:lnTo>
                    <a:lnTo>
                      <a:pt x="254" y="746"/>
                    </a:lnTo>
                    <a:lnTo>
                      <a:pt x="256" y="755"/>
                    </a:lnTo>
                    <a:lnTo>
                      <a:pt x="256" y="765"/>
                    </a:lnTo>
                    <a:lnTo>
                      <a:pt x="258" y="774"/>
                    </a:lnTo>
                    <a:lnTo>
                      <a:pt x="261" y="784"/>
                    </a:lnTo>
                    <a:lnTo>
                      <a:pt x="263" y="791"/>
                    </a:lnTo>
                    <a:lnTo>
                      <a:pt x="266" y="803"/>
                    </a:lnTo>
                    <a:lnTo>
                      <a:pt x="268" y="812"/>
                    </a:lnTo>
                    <a:lnTo>
                      <a:pt x="268" y="819"/>
                    </a:lnTo>
                    <a:lnTo>
                      <a:pt x="270" y="829"/>
                    </a:lnTo>
                    <a:lnTo>
                      <a:pt x="273" y="838"/>
                    </a:lnTo>
                    <a:lnTo>
                      <a:pt x="275" y="846"/>
                    </a:lnTo>
                    <a:lnTo>
                      <a:pt x="277" y="855"/>
                    </a:lnTo>
                    <a:lnTo>
                      <a:pt x="280" y="862"/>
                    </a:lnTo>
                    <a:lnTo>
                      <a:pt x="280" y="872"/>
                    </a:lnTo>
                    <a:lnTo>
                      <a:pt x="282" y="879"/>
                    </a:lnTo>
                    <a:lnTo>
                      <a:pt x="282" y="886"/>
                    </a:lnTo>
                    <a:lnTo>
                      <a:pt x="284" y="895"/>
                    </a:lnTo>
                    <a:lnTo>
                      <a:pt x="287" y="900"/>
                    </a:lnTo>
                    <a:lnTo>
                      <a:pt x="287" y="910"/>
                    </a:lnTo>
                    <a:lnTo>
                      <a:pt x="289" y="914"/>
                    </a:lnTo>
                    <a:lnTo>
                      <a:pt x="292" y="922"/>
                    </a:lnTo>
                    <a:lnTo>
                      <a:pt x="294" y="929"/>
                    </a:lnTo>
                    <a:lnTo>
                      <a:pt x="296" y="936"/>
                    </a:lnTo>
                    <a:lnTo>
                      <a:pt x="296" y="941"/>
                    </a:lnTo>
                    <a:lnTo>
                      <a:pt x="299" y="948"/>
                    </a:lnTo>
                    <a:lnTo>
                      <a:pt x="299" y="952"/>
                    </a:lnTo>
                    <a:lnTo>
                      <a:pt x="301" y="957"/>
                    </a:lnTo>
                    <a:lnTo>
                      <a:pt x="301" y="964"/>
                    </a:lnTo>
                    <a:lnTo>
                      <a:pt x="303" y="969"/>
                    </a:lnTo>
                    <a:lnTo>
                      <a:pt x="303" y="974"/>
                    </a:lnTo>
                    <a:lnTo>
                      <a:pt x="306" y="979"/>
                    </a:lnTo>
                    <a:lnTo>
                      <a:pt x="308" y="986"/>
                    </a:lnTo>
                    <a:lnTo>
                      <a:pt x="308" y="995"/>
                    </a:lnTo>
                    <a:lnTo>
                      <a:pt x="311" y="1000"/>
                    </a:lnTo>
                    <a:lnTo>
                      <a:pt x="313" y="1007"/>
                    </a:lnTo>
                    <a:lnTo>
                      <a:pt x="313" y="1012"/>
                    </a:lnTo>
                    <a:lnTo>
                      <a:pt x="313" y="1014"/>
                    </a:lnTo>
                    <a:lnTo>
                      <a:pt x="315" y="1014"/>
                    </a:lnTo>
                    <a:lnTo>
                      <a:pt x="318" y="1017"/>
                    </a:lnTo>
                    <a:lnTo>
                      <a:pt x="363" y="1002"/>
                    </a:lnTo>
                    <a:lnTo>
                      <a:pt x="360" y="995"/>
                    </a:lnTo>
                    <a:lnTo>
                      <a:pt x="360" y="988"/>
                    </a:lnTo>
                    <a:lnTo>
                      <a:pt x="356" y="981"/>
                    </a:lnTo>
                    <a:lnTo>
                      <a:pt x="356" y="976"/>
                    </a:lnTo>
                    <a:lnTo>
                      <a:pt x="353" y="967"/>
                    </a:lnTo>
                    <a:lnTo>
                      <a:pt x="351" y="960"/>
                    </a:lnTo>
                    <a:lnTo>
                      <a:pt x="351" y="955"/>
                    </a:lnTo>
                    <a:lnTo>
                      <a:pt x="348" y="948"/>
                    </a:lnTo>
                    <a:lnTo>
                      <a:pt x="346" y="941"/>
                    </a:lnTo>
                    <a:lnTo>
                      <a:pt x="346" y="936"/>
                    </a:lnTo>
                    <a:lnTo>
                      <a:pt x="344" y="926"/>
                    </a:lnTo>
                    <a:lnTo>
                      <a:pt x="341" y="922"/>
                    </a:lnTo>
                    <a:lnTo>
                      <a:pt x="341" y="914"/>
                    </a:lnTo>
                    <a:lnTo>
                      <a:pt x="339" y="907"/>
                    </a:lnTo>
                    <a:lnTo>
                      <a:pt x="339" y="900"/>
                    </a:lnTo>
                    <a:lnTo>
                      <a:pt x="337" y="895"/>
                    </a:lnTo>
                    <a:lnTo>
                      <a:pt x="334" y="886"/>
                    </a:lnTo>
                    <a:lnTo>
                      <a:pt x="334" y="881"/>
                    </a:lnTo>
                    <a:lnTo>
                      <a:pt x="332" y="872"/>
                    </a:lnTo>
                    <a:lnTo>
                      <a:pt x="332" y="867"/>
                    </a:lnTo>
                    <a:lnTo>
                      <a:pt x="327" y="860"/>
                    </a:lnTo>
                    <a:lnTo>
                      <a:pt x="327" y="853"/>
                    </a:lnTo>
                    <a:lnTo>
                      <a:pt x="325" y="846"/>
                    </a:lnTo>
                    <a:lnTo>
                      <a:pt x="325" y="841"/>
                    </a:lnTo>
                    <a:lnTo>
                      <a:pt x="322" y="834"/>
                    </a:lnTo>
                    <a:lnTo>
                      <a:pt x="322" y="827"/>
                    </a:lnTo>
                    <a:lnTo>
                      <a:pt x="320" y="819"/>
                    </a:lnTo>
                    <a:lnTo>
                      <a:pt x="320" y="815"/>
                    </a:lnTo>
                    <a:lnTo>
                      <a:pt x="318" y="808"/>
                    </a:lnTo>
                    <a:lnTo>
                      <a:pt x="318" y="800"/>
                    </a:lnTo>
                    <a:lnTo>
                      <a:pt x="315" y="793"/>
                    </a:lnTo>
                    <a:lnTo>
                      <a:pt x="313" y="789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5" y="774"/>
                    </a:lnTo>
                    <a:lnTo>
                      <a:pt x="327" y="770"/>
                    </a:lnTo>
                    <a:lnTo>
                      <a:pt x="332" y="762"/>
                    </a:lnTo>
                    <a:lnTo>
                      <a:pt x="337" y="758"/>
                    </a:lnTo>
                    <a:lnTo>
                      <a:pt x="339" y="753"/>
                    </a:lnTo>
                    <a:lnTo>
                      <a:pt x="346" y="748"/>
                    </a:lnTo>
                    <a:lnTo>
                      <a:pt x="348" y="741"/>
                    </a:lnTo>
                    <a:lnTo>
                      <a:pt x="353" y="736"/>
                    </a:lnTo>
                    <a:lnTo>
                      <a:pt x="356" y="729"/>
                    </a:lnTo>
                    <a:lnTo>
                      <a:pt x="363" y="722"/>
                    </a:lnTo>
                    <a:lnTo>
                      <a:pt x="365" y="717"/>
                    </a:lnTo>
                    <a:lnTo>
                      <a:pt x="370" y="710"/>
                    </a:lnTo>
                    <a:lnTo>
                      <a:pt x="374" y="705"/>
                    </a:lnTo>
                    <a:lnTo>
                      <a:pt x="379" y="698"/>
                    </a:lnTo>
                    <a:lnTo>
                      <a:pt x="382" y="691"/>
                    </a:lnTo>
                    <a:lnTo>
                      <a:pt x="386" y="686"/>
                    </a:lnTo>
                    <a:lnTo>
                      <a:pt x="389" y="679"/>
                    </a:lnTo>
                    <a:lnTo>
                      <a:pt x="393" y="672"/>
                    </a:lnTo>
                    <a:lnTo>
                      <a:pt x="396" y="665"/>
                    </a:lnTo>
                    <a:lnTo>
                      <a:pt x="403" y="660"/>
                    </a:lnTo>
                    <a:lnTo>
                      <a:pt x="405" y="653"/>
                    </a:lnTo>
                    <a:lnTo>
                      <a:pt x="410" y="648"/>
                    </a:lnTo>
                    <a:lnTo>
                      <a:pt x="412" y="641"/>
                    </a:lnTo>
                    <a:lnTo>
                      <a:pt x="415" y="637"/>
                    </a:lnTo>
                    <a:lnTo>
                      <a:pt x="419" y="632"/>
                    </a:lnTo>
                    <a:lnTo>
                      <a:pt x="422" y="625"/>
                    </a:lnTo>
                    <a:lnTo>
                      <a:pt x="424" y="620"/>
                    </a:lnTo>
                    <a:lnTo>
                      <a:pt x="429" y="613"/>
                    </a:lnTo>
                    <a:lnTo>
                      <a:pt x="431" y="610"/>
                    </a:lnTo>
                    <a:lnTo>
                      <a:pt x="434" y="606"/>
                    </a:lnTo>
                    <a:lnTo>
                      <a:pt x="438" y="606"/>
                    </a:lnTo>
                    <a:lnTo>
                      <a:pt x="448" y="606"/>
                    </a:lnTo>
                    <a:lnTo>
                      <a:pt x="455" y="606"/>
                    </a:lnTo>
                    <a:lnTo>
                      <a:pt x="464" y="606"/>
                    </a:lnTo>
                    <a:lnTo>
                      <a:pt x="474" y="606"/>
                    </a:lnTo>
                    <a:lnTo>
                      <a:pt x="483" y="608"/>
                    </a:lnTo>
                    <a:lnTo>
                      <a:pt x="491" y="608"/>
                    </a:lnTo>
                    <a:lnTo>
                      <a:pt x="500" y="608"/>
                    </a:lnTo>
                    <a:lnTo>
                      <a:pt x="498" y="618"/>
                    </a:lnTo>
                    <a:lnTo>
                      <a:pt x="498" y="625"/>
                    </a:lnTo>
                    <a:lnTo>
                      <a:pt x="495" y="634"/>
                    </a:lnTo>
                    <a:lnTo>
                      <a:pt x="495" y="641"/>
                    </a:lnTo>
                    <a:lnTo>
                      <a:pt x="493" y="651"/>
                    </a:lnTo>
                    <a:lnTo>
                      <a:pt x="493" y="660"/>
                    </a:lnTo>
                    <a:lnTo>
                      <a:pt x="493" y="670"/>
                    </a:lnTo>
                    <a:lnTo>
                      <a:pt x="493" y="679"/>
                    </a:lnTo>
                    <a:lnTo>
                      <a:pt x="491" y="689"/>
                    </a:lnTo>
                    <a:lnTo>
                      <a:pt x="491" y="698"/>
                    </a:lnTo>
                    <a:lnTo>
                      <a:pt x="488" y="708"/>
                    </a:lnTo>
                    <a:lnTo>
                      <a:pt x="488" y="717"/>
                    </a:lnTo>
                    <a:lnTo>
                      <a:pt x="486" y="727"/>
                    </a:lnTo>
                    <a:lnTo>
                      <a:pt x="486" y="736"/>
                    </a:lnTo>
                    <a:lnTo>
                      <a:pt x="483" y="746"/>
                    </a:lnTo>
                    <a:lnTo>
                      <a:pt x="483" y="758"/>
                    </a:lnTo>
                    <a:lnTo>
                      <a:pt x="481" y="767"/>
                    </a:lnTo>
                    <a:lnTo>
                      <a:pt x="479" y="777"/>
                    </a:lnTo>
                    <a:lnTo>
                      <a:pt x="476" y="786"/>
                    </a:lnTo>
                    <a:lnTo>
                      <a:pt x="476" y="798"/>
                    </a:lnTo>
                    <a:lnTo>
                      <a:pt x="474" y="805"/>
                    </a:lnTo>
                    <a:lnTo>
                      <a:pt x="474" y="817"/>
                    </a:lnTo>
                    <a:lnTo>
                      <a:pt x="472" y="827"/>
                    </a:lnTo>
                    <a:lnTo>
                      <a:pt x="472" y="838"/>
                    </a:lnTo>
                    <a:lnTo>
                      <a:pt x="469" y="846"/>
                    </a:lnTo>
                    <a:lnTo>
                      <a:pt x="464" y="857"/>
                    </a:lnTo>
                    <a:lnTo>
                      <a:pt x="464" y="867"/>
                    </a:lnTo>
                    <a:lnTo>
                      <a:pt x="462" y="876"/>
                    </a:lnTo>
                    <a:lnTo>
                      <a:pt x="460" y="886"/>
                    </a:lnTo>
                    <a:lnTo>
                      <a:pt x="460" y="898"/>
                    </a:lnTo>
                    <a:lnTo>
                      <a:pt x="457" y="907"/>
                    </a:lnTo>
                    <a:lnTo>
                      <a:pt x="455" y="917"/>
                    </a:lnTo>
                    <a:lnTo>
                      <a:pt x="453" y="926"/>
                    </a:lnTo>
                    <a:lnTo>
                      <a:pt x="450" y="938"/>
                    </a:lnTo>
                    <a:lnTo>
                      <a:pt x="448" y="945"/>
                    </a:lnTo>
                    <a:lnTo>
                      <a:pt x="446" y="957"/>
                    </a:lnTo>
                    <a:lnTo>
                      <a:pt x="443" y="967"/>
                    </a:lnTo>
                    <a:lnTo>
                      <a:pt x="443" y="976"/>
                    </a:lnTo>
                    <a:lnTo>
                      <a:pt x="438" y="986"/>
                    </a:lnTo>
                    <a:lnTo>
                      <a:pt x="436" y="995"/>
                    </a:lnTo>
                    <a:lnTo>
                      <a:pt x="434" y="1005"/>
                    </a:lnTo>
                    <a:lnTo>
                      <a:pt x="431" y="1014"/>
                    </a:lnTo>
                    <a:lnTo>
                      <a:pt x="429" y="1021"/>
                    </a:lnTo>
                    <a:lnTo>
                      <a:pt x="429" y="1031"/>
                    </a:lnTo>
                    <a:lnTo>
                      <a:pt x="424" y="1040"/>
                    </a:lnTo>
                    <a:lnTo>
                      <a:pt x="422" y="1050"/>
                    </a:lnTo>
                    <a:lnTo>
                      <a:pt x="419" y="1059"/>
                    </a:lnTo>
                    <a:lnTo>
                      <a:pt x="419" y="1066"/>
                    </a:lnTo>
                    <a:lnTo>
                      <a:pt x="415" y="1076"/>
                    </a:lnTo>
                    <a:lnTo>
                      <a:pt x="412" y="1083"/>
                    </a:lnTo>
                    <a:lnTo>
                      <a:pt x="410" y="1093"/>
                    </a:lnTo>
                    <a:lnTo>
                      <a:pt x="408" y="1102"/>
                    </a:lnTo>
                    <a:lnTo>
                      <a:pt x="405" y="1109"/>
                    </a:lnTo>
                    <a:lnTo>
                      <a:pt x="403" y="1116"/>
                    </a:lnTo>
                    <a:lnTo>
                      <a:pt x="401" y="1123"/>
                    </a:lnTo>
                    <a:lnTo>
                      <a:pt x="396" y="1133"/>
                    </a:lnTo>
                    <a:lnTo>
                      <a:pt x="393" y="1138"/>
                    </a:lnTo>
                    <a:lnTo>
                      <a:pt x="391" y="1145"/>
                    </a:lnTo>
                    <a:lnTo>
                      <a:pt x="389" y="1152"/>
                    </a:lnTo>
                    <a:lnTo>
                      <a:pt x="386" y="1161"/>
                    </a:lnTo>
                    <a:lnTo>
                      <a:pt x="382" y="1166"/>
                    </a:lnTo>
                    <a:lnTo>
                      <a:pt x="379" y="1173"/>
                    </a:lnTo>
                    <a:lnTo>
                      <a:pt x="377" y="1180"/>
                    </a:lnTo>
                    <a:lnTo>
                      <a:pt x="374" y="1188"/>
                    </a:lnTo>
                    <a:lnTo>
                      <a:pt x="372" y="1190"/>
                    </a:lnTo>
                    <a:lnTo>
                      <a:pt x="372" y="1195"/>
                    </a:lnTo>
                    <a:lnTo>
                      <a:pt x="370" y="1202"/>
                    </a:lnTo>
                    <a:lnTo>
                      <a:pt x="367" y="1207"/>
                    </a:lnTo>
                    <a:lnTo>
                      <a:pt x="365" y="1214"/>
                    </a:lnTo>
                    <a:lnTo>
                      <a:pt x="360" y="1218"/>
                    </a:lnTo>
                    <a:lnTo>
                      <a:pt x="356" y="1226"/>
                    </a:lnTo>
                    <a:lnTo>
                      <a:pt x="351" y="1230"/>
                    </a:lnTo>
                    <a:lnTo>
                      <a:pt x="346" y="1235"/>
                    </a:lnTo>
                    <a:lnTo>
                      <a:pt x="341" y="1237"/>
                    </a:lnTo>
                    <a:lnTo>
                      <a:pt x="334" y="1237"/>
                    </a:lnTo>
                    <a:lnTo>
                      <a:pt x="327" y="1235"/>
                    </a:lnTo>
                    <a:lnTo>
                      <a:pt x="320" y="1230"/>
                    </a:lnTo>
                    <a:lnTo>
                      <a:pt x="318" y="1226"/>
                    </a:lnTo>
                    <a:lnTo>
                      <a:pt x="313" y="1218"/>
                    </a:lnTo>
                    <a:lnTo>
                      <a:pt x="308" y="1214"/>
                    </a:lnTo>
                    <a:lnTo>
                      <a:pt x="306" y="120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403" name="Freeform 44"/>
              <p:cNvSpPr>
                <a:spLocks noChangeAspect="1"/>
              </p:cNvSpPr>
              <p:nvPr/>
            </p:nvSpPr>
            <p:spPr bwMode="auto">
              <a:xfrm>
                <a:off x="3634" y="9483"/>
                <a:ext cx="73" cy="90"/>
              </a:xfrm>
              <a:custGeom>
                <a:avLst/>
                <a:gdLst>
                  <a:gd name="T0" fmla="*/ 64 w 73"/>
                  <a:gd name="T1" fmla="*/ 90 h 90"/>
                  <a:gd name="T2" fmla="*/ 14 w 73"/>
                  <a:gd name="T3" fmla="*/ 64 h 90"/>
                  <a:gd name="T4" fmla="*/ 0 w 73"/>
                  <a:gd name="T5" fmla="*/ 5 h 90"/>
                  <a:gd name="T6" fmla="*/ 14 w 73"/>
                  <a:gd name="T7" fmla="*/ 0 h 90"/>
                  <a:gd name="T8" fmla="*/ 54 w 73"/>
                  <a:gd name="T9" fmla="*/ 36 h 90"/>
                  <a:gd name="T10" fmla="*/ 73 w 73"/>
                  <a:gd name="T11" fmla="*/ 83 h 90"/>
                  <a:gd name="T12" fmla="*/ 64 w 73"/>
                  <a:gd name="T13" fmla="*/ 90 h 90"/>
                  <a:gd name="T14" fmla="*/ 64 w 73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90"/>
                  <a:gd name="T26" fmla="*/ 73 w 73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90">
                    <a:moveTo>
                      <a:pt x="64" y="90"/>
                    </a:moveTo>
                    <a:lnTo>
                      <a:pt x="14" y="64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54" y="36"/>
                    </a:lnTo>
                    <a:lnTo>
                      <a:pt x="73" y="83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404" name="Freeform 45"/>
              <p:cNvSpPr>
                <a:spLocks noChangeAspect="1"/>
              </p:cNvSpPr>
              <p:nvPr/>
            </p:nvSpPr>
            <p:spPr bwMode="auto">
              <a:xfrm>
                <a:off x="2715" y="9559"/>
                <a:ext cx="66" cy="43"/>
              </a:xfrm>
              <a:custGeom>
                <a:avLst/>
                <a:gdLst>
                  <a:gd name="T0" fmla="*/ 0 w 66"/>
                  <a:gd name="T1" fmla="*/ 24 h 43"/>
                  <a:gd name="T2" fmla="*/ 4 w 66"/>
                  <a:gd name="T3" fmla="*/ 14 h 43"/>
                  <a:gd name="T4" fmla="*/ 42 w 66"/>
                  <a:gd name="T5" fmla="*/ 0 h 43"/>
                  <a:gd name="T6" fmla="*/ 66 w 66"/>
                  <a:gd name="T7" fmla="*/ 17 h 43"/>
                  <a:gd name="T8" fmla="*/ 66 w 66"/>
                  <a:gd name="T9" fmla="*/ 26 h 43"/>
                  <a:gd name="T10" fmla="*/ 28 w 66"/>
                  <a:gd name="T11" fmla="*/ 43 h 43"/>
                  <a:gd name="T12" fmla="*/ 0 w 66"/>
                  <a:gd name="T13" fmla="*/ 24 h 43"/>
                  <a:gd name="T14" fmla="*/ 0 w 66"/>
                  <a:gd name="T15" fmla="*/ 2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3"/>
                  <a:gd name="T26" fmla="*/ 66 w 66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3">
                    <a:moveTo>
                      <a:pt x="0" y="24"/>
                    </a:moveTo>
                    <a:lnTo>
                      <a:pt x="4" y="14"/>
                    </a:lnTo>
                    <a:lnTo>
                      <a:pt x="42" y="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2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46"/>
            <p:cNvGrpSpPr>
              <a:grpSpLocks noChangeAspect="1"/>
            </p:cNvGrpSpPr>
            <p:nvPr/>
          </p:nvGrpSpPr>
          <p:grpSpPr bwMode="auto">
            <a:xfrm>
              <a:off x="1639" y="1141"/>
              <a:ext cx="322" cy="362"/>
              <a:chOff x="1701" y="8977"/>
              <a:chExt cx="2520" cy="2831"/>
            </a:xfrm>
          </p:grpSpPr>
          <p:sp>
            <p:nvSpPr>
              <p:cNvPr id="46385" name="Freeform 47"/>
              <p:cNvSpPr>
                <a:spLocks noChangeAspect="1"/>
              </p:cNvSpPr>
              <p:nvPr/>
            </p:nvSpPr>
            <p:spPr bwMode="auto">
              <a:xfrm>
                <a:off x="1791" y="10571"/>
                <a:ext cx="208" cy="254"/>
              </a:xfrm>
              <a:custGeom>
                <a:avLst/>
                <a:gdLst>
                  <a:gd name="T0" fmla="*/ 201 w 208"/>
                  <a:gd name="T1" fmla="*/ 50 h 254"/>
                  <a:gd name="T2" fmla="*/ 194 w 208"/>
                  <a:gd name="T3" fmla="*/ 40 h 254"/>
                  <a:gd name="T4" fmla="*/ 185 w 208"/>
                  <a:gd name="T5" fmla="*/ 28 h 254"/>
                  <a:gd name="T6" fmla="*/ 171 w 208"/>
                  <a:gd name="T7" fmla="*/ 19 h 254"/>
                  <a:gd name="T8" fmla="*/ 154 w 208"/>
                  <a:gd name="T9" fmla="*/ 9 h 254"/>
                  <a:gd name="T10" fmla="*/ 140 w 208"/>
                  <a:gd name="T11" fmla="*/ 4 h 254"/>
                  <a:gd name="T12" fmla="*/ 133 w 208"/>
                  <a:gd name="T13" fmla="*/ 2 h 254"/>
                  <a:gd name="T14" fmla="*/ 121 w 208"/>
                  <a:gd name="T15" fmla="*/ 0 h 254"/>
                  <a:gd name="T16" fmla="*/ 109 w 208"/>
                  <a:gd name="T17" fmla="*/ 0 h 254"/>
                  <a:gd name="T18" fmla="*/ 99 w 208"/>
                  <a:gd name="T19" fmla="*/ 0 h 254"/>
                  <a:gd name="T20" fmla="*/ 88 w 208"/>
                  <a:gd name="T21" fmla="*/ 0 h 254"/>
                  <a:gd name="T22" fmla="*/ 76 w 208"/>
                  <a:gd name="T23" fmla="*/ 2 h 254"/>
                  <a:gd name="T24" fmla="*/ 64 w 208"/>
                  <a:gd name="T25" fmla="*/ 7 h 254"/>
                  <a:gd name="T26" fmla="*/ 52 w 208"/>
                  <a:gd name="T27" fmla="*/ 12 h 254"/>
                  <a:gd name="T28" fmla="*/ 43 w 208"/>
                  <a:gd name="T29" fmla="*/ 21 h 254"/>
                  <a:gd name="T30" fmla="*/ 36 w 208"/>
                  <a:gd name="T31" fmla="*/ 28 h 254"/>
                  <a:gd name="T32" fmla="*/ 26 w 208"/>
                  <a:gd name="T33" fmla="*/ 40 h 254"/>
                  <a:gd name="T34" fmla="*/ 19 w 208"/>
                  <a:gd name="T35" fmla="*/ 52 h 254"/>
                  <a:gd name="T36" fmla="*/ 12 w 208"/>
                  <a:gd name="T37" fmla="*/ 66 h 254"/>
                  <a:gd name="T38" fmla="*/ 7 w 208"/>
                  <a:gd name="T39" fmla="*/ 80 h 254"/>
                  <a:gd name="T40" fmla="*/ 2 w 208"/>
                  <a:gd name="T41" fmla="*/ 95 h 254"/>
                  <a:gd name="T42" fmla="*/ 0 w 208"/>
                  <a:gd name="T43" fmla="*/ 111 h 254"/>
                  <a:gd name="T44" fmla="*/ 0 w 208"/>
                  <a:gd name="T45" fmla="*/ 126 h 254"/>
                  <a:gd name="T46" fmla="*/ 0 w 208"/>
                  <a:gd name="T47" fmla="*/ 145 h 254"/>
                  <a:gd name="T48" fmla="*/ 0 w 208"/>
                  <a:gd name="T49" fmla="*/ 159 h 254"/>
                  <a:gd name="T50" fmla="*/ 2 w 208"/>
                  <a:gd name="T51" fmla="*/ 175 h 254"/>
                  <a:gd name="T52" fmla="*/ 7 w 208"/>
                  <a:gd name="T53" fmla="*/ 190 h 254"/>
                  <a:gd name="T54" fmla="*/ 12 w 208"/>
                  <a:gd name="T55" fmla="*/ 204 h 254"/>
                  <a:gd name="T56" fmla="*/ 19 w 208"/>
                  <a:gd name="T57" fmla="*/ 218 h 254"/>
                  <a:gd name="T58" fmla="*/ 28 w 208"/>
                  <a:gd name="T59" fmla="*/ 228 h 254"/>
                  <a:gd name="T60" fmla="*/ 38 w 208"/>
                  <a:gd name="T61" fmla="*/ 235 h 254"/>
                  <a:gd name="T62" fmla="*/ 50 w 208"/>
                  <a:gd name="T63" fmla="*/ 244 h 254"/>
                  <a:gd name="T64" fmla="*/ 59 w 208"/>
                  <a:gd name="T65" fmla="*/ 247 h 254"/>
                  <a:gd name="T66" fmla="*/ 73 w 208"/>
                  <a:gd name="T67" fmla="*/ 251 h 254"/>
                  <a:gd name="T68" fmla="*/ 85 w 208"/>
                  <a:gd name="T69" fmla="*/ 254 h 254"/>
                  <a:gd name="T70" fmla="*/ 99 w 208"/>
                  <a:gd name="T71" fmla="*/ 254 h 254"/>
                  <a:gd name="T72" fmla="*/ 111 w 208"/>
                  <a:gd name="T73" fmla="*/ 251 h 254"/>
                  <a:gd name="T74" fmla="*/ 123 w 208"/>
                  <a:gd name="T75" fmla="*/ 249 h 254"/>
                  <a:gd name="T76" fmla="*/ 135 w 208"/>
                  <a:gd name="T77" fmla="*/ 244 h 254"/>
                  <a:gd name="T78" fmla="*/ 147 w 208"/>
                  <a:gd name="T79" fmla="*/ 240 h 254"/>
                  <a:gd name="T80" fmla="*/ 154 w 208"/>
                  <a:gd name="T81" fmla="*/ 232 h 254"/>
                  <a:gd name="T82" fmla="*/ 166 w 208"/>
                  <a:gd name="T83" fmla="*/ 223 h 254"/>
                  <a:gd name="T84" fmla="*/ 175 w 208"/>
                  <a:gd name="T85" fmla="*/ 211 h 254"/>
                  <a:gd name="T86" fmla="*/ 180 w 208"/>
                  <a:gd name="T87" fmla="*/ 199 h 254"/>
                  <a:gd name="T88" fmla="*/ 185 w 208"/>
                  <a:gd name="T89" fmla="*/ 190 h 254"/>
                  <a:gd name="T90" fmla="*/ 189 w 208"/>
                  <a:gd name="T91" fmla="*/ 180 h 254"/>
                  <a:gd name="T92" fmla="*/ 192 w 208"/>
                  <a:gd name="T93" fmla="*/ 173 h 254"/>
                  <a:gd name="T94" fmla="*/ 197 w 208"/>
                  <a:gd name="T95" fmla="*/ 161 h 254"/>
                  <a:gd name="T96" fmla="*/ 201 w 208"/>
                  <a:gd name="T97" fmla="*/ 152 h 254"/>
                  <a:gd name="T98" fmla="*/ 204 w 208"/>
                  <a:gd name="T99" fmla="*/ 145 h 254"/>
                  <a:gd name="T100" fmla="*/ 206 w 208"/>
                  <a:gd name="T101" fmla="*/ 133 h 254"/>
                  <a:gd name="T102" fmla="*/ 206 w 208"/>
                  <a:gd name="T103" fmla="*/ 123 h 254"/>
                  <a:gd name="T104" fmla="*/ 208 w 208"/>
                  <a:gd name="T105" fmla="*/ 114 h 254"/>
                  <a:gd name="T106" fmla="*/ 208 w 208"/>
                  <a:gd name="T107" fmla="*/ 104 h 254"/>
                  <a:gd name="T108" fmla="*/ 208 w 208"/>
                  <a:gd name="T109" fmla="*/ 92 h 254"/>
                  <a:gd name="T110" fmla="*/ 208 w 208"/>
                  <a:gd name="T111" fmla="*/ 83 h 254"/>
                  <a:gd name="T112" fmla="*/ 206 w 208"/>
                  <a:gd name="T113" fmla="*/ 73 h 254"/>
                  <a:gd name="T114" fmla="*/ 206 w 208"/>
                  <a:gd name="T115" fmla="*/ 61 h 254"/>
                  <a:gd name="T116" fmla="*/ 204 w 208"/>
                  <a:gd name="T117" fmla="*/ 57 h 2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"/>
                  <a:gd name="T178" fmla="*/ 0 h 254"/>
                  <a:gd name="T179" fmla="*/ 208 w 208"/>
                  <a:gd name="T180" fmla="*/ 254 h 2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" h="254">
                    <a:moveTo>
                      <a:pt x="204" y="57"/>
                    </a:moveTo>
                    <a:lnTo>
                      <a:pt x="201" y="50"/>
                    </a:lnTo>
                    <a:lnTo>
                      <a:pt x="197" y="45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85" y="28"/>
                    </a:lnTo>
                    <a:lnTo>
                      <a:pt x="178" y="23"/>
                    </a:lnTo>
                    <a:lnTo>
                      <a:pt x="171" y="19"/>
                    </a:lnTo>
                    <a:lnTo>
                      <a:pt x="163" y="14"/>
                    </a:lnTo>
                    <a:lnTo>
                      <a:pt x="154" y="9"/>
                    </a:lnTo>
                    <a:lnTo>
                      <a:pt x="147" y="7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4" y="7"/>
                    </a:lnTo>
                    <a:lnTo>
                      <a:pt x="59" y="9"/>
                    </a:lnTo>
                    <a:lnTo>
                      <a:pt x="52" y="12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4" y="47"/>
                    </a:lnTo>
                    <a:lnTo>
                      <a:pt x="19" y="52"/>
                    </a:lnTo>
                    <a:lnTo>
                      <a:pt x="14" y="61"/>
                    </a:lnTo>
                    <a:lnTo>
                      <a:pt x="12" y="66"/>
                    </a:lnTo>
                    <a:lnTo>
                      <a:pt x="9" y="76"/>
                    </a:lnTo>
                    <a:lnTo>
                      <a:pt x="7" y="80"/>
                    </a:lnTo>
                    <a:lnTo>
                      <a:pt x="5" y="88"/>
                    </a:lnTo>
                    <a:lnTo>
                      <a:pt x="2" y="95"/>
                    </a:lnTo>
                    <a:lnTo>
                      <a:pt x="2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2" y="166"/>
                    </a:lnTo>
                    <a:lnTo>
                      <a:pt x="2" y="175"/>
                    </a:lnTo>
                    <a:lnTo>
                      <a:pt x="5" y="183"/>
                    </a:lnTo>
                    <a:lnTo>
                      <a:pt x="7" y="190"/>
                    </a:lnTo>
                    <a:lnTo>
                      <a:pt x="9" y="199"/>
                    </a:lnTo>
                    <a:lnTo>
                      <a:pt x="12" y="204"/>
                    </a:lnTo>
                    <a:lnTo>
                      <a:pt x="14" y="211"/>
                    </a:lnTo>
                    <a:lnTo>
                      <a:pt x="19" y="218"/>
                    </a:lnTo>
                    <a:lnTo>
                      <a:pt x="24" y="223"/>
                    </a:lnTo>
                    <a:lnTo>
                      <a:pt x="28" y="228"/>
                    </a:lnTo>
                    <a:lnTo>
                      <a:pt x="33" y="232"/>
                    </a:lnTo>
                    <a:lnTo>
                      <a:pt x="38" y="235"/>
                    </a:lnTo>
                    <a:lnTo>
                      <a:pt x="45" y="242"/>
                    </a:lnTo>
                    <a:lnTo>
                      <a:pt x="50" y="244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9" y="249"/>
                    </a:lnTo>
                    <a:lnTo>
                      <a:pt x="73" y="251"/>
                    </a:lnTo>
                    <a:lnTo>
                      <a:pt x="81" y="254"/>
                    </a:lnTo>
                    <a:lnTo>
                      <a:pt x="85" y="254"/>
                    </a:lnTo>
                    <a:lnTo>
                      <a:pt x="95" y="254"/>
                    </a:lnTo>
                    <a:lnTo>
                      <a:pt x="99" y="254"/>
                    </a:lnTo>
                    <a:lnTo>
                      <a:pt x="107" y="254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23" y="249"/>
                    </a:lnTo>
                    <a:lnTo>
                      <a:pt x="128" y="247"/>
                    </a:lnTo>
                    <a:lnTo>
                      <a:pt x="135" y="244"/>
                    </a:lnTo>
                    <a:lnTo>
                      <a:pt x="142" y="244"/>
                    </a:lnTo>
                    <a:lnTo>
                      <a:pt x="147" y="240"/>
                    </a:lnTo>
                    <a:lnTo>
                      <a:pt x="152" y="237"/>
                    </a:lnTo>
                    <a:lnTo>
                      <a:pt x="154" y="232"/>
                    </a:lnTo>
                    <a:lnTo>
                      <a:pt x="161" y="230"/>
                    </a:lnTo>
                    <a:lnTo>
                      <a:pt x="166" y="223"/>
                    </a:lnTo>
                    <a:lnTo>
                      <a:pt x="175" y="216"/>
                    </a:lnTo>
                    <a:lnTo>
                      <a:pt x="175" y="211"/>
                    </a:lnTo>
                    <a:lnTo>
                      <a:pt x="178" y="204"/>
                    </a:lnTo>
                    <a:lnTo>
                      <a:pt x="180" y="199"/>
                    </a:lnTo>
                    <a:lnTo>
                      <a:pt x="182" y="194"/>
                    </a:lnTo>
                    <a:lnTo>
                      <a:pt x="185" y="190"/>
                    </a:lnTo>
                    <a:lnTo>
                      <a:pt x="187" y="185"/>
                    </a:lnTo>
                    <a:lnTo>
                      <a:pt x="189" y="180"/>
                    </a:lnTo>
                    <a:lnTo>
                      <a:pt x="192" y="178"/>
                    </a:lnTo>
                    <a:lnTo>
                      <a:pt x="192" y="173"/>
                    </a:lnTo>
                    <a:lnTo>
                      <a:pt x="194" y="166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201" y="152"/>
                    </a:lnTo>
                    <a:lnTo>
                      <a:pt x="201" y="149"/>
                    </a:lnTo>
                    <a:lnTo>
                      <a:pt x="204" y="145"/>
                    </a:lnTo>
                    <a:lnTo>
                      <a:pt x="206" y="137"/>
                    </a:lnTo>
                    <a:lnTo>
                      <a:pt x="206" y="133"/>
                    </a:lnTo>
                    <a:lnTo>
                      <a:pt x="206" y="128"/>
                    </a:lnTo>
                    <a:lnTo>
                      <a:pt x="206" y="123"/>
                    </a:lnTo>
                    <a:lnTo>
                      <a:pt x="208" y="118"/>
                    </a:lnTo>
                    <a:lnTo>
                      <a:pt x="208" y="114"/>
                    </a:lnTo>
                    <a:lnTo>
                      <a:pt x="208" y="109"/>
                    </a:lnTo>
                    <a:lnTo>
                      <a:pt x="208" y="104"/>
                    </a:lnTo>
                    <a:lnTo>
                      <a:pt x="208" y="97"/>
                    </a:lnTo>
                    <a:lnTo>
                      <a:pt x="208" y="92"/>
                    </a:lnTo>
                    <a:lnTo>
                      <a:pt x="208" y="88"/>
                    </a:lnTo>
                    <a:lnTo>
                      <a:pt x="208" y="83"/>
                    </a:lnTo>
                    <a:lnTo>
                      <a:pt x="208" y="78"/>
                    </a:lnTo>
                    <a:lnTo>
                      <a:pt x="206" y="73"/>
                    </a:lnTo>
                    <a:lnTo>
                      <a:pt x="206" y="66"/>
                    </a:lnTo>
                    <a:lnTo>
                      <a:pt x="206" y="61"/>
                    </a:lnTo>
                    <a:lnTo>
                      <a:pt x="204" y="5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86" name="Freeform 48"/>
              <p:cNvSpPr>
                <a:spLocks noChangeAspect="1"/>
              </p:cNvSpPr>
              <p:nvPr/>
            </p:nvSpPr>
            <p:spPr bwMode="auto">
              <a:xfrm>
                <a:off x="2134" y="10697"/>
                <a:ext cx="183" cy="218"/>
              </a:xfrm>
              <a:custGeom>
                <a:avLst/>
                <a:gdLst>
                  <a:gd name="T0" fmla="*/ 5 w 183"/>
                  <a:gd name="T1" fmla="*/ 68 h 218"/>
                  <a:gd name="T2" fmla="*/ 10 w 183"/>
                  <a:gd name="T3" fmla="*/ 57 h 218"/>
                  <a:gd name="T4" fmla="*/ 15 w 183"/>
                  <a:gd name="T5" fmla="*/ 45 h 218"/>
                  <a:gd name="T6" fmla="*/ 29 w 183"/>
                  <a:gd name="T7" fmla="*/ 30 h 218"/>
                  <a:gd name="T8" fmla="*/ 43 w 183"/>
                  <a:gd name="T9" fmla="*/ 19 h 218"/>
                  <a:gd name="T10" fmla="*/ 55 w 183"/>
                  <a:gd name="T11" fmla="*/ 9 h 218"/>
                  <a:gd name="T12" fmla="*/ 64 w 183"/>
                  <a:gd name="T13" fmla="*/ 7 h 218"/>
                  <a:gd name="T14" fmla="*/ 74 w 183"/>
                  <a:gd name="T15" fmla="*/ 2 h 218"/>
                  <a:gd name="T16" fmla="*/ 86 w 183"/>
                  <a:gd name="T17" fmla="*/ 0 h 218"/>
                  <a:gd name="T18" fmla="*/ 98 w 183"/>
                  <a:gd name="T19" fmla="*/ 0 h 218"/>
                  <a:gd name="T20" fmla="*/ 109 w 183"/>
                  <a:gd name="T21" fmla="*/ 0 h 218"/>
                  <a:gd name="T22" fmla="*/ 124 w 183"/>
                  <a:gd name="T23" fmla="*/ 4 h 218"/>
                  <a:gd name="T24" fmla="*/ 135 w 183"/>
                  <a:gd name="T25" fmla="*/ 7 h 218"/>
                  <a:gd name="T26" fmla="*/ 145 w 183"/>
                  <a:gd name="T27" fmla="*/ 11 h 218"/>
                  <a:gd name="T28" fmla="*/ 154 w 183"/>
                  <a:gd name="T29" fmla="*/ 19 h 218"/>
                  <a:gd name="T30" fmla="*/ 166 w 183"/>
                  <a:gd name="T31" fmla="*/ 30 h 218"/>
                  <a:gd name="T32" fmla="*/ 176 w 183"/>
                  <a:gd name="T33" fmla="*/ 47 h 218"/>
                  <a:gd name="T34" fmla="*/ 178 w 183"/>
                  <a:gd name="T35" fmla="*/ 57 h 218"/>
                  <a:gd name="T36" fmla="*/ 180 w 183"/>
                  <a:gd name="T37" fmla="*/ 68 h 218"/>
                  <a:gd name="T38" fmla="*/ 183 w 183"/>
                  <a:gd name="T39" fmla="*/ 80 h 218"/>
                  <a:gd name="T40" fmla="*/ 183 w 183"/>
                  <a:gd name="T41" fmla="*/ 92 h 218"/>
                  <a:gd name="T42" fmla="*/ 180 w 183"/>
                  <a:gd name="T43" fmla="*/ 106 h 218"/>
                  <a:gd name="T44" fmla="*/ 180 w 183"/>
                  <a:gd name="T45" fmla="*/ 121 h 218"/>
                  <a:gd name="T46" fmla="*/ 176 w 183"/>
                  <a:gd name="T47" fmla="*/ 133 h 218"/>
                  <a:gd name="T48" fmla="*/ 171 w 183"/>
                  <a:gd name="T49" fmla="*/ 147 h 218"/>
                  <a:gd name="T50" fmla="*/ 166 w 183"/>
                  <a:gd name="T51" fmla="*/ 163 h 218"/>
                  <a:gd name="T52" fmla="*/ 161 w 183"/>
                  <a:gd name="T53" fmla="*/ 175 h 218"/>
                  <a:gd name="T54" fmla="*/ 152 w 183"/>
                  <a:gd name="T55" fmla="*/ 187 h 218"/>
                  <a:gd name="T56" fmla="*/ 143 w 183"/>
                  <a:gd name="T57" fmla="*/ 199 h 218"/>
                  <a:gd name="T58" fmla="*/ 128 w 183"/>
                  <a:gd name="T59" fmla="*/ 206 h 218"/>
                  <a:gd name="T60" fmla="*/ 114 w 183"/>
                  <a:gd name="T61" fmla="*/ 213 h 218"/>
                  <a:gd name="T62" fmla="*/ 100 w 183"/>
                  <a:gd name="T63" fmla="*/ 218 h 218"/>
                  <a:gd name="T64" fmla="*/ 86 w 183"/>
                  <a:gd name="T65" fmla="*/ 218 h 218"/>
                  <a:gd name="T66" fmla="*/ 71 w 183"/>
                  <a:gd name="T67" fmla="*/ 218 h 218"/>
                  <a:gd name="T68" fmla="*/ 57 w 183"/>
                  <a:gd name="T69" fmla="*/ 213 h 218"/>
                  <a:gd name="T70" fmla="*/ 41 w 183"/>
                  <a:gd name="T71" fmla="*/ 206 h 218"/>
                  <a:gd name="T72" fmla="*/ 29 w 183"/>
                  <a:gd name="T73" fmla="*/ 197 h 218"/>
                  <a:gd name="T74" fmla="*/ 19 w 183"/>
                  <a:gd name="T75" fmla="*/ 182 h 218"/>
                  <a:gd name="T76" fmla="*/ 12 w 183"/>
                  <a:gd name="T77" fmla="*/ 171 h 218"/>
                  <a:gd name="T78" fmla="*/ 8 w 183"/>
                  <a:gd name="T79" fmla="*/ 161 h 218"/>
                  <a:gd name="T80" fmla="*/ 3 w 183"/>
                  <a:gd name="T81" fmla="*/ 149 h 218"/>
                  <a:gd name="T82" fmla="*/ 3 w 183"/>
                  <a:gd name="T83" fmla="*/ 137 h 218"/>
                  <a:gd name="T84" fmla="*/ 0 w 183"/>
                  <a:gd name="T85" fmla="*/ 128 h 218"/>
                  <a:gd name="T86" fmla="*/ 0 w 183"/>
                  <a:gd name="T87" fmla="*/ 114 h 218"/>
                  <a:gd name="T88" fmla="*/ 0 w 183"/>
                  <a:gd name="T89" fmla="*/ 99 h 218"/>
                  <a:gd name="T90" fmla="*/ 3 w 183"/>
                  <a:gd name="T91" fmla="*/ 83 h 218"/>
                  <a:gd name="T92" fmla="*/ 5 w 183"/>
                  <a:gd name="T93" fmla="*/ 76 h 2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18"/>
                  <a:gd name="T143" fmla="*/ 183 w 183"/>
                  <a:gd name="T144" fmla="*/ 218 h 2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18">
                    <a:moveTo>
                      <a:pt x="5" y="76"/>
                    </a:moveTo>
                    <a:lnTo>
                      <a:pt x="5" y="68"/>
                    </a:lnTo>
                    <a:lnTo>
                      <a:pt x="5" y="64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22" y="38"/>
                    </a:lnTo>
                    <a:lnTo>
                      <a:pt x="29" y="30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3" y="11"/>
                    </a:lnTo>
                    <a:lnTo>
                      <a:pt x="55" y="9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4" y="4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5" y="11"/>
                    </a:lnTo>
                    <a:lnTo>
                      <a:pt x="150" y="16"/>
                    </a:lnTo>
                    <a:lnTo>
                      <a:pt x="154" y="19"/>
                    </a:lnTo>
                    <a:lnTo>
                      <a:pt x="159" y="23"/>
                    </a:lnTo>
                    <a:lnTo>
                      <a:pt x="166" y="30"/>
                    </a:lnTo>
                    <a:lnTo>
                      <a:pt x="171" y="40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78" y="57"/>
                    </a:lnTo>
                    <a:lnTo>
                      <a:pt x="180" y="64"/>
                    </a:lnTo>
                    <a:lnTo>
                      <a:pt x="180" y="68"/>
                    </a:lnTo>
                    <a:lnTo>
                      <a:pt x="183" y="73"/>
                    </a:lnTo>
                    <a:lnTo>
                      <a:pt x="183" y="80"/>
                    </a:lnTo>
                    <a:lnTo>
                      <a:pt x="183" y="87"/>
                    </a:lnTo>
                    <a:lnTo>
                      <a:pt x="183" y="92"/>
                    </a:lnTo>
                    <a:lnTo>
                      <a:pt x="183" y="99"/>
                    </a:lnTo>
                    <a:lnTo>
                      <a:pt x="180" y="106"/>
                    </a:lnTo>
                    <a:lnTo>
                      <a:pt x="180" y="114"/>
                    </a:lnTo>
                    <a:lnTo>
                      <a:pt x="180" y="121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42"/>
                    </a:lnTo>
                    <a:lnTo>
                      <a:pt x="171" y="147"/>
                    </a:lnTo>
                    <a:lnTo>
                      <a:pt x="169" y="156"/>
                    </a:lnTo>
                    <a:lnTo>
                      <a:pt x="166" y="163"/>
                    </a:lnTo>
                    <a:lnTo>
                      <a:pt x="166" y="171"/>
                    </a:lnTo>
                    <a:lnTo>
                      <a:pt x="161" y="175"/>
                    </a:lnTo>
                    <a:lnTo>
                      <a:pt x="157" y="182"/>
                    </a:lnTo>
                    <a:lnTo>
                      <a:pt x="152" y="187"/>
                    </a:lnTo>
                    <a:lnTo>
                      <a:pt x="147" y="194"/>
                    </a:lnTo>
                    <a:lnTo>
                      <a:pt x="143" y="199"/>
                    </a:lnTo>
                    <a:lnTo>
                      <a:pt x="135" y="204"/>
                    </a:lnTo>
                    <a:lnTo>
                      <a:pt x="128" y="206"/>
                    </a:lnTo>
                    <a:lnTo>
                      <a:pt x="124" y="211"/>
                    </a:lnTo>
                    <a:lnTo>
                      <a:pt x="114" y="213"/>
                    </a:lnTo>
                    <a:lnTo>
                      <a:pt x="109" y="216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86" y="218"/>
                    </a:lnTo>
                    <a:lnTo>
                      <a:pt x="79" y="218"/>
                    </a:lnTo>
                    <a:lnTo>
                      <a:pt x="71" y="218"/>
                    </a:lnTo>
                    <a:lnTo>
                      <a:pt x="64" y="218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1" y="206"/>
                    </a:lnTo>
                    <a:lnTo>
                      <a:pt x="36" y="204"/>
                    </a:lnTo>
                    <a:lnTo>
                      <a:pt x="29" y="197"/>
                    </a:lnTo>
                    <a:lnTo>
                      <a:pt x="24" y="190"/>
                    </a:lnTo>
                    <a:lnTo>
                      <a:pt x="19" y="182"/>
                    </a:lnTo>
                    <a:lnTo>
                      <a:pt x="15" y="175"/>
                    </a:lnTo>
                    <a:lnTo>
                      <a:pt x="12" y="171"/>
                    </a:lnTo>
                    <a:lnTo>
                      <a:pt x="10" y="166"/>
                    </a:lnTo>
                    <a:lnTo>
                      <a:pt x="8" y="161"/>
                    </a:lnTo>
                    <a:lnTo>
                      <a:pt x="5" y="156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87" name="Freeform 49"/>
              <p:cNvSpPr>
                <a:spLocks noChangeAspect="1"/>
              </p:cNvSpPr>
              <p:nvPr/>
            </p:nvSpPr>
            <p:spPr bwMode="auto">
              <a:xfrm>
                <a:off x="2509" y="10492"/>
                <a:ext cx="194" cy="1238"/>
              </a:xfrm>
              <a:custGeom>
                <a:avLst/>
                <a:gdLst>
                  <a:gd name="T0" fmla="*/ 0 w 194"/>
                  <a:gd name="T1" fmla="*/ 10 h 1238"/>
                  <a:gd name="T2" fmla="*/ 4 w 194"/>
                  <a:gd name="T3" fmla="*/ 22 h 1238"/>
                  <a:gd name="T4" fmla="*/ 11 w 194"/>
                  <a:gd name="T5" fmla="*/ 41 h 1238"/>
                  <a:gd name="T6" fmla="*/ 21 w 194"/>
                  <a:gd name="T7" fmla="*/ 64 h 1238"/>
                  <a:gd name="T8" fmla="*/ 28 w 194"/>
                  <a:gd name="T9" fmla="*/ 98 h 1238"/>
                  <a:gd name="T10" fmla="*/ 38 w 194"/>
                  <a:gd name="T11" fmla="*/ 133 h 1238"/>
                  <a:gd name="T12" fmla="*/ 52 w 194"/>
                  <a:gd name="T13" fmla="*/ 176 h 1238"/>
                  <a:gd name="T14" fmla="*/ 61 w 194"/>
                  <a:gd name="T15" fmla="*/ 224 h 1238"/>
                  <a:gd name="T16" fmla="*/ 73 w 194"/>
                  <a:gd name="T17" fmla="*/ 276 h 1238"/>
                  <a:gd name="T18" fmla="*/ 83 w 194"/>
                  <a:gd name="T19" fmla="*/ 335 h 1238"/>
                  <a:gd name="T20" fmla="*/ 94 w 194"/>
                  <a:gd name="T21" fmla="*/ 397 h 1238"/>
                  <a:gd name="T22" fmla="*/ 104 w 194"/>
                  <a:gd name="T23" fmla="*/ 463 h 1238"/>
                  <a:gd name="T24" fmla="*/ 111 w 194"/>
                  <a:gd name="T25" fmla="*/ 535 h 1238"/>
                  <a:gd name="T26" fmla="*/ 116 w 194"/>
                  <a:gd name="T27" fmla="*/ 608 h 1238"/>
                  <a:gd name="T28" fmla="*/ 120 w 194"/>
                  <a:gd name="T29" fmla="*/ 687 h 1238"/>
                  <a:gd name="T30" fmla="*/ 120 w 194"/>
                  <a:gd name="T31" fmla="*/ 770 h 1238"/>
                  <a:gd name="T32" fmla="*/ 120 w 194"/>
                  <a:gd name="T33" fmla="*/ 855 h 1238"/>
                  <a:gd name="T34" fmla="*/ 116 w 194"/>
                  <a:gd name="T35" fmla="*/ 943 h 1238"/>
                  <a:gd name="T36" fmla="*/ 109 w 194"/>
                  <a:gd name="T37" fmla="*/ 1033 h 1238"/>
                  <a:gd name="T38" fmla="*/ 97 w 194"/>
                  <a:gd name="T39" fmla="*/ 1128 h 1238"/>
                  <a:gd name="T40" fmla="*/ 83 w 194"/>
                  <a:gd name="T41" fmla="*/ 1226 h 1238"/>
                  <a:gd name="T42" fmla="*/ 97 w 194"/>
                  <a:gd name="T43" fmla="*/ 1233 h 1238"/>
                  <a:gd name="T44" fmla="*/ 118 w 194"/>
                  <a:gd name="T45" fmla="*/ 1238 h 1238"/>
                  <a:gd name="T46" fmla="*/ 137 w 194"/>
                  <a:gd name="T47" fmla="*/ 1238 h 1238"/>
                  <a:gd name="T48" fmla="*/ 154 w 194"/>
                  <a:gd name="T49" fmla="*/ 1226 h 1238"/>
                  <a:gd name="T50" fmla="*/ 163 w 194"/>
                  <a:gd name="T51" fmla="*/ 1207 h 1238"/>
                  <a:gd name="T52" fmla="*/ 163 w 194"/>
                  <a:gd name="T53" fmla="*/ 1193 h 1238"/>
                  <a:gd name="T54" fmla="*/ 165 w 194"/>
                  <a:gd name="T55" fmla="*/ 1166 h 1238"/>
                  <a:gd name="T56" fmla="*/ 170 w 194"/>
                  <a:gd name="T57" fmla="*/ 1136 h 1238"/>
                  <a:gd name="T58" fmla="*/ 175 w 194"/>
                  <a:gd name="T59" fmla="*/ 1095 h 1238"/>
                  <a:gd name="T60" fmla="*/ 180 w 194"/>
                  <a:gd name="T61" fmla="*/ 1050 h 1238"/>
                  <a:gd name="T62" fmla="*/ 182 w 194"/>
                  <a:gd name="T63" fmla="*/ 998 h 1238"/>
                  <a:gd name="T64" fmla="*/ 187 w 194"/>
                  <a:gd name="T65" fmla="*/ 941 h 1238"/>
                  <a:gd name="T66" fmla="*/ 189 w 194"/>
                  <a:gd name="T67" fmla="*/ 879 h 1238"/>
                  <a:gd name="T68" fmla="*/ 191 w 194"/>
                  <a:gd name="T69" fmla="*/ 815 h 1238"/>
                  <a:gd name="T70" fmla="*/ 191 w 194"/>
                  <a:gd name="T71" fmla="*/ 746 h 1238"/>
                  <a:gd name="T72" fmla="*/ 191 w 194"/>
                  <a:gd name="T73" fmla="*/ 677 h 1238"/>
                  <a:gd name="T74" fmla="*/ 189 w 194"/>
                  <a:gd name="T75" fmla="*/ 604 h 1238"/>
                  <a:gd name="T76" fmla="*/ 187 w 194"/>
                  <a:gd name="T77" fmla="*/ 530 h 1238"/>
                  <a:gd name="T78" fmla="*/ 180 w 194"/>
                  <a:gd name="T79" fmla="*/ 456 h 1238"/>
                  <a:gd name="T80" fmla="*/ 173 w 194"/>
                  <a:gd name="T81" fmla="*/ 383 h 1238"/>
                  <a:gd name="T82" fmla="*/ 163 w 194"/>
                  <a:gd name="T83" fmla="*/ 314 h 1238"/>
                  <a:gd name="T84" fmla="*/ 149 w 194"/>
                  <a:gd name="T85" fmla="*/ 243 h 1238"/>
                  <a:gd name="T86" fmla="*/ 135 w 194"/>
                  <a:gd name="T87" fmla="*/ 176 h 1238"/>
                  <a:gd name="T88" fmla="*/ 113 w 194"/>
                  <a:gd name="T89" fmla="*/ 114 h 1238"/>
                  <a:gd name="T90" fmla="*/ 92 w 194"/>
                  <a:gd name="T91" fmla="*/ 53 h 1238"/>
                  <a:gd name="T92" fmla="*/ 66 w 194"/>
                  <a:gd name="T93" fmla="*/ 0 h 12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1238"/>
                  <a:gd name="T143" fmla="*/ 194 w 194"/>
                  <a:gd name="T144" fmla="*/ 1238 h 12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1238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9" y="34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3" y="76"/>
                    </a:lnTo>
                    <a:lnTo>
                      <a:pt x="26" y="86"/>
                    </a:lnTo>
                    <a:lnTo>
                      <a:pt x="28" y="98"/>
                    </a:lnTo>
                    <a:lnTo>
                      <a:pt x="30" y="107"/>
                    </a:lnTo>
                    <a:lnTo>
                      <a:pt x="35" y="121"/>
                    </a:lnTo>
                    <a:lnTo>
                      <a:pt x="38" y="133"/>
                    </a:lnTo>
                    <a:lnTo>
                      <a:pt x="42" y="148"/>
                    </a:lnTo>
                    <a:lnTo>
                      <a:pt x="45" y="159"/>
                    </a:lnTo>
                    <a:lnTo>
                      <a:pt x="52" y="176"/>
                    </a:lnTo>
                    <a:lnTo>
                      <a:pt x="54" y="190"/>
                    </a:lnTo>
                    <a:lnTo>
                      <a:pt x="56" y="207"/>
                    </a:lnTo>
                    <a:lnTo>
                      <a:pt x="61" y="224"/>
                    </a:lnTo>
                    <a:lnTo>
                      <a:pt x="66" y="240"/>
                    </a:lnTo>
                    <a:lnTo>
                      <a:pt x="68" y="259"/>
                    </a:lnTo>
                    <a:lnTo>
                      <a:pt x="73" y="276"/>
                    </a:lnTo>
                    <a:lnTo>
                      <a:pt x="75" y="295"/>
                    </a:lnTo>
                    <a:lnTo>
                      <a:pt x="80" y="314"/>
                    </a:lnTo>
                    <a:lnTo>
                      <a:pt x="83" y="335"/>
                    </a:lnTo>
                    <a:lnTo>
                      <a:pt x="90" y="354"/>
                    </a:lnTo>
                    <a:lnTo>
                      <a:pt x="92" y="376"/>
                    </a:lnTo>
                    <a:lnTo>
                      <a:pt x="94" y="397"/>
                    </a:lnTo>
                    <a:lnTo>
                      <a:pt x="97" y="418"/>
                    </a:lnTo>
                    <a:lnTo>
                      <a:pt x="99" y="442"/>
                    </a:lnTo>
                    <a:lnTo>
                      <a:pt x="104" y="463"/>
                    </a:lnTo>
                    <a:lnTo>
                      <a:pt x="106" y="487"/>
                    </a:lnTo>
                    <a:lnTo>
                      <a:pt x="109" y="509"/>
                    </a:lnTo>
                    <a:lnTo>
                      <a:pt x="111" y="535"/>
                    </a:lnTo>
                    <a:lnTo>
                      <a:pt x="113" y="558"/>
                    </a:lnTo>
                    <a:lnTo>
                      <a:pt x="113" y="582"/>
                    </a:lnTo>
                    <a:lnTo>
                      <a:pt x="116" y="608"/>
                    </a:lnTo>
                    <a:lnTo>
                      <a:pt x="118" y="634"/>
                    </a:lnTo>
                    <a:lnTo>
                      <a:pt x="118" y="661"/>
                    </a:lnTo>
                    <a:lnTo>
                      <a:pt x="120" y="687"/>
                    </a:lnTo>
                    <a:lnTo>
                      <a:pt x="120" y="713"/>
                    </a:lnTo>
                    <a:lnTo>
                      <a:pt x="123" y="741"/>
                    </a:lnTo>
                    <a:lnTo>
                      <a:pt x="120" y="770"/>
                    </a:lnTo>
                    <a:lnTo>
                      <a:pt x="120" y="798"/>
                    </a:lnTo>
                    <a:lnTo>
                      <a:pt x="120" y="824"/>
                    </a:lnTo>
                    <a:lnTo>
                      <a:pt x="120" y="855"/>
                    </a:lnTo>
                    <a:lnTo>
                      <a:pt x="120" y="884"/>
                    </a:lnTo>
                    <a:lnTo>
                      <a:pt x="118" y="915"/>
                    </a:lnTo>
                    <a:lnTo>
                      <a:pt x="116" y="943"/>
                    </a:lnTo>
                    <a:lnTo>
                      <a:pt x="116" y="974"/>
                    </a:lnTo>
                    <a:lnTo>
                      <a:pt x="111" y="1003"/>
                    </a:lnTo>
                    <a:lnTo>
                      <a:pt x="109" y="1033"/>
                    </a:lnTo>
                    <a:lnTo>
                      <a:pt x="106" y="1067"/>
                    </a:lnTo>
                    <a:lnTo>
                      <a:pt x="101" y="1098"/>
                    </a:lnTo>
                    <a:lnTo>
                      <a:pt x="97" y="1128"/>
                    </a:lnTo>
                    <a:lnTo>
                      <a:pt x="92" y="1162"/>
                    </a:lnTo>
                    <a:lnTo>
                      <a:pt x="90" y="1193"/>
                    </a:lnTo>
                    <a:lnTo>
                      <a:pt x="83" y="1226"/>
                    </a:lnTo>
                    <a:lnTo>
                      <a:pt x="85" y="1226"/>
                    </a:lnTo>
                    <a:lnTo>
                      <a:pt x="92" y="1231"/>
                    </a:lnTo>
                    <a:lnTo>
                      <a:pt x="97" y="1233"/>
                    </a:lnTo>
                    <a:lnTo>
                      <a:pt x="104" y="1235"/>
                    </a:lnTo>
                    <a:lnTo>
                      <a:pt x="111" y="1238"/>
                    </a:lnTo>
                    <a:lnTo>
                      <a:pt x="118" y="1238"/>
                    </a:lnTo>
                    <a:lnTo>
                      <a:pt x="125" y="1238"/>
                    </a:lnTo>
                    <a:lnTo>
                      <a:pt x="132" y="1238"/>
                    </a:lnTo>
                    <a:lnTo>
                      <a:pt x="137" y="1238"/>
                    </a:lnTo>
                    <a:lnTo>
                      <a:pt x="144" y="1235"/>
                    </a:lnTo>
                    <a:lnTo>
                      <a:pt x="149" y="1231"/>
                    </a:lnTo>
                    <a:lnTo>
                      <a:pt x="154" y="1226"/>
                    </a:lnTo>
                    <a:lnTo>
                      <a:pt x="158" y="1219"/>
                    </a:lnTo>
                    <a:lnTo>
                      <a:pt x="163" y="1209"/>
                    </a:lnTo>
                    <a:lnTo>
                      <a:pt x="163" y="1207"/>
                    </a:lnTo>
                    <a:lnTo>
                      <a:pt x="163" y="1202"/>
                    </a:lnTo>
                    <a:lnTo>
                      <a:pt x="163" y="1197"/>
                    </a:lnTo>
                    <a:lnTo>
                      <a:pt x="163" y="1193"/>
                    </a:lnTo>
                    <a:lnTo>
                      <a:pt x="163" y="1183"/>
                    </a:lnTo>
                    <a:lnTo>
                      <a:pt x="165" y="1176"/>
                    </a:lnTo>
                    <a:lnTo>
                      <a:pt x="165" y="1166"/>
                    </a:lnTo>
                    <a:lnTo>
                      <a:pt x="168" y="1157"/>
                    </a:lnTo>
                    <a:lnTo>
                      <a:pt x="168" y="1147"/>
                    </a:lnTo>
                    <a:lnTo>
                      <a:pt x="170" y="1136"/>
                    </a:lnTo>
                    <a:lnTo>
                      <a:pt x="173" y="1121"/>
                    </a:lnTo>
                    <a:lnTo>
                      <a:pt x="173" y="1109"/>
                    </a:lnTo>
                    <a:lnTo>
                      <a:pt x="175" y="1095"/>
                    </a:lnTo>
                    <a:lnTo>
                      <a:pt x="175" y="1081"/>
                    </a:lnTo>
                    <a:lnTo>
                      <a:pt x="177" y="1067"/>
                    </a:lnTo>
                    <a:lnTo>
                      <a:pt x="180" y="1050"/>
                    </a:lnTo>
                    <a:lnTo>
                      <a:pt x="180" y="1033"/>
                    </a:lnTo>
                    <a:lnTo>
                      <a:pt x="180" y="1017"/>
                    </a:lnTo>
                    <a:lnTo>
                      <a:pt x="182" y="998"/>
                    </a:lnTo>
                    <a:lnTo>
                      <a:pt x="182" y="979"/>
                    </a:lnTo>
                    <a:lnTo>
                      <a:pt x="184" y="960"/>
                    </a:lnTo>
                    <a:lnTo>
                      <a:pt x="187" y="941"/>
                    </a:lnTo>
                    <a:lnTo>
                      <a:pt x="187" y="919"/>
                    </a:lnTo>
                    <a:lnTo>
                      <a:pt x="189" y="900"/>
                    </a:lnTo>
                    <a:lnTo>
                      <a:pt x="189" y="879"/>
                    </a:lnTo>
                    <a:lnTo>
                      <a:pt x="189" y="858"/>
                    </a:lnTo>
                    <a:lnTo>
                      <a:pt x="191" y="836"/>
                    </a:lnTo>
                    <a:lnTo>
                      <a:pt x="191" y="815"/>
                    </a:lnTo>
                    <a:lnTo>
                      <a:pt x="191" y="791"/>
                    </a:lnTo>
                    <a:lnTo>
                      <a:pt x="191" y="770"/>
                    </a:lnTo>
                    <a:lnTo>
                      <a:pt x="191" y="746"/>
                    </a:lnTo>
                    <a:lnTo>
                      <a:pt x="194" y="725"/>
                    </a:lnTo>
                    <a:lnTo>
                      <a:pt x="191" y="699"/>
                    </a:lnTo>
                    <a:lnTo>
                      <a:pt x="191" y="677"/>
                    </a:lnTo>
                    <a:lnTo>
                      <a:pt x="191" y="651"/>
                    </a:lnTo>
                    <a:lnTo>
                      <a:pt x="191" y="627"/>
                    </a:lnTo>
                    <a:lnTo>
                      <a:pt x="189" y="604"/>
                    </a:lnTo>
                    <a:lnTo>
                      <a:pt x="189" y="577"/>
                    </a:lnTo>
                    <a:lnTo>
                      <a:pt x="189" y="556"/>
                    </a:lnTo>
                    <a:lnTo>
                      <a:pt x="187" y="530"/>
                    </a:lnTo>
                    <a:lnTo>
                      <a:pt x="184" y="506"/>
                    </a:lnTo>
                    <a:lnTo>
                      <a:pt x="182" y="482"/>
                    </a:lnTo>
                    <a:lnTo>
                      <a:pt x="180" y="456"/>
                    </a:lnTo>
                    <a:lnTo>
                      <a:pt x="180" y="433"/>
                    </a:lnTo>
                    <a:lnTo>
                      <a:pt x="175" y="409"/>
                    </a:lnTo>
                    <a:lnTo>
                      <a:pt x="173" y="383"/>
                    </a:lnTo>
                    <a:lnTo>
                      <a:pt x="168" y="361"/>
                    </a:lnTo>
                    <a:lnTo>
                      <a:pt x="165" y="338"/>
                    </a:lnTo>
                    <a:lnTo>
                      <a:pt x="163" y="314"/>
                    </a:lnTo>
                    <a:lnTo>
                      <a:pt x="158" y="290"/>
                    </a:lnTo>
                    <a:lnTo>
                      <a:pt x="154" y="266"/>
                    </a:lnTo>
                    <a:lnTo>
                      <a:pt x="149" y="243"/>
                    </a:lnTo>
                    <a:lnTo>
                      <a:pt x="144" y="221"/>
                    </a:lnTo>
                    <a:lnTo>
                      <a:pt x="139" y="197"/>
                    </a:lnTo>
                    <a:lnTo>
                      <a:pt x="135" y="176"/>
                    </a:lnTo>
                    <a:lnTo>
                      <a:pt x="128" y="155"/>
                    </a:lnTo>
                    <a:lnTo>
                      <a:pt x="120" y="133"/>
                    </a:lnTo>
                    <a:lnTo>
                      <a:pt x="113" y="114"/>
                    </a:lnTo>
                    <a:lnTo>
                      <a:pt x="106" y="93"/>
                    </a:lnTo>
                    <a:lnTo>
                      <a:pt x="99" y="74"/>
                    </a:lnTo>
                    <a:lnTo>
                      <a:pt x="92" y="53"/>
                    </a:lnTo>
                    <a:lnTo>
                      <a:pt x="83" y="36"/>
                    </a:lnTo>
                    <a:lnTo>
                      <a:pt x="75" y="17"/>
                    </a:lnTo>
                    <a:lnTo>
                      <a:pt x="6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88" name="Freeform 50"/>
              <p:cNvSpPr>
                <a:spLocks noChangeAspect="1"/>
              </p:cNvSpPr>
              <p:nvPr/>
            </p:nvSpPr>
            <p:spPr bwMode="auto">
              <a:xfrm>
                <a:off x="2802" y="10476"/>
                <a:ext cx="289" cy="1194"/>
              </a:xfrm>
              <a:custGeom>
                <a:avLst/>
                <a:gdLst>
                  <a:gd name="T0" fmla="*/ 5 w 289"/>
                  <a:gd name="T1" fmla="*/ 21 h 1194"/>
                  <a:gd name="T2" fmla="*/ 15 w 289"/>
                  <a:gd name="T3" fmla="*/ 33 h 1194"/>
                  <a:gd name="T4" fmla="*/ 22 w 289"/>
                  <a:gd name="T5" fmla="*/ 40 h 1194"/>
                  <a:gd name="T6" fmla="*/ 31 w 289"/>
                  <a:gd name="T7" fmla="*/ 52 h 1194"/>
                  <a:gd name="T8" fmla="*/ 41 w 289"/>
                  <a:gd name="T9" fmla="*/ 64 h 1194"/>
                  <a:gd name="T10" fmla="*/ 50 w 289"/>
                  <a:gd name="T11" fmla="*/ 80 h 1194"/>
                  <a:gd name="T12" fmla="*/ 62 w 289"/>
                  <a:gd name="T13" fmla="*/ 99 h 1194"/>
                  <a:gd name="T14" fmla="*/ 74 w 289"/>
                  <a:gd name="T15" fmla="*/ 118 h 1194"/>
                  <a:gd name="T16" fmla="*/ 88 w 289"/>
                  <a:gd name="T17" fmla="*/ 140 h 1194"/>
                  <a:gd name="T18" fmla="*/ 100 w 289"/>
                  <a:gd name="T19" fmla="*/ 166 h 1194"/>
                  <a:gd name="T20" fmla="*/ 114 w 289"/>
                  <a:gd name="T21" fmla="*/ 192 h 1194"/>
                  <a:gd name="T22" fmla="*/ 126 w 289"/>
                  <a:gd name="T23" fmla="*/ 221 h 1194"/>
                  <a:gd name="T24" fmla="*/ 138 w 289"/>
                  <a:gd name="T25" fmla="*/ 254 h 1194"/>
                  <a:gd name="T26" fmla="*/ 152 w 289"/>
                  <a:gd name="T27" fmla="*/ 287 h 1194"/>
                  <a:gd name="T28" fmla="*/ 164 w 289"/>
                  <a:gd name="T29" fmla="*/ 325 h 1194"/>
                  <a:gd name="T30" fmla="*/ 173 w 289"/>
                  <a:gd name="T31" fmla="*/ 363 h 1194"/>
                  <a:gd name="T32" fmla="*/ 185 w 289"/>
                  <a:gd name="T33" fmla="*/ 406 h 1194"/>
                  <a:gd name="T34" fmla="*/ 195 w 289"/>
                  <a:gd name="T35" fmla="*/ 451 h 1194"/>
                  <a:gd name="T36" fmla="*/ 202 w 289"/>
                  <a:gd name="T37" fmla="*/ 496 h 1194"/>
                  <a:gd name="T38" fmla="*/ 211 w 289"/>
                  <a:gd name="T39" fmla="*/ 546 h 1194"/>
                  <a:gd name="T40" fmla="*/ 216 w 289"/>
                  <a:gd name="T41" fmla="*/ 598 h 1194"/>
                  <a:gd name="T42" fmla="*/ 221 w 289"/>
                  <a:gd name="T43" fmla="*/ 653 h 1194"/>
                  <a:gd name="T44" fmla="*/ 223 w 289"/>
                  <a:gd name="T45" fmla="*/ 710 h 1194"/>
                  <a:gd name="T46" fmla="*/ 225 w 289"/>
                  <a:gd name="T47" fmla="*/ 772 h 1194"/>
                  <a:gd name="T48" fmla="*/ 221 w 289"/>
                  <a:gd name="T49" fmla="*/ 833 h 1194"/>
                  <a:gd name="T50" fmla="*/ 218 w 289"/>
                  <a:gd name="T51" fmla="*/ 902 h 1194"/>
                  <a:gd name="T52" fmla="*/ 213 w 289"/>
                  <a:gd name="T53" fmla="*/ 971 h 1194"/>
                  <a:gd name="T54" fmla="*/ 204 w 289"/>
                  <a:gd name="T55" fmla="*/ 1042 h 1194"/>
                  <a:gd name="T56" fmla="*/ 195 w 289"/>
                  <a:gd name="T57" fmla="*/ 1116 h 1194"/>
                  <a:gd name="T58" fmla="*/ 183 w 289"/>
                  <a:gd name="T59" fmla="*/ 1194 h 1194"/>
                  <a:gd name="T60" fmla="*/ 266 w 289"/>
                  <a:gd name="T61" fmla="*/ 1182 h 1194"/>
                  <a:gd name="T62" fmla="*/ 266 w 289"/>
                  <a:gd name="T63" fmla="*/ 1178 h 1194"/>
                  <a:gd name="T64" fmla="*/ 266 w 289"/>
                  <a:gd name="T65" fmla="*/ 1168 h 1194"/>
                  <a:gd name="T66" fmla="*/ 268 w 289"/>
                  <a:gd name="T67" fmla="*/ 1154 h 1194"/>
                  <a:gd name="T68" fmla="*/ 270 w 289"/>
                  <a:gd name="T69" fmla="*/ 1135 h 1194"/>
                  <a:gd name="T70" fmla="*/ 273 w 289"/>
                  <a:gd name="T71" fmla="*/ 1114 h 1194"/>
                  <a:gd name="T72" fmla="*/ 275 w 289"/>
                  <a:gd name="T73" fmla="*/ 1087 h 1194"/>
                  <a:gd name="T74" fmla="*/ 277 w 289"/>
                  <a:gd name="T75" fmla="*/ 1057 h 1194"/>
                  <a:gd name="T76" fmla="*/ 282 w 289"/>
                  <a:gd name="T77" fmla="*/ 1026 h 1194"/>
                  <a:gd name="T78" fmla="*/ 282 w 289"/>
                  <a:gd name="T79" fmla="*/ 990 h 1194"/>
                  <a:gd name="T80" fmla="*/ 285 w 289"/>
                  <a:gd name="T81" fmla="*/ 952 h 1194"/>
                  <a:gd name="T82" fmla="*/ 287 w 289"/>
                  <a:gd name="T83" fmla="*/ 914 h 1194"/>
                  <a:gd name="T84" fmla="*/ 289 w 289"/>
                  <a:gd name="T85" fmla="*/ 869 h 1194"/>
                  <a:gd name="T86" fmla="*/ 289 w 289"/>
                  <a:gd name="T87" fmla="*/ 826 h 1194"/>
                  <a:gd name="T88" fmla="*/ 289 w 289"/>
                  <a:gd name="T89" fmla="*/ 781 h 1194"/>
                  <a:gd name="T90" fmla="*/ 289 w 289"/>
                  <a:gd name="T91" fmla="*/ 734 h 1194"/>
                  <a:gd name="T92" fmla="*/ 289 w 289"/>
                  <a:gd name="T93" fmla="*/ 686 h 1194"/>
                  <a:gd name="T94" fmla="*/ 285 w 289"/>
                  <a:gd name="T95" fmla="*/ 636 h 1194"/>
                  <a:gd name="T96" fmla="*/ 282 w 289"/>
                  <a:gd name="T97" fmla="*/ 586 h 1194"/>
                  <a:gd name="T98" fmla="*/ 277 w 289"/>
                  <a:gd name="T99" fmla="*/ 536 h 1194"/>
                  <a:gd name="T100" fmla="*/ 273 w 289"/>
                  <a:gd name="T101" fmla="*/ 487 h 1194"/>
                  <a:gd name="T102" fmla="*/ 266 w 289"/>
                  <a:gd name="T103" fmla="*/ 437 h 1194"/>
                  <a:gd name="T104" fmla="*/ 256 w 289"/>
                  <a:gd name="T105" fmla="*/ 389 h 1194"/>
                  <a:gd name="T106" fmla="*/ 244 w 289"/>
                  <a:gd name="T107" fmla="*/ 342 h 1194"/>
                  <a:gd name="T108" fmla="*/ 232 w 289"/>
                  <a:gd name="T109" fmla="*/ 294 h 1194"/>
                  <a:gd name="T110" fmla="*/ 218 w 289"/>
                  <a:gd name="T111" fmla="*/ 247 h 1194"/>
                  <a:gd name="T112" fmla="*/ 202 w 289"/>
                  <a:gd name="T113" fmla="*/ 204 h 1194"/>
                  <a:gd name="T114" fmla="*/ 185 w 289"/>
                  <a:gd name="T115" fmla="*/ 161 h 1194"/>
                  <a:gd name="T116" fmla="*/ 164 w 289"/>
                  <a:gd name="T117" fmla="*/ 121 h 1194"/>
                  <a:gd name="T118" fmla="*/ 142 w 289"/>
                  <a:gd name="T119" fmla="*/ 83 h 1194"/>
                  <a:gd name="T120" fmla="*/ 116 w 289"/>
                  <a:gd name="T121" fmla="*/ 47 h 1194"/>
                  <a:gd name="T122" fmla="*/ 88 w 289"/>
                  <a:gd name="T123" fmla="*/ 16 h 1194"/>
                  <a:gd name="T124" fmla="*/ 0 w 289"/>
                  <a:gd name="T125" fmla="*/ 16 h 1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9"/>
                  <a:gd name="T190" fmla="*/ 0 h 1194"/>
                  <a:gd name="T191" fmla="*/ 289 w 289"/>
                  <a:gd name="T192" fmla="*/ 1194 h 11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9" h="1194">
                    <a:moveTo>
                      <a:pt x="0" y="16"/>
                    </a:moveTo>
                    <a:lnTo>
                      <a:pt x="5" y="21"/>
                    </a:lnTo>
                    <a:lnTo>
                      <a:pt x="7" y="23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2" y="40"/>
                    </a:lnTo>
                    <a:lnTo>
                      <a:pt x="24" y="45"/>
                    </a:lnTo>
                    <a:lnTo>
                      <a:pt x="31" y="52"/>
                    </a:lnTo>
                    <a:lnTo>
                      <a:pt x="36" y="57"/>
                    </a:lnTo>
                    <a:lnTo>
                      <a:pt x="41" y="64"/>
                    </a:lnTo>
                    <a:lnTo>
                      <a:pt x="45" y="73"/>
                    </a:lnTo>
                    <a:lnTo>
                      <a:pt x="50" y="80"/>
                    </a:lnTo>
                    <a:lnTo>
                      <a:pt x="55" y="90"/>
                    </a:lnTo>
                    <a:lnTo>
                      <a:pt x="62" y="99"/>
                    </a:lnTo>
                    <a:lnTo>
                      <a:pt x="67" y="107"/>
                    </a:lnTo>
                    <a:lnTo>
                      <a:pt x="74" y="118"/>
                    </a:lnTo>
                    <a:lnTo>
                      <a:pt x="81" y="128"/>
                    </a:lnTo>
                    <a:lnTo>
                      <a:pt x="88" y="140"/>
                    </a:lnTo>
                    <a:lnTo>
                      <a:pt x="93" y="154"/>
                    </a:lnTo>
                    <a:lnTo>
                      <a:pt x="100" y="166"/>
                    </a:lnTo>
                    <a:lnTo>
                      <a:pt x="105" y="178"/>
                    </a:lnTo>
                    <a:lnTo>
                      <a:pt x="114" y="192"/>
                    </a:lnTo>
                    <a:lnTo>
                      <a:pt x="119" y="206"/>
                    </a:lnTo>
                    <a:lnTo>
                      <a:pt x="126" y="221"/>
                    </a:lnTo>
                    <a:lnTo>
                      <a:pt x="131" y="237"/>
                    </a:lnTo>
                    <a:lnTo>
                      <a:pt x="138" y="254"/>
                    </a:lnTo>
                    <a:lnTo>
                      <a:pt x="145" y="270"/>
                    </a:lnTo>
                    <a:lnTo>
                      <a:pt x="152" y="287"/>
                    </a:lnTo>
                    <a:lnTo>
                      <a:pt x="157" y="306"/>
                    </a:lnTo>
                    <a:lnTo>
                      <a:pt x="164" y="325"/>
                    </a:lnTo>
                    <a:lnTo>
                      <a:pt x="168" y="342"/>
                    </a:lnTo>
                    <a:lnTo>
                      <a:pt x="173" y="363"/>
                    </a:lnTo>
                    <a:lnTo>
                      <a:pt x="178" y="384"/>
                    </a:lnTo>
                    <a:lnTo>
                      <a:pt x="185" y="406"/>
                    </a:lnTo>
                    <a:lnTo>
                      <a:pt x="190" y="427"/>
                    </a:lnTo>
                    <a:lnTo>
                      <a:pt x="195" y="451"/>
                    </a:lnTo>
                    <a:lnTo>
                      <a:pt x="199" y="472"/>
                    </a:lnTo>
                    <a:lnTo>
                      <a:pt x="202" y="496"/>
                    </a:lnTo>
                    <a:lnTo>
                      <a:pt x="206" y="520"/>
                    </a:lnTo>
                    <a:lnTo>
                      <a:pt x="211" y="546"/>
                    </a:lnTo>
                    <a:lnTo>
                      <a:pt x="213" y="572"/>
                    </a:lnTo>
                    <a:lnTo>
                      <a:pt x="216" y="598"/>
                    </a:lnTo>
                    <a:lnTo>
                      <a:pt x="218" y="627"/>
                    </a:lnTo>
                    <a:lnTo>
                      <a:pt x="221" y="653"/>
                    </a:lnTo>
                    <a:lnTo>
                      <a:pt x="221" y="681"/>
                    </a:lnTo>
                    <a:lnTo>
                      <a:pt x="223" y="710"/>
                    </a:lnTo>
                    <a:lnTo>
                      <a:pt x="223" y="741"/>
                    </a:lnTo>
                    <a:lnTo>
                      <a:pt x="225" y="772"/>
                    </a:lnTo>
                    <a:lnTo>
                      <a:pt x="223" y="802"/>
                    </a:lnTo>
                    <a:lnTo>
                      <a:pt x="221" y="833"/>
                    </a:lnTo>
                    <a:lnTo>
                      <a:pt x="221" y="867"/>
                    </a:lnTo>
                    <a:lnTo>
                      <a:pt x="218" y="902"/>
                    </a:lnTo>
                    <a:lnTo>
                      <a:pt x="216" y="935"/>
                    </a:lnTo>
                    <a:lnTo>
                      <a:pt x="213" y="971"/>
                    </a:lnTo>
                    <a:lnTo>
                      <a:pt x="211" y="1004"/>
                    </a:lnTo>
                    <a:lnTo>
                      <a:pt x="204" y="1042"/>
                    </a:lnTo>
                    <a:lnTo>
                      <a:pt x="199" y="1078"/>
                    </a:lnTo>
                    <a:lnTo>
                      <a:pt x="195" y="1116"/>
                    </a:lnTo>
                    <a:lnTo>
                      <a:pt x="187" y="1154"/>
                    </a:lnTo>
                    <a:lnTo>
                      <a:pt x="183" y="1194"/>
                    </a:lnTo>
                    <a:lnTo>
                      <a:pt x="266" y="1185"/>
                    </a:lnTo>
                    <a:lnTo>
                      <a:pt x="266" y="1182"/>
                    </a:lnTo>
                    <a:lnTo>
                      <a:pt x="266" y="1178"/>
                    </a:lnTo>
                    <a:lnTo>
                      <a:pt x="266" y="1173"/>
                    </a:lnTo>
                    <a:lnTo>
                      <a:pt x="266" y="1168"/>
                    </a:lnTo>
                    <a:lnTo>
                      <a:pt x="268" y="1161"/>
                    </a:lnTo>
                    <a:lnTo>
                      <a:pt x="268" y="1154"/>
                    </a:lnTo>
                    <a:lnTo>
                      <a:pt x="270" y="1144"/>
                    </a:lnTo>
                    <a:lnTo>
                      <a:pt x="270" y="1135"/>
                    </a:lnTo>
                    <a:lnTo>
                      <a:pt x="273" y="1125"/>
                    </a:lnTo>
                    <a:lnTo>
                      <a:pt x="273" y="1114"/>
                    </a:lnTo>
                    <a:lnTo>
                      <a:pt x="275" y="1102"/>
                    </a:lnTo>
                    <a:lnTo>
                      <a:pt x="275" y="1087"/>
                    </a:lnTo>
                    <a:lnTo>
                      <a:pt x="277" y="1073"/>
                    </a:lnTo>
                    <a:lnTo>
                      <a:pt x="277" y="1057"/>
                    </a:lnTo>
                    <a:lnTo>
                      <a:pt x="280" y="1042"/>
                    </a:lnTo>
                    <a:lnTo>
                      <a:pt x="282" y="1026"/>
                    </a:lnTo>
                    <a:lnTo>
                      <a:pt x="282" y="1009"/>
                    </a:lnTo>
                    <a:lnTo>
                      <a:pt x="282" y="990"/>
                    </a:lnTo>
                    <a:lnTo>
                      <a:pt x="285" y="971"/>
                    </a:lnTo>
                    <a:lnTo>
                      <a:pt x="285" y="952"/>
                    </a:lnTo>
                    <a:lnTo>
                      <a:pt x="287" y="933"/>
                    </a:lnTo>
                    <a:lnTo>
                      <a:pt x="287" y="914"/>
                    </a:lnTo>
                    <a:lnTo>
                      <a:pt x="289" y="893"/>
                    </a:lnTo>
                    <a:lnTo>
                      <a:pt x="289" y="869"/>
                    </a:lnTo>
                    <a:lnTo>
                      <a:pt x="289" y="848"/>
                    </a:lnTo>
                    <a:lnTo>
                      <a:pt x="289" y="826"/>
                    </a:lnTo>
                    <a:lnTo>
                      <a:pt x="289" y="805"/>
                    </a:lnTo>
                    <a:lnTo>
                      <a:pt x="289" y="781"/>
                    </a:lnTo>
                    <a:lnTo>
                      <a:pt x="289" y="757"/>
                    </a:lnTo>
                    <a:lnTo>
                      <a:pt x="289" y="734"/>
                    </a:lnTo>
                    <a:lnTo>
                      <a:pt x="289" y="710"/>
                    </a:lnTo>
                    <a:lnTo>
                      <a:pt x="289" y="686"/>
                    </a:lnTo>
                    <a:lnTo>
                      <a:pt x="287" y="660"/>
                    </a:lnTo>
                    <a:lnTo>
                      <a:pt x="285" y="636"/>
                    </a:lnTo>
                    <a:lnTo>
                      <a:pt x="285" y="612"/>
                    </a:lnTo>
                    <a:lnTo>
                      <a:pt x="282" y="586"/>
                    </a:lnTo>
                    <a:lnTo>
                      <a:pt x="280" y="563"/>
                    </a:lnTo>
                    <a:lnTo>
                      <a:pt x="277" y="536"/>
                    </a:lnTo>
                    <a:lnTo>
                      <a:pt x="275" y="513"/>
                    </a:lnTo>
                    <a:lnTo>
                      <a:pt x="273" y="487"/>
                    </a:lnTo>
                    <a:lnTo>
                      <a:pt x="268" y="463"/>
                    </a:lnTo>
                    <a:lnTo>
                      <a:pt x="266" y="437"/>
                    </a:lnTo>
                    <a:lnTo>
                      <a:pt x="261" y="413"/>
                    </a:lnTo>
                    <a:lnTo>
                      <a:pt x="256" y="389"/>
                    </a:lnTo>
                    <a:lnTo>
                      <a:pt x="251" y="365"/>
                    </a:lnTo>
                    <a:lnTo>
                      <a:pt x="244" y="342"/>
                    </a:lnTo>
                    <a:lnTo>
                      <a:pt x="240" y="318"/>
                    </a:lnTo>
                    <a:lnTo>
                      <a:pt x="232" y="294"/>
                    </a:lnTo>
                    <a:lnTo>
                      <a:pt x="225" y="270"/>
                    </a:lnTo>
                    <a:lnTo>
                      <a:pt x="218" y="247"/>
                    </a:lnTo>
                    <a:lnTo>
                      <a:pt x="211" y="228"/>
                    </a:lnTo>
                    <a:lnTo>
                      <a:pt x="202" y="204"/>
                    </a:lnTo>
                    <a:lnTo>
                      <a:pt x="192" y="183"/>
                    </a:lnTo>
                    <a:lnTo>
                      <a:pt x="185" y="161"/>
                    </a:lnTo>
                    <a:lnTo>
                      <a:pt x="176" y="142"/>
                    </a:lnTo>
                    <a:lnTo>
                      <a:pt x="164" y="121"/>
                    </a:lnTo>
                    <a:lnTo>
                      <a:pt x="154" y="102"/>
                    </a:lnTo>
                    <a:lnTo>
                      <a:pt x="142" y="83"/>
                    </a:lnTo>
                    <a:lnTo>
                      <a:pt x="131" y="66"/>
                    </a:lnTo>
                    <a:lnTo>
                      <a:pt x="116" y="47"/>
                    </a:lnTo>
                    <a:lnTo>
                      <a:pt x="105" y="31"/>
                    </a:lnTo>
                    <a:lnTo>
                      <a:pt x="88" y="16"/>
                    </a:lnTo>
                    <a:lnTo>
                      <a:pt x="7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89" name="Freeform 51"/>
              <p:cNvSpPr>
                <a:spLocks noChangeAspect="1"/>
              </p:cNvSpPr>
              <p:nvPr/>
            </p:nvSpPr>
            <p:spPr bwMode="auto">
              <a:xfrm>
                <a:off x="3051" y="10412"/>
                <a:ext cx="287" cy="1227"/>
              </a:xfrm>
              <a:custGeom>
                <a:avLst/>
                <a:gdLst>
                  <a:gd name="T0" fmla="*/ 7 w 287"/>
                  <a:gd name="T1" fmla="*/ 59 h 1227"/>
                  <a:gd name="T2" fmla="*/ 26 w 287"/>
                  <a:gd name="T3" fmla="*/ 80 h 1227"/>
                  <a:gd name="T4" fmla="*/ 40 w 287"/>
                  <a:gd name="T5" fmla="*/ 99 h 1227"/>
                  <a:gd name="T6" fmla="*/ 54 w 287"/>
                  <a:gd name="T7" fmla="*/ 118 h 1227"/>
                  <a:gd name="T8" fmla="*/ 71 w 287"/>
                  <a:gd name="T9" fmla="*/ 144 h 1227"/>
                  <a:gd name="T10" fmla="*/ 85 w 287"/>
                  <a:gd name="T11" fmla="*/ 173 h 1227"/>
                  <a:gd name="T12" fmla="*/ 99 w 287"/>
                  <a:gd name="T13" fmla="*/ 209 h 1227"/>
                  <a:gd name="T14" fmla="*/ 116 w 287"/>
                  <a:gd name="T15" fmla="*/ 249 h 1227"/>
                  <a:gd name="T16" fmla="*/ 130 w 287"/>
                  <a:gd name="T17" fmla="*/ 296 h 1227"/>
                  <a:gd name="T18" fmla="*/ 144 w 287"/>
                  <a:gd name="T19" fmla="*/ 349 h 1227"/>
                  <a:gd name="T20" fmla="*/ 159 w 287"/>
                  <a:gd name="T21" fmla="*/ 406 h 1227"/>
                  <a:gd name="T22" fmla="*/ 171 w 287"/>
                  <a:gd name="T23" fmla="*/ 472 h 1227"/>
                  <a:gd name="T24" fmla="*/ 182 w 287"/>
                  <a:gd name="T25" fmla="*/ 546 h 1227"/>
                  <a:gd name="T26" fmla="*/ 189 w 287"/>
                  <a:gd name="T27" fmla="*/ 622 h 1227"/>
                  <a:gd name="T28" fmla="*/ 197 w 287"/>
                  <a:gd name="T29" fmla="*/ 695 h 1227"/>
                  <a:gd name="T30" fmla="*/ 204 w 287"/>
                  <a:gd name="T31" fmla="*/ 764 h 1227"/>
                  <a:gd name="T32" fmla="*/ 208 w 287"/>
                  <a:gd name="T33" fmla="*/ 828 h 1227"/>
                  <a:gd name="T34" fmla="*/ 211 w 287"/>
                  <a:gd name="T35" fmla="*/ 888 h 1227"/>
                  <a:gd name="T36" fmla="*/ 216 w 287"/>
                  <a:gd name="T37" fmla="*/ 945 h 1227"/>
                  <a:gd name="T38" fmla="*/ 218 w 287"/>
                  <a:gd name="T39" fmla="*/ 995 h 1227"/>
                  <a:gd name="T40" fmla="*/ 220 w 287"/>
                  <a:gd name="T41" fmla="*/ 1042 h 1227"/>
                  <a:gd name="T42" fmla="*/ 220 w 287"/>
                  <a:gd name="T43" fmla="*/ 1083 h 1227"/>
                  <a:gd name="T44" fmla="*/ 220 w 287"/>
                  <a:gd name="T45" fmla="*/ 1121 h 1227"/>
                  <a:gd name="T46" fmla="*/ 223 w 287"/>
                  <a:gd name="T47" fmla="*/ 1149 h 1227"/>
                  <a:gd name="T48" fmla="*/ 223 w 287"/>
                  <a:gd name="T49" fmla="*/ 1175 h 1227"/>
                  <a:gd name="T50" fmla="*/ 223 w 287"/>
                  <a:gd name="T51" fmla="*/ 1197 h 1227"/>
                  <a:gd name="T52" fmla="*/ 223 w 287"/>
                  <a:gd name="T53" fmla="*/ 1220 h 1227"/>
                  <a:gd name="T54" fmla="*/ 287 w 287"/>
                  <a:gd name="T55" fmla="*/ 1218 h 1227"/>
                  <a:gd name="T56" fmla="*/ 284 w 287"/>
                  <a:gd name="T57" fmla="*/ 1197 h 1227"/>
                  <a:gd name="T58" fmla="*/ 284 w 287"/>
                  <a:gd name="T59" fmla="*/ 1168 h 1227"/>
                  <a:gd name="T60" fmla="*/ 284 w 287"/>
                  <a:gd name="T61" fmla="*/ 1128 h 1227"/>
                  <a:gd name="T62" fmla="*/ 282 w 287"/>
                  <a:gd name="T63" fmla="*/ 1075 h 1227"/>
                  <a:gd name="T64" fmla="*/ 279 w 287"/>
                  <a:gd name="T65" fmla="*/ 1016 h 1227"/>
                  <a:gd name="T66" fmla="*/ 277 w 287"/>
                  <a:gd name="T67" fmla="*/ 947 h 1227"/>
                  <a:gd name="T68" fmla="*/ 272 w 287"/>
                  <a:gd name="T69" fmla="*/ 876 h 1227"/>
                  <a:gd name="T70" fmla="*/ 270 w 287"/>
                  <a:gd name="T71" fmla="*/ 800 h 1227"/>
                  <a:gd name="T72" fmla="*/ 265 w 287"/>
                  <a:gd name="T73" fmla="*/ 719 h 1227"/>
                  <a:gd name="T74" fmla="*/ 258 w 287"/>
                  <a:gd name="T75" fmla="*/ 641 h 1227"/>
                  <a:gd name="T76" fmla="*/ 251 w 287"/>
                  <a:gd name="T77" fmla="*/ 565 h 1227"/>
                  <a:gd name="T78" fmla="*/ 242 w 287"/>
                  <a:gd name="T79" fmla="*/ 489 h 1227"/>
                  <a:gd name="T80" fmla="*/ 232 w 287"/>
                  <a:gd name="T81" fmla="*/ 420 h 1227"/>
                  <a:gd name="T82" fmla="*/ 220 w 287"/>
                  <a:gd name="T83" fmla="*/ 358 h 1227"/>
                  <a:gd name="T84" fmla="*/ 208 w 287"/>
                  <a:gd name="T85" fmla="*/ 304 h 1227"/>
                  <a:gd name="T86" fmla="*/ 192 w 287"/>
                  <a:gd name="T87" fmla="*/ 256 h 1227"/>
                  <a:gd name="T88" fmla="*/ 178 w 287"/>
                  <a:gd name="T89" fmla="*/ 218 h 1227"/>
                  <a:gd name="T90" fmla="*/ 163 w 287"/>
                  <a:gd name="T91" fmla="*/ 180 h 1227"/>
                  <a:gd name="T92" fmla="*/ 149 w 287"/>
                  <a:gd name="T93" fmla="*/ 149 h 1227"/>
                  <a:gd name="T94" fmla="*/ 137 w 287"/>
                  <a:gd name="T95" fmla="*/ 121 h 1227"/>
                  <a:gd name="T96" fmla="*/ 123 w 287"/>
                  <a:gd name="T97" fmla="*/ 97 h 1227"/>
                  <a:gd name="T98" fmla="*/ 114 w 287"/>
                  <a:gd name="T99" fmla="*/ 76 h 1227"/>
                  <a:gd name="T100" fmla="*/ 97 w 287"/>
                  <a:gd name="T101" fmla="*/ 52 h 1227"/>
                  <a:gd name="T102" fmla="*/ 78 w 287"/>
                  <a:gd name="T103" fmla="*/ 26 h 1227"/>
                  <a:gd name="T104" fmla="*/ 64 w 287"/>
                  <a:gd name="T105" fmla="*/ 11 h 1227"/>
                  <a:gd name="T106" fmla="*/ 0 w 287"/>
                  <a:gd name="T107" fmla="*/ 54 h 1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7"/>
                  <a:gd name="T163" fmla="*/ 0 h 1227"/>
                  <a:gd name="T164" fmla="*/ 287 w 287"/>
                  <a:gd name="T165" fmla="*/ 1227 h 1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7" h="1227">
                    <a:moveTo>
                      <a:pt x="0" y="54"/>
                    </a:moveTo>
                    <a:lnTo>
                      <a:pt x="2" y="54"/>
                    </a:lnTo>
                    <a:lnTo>
                      <a:pt x="5" y="57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80"/>
                    </a:lnTo>
                    <a:lnTo>
                      <a:pt x="31" y="87"/>
                    </a:lnTo>
                    <a:lnTo>
                      <a:pt x="33" y="90"/>
                    </a:lnTo>
                    <a:lnTo>
                      <a:pt x="38" y="95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47" y="109"/>
                    </a:lnTo>
                    <a:lnTo>
                      <a:pt x="52" y="114"/>
                    </a:lnTo>
                    <a:lnTo>
                      <a:pt x="54" y="118"/>
                    </a:lnTo>
                    <a:lnTo>
                      <a:pt x="59" y="125"/>
                    </a:lnTo>
                    <a:lnTo>
                      <a:pt x="62" y="130"/>
                    </a:lnTo>
                    <a:lnTo>
                      <a:pt x="66" y="137"/>
                    </a:lnTo>
                    <a:lnTo>
                      <a:pt x="71" y="144"/>
                    </a:lnTo>
                    <a:lnTo>
                      <a:pt x="73" y="154"/>
                    </a:lnTo>
                    <a:lnTo>
                      <a:pt x="76" y="159"/>
                    </a:lnTo>
                    <a:lnTo>
                      <a:pt x="81" y="166"/>
                    </a:lnTo>
                    <a:lnTo>
                      <a:pt x="85" y="173"/>
                    </a:lnTo>
                    <a:lnTo>
                      <a:pt x="90" y="182"/>
                    </a:lnTo>
                    <a:lnTo>
                      <a:pt x="92" y="192"/>
                    </a:lnTo>
                    <a:lnTo>
                      <a:pt x="97" y="199"/>
                    </a:lnTo>
                    <a:lnTo>
                      <a:pt x="99" y="209"/>
                    </a:lnTo>
                    <a:lnTo>
                      <a:pt x="104" y="220"/>
                    </a:lnTo>
                    <a:lnTo>
                      <a:pt x="107" y="228"/>
                    </a:lnTo>
                    <a:lnTo>
                      <a:pt x="111" y="239"/>
                    </a:lnTo>
                    <a:lnTo>
                      <a:pt x="116" y="249"/>
                    </a:lnTo>
                    <a:lnTo>
                      <a:pt x="118" y="261"/>
                    </a:lnTo>
                    <a:lnTo>
                      <a:pt x="123" y="270"/>
                    </a:lnTo>
                    <a:lnTo>
                      <a:pt x="128" y="282"/>
                    </a:lnTo>
                    <a:lnTo>
                      <a:pt x="130" y="296"/>
                    </a:lnTo>
                    <a:lnTo>
                      <a:pt x="135" y="308"/>
                    </a:lnTo>
                    <a:lnTo>
                      <a:pt x="137" y="320"/>
                    </a:lnTo>
                    <a:lnTo>
                      <a:pt x="142" y="334"/>
                    </a:lnTo>
                    <a:lnTo>
                      <a:pt x="144" y="349"/>
                    </a:lnTo>
                    <a:lnTo>
                      <a:pt x="149" y="363"/>
                    </a:lnTo>
                    <a:lnTo>
                      <a:pt x="152" y="377"/>
                    </a:lnTo>
                    <a:lnTo>
                      <a:pt x="156" y="391"/>
                    </a:lnTo>
                    <a:lnTo>
                      <a:pt x="159" y="406"/>
                    </a:lnTo>
                    <a:lnTo>
                      <a:pt x="161" y="422"/>
                    </a:lnTo>
                    <a:lnTo>
                      <a:pt x="163" y="439"/>
                    </a:lnTo>
                    <a:lnTo>
                      <a:pt x="168" y="456"/>
                    </a:lnTo>
                    <a:lnTo>
                      <a:pt x="171" y="472"/>
                    </a:lnTo>
                    <a:lnTo>
                      <a:pt x="175" y="491"/>
                    </a:lnTo>
                    <a:lnTo>
                      <a:pt x="178" y="510"/>
                    </a:lnTo>
                    <a:lnTo>
                      <a:pt x="180" y="527"/>
                    </a:lnTo>
                    <a:lnTo>
                      <a:pt x="182" y="546"/>
                    </a:lnTo>
                    <a:lnTo>
                      <a:pt x="185" y="567"/>
                    </a:lnTo>
                    <a:lnTo>
                      <a:pt x="187" y="586"/>
                    </a:lnTo>
                    <a:lnTo>
                      <a:pt x="187" y="605"/>
                    </a:lnTo>
                    <a:lnTo>
                      <a:pt x="189" y="622"/>
                    </a:lnTo>
                    <a:lnTo>
                      <a:pt x="192" y="641"/>
                    </a:lnTo>
                    <a:lnTo>
                      <a:pt x="192" y="657"/>
                    </a:lnTo>
                    <a:lnTo>
                      <a:pt x="197" y="676"/>
                    </a:lnTo>
                    <a:lnTo>
                      <a:pt x="197" y="695"/>
                    </a:lnTo>
                    <a:lnTo>
                      <a:pt x="199" y="712"/>
                    </a:lnTo>
                    <a:lnTo>
                      <a:pt x="201" y="731"/>
                    </a:lnTo>
                    <a:lnTo>
                      <a:pt x="201" y="748"/>
                    </a:lnTo>
                    <a:lnTo>
                      <a:pt x="204" y="764"/>
                    </a:lnTo>
                    <a:lnTo>
                      <a:pt x="204" y="781"/>
                    </a:lnTo>
                    <a:lnTo>
                      <a:pt x="206" y="795"/>
                    </a:lnTo>
                    <a:lnTo>
                      <a:pt x="208" y="814"/>
                    </a:lnTo>
                    <a:lnTo>
                      <a:pt x="208" y="828"/>
                    </a:lnTo>
                    <a:lnTo>
                      <a:pt x="211" y="845"/>
                    </a:lnTo>
                    <a:lnTo>
                      <a:pt x="211" y="859"/>
                    </a:lnTo>
                    <a:lnTo>
                      <a:pt x="211" y="874"/>
                    </a:lnTo>
                    <a:lnTo>
                      <a:pt x="211" y="888"/>
                    </a:lnTo>
                    <a:lnTo>
                      <a:pt x="213" y="902"/>
                    </a:lnTo>
                    <a:lnTo>
                      <a:pt x="213" y="916"/>
                    </a:lnTo>
                    <a:lnTo>
                      <a:pt x="216" y="931"/>
                    </a:lnTo>
                    <a:lnTo>
                      <a:pt x="216" y="945"/>
                    </a:lnTo>
                    <a:lnTo>
                      <a:pt x="216" y="957"/>
                    </a:lnTo>
                    <a:lnTo>
                      <a:pt x="216" y="969"/>
                    </a:lnTo>
                    <a:lnTo>
                      <a:pt x="218" y="983"/>
                    </a:lnTo>
                    <a:lnTo>
                      <a:pt x="218" y="995"/>
                    </a:lnTo>
                    <a:lnTo>
                      <a:pt x="218" y="1007"/>
                    </a:lnTo>
                    <a:lnTo>
                      <a:pt x="218" y="1018"/>
                    </a:lnTo>
                    <a:lnTo>
                      <a:pt x="218" y="1030"/>
                    </a:lnTo>
                    <a:lnTo>
                      <a:pt x="220" y="1042"/>
                    </a:lnTo>
                    <a:lnTo>
                      <a:pt x="220" y="1054"/>
                    </a:lnTo>
                    <a:lnTo>
                      <a:pt x="220" y="1064"/>
                    </a:lnTo>
                    <a:lnTo>
                      <a:pt x="220" y="1073"/>
                    </a:lnTo>
                    <a:lnTo>
                      <a:pt x="220" y="1083"/>
                    </a:lnTo>
                    <a:lnTo>
                      <a:pt x="220" y="1092"/>
                    </a:lnTo>
                    <a:lnTo>
                      <a:pt x="220" y="1102"/>
                    </a:lnTo>
                    <a:lnTo>
                      <a:pt x="220" y="1111"/>
                    </a:lnTo>
                    <a:lnTo>
                      <a:pt x="220" y="1121"/>
                    </a:lnTo>
                    <a:lnTo>
                      <a:pt x="223" y="1128"/>
                    </a:lnTo>
                    <a:lnTo>
                      <a:pt x="223" y="1135"/>
                    </a:lnTo>
                    <a:lnTo>
                      <a:pt x="223" y="1142"/>
                    </a:lnTo>
                    <a:lnTo>
                      <a:pt x="223" y="1149"/>
                    </a:lnTo>
                    <a:lnTo>
                      <a:pt x="223" y="1159"/>
                    </a:lnTo>
                    <a:lnTo>
                      <a:pt x="223" y="1163"/>
                    </a:lnTo>
                    <a:lnTo>
                      <a:pt x="223" y="1170"/>
                    </a:lnTo>
                    <a:lnTo>
                      <a:pt x="223" y="1175"/>
                    </a:lnTo>
                    <a:lnTo>
                      <a:pt x="223" y="1182"/>
                    </a:lnTo>
                    <a:lnTo>
                      <a:pt x="223" y="1187"/>
                    </a:lnTo>
                    <a:lnTo>
                      <a:pt x="223" y="1192"/>
                    </a:lnTo>
                    <a:lnTo>
                      <a:pt x="223" y="1197"/>
                    </a:lnTo>
                    <a:lnTo>
                      <a:pt x="223" y="1201"/>
                    </a:lnTo>
                    <a:lnTo>
                      <a:pt x="223" y="1208"/>
                    </a:lnTo>
                    <a:lnTo>
                      <a:pt x="223" y="1216"/>
                    </a:lnTo>
                    <a:lnTo>
                      <a:pt x="223" y="1220"/>
                    </a:lnTo>
                    <a:lnTo>
                      <a:pt x="223" y="1223"/>
                    </a:lnTo>
                    <a:lnTo>
                      <a:pt x="223" y="1227"/>
                    </a:lnTo>
                    <a:lnTo>
                      <a:pt x="287" y="1218"/>
                    </a:lnTo>
                    <a:lnTo>
                      <a:pt x="284" y="1216"/>
                    </a:lnTo>
                    <a:lnTo>
                      <a:pt x="284" y="1208"/>
                    </a:lnTo>
                    <a:lnTo>
                      <a:pt x="284" y="1204"/>
                    </a:lnTo>
                    <a:lnTo>
                      <a:pt x="284" y="1197"/>
                    </a:lnTo>
                    <a:lnTo>
                      <a:pt x="284" y="1192"/>
                    </a:lnTo>
                    <a:lnTo>
                      <a:pt x="284" y="1187"/>
                    </a:lnTo>
                    <a:lnTo>
                      <a:pt x="284" y="1178"/>
                    </a:lnTo>
                    <a:lnTo>
                      <a:pt x="284" y="1168"/>
                    </a:lnTo>
                    <a:lnTo>
                      <a:pt x="284" y="1161"/>
                    </a:lnTo>
                    <a:lnTo>
                      <a:pt x="284" y="1149"/>
                    </a:lnTo>
                    <a:lnTo>
                      <a:pt x="284" y="1140"/>
                    </a:lnTo>
                    <a:lnTo>
                      <a:pt x="284" y="1128"/>
                    </a:lnTo>
                    <a:lnTo>
                      <a:pt x="284" y="1116"/>
                    </a:lnTo>
                    <a:lnTo>
                      <a:pt x="284" y="1104"/>
                    </a:lnTo>
                    <a:lnTo>
                      <a:pt x="282" y="1090"/>
                    </a:lnTo>
                    <a:lnTo>
                      <a:pt x="282" y="1075"/>
                    </a:lnTo>
                    <a:lnTo>
                      <a:pt x="282" y="1061"/>
                    </a:lnTo>
                    <a:lnTo>
                      <a:pt x="282" y="1047"/>
                    </a:lnTo>
                    <a:lnTo>
                      <a:pt x="279" y="1030"/>
                    </a:lnTo>
                    <a:lnTo>
                      <a:pt x="279" y="1016"/>
                    </a:lnTo>
                    <a:lnTo>
                      <a:pt x="279" y="999"/>
                    </a:lnTo>
                    <a:lnTo>
                      <a:pt x="279" y="983"/>
                    </a:lnTo>
                    <a:lnTo>
                      <a:pt x="279" y="966"/>
                    </a:lnTo>
                    <a:lnTo>
                      <a:pt x="277" y="947"/>
                    </a:lnTo>
                    <a:lnTo>
                      <a:pt x="275" y="931"/>
                    </a:lnTo>
                    <a:lnTo>
                      <a:pt x="275" y="912"/>
                    </a:lnTo>
                    <a:lnTo>
                      <a:pt x="275" y="893"/>
                    </a:lnTo>
                    <a:lnTo>
                      <a:pt x="272" y="876"/>
                    </a:lnTo>
                    <a:lnTo>
                      <a:pt x="272" y="857"/>
                    </a:lnTo>
                    <a:lnTo>
                      <a:pt x="272" y="838"/>
                    </a:lnTo>
                    <a:lnTo>
                      <a:pt x="270" y="819"/>
                    </a:lnTo>
                    <a:lnTo>
                      <a:pt x="270" y="800"/>
                    </a:lnTo>
                    <a:lnTo>
                      <a:pt x="268" y="779"/>
                    </a:lnTo>
                    <a:lnTo>
                      <a:pt x="268" y="760"/>
                    </a:lnTo>
                    <a:lnTo>
                      <a:pt x="265" y="738"/>
                    </a:lnTo>
                    <a:lnTo>
                      <a:pt x="265" y="719"/>
                    </a:lnTo>
                    <a:lnTo>
                      <a:pt x="263" y="700"/>
                    </a:lnTo>
                    <a:lnTo>
                      <a:pt x="261" y="681"/>
                    </a:lnTo>
                    <a:lnTo>
                      <a:pt x="258" y="660"/>
                    </a:lnTo>
                    <a:lnTo>
                      <a:pt x="258" y="641"/>
                    </a:lnTo>
                    <a:lnTo>
                      <a:pt x="256" y="622"/>
                    </a:lnTo>
                    <a:lnTo>
                      <a:pt x="256" y="603"/>
                    </a:lnTo>
                    <a:lnTo>
                      <a:pt x="253" y="584"/>
                    </a:lnTo>
                    <a:lnTo>
                      <a:pt x="251" y="565"/>
                    </a:lnTo>
                    <a:lnTo>
                      <a:pt x="249" y="543"/>
                    </a:lnTo>
                    <a:lnTo>
                      <a:pt x="246" y="527"/>
                    </a:lnTo>
                    <a:lnTo>
                      <a:pt x="244" y="508"/>
                    </a:lnTo>
                    <a:lnTo>
                      <a:pt x="242" y="489"/>
                    </a:lnTo>
                    <a:lnTo>
                      <a:pt x="239" y="472"/>
                    </a:lnTo>
                    <a:lnTo>
                      <a:pt x="237" y="456"/>
                    </a:lnTo>
                    <a:lnTo>
                      <a:pt x="234" y="437"/>
                    </a:lnTo>
                    <a:lnTo>
                      <a:pt x="232" y="420"/>
                    </a:lnTo>
                    <a:lnTo>
                      <a:pt x="230" y="403"/>
                    </a:lnTo>
                    <a:lnTo>
                      <a:pt x="227" y="389"/>
                    </a:lnTo>
                    <a:lnTo>
                      <a:pt x="223" y="372"/>
                    </a:lnTo>
                    <a:lnTo>
                      <a:pt x="220" y="358"/>
                    </a:lnTo>
                    <a:lnTo>
                      <a:pt x="216" y="342"/>
                    </a:lnTo>
                    <a:lnTo>
                      <a:pt x="213" y="330"/>
                    </a:lnTo>
                    <a:lnTo>
                      <a:pt x="211" y="315"/>
                    </a:lnTo>
                    <a:lnTo>
                      <a:pt x="208" y="304"/>
                    </a:lnTo>
                    <a:lnTo>
                      <a:pt x="204" y="292"/>
                    </a:lnTo>
                    <a:lnTo>
                      <a:pt x="201" y="280"/>
                    </a:lnTo>
                    <a:lnTo>
                      <a:pt x="197" y="268"/>
                    </a:lnTo>
                    <a:lnTo>
                      <a:pt x="192" y="256"/>
                    </a:lnTo>
                    <a:lnTo>
                      <a:pt x="189" y="247"/>
                    </a:lnTo>
                    <a:lnTo>
                      <a:pt x="185" y="237"/>
                    </a:lnTo>
                    <a:lnTo>
                      <a:pt x="182" y="228"/>
                    </a:lnTo>
                    <a:lnTo>
                      <a:pt x="178" y="218"/>
                    </a:lnTo>
                    <a:lnTo>
                      <a:pt x="173" y="209"/>
                    </a:lnTo>
                    <a:lnTo>
                      <a:pt x="171" y="199"/>
                    </a:lnTo>
                    <a:lnTo>
                      <a:pt x="168" y="190"/>
                    </a:lnTo>
                    <a:lnTo>
                      <a:pt x="163" y="180"/>
                    </a:lnTo>
                    <a:lnTo>
                      <a:pt x="161" y="173"/>
                    </a:lnTo>
                    <a:lnTo>
                      <a:pt x="156" y="166"/>
                    </a:lnTo>
                    <a:lnTo>
                      <a:pt x="154" y="156"/>
                    </a:lnTo>
                    <a:lnTo>
                      <a:pt x="149" y="149"/>
                    </a:lnTo>
                    <a:lnTo>
                      <a:pt x="147" y="142"/>
                    </a:lnTo>
                    <a:lnTo>
                      <a:pt x="144" y="135"/>
                    </a:lnTo>
                    <a:lnTo>
                      <a:pt x="140" y="128"/>
                    </a:lnTo>
                    <a:lnTo>
                      <a:pt x="137" y="121"/>
                    </a:lnTo>
                    <a:lnTo>
                      <a:pt x="133" y="114"/>
                    </a:lnTo>
                    <a:lnTo>
                      <a:pt x="130" y="109"/>
                    </a:lnTo>
                    <a:lnTo>
                      <a:pt x="128" y="102"/>
                    </a:lnTo>
                    <a:lnTo>
                      <a:pt x="123" y="97"/>
                    </a:lnTo>
                    <a:lnTo>
                      <a:pt x="121" y="92"/>
                    </a:lnTo>
                    <a:lnTo>
                      <a:pt x="118" y="87"/>
                    </a:lnTo>
                    <a:lnTo>
                      <a:pt x="116" y="83"/>
                    </a:lnTo>
                    <a:lnTo>
                      <a:pt x="114" y="76"/>
                    </a:lnTo>
                    <a:lnTo>
                      <a:pt x="109" y="71"/>
                    </a:lnTo>
                    <a:lnTo>
                      <a:pt x="107" y="66"/>
                    </a:lnTo>
                    <a:lnTo>
                      <a:pt x="102" y="59"/>
                    </a:lnTo>
                    <a:lnTo>
                      <a:pt x="97" y="52"/>
                    </a:lnTo>
                    <a:lnTo>
                      <a:pt x="92" y="45"/>
                    </a:lnTo>
                    <a:lnTo>
                      <a:pt x="88" y="35"/>
                    </a:lnTo>
                    <a:lnTo>
                      <a:pt x="81" y="30"/>
                    </a:lnTo>
                    <a:lnTo>
                      <a:pt x="78" y="26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90" name="Freeform 52"/>
              <p:cNvSpPr>
                <a:spLocks noChangeAspect="1"/>
              </p:cNvSpPr>
              <p:nvPr/>
            </p:nvSpPr>
            <p:spPr bwMode="auto">
              <a:xfrm>
                <a:off x="1701" y="10093"/>
                <a:ext cx="2520" cy="1715"/>
              </a:xfrm>
              <a:custGeom>
                <a:avLst/>
                <a:gdLst>
                  <a:gd name="T0" fmla="*/ 50 w 2520"/>
                  <a:gd name="T1" fmla="*/ 1658 h 1715"/>
                  <a:gd name="T2" fmla="*/ 121 w 2520"/>
                  <a:gd name="T3" fmla="*/ 1644 h 1715"/>
                  <a:gd name="T4" fmla="*/ 199 w 2520"/>
                  <a:gd name="T5" fmla="*/ 1596 h 1715"/>
                  <a:gd name="T6" fmla="*/ 268 w 2520"/>
                  <a:gd name="T7" fmla="*/ 1504 h 1715"/>
                  <a:gd name="T8" fmla="*/ 306 w 2520"/>
                  <a:gd name="T9" fmla="*/ 1347 h 1715"/>
                  <a:gd name="T10" fmla="*/ 310 w 2520"/>
                  <a:gd name="T11" fmla="*/ 1136 h 1715"/>
                  <a:gd name="T12" fmla="*/ 308 w 2520"/>
                  <a:gd name="T13" fmla="*/ 924 h 1715"/>
                  <a:gd name="T14" fmla="*/ 313 w 2520"/>
                  <a:gd name="T15" fmla="*/ 729 h 1715"/>
                  <a:gd name="T16" fmla="*/ 332 w 2520"/>
                  <a:gd name="T17" fmla="*/ 554 h 1715"/>
                  <a:gd name="T18" fmla="*/ 374 w 2520"/>
                  <a:gd name="T19" fmla="*/ 404 h 1715"/>
                  <a:gd name="T20" fmla="*/ 443 w 2520"/>
                  <a:gd name="T21" fmla="*/ 292 h 1715"/>
                  <a:gd name="T22" fmla="*/ 547 w 2520"/>
                  <a:gd name="T23" fmla="*/ 202 h 1715"/>
                  <a:gd name="T24" fmla="*/ 684 w 2520"/>
                  <a:gd name="T25" fmla="*/ 119 h 1715"/>
                  <a:gd name="T26" fmla="*/ 850 w 2520"/>
                  <a:gd name="T27" fmla="*/ 55 h 1715"/>
                  <a:gd name="T28" fmla="*/ 1040 w 2520"/>
                  <a:gd name="T29" fmla="*/ 12 h 1715"/>
                  <a:gd name="T30" fmla="*/ 1258 w 2520"/>
                  <a:gd name="T31" fmla="*/ 3 h 1715"/>
                  <a:gd name="T32" fmla="*/ 1499 w 2520"/>
                  <a:gd name="T33" fmla="*/ 31 h 1715"/>
                  <a:gd name="T34" fmla="*/ 1755 w 2520"/>
                  <a:gd name="T35" fmla="*/ 129 h 1715"/>
                  <a:gd name="T36" fmla="*/ 2008 w 2520"/>
                  <a:gd name="T37" fmla="*/ 281 h 1715"/>
                  <a:gd name="T38" fmla="*/ 2231 w 2520"/>
                  <a:gd name="T39" fmla="*/ 456 h 1715"/>
                  <a:gd name="T40" fmla="*/ 2404 w 2520"/>
                  <a:gd name="T41" fmla="*/ 623 h 1715"/>
                  <a:gd name="T42" fmla="*/ 2503 w 2520"/>
                  <a:gd name="T43" fmla="*/ 751 h 1715"/>
                  <a:gd name="T44" fmla="*/ 2503 w 2520"/>
                  <a:gd name="T45" fmla="*/ 815 h 1715"/>
                  <a:gd name="T46" fmla="*/ 2432 w 2520"/>
                  <a:gd name="T47" fmla="*/ 827 h 1715"/>
                  <a:gd name="T48" fmla="*/ 2368 w 2520"/>
                  <a:gd name="T49" fmla="*/ 794 h 1715"/>
                  <a:gd name="T50" fmla="*/ 2309 w 2520"/>
                  <a:gd name="T51" fmla="*/ 744 h 1715"/>
                  <a:gd name="T52" fmla="*/ 2238 w 2520"/>
                  <a:gd name="T53" fmla="*/ 670 h 1715"/>
                  <a:gd name="T54" fmla="*/ 2146 w 2520"/>
                  <a:gd name="T55" fmla="*/ 575 h 1715"/>
                  <a:gd name="T56" fmla="*/ 2027 w 2520"/>
                  <a:gd name="T57" fmla="*/ 480 h 1715"/>
                  <a:gd name="T58" fmla="*/ 1895 w 2520"/>
                  <a:gd name="T59" fmla="*/ 390 h 1715"/>
                  <a:gd name="T60" fmla="*/ 1762 w 2520"/>
                  <a:gd name="T61" fmla="*/ 314 h 1715"/>
                  <a:gd name="T62" fmla="*/ 1648 w 2520"/>
                  <a:gd name="T63" fmla="*/ 266 h 1715"/>
                  <a:gd name="T64" fmla="*/ 1566 w 2520"/>
                  <a:gd name="T65" fmla="*/ 254 h 1715"/>
                  <a:gd name="T66" fmla="*/ 1506 w 2520"/>
                  <a:gd name="T67" fmla="*/ 278 h 1715"/>
                  <a:gd name="T68" fmla="*/ 1445 w 2520"/>
                  <a:gd name="T69" fmla="*/ 349 h 1715"/>
                  <a:gd name="T70" fmla="*/ 1381 w 2520"/>
                  <a:gd name="T71" fmla="*/ 395 h 1715"/>
                  <a:gd name="T72" fmla="*/ 1277 w 2520"/>
                  <a:gd name="T73" fmla="*/ 433 h 1715"/>
                  <a:gd name="T74" fmla="*/ 1142 w 2520"/>
                  <a:gd name="T75" fmla="*/ 463 h 1715"/>
                  <a:gd name="T76" fmla="*/ 1028 w 2520"/>
                  <a:gd name="T77" fmla="*/ 482 h 1715"/>
                  <a:gd name="T78" fmla="*/ 936 w 2520"/>
                  <a:gd name="T79" fmla="*/ 497 h 1715"/>
                  <a:gd name="T80" fmla="*/ 855 w 2520"/>
                  <a:gd name="T81" fmla="*/ 501 h 1715"/>
                  <a:gd name="T82" fmla="*/ 777 w 2520"/>
                  <a:gd name="T83" fmla="*/ 506 h 1715"/>
                  <a:gd name="T84" fmla="*/ 694 w 2520"/>
                  <a:gd name="T85" fmla="*/ 506 h 1715"/>
                  <a:gd name="T86" fmla="*/ 602 w 2520"/>
                  <a:gd name="T87" fmla="*/ 506 h 1715"/>
                  <a:gd name="T88" fmla="*/ 531 w 2520"/>
                  <a:gd name="T89" fmla="*/ 525 h 1715"/>
                  <a:gd name="T90" fmla="*/ 462 w 2520"/>
                  <a:gd name="T91" fmla="*/ 575 h 1715"/>
                  <a:gd name="T92" fmla="*/ 422 w 2520"/>
                  <a:gd name="T93" fmla="*/ 644 h 1715"/>
                  <a:gd name="T94" fmla="*/ 403 w 2520"/>
                  <a:gd name="T95" fmla="*/ 701 h 1715"/>
                  <a:gd name="T96" fmla="*/ 391 w 2520"/>
                  <a:gd name="T97" fmla="*/ 777 h 1715"/>
                  <a:gd name="T98" fmla="*/ 388 w 2520"/>
                  <a:gd name="T99" fmla="*/ 898 h 1715"/>
                  <a:gd name="T100" fmla="*/ 388 w 2520"/>
                  <a:gd name="T101" fmla="*/ 1045 h 1715"/>
                  <a:gd name="T102" fmla="*/ 386 w 2520"/>
                  <a:gd name="T103" fmla="*/ 1195 h 1715"/>
                  <a:gd name="T104" fmla="*/ 381 w 2520"/>
                  <a:gd name="T105" fmla="*/ 1328 h 1715"/>
                  <a:gd name="T106" fmla="*/ 374 w 2520"/>
                  <a:gd name="T107" fmla="*/ 1425 h 1715"/>
                  <a:gd name="T108" fmla="*/ 353 w 2520"/>
                  <a:gd name="T109" fmla="*/ 1494 h 1715"/>
                  <a:gd name="T110" fmla="*/ 317 w 2520"/>
                  <a:gd name="T111" fmla="*/ 1561 h 1715"/>
                  <a:gd name="T112" fmla="*/ 268 w 2520"/>
                  <a:gd name="T113" fmla="*/ 1620 h 1715"/>
                  <a:gd name="T114" fmla="*/ 197 w 2520"/>
                  <a:gd name="T115" fmla="*/ 1670 h 1715"/>
                  <a:gd name="T116" fmla="*/ 104 w 2520"/>
                  <a:gd name="T117" fmla="*/ 1703 h 1715"/>
                  <a:gd name="T118" fmla="*/ 0 w 2520"/>
                  <a:gd name="T119" fmla="*/ 1658 h 1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0"/>
                  <a:gd name="T181" fmla="*/ 0 h 1715"/>
                  <a:gd name="T182" fmla="*/ 2520 w 2520"/>
                  <a:gd name="T183" fmla="*/ 1715 h 17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0" h="1715">
                    <a:moveTo>
                      <a:pt x="0" y="1658"/>
                    </a:moveTo>
                    <a:lnTo>
                      <a:pt x="0" y="1658"/>
                    </a:lnTo>
                    <a:lnTo>
                      <a:pt x="5" y="1658"/>
                    </a:lnTo>
                    <a:lnTo>
                      <a:pt x="9" y="1660"/>
                    </a:lnTo>
                    <a:lnTo>
                      <a:pt x="17" y="1660"/>
                    </a:lnTo>
                    <a:lnTo>
                      <a:pt x="24" y="1660"/>
                    </a:lnTo>
                    <a:lnTo>
                      <a:pt x="28" y="1660"/>
                    </a:lnTo>
                    <a:lnTo>
                      <a:pt x="33" y="1660"/>
                    </a:lnTo>
                    <a:lnTo>
                      <a:pt x="38" y="1660"/>
                    </a:lnTo>
                    <a:lnTo>
                      <a:pt x="45" y="1660"/>
                    </a:lnTo>
                    <a:lnTo>
                      <a:pt x="50" y="1658"/>
                    </a:lnTo>
                    <a:lnTo>
                      <a:pt x="54" y="1658"/>
                    </a:lnTo>
                    <a:lnTo>
                      <a:pt x="62" y="1658"/>
                    </a:lnTo>
                    <a:lnTo>
                      <a:pt x="66" y="1658"/>
                    </a:lnTo>
                    <a:lnTo>
                      <a:pt x="73" y="1653"/>
                    </a:lnTo>
                    <a:lnTo>
                      <a:pt x="81" y="1653"/>
                    </a:lnTo>
                    <a:lnTo>
                      <a:pt x="85" y="1651"/>
                    </a:lnTo>
                    <a:lnTo>
                      <a:pt x="92" y="1651"/>
                    </a:lnTo>
                    <a:lnTo>
                      <a:pt x="99" y="1649"/>
                    </a:lnTo>
                    <a:lnTo>
                      <a:pt x="107" y="1649"/>
                    </a:lnTo>
                    <a:lnTo>
                      <a:pt x="114" y="1646"/>
                    </a:lnTo>
                    <a:lnTo>
                      <a:pt x="121" y="1644"/>
                    </a:lnTo>
                    <a:lnTo>
                      <a:pt x="128" y="1639"/>
                    </a:lnTo>
                    <a:lnTo>
                      <a:pt x="135" y="1637"/>
                    </a:lnTo>
                    <a:lnTo>
                      <a:pt x="142" y="1634"/>
                    </a:lnTo>
                    <a:lnTo>
                      <a:pt x="149" y="1632"/>
                    </a:lnTo>
                    <a:lnTo>
                      <a:pt x="159" y="1627"/>
                    </a:lnTo>
                    <a:lnTo>
                      <a:pt x="163" y="1622"/>
                    </a:lnTo>
                    <a:lnTo>
                      <a:pt x="171" y="1618"/>
                    </a:lnTo>
                    <a:lnTo>
                      <a:pt x="178" y="1613"/>
                    </a:lnTo>
                    <a:lnTo>
                      <a:pt x="187" y="1608"/>
                    </a:lnTo>
                    <a:lnTo>
                      <a:pt x="194" y="1603"/>
                    </a:lnTo>
                    <a:lnTo>
                      <a:pt x="199" y="1596"/>
                    </a:lnTo>
                    <a:lnTo>
                      <a:pt x="208" y="1592"/>
                    </a:lnTo>
                    <a:lnTo>
                      <a:pt x="213" y="1582"/>
                    </a:lnTo>
                    <a:lnTo>
                      <a:pt x="220" y="1577"/>
                    </a:lnTo>
                    <a:lnTo>
                      <a:pt x="227" y="1568"/>
                    </a:lnTo>
                    <a:lnTo>
                      <a:pt x="234" y="1561"/>
                    </a:lnTo>
                    <a:lnTo>
                      <a:pt x="239" y="1551"/>
                    </a:lnTo>
                    <a:lnTo>
                      <a:pt x="246" y="1542"/>
                    </a:lnTo>
                    <a:lnTo>
                      <a:pt x="251" y="1535"/>
                    </a:lnTo>
                    <a:lnTo>
                      <a:pt x="258" y="1525"/>
                    </a:lnTo>
                    <a:lnTo>
                      <a:pt x="261" y="1513"/>
                    </a:lnTo>
                    <a:lnTo>
                      <a:pt x="268" y="1504"/>
                    </a:lnTo>
                    <a:lnTo>
                      <a:pt x="272" y="1492"/>
                    </a:lnTo>
                    <a:lnTo>
                      <a:pt x="277" y="1480"/>
                    </a:lnTo>
                    <a:lnTo>
                      <a:pt x="282" y="1468"/>
                    </a:lnTo>
                    <a:lnTo>
                      <a:pt x="287" y="1454"/>
                    </a:lnTo>
                    <a:lnTo>
                      <a:pt x="291" y="1440"/>
                    </a:lnTo>
                    <a:lnTo>
                      <a:pt x="294" y="1428"/>
                    </a:lnTo>
                    <a:lnTo>
                      <a:pt x="296" y="1413"/>
                    </a:lnTo>
                    <a:lnTo>
                      <a:pt x="298" y="1397"/>
                    </a:lnTo>
                    <a:lnTo>
                      <a:pt x="301" y="1380"/>
                    </a:lnTo>
                    <a:lnTo>
                      <a:pt x="306" y="1364"/>
                    </a:lnTo>
                    <a:lnTo>
                      <a:pt x="306" y="1347"/>
                    </a:lnTo>
                    <a:lnTo>
                      <a:pt x="308" y="1330"/>
                    </a:lnTo>
                    <a:lnTo>
                      <a:pt x="308" y="1311"/>
                    </a:lnTo>
                    <a:lnTo>
                      <a:pt x="310" y="1292"/>
                    </a:lnTo>
                    <a:lnTo>
                      <a:pt x="310" y="1273"/>
                    </a:lnTo>
                    <a:lnTo>
                      <a:pt x="310" y="1252"/>
                    </a:lnTo>
                    <a:lnTo>
                      <a:pt x="310" y="1233"/>
                    </a:lnTo>
                    <a:lnTo>
                      <a:pt x="310" y="1214"/>
                    </a:lnTo>
                    <a:lnTo>
                      <a:pt x="310" y="1195"/>
                    </a:lnTo>
                    <a:lnTo>
                      <a:pt x="310" y="1176"/>
                    </a:lnTo>
                    <a:lnTo>
                      <a:pt x="310" y="1155"/>
                    </a:lnTo>
                    <a:lnTo>
                      <a:pt x="310" y="1136"/>
                    </a:lnTo>
                    <a:lnTo>
                      <a:pt x="310" y="1114"/>
                    </a:lnTo>
                    <a:lnTo>
                      <a:pt x="310" y="1098"/>
                    </a:lnTo>
                    <a:lnTo>
                      <a:pt x="310" y="1079"/>
                    </a:lnTo>
                    <a:lnTo>
                      <a:pt x="310" y="1057"/>
                    </a:lnTo>
                    <a:lnTo>
                      <a:pt x="310" y="1038"/>
                    </a:lnTo>
                    <a:lnTo>
                      <a:pt x="310" y="1022"/>
                    </a:lnTo>
                    <a:lnTo>
                      <a:pt x="310" y="1000"/>
                    </a:lnTo>
                    <a:lnTo>
                      <a:pt x="310" y="984"/>
                    </a:lnTo>
                    <a:lnTo>
                      <a:pt x="308" y="962"/>
                    </a:lnTo>
                    <a:lnTo>
                      <a:pt x="308" y="943"/>
                    </a:lnTo>
                    <a:lnTo>
                      <a:pt x="308" y="924"/>
                    </a:lnTo>
                    <a:lnTo>
                      <a:pt x="308" y="905"/>
                    </a:lnTo>
                    <a:lnTo>
                      <a:pt x="308" y="889"/>
                    </a:lnTo>
                    <a:lnTo>
                      <a:pt x="308" y="872"/>
                    </a:lnTo>
                    <a:lnTo>
                      <a:pt x="308" y="853"/>
                    </a:lnTo>
                    <a:lnTo>
                      <a:pt x="310" y="834"/>
                    </a:lnTo>
                    <a:lnTo>
                      <a:pt x="310" y="817"/>
                    </a:lnTo>
                    <a:lnTo>
                      <a:pt x="310" y="798"/>
                    </a:lnTo>
                    <a:lnTo>
                      <a:pt x="310" y="782"/>
                    </a:lnTo>
                    <a:lnTo>
                      <a:pt x="310" y="765"/>
                    </a:lnTo>
                    <a:lnTo>
                      <a:pt x="313" y="746"/>
                    </a:lnTo>
                    <a:lnTo>
                      <a:pt x="313" y="729"/>
                    </a:lnTo>
                    <a:lnTo>
                      <a:pt x="315" y="713"/>
                    </a:lnTo>
                    <a:lnTo>
                      <a:pt x="315" y="696"/>
                    </a:lnTo>
                    <a:lnTo>
                      <a:pt x="315" y="680"/>
                    </a:lnTo>
                    <a:lnTo>
                      <a:pt x="317" y="663"/>
                    </a:lnTo>
                    <a:lnTo>
                      <a:pt x="320" y="644"/>
                    </a:lnTo>
                    <a:lnTo>
                      <a:pt x="322" y="630"/>
                    </a:lnTo>
                    <a:lnTo>
                      <a:pt x="322" y="613"/>
                    </a:lnTo>
                    <a:lnTo>
                      <a:pt x="324" y="599"/>
                    </a:lnTo>
                    <a:lnTo>
                      <a:pt x="327" y="582"/>
                    </a:lnTo>
                    <a:lnTo>
                      <a:pt x="329" y="568"/>
                    </a:lnTo>
                    <a:lnTo>
                      <a:pt x="332" y="554"/>
                    </a:lnTo>
                    <a:lnTo>
                      <a:pt x="334" y="537"/>
                    </a:lnTo>
                    <a:lnTo>
                      <a:pt x="336" y="523"/>
                    </a:lnTo>
                    <a:lnTo>
                      <a:pt x="341" y="509"/>
                    </a:lnTo>
                    <a:lnTo>
                      <a:pt x="341" y="497"/>
                    </a:lnTo>
                    <a:lnTo>
                      <a:pt x="348" y="482"/>
                    </a:lnTo>
                    <a:lnTo>
                      <a:pt x="351" y="468"/>
                    </a:lnTo>
                    <a:lnTo>
                      <a:pt x="355" y="456"/>
                    </a:lnTo>
                    <a:lnTo>
                      <a:pt x="360" y="442"/>
                    </a:lnTo>
                    <a:lnTo>
                      <a:pt x="362" y="430"/>
                    </a:lnTo>
                    <a:lnTo>
                      <a:pt x="367" y="416"/>
                    </a:lnTo>
                    <a:lnTo>
                      <a:pt x="374" y="404"/>
                    </a:lnTo>
                    <a:lnTo>
                      <a:pt x="379" y="392"/>
                    </a:lnTo>
                    <a:lnTo>
                      <a:pt x="384" y="380"/>
                    </a:lnTo>
                    <a:lnTo>
                      <a:pt x="388" y="368"/>
                    </a:lnTo>
                    <a:lnTo>
                      <a:pt x="396" y="359"/>
                    </a:lnTo>
                    <a:lnTo>
                      <a:pt x="400" y="347"/>
                    </a:lnTo>
                    <a:lnTo>
                      <a:pt x="407" y="338"/>
                    </a:lnTo>
                    <a:lnTo>
                      <a:pt x="412" y="326"/>
                    </a:lnTo>
                    <a:lnTo>
                      <a:pt x="422" y="319"/>
                    </a:lnTo>
                    <a:lnTo>
                      <a:pt x="429" y="309"/>
                    </a:lnTo>
                    <a:lnTo>
                      <a:pt x="436" y="300"/>
                    </a:lnTo>
                    <a:lnTo>
                      <a:pt x="443" y="292"/>
                    </a:lnTo>
                    <a:lnTo>
                      <a:pt x="452" y="283"/>
                    </a:lnTo>
                    <a:lnTo>
                      <a:pt x="459" y="276"/>
                    </a:lnTo>
                    <a:lnTo>
                      <a:pt x="469" y="266"/>
                    </a:lnTo>
                    <a:lnTo>
                      <a:pt x="476" y="257"/>
                    </a:lnTo>
                    <a:lnTo>
                      <a:pt x="488" y="250"/>
                    </a:lnTo>
                    <a:lnTo>
                      <a:pt x="497" y="240"/>
                    </a:lnTo>
                    <a:lnTo>
                      <a:pt x="507" y="233"/>
                    </a:lnTo>
                    <a:lnTo>
                      <a:pt x="516" y="226"/>
                    </a:lnTo>
                    <a:lnTo>
                      <a:pt x="528" y="216"/>
                    </a:lnTo>
                    <a:lnTo>
                      <a:pt x="538" y="209"/>
                    </a:lnTo>
                    <a:lnTo>
                      <a:pt x="547" y="202"/>
                    </a:lnTo>
                    <a:lnTo>
                      <a:pt x="559" y="195"/>
                    </a:lnTo>
                    <a:lnTo>
                      <a:pt x="571" y="186"/>
                    </a:lnTo>
                    <a:lnTo>
                      <a:pt x="583" y="178"/>
                    </a:lnTo>
                    <a:lnTo>
                      <a:pt x="594" y="171"/>
                    </a:lnTo>
                    <a:lnTo>
                      <a:pt x="606" y="164"/>
                    </a:lnTo>
                    <a:lnTo>
                      <a:pt x="618" y="157"/>
                    </a:lnTo>
                    <a:lnTo>
                      <a:pt x="630" y="148"/>
                    </a:lnTo>
                    <a:lnTo>
                      <a:pt x="644" y="140"/>
                    </a:lnTo>
                    <a:lnTo>
                      <a:pt x="656" y="133"/>
                    </a:lnTo>
                    <a:lnTo>
                      <a:pt x="670" y="126"/>
                    </a:lnTo>
                    <a:lnTo>
                      <a:pt x="684" y="119"/>
                    </a:lnTo>
                    <a:lnTo>
                      <a:pt x="699" y="114"/>
                    </a:lnTo>
                    <a:lnTo>
                      <a:pt x="711" y="105"/>
                    </a:lnTo>
                    <a:lnTo>
                      <a:pt x="727" y="100"/>
                    </a:lnTo>
                    <a:lnTo>
                      <a:pt x="739" y="93"/>
                    </a:lnTo>
                    <a:lnTo>
                      <a:pt x="753" y="88"/>
                    </a:lnTo>
                    <a:lnTo>
                      <a:pt x="770" y="81"/>
                    </a:lnTo>
                    <a:lnTo>
                      <a:pt x="784" y="76"/>
                    </a:lnTo>
                    <a:lnTo>
                      <a:pt x="801" y="69"/>
                    </a:lnTo>
                    <a:lnTo>
                      <a:pt x="817" y="64"/>
                    </a:lnTo>
                    <a:lnTo>
                      <a:pt x="834" y="60"/>
                    </a:lnTo>
                    <a:lnTo>
                      <a:pt x="850" y="55"/>
                    </a:lnTo>
                    <a:lnTo>
                      <a:pt x="864" y="50"/>
                    </a:lnTo>
                    <a:lnTo>
                      <a:pt x="881" y="45"/>
                    </a:lnTo>
                    <a:lnTo>
                      <a:pt x="898" y="41"/>
                    </a:lnTo>
                    <a:lnTo>
                      <a:pt x="917" y="36"/>
                    </a:lnTo>
                    <a:lnTo>
                      <a:pt x="931" y="31"/>
                    </a:lnTo>
                    <a:lnTo>
                      <a:pt x="950" y="26"/>
                    </a:lnTo>
                    <a:lnTo>
                      <a:pt x="969" y="24"/>
                    </a:lnTo>
                    <a:lnTo>
                      <a:pt x="985" y="22"/>
                    </a:lnTo>
                    <a:lnTo>
                      <a:pt x="1004" y="17"/>
                    </a:lnTo>
                    <a:lnTo>
                      <a:pt x="1023" y="15"/>
                    </a:lnTo>
                    <a:lnTo>
                      <a:pt x="1040" y="12"/>
                    </a:lnTo>
                    <a:lnTo>
                      <a:pt x="1059" y="10"/>
                    </a:lnTo>
                    <a:lnTo>
                      <a:pt x="1078" y="7"/>
                    </a:lnTo>
                    <a:lnTo>
                      <a:pt x="1097" y="5"/>
                    </a:lnTo>
                    <a:lnTo>
                      <a:pt x="1116" y="3"/>
                    </a:lnTo>
                    <a:lnTo>
                      <a:pt x="1137" y="3"/>
                    </a:lnTo>
                    <a:lnTo>
                      <a:pt x="1156" y="3"/>
                    </a:lnTo>
                    <a:lnTo>
                      <a:pt x="1175" y="0"/>
                    </a:lnTo>
                    <a:lnTo>
                      <a:pt x="1196" y="0"/>
                    </a:lnTo>
                    <a:lnTo>
                      <a:pt x="1217" y="3"/>
                    </a:lnTo>
                    <a:lnTo>
                      <a:pt x="1236" y="3"/>
                    </a:lnTo>
                    <a:lnTo>
                      <a:pt x="1258" y="3"/>
                    </a:lnTo>
                    <a:lnTo>
                      <a:pt x="1277" y="3"/>
                    </a:lnTo>
                    <a:lnTo>
                      <a:pt x="1300" y="5"/>
                    </a:lnTo>
                    <a:lnTo>
                      <a:pt x="1319" y="5"/>
                    </a:lnTo>
                    <a:lnTo>
                      <a:pt x="1343" y="7"/>
                    </a:lnTo>
                    <a:lnTo>
                      <a:pt x="1362" y="12"/>
                    </a:lnTo>
                    <a:lnTo>
                      <a:pt x="1386" y="15"/>
                    </a:lnTo>
                    <a:lnTo>
                      <a:pt x="1409" y="17"/>
                    </a:lnTo>
                    <a:lnTo>
                      <a:pt x="1431" y="19"/>
                    </a:lnTo>
                    <a:lnTo>
                      <a:pt x="1454" y="24"/>
                    </a:lnTo>
                    <a:lnTo>
                      <a:pt x="1478" y="29"/>
                    </a:lnTo>
                    <a:lnTo>
                      <a:pt x="1499" y="31"/>
                    </a:lnTo>
                    <a:lnTo>
                      <a:pt x="1523" y="38"/>
                    </a:lnTo>
                    <a:lnTo>
                      <a:pt x="1547" y="43"/>
                    </a:lnTo>
                    <a:lnTo>
                      <a:pt x="1568" y="50"/>
                    </a:lnTo>
                    <a:lnTo>
                      <a:pt x="1592" y="57"/>
                    </a:lnTo>
                    <a:lnTo>
                      <a:pt x="1615" y="67"/>
                    </a:lnTo>
                    <a:lnTo>
                      <a:pt x="1639" y="76"/>
                    </a:lnTo>
                    <a:lnTo>
                      <a:pt x="1663" y="86"/>
                    </a:lnTo>
                    <a:lnTo>
                      <a:pt x="1686" y="95"/>
                    </a:lnTo>
                    <a:lnTo>
                      <a:pt x="1710" y="105"/>
                    </a:lnTo>
                    <a:lnTo>
                      <a:pt x="1731" y="117"/>
                    </a:lnTo>
                    <a:lnTo>
                      <a:pt x="1755" y="129"/>
                    </a:lnTo>
                    <a:lnTo>
                      <a:pt x="1779" y="140"/>
                    </a:lnTo>
                    <a:lnTo>
                      <a:pt x="1802" y="152"/>
                    </a:lnTo>
                    <a:lnTo>
                      <a:pt x="1826" y="167"/>
                    </a:lnTo>
                    <a:lnTo>
                      <a:pt x="1850" y="181"/>
                    </a:lnTo>
                    <a:lnTo>
                      <a:pt x="1871" y="193"/>
                    </a:lnTo>
                    <a:lnTo>
                      <a:pt x="1895" y="207"/>
                    </a:lnTo>
                    <a:lnTo>
                      <a:pt x="1918" y="221"/>
                    </a:lnTo>
                    <a:lnTo>
                      <a:pt x="1940" y="235"/>
                    </a:lnTo>
                    <a:lnTo>
                      <a:pt x="1963" y="250"/>
                    </a:lnTo>
                    <a:lnTo>
                      <a:pt x="1985" y="264"/>
                    </a:lnTo>
                    <a:lnTo>
                      <a:pt x="2008" y="281"/>
                    </a:lnTo>
                    <a:lnTo>
                      <a:pt x="2030" y="295"/>
                    </a:lnTo>
                    <a:lnTo>
                      <a:pt x="2051" y="311"/>
                    </a:lnTo>
                    <a:lnTo>
                      <a:pt x="2072" y="326"/>
                    </a:lnTo>
                    <a:lnTo>
                      <a:pt x="2094" y="342"/>
                    </a:lnTo>
                    <a:lnTo>
                      <a:pt x="2115" y="359"/>
                    </a:lnTo>
                    <a:lnTo>
                      <a:pt x="2134" y="376"/>
                    </a:lnTo>
                    <a:lnTo>
                      <a:pt x="2155" y="390"/>
                    </a:lnTo>
                    <a:lnTo>
                      <a:pt x="2174" y="406"/>
                    </a:lnTo>
                    <a:lnTo>
                      <a:pt x="2196" y="423"/>
                    </a:lnTo>
                    <a:lnTo>
                      <a:pt x="2212" y="440"/>
                    </a:lnTo>
                    <a:lnTo>
                      <a:pt x="2231" y="456"/>
                    </a:lnTo>
                    <a:lnTo>
                      <a:pt x="2250" y="473"/>
                    </a:lnTo>
                    <a:lnTo>
                      <a:pt x="2269" y="487"/>
                    </a:lnTo>
                    <a:lnTo>
                      <a:pt x="2283" y="504"/>
                    </a:lnTo>
                    <a:lnTo>
                      <a:pt x="2300" y="518"/>
                    </a:lnTo>
                    <a:lnTo>
                      <a:pt x="2319" y="535"/>
                    </a:lnTo>
                    <a:lnTo>
                      <a:pt x="2333" y="551"/>
                    </a:lnTo>
                    <a:lnTo>
                      <a:pt x="2349" y="566"/>
                    </a:lnTo>
                    <a:lnTo>
                      <a:pt x="2364" y="580"/>
                    </a:lnTo>
                    <a:lnTo>
                      <a:pt x="2378" y="594"/>
                    </a:lnTo>
                    <a:lnTo>
                      <a:pt x="2392" y="611"/>
                    </a:lnTo>
                    <a:lnTo>
                      <a:pt x="2404" y="623"/>
                    </a:lnTo>
                    <a:lnTo>
                      <a:pt x="2418" y="637"/>
                    </a:lnTo>
                    <a:lnTo>
                      <a:pt x="2430" y="651"/>
                    </a:lnTo>
                    <a:lnTo>
                      <a:pt x="2442" y="663"/>
                    </a:lnTo>
                    <a:lnTo>
                      <a:pt x="2449" y="675"/>
                    </a:lnTo>
                    <a:lnTo>
                      <a:pt x="2461" y="689"/>
                    </a:lnTo>
                    <a:lnTo>
                      <a:pt x="2470" y="699"/>
                    </a:lnTo>
                    <a:lnTo>
                      <a:pt x="2477" y="710"/>
                    </a:lnTo>
                    <a:lnTo>
                      <a:pt x="2484" y="722"/>
                    </a:lnTo>
                    <a:lnTo>
                      <a:pt x="2492" y="732"/>
                    </a:lnTo>
                    <a:lnTo>
                      <a:pt x="2499" y="741"/>
                    </a:lnTo>
                    <a:lnTo>
                      <a:pt x="2503" y="751"/>
                    </a:lnTo>
                    <a:lnTo>
                      <a:pt x="2508" y="758"/>
                    </a:lnTo>
                    <a:lnTo>
                      <a:pt x="2513" y="767"/>
                    </a:lnTo>
                    <a:lnTo>
                      <a:pt x="2515" y="775"/>
                    </a:lnTo>
                    <a:lnTo>
                      <a:pt x="2518" y="779"/>
                    </a:lnTo>
                    <a:lnTo>
                      <a:pt x="2518" y="786"/>
                    </a:lnTo>
                    <a:lnTo>
                      <a:pt x="2520" y="791"/>
                    </a:lnTo>
                    <a:lnTo>
                      <a:pt x="2518" y="796"/>
                    </a:lnTo>
                    <a:lnTo>
                      <a:pt x="2518" y="801"/>
                    </a:lnTo>
                    <a:lnTo>
                      <a:pt x="2513" y="805"/>
                    </a:lnTo>
                    <a:lnTo>
                      <a:pt x="2508" y="810"/>
                    </a:lnTo>
                    <a:lnTo>
                      <a:pt x="2503" y="815"/>
                    </a:lnTo>
                    <a:lnTo>
                      <a:pt x="2499" y="820"/>
                    </a:lnTo>
                    <a:lnTo>
                      <a:pt x="2492" y="822"/>
                    </a:lnTo>
                    <a:lnTo>
                      <a:pt x="2487" y="827"/>
                    </a:lnTo>
                    <a:lnTo>
                      <a:pt x="2482" y="829"/>
                    </a:lnTo>
                    <a:lnTo>
                      <a:pt x="2475" y="832"/>
                    </a:lnTo>
                    <a:lnTo>
                      <a:pt x="2470" y="832"/>
                    </a:lnTo>
                    <a:lnTo>
                      <a:pt x="2463" y="832"/>
                    </a:lnTo>
                    <a:lnTo>
                      <a:pt x="2456" y="832"/>
                    </a:lnTo>
                    <a:lnTo>
                      <a:pt x="2447" y="832"/>
                    </a:lnTo>
                    <a:lnTo>
                      <a:pt x="2439" y="829"/>
                    </a:lnTo>
                    <a:lnTo>
                      <a:pt x="2432" y="827"/>
                    </a:lnTo>
                    <a:lnTo>
                      <a:pt x="2423" y="822"/>
                    </a:lnTo>
                    <a:lnTo>
                      <a:pt x="2416" y="820"/>
                    </a:lnTo>
                    <a:lnTo>
                      <a:pt x="2409" y="817"/>
                    </a:lnTo>
                    <a:lnTo>
                      <a:pt x="2404" y="815"/>
                    </a:lnTo>
                    <a:lnTo>
                      <a:pt x="2399" y="813"/>
                    </a:lnTo>
                    <a:lnTo>
                      <a:pt x="2394" y="810"/>
                    </a:lnTo>
                    <a:lnTo>
                      <a:pt x="2390" y="808"/>
                    </a:lnTo>
                    <a:lnTo>
                      <a:pt x="2385" y="805"/>
                    </a:lnTo>
                    <a:lnTo>
                      <a:pt x="2380" y="801"/>
                    </a:lnTo>
                    <a:lnTo>
                      <a:pt x="2376" y="798"/>
                    </a:lnTo>
                    <a:lnTo>
                      <a:pt x="2368" y="794"/>
                    </a:lnTo>
                    <a:lnTo>
                      <a:pt x="2364" y="791"/>
                    </a:lnTo>
                    <a:lnTo>
                      <a:pt x="2359" y="786"/>
                    </a:lnTo>
                    <a:lnTo>
                      <a:pt x="2354" y="782"/>
                    </a:lnTo>
                    <a:lnTo>
                      <a:pt x="2349" y="777"/>
                    </a:lnTo>
                    <a:lnTo>
                      <a:pt x="2345" y="775"/>
                    </a:lnTo>
                    <a:lnTo>
                      <a:pt x="2338" y="770"/>
                    </a:lnTo>
                    <a:lnTo>
                      <a:pt x="2333" y="765"/>
                    </a:lnTo>
                    <a:lnTo>
                      <a:pt x="2326" y="760"/>
                    </a:lnTo>
                    <a:lnTo>
                      <a:pt x="2321" y="753"/>
                    </a:lnTo>
                    <a:lnTo>
                      <a:pt x="2316" y="748"/>
                    </a:lnTo>
                    <a:lnTo>
                      <a:pt x="2309" y="744"/>
                    </a:lnTo>
                    <a:lnTo>
                      <a:pt x="2304" y="737"/>
                    </a:lnTo>
                    <a:lnTo>
                      <a:pt x="2297" y="732"/>
                    </a:lnTo>
                    <a:lnTo>
                      <a:pt x="2290" y="725"/>
                    </a:lnTo>
                    <a:lnTo>
                      <a:pt x="2286" y="720"/>
                    </a:lnTo>
                    <a:lnTo>
                      <a:pt x="2278" y="713"/>
                    </a:lnTo>
                    <a:lnTo>
                      <a:pt x="2271" y="706"/>
                    </a:lnTo>
                    <a:lnTo>
                      <a:pt x="2267" y="699"/>
                    </a:lnTo>
                    <a:lnTo>
                      <a:pt x="2259" y="691"/>
                    </a:lnTo>
                    <a:lnTo>
                      <a:pt x="2252" y="684"/>
                    </a:lnTo>
                    <a:lnTo>
                      <a:pt x="2245" y="677"/>
                    </a:lnTo>
                    <a:lnTo>
                      <a:pt x="2238" y="670"/>
                    </a:lnTo>
                    <a:lnTo>
                      <a:pt x="2231" y="663"/>
                    </a:lnTo>
                    <a:lnTo>
                      <a:pt x="2224" y="653"/>
                    </a:lnTo>
                    <a:lnTo>
                      <a:pt x="2217" y="644"/>
                    </a:lnTo>
                    <a:lnTo>
                      <a:pt x="2210" y="637"/>
                    </a:lnTo>
                    <a:lnTo>
                      <a:pt x="2200" y="630"/>
                    </a:lnTo>
                    <a:lnTo>
                      <a:pt x="2193" y="620"/>
                    </a:lnTo>
                    <a:lnTo>
                      <a:pt x="2184" y="611"/>
                    </a:lnTo>
                    <a:lnTo>
                      <a:pt x="2174" y="601"/>
                    </a:lnTo>
                    <a:lnTo>
                      <a:pt x="2167" y="594"/>
                    </a:lnTo>
                    <a:lnTo>
                      <a:pt x="2155" y="585"/>
                    </a:lnTo>
                    <a:lnTo>
                      <a:pt x="2146" y="575"/>
                    </a:lnTo>
                    <a:lnTo>
                      <a:pt x="2136" y="568"/>
                    </a:lnTo>
                    <a:lnTo>
                      <a:pt x="2127" y="558"/>
                    </a:lnTo>
                    <a:lnTo>
                      <a:pt x="2115" y="551"/>
                    </a:lnTo>
                    <a:lnTo>
                      <a:pt x="2103" y="542"/>
                    </a:lnTo>
                    <a:lnTo>
                      <a:pt x="2094" y="532"/>
                    </a:lnTo>
                    <a:lnTo>
                      <a:pt x="2084" y="525"/>
                    </a:lnTo>
                    <a:lnTo>
                      <a:pt x="2072" y="516"/>
                    </a:lnTo>
                    <a:lnTo>
                      <a:pt x="2061" y="506"/>
                    </a:lnTo>
                    <a:lnTo>
                      <a:pt x="2049" y="497"/>
                    </a:lnTo>
                    <a:lnTo>
                      <a:pt x="2037" y="490"/>
                    </a:lnTo>
                    <a:lnTo>
                      <a:pt x="2027" y="480"/>
                    </a:lnTo>
                    <a:lnTo>
                      <a:pt x="2016" y="473"/>
                    </a:lnTo>
                    <a:lnTo>
                      <a:pt x="2004" y="461"/>
                    </a:lnTo>
                    <a:lnTo>
                      <a:pt x="1992" y="454"/>
                    </a:lnTo>
                    <a:lnTo>
                      <a:pt x="1978" y="447"/>
                    </a:lnTo>
                    <a:lnTo>
                      <a:pt x="1966" y="437"/>
                    </a:lnTo>
                    <a:lnTo>
                      <a:pt x="1954" y="430"/>
                    </a:lnTo>
                    <a:lnTo>
                      <a:pt x="1942" y="421"/>
                    </a:lnTo>
                    <a:lnTo>
                      <a:pt x="1930" y="414"/>
                    </a:lnTo>
                    <a:lnTo>
                      <a:pt x="1918" y="406"/>
                    </a:lnTo>
                    <a:lnTo>
                      <a:pt x="1907" y="399"/>
                    </a:lnTo>
                    <a:lnTo>
                      <a:pt x="1895" y="390"/>
                    </a:lnTo>
                    <a:lnTo>
                      <a:pt x="1881" y="383"/>
                    </a:lnTo>
                    <a:lnTo>
                      <a:pt x="1869" y="376"/>
                    </a:lnTo>
                    <a:lnTo>
                      <a:pt x="1857" y="366"/>
                    </a:lnTo>
                    <a:lnTo>
                      <a:pt x="1845" y="361"/>
                    </a:lnTo>
                    <a:lnTo>
                      <a:pt x="1831" y="352"/>
                    </a:lnTo>
                    <a:lnTo>
                      <a:pt x="1821" y="345"/>
                    </a:lnTo>
                    <a:lnTo>
                      <a:pt x="1809" y="338"/>
                    </a:lnTo>
                    <a:lnTo>
                      <a:pt x="1798" y="333"/>
                    </a:lnTo>
                    <a:lnTo>
                      <a:pt x="1786" y="326"/>
                    </a:lnTo>
                    <a:lnTo>
                      <a:pt x="1774" y="319"/>
                    </a:lnTo>
                    <a:lnTo>
                      <a:pt x="1762" y="314"/>
                    </a:lnTo>
                    <a:lnTo>
                      <a:pt x="1750" y="309"/>
                    </a:lnTo>
                    <a:lnTo>
                      <a:pt x="1741" y="304"/>
                    </a:lnTo>
                    <a:lnTo>
                      <a:pt x="1729" y="297"/>
                    </a:lnTo>
                    <a:lnTo>
                      <a:pt x="1717" y="292"/>
                    </a:lnTo>
                    <a:lnTo>
                      <a:pt x="1708" y="290"/>
                    </a:lnTo>
                    <a:lnTo>
                      <a:pt x="1698" y="283"/>
                    </a:lnTo>
                    <a:lnTo>
                      <a:pt x="1686" y="278"/>
                    </a:lnTo>
                    <a:lnTo>
                      <a:pt x="1677" y="276"/>
                    </a:lnTo>
                    <a:lnTo>
                      <a:pt x="1667" y="271"/>
                    </a:lnTo>
                    <a:lnTo>
                      <a:pt x="1658" y="269"/>
                    </a:lnTo>
                    <a:lnTo>
                      <a:pt x="1648" y="266"/>
                    </a:lnTo>
                    <a:lnTo>
                      <a:pt x="1639" y="264"/>
                    </a:lnTo>
                    <a:lnTo>
                      <a:pt x="1632" y="262"/>
                    </a:lnTo>
                    <a:lnTo>
                      <a:pt x="1620" y="257"/>
                    </a:lnTo>
                    <a:lnTo>
                      <a:pt x="1613" y="257"/>
                    </a:lnTo>
                    <a:lnTo>
                      <a:pt x="1606" y="254"/>
                    </a:lnTo>
                    <a:lnTo>
                      <a:pt x="1599" y="254"/>
                    </a:lnTo>
                    <a:lnTo>
                      <a:pt x="1592" y="252"/>
                    </a:lnTo>
                    <a:lnTo>
                      <a:pt x="1584" y="252"/>
                    </a:lnTo>
                    <a:lnTo>
                      <a:pt x="1577" y="252"/>
                    </a:lnTo>
                    <a:lnTo>
                      <a:pt x="1573" y="254"/>
                    </a:lnTo>
                    <a:lnTo>
                      <a:pt x="1566" y="254"/>
                    </a:lnTo>
                    <a:lnTo>
                      <a:pt x="1561" y="254"/>
                    </a:lnTo>
                    <a:lnTo>
                      <a:pt x="1556" y="254"/>
                    </a:lnTo>
                    <a:lnTo>
                      <a:pt x="1551" y="257"/>
                    </a:lnTo>
                    <a:lnTo>
                      <a:pt x="1547" y="257"/>
                    </a:lnTo>
                    <a:lnTo>
                      <a:pt x="1539" y="257"/>
                    </a:lnTo>
                    <a:lnTo>
                      <a:pt x="1537" y="259"/>
                    </a:lnTo>
                    <a:lnTo>
                      <a:pt x="1532" y="262"/>
                    </a:lnTo>
                    <a:lnTo>
                      <a:pt x="1525" y="264"/>
                    </a:lnTo>
                    <a:lnTo>
                      <a:pt x="1518" y="269"/>
                    </a:lnTo>
                    <a:lnTo>
                      <a:pt x="1511" y="273"/>
                    </a:lnTo>
                    <a:lnTo>
                      <a:pt x="1506" y="278"/>
                    </a:lnTo>
                    <a:lnTo>
                      <a:pt x="1499" y="283"/>
                    </a:lnTo>
                    <a:lnTo>
                      <a:pt x="1494" y="288"/>
                    </a:lnTo>
                    <a:lnTo>
                      <a:pt x="1490" y="295"/>
                    </a:lnTo>
                    <a:lnTo>
                      <a:pt x="1485" y="300"/>
                    </a:lnTo>
                    <a:lnTo>
                      <a:pt x="1480" y="307"/>
                    </a:lnTo>
                    <a:lnTo>
                      <a:pt x="1476" y="314"/>
                    </a:lnTo>
                    <a:lnTo>
                      <a:pt x="1471" y="321"/>
                    </a:lnTo>
                    <a:lnTo>
                      <a:pt x="1466" y="328"/>
                    </a:lnTo>
                    <a:lnTo>
                      <a:pt x="1459" y="335"/>
                    </a:lnTo>
                    <a:lnTo>
                      <a:pt x="1452" y="342"/>
                    </a:lnTo>
                    <a:lnTo>
                      <a:pt x="1445" y="349"/>
                    </a:lnTo>
                    <a:lnTo>
                      <a:pt x="1438" y="359"/>
                    </a:lnTo>
                    <a:lnTo>
                      <a:pt x="1431" y="361"/>
                    </a:lnTo>
                    <a:lnTo>
                      <a:pt x="1426" y="364"/>
                    </a:lnTo>
                    <a:lnTo>
                      <a:pt x="1421" y="366"/>
                    </a:lnTo>
                    <a:lnTo>
                      <a:pt x="1416" y="373"/>
                    </a:lnTo>
                    <a:lnTo>
                      <a:pt x="1412" y="376"/>
                    </a:lnTo>
                    <a:lnTo>
                      <a:pt x="1407" y="380"/>
                    </a:lnTo>
                    <a:lnTo>
                      <a:pt x="1400" y="383"/>
                    </a:lnTo>
                    <a:lnTo>
                      <a:pt x="1395" y="387"/>
                    </a:lnTo>
                    <a:lnTo>
                      <a:pt x="1388" y="390"/>
                    </a:lnTo>
                    <a:lnTo>
                      <a:pt x="1381" y="395"/>
                    </a:lnTo>
                    <a:lnTo>
                      <a:pt x="1374" y="397"/>
                    </a:lnTo>
                    <a:lnTo>
                      <a:pt x="1367" y="402"/>
                    </a:lnTo>
                    <a:lnTo>
                      <a:pt x="1357" y="404"/>
                    </a:lnTo>
                    <a:lnTo>
                      <a:pt x="1348" y="409"/>
                    </a:lnTo>
                    <a:lnTo>
                      <a:pt x="1341" y="411"/>
                    </a:lnTo>
                    <a:lnTo>
                      <a:pt x="1331" y="416"/>
                    </a:lnTo>
                    <a:lnTo>
                      <a:pt x="1319" y="418"/>
                    </a:lnTo>
                    <a:lnTo>
                      <a:pt x="1312" y="421"/>
                    </a:lnTo>
                    <a:lnTo>
                      <a:pt x="1300" y="425"/>
                    </a:lnTo>
                    <a:lnTo>
                      <a:pt x="1291" y="430"/>
                    </a:lnTo>
                    <a:lnTo>
                      <a:pt x="1277" y="433"/>
                    </a:lnTo>
                    <a:lnTo>
                      <a:pt x="1265" y="435"/>
                    </a:lnTo>
                    <a:lnTo>
                      <a:pt x="1253" y="437"/>
                    </a:lnTo>
                    <a:lnTo>
                      <a:pt x="1241" y="442"/>
                    </a:lnTo>
                    <a:lnTo>
                      <a:pt x="1227" y="444"/>
                    </a:lnTo>
                    <a:lnTo>
                      <a:pt x="1215" y="447"/>
                    </a:lnTo>
                    <a:lnTo>
                      <a:pt x="1201" y="449"/>
                    </a:lnTo>
                    <a:lnTo>
                      <a:pt x="1189" y="452"/>
                    </a:lnTo>
                    <a:lnTo>
                      <a:pt x="1177" y="456"/>
                    </a:lnTo>
                    <a:lnTo>
                      <a:pt x="1163" y="459"/>
                    </a:lnTo>
                    <a:lnTo>
                      <a:pt x="1151" y="461"/>
                    </a:lnTo>
                    <a:lnTo>
                      <a:pt x="1142" y="463"/>
                    </a:lnTo>
                    <a:lnTo>
                      <a:pt x="1130" y="463"/>
                    </a:lnTo>
                    <a:lnTo>
                      <a:pt x="1118" y="468"/>
                    </a:lnTo>
                    <a:lnTo>
                      <a:pt x="1108" y="468"/>
                    </a:lnTo>
                    <a:lnTo>
                      <a:pt x="1099" y="471"/>
                    </a:lnTo>
                    <a:lnTo>
                      <a:pt x="1087" y="473"/>
                    </a:lnTo>
                    <a:lnTo>
                      <a:pt x="1078" y="475"/>
                    </a:lnTo>
                    <a:lnTo>
                      <a:pt x="1068" y="475"/>
                    </a:lnTo>
                    <a:lnTo>
                      <a:pt x="1056" y="478"/>
                    </a:lnTo>
                    <a:lnTo>
                      <a:pt x="1049" y="480"/>
                    </a:lnTo>
                    <a:lnTo>
                      <a:pt x="1037" y="482"/>
                    </a:lnTo>
                    <a:lnTo>
                      <a:pt x="1028" y="482"/>
                    </a:lnTo>
                    <a:lnTo>
                      <a:pt x="1018" y="485"/>
                    </a:lnTo>
                    <a:lnTo>
                      <a:pt x="1011" y="485"/>
                    </a:lnTo>
                    <a:lnTo>
                      <a:pt x="1002" y="487"/>
                    </a:lnTo>
                    <a:lnTo>
                      <a:pt x="992" y="487"/>
                    </a:lnTo>
                    <a:lnTo>
                      <a:pt x="985" y="490"/>
                    </a:lnTo>
                    <a:lnTo>
                      <a:pt x="976" y="490"/>
                    </a:lnTo>
                    <a:lnTo>
                      <a:pt x="969" y="490"/>
                    </a:lnTo>
                    <a:lnTo>
                      <a:pt x="959" y="492"/>
                    </a:lnTo>
                    <a:lnTo>
                      <a:pt x="952" y="492"/>
                    </a:lnTo>
                    <a:lnTo>
                      <a:pt x="945" y="494"/>
                    </a:lnTo>
                    <a:lnTo>
                      <a:pt x="936" y="497"/>
                    </a:lnTo>
                    <a:lnTo>
                      <a:pt x="928" y="497"/>
                    </a:lnTo>
                    <a:lnTo>
                      <a:pt x="921" y="497"/>
                    </a:lnTo>
                    <a:lnTo>
                      <a:pt x="914" y="497"/>
                    </a:lnTo>
                    <a:lnTo>
                      <a:pt x="905" y="499"/>
                    </a:lnTo>
                    <a:lnTo>
                      <a:pt x="900" y="499"/>
                    </a:lnTo>
                    <a:lnTo>
                      <a:pt x="891" y="499"/>
                    </a:lnTo>
                    <a:lnTo>
                      <a:pt x="883" y="499"/>
                    </a:lnTo>
                    <a:lnTo>
                      <a:pt x="876" y="499"/>
                    </a:lnTo>
                    <a:lnTo>
                      <a:pt x="869" y="501"/>
                    </a:lnTo>
                    <a:lnTo>
                      <a:pt x="862" y="501"/>
                    </a:lnTo>
                    <a:lnTo>
                      <a:pt x="855" y="501"/>
                    </a:lnTo>
                    <a:lnTo>
                      <a:pt x="848" y="501"/>
                    </a:lnTo>
                    <a:lnTo>
                      <a:pt x="841" y="501"/>
                    </a:lnTo>
                    <a:lnTo>
                      <a:pt x="834" y="504"/>
                    </a:lnTo>
                    <a:lnTo>
                      <a:pt x="824" y="504"/>
                    </a:lnTo>
                    <a:lnTo>
                      <a:pt x="819" y="504"/>
                    </a:lnTo>
                    <a:lnTo>
                      <a:pt x="812" y="504"/>
                    </a:lnTo>
                    <a:lnTo>
                      <a:pt x="805" y="504"/>
                    </a:lnTo>
                    <a:lnTo>
                      <a:pt x="798" y="504"/>
                    </a:lnTo>
                    <a:lnTo>
                      <a:pt x="791" y="504"/>
                    </a:lnTo>
                    <a:lnTo>
                      <a:pt x="784" y="504"/>
                    </a:lnTo>
                    <a:lnTo>
                      <a:pt x="777" y="506"/>
                    </a:lnTo>
                    <a:lnTo>
                      <a:pt x="770" y="506"/>
                    </a:lnTo>
                    <a:lnTo>
                      <a:pt x="763" y="506"/>
                    </a:lnTo>
                    <a:lnTo>
                      <a:pt x="753" y="506"/>
                    </a:lnTo>
                    <a:lnTo>
                      <a:pt x="748" y="506"/>
                    </a:lnTo>
                    <a:lnTo>
                      <a:pt x="739" y="506"/>
                    </a:lnTo>
                    <a:lnTo>
                      <a:pt x="732" y="506"/>
                    </a:lnTo>
                    <a:lnTo>
                      <a:pt x="725" y="506"/>
                    </a:lnTo>
                    <a:lnTo>
                      <a:pt x="715" y="506"/>
                    </a:lnTo>
                    <a:lnTo>
                      <a:pt x="708" y="506"/>
                    </a:lnTo>
                    <a:lnTo>
                      <a:pt x="701" y="506"/>
                    </a:lnTo>
                    <a:lnTo>
                      <a:pt x="694" y="506"/>
                    </a:lnTo>
                    <a:lnTo>
                      <a:pt x="687" y="509"/>
                    </a:lnTo>
                    <a:lnTo>
                      <a:pt x="677" y="506"/>
                    </a:lnTo>
                    <a:lnTo>
                      <a:pt x="668" y="506"/>
                    </a:lnTo>
                    <a:lnTo>
                      <a:pt x="658" y="504"/>
                    </a:lnTo>
                    <a:lnTo>
                      <a:pt x="651" y="50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1" y="504"/>
                    </a:lnTo>
                    <a:lnTo>
                      <a:pt x="602" y="506"/>
                    </a:lnTo>
                    <a:lnTo>
                      <a:pt x="594" y="506"/>
                    </a:lnTo>
                    <a:lnTo>
                      <a:pt x="587" y="509"/>
                    </a:lnTo>
                    <a:lnTo>
                      <a:pt x="580" y="509"/>
                    </a:lnTo>
                    <a:lnTo>
                      <a:pt x="573" y="511"/>
                    </a:lnTo>
                    <a:lnTo>
                      <a:pt x="568" y="513"/>
                    </a:lnTo>
                    <a:lnTo>
                      <a:pt x="561" y="516"/>
                    </a:lnTo>
                    <a:lnTo>
                      <a:pt x="554" y="516"/>
                    </a:lnTo>
                    <a:lnTo>
                      <a:pt x="547" y="518"/>
                    </a:lnTo>
                    <a:lnTo>
                      <a:pt x="542" y="520"/>
                    </a:lnTo>
                    <a:lnTo>
                      <a:pt x="535" y="523"/>
                    </a:lnTo>
                    <a:lnTo>
                      <a:pt x="531" y="525"/>
                    </a:lnTo>
                    <a:lnTo>
                      <a:pt x="526" y="528"/>
                    </a:lnTo>
                    <a:lnTo>
                      <a:pt x="519" y="530"/>
                    </a:lnTo>
                    <a:lnTo>
                      <a:pt x="514" y="532"/>
                    </a:lnTo>
                    <a:lnTo>
                      <a:pt x="509" y="537"/>
                    </a:lnTo>
                    <a:lnTo>
                      <a:pt x="504" y="539"/>
                    </a:lnTo>
                    <a:lnTo>
                      <a:pt x="500" y="542"/>
                    </a:lnTo>
                    <a:lnTo>
                      <a:pt x="495" y="544"/>
                    </a:lnTo>
                    <a:lnTo>
                      <a:pt x="486" y="554"/>
                    </a:lnTo>
                    <a:lnTo>
                      <a:pt x="478" y="561"/>
                    </a:lnTo>
                    <a:lnTo>
                      <a:pt x="469" y="568"/>
                    </a:lnTo>
                    <a:lnTo>
                      <a:pt x="462" y="575"/>
                    </a:lnTo>
                    <a:lnTo>
                      <a:pt x="455" y="585"/>
                    </a:lnTo>
                    <a:lnTo>
                      <a:pt x="448" y="594"/>
                    </a:lnTo>
                    <a:lnTo>
                      <a:pt x="443" y="601"/>
                    </a:lnTo>
                    <a:lnTo>
                      <a:pt x="436" y="611"/>
                    </a:lnTo>
                    <a:lnTo>
                      <a:pt x="433" y="615"/>
                    </a:lnTo>
                    <a:lnTo>
                      <a:pt x="431" y="620"/>
                    </a:lnTo>
                    <a:lnTo>
                      <a:pt x="429" y="625"/>
                    </a:lnTo>
                    <a:lnTo>
                      <a:pt x="429" y="630"/>
                    </a:lnTo>
                    <a:lnTo>
                      <a:pt x="424" y="634"/>
                    </a:lnTo>
                    <a:lnTo>
                      <a:pt x="422" y="639"/>
                    </a:lnTo>
                    <a:lnTo>
                      <a:pt x="422" y="644"/>
                    </a:lnTo>
                    <a:lnTo>
                      <a:pt x="419" y="651"/>
                    </a:lnTo>
                    <a:lnTo>
                      <a:pt x="417" y="656"/>
                    </a:lnTo>
                    <a:lnTo>
                      <a:pt x="414" y="661"/>
                    </a:lnTo>
                    <a:lnTo>
                      <a:pt x="412" y="665"/>
                    </a:lnTo>
                    <a:lnTo>
                      <a:pt x="410" y="670"/>
                    </a:lnTo>
                    <a:lnTo>
                      <a:pt x="407" y="675"/>
                    </a:lnTo>
                    <a:lnTo>
                      <a:pt x="407" y="680"/>
                    </a:lnTo>
                    <a:lnTo>
                      <a:pt x="405" y="684"/>
                    </a:lnTo>
                    <a:lnTo>
                      <a:pt x="405" y="691"/>
                    </a:lnTo>
                    <a:lnTo>
                      <a:pt x="403" y="696"/>
                    </a:lnTo>
                    <a:lnTo>
                      <a:pt x="403" y="701"/>
                    </a:lnTo>
                    <a:lnTo>
                      <a:pt x="403" y="706"/>
                    </a:lnTo>
                    <a:lnTo>
                      <a:pt x="403" y="713"/>
                    </a:lnTo>
                    <a:lnTo>
                      <a:pt x="398" y="718"/>
                    </a:lnTo>
                    <a:lnTo>
                      <a:pt x="398" y="722"/>
                    </a:lnTo>
                    <a:lnTo>
                      <a:pt x="396" y="727"/>
                    </a:lnTo>
                    <a:lnTo>
                      <a:pt x="396" y="737"/>
                    </a:lnTo>
                    <a:lnTo>
                      <a:pt x="393" y="741"/>
                    </a:lnTo>
                    <a:lnTo>
                      <a:pt x="393" y="751"/>
                    </a:lnTo>
                    <a:lnTo>
                      <a:pt x="393" y="760"/>
                    </a:lnTo>
                    <a:lnTo>
                      <a:pt x="393" y="767"/>
                    </a:lnTo>
                    <a:lnTo>
                      <a:pt x="391" y="777"/>
                    </a:lnTo>
                    <a:lnTo>
                      <a:pt x="391" y="786"/>
                    </a:lnTo>
                    <a:lnTo>
                      <a:pt x="391" y="796"/>
                    </a:lnTo>
                    <a:lnTo>
                      <a:pt x="391" y="805"/>
                    </a:lnTo>
                    <a:lnTo>
                      <a:pt x="388" y="817"/>
                    </a:lnTo>
                    <a:lnTo>
                      <a:pt x="388" y="829"/>
                    </a:lnTo>
                    <a:lnTo>
                      <a:pt x="388" y="839"/>
                    </a:lnTo>
                    <a:lnTo>
                      <a:pt x="388" y="851"/>
                    </a:lnTo>
                    <a:lnTo>
                      <a:pt x="388" y="860"/>
                    </a:lnTo>
                    <a:lnTo>
                      <a:pt x="388" y="874"/>
                    </a:lnTo>
                    <a:lnTo>
                      <a:pt x="388" y="886"/>
                    </a:lnTo>
                    <a:lnTo>
                      <a:pt x="388" y="898"/>
                    </a:lnTo>
                    <a:lnTo>
                      <a:pt x="388" y="910"/>
                    </a:lnTo>
                    <a:lnTo>
                      <a:pt x="388" y="924"/>
                    </a:lnTo>
                    <a:lnTo>
                      <a:pt x="388" y="936"/>
                    </a:lnTo>
                    <a:lnTo>
                      <a:pt x="388" y="950"/>
                    </a:lnTo>
                    <a:lnTo>
                      <a:pt x="388" y="962"/>
                    </a:lnTo>
                    <a:lnTo>
                      <a:pt x="388" y="976"/>
                    </a:lnTo>
                    <a:lnTo>
                      <a:pt x="388" y="991"/>
                    </a:lnTo>
                    <a:lnTo>
                      <a:pt x="388" y="1003"/>
                    </a:lnTo>
                    <a:lnTo>
                      <a:pt x="388" y="1017"/>
                    </a:lnTo>
                    <a:lnTo>
                      <a:pt x="388" y="1031"/>
                    </a:lnTo>
                    <a:lnTo>
                      <a:pt x="388" y="1045"/>
                    </a:lnTo>
                    <a:lnTo>
                      <a:pt x="388" y="1060"/>
                    </a:lnTo>
                    <a:lnTo>
                      <a:pt x="386" y="1071"/>
                    </a:lnTo>
                    <a:lnTo>
                      <a:pt x="386" y="1088"/>
                    </a:lnTo>
                    <a:lnTo>
                      <a:pt x="386" y="1100"/>
                    </a:lnTo>
                    <a:lnTo>
                      <a:pt x="386" y="1114"/>
                    </a:lnTo>
                    <a:lnTo>
                      <a:pt x="386" y="1128"/>
                    </a:lnTo>
                    <a:lnTo>
                      <a:pt x="386" y="1143"/>
                    </a:lnTo>
                    <a:lnTo>
                      <a:pt x="386" y="1155"/>
                    </a:lnTo>
                    <a:lnTo>
                      <a:pt x="386" y="1169"/>
                    </a:lnTo>
                    <a:lnTo>
                      <a:pt x="386" y="1183"/>
                    </a:lnTo>
                    <a:lnTo>
                      <a:pt x="386" y="1195"/>
                    </a:lnTo>
                    <a:lnTo>
                      <a:pt x="386" y="1209"/>
                    </a:lnTo>
                    <a:lnTo>
                      <a:pt x="386" y="1221"/>
                    </a:lnTo>
                    <a:lnTo>
                      <a:pt x="386" y="1235"/>
                    </a:lnTo>
                    <a:lnTo>
                      <a:pt x="386" y="1247"/>
                    </a:lnTo>
                    <a:lnTo>
                      <a:pt x="386" y="1259"/>
                    </a:lnTo>
                    <a:lnTo>
                      <a:pt x="386" y="1273"/>
                    </a:lnTo>
                    <a:lnTo>
                      <a:pt x="384" y="1285"/>
                    </a:lnTo>
                    <a:lnTo>
                      <a:pt x="384" y="1297"/>
                    </a:lnTo>
                    <a:lnTo>
                      <a:pt x="384" y="1307"/>
                    </a:lnTo>
                    <a:lnTo>
                      <a:pt x="384" y="1318"/>
                    </a:lnTo>
                    <a:lnTo>
                      <a:pt x="381" y="1328"/>
                    </a:lnTo>
                    <a:lnTo>
                      <a:pt x="381" y="1340"/>
                    </a:lnTo>
                    <a:lnTo>
                      <a:pt x="381" y="1349"/>
                    </a:lnTo>
                    <a:lnTo>
                      <a:pt x="381" y="1361"/>
                    </a:lnTo>
                    <a:lnTo>
                      <a:pt x="379" y="1371"/>
                    </a:lnTo>
                    <a:lnTo>
                      <a:pt x="379" y="1380"/>
                    </a:lnTo>
                    <a:lnTo>
                      <a:pt x="379" y="1387"/>
                    </a:lnTo>
                    <a:lnTo>
                      <a:pt x="379" y="1397"/>
                    </a:lnTo>
                    <a:lnTo>
                      <a:pt x="377" y="1402"/>
                    </a:lnTo>
                    <a:lnTo>
                      <a:pt x="377" y="1411"/>
                    </a:lnTo>
                    <a:lnTo>
                      <a:pt x="374" y="1418"/>
                    </a:lnTo>
                    <a:lnTo>
                      <a:pt x="374" y="1425"/>
                    </a:lnTo>
                    <a:lnTo>
                      <a:pt x="374" y="1430"/>
                    </a:lnTo>
                    <a:lnTo>
                      <a:pt x="369" y="1437"/>
                    </a:lnTo>
                    <a:lnTo>
                      <a:pt x="369" y="1442"/>
                    </a:lnTo>
                    <a:lnTo>
                      <a:pt x="367" y="1449"/>
                    </a:lnTo>
                    <a:lnTo>
                      <a:pt x="365" y="1456"/>
                    </a:lnTo>
                    <a:lnTo>
                      <a:pt x="365" y="1463"/>
                    </a:lnTo>
                    <a:lnTo>
                      <a:pt x="362" y="1468"/>
                    </a:lnTo>
                    <a:lnTo>
                      <a:pt x="360" y="1475"/>
                    </a:lnTo>
                    <a:lnTo>
                      <a:pt x="358" y="1480"/>
                    </a:lnTo>
                    <a:lnTo>
                      <a:pt x="355" y="1487"/>
                    </a:lnTo>
                    <a:lnTo>
                      <a:pt x="353" y="1494"/>
                    </a:lnTo>
                    <a:lnTo>
                      <a:pt x="351" y="1499"/>
                    </a:lnTo>
                    <a:lnTo>
                      <a:pt x="348" y="1506"/>
                    </a:lnTo>
                    <a:lnTo>
                      <a:pt x="346" y="1511"/>
                    </a:lnTo>
                    <a:lnTo>
                      <a:pt x="341" y="1518"/>
                    </a:lnTo>
                    <a:lnTo>
                      <a:pt x="339" y="1525"/>
                    </a:lnTo>
                    <a:lnTo>
                      <a:pt x="336" y="1530"/>
                    </a:lnTo>
                    <a:lnTo>
                      <a:pt x="334" y="1537"/>
                    </a:lnTo>
                    <a:lnTo>
                      <a:pt x="327" y="1542"/>
                    </a:lnTo>
                    <a:lnTo>
                      <a:pt x="324" y="1549"/>
                    </a:lnTo>
                    <a:lnTo>
                      <a:pt x="322" y="1554"/>
                    </a:lnTo>
                    <a:lnTo>
                      <a:pt x="317" y="1561"/>
                    </a:lnTo>
                    <a:lnTo>
                      <a:pt x="313" y="1565"/>
                    </a:lnTo>
                    <a:lnTo>
                      <a:pt x="310" y="1573"/>
                    </a:lnTo>
                    <a:lnTo>
                      <a:pt x="306" y="1577"/>
                    </a:lnTo>
                    <a:lnTo>
                      <a:pt x="301" y="1582"/>
                    </a:lnTo>
                    <a:lnTo>
                      <a:pt x="296" y="1589"/>
                    </a:lnTo>
                    <a:lnTo>
                      <a:pt x="294" y="1594"/>
                    </a:lnTo>
                    <a:lnTo>
                      <a:pt x="287" y="1601"/>
                    </a:lnTo>
                    <a:lnTo>
                      <a:pt x="282" y="1606"/>
                    </a:lnTo>
                    <a:lnTo>
                      <a:pt x="277" y="1611"/>
                    </a:lnTo>
                    <a:lnTo>
                      <a:pt x="272" y="1618"/>
                    </a:lnTo>
                    <a:lnTo>
                      <a:pt x="268" y="1620"/>
                    </a:lnTo>
                    <a:lnTo>
                      <a:pt x="261" y="1625"/>
                    </a:lnTo>
                    <a:lnTo>
                      <a:pt x="253" y="1630"/>
                    </a:lnTo>
                    <a:lnTo>
                      <a:pt x="249" y="1634"/>
                    </a:lnTo>
                    <a:lnTo>
                      <a:pt x="242" y="1639"/>
                    </a:lnTo>
                    <a:lnTo>
                      <a:pt x="237" y="1644"/>
                    </a:lnTo>
                    <a:lnTo>
                      <a:pt x="230" y="1649"/>
                    </a:lnTo>
                    <a:lnTo>
                      <a:pt x="225" y="1653"/>
                    </a:lnTo>
                    <a:lnTo>
                      <a:pt x="216" y="1658"/>
                    </a:lnTo>
                    <a:lnTo>
                      <a:pt x="211" y="1663"/>
                    </a:lnTo>
                    <a:lnTo>
                      <a:pt x="204" y="1665"/>
                    </a:lnTo>
                    <a:lnTo>
                      <a:pt x="197" y="1670"/>
                    </a:lnTo>
                    <a:lnTo>
                      <a:pt x="189" y="1672"/>
                    </a:lnTo>
                    <a:lnTo>
                      <a:pt x="182" y="1677"/>
                    </a:lnTo>
                    <a:lnTo>
                      <a:pt x="173" y="1679"/>
                    </a:lnTo>
                    <a:lnTo>
                      <a:pt x="166" y="1684"/>
                    </a:lnTo>
                    <a:lnTo>
                      <a:pt x="156" y="1687"/>
                    </a:lnTo>
                    <a:lnTo>
                      <a:pt x="147" y="1689"/>
                    </a:lnTo>
                    <a:lnTo>
                      <a:pt x="140" y="1691"/>
                    </a:lnTo>
                    <a:lnTo>
                      <a:pt x="130" y="1694"/>
                    </a:lnTo>
                    <a:lnTo>
                      <a:pt x="121" y="1698"/>
                    </a:lnTo>
                    <a:lnTo>
                      <a:pt x="114" y="1701"/>
                    </a:lnTo>
                    <a:lnTo>
                      <a:pt x="104" y="1703"/>
                    </a:lnTo>
                    <a:lnTo>
                      <a:pt x="95" y="1706"/>
                    </a:lnTo>
                    <a:lnTo>
                      <a:pt x="85" y="1706"/>
                    </a:lnTo>
                    <a:lnTo>
                      <a:pt x="76" y="1708"/>
                    </a:lnTo>
                    <a:lnTo>
                      <a:pt x="64" y="1708"/>
                    </a:lnTo>
                    <a:lnTo>
                      <a:pt x="54" y="1710"/>
                    </a:lnTo>
                    <a:lnTo>
                      <a:pt x="45" y="1713"/>
                    </a:lnTo>
                    <a:lnTo>
                      <a:pt x="33" y="1713"/>
                    </a:lnTo>
                    <a:lnTo>
                      <a:pt x="24" y="1713"/>
                    </a:lnTo>
                    <a:lnTo>
                      <a:pt x="12" y="1715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91" name="Freeform 53"/>
              <p:cNvSpPr>
                <a:spLocks noChangeAspect="1"/>
              </p:cNvSpPr>
              <p:nvPr/>
            </p:nvSpPr>
            <p:spPr bwMode="auto">
              <a:xfrm>
                <a:off x="2793" y="9103"/>
                <a:ext cx="1160" cy="1059"/>
              </a:xfrm>
              <a:custGeom>
                <a:avLst/>
                <a:gdLst>
                  <a:gd name="T0" fmla="*/ 14 w 1160"/>
                  <a:gd name="T1" fmla="*/ 955 h 1059"/>
                  <a:gd name="T2" fmla="*/ 61 w 1160"/>
                  <a:gd name="T3" fmla="*/ 810 h 1059"/>
                  <a:gd name="T4" fmla="*/ 137 w 1160"/>
                  <a:gd name="T5" fmla="*/ 617 h 1059"/>
                  <a:gd name="T6" fmla="*/ 246 w 1160"/>
                  <a:gd name="T7" fmla="*/ 413 h 1059"/>
                  <a:gd name="T8" fmla="*/ 391 w 1160"/>
                  <a:gd name="T9" fmla="*/ 226 h 1059"/>
                  <a:gd name="T10" fmla="*/ 566 w 1160"/>
                  <a:gd name="T11" fmla="*/ 93 h 1059"/>
                  <a:gd name="T12" fmla="*/ 736 w 1160"/>
                  <a:gd name="T13" fmla="*/ 24 h 1059"/>
                  <a:gd name="T14" fmla="*/ 888 w 1160"/>
                  <a:gd name="T15" fmla="*/ 0 h 1059"/>
                  <a:gd name="T16" fmla="*/ 1009 w 1160"/>
                  <a:gd name="T17" fmla="*/ 14 h 1059"/>
                  <a:gd name="T18" fmla="*/ 1099 w 1160"/>
                  <a:gd name="T19" fmla="*/ 50 h 1059"/>
                  <a:gd name="T20" fmla="*/ 1156 w 1160"/>
                  <a:gd name="T21" fmla="*/ 100 h 1059"/>
                  <a:gd name="T22" fmla="*/ 1149 w 1160"/>
                  <a:gd name="T23" fmla="*/ 171 h 1059"/>
                  <a:gd name="T24" fmla="*/ 1118 w 1160"/>
                  <a:gd name="T25" fmla="*/ 228 h 1059"/>
                  <a:gd name="T26" fmla="*/ 1073 w 1160"/>
                  <a:gd name="T27" fmla="*/ 292 h 1059"/>
                  <a:gd name="T28" fmla="*/ 1009 w 1160"/>
                  <a:gd name="T29" fmla="*/ 368 h 1059"/>
                  <a:gd name="T30" fmla="*/ 924 w 1160"/>
                  <a:gd name="T31" fmla="*/ 454 h 1059"/>
                  <a:gd name="T32" fmla="*/ 874 w 1160"/>
                  <a:gd name="T33" fmla="*/ 408 h 1059"/>
                  <a:gd name="T34" fmla="*/ 874 w 1160"/>
                  <a:gd name="T35" fmla="*/ 373 h 1059"/>
                  <a:gd name="T36" fmla="*/ 807 w 1160"/>
                  <a:gd name="T37" fmla="*/ 344 h 1059"/>
                  <a:gd name="T38" fmla="*/ 741 w 1160"/>
                  <a:gd name="T39" fmla="*/ 363 h 1059"/>
                  <a:gd name="T40" fmla="*/ 672 w 1160"/>
                  <a:gd name="T41" fmla="*/ 385 h 1059"/>
                  <a:gd name="T42" fmla="*/ 613 w 1160"/>
                  <a:gd name="T43" fmla="*/ 401 h 1059"/>
                  <a:gd name="T44" fmla="*/ 564 w 1160"/>
                  <a:gd name="T45" fmla="*/ 408 h 1059"/>
                  <a:gd name="T46" fmla="*/ 606 w 1160"/>
                  <a:gd name="T47" fmla="*/ 342 h 1059"/>
                  <a:gd name="T48" fmla="*/ 644 w 1160"/>
                  <a:gd name="T49" fmla="*/ 280 h 1059"/>
                  <a:gd name="T50" fmla="*/ 684 w 1160"/>
                  <a:gd name="T51" fmla="*/ 216 h 1059"/>
                  <a:gd name="T52" fmla="*/ 722 w 1160"/>
                  <a:gd name="T53" fmla="*/ 154 h 1059"/>
                  <a:gd name="T54" fmla="*/ 663 w 1160"/>
                  <a:gd name="T55" fmla="*/ 159 h 1059"/>
                  <a:gd name="T56" fmla="*/ 623 w 1160"/>
                  <a:gd name="T57" fmla="*/ 221 h 1059"/>
                  <a:gd name="T58" fmla="*/ 580 w 1160"/>
                  <a:gd name="T59" fmla="*/ 294 h 1059"/>
                  <a:gd name="T60" fmla="*/ 537 w 1160"/>
                  <a:gd name="T61" fmla="*/ 366 h 1059"/>
                  <a:gd name="T62" fmla="*/ 500 w 1160"/>
                  <a:gd name="T63" fmla="*/ 435 h 1059"/>
                  <a:gd name="T64" fmla="*/ 436 w 1160"/>
                  <a:gd name="T65" fmla="*/ 501 h 1059"/>
                  <a:gd name="T66" fmla="*/ 346 w 1160"/>
                  <a:gd name="T67" fmla="*/ 601 h 1059"/>
                  <a:gd name="T68" fmla="*/ 263 w 1160"/>
                  <a:gd name="T69" fmla="*/ 708 h 1059"/>
                  <a:gd name="T70" fmla="*/ 187 w 1160"/>
                  <a:gd name="T71" fmla="*/ 805 h 1059"/>
                  <a:gd name="T72" fmla="*/ 135 w 1160"/>
                  <a:gd name="T73" fmla="*/ 879 h 1059"/>
                  <a:gd name="T74" fmla="*/ 140 w 1160"/>
                  <a:gd name="T75" fmla="*/ 924 h 1059"/>
                  <a:gd name="T76" fmla="*/ 213 w 1160"/>
                  <a:gd name="T77" fmla="*/ 841 h 1059"/>
                  <a:gd name="T78" fmla="*/ 308 w 1160"/>
                  <a:gd name="T79" fmla="*/ 729 h 1059"/>
                  <a:gd name="T80" fmla="*/ 402 w 1160"/>
                  <a:gd name="T81" fmla="*/ 627 h 1059"/>
                  <a:gd name="T82" fmla="*/ 483 w 1160"/>
                  <a:gd name="T83" fmla="*/ 544 h 1059"/>
                  <a:gd name="T84" fmla="*/ 545 w 1160"/>
                  <a:gd name="T85" fmla="*/ 487 h 1059"/>
                  <a:gd name="T86" fmla="*/ 594 w 1160"/>
                  <a:gd name="T87" fmla="*/ 456 h 1059"/>
                  <a:gd name="T88" fmla="*/ 658 w 1160"/>
                  <a:gd name="T89" fmla="*/ 437 h 1059"/>
                  <a:gd name="T90" fmla="*/ 715 w 1160"/>
                  <a:gd name="T91" fmla="*/ 420 h 1059"/>
                  <a:gd name="T92" fmla="*/ 772 w 1160"/>
                  <a:gd name="T93" fmla="*/ 404 h 1059"/>
                  <a:gd name="T94" fmla="*/ 834 w 1160"/>
                  <a:gd name="T95" fmla="*/ 385 h 1059"/>
                  <a:gd name="T96" fmla="*/ 883 w 1160"/>
                  <a:gd name="T97" fmla="*/ 437 h 1059"/>
                  <a:gd name="T98" fmla="*/ 881 w 1160"/>
                  <a:gd name="T99" fmla="*/ 487 h 1059"/>
                  <a:gd name="T100" fmla="*/ 822 w 1160"/>
                  <a:gd name="T101" fmla="*/ 537 h 1059"/>
                  <a:gd name="T102" fmla="*/ 758 w 1160"/>
                  <a:gd name="T103" fmla="*/ 584 h 1059"/>
                  <a:gd name="T104" fmla="*/ 684 w 1160"/>
                  <a:gd name="T105" fmla="*/ 636 h 1059"/>
                  <a:gd name="T106" fmla="*/ 609 w 1160"/>
                  <a:gd name="T107" fmla="*/ 686 h 1059"/>
                  <a:gd name="T108" fmla="*/ 523 w 1160"/>
                  <a:gd name="T109" fmla="*/ 741 h 1059"/>
                  <a:gd name="T110" fmla="*/ 459 w 1160"/>
                  <a:gd name="T111" fmla="*/ 777 h 1059"/>
                  <a:gd name="T112" fmla="*/ 388 w 1160"/>
                  <a:gd name="T113" fmla="*/ 829 h 1059"/>
                  <a:gd name="T114" fmla="*/ 294 w 1160"/>
                  <a:gd name="T115" fmla="*/ 898 h 1059"/>
                  <a:gd name="T116" fmla="*/ 196 w 1160"/>
                  <a:gd name="T117" fmla="*/ 967 h 1059"/>
                  <a:gd name="T118" fmla="*/ 118 w 1160"/>
                  <a:gd name="T119" fmla="*/ 1024 h 1059"/>
                  <a:gd name="T120" fmla="*/ 52 w 1160"/>
                  <a:gd name="T121" fmla="*/ 1059 h 1059"/>
                  <a:gd name="T122" fmla="*/ 0 w 1160"/>
                  <a:gd name="T123" fmla="*/ 1019 h 10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0"/>
                  <a:gd name="T187" fmla="*/ 0 h 1059"/>
                  <a:gd name="T188" fmla="*/ 1160 w 1160"/>
                  <a:gd name="T189" fmla="*/ 1059 h 10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0" h="1059">
                    <a:moveTo>
                      <a:pt x="0" y="1019"/>
                    </a:moveTo>
                    <a:lnTo>
                      <a:pt x="0" y="1016"/>
                    </a:lnTo>
                    <a:lnTo>
                      <a:pt x="0" y="1009"/>
                    </a:lnTo>
                    <a:lnTo>
                      <a:pt x="0" y="1005"/>
                    </a:lnTo>
                    <a:lnTo>
                      <a:pt x="2" y="1002"/>
                    </a:lnTo>
                    <a:lnTo>
                      <a:pt x="2" y="995"/>
                    </a:lnTo>
                    <a:lnTo>
                      <a:pt x="5" y="990"/>
                    </a:lnTo>
                    <a:lnTo>
                      <a:pt x="7" y="981"/>
                    </a:lnTo>
                    <a:lnTo>
                      <a:pt x="9" y="971"/>
                    </a:lnTo>
                    <a:lnTo>
                      <a:pt x="12" y="964"/>
                    </a:lnTo>
                    <a:lnTo>
                      <a:pt x="14" y="955"/>
                    </a:lnTo>
                    <a:lnTo>
                      <a:pt x="16" y="943"/>
                    </a:lnTo>
                    <a:lnTo>
                      <a:pt x="21" y="933"/>
                    </a:lnTo>
                    <a:lnTo>
                      <a:pt x="24" y="921"/>
                    </a:lnTo>
                    <a:lnTo>
                      <a:pt x="28" y="910"/>
                    </a:lnTo>
                    <a:lnTo>
                      <a:pt x="31" y="898"/>
                    </a:lnTo>
                    <a:lnTo>
                      <a:pt x="35" y="883"/>
                    </a:lnTo>
                    <a:lnTo>
                      <a:pt x="40" y="869"/>
                    </a:lnTo>
                    <a:lnTo>
                      <a:pt x="45" y="857"/>
                    </a:lnTo>
                    <a:lnTo>
                      <a:pt x="50" y="841"/>
                    </a:lnTo>
                    <a:lnTo>
                      <a:pt x="54" y="826"/>
                    </a:lnTo>
                    <a:lnTo>
                      <a:pt x="61" y="810"/>
                    </a:lnTo>
                    <a:lnTo>
                      <a:pt x="69" y="796"/>
                    </a:lnTo>
                    <a:lnTo>
                      <a:pt x="71" y="777"/>
                    </a:lnTo>
                    <a:lnTo>
                      <a:pt x="78" y="760"/>
                    </a:lnTo>
                    <a:lnTo>
                      <a:pt x="85" y="743"/>
                    </a:lnTo>
                    <a:lnTo>
                      <a:pt x="92" y="727"/>
                    </a:lnTo>
                    <a:lnTo>
                      <a:pt x="99" y="708"/>
                    </a:lnTo>
                    <a:lnTo>
                      <a:pt x="106" y="691"/>
                    </a:lnTo>
                    <a:lnTo>
                      <a:pt x="114" y="674"/>
                    </a:lnTo>
                    <a:lnTo>
                      <a:pt x="123" y="655"/>
                    </a:lnTo>
                    <a:lnTo>
                      <a:pt x="130" y="636"/>
                    </a:lnTo>
                    <a:lnTo>
                      <a:pt x="137" y="617"/>
                    </a:lnTo>
                    <a:lnTo>
                      <a:pt x="147" y="598"/>
                    </a:lnTo>
                    <a:lnTo>
                      <a:pt x="156" y="582"/>
                    </a:lnTo>
                    <a:lnTo>
                      <a:pt x="163" y="563"/>
                    </a:lnTo>
                    <a:lnTo>
                      <a:pt x="173" y="544"/>
                    </a:lnTo>
                    <a:lnTo>
                      <a:pt x="182" y="525"/>
                    </a:lnTo>
                    <a:lnTo>
                      <a:pt x="194" y="506"/>
                    </a:lnTo>
                    <a:lnTo>
                      <a:pt x="204" y="487"/>
                    </a:lnTo>
                    <a:lnTo>
                      <a:pt x="213" y="468"/>
                    </a:lnTo>
                    <a:lnTo>
                      <a:pt x="225" y="449"/>
                    </a:lnTo>
                    <a:lnTo>
                      <a:pt x="237" y="430"/>
                    </a:lnTo>
                    <a:lnTo>
                      <a:pt x="246" y="413"/>
                    </a:lnTo>
                    <a:lnTo>
                      <a:pt x="260" y="394"/>
                    </a:lnTo>
                    <a:lnTo>
                      <a:pt x="270" y="375"/>
                    </a:lnTo>
                    <a:lnTo>
                      <a:pt x="284" y="359"/>
                    </a:lnTo>
                    <a:lnTo>
                      <a:pt x="296" y="342"/>
                    </a:lnTo>
                    <a:lnTo>
                      <a:pt x="308" y="323"/>
                    </a:lnTo>
                    <a:lnTo>
                      <a:pt x="322" y="304"/>
                    </a:lnTo>
                    <a:lnTo>
                      <a:pt x="334" y="290"/>
                    </a:lnTo>
                    <a:lnTo>
                      <a:pt x="348" y="273"/>
                    </a:lnTo>
                    <a:lnTo>
                      <a:pt x="362" y="256"/>
                    </a:lnTo>
                    <a:lnTo>
                      <a:pt x="376" y="242"/>
                    </a:lnTo>
                    <a:lnTo>
                      <a:pt x="391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6" y="183"/>
                    </a:lnTo>
                    <a:lnTo>
                      <a:pt x="450" y="171"/>
                    </a:lnTo>
                    <a:lnTo>
                      <a:pt x="466" y="159"/>
                    </a:lnTo>
                    <a:lnTo>
                      <a:pt x="483" y="147"/>
                    </a:lnTo>
                    <a:lnTo>
                      <a:pt x="500" y="135"/>
                    </a:lnTo>
                    <a:lnTo>
                      <a:pt x="516" y="123"/>
                    </a:lnTo>
                    <a:lnTo>
                      <a:pt x="533" y="112"/>
                    </a:lnTo>
                    <a:lnTo>
                      <a:pt x="549" y="104"/>
                    </a:lnTo>
                    <a:lnTo>
                      <a:pt x="566" y="93"/>
                    </a:lnTo>
                    <a:lnTo>
                      <a:pt x="582" y="85"/>
                    </a:lnTo>
                    <a:lnTo>
                      <a:pt x="597" y="76"/>
                    </a:lnTo>
                    <a:lnTo>
                      <a:pt x="613" y="69"/>
                    </a:lnTo>
                    <a:lnTo>
                      <a:pt x="630" y="59"/>
                    </a:lnTo>
                    <a:lnTo>
                      <a:pt x="646" y="55"/>
                    </a:lnTo>
                    <a:lnTo>
                      <a:pt x="663" y="47"/>
                    </a:lnTo>
                    <a:lnTo>
                      <a:pt x="677" y="43"/>
                    </a:lnTo>
                    <a:lnTo>
                      <a:pt x="694" y="36"/>
                    </a:lnTo>
                    <a:lnTo>
                      <a:pt x="708" y="31"/>
                    </a:lnTo>
                    <a:lnTo>
                      <a:pt x="722" y="26"/>
                    </a:lnTo>
                    <a:lnTo>
                      <a:pt x="736" y="24"/>
                    </a:lnTo>
                    <a:lnTo>
                      <a:pt x="751" y="19"/>
                    </a:lnTo>
                    <a:lnTo>
                      <a:pt x="767" y="17"/>
                    </a:lnTo>
                    <a:lnTo>
                      <a:pt x="781" y="12"/>
                    </a:lnTo>
                    <a:lnTo>
                      <a:pt x="793" y="9"/>
                    </a:lnTo>
                    <a:lnTo>
                      <a:pt x="807" y="7"/>
                    </a:lnTo>
                    <a:lnTo>
                      <a:pt x="822" y="7"/>
                    </a:lnTo>
                    <a:lnTo>
                      <a:pt x="834" y="2"/>
                    </a:lnTo>
                    <a:lnTo>
                      <a:pt x="848" y="2"/>
                    </a:lnTo>
                    <a:lnTo>
                      <a:pt x="862" y="2"/>
                    </a:lnTo>
                    <a:lnTo>
                      <a:pt x="876" y="2"/>
                    </a:lnTo>
                    <a:lnTo>
                      <a:pt x="888" y="0"/>
                    </a:lnTo>
                    <a:lnTo>
                      <a:pt x="900" y="0"/>
                    </a:lnTo>
                    <a:lnTo>
                      <a:pt x="912" y="2"/>
                    </a:lnTo>
                    <a:lnTo>
                      <a:pt x="924" y="2"/>
                    </a:lnTo>
                    <a:lnTo>
                      <a:pt x="935" y="2"/>
                    </a:lnTo>
                    <a:lnTo>
                      <a:pt x="945" y="5"/>
                    </a:lnTo>
                    <a:lnTo>
                      <a:pt x="957" y="5"/>
                    </a:lnTo>
                    <a:lnTo>
                      <a:pt x="969" y="7"/>
                    </a:lnTo>
                    <a:lnTo>
                      <a:pt x="978" y="9"/>
                    </a:lnTo>
                    <a:lnTo>
                      <a:pt x="987" y="9"/>
                    </a:lnTo>
                    <a:lnTo>
                      <a:pt x="999" y="12"/>
                    </a:lnTo>
                    <a:lnTo>
                      <a:pt x="1009" y="14"/>
                    </a:lnTo>
                    <a:lnTo>
                      <a:pt x="1018" y="17"/>
                    </a:lnTo>
                    <a:lnTo>
                      <a:pt x="1028" y="21"/>
                    </a:lnTo>
                    <a:lnTo>
                      <a:pt x="1037" y="24"/>
                    </a:lnTo>
                    <a:lnTo>
                      <a:pt x="1047" y="26"/>
                    </a:lnTo>
                    <a:lnTo>
                      <a:pt x="1054" y="28"/>
                    </a:lnTo>
                    <a:lnTo>
                      <a:pt x="1063" y="31"/>
                    </a:lnTo>
                    <a:lnTo>
                      <a:pt x="1070" y="36"/>
                    </a:lnTo>
                    <a:lnTo>
                      <a:pt x="1077" y="38"/>
                    </a:lnTo>
                    <a:lnTo>
                      <a:pt x="1085" y="43"/>
                    </a:lnTo>
                    <a:lnTo>
                      <a:pt x="1092" y="45"/>
                    </a:lnTo>
                    <a:lnTo>
                      <a:pt x="1099" y="50"/>
                    </a:lnTo>
                    <a:lnTo>
                      <a:pt x="1106" y="55"/>
                    </a:lnTo>
                    <a:lnTo>
                      <a:pt x="1111" y="57"/>
                    </a:lnTo>
                    <a:lnTo>
                      <a:pt x="1118" y="59"/>
                    </a:lnTo>
                    <a:lnTo>
                      <a:pt x="1122" y="64"/>
                    </a:lnTo>
                    <a:lnTo>
                      <a:pt x="1127" y="69"/>
                    </a:lnTo>
                    <a:lnTo>
                      <a:pt x="1132" y="71"/>
                    </a:lnTo>
                    <a:lnTo>
                      <a:pt x="1134" y="76"/>
                    </a:lnTo>
                    <a:lnTo>
                      <a:pt x="1139" y="81"/>
                    </a:lnTo>
                    <a:lnTo>
                      <a:pt x="1144" y="83"/>
                    </a:lnTo>
                    <a:lnTo>
                      <a:pt x="1151" y="93"/>
                    </a:lnTo>
                    <a:lnTo>
                      <a:pt x="1156" y="100"/>
                    </a:lnTo>
                    <a:lnTo>
                      <a:pt x="1158" y="107"/>
                    </a:lnTo>
                    <a:lnTo>
                      <a:pt x="1160" y="114"/>
                    </a:lnTo>
                    <a:lnTo>
                      <a:pt x="1160" y="119"/>
                    </a:lnTo>
                    <a:lnTo>
                      <a:pt x="1160" y="123"/>
                    </a:lnTo>
                    <a:lnTo>
                      <a:pt x="1160" y="128"/>
                    </a:lnTo>
                    <a:lnTo>
                      <a:pt x="1160" y="135"/>
                    </a:lnTo>
                    <a:lnTo>
                      <a:pt x="1158" y="140"/>
                    </a:lnTo>
                    <a:lnTo>
                      <a:pt x="1158" y="147"/>
                    </a:lnTo>
                    <a:lnTo>
                      <a:pt x="1156" y="154"/>
                    </a:lnTo>
                    <a:lnTo>
                      <a:pt x="1151" y="164"/>
                    </a:lnTo>
                    <a:lnTo>
                      <a:pt x="1149" y="171"/>
                    </a:lnTo>
                    <a:lnTo>
                      <a:pt x="1144" y="178"/>
                    </a:lnTo>
                    <a:lnTo>
                      <a:pt x="1141" y="183"/>
                    </a:lnTo>
                    <a:lnTo>
                      <a:pt x="1139" y="188"/>
                    </a:lnTo>
                    <a:lnTo>
                      <a:pt x="1137" y="192"/>
                    </a:lnTo>
                    <a:lnTo>
                      <a:pt x="1134" y="197"/>
                    </a:lnTo>
                    <a:lnTo>
                      <a:pt x="1132" y="202"/>
                    </a:lnTo>
                    <a:lnTo>
                      <a:pt x="1130" y="207"/>
                    </a:lnTo>
                    <a:lnTo>
                      <a:pt x="1130" y="211"/>
                    </a:lnTo>
                    <a:lnTo>
                      <a:pt x="1125" y="218"/>
                    </a:lnTo>
                    <a:lnTo>
                      <a:pt x="1122" y="223"/>
                    </a:lnTo>
                    <a:lnTo>
                      <a:pt x="1118" y="228"/>
                    </a:lnTo>
                    <a:lnTo>
                      <a:pt x="1115" y="235"/>
                    </a:lnTo>
                    <a:lnTo>
                      <a:pt x="1113" y="240"/>
                    </a:lnTo>
                    <a:lnTo>
                      <a:pt x="1108" y="245"/>
                    </a:lnTo>
                    <a:lnTo>
                      <a:pt x="1104" y="249"/>
                    </a:lnTo>
                    <a:lnTo>
                      <a:pt x="1101" y="256"/>
                    </a:lnTo>
                    <a:lnTo>
                      <a:pt x="1096" y="261"/>
                    </a:lnTo>
                    <a:lnTo>
                      <a:pt x="1092" y="268"/>
                    </a:lnTo>
                    <a:lnTo>
                      <a:pt x="1087" y="275"/>
                    </a:lnTo>
                    <a:lnTo>
                      <a:pt x="1082" y="280"/>
                    </a:lnTo>
                    <a:lnTo>
                      <a:pt x="1077" y="287"/>
                    </a:lnTo>
                    <a:lnTo>
                      <a:pt x="1073" y="292"/>
                    </a:lnTo>
                    <a:lnTo>
                      <a:pt x="1068" y="299"/>
                    </a:lnTo>
                    <a:lnTo>
                      <a:pt x="1063" y="306"/>
                    </a:lnTo>
                    <a:lnTo>
                      <a:pt x="1056" y="313"/>
                    </a:lnTo>
                    <a:lnTo>
                      <a:pt x="1051" y="318"/>
                    </a:lnTo>
                    <a:lnTo>
                      <a:pt x="1047" y="325"/>
                    </a:lnTo>
                    <a:lnTo>
                      <a:pt x="1040" y="332"/>
                    </a:lnTo>
                    <a:lnTo>
                      <a:pt x="1035" y="342"/>
                    </a:lnTo>
                    <a:lnTo>
                      <a:pt x="1028" y="347"/>
                    </a:lnTo>
                    <a:lnTo>
                      <a:pt x="1021" y="354"/>
                    </a:lnTo>
                    <a:lnTo>
                      <a:pt x="1014" y="361"/>
                    </a:lnTo>
                    <a:lnTo>
                      <a:pt x="1009" y="368"/>
                    </a:lnTo>
                    <a:lnTo>
                      <a:pt x="1002" y="375"/>
                    </a:lnTo>
                    <a:lnTo>
                      <a:pt x="995" y="385"/>
                    </a:lnTo>
                    <a:lnTo>
                      <a:pt x="985" y="392"/>
                    </a:lnTo>
                    <a:lnTo>
                      <a:pt x="980" y="399"/>
                    </a:lnTo>
                    <a:lnTo>
                      <a:pt x="971" y="406"/>
                    </a:lnTo>
                    <a:lnTo>
                      <a:pt x="964" y="413"/>
                    </a:lnTo>
                    <a:lnTo>
                      <a:pt x="957" y="423"/>
                    </a:lnTo>
                    <a:lnTo>
                      <a:pt x="950" y="430"/>
                    </a:lnTo>
                    <a:lnTo>
                      <a:pt x="940" y="437"/>
                    </a:lnTo>
                    <a:lnTo>
                      <a:pt x="931" y="444"/>
                    </a:lnTo>
                    <a:lnTo>
                      <a:pt x="924" y="454"/>
                    </a:lnTo>
                    <a:lnTo>
                      <a:pt x="914" y="463"/>
                    </a:lnTo>
                    <a:lnTo>
                      <a:pt x="912" y="456"/>
                    </a:lnTo>
                    <a:lnTo>
                      <a:pt x="907" y="451"/>
                    </a:lnTo>
                    <a:lnTo>
                      <a:pt x="902" y="446"/>
                    </a:lnTo>
                    <a:lnTo>
                      <a:pt x="900" y="442"/>
                    </a:lnTo>
                    <a:lnTo>
                      <a:pt x="895" y="437"/>
                    </a:lnTo>
                    <a:lnTo>
                      <a:pt x="890" y="430"/>
                    </a:lnTo>
                    <a:lnTo>
                      <a:pt x="886" y="425"/>
                    </a:lnTo>
                    <a:lnTo>
                      <a:pt x="883" y="418"/>
                    </a:lnTo>
                    <a:lnTo>
                      <a:pt x="876" y="413"/>
                    </a:lnTo>
                    <a:lnTo>
                      <a:pt x="874" y="408"/>
                    </a:lnTo>
                    <a:lnTo>
                      <a:pt x="871" y="401"/>
                    </a:lnTo>
                    <a:lnTo>
                      <a:pt x="867" y="397"/>
                    </a:lnTo>
                    <a:lnTo>
                      <a:pt x="862" y="392"/>
                    </a:lnTo>
                    <a:lnTo>
                      <a:pt x="860" y="387"/>
                    </a:lnTo>
                    <a:lnTo>
                      <a:pt x="857" y="382"/>
                    </a:lnTo>
                    <a:lnTo>
                      <a:pt x="855" y="380"/>
                    </a:lnTo>
                    <a:lnTo>
                      <a:pt x="860" y="378"/>
                    </a:lnTo>
                    <a:lnTo>
                      <a:pt x="862" y="375"/>
                    </a:lnTo>
                    <a:lnTo>
                      <a:pt x="867" y="373"/>
                    </a:lnTo>
                    <a:lnTo>
                      <a:pt x="871" y="373"/>
                    </a:lnTo>
                    <a:lnTo>
                      <a:pt x="874" y="373"/>
                    </a:lnTo>
                    <a:lnTo>
                      <a:pt x="876" y="373"/>
                    </a:lnTo>
                    <a:lnTo>
                      <a:pt x="862" y="328"/>
                    </a:lnTo>
                    <a:lnTo>
                      <a:pt x="855" y="330"/>
                    </a:lnTo>
                    <a:lnTo>
                      <a:pt x="845" y="332"/>
                    </a:lnTo>
                    <a:lnTo>
                      <a:pt x="841" y="332"/>
                    </a:lnTo>
                    <a:lnTo>
                      <a:pt x="834" y="335"/>
                    </a:lnTo>
                    <a:lnTo>
                      <a:pt x="829" y="335"/>
                    </a:lnTo>
                    <a:lnTo>
                      <a:pt x="826" y="340"/>
                    </a:lnTo>
                    <a:lnTo>
                      <a:pt x="819" y="340"/>
                    </a:lnTo>
                    <a:lnTo>
                      <a:pt x="815" y="342"/>
                    </a:lnTo>
                    <a:lnTo>
                      <a:pt x="807" y="344"/>
                    </a:lnTo>
                    <a:lnTo>
                      <a:pt x="803" y="344"/>
                    </a:lnTo>
                    <a:lnTo>
                      <a:pt x="798" y="347"/>
                    </a:lnTo>
                    <a:lnTo>
                      <a:pt x="791" y="349"/>
                    </a:lnTo>
                    <a:lnTo>
                      <a:pt x="786" y="349"/>
                    </a:lnTo>
                    <a:lnTo>
                      <a:pt x="779" y="354"/>
                    </a:lnTo>
                    <a:lnTo>
                      <a:pt x="774" y="354"/>
                    </a:lnTo>
                    <a:lnTo>
                      <a:pt x="767" y="356"/>
                    </a:lnTo>
                    <a:lnTo>
                      <a:pt x="760" y="359"/>
                    </a:lnTo>
                    <a:lnTo>
                      <a:pt x="753" y="361"/>
                    </a:lnTo>
                    <a:lnTo>
                      <a:pt x="748" y="361"/>
                    </a:lnTo>
                    <a:lnTo>
                      <a:pt x="741" y="363"/>
                    </a:lnTo>
                    <a:lnTo>
                      <a:pt x="736" y="366"/>
                    </a:lnTo>
                    <a:lnTo>
                      <a:pt x="729" y="368"/>
                    </a:lnTo>
                    <a:lnTo>
                      <a:pt x="722" y="370"/>
                    </a:lnTo>
                    <a:lnTo>
                      <a:pt x="717" y="370"/>
                    </a:lnTo>
                    <a:lnTo>
                      <a:pt x="710" y="373"/>
                    </a:lnTo>
                    <a:lnTo>
                      <a:pt x="706" y="375"/>
                    </a:lnTo>
                    <a:lnTo>
                      <a:pt x="699" y="378"/>
                    </a:lnTo>
                    <a:lnTo>
                      <a:pt x="691" y="378"/>
                    </a:lnTo>
                    <a:lnTo>
                      <a:pt x="684" y="382"/>
                    </a:lnTo>
                    <a:lnTo>
                      <a:pt x="680" y="385"/>
                    </a:lnTo>
                    <a:lnTo>
                      <a:pt x="672" y="385"/>
                    </a:lnTo>
                    <a:lnTo>
                      <a:pt x="668" y="387"/>
                    </a:lnTo>
                    <a:lnTo>
                      <a:pt x="661" y="387"/>
                    </a:lnTo>
                    <a:lnTo>
                      <a:pt x="656" y="389"/>
                    </a:lnTo>
                    <a:lnTo>
                      <a:pt x="649" y="389"/>
                    </a:lnTo>
                    <a:lnTo>
                      <a:pt x="642" y="394"/>
                    </a:lnTo>
                    <a:lnTo>
                      <a:pt x="637" y="394"/>
                    </a:lnTo>
                    <a:lnTo>
                      <a:pt x="632" y="397"/>
                    </a:lnTo>
                    <a:lnTo>
                      <a:pt x="627" y="397"/>
                    </a:lnTo>
                    <a:lnTo>
                      <a:pt x="623" y="399"/>
                    </a:lnTo>
                    <a:lnTo>
                      <a:pt x="618" y="399"/>
                    </a:lnTo>
                    <a:lnTo>
                      <a:pt x="613" y="401"/>
                    </a:lnTo>
                    <a:lnTo>
                      <a:pt x="609" y="401"/>
                    </a:lnTo>
                    <a:lnTo>
                      <a:pt x="601" y="404"/>
                    </a:lnTo>
                    <a:lnTo>
                      <a:pt x="597" y="404"/>
                    </a:lnTo>
                    <a:lnTo>
                      <a:pt x="594" y="408"/>
                    </a:lnTo>
                    <a:lnTo>
                      <a:pt x="585" y="408"/>
                    </a:lnTo>
                    <a:lnTo>
                      <a:pt x="580" y="411"/>
                    </a:lnTo>
                    <a:lnTo>
                      <a:pt x="573" y="411"/>
                    </a:lnTo>
                    <a:lnTo>
                      <a:pt x="568" y="413"/>
                    </a:lnTo>
                    <a:lnTo>
                      <a:pt x="564" y="413"/>
                    </a:lnTo>
                    <a:lnTo>
                      <a:pt x="564" y="408"/>
                    </a:lnTo>
                    <a:lnTo>
                      <a:pt x="566" y="401"/>
                    </a:lnTo>
                    <a:lnTo>
                      <a:pt x="571" y="397"/>
                    </a:lnTo>
                    <a:lnTo>
                      <a:pt x="575" y="389"/>
                    </a:lnTo>
                    <a:lnTo>
                      <a:pt x="580" y="382"/>
                    </a:lnTo>
                    <a:lnTo>
                      <a:pt x="585" y="373"/>
                    </a:lnTo>
                    <a:lnTo>
                      <a:pt x="587" y="368"/>
                    </a:lnTo>
                    <a:lnTo>
                      <a:pt x="592" y="363"/>
                    </a:lnTo>
                    <a:lnTo>
                      <a:pt x="594" y="359"/>
                    </a:lnTo>
                    <a:lnTo>
                      <a:pt x="599" y="354"/>
                    </a:lnTo>
                    <a:lnTo>
                      <a:pt x="601" y="347"/>
                    </a:lnTo>
                    <a:lnTo>
                      <a:pt x="606" y="342"/>
                    </a:lnTo>
                    <a:lnTo>
                      <a:pt x="609" y="335"/>
                    </a:lnTo>
                    <a:lnTo>
                      <a:pt x="611" y="330"/>
                    </a:lnTo>
                    <a:lnTo>
                      <a:pt x="616" y="325"/>
                    </a:lnTo>
                    <a:lnTo>
                      <a:pt x="618" y="321"/>
                    </a:lnTo>
                    <a:lnTo>
                      <a:pt x="623" y="313"/>
                    </a:lnTo>
                    <a:lnTo>
                      <a:pt x="625" y="309"/>
                    </a:lnTo>
                    <a:lnTo>
                      <a:pt x="627" y="302"/>
                    </a:lnTo>
                    <a:lnTo>
                      <a:pt x="632" y="297"/>
                    </a:lnTo>
                    <a:lnTo>
                      <a:pt x="637" y="290"/>
                    </a:lnTo>
                    <a:lnTo>
                      <a:pt x="639" y="285"/>
                    </a:lnTo>
                    <a:lnTo>
                      <a:pt x="644" y="280"/>
                    </a:lnTo>
                    <a:lnTo>
                      <a:pt x="649" y="273"/>
                    </a:lnTo>
                    <a:lnTo>
                      <a:pt x="651" y="266"/>
                    </a:lnTo>
                    <a:lnTo>
                      <a:pt x="656" y="261"/>
                    </a:lnTo>
                    <a:lnTo>
                      <a:pt x="658" y="256"/>
                    </a:lnTo>
                    <a:lnTo>
                      <a:pt x="663" y="249"/>
                    </a:lnTo>
                    <a:lnTo>
                      <a:pt x="665" y="245"/>
                    </a:lnTo>
                    <a:lnTo>
                      <a:pt x="670" y="237"/>
                    </a:lnTo>
                    <a:lnTo>
                      <a:pt x="672" y="233"/>
                    </a:lnTo>
                    <a:lnTo>
                      <a:pt x="677" y="226"/>
                    </a:lnTo>
                    <a:lnTo>
                      <a:pt x="680" y="221"/>
                    </a:lnTo>
                    <a:lnTo>
                      <a:pt x="684" y="216"/>
                    </a:lnTo>
                    <a:lnTo>
                      <a:pt x="687" y="209"/>
                    </a:lnTo>
                    <a:lnTo>
                      <a:pt x="691" y="204"/>
                    </a:lnTo>
                    <a:lnTo>
                      <a:pt x="694" y="199"/>
                    </a:lnTo>
                    <a:lnTo>
                      <a:pt x="696" y="195"/>
                    </a:lnTo>
                    <a:lnTo>
                      <a:pt x="701" y="190"/>
                    </a:lnTo>
                    <a:lnTo>
                      <a:pt x="703" y="185"/>
                    </a:lnTo>
                    <a:lnTo>
                      <a:pt x="706" y="180"/>
                    </a:lnTo>
                    <a:lnTo>
                      <a:pt x="708" y="178"/>
                    </a:lnTo>
                    <a:lnTo>
                      <a:pt x="715" y="169"/>
                    </a:lnTo>
                    <a:lnTo>
                      <a:pt x="720" y="161"/>
                    </a:lnTo>
                    <a:lnTo>
                      <a:pt x="722" y="154"/>
                    </a:lnTo>
                    <a:lnTo>
                      <a:pt x="725" y="150"/>
                    </a:lnTo>
                    <a:lnTo>
                      <a:pt x="732" y="142"/>
                    </a:lnTo>
                    <a:lnTo>
                      <a:pt x="734" y="140"/>
                    </a:lnTo>
                    <a:lnTo>
                      <a:pt x="689" y="123"/>
                    </a:lnTo>
                    <a:lnTo>
                      <a:pt x="682" y="128"/>
                    </a:lnTo>
                    <a:lnTo>
                      <a:pt x="677" y="135"/>
                    </a:lnTo>
                    <a:lnTo>
                      <a:pt x="675" y="140"/>
                    </a:lnTo>
                    <a:lnTo>
                      <a:pt x="672" y="142"/>
                    </a:lnTo>
                    <a:lnTo>
                      <a:pt x="670" y="147"/>
                    </a:lnTo>
                    <a:lnTo>
                      <a:pt x="668" y="152"/>
                    </a:lnTo>
                    <a:lnTo>
                      <a:pt x="663" y="159"/>
                    </a:lnTo>
                    <a:lnTo>
                      <a:pt x="661" y="161"/>
                    </a:lnTo>
                    <a:lnTo>
                      <a:pt x="656" y="166"/>
                    </a:lnTo>
                    <a:lnTo>
                      <a:pt x="654" y="173"/>
                    </a:lnTo>
                    <a:lnTo>
                      <a:pt x="649" y="178"/>
                    </a:lnTo>
                    <a:lnTo>
                      <a:pt x="646" y="183"/>
                    </a:lnTo>
                    <a:lnTo>
                      <a:pt x="642" y="190"/>
                    </a:lnTo>
                    <a:lnTo>
                      <a:pt x="639" y="195"/>
                    </a:lnTo>
                    <a:lnTo>
                      <a:pt x="635" y="202"/>
                    </a:lnTo>
                    <a:lnTo>
                      <a:pt x="632" y="209"/>
                    </a:lnTo>
                    <a:lnTo>
                      <a:pt x="627" y="214"/>
                    </a:lnTo>
                    <a:lnTo>
                      <a:pt x="623" y="221"/>
                    </a:lnTo>
                    <a:lnTo>
                      <a:pt x="620" y="226"/>
                    </a:lnTo>
                    <a:lnTo>
                      <a:pt x="616" y="235"/>
                    </a:lnTo>
                    <a:lnTo>
                      <a:pt x="611" y="240"/>
                    </a:lnTo>
                    <a:lnTo>
                      <a:pt x="609" y="247"/>
                    </a:lnTo>
                    <a:lnTo>
                      <a:pt x="601" y="254"/>
                    </a:lnTo>
                    <a:lnTo>
                      <a:pt x="599" y="261"/>
                    </a:lnTo>
                    <a:lnTo>
                      <a:pt x="594" y="266"/>
                    </a:lnTo>
                    <a:lnTo>
                      <a:pt x="592" y="275"/>
                    </a:lnTo>
                    <a:lnTo>
                      <a:pt x="587" y="283"/>
                    </a:lnTo>
                    <a:lnTo>
                      <a:pt x="582" y="290"/>
                    </a:lnTo>
                    <a:lnTo>
                      <a:pt x="580" y="294"/>
                    </a:lnTo>
                    <a:lnTo>
                      <a:pt x="575" y="304"/>
                    </a:lnTo>
                    <a:lnTo>
                      <a:pt x="571" y="311"/>
                    </a:lnTo>
                    <a:lnTo>
                      <a:pt x="566" y="316"/>
                    </a:lnTo>
                    <a:lnTo>
                      <a:pt x="564" y="323"/>
                    </a:lnTo>
                    <a:lnTo>
                      <a:pt x="559" y="330"/>
                    </a:lnTo>
                    <a:lnTo>
                      <a:pt x="554" y="335"/>
                    </a:lnTo>
                    <a:lnTo>
                      <a:pt x="552" y="342"/>
                    </a:lnTo>
                    <a:lnTo>
                      <a:pt x="547" y="349"/>
                    </a:lnTo>
                    <a:lnTo>
                      <a:pt x="545" y="356"/>
                    </a:lnTo>
                    <a:lnTo>
                      <a:pt x="540" y="361"/>
                    </a:lnTo>
                    <a:lnTo>
                      <a:pt x="537" y="366"/>
                    </a:lnTo>
                    <a:lnTo>
                      <a:pt x="533" y="373"/>
                    </a:lnTo>
                    <a:lnTo>
                      <a:pt x="530" y="378"/>
                    </a:lnTo>
                    <a:lnTo>
                      <a:pt x="528" y="385"/>
                    </a:lnTo>
                    <a:lnTo>
                      <a:pt x="526" y="389"/>
                    </a:lnTo>
                    <a:lnTo>
                      <a:pt x="523" y="394"/>
                    </a:lnTo>
                    <a:lnTo>
                      <a:pt x="519" y="399"/>
                    </a:lnTo>
                    <a:lnTo>
                      <a:pt x="514" y="408"/>
                    </a:lnTo>
                    <a:lnTo>
                      <a:pt x="509" y="416"/>
                    </a:lnTo>
                    <a:lnTo>
                      <a:pt x="504" y="423"/>
                    </a:lnTo>
                    <a:lnTo>
                      <a:pt x="502" y="430"/>
                    </a:lnTo>
                    <a:lnTo>
                      <a:pt x="500" y="435"/>
                    </a:lnTo>
                    <a:lnTo>
                      <a:pt x="497" y="439"/>
                    </a:lnTo>
                    <a:lnTo>
                      <a:pt x="497" y="442"/>
                    </a:lnTo>
                    <a:lnTo>
                      <a:pt x="488" y="446"/>
                    </a:lnTo>
                    <a:lnTo>
                      <a:pt x="481" y="456"/>
                    </a:lnTo>
                    <a:lnTo>
                      <a:pt x="474" y="463"/>
                    </a:lnTo>
                    <a:lnTo>
                      <a:pt x="466" y="470"/>
                    </a:lnTo>
                    <a:lnTo>
                      <a:pt x="459" y="477"/>
                    </a:lnTo>
                    <a:lnTo>
                      <a:pt x="450" y="484"/>
                    </a:lnTo>
                    <a:lnTo>
                      <a:pt x="443" y="494"/>
                    </a:lnTo>
                    <a:lnTo>
                      <a:pt x="436" y="501"/>
                    </a:lnTo>
                    <a:lnTo>
                      <a:pt x="426" y="508"/>
                    </a:lnTo>
                    <a:lnTo>
                      <a:pt x="419" y="518"/>
                    </a:lnTo>
                    <a:lnTo>
                      <a:pt x="412" y="527"/>
                    </a:lnTo>
                    <a:lnTo>
                      <a:pt x="402" y="537"/>
                    </a:lnTo>
                    <a:lnTo>
                      <a:pt x="395" y="544"/>
                    </a:lnTo>
                    <a:lnTo>
                      <a:pt x="388" y="553"/>
                    </a:lnTo>
                    <a:lnTo>
                      <a:pt x="379" y="563"/>
                    </a:lnTo>
                    <a:lnTo>
                      <a:pt x="372" y="575"/>
                    </a:lnTo>
                    <a:lnTo>
                      <a:pt x="362" y="582"/>
                    </a:lnTo>
                    <a:lnTo>
                      <a:pt x="355" y="591"/>
                    </a:lnTo>
                    <a:lnTo>
                      <a:pt x="346" y="601"/>
                    </a:lnTo>
                    <a:lnTo>
                      <a:pt x="339" y="610"/>
                    </a:lnTo>
                    <a:lnTo>
                      <a:pt x="329" y="620"/>
                    </a:lnTo>
                    <a:lnTo>
                      <a:pt x="322" y="632"/>
                    </a:lnTo>
                    <a:lnTo>
                      <a:pt x="315" y="639"/>
                    </a:lnTo>
                    <a:lnTo>
                      <a:pt x="308" y="651"/>
                    </a:lnTo>
                    <a:lnTo>
                      <a:pt x="298" y="660"/>
                    </a:lnTo>
                    <a:lnTo>
                      <a:pt x="291" y="667"/>
                    </a:lnTo>
                    <a:lnTo>
                      <a:pt x="284" y="679"/>
                    </a:lnTo>
                    <a:lnTo>
                      <a:pt x="277" y="689"/>
                    </a:lnTo>
                    <a:lnTo>
                      <a:pt x="267" y="698"/>
                    </a:lnTo>
                    <a:lnTo>
                      <a:pt x="263" y="708"/>
                    </a:lnTo>
                    <a:lnTo>
                      <a:pt x="253" y="717"/>
                    </a:lnTo>
                    <a:lnTo>
                      <a:pt x="249" y="727"/>
                    </a:lnTo>
                    <a:lnTo>
                      <a:pt x="239" y="736"/>
                    </a:lnTo>
                    <a:lnTo>
                      <a:pt x="232" y="746"/>
                    </a:lnTo>
                    <a:lnTo>
                      <a:pt x="225" y="755"/>
                    </a:lnTo>
                    <a:lnTo>
                      <a:pt x="220" y="762"/>
                    </a:lnTo>
                    <a:lnTo>
                      <a:pt x="211" y="772"/>
                    </a:lnTo>
                    <a:lnTo>
                      <a:pt x="206" y="781"/>
                    </a:lnTo>
                    <a:lnTo>
                      <a:pt x="199" y="788"/>
                    </a:lnTo>
                    <a:lnTo>
                      <a:pt x="194" y="798"/>
                    </a:lnTo>
                    <a:lnTo>
                      <a:pt x="187" y="805"/>
                    </a:lnTo>
                    <a:lnTo>
                      <a:pt x="180" y="812"/>
                    </a:lnTo>
                    <a:lnTo>
                      <a:pt x="175" y="819"/>
                    </a:lnTo>
                    <a:lnTo>
                      <a:pt x="170" y="829"/>
                    </a:lnTo>
                    <a:lnTo>
                      <a:pt x="166" y="834"/>
                    </a:lnTo>
                    <a:lnTo>
                      <a:pt x="161" y="841"/>
                    </a:lnTo>
                    <a:lnTo>
                      <a:pt x="156" y="850"/>
                    </a:lnTo>
                    <a:lnTo>
                      <a:pt x="151" y="855"/>
                    </a:lnTo>
                    <a:lnTo>
                      <a:pt x="147" y="860"/>
                    </a:lnTo>
                    <a:lnTo>
                      <a:pt x="142" y="867"/>
                    </a:lnTo>
                    <a:lnTo>
                      <a:pt x="137" y="872"/>
                    </a:lnTo>
                    <a:lnTo>
                      <a:pt x="135" y="879"/>
                    </a:lnTo>
                    <a:lnTo>
                      <a:pt x="128" y="886"/>
                    </a:lnTo>
                    <a:lnTo>
                      <a:pt x="123" y="895"/>
                    </a:lnTo>
                    <a:lnTo>
                      <a:pt x="118" y="900"/>
                    </a:lnTo>
                    <a:lnTo>
                      <a:pt x="116" y="905"/>
                    </a:lnTo>
                    <a:lnTo>
                      <a:pt x="114" y="907"/>
                    </a:lnTo>
                    <a:lnTo>
                      <a:pt x="114" y="910"/>
                    </a:lnTo>
                    <a:lnTo>
                      <a:pt x="118" y="912"/>
                    </a:lnTo>
                    <a:lnTo>
                      <a:pt x="125" y="914"/>
                    </a:lnTo>
                    <a:lnTo>
                      <a:pt x="132" y="921"/>
                    </a:lnTo>
                    <a:lnTo>
                      <a:pt x="140" y="924"/>
                    </a:lnTo>
                    <a:lnTo>
                      <a:pt x="144" y="926"/>
                    </a:lnTo>
                    <a:lnTo>
                      <a:pt x="151" y="926"/>
                    </a:lnTo>
                    <a:lnTo>
                      <a:pt x="156" y="924"/>
                    </a:lnTo>
                    <a:lnTo>
                      <a:pt x="161" y="912"/>
                    </a:lnTo>
                    <a:lnTo>
                      <a:pt x="168" y="902"/>
                    </a:lnTo>
                    <a:lnTo>
                      <a:pt x="175" y="893"/>
                    </a:lnTo>
                    <a:lnTo>
                      <a:pt x="182" y="883"/>
                    </a:lnTo>
                    <a:lnTo>
                      <a:pt x="192" y="872"/>
                    </a:lnTo>
                    <a:lnTo>
                      <a:pt x="199" y="862"/>
                    </a:lnTo>
                    <a:lnTo>
                      <a:pt x="206" y="853"/>
                    </a:lnTo>
                    <a:lnTo>
                      <a:pt x="213" y="841"/>
                    </a:lnTo>
                    <a:lnTo>
                      <a:pt x="222" y="831"/>
                    </a:lnTo>
                    <a:lnTo>
                      <a:pt x="230" y="819"/>
                    </a:lnTo>
                    <a:lnTo>
                      <a:pt x="239" y="810"/>
                    </a:lnTo>
                    <a:lnTo>
                      <a:pt x="246" y="800"/>
                    </a:lnTo>
                    <a:lnTo>
                      <a:pt x="256" y="788"/>
                    </a:lnTo>
                    <a:lnTo>
                      <a:pt x="265" y="779"/>
                    </a:lnTo>
                    <a:lnTo>
                      <a:pt x="272" y="769"/>
                    </a:lnTo>
                    <a:lnTo>
                      <a:pt x="282" y="760"/>
                    </a:lnTo>
                    <a:lnTo>
                      <a:pt x="289" y="748"/>
                    </a:lnTo>
                    <a:lnTo>
                      <a:pt x="298" y="739"/>
                    </a:lnTo>
                    <a:lnTo>
                      <a:pt x="308" y="729"/>
                    </a:lnTo>
                    <a:lnTo>
                      <a:pt x="317" y="720"/>
                    </a:lnTo>
                    <a:lnTo>
                      <a:pt x="324" y="708"/>
                    </a:lnTo>
                    <a:lnTo>
                      <a:pt x="334" y="701"/>
                    </a:lnTo>
                    <a:lnTo>
                      <a:pt x="343" y="689"/>
                    </a:lnTo>
                    <a:lnTo>
                      <a:pt x="350" y="682"/>
                    </a:lnTo>
                    <a:lnTo>
                      <a:pt x="360" y="672"/>
                    </a:lnTo>
                    <a:lnTo>
                      <a:pt x="367" y="663"/>
                    </a:lnTo>
                    <a:lnTo>
                      <a:pt x="376" y="653"/>
                    </a:lnTo>
                    <a:lnTo>
                      <a:pt x="386" y="646"/>
                    </a:lnTo>
                    <a:lnTo>
                      <a:pt x="393" y="636"/>
                    </a:lnTo>
                    <a:lnTo>
                      <a:pt x="402" y="627"/>
                    </a:lnTo>
                    <a:lnTo>
                      <a:pt x="412" y="620"/>
                    </a:lnTo>
                    <a:lnTo>
                      <a:pt x="419" y="610"/>
                    </a:lnTo>
                    <a:lnTo>
                      <a:pt x="426" y="603"/>
                    </a:lnTo>
                    <a:lnTo>
                      <a:pt x="433" y="594"/>
                    </a:lnTo>
                    <a:lnTo>
                      <a:pt x="443" y="587"/>
                    </a:lnTo>
                    <a:lnTo>
                      <a:pt x="450" y="579"/>
                    </a:lnTo>
                    <a:lnTo>
                      <a:pt x="457" y="572"/>
                    </a:lnTo>
                    <a:lnTo>
                      <a:pt x="464" y="565"/>
                    </a:lnTo>
                    <a:lnTo>
                      <a:pt x="471" y="556"/>
                    </a:lnTo>
                    <a:lnTo>
                      <a:pt x="478" y="551"/>
                    </a:lnTo>
                    <a:lnTo>
                      <a:pt x="483" y="544"/>
                    </a:lnTo>
                    <a:lnTo>
                      <a:pt x="490" y="537"/>
                    </a:lnTo>
                    <a:lnTo>
                      <a:pt x="497" y="530"/>
                    </a:lnTo>
                    <a:lnTo>
                      <a:pt x="504" y="525"/>
                    </a:lnTo>
                    <a:lnTo>
                      <a:pt x="509" y="520"/>
                    </a:lnTo>
                    <a:lnTo>
                      <a:pt x="516" y="513"/>
                    </a:lnTo>
                    <a:lnTo>
                      <a:pt x="521" y="508"/>
                    </a:lnTo>
                    <a:lnTo>
                      <a:pt x="528" y="506"/>
                    </a:lnTo>
                    <a:lnTo>
                      <a:pt x="530" y="499"/>
                    </a:lnTo>
                    <a:lnTo>
                      <a:pt x="537" y="494"/>
                    </a:lnTo>
                    <a:lnTo>
                      <a:pt x="542" y="492"/>
                    </a:lnTo>
                    <a:lnTo>
                      <a:pt x="545" y="487"/>
                    </a:lnTo>
                    <a:lnTo>
                      <a:pt x="554" y="480"/>
                    </a:lnTo>
                    <a:lnTo>
                      <a:pt x="559" y="475"/>
                    </a:lnTo>
                    <a:lnTo>
                      <a:pt x="566" y="470"/>
                    </a:lnTo>
                    <a:lnTo>
                      <a:pt x="568" y="468"/>
                    </a:lnTo>
                    <a:lnTo>
                      <a:pt x="571" y="465"/>
                    </a:lnTo>
                    <a:lnTo>
                      <a:pt x="575" y="463"/>
                    </a:lnTo>
                    <a:lnTo>
                      <a:pt x="578" y="463"/>
                    </a:lnTo>
                    <a:lnTo>
                      <a:pt x="582" y="461"/>
                    </a:lnTo>
                    <a:lnTo>
                      <a:pt x="587" y="458"/>
                    </a:lnTo>
                    <a:lnTo>
                      <a:pt x="594" y="456"/>
                    </a:lnTo>
                    <a:lnTo>
                      <a:pt x="599" y="456"/>
                    </a:lnTo>
                    <a:lnTo>
                      <a:pt x="609" y="454"/>
                    </a:lnTo>
                    <a:lnTo>
                      <a:pt x="616" y="451"/>
                    </a:lnTo>
                    <a:lnTo>
                      <a:pt x="623" y="449"/>
                    </a:lnTo>
                    <a:lnTo>
                      <a:pt x="632" y="446"/>
                    </a:lnTo>
                    <a:lnTo>
                      <a:pt x="635" y="444"/>
                    </a:lnTo>
                    <a:lnTo>
                      <a:pt x="639" y="444"/>
                    </a:lnTo>
                    <a:lnTo>
                      <a:pt x="646" y="442"/>
                    </a:lnTo>
                    <a:lnTo>
                      <a:pt x="651" y="442"/>
                    </a:lnTo>
                    <a:lnTo>
                      <a:pt x="654" y="439"/>
                    </a:lnTo>
                    <a:lnTo>
                      <a:pt x="658" y="437"/>
                    </a:lnTo>
                    <a:lnTo>
                      <a:pt x="663" y="437"/>
                    </a:lnTo>
                    <a:lnTo>
                      <a:pt x="668" y="435"/>
                    </a:lnTo>
                    <a:lnTo>
                      <a:pt x="675" y="432"/>
                    </a:lnTo>
                    <a:lnTo>
                      <a:pt x="680" y="432"/>
                    </a:lnTo>
                    <a:lnTo>
                      <a:pt x="684" y="430"/>
                    </a:lnTo>
                    <a:lnTo>
                      <a:pt x="689" y="430"/>
                    </a:lnTo>
                    <a:lnTo>
                      <a:pt x="694" y="427"/>
                    </a:lnTo>
                    <a:lnTo>
                      <a:pt x="699" y="425"/>
                    </a:lnTo>
                    <a:lnTo>
                      <a:pt x="703" y="423"/>
                    </a:lnTo>
                    <a:lnTo>
                      <a:pt x="708" y="423"/>
                    </a:lnTo>
                    <a:lnTo>
                      <a:pt x="715" y="420"/>
                    </a:lnTo>
                    <a:lnTo>
                      <a:pt x="720" y="418"/>
                    </a:lnTo>
                    <a:lnTo>
                      <a:pt x="725" y="418"/>
                    </a:lnTo>
                    <a:lnTo>
                      <a:pt x="729" y="416"/>
                    </a:lnTo>
                    <a:lnTo>
                      <a:pt x="734" y="413"/>
                    </a:lnTo>
                    <a:lnTo>
                      <a:pt x="739" y="413"/>
                    </a:lnTo>
                    <a:lnTo>
                      <a:pt x="746" y="411"/>
                    </a:lnTo>
                    <a:lnTo>
                      <a:pt x="751" y="411"/>
                    </a:lnTo>
                    <a:lnTo>
                      <a:pt x="755" y="408"/>
                    </a:lnTo>
                    <a:lnTo>
                      <a:pt x="760" y="408"/>
                    </a:lnTo>
                    <a:lnTo>
                      <a:pt x="765" y="404"/>
                    </a:lnTo>
                    <a:lnTo>
                      <a:pt x="772" y="404"/>
                    </a:lnTo>
                    <a:lnTo>
                      <a:pt x="774" y="401"/>
                    </a:lnTo>
                    <a:lnTo>
                      <a:pt x="779" y="401"/>
                    </a:lnTo>
                    <a:lnTo>
                      <a:pt x="784" y="399"/>
                    </a:lnTo>
                    <a:lnTo>
                      <a:pt x="789" y="399"/>
                    </a:lnTo>
                    <a:lnTo>
                      <a:pt x="793" y="397"/>
                    </a:lnTo>
                    <a:lnTo>
                      <a:pt x="800" y="394"/>
                    </a:lnTo>
                    <a:lnTo>
                      <a:pt x="803" y="394"/>
                    </a:lnTo>
                    <a:lnTo>
                      <a:pt x="807" y="392"/>
                    </a:lnTo>
                    <a:lnTo>
                      <a:pt x="817" y="389"/>
                    </a:lnTo>
                    <a:lnTo>
                      <a:pt x="826" y="387"/>
                    </a:lnTo>
                    <a:lnTo>
                      <a:pt x="834" y="385"/>
                    </a:lnTo>
                    <a:lnTo>
                      <a:pt x="841" y="385"/>
                    </a:lnTo>
                    <a:lnTo>
                      <a:pt x="843" y="387"/>
                    </a:lnTo>
                    <a:lnTo>
                      <a:pt x="848" y="392"/>
                    </a:lnTo>
                    <a:lnTo>
                      <a:pt x="850" y="397"/>
                    </a:lnTo>
                    <a:lnTo>
                      <a:pt x="855" y="401"/>
                    </a:lnTo>
                    <a:lnTo>
                      <a:pt x="860" y="408"/>
                    </a:lnTo>
                    <a:lnTo>
                      <a:pt x="862" y="413"/>
                    </a:lnTo>
                    <a:lnTo>
                      <a:pt x="869" y="418"/>
                    </a:lnTo>
                    <a:lnTo>
                      <a:pt x="874" y="427"/>
                    </a:lnTo>
                    <a:lnTo>
                      <a:pt x="876" y="432"/>
                    </a:lnTo>
                    <a:lnTo>
                      <a:pt x="883" y="437"/>
                    </a:lnTo>
                    <a:lnTo>
                      <a:pt x="886" y="444"/>
                    </a:lnTo>
                    <a:lnTo>
                      <a:pt x="890" y="451"/>
                    </a:lnTo>
                    <a:lnTo>
                      <a:pt x="895" y="456"/>
                    </a:lnTo>
                    <a:lnTo>
                      <a:pt x="897" y="461"/>
                    </a:lnTo>
                    <a:lnTo>
                      <a:pt x="902" y="465"/>
                    </a:lnTo>
                    <a:lnTo>
                      <a:pt x="905" y="470"/>
                    </a:lnTo>
                    <a:lnTo>
                      <a:pt x="900" y="473"/>
                    </a:lnTo>
                    <a:lnTo>
                      <a:pt x="895" y="477"/>
                    </a:lnTo>
                    <a:lnTo>
                      <a:pt x="890" y="480"/>
                    </a:lnTo>
                    <a:lnTo>
                      <a:pt x="886" y="484"/>
                    </a:lnTo>
                    <a:lnTo>
                      <a:pt x="881" y="487"/>
                    </a:lnTo>
                    <a:lnTo>
                      <a:pt x="876" y="494"/>
                    </a:lnTo>
                    <a:lnTo>
                      <a:pt x="871" y="496"/>
                    </a:lnTo>
                    <a:lnTo>
                      <a:pt x="867" y="501"/>
                    </a:lnTo>
                    <a:lnTo>
                      <a:pt x="860" y="506"/>
                    </a:lnTo>
                    <a:lnTo>
                      <a:pt x="855" y="511"/>
                    </a:lnTo>
                    <a:lnTo>
                      <a:pt x="848" y="513"/>
                    </a:lnTo>
                    <a:lnTo>
                      <a:pt x="843" y="520"/>
                    </a:lnTo>
                    <a:lnTo>
                      <a:pt x="836" y="522"/>
                    </a:lnTo>
                    <a:lnTo>
                      <a:pt x="831" y="527"/>
                    </a:lnTo>
                    <a:lnTo>
                      <a:pt x="826" y="532"/>
                    </a:lnTo>
                    <a:lnTo>
                      <a:pt x="822" y="537"/>
                    </a:lnTo>
                    <a:lnTo>
                      <a:pt x="817" y="539"/>
                    </a:lnTo>
                    <a:lnTo>
                      <a:pt x="810" y="544"/>
                    </a:lnTo>
                    <a:lnTo>
                      <a:pt x="805" y="549"/>
                    </a:lnTo>
                    <a:lnTo>
                      <a:pt x="800" y="553"/>
                    </a:lnTo>
                    <a:lnTo>
                      <a:pt x="793" y="558"/>
                    </a:lnTo>
                    <a:lnTo>
                      <a:pt x="786" y="563"/>
                    </a:lnTo>
                    <a:lnTo>
                      <a:pt x="781" y="568"/>
                    </a:lnTo>
                    <a:lnTo>
                      <a:pt x="777" y="572"/>
                    </a:lnTo>
                    <a:lnTo>
                      <a:pt x="770" y="577"/>
                    </a:lnTo>
                    <a:lnTo>
                      <a:pt x="762" y="579"/>
                    </a:lnTo>
                    <a:lnTo>
                      <a:pt x="758" y="584"/>
                    </a:lnTo>
                    <a:lnTo>
                      <a:pt x="751" y="589"/>
                    </a:lnTo>
                    <a:lnTo>
                      <a:pt x="744" y="594"/>
                    </a:lnTo>
                    <a:lnTo>
                      <a:pt x="739" y="598"/>
                    </a:lnTo>
                    <a:lnTo>
                      <a:pt x="732" y="603"/>
                    </a:lnTo>
                    <a:lnTo>
                      <a:pt x="725" y="608"/>
                    </a:lnTo>
                    <a:lnTo>
                      <a:pt x="720" y="613"/>
                    </a:lnTo>
                    <a:lnTo>
                      <a:pt x="713" y="617"/>
                    </a:lnTo>
                    <a:lnTo>
                      <a:pt x="706" y="622"/>
                    </a:lnTo>
                    <a:lnTo>
                      <a:pt x="701" y="627"/>
                    </a:lnTo>
                    <a:lnTo>
                      <a:pt x="691" y="632"/>
                    </a:lnTo>
                    <a:lnTo>
                      <a:pt x="684" y="636"/>
                    </a:lnTo>
                    <a:lnTo>
                      <a:pt x="677" y="639"/>
                    </a:lnTo>
                    <a:lnTo>
                      <a:pt x="672" y="646"/>
                    </a:lnTo>
                    <a:lnTo>
                      <a:pt x="665" y="648"/>
                    </a:lnTo>
                    <a:lnTo>
                      <a:pt x="658" y="653"/>
                    </a:lnTo>
                    <a:lnTo>
                      <a:pt x="651" y="658"/>
                    </a:lnTo>
                    <a:lnTo>
                      <a:pt x="644" y="663"/>
                    </a:lnTo>
                    <a:lnTo>
                      <a:pt x="637" y="667"/>
                    </a:lnTo>
                    <a:lnTo>
                      <a:pt x="630" y="672"/>
                    </a:lnTo>
                    <a:lnTo>
                      <a:pt x="623" y="677"/>
                    </a:lnTo>
                    <a:lnTo>
                      <a:pt x="616" y="682"/>
                    </a:lnTo>
                    <a:lnTo>
                      <a:pt x="609" y="686"/>
                    </a:lnTo>
                    <a:lnTo>
                      <a:pt x="599" y="691"/>
                    </a:lnTo>
                    <a:lnTo>
                      <a:pt x="592" y="696"/>
                    </a:lnTo>
                    <a:lnTo>
                      <a:pt x="585" y="701"/>
                    </a:lnTo>
                    <a:lnTo>
                      <a:pt x="578" y="705"/>
                    </a:lnTo>
                    <a:lnTo>
                      <a:pt x="571" y="710"/>
                    </a:lnTo>
                    <a:lnTo>
                      <a:pt x="564" y="715"/>
                    </a:lnTo>
                    <a:lnTo>
                      <a:pt x="554" y="720"/>
                    </a:lnTo>
                    <a:lnTo>
                      <a:pt x="545" y="724"/>
                    </a:lnTo>
                    <a:lnTo>
                      <a:pt x="537" y="729"/>
                    </a:lnTo>
                    <a:lnTo>
                      <a:pt x="530" y="734"/>
                    </a:lnTo>
                    <a:lnTo>
                      <a:pt x="523" y="741"/>
                    </a:lnTo>
                    <a:lnTo>
                      <a:pt x="514" y="743"/>
                    </a:lnTo>
                    <a:lnTo>
                      <a:pt x="507" y="748"/>
                    </a:lnTo>
                    <a:lnTo>
                      <a:pt x="497" y="755"/>
                    </a:lnTo>
                    <a:lnTo>
                      <a:pt x="490" y="760"/>
                    </a:lnTo>
                    <a:lnTo>
                      <a:pt x="488" y="760"/>
                    </a:lnTo>
                    <a:lnTo>
                      <a:pt x="485" y="762"/>
                    </a:lnTo>
                    <a:lnTo>
                      <a:pt x="481" y="765"/>
                    </a:lnTo>
                    <a:lnTo>
                      <a:pt x="474" y="769"/>
                    </a:lnTo>
                    <a:lnTo>
                      <a:pt x="469" y="772"/>
                    </a:lnTo>
                    <a:lnTo>
                      <a:pt x="464" y="774"/>
                    </a:lnTo>
                    <a:lnTo>
                      <a:pt x="459" y="777"/>
                    </a:lnTo>
                    <a:lnTo>
                      <a:pt x="455" y="781"/>
                    </a:lnTo>
                    <a:lnTo>
                      <a:pt x="447" y="786"/>
                    </a:lnTo>
                    <a:lnTo>
                      <a:pt x="443" y="788"/>
                    </a:lnTo>
                    <a:lnTo>
                      <a:pt x="438" y="796"/>
                    </a:lnTo>
                    <a:lnTo>
                      <a:pt x="431" y="800"/>
                    </a:lnTo>
                    <a:lnTo>
                      <a:pt x="426" y="803"/>
                    </a:lnTo>
                    <a:lnTo>
                      <a:pt x="419" y="810"/>
                    </a:lnTo>
                    <a:lnTo>
                      <a:pt x="412" y="815"/>
                    </a:lnTo>
                    <a:lnTo>
                      <a:pt x="402" y="819"/>
                    </a:lnTo>
                    <a:lnTo>
                      <a:pt x="395" y="824"/>
                    </a:lnTo>
                    <a:lnTo>
                      <a:pt x="388" y="829"/>
                    </a:lnTo>
                    <a:lnTo>
                      <a:pt x="379" y="836"/>
                    </a:lnTo>
                    <a:lnTo>
                      <a:pt x="372" y="841"/>
                    </a:lnTo>
                    <a:lnTo>
                      <a:pt x="362" y="845"/>
                    </a:lnTo>
                    <a:lnTo>
                      <a:pt x="355" y="855"/>
                    </a:lnTo>
                    <a:lnTo>
                      <a:pt x="346" y="860"/>
                    </a:lnTo>
                    <a:lnTo>
                      <a:pt x="336" y="867"/>
                    </a:lnTo>
                    <a:lnTo>
                      <a:pt x="329" y="872"/>
                    </a:lnTo>
                    <a:lnTo>
                      <a:pt x="320" y="881"/>
                    </a:lnTo>
                    <a:lnTo>
                      <a:pt x="310" y="886"/>
                    </a:lnTo>
                    <a:lnTo>
                      <a:pt x="303" y="893"/>
                    </a:lnTo>
                    <a:lnTo>
                      <a:pt x="294" y="898"/>
                    </a:lnTo>
                    <a:lnTo>
                      <a:pt x="284" y="905"/>
                    </a:lnTo>
                    <a:lnTo>
                      <a:pt x="275" y="910"/>
                    </a:lnTo>
                    <a:lnTo>
                      <a:pt x="265" y="919"/>
                    </a:lnTo>
                    <a:lnTo>
                      <a:pt x="256" y="924"/>
                    </a:lnTo>
                    <a:lnTo>
                      <a:pt x="249" y="931"/>
                    </a:lnTo>
                    <a:lnTo>
                      <a:pt x="239" y="936"/>
                    </a:lnTo>
                    <a:lnTo>
                      <a:pt x="230" y="943"/>
                    </a:lnTo>
                    <a:lnTo>
                      <a:pt x="220" y="950"/>
                    </a:lnTo>
                    <a:lnTo>
                      <a:pt x="213" y="955"/>
                    </a:lnTo>
                    <a:lnTo>
                      <a:pt x="204" y="962"/>
                    </a:lnTo>
                    <a:lnTo>
                      <a:pt x="196" y="967"/>
                    </a:lnTo>
                    <a:lnTo>
                      <a:pt x="187" y="971"/>
                    </a:lnTo>
                    <a:lnTo>
                      <a:pt x="180" y="978"/>
                    </a:lnTo>
                    <a:lnTo>
                      <a:pt x="170" y="983"/>
                    </a:lnTo>
                    <a:lnTo>
                      <a:pt x="166" y="990"/>
                    </a:lnTo>
                    <a:lnTo>
                      <a:pt x="156" y="995"/>
                    </a:lnTo>
                    <a:lnTo>
                      <a:pt x="149" y="1000"/>
                    </a:lnTo>
                    <a:lnTo>
                      <a:pt x="142" y="1005"/>
                    </a:lnTo>
                    <a:lnTo>
                      <a:pt x="137" y="1009"/>
                    </a:lnTo>
                    <a:lnTo>
                      <a:pt x="130" y="1014"/>
                    </a:lnTo>
                    <a:lnTo>
                      <a:pt x="123" y="1019"/>
                    </a:lnTo>
                    <a:lnTo>
                      <a:pt x="118" y="1024"/>
                    </a:lnTo>
                    <a:lnTo>
                      <a:pt x="114" y="1026"/>
                    </a:lnTo>
                    <a:lnTo>
                      <a:pt x="109" y="1031"/>
                    </a:lnTo>
                    <a:lnTo>
                      <a:pt x="102" y="1035"/>
                    </a:lnTo>
                    <a:lnTo>
                      <a:pt x="99" y="1038"/>
                    </a:lnTo>
                    <a:lnTo>
                      <a:pt x="95" y="1040"/>
                    </a:lnTo>
                    <a:lnTo>
                      <a:pt x="87" y="1045"/>
                    </a:lnTo>
                    <a:lnTo>
                      <a:pt x="85" y="1050"/>
                    </a:lnTo>
                    <a:lnTo>
                      <a:pt x="76" y="1054"/>
                    </a:lnTo>
                    <a:lnTo>
                      <a:pt x="69" y="1059"/>
                    </a:lnTo>
                    <a:lnTo>
                      <a:pt x="59" y="1059"/>
                    </a:lnTo>
                    <a:lnTo>
                      <a:pt x="52" y="1059"/>
                    </a:lnTo>
                    <a:lnTo>
                      <a:pt x="45" y="1054"/>
                    </a:lnTo>
                    <a:lnTo>
                      <a:pt x="35" y="1052"/>
                    </a:lnTo>
                    <a:lnTo>
                      <a:pt x="31" y="1050"/>
                    </a:lnTo>
                    <a:lnTo>
                      <a:pt x="26" y="1047"/>
                    </a:lnTo>
                    <a:lnTo>
                      <a:pt x="19" y="1040"/>
                    </a:lnTo>
                    <a:lnTo>
                      <a:pt x="14" y="1038"/>
                    </a:lnTo>
                    <a:lnTo>
                      <a:pt x="7" y="1033"/>
                    </a:lnTo>
                    <a:lnTo>
                      <a:pt x="5" y="1026"/>
                    </a:lnTo>
                    <a:lnTo>
                      <a:pt x="0" y="1021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92" name="Freeform 54"/>
              <p:cNvSpPr>
                <a:spLocks noChangeAspect="1"/>
              </p:cNvSpPr>
              <p:nvPr/>
            </p:nvSpPr>
            <p:spPr bwMode="auto">
              <a:xfrm>
                <a:off x="2281" y="8977"/>
                <a:ext cx="500" cy="1237"/>
              </a:xfrm>
              <a:custGeom>
                <a:avLst/>
                <a:gdLst>
                  <a:gd name="T0" fmla="*/ 280 w 500"/>
                  <a:gd name="T1" fmla="*/ 1164 h 1237"/>
                  <a:gd name="T2" fmla="*/ 235 w 500"/>
                  <a:gd name="T3" fmla="*/ 1081 h 1237"/>
                  <a:gd name="T4" fmla="*/ 180 w 500"/>
                  <a:gd name="T5" fmla="*/ 964 h 1237"/>
                  <a:gd name="T6" fmla="*/ 119 w 500"/>
                  <a:gd name="T7" fmla="*/ 824 h 1237"/>
                  <a:gd name="T8" fmla="*/ 64 w 500"/>
                  <a:gd name="T9" fmla="*/ 667 h 1237"/>
                  <a:gd name="T10" fmla="*/ 22 w 500"/>
                  <a:gd name="T11" fmla="*/ 504 h 1237"/>
                  <a:gd name="T12" fmla="*/ 3 w 500"/>
                  <a:gd name="T13" fmla="*/ 352 h 1237"/>
                  <a:gd name="T14" fmla="*/ 5 w 500"/>
                  <a:gd name="T15" fmla="*/ 226 h 1237"/>
                  <a:gd name="T16" fmla="*/ 29 w 500"/>
                  <a:gd name="T17" fmla="*/ 131 h 1237"/>
                  <a:gd name="T18" fmla="*/ 69 w 500"/>
                  <a:gd name="T19" fmla="*/ 59 h 1237"/>
                  <a:gd name="T20" fmla="*/ 121 w 500"/>
                  <a:gd name="T21" fmla="*/ 17 h 1237"/>
                  <a:gd name="T22" fmla="*/ 192 w 500"/>
                  <a:gd name="T23" fmla="*/ 0 h 1237"/>
                  <a:gd name="T24" fmla="*/ 268 w 500"/>
                  <a:gd name="T25" fmla="*/ 10 h 1237"/>
                  <a:gd name="T26" fmla="*/ 337 w 500"/>
                  <a:gd name="T27" fmla="*/ 55 h 1237"/>
                  <a:gd name="T28" fmla="*/ 391 w 500"/>
                  <a:gd name="T29" fmla="*/ 128 h 1237"/>
                  <a:gd name="T30" fmla="*/ 436 w 500"/>
                  <a:gd name="T31" fmla="*/ 221 h 1237"/>
                  <a:gd name="T32" fmla="*/ 469 w 500"/>
                  <a:gd name="T33" fmla="*/ 321 h 1237"/>
                  <a:gd name="T34" fmla="*/ 491 w 500"/>
                  <a:gd name="T35" fmla="*/ 418 h 1237"/>
                  <a:gd name="T36" fmla="*/ 500 w 500"/>
                  <a:gd name="T37" fmla="*/ 499 h 1237"/>
                  <a:gd name="T38" fmla="*/ 500 w 500"/>
                  <a:gd name="T39" fmla="*/ 561 h 1237"/>
                  <a:gd name="T40" fmla="*/ 460 w 500"/>
                  <a:gd name="T41" fmla="*/ 596 h 1237"/>
                  <a:gd name="T42" fmla="*/ 419 w 500"/>
                  <a:gd name="T43" fmla="*/ 558 h 1237"/>
                  <a:gd name="T44" fmla="*/ 386 w 500"/>
                  <a:gd name="T45" fmla="*/ 620 h 1237"/>
                  <a:gd name="T46" fmla="*/ 346 w 500"/>
                  <a:gd name="T47" fmla="*/ 677 h 1237"/>
                  <a:gd name="T48" fmla="*/ 299 w 500"/>
                  <a:gd name="T49" fmla="*/ 703 h 1237"/>
                  <a:gd name="T50" fmla="*/ 277 w 500"/>
                  <a:gd name="T51" fmla="*/ 575 h 1237"/>
                  <a:gd name="T52" fmla="*/ 261 w 500"/>
                  <a:gd name="T53" fmla="*/ 458 h 1237"/>
                  <a:gd name="T54" fmla="*/ 249 w 500"/>
                  <a:gd name="T55" fmla="*/ 361 h 1237"/>
                  <a:gd name="T56" fmla="*/ 239 w 500"/>
                  <a:gd name="T57" fmla="*/ 280 h 1237"/>
                  <a:gd name="T58" fmla="*/ 235 w 500"/>
                  <a:gd name="T59" fmla="*/ 228 h 1237"/>
                  <a:gd name="T60" fmla="*/ 187 w 500"/>
                  <a:gd name="T61" fmla="*/ 240 h 1237"/>
                  <a:gd name="T62" fmla="*/ 190 w 500"/>
                  <a:gd name="T63" fmla="*/ 321 h 1237"/>
                  <a:gd name="T64" fmla="*/ 194 w 500"/>
                  <a:gd name="T65" fmla="*/ 378 h 1237"/>
                  <a:gd name="T66" fmla="*/ 199 w 500"/>
                  <a:gd name="T67" fmla="*/ 428 h 1237"/>
                  <a:gd name="T68" fmla="*/ 204 w 500"/>
                  <a:gd name="T69" fmla="*/ 477 h 1237"/>
                  <a:gd name="T70" fmla="*/ 190 w 500"/>
                  <a:gd name="T71" fmla="*/ 487 h 1237"/>
                  <a:gd name="T72" fmla="*/ 131 w 500"/>
                  <a:gd name="T73" fmla="*/ 420 h 1237"/>
                  <a:gd name="T74" fmla="*/ 78 w 500"/>
                  <a:gd name="T75" fmla="*/ 359 h 1237"/>
                  <a:gd name="T76" fmla="*/ 43 w 500"/>
                  <a:gd name="T77" fmla="*/ 371 h 1237"/>
                  <a:gd name="T78" fmla="*/ 97 w 500"/>
                  <a:gd name="T79" fmla="*/ 437 h 1237"/>
                  <a:gd name="T80" fmla="*/ 168 w 500"/>
                  <a:gd name="T81" fmla="*/ 520 h 1237"/>
                  <a:gd name="T82" fmla="*/ 223 w 500"/>
                  <a:gd name="T83" fmla="*/ 580 h 1237"/>
                  <a:gd name="T84" fmla="*/ 239 w 500"/>
                  <a:gd name="T85" fmla="*/ 686 h 1237"/>
                  <a:gd name="T86" fmla="*/ 261 w 500"/>
                  <a:gd name="T87" fmla="*/ 784 h 1237"/>
                  <a:gd name="T88" fmla="*/ 280 w 500"/>
                  <a:gd name="T89" fmla="*/ 872 h 1237"/>
                  <a:gd name="T90" fmla="*/ 296 w 500"/>
                  <a:gd name="T91" fmla="*/ 941 h 1237"/>
                  <a:gd name="T92" fmla="*/ 311 w 500"/>
                  <a:gd name="T93" fmla="*/ 1000 h 1237"/>
                  <a:gd name="T94" fmla="*/ 356 w 500"/>
                  <a:gd name="T95" fmla="*/ 976 h 1237"/>
                  <a:gd name="T96" fmla="*/ 339 w 500"/>
                  <a:gd name="T97" fmla="*/ 907 h 1237"/>
                  <a:gd name="T98" fmla="*/ 325 w 500"/>
                  <a:gd name="T99" fmla="*/ 841 h 1237"/>
                  <a:gd name="T100" fmla="*/ 320 w 500"/>
                  <a:gd name="T101" fmla="*/ 779 h 1237"/>
                  <a:gd name="T102" fmla="*/ 363 w 500"/>
                  <a:gd name="T103" fmla="*/ 722 h 1237"/>
                  <a:gd name="T104" fmla="*/ 403 w 500"/>
                  <a:gd name="T105" fmla="*/ 660 h 1237"/>
                  <a:gd name="T106" fmla="*/ 434 w 500"/>
                  <a:gd name="T107" fmla="*/ 606 h 1237"/>
                  <a:gd name="T108" fmla="*/ 498 w 500"/>
                  <a:gd name="T109" fmla="*/ 625 h 1237"/>
                  <a:gd name="T110" fmla="*/ 488 w 500"/>
                  <a:gd name="T111" fmla="*/ 717 h 1237"/>
                  <a:gd name="T112" fmla="*/ 474 w 500"/>
                  <a:gd name="T113" fmla="*/ 817 h 1237"/>
                  <a:gd name="T114" fmla="*/ 455 w 500"/>
                  <a:gd name="T115" fmla="*/ 917 h 1237"/>
                  <a:gd name="T116" fmla="*/ 431 w 500"/>
                  <a:gd name="T117" fmla="*/ 1014 h 1237"/>
                  <a:gd name="T118" fmla="*/ 408 w 500"/>
                  <a:gd name="T119" fmla="*/ 1102 h 1237"/>
                  <a:gd name="T120" fmla="*/ 379 w 500"/>
                  <a:gd name="T121" fmla="*/ 1173 h 1237"/>
                  <a:gd name="T122" fmla="*/ 356 w 500"/>
                  <a:gd name="T123" fmla="*/ 1226 h 1237"/>
                  <a:gd name="T124" fmla="*/ 306 w 500"/>
                  <a:gd name="T125" fmla="*/ 1209 h 12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0"/>
                  <a:gd name="T190" fmla="*/ 0 h 1237"/>
                  <a:gd name="T191" fmla="*/ 500 w 500"/>
                  <a:gd name="T192" fmla="*/ 1237 h 12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0" h="1237">
                    <a:moveTo>
                      <a:pt x="306" y="1209"/>
                    </a:moveTo>
                    <a:lnTo>
                      <a:pt x="303" y="1207"/>
                    </a:lnTo>
                    <a:lnTo>
                      <a:pt x="301" y="1204"/>
                    </a:lnTo>
                    <a:lnTo>
                      <a:pt x="299" y="1199"/>
                    </a:lnTo>
                    <a:lnTo>
                      <a:pt x="294" y="1192"/>
                    </a:lnTo>
                    <a:lnTo>
                      <a:pt x="292" y="1188"/>
                    </a:lnTo>
                    <a:lnTo>
                      <a:pt x="287" y="1180"/>
                    </a:lnTo>
                    <a:lnTo>
                      <a:pt x="284" y="1176"/>
                    </a:lnTo>
                    <a:lnTo>
                      <a:pt x="282" y="1171"/>
                    </a:lnTo>
                    <a:lnTo>
                      <a:pt x="280" y="1164"/>
                    </a:lnTo>
                    <a:lnTo>
                      <a:pt x="275" y="1159"/>
                    </a:lnTo>
                    <a:lnTo>
                      <a:pt x="273" y="1152"/>
                    </a:lnTo>
                    <a:lnTo>
                      <a:pt x="268" y="1145"/>
                    </a:lnTo>
                    <a:lnTo>
                      <a:pt x="263" y="1135"/>
                    </a:lnTo>
                    <a:lnTo>
                      <a:pt x="258" y="1128"/>
                    </a:lnTo>
                    <a:lnTo>
                      <a:pt x="256" y="1119"/>
                    </a:lnTo>
                    <a:lnTo>
                      <a:pt x="251" y="1109"/>
                    </a:lnTo>
                    <a:lnTo>
                      <a:pt x="244" y="1102"/>
                    </a:lnTo>
                    <a:lnTo>
                      <a:pt x="239" y="1093"/>
                    </a:lnTo>
                    <a:lnTo>
                      <a:pt x="235" y="1081"/>
                    </a:lnTo>
                    <a:lnTo>
                      <a:pt x="230" y="1074"/>
                    </a:lnTo>
                    <a:lnTo>
                      <a:pt x="225" y="1062"/>
                    </a:lnTo>
                    <a:lnTo>
                      <a:pt x="221" y="1050"/>
                    </a:lnTo>
                    <a:lnTo>
                      <a:pt x="213" y="1038"/>
                    </a:lnTo>
                    <a:lnTo>
                      <a:pt x="209" y="1026"/>
                    </a:lnTo>
                    <a:lnTo>
                      <a:pt x="202" y="1014"/>
                    </a:lnTo>
                    <a:lnTo>
                      <a:pt x="197" y="1005"/>
                    </a:lnTo>
                    <a:lnTo>
                      <a:pt x="190" y="990"/>
                    </a:lnTo>
                    <a:lnTo>
                      <a:pt x="185" y="979"/>
                    </a:lnTo>
                    <a:lnTo>
                      <a:pt x="180" y="964"/>
                    </a:lnTo>
                    <a:lnTo>
                      <a:pt x="173" y="952"/>
                    </a:lnTo>
                    <a:lnTo>
                      <a:pt x="168" y="938"/>
                    </a:lnTo>
                    <a:lnTo>
                      <a:pt x="161" y="924"/>
                    </a:lnTo>
                    <a:lnTo>
                      <a:pt x="154" y="910"/>
                    </a:lnTo>
                    <a:lnTo>
                      <a:pt x="149" y="895"/>
                    </a:lnTo>
                    <a:lnTo>
                      <a:pt x="142" y="884"/>
                    </a:lnTo>
                    <a:lnTo>
                      <a:pt x="135" y="869"/>
                    </a:lnTo>
                    <a:lnTo>
                      <a:pt x="131" y="853"/>
                    </a:lnTo>
                    <a:lnTo>
                      <a:pt x="126" y="838"/>
                    </a:lnTo>
                    <a:lnTo>
                      <a:pt x="119" y="824"/>
                    </a:lnTo>
                    <a:lnTo>
                      <a:pt x="114" y="810"/>
                    </a:lnTo>
                    <a:lnTo>
                      <a:pt x="107" y="793"/>
                    </a:lnTo>
                    <a:lnTo>
                      <a:pt x="102" y="779"/>
                    </a:lnTo>
                    <a:lnTo>
                      <a:pt x="97" y="762"/>
                    </a:lnTo>
                    <a:lnTo>
                      <a:pt x="90" y="748"/>
                    </a:lnTo>
                    <a:lnTo>
                      <a:pt x="86" y="732"/>
                    </a:lnTo>
                    <a:lnTo>
                      <a:pt x="78" y="715"/>
                    </a:lnTo>
                    <a:lnTo>
                      <a:pt x="74" y="698"/>
                    </a:lnTo>
                    <a:lnTo>
                      <a:pt x="69" y="682"/>
                    </a:lnTo>
                    <a:lnTo>
                      <a:pt x="64" y="667"/>
                    </a:lnTo>
                    <a:lnTo>
                      <a:pt x="59" y="651"/>
                    </a:lnTo>
                    <a:lnTo>
                      <a:pt x="55" y="634"/>
                    </a:lnTo>
                    <a:lnTo>
                      <a:pt x="50" y="620"/>
                    </a:lnTo>
                    <a:lnTo>
                      <a:pt x="45" y="603"/>
                    </a:lnTo>
                    <a:lnTo>
                      <a:pt x="41" y="587"/>
                    </a:lnTo>
                    <a:lnTo>
                      <a:pt x="36" y="570"/>
                    </a:lnTo>
                    <a:lnTo>
                      <a:pt x="33" y="553"/>
                    </a:lnTo>
                    <a:lnTo>
                      <a:pt x="29" y="537"/>
                    </a:lnTo>
                    <a:lnTo>
                      <a:pt x="24" y="520"/>
                    </a:lnTo>
                    <a:lnTo>
                      <a:pt x="22" y="504"/>
                    </a:lnTo>
                    <a:lnTo>
                      <a:pt x="19" y="489"/>
                    </a:lnTo>
                    <a:lnTo>
                      <a:pt x="17" y="473"/>
                    </a:lnTo>
                    <a:lnTo>
                      <a:pt x="14" y="456"/>
                    </a:lnTo>
                    <a:lnTo>
                      <a:pt x="12" y="439"/>
                    </a:lnTo>
                    <a:lnTo>
                      <a:pt x="10" y="425"/>
                    </a:lnTo>
                    <a:lnTo>
                      <a:pt x="7" y="411"/>
                    </a:lnTo>
                    <a:lnTo>
                      <a:pt x="5" y="394"/>
                    </a:lnTo>
                    <a:lnTo>
                      <a:pt x="5" y="380"/>
                    </a:lnTo>
                    <a:lnTo>
                      <a:pt x="3" y="368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0" y="323"/>
                    </a:lnTo>
                    <a:lnTo>
                      <a:pt x="0" y="311"/>
                    </a:lnTo>
                    <a:lnTo>
                      <a:pt x="0" y="299"/>
                    </a:lnTo>
                    <a:lnTo>
                      <a:pt x="0" y="287"/>
                    </a:lnTo>
                    <a:lnTo>
                      <a:pt x="3" y="273"/>
                    </a:lnTo>
                    <a:lnTo>
                      <a:pt x="3" y="264"/>
                    </a:lnTo>
                    <a:lnTo>
                      <a:pt x="3" y="249"/>
                    </a:lnTo>
                    <a:lnTo>
                      <a:pt x="3" y="238"/>
                    </a:lnTo>
                    <a:lnTo>
                      <a:pt x="5" y="226"/>
                    </a:lnTo>
                    <a:lnTo>
                      <a:pt x="5" y="216"/>
                    </a:lnTo>
                    <a:lnTo>
                      <a:pt x="7" y="207"/>
                    </a:lnTo>
                    <a:lnTo>
                      <a:pt x="7" y="195"/>
                    </a:lnTo>
                    <a:lnTo>
                      <a:pt x="10" y="185"/>
                    </a:lnTo>
                    <a:lnTo>
                      <a:pt x="14" y="176"/>
                    </a:lnTo>
                    <a:lnTo>
                      <a:pt x="17" y="166"/>
                    </a:lnTo>
                    <a:lnTo>
                      <a:pt x="19" y="157"/>
                    </a:lnTo>
                    <a:lnTo>
                      <a:pt x="22" y="147"/>
                    </a:lnTo>
                    <a:lnTo>
                      <a:pt x="24" y="138"/>
                    </a:lnTo>
                    <a:lnTo>
                      <a:pt x="29" y="131"/>
                    </a:lnTo>
                    <a:lnTo>
                      <a:pt x="31" y="124"/>
                    </a:lnTo>
                    <a:lnTo>
                      <a:pt x="33" y="114"/>
                    </a:lnTo>
                    <a:lnTo>
                      <a:pt x="38" y="109"/>
                    </a:lnTo>
                    <a:lnTo>
                      <a:pt x="41" y="100"/>
                    </a:lnTo>
                    <a:lnTo>
                      <a:pt x="45" y="93"/>
                    </a:lnTo>
                    <a:lnTo>
                      <a:pt x="48" y="86"/>
                    </a:lnTo>
                    <a:lnTo>
                      <a:pt x="52" y="78"/>
                    </a:lnTo>
                    <a:lnTo>
                      <a:pt x="59" y="71"/>
                    </a:lnTo>
                    <a:lnTo>
                      <a:pt x="62" y="67"/>
                    </a:lnTo>
                    <a:lnTo>
                      <a:pt x="69" y="59"/>
                    </a:lnTo>
                    <a:lnTo>
                      <a:pt x="74" y="55"/>
                    </a:lnTo>
                    <a:lnTo>
                      <a:pt x="76" y="50"/>
                    </a:lnTo>
                    <a:lnTo>
                      <a:pt x="83" y="45"/>
                    </a:lnTo>
                    <a:lnTo>
                      <a:pt x="88" y="40"/>
                    </a:lnTo>
                    <a:lnTo>
                      <a:pt x="93" y="36"/>
                    </a:lnTo>
                    <a:lnTo>
                      <a:pt x="100" y="31"/>
                    </a:lnTo>
                    <a:lnTo>
                      <a:pt x="104" y="26"/>
                    </a:lnTo>
                    <a:lnTo>
                      <a:pt x="112" y="24"/>
                    </a:lnTo>
                    <a:lnTo>
                      <a:pt x="116" y="21"/>
                    </a:lnTo>
                    <a:lnTo>
                      <a:pt x="121" y="17"/>
                    </a:lnTo>
                    <a:lnTo>
                      <a:pt x="128" y="14"/>
                    </a:lnTo>
                    <a:lnTo>
                      <a:pt x="135" y="12"/>
                    </a:lnTo>
                    <a:lnTo>
                      <a:pt x="142" y="10"/>
                    </a:lnTo>
                    <a:lnTo>
                      <a:pt x="147" y="5"/>
                    </a:lnTo>
                    <a:lnTo>
                      <a:pt x="154" y="5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3" y="0"/>
                    </a:lnTo>
                    <a:lnTo>
                      <a:pt x="230" y="2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4" y="5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5" y="12"/>
                    </a:lnTo>
                    <a:lnTo>
                      <a:pt x="282" y="14"/>
                    </a:lnTo>
                    <a:lnTo>
                      <a:pt x="292" y="19"/>
                    </a:lnTo>
                    <a:lnTo>
                      <a:pt x="296" y="24"/>
                    </a:lnTo>
                    <a:lnTo>
                      <a:pt x="303" y="29"/>
                    </a:lnTo>
                    <a:lnTo>
                      <a:pt x="311" y="33"/>
                    </a:lnTo>
                    <a:lnTo>
                      <a:pt x="318" y="38"/>
                    </a:lnTo>
                    <a:lnTo>
                      <a:pt x="322" y="43"/>
                    </a:lnTo>
                    <a:lnTo>
                      <a:pt x="329" y="50"/>
                    </a:lnTo>
                    <a:lnTo>
                      <a:pt x="337" y="55"/>
                    </a:lnTo>
                    <a:lnTo>
                      <a:pt x="341" y="62"/>
                    </a:lnTo>
                    <a:lnTo>
                      <a:pt x="348" y="69"/>
                    </a:lnTo>
                    <a:lnTo>
                      <a:pt x="353" y="74"/>
                    </a:lnTo>
                    <a:lnTo>
                      <a:pt x="360" y="83"/>
                    </a:lnTo>
                    <a:lnTo>
                      <a:pt x="365" y="90"/>
                    </a:lnTo>
                    <a:lnTo>
                      <a:pt x="372" y="97"/>
                    </a:lnTo>
                    <a:lnTo>
                      <a:pt x="377" y="105"/>
                    </a:lnTo>
                    <a:lnTo>
                      <a:pt x="382" y="114"/>
                    </a:lnTo>
                    <a:lnTo>
                      <a:pt x="386" y="121"/>
                    </a:lnTo>
                    <a:lnTo>
                      <a:pt x="391" y="128"/>
                    </a:lnTo>
                    <a:lnTo>
                      <a:pt x="396" y="138"/>
                    </a:lnTo>
                    <a:lnTo>
                      <a:pt x="403" y="147"/>
                    </a:lnTo>
                    <a:lnTo>
                      <a:pt x="408" y="157"/>
                    </a:lnTo>
                    <a:lnTo>
                      <a:pt x="410" y="164"/>
                    </a:lnTo>
                    <a:lnTo>
                      <a:pt x="415" y="176"/>
                    </a:lnTo>
                    <a:lnTo>
                      <a:pt x="419" y="183"/>
                    </a:lnTo>
                    <a:lnTo>
                      <a:pt x="424" y="195"/>
                    </a:lnTo>
                    <a:lnTo>
                      <a:pt x="429" y="202"/>
                    </a:lnTo>
                    <a:lnTo>
                      <a:pt x="431" y="211"/>
                    </a:lnTo>
                    <a:lnTo>
                      <a:pt x="436" y="221"/>
                    </a:lnTo>
                    <a:lnTo>
                      <a:pt x="438" y="233"/>
                    </a:lnTo>
                    <a:lnTo>
                      <a:pt x="443" y="240"/>
                    </a:lnTo>
                    <a:lnTo>
                      <a:pt x="448" y="252"/>
                    </a:lnTo>
                    <a:lnTo>
                      <a:pt x="450" y="261"/>
                    </a:lnTo>
                    <a:lnTo>
                      <a:pt x="455" y="273"/>
                    </a:lnTo>
                    <a:lnTo>
                      <a:pt x="457" y="280"/>
                    </a:lnTo>
                    <a:lnTo>
                      <a:pt x="460" y="292"/>
                    </a:lnTo>
                    <a:lnTo>
                      <a:pt x="462" y="302"/>
                    </a:lnTo>
                    <a:lnTo>
                      <a:pt x="467" y="311"/>
                    </a:lnTo>
                    <a:lnTo>
                      <a:pt x="469" y="321"/>
                    </a:lnTo>
                    <a:lnTo>
                      <a:pt x="472" y="333"/>
                    </a:lnTo>
                    <a:lnTo>
                      <a:pt x="474" y="342"/>
                    </a:lnTo>
                    <a:lnTo>
                      <a:pt x="476" y="352"/>
                    </a:lnTo>
                    <a:lnTo>
                      <a:pt x="479" y="361"/>
                    </a:lnTo>
                    <a:lnTo>
                      <a:pt x="479" y="371"/>
                    </a:lnTo>
                    <a:lnTo>
                      <a:pt x="483" y="380"/>
                    </a:lnTo>
                    <a:lnTo>
                      <a:pt x="486" y="390"/>
                    </a:lnTo>
                    <a:lnTo>
                      <a:pt x="486" y="399"/>
                    </a:lnTo>
                    <a:lnTo>
                      <a:pt x="488" y="409"/>
                    </a:lnTo>
                    <a:lnTo>
                      <a:pt x="491" y="418"/>
                    </a:lnTo>
                    <a:lnTo>
                      <a:pt x="493" y="428"/>
                    </a:lnTo>
                    <a:lnTo>
                      <a:pt x="493" y="437"/>
                    </a:lnTo>
                    <a:lnTo>
                      <a:pt x="493" y="444"/>
                    </a:lnTo>
                    <a:lnTo>
                      <a:pt x="495" y="454"/>
                    </a:lnTo>
                    <a:lnTo>
                      <a:pt x="498" y="461"/>
                    </a:lnTo>
                    <a:lnTo>
                      <a:pt x="498" y="470"/>
                    </a:lnTo>
                    <a:lnTo>
                      <a:pt x="498" y="477"/>
                    </a:lnTo>
                    <a:lnTo>
                      <a:pt x="500" y="485"/>
                    </a:lnTo>
                    <a:lnTo>
                      <a:pt x="500" y="494"/>
                    </a:lnTo>
                    <a:lnTo>
                      <a:pt x="500" y="499"/>
                    </a:lnTo>
                    <a:lnTo>
                      <a:pt x="500" y="504"/>
                    </a:lnTo>
                    <a:lnTo>
                      <a:pt x="500" y="511"/>
                    </a:lnTo>
                    <a:lnTo>
                      <a:pt x="500" y="515"/>
                    </a:lnTo>
                    <a:lnTo>
                      <a:pt x="500" y="523"/>
                    </a:lnTo>
                    <a:lnTo>
                      <a:pt x="500" y="527"/>
                    </a:lnTo>
                    <a:lnTo>
                      <a:pt x="500" y="534"/>
                    </a:lnTo>
                    <a:lnTo>
                      <a:pt x="500" y="542"/>
                    </a:lnTo>
                    <a:lnTo>
                      <a:pt x="500" y="549"/>
                    </a:lnTo>
                    <a:lnTo>
                      <a:pt x="500" y="553"/>
                    </a:lnTo>
                    <a:lnTo>
                      <a:pt x="500" y="561"/>
                    </a:lnTo>
                    <a:lnTo>
                      <a:pt x="500" y="568"/>
                    </a:lnTo>
                    <a:lnTo>
                      <a:pt x="500" y="577"/>
                    </a:lnTo>
                    <a:lnTo>
                      <a:pt x="500" y="584"/>
                    </a:lnTo>
                    <a:lnTo>
                      <a:pt x="500" y="591"/>
                    </a:lnTo>
                    <a:lnTo>
                      <a:pt x="500" y="599"/>
                    </a:lnTo>
                    <a:lnTo>
                      <a:pt x="491" y="599"/>
                    </a:lnTo>
                    <a:lnTo>
                      <a:pt x="483" y="599"/>
                    </a:lnTo>
                    <a:lnTo>
                      <a:pt x="476" y="596"/>
                    </a:lnTo>
                    <a:lnTo>
                      <a:pt x="469" y="596"/>
                    </a:lnTo>
                    <a:lnTo>
                      <a:pt x="460" y="596"/>
                    </a:lnTo>
                    <a:lnTo>
                      <a:pt x="453" y="596"/>
                    </a:lnTo>
                    <a:lnTo>
                      <a:pt x="446" y="596"/>
                    </a:lnTo>
                    <a:lnTo>
                      <a:pt x="438" y="596"/>
                    </a:lnTo>
                    <a:lnTo>
                      <a:pt x="443" y="591"/>
                    </a:lnTo>
                    <a:lnTo>
                      <a:pt x="446" y="587"/>
                    </a:lnTo>
                    <a:lnTo>
                      <a:pt x="448" y="582"/>
                    </a:lnTo>
                    <a:lnTo>
                      <a:pt x="450" y="580"/>
                    </a:lnTo>
                    <a:lnTo>
                      <a:pt x="453" y="572"/>
                    </a:lnTo>
                    <a:lnTo>
                      <a:pt x="455" y="572"/>
                    </a:lnTo>
                    <a:lnTo>
                      <a:pt x="419" y="558"/>
                    </a:lnTo>
                    <a:lnTo>
                      <a:pt x="415" y="565"/>
                    </a:lnTo>
                    <a:lnTo>
                      <a:pt x="412" y="570"/>
                    </a:lnTo>
                    <a:lnTo>
                      <a:pt x="410" y="577"/>
                    </a:lnTo>
                    <a:lnTo>
                      <a:pt x="408" y="584"/>
                    </a:lnTo>
                    <a:lnTo>
                      <a:pt x="403" y="589"/>
                    </a:lnTo>
                    <a:lnTo>
                      <a:pt x="401" y="596"/>
                    </a:lnTo>
                    <a:lnTo>
                      <a:pt x="396" y="603"/>
                    </a:lnTo>
                    <a:lnTo>
                      <a:pt x="393" y="608"/>
                    </a:lnTo>
                    <a:lnTo>
                      <a:pt x="389" y="613"/>
                    </a:lnTo>
                    <a:lnTo>
                      <a:pt x="386" y="620"/>
                    </a:lnTo>
                    <a:lnTo>
                      <a:pt x="382" y="627"/>
                    </a:lnTo>
                    <a:lnTo>
                      <a:pt x="379" y="632"/>
                    </a:lnTo>
                    <a:lnTo>
                      <a:pt x="374" y="639"/>
                    </a:lnTo>
                    <a:lnTo>
                      <a:pt x="372" y="646"/>
                    </a:lnTo>
                    <a:lnTo>
                      <a:pt x="367" y="651"/>
                    </a:lnTo>
                    <a:lnTo>
                      <a:pt x="363" y="656"/>
                    </a:lnTo>
                    <a:lnTo>
                      <a:pt x="358" y="663"/>
                    </a:lnTo>
                    <a:lnTo>
                      <a:pt x="353" y="667"/>
                    </a:lnTo>
                    <a:lnTo>
                      <a:pt x="351" y="672"/>
                    </a:lnTo>
                    <a:lnTo>
                      <a:pt x="346" y="677"/>
                    </a:lnTo>
                    <a:lnTo>
                      <a:pt x="341" y="682"/>
                    </a:lnTo>
                    <a:lnTo>
                      <a:pt x="339" y="689"/>
                    </a:lnTo>
                    <a:lnTo>
                      <a:pt x="334" y="694"/>
                    </a:lnTo>
                    <a:lnTo>
                      <a:pt x="332" y="698"/>
                    </a:lnTo>
                    <a:lnTo>
                      <a:pt x="325" y="705"/>
                    </a:lnTo>
                    <a:lnTo>
                      <a:pt x="318" y="715"/>
                    </a:lnTo>
                    <a:lnTo>
                      <a:pt x="311" y="722"/>
                    </a:lnTo>
                    <a:lnTo>
                      <a:pt x="306" y="732"/>
                    </a:lnTo>
                    <a:lnTo>
                      <a:pt x="303" y="717"/>
                    </a:lnTo>
                    <a:lnTo>
                      <a:pt x="299" y="703"/>
                    </a:lnTo>
                    <a:lnTo>
                      <a:pt x="296" y="691"/>
                    </a:lnTo>
                    <a:lnTo>
                      <a:pt x="294" y="677"/>
                    </a:lnTo>
                    <a:lnTo>
                      <a:pt x="292" y="665"/>
                    </a:lnTo>
                    <a:lnTo>
                      <a:pt x="289" y="651"/>
                    </a:lnTo>
                    <a:lnTo>
                      <a:pt x="287" y="639"/>
                    </a:lnTo>
                    <a:lnTo>
                      <a:pt x="284" y="625"/>
                    </a:lnTo>
                    <a:lnTo>
                      <a:pt x="282" y="613"/>
                    </a:lnTo>
                    <a:lnTo>
                      <a:pt x="280" y="599"/>
                    </a:lnTo>
                    <a:lnTo>
                      <a:pt x="280" y="587"/>
                    </a:lnTo>
                    <a:lnTo>
                      <a:pt x="277" y="575"/>
                    </a:lnTo>
                    <a:lnTo>
                      <a:pt x="275" y="563"/>
                    </a:lnTo>
                    <a:lnTo>
                      <a:pt x="273" y="551"/>
                    </a:lnTo>
                    <a:lnTo>
                      <a:pt x="270" y="539"/>
                    </a:lnTo>
                    <a:lnTo>
                      <a:pt x="270" y="527"/>
                    </a:lnTo>
                    <a:lnTo>
                      <a:pt x="268" y="515"/>
                    </a:lnTo>
                    <a:lnTo>
                      <a:pt x="268" y="504"/>
                    </a:lnTo>
                    <a:lnTo>
                      <a:pt x="266" y="492"/>
                    </a:lnTo>
                    <a:lnTo>
                      <a:pt x="263" y="482"/>
                    </a:lnTo>
                    <a:lnTo>
                      <a:pt x="263" y="470"/>
                    </a:lnTo>
                    <a:lnTo>
                      <a:pt x="261" y="458"/>
                    </a:lnTo>
                    <a:lnTo>
                      <a:pt x="258" y="449"/>
                    </a:lnTo>
                    <a:lnTo>
                      <a:pt x="258" y="439"/>
                    </a:lnTo>
                    <a:lnTo>
                      <a:pt x="256" y="428"/>
                    </a:lnTo>
                    <a:lnTo>
                      <a:pt x="256" y="416"/>
                    </a:lnTo>
                    <a:lnTo>
                      <a:pt x="254" y="406"/>
                    </a:lnTo>
                    <a:lnTo>
                      <a:pt x="254" y="397"/>
                    </a:lnTo>
                    <a:lnTo>
                      <a:pt x="251" y="387"/>
                    </a:lnTo>
                    <a:lnTo>
                      <a:pt x="251" y="378"/>
                    </a:lnTo>
                    <a:lnTo>
                      <a:pt x="249" y="368"/>
                    </a:lnTo>
                    <a:lnTo>
                      <a:pt x="249" y="361"/>
                    </a:lnTo>
                    <a:lnTo>
                      <a:pt x="249" y="349"/>
                    </a:lnTo>
                    <a:lnTo>
                      <a:pt x="247" y="342"/>
                    </a:lnTo>
                    <a:lnTo>
                      <a:pt x="244" y="333"/>
                    </a:lnTo>
                    <a:lnTo>
                      <a:pt x="244" y="323"/>
                    </a:lnTo>
                    <a:lnTo>
                      <a:pt x="242" y="316"/>
                    </a:lnTo>
                    <a:lnTo>
                      <a:pt x="242" y="309"/>
                    </a:lnTo>
                    <a:lnTo>
                      <a:pt x="242" y="302"/>
                    </a:lnTo>
                    <a:lnTo>
                      <a:pt x="242" y="295"/>
                    </a:lnTo>
                    <a:lnTo>
                      <a:pt x="239" y="287"/>
                    </a:lnTo>
                    <a:lnTo>
                      <a:pt x="239" y="280"/>
                    </a:lnTo>
                    <a:lnTo>
                      <a:pt x="239" y="273"/>
                    </a:lnTo>
                    <a:lnTo>
                      <a:pt x="239" y="268"/>
                    </a:lnTo>
                    <a:lnTo>
                      <a:pt x="237" y="261"/>
                    </a:lnTo>
                    <a:lnTo>
                      <a:pt x="237" y="254"/>
                    </a:lnTo>
                    <a:lnTo>
                      <a:pt x="237" y="249"/>
                    </a:lnTo>
                    <a:lnTo>
                      <a:pt x="237" y="247"/>
                    </a:lnTo>
                    <a:lnTo>
                      <a:pt x="237" y="240"/>
                    </a:lnTo>
                    <a:lnTo>
                      <a:pt x="235" y="235"/>
                    </a:lnTo>
                    <a:lnTo>
                      <a:pt x="235" y="233"/>
                    </a:lnTo>
                    <a:lnTo>
                      <a:pt x="235" y="228"/>
                    </a:lnTo>
                    <a:lnTo>
                      <a:pt x="235" y="221"/>
                    </a:lnTo>
                    <a:lnTo>
                      <a:pt x="235" y="216"/>
                    </a:lnTo>
                    <a:lnTo>
                      <a:pt x="235" y="209"/>
                    </a:lnTo>
                    <a:lnTo>
                      <a:pt x="235" y="207"/>
                    </a:lnTo>
                    <a:lnTo>
                      <a:pt x="235" y="204"/>
                    </a:lnTo>
                    <a:lnTo>
                      <a:pt x="190" y="207"/>
                    </a:lnTo>
                    <a:lnTo>
                      <a:pt x="187" y="216"/>
                    </a:lnTo>
                    <a:lnTo>
                      <a:pt x="187" y="223"/>
                    </a:lnTo>
                    <a:lnTo>
                      <a:pt x="187" y="233"/>
                    </a:lnTo>
                    <a:lnTo>
                      <a:pt x="187" y="240"/>
                    </a:lnTo>
                    <a:lnTo>
                      <a:pt x="187" y="247"/>
                    </a:lnTo>
                    <a:lnTo>
                      <a:pt x="187" y="259"/>
                    </a:lnTo>
                    <a:lnTo>
                      <a:pt x="187" y="266"/>
                    </a:lnTo>
                    <a:lnTo>
                      <a:pt x="187" y="276"/>
                    </a:lnTo>
                    <a:lnTo>
                      <a:pt x="187" y="285"/>
                    </a:lnTo>
                    <a:lnTo>
                      <a:pt x="187" y="295"/>
                    </a:lnTo>
                    <a:lnTo>
                      <a:pt x="187" y="302"/>
                    </a:lnTo>
                    <a:lnTo>
                      <a:pt x="190" y="311"/>
                    </a:lnTo>
                    <a:lnTo>
                      <a:pt x="190" y="316"/>
                    </a:lnTo>
                    <a:lnTo>
                      <a:pt x="190" y="321"/>
                    </a:lnTo>
                    <a:lnTo>
                      <a:pt x="190" y="325"/>
                    </a:lnTo>
                    <a:lnTo>
                      <a:pt x="190" y="330"/>
                    </a:lnTo>
                    <a:lnTo>
                      <a:pt x="190" y="335"/>
                    </a:lnTo>
                    <a:lnTo>
                      <a:pt x="190" y="340"/>
                    </a:lnTo>
                    <a:lnTo>
                      <a:pt x="192" y="344"/>
                    </a:lnTo>
                    <a:lnTo>
                      <a:pt x="192" y="349"/>
                    </a:lnTo>
                    <a:lnTo>
                      <a:pt x="192" y="359"/>
                    </a:lnTo>
                    <a:lnTo>
                      <a:pt x="194" y="368"/>
                    </a:lnTo>
                    <a:lnTo>
                      <a:pt x="194" y="373"/>
                    </a:lnTo>
                    <a:lnTo>
                      <a:pt x="194" y="378"/>
                    </a:lnTo>
                    <a:lnTo>
                      <a:pt x="194" y="382"/>
                    </a:lnTo>
                    <a:lnTo>
                      <a:pt x="194" y="387"/>
                    </a:lnTo>
                    <a:lnTo>
                      <a:pt x="194" y="392"/>
                    </a:lnTo>
                    <a:lnTo>
                      <a:pt x="197" y="399"/>
                    </a:lnTo>
                    <a:lnTo>
                      <a:pt x="197" y="404"/>
                    </a:lnTo>
                    <a:lnTo>
                      <a:pt x="197" y="409"/>
                    </a:lnTo>
                    <a:lnTo>
                      <a:pt x="197" y="413"/>
                    </a:lnTo>
                    <a:lnTo>
                      <a:pt x="199" y="418"/>
                    </a:lnTo>
                    <a:lnTo>
                      <a:pt x="199" y="423"/>
                    </a:lnTo>
                    <a:lnTo>
                      <a:pt x="199" y="428"/>
                    </a:lnTo>
                    <a:lnTo>
                      <a:pt x="199" y="432"/>
                    </a:lnTo>
                    <a:lnTo>
                      <a:pt x="199" y="437"/>
                    </a:lnTo>
                    <a:lnTo>
                      <a:pt x="202" y="442"/>
                    </a:lnTo>
                    <a:lnTo>
                      <a:pt x="202" y="447"/>
                    </a:lnTo>
                    <a:lnTo>
                      <a:pt x="202" y="454"/>
                    </a:lnTo>
                    <a:lnTo>
                      <a:pt x="202" y="458"/>
                    </a:lnTo>
                    <a:lnTo>
                      <a:pt x="204" y="463"/>
                    </a:lnTo>
                    <a:lnTo>
                      <a:pt x="204" y="468"/>
                    </a:lnTo>
                    <a:lnTo>
                      <a:pt x="204" y="473"/>
                    </a:lnTo>
                    <a:lnTo>
                      <a:pt x="204" y="477"/>
                    </a:lnTo>
                    <a:lnTo>
                      <a:pt x="206" y="482"/>
                    </a:lnTo>
                    <a:lnTo>
                      <a:pt x="209" y="487"/>
                    </a:lnTo>
                    <a:lnTo>
                      <a:pt x="209" y="494"/>
                    </a:lnTo>
                    <a:lnTo>
                      <a:pt x="209" y="499"/>
                    </a:lnTo>
                    <a:lnTo>
                      <a:pt x="211" y="504"/>
                    </a:lnTo>
                    <a:lnTo>
                      <a:pt x="211" y="508"/>
                    </a:lnTo>
                    <a:lnTo>
                      <a:pt x="206" y="501"/>
                    </a:lnTo>
                    <a:lnTo>
                      <a:pt x="202" y="496"/>
                    </a:lnTo>
                    <a:lnTo>
                      <a:pt x="197" y="492"/>
                    </a:lnTo>
                    <a:lnTo>
                      <a:pt x="190" y="487"/>
                    </a:lnTo>
                    <a:lnTo>
                      <a:pt x="185" y="480"/>
                    </a:lnTo>
                    <a:lnTo>
                      <a:pt x="180" y="473"/>
                    </a:lnTo>
                    <a:lnTo>
                      <a:pt x="173" y="468"/>
                    </a:lnTo>
                    <a:lnTo>
                      <a:pt x="168" y="461"/>
                    </a:lnTo>
                    <a:lnTo>
                      <a:pt x="161" y="454"/>
                    </a:lnTo>
                    <a:lnTo>
                      <a:pt x="157" y="447"/>
                    </a:lnTo>
                    <a:lnTo>
                      <a:pt x="149" y="439"/>
                    </a:lnTo>
                    <a:lnTo>
                      <a:pt x="145" y="432"/>
                    </a:lnTo>
                    <a:lnTo>
                      <a:pt x="138" y="428"/>
                    </a:lnTo>
                    <a:lnTo>
                      <a:pt x="131" y="420"/>
                    </a:lnTo>
                    <a:lnTo>
                      <a:pt x="126" y="413"/>
                    </a:lnTo>
                    <a:lnTo>
                      <a:pt x="121" y="406"/>
                    </a:lnTo>
                    <a:lnTo>
                      <a:pt x="114" y="399"/>
                    </a:lnTo>
                    <a:lnTo>
                      <a:pt x="109" y="392"/>
                    </a:lnTo>
                    <a:lnTo>
                      <a:pt x="104" y="387"/>
                    </a:lnTo>
                    <a:lnTo>
                      <a:pt x="100" y="380"/>
                    </a:lnTo>
                    <a:lnTo>
                      <a:pt x="93" y="373"/>
                    </a:lnTo>
                    <a:lnTo>
                      <a:pt x="88" y="368"/>
                    </a:lnTo>
                    <a:lnTo>
                      <a:pt x="83" y="361"/>
                    </a:lnTo>
                    <a:lnTo>
                      <a:pt x="78" y="359"/>
                    </a:lnTo>
                    <a:lnTo>
                      <a:pt x="74" y="352"/>
                    </a:lnTo>
                    <a:lnTo>
                      <a:pt x="71" y="347"/>
                    </a:lnTo>
                    <a:lnTo>
                      <a:pt x="69" y="342"/>
                    </a:lnTo>
                    <a:lnTo>
                      <a:pt x="64" y="337"/>
                    </a:lnTo>
                    <a:lnTo>
                      <a:pt x="59" y="328"/>
                    </a:lnTo>
                    <a:lnTo>
                      <a:pt x="57" y="321"/>
                    </a:lnTo>
                    <a:lnTo>
                      <a:pt x="36" y="361"/>
                    </a:lnTo>
                    <a:lnTo>
                      <a:pt x="38" y="363"/>
                    </a:lnTo>
                    <a:lnTo>
                      <a:pt x="43" y="371"/>
                    </a:lnTo>
                    <a:lnTo>
                      <a:pt x="50" y="378"/>
                    </a:lnTo>
                    <a:lnTo>
                      <a:pt x="52" y="382"/>
                    </a:lnTo>
                    <a:lnTo>
                      <a:pt x="57" y="387"/>
                    </a:lnTo>
                    <a:lnTo>
                      <a:pt x="62" y="394"/>
                    </a:lnTo>
                    <a:lnTo>
                      <a:pt x="67" y="401"/>
                    </a:lnTo>
                    <a:lnTo>
                      <a:pt x="71" y="406"/>
                    </a:lnTo>
                    <a:lnTo>
                      <a:pt x="76" y="413"/>
                    </a:lnTo>
                    <a:lnTo>
                      <a:pt x="83" y="420"/>
                    </a:lnTo>
                    <a:lnTo>
                      <a:pt x="90" y="430"/>
                    </a:lnTo>
                    <a:lnTo>
                      <a:pt x="97" y="437"/>
                    </a:lnTo>
                    <a:lnTo>
                      <a:pt x="102" y="444"/>
                    </a:lnTo>
                    <a:lnTo>
                      <a:pt x="109" y="454"/>
                    </a:lnTo>
                    <a:lnTo>
                      <a:pt x="116" y="461"/>
                    </a:lnTo>
                    <a:lnTo>
                      <a:pt x="123" y="470"/>
                    </a:lnTo>
                    <a:lnTo>
                      <a:pt x="131" y="480"/>
                    </a:lnTo>
                    <a:lnTo>
                      <a:pt x="140" y="487"/>
                    </a:lnTo>
                    <a:lnTo>
                      <a:pt x="149" y="496"/>
                    </a:lnTo>
                    <a:lnTo>
                      <a:pt x="157" y="506"/>
                    </a:lnTo>
                    <a:lnTo>
                      <a:pt x="166" y="515"/>
                    </a:lnTo>
                    <a:lnTo>
                      <a:pt x="168" y="520"/>
                    </a:lnTo>
                    <a:lnTo>
                      <a:pt x="173" y="525"/>
                    </a:lnTo>
                    <a:lnTo>
                      <a:pt x="180" y="527"/>
                    </a:lnTo>
                    <a:lnTo>
                      <a:pt x="185" y="534"/>
                    </a:lnTo>
                    <a:lnTo>
                      <a:pt x="192" y="542"/>
                    </a:lnTo>
                    <a:lnTo>
                      <a:pt x="202" y="551"/>
                    </a:lnTo>
                    <a:lnTo>
                      <a:pt x="206" y="556"/>
                    </a:lnTo>
                    <a:lnTo>
                      <a:pt x="211" y="561"/>
                    </a:lnTo>
                    <a:lnTo>
                      <a:pt x="216" y="565"/>
                    </a:lnTo>
                    <a:lnTo>
                      <a:pt x="223" y="570"/>
                    </a:lnTo>
                    <a:lnTo>
                      <a:pt x="223" y="580"/>
                    </a:lnTo>
                    <a:lnTo>
                      <a:pt x="225" y="591"/>
                    </a:lnTo>
                    <a:lnTo>
                      <a:pt x="225" y="601"/>
                    </a:lnTo>
                    <a:lnTo>
                      <a:pt x="228" y="610"/>
                    </a:lnTo>
                    <a:lnTo>
                      <a:pt x="230" y="622"/>
                    </a:lnTo>
                    <a:lnTo>
                      <a:pt x="230" y="634"/>
                    </a:lnTo>
                    <a:lnTo>
                      <a:pt x="232" y="644"/>
                    </a:lnTo>
                    <a:lnTo>
                      <a:pt x="235" y="656"/>
                    </a:lnTo>
                    <a:lnTo>
                      <a:pt x="237" y="665"/>
                    </a:lnTo>
                    <a:lnTo>
                      <a:pt x="239" y="675"/>
                    </a:lnTo>
                    <a:lnTo>
                      <a:pt x="239" y="686"/>
                    </a:lnTo>
                    <a:lnTo>
                      <a:pt x="242" y="696"/>
                    </a:lnTo>
                    <a:lnTo>
                      <a:pt x="244" y="705"/>
                    </a:lnTo>
                    <a:lnTo>
                      <a:pt x="247" y="715"/>
                    </a:lnTo>
                    <a:lnTo>
                      <a:pt x="249" y="724"/>
                    </a:lnTo>
                    <a:lnTo>
                      <a:pt x="251" y="736"/>
                    </a:lnTo>
                    <a:lnTo>
                      <a:pt x="254" y="746"/>
                    </a:lnTo>
                    <a:lnTo>
                      <a:pt x="256" y="755"/>
                    </a:lnTo>
                    <a:lnTo>
                      <a:pt x="256" y="765"/>
                    </a:lnTo>
                    <a:lnTo>
                      <a:pt x="258" y="774"/>
                    </a:lnTo>
                    <a:lnTo>
                      <a:pt x="261" y="784"/>
                    </a:lnTo>
                    <a:lnTo>
                      <a:pt x="263" y="791"/>
                    </a:lnTo>
                    <a:lnTo>
                      <a:pt x="266" y="803"/>
                    </a:lnTo>
                    <a:lnTo>
                      <a:pt x="268" y="812"/>
                    </a:lnTo>
                    <a:lnTo>
                      <a:pt x="268" y="819"/>
                    </a:lnTo>
                    <a:lnTo>
                      <a:pt x="270" y="829"/>
                    </a:lnTo>
                    <a:lnTo>
                      <a:pt x="273" y="838"/>
                    </a:lnTo>
                    <a:lnTo>
                      <a:pt x="275" y="846"/>
                    </a:lnTo>
                    <a:lnTo>
                      <a:pt x="277" y="855"/>
                    </a:lnTo>
                    <a:lnTo>
                      <a:pt x="280" y="862"/>
                    </a:lnTo>
                    <a:lnTo>
                      <a:pt x="280" y="872"/>
                    </a:lnTo>
                    <a:lnTo>
                      <a:pt x="282" y="879"/>
                    </a:lnTo>
                    <a:lnTo>
                      <a:pt x="282" y="886"/>
                    </a:lnTo>
                    <a:lnTo>
                      <a:pt x="284" y="895"/>
                    </a:lnTo>
                    <a:lnTo>
                      <a:pt x="287" y="900"/>
                    </a:lnTo>
                    <a:lnTo>
                      <a:pt x="287" y="910"/>
                    </a:lnTo>
                    <a:lnTo>
                      <a:pt x="289" y="914"/>
                    </a:lnTo>
                    <a:lnTo>
                      <a:pt x="292" y="922"/>
                    </a:lnTo>
                    <a:lnTo>
                      <a:pt x="294" y="929"/>
                    </a:lnTo>
                    <a:lnTo>
                      <a:pt x="296" y="936"/>
                    </a:lnTo>
                    <a:lnTo>
                      <a:pt x="296" y="941"/>
                    </a:lnTo>
                    <a:lnTo>
                      <a:pt x="299" y="948"/>
                    </a:lnTo>
                    <a:lnTo>
                      <a:pt x="299" y="952"/>
                    </a:lnTo>
                    <a:lnTo>
                      <a:pt x="301" y="957"/>
                    </a:lnTo>
                    <a:lnTo>
                      <a:pt x="301" y="964"/>
                    </a:lnTo>
                    <a:lnTo>
                      <a:pt x="303" y="969"/>
                    </a:lnTo>
                    <a:lnTo>
                      <a:pt x="303" y="974"/>
                    </a:lnTo>
                    <a:lnTo>
                      <a:pt x="306" y="979"/>
                    </a:lnTo>
                    <a:lnTo>
                      <a:pt x="308" y="986"/>
                    </a:lnTo>
                    <a:lnTo>
                      <a:pt x="308" y="995"/>
                    </a:lnTo>
                    <a:lnTo>
                      <a:pt x="311" y="1000"/>
                    </a:lnTo>
                    <a:lnTo>
                      <a:pt x="313" y="1007"/>
                    </a:lnTo>
                    <a:lnTo>
                      <a:pt x="313" y="1012"/>
                    </a:lnTo>
                    <a:lnTo>
                      <a:pt x="313" y="1014"/>
                    </a:lnTo>
                    <a:lnTo>
                      <a:pt x="315" y="1014"/>
                    </a:lnTo>
                    <a:lnTo>
                      <a:pt x="318" y="1017"/>
                    </a:lnTo>
                    <a:lnTo>
                      <a:pt x="363" y="1002"/>
                    </a:lnTo>
                    <a:lnTo>
                      <a:pt x="360" y="995"/>
                    </a:lnTo>
                    <a:lnTo>
                      <a:pt x="360" y="988"/>
                    </a:lnTo>
                    <a:lnTo>
                      <a:pt x="356" y="981"/>
                    </a:lnTo>
                    <a:lnTo>
                      <a:pt x="356" y="976"/>
                    </a:lnTo>
                    <a:lnTo>
                      <a:pt x="353" y="967"/>
                    </a:lnTo>
                    <a:lnTo>
                      <a:pt x="351" y="960"/>
                    </a:lnTo>
                    <a:lnTo>
                      <a:pt x="351" y="955"/>
                    </a:lnTo>
                    <a:lnTo>
                      <a:pt x="348" y="948"/>
                    </a:lnTo>
                    <a:lnTo>
                      <a:pt x="346" y="941"/>
                    </a:lnTo>
                    <a:lnTo>
                      <a:pt x="346" y="936"/>
                    </a:lnTo>
                    <a:lnTo>
                      <a:pt x="344" y="926"/>
                    </a:lnTo>
                    <a:lnTo>
                      <a:pt x="341" y="922"/>
                    </a:lnTo>
                    <a:lnTo>
                      <a:pt x="341" y="914"/>
                    </a:lnTo>
                    <a:lnTo>
                      <a:pt x="339" y="907"/>
                    </a:lnTo>
                    <a:lnTo>
                      <a:pt x="339" y="900"/>
                    </a:lnTo>
                    <a:lnTo>
                      <a:pt x="337" y="895"/>
                    </a:lnTo>
                    <a:lnTo>
                      <a:pt x="334" y="886"/>
                    </a:lnTo>
                    <a:lnTo>
                      <a:pt x="334" y="881"/>
                    </a:lnTo>
                    <a:lnTo>
                      <a:pt x="332" y="872"/>
                    </a:lnTo>
                    <a:lnTo>
                      <a:pt x="332" y="867"/>
                    </a:lnTo>
                    <a:lnTo>
                      <a:pt x="327" y="860"/>
                    </a:lnTo>
                    <a:lnTo>
                      <a:pt x="327" y="853"/>
                    </a:lnTo>
                    <a:lnTo>
                      <a:pt x="325" y="846"/>
                    </a:lnTo>
                    <a:lnTo>
                      <a:pt x="325" y="841"/>
                    </a:lnTo>
                    <a:lnTo>
                      <a:pt x="322" y="834"/>
                    </a:lnTo>
                    <a:lnTo>
                      <a:pt x="322" y="827"/>
                    </a:lnTo>
                    <a:lnTo>
                      <a:pt x="320" y="819"/>
                    </a:lnTo>
                    <a:lnTo>
                      <a:pt x="320" y="815"/>
                    </a:lnTo>
                    <a:lnTo>
                      <a:pt x="318" y="808"/>
                    </a:lnTo>
                    <a:lnTo>
                      <a:pt x="318" y="800"/>
                    </a:lnTo>
                    <a:lnTo>
                      <a:pt x="315" y="793"/>
                    </a:lnTo>
                    <a:lnTo>
                      <a:pt x="313" y="789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5" y="774"/>
                    </a:lnTo>
                    <a:lnTo>
                      <a:pt x="327" y="770"/>
                    </a:lnTo>
                    <a:lnTo>
                      <a:pt x="332" y="762"/>
                    </a:lnTo>
                    <a:lnTo>
                      <a:pt x="337" y="758"/>
                    </a:lnTo>
                    <a:lnTo>
                      <a:pt x="339" y="753"/>
                    </a:lnTo>
                    <a:lnTo>
                      <a:pt x="346" y="748"/>
                    </a:lnTo>
                    <a:lnTo>
                      <a:pt x="348" y="741"/>
                    </a:lnTo>
                    <a:lnTo>
                      <a:pt x="353" y="736"/>
                    </a:lnTo>
                    <a:lnTo>
                      <a:pt x="356" y="729"/>
                    </a:lnTo>
                    <a:lnTo>
                      <a:pt x="363" y="722"/>
                    </a:lnTo>
                    <a:lnTo>
                      <a:pt x="365" y="717"/>
                    </a:lnTo>
                    <a:lnTo>
                      <a:pt x="370" y="710"/>
                    </a:lnTo>
                    <a:lnTo>
                      <a:pt x="374" y="705"/>
                    </a:lnTo>
                    <a:lnTo>
                      <a:pt x="379" y="698"/>
                    </a:lnTo>
                    <a:lnTo>
                      <a:pt x="382" y="691"/>
                    </a:lnTo>
                    <a:lnTo>
                      <a:pt x="386" y="686"/>
                    </a:lnTo>
                    <a:lnTo>
                      <a:pt x="389" y="679"/>
                    </a:lnTo>
                    <a:lnTo>
                      <a:pt x="393" y="672"/>
                    </a:lnTo>
                    <a:lnTo>
                      <a:pt x="396" y="665"/>
                    </a:lnTo>
                    <a:lnTo>
                      <a:pt x="403" y="660"/>
                    </a:lnTo>
                    <a:lnTo>
                      <a:pt x="405" y="653"/>
                    </a:lnTo>
                    <a:lnTo>
                      <a:pt x="410" y="648"/>
                    </a:lnTo>
                    <a:lnTo>
                      <a:pt x="412" y="641"/>
                    </a:lnTo>
                    <a:lnTo>
                      <a:pt x="415" y="637"/>
                    </a:lnTo>
                    <a:lnTo>
                      <a:pt x="419" y="632"/>
                    </a:lnTo>
                    <a:lnTo>
                      <a:pt x="422" y="625"/>
                    </a:lnTo>
                    <a:lnTo>
                      <a:pt x="424" y="620"/>
                    </a:lnTo>
                    <a:lnTo>
                      <a:pt x="429" y="613"/>
                    </a:lnTo>
                    <a:lnTo>
                      <a:pt x="431" y="610"/>
                    </a:lnTo>
                    <a:lnTo>
                      <a:pt x="434" y="606"/>
                    </a:lnTo>
                    <a:lnTo>
                      <a:pt x="438" y="606"/>
                    </a:lnTo>
                    <a:lnTo>
                      <a:pt x="448" y="606"/>
                    </a:lnTo>
                    <a:lnTo>
                      <a:pt x="455" y="606"/>
                    </a:lnTo>
                    <a:lnTo>
                      <a:pt x="464" y="606"/>
                    </a:lnTo>
                    <a:lnTo>
                      <a:pt x="474" y="606"/>
                    </a:lnTo>
                    <a:lnTo>
                      <a:pt x="483" y="608"/>
                    </a:lnTo>
                    <a:lnTo>
                      <a:pt x="491" y="608"/>
                    </a:lnTo>
                    <a:lnTo>
                      <a:pt x="500" y="608"/>
                    </a:lnTo>
                    <a:lnTo>
                      <a:pt x="498" y="618"/>
                    </a:lnTo>
                    <a:lnTo>
                      <a:pt x="498" y="625"/>
                    </a:lnTo>
                    <a:lnTo>
                      <a:pt x="495" y="634"/>
                    </a:lnTo>
                    <a:lnTo>
                      <a:pt x="495" y="641"/>
                    </a:lnTo>
                    <a:lnTo>
                      <a:pt x="493" y="651"/>
                    </a:lnTo>
                    <a:lnTo>
                      <a:pt x="493" y="660"/>
                    </a:lnTo>
                    <a:lnTo>
                      <a:pt x="493" y="670"/>
                    </a:lnTo>
                    <a:lnTo>
                      <a:pt x="493" y="679"/>
                    </a:lnTo>
                    <a:lnTo>
                      <a:pt x="491" y="689"/>
                    </a:lnTo>
                    <a:lnTo>
                      <a:pt x="491" y="698"/>
                    </a:lnTo>
                    <a:lnTo>
                      <a:pt x="488" y="708"/>
                    </a:lnTo>
                    <a:lnTo>
                      <a:pt x="488" y="717"/>
                    </a:lnTo>
                    <a:lnTo>
                      <a:pt x="486" y="727"/>
                    </a:lnTo>
                    <a:lnTo>
                      <a:pt x="486" y="736"/>
                    </a:lnTo>
                    <a:lnTo>
                      <a:pt x="483" y="746"/>
                    </a:lnTo>
                    <a:lnTo>
                      <a:pt x="483" y="758"/>
                    </a:lnTo>
                    <a:lnTo>
                      <a:pt x="481" y="767"/>
                    </a:lnTo>
                    <a:lnTo>
                      <a:pt x="479" y="777"/>
                    </a:lnTo>
                    <a:lnTo>
                      <a:pt x="476" y="786"/>
                    </a:lnTo>
                    <a:lnTo>
                      <a:pt x="476" y="798"/>
                    </a:lnTo>
                    <a:lnTo>
                      <a:pt x="474" y="805"/>
                    </a:lnTo>
                    <a:lnTo>
                      <a:pt x="474" y="817"/>
                    </a:lnTo>
                    <a:lnTo>
                      <a:pt x="472" y="827"/>
                    </a:lnTo>
                    <a:lnTo>
                      <a:pt x="472" y="838"/>
                    </a:lnTo>
                    <a:lnTo>
                      <a:pt x="469" y="846"/>
                    </a:lnTo>
                    <a:lnTo>
                      <a:pt x="464" y="857"/>
                    </a:lnTo>
                    <a:lnTo>
                      <a:pt x="464" y="867"/>
                    </a:lnTo>
                    <a:lnTo>
                      <a:pt x="462" y="876"/>
                    </a:lnTo>
                    <a:lnTo>
                      <a:pt x="460" y="886"/>
                    </a:lnTo>
                    <a:lnTo>
                      <a:pt x="460" y="898"/>
                    </a:lnTo>
                    <a:lnTo>
                      <a:pt x="457" y="907"/>
                    </a:lnTo>
                    <a:lnTo>
                      <a:pt x="455" y="917"/>
                    </a:lnTo>
                    <a:lnTo>
                      <a:pt x="453" y="926"/>
                    </a:lnTo>
                    <a:lnTo>
                      <a:pt x="450" y="938"/>
                    </a:lnTo>
                    <a:lnTo>
                      <a:pt x="448" y="945"/>
                    </a:lnTo>
                    <a:lnTo>
                      <a:pt x="446" y="957"/>
                    </a:lnTo>
                    <a:lnTo>
                      <a:pt x="443" y="967"/>
                    </a:lnTo>
                    <a:lnTo>
                      <a:pt x="443" y="976"/>
                    </a:lnTo>
                    <a:lnTo>
                      <a:pt x="438" y="986"/>
                    </a:lnTo>
                    <a:lnTo>
                      <a:pt x="436" y="995"/>
                    </a:lnTo>
                    <a:lnTo>
                      <a:pt x="434" y="1005"/>
                    </a:lnTo>
                    <a:lnTo>
                      <a:pt x="431" y="1014"/>
                    </a:lnTo>
                    <a:lnTo>
                      <a:pt x="429" y="1021"/>
                    </a:lnTo>
                    <a:lnTo>
                      <a:pt x="429" y="1031"/>
                    </a:lnTo>
                    <a:lnTo>
                      <a:pt x="424" y="1040"/>
                    </a:lnTo>
                    <a:lnTo>
                      <a:pt x="422" y="1050"/>
                    </a:lnTo>
                    <a:lnTo>
                      <a:pt x="419" y="1059"/>
                    </a:lnTo>
                    <a:lnTo>
                      <a:pt x="419" y="1066"/>
                    </a:lnTo>
                    <a:lnTo>
                      <a:pt x="415" y="1076"/>
                    </a:lnTo>
                    <a:lnTo>
                      <a:pt x="412" y="1083"/>
                    </a:lnTo>
                    <a:lnTo>
                      <a:pt x="410" y="1093"/>
                    </a:lnTo>
                    <a:lnTo>
                      <a:pt x="408" y="1102"/>
                    </a:lnTo>
                    <a:lnTo>
                      <a:pt x="405" y="1109"/>
                    </a:lnTo>
                    <a:lnTo>
                      <a:pt x="403" y="1116"/>
                    </a:lnTo>
                    <a:lnTo>
                      <a:pt x="401" y="1123"/>
                    </a:lnTo>
                    <a:lnTo>
                      <a:pt x="396" y="1133"/>
                    </a:lnTo>
                    <a:lnTo>
                      <a:pt x="393" y="1138"/>
                    </a:lnTo>
                    <a:lnTo>
                      <a:pt x="391" y="1145"/>
                    </a:lnTo>
                    <a:lnTo>
                      <a:pt x="389" y="1152"/>
                    </a:lnTo>
                    <a:lnTo>
                      <a:pt x="386" y="1161"/>
                    </a:lnTo>
                    <a:lnTo>
                      <a:pt x="382" y="1166"/>
                    </a:lnTo>
                    <a:lnTo>
                      <a:pt x="379" y="1173"/>
                    </a:lnTo>
                    <a:lnTo>
                      <a:pt x="377" y="1180"/>
                    </a:lnTo>
                    <a:lnTo>
                      <a:pt x="374" y="1188"/>
                    </a:lnTo>
                    <a:lnTo>
                      <a:pt x="372" y="1190"/>
                    </a:lnTo>
                    <a:lnTo>
                      <a:pt x="372" y="1195"/>
                    </a:lnTo>
                    <a:lnTo>
                      <a:pt x="370" y="1202"/>
                    </a:lnTo>
                    <a:lnTo>
                      <a:pt x="367" y="1207"/>
                    </a:lnTo>
                    <a:lnTo>
                      <a:pt x="365" y="1214"/>
                    </a:lnTo>
                    <a:lnTo>
                      <a:pt x="360" y="1218"/>
                    </a:lnTo>
                    <a:lnTo>
                      <a:pt x="356" y="1226"/>
                    </a:lnTo>
                    <a:lnTo>
                      <a:pt x="351" y="1230"/>
                    </a:lnTo>
                    <a:lnTo>
                      <a:pt x="346" y="1235"/>
                    </a:lnTo>
                    <a:lnTo>
                      <a:pt x="341" y="1237"/>
                    </a:lnTo>
                    <a:lnTo>
                      <a:pt x="334" y="1237"/>
                    </a:lnTo>
                    <a:lnTo>
                      <a:pt x="327" y="1235"/>
                    </a:lnTo>
                    <a:lnTo>
                      <a:pt x="320" y="1230"/>
                    </a:lnTo>
                    <a:lnTo>
                      <a:pt x="318" y="1226"/>
                    </a:lnTo>
                    <a:lnTo>
                      <a:pt x="313" y="1218"/>
                    </a:lnTo>
                    <a:lnTo>
                      <a:pt x="308" y="1214"/>
                    </a:lnTo>
                    <a:lnTo>
                      <a:pt x="306" y="120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93" name="Freeform 55"/>
              <p:cNvSpPr>
                <a:spLocks noChangeAspect="1"/>
              </p:cNvSpPr>
              <p:nvPr/>
            </p:nvSpPr>
            <p:spPr bwMode="auto">
              <a:xfrm>
                <a:off x="3634" y="9483"/>
                <a:ext cx="73" cy="90"/>
              </a:xfrm>
              <a:custGeom>
                <a:avLst/>
                <a:gdLst>
                  <a:gd name="T0" fmla="*/ 64 w 73"/>
                  <a:gd name="T1" fmla="*/ 90 h 90"/>
                  <a:gd name="T2" fmla="*/ 14 w 73"/>
                  <a:gd name="T3" fmla="*/ 64 h 90"/>
                  <a:gd name="T4" fmla="*/ 0 w 73"/>
                  <a:gd name="T5" fmla="*/ 5 h 90"/>
                  <a:gd name="T6" fmla="*/ 14 w 73"/>
                  <a:gd name="T7" fmla="*/ 0 h 90"/>
                  <a:gd name="T8" fmla="*/ 54 w 73"/>
                  <a:gd name="T9" fmla="*/ 36 h 90"/>
                  <a:gd name="T10" fmla="*/ 73 w 73"/>
                  <a:gd name="T11" fmla="*/ 83 h 90"/>
                  <a:gd name="T12" fmla="*/ 64 w 73"/>
                  <a:gd name="T13" fmla="*/ 90 h 90"/>
                  <a:gd name="T14" fmla="*/ 64 w 73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90"/>
                  <a:gd name="T26" fmla="*/ 73 w 73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90">
                    <a:moveTo>
                      <a:pt x="64" y="90"/>
                    </a:moveTo>
                    <a:lnTo>
                      <a:pt x="14" y="64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54" y="36"/>
                    </a:lnTo>
                    <a:lnTo>
                      <a:pt x="73" y="83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94" name="Freeform 56"/>
              <p:cNvSpPr>
                <a:spLocks noChangeAspect="1"/>
              </p:cNvSpPr>
              <p:nvPr/>
            </p:nvSpPr>
            <p:spPr bwMode="auto">
              <a:xfrm>
                <a:off x="2715" y="9559"/>
                <a:ext cx="66" cy="43"/>
              </a:xfrm>
              <a:custGeom>
                <a:avLst/>
                <a:gdLst>
                  <a:gd name="T0" fmla="*/ 0 w 66"/>
                  <a:gd name="T1" fmla="*/ 24 h 43"/>
                  <a:gd name="T2" fmla="*/ 4 w 66"/>
                  <a:gd name="T3" fmla="*/ 14 h 43"/>
                  <a:gd name="T4" fmla="*/ 42 w 66"/>
                  <a:gd name="T5" fmla="*/ 0 h 43"/>
                  <a:gd name="T6" fmla="*/ 66 w 66"/>
                  <a:gd name="T7" fmla="*/ 17 h 43"/>
                  <a:gd name="T8" fmla="*/ 66 w 66"/>
                  <a:gd name="T9" fmla="*/ 26 h 43"/>
                  <a:gd name="T10" fmla="*/ 28 w 66"/>
                  <a:gd name="T11" fmla="*/ 43 h 43"/>
                  <a:gd name="T12" fmla="*/ 0 w 66"/>
                  <a:gd name="T13" fmla="*/ 24 h 43"/>
                  <a:gd name="T14" fmla="*/ 0 w 66"/>
                  <a:gd name="T15" fmla="*/ 2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3"/>
                  <a:gd name="T26" fmla="*/ 66 w 66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3">
                    <a:moveTo>
                      <a:pt x="0" y="24"/>
                    </a:moveTo>
                    <a:lnTo>
                      <a:pt x="4" y="14"/>
                    </a:lnTo>
                    <a:lnTo>
                      <a:pt x="42" y="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2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7"/>
            <p:cNvGrpSpPr>
              <a:grpSpLocks noChangeAspect="1"/>
            </p:cNvGrpSpPr>
            <p:nvPr/>
          </p:nvGrpSpPr>
          <p:grpSpPr bwMode="auto">
            <a:xfrm>
              <a:off x="1207" y="1357"/>
              <a:ext cx="322" cy="362"/>
              <a:chOff x="1701" y="8977"/>
              <a:chExt cx="2520" cy="2831"/>
            </a:xfrm>
          </p:grpSpPr>
          <p:sp>
            <p:nvSpPr>
              <p:cNvPr id="46375" name="Freeform 58"/>
              <p:cNvSpPr>
                <a:spLocks noChangeAspect="1"/>
              </p:cNvSpPr>
              <p:nvPr/>
            </p:nvSpPr>
            <p:spPr bwMode="auto">
              <a:xfrm>
                <a:off x="1791" y="10571"/>
                <a:ext cx="208" cy="254"/>
              </a:xfrm>
              <a:custGeom>
                <a:avLst/>
                <a:gdLst>
                  <a:gd name="T0" fmla="*/ 201 w 208"/>
                  <a:gd name="T1" fmla="*/ 50 h 254"/>
                  <a:gd name="T2" fmla="*/ 194 w 208"/>
                  <a:gd name="T3" fmla="*/ 40 h 254"/>
                  <a:gd name="T4" fmla="*/ 185 w 208"/>
                  <a:gd name="T5" fmla="*/ 28 h 254"/>
                  <a:gd name="T6" fmla="*/ 171 w 208"/>
                  <a:gd name="T7" fmla="*/ 19 h 254"/>
                  <a:gd name="T8" fmla="*/ 154 w 208"/>
                  <a:gd name="T9" fmla="*/ 9 h 254"/>
                  <a:gd name="T10" fmla="*/ 140 w 208"/>
                  <a:gd name="T11" fmla="*/ 4 h 254"/>
                  <a:gd name="T12" fmla="*/ 133 w 208"/>
                  <a:gd name="T13" fmla="*/ 2 h 254"/>
                  <a:gd name="T14" fmla="*/ 121 w 208"/>
                  <a:gd name="T15" fmla="*/ 0 h 254"/>
                  <a:gd name="T16" fmla="*/ 109 w 208"/>
                  <a:gd name="T17" fmla="*/ 0 h 254"/>
                  <a:gd name="T18" fmla="*/ 99 w 208"/>
                  <a:gd name="T19" fmla="*/ 0 h 254"/>
                  <a:gd name="T20" fmla="*/ 88 w 208"/>
                  <a:gd name="T21" fmla="*/ 0 h 254"/>
                  <a:gd name="T22" fmla="*/ 76 w 208"/>
                  <a:gd name="T23" fmla="*/ 2 h 254"/>
                  <a:gd name="T24" fmla="*/ 64 w 208"/>
                  <a:gd name="T25" fmla="*/ 7 h 254"/>
                  <a:gd name="T26" fmla="*/ 52 w 208"/>
                  <a:gd name="T27" fmla="*/ 12 h 254"/>
                  <a:gd name="T28" fmla="*/ 43 w 208"/>
                  <a:gd name="T29" fmla="*/ 21 h 254"/>
                  <a:gd name="T30" fmla="*/ 36 w 208"/>
                  <a:gd name="T31" fmla="*/ 28 h 254"/>
                  <a:gd name="T32" fmla="*/ 26 w 208"/>
                  <a:gd name="T33" fmla="*/ 40 h 254"/>
                  <a:gd name="T34" fmla="*/ 19 w 208"/>
                  <a:gd name="T35" fmla="*/ 52 h 254"/>
                  <a:gd name="T36" fmla="*/ 12 w 208"/>
                  <a:gd name="T37" fmla="*/ 66 h 254"/>
                  <a:gd name="T38" fmla="*/ 7 w 208"/>
                  <a:gd name="T39" fmla="*/ 80 h 254"/>
                  <a:gd name="T40" fmla="*/ 2 w 208"/>
                  <a:gd name="T41" fmla="*/ 95 h 254"/>
                  <a:gd name="T42" fmla="*/ 0 w 208"/>
                  <a:gd name="T43" fmla="*/ 111 h 254"/>
                  <a:gd name="T44" fmla="*/ 0 w 208"/>
                  <a:gd name="T45" fmla="*/ 126 h 254"/>
                  <a:gd name="T46" fmla="*/ 0 w 208"/>
                  <a:gd name="T47" fmla="*/ 145 h 254"/>
                  <a:gd name="T48" fmla="*/ 0 w 208"/>
                  <a:gd name="T49" fmla="*/ 159 h 254"/>
                  <a:gd name="T50" fmla="*/ 2 w 208"/>
                  <a:gd name="T51" fmla="*/ 175 h 254"/>
                  <a:gd name="T52" fmla="*/ 7 w 208"/>
                  <a:gd name="T53" fmla="*/ 190 h 254"/>
                  <a:gd name="T54" fmla="*/ 12 w 208"/>
                  <a:gd name="T55" fmla="*/ 204 h 254"/>
                  <a:gd name="T56" fmla="*/ 19 w 208"/>
                  <a:gd name="T57" fmla="*/ 218 h 254"/>
                  <a:gd name="T58" fmla="*/ 28 w 208"/>
                  <a:gd name="T59" fmla="*/ 228 h 254"/>
                  <a:gd name="T60" fmla="*/ 38 w 208"/>
                  <a:gd name="T61" fmla="*/ 235 h 254"/>
                  <a:gd name="T62" fmla="*/ 50 w 208"/>
                  <a:gd name="T63" fmla="*/ 244 h 254"/>
                  <a:gd name="T64" fmla="*/ 59 w 208"/>
                  <a:gd name="T65" fmla="*/ 247 h 254"/>
                  <a:gd name="T66" fmla="*/ 73 w 208"/>
                  <a:gd name="T67" fmla="*/ 251 h 254"/>
                  <a:gd name="T68" fmla="*/ 85 w 208"/>
                  <a:gd name="T69" fmla="*/ 254 h 254"/>
                  <a:gd name="T70" fmla="*/ 99 w 208"/>
                  <a:gd name="T71" fmla="*/ 254 h 254"/>
                  <a:gd name="T72" fmla="*/ 111 w 208"/>
                  <a:gd name="T73" fmla="*/ 251 h 254"/>
                  <a:gd name="T74" fmla="*/ 123 w 208"/>
                  <a:gd name="T75" fmla="*/ 249 h 254"/>
                  <a:gd name="T76" fmla="*/ 135 w 208"/>
                  <a:gd name="T77" fmla="*/ 244 h 254"/>
                  <a:gd name="T78" fmla="*/ 147 w 208"/>
                  <a:gd name="T79" fmla="*/ 240 h 254"/>
                  <a:gd name="T80" fmla="*/ 154 w 208"/>
                  <a:gd name="T81" fmla="*/ 232 h 254"/>
                  <a:gd name="T82" fmla="*/ 166 w 208"/>
                  <a:gd name="T83" fmla="*/ 223 h 254"/>
                  <a:gd name="T84" fmla="*/ 175 w 208"/>
                  <a:gd name="T85" fmla="*/ 211 h 254"/>
                  <a:gd name="T86" fmla="*/ 180 w 208"/>
                  <a:gd name="T87" fmla="*/ 199 h 254"/>
                  <a:gd name="T88" fmla="*/ 185 w 208"/>
                  <a:gd name="T89" fmla="*/ 190 h 254"/>
                  <a:gd name="T90" fmla="*/ 189 w 208"/>
                  <a:gd name="T91" fmla="*/ 180 h 254"/>
                  <a:gd name="T92" fmla="*/ 192 w 208"/>
                  <a:gd name="T93" fmla="*/ 173 h 254"/>
                  <a:gd name="T94" fmla="*/ 197 w 208"/>
                  <a:gd name="T95" fmla="*/ 161 h 254"/>
                  <a:gd name="T96" fmla="*/ 201 w 208"/>
                  <a:gd name="T97" fmla="*/ 152 h 254"/>
                  <a:gd name="T98" fmla="*/ 204 w 208"/>
                  <a:gd name="T99" fmla="*/ 145 h 254"/>
                  <a:gd name="T100" fmla="*/ 206 w 208"/>
                  <a:gd name="T101" fmla="*/ 133 h 254"/>
                  <a:gd name="T102" fmla="*/ 206 w 208"/>
                  <a:gd name="T103" fmla="*/ 123 h 254"/>
                  <a:gd name="T104" fmla="*/ 208 w 208"/>
                  <a:gd name="T105" fmla="*/ 114 h 254"/>
                  <a:gd name="T106" fmla="*/ 208 w 208"/>
                  <a:gd name="T107" fmla="*/ 104 h 254"/>
                  <a:gd name="T108" fmla="*/ 208 w 208"/>
                  <a:gd name="T109" fmla="*/ 92 h 254"/>
                  <a:gd name="T110" fmla="*/ 208 w 208"/>
                  <a:gd name="T111" fmla="*/ 83 h 254"/>
                  <a:gd name="T112" fmla="*/ 206 w 208"/>
                  <a:gd name="T113" fmla="*/ 73 h 254"/>
                  <a:gd name="T114" fmla="*/ 206 w 208"/>
                  <a:gd name="T115" fmla="*/ 61 h 254"/>
                  <a:gd name="T116" fmla="*/ 204 w 208"/>
                  <a:gd name="T117" fmla="*/ 57 h 2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"/>
                  <a:gd name="T178" fmla="*/ 0 h 254"/>
                  <a:gd name="T179" fmla="*/ 208 w 208"/>
                  <a:gd name="T180" fmla="*/ 254 h 2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" h="254">
                    <a:moveTo>
                      <a:pt x="204" y="57"/>
                    </a:moveTo>
                    <a:lnTo>
                      <a:pt x="201" y="50"/>
                    </a:lnTo>
                    <a:lnTo>
                      <a:pt x="197" y="45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85" y="28"/>
                    </a:lnTo>
                    <a:lnTo>
                      <a:pt x="178" y="23"/>
                    </a:lnTo>
                    <a:lnTo>
                      <a:pt x="171" y="19"/>
                    </a:lnTo>
                    <a:lnTo>
                      <a:pt x="163" y="14"/>
                    </a:lnTo>
                    <a:lnTo>
                      <a:pt x="154" y="9"/>
                    </a:lnTo>
                    <a:lnTo>
                      <a:pt x="147" y="7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4" y="7"/>
                    </a:lnTo>
                    <a:lnTo>
                      <a:pt x="59" y="9"/>
                    </a:lnTo>
                    <a:lnTo>
                      <a:pt x="52" y="12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4" y="47"/>
                    </a:lnTo>
                    <a:lnTo>
                      <a:pt x="19" y="52"/>
                    </a:lnTo>
                    <a:lnTo>
                      <a:pt x="14" y="61"/>
                    </a:lnTo>
                    <a:lnTo>
                      <a:pt x="12" y="66"/>
                    </a:lnTo>
                    <a:lnTo>
                      <a:pt x="9" y="76"/>
                    </a:lnTo>
                    <a:lnTo>
                      <a:pt x="7" y="80"/>
                    </a:lnTo>
                    <a:lnTo>
                      <a:pt x="5" y="88"/>
                    </a:lnTo>
                    <a:lnTo>
                      <a:pt x="2" y="95"/>
                    </a:lnTo>
                    <a:lnTo>
                      <a:pt x="2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2" y="166"/>
                    </a:lnTo>
                    <a:lnTo>
                      <a:pt x="2" y="175"/>
                    </a:lnTo>
                    <a:lnTo>
                      <a:pt x="5" y="183"/>
                    </a:lnTo>
                    <a:lnTo>
                      <a:pt x="7" y="190"/>
                    </a:lnTo>
                    <a:lnTo>
                      <a:pt x="9" y="199"/>
                    </a:lnTo>
                    <a:lnTo>
                      <a:pt x="12" y="204"/>
                    </a:lnTo>
                    <a:lnTo>
                      <a:pt x="14" y="211"/>
                    </a:lnTo>
                    <a:lnTo>
                      <a:pt x="19" y="218"/>
                    </a:lnTo>
                    <a:lnTo>
                      <a:pt x="24" y="223"/>
                    </a:lnTo>
                    <a:lnTo>
                      <a:pt x="28" y="228"/>
                    </a:lnTo>
                    <a:lnTo>
                      <a:pt x="33" y="232"/>
                    </a:lnTo>
                    <a:lnTo>
                      <a:pt x="38" y="235"/>
                    </a:lnTo>
                    <a:lnTo>
                      <a:pt x="45" y="242"/>
                    </a:lnTo>
                    <a:lnTo>
                      <a:pt x="50" y="244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9" y="249"/>
                    </a:lnTo>
                    <a:lnTo>
                      <a:pt x="73" y="251"/>
                    </a:lnTo>
                    <a:lnTo>
                      <a:pt x="81" y="254"/>
                    </a:lnTo>
                    <a:lnTo>
                      <a:pt x="85" y="254"/>
                    </a:lnTo>
                    <a:lnTo>
                      <a:pt x="95" y="254"/>
                    </a:lnTo>
                    <a:lnTo>
                      <a:pt x="99" y="254"/>
                    </a:lnTo>
                    <a:lnTo>
                      <a:pt x="107" y="254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23" y="249"/>
                    </a:lnTo>
                    <a:lnTo>
                      <a:pt x="128" y="247"/>
                    </a:lnTo>
                    <a:lnTo>
                      <a:pt x="135" y="244"/>
                    </a:lnTo>
                    <a:lnTo>
                      <a:pt x="142" y="244"/>
                    </a:lnTo>
                    <a:lnTo>
                      <a:pt x="147" y="240"/>
                    </a:lnTo>
                    <a:lnTo>
                      <a:pt x="152" y="237"/>
                    </a:lnTo>
                    <a:lnTo>
                      <a:pt x="154" y="232"/>
                    </a:lnTo>
                    <a:lnTo>
                      <a:pt x="161" y="230"/>
                    </a:lnTo>
                    <a:lnTo>
                      <a:pt x="166" y="223"/>
                    </a:lnTo>
                    <a:lnTo>
                      <a:pt x="175" y="216"/>
                    </a:lnTo>
                    <a:lnTo>
                      <a:pt x="175" y="211"/>
                    </a:lnTo>
                    <a:lnTo>
                      <a:pt x="178" y="204"/>
                    </a:lnTo>
                    <a:lnTo>
                      <a:pt x="180" y="199"/>
                    </a:lnTo>
                    <a:lnTo>
                      <a:pt x="182" y="194"/>
                    </a:lnTo>
                    <a:lnTo>
                      <a:pt x="185" y="190"/>
                    </a:lnTo>
                    <a:lnTo>
                      <a:pt x="187" y="185"/>
                    </a:lnTo>
                    <a:lnTo>
                      <a:pt x="189" y="180"/>
                    </a:lnTo>
                    <a:lnTo>
                      <a:pt x="192" y="178"/>
                    </a:lnTo>
                    <a:lnTo>
                      <a:pt x="192" y="173"/>
                    </a:lnTo>
                    <a:lnTo>
                      <a:pt x="194" y="166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201" y="152"/>
                    </a:lnTo>
                    <a:lnTo>
                      <a:pt x="201" y="149"/>
                    </a:lnTo>
                    <a:lnTo>
                      <a:pt x="204" y="145"/>
                    </a:lnTo>
                    <a:lnTo>
                      <a:pt x="206" y="137"/>
                    </a:lnTo>
                    <a:lnTo>
                      <a:pt x="206" y="133"/>
                    </a:lnTo>
                    <a:lnTo>
                      <a:pt x="206" y="128"/>
                    </a:lnTo>
                    <a:lnTo>
                      <a:pt x="206" y="123"/>
                    </a:lnTo>
                    <a:lnTo>
                      <a:pt x="208" y="118"/>
                    </a:lnTo>
                    <a:lnTo>
                      <a:pt x="208" y="114"/>
                    </a:lnTo>
                    <a:lnTo>
                      <a:pt x="208" y="109"/>
                    </a:lnTo>
                    <a:lnTo>
                      <a:pt x="208" y="104"/>
                    </a:lnTo>
                    <a:lnTo>
                      <a:pt x="208" y="97"/>
                    </a:lnTo>
                    <a:lnTo>
                      <a:pt x="208" y="92"/>
                    </a:lnTo>
                    <a:lnTo>
                      <a:pt x="208" y="88"/>
                    </a:lnTo>
                    <a:lnTo>
                      <a:pt x="208" y="83"/>
                    </a:lnTo>
                    <a:lnTo>
                      <a:pt x="208" y="78"/>
                    </a:lnTo>
                    <a:lnTo>
                      <a:pt x="206" y="73"/>
                    </a:lnTo>
                    <a:lnTo>
                      <a:pt x="206" y="66"/>
                    </a:lnTo>
                    <a:lnTo>
                      <a:pt x="206" y="61"/>
                    </a:lnTo>
                    <a:lnTo>
                      <a:pt x="204" y="5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76" name="Freeform 59"/>
              <p:cNvSpPr>
                <a:spLocks noChangeAspect="1"/>
              </p:cNvSpPr>
              <p:nvPr/>
            </p:nvSpPr>
            <p:spPr bwMode="auto">
              <a:xfrm>
                <a:off x="2134" y="10697"/>
                <a:ext cx="183" cy="218"/>
              </a:xfrm>
              <a:custGeom>
                <a:avLst/>
                <a:gdLst>
                  <a:gd name="T0" fmla="*/ 5 w 183"/>
                  <a:gd name="T1" fmla="*/ 68 h 218"/>
                  <a:gd name="T2" fmla="*/ 10 w 183"/>
                  <a:gd name="T3" fmla="*/ 57 h 218"/>
                  <a:gd name="T4" fmla="*/ 15 w 183"/>
                  <a:gd name="T5" fmla="*/ 45 h 218"/>
                  <a:gd name="T6" fmla="*/ 29 w 183"/>
                  <a:gd name="T7" fmla="*/ 30 h 218"/>
                  <a:gd name="T8" fmla="*/ 43 w 183"/>
                  <a:gd name="T9" fmla="*/ 19 h 218"/>
                  <a:gd name="T10" fmla="*/ 55 w 183"/>
                  <a:gd name="T11" fmla="*/ 9 h 218"/>
                  <a:gd name="T12" fmla="*/ 64 w 183"/>
                  <a:gd name="T13" fmla="*/ 7 h 218"/>
                  <a:gd name="T14" fmla="*/ 74 w 183"/>
                  <a:gd name="T15" fmla="*/ 2 h 218"/>
                  <a:gd name="T16" fmla="*/ 86 w 183"/>
                  <a:gd name="T17" fmla="*/ 0 h 218"/>
                  <a:gd name="T18" fmla="*/ 98 w 183"/>
                  <a:gd name="T19" fmla="*/ 0 h 218"/>
                  <a:gd name="T20" fmla="*/ 109 w 183"/>
                  <a:gd name="T21" fmla="*/ 0 h 218"/>
                  <a:gd name="T22" fmla="*/ 124 w 183"/>
                  <a:gd name="T23" fmla="*/ 4 h 218"/>
                  <a:gd name="T24" fmla="*/ 135 w 183"/>
                  <a:gd name="T25" fmla="*/ 7 h 218"/>
                  <a:gd name="T26" fmla="*/ 145 w 183"/>
                  <a:gd name="T27" fmla="*/ 11 h 218"/>
                  <a:gd name="T28" fmla="*/ 154 w 183"/>
                  <a:gd name="T29" fmla="*/ 19 h 218"/>
                  <a:gd name="T30" fmla="*/ 166 w 183"/>
                  <a:gd name="T31" fmla="*/ 30 h 218"/>
                  <a:gd name="T32" fmla="*/ 176 w 183"/>
                  <a:gd name="T33" fmla="*/ 47 h 218"/>
                  <a:gd name="T34" fmla="*/ 178 w 183"/>
                  <a:gd name="T35" fmla="*/ 57 h 218"/>
                  <a:gd name="T36" fmla="*/ 180 w 183"/>
                  <a:gd name="T37" fmla="*/ 68 h 218"/>
                  <a:gd name="T38" fmla="*/ 183 w 183"/>
                  <a:gd name="T39" fmla="*/ 80 h 218"/>
                  <a:gd name="T40" fmla="*/ 183 w 183"/>
                  <a:gd name="T41" fmla="*/ 92 h 218"/>
                  <a:gd name="T42" fmla="*/ 180 w 183"/>
                  <a:gd name="T43" fmla="*/ 106 h 218"/>
                  <a:gd name="T44" fmla="*/ 180 w 183"/>
                  <a:gd name="T45" fmla="*/ 121 h 218"/>
                  <a:gd name="T46" fmla="*/ 176 w 183"/>
                  <a:gd name="T47" fmla="*/ 133 h 218"/>
                  <a:gd name="T48" fmla="*/ 171 w 183"/>
                  <a:gd name="T49" fmla="*/ 147 h 218"/>
                  <a:gd name="T50" fmla="*/ 166 w 183"/>
                  <a:gd name="T51" fmla="*/ 163 h 218"/>
                  <a:gd name="T52" fmla="*/ 161 w 183"/>
                  <a:gd name="T53" fmla="*/ 175 h 218"/>
                  <a:gd name="T54" fmla="*/ 152 w 183"/>
                  <a:gd name="T55" fmla="*/ 187 h 218"/>
                  <a:gd name="T56" fmla="*/ 143 w 183"/>
                  <a:gd name="T57" fmla="*/ 199 h 218"/>
                  <a:gd name="T58" fmla="*/ 128 w 183"/>
                  <a:gd name="T59" fmla="*/ 206 h 218"/>
                  <a:gd name="T60" fmla="*/ 114 w 183"/>
                  <a:gd name="T61" fmla="*/ 213 h 218"/>
                  <a:gd name="T62" fmla="*/ 100 w 183"/>
                  <a:gd name="T63" fmla="*/ 218 h 218"/>
                  <a:gd name="T64" fmla="*/ 86 w 183"/>
                  <a:gd name="T65" fmla="*/ 218 h 218"/>
                  <a:gd name="T66" fmla="*/ 71 w 183"/>
                  <a:gd name="T67" fmla="*/ 218 h 218"/>
                  <a:gd name="T68" fmla="*/ 57 w 183"/>
                  <a:gd name="T69" fmla="*/ 213 h 218"/>
                  <a:gd name="T70" fmla="*/ 41 w 183"/>
                  <a:gd name="T71" fmla="*/ 206 h 218"/>
                  <a:gd name="T72" fmla="*/ 29 w 183"/>
                  <a:gd name="T73" fmla="*/ 197 h 218"/>
                  <a:gd name="T74" fmla="*/ 19 w 183"/>
                  <a:gd name="T75" fmla="*/ 182 h 218"/>
                  <a:gd name="T76" fmla="*/ 12 w 183"/>
                  <a:gd name="T77" fmla="*/ 171 h 218"/>
                  <a:gd name="T78" fmla="*/ 8 w 183"/>
                  <a:gd name="T79" fmla="*/ 161 h 218"/>
                  <a:gd name="T80" fmla="*/ 3 w 183"/>
                  <a:gd name="T81" fmla="*/ 149 h 218"/>
                  <a:gd name="T82" fmla="*/ 3 w 183"/>
                  <a:gd name="T83" fmla="*/ 137 h 218"/>
                  <a:gd name="T84" fmla="*/ 0 w 183"/>
                  <a:gd name="T85" fmla="*/ 128 h 218"/>
                  <a:gd name="T86" fmla="*/ 0 w 183"/>
                  <a:gd name="T87" fmla="*/ 114 h 218"/>
                  <a:gd name="T88" fmla="*/ 0 w 183"/>
                  <a:gd name="T89" fmla="*/ 99 h 218"/>
                  <a:gd name="T90" fmla="*/ 3 w 183"/>
                  <a:gd name="T91" fmla="*/ 83 h 218"/>
                  <a:gd name="T92" fmla="*/ 5 w 183"/>
                  <a:gd name="T93" fmla="*/ 76 h 2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18"/>
                  <a:gd name="T143" fmla="*/ 183 w 183"/>
                  <a:gd name="T144" fmla="*/ 218 h 2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18">
                    <a:moveTo>
                      <a:pt x="5" y="76"/>
                    </a:moveTo>
                    <a:lnTo>
                      <a:pt x="5" y="68"/>
                    </a:lnTo>
                    <a:lnTo>
                      <a:pt x="5" y="64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22" y="38"/>
                    </a:lnTo>
                    <a:lnTo>
                      <a:pt x="29" y="30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3" y="11"/>
                    </a:lnTo>
                    <a:lnTo>
                      <a:pt x="55" y="9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4" y="4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5" y="11"/>
                    </a:lnTo>
                    <a:lnTo>
                      <a:pt x="150" y="16"/>
                    </a:lnTo>
                    <a:lnTo>
                      <a:pt x="154" y="19"/>
                    </a:lnTo>
                    <a:lnTo>
                      <a:pt x="159" y="23"/>
                    </a:lnTo>
                    <a:lnTo>
                      <a:pt x="166" y="30"/>
                    </a:lnTo>
                    <a:lnTo>
                      <a:pt x="171" y="40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78" y="57"/>
                    </a:lnTo>
                    <a:lnTo>
                      <a:pt x="180" y="64"/>
                    </a:lnTo>
                    <a:lnTo>
                      <a:pt x="180" y="68"/>
                    </a:lnTo>
                    <a:lnTo>
                      <a:pt x="183" y="73"/>
                    </a:lnTo>
                    <a:lnTo>
                      <a:pt x="183" y="80"/>
                    </a:lnTo>
                    <a:lnTo>
                      <a:pt x="183" y="87"/>
                    </a:lnTo>
                    <a:lnTo>
                      <a:pt x="183" y="92"/>
                    </a:lnTo>
                    <a:lnTo>
                      <a:pt x="183" y="99"/>
                    </a:lnTo>
                    <a:lnTo>
                      <a:pt x="180" y="106"/>
                    </a:lnTo>
                    <a:lnTo>
                      <a:pt x="180" y="114"/>
                    </a:lnTo>
                    <a:lnTo>
                      <a:pt x="180" y="121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42"/>
                    </a:lnTo>
                    <a:lnTo>
                      <a:pt x="171" y="147"/>
                    </a:lnTo>
                    <a:lnTo>
                      <a:pt x="169" y="156"/>
                    </a:lnTo>
                    <a:lnTo>
                      <a:pt x="166" y="163"/>
                    </a:lnTo>
                    <a:lnTo>
                      <a:pt x="166" y="171"/>
                    </a:lnTo>
                    <a:lnTo>
                      <a:pt x="161" y="175"/>
                    </a:lnTo>
                    <a:lnTo>
                      <a:pt x="157" y="182"/>
                    </a:lnTo>
                    <a:lnTo>
                      <a:pt x="152" y="187"/>
                    </a:lnTo>
                    <a:lnTo>
                      <a:pt x="147" y="194"/>
                    </a:lnTo>
                    <a:lnTo>
                      <a:pt x="143" y="199"/>
                    </a:lnTo>
                    <a:lnTo>
                      <a:pt x="135" y="204"/>
                    </a:lnTo>
                    <a:lnTo>
                      <a:pt x="128" y="206"/>
                    </a:lnTo>
                    <a:lnTo>
                      <a:pt x="124" y="211"/>
                    </a:lnTo>
                    <a:lnTo>
                      <a:pt x="114" y="213"/>
                    </a:lnTo>
                    <a:lnTo>
                      <a:pt x="109" y="216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86" y="218"/>
                    </a:lnTo>
                    <a:lnTo>
                      <a:pt x="79" y="218"/>
                    </a:lnTo>
                    <a:lnTo>
                      <a:pt x="71" y="218"/>
                    </a:lnTo>
                    <a:lnTo>
                      <a:pt x="64" y="218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1" y="206"/>
                    </a:lnTo>
                    <a:lnTo>
                      <a:pt x="36" y="204"/>
                    </a:lnTo>
                    <a:lnTo>
                      <a:pt x="29" y="197"/>
                    </a:lnTo>
                    <a:lnTo>
                      <a:pt x="24" y="190"/>
                    </a:lnTo>
                    <a:lnTo>
                      <a:pt x="19" y="182"/>
                    </a:lnTo>
                    <a:lnTo>
                      <a:pt x="15" y="175"/>
                    </a:lnTo>
                    <a:lnTo>
                      <a:pt x="12" y="171"/>
                    </a:lnTo>
                    <a:lnTo>
                      <a:pt x="10" y="166"/>
                    </a:lnTo>
                    <a:lnTo>
                      <a:pt x="8" y="161"/>
                    </a:lnTo>
                    <a:lnTo>
                      <a:pt x="5" y="156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77" name="Freeform 60"/>
              <p:cNvSpPr>
                <a:spLocks noChangeAspect="1"/>
              </p:cNvSpPr>
              <p:nvPr/>
            </p:nvSpPr>
            <p:spPr bwMode="auto">
              <a:xfrm>
                <a:off x="2509" y="10492"/>
                <a:ext cx="194" cy="1238"/>
              </a:xfrm>
              <a:custGeom>
                <a:avLst/>
                <a:gdLst>
                  <a:gd name="T0" fmla="*/ 0 w 194"/>
                  <a:gd name="T1" fmla="*/ 10 h 1238"/>
                  <a:gd name="T2" fmla="*/ 4 w 194"/>
                  <a:gd name="T3" fmla="*/ 22 h 1238"/>
                  <a:gd name="T4" fmla="*/ 11 w 194"/>
                  <a:gd name="T5" fmla="*/ 41 h 1238"/>
                  <a:gd name="T6" fmla="*/ 21 w 194"/>
                  <a:gd name="T7" fmla="*/ 64 h 1238"/>
                  <a:gd name="T8" fmla="*/ 28 w 194"/>
                  <a:gd name="T9" fmla="*/ 98 h 1238"/>
                  <a:gd name="T10" fmla="*/ 38 w 194"/>
                  <a:gd name="T11" fmla="*/ 133 h 1238"/>
                  <a:gd name="T12" fmla="*/ 52 w 194"/>
                  <a:gd name="T13" fmla="*/ 176 h 1238"/>
                  <a:gd name="T14" fmla="*/ 61 w 194"/>
                  <a:gd name="T15" fmla="*/ 224 h 1238"/>
                  <a:gd name="T16" fmla="*/ 73 w 194"/>
                  <a:gd name="T17" fmla="*/ 276 h 1238"/>
                  <a:gd name="T18" fmla="*/ 83 w 194"/>
                  <a:gd name="T19" fmla="*/ 335 h 1238"/>
                  <a:gd name="T20" fmla="*/ 94 w 194"/>
                  <a:gd name="T21" fmla="*/ 397 h 1238"/>
                  <a:gd name="T22" fmla="*/ 104 w 194"/>
                  <a:gd name="T23" fmla="*/ 463 h 1238"/>
                  <a:gd name="T24" fmla="*/ 111 w 194"/>
                  <a:gd name="T25" fmla="*/ 535 h 1238"/>
                  <a:gd name="T26" fmla="*/ 116 w 194"/>
                  <a:gd name="T27" fmla="*/ 608 h 1238"/>
                  <a:gd name="T28" fmla="*/ 120 w 194"/>
                  <a:gd name="T29" fmla="*/ 687 h 1238"/>
                  <a:gd name="T30" fmla="*/ 120 w 194"/>
                  <a:gd name="T31" fmla="*/ 770 h 1238"/>
                  <a:gd name="T32" fmla="*/ 120 w 194"/>
                  <a:gd name="T33" fmla="*/ 855 h 1238"/>
                  <a:gd name="T34" fmla="*/ 116 w 194"/>
                  <a:gd name="T35" fmla="*/ 943 h 1238"/>
                  <a:gd name="T36" fmla="*/ 109 w 194"/>
                  <a:gd name="T37" fmla="*/ 1033 h 1238"/>
                  <a:gd name="T38" fmla="*/ 97 w 194"/>
                  <a:gd name="T39" fmla="*/ 1128 h 1238"/>
                  <a:gd name="T40" fmla="*/ 83 w 194"/>
                  <a:gd name="T41" fmla="*/ 1226 h 1238"/>
                  <a:gd name="T42" fmla="*/ 97 w 194"/>
                  <a:gd name="T43" fmla="*/ 1233 h 1238"/>
                  <a:gd name="T44" fmla="*/ 118 w 194"/>
                  <a:gd name="T45" fmla="*/ 1238 h 1238"/>
                  <a:gd name="T46" fmla="*/ 137 w 194"/>
                  <a:gd name="T47" fmla="*/ 1238 h 1238"/>
                  <a:gd name="T48" fmla="*/ 154 w 194"/>
                  <a:gd name="T49" fmla="*/ 1226 h 1238"/>
                  <a:gd name="T50" fmla="*/ 163 w 194"/>
                  <a:gd name="T51" fmla="*/ 1207 h 1238"/>
                  <a:gd name="T52" fmla="*/ 163 w 194"/>
                  <a:gd name="T53" fmla="*/ 1193 h 1238"/>
                  <a:gd name="T54" fmla="*/ 165 w 194"/>
                  <a:gd name="T55" fmla="*/ 1166 h 1238"/>
                  <a:gd name="T56" fmla="*/ 170 w 194"/>
                  <a:gd name="T57" fmla="*/ 1136 h 1238"/>
                  <a:gd name="T58" fmla="*/ 175 w 194"/>
                  <a:gd name="T59" fmla="*/ 1095 h 1238"/>
                  <a:gd name="T60" fmla="*/ 180 w 194"/>
                  <a:gd name="T61" fmla="*/ 1050 h 1238"/>
                  <a:gd name="T62" fmla="*/ 182 w 194"/>
                  <a:gd name="T63" fmla="*/ 998 h 1238"/>
                  <a:gd name="T64" fmla="*/ 187 w 194"/>
                  <a:gd name="T65" fmla="*/ 941 h 1238"/>
                  <a:gd name="T66" fmla="*/ 189 w 194"/>
                  <a:gd name="T67" fmla="*/ 879 h 1238"/>
                  <a:gd name="T68" fmla="*/ 191 w 194"/>
                  <a:gd name="T69" fmla="*/ 815 h 1238"/>
                  <a:gd name="T70" fmla="*/ 191 w 194"/>
                  <a:gd name="T71" fmla="*/ 746 h 1238"/>
                  <a:gd name="T72" fmla="*/ 191 w 194"/>
                  <a:gd name="T73" fmla="*/ 677 h 1238"/>
                  <a:gd name="T74" fmla="*/ 189 w 194"/>
                  <a:gd name="T75" fmla="*/ 604 h 1238"/>
                  <a:gd name="T76" fmla="*/ 187 w 194"/>
                  <a:gd name="T77" fmla="*/ 530 h 1238"/>
                  <a:gd name="T78" fmla="*/ 180 w 194"/>
                  <a:gd name="T79" fmla="*/ 456 h 1238"/>
                  <a:gd name="T80" fmla="*/ 173 w 194"/>
                  <a:gd name="T81" fmla="*/ 383 h 1238"/>
                  <a:gd name="T82" fmla="*/ 163 w 194"/>
                  <a:gd name="T83" fmla="*/ 314 h 1238"/>
                  <a:gd name="T84" fmla="*/ 149 w 194"/>
                  <a:gd name="T85" fmla="*/ 243 h 1238"/>
                  <a:gd name="T86" fmla="*/ 135 w 194"/>
                  <a:gd name="T87" fmla="*/ 176 h 1238"/>
                  <a:gd name="T88" fmla="*/ 113 w 194"/>
                  <a:gd name="T89" fmla="*/ 114 h 1238"/>
                  <a:gd name="T90" fmla="*/ 92 w 194"/>
                  <a:gd name="T91" fmla="*/ 53 h 1238"/>
                  <a:gd name="T92" fmla="*/ 66 w 194"/>
                  <a:gd name="T93" fmla="*/ 0 h 12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1238"/>
                  <a:gd name="T143" fmla="*/ 194 w 194"/>
                  <a:gd name="T144" fmla="*/ 1238 h 12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1238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9" y="34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3" y="76"/>
                    </a:lnTo>
                    <a:lnTo>
                      <a:pt x="26" y="86"/>
                    </a:lnTo>
                    <a:lnTo>
                      <a:pt x="28" y="98"/>
                    </a:lnTo>
                    <a:lnTo>
                      <a:pt x="30" y="107"/>
                    </a:lnTo>
                    <a:lnTo>
                      <a:pt x="35" y="121"/>
                    </a:lnTo>
                    <a:lnTo>
                      <a:pt x="38" y="133"/>
                    </a:lnTo>
                    <a:lnTo>
                      <a:pt x="42" y="148"/>
                    </a:lnTo>
                    <a:lnTo>
                      <a:pt x="45" y="159"/>
                    </a:lnTo>
                    <a:lnTo>
                      <a:pt x="52" y="176"/>
                    </a:lnTo>
                    <a:lnTo>
                      <a:pt x="54" y="190"/>
                    </a:lnTo>
                    <a:lnTo>
                      <a:pt x="56" y="207"/>
                    </a:lnTo>
                    <a:lnTo>
                      <a:pt x="61" y="224"/>
                    </a:lnTo>
                    <a:lnTo>
                      <a:pt x="66" y="240"/>
                    </a:lnTo>
                    <a:lnTo>
                      <a:pt x="68" y="259"/>
                    </a:lnTo>
                    <a:lnTo>
                      <a:pt x="73" y="276"/>
                    </a:lnTo>
                    <a:lnTo>
                      <a:pt x="75" y="295"/>
                    </a:lnTo>
                    <a:lnTo>
                      <a:pt x="80" y="314"/>
                    </a:lnTo>
                    <a:lnTo>
                      <a:pt x="83" y="335"/>
                    </a:lnTo>
                    <a:lnTo>
                      <a:pt x="90" y="354"/>
                    </a:lnTo>
                    <a:lnTo>
                      <a:pt x="92" y="376"/>
                    </a:lnTo>
                    <a:lnTo>
                      <a:pt x="94" y="397"/>
                    </a:lnTo>
                    <a:lnTo>
                      <a:pt x="97" y="418"/>
                    </a:lnTo>
                    <a:lnTo>
                      <a:pt x="99" y="442"/>
                    </a:lnTo>
                    <a:lnTo>
                      <a:pt x="104" y="463"/>
                    </a:lnTo>
                    <a:lnTo>
                      <a:pt x="106" y="487"/>
                    </a:lnTo>
                    <a:lnTo>
                      <a:pt x="109" y="509"/>
                    </a:lnTo>
                    <a:lnTo>
                      <a:pt x="111" y="535"/>
                    </a:lnTo>
                    <a:lnTo>
                      <a:pt x="113" y="558"/>
                    </a:lnTo>
                    <a:lnTo>
                      <a:pt x="113" y="582"/>
                    </a:lnTo>
                    <a:lnTo>
                      <a:pt x="116" y="608"/>
                    </a:lnTo>
                    <a:lnTo>
                      <a:pt x="118" y="634"/>
                    </a:lnTo>
                    <a:lnTo>
                      <a:pt x="118" y="661"/>
                    </a:lnTo>
                    <a:lnTo>
                      <a:pt x="120" y="687"/>
                    </a:lnTo>
                    <a:lnTo>
                      <a:pt x="120" y="713"/>
                    </a:lnTo>
                    <a:lnTo>
                      <a:pt x="123" y="741"/>
                    </a:lnTo>
                    <a:lnTo>
                      <a:pt x="120" y="770"/>
                    </a:lnTo>
                    <a:lnTo>
                      <a:pt x="120" y="798"/>
                    </a:lnTo>
                    <a:lnTo>
                      <a:pt x="120" y="824"/>
                    </a:lnTo>
                    <a:lnTo>
                      <a:pt x="120" y="855"/>
                    </a:lnTo>
                    <a:lnTo>
                      <a:pt x="120" y="884"/>
                    </a:lnTo>
                    <a:lnTo>
                      <a:pt x="118" y="915"/>
                    </a:lnTo>
                    <a:lnTo>
                      <a:pt x="116" y="943"/>
                    </a:lnTo>
                    <a:lnTo>
                      <a:pt x="116" y="974"/>
                    </a:lnTo>
                    <a:lnTo>
                      <a:pt x="111" y="1003"/>
                    </a:lnTo>
                    <a:lnTo>
                      <a:pt x="109" y="1033"/>
                    </a:lnTo>
                    <a:lnTo>
                      <a:pt x="106" y="1067"/>
                    </a:lnTo>
                    <a:lnTo>
                      <a:pt x="101" y="1098"/>
                    </a:lnTo>
                    <a:lnTo>
                      <a:pt x="97" y="1128"/>
                    </a:lnTo>
                    <a:lnTo>
                      <a:pt x="92" y="1162"/>
                    </a:lnTo>
                    <a:lnTo>
                      <a:pt x="90" y="1193"/>
                    </a:lnTo>
                    <a:lnTo>
                      <a:pt x="83" y="1226"/>
                    </a:lnTo>
                    <a:lnTo>
                      <a:pt x="85" y="1226"/>
                    </a:lnTo>
                    <a:lnTo>
                      <a:pt x="92" y="1231"/>
                    </a:lnTo>
                    <a:lnTo>
                      <a:pt x="97" y="1233"/>
                    </a:lnTo>
                    <a:lnTo>
                      <a:pt x="104" y="1235"/>
                    </a:lnTo>
                    <a:lnTo>
                      <a:pt x="111" y="1238"/>
                    </a:lnTo>
                    <a:lnTo>
                      <a:pt x="118" y="1238"/>
                    </a:lnTo>
                    <a:lnTo>
                      <a:pt x="125" y="1238"/>
                    </a:lnTo>
                    <a:lnTo>
                      <a:pt x="132" y="1238"/>
                    </a:lnTo>
                    <a:lnTo>
                      <a:pt x="137" y="1238"/>
                    </a:lnTo>
                    <a:lnTo>
                      <a:pt x="144" y="1235"/>
                    </a:lnTo>
                    <a:lnTo>
                      <a:pt x="149" y="1231"/>
                    </a:lnTo>
                    <a:lnTo>
                      <a:pt x="154" y="1226"/>
                    </a:lnTo>
                    <a:lnTo>
                      <a:pt x="158" y="1219"/>
                    </a:lnTo>
                    <a:lnTo>
                      <a:pt x="163" y="1209"/>
                    </a:lnTo>
                    <a:lnTo>
                      <a:pt x="163" y="1207"/>
                    </a:lnTo>
                    <a:lnTo>
                      <a:pt x="163" y="1202"/>
                    </a:lnTo>
                    <a:lnTo>
                      <a:pt x="163" y="1197"/>
                    </a:lnTo>
                    <a:lnTo>
                      <a:pt x="163" y="1193"/>
                    </a:lnTo>
                    <a:lnTo>
                      <a:pt x="163" y="1183"/>
                    </a:lnTo>
                    <a:lnTo>
                      <a:pt x="165" y="1176"/>
                    </a:lnTo>
                    <a:lnTo>
                      <a:pt x="165" y="1166"/>
                    </a:lnTo>
                    <a:lnTo>
                      <a:pt x="168" y="1157"/>
                    </a:lnTo>
                    <a:lnTo>
                      <a:pt x="168" y="1147"/>
                    </a:lnTo>
                    <a:lnTo>
                      <a:pt x="170" y="1136"/>
                    </a:lnTo>
                    <a:lnTo>
                      <a:pt x="173" y="1121"/>
                    </a:lnTo>
                    <a:lnTo>
                      <a:pt x="173" y="1109"/>
                    </a:lnTo>
                    <a:lnTo>
                      <a:pt x="175" y="1095"/>
                    </a:lnTo>
                    <a:lnTo>
                      <a:pt x="175" y="1081"/>
                    </a:lnTo>
                    <a:lnTo>
                      <a:pt x="177" y="1067"/>
                    </a:lnTo>
                    <a:lnTo>
                      <a:pt x="180" y="1050"/>
                    </a:lnTo>
                    <a:lnTo>
                      <a:pt x="180" y="1033"/>
                    </a:lnTo>
                    <a:lnTo>
                      <a:pt x="180" y="1017"/>
                    </a:lnTo>
                    <a:lnTo>
                      <a:pt x="182" y="998"/>
                    </a:lnTo>
                    <a:lnTo>
                      <a:pt x="182" y="979"/>
                    </a:lnTo>
                    <a:lnTo>
                      <a:pt x="184" y="960"/>
                    </a:lnTo>
                    <a:lnTo>
                      <a:pt x="187" y="941"/>
                    </a:lnTo>
                    <a:lnTo>
                      <a:pt x="187" y="919"/>
                    </a:lnTo>
                    <a:lnTo>
                      <a:pt x="189" y="900"/>
                    </a:lnTo>
                    <a:lnTo>
                      <a:pt x="189" y="879"/>
                    </a:lnTo>
                    <a:lnTo>
                      <a:pt x="189" y="858"/>
                    </a:lnTo>
                    <a:lnTo>
                      <a:pt x="191" y="836"/>
                    </a:lnTo>
                    <a:lnTo>
                      <a:pt x="191" y="815"/>
                    </a:lnTo>
                    <a:lnTo>
                      <a:pt x="191" y="791"/>
                    </a:lnTo>
                    <a:lnTo>
                      <a:pt x="191" y="770"/>
                    </a:lnTo>
                    <a:lnTo>
                      <a:pt x="191" y="746"/>
                    </a:lnTo>
                    <a:lnTo>
                      <a:pt x="194" y="725"/>
                    </a:lnTo>
                    <a:lnTo>
                      <a:pt x="191" y="699"/>
                    </a:lnTo>
                    <a:lnTo>
                      <a:pt x="191" y="677"/>
                    </a:lnTo>
                    <a:lnTo>
                      <a:pt x="191" y="651"/>
                    </a:lnTo>
                    <a:lnTo>
                      <a:pt x="191" y="627"/>
                    </a:lnTo>
                    <a:lnTo>
                      <a:pt x="189" y="604"/>
                    </a:lnTo>
                    <a:lnTo>
                      <a:pt x="189" y="577"/>
                    </a:lnTo>
                    <a:lnTo>
                      <a:pt x="189" y="556"/>
                    </a:lnTo>
                    <a:lnTo>
                      <a:pt x="187" y="530"/>
                    </a:lnTo>
                    <a:lnTo>
                      <a:pt x="184" y="506"/>
                    </a:lnTo>
                    <a:lnTo>
                      <a:pt x="182" y="482"/>
                    </a:lnTo>
                    <a:lnTo>
                      <a:pt x="180" y="456"/>
                    </a:lnTo>
                    <a:lnTo>
                      <a:pt x="180" y="433"/>
                    </a:lnTo>
                    <a:lnTo>
                      <a:pt x="175" y="409"/>
                    </a:lnTo>
                    <a:lnTo>
                      <a:pt x="173" y="383"/>
                    </a:lnTo>
                    <a:lnTo>
                      <a:pt x="168" y="361"/>
                    </a:lnTo>
                    <a:lnTo>
                      <a:pt x="165" y="338"/>
                    </a:lnTo>
                    <a:lnTo>
                      <a:pt x="163" y="314"/>
                    </a:lnTo>
                    <a:lnTo>
                      <a:pt x="158" y="290"/>
                    </a:lnTo>
                    <a:lnTo>
                      <a:pt x="154" y="266"/>
                    </a:lnTo>
                    <a:lnTo>
                      <a:pt x="149" y="243"/>
                    </a:lnTo>
                    <a:lnTo>
                      <a:pt x="144" y="221"/>
                    </a:lnTo>
                    <a:lnTo>
                      <a:pt x="139" y="197"/>
                    </a:lnTo>
                    <a:lnTo>
                      <a:pt x="135" y="176"/>
                    </a:lnTo>
                    <a:lnTo>
                      <a:pt x="128" y="155"/>
                    </a:lnTo>
                    <a:lnTo>
                      <a:pt x="120" y="133"/>
                    </a:lnTo>
                    <a:lnTo>
                      <a:pt x="113" y="114"/>
                    </a:lnTo>
                    <a:lnTo>
                      <a:pt x="106" y="93"/>
                    </a:lnTo>
                    <a:lnTo>
                      <a:pt x="99" y="74"/>
                    </a:lnTo>
                    <a:lnTo>
                      <a:pt x="92" y="53"/>
                    </a:lnTo>
                    <a:lnTo>
                      <a:pt x="83" y="36"/>
                    </a:lnTo>
                    <a:lnTo>
                      <a:pt x="75" y="17"/>
                    </a:lnTo>
                    <a:lnTo>
                      <a:pt x="6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78" name="Freeform 61"/>
              <p:cNvSpPr>
                <a:spLocks noChangeAspect="1"/>
              </p:cNvSpPr>
              <p:nvPr/>
            </p:nvSpPr>
            <p:spPr bwMode="auto">
              <a:xfrm>
                <a:off x="2802" y="10476"/>
                <a:ext cx="289" cy="1194"/>
              </a:xfrm>
              <a:custGeom>
                <a:avLst/>
                <a:gdLst>
                  <a:gd name="T0" fmla="*/ 5 w 289"/>
                  <a:gd name="T1" fmla="*/ 21 h 1194"/>
                  <a:gd name="T2" fmla="*/ 15 w 289"/>
                  <a:gd name="T3" fmla="*/ 33 h 1194"/>
                  <a:gd name="T4" fmla="*/ 22 w 289"/>
                  <a:gd name="T5" fmla="*/ 40 h 1194"/>
                  <a:gd name="T6" fmla="*/ 31 w 289"/>
                  <a:gd name="T7" fmla="*/ 52 h 1194"/>
                  <a:gd name="T8" fmla="*/ 41 w 289"/>
                  <a:gd name="T9" fmla="*/ 64 h 1194"/>
                  <a:gd name="T10" fmla="*/ 50 w 289"/>
                  <a:gd name="T11" fmla="*/ 80 h 1194"/>
                  <a:gd name="T12" fmla="*/ 62 w 289"/>
                  <a:gd name="T13" fmla="*/ 99 h 1194"/>
                  <a:gd name="T14" fmla="*/ 74 w 289"/>
                  <a:gd name="T15" fmla="*/ 118 h 1194"/>
                  <a:gd name="T16" fmla="*/ 88 w 289"/>
                  <a:gd name="T17" fmla="*/ 140 h 1194"/>
                  <a:gd name="T18" fmla="*/ 100 w 289"/>
                  <a:gd name="T19" fmla="*/ 166 h 1194"/>
                  <a:gd name="T20" fmla="*/ 114 w 289"/>
                  <a:gd name="T21" fmla="*/ 192 h 1194"/>
                  <a:gd name="T22" fmla="*/ 126 w 289"/>
                  <a:gd name="T23" fmla="*/ 221 h 1194"/>
                  <a:gd name="T24" fmla="*/ 138 w 289"/>
                  <a:gd name="T25" fmla="*/ 254 h 1194"/>
                  <a:gd name="T26" fmla="*/ 152 w 289"/>
                  <a:gd name="T27" fmla="*/ 287 h 1194"/>
                  <a:gd name="T28" fmla="*/ 164 w 289"/>
                  <a:gd name="T29" fmla="*/ 325 h 1194"/>
                  <a:gd name="T30" fmla="*/ 173 w 289"/>
                  <a:gd name="T31" fmla="*/ 363 h 1194"/>
                  <a:gd name="T32" fmla="*/ 185 w 289"/>
                  <a:gd name="T33" fmla="*/ 406 h 1194"/>
                  <a:gd name="T34" fmla="*/ 195 w 289"/>
                  <a:gd name="T35" fmla="*/ 451 h 1194"/>
                  <a:gd name="T36" fmla="*/ 202 w 289"/>
                  <a:gd name="T37" fmla="*/ 496 h 1194"/>
                  <a:gd name="T38" fmla="*/ 211 w 289"/>
                  <a:gd name="T39" fmla="*/ 546 h 1194"/>
                  <a:gd name="T40" fmla="*/ 216 w 289"/>
                  <a:gd name="T41" fmla="*/ 598 h 1194"/>
                  <a:gd name="T42" fmla="*/ 221 w 289"/>
                  <a:gd name="T43" fmla="*/ 653 h 1194"/>
                  <a:gd name="T44" fmla="*/ 223 w 289"/>
                  <a:gd name="T45" fmla="*/ 710 h 1194"/>
                  <a:gd name="T46" fmla="*/ 225 w 289"/>
                  <a:gd name="T47" fmla="*/ 772 h 1194"/>
                  <a:gd name="T48" fmla="*/ 221 w 289"/>
                  <a:gd name="T49" fmla="*/ 833 h 1194"/>
                  <a:gd name="T50" fmla="*/ 218 w 289"/>
                  <a:gd name="T51" fmla="*/ 902 h 1194"/>
                  <a:gd name="T52" fmla="*/ 213 w 289"/>
                  <a:gd name="T53" fmla="*/ 971 h 1194"/>
                  <a:gd name="T54" fmla="*/ 204 w 289"/>
                  <a:gd name="T55" fmla="*/ 1042 h 1194"/>
                  <a:gd name="T56" fmla="*/ 195 w 289"/>
                  <a:gd name="T57" fmla="*/ 1116 h 1194"/>
                  <a:gd name="T58" fmla="*/ 183 w 289"/>
                  <a:gd name="T59" fmla="*/ 1194 h 1194"/>
                  <a:gd name="T60" fmla="*/ 266 w 289"/>
                  <a:gd name="T61" fmla="*/ 1182 h 1194"/>
                  <a:gd name="T62" fmla="*/ 266 w 289"/>
                  <a:gd name="T63" fmla="*/ 1178 h 1194"/>
                  <a:gd name="T64" fmla="*/ 266 w 289"/>
                  <a:gd name="T65" fmla="*/ 1168 h 1194"/>
                  <a:gd name="T66" fmla="*/ 268 w 289"/>
                  <a:gd name="T67" fmla="*/ 1154 h 1194"/>
                  <a:gd name="T68" fmla="*/ 270 w 289"/>
                  <a:gd name="T69" fmla="*/ 1135 h 1194"/>
                  <a:gd name="T70" fmla="*/ 273 w 289"/>
                  <a:gd name="T71" fmla="*/ 1114 h 1194"/>
                  <a:gd name="T72" fmla="*/ 275 w 289"/>
                  <a:gd name="T73" fmla="*/ 1087 h 1194"/>
                  <a:gd name="T74" fmla="*/ 277 w 289"/>
                  <a:gd name="T75" fmla="*/ 1057 h 1194"/>
                  <a:gd name="T76" fmla="*/ 282 w 289"/>
                  <a:gd name="T77" fmla="*/ 1026 h 1194"/>
                  <a:gd name="T78" fmla="*/ 282 w 289"/>
                  <a:gd name="T79" fmla="*/ 990 h 1194"/>
                  <a:gd name="T80" fmla="*/ 285 w 289"/>
                  <a:gd name="T81" fmla="*/ 952 h 1194"/>
                  <a:gd name="T82" fmla="*/ 287 w 289"/>
                  <a:gd name="T83" fmla="*/ 914 h 1194"/>
                  <a:gd name="T84" fmla="*/ 289 w 289"/>
                  <a:gd name="T85" fmla="*/ 869 h 1194"/>
                  <a:gd name="T86" fmla="*/ 289 w 289"/>
                  <a:gd name="T87" fmla="*/ 826 h 1194"/>
                  <a:gd name="T88" fmla="*/ 289 w 289"/>
                  <a:gd name="T89" fmla="*/ 781 h 1194"/>
                  <a:gd name="T90" fmla="*/ 289 w 289"/>
                  <a:gd name="T91" fmla="*/ 734 h 1194"/>
                  <a:gd name="T92" fmla="*/ 289 w 289"/>
                  <a:gd name="T93" fmla="*/ 686 h 1194"/>
                  <a:gd name="T94" fmla="*/ 285 w 289"/>
                  <a:gd name="T95" fmla="*/ 636 h 1194"/>
                  <a:gd name="T96" fmla="*/ 282 w 289"/>
                  <a:gd name="T97" fmla="*/ 586 h 1194"/>
                  <a:gd name="T98" fmla="*/ 277 w 289"/>
                  <a:gd name="T99" fmla="*/ 536 h 1194"/>
                  <a:gd name="T100" fmla="*/ 273 w 289"/>
                  <a:gd name="T101" fmla="*/ 487 h 1194"/>
                  <a:gd name="T102" fmla="*/ 266 w 289"/>
                  <a:gd name="T103" fmla="*/ 437 h 1194"/>
                  <a:gd name="T104" fmla="*/ 256 w 289"/>
                  <a:gd name="T105" fmla="*/ 389 h 1194"/>
                  <a:gd name="T106" fmla="*/ 244 w 289"/>
                  <a:gd name="T107" fmla="*/ 342 h 1194"/>
                  <a:gd name="T108" fmla="*/ 232 w 289"/>
                  <a:gd name="T109" fmla="*/ 294 h 1194"/>
                  <a:gd name="T110" fmla="*/ 218 w 289"/>
                  <a:gd name="T111" fmla="*/ 247 h 1194"/>
                  <a:gd name="T112" fmla="*/ 202 w 289"/>
                  <a:gd name="T113" fmla="*/ 204 h 1194"/>
                  <a:gd name="T114" fmla="*/ 185 w 289"/>
                  <a:gd name="T115" fmla="*/ 161 h 1194"/>
                  <a:gd name="T116" fmla="*/ 164 w 289"/>
                  <a:gd name="T117" fmla="*/ 121 h 1194"/>
                  <a:gd name="T118" fmla="*/ 142 w 289"/>
                  <a:gd name="T119" fmla="*/ 83 h 1194"/>
                  <a:gd name="T120" fmla="*/ 116 w 289"/>
                  <a:gd name="T121" fmla="*/ 47 h 1194"/>
                  <a:gd name="T122" fmla="*/ 88 w 289"/>
                  <a:gd name="T123" fmla="*/ 16 h 1194"/>
                  <a:gd name="T124" fmla="*/ 0 w 289"/>
                  <a:gd name="T125" fmla="*/ 16 h 1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9"/>
                  <a:gd name="T190" fmla="*/ 0 h 1194"/>
                  <a:gd name="T191" fmla="*/ 289 w 289"/>
                  <a:gd name="T192" fmla="*/ 1194 h 11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9" h="1194">
                    <a:moveTo>
                      <a:pt x="0" y="16"/>
                    </a:moveTo>
                    <a:lnTo>
                      <a:pt x="5" y="21"/>
                    </a:lnTo>
                    <a:lnTo>
                      <a:pt x="7" y="23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2" y="40"/>
                    </a:lnTo>
                    <a:lnTo>
                      <a:pt x="24" y="45"/>
                    </a:lnTo>
                    <a:lnTo>
                      <a:pt x="31" y="52"/>
                    </a:lnTo>
                    <a:lnTo>
                      <a:pt x="36" y="57"/>
                    </a:lnTo>
                    <a:lnTo>
                      <a:pt x="41" y="64"/>
                    </a:lnTo>
                    <a:lnTo>
                      <a:pt x="45" y="73"/>
                    </a:lnTo>
                    <a:lnTo>
                      <a:pt x="50" y="80"/>
                    </a:lnTo>
                    <a:lnTo>
                      <a:pt x="55" y="90"/>
                    </a:lnTo>
                    <a:lnTo>
                      <a:pt x="62" y="99"/>
                    </a:lnTo>
                    <a:lnTo>
                      <a:pt x="67" y="107"/>
                    </a:lnTo>
                    <a:lnTo>
                      <a:pt x="74" y="118"/>
                    </a:lnTo>
                    <a:lnTo>
                      <a:pt x="81" y="128"/>
                    </a:lnTo>
                    <a:lnTo>
                      <a:pt x="88" y="140"/>
                    </a:lnTo>
                    <a:lnTo>
                      <a:pt x="93" y="154"/>
                    </a:lnTo>
                    <a:lnTo>
                      <a:pt x="100" y="166"/>
                    </a:lnTo>
                    <a:lnTo>
                      <a:pt x="105" y="178"/>
                    </a:lnTo>
                    <a:lnTo>
                      <a:pt x="114" y="192"/>
                    </a:lnTo>
                    <a:lnTo>
                      <a:pt x="119" y="206"/>
                    </a:lnTo>
                    <a:lnTo>
                      <a:pt x="126" y="221"/>
                    </a:lnTo>
                    <a:lnTo>
                      <a:pt x="131" y="237"/>
                    </a:lnTo>
                    <a:lnTo>
                      <a:pt x="138" y="254"/>
                    </a:lnTo>
                    <a:lnTo>
                      <a:pt x="145" y="270"/>
                    </a:lnTo>
                    <a:lnTo>
                      <a:pt x="152" y="287"/>
                    </a:lnTo>
                    <a:lnTo>
                      <a:pt x="157" y="306"/>
                    </a:lnTo>
                    <a:lnTo>
                      <a:pt x="164" y="325"/>
                    </a:lnTo>
                    <a:lnTo>
                      <a:pt x="168" y="342"/>
                    </a:lnTo>
                    <a:lnTo>
                      <a:pt x="173" y="363"/>
                    </a:lnTo>
                    <a:lnTo>
                      <a:pt x="178" y="384"/>
                    </a:lnTo>
                    <a:lnTo>
                      <a:pt x="185" y="406"/>
                    </a:lnTo>
                    <a:lnTo>
                      <a:pt x="190" y="427"/>
                    </a:lnTo>
                    <a:lnTo>
                      <a:pt x="195" y="451"/>
                    </a:lnTo>
                    <a:lnTo>
                      <a:pt x="199" y="472"/>
                    </a:lnTo>
                    <a:lnTo>
                      <a:pt x="202" y="496"/>
                    </a:lnTo>
                    <a:lnTo>
                      <a:pt x="206" y="520"/>
                    </a:lnTo>
                    <a:lnTo>
                      <a:pt x="211" y="546"/>
                    </a:lnTo>
                    <a:lnTo>
                      <a:pt x="213" y="572"/>
                    </a:lnTo>
                    <a:lnTo>
                      <a:pt x="216" y="598"/>
                    </a:lnTo>
                    <a:lnTo>
                      <a:pt x="218" y="627"/>
                    </a:lnTo>
                    <a:lnTo>
                      <a:pt x="221" y="653"/>
                    </a:lnTo>
                    <a:lnTo>
                      <a:pt x="221" y="681"/>
                    </a:lnTo>
                    <a:lnTo>
                      <a:pt x="223" y="710"/>
                    </a:lnTo>
                    <a:lnTo>
                      <a:pt x="223" y="741"/>
                    </a:lnTo>
                    <a:lnTo>
                      <a:pt x="225" y="772"/>
                    </a:lnTo>
                    <a:lnTo>
                      <a:pt x="223" y="802"/>
                    </a:lnTo>
                    <a:lnTo>
                      <a:pt x="221" y="833"/>
                    </a:lnTo>
                    <a:lnTo>
                      <a:pt x="221" y="867"/>
                    </a:lnTo>
                    <a:lnTo>
                      <a:pt x="218" y="902"/>
                    </a:lnTo>
                    <a:lnTo>
                      <a:pt x="216" y="935"/>
                    </a:lnTo>
                    <a:lnTo>
                      <a:pt x="213" y="971"/>
                    </a:lnTo>
                    <a:lnTo>
                      <a:pt x="211" y="1004"/>
                    </a:lnTo>
                    <a:lnTo>
                      <a:pt x="204" y="1042"/>
                    </a:lnTo>
                    <a:lnTo>
                      <a:pt x="199" y="1078"/>
                    </a:lnTo>
                    <a:lnTo>
                      <a:pt x="195" y="1116"/>
                    </a:lnTo>
                    <a:lnTo>
                      <a:pt x="187" y="1154"/>
                    </a:lnTo>
                    <a:lnTo>
                      <a:pt x="183" y="1194"/>
                    </a:lnTo>
                    <a:lnTo>
                      <a:pt x="266" y="1185"/>
                    </a:lnTo>
                    <a:lnTo>
                      <a:pt x="266" y="1182"/>
                    </a:lnTo>
                    <a:lnTo>
                      <a:pt x="266" y="1178"/>
                    </a:lnTo>
                    <a:lnTo>
                      <a:pt x="266" y="1173"/>
                    </a:lnTo>
                    <a:lnTo>
                      <a:pt x="266" y="1168"/>
                    </a:lnTo>
                    <a:lnTo>
                      <a:pt x="268" y="1161"/>
                    </a:lnTo>
                    <a:lnTo>
                      <a:pt x="268" y="1154"/>
                    </a:lnTo>
                    <a:lnTo>
                      <a:pt x="270" y="1144"/>
                    </a:lnTo>
                    <a:lnTo>
                      <a:pt x="270" y="1135"/>
                    </a:lnTo>
                    <a:lnTo>
                      <a:pt x="273" y="1125"/>
                    </a:lnTo>
                    <a:lnTo>
                      <a:pt x="273" y="1114"/>
                    </a:lnTo>
                    <a:lnTo>
                      <a:pt x="275" y="1102"/>
                    </a:lnTo>
                    <a:lnTo>
                      <a:pt x="275" y="1087"/>
                    </a:lnTo>
                    <a:lnTo>
                      <a:pt x="277" y="1073"/>
                    </a:lnTo>
                    <a:lnTo>
                      <a:pt x="277" y="1057"/>
                    </a:lnTo>
                    <a:lnTo>
                      <a:pt x="280" y="1042"/>
                    </a:lnTo>
                    <a:lnTo>
                      <a:pt x="282" y="1026"/>
                    </a:lnTo>
                    <a:lnTo>
                      <a:pt x="282" y="1009"/>
                    </a:lnTo>
                    <a:lnTo>
                      <a:pt x="282" y="990"/>
                    </a:lnTo>
                    <a:lnTo>
                      <a:pt x="285" y="971"/>
                    </a:lnTo>
                    <a:lnTo>
                      <a:pt x="285" y="952"/>
                    </a:lnTo>
                    <a:lnTo>
                      <a:pt x="287" y="933"/>
                    </a:lnTo>
                    <a:lnTo>
                      <a:pt x="287" y="914"/>
                    </a:lnTo>
                    <a:lnTo>
                      <a:pt x="289" y="893"/>
                    </a:lnTo>
                    <a:lnTo>
                      <a:pt x="289" y="869"/>
                    </a:lnTo>
                    <a:lnTo>
                      <a:pt x="289" y="848"/>
                    </a:lnTo>
                    <a:lnTo>
                      <a:pt x="289" y="826"/>
                    </a:lnTo>
                    <a:lnTo>
                      <a:pt x="289" y="805"/>
                    </a:lnTo>
                    <a:lnTo>
                      <a:pt x="289" y="781"/>
                    </a:lnTo>
                    <a:lnTo>
                      <a:pt x="289" y="757"/>
                    </a:lnTo>
                    <a:lnTo>
                      <a:pt x="289" y="734"/>
                    </a:lnTo>
                    <a:lnTo>
                      <a:pt x="289" y="710"/>
                    </a:lnTo>
                    <a:lnTo>
                      <a:pt x="289" y="686"/>
                    </a:lnTo>
                    <a:lnTo>
                      <a:pt x="287" y="660"/>
                    </a:lnTo>
                    <a:lnTo>
                      <a:pt x="285" y="636"/>
                    </a:lnTo>
                    <a:lnTo>
                      <a:pt x="285" y="612"/>
                    </a:lnTo>
                    <a:lnTo>
                      <a:pt x="282" y="586"/>
                    </a:lnTo>
                    <a:lnTo>
                      <a:pt x="280" y="563"/>
                    </a:lnTo>
                    <a:lnTo>
                      <a:pt x="277" y="536"/>
                    </a:lnTo>
                    <a:lnTo>
                      <a:pt x="275" y="513"/>
                    </a:lnTo>
                    <a:lnTo>
                      <a:pt x="273" y="487"/>
                    </a:lnTo>
                    <a:lnTo>
                      <a:pt x="268" y="463"/>
                    </a:lnTo>
                    <a:lnTo>
                      <a:pt x="266" y="437"/>
                    </a:lnTo>
                    <a:lnTo>
                      <a:pt x="261" y="413"/>
                    </a:lnTo>
                    <a:lnTo>
                      <a:pt x="256" y="389"/>
                    </a:lnTo>
                    <a:lnTo>
                      <a:pt x="251" y="365"/>
                    </a:lnTo>
                    <a:lnTo>
                      <a:pt x="244" y="342"/>
                    </a:lnTo>
                    <a:lnTo>
                      <a:pt x="240" y="318"/>
                    </a:lnTo>
                    <a:lnTo>
                      <a:pt x="232" y="294"/>
                    </a:lnTo>
                    <a:lnTo>
                      <a:pt x="225" y="270"/>
                    </a:lnTo>
                    <a:lnTo>
                      <a:pt x="218" y="247"/>
                    </a:lnTo>
                    <a:lnTo>
                      <a:pt x="211" y="228"/>
                    </a:lnTo>
                    <a:lnTo>
                      <a:pt x="202" y="204"/>
                    </a:lnTo>
                    <a:lnTo>
                      <a:pt x="192" y="183"/>
                    </a:lnTo>
                    <a:lnTo>
                      <a:pt x="185" y="161"/>
                    </a:lnTo>
                    <a:lnTo>
                      <a:pt x="176" y="142"/>
                    </a:lnTo>
                    <a:lnTo>
                      <a:pt x="164" y="121"/>
                    </a:lnTo>
                    <a:lnTo>
                      <a:pt x="154" y="102"/>
                    </a:lnTo>
                    <a:lnTo>
                      <a:pt x="142" y="83"/>
                    </a:lnTo>
                    <a:lnTo>
                      <a:pt x="131" y="66"/>
                    </a:lnTo>
                    <a:lnTo>
                      <a:pt x="116" y="47"/>
                    </a:lnTo>
                    <a:lnTo>
                      <a:pt x="105" y="31"/>
                    </a:lnTo>
                    <a:lnTo>
                      <a:pt x="88" y="16"/>
                    </a:lnTo>
                    <a:lnTo>
                      <a:pt x="7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79" name="Freeform 62"/>
              <p:cNvSpPr>
                <a:spLocks noChangeAspect="1"/>
              </p:cNvSpPr>
              <p:nvPr/>
            </p:nvSpPr>
            <p:spPr bwMode="auto">
              <a:xfrm>
                <a:off x="3051" y="10412"/>
                <a:ext cx="287" cy="1227"/>
              </a:xfrm>
              <a:custGeom>
                <a:avLst/>
                <a:gdLst>
                  <a:gd name="T0" fmla="*/ 7 w 287"/>
                  <a:gd name="T1" fmla="*/ 59 h 1227"/>
                  <a:gd name="T2" fmla="*/ 26 w 287"/>
                  <a:gd name="T3" fmla="*/ 80 h 1227"/>
                  <a:gd name="T4" fmla="*/ 40 w 287"/>
                  <a:gd name="T5" fmla="*/ 99 h 1227"/>
                  <a:gd name="T6" fmla="*/ 54 w 287"/>
                  <a:gd name="T7" fmla="*/ 118 h 1227"/>
                  <a:gd name="T8" fmla="*/ 71 w 287"/>
                  <a:gd name="T9" fmla="*/ 144 h 1227"/>
                  <a:gd name="T10" fmla="*/ 85 w 287"/>
                  <a:gd name="T11" fmla="*/ 173 h 1227"/>
                  <a:gd name="T12" fmla="*/ 99 w 287"/>
                  <a:gd name="T13" fmla="*/ 209 h 1227"/>
                  <a:gd name="T14" fmla="*/ 116 w 287"/>
                  <a:gd name="T15" fmla="*/ 249 h 1227"/>
                  <a:gd name="T16" fmla="*/ 130 w 287"/>
                  <a:gd name="T17" fmla="*/ 296 h 1227"/>
                  <a:gd name="T18" fmla="*/ 144 w 287"/>
                  <a:gd name="T19" fmla="*/ 349 h 1227"/>
                  <a:gd name="T20" fmla="*/ 159 w 287"/>
                  <a:gd name="T21" fmla="*/ 406 h 1227"/>
                  <a:gd name="T22" fmla="*/ 171 w 287"/>
                  <a:gd name="T23" fmla="*/ 472 h 1227"/>
                  <a:gd name="T24" fmla="*/ 182 w 287"/>
                  <a:gd name="T25" fmla="*/ 546 h 1227"/>
                  <a:gd name="T26" fmla="*/ 189 w 287"/>
                  <a:gd name="T27" fmla="*/ 622 h 1227"/>
                  <a:gd name="T28" fmla="*/ 197 w 287"/>
                  <a:gd name="T29" fmla="*/ 695 h 1227"/>
                  <a:gd name="T30" fmla="*/ 204 w 287"/>
                  <a:gd name="T31" fmla="*/ 764 h 1227"/>
                  <a:gd name="T32" fmla="*/ 208 w 287"/>
                  <a:gd name="T33" fmla="*/ 828 h 1227"/>
                  <a:gd name="T34" fmla="*/ 211 w 287"/>
                  <a:gd name="T35" fmla="*/ 888 h 1227"/>
                  <a:gd name="T36" fmla="*/ 216 w 287"/>
                  <a:gd name="T37" fmla="*/ 945 h 1227"/>
                  <a:gd name="T38" fmla="*/ 218 w 287"/>
                  <a:gd name="T39" fmla="*/ 995 h 1227"/>
                  <a:gd name="T40" fmla="*/ 220 w 287"/>
                  <a:gd name="T41" fmla="*/ 1042 h 1227"/>
                  <a:gd name="T42" fmla="*/ 220 w 287"/>
                  <a:gd name="T43" fmla="*/ 1083 h 1227"/>
                  <a:gd name="T44" fmla="*/ 220 w 287"/>
                  <a:gd name="T45" fmla="*/ 1121 h 1227"/>
                  <a:gd name="T46" fmla="*/ 223 w 287"/>
                  <a:gd name="T47" fmla="*/ 1149 h 1227"/>
                  <a:gd name="T48" fmla="*/ 223 w 287"/>
                  <a:gd name="T49" fmla="*/ 1175 h 1227"/>
                  <a:gd name="T50" fmla="*/ 223 w 287"/>
                  <a:gd name="T51" fmla="*/ 1197 h 1227"/>
                  <a:gd name="T52" fmla="*/ 223 w 287"/>
                  <a:gd name="T53" fmla="*/ 1220 h 1227"/>
                  <a:gd name="T54" fmla="*/ 287 w 287"/>
                  <a:gd name="T55" fmla="*/ 1218 h 1227"/>
                  <a:gd name="T56" fmla="*/ 284 w 287"/>
                  <a:gd name="T57" fmla="*/ 1197 h 1227"/>
                  <a:gd name="T58" fmla="*/ 284 w 287"/>
                  <a:gd name="T59" fmla="*/ 1168 h 1227"/>
                  <a:gd name="T60" fmla="*/ 284 w 287"/>
                  <a:gd name="T61" fmla="*/ 1128 h 1227"/>
                  <a:gd name="T62" fmla="*/ 282 w 287"/>
                  <a:gd name="T63" fmla="*/ 1075 h 1227"/>
                  <a:gd name="T64" fmla="*/ 279 w 287"/>
                  <a:gd name="T65" fmla="*/ 1016 h 1227"/>
                  <a:gd name="T66" fmla="*/ 277 w 287"/>
                  <a:gd name="T67" fmla="*/ 947 h 1227"/>
                  <a:gd name="T68" fmla="*/ 272 w 287"/>
                  <a:gd name="T69" fmla="*/ 876 h 1227"/>
                  <a:gd name="T70" fmla="*/ 270 w 287"/>
                  <a:gd name="T71" fmla="*/ 800 h 1227"/>
                  <a:gd name="T72" fmla="*/ 265 w 287"/>
                  <a:gd name="T73" fmla="*/ 719 h 1227"/>
                  <a:gd name="T74" fmla="*/ 258 w 287"/>
                  <a:gd name="T75" fmla="*/ 641 h 1227"/>
                  <a:gd name="T76" fmla="*/ 251 w 287"/>
                  <a:gd name="T77" fmla="*/ 565 h 1227"/>
                  <a:gd name="T78" fmla="*/ 242 w 287"/>
                  <a:gd name="T79" fmla="*/ 489 h 1227"/>
                  <a:gd name="T80" fmla="*/ 232 w 287"/>
                  <a:gd name="T81" fmla="*/ 420 h 1227"/>
                  <a:gd name="T82" fmla="*/ 220 w 287"/>
                  <a:gd name="T83" fmla="*/ 358 h 1227"/>
                  <a:gd name="T84" fmla="*/ 208 w 287"/>
                  <a:gd name="T85" fmla="*/ 304 h 1227"/>
                  <a:gd name="T86" fmla="*/ 192 w 287"/>
                  <a:gd name="T87" fmla="*/ 256 h 1227"/>
                  <a:gd name="T88" fmla="*/ 178 w 287"/>
                  <a:gd name="T89" fmla="*/ 218 h 1227"/>
                  <a:gd name="T90" fmla="*/ 163 w 287"/>
                  <a:gd name="T91" fmla="*/ 180 h 1227"/>
                  <a:gd name="T92" fmla="*/ 149 w 287"/>
                  <a:gd name="T93" fmla="*/ 149 h 1227"/>
                  <a:gd name="T94" fmla="*/ 137 w 287"/>
                  <a:gd name="T95" fmla="*/ 121 h 1227"/>
                  <a:gd name="T96" fmla="*/ 123 w 287"/>
                  <a:gd name="T97" fmla="*/ 97 h 1227"/>
                  <a:gd name="T98" fmla="*/ 114 w 287"/>
                  <a:gd name="T99" fmla="*/ 76 h 1227"/>
                  <a:gd name="T100" fmla="*/ 97 w 287"/>
                  <a:gd name="T101" fmla="*/ 52 h 1227"/>
                  <a:gd name="T102" fmla="*/ 78 w 287"/>
                  <a:gd name="T103" fmla="*/ 26 h 1227"/>
                  <a:gd name="T104" fmla="*/ 64 w 287"/>
                  <a:gd name="T105" fmla="*/ 11 h 1227"/>
                  <a:gd name="T106" fmla="*/ 0 w 287"/>
                  <a:gd name="T107" fmla="*/ 54 h 1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7"/>
                  <a:gd name="T163" fmla="*/ 0 h 1227"/>
                  <a:gd name="T164" fmla="*/ 287 w 287"/>
                  <a:gd name="T165" fmla="*/ 1227 h 1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7" h="1227">
                    <a:moveTo>
                      <a:pt x="0" y="54"/>
                    </a:moveTo>
                    <a:lnTo>
                      <a:pt x="2" y="54"/>
                    </a:lnTo>
                    <a:lnTo>
                      <a:pt x="5" y="57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80"/>
                    </a:lnTo>
                    <a:lnTo>
                      <a:pt x="31" y="87"/>
                    </a:lnTo>
                    <a:lnTo>
                      <a:pt x="33" y="90"/>
                    </a:lnTo>
                    <a:lnTo>
                      <a:pt x="38" y="95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47" y="109"/>
                    </a:lnTo>
                    <a:lnTo>
                      <a:pt x="52" y="114"/>
                    </a:lnTo>
                    <a:lnTo>
                      <a:pt x="54" y="118"/>
                    </a:lnTo>
                    <a:lnTo>
                      <a:pt x="59" y="125"/>
                    </a:lnTo>
                    <a:lnTo>
                      <a:pt x="62" y="130"/>
                    </a:lnTo>
                    <a:lnTo>
                      <a:pt x="66" y="137"/>
                    </a:lnTo>
                    <a:lnTo>
                      <a:pt x="71" y="144"/>
                    </a:lnTo>
                    <a:lnTo>
                      <a:pt x="73" y="154"/>
                    </a:lnTo>
                    <a:lnTo>
                      <a:pt x="76" y="159"/>
                    </a:lnTo>
                    <a:lnTo>
                      <a:pt x="81" y="166"/>
                    </a:lnTo>
                    <a:lnTo>
                      <a:pt x="85" y="173"/>
                    </a:lnTo>
                    <a:lnTo>
                      <a:pt x="90" y="182"/>
                    </a:lnTo>
                    <a:lnTo>
                      <a:pt x="92" y="192"/>
                    </a:lnTo>
                    <a:lnTo>
                      <a:pt x="97" y="199"/>
                    </a:lnTo>
                    <a:lnTo>
                      <a:pt x="99" y="209"/>
                    </a:lnTo>
                    <a:lnTo>
                      <a:pt x="104" y="220"/>
                    </a:lnTo>
                    <a:lnTo>
                      <a:pt x="107" y="228"/>
                    </a:lnTo>
                    <a:lnTo>
                      <a:pt x="111" y="239"/>
                    </a:lnTo>
                    <a:lnTo>
                      <a:pt x="116" y="249"/>
                    </a:lnTo>
                    <a:lnTo>
                      <a:pt x="118" y="261"/>
                    </a:lnTo>
                    <a:lnTo>
                      <a:pt x="123" y="270"/>
                    </a:lnTo>
                    <a:lnTo>
                      <a:pt x="128" y="282"/>
                    </a:lnTo>
                    <a:lnTo>
                      <a:pt x="130" y="296"/>
                    </a:lnTo>
                    <a:lnTo>
                      <a:pt x="135" y="308"/>
                    </a:lnTo>
                    <a:lnTo>
                      <a:pt x="137" y="320"/>
                    </a:lnTo>
                    <a:lnTo>
                      <a:pt x="142" y="334"/>
                    </a:lnTo>
                    <a:lnTo>
                      <a:pt x="144" y="349"/>
                    </a:lnTo>
                    <a:lnTo>
                      <a:pt x="149" y="363"/>
                    </a:lnTo>
                    <a:lnTo>
                      <a:pt x="152" y="377"/>
                    </a:lnTo>
                    <a:lnTo>
                      <a:pt x="156" y="391"/>
                    </a:lnTo>
                    <a:lnTo>
                      <a:pt x="159" y="406"/>
                    </a:lnTo>
                    <a:lnTo>
                      <a:pt x="161" y="422"/>
                    </a:lnTo>
                    <a:lnTo>
                      <a:pt x="163" y="439"/>
                    </a:lnTo>
                    <a:lnTo>
                      <a:pt x="168" y="456"/>
                    </a:lnTo>
                    <a:lnTo>
                      <a:pt x="171" y="472"/>
                    </a:lnTo>
                    <a:lnTo>
                      <a:pt x="175" y="491"/>
                    </a:lnTo>
                    <a:lnTo>
                      <a:pt x="178" y="510"/>
                    </a:lnTo>
                    <a:lnTo>
                      <a:pt x="180" y="527"/>
                    </a:lnTo>
                    <a:lnTo>
                      <a:pt x="182" y="546"/>
                    </a:lnTo>
                    <a:lnTo>
                      <a:pt x="185" y="567"/>
                    </a:lnTo>
                    <a:lnTo>
                      <a:pt x="187" y="586"/>
                    </a:lnTo>
                    <a:lnTo>
                      <a:pt x="187" y="605"/>
                    </a:lnTo>
                    <a:lnTo>
                      <a:pt x="189" y="622"/>
                    </a:lnTo>
                    <a:lnTo>
                      <a:pt x="192" y="641"/>
                    </a:lnTo>
                    <a:lnTo>
                      <a:pt x="192" y="657"/>
                    </a:lnTo>
                    <a:lnTo>
                      <a:pt x="197" y="676"/>
                    </a:lnTo>
                    <a:lnTo>
                      <a:pt x="197" y="695"/>
                    </a:lnTo>
                    <a:lnTo>
                      <a:pt x="199" y="712"/>
                    </a:lnTo>
                    <a:lnTo>
                      <a:pt x="201" y="731"/>
                    </a:lnTo>
                    <a:lnTo>
                      <a:pt x="201" y="748"/>
                    </a:lnTo>
                    <a:lnTo>
                      <a:pt x="204" y="764"/>
                    </a:lnTo>
                    <a:lnTo>
                      <a:pt x="204" y="781"/>
                    </a:lnTo>
                    <a:lnTo>
                      <a:pt x="206" y="795"/>
                    </a:lnTo>
                    <a:lnTo>
                      <a:pt x="208" y="814"/>
                    </a:lnTo>
                    <a:lnTo>
                      <a:pt x="208" y="828"/>
                    </a:lnTo>
                    <a:lnTo>
                      <a:pt x="211" y="845"/>
                    </a:lnTo>
                    <a:lnTo>
                      <a:pt x="211" y="859"/>
                    </a:lnTo>
                    <a:lnTo>
                      <a:pt x="211" y="874"/>
                    </a:lnTo>
                    <a:lnTo>
                      <a:pt x="211" y="888"/>
                    </a:lnTo>
                    <a:lnTo>
                      <a:pt x="213" y="902"/>
                    </a:lnTo>
                    <a:lnTo>
                      <a:pt x="213" y="916"/>
                    </a:lnTo>
                    <a:lnTo>
                      <a:pt x="216" y="931"/>
                    </a:lnTo>
                    <a:lnTo>
                      <a:pt x="216" y="945"/>
                    </a:lnTo>
                    <a:lnTo>
                      <a:pt x="216" y="957"/>
                    </a:lnTo>
                    <a:lnTo>
                      <a:pt x="216" y="969"/>
                    </a:lnTo>
                    <a:lnTo>
                      <a:pt x="218" y="983"/>
                    </a:lnTo>
                    <a:lnTo>
                      <a:pt x="218" y="995"/>
                    </a:lnTo>
                    <a:lnTo>
                      <a:pt x="218" y="1007"/>
                    </a:lnTo>
                    <a:lnTo>
                      <a:pt x="218" y="1018"/>
                    </a:lnTo>
                    <a:lnTo>
                      <a:pt x="218" y="1030"/>
                    </a:lnTo>
                    <a:lnTo>
                      <a:pt x="220" y="1042"/>
                    </a:lnTo>
                    <a:lnTo>
                      <a:pt x="220" y="1054"/>
                    </a:lnTo>
                    <a:lnTo>
                      <a:pt x="220" y="1064"/>
                    </a:lnTo>
                    <a:lnTo>
                      <a:pt x="220" y="1073"/>
                    </a:lnTo>
                    <a:lnTo>
                      <a:pt x="220" y="1083"/>
                    </a:lnTo>
                    <a:lnTo>
                      <a:pt x="220" y="1092"/>
                    </a:lnTo>
                    <a:lnTo>
                      <a:pt x="220" y="1102"/>
                    </a:lnTo>
                    <a:lnTo>
                      <a:pt x="220" y="1111"/>
                    </a:lnTo>
                    <a:lnTo>
                      <a:pt x="220" y="1121"/>
                    </a:lnTo>
                    <a:lnTo>
                      <a:pt x="223" y="1128"/>
                    </a:lnTo>
                    <a:lnTo>
                      <a:pt x="223" y="1135"/>
                    </a:lnTo>
                    <a:lnTo>
                      <a:pt x="223" y="1142"/>
                    </a:lnTo>
                    <a:lnTo>
                      <a:pt x="223" y="1149"/>
                    </a:lnTo>
                    <a:lnTo>
                      <a:pt x="223" y="1159"/>
                    </a:lnTo>
                    <a:lnTo>
                      <a:pt x="223" y="1163"/>
                    </a:lnTo>
                    <a:lnTo>
                      <a:pt x="223" y="1170"/>
                    </a:lnTo>
                    <a:lnTo>
                      <a:pt x="223" y="1175"/>
                    </a:lnTo>
                    <a:lnTo>
                      <a:pt x="223" y="1182"/>
                    </a:lnTo>
                    <a:lnTo>
                      <a:pt x="223" y="1187"/>
                    </a:lnTo>
                    <a:lnTo>
                      <a:pt x="223" y="1192"/>
                    </a:lnTo>
                    <a:lnTo>
                      <a:pt x="223" y="1197"/>
                    </a:lnTo>
                    <a:lnTo>
                      <a:pt x="223" y="1201"/>
                    </a:lnTo>
                    <a:lnTo>
                      <a:pt x="223" y="1208"/>
                    </a:lnTo>
                    <a:lnTo>
                      <a:pt x="223" y="1216"/>
                    </a:lnTo>
                    <a:lnTo>
                      <a:pt x="223" y="1220"/>
                    </a:lnTo>
                    <a:lnTo>
                      <a:pt x="223" y="1223"/>
                    </a:lnTo>
                    <a:lnTo>
                      <a:pt x="223" y="1227"/>
                    </a:lnTo>
                    <a:lnTo>
                      <a:pt x="287" y="1218"/>
                    </a:lnTo>
                    <a:lnTo>
                      <a:pt x="284" y="1216"/>
                    </a:lnTo>
                    <a:lnTo>
                      <a:pt x="284" y="1208"/>
                    </a:lnTo>
                    <a:lnTo>
                      <a:pt x="284" y="1204"/>
                    </a:lnTo>
                    <a:lnTo>
                      <a:pt x="284" y="1197"/>
                    </a:lnTo>
                    <a:lnTo>
                      <a:pt x="284" y="1192"/>
                    </a:lnTo>
                    <a:lnTo>
                      <a:pt x="284" y="1187"/>
                    </a:lnTo>
                    <a:lnTo>
                      <a:pt x="284" y="1178"/>
                    </a:lnTo>
                    <a:lnTo>
                      <a:pt x="284" y="1168"/>
                    </a:lnTo>
                    <a:lnTo>
                      <a:pt x="284" y="1161"/>
                    </a:lnTo>
                    <a:lnTo>
                      <a:pt x="284" y="1149"/>
                    </a:lnTo>
                    <a:lnTo>
                      <a:pt x="284" y="1140"/>
                    </a:lnTo>
                    <a:lnTo>
                      <a:pt x="284" y="1128"/>
                    </a:lnTo>
                    <a:lnTo>
                      <a:pt x="284" y="1116"/>
                    </a:lnTo>
                    <a:lnTo>
                      <a:pt x="284" y="1104"/>
                    </a:lnTo>
                    <a:lnTo>
                      <a:pt x="282" y="1090"/>
                    </a:lnTo>
                    <a:lnTo>
                      <a:pt x="282" y="1075"/>
                    </a:lnTo>
                    <a:lnTo>
                      <a:pt x="282" y="1061"/>
                    </a:lnTo>
                    <a:lnTo>
                      <a:pt x="282" y="1047"/>
                    </a:lnTo>
                    <a:lnTo>
                      <a:pt x="279" y="1030"/>
                    </a:lnTo>
                    <a:lnTo>
                      <a:pt x="279" y="1016"/>
                    </a:lnTo>
                    <a:lnTo>
                      <a:pt x="279" y="999"/>
                    </a:lnTo>
                    <a:lnTo>
                      <a:pt x="279" y="983"/>
                    </a:lnTo>
                    <a:lnTo>
                      <a:pt x="279" y="966"/>
                    </a:lnTo>
                    <a:lnTo>
                      <a:pt x="277" y="947"/>
                    </a:lnTo>
                    <a:lnTo>
                      <a:pt x="275" y="931"/>
                    </a:lnTo>
                    <a:lnTo>
                      <a:pt x="275" y="912"/>
                    </a:lnTo>
                    <a:lnTo>
                      <a:pt x="275" y="893"/>
                    </a:lnTo>
                    <a:lnTo>
                      <a:pt x="272" y="876"/>
                    </a:lnTo>
                    <a:lnTo>
                      <a:pt x="272" y="857"/>
                    </a:lnTo>
                    <a:lnTo>
                      <a:pt x="272" y="838"/>
                    </a:lnTo>
                    <a:lnTo>
                      <a:pt x="270" y="819"/>
                    </a:lnTo>
                    <a:lnTo>
                      <a:pt x="270" y="800"/>
                    </a:lnTo>
                    <a:lnTo>
                      <a:pt x="268" y="779"/>
                    </a:lnTo>
                    <a:lnTo>
                      <a:pt x="268" y="760"/>
                    </a:lnTo>
                    <a:lnTo>
                      <a:pt x="265" y="738"/>
                    </a:lnTo>
                    <a:lnTo>
                      <a:pt x="265" y="719"/>
                    </a:lnTo>
                    <a:lnTo>
                      <a:pt x="263" y="700"/>
                    </a:lnTo>
                    <a:lnTo>
                      <a:pt x="261" y="681"/>
                    </a:lnTo>
                    <a:lnTo>
                      <a:pt x="258" y="660"/>
                    </a:lnTo>
                    <a:lnTo>
                      <a:pt x="258" y="641"/>
                    </a:lnTo>
                    <a:lnTo>
                      <a:pt x="256" y="622"/>
                    </a:lnTo>
                    <a:lnTo>
                      <a:pt x="256" y="603"/>
                    </a:lnTo>
                    <a:lnTo>
                      <a:pt x="253" y="584"/>
                    </a:lnTo>
                    <a:lnTo>
                      <a:pt x="251" y="565"/>
                    </a:lnTo>
                    <a:lnTo>
                      <a:pt x="249" y="543"/>
                    </a:lnTo>
                    <a:lnTo>
                      <a:pt x="246" y="527"/>
                    </a:lnTo>
                    <a:lnTo>
                      <a:pt x="244" y="508"/>
                    </a:lnTo>
                    <a:lnTo>
                      <a:pt x="242" y="489"/>
                    </a:lnTo>
                    <a:lnTo>
                      <a:pt x="239" y="472"/>
                    </a:lnTo>
                    <a:lnTo>
                      <a:pt x="237" y="456"/>
                    </a:lnTo>
                    <a:lnTo>
                      <a:pt x="234" y="437"/>
                    </a:lnTo>
                    <a:lnTo>
                      <a:pt x="232" y="420"/>
                    </a:lnTo>
                    <a:lnTo>
                      <a:pt x="230" y="403"/>
                    </a:lnTo>
                    <a:lnTo>
                      <a:pt x="227" y="389"/>
                    </a:lnTo>
                    <a:lnTo>
                      <a:pt x="223" y="372"/>
                    </a:lnTo>
                    <a:lnTo>
                      <a:pt x="220" y="358"/>
                    </a:lnTo>
                    <a:lnTo>
                      <a:pt x="216" y="342"/>
                    </a:lnTo>
                    <a:lnTo>
                      <a:pt x="213" y="330"/>
                    </a:lnTo>
                    <a:lnTo>
                      <a:pt x="211" y="315"/>
                    </a:lnTo>
                    <a:lnTo>
                      <a:pt x="208" y="304"/>
                    </a:lnTo>
                    <a:lnTo>
                      <a:pt x="204" y="292"/>
                    </a:lnTo>
                    <a:lnTo>
                      <a:pt x="201" y="280"/>
                    </a:lnTo>
                    <a:lnTo>
                      <a:pt x="197" y="268"/>
                    </a:lnTo>
                    <a:lnTo>
                      <a:pt x="192" y="256"/>
                    </a:lnTo>
                    <a:lnTo>
                      <a:pt x="189" y="247"/>
                    </a:lnTo>
                    <a:lnTo>
                      <a:pt x="185" y="237"/>
                    </a:lnTo>
                    <a:lnTo>
                      <a:pt x="182" y="228"/>
                    </a:lnTo>
                    <a:lnTo>
                      <a:pt x="178" y="218"/>
                    </a:lnTo>
                    <a:lnTo>
                      <a:pt x="173" y="209"/>
                    </a:lnTo>
                    <a:lnTo>
                      <a:pt x="171" y="199"/>
                    </a:lnTo>
                    <a:lnTo>
                      <a:pt x="168" y="190"/>
                    </a:lnTo>
                    <a:lnTo>
                      <a:pt x="163" y="180"/>
                    </a:lnTo>
                    <a:lnTo>
                      <a:pt x="161" y="173"/>
                    </a:lnTo>
                    <a:lnTo>
                      <a:pt x="156" y="166"/>
                    </a:lnTo>
                    <a:lnTo>
                      <a:pt x="154" y="156"/>
                    </a:lnTo>
                    <a:lnTo>
                      <a:pt x="149" y="149"/>
                    </a:lnTo>
                    <a:lnTo>
                      <a:pt x="147" y="142"/>
                    </a:lnTo>
                    <a:lnTo>
                      <a:pt x="144" y="135"/>
                    </a:lnTo>
                    <a:lnTo>
                      <a:pt x="140" y="128"/>
                    </a:lnTo>
                    <a:lnTo>
                      <a:pt x="137" y="121"/>
                    </a:lnTo>
                    <a:lnTo>
                      <a:pt x="133" y="114"/>
                    </a:lnTo>
                    <a:lnTo>
                      <a:pt x="130" y="109"/>
                    </a:lnTo>
                    <a:lnTo>
                      <a:pt x="128" y="102"/>
                    </a:lnTo>
                    <a:lnTo>
                      <a:pt x="123" y="97"/>
                    </a:lnTo>
                    <a:lnTo>
                      <a:pt x="121" y="92"/>
                    </a:lnTo>
                    <a:lnTo>
                      <a:pt x="118" y="87"/>
                    </a:lnTo>
                    <a:lnTo>
                      <a:pt x="116" y="83"/>
                    </a:lnTo>
                    <a:lnTo>
                      <a:pt x="114" y="76"/>
                    </a:lnTo>
                    <a:lnTo>
                      <a:pt x="109" y="71"/>
                    </a:lnTo>
                    <a:lnTo>
                      <a:pt x="107" y="66"/>
                    </a:lnTo>
                    <a:lnTo>
                      <a:pt x="102" y="59"/>
                    </a:lnTo>
                    <a:lnTo>
                      <a:pt x="97" y="52"/>
                    </a:lnTo>
                    <a:lnTo>
                      <a:pt x="92" y="45"/>
                    </a:lnTo>
                    <a:lnTo>
                      <a:pt x="88" y="35"/>
                    </a:lnTo>
                    <a:lnTo>
                      <a:pt x="81" y="30"/>
                    </a:lnTo>
                    <a:lnTo>
                      <a:pt x="78" y="26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80" name="Freeform 63"/>
              <p:cNvSpPr>
                <a:spLocks noChangeAspect="1"/>
              </p:cNvSpPr>
              <p:nvPr/>
            </p:nvSpPr>
            <p:spPr bwMode="auto">
              <a:xfrm>
                <a:off x="1701" y="10093"/>
                <a:ext cx="2520" cy="1715"/>
              </a:xfrm>
              <a:custGeom>
                <a:avLst/>
                <a:gdLst>
                  <a:gd name="T0" fmla="*/ 50 w 2520"/>
                  <a:gd name="T1" fmla="*/ 1658 h 1715"/>
                  <a:gd name="T2" fmla="*/ 121 w 2520"/>
                  <a:gd name="T3" fmla="*/ 1644 h 1715"/>
                  <a:gd name="T4" fmla="*/ 199 w 2520"/>
                  <a:gd name="T5" fmla="*/ 1596 h 1715"/>
                  <a:gd name="T6" fmla="*/ 268 w 2520"/>
                  <a:gd name="T7" fmla="*/ 1504 h 1715"/>
                  <a:gd name="T8" fmla="*/ 306 w 2520"/>
                  <a:gd name="T9" fmla="*/ 1347 h 1715"/>
                  <a:gd name="T10" fmla="*/ 310 w 2520"/>
                  <a:gd name="T11" fmla="*/ 1136 h 1715"/>
                  <a:gd name="T12" fmla="*/ 308 w 2520"/>
                  <a:gd name="T13" fmla="*/ 924 h 1715"/>
                  <a:gd name="T14" fmla="*/ 313 w 2520"/>
                  <a:gd name="T15" fmla="*/ 729 h 1715"/>
                  <a:gd name="T16" fmla="*/ 332 w 2520"/>
                  <a:gd name="T17" fmla="*/ 554 h 1715"/>
                  <a:gd name="T18" fmla="*/ 374 w 2520"/>
                  <a:gd name="T19" fmla="*/ 404 h 1715"/>
                  <a:gd name="T20" fmla="*/ 443 w 2520"/>
                  <a:gd name="T21" fmla="*/ 292 h 1715"/>
                  <a:gd name="T22" fmla="*/ 547 w 2520"/>
                  <a:gd name="T23" fmla="*/ 202 h 1715"/>
                  <a:gd name="T24" fmla="*/ 684 w 2520"/>
                  <a:gd name="T25" fmla="*/ 119 h 1715"/>
                  <a:gd name="T26" fmla="*/ 850 w 2520"/>
                  <a:gd name="T27" fmla="*/ 55 h 1715"/>
                  <a:gd name="T28" fmla="*/ 1040 w 2520"/>
                  <a:gd name="T29" fmla="*/ 12 h 1715"/>
                  <a:gd name="T30" fmla="*/ 1258 w 2520"/>
                  <a:gd name="T31" fmla="*/ 3 h 1715"/>
                  <a:gd name="T32" fmla="*/ 1499 w 2520"/>
                  <a:gd name="T33" fmla="*/ 31 h 1715"/>
                  <a:gd name="T34" fmla="*/ 1755 w 2520"/>
                  <a:gd name="T35" fmla="*/ 129 h 1715"/>
                  <a:gd name="T36" fmla="*/ 2008 w 2520"/>
                  <a:gd name="T37" fmla="*/ 281 h 1715"/>
                  <a:gd name="T38" fmla="*/ 2231 w 2520"/>
                  <a:gd name="T39" fmla="*/ 456 h 1715"/>
                  <a:gd name="T40" fmla="*/ 2404 w 2520"/>
                  <a:gd name="T41" fmla="*/ 623 h 1715"/>
                  <a:gd name="T42" fmla="*/ 2503 w 2520"/>
                  <a:gd name="T43" fmla="*/ 751 h 1715"/>
                  <a:gd name="T44" fmla="*/ 2503 w 2520"/>
                  <a:gd name="T45" fmla="*/ 815 h 1715"/>
                  <a:gd name="T46" fmla="*/ 2432 w 2520"/>
                  <a:gd name="T47" fmla="*/ 827 h 1715"/>
                  <a:gd name="T48" fmla="*/ 2368 w 2520"/>
                  <a:gd name="T49" fmla="*/ 794 h 1715"/>
                  <a:gd name="T50" fmla="*/ 2309 w 2520"/>
                  <a:gd name="T51" fmla="*/ 744 h 1715"/>
                  <a:gd name="T52" fmla="*/ 2238 w 2520"/>
                  <a:gd name="T53" fmla="*/ 670 h 1715"/>
                  <a:gd name="T54" fmla="*/ 2146 w 2520"/>
                  <a:gd name="T55" fmla="*/ 575 h 1715"/>
                  <a:gd name="T56" fmla="*/ 2027 w 2520"/>
                  <a:gd name="T57" fmla="*/ 480 h 1715"/>
                  <a:gd name="T58" fmla="*/ 1895 w 2520"/>
                  <a:gd name="T59" fmla="*/ 390 h 1715"/>
                  <a:gd name="T60" fmla="*/ 1762 w 2520"/>
                  <a:gd name="T61" fmla="*/ 314 h 1715"/>
                  <a:gd name="T62" fmla="*/ 1648 w 2520"/>
                  <a:gd name="T63" fmla="*/ 266 h 1715"/>
                  <a:gd name="T64" fmla="*/ 1566 w 2520"/>
                  <a:gd name="T65" fmla="*/ 254 h 1715"/>
                  <a:gd name="T66" fmla="*/ 1506 w 2520"/>
                  <a:gd name="T67" fmla="*/ 278 h 1715"/>
                  <a:gd name="T68" fmla="*/ 1445 w 2520"/>
                  <a:gd name="T69" fmla="*/ 349 h 1715"/>
                  <a:gd name="T70" fmla="*/ 1381 w 2520"/>
                  <a:gd name="T71" fmla="*/ 395 h 1715"/>
                  <a:gd name="T72" fmla="*/ 1277 w 2520"/>
                  <a:gd name="T73" fmla="*/ 433 h 1715"/>
                  <a:gd name="T74" fmla="*/ 1142 w 2520"/>
                  <a:gd name="T75" fmla="*/ 463 h 1715"/>
                  <a:gd name="T76" fmla="*/ 1028 w 2520"/>
                  <a:gd name="T77" fmla="*/ 482 h 1715"/>
                  <a:gd name="T78" fmla="*/ 936 w 2520"/>
                  <a:gd name="T79" fmla="*/ 497 h 1715"/>
                  <a:gd name="T80" fmla="*/ 855 w 2520"/>
                  <a:gd name="T81" fmla="*/ 501 h 1715"/>
                  <a:gd name="T82" fmla="*/ 777 w 2520"/>
                  <a:gd name="T83" fmla="*/ 506 h 1715"/>
                  <a:gd name="T84" fmla="*/ 694 w 2520"/>
                  <a:gd name="T85" fmla="*/ 506 h 1715"/>
                  <a:gd name="T86" fmla="*/ 602 w 2520"/>
                  <a:gd name="T87" fmla="*/ 506 h 1715"/>
                  <a:gd name="T88" fmla="*/ 531 w 2520"/>
                  <a:gd name="T89" fmla="*/ 525 h 1715"/>
                  <a:gd name="T90" fmla="*/ 462 w 2520"/>
                  <a:gd name="T91" fmla="*/ 575 h 1715"/>
                  <a:gd name="T92" fmla="*/ 422 w 2520"/>
                  <a:gd name="T93" fmla="*/ 644 h 1715"/>
                  <a:gd name="T94" fmla="*/ 403 w 2520"/>
                  <a:gd name="T95" fmla="*/ 701 h 1715"/>
                  <a:gd name="T96" fmla="*/ 391 w 2520"/>
                  <a:gd name="T97" fmla="*/ 777 h 1715"/>
                  <a:gd name="T98" fmla="*/ 388 w 2520"/>
                  <a:gd name="T99" fmla="*/ 898 h 1715"/>
                  <a:gd name="T100" fmla="*/ 388 w 2520"/>
                  <a:gd name="T101" fmla="*/ 1045 h 1715"/>
                  <a:gd name="T102" fmla="*/ 386 w 2520"/>
                  <a:gd name="T103" fmla="*/ 1195 h 1715"/>
                  <a:gd name="T104" fmla="*/ 381 w 2520"/>
                  <a:gd name="T105" fmla="*/ 1328 h 1715"/>
                  <a:gd name="T106" fmla="*/ 374 w 2520"/>
                  <a:gd name="T107" fmla="*/ 1425 h 1715"/>
                  <a:gd name="T108" fmla="*/ 353 w 2520"/>
                  <a:gd name="T109" fmla="*/ 1494 h 1715"/>
                  <a:gd name="T110" fmla="*/ 317 w 2520"/>
                  <a:gd name="T111" fmla="*/ 1561 h 1715"/>
                  <a:gd name="T112" fmla="*/ 268 w 2520"/>
                  <a:gd name="T113" fmla="*/ 1620 h 1715"/>
                  <a:gd name="T114" fmla="*/ 197 w 2520"/>
                  <a:gd name="T115" fmla="*/ 1670 h 1715"/>
                  <a:gd name="T116" fmla="*/ 104 w 2520"/>
                  <a:gd name="T117" fmla="*/ 1703 h 1715"/>
                  <a:gd name="T118" fmla="*/ 0 w 2520"/>
                  <a:gd name="T119" fmla="*/ 1658 h 1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0"/>
                  <a:gd name="T181" fmla="*/ 0 h 1715"/>
                  <a:gd name="T182" fmla="*/ 2520 w 2520"/>
                  <a:gd name="T183" fmla="*/ 1715 h 17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0" h="1715">
                    <a:moveTo>
                      <a:pt x="0" y="1658"/>
                    </a:moveTo>
                    <a:lnTo>
                      <a:pt x="0" y="1658"/>
                    </a:lnTo>
                    <a:lnTo>
                      <a:pt x="5" y="1658"/>
                    </a:lnTo>
                    <a:lnTo>
                      <a:pt x="9" y="1660"/>
                    </a:lnTo>
                    <a:lnTo>
                      <a:pt x="17" y="1660"/>
                    </a:lnTo>
                    <a:lnTo>
                      <a:pt x="24" y="1660"/>
                    </a:lnTo>
                    <a:lnTo>
                      <a:pt x="28" y="1660"/>
                    </a:lnTo>
                    <a:lnTo>
                      <a:pt x="33" y="1660"/>
                    </a:lnTo>
                    <a:lnTo>
                      <a:pt x="38" y="1660"/>
                    </a:lnTo>
                    <a:lnTo>
                      <a:pt x="45" y="1660"/>
                    </a:lnTo>
                    <a:lnTo>
                      <a:pt x="50" y="1658"/>
                    </a:lnTo>
                    <a:lnTo>
                      <a:pt x="54" y="1658"/>
                    </a:lnTo>
                    <a:lnTo>
                      <a:pt x="62" y="1658"/>
                    </a:lnTo>
                    <a:lnTo>
                      <a:pt x="66" y="1658"/>
                    </a:lnTo>
                    <a:lnTo>
                      <a:pt x="73" y="1653"/>
                    </a:lnTo>
                    <a:lnTo>
                      <a:pt x="81" y="1653"/>
                    </a:lnTo>
                    <a:lnTo>
                      <a:pt x="85" y="1651"/>
                    </a:lnTo>
                    <a:lnTo>
                      <a:pt x="92" y="1651"/>
                    </a:lnTo>
                    <a:lnTo>
                      <a:pt x="99" y="1649"/>
                    </a:lnTo>
                    <a:lnTo>
                      <a:pt x="107" y="1649"/>
                    </a:lnTo>
                    <a:lnTo>
                      <a:pt x="114" y="1646"/>
                    </a:lnTo>
                    <a:lnTo>
                      <a:pt x="121" y="1644"/>
                    </a:lnTo>
                    <a:lnTo>
                      <a:pt x="128" y="1639"/>
                    </a:lnTo>
                    <a:lnTo>
                      <a:pt x="135" y="1637"/>
                    </a:lnTo>
                    <a:lnTo>
                      <a:pt x="142" y="1634"/>
                    </a:lnTo>
                    <a:lnTo>
                      <a:pt x="149" y="1632"/>
                    </a:lnTo>
                    <a:lnTo>
                      <a:pt x="159" y="1627"/>
                    </a:lnTo>
                    <a:lnTo>
                      <a:pt x="163" y="1622"/>
                    </a:lnTo>
                    <a:lnTo>
                      <a:pt x="171" y="1618"/>
                    </a:lnTo>
                    <a:lnTo>
                      <a:pt x="178" y="1613"/>
                    </a:lnTo>
                    <a:lnTo>
                      <a:pt x="187" y="1608"/>
                    </a:lnTo>
                    <a:lnTo>
                      <a:pt x="194" y="1603"/>
                    </a:lnTo>
                    <a:lnTo>
                      <a:pt x="199" y="1596"/>
                    </a:lnTo>
                    <a:lnTo>
                      <a:pt x="208" y="1592"/>
                    </a:lnTo>
                    <a:lnTo>
                      <a:pt x="213" y="1582"/>
                    </a:lnTo>
                    <a:lnTo>
                      <a:pt x="220" y="1577"/>
                    </a:lnTo>
                    <a:lnTo>
                      <a:pt x="227" y="1568"/>
                    </a:lnTo>
                    <a:lnTo>
                      <a:pt x="234" y="1561"/>
                    </a:lnTo>
                    <a:lnTo>
                      <a:pt x="239" y="1551"/>
                    </a:lnTo>
                    <a:lnTo>
                      <a:pt x="246" y="1542"/>
                    </a:lnTo>
                    <a:lnTo>
                      <a:pt x="251" y="1535"/>
                    </a:lnTo>
                    <a:lnTo>
                      <a:pt x="258" y="1525"/>
                    </a:lnTo>
                    <a:lnTo>
                      <a:pt x="261" y="1513"/>
                    </a:lnTo>
                    <a:lnTo>
                      <a:pt x="268" y="1504"/>
                    </a:lnTo>
                    <a:lnTo>
                      <a:pt x="272" y="1492"/>
                    </a:lnTo>
                    <a:lnTo>
                      <a:pt x="277" y="1480"/>
                    </a:lnTo>
                    <a:lnTo>
                      <a:pt x="282" y="1468"/>
                    </a:lnTo>
                    <a:lnTo>
                      <a:pt x="287" y="1454"/>
                    </a:lnTo>
                    <a:lnTo>
                      <a:pt x="291" y="1440"/>
                    </a:lnTo>
                    <a:lnTo>
                      <a:pt x="294" y="1428"/>
                    </a:lnTo>
                    <a:lnTo>
                      <a:pt x="296" y="1413"/>
                    </a:lnTo>
                    <a:lnTo>
                      <a:pt x="298" y="1397"/>
                    </a:lnTo>
                    <a:lnTo>
                      <a:pt x="301" y="1380"/>
                    </a:lnTo>
                    <a:lnTo>
                      <a:pt x="306" y="1364"/>
                    </a:lnTo>
                    <a:lnTo>
                      <a:pt x="306" y="1347"/>
                    </a:lnTo>
                    <a:lnTo>
                      <a:pt x="308" y="1330"/>
                    </a:lnTo>
                    <a:lnTo>
                      <a:pt x="308" y="1311"/>
                    </a:lnTo>
                    <a:lnTo>
                      <a:pt x="310" y="1292"/>
                    </a:lnTo>
                    <a:lnTo>
                      <a:pt x="310" y="1273"/>
                    </a:lnTo>
                    <a:lnTo>
                      <a:pt x="310" y="1252"/>
                    </a:lnTo>
                    <a:lnTo>
                      <a:pt x="310" y="1233"/>
                    </a:lnTo>
                    <a:lnTo>
                      <a:pt x="310" y="1214"/>
                    </a:lnTo>
                    <a:lnTo>
                      <a:pt x="310" y="1195"/>
                    </a:lnTo>
                    <a:lnTo>
                      <a:pt x="310" y="1176"/>
                    </a:lnTo>
                    <a:lnTo>
                      <a:pt x="310" y="1155"/>
                    </a:lnTo>
                    <a:lnTo>
                      <a:pt x="310" y="1136"/>
                    </a:lnTo>
                    <a:lnTo>
                      <a:pt x="310" y="1114"/>
                    </a:lnTo>
                    <a:lnTo>
                      <a:pt x="310" y="1098"/>
                    </a:lnTo>
                    <a:lnTo>
                      <a:pt x="310" y="1079"/>
                    </a:lnTo>
                    <a:lnTo>
                      <a:pt x="310" y="1057"/>
                    </a:lnTo>
                    <a:lnTo>
                      <a:pt x="310" y="1038"/>
                    </a:lnTo>
                    <a:lnTo>
                      <a:pt x="310" y="1022"/>
                    </a:lnTo>
                    <a:lnTo>
                      <a:pt x="310" y="1000"/>
                    </a:lnTo>
                    <a:lnTo>
                      <a:pt x="310" y="984"/>
                    </a:lnTo>
                    <a:lnTo>
                      <a:pt x="308" y="962"/>
                    </a:lnTo>
                    <a:lnTo>
                      <a:pt x="308" y="943"/>
                    </a:lnTo>
                    <a:lnTo>
                      <a:pt x="308" y="924"/>
                    </a:lnTo>
                    <a:lnTo>
                      <a:pt x="308" y="905"/>
                    </a:lnTo>
                    <a:lnTo>
                      <a:pt x="308" y="889"/>
                    </a:lnTo>
                    <a:lnTo>
                      <a:pt x="308" y="872"/>
                    </a:lnTo>
                    <a:lnTo>
                      <a:pt x="308" y="853"/>
                    </a:lnTo>
                    <a:lnTo>
                      <a:pt x="310" y="834"/>
                    </a:lnTo>
                    <a:lnTo>
                      <a:pt x="310" y="817"/>
                    </a:lnTo>
                    <a:lnTo>
                      <a:pt x="310" y="798"/>
                    </a:lnTo>
                    <a:lnTo>
                      <a:pt x="310" y="782"/>
                    </a:lnTo>
                    <a:lnTo>
                      <a:pt x="310" y="765"/>
                    </a:lnTo>
                    <a:lnTo>
                      <a:pt x="313" y="746"/>
                    </a:lnTo>
                    <a:lnTo>
                      <a:pt x="313" y="729"/>
                    </a:lnTo>
                    <a:lnTo>
                      <a:pt x="315" y="713"/>
                    </a:lnTo>
                    <a:lnTo>
                      <a:pt x="315" y="696"/>
                    </a:lnTo>
                    <a:lnTo>
                      <a:pt x="315" y="680"/>
                    </a:lnTo>
                    <a:lnTo>
                      <a:pt x="317" y="663"/>
                    </a:lnTo>
                    <a:lnTo>
                      <a:pt x="320" y="644"/>
                    </a:lnTo>
                    <a:lnTo>
                      <a:pt x="322" y="630"/>
                    </a:lnTo>
                    <a:lnTo>
                      <a:pt x="322" y="613"/>
                    </a:lnTo>
                    <a:lnTo>
                      <a:pt x="324" y="599"/>
                    </a:lnTo>
                    <a:lnTo>
                      <a:pt x="327" y="582"/>
                    </a:lnTo>
                    <a:lnTo>
                      <a:pt x="329" y="568"/>
                    </a:lnTo>
                    <a:lnTo>
                      <a:pt x="332" y="554"/>
                    </a:lnTo>
                    <a:lnTo>
                      <a:pt x="334" y="537"/>
                    </a:lnTo>
                    <a:lnTo>
                      <a:pt x="336" y="523"/>
                    </a:lnTo>
                    <a:lnTo>
                      <a:pt x="341" y="509"/>
                    </a:lnTo>
                    <a:lnTo>
                      <a:pt x="341" y="497"/>
                    </a:lnTo>
                    <a:lnTo>
                      <a:pt x="348" y="482"/>
                    </a:lnTo>
                    <a:lnTo>
                      <a:pt x="351" y="468"/>
                    </a:lnTo>
                    <a:lnTo>
                      <a:pt x="355" y="456"/>
                    </a:lnTo>
                    <a:lnTo>
                      <a:pt x="360" y="442"/>
                    </a:lnTo>
                    <a:lnTo>
                      <a:pt x="362" y="430"/>
                    </a:lnTo>
                    <a:lnTo>
                      <a:pt x="367" y="416"/>
                    </a:lnTo>
                    <a:lnTo>
                      <a:pt x="374" y="404"/>
                    </a:lnTo>
                    <a:lnTo>
                      <a:pt x="379" y="392"/>
                    </a:lnTo>
                    <a:lnTo>
                      <a:pt x="384" y="380"/>
                    </a:lnTo>
                    <a:lnTo>
                      <a:pt x="388" y="368"/>
                    </a:lnTo>
                    <a:lnTo>
                      <a:pt x="396" y="359"/>
                    </a:lnTo>
                    <a:lnTo>
                      <a:pt x="400" y="347"/>
                    </a:lnTo>
                    <a:lnTo>
                      <a:pt x="407" y="338"/>
                    </a:lnTo>
                    <a:lnTo>
                      <a:pt x="412" y="326"/>
                    </a:lnTo>
                    <a:lnTo>
                      <a:pt x="422" y="319"/>
                    </a:lnTo>
                    <a:lnTo>
                      <a:pt x="429" y="309"/>
                    </a:lnTo>
                    <a:lnTo>
                      <a:pt x="436" y="300"/>
                    </a:lnTo>
                    <a:lnTo>
                      <a:pt x="443" y="292"/>
                    </a:lnTo>
                    <a:lnTo>
                      <a:pt x="452" y="283"/>
                    </a:lnTo>
                    <a:lnTo>
                      <a:pt x="459" y="276"/>
                    </a:lnTo>
                    <a:lnTo>
                      <a:pt x="469" y="266"/>
                    </a:lnTo>
                    <a:lnTo>
                      <a:pt x="476" y="257"/>
                    </a:lnTo>
                    <a:lnTo>
                      <a:pt x="488" y="250"/>
                    </a:lnTo>
                    <a:lnTo>
                      <a:pt x="497" y="240"/>
                    </a:lnTo>
                    <a:lnTo>
                      <a:pt x="507" y="233"/>
                    </a:lnTo>
                    <a:lnTo>
                      <a:pt x="516" y="226"/>
                    </a:lnTo>
                    <a:lnTo>
                      <a:pt x="528" y="216"/>
                    </a:lnTo>
                    <a:lnTo>
                      <a:pt x="538" y="209"/>
                    </a:lnTo>
                    <a:lnTo>
                      <a:pt x="547" y="202"/>
                    </a:lnTo>
                    <a:lnTo>
                      <a:pt x="559" y="195"/>
                    </a:lnTo>
                    <a:lnTo>
                      <a:pt x="571" y="186"/>
                    </a:lnTo>
                    <a:lnTo>
                      <a:pt x="583" y="178"/>
                    </a:lnTo>
                    <a:lnTo>
                      <a:pt x="594" y="171"/>
                    </a:lnTo>
                    <a:lnTo>
                      <a:pt x="606" y="164"/>
                    </a:lnTo>
                    <a:lnTo>
                      <a:pt x="618" y="157"/>
                    </a:lnTo>
                    <a:lnTo>
                      <a:pt x="630" y="148"/>
                    </a:lnTo>
                    <a:lnTo>
                      <a:pt x="644" y="140"/>
                    </a:lnTo>
                    <a:lnTo>
                      <a:pt x="656" y="133"/>
                    </a:lnTo>
                    <a:lnTo>
                      <a:pt x="670" y="126"/>
                    </a:lnTo>
                    <a:lnTo>
                      <a:pt x="684" y="119"/>
                    </a:lnTo>
                    <a:lnTo>
                      <a:pt x="699" y="114"/>
                    </a:lnTo>
                    <a:lnTo>
                      <a:pt x="711" y="105"/>
                    </a:lnTo>
                    <a:lnTo>
                      <a:pt x="727" y="100"/>
                    </a:lnTo>
                    <a:lnTo>
                      <a:pt x="739" y="93"/>
                    </a:lnTo>
                    <a:lnTo>
                      <a:pt x="753" y="88"/>
                    </a:lnTo>
                    <a:lnTo>
                      <a:pt x="770" y="81"/>
                    </a:lnTo>
                    <a:lnTo>
                      <a:pt x="784" y="76"/>
                    </a:lnTo>
                    <a:lnTo>
                      <a:pt x="801" y="69"/>
                    </a:lnTo>
                    <a:lnTo>
                      <a:pt x="817" y="64"/>
                    </a:lnTo>
                    <a:lnTo>
                      <a:pt x="834" y="60"/>
                    </a:lnTo>
                    <a:lnTo>
                      <a:pt x="850" y="55"/>
                    </a:lnTo>
                    <a:lnTo>
                      <a:pt x="864" y="50"/>
                    </a:lnTo>
                    <a:lnTo>
                      <a:pt x="881" y="45"/>
                    </a:lnTo>
                    <a:lnTo>
                      <a:pt x="898" y="41"/>
                    </a:lnTo>
                    <a:lnTo>
                      <a:pt x="917" y="36"/>
                    </a:lnTo>
                    <a:lnTo>
                      <a:pt x="931" y="31"/>
                    </a:lnTo>
                    <a:lnTo>
                      <a:pt x="950" y="26"/>
                    </a:lnTo>
                    <a:lnTo>
                      <a:pt x="969" y="24"/>
                    </a:lnTo>
                    <a:lnTo>
                      <a:pt x="985" y="22"/>
                    </a:lnTo>
                    <a:lnTo>
                      <a:pt x="1004" y="17"/>
                    </a:lnTo>
                    <a:lnTo>
                      <a:pt x="1023" y="15"/>
                    </a:lnTo>
                    <a:lnTo>
                      <a:pt x="1040" y="12"/>
                    </a:lnTo>
                    <a:lnTo>
                      <a:pt x="1059" y="10"/>
                    </a:lnTo>
                    <a:lnTo>
                      <a:pt x="1078" y="7"/>
                    </a:lnTo>
                    <a:lnTo>
                      <a:pt x="1097" y="5"/>
                    </a:lnTo>
                    <a:lnTo>
                      <a:pt x="1116" y="3"/>
                    </a:lnTo>
                    <a:lnTo>
                      <a:pt x="1137" y="3"/>
                    </a:lnTo>
                    <a:lnTo>
                      <a:pt x="1156" y="3"/>
                    </a:lnTo>
                    <a:lnTo>
                      <a:pt x="1175" y="0"/>
                    </a:lnTo>
                    <a:lnTo>
                      <a:pt x="1196" y="0"/>
                    </a:lnTo>
                    <a:lnTo>
                      <a:pt x="1217" y="3"/>
                    </a:lnTo>
                    <a:lnTo>
                      <a:pt x="1236" y="3"/>
                    </a:lnTo>
                    <a:lnTo>
                      <a:pt x="1258" y="3"/>
                    </a:lnTo>
                    <a:lnTo>
                      <a:pt x="1277" y="3"/>
                    </a:lnTo>
                    <a:lnTo>
                      <a:pt x="1300" y="5"/>
                    </a:lnTo>
                    <a:lnTo>
                      <a:pt x="1319" y="5"/>
                    </a:lnTo>
                    <a:lnTo>
                      <a:pt x="1343" y="7"/>
                    </a:lnTo>
                    <a:lnTo>
                      <a:pt x="1362" y="12"/>
                    </a:lnTo>
                    <a:lnTo>
                      <a:pt x="1386" y="15"/>
                    </a:lnTo>
                    <a:lnTo>
                      <a:pt x="1409" y="17"/>
                    </a:lnTo>
                    <a:lnTo>
                      <a:pt x="1431" y="19"/>
                    </a:lnTo>
                    <a:lnTo>
                      <a:pt x="1454" y="24"/>
                    </a:lnTo>
                    <a:lnTo>
                      <a:pt x="1478" y="29"/>
                    </a:lnTo>
                    <a:lnTo>
                      <a:pt x="1499" y="31"/>
                    </a:lnTo>
                    <a:lnTo>
                      <a:pt x="1523" y="38"/>
                    </a:lnTo>
                    <a:lnTo>
                      <a:pt x="1547" y="43"/>
                    </a:lnTo>
                    <a:lnTo>
                      <a:pt x="1568" y="50"/>
                    </a:lnTo>
                    <a:lnTo>
                      <a:pt x="1592" y="57"/>
                    </a:lnTo>
                    <a:lnTo>
                      <a:pt x="1615" y="67"/>
                    </a:lnTo>
                    <a:lnTo>
                      <a:pt x="1639" y="76"/>
                    </a:lnTo>
                    <a:lnTo>
                      <a:pt x="1663" y="86"/>
                    </a:lnTo>
                    <a:lnTo>
                      <a:pt x="1686" y="95"/>
                    </a:lnTo>
                    <a:lnTo>
                      <a:pt x="1710" y="105"/>
                    </a:lnTo>
                    <a:lnTo>
                      <a:pt x="1731" y="117"/>
                    </a:lnTo>
                    <a:lnTo>
                      <a:pt x="1755" y="129"/>
                    </a:lnTo>
                    <a:lnTo>
                      <a:pt x="1779" y="140"/>
                    </a:lnTo>
                    <a:lnTo>
                      <a:pt x="1802" y="152"/>
                    </a:lnTo>
                    <a:lnTo>
                      <a:pt x="1826" y="167"/>
                    </a:lnTo>
                    <a:lnTo>
                      <a:pt x="1850" y="181"/>
                    </a:lnTo>
                    <a:lnTo>
                      <a:pt x="1871" y="193"/>
                    </a:lnTo>
                    <a:lnTo>
                      <a:pt x="1895" y="207"/>
                    </a:lnTo>
                    <a:lnTo>
                      <a:pt x="1918" y="221"/>
                    </a:lnTo>
                    <a:lnTo>
                      <a:pt x="1940" y="235"/>
                    </a:lnTo>
                    <a:lnTo>
                      <a:pt x="1963" y="250"/>
                    </a:lnTo>
                    <a:lnTo>
                      <a:pt x="1985" y="264"/>
                    </a:lnTo>
                    <a:lnTo>
                      <a:pt x="2008" y="281"/>
                    </a:lnTo>
                    <a:lnTo>
                      <a:pt x="2030" y="295"/>
                    </a:lnTo>
                    <a:lnTo>
                      <a:pt x="2051" y="311"/>
                    </a:lnTo>
                    <a:lnTo>
                      <a:pt x="2072" y="326"/>
                    </a:lnTo>
                    <a:lnTo>
                      <a:pt x="2094" y="342"/>
                    </a:lnTo>
                    <a:lnTo>
                      <a:pt x="2115" y="359"/>
                    </a:lnTo>
                    <a:lnTo>
                      <a:pt x="2134" y="376"/>
                    </a:lnTo>
                    <a:lnTo>
                      <a:pt x="2155" y="390"/>
                    </a:lnTo>
                    <a:lnTo>
                      <a:pt x="2174" y="406"/>
                    </a:lnTo>
                    <a:lnTo>
                      <a:pt x="2196" y="423"/>
                    </a:lnTo>
                    <a:lnTo>
                      <a:pt x="2212" y="440"/>
                    </a:lnTo>
                    <a:lnTo>
                      <a:pt x="2231" y="456"/>
                    </a:lnTo>
                    <a:lnTo>
                      <a:pt x="2250" y="473"/>
                    </a:lnTo>
                    <a:lnTo>
                      <a:pt x="2269" y="487"/>
                    </a:lnTo>
                    <a:lnTo>
                      <a:pt x="2283" y="504"/>
                    </a:lnTo>
                    <a:lnTo>
                      <a:pt x="2300" y="518"/>
                    </a:lnTo>
                    <a:lnTo>
                      <a:pt x="2319" y="535"/>
                    </a:lnTo>
                    <a:lnTo>
                      <a:pt x="2333" y="551"/>
                    </a:lnTo>
                    <a:lnTo>
                      <a:pt x="2349" y="566"/>
                    </a:lnTo>
                    <a:lnTo>
                      <a:pt x="2364" y="580"/>
                    </a:lnTo>
                    <a:lnTo>
                      <a:pt x="2378" y="594"/>
                    </a:lnTo>
                    <a:lnTo>
                      <a:pt x="2392" y="611"/>
                    </a:lnTo>
                    <a:lnTo>
                      <a:pt x="2404" y="623"/>
                    </a:lnTo>
                    <a:lnTo>
                      <a:pt x="2418" y="637"/>
                    </a:lnTo>
                    <a:lnTo>
                      <a:pt x="2430" y="651"/>
                    </a:lnTo>
                    <a:lnTo>
                      <a:pt x="2442" y="663"/>
                    </a:lnTo>
                    <a:lnTo>
                      <a:pt x="2449" y="675"/>
                    </a:lnTo>
                    <a:lnTo>
                      <a:pt x="2461" y="689"/>
                    </a:lnTo>
                    <a:lnTo>
                      <a:pt x="2470" y="699"/>
                    </a:lnTo>
                    <a:lnTo>
                      <a:pt x="2477" y="710"/>
                    </a:lnTo>
                    <a:lnTo>
                      <a:pt x="2484" y="722"/>
                    </a:lnTo>
                    <a:lnTo>
                      <a:pt x="2492" y="732"/>
                    </a:lnTo>
                    <a:lnTo>
                      <a:pt x="2499" y="741"/>
                    </a:lnTo>
                    <a:lnTo>
                      <a:pt x="2503" y="751"/>
                    </a:lnTo>
                    <a:lnTo>
                      <a:pt x="2508" y="758"/>
                    </a:lnTo>
                    <a:lnTo>
                      <a:pt x="2513" y="767"/>
                    </a:lnTo>
                    <a:lnTo>
                      <a:pt x="2515" y="775"/>
                    </a:lnTo>
                    <a:lnTo>
                      <a:pt x="2518" y="779"/>
                    </a:lnTo>
                    <a:lnTo>
                      <a:pt x="2518" y="786"/>
                    </a:lnTo>
                    <a:lnTo>
                      <a:pt x="2520" y="791"/>
                    </a:lnTo>
                    <a:lnTo>
                      <a:pt x="2518" y="796"/>
                    </a:lnTo>
                    <a:lnTo>
                      <a:pt x="2518" y="801"/>
                    </a:lnTo>
                    <a:lnTo>
                      <a:pt x="2513" y="805"/>
                    </a:lnTo>
                    <a:lnTo>
                      <a:pt x="2508" y="810"/>
                    </a:lnTo>
                    <a:lnTo>
                      <a:pt x="2503" y="815"/>
                    </a:lnTo>
                    <a:lnTo>
                      <a:pt x="2499" y="820"/>
                    </a:lnTo>
                    <a:lnTo>
                      <a:pt x="2492" y="822"/>
                    </a:lnTo>
                    <a:lnTo>
                      <a:pt x="2487" y="827"/>
                    </a:lnTo>
                    <a:lnTo>
                      <a:pt x="2482" y="829"/>
                    </a:lnTo>
                    <a:lnTo>
                      <a:pt x="2475" y="832"/>
                    </a:lnTo>
                    <a:lnTo>
                      <a:pt x="2470" y="832"/>
                    </a:lnTo>
                    <a:lnTo>
                      <a:pt x="2463" y="832"/>
                    </a:lnTo>
                    <a:lnTo>
                      <a:pt x="2456" y="832"/>
                    </a:lnTo>
                    <a:lnTo>
                      <a:pt x="2447" y="832"/>
                    </a:lnTo>
                    <a:lnTo>
                      <a:pt x="2439" y="829"/>
                    </a:lnTo>
                    <a:lnTo>
                      <a:pt x="2432" y="827"/>
                    </a:lnTo>
                    <a:lnTo>
                      <a:pt x="2423" y="822"/>
                    </a:lnTo>
                    <a:lnTo>
                      <a:pt x="2416" y="820"/>
                    </a:lnTo>
                    <a:lnTo>
                      <a:pt x="2409" y="817"/>
                    </a:lnTo>
                    <a:lnTo>
                      <a:pt x="2404" y="815"/>
                    </a:lnTo>
                    <a:lnTo>
                      <a:pt x="2399" y="813"/>
                    </a:lnTo>
                    <a:lnTo>
                      <a:pt x="2394" y="810"/>
                    </a:lnTo>
                    <a:lnTo>
                      <a:pt x="2390" y="808"/>
                    </a:lnTo>
                    <a:lnTo>
                      <a:pt x="2385" y="805"/>
                    </a:lnTo>
                    <a:lnTo>
                      <a:pt x="2380" y="801"/>
                    </a:lnTo>
                    <a:lnTo>
                      <a:pt x="2376" y="798"/>
                    </a:lnTo>
                    <a:lnTo>
                      <a:pt x="2368" y="794"/>
                    </a:lnTo>
                    <a:lnTo>
                      <a:pt x="2364" y="791"/>
                    </a:lnTo>
                    <a:lnTo>
                      <a:pt x="2359" y="786"/>
                    </a:lnTo>
                    <a:lnTo>
                      <a:pt x="2354" y="782"/>
                    </a:lnTo>
                    <a:lnTo>
                      <a:pt x="2349" y="777"/>
                    </a:lnTo>
                    <a:lnTo>
                      <a:pt x="2345" y="775"/>
                    </a:lnTo>
                    <a:lnTo>
                      <a:pt x="2338" y="770"/>
                    </a:lnTo>
                    <a:lnTo>
                      <a:pt x="2333" y="765"/>
                    </a:lnTo>
                    <a:lnTo>
                      <a:pt x="2326" y="760"/>
                    </a:lnTo>
                    <a:lnTo>
                      <a:pt x="2321" y="753"/>
                    </a:lnTo>
                    <a:lnTo>
                      <a:pt x="2316" y="748"/>
                    </a:lnTo>
                    <a:lnTo>
                      <a:pt x="2309" y="744"/>
                    </a:lnTo>
                    <a:lnTo>
                      <a:pt x="2304" y="737"/>
                    </a:lnTo>
                    <a:lnTo>
                      <a:pt x="2297" y="732"/>
                    </a:lnTo>
                    <a:lnTo>
                      <a:pt x="2290" y="725"/>
                    </a:lnTo>
                    <a:lnTo>
                      <a:pt x="2286" y="720"/>
                    </a:lnTo>
                    <a:lnTo>
                      <a:pt x="2278" y="713"/>
                    </a:lnTo>
                    <a:lnTo>
                      <a:pt x="2271" y="706"/>
                    </a:lnTo>
                    <a:lnTo>
                      <a:pt x="2267" y="699"/>
                    </a:lnTo>
                    <a:lnTo>
                      <a:pt x="2259" y="691"/>
                    </a:lnTo>
                    <a:lnTo>
                      <a:pt x="2252" y="684"/>
                    </a:lnTo>
                    <a:lnTo>
                      <a:pt x="2245" y="677"/>
                    </a:lnTo>
                    <a:lnTo>
                      <a:pt x="2238" y="670"/>
                    </a:lnTo>
                    <a:lnTo>
                      <a:pt x="2231" y="663"/>
                    </a:lnTo>
                    <a:lnTo>
                      <a:pt x="2224" y="653"/>
                    </a:lnTo>
                    <a:lnTo>
                      <a:pt x="2217" y="644"/>
                    </a:lnTo>
                    <a:lnTo>
                      <a:pt x="2210" y="637"/>
                    </a:lnTo>
                    <a:lnTo>
                      <a:pt x="2200" y="630"/>
                    </a:lnTo>
                    <a:lnTo>
                      <a:pt x="2193" y="620"/>
                    </a:lnTo>
                    <a:lnTo>
                      <a:pt x="2184" y="611"/>
                    </a:lnTo>
                    <a:lnTo>
                      <a:pt x="2174" y="601"/>
                    </a:lnTo>
                    <a:lnTo>
                      <a:pt x="2167" y="594"/>
                    </a:lnTo>
                    <a:lnTo>
                      <a:pt x="2155" y="585"/>
                    </a:lnTo>
                    <a:lnTo>
                      <a:pt x="2146" y="575"/>
                    </a:lnTo>
                    <a:lnTo>
                      <a:pt x="2136" y="568"/>
                    </a:lnTo>
                    <a:lnTo>
                      <a:pt x="2127" y="558"/>
                    </a:lnTo>
                    <a:lnTo>
                      <a:pt x="2115" y="551"/>
                    </a:lnTo>
                    <a:lnTo>
                      <a:pt x="2103" y="542"/>
                    </a:lnTo>
                    <a:lnTo>
                      <a:pt x="2094" y="532"/>
                    </a:lnTo>
                    <a:lnTo>
                      <a:pt x="2084" y="525"/>
                    </a:lnTo>
                    <a:lnTo>
                      <a:pt x="2072" y="516"/>
                    </a:lnTo>
                    <a:lnTo>
                      <a:pt x="2061" y="506"/>
                    </a:lnTo>
                    <a:lnTo>
                      <a:pt x="2049" y="497"/>
                    </a:lnTo>
                    <a:lnTo>
                      <a:pt x="2037" y="490"/>
                    </a:lnTo>
                    <a:lnTo>
                      <a:pt x="2027" y="480"/>
                    </a:lnTo>
                    <a:lnTo>
                      <a:pt x="2016" y="473"/>
                    </a:lnTo>
                    <a:lnTo>
                      <a:pt x="2004" y="461"/>
                    </a:lnTo>
                    <a:lnTo>
                      <a:pt x="1992" y="454"/>
                    </a:lnTo>
                    <a:lnTo>
                      <a:pt x="1978" y="447"/>
                    </a:lnTo>
                    <a:lnTo>
                      <a:pt x="1966" y="437"/>
                    </a:lnTo>
                    <a:lnTo>
                      <a:pt x="1954" y="430"/>
                    </a:lnTo>
                    <a:lnTo>
                      <a:pt x="1942" y="421"/>
                    </a:lnTo>
                    <a:lnTo>
                      <a:pt x="1930" y="414"/>
                    </a:lnTo>
                    <a:lnTo>
                      <a:pt x="1918" y="406"/>
                    </a:lnTo>
                    <a:lnTo>
                      <a:pt x="1907" y="399"/>
                    </a:lnTo>
                    <a:lnTo>
                      <a:pt x="1895" y="390"/>
                    </a:lnTo>
                    <a:lnTo>
                      <a:pt x="1881" y="383"/>
                    </a:lnTo>
                    <a:lnTo>
                      <a:pt x="1869" y="376"/>
                    </a:lnTo>
                    <a:lnTo>
                      <a:pt x="1857" y="366"/>
                    </a:lnTo>
                    <a:lnTo>
                      <a:pt x="1845" y="361"/>
                    </a:lnTo>
                    <a:lnTo>
                      <a:pt x="1831" y="352"/>
                    </a:lnTo>
                    <a:lnTo>
                      <a:pt x="1821" y="345"/>
                    </a:lnTo>
                    <a:lnTo>
                      <a:pt x="1809" y="338"/>
                    </a:lnTo>
                    <a:lnTo>
                      <a:pt x="1798" y="333"/>
                    </a:lnTo>
                    <a:lnTo>
                      <a:pt x="1786" y="326"/>
                    </a:lnTo>
                    <a:lnTo>
                      <a:pt x="1774" y="319"/>
                    </a:lnTo>
                    <a:lnTo>
                      <a:pt x="1762" y="314"/>
                    </a:lnTo>
                    <a:lnTo>
                      <a:pt x="1750" y="309"/>
                    </a:lnTo>
                    <a:lnTo>
                      <a:pt x="1741" y="304"/>
                    </a:lnTo>
                    <a:lnTo>
                      <a:pt x="1729" y="297"/>
                    </a:lnTo>
                    <a:lnTo>
                      <a:pt x="1717" y="292"/>
                    </a:lnTo>
                    <a:lnTo>
                      <a:pt x="1708" y="290"/>
                    </a:lnTo>
                    <a:lnTo>
                      <a:pt x="1698" y="283"/>
                    </a:lnTo>
                    <a:lnTo>
                      <a:pt x="1686" y="278"/>
                    </a:lnTo>
                    <a:lnTo>
                      <a:pt x="1677" y="276"/>
                    </a:lnTo>
                    <a:lnTo>
                      <a:pt x="1667" y="271"/>
                    </a:lnTo>
                    <a:lnTo>
                      <a:pt x="1658" y="269"/>
                    </a:lnTo>
                    <a:lnTo>
                      <a:pt x="1648" y="266"/>
                    </a:lnTo>
                    <a:lnTo>
                      <a:pt x="1639" y="264"/>
                    </a:lnTo>
                    <a:lnTo>
                      <a:pt x="1632" y="262"/>
                    </a:lnTo>
                    <a:lnTo>
                      <a:pt x="1620" y="257"/>
                    </a:lnTo>
                    <a:lnTo>
                      <a:pt x="1613" y="257"/>
                    </a:lnTo>
                    <a:lnTo>
                      <a:pt x="1606" y="254"/>
                    </a:lnTo>
                    <a:lnTo>
                      <a:pt x="1599" y="254"/>
                    </a:lnTo>
                    <a:lnTo>
                      <a:pt x="1592" y="252"/>
                    </a:lnTo>
                    <a:lnTo>
                      <a:pt x="1584" y="252"/>
                    </a:lnTo>
                    <a:lnTo>
                      <a:pt x="1577" y="252"/>
                    </a:lnTo>
                    <a:lnTo>
                      <a:pt x="1573" y="254"/>
                    </a:lnTo>
                    <a:lnTo>
                      <a:pt x="1566" y="254"/>
                    </a:lnTo>
                    <a:lnTo>
                      <a:pt x="1561" y="254"/>
                    </a:lnTo>
                    <a:lnTo>
                      <a:pt x="1556" y="254"/>
                    </a:lnTo>
                    <a:lnTo>
                      <a:pt x="1551" y="257"/>
                    </a:lnTo>
                    <a:lnTo>
                      <a:pt x="1547" y="257"/>
                    </a:lnTo>
                    <a:lnTo>
                      <a:pt x="1539" y="257"/>
                    </a:lnTo>
                    <a:lnTo>
                      <a:pt x="1537" y="259"/>
                    </a:lnTo>
                    <a:lnTo>
                      <a:pt x="1532" y="262"/>
                    </a:lnTo>
                    <a:lnTo>
                      <a:pt x="1525" y="264"/>
                    </a:lnTo>
                    <a:lnTo>
                      <a:pt x="1518" y="269"/>
                    </a:lnTo>
                    <a:lnTo>
                      <a:pt x="1511" y="273"/>
                    </a:lnTo>
                    <a:lnTo>
                      <a:pt x="1506" y="278"/>
                    </a:lnTo>
                    <a:lnTo>
                      <a:pt x="1499" y="283"/>
                    </a:lnTo>
                    <a:lnTo>
                      <a:pt x="1494" y="288"/>
                    </a:lnTo>
                    <a:lnTo>
                      <a:pt x="1490" y="295"/>
                    </a:lnTo>
                    <a:lnTo>
                      <a:pt x="1485" y="300"/>
                    </a:lnTo>
                    <a:lnTo>
                      <a:pt x="1480" y="307"/>
                    </a:lnTo>
                    <a:lnTo>
                      <a:pt x="1476" y="314"/>
                    </a:lnTo>
                    <a:lnTo>
                      <a:pt x="1471" y="321"/>
                    </a:lnTo>
                    <a:lnTo>
                      <a:pt x="1466" y="328"/>
                    </a:lnTo>
                    <a:lnTo>
                      <a:pt x="1459" y="335"/>
                    </a:lnTo>
                    <a:lnTo>
                      <a:pt x="1452" y="342"/>
                    </a:lnTo>
                    <a:lnTo>
                      <a:pt x="1445" y="349"/>
                    </a:lnTo>
                    <a:lnTo>
                      <a:pt x="1438" y="359"/>
                    </a:lnTo>
                    <a:lnTo>
                      <a:pt x="1431" y="361"/>
                    </a:lnTo>
                    <a:lnTo>
                      <a:pt x="1426" y="364"/>
                    </a:lnTo>
                    <a:lnTo>
                      <a:pt x="1421" y="366"/>
                    </a:lnTo>
                    <a:lnTo>
                      <a:pt x="1416" y="373"/>
                    </a:lnTo>
                    <a:lnTo>
                      <a:pt x="1412" y="376"/>
                    </a:lnTo>
                    <a:lnTo>
                      <a:pt x="1407" y="380"/>
                    </a:lnTo>
                    <a:lnTo>
                      <a:pt x="1400" y="383"/>
                    </a:lnTo>
                    <a:lnTo>
                      <a:pt x="1395" y="387"/>
                    </a:lnTo>
                    <a:lnTo>
                      <a:pt x="1388" y="390"/>
                    </a:lnTo>
                    <a:lnTo>
                      <a:pt x="1381" y="395"/>
                    </a:lnTo>
                    <a:lnTo>
                      <a:pt x="1374" y="397"/>
                    </a:lnTo>
                    <a:lnTo>
                      <a:pt x="1367" y="402"/>
                    </a:lnTo>
                    <a:lnTo>
                      <a:pt x="1357" y="404"/>
                    </a:lnTo>
                    <a:lnTo>
                      <a:pt x="1348" y="409"/>
                    </a:lnTo>
                    <a:lnTo>
                      <a:pt x="1341" y="411"/>
                    </a:lnTo>
                    <a:lnTo>
                      <a:pt x="1331" y="416"/>
                    </a:lnTo>
                    <a:lnTo>
                      <a:pt x="1319" y="418"/>
                    </a:lnTo>
                    <a:lnTo>
                      <a:pt x="1312" y="421"/>
                    </a:lnTo>
                    <a:lnTo>
                      <a:pt x="1300" y="425"/>
                    </a:lnTo>
                    <a:lnTo>
                      <a:pt x="1291" y="430"/>
                    </a:lnTo>
                    <a:lnTo>
                      <a:pt x="1277" y="433"/>
                    </a:lnTo>
                    <a:lnTo>
                      <a:pt x="1265" y="435"/>
                    </a:lnTo>
                    <a:lnTo>
                      <a:pt x="1253" y="437"/>
                    </a:lnTo>
                    <a:lnTo>
                      <a:pt x="1241" y="442"/>
                    </a:lnTo>
                    <a:lnTo>
                      <a:pt x="1227" y="444"/>
                    </a:lnTo>
                    <a:lnTo>
                      <a:pt x="1215" y="447"/>
                    </a:lnTo>
                    <a:lnTo>
                      <a:pt x="1201" y="449"/>
                    </a:lnTo>
                    <a:lnTo>
                      <a:pt x="1189" y="452"/>
                    </a:lnTo>
                    <a:lnTo>
                      <a:pt x="1177" y="456"/>
                    </a:lnTo>
                    <a:lnTo>
                      <a:pt x="1163" y="459"/>
                    </a:lnTo>
                    <a:lnTo>
                      <a:pt x="1151" y="461"/>
                    </a:lnTo>
                    <a:lnTo>
                      <a:pt x="1142" y="463"/>
                    </a:lnTo>
                    <a:lnTo>
                      <a:pt x="1130" y="463"/>
                    </a:lnTo>
                    <a:lnTo>
                      <a:pt x="1118" y="468"/>
                    </a:lnTo>
                    <a:lnTo>
                      <a:pt x="1108" y="468"/>
                    </a:lnTo>
                    <a:lnTo>
                      <a:pt x="1099" y="471"/>
                    </a:lnTo>
                    <a:lnTo>
                      <a:pt x="1087" y="473"/>
                    </a:lnTo>
                    <a:lnTo>
                      <a:pt x="1078" y="475"/>
                    </a:lnTo>
                    <a:lnTo>
                      <a:pt x="1068" y="475"/>
                    </a:lnTo>
                    <a:lnTo>
                      <a:pt x="1056" y="478"/>
                    </a:lnTo>
                    <a:lnTo>
                      <a:pt x="1049" y="480"/>
                    </a:lnTo>
                    <a:lnTo>
                      <a:pt x="1037" y="482"/>
                    </a:lnTo>
                    <a:lnTo>
                      <a:pt x="1028" y="482"/>
                    </a:lnTo>
                    <a:lnTo>
                      <a:pt x="1018" y="485"/>
                    </a:lnTo>
                    <a:lnTo>
                      <a:pt x="1011" y="485"/>
                    </a:lnTo>
                    <a:lnTo>
                      <a:pt x="1002" y="487"/>
                    </a:lnTo>
                    <a:lnTo>
                      <a:pt x="992" y="487"/>
                    </a:lnTo>
                    <a:lnTo>
                      <a:pt x="985" y="490"/>
                    </a:lnTo>
                    <a:lnTo>
                      <a:pt x="976" y="490"/>
                    </a:lnTo>
                    <a:lnTo>
                      <a:pt x="969" y="490"/>
                    </a:lnTo>
                    <a:lnTo>
                      <a:pt x="959" y="492"/>
                    </a:lnTo>
                    <a:lnTo>
                      <a:pt x="952" y="492"/>
                    </a:lnTo>
                    <a:lnTo>
                      <a:pt x="945" y="494"/>
                    </a:lnTo>
                    <a:lnTo>
                      <a:pt x="936" y="497"/>
                    </a:lnTo>
                    <a:lnTo>
                      <a:pt x="928" y="497"/>
                    </a:lnTo>
                    <a:lnTo>
                      <a:pt x="921" y="497"/>
                    </a:lnTo>
                    <a:lnTo>
                      <a:pt x="914" y="497"/>
                    </a:lnTo>
                    <a:lnTo>
                      <a:pt x="905" y="499"/>
                    </a:lnTo>
                    <a:lnTo>
                      <a:pt x="900" y="499"/>
                    </a:lnTo>
                    <a:lnTo>
                      <a:pt x="891" y="499"/>
                    </a:lnTo>
                    <a:lnTo>
                      <a:pt x="883" y="499"/>
                    </a:lnTo>
                    <a:lnTo>
                      <a:pt x="876" y="499"/>
                    </a:lnTo>
                    <a:lnTo>
                      <a:pt x="869" y="501"/>
                    </a:lnTo>
                    <a:lnTo>
                      <a:pt x="862" y="501"/>
                    </a:lnTo>
                    <a:lnTo>
                      <a:pt x="855" y="501"/>
                    </a:lnTo>
                    <a:lnTo>
                      <a:pt x="848" y="501"/>
                    </a:lnTo>
                    <a:lnTo>
                      <a:pt x="841" y="501"/>
                    </a:lnTo>
                    <a:lnTo>
                      <a:pt x="834" y="504"/>
                    </a:lnTo>
                    <a:lnTo>
                      <a:pt x="824" y="504"/>
                    </a:lnTo>
                    <a:lnTo>
                      <a:pt x="819" y="504"/>
                    </a:lnTo>
                    <a:lnTo>
                      <a:pt x="812" y="504"/>
                    </a:lnTo>
                    <a:lnTo>
                      <a:pt x="805" y="504"/>
                    </a:lnTo>
                    <a:lnTo>
                      <a:pt x="798" y="504"/>
                    </a:lnTo>
                    <a:lnTo>
                      <a:pt x="791" y="504"/>
                    </a:lnTo>
                    <a:lnTo>
                      <a:pt x="784" y="504"/>
                    </a:lnTo>
                    <a:lnTo>
                      <a:pt x="777" y="506"/>
                    </a:lnTo>
                    <a:lnTo>
                      <a:pt x="770" y="506"/>
                    </a:lnTo>
                    <a:lnTo>
                      <a:pt x="763" y="506"/>
                    </a:lnTo>
                    <a:lnTo>
                      <a:pt x="753" y="506"/>
                    </a:lnTo>
                    <a:lnTo>
                      <a:pt x="748" y="506"/>
                    </a:lnTo>
                    <a:lnTo>
                      <a:pt x="739" y="506"/>
                    </a:lnTo>
                    <a:lnTo>
                      <a:pt x="732" y="506"/>
                    </a:lnTo>
                    <a:lnTo>
                      <a:pt x="725" y="506"/>
                    </a:lnTo>
                    <a:lnTo>
                      <a:pt x="715" y="506"/>
                    </a:lnTo>
                    <a:lnTo>
                      <a:pt x="708" y="506"/>
                    </a:lnTo>
                    <a:lnTo>
                      <a:pt x="701" y="506"/>
                    </a:lnTo>
                    <a:lnTo>
                      <a:pt x="694" y="506"/>
                    </a:lnTo>
                    <a:lnTo>
                      <a:pt x="687" y="509"/>
                    </a:lnTo>
                    <a:lnTo>
                      <a:pt x="677" y="506"/>
                    </a:lnTo>
                    <a:lnTo>
                      <a:pt x="668" y="506"/>
                    </a:lnTo>
                    <a:lnTo>
                      <a:pt x="658" y="504"/>
                    </a:lnTo>
                    <a:lnTo>
                      <a:pt x="651" y="50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1" y="504"/>
                    </a:lnTo>
                    <a:lnTo>
                      <a:pt x="602" y="506"/>
                    </a:lnTo>
                    <a:lnTo>
                      <a:pt x="594" y="506"/>
                    </a:lnTo>
                    <a:lnTo>
                      <a:pt x="587" y="509"/>
                    </a:lnTo>
                    <a:lnTo>
                      <a:pt x="580" y="509"/>
                    </a:lnTo>
                    <a:lnTo>
                      <a:pt x="573" y="511"/>
                    </a:lnTo>
                    <a:lnTo>
                      <a:pt x="568" y="513"/>
                    </a:lnTo>
                    <a:lnTo>
                      <a:pt x="561" y="516"/>
                    </a:lnTo>
                    <a:lnTo>
                      <a:pt x="554" y="516"/>
                    </a:lnTo>
                    <a:lnTo>
                      <a:pt x="547" y="518"/>
                    </a:lnTo>
                    <a:lnTo>
                      <a:pt x="542" y="520"/>
                    </a:lnTo>
                    <a:lnTo>
                      <a:pt x="535" y="523"/>
                    </a:lnTo>
                    <a:lnTo>
                      <a:pt x="531" y="525"/>
                    </a:lnTo>
                    <a:lnTo>
                      <a:pt x="526" y="528"/>
                    </a:lnTo>
                    <a:lnTo>
                      <a:pt x="519" y="530"/>
                    </a:lnTo>
                    <a:lnTo>
                      <a:pt x="514" y="532"/>
                    </a:lnTo>
                    <a:lnTo>
                      <a:pt x="509" y="537"/>
                    </a:lnTo>
                    <a:lnTo>
                      <a:pt x="504" y="539"/>
                    </a:lnTo>
                    <a:lnTo>
                      <a:pt x="500" y="542"/>
                    </a:lnTo>
                    <a:lnTo>
                      <a:pt x="495" y="544"/>
                    </a:lnTo>
                    <a:lnTo>
                      <a:pt x="486" y="554"/>
                    </a:lnTo>
                    <a:lnTo>
                      <a:pt x="478" y="561"/>
                    </a:lnTo>
                    <a:lnTo>
                      <a:pt x="469" y="568"/>
                    </a:lnTo>
                    <a:lnTo>
                      <a:pt x="462" y="575"/>
                    </a:lnTo>
                    <a:lnTo>
                      <a:pt x="455" y="585"/>
                    </a:lnTo>
                    <a:lnTo>
                      <a:pt x="448" y="594"/>
                    </a:lnTo>
                    <a:lnTo>
                      <a:pt x="443" y="601"/>
                    </a:lnTo>
                    <a:lnTo>
                      <a:pt x="436" y="611"/>
                    </a:lnTo>
                    <a:lnTo>
                      <a:pt x="433" y="615"/>
                    </a:lnTo>
                    <a:lnTo>
                      <a:pt x="431" y="620"/>
                    </a:lnTo>
                    <a:lnTo>
                      <a:pt x="429" y="625"/>
                    </a:lnTo>
                    <a:lnTo>
                      <a:pt x="429" y="630"/>
                    </a:lnTo>
                    <a:lnTo>
                      <a:pt x="424" y="634"/>
                    </a:lnTo>
                    <a:lnTo>
                      <a:pt x="422" y="639"/>
                    </a:lnTo>
                    <a:lnTo>
                      <a:pt x="422" y="644"/>
                    </a:lnTo>
                    <a:lnTo>
                      <a:pt x="419" y="651"/>
                    </a:lnTo>
                    <a:lnTo>
                      <a:pt x="417" y="656"/>
                    </a:lnTo>
                    <a:lnTo>
                      <a:pt x="414" y="661"/>
                    </a:lnTo>
                    <a:lnTo>
                      <a:pt x="412" y="665"/>
                    </a:lnTo>
                    <a:lnTo>
                      <a:pt x="410" y="670"/>
                    </a:lnTo>
                    <a:lnTo>
                      <a:pt x="407" y="675"/>
                    </a:lnTo>
                    <a:lnTo>
                      <a:pt x="407" y="680"/>
                    </a:lnTo>
                    <a:lnTo>
                      <a:pt x="405" y="684"/>
                    </a:lnTo>
                    <a:lnTo>
                      <a:pt x="405" y="691"/>
                    </a:lnTo>
                    <a:lnTo>
                      <a:pt x="403" y="696"/>
                    </a:lnTo>
                    <a:lnTo>
                      <a:pt x="403" y="701"/>
                    </a:lnTo>
                    <a:lnTo>
                      <a:pt x="403" y="706"/>
                    </a:lnTo>
                    <a:lnTo>
                      <a:pt x="403" y="713"/>
                    </a:lnTo>
                    <a:lnTo>
                      <a:pt x="398" y="718"/>
                    </a:lnTo>
                    <a:lnTo>
                      <a:pt x="398" y="722"/>
                    </a:lnTo>
                    <a:lnTo>
                      <a:pt x="396" y="727"/>
                    </a:lnTo>
                    <a:lnTo>
                      <a:pt x="396" y="737"/>
                    </a:lnTo>
                    <a:lnTo>
                      <a:pt x="393" y="741"/>
                    </a:lnTo>
                    <a:lnTo>
                      <a:pt x="393" y="751"/>
                    </a:lnTo>
                    <a:lnTo>
                      <a:pt x="393" y="760"/>
                    </a:lnTo>
                    <a:lnTo>
                      <a:pt x="393" y="767"/>
                    </a:lnTo>
                    <a:lnTo>
                      <a:pt x="391" y="777"/>
                    </a:lnTo>
                    <a:lnTo>
                      <a:pt x="391" y="786"/>
                    </a:lnTo>
                    <a:lnTo>
                      <a:pt x="391" y="796"/>
                    </a:lnTo>
                    <a:lnTo>
                      <a:pt x="391" y="805"/>
                    </a:lnTo>
                    <a:lnTo>
                      <a:pt x="388" y="817"/>
                    </a:lnTo>
                    <a:lnTo>
                      <a:pt x="388" y="829"/>
                    </a:lnTo>
                    <a:lnTo>
                      <a:pt x="388" y="839"/>
                    </a:lnTo>
                    <a:lnTo>
                      <a:pt x="388" y="851"/>
                    </a:lnTo>
                    <a:lnTo>
                      <a:pt x="388" y="860"/>
                    </a:lnTo>
                    <a:lnTo>
                      <a:pt x="388" y="874"/>
                    </a:lnTo>
                    <a:lnTo>
                      <a:pt x="388" y="886"/>
                    </a:lnTo>
                    <a:lnTo>
                      <a:pt x="388" y="898"/>
                    </a:lnTo>
                    <a:lnTo>
                      <a:pt x="388" y="910"/>
                    </a:lnTo>
                    <a:lnTo>
                      <a:pt x="388" y="924"/>
                    </a:lnTo>
                    <a:lnTo>
                      <a:pt x="388" y="936"/>
                    </a:lnTo>
                    <a:lnTo>
                      <a:pt x="388" y="950"/>
                    </a:lnTo>
                    <a:lnTo>
                      <a:pt x="388" y="962"/>
                    </a:lnTo>
                    <a:lnTo>
                      <a:pt x="388" y="976"/>
                    </a:lnTo>
                    <a:lnTo>
                      <a:pt x="388" y="991"/>
                    </a:lnTo>
                    <a:lnTo>
                      <a:pt x="388" y="1003"/>
                    </a:lnTo>
                    <a:lnTo>
                      <a:pt x="388" y="1017"/>
                    </a:lnTo>
                    <a:lnTo>
                      <a:pt x="388" y="1031"/>
                    </a:lnTo>
                    <a:lnTo>
                      <a:pt x="388" y="1045"/>
                    </a:lnTo>
                    <a:lnTo>
                      <a:pt x="388" y="1060"/>
                    </a:lnTo>
                    <a:lnTo>
                      <a:pt x="386" y="1071"/>
                    </a:lnTo>
                    <a:lnTo>
                      <a:pt x="386" y="1088"/>
                    </a:lnTo>
                    <a:lnTo>
                      <a:pt x="386" y="1100"/>
                    </a:lnTo>
                    <a:lnTo>
                      <a:pt x="386" y="1114"/>
                    </a:lnTo>
                    <a:lnTo>
                      <a:pt x="386" y="1128"/>
                    </a:lnTo>
                    <a:lnTo>
                      <a:pt x="386" y="1143"/>
                    </a:lnTo>
                    <a:lnTo>
                      <a:pt x="386" y="1155"/>
                    </a:lnTo>
                    <a:lnTo>
                      <a:pt x="386" y="1169"/>
                    </a:lnTo>
                    <a:lnTo>
                      <a:pt x="386" y="1183"/>
                    </a:lnTo>
                    <a:lnTo>
                      <a:pt x="386" y="1195"/>
                    </a:lnTo>
                    <a:lnTo>
                      <a:pt x="386" y="1209"/>
                    </a:lnTo>
                    <a:lnTo>
                      <a:pt x="386" y="1221"/>
                    </a:lnTo>
                    <a:lnTo>
                      <a:pt x="386" y="1235"/>
                    </a:lnTo>
                    <a:lnTo>
                      <a:pt x="386" y="1247"/>
                    </a:lnTo>
                    <a:lnTo>
                      <a:pt x="386" y="1259"/>
                    </a:lnTo>
                    <a:lnTo>
                      <a:pt x="386" y="1273"/>
                    </a:lnTo>
                    <a:lnTo>
                      <a:pt x="384" y="1285"/>
                    </a:lnTo>
                    <a:lnTo>
                      <a:pt x="384" y="1297"/>
                    </a:lnTo>
                    <a:lnTo>
                      <a:pt x="384" y="1307"/>
                    </a:lnTo>
                    <a:lnTo>
                      <a:pt x="384" y="1318"/>
                    </a:lnTo>
                    <a:lnTo>
                      <a:pt x="381" y="1328"/>
                    </a:lnTo>
                    <a:lnTo>
                      <a:pt x="381" y="1340"/>
                    </a:lnTo>
                    <a:lnTo>
                      <a:pt x="381" y="1349"/>
                    </a:lnTo>
                    <a:lnTo>
                      <a:pt x="381" y="1361"/>
                    </a:lnTo>
                    <a:lnTo>
                      <a:pt x="379" y="1371"/>
                    </a:lnTo>
                    <a:lnTo>
                      <a:pt x="379" y="1380"/>
                    </a:lnTo>
                    <a:lnTo>
                      <a:pt x="379" y="1387"/>
                    </a:lnTo>
                    <a:lnTo>
                      <a:pt x="379" y="1397"/>
                    </a:lnTo>
                    <a:lnTo>
                      <a:pt x="377" y="1402"/>
                    </a:lnTo>
                    <a:lnTo>
                      <a:pt x="377" y="1411"/>
                    </a:lnTo>
                    <a:lnTo>
                      <a:pt x="374" y="1418"/>
                    </a:lnTo>
                    <a:lnTo>
                      <a:pt x="374" y="1425"/>
                    </a:lnTo>
                    <a:lnTo>
                      <a:pt x="374" y="1430"/>
                    </a:lnTo>
                    <a:lnTo>
                      <a:pt x="369" y="1437"/>
                    </a:lnTo>
                    <a:lnTo>
                      <a:pt x="369" y="1442"/>
                    </a:lnTo>
                    <a:lnTo>
                      <a:pt x="367" y="1449"/>
                    </a:lnTo>
                    <a:lnTo>
                      <a:pt x="365" y="1456"/>
                    </a:lnTo>
                    <a:lnTo>
                      <a:pt x="365" y="1463"/>
                    </a:lnTo>
                    <a:lnTo>
                      <a:pt x="362" y="1468"/>
                    </a:lnTo>
                    <a:lnTo>
                      <a:pt x="360" y="1475"/>
                    </a:lnTo>
                    <a:lnTo>
                      <a:pt x="358" y="1480"/>
                    </a:lnTo>
                    <a:lnTo>
                      <a:pt x="355" y="1487"/>
                    </a:lnTo>
                    <a:lnTo>
                      <a:pt x="353" y="1494"/>
                    </a:lnTo>
                    <a:lnTo>
                      <a:pt x="351" y="1499"/>
                    </a:lnTo>
                    <a:lnTo>
                      <a:pt x="348" y="1506"/>
                    </a:lnTo>
                    <a:lnTo>
                      <a:pt x="346" y="1511"/>
                    </a:lnTo>
                    <a:lnTo>
                      <a:pt x="341" y="1518"/>
                    </a:lnTo>
                    <a:lnTo>
                      <a:pt x="339" y="1525"/>
                    </a:lnTo>
                    <a:lnTo>
                      <a:pt x="336" y="1530"/>
                    </a:lnTo>
                    <a:lnTo>
                      <a:pt x="334" y="1537"/>
                    </a:lnTo>
                    <a:lnTo>
                      <a:pt x="327" y="1542"/>
                    </a:lnTo>
                    <a:lnTo>
                      <a:pt x="324" y="1549"/>
                    </a:lnTo>
                    <a:lnTo>
                      <a:pt x="322" y="1554"/>
                    </a:lnTo>
                    <a:lnTo>
                      <a:pt x="317" y="1561"/>
                    </a:lnTo>
                    <a:lnTo>
                      <a:pt x="313" y="1565"/>
                    </a:lnTo>
                    <a:lnTo>
                      <a:pt x="310" y="1573"/>
                    </a:lnTo>
                    <a:lnTo>
                      <a:pt x="306" y="1577"/>
                    </a:lnTo>
                    <a:lnTo>
                      <a:pt x="301" y="1582"/>
                    </a:lnTo>
                    <a:lnTo>
                      <a:pt x="296" y="1589"/>
                    </a:lnTo>
                    <a:lnTo>
                      <a:pt x="294" y="1594"/>
                    </a:lnTo>
                    <a:lnTo>
                      <a:pt x="287" y="1601"/>
                    </a:lnTo>
                    <a:lnTo>
                      <a:pt x="282" y="1606"/>
                    </a:lnTo>
                    <a:lnTo>
                      <a:pt x="277" y="1611"/>
                    </a:lnTo>
                    <a:lnTo>
                      <a:pt x="272" y="1618"/>
                    </a:lnTo>
                    <a:lnTo>
                      <a:pt x="268" y="1620"/>
                    </a:lnTo>
                    <a:lnTo>
                      <a:pt x="261" y="1625"/>
                    </a:lnTo>
                    <a:lnTo>
                      <a:pt x="253" y="1630"/>
                    </a:lnTo>
                    <a:lnTo>
                      <a:pt x="249" y="1634"/>
                    </a:lnTo>
                    <a:lnTo>
                      <a:pt x="242" y="1639"/>
                    </a:lnTo>
                    <a:lnTo>
                      <a:pt x="237" y="1644"/>
                    </a:lnTo>
                    <a:lnTo>
                      <a:pt x="230" y="1649"/>
                    </a:lnTo>
                    <a:lnTo>
                      <a:pt x="225" y="1653"/>
                    </a:lnTo>
                    <a:lnTo>
                      <a:pt x="216" y="1658"/>
                    </a:lnTo>
                    <a:lnTo>
                      <a:pt x="211" y="1663"/>
                    </a:lnTo>
                    <a:lnTo>
                      <a:pt x="204" y="1665"/>
                    </a:lnTo>
                    <a:lnTo>
                      <a:pt x="197" y="1670"/>
                    </a:lnTo>
                    <a:lnTo>
                      <a:pt x="189" y="1672"/>
                    </a:lnTo>
                    <a:lnTo>
                      <a:pt x="182" y="1677"/>
                    </a:lnTo>
                    <a:lnTo>
                      <a:pt x="173" y="1679"/>
                    </a:lnTo>
                    <a:lnTo>
                      <a:pt x="166" y="1684"/>
                    </a:lnTo>
                    <a:lnTo>
                      <a:pt x="156" y="1687"/>
                    </a:lnTo>
                    <a:lnTo>
                      <a:pt x="147" y="1689"/>
                    </a:lnTo>
                    <a:lnTo>
                      <a:pt x="140" y="1691"/>
                    </a:lnTo>
                    <a:lnTo>
                      <a:pt x="130" y="1694"/>
                    </a:lnTo>
                    <a:lnTo>
                      <a:pt x="121" y="1698"/>
                    </a:lnTo>
                    <a:lnTo>
                      <a:pt x="114" y="1701"/>
                    </a:lnTo>
                    <a:lnTo>
                      <a:pt x="104" y="1703"/>
                    </a:lnTo>
                    <a:lnTo>
                      <a:pt x="95" y="1706"/>
                    </a:lnTo>
                    <a:lnTo>
                      <a:pt x="85" y="1706"/>
                    </a:lnTo>
                    <a:lnTo>
                      <a:pt x="76" y="1708"/>
                    </a:lnTo>
                    <a:lnTo>
                      <a:pt x="64" y="1708"/>
                    </a:lnTo>
                    <a:lnTo>
                      <a:pt x="54" y="1710"/>
                    </a:lnTo>
                    <a:lnTo>
                      <a:pt x="45" y="1713"/>
                    </a:lnTo>
                    <a:lnTo>
                      <a:pt x="33" y="1713"/>
                    </a:lnTo>
                    <a:lnTo>
                      <a:pt x="24" y="1713"/>
                    </a:lnTo>
                    <a:lnTo>
                      <a:pt x="12" y="1715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81" name="Freeform 64"/>
              <p:cNvSpPr>
                <a:spLocks noChangeAspect="1"/>
              </p:cNvSpPr>
              <p:nvPr/>
            </p:nvSpPr>
            <p:spPr bwMode="auto">
              <a:xfrm>
                <a:off x="2793" y="9103"/>
                <a:ext cx="1160" cy="1059"/>
              </a:xfrm>
              <a:custGeom>
                <a:avLst/>
                <a:gdLst>
                  <a:gd name="T0" fmla="*/ 14 w 1160"/>
                  <a:gd name="T1" fmla="*/ 955 h 1059"/>
                  <a:gd name="T2" fmla="*/ 61 w 1160"/>
                  <a:gd name="T3" fmla="*/ 810 h 1059"/>
                  <a:gd name="T4" fmla="*/ 137 w 1160"/>
                  <a:gd name="T5" fmla="*/ 617 h 1059"/>
                  <a:gd name="T6" fmla="*/ 246 w 1160"/>
                  <a:gd name="T7" fmla="*/ 413 h 1059"/>
                  <a:gd name="T8" fmla="*/ 391 w 1160"/>
                  <a:gd name="T9" fmla="*/ 226 h 1059"/>
                  <a:gd name="T10" fmla="*/ 566 w 1160"/>
                  <a:gd name="T11" fmla="*/ 93 h 1059"/>
                  <a:gd name="T12" fmla="*/ 736 w 1160"/>
                  <a:gd name="T13" fmla="*/ 24 h 1059"/>
                  <a:gd name="T14" fmla="*/ 888 w 1160"/>
                  <a:gd name="T15" fmla="*/ 0 h 1059"/>
                  <a:gd name="T16" fmla="*/ 1009 w 1160"/>
                  <a:gd name="T17" fmla="*/ 14 h 1059"/>
                  <a:gd name="T18" fmla="*/ 1099 w 1160"/>
                  <a:gd name="T19" fmla="*/ 50 h 1059"/>
                  <a:gd name="T20" fmla="*/ 1156 w 1160"/>
                  <a:gd name="T21" fmla="*/ 100 h 1059"/>
                  <a:gd name="T22" fmla="*/ 1149 w 1160"/>
                  <a:gd name="T23" fmla="*/ 171 h 1059"/>
                  <a:gd name="T24" fmla="*/ 1118 w 1160"/>
                  <a:gd name="T25" fmla="*/ 228 h 1059"/>
                  <a:gd name="T26" fmla="*/ 1073 w 1160"/>
                  <a:gd name="T27" fmla="*/ 292 h 1059"/>
                  <a:gd name="T28" fmla="*/ 1009 w 1160"/>
                  <a:gd name="T29" fmla="*/ 368 h 1059"/>
                  <a:gd name="T30" fmla="*/ 924 w 1160"/>
                  <a:gd name="T31" fmla="*/ 454 h 1059"/>
                  <a:gd name="T32" fmla="*/ 874 w 1160"/>
                  <a:gd name="T33" fmla="*/ 408 h 1059"/>
                  <a:gd name="T34" fmla="*/ 874 w 1160"/>
                  <a:gd name="T35" fmla="*/ 373 h 1059"/>
                  <a:gd name="T36" fmla="*/ 807 w 1160"/>
                  <a:gd name="T37" fmla="*/ 344 h 1059"/>
                  <a:gd name="T38" fmla="*/ 741 w 1160"/>
                  <a:gd name="T39" fmla="*/ 363 h 1059"/>
                  <a:gd name="T40" fmla="*/ 672 w 1160"/>
                  <a:gd name="T41" fmla="*/ 385 h 1059"/>
                  <a:gd name="T42" fmla="*/ 613 w 1160"/>
                  <a:gd name="T43" fmla="*/ 401 h 1059"/>
                  <a:gd name="T44" fmla="*/ 564 w 1160"/>
                  <a:gd name="T45" fmla="*/ 408 h 1059"/>
                  <a:gd name="T46" fmla="*/ 606 w 1160"/>
                  <a:gd name="T47" fmla="*/ 342 h 1059"/>
                  <a:gd name="T48" fmla="*/ 644 w 1160"/>
                  <a:gd name="T49" fmla="*/ 280 h 1059"/>
                  <a:gd name="T50" fmla="*/ 684 w 1160"/>
                  <a:gd name="T51" fmla="*/ 216 h 1059"/>
                  <a:gd name="T52" fmla="*/ 722 w 1160"/>
                  <a:gd name="T53" fmla="*/ 154 h 1059"/>
                  <a:gd name="T54" fmla="*/ 663 w 1160"/>
                  <a:gd name="T55" fmla="*/ 159 h 1059"/>
                  <a:gd name="T56" fmla="*/ 623 w 1160"/>
                  <a:gd name="T57" fmla="*/ 221 h 1059"/>
                  <a:gd name="T58" fmla="*/ 580 w 1160"/>
                  <a:gd name="T59" fmla="*/ 294 h 1059"/>
                  <a:gd name="T60" fmla="*/ 537 w 1160"/>
                  <a:gd name="T61" fmla="*/ 366 h 1059"/>
                  <a:gd name="T62" fmla="*/ 500 w 1160"/>
                  <a:gd name="T63" fmla="*/ 435 h 1059"/>
                  <a:gd name="T64" fmla="*/ 436 w 1160"/>
                  <a:gd name="T65" fmla="*/ 501 h 1059"/>
                  <a:gd name="T66" fmla="*/ 346 w 1160"/>
                  <a:gd name="T67" fmla="*/ 601 h 1059"/>
                  <a:gd name="T68" fmla="*/ 263 w 1160"/>
                  <a:gd name="T69" fmla="*/ 708 h 1059"/>
                  <a:gd name="T70" fmla="*/ 187 w 1160"/>
                  <a:gd name="T71" fmla="*/ 805 h 1059"/>
                  <a:gd name="T72" fmla="*/ 135 w 1160"/>
                  <a:gd name="T73" fmla="*/ 879 h 1059"/>
                  <a:gd name="T74" fmla="*/ 140 w 1160"/>
                  <a:gd name="T75" fmla="*/ 924 h 1059"/>
                  <a:gd name="T76" fmla="*/ 213 w 1160"/>
                  <a:gd name="T77" fmla="*/ 841 h 1059"/>
                  <a:gd name="T78" fmla="*/ 308 w 1160"/>
                  <a:gd name="T79" fmla="*/ 729 h 1059"/>
                  <a:gd name="T80" fmla="*/ 402 w 1160"/>
                  <a:gd name="T81" fmla="*/ 627 h 1059"/>
                  <a:gd name="T82" fmla="*/ 483 w 1160"/>
                  <a:gd name="T83" fmla="*/ 544 h 1059"/>
                  <a:gd name="T84" fmla="*/ 545 w 1160"/>
                  <a:gd name="T85" fmla="*/ 487 h 1059"/>
                  <a:gd name="T86" fmla="*/ 594 w 1160"/>
                  <a:gd name="T87" fmla="*/ 456 h 1059"/>
                  <a:gd name="T88" fmla="*/ 658 w 1160"/>
                  <a:gd name="T89" fmla="*/ 437 h 1059"/>
                  <a:gd name="T90" fmla="*/ 715 w 1160"/>
                  <a:gd name="T91" fmla="*/ 420 h 1059"/>
                  <a:gd name="T92" fmla="*/ 772 w 1160"/>
                  <a:gd name="T93" fmla="*/ 404 h 1059"/>
                  <a:gd name="T94" fmla="*/ 834 w 1160"/>
                  <a:gd name="T95" fmla="*/ 385 h 1059"/>
                  <a:gd name="T96" fmla="*/ 883 w 1160"/>
                  <a:gd name="T97" fmla="*/ 437 h 1059"/>
                  <a:gd name="T98" fmla="*/ 881 w 1160"/>
                  <a:gd name="T99" fmla="*/ 487 h 1059"/>
                  <a:gd name="T100" fmla="*/ 822 w 1160"/>
                  <a:gd name="T101" fmla="*/ 537 h 1059"/>
                  <a:gd name="T102" fmla="*/ 758 w 1160"/>
                  <a:gd name="T103" fmla="*/ 584 h 1059"/>
                  <a:gd name="T104" fmla="*/ 684 w 1160"/>
                  <a:gd name="T105" fmla="*/ 636 h 1059"/>
                  <a:gd name="T106" fmla="*/ 609 w 1160"/>
                  <a:gd name="T107" fmla="*/ 686 h 1059"/>
                  <a:gd name="T108" fmla="*/ 523 w 1160"/>
                  <a:gd name="T109" fmla="*/ 741 h 1059"/>
                  <a:gd name="T110" fmla="*/ 459 w 1160"/>
                  <a:gd name="T111" fmla="*/ 777 h 1059"/>
                  <a:gd name="T112" fmla="*/ 388 w 1160"/>
                  <a:gd name="T113" fmla="*/ 829 h 1059"/>
                  <a:gd name="T114" fmla="*/ 294 w 1160"/>
                  <a:gd name="T115" fmla="*/ 898 h 1059"/>
                  <a:gd name="T116" fmla="*/ 196 w 1160"/>
                  <a:gd name="T117" fmla="*/ 967 h 1059"/>
                  <a:gd name="T118" fmla="*/ 118 w 1160"/>
                  <a:gd name="T119" fmla="*/ 1024 h 1059"/>
                  <a:gd name="T120" fmla="*/ 52 w 1160"/>
                  <a:gd name="T121" fmla="*/ 1059 h 1059"/>
                  <a:gd name="T122" fmla="*/ 0 w 1160"/>
                  <a:gd name="T123" fmla="*/ 1019 h 10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0"/>
                  <a:gd name="T187" fmla="*/ 0 h 1059"/>
                  <a:gd name="T188" fmla="*/ 1160 w 1160"/>
                  <a:gd name="T189" fmla="*/ 1059 h 10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0" h="1059">
                    <a:moveTo>
                      <a:pt x="0" y="1019"/>
                    </a:moveTo>
                    <a:lnTo>
                      <a:pt x="0" y="1016"/>
                    </a:lnTo>
                    <a:lnTo>
                      <a:pt x="0" y="1009"/>
                    </a:lnTo>
                    <a:lnTo>
                      <a:pt x="0" y="1005"/>
                    </a:lnTo>
                    <a:lnTo>
                      <a:pt x="2" y="1002"/>
                    </a:lnTo>
                    <a:lnTo>
                      <a:pt x="2" y="995"/>
                    </a:lnTo>
                    <a:lnTo>
                      <a:pt x="5" y="990"/>
                    </a:lnTo>
                    <a:lnTo>
                      <a:pt x="7" y="981"/>
                    </a:lnTo>
                    <a:lnTo>
                      <a:pt x="9" y="971"/>
                    </a:lnTo>
                    <a:lnTo>
                      <a:pt x="12" y="964"/>
                    </a:lnTo>
                    <a:lnTo>
                      <a:pt x="14" y="955"/>
                    </a:lnTo>
                    <a:lnTo>
                      <a:pt x="16" y="943"/>
                    </a:lnTo>
                    <a:lnTo>
                      <a:pt x="21" y="933"/>
                    </a:lnTo>
                    <a:lnTo>
                      <a:pt x="24" y="921"/>
                    </a:lnTo>
                    <a:lnTo>
                      <a:pt x="28" y="910"/>
                    </a:lnTo>
                    <a:lnTo>
                      <a:pt x="31" y="898"/>
                    </a:lnTo>
                    <a:lnTo>
                      <a:pt x="35" y="883"/>
                    </a:lnTo>
                    <a:lnTo>
                      <a:pt x="40" y="869"/>
                    </a:lnTo>
                    <a:lnTo>
                      <a:pt x="45" y="857"/>
                    </a:lnTo>
                    <a:lnTo>
                      <a:pt x="50" y="841"/>
                    </a:lnTo>
                    <a:lnTo>
                      <a:pt x="54" y="826"/>
                    </a:lnTo>
                    <a:lnTo>
                      <a:pt x="61" y="810"/>
                    </a:lnTo>
                    <a:lnTo>
                      <a:pt x="69" y="796"/>
                    </a:lnTo>
                    <a:lnTo>
                      <a:pt x="71" y="777"/>
                    </a:lnTo>
                    <a:lnTo>
                      <a:pt x="78" y="760"/>
                    </a:lnTo>
                    <a:lnTo>
                      <a:pt x="85" y="743"/>
                    </a:lnTo>
                    <a:lnTo>
                      <a:pt x="92" y="727"/>
                    </a:lnTo>
                    <a:lnTo>
                      <a:pt x="99" y="708"/>
                    </a:lnTo>
                    <a:lnTo>
                      <a:pt x="106" y="691"/>
                    </a:lnTo>
                    <a:lnTo>
                      <a:pt x="114" y="674"/>
                    </a:lnTo>
                    <a:lnTo>
                      <a:pt x="123" y="655"/>
                    </a:lnTo>
                    <a:lnTo>
                      <a:pt x="130" y="636"/>
                    </a:lnTo>
                    <a:lnTo>
                      <a:pt x="137" y="617"/>
                    </a:lnTo>
                    <a:lnTo>
                      <a:pt x="147" y="598"/>
                    </a:lnTo>
                    <a:lnTo>
                      <a:pt x="156" y="582"/>
                    </a:lnTo>
                    <a:lnTo>
                      <a:pt x="163" y="563"/>
                    </a:lnTo>
                    <a:lnTo>
                      <a:pt x="173" y="544"/>
                    </a:lnTo>
                    <a:lnTo>
                      <a:pt x="182" y="525"/>
                    </a:lnTo>
                    <a:lnTo>
                      <a:pt x="194" y="506"/>
                    </a:lnTo>
                    <a:lnTo>
                      <a:pt x="204" y="487"/>
                    </a:lnTo>
                    <a:lnTo>
                      <a:pt x="213" y="468"/>
                    </a:lnTo>
                    <a:lnTo>
                      <a:pt x="225" y="449"/>
                    </a:lnTo>
                    <a:lnTo>
                      <a:pt x="237" y="430"/>
                    </a:lnTo>
                    <a:lnTo>
                      <a:pt x="246" y="413"/>
                    </a:lnTo>
                    <a:lnTo>
                      <a:pt x="260" y="394"/>
                    </a:lnTo>
                    <a:lnTo>
                      <a:pt x="270" y="375"/>
                    </a:lnTo>
                    <a:lnTo>
                      <a:pt x="284" y="359"/>
                    </a:lnTo>
                    <a:lnTo>
                      <a:pt x="296" y="342"/>
                    </a:lnTo>
                    <a:lnTo>
                      <a:pt x="308" y="323"/>
                    </a:lnTo>
                    <a:lnTo>
                      <a:pt x="322" y="304"/>
                    </a:lnTo>
                    <a:lnTo>
                      <a:pt x="334" y="290"/>
                    </a:lnTo>
                    <a:lnTo>
                      <a:pt x="348" y="273"/>
                    </a:lnTo>
                    <a:lnTo>
                      <a:pt x="362" y="256"/>
                    </a:lnTo>
                    <a:lnTo>
                      <a:pt x="376" y="242"/>
                    </a:lnTo>
                    <a:lnTo>
                      <a:pt x="391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6" y="183"/>
                    </a:lnTo>
                    <a:lnTo>
                      <a:pt x="450" y="171"/>
                    </a:lnTo>
                    <a:lnTo>
                      <a:pt x="466" y="159"/>
                    </a:lnTo>
                    <a:lnTo>
                      <a:pt x="483" y="147"/>
                    </a:lnTo>
                    <a:lnTo>
                      <a:pt x="500" y="135"/>
                    </a:lnTo>
                    <a:lnTo>
                      <a:pt x="516" y="123"/>
                    </a:lnTo>
                    <a:lnTo>
                      <a:pt x="533" y="112"/>
                    </a:lnTo>
                    <a:lnTo>
                      <a:pt x="549" y="104"/>
                    </a:lnTo>
                    <a:lnTo>
                      <a:pt x="566" y="93"/>
                    </a:lnTo>
                    <a:lnTo>
                      <a:pt x="582" y="85"/>
                    </a:lnTo>
                    <a:lnTo>
                      <a:pt x="597" y="76"/>
                    </a:lnTo>
                    <a:lnTo>
                      <a:pt x="613" y="69"/>
                    </a:lnTo>
                    <a:lnTo>
                      <a:pt x="630" y="59"/>
                    </a:lnTo>
                    <a:lnTo>
                      <a:pt x="646" y="55"/>
                    </a:lnTo>
                    <a:lnTo>
                      <a:pt x="663" y="47"/>
                    </a:lnTo>
                    <a:lnTo>
                      <a:pt x="677" y="43"/>
                    </a:lnTo>
                    <a:lnTo>
                      <a:pt x="694" y="36"/>
                    </a:lnTo>
                    <a:lnTo>
                      <a:pt x="708" y="31"/>
                    </a:lnTo>
                    <a:lnTo>
                      <a:pt x="722" y="26"/>
                    </a:lnTo>
                    <a:lnTo>
                      <a:pt x="736" y="24"/>
                    </a:lnTo>
                    <a:lnTo>
                      <a:pt x="751" y="19"/>
                    </a:lnTo>
                    <a:lnTo>
                      <a:pt x="767" y="17"/>
                    </a:lnTo>
                    <a:lnTo>
                      <a:pt x="781" y="12"/>
                    </a:lnTo>
                    <a:lnTo>
                      <a:pt x="793" y="9"/>
                    </a:lnTo>
                    <a:lnTo>
                      <a:pt x="807" y="7"/>
                    </a:lnTo>
                    <a:lnTo>
                      <a:pt x="822" y="7"/>
                    </a:lnTo>
                    <a:lnTo>
                      <a:pt x="834" y="2"/>
                    </a:lnTo>
                    <a:lnTo>
                      <a:pt x="848" y="2"/>
                    </a:lnTo>
                    <a:lnTo>
                      <a:pt x="862" y="2"/>
                    </a:lnTo>
                    <a:lnTo>
                      <a:pt x="876" y="2"/>
                    </a:lnTo>
                    <a:lnTo>
                      <a:pt x="888" y="0"/>
                    </a:lnTo>
                    <a:lnTo>
                      <a:pt x="900" y="0"/>
                    </a:lnTo>
                    <a:lnTo>
                      <a:pt x="912" y="2"/>
                    </a:lnTo>
                    <a:lnTo>
                      <a:pt x="924" y="2"/>
                    </a:lnTo>
                    <a:lnTo>
                      <a:pt x="935" y="2"/>
                    </a:lnTo>
                    <a:lnTo>
                      <a:pt x="945" y="5"/>
                    </a:lnTo>
                    <a:lnTo>
                      <a:pt x="957" y="5"/>
                    </a:lnTo>
                    <a:lnTo>
                      <a:pt x="969" y="7"/>
                    </a:lnTo>
                    <a:lnTo>
                      <a:pt x="978" y="9"/>
                    </a:lnTo>
                    <a:lnTo>
                      <a:pt x="987" y="9"/>
                    </a:lnTo>
                    <a:lnTo>
                      <a:pt x="999" y="12"/>
                    </a:lnTo>
                    <a:lnTo>
                      <a:pt x="1009" y="14"/>
                    </a:lnTo>
                    <a:lnTo>
                      <a:pt x="1018" y="17"/>
                    </a:lnTo>
                    <a:lnTo>
                      <a:pt x="1028" y="21"/>
                    </a:lnTo>
                    <a:lnTo>
                      <a:pt x="1037" y="24"/>
                    </a:lnTo>
                    <a:lnTo>
                      <a:pt x="1047" y="26"/>
                    </a:lnTo>
                    <a:lnTo>
                      <a:pt x="1054" y="28"/>
                    </a:lnTo>
                    <a:lnTo>
                      <a:pt x="1063" y="31"/>
                    </a:lnTo>
                    <a:lnTo>
                      <a:pt x="1070" y="36"/>
                    </a:lnTo>
                    <a:lnTo>
                      <a:pt x="1077" y="38"/>
                    </a:lnTo>
                    <a:lnTo>
                      <a:pt x="1085" y="43"/>
                    </a:lnTo>
                    <a:lnTo>
                      <a:pt x="1092" y="45"/>
                    </a:lnTo>
                    <a:lnTo>
                      <a:pt x="1099" y="50"/>
                    </a:lnTo>
                    <a:lnTo>
                      <a:pt x="1106" y="55"/>
                    </a:lnTo>
                    <a:lnTo>
                      <a:pt x="1111" y="57"/>
                    </a:lnTo>
                    <a:lnTo>
                      <a:pt x="1118" y="59"/>
                    </a:lnTo>
                    <a:lnTo>
                      <a:pt x="1122" y="64"/>
                    </a:lnTo>
                    <a:lnTo>
                      <a:pt x="1127" y="69"/>
                    </a:lnTo>
                    <a:lnTo>
                      <a:pt x="1132" y="71"/>
                    </a:lnTo>
                    <a:lnTo>
                      <a:pt x="1134" y="76"/>
                    </a:lnTo>
                    <a:lnTo>
                      <a:pt x="1139" y="81"/>
                    </a:lnTo>
                    <a:lnTo>
                      <a:pt x="1144" y="83"/>
                    </a:lnTo>
                    <a:lnTo>
                      <a:pt x="1151" y="93"/>
                    </a:lnTo>
                    <a:lnTo>
                      <a:pt x="1156" y="100"/>
                    </a:lnTo>
                    <a:lnTo>
                      <a:pt x="1158" y="107"/>
                    </a:lnTo>
                    <a:lnTo>
                      <a:pt x="1160" y="114"/>
                    </a:lnTo>
                    <a:lnTo>
                      <a:pt x="1160" y="119"/>
                    </a:lnTo>
                    <a:lnTo>
                      <a:pt x="1160" y="123"/>
                    </a:lnTo>
                    <a:lnTo>
                      <a:pt x="1160" y="128"/>
                    </a:lnTo>
                    <a:lnTo>
                      <a:pt x="1160" y="135"/>
                    </a:lnTo>
                    <a:lnTo>
                      <a:pt x="1158" y="140"/>
                    </a:lnTo>
                    <a:lnTo>
                      <a:pt x="1158" y="147"/>
                    </a:lnTo>
                    <a:lnTo>
                      <a:pt x="1156" y="154"/>
                    </a:lnTo>
                    <a:lnTo>
                      <a:pt x="1151" y="164"/>
                    </a:lnTo>
                    <a:lnTo>
                      <a:pt x="1149" y="171"/>
                    </a:lnTo>
                    <a:lnTo>
                      <a:pt x="1144" y="178"/>
                    </a:lnTo>
                    <a:lnTo>
                      <a:pt x="1141" y="183"/>
                    </a:lnTo>
                    <a:lnTo>
                      <a:pt x="1139" y="188"/>
                    </a:lnTo>
                    <a:lnTo>
                      <a:pt x="1137" y="192"/>
                    </a:lnTo>
                    <a:lnTo>
                      <a:pt x="1134" y="197"/>
                    </a:lnTo>
                    <a:lnTo>
                      <a:pt x="1132" y="202"/>
                    </a:lnTo>
                    <a:lnTo>
                      <a:pt x="1130" y="207"/>
                    </a:lnTo>
                    <a:lnTo>
                      <a:pt x="1130" y="211"/>
                    </a:lnTo>
                    <a:lnTo>
                      <a:pt x="1125" y="218"/>
                    </a:lnTo>
                    <a:lnTo>
                      <a:pt x="1122" y="223"/>
                    </a:lnTo>
                    <a:lnTo>
                      <a:pt x="1118" y="228"/>
                    </a:lnTo>
                    <a:lnTo>
                      <a:pt x="1115" y="235"/>
                    </a:lnTo>
                    <a:lnTo>
                      <a:pt x="1113" y="240"/>
                    </a:lnTo>
                    <a:lnTo>
                      <a:pt x="1108" y="245"/>
                    </a:lnTo>
                    <a:lnTo>
                      <a:pt x="1104" y="249"/>
                    </a:lnTo>
                    <a:lnTo>
                      <a:pt x="1101" y="256"/>
                    </a:lnTo>
                    <a:lnTo>
                      <a:pt x="1096" y="261"/>
                    </a:lnTo>
                    <a:lnTo>
                      <a:pt x="1092" y="268"/>
                    </a:lnTo>
                    <a:lnTo>
                      <a:pt x="1087" y="275"/>
                    </a:lnTo>
                    <a:lnTo>
                      <a:pt x="1082" y="280"/>
                    </a:lnTo>
                    <a:lnTo>
                      <a:pt x="1077" y="287"/>
                    </a:lnTo>
                    <a:lnTo>
                      <a:pt x="1073" y="292"/>
                    </a:lnTo>
                    <a:lnTo>
                      <a:pt x="1068" y="299"/>
                    </a:lnTo>
                    <a:lnTo>
                      <a:pt x="1063" y="306"/>
                    </a:lnTo>
                    <a:lnTo>
                      <a:pt x="1056" y="313"/>
                    </a:lnTo>
                    <a:lnTo>
                      <a:pt x="1051" y="318"/>
                    </a:lnTo>
                    <a:lnTo>
                      <a:pt x="1047" y="325"/>
                    </a:lnTo>
                    <a:lnTo>
                      <a:pt x="1040" y="332"/>
                    </a:lnTo>
                    <a:lnTo>
                      <a:pt x="1035" y="342"/>
                    </a:lnTo>
                    <a:lnTo>
                      <a:pt x="1028" y="347"/>
                    </a:lnTo>
                    <a:lnTo>
                      <a:pt x="1021" y="354"/>
                    </a:lnTo>
                    <a:lnTo>
                      <a:pt x="1014" y="361"/>
                    </a:lnTo>
                    <a:lnTo>
                      <a:pt x="1009" y="368"/>
                    </a:lnTo>
                    <a:lnTo>
                      <a:pt x="1002" y="375"/>
                    </a:lnTo>
                    <a:lnTo>
                      <a:pt x="995" y="385"/>
                    </a:lnTo>
                    <a:lnTo>
                      <a:pt x="985" y="392"/>
                    </a:lnTo>
                    <a:lnTo>
                      <a:pt x="980" y="399"/>
                    </a:lnTo>
                    <a:lnTo>
                      <a:pt x="971" y="406"/>
                    </a:lnTo>
                    <a:lnTo>
                      <a:pt x="964" y="413"/>
                    </a:lnTo>
                    <a:lnTo>
                      <a:pt x="957" y="423"/>
                    </a:lnTo>
                    <a:lnTo>
                      <a:pt x="950" y="430"/>
                    </a:lnTo>
                    <a:lnTo>
                      <a:pt x="940" y="437"/>
                    </a:lnTo>
                    <a:lnTo>
                      <a:pt x="931" y="444"/>
                    </a:lnTo>
                    <a:lnTo>
                      <a:pt x="924" y="454"/>
                    </a:lnTo>
                    <a:lnTo>
                      <a:pt x="914" y="463"/>
                    </a:lnTo>
                    <a:lnTo>
                      <a:pt x="912" y="456"/>
                    </a:lnTo>
                    <a:lnTo>
                      <a:pt x="907" y="451"/>
                    </a:lnTo>
                    <a:lnTo>
                      <a:pt x="902" y="446"/>
                    </a:lnTo>
                    <a:lnTo>
                      <a:pt x="900" y="442"/>
                    </a:lnTo>
                    <a:lnTo>
                      <a:pt x="895" y="437"/>
                    </a:lnTo>
                    <a:lnTo>
                      <a:pt x="890" y="430"/>
                    </a:lnTo>
                    <a:lnTo>
                      <a:pt x="886" y="425"/>
                    </a:lnTo>
                    <a:lnTo>
                      <a:pt x="883" y="418"/>
                    </a:lnTo>
                    <a:lnTo>
                      <a:pt x="876" y="413"/>
                    </a:lnTo>
                    <a:lnTo>
                      <a:pt x="874" y="408"/>
                    </a:lnTo>
                    <a:lnTo>
                      <a:pt x="871" y="401"/>
                    </a:lnTo>
                    <a:lnTo>
                      <a:pt x="867" y="397"/>
                    </a:lnTo>
                    <a:lnTo>
                      <a:pt x="862" y="392"/>
                    </a:lnTo>
                    <a:lnTo>
                      <a:pt x="860" y="387"/>
                    </a:lnTo>
                    <a:lnTo>
                      <a:pt x="857" y="382"/>
                    </a:lnTo>
                    <a:lnTo>
                      <a:pt x="855" y="380"/>
                    </a:lnTo>
                    <a:lnTo>
                      <a:pt x="860" y="378"/>
                    </a:lnTo>
                    <a:lnTo>
                      <a:pt x="862" y="375"/>
                    </a:lnTo>
                    <a:lnTo>
                      <a:pt x="867" y="373"/>
                    </a:lnTo>
                    <a:lnTo>
                      <a:pt x="871" y="373"/>
                    </a:lnTo>
                    <a:lnTo>
                      <a:pt x="874" y="373"/>
                    </a:lnTo>
                    <a:lnTo>
                      <a:pt x="876" y="373"/>
                    </a:lnTo>
                    <a:lnTo>
                      <a:pt x="862" y="328"/>
                    </a:lnTo>
                    <a:lnTo>
                      <a:pt x="855" y="330"/>
                    </a:lnTo>
                    <a:lnTo>
                      <a:pt x="845" y="332"/>
                    </a:lnTo>
                    <a:lnTo>
                      <a:pt x="841" y="332"/>
                    </a:lnTo>
                    <a:lnTo>
                      <a:pt x="834" y="335"/>
                    </a:lnTo>
                    <a:lnTo>
                      <a:pt x="829" y="335"/>
                    </a:lnTo>
                    <a:lnTo>
                      <a:pt x="826" y="340"/>
                    </a:lnTo>
                    <a:lnTo>
                      <a:pt x="819" y="340"/>
                    </a:lnTo>
                    <a:lnTo>
                      <a:pt x="815" y="342"/>
                    </a:lnTo>
                    <a:lnTo>
                      <a:pt x="807" y="344"/>
                    </a:lnTo>
                    <a:lnTo>
                      <a:pt x="803" y="344"/>
                    </a:lnTo>
                    <a:lnTo>
                      <a:pt x="798" y="347"/>
                    </a:lnTo>
                    <a:lnTo>
                      <a:pt x="791" y="349"/>
                    </a:lnTo>
                    <a:lnTo>
                      <a:pt x="786" y="349"/>
                    </a:lnTo>
                    <a:lnTo>
                      <a:pt x="779" y="354"/>
                    </a:lnTo>
                    <a:lnTo>
                      <a:pt x="774" y="354"/>
                    </a:lnTo>
                    <a:lnTo>
                      <a:pt x="767" y="356"/>
                    </a:lnTo>
                    <a:lnTo>
                      <a:pt x="760" y="359"/>
                    </a:lnTo>
                    <a:lnTo>
                      <a:pt x="753" y="361"/>
                    </a:lnTo>
                    <a:lnTo>
                      <a:pt x="748" y="361"/>
                    </a:lnTo>
                    <a:lnTo>
                      <a:pt x="741" y="363"/>
                    </a:lnTo>
                    <a:lnTo>
                      <a:pt x="736" y="366"/>
                    </a:lnTo>
                    <a:lnTo>
                      <a:pt x="729" y="368"/>
                    </a:lnTo>
                    <a:lnTo>
                      <a:pt x="722" y="370"/>
                    </a:lnTo>
                    <a:lnTo>
                      <a:pt x="717" y="370"/>
                    </a:lnTo>
                    <a:lnTo>
                      <a:pt x="710" y="373"/>
                    </a:lnTo>
                    <a:lnTo>
                      <a:pt x="706" y="375"/>
                    </a:lnTo>
                    <a:lnTo>
                      <a:pt x="699" y="378"/>
                    </a:lnTo>
                    <a:lnTo>
                      <a:pt x="691" y="378"/>
                    </a:lnTo>
                    <a:lnTo>
                      <a:pt x="684" y="382"/>
                    </a:lnTo>
                    <a:lnTo>
                      <a:pt x="680" y="385"/>
                    </a:lnTo>
                    <a:lnTo>
                      <a:pt x="672" y="385"/>
                    </a:lnTo>
                    <a:lnTo>
                      <a:pt x="668" y="387"/>
                    </a:lnTo>
                    <a:lnTo>
                      <a:pt x="661" y="387"/>
                    </a:lnTo>
                    <a:lnTo>
                      <a:pt x="656" y="389"/>
                    </a:lnTo>
                    <a:lnTo>
                      <a:pt x="649" y="389"/>
                    </a:lnTo>
                    <a:lnTo>
                      <a:pt x="642" y="394"/>
                    </a:lnTo>
                    <a:lnTo>
                      <a:pt x="637" y="394"/>
                    </a:lnTo>
                    <a:lnTo>
                      <a:pt x="632" y="397"/>
                    </a:lnTo>
                    <a:lnTo>
                      <a:pt x="627" y="397"/>
                    </a:lnTo>
                    <a:lnTo>
                      <a:pt x="623" y="399"/>
                    </a:lnTo>
                    <a:lnTo>
                      <a:pt x="618" y="399"/>
                    </a:lnTo>
                    <a:lnTo>
                      <a:pt x="613" y="401"/>
                    </a:lnTo>
                    <a:lnTo>
                      <a:pt x="609" y="401"/>
                    </a:lnTo>
                    <a:lnTo>
                      <a:pt x="601" y="404"/>
                    </a:lnTo>
                    <a:lnTo>
                      <a:pt x="597" y="404"/>
                    </a:lnTo>
                    <a:lnTo>
                      <a:pt x="594" y="408"/>
                    </a:lnTo>
                    <a:lnTo>
                      <a:pt x="585" y="408"/>
                    </a:lnTo>
                    <a:lnTo>
                      <a:pt x="580" y="411"/>
                    </a:lnTo>
                    <a:lnTo>
                      <a:pt x="573" y="411"/>
                    </a:lnTo>
                    <a:lnTo>
                      <a:pt x="568" y="413"/>
                    </a:lnTo>
                    <a:lnTo>
                      <a:pt x="564" y="413"/>
                    </a:lnTo>
                    <a:lnTo>
                      <a:pt x="564" y="408"/>
                    </a:lnTo>
                    <a:lnTo>
                      <a:pt x="566" y="401"/>
                    </a:lnTo>
                    <a:lnTo>
                      <a:pt x="571" y="397"/>
                    </a:lnTo>
                    <a:lnTo>
                      <a:pt x="575" y="389"/>
                    </a:lnTo>
                    <a:lnTo>
                      <a:pt x="580" y="382"/>
                    </a:lnTo>
                    <a:lnTo>
                      <a:pt x="585" y="373"/>
                    </a:lnTo>
                    <a:lnTo>
                      <a:pt x="587" y="368"/>
                    </a:lnTo>
                    <a:lnTo>
                      <a:pt x="592" y="363"/>
                    </a:lnTo>
                    <a:lnTo>
                      <a:pt x="594" y="359"/>
                    </a:lnTo>
                    <a:lnTo>
                      <a:pt x="599" y="354"/>
                    </a:lnTo>
                    <a:lnTo>
                      <a:pt x="601" y="347"/>
                    </a:lnTo>
                    <a:lnTo>
                      <a:pt x="606" y="342"/>
                    </a:lnTo>
                    <a:lnTo>
                      <a:pt x="609" y="335"/>
                    </a:lnTo>
                    <a:lnTo>
                      <a:pt x="611" y="330"/>
                    </a:lnTo>
                    <a:lnTo>
                      <a:pt x="616" y="325"/>
                    </a:lnTo>
                    <a:lnTo>
                      <a:pt x="618" y="321"/>
                    </a:lnTo>
                    <a:lnTo>
                      <a:pt x="623" y="313"/>
                    </a:lnTo>
                    <a:lnTo>
                      <a:pt x="625" y="309"/>
                    </a:lnTo>
                    <a:lnTo>
                      <a:pt x="627" y="302"/>
                    </a:lnTo>
                    <a:lnTo>
                      <a:pt x="632" y="297"/>
                    </a:lnTo>
                    <a:lnTo>
                      <a:pt x="637" y="290"/>
                    </a:lnTo>
                    <a:lnTo>
                      <a:pt x="639" y="285"/>
                    </a:lnTo>
                    <a:lnTo>
                      <a:pt x="644" y="280"/>
                    </a:lnTo>
                    <a:lnTo>
                      <a:pt x="649" y="273"/>
                    </a:lnTo>
                    <a:lnTo>
                      <a:pt x="651" y="266"/>
                    </a:lnTo>
                    <a:lnTo>
                      <a:pt x="656" y="261"/>
                    </a:lnTo>
                    <a:lnTo>
                      <a:pt x="658" y="256"/>
                    </a:lnTo>
                    <a:lnTo>
                      <a:pt x="663" y="249"/>
                    </a:lnTo>
                    <a:lnTo>
                      <a:pt x="665" y="245"/>
                    </a:lnTo>
                    <a:lnTo>
                      <a:pt x="670" y="237"/>
                    </a:lnTo>
                    <a:lnTo>
                      <a:pt x="672" y="233"/>
                    </a:lnTo>
                    <a:lnTo>
                      <a:pt x="677" y="226"/>
                    </a:lnTo>
                    <a:lnTo>
                      <a:pt x="680" y="221"/>
                    </a:lnTo>
                    <a:lnTo>
                      <a:pt x="684" y="216"/>
                    </a:lnTo>
                    <a:lnTo>
                      <a:pt x="687" y="209"/>
                    </a:lnTo>
                    <a:lnTo>
                      <a:pt x="691" y="204"/>
                    </a:lnTo>
                    <a:lnTo>
                      <a:pt x="694" y="199"/>
                    </a:lnTo>
                    <a:lnTo>
                      <a:pt x="696" y="195"/>
                    </a:lnTo>
                    <a:lnTo>
                      <a:pt x="701" y="190"/>
                    </a:lnTo>
                    <a:lnTo>
                      <a:pt x="703" y="185"/>
                    </a:lnTo>
                    <a:lnTo>
                      <a:pt x="706" y="180"/>
                    </a:lnTo>
                    <a:lnTo>
                      <a:pt x="708" y="178"/>
                    </a:lnTo>
                    <a:lnTo>
                      <a:pt x="715" y="169"/>
                    </a:lnTo>
                    <a:lnTo>
                      <a:pt x="720" y="161"/>
                    </a:lnTo>
                    <a:lnTo>
                      <a:pt x="722" y="154"/>
                    </a:lnTo>
                    <a:lnTo>
                      <a:pt x="725" y="150"/>
                    </a:lnTo>
                    <a:lnTo>
                      <a:pt x="732" y="142"/>
                    </a:lnTo>
                    <a:lnTo>
                      <a:pt x="734" y="140"/>
                    </a:lnTo>
                    <a:lnTo>
                      <a:pt x="689" y="123"/>
                    </a:lnTo>
                    <a:lnTo>
                      <a:pt x="682" y="128"/>
                    </a:lnTo>
                    <a:lnTo>
                      <a:pt x="677" y="135"/>
                    </a:lnTo>
                    <a:lnTo>
                      <a:pt x="675" y="140"/>
                    </a:lnTo>
                    <a:lnTo>
                      <a:pt x="672" y="142"/>
                    </a:lnTo>
                    <a:lnTo>
                      <a:pt x="670" y="147"/>
                    </a:lnTo>
                    <a:lnTo>
                      <a:pt x="668" y="152"/>
                    </a:lnTo>
                    <a:lnTo>
                      <a:pt x="663" y="159"/>
                    </a:lnTo>
                    <a:lnTo>
                      <a:pt x="661" y="161"/>
                    </a:lnTo>
                    <a:lnTo>
                      <a:pt x="656" y="166"/>
                    </a:lnTo>
                    <a:lnTo>
                      <a:pt x="654" y="173"/>
                    </a:lnTo>
                    <a:lnTo>
                      <a:pt x="649" y="178"/>
                    </a:lnTo>
                    <a:lnTo>
                      <a:pt x="646" y="183"/>
                    </a:lnTo>
                    <a:lnTo>
                      <a:pt x="642" y="190"/>
                    </a:lnTo>
                    <a:lnTo>
                      <a:pt x="639" y="195"/>
                    </a:lnTo>
                    <a:lnTo>
                      <a:pt x="635" y="202"/>
                    </a:lnTo>
                    <a:lnTo>
                      <a:pt x="632" y="209"/>
                    </a:lnTo>
                    <a:lnTo>
                      <a:pt x="627" y="214"/>
                    </a:lnTo>
                    <a:lnTo>
                      <a:pt x="623" y="221"/>
                    </a:lnTo>
                    <a:lnTo>
                      <a:pt x="620" y="226"/>
                    </a:lnTo>
                    <a:lnTo>
                      <a:pt x="616" y="235"/>
                    </a:lnTo>
                    <a:lnTo>
                      <a:pt x="611" y="240"/>
                    </a:lnTo>
                    <a:lnTo>
                      <a:pt x="609" y="247"/>
                    </a:lnTo>
                    <a:lnTo>
                      <a:pt x="601" y="254"/>
                    </a:lnTo>
                    <a:lnTo>
                      <a:pt x="599" y="261"/>
                    </a:lnTo>
                    <a:lnTo>
                      <a:pt x="594" y="266"/>
                    </a:lnTo>
                    <a:lnTo>
                      <a:pt x="592" y="275"/>
                    </a:lnTo>
                    <a:lnTo>
                      <a:pt x="587" y="283"/>
                    </a:lnTo>
                    <a:lnTo>
                      <a:pt x="582" y="290"/>
                    </a:lnTo>
                    <a:lnTo>
                      <a:pt x="580" y="294"/>
                    </a:lnTo>
                    <a:lnTo>
                      <a:pt x="575" y="304"/>
                    </a:lnTo>
                    <a:lnTo>
                      <a:pt x="571" y="311"/>
                    </a:lnTo>
                    <a:lnTo>
                      <a:pt x="566" y="316"/>
                    </a:lnTo>
                    <a:lnTo>
                      <a:pt x="564" y="323"/>
                    </a:lnTo>
                    <a:lnTo>
                      <a:pt x="559" y="330"/>
                    </a:lnTo>
                    <a:lnTo>
                      <a:pt x="554" y="335"/>
                    </a:lnTo>
                    <a:lnTo>
                      <a:pt x="552" y="342"/>
                    </a:lnTo>
                    <a:lnTo>
                      <a:pt x="547" y="349"/>
                    </a:lnTo>
                    <a:lnTo>
                      <a:pt x="545" y="356"/>
                    </a:lnTo>
                    <a:lnTo>
                      <a:pt x="540" y="361"/>
                    </a:lnTo>
                    <a:lnTo>
                      <a:pt x="537" y="366"/>
                    </a:lnTo>
                    <a:lnTo>
                      <a:pt x="533" y="373"/>
                    </a:lnTo>
                    <a:lnTo>
                      <a:pt x="530" y="378"/>
                    </a:lnTo>
                    <a:lnTo>
                      <a:pt x="528" y="385"/>
                    </a:lnTo>
                    <a:lnTo>
                      <a:pt x="526" y="389"/>
                    </a:lnTo>
                    <a:lnTo>
                      <a:pt x="523" y="394"/>
                    </a:lnTo>
                    <a:lnTo>
                      <a:pt x="519" y="399"/>
                    </a:lnTo>
                    <a:lnTo>
                      <a:pt x="514" y="408"/>
                    </a:lnTo>
                    <a:lnTo>
                      <a:pt x="509" y="416"/>
                    </a:lnTo>
                    <a:lnTo>
                      <a:pt x="504" y="423"/>
                    </a:lnTo>
                    <a:lnTo>
                      <a:pt x="502" y="430"/>
                    </a:lnTo>
                    <a:lnTo>
                      <a:pt x="500" y="435"/>
                    </a:lnTo>
                    <a:lnTo>
                      <a:pt x="497" y="439"/>
                    </a:lnTo>
                    <a:lnTo>
                      <a:pt x="497" y="442"/>
                    </a:lnTo>
                    <a:lnTo>
                      <a:pt x="488" y="446"/>
                    </a:lnTo>
                    <a:lnTo>
                      <a:pt x="481" y="456"/>
                    </a:lnTo>
                    <a:lnTo>
                      <a:pt x="474" y="463"/>
                    </a:lnTo>
                    <a:lnTo>
                      <a:pt x="466" y="470"/>
                    </a:lnTo>
                    <a:lnTo>
                      <a:pt x="459" y="477"/>
                    </a:lnTo>
                    <a:lnTo>
                      <a:pt x="450" y="484"/>
                    </a:lnTo>
                    <a:lnTo>
                      <a:pt x="443" y="494"/>
                    </a:lnTo>
                    <a:lnTo>
                      <a:pt x="436" y="501"/>
                    </a:lnTo>
                    <a:lnTo>
                      <a:pt x="426" y="508"/>
                    </a:lnTo>
                    <a:lnTo>
                      <a:pt x="419" y="518"/>
                    </a:lnTo>
                    <a:lnTo>
                      <a:pt x="412" y="527"/>
                    </a:lnTo>
                    <a:lnTo>
                      <a:pt x="402" y="537"/>
                    </a:lnTo>
                    <a:lnTo>
                      <a:pt x="395" y="544"/>
                    </a:lnTo>
                    <a:lnTo>
                      <a:pt x="388" y="553"/>
                    </a:lnTo>
                    <a:lnTo>
                      <a:pt x="379" y="563"/>
                    </a:lnTo>
                    <a:lnTo>
                      <a:pt x="372" y="575"/>
                    </a:lnTo>
                    <a:lnTo>
                      <a:pt x="362" y="582"/>
                    </a:lnTo>
                    <a:lnTo>
                      <a:pt x="355" y="591"/>
                    </a:lnTo>
                    <a:lnTo>
                      <a:pt x="346" y="601"/>
                    </a:lnTo>
                    <a:lnTo>
                      <a:pt x="339" y="610"/>
                    </a:lnTo>
                    <a:lnTo>
                      <a:pt x="329" y="620"/>
                    </a:lnTo>
                    <a:lnTo>
                      <a:pt x="322" y="632"/>
                    </a:lnTo>
                    <a:lnTo>
                      <a:pt x="315" y="639"/>
                    </a:lnTo>
                    <a:lnTo>
                      <a:pt x="308" y="651"/>
                    </a:lnTo>
                    <a:lnTo>
                      <a:pt x="298" y="660"/>
                    </a:lnTo>
                    <a:lnTo>
                      <a:pt x="291" y="667"/>
                    </a:lnTo>
                    <a:lnTo>
                      <a:pt x="284" y="679"/>
                    </a:lnTo>
                    <a:lnTo>
                      <a:pt x="277" y="689"/>
                    </a:lnTo>
                    <a:lnTo>
                      <a:pt x="267" y="698"/>
                    </a:lnTo>
                    <a:lnTo>
                      <a:pt x="263" y="708"/>
                    </a:lnTo>
                    <a:lnTo>
                      <a:pt x="253" y="717"/>
                    </a:lnTo>
                    <a:lnTo>
                      <a:pt x="249" y="727"/>
                    </a:lnTo>
                    <a:lnTo>
                      <a:pt x="239" y="736"/>
                    </a:lnTo>
                    <a:lnTo>
                      <a:pt x="232" y="746"/>
                    </a:lnTo>
                    <a:lnTo>
                      <a:pt x="225" y="755"/>
                    </a:lnTo>
                    <a:lnTo>
                      <a:pt x="220" y="762"/>
                    </a:lnTo>
                    <a:lnTo>
                      <a:pt x="211" y="772"/>
                    </a:lnTo>
                    <a:lnTo>
                      <a:pt x="206" y="781"/>
                    </a:lnTo>
                    <a:lnTo>
                      <a:pt x="199" y="788"/>
                    </a:lnTo>
                    <a:lnTo>
                      <a:pt x="194" y="798"/>
                    </a:lnTo>
                    <a:lnTo>
                      <a:pt x="187" y="805"/>
                    </a:lnTo>
                    <a:lnTo>
                      <a:pt x="180" y="812"/>
                    </a:lnTo>
                    <a:lnTo>
                      <a:pt x="175" y="819"/>
                    </a:lnTo>
                    <a:lnTo>
                      <a:pt x="170" y="829"/>
                    </a:lnTo>
                    <a:lnTo>
                      <a:pt x="166" y="834"/>
                    </a:lnTo>
                    <a:lnTo>
                      <a:pt x="161" y="841"/>
                    </a:lnTo>
                    <a:lnTo>
                      <a:pt x="156" y="850"/>
                    </a:lnTo>
                    <a:lnTo>
                      <a:pt x="151" y="855"/>
                    </a:lnTo>
                    <a:lnTo>
                      <a:pt x="147" y="860"/>
                    </a:lnTo>
                    <a:lnTo>
                      <a:pt x="142" y="867"/>
                    </a:lnTo>
                    <a:lnTo>
                      <a:pt x="137" y="872"/>
                    </a:lnTo>
                    <a:lnTo>
                      <a:pt x="135" y="879"/>
                    </a:lnTo>
                    <a:lnTo>
                      <a:pt x="128" y="886"/>
                    </a:lnTo>
                    <a:lnTo>
                      <a:pt x="123" y="895"/>
                    </a:lnTo>
                    <a:lnTo>
                      <a:pt x="118" y="900"/>
                    </a:lnTo>
                    <a:lnTo>
                      <a:pt x="116" y="905"/>
                    </a:lnTo>
                    <a:lnTo>
                      <a:pt x="114" y="907"/>
                    </a:lnTo>
                    <a:lnTo>
                      <a:pt x="114" y="910"/>
                    </a:lnTo>
                    <a:lnTo>
                      <a:pt x="118" y="912"/>
                    </a:lnTo>
                    <a:lnTo>
                      <a:pt x="125" y="914"/>
                    </a:lnTo>
                    <a:lnTo>
                      <a:pt x="132" y="921"/>
                    </a:lnTo>
                    <a:lnTo>
                      <a:pt x="140" y="924"/>
                    </a:lnTo>
                    <a:lnTo>
                      <a:pt x="144" y="926"/>
                    </a:lnTo>
                    <a:lnTo>
                      <a:pt x="151" y="926"/>
                    </a:lnTo>
                    <a:lnTo>
                      <a:pt x="156" y="924"/>
                    </a:lnTo>
                    <a:lnTo>
                      <a:pt x="161" y="912"/>
                    </a:lnTo>
                    <a:lnTo>
                      <a:pt x="168" y="902"/>
                    </a:lnTo>
                    <a:lnTo>
                      <a:pt x="175" y="893"/>
                    </a:lnTo>
                    <a:lnTo>
                      <a:pt x="182" y="883"/>
                    </a:lnTo>
                    <a:lnTo>
                      <a:pt x="192" y="872"/>
                    </a:lnTo>
                    <a:lnTo>
                      <a:pt x="199" y="862"/>
                    </a:lnTo>
                    <a:lnTo>
                      <a:pt x="206" y="853"/>
                    </a:lnTo>
                    <a:lnTo>
                      <a:pt x="213" y="841"/>
                    </a:lnTo>
                    <a:lnTo>
                      <a:pt x="222" y="831"/>
                    </a:lnTo>
                    <a:lnTo>
                      <a:pt x="230" y="819"/>
                    </a:lnTo>
                    <a:lnTo>
                      <a:pt x="239" y="810"/>
                    </a:lnTo>
                    <a:lnTo>
                      <a:pt x="246" y="800"/>
                    </a:lnTo>
                    <a:lnTo>
                      <a:pt x="256" y="788"/>
                    </a:lnTo>
                    <a:lnTo>
                      <a:pt x="265" y="779"/>
                    </a:lnTo>
                    <a:lnTo>
                      <a:pt x="272" y="769"/>
                    </a:lnTo>
                    <a:lnTo>
                      <a:pt x="282" y="760"/>
                    </a:lnTo>
                    <a:lnTo>
                      <a:pt x="289" y="748"/>
                    </a:lnTo>
                    <a:lnTo>
                      <a:pt x="298" y="739"/>
                    </a:lnTo>
                    <a:lnTo>
                      <a:pt x="308" y="729"/>
                    </a:lnTo>
                    <a:lnTo>
                      <a:pt x="317" y="720"/>
                    </a:lnTo>
                    <a:lnTo>
                      <a:pt x="324" y="708"/>
                    </a:lnTo>
                    <a:lnTo>
                      <a:pt x="334" y="701"/>
                    </a:lnTo>
                    <a:lnTo>
                      <a:pt x="343" y="689"/>
                    </a:lnTo>
                    <a:lnTo>
                      <a:pt x="350" y="682"/>
                    </a:lnTo>
                    <a:lnTo>
                      <a:pt x="360" y="672"/>
                    </a:lnTo>
                    <a:lnTo>
                      <a:pt x="367" y="663"/>
                    </a:lnTo>
                    <a:lnTo>
                      <a:pt x="376" y="653"/>
                    </a:lnTo>
                    <a:lnTo>
                      <a:pt x="386" y="646"/>
                    </a:lnTo>
                    <a:lnTo>
                      <a:pt x="393" y="636"/>
                    </a:lnTo>
                    <a:lnTo>
                      <a:pt x="402" y="627"/>
                    </a:lnTo>
                    <a:lnTo>
                      <a:pt x="412" y="620"/>
                    </a:lnTo>
                    <a:lnTo>
                      <a:pt x="419" y="610"/>
                    </a:lnTo>
                    <a:lnTo>
                      <a:pt x="426" y="603"/>
                    </a:lnTo>
                    <a:lnTo>
                      <a:pt x="433" y="594"/>
                    </a:lnTo>
                    <a:lnTo>
                      <a:pt x="443" y="587"/>
                    </a:lnTo>
                    <a:lnTo>
                      <a:pt x="450" y="579"/>
                    </a:lnTo>
                    <a:lnTo>
                      <a:pt x="457" y="572"/>
                    </a:lnTo>
                    <a:lnTo>
                      <a:pt x="464" y="565"/>
                    </a:lnTo>
                    <a:lnTo>
                      <a:pt x="471" y="556"/>
                    </a:lnTo>
                    <a:lnTo>
                      <a:pt x="478" y="551"/>
                    </a:lnTo>
                    <a:lnTo>
                      <a:pt x="483" y="544"/>
                    </a:lnTo>
                    <a:lnTo>
                      <a:pt x="490" y="537"/>
                    </a:lnTo>
                    <a:lnTo>
                      <a:pt x="497" y="530"/>
                    </a:lnTo>
                    <a:lnTo>
                      <a:pt x="504" y="525"/>
                    </a:lnTo>
                    <a:lnTo>
                      <a:pt x="509" y="520"/>
                    </a:lnTo>
                    <a:lnTo>
                      <a:pt x="516" y="513"/>
                    </a:lnTo>
                    <a:lnTo>
                      <a:pt x="521" y="508"/>
                    </a:lnTo>
                    <a:lnTo>
                      <a:pt x="528" y="506"/>
                    </a:lnTo>
                    <a:lnTo>
                      <a:pt x="530" y="499"/>
                    </a:lnTo>
                    <a:lnTo>
                      <a:pt x="537" y="494"/>
                    </a:lnTo>
                    <a:lnTo>
                      <a:pt x="542" y="492"/>
                    </a:lnTo>
                    <a:lnTo>
                      <a:pt x="545" y="487"/>
                    </a:lnTo>
                    <a:lnTo>
                      <a:pt x="554" y="480"/>
                    </a:lnTo>
                    <a:lnTo>
                      <a:pt x="559" y="475"/>
                    </a:lnTo>
                    <a:lnTo>
                      <a:pt x="566" y="470"/>
                    </a:lnTo>
                    <a:lnTo>
                      <a:pt x="568" y="468"/>
                    </a:lnTo>
                    <a:lnTo>
                      <a:pt x="571" y="465"/>
                    </a:lnTo>
                    <a:lnTo>
                      <a:pt x="575" y="463"/>
                    </a:lnTo>
                    <a:lnTo>
                      <a:pt x="578" y="463"/>
                    </a:lnTo>
                    <a:lnTo>
                      <a:pt x="582" y="461"/>
                    </a:lnTo>
                    <a:lnTo>
                      <a:pt x="587" y="458"/>
                    </a:lnTo>
                    <a:lnTo>
                      <a:pt x="594" y="456"/>
                    </a:lnTo>
                    <a:lnTo>
                      <a:pt x="599" y="456"/>
                    </a:lnTo>
                    <a:lnTo>
                      <a:pt x="609" y="454"/>
                    </a:lnTo>
                    <a:lnTo>
                      <a:pt x="616" y="451"/>
                    </a:lnTo>
                    <a:lnTo>
                      <a:pt x="623" y="449"/>
                    </a:lnTo>
                    <a:lnTo>
                      <a:pt x="632" y="446"/>
                    </a:lnTo>
                    <a:lnTo>
                      <a:pt x="635" y="444"/>
                    </a:lnTo>
                    <a:lnTo>
                      <a:pt x="639" y="444"/>
                    </a:lnTo>
                    <a:lnTo>
                      <a:pt x="646" y="442"/>
                    </a:lnTo>
                    <a:lnTo>
                      <a:pt x="651" y="442"/>
                    </a:lnTo>
                    <a:lnTo>
                      <a:pt x="654" y="439"/>
                    </a:lnTo>
                    <a:lnTo>
                      <a:pt x="658" y="437"/>
                    </a:lnTo>
                    <a:lnTo>
                      <a:pt x="663" y="437"/>
                    </a:lnTo>
                    <a:lnTo>
                      <a:pt x="668" y="435"/>
                    </a:lnTo>
                    <a:lnTo>
                      <a:pt x="675" y="432"/>
                    </a:lnTo>
                    <a:lnTo>
                      <a:pt x="680" y="432"/>
                    </a:lnTo>
                    <a:lnTo>
                      <a:pt x="684" y="430"/>
                    </a:lnTo>
                    <a:lnTo>
                      <a:pt x="689" y="430"/>
                    </a:lnTo>
                    <a:lnTo>
                      <a:pt x="694" y="427"/>
                    </a:lnTo>
                    <a:lnTo>
                      <a:pt x="699" y="425"/>
                    </a:lnTo>
                    <a:lnTo>
                      <a:pt x="703" y="423"/>
                    </a:lnTo>
                    <a:lnTo>
                      <a:pt x="708" y="423"/>
                    </a:lnTo>
                    <a:lnTo>
                      <a:pt x="715" y="420"/>
                    </a:lnTo>
                    <a:lnTo>
                      <a:pt x="720" y="418"/>
                    </a:lnTo>
                    <a:lnTo>
                      <a:pt x="725" y="418"/>
                    </a:lnTo>
                    <a:lnTo>
                      <a:pt x="729" y="416"/>
                    </a:lnTo>
                    <a:lnTo>
                      <a:pt x="734" y="413"/>
                    </a:lnTo>
                    <a:lnTo>
                      <a:pt x="739" y="413"/>
                    </a:lnTo>
                    <a:lnTo>
                      <a:pt x="746" y="411"/>
                    </a:lnTo>
                    <a:lnTo>
                      <a:pt x="751" y="411"/>
                    </a:lnTo>
                    <a:lnTo>
                      <a:pt x="755" y="408"/>
                    </a:lnTo>
                    <a:lnTo>
                      <a:pt x="760" y="408"/>
                    </a:lnTo>
                    <a:lnTo>
                      <a:pt x="765" y="404"/>
                    </a:lnTo>
                    <a:lnTo>
                      <a:pt x="772" y="404"/>
                    </a:lnTo>
                    <a:lnTo>
                      <a:pt x="774" y="401"/>
                    </a:lnTo>
                    <a:lnTo>
                      <a:pt x="779" y="401"/>
                    </a:lnTo>
                    <a:lnTo>
                      <a:pt x="784" y="399"/>
                    </a:lnTo>
                    <a:lnTo>
                      <a:pt x="789" y="399"/>
                    </a:lnTo>
                    <a:lnTo>
                      <a:pt x="793" y="397"/>
                    </a:lnTo>
                    <a:lnTo>
                      <a:pt x="800" y="394"/>
                    </a:lnTo>
                    <a:lnTo>
                      <a:pt x="803" y="394"/>
                    </a:lnTo>
                    <a:lnTo>
                      <a:pt x="807" y="392"/>
                    </a:lnTo>
                    <a:lnTo>
                      <a:pt x="817" y="389"/>
                    </a:lnTo>
                    <a:lnTo>
                      <a:pt x="826" y="387"/>
                    </a:lnTo>
                    <a:lnTo>
                      <a:pt x="834" y="385"/>
                    </a:lnTo>
                    <a:lnTo>
                      <a:pt x="841" y="385"/>
                    </a:lnTo>
                    <a:lnTo>
                      <a:pt x="843" y="387"/>
                    </a:lnTo>
                    <a:lnTo>
                      <a:pt x="848" y="392"/>
                    </a:lnTo>
                    <a:lnTo>
                      <a:pt x="850" y="397"/>
                    </a:lnTo>
                    <a:lnTo>
                      <a:pt x="855" y="401"/>
                    </a:lnTo>
                    <a:lnTo>
                      <a:pt x="860" y="408"/>
                    </a:lnTo>
                    <a:lnTo>
                      <a:pt x="862" y="413"/>
                    </a:lnTo>
                    <a:lnTo>
                      <a:pt x="869" y="418"/>
                    </a:lnTo>
                    <a:lnTo>
                      <a:pt x="874" y="427"/>
                    </a:lnTo>
                    <a:lnTo>
                      <a:pt x="876" y="432"/>
                    </a:lnTo>
                    <a:lnTo>
                      <a:pt x="883" y="437"/>
                    </a:lnTo>
                    <a:lnTo>
                      <a:pt x="886" y="444"/>
                    </a:lnTo>
                    <a:lnTo>
                      <a:pt x="890" y="451"/>
                    </a:lnTo>
                    <a:lnTo>
                      <a:pt x="895" y="456"/>
                    </a:lnTo>
                    <a:lnTo>
                      <a:pt x="897" y="461"/>
                    </a:lnTo>
                    <a:lnTo>
                      <a:pt x="902" y="465"/>
                    </a:lnTo>
                    <a:lnTo>
                      <a:pt x="905" y="470"/>
                    </a:lnTo>
                    <a:lnTo>
                      <a:pt x="900" y="473"/>
                    </a:lnTo>
                    <a:lnTo>
                      <a:pt x="895" y="477"/>
                    </a:lnTo>
                    <a:lnTo>
                      <a:pt x="890" y="480"/>
                    </a:lnTo>
                    <a:lnTo>
                      <a:pt x="886" y="484"/>
                    </a:lnTo>
                    <a:lnTo>
                      <a:pt x="881" y="487"/>
                    </a:lnTo>
                    <a:lnTo>
                      <a:pt x="876" y="494"/>
                    </a:lnTo>
                    <a:lnTo>
                      <a:pt x="871" y="496"/>
                    </a:lnTo>
                    <a:lnTo>
                      <a:pt x="867" y="501"/>
                    </a:lnTo>
                    <a:lnTo>
                      <a:pt x="860" y="506"/>
                    </a:lnTo>
                    <a:lnTo>
                      <a:pt x="855" y="511"/>
                    </a:lnTo>
                    <a:lnTo>
                      <a:pt x="848" y="513"/>
                    </a:lnTo>
                    <a:lnTo>
                      <a:pt x="843" y="520"/>
                    </a:lnTo>
                    <a:lnTo>
                      <a:pt x="836" y="522"/>
                    </a:lnTo>
                    <a:lnTo>
                      <a:pt x="831" y="527"/>
                    </a:lnTo>
                    <a:lnTo>
                      <a:pt x="826" y="532"/>
                    </a:lnTo>
                    <a:lnTo>
                      <a:pt x="822" y="537"/>
                    </a:lnTo>
                    <a:lnTo>
                      <a:pt x="817" y="539"/>
                    </a:lnTo>
                    <a:lnTo>
                      <a:pt x="810" y="544"/>
                    </a:lnTo>
                    <a:lnTo>
                      <a:pt x="805" y="549"/>
                    </a:lnTo>
                    <a:lnTo>
                      <a:pt x="800" y="553"/>
                    </a:lnTo>
                    <a:lnTo>
                      <a:pt x="793" y="558"/>
                    </a:lnTo>
                    <a:lnTo>
                      <a:pt x="786" y="563"/>
                    </a:lnTo>
                    <a:lnTo>
                      <a:pt x="781" y="568"/>
                    </a:lnTo>
                    <a:lnTo>
                      <a:pt x="777" y="572"/>
                    </a:lnTo>
                    <a:lnTo>
                      <a:pt x="770" y="577"/>
                    </a:lnTo>
                    <a:lnTo>
                      <a:pt x="762" y="579"/>
                    </a:lnTo>
                    <a:lnTo>
                      <a:pt x="758" y="584"/>
                    </a:lnTo>
                    <a:lnTo>
                      <a:pt x="751" y="589"/>
                    </a:lnTo>
                    <a:lnTo>
                      <a:pt x="744" y="594"/>
                    </a:lnTo>
                    <a:lnTo>
                      <a:pt x="739" y="598"/>
                    </a:lnTo>
                    <a:lnTo>
                      <a:pt x="732" y="603"/>
                    </a:lnTo>
                    <a:lnTo>
                      <a:pt x="725" y="608"/>
                    </a:lnTo>
                    <a:lnTo>
                      <a:pt x="720" y="613"/>
                    </a:lnTo>
                    <a:lnTo>
                      <a:pt x="713" y="617"/>
                    </a:lnTo>
                    <a:lnTo>
                      <a:pt x="706" y="622"/>
                    </a:lnTo>
                    <a:lnTo>
                      <a:pt x="701" y="627"/>
                    </a:lnTo>
                    <a:lnTo>
                      <a:pt x="691" y="632"/>
                    </a:lnTo>
                    <a:lnTo>
                      <a:pt x="684" y="636"/>
                    </a:lnTo>
                    <a:lnTo>
                      <a:pt x="677" y="639"/>
                    </a:lnTo>
                    <a:lnTo>
                      <a:pt x="672" y="646"/>
                    </a:lnTo>
                    <a:lnTo>
                      <a:pt x="665" y="648"/>
                    </a:lnTo>
                    <a:lnTo>
                      <a:pt x="658" y="653"/>
                    </a:lnTo>
                    <a:lnTo>
                      <a:pt x="651" y="658"/>
                    </a:lnTo>
                    <a:lnTo>
                      <a:pt x="644" y="663"/>
                    </a:lnTo>
                    <a:lnTo>
                      <a:pt x="637" y="667"/>
                    </a:lnTo>
                    <a:lnTo>
                      <a:pt x="630" y="672"/>
                    </a:lnTo>
                    <a:lnTo>
                      <a:pt x="623" y="677"/>
                    </a:lnTo>
                    <a:lnTo>
                      <a:pt x="616" y="682"/>
                    </a:lnTo>
                    <a:lnTo>
                      <a:pt x="609" y="686"/>
                    </a:lnTo>
                    <a:lnTo>
                      <a:pt x="599" y="691"/>
                    </a:lnTo>
                    <a:lnTo>
                      <a:pt x="592" y="696"/>
                    </a:lnTo>
                    <a:lnTo>
                      <a:pt x="585" y="701"/>
                    </a:lnTo>
                    <a:lnTo>
                      <a:pt x="578" y="705"/>
                    </a:lnTo>
                    <a:lnTo>
                      <a:pt x="571" y="710"/>
                    </a:lnTo>
                    <a:lnTo>
                      <a:pt x="564" y="715"/>
                    </a:lnTo>
                    <a:lnTo>
                      <a:pt x="554" y="720"/>
                    </a:lnTo>
                    <a:lnTo>
                      <a:pt x="545" y="724"/>
                    </a:lnTo>
                    <a:lnTo>
                      <a:pt x="537" y="729"/>
                    </a:lnTo>
                    <a:lnTo>
                      <a:pt x="530" y="734"/>
                    </a:lnTo>
                    <a:lnTo>
                      <a:pt x="523" y="741"/>
                    </a:lnTo>
                    <a:lnTo>
                      <a:pt x="514" y="743"/>
                    </a:lnTo>
                    <a:lnTo>
                      <a:pt x="507" y="748"/>
                    </a:lnTo>
                    <a:lnTo>
                      <a:pt x="497" y="755"/>
                    </a:lnTo>
                    <a:lnTo>
                      <a:pt x="490" y="760"/>
                    </a:lnTo>
                    <a:lnTo>
                      <a:pt x="488" y="760"/>
                    </a:lnTo>
                    <a:lnTo>
                      <a:pt x="485" y="762"/>
                    </a:lnTo>
                    <a:lnTo>
                      <a:pt x="481" y="765"/>
                    </a:lnTo>
                    <a:lnTo>
                      <a:pt x="474" y="769"/>
                    </a:lnTo>
                    <a:lnTo>
                      <a:pt x="469" y="772"/>
                    </a:lnTo>
                    <a:lnTo>
                      <a:pt x="464" y="774"/>
                    </a:lnTo>
                    <a:lnTo>
                      <a:pt x="459" y="777"/>
                    </a:lnTo>
                    <a:lnTo>
                      <a:pt x="455" y="781"/>
                    </a:lnTo>
                    <a:lnTo>
                      <a:pt x="447" y="786"/>
                    </a:lnTo>
                    <a:lnTo>
                      <a:pt x="443" y="788"/>
                    </a:lnTo>
                    <a:lnTo>
                      <a:pt x="438" y="796"/>
                    </a:lnTo>
                    <a:lnTo>
                      <a:pt x="431" y="800"/>
                    </a:lnTo>
                    <a:lnTo>
                      <a:pt x="426" y="803"/>
                    </a:lnTo>
                    <a:lnTo>
                      <a:pt x="419" y="810"/>
                    </a:lnTo>
                    <a:lnTo>
                      <a:pt x="412" y="815"/>
                    </a:lnTo>
                    <a:lnTo>
                      <a:pt x="402" y="819"/>
                    </a:lnTo>
                    <a:lnTo>
                      <a:pt x="395" y="824"/>
                    </a:lnTo>
                    <a:lnTo>
                      <a:pt x="388" y="829"/>
                    </a:lnTo>
                    <a:lnTo>
                      <a:pt x="379" y="836"/>
                    </a:lnTo>
                    <a:lnTo>
                      <a:pt x="372" y="841"/>
                    </a:lnTo>
                    <a:lnTo>
                      <a:pt x="362" y="845"/>
                    </a:lnTo>
                    <a:lnTo>
                      <a:pt x="355" y="855"/>
                    </a:lnTo>
                    <a:lnTo>
                      <a:pt x="346" y="860"/>
                    </a:lnTo>
                    <a:lnTo>
                      <a:pt x="336" y="867"/>
                    </a:lnTo>
                    <a:lnTo>
                      <a:pt x="329" y="872"/>
                    </a:lnTo>
                    <a:lnTo>
                      <a:pt x="320" y="881"/>
                    </a:lnTo>
                    <a:lnTo>
                      <a:pt x="310" y="886"/>
                    </a:lnTo>
                    <a:lnTo>
                      <a:pt x="303" y="893"/>
                    </a:lnTo>
                    <a:lnTo>
                      <a:pt x="294" y="898"/>
                    </a:lnTo>
                    <a:lnTo>
                      <a:pt x="284" y="905"/>
                    </a:lnTo>
                    <a:lnTo>
                      <a:pt x="275" y="910"/>
                    </a:lnTo>
                    <a:lnTo>
                      <a:pt x="265" y="919"/>
                    </a:lnTo>
                    <a:lnTo>
                      <a:pt x="256" y="924"/>
                    </a:lnTo>
                    <a:lnTo>
                      <a:pt x="249" y="931"/>
                    </a:lnTo>
                    <a:lnTo>
                      <a:pt x="239" y="936"/>
                    </a:lnTo>
                    <a:lnTo>
                      <a:pt x="230" y="943"/>
                    </a:lnTo>
                    <a:lnTo>
                      <a:pt x="220" y="950"/>
                    </a:lnTo>
                    <a:lnTo>
                      <a:pt x="213" y="955"/>
                    </a:lnTo>
                    <a:lnTo>
                      <a:pt x="204" y="962"/>
                    </a:lnTo>
                    <a:lnTo>
                      <a:pt x="196" y="967"/>
                    </a:lnTo>
                    <a:lnTo>
                      <a:pt x="187" y="971"/>
                    </a:lnTo>
                    <a:lnTo>
                      <a:pt x="180" y="978"/>
                    </a:lnTo>
                    <a:lnTo>
                      <a:pt x="170" y="983"/>
                    </a:lnTo>
                    <a:lnTo>
                      <a:pt x="166" y="990"/>
                    </a:lnTo>
                    <a:lnTo>
                      <a:pt x="156" y="995"/>
                    </a:lnTo>
                    <a:lnTo>
                      <a:pt x="149" y="1000"/>
                    </a:lnTo>
                    <a:lnTo>
                      <a:pt x="142" y="1005"/>
                    </a:lnTo>
                    <a:lnTo>
                      <a:pt x="137" y="1009"/>
                    </a:lnTo>
                    <a:lnTo>
                      <a:pt x="130" y="1014"/>
                    </a:lnTo>
                    <a:lnTo>
                      <a:pt x="123" y="1019"/>
                    </a:lnTo>
                    <a:lnTo>
                      <a:pt x="118" y="1024"/>
                    </a:lnTo>
                    <a:lnTo>
                      <a:pt x="114" y="1026"/>
                    </a:lnTo>
                    <a:lnTo>
                      <a:pt x="109" y="1031"/>
                    </a:lnTo>
                    <a:lnTo>
                      <a:pt x="102" y="1035"/>
                    </a:lnTo>
                    <a:lnTo>
                      <a:pt x="99" y="1038"/>
                    </a:lnTo>
                    <a:lnTo>
                      <a:pt x="95" y="1040"/>
                    </a:lnTo>
                    <a:lnTo>
                      <a:pt x="87" y="1045"/>
                    </a:lnTo>
                    <a:lnTo>
                      <a:pt x="85" y="1050"/>
                    </a:lnTo>
                    <a:lnTo>
                      <a:pt x="76" y="1054"/>
                    </a:lnTo>
                    <a:lnTo>
                      <a:pt x="69" y="1059"/>
                    </a:lnTo>
                    <a:lnTo>
                      <a:pt x="59" y="1059"/>
                    </a:lnTo>
                    <a:lnTo>
                      <a:pt x="52" y="1059"/>
                    </a:lnTo>
                    <a:lnTo>
                      <a:pt x="45" y="1054"/>
                    </a:lnTo>
                    <a:lnTo>
                      <a:pt x="35" y="1052"/>
                    </a:lnTo>
                    <a:lnTo>
                      <a:pt x="31" y="1050"/>
                    </a:lnTo>
                    <a:lnTo>
                      <a:pt x="26" y="1047"/>
                    </a:lnTo>
                    <a:lnTo>
                      <a:pt x="19" y="1040"/>
                    </a:lnTo>
                    <a:lnTo>
                      <a:pt x="14" y="1038"/>
                    </a:lnTo>
                    <a:lnTo>
                      <a:pt x="7" y="1033"/>
                    </a:lnTo>
                    <a:lnTo>
                      <a:pt x="5" y="1026"/>
                    </a:lnTo>
                    <a:lnTo>
                      <a:pt x="0" y="1021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82" name="Freeform 65"/>
              <p:cNvSpPr>
                <a:spLocks noChangeAspect="1"/>
              </p:cNvSpPr>
              <p:nvPr/>
            </p:nvSpPr>
            <p:spPr bwMode="auto">
              <a:xfrm>
                <a:off x="2281" y="8977"/>
                <a:ext cx="500" cy="1237"/>
              </a:xfrm>
              <a:custGeom>
                <a:avLst/>
                <a:gdLst>
                  <a:gd name="T0" fmla="*/ 280 w 500"/>
                  <a:gd name="T1" fmla="*/ 1164 h 1237"/>
                  <a:gd name="T2" fmla="*/ 235 w 500"/>
                  <a:gd name="T3" fmla="*/ 1081 h 1237"/>
                  <a:gd name="T4" fmla="*/ 180 w 500"/>
                  <a:gd name="T5" fmla="*/ 964 h 1237"/>
                  <a:gd name="T6" fmla="*/ 119 w 500"/>
                  <a:gd name="T7" fmla="*/ 824 h 1237"/>
                  <a:gd name="T8" fmla="*/ 64 w 500"/>
                  <a:gd name="T9" fmla="*/ 667 h 1237"/>
                  <a:gd name="T10" fmla="*/ 22 w 500"/>
                  <a:gd name="T11" fmla="*/ 504 h 1237"/>
                  <a:gd name="T12" fmla="*/ 3 w 500"/>
                  <a:gd name="T13" fmla="*/ 352 h 1237"/>
                  <a:gd name="T14" fmla="*/ 5 w 500"/>
                  <a:gd name="T15" fmla="*/ 226 h 1237"/>
                  <a:gd name="T16" fmla="*/ 29 w 500"/>
                  <a:gd name="T17" fmla="*/ 131 h 1237"/>
                  <a:gd name="T18" fmla="*/ 69 w 500"/>
                  <a:gd name="T19" fmla="*/ 59 h 1237"/>
                  <a:gd name="T20" fmla="*/ 121 w 500"/>
                  <a:gd name="T21" fmla="*/ 17 h 1237"/>
                  <a:gd name="T22" fmla="*/ 192 w 500"/>
                  <a:gd name="T23" fmla="*/ 0 h 1237"/>
                  <a:gd name="T24" fmla="*/ 268 w 500"/>
                  <a:gd name="T25" fmla="*/ 10 h 1237"/>
                  <a:gd name="T26" fmla="*/ 337 w 500"/>
                  <a:gd name="T27" fmla="*/ 55 h 1237"/>
                  <a:gd name="T28" fmla="*/ 391 w 500"/>
                  <a:gd name="T29" fmla="*/ 128 h 1237"/>
                  <a:gd name="T30" fmla="*/ 436 w 500"/>
                  <a:gd name="T31" fmla="*/ 221 h 1237"/>
                  <a:gd name="T32" fmla="*/ 469 w 500"/>
                  <a:gd name="T33" fmla="*/ 321 h 1237"/>
                  <a:gd name="T34" fmla="*/ 491 w 500"/>
                  <a:gd name="T35" fmla="*/ 418 h 1237"/>
                  <a:gd name="T36" fmla="*/ 500 w 500"/>
                  <a:gd name="T37" fmla="*/ 499 h 1237"/>
                  <a:gd name="T38" fmla="*/ 500 w 500"/>
                  <a:gd name="T39" fmla="*/ 561 h 1237"/>
                  <a:gd name="T40" fmla="*/ 460 w 500"/>
                  <a:gd name="T41" fmla="*/ 596 h 1237"/>
                  <a:gd name="T42" fmla="*/ 419 w 500"/>
                  <a:gd name="T43" fmla="*/ 558 h 1237"/>
                  <a:gd name="T44" fmla="*/ 386 w 500"/>
                  <a:gd name="T45" fmla="*/ 620 h 1237"/>
                  <a:gd name="T46" fmla="*/ 346 w 500"/>
                  <a:gd name="T47" fmla="*/ 677 h 1237"/>
                  <a:gd name="T48" fmla="*/ 299 w 500"/>
                  <a:gd name="T49" fmla="*/ 703 h 1237"/>
                  <a:gd name="T50" fmla="*/ 277 w 500"/>
                  <a:gd name="T51" fmla="*/ 575 h 1237"/>
                  <a:gd name="T52" fmla="*/ 261 w 500"/>
                  <a:gd name="T53" fmla="*/ 458 h 1237"/>
                  <a:gd name="T54" fmla="*/ 249 w 500"/>
                  <a:gd name="T55" fmla="*/ 361 h 1237"/>
                  <a:gd name="T56" fmla="*/ 239 w 500"/>
                  <a:gd name="T57" fmla="*/ 280 h 1237"/>
                  <a:gd name="T58" fmla="*/ 235 w 500"/>
                  <a:gd name="T59" fmla="*/ 228 h 1237"/>
                  <a:gd name="T60" fmla="*/ 187 w 500"/>
                  <a:gd name="T61" fmla="*/ 240 h 1237"/>
                  <a:gd name="T62" fmla="*/ 190 w 500"/>
                  <a:gd name="T63" fmla="*/ 321 h 1237"/>
                  <a:gd name="T64" fmla="*/ 194 w 500"/>
                  <a:gd name="T65" fmla="*/ 378 h 1237"/>
                  <a:gd name="T66" fmla="*/ 199 w 500"/>
                  <a:gd name="T67" fmla="*/ 428 h 1237"/>
                  <a:gd name="T68" fmla="*/ 204 w 500"/>
                  <a:gd name="T69" fmla="*/ 477 h 1237"/>
                  <a:gd name="T70" fmla="*/ 190 w 500"/>
                  <a:gd name="T71" fmla="*/ 487 h 1237"/>
                  <a:gd name="T72" fmla="*/ 131 w 500"/>
                  <a:gd name="T73" fmla="*/ 420 h 1237"/>
                  <a:gd name="T74" fmla="*/ 78 w 500"/>
                  <a:gd name="T75" fmla="*/ 359 h 1237"/>
                  <a:gd name="T76" fmla="*/ 43 w 500"/>
                  <a:gd name="T77" fmla="*/ 371 h 1237"/>
                  <a:gd name="T78" fmla="*/ 97 w 500"/>
                  <a:gd name="T79" fmla="*/ 437 h 1237"/>
                  <a:gd name="T80" fmla="*/ 168 w 500"/>
                  <a:gd name="T81" fmla="*/ 520 h 1237"/>
                  <a:gd name="T82" fmla="*/ 223 w 500"/>
                  <a:gd name="T83" fmla="*/ 580 h 1237"/>
                  <a:gd name="T84" fmla="*/ 239 w 500"/>
                  <a:gd name="T85" fmla="*/ 686 h 1237"/>
                  <a:gd name="T86" fmla="*/ 261 w 500"/>
                  <a:gd name="T87" fmla="*/ 784 h 1237"/>
                  <a:gd name="T88" fmla="*/ 280 w 500"/>
                  <a:gd name="T89" fmla="*/ 872 h 1237"/>
                  <a:gd name="T90" fmla="*/ 296 w 500"/>
                  <a:gd name="T91" fmla="*/ 941 h 1237"/>
                  <a:gd name="T92" fmla="*/ 311 w 500"/>
                  <a:gd name="T93" fmla="*/ 1000 h 1237"/>
                  <a:gd name="T94" fmla="*/ 356 w 500"/>
                  <a:gd name="T95" fmla="*/ 976 h 1237"/>
                  <a:gd name="T96" fmla="*/ 339 w 500"/>
                  <a:gd name="T97" fmla="*/ 907 h 1237"/>
                  <a:gd name="T98" fmla="*/ 325 w 500"/>
                  <a:gd name="T99" fmla="*/ 841 h 1237"/>
                  <a:gd name="T100" fmla="*/ 320 w 500"/>
                  <a:gd name="T101" fmla="*/ 779 h 1237"/>
                  <a:gd name="T102" fmla="*/ 363 w 500"/>
                  <a:gd name="T103" fmla="*/ 722 h 1237"/>
                  <a:gd name="T104" fmla="*/ 403 w 500"/>
                  <a:gd name="T105" fmla="*/ 660 h 1237"/>
                  <a:gd name="T106" fmla="*/ 434 w 500"/>
                  <a:gd name="T107" fmla="*/ 606 h 1237"/>
                  <a:gd name="T108" fmla="*/ 498 w 500"/>
                  <a:gd name="T109" fmla="*/ 625 h 1237"/>
                  <a:gd name="T110" fmla="*/ 488 w 500"/>
                  <a:gd name="T111" fmla="*/ 717 h 1237"/>
                  <a:gd name="T112" fmla="*/ 474 w 500"/>
                  <a:gd name="T113" fmla="*/ 817 h 1237"/>
                  <a:gd name="T114" fmla="*/ 455 w 500"/>
                  <a:gd name="T115" fmla="*/ 917 h 1237"/>
                  <a:gd name="T116" fmla="*/ 431 w 500"/>
                  <a:gd name="T117" fmla="*/ 1014 h 1237"/>
                  <a:gd name="T118" fmla="*/ 408 w 500"/>
                  <a:gd name="T119" fmla="*/ 1102 h 1237"/>
                  <a:gd name="T120" fmla="*/ 379 w 500"/>
                  <a:gd name="T121" fmla="*/ 1173 h 1237"/>
                  <a:gd name="T122" fmla="*/ 356 w 500"/>
                  <a:gd name="T123" fmla="*/ 1226 h 1237"/>
                  <a:gd name="T124" fmla="*/ 306 w 500"/>
                  <a:gd name="T125" fmla="*/ 1209 h 12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0"/>
                  <a:gd name="T190" fmla="*/ 0 h 1237"/>
                  <a:gd name="T191" fmla="*/ 500 w 500"/>
                  <a:gd name="T192" fmla="*/ 1237 h 12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0" h="1237">
                    <a:moveTo>
                      <a:pt x="306" y="1209"/>
                    </a:moveTo>
                    <a:lnTo>
                      <a:pt x="303" y="1207"/>
                    </a:lnTo>
                    <a:lnTo>
                      <a:pt x="301" y="1204"/>
                    </a:lnTo>
                    <a:lnTo>
                      <a:pt x="299" y="1199"/>
                    </a:lnTo>
                    <a:lnTo>
                      <a:pt x="294" y="1192"/>
                    </a:lnTo>
                    <a:lnTo>
                      <a:pt x="292" y="1188"/>
                    </a:lnTo>
                    <a:lnTo>
                      <a:pt x="287" y="1180"/>
                    </a:lnTo>
                    <a:lnTo>
                      <a:pt x="284" y="1176"/>
                    </a:lnTo>
                    <a:lnTo>
                      <a:pt x="282" y="1171"/>
                    </a:lnTo>
                    <a:lnTo>
                      <a:pt x="280" y="1164"/>
                    </a:lnTo>
                    <a:lnTo>
                      <a:pt x="275" y="1159"/>
                    </a:lnTo>
                    <a:lnTo>
                      <a:pt x="273" y="1152"/>
                    </a:lnTo>
                    <a:lnTo>
                      <a:pt x="268" y="1145"/>
                    </a:lnTo>
                    <a:lnTo>
                      <a:pt x="263" y="1135"/>
                    </a:lnTo>
                    <a:lnTo>
                      <a:pt x="258" y="1128"/>
                    </a:lnTo>
                    <a:lnTo>
                      <a:pt x="256" y="1119"/>
                    </a:lnTo>
                    <a:lnTo>
                      <a:pt x="251" y="1109"/>
                    </a:lnTo>
                    <a:lnTo>
                      <a:pt x="244" y="1102"/>
                    </a:lnTo>
                    <a:lnTo>
                      <a:pt x="239" y="1093"/>
                    </a:lnTo>
                    <a:lnTo>
                      <a:pt x="235" y="1081"/>
                    </a:lnTo>
                    <a:lnTo>
                      <a:pt x="230" y="1074"/>
                    </a:lnTo>
                    <a:lnTo>
                      <a:pt x="225" y="1062"/>
                    </a:lnTo>
                    <a:lnTo>
                      <a:pt x="221" y="1050"/>
                    </a:lnTo>
                    <a:lnTo>
                      <a:pt x="213" y="1038"/>
                    </a:lnTo>
                    <a:lnTo>
                      <a:pt x="209" y="1026"/>
                    </a:lnTo>
                    <a:lnTo>
                      <a:pt x="202" y="1014"/>
                    </a:lnTo>
                    <a:lnTo>
                      <a:pt x="197" y="1005"/>
                    </a:lnTo>
                    <a:lnTo>
                      <a:pt x="190" y="990"/>
                    </a:lnTo>
                    <a:lnTo>
                      <a:pt x="185" y="979"/>
                    </a:lnTo>
                    <a:lnTo>
                      <a:pt x="180" y="964"/>
                    </a:lnTo>
                    <a:lnTo>
                      <a:pt x="173" y="952"/>
                    </a:lnTo>
                    <a:lnTo>
                      <a:pt x="168" y="938"/>
                    </a:lnTo>
                    <a:lnTo>
                      <a:pt x="161" y="924"/>
                    </a:lnTo>
                    <a:lnTo>
                      <a:pt x="154" y="910"/>
                    </a:lnTo>
                    <a:lnTo>
                      <a:pt x="149" y="895"/>
                    </a:lnTo>
                    <a:lnTo>
                      <a:pt x="142" y="884"/>
                    </a:lnTo>
                    <a:lnTo>
                      <a:pt x="135" y="869"/>
                    </a:lnTo>
                    <a:lnTo>
                      <a:pt x="131" y="853"/>
                    </a:lnTo>
                    <a:lnTo>
                      <a:pt x="126" y="838"/>
                    </a:lnTo>
                    <a:lnTo>
                      <a:pt x="119" y="824"/>
                    </a:lnTo>
                    <a:lnTo>
                      <a:pt x="114" y="810"/>
                    </a:lnTo>
                    <a:lnTo>
                      <a:pt x="107" y="793"/>
                    </a:lnTo>
                    <a:lnTo>
                      <a:pt x="102" y="779"/>
                    </a:lnTo>
                    <a:lnTo>
                      <a:pt x="97" y="762"/>
                    </a:lnTo>
                    <a:lnTo>
                      <a:pt x="90" y="748"/>
                    </a:lnTo>
                    <a:lnTo>
                      <a:pt x="86" y="732"/>
                    </a:lnTo>
                    <a:lnTo>
                      <a:pt x="78" y="715"/>
                    </a:lnTo>
                    <a:lnTo>
                      <a:pt x="74" y="698"/>
                    </a:lnTo>
                    <a:lnTo>
                      <a:pt x="69" y="682"/>
                    </a:lnTo>
                    <a:lnTo>
                      <a:pt x="64" y="667"/>
                    </a:lnTo>
                    <a:lnTo>
                      <a:pt x="59" y="651"/>
                    </a:lnTo>
                    <a:lnTo>
                      <a:pt x="55" y="634"/>
                    </a:lnTo>
                    <a:lnTo>
                      <a:pt x="50" y="620"/>
                    </a:lnTo>
                    <a:lnTo>
                      <a:pt x="45" y="603"/>
                    </a:lnTo>
                    <a:lnTo>
                      <a:pt x="41" y="587"/>
                    </a:lnTo>
                    <a:lnTo>
                      <a:pt x="36" y="570"/>
                    </a:lnTo>
                    <a:lnTo>
                      <a:pt x="33" y="553"/>
                    </a:lnTo>
                    <a:lnTo>
                      <a:pt x="29" y="537"/>
                    </a:lnTo>
                    <a:lnTo>
                      <a:pt x="24" y="520"/>
                    </a:lnTo>
                    <a:lnTo>
                      <a:pt x="22" y="504"/>
                    </a:lnTo>
                    <a:lnTo>
                      <a:pt x="19" y="489"/>
                    </a:lnTo>
                    <a:lnTo>
                      <a:pt x="17" y="473"/>
                    </a:lnTo>
                    <a:lnTo>
                      <a:pt x="14" y="456"/>
                    </a:lnTo>
                    <a:lnTo>
                      <a:pt x="12" y="439"/>
                    </a:lnTo>
                    <a:lnTo>
                      <a:pt x="10" y="425"/>
                    </a:lnTo>
                    <a:lnTo>
                      <a:pt x="7" y="411"/>
                    </a:lnTo>
                    <a:lnTo>
                      <a:pt x="5" y="394"/>
                    </a:lnTo>
                    <a:lnTo>
                      <a:pt x="5" y="380"/>
                    </a:lnTo>
                    <a:lnTo>
                      <a:pt x="3" y="368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0" y="323"/>
                    </a:lnTo>
                    <a:lnTo>
                      <a:pt x="0" y="311"/>
                    </a:lnTo>
                    <a:lnTo>
                      <a:pt x="0" y="299"/>
                    </a:lnTo>
                    <a:lnTo>
                      <a:pt x="0" y="287"/>
                    </a:lnTo>
                    <a:lnTo>
                      <a:pt x="3" y="273"/>
                    </a:lnTo>
                    <a:lnTo>
                      <a:pt x="3" y="264"/>
                    </a:lnTo>
                    <a:lnTo>
                      <a:pt x="3" y="249"/>
                    </a:lnTo>
                    <a:lnTo>
                      <a:pt x="3" y="238"/>
                    </a:lnTo>
                    <a:lnTo>
                      <a:pt x="5" y="226"/>
                    </a:lnTo>
                    <a:lnTo>
                      <a:pt x="5" y="216"/>
                    </a:lnTo>
                    <a:lnTo>
                      <a:pt x="7" y="207"/>
                    </a:lnTo>
                    <a:lnTo>
                      <a:pt x="7" y="195"/>
                    </a:lnTo>
                    <a:lnTo>
                      <a:pt x="10" y="185"/>
                    </a:lnTo>
                    <a:lnTo>
                      <a:pt x="14" y="176"/>
                    </a:lnTo>
                    <a:lnTo>
                      <a:pt x="17" y="166"/>
                    </a:lnTo>
                    <a:lnTo>
                      <a:pt x="19" y="157"/>
                    </a:lnTo>
                    <a:lnTo>
                      <a:pt x="22" y="147"/>
                    </a:lnTo>
                    <a:lnTo>
                      <a:pt x="24" y="138"/>
                    </a:lnTo>
                    <a:lnTo>
                      <a:pt x="29" y="131"/>
                    </a:lnTo>
                    <a:lnTo>
                      <a:pt x="31" y="124"/>
                    </a:lnTo>
                    <a:lnTo>
                      <a:pt x="33" y="114"/>
                    </a:lnTo>
                    <a:lnTo>
                      <a:pt x="38" y="109"/>
                    </a:lnTo>
                    <a:lnTo>
                      <a:pt x="41" y="100"/>
                    </a:lnTo>
                    <a:lnTo>
                      <a:pt x="45" y="93"/>
                    </a:lnTo>
                    <a:lnTo>
                      <a:pt x="48" y="86"/>
                    </a:lnTo>
                    <a:lnTo>
                      <a:pt x="52" y="78"/>
                    </a:lnTo>
                    <a:lnTo>
                      <a:pt x="59" y="71"/>
                    </a:lnTo>
                    <a:lnTo>
                      <a:pt x="62" y="67"/>
                    </a:lnTo>
                    <a:lnTo>
                      <a:pt x="69" y="59"/>
                    </a:lnTo>
                    <a:lnTo>
                      <a:pt x="74" y="55"/>
                    </a:lnTo>
                    <a:lnTo>
                      <a:pt x="76" y="50"/>
                    </a:lnTo>
                    <a:lnTo>
                      <a:pt x="83" y="45"/>
                    </a:lnTo>
                    <a:lnTo>
                      <a:pt x="88" y="40"/>
                    </a:lnTo>
                    <a:lnTo>
                      <a:pt x="93" y="36"/>
                    </a:lnTo>
                    <a:lnTo>
                      <a:pt x="100" y="31"/>
                    </a:lnTo>
                    <a:lnTo>
                      <a:pt x="104" y="26"/>
                    </a:lnTo>
                    <a:lnTo>
                      <a:pt x="112" y="24"/>
                    </a:lnTo>
                    <a:lnTo>
                      <a:pt x="116" y="21"/>
                    </a:lnTo>
                    <a:lnTo>
                      <a:pt x="121" y="17"/>
                    </a:lnTo>
                    <a:lnTo>
                      <a:pt x="128" y="14"/>
                    </a:lnTo>
                    <a:lnTo>
                      <a:pt x="135" y="12"/>
                    </a:lnTo>
                    <a:lnTo>
                      <a:pt x="142" y="10"/>
                    </a:lnTo>
                    <a:lnTo>
                      <a:pt x="147" y="5"/>
                    </a:lnTo>
                    <a:lnTo>
                      <a:pt x="154" y="5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3" y="0"/>
                    </a:lnTo>
                    <a:lnTo>
                      <a:pt x="230" y="2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4" y="5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5" y="12"/>
                    </a:lnTo>
                    <a:lnTo>
                      <a:pt x="282" y="14"/>
                    </a:lnTo>
                    <a:lnTo>
                      <a:pt x="292" y="19"/>
                    </a:lnTo>
                    <a:lnTo>
                      <a:pt x="296" y="24"/>
                    </a:lnTo>
                    <a:lnTo>
                      <a:pt x="303" y="29"/>
                    </a:lnTo>
                    <a:lnTo>
                      <a:pt x="311" y="33"/>
                    </a:lnTo>
                    <a:lnTo>
                      <a:pt x="318" y="38"/>
                    </a:lnTo>
                    <a:lnTo>
                      <a:pt x="322" y="43"/>
                    </a:lnTo>
                    <a:lnTo>
                      <a:pt x="329" y="50"/>
                    </a:lnTo>
                    <a:lnTo>
                      <a:pt x="337" y="55"/>
                    </a:lnTo>
                    <a:lnTo>
                      <a:pt x="341" y="62"/>
                    </a:lnTo>
                    <a:lnTo>
                      <a:pt x="348" y="69"/>
                    </a:lnTo>
                    <a:lnTo>
                      <a:pt x="353" y="74"/>
                    </a:lnTo>
                    <a:lnTo>
                      <a:pt x="360" y="83"/>
                    </a:lnTo>
                    <a:lnTo>
                      <a:pt x="365" y="90"/>
                    </a:lnTo>
                    <a:lnTo>
                      <a:pt x="372" y="97"/>
                    </a:lnTo>
                    <a:lnTo>
                      <a:pt x="377" y="105"/>
                    </a:lnTo>
                    <a:lnTo>
                      <a:pt x="382" y="114"/>
                    </a:lnTo>
                    <a:lnTo>
                      <a:pt x="386" y="121"/>
                    </a:lnTo>
                    <a:lnTo>
                      <a:pt x="391" y="128"/>
                    </a:lnTo>
                    <a:lnTo>
                      <a:pt x="396" y="138"/>
                    </a:lnTo>
                    <a:lnTo>
                      <a:pt x="403" y="147"/>
                    </a:lnTo>
                    <a:lnTo>
                      <a:pt x="408" y="157"/>
                    </a:lnTo>
                    <a:lnTo>
                      <a:pt x="410" y="164"/>
                    </a:lnTo>
                    <a:lnTo>
                      <a:pt x="415" y="176"/>
                    </a:lnTo>
                    <a:lnTo>
                      <a:pt x="419" y="183"/>
                    </a:lnTo>
                    <a:lnTo>
                      <a:pt x="424" y="195"/>
                    </a:lnTo>
                    <a:lnTo>
                      <a:pt x="429" y="202"/>
                    </a:lnTo>
                    <a:lnTo>
                      <a:pt x="431" y="211"/>
                    </a:lnTo>
                    <a:lnTo>
                      <a:pt x="436" y="221"/>
                    </a:lnTo>
                    <a:lnTo>
                      <a:pt x="438" y="233"/>
                    </a:lnTo>
                    <a:lnTo>
                      <a:pt x="443" y="240"/>
                    </a:lnTo>
                    <a:lnTo>
                      <a:pt x="448" y="252"/>
                    </a:lnTo>
                    <a:lnTo>
                      <a:pt x="450" y="261"/>
                    </a:lnTo>
                    <a:lnTo>
                      <a:pt x="455" y="273"/>
                    </a:lnTo>
                    <a:lnTo>
                      <a:pt x="457" y="280"/>
                    </a:lnTo>
                    <a:lnTo>
                      <a:pt x="460" y="292"/>
                    </a:lnTo>
                    <a:lnTo>
                      <a:pt x="462" y="302"/>
                    </a:lnTo>
                    <a:lnTo>
                      <a:pt x="467" y="311"/>
                    </a:lnTo>
                    <a:lnTo>
                      <a:pt x="469" y="321"/>
                    </a:lnTo>
                    <a:lnTo>
                      <a:pt x="472" y="333"/>
                    </a:lnTo>
                    <a:lnTo>
                      <a:pt x="474" y="342"/>
                    </a:lnTo>
                    <a:lnTo>
                      <a:pt x="476" y="352"/>
                    </a:lnTo>
                    <a:lnTo>
                      <a:pt x="479" y="361"/>
                    </a:lnTo>
                    <a:lnTo>
                      <a:pt x="479" y="371"/>
                    </a:lnTo>
                    <a:lnTo>
                      <a:pt x="483" y="380"/>
                    </a:lnTo>
                    <a:lnTo>
                      <a:pt x="486" y="390"/>
                    </a:lnTo>
                    <a:lnTo>
                      <a:pt x="486" y="399"/>
                    </a:lnTo>
                    <a:lnTo>
                      <a:pt x="488" y="409"/>
                    </a:lnTo>
                    <a:lnTo>
                      <a:pt x="491" y="418"/>
                    </a:lnTo>
                    <a:lnTo>
                      <a:pt x="493" y="428"/>
                    </a:lnTo>
                    <a:lnTo>
                      <a:pt x="493" y="437"/>
                    </a:lnTo>
                    <a:lnTo>
                      <a:pt x="493" y="444"/>
                    </a:lnTo>
                    <a:lnTo>
                      <a:pt x="495" y="454"/>
                    </a:lnTo>
                    <a:lnTo>
                      <a:pt x="498" y="461"/>
                    </a:lnTo>
                    <a:lnTo>
                      <a:pt x="498" y="470"/>
                    </a:lnTo>
                    <a:lnTo>
                      <a:pt x="498" y="477"/>
                    </a:lnTo>
                    <a:lnTo>
                      <a:pt x="500" y="485"/>
                    </a:lnTo>
                    <a:lnTo>
                      <a:pt x="500" y="494"/>
                    </a:lnTo>
                    <a:lnTo>
                      <a:pt x="500" y="499"/>
                    </a:lnTo>
                    <a:lnTo>
                      <a:pt x="500" y="504"/>
                    </a:lnTo>
                    <a:lnTo>
                      <a:pt x="500" y="511"/>
                    </a:lnTo>
                    <a:lnTo>
                      <a:pt x="500" y="515"/>
                    </a:lnTo>
                    <a:lnTo>
                      <a:pt x="500" y="523"/>
                    </a:lnTo>
                    <a:lnTo>
                      <a:pt x="500" y="527"/>
                    </a:lnTo>
                    <a:lnTo>
                      <a:pt x="500" y="534"/>
                    </a:lnTo>
                    <a:lnTo>
                      <a:pt x="500" y="542"/>
                    </a:lnTo>
                    <a:lnTo>
                      <a:pt x="500" y="549"/>
                    </a:lnTo>
                    <a:lnTo>
                      <a:pt x="500" y="553"/>
                    </a:lnTo>
                    <a:lnTo>
                      <a:pt x="500" y="561"/>
                    </a:lnTo>
                    <a:lnTo>
                      <a:pt x="500" y="568"/>
                    </a:lnTo>
                    <a:lnTo>
                      <a:pt x="500" y="577"/>
                    </a:lnTo>
                    <a:lnTo>
                      <a:pt x="500" y="584"/>
                    </a:lnTo>
                    <a:lnTo>
                      <a:pt x="500" y="591"/>
                    </a:lnTo>
                    <a:lnTo>
                      <a:pt x="500" y="599"/>
                    </a:lnTo>
                    <a:lnTo>
                      <a:pt x="491" y="599"/>
                    </a:lnTo>
                    <a:lnTo>
                      <a:pt x="483" y="599"/>
                    </a:lnTo>
                    <a:lnTo>
                      <a:pt x="476" y="596"/>
                    </a:lnTo>
                    <a:lnTo>
                      <a:pt x="469" y="596"/>
                    </a:lnTo>
                    <a:lnTo>
                      <a:pt x="460" y="596"/>
                    </a:lnTo>
                    <a:lnTo>
                      <a:pt x="453" y="596"/>
                    </a:lnTo>
                    <a:lnTo>
                      <a:pt x="446" y="596"/>
                    </a:lnTo>
                    <a:lnTo>
                      <a:pt x="438" y="596"/>
                    </a:lnTo>
                    <a:lnTo>
                      <a:pt x="443" y="591"/>
                    </a:lnTo>
                    <a:lnTo>
                      <a:pt x="446" y="587"/>
                    </a:lnTo>
                    <a:lnTo>
                      <a:pt x="448" y="582"/>
                    </a:lnTo>
                    <a:lnTo>
                      <a:pt x="450" y="580"/>
                    </a:lnTo>
                    <a:lnTo>
                      <a:pt x="453" y="572"/>
                    </a:lnTo>
                    <a:lnTo>
                      <a:pt x="455" y="572"/>
                    </a:lnTo>
                    <a:lnTo>
                      <a:pt x="419" y="558"/>
                    </a:lnTo>
                    <a:lnTo>
                      <a:pt x="415" y="565"/>
                    </a:lnTo>
                    <a:lnTo>
                      <a:pt x="412" y="570"/>
                    </a:lnTo>
                    <a:lnTo>
                      <a:pt x="410" y="577"/>
                    </a:lnTo>
                    <a:lnTo>
                      <a:pt x="408" y="584"/>
                    </a:lnTo>
                    <a:lnTo>
                      <a:pt x="403" y="589"/>
                    </a:lnTo>
                    <a:lnTo>
                      <a:pt x="401" y="596"/>
                    </a:lnTo>
                    <a:lnTo>
                      <a:pt x="396" y="603"/>
                    </a:lnTo>
                    <a:lnTo>
                      <a:pt x="393" y="608"/>
                    </a:lnTo>
                    <a:lnTo>
                      <a:pt x="389" y="613"/>
                    </a:lnTo>
                    <a:lnTo>
                      <a:pt x="386" y="620"/>
                    </a:lnTo>
                    <a:lnTo>
                      <a:pt x="382" y="627"/>
                    </a:lnTo>
                    <a:lnTo>
                      <a:pt x="379" y="632"/>
                    </a:lnTo>
                    <a:lnTo>
                      <a:pt x="374" y="639"/>
                    </a:lnTo>
                    <a:lnTo>
                      <a:pt x="372" y="646"/>
                    </a:lnTo>
                    <a:lnTo>
                      <a:pt x="367" y="651"/>
                    </a:lnTo>
                    <a:lnTo>
                      <a:pt x="363" y="656"/>
                    </a:lnTo>
                    <a:lnTo>
                      <a:pt x="358" y="663"/>
                    </a:lnTo>
                    <a:lnTo>
                      <a:pt x="353" y="667"/>
                    </a:lnTo>
                    <a:lnTo>
                      <a:pt x="351" y="672"/>
                    </a:lnTo>
                    <a:lnTo>
                      <a:pt x="346" y="677"/>
                    </a:lnTo>
                    <a:lnTo>
                      <a:pt x="341" y="682"/>
                    </a:lnTo>
                    <a:lnTo>
                      <a:pt x="339" y="689"/>
                    </a:lnTo>
                    <a:lnTo>
                      <a:pt x="334" y="694"/>
                    </a:lnTo>
                    <a:lnTo>
                      <a:pt x="332" y="698"/>
                    </a:lnTo>
                    <a:lnTo>
                      <a:pt x="325" y="705"/>
                    </a:lnTo>
                    <a:lnTo>
                      <a:pt x="318" y="715"/>
                    </a:lnTo>
                    <a:lnTo>
                      <a:pt x="311" y="722"/>
                    </a:lnTo>
                    <a:lnTo>
                      <a:pt x="306" y="732"/>
                    </a:lnTo>
                    <a:lnTo>
                      <a:pt x="303" y="717"/>
                    </a:lnTo>
                    <a:lnTo>
                      <a:pt x="299" y="703"/>
                    </a:lnTo>
                    <a:lnTo>
                      <a:pt x="296" y="691"/>
                    </a:lnTo>
                    <a:lnTo>
                      <a:pt x="294" y="677"/>
                    </a:lnTo>
                    <a:lnTo>
                      <a:pt x="292" y="665"/>
                    </a:lnTo>
                    <a:lnTo>
                      <a:pt x="289" y="651"/>
                    </a:lnTo>
                    <a:lnTo>
                      <a:pt x="287" y="639"/>
                    </a:lnTo>
                    <a:lnTo>
                      <a:pt x="284" y="625"/>
                    </a:lnTo>
                    <a:lnTo>
                      <a:pt x="282" y="613"/>
                    </a:lnTo>
                    <a:lnTo>
                      <a:pt x="280" y="599"/>
                    </a:lnTo>
                    <a:lnTo>
                      <a:pt x="280" y="587"/>
                    </a:lnTo>
                    <a:lnTo>
                      <a:pt x="277" y="575"/>
                    </a:lnTo>
                    <a:lnTo>
                      <a:pt x="275" y="563"/>
                    </a:lnTo>
                    <a:lnTo>
                      <a:pt x="273" y="551"/>
                    </a:lnTo>
                    <a:lnTo>
                      <a:pt x="270" y="539"/>
                    </a:lnTo>
                    <a:lnTo>
                      <a:pt x="270" y="527"/>
                    </a:lnTo>
                    <a:lnTo>
                      <a:pt x="268" y="515"/>
                    </a:lnTo>
                    <a:lnTo>
                      <a:pt x="268" y="504"/>
                    </a:lnTo>
                    <a:lnTo>
                      <a:pt x="266" y="492"/>
                    </a:lnTo>
                    <a:lnTo>
                      <a:pt x="263" y="482"/>
                    </a:lnTo>
                    <a:lnTo>
                      <a:pt x="263" y="470"/>
                    </a:lnTo>
                    <a:lnTo>
                      <a:pt x="261" y="458"/>
                    </a:lnTo>
                    <a:lnTo>
                      <a:pt x="258" y="449"/>
                    </a:lnTo>
                    <a:lnTo>
                      <a:pt x="258" y="439"/>
                    </a:lnTo>
                    <a:lnTo>
                      <a:pt x="256" y="428"/>
                    </a:lnTo>
                    <a:lnTo>
                      <a:pt x="256" y="416"/>
                    </a:lnTo>
                    <a:lnTo>
                      <a:pt x="254" y="406"/>
                    </a:lnTo>
                    <a:lnTo>
                      <a:pt x="254" y="397"/>
                    </a:lnTo>
                    <a:lnTo>
                      <a:pt x="251" y="387"/>
                    </a:lnTo>
                    <a:lnTo>
                      <a:pt x="251" y="378"/>
                    </a:lnTo>
                    <a:lnTo>
                      <a:pt x="249" y="368"/>
                    </a:lnTo>
                    <a:lnTo>
                      <a:pt x="249" y="361"/>
                    </a:lnTo>
                    <a:lnTo>
                      <a:pt x="249" y="349"/>
                    </a:lnTo>
                    <a:lnTo>
                      <a:pt x="247" y="342"/>
                    </a:lnTo>
                    <a:lnTo>
                      <a:pt x="244" y="333"/>
                    </a:lnTo>
                    <a:lnTo>
                      <a:pt x="244" y="323"/>
                    </a:lnTo>
                    <a:lnTo>
                      <a:pt x="242" y="316"/>
                    </a:lnTo>
                    <a:lnTo>
                      <a:pt x="242" y="309"/>
                    </a:lnTo>
                    <a:lnTo>
                      <a:pt x="242" y="302"/>
                    </a:lnTo>
                    <a:lnTo>
                      <a:pt x="242" y="295"/>
                    </a:lnTo>
                    <a:lnTo>
                      <a:pt x="239" y="287"/>
                    </a:lnTo>
                    <a:lnTo>
                      <a:pt x="239" y="280"/>
                    </a:lnTo>
                    <a:lnTo>
                      <a:pt x="239" y="273"/>
                    </a:lnTo>
                    <a:lnTo>
                      <a:pt x="239" y="268"/>
                    </a:lnTo>
                    <a:lnTo>
                      <a:pt x="237" y="261"/>
                    </a:lnTo>
                    <a:lnTo>
                      <a:pt x="237" y="254"/>
                    </a:lnTo>
                    <a:lnTo>
                      <a:pt x="237" y="249"/>
                    </a:lnTo>
                    <a:lnTo>
                      <a:pt x="237" y="247"/>
                    </a:lnTo>
                    <a:lnTo>
                      <a:pt x="237" y="240"/>
                    </a:lnTo>
                    <a:lnTo>
                      <a:pt x="235" y="235"/>
                    </a:lnTo>
                    <a:lnTo>
                      <a:pt x="235" y="233"/>
                    </a:lnTo>
                    <a:lnTo>
                      <a:pt x="235" y="228"/>
                    </a:lnTo>
                    <a:lnTo>
                      <a:pt x="235" y="221"/>
                    </a:lnTo>
                    <a:lnTo>
                      <a:pt x="235" y="216"/>
                    </a:lnTo>
                    <a:lnTo>
                      <a:pt x="235" y="209"/>
                    </a:lnTo>
                    <a:lnTo>
                      <a:pt x="235" y="207"/>
                    </a:lnTo>
                    <a:lnTo>
                      <a:pt x="235" y="204"/>
                    </a:lnTo>
                    <a:lnTo>
                      <a:pt x="190" y="207"/>
                    </a:lnTo>
                    <a:lnTo>
                      <a:pt x="187" y="216"/>
                    </a:lnTo>
                    <a:lnTo>
                      <a:pt x="187" y="223"/>
                    </a:lnTo>
                    <a:lnTo>
                      <a:pt x="187" y="233"/>
                    </a:lnTo>
                    <a:lnTo>
                      <a:pt x="187" y="240"/>
                    </a:lnTo>
                    <a:lnTo>
                      <a:pt x="187" y="247"/>
                    </a:lnTo>
                    <a:lnTo>
                      <a:pt x="187" y="259"/>
                    </a:lnTo>
                    <a:lnTo>
                      <a:pt x="187" y="266"/>
                    </a:lnTo>
                    <a:lnTo>
                      <a:pt x="187" y="276"/>
                    </a:lnTo>
                    <a:lnTo>
                      <a:pt x="187" y="285"/>
                    </a:lnTo>
                    <a:lnTo>
                      <a:pt x="187" y="295"/>
                    </a:lnTo>
                    <a:lnTo>
                      <a:pt x="187" y="302"/>
                    </a:lnTo>
                    <a:lnTo>
                      <a:pt x="190" y="311"/>
                    </a:lnTo>
                    <a:lnTo>
                      <a:pt x="190" y="316"/>
                    </a:lnTo>
                    <a:lnTo>
                      <a:pt x="190" y="321"/>
                    </a:lnTo>
                    <a:lnTo>
                      <a:pt x="190" y="325"/>
                    </a:lnTo>
                    <a:lnTo>
                      <a:pt x="190" y="330"/>
                    </a:lnTo>
                    <a:lnTo>
                      <a:pt x="190" y="335"/>
                    </a:lnTo>
                    <a:lnTo>
                      <a:pt x="190" y="340"/>
                    </a:lnTo>
                    <a:lnTo>
                      <a:pt x="192" y="344"/>
                    </a:lnTo>
                    <a:lnTo>
                      <a:pt x="192" y="349"/>
                    </a:lnTo>
                    <a:lnTo>
                      <a:pt x="192" y="359"/>
                    </a:lnTo>
                    <a:lnTo>
                      <a:pt x="194" y="368"/>
                    </a:lnTo>
                    <a:lnTo>
                      <a:pt x="194" y="373"/>
                    </a:lnTo>
                    <a:lnTo>
                      <a:pt x="194" y="378"/>
                    </a:lnTo>
                    <a:lnTo>
                      <a:pt x="194" y="382"/>
                    </a:lnTo>
                    <a:lnTo>
                      <a:pt x="194" y="387"/>
                    </a:lnTo>
                    <a:lnTo>
                      <a:pt x="194" y="392"/>
                    </a:lnTo>
                    <a:lnTo>
                      <a:pt x="197" y="399"/>
                    </a:lnTo>
                    <a:lnTo>
                      <a:pt x="197" y="404"/>
                    </a:lnTo>
                    <a:lnTo>
                      <a:pt x="197" y="409"/>
                    </a:lnTo>
                    <a:lnTo>
                      <a:pt x="197" y="413"/>
                    </a:lnTo>
                    <a:lnTo>
                      <a:pt x="199" y="418"/>
                    </a:lnTo>
                    <a:lnTo>
                      <a:pt x="199" y="423"/>
                    </a:lnTo>
                    <a:lnTo>
                      <a:pt x="199" y="428"/>
                    </a:lnTo>
                    <a:lnTo>
                      <a:pt x="199" y="432"/>
                    </a:lnTo>
                    <a:lnTo>
                      <a:pt x="199" y="437"/>
                    </a:lnTo>
                    <a:lnTo>
                      <a:pt x="202" y="442"/>
                    </a:lnTo>
                    <a:lnTo>
                      <a:pt x="202" y="447"/>
                    </a:lnTo>
                    <a:lnTo>
                      <a:pt x="202" y="454"/>
                    </a:lnTo>
                    <a:lnTo>
                      <a:pt x="202" y="458"/>
                    </a:lnTo>
                    <a:lnTo>
                      <a:pt x="204" y="463"/>
                    </a:lnTo>
                    <a:lnTo>
                      <a:pt x="204" y="468"/>
                    </a:lnTo>
                    <a:lnTo>
                      <a:pt x="204" y="473"/>
                    </a:lnTo>
                    <a:lnTo>
                      <a:pt x="204" y="477"/>
                    </a:lnTo>
                    <a:lnTo>
                      <a:pt x="206" y="482"/>
                    </a:lnTo>
                    <a:lnTo>
                      <a:pt x="209" y="487"/>
                    </a:lnTo>
                    <a:lnTo>
                      <a:pt x="209" y="494"/>
                    </a:lnTo>
                    <a:lnTo>
                      <a:pt x="209" y="499"/>
                    </a:lnTo>
                    <a:lnTo>
                      <a:pt x="211" y="504"/>
                    </a:lnTo>
                    <a:lnTo>
                      <a:pt x="211" y="508"/>
                    </a:lnTo>
                    <a:lnTo>
                      <a:pt x="206" y="501"/>
                    </a:lnTo>
                    <a:lnTo>
                      <a:pt x="202" y="496"/>
                    </a:lnTo>
                    <a:lnTo>
                      <a:pt x="197" y="492"/>
                    </a:lnTo>
                    <a:lnTo>
                      <a:pt x="190" y="487"/>
                    </a:lnTo>
                    <a:lnTo>
                      <a:pt x="185" y="480"/>
                    </a:lnTo>
                    <a:lnTo>
                      <a:pt x="180" y="473"/>
                    </a:lnTo>
                    <a:lnTo>
                      <a:pt x="173" y="468"/>
                    </a:lnTo>
                    <a:lnTo>
                      <a:pt x="168" y="461"/>
                    </a:lnTo>
                    <a:lnTo>
                      <a:pt x="161" y="454"/>
                    </a:lnTo>
                    <a:lnTo>
                      <a:pt x="157" y="447"/>
                    </a:lnTo>
                    <a:lnTo>
                      <a:pt x="149" y="439"/>
                    </a:lnTo>
                    <a:lnTo>
                      <a:pt x="145" y="432"/>
                    </a:lnTo>
                    <a:lnTo>
                      <a:pt x="138" y="428"/>
                    </a:lnTo>
                    <a:lnTo>
                      <a:pt x="131" y="420"/>
                    </a:lnTo>
                    <a:lnTo>
                      <a:pt x="126" y="413"/>
                    </a:lnTo>
                    <a:lnTo>
                      <a:pt x="121" y="406"/>
                    </a:lnTo>
                    <a:lnTo>
                      <a:pt x="114" y="399"/>
                    </a:lnTo>
                    <a:lnTo>
                      <a:pt x="109" y="392"/>
                    </a:lnTo>
                    <a:lnTo>
                      <a:pt x="104" y="387"/>
                    </a:lnTo>
                    <a:lnTo>
                      <a:pt x="100" y="380"/>
                    </a:lnTo>
                    <a:lnTo>
                      <a:pt x="93" y="373"/>
                    </a:lnTo>
                    <a:lnTo>
                      <a:pt x="88" y="368"/>
                    </a:lnTo>
                    <a:lnTo>
                      <a:pt x="83" y="361"/>
                    </a:lnTo>
                    <a:lnTo>
                      <a:pt x="78" y="359"/>
                    </a:lnTo>
                    <a:lnTo>
                      <a:pt x="74" y="352"/>
                    </a:lnTo>
                    <a:lnTo>
                      <a:pt x="71" y="347"/>
                    </a:lnTo>
                    <a:lnTo>
                      <a:pt x="69" y="342"/>
                    </a:lnTo>
                    <a:lnTo>
                      <a:pt x="64" y="337"/>
                    </a:lnTo>
                    <a:lnTo>
                      <a:pt x="59" y="328"/>
                    </a:lnTo>
                    <a:lnTo>
                      <a:pt x="57" y="321"/>
                    </a:lnTo>
                    <a:lnTo>
                      <a:pt x="36" y="361"/>
                    </a:lnTo>
                    <a:lnTo>
                      <a:pt x="38" y="363"/>
                    </a:lnTo>
                    <a:lnTo>
                      <a:pt x="43" y="371"/>
                    </a:lnTo>
                    <a:lnTo>
                      <a:pt x="50" y="378"/>
                    </a:lnTo>
                    <a:lnTo>
                      <a:pt x="52" y="382"/>
                    </a:lnTo>
                    <a:lnTo>
                      <a:pt x="57" y="387"/>
                    </a:lnTo>
                    <a:lnTo>
                      <a:pt x="62" y="394"/>
                    </a:lnTo>
                    <a:lnTo>
                      <a:pt x="67" y="401"/>
                    </a:lnTo>
                    <a:lnTo>
                      <a:pt x="71" y="406"/>
                    </a:lnTo>
                    <a:lnTo>
                      <a:pt x="76" y="413"/>
                    </a:lnTo>
                    <a:lnTo>
                      <a:pt x="83" y="420"/>
                    </a:lnTo>
                    <a:lnTo>
                      <a:pt x="90" y="430"/>
                    </a:lnTo>
                    <a:lnTo>
                      <a:pt x="97" y="437"/>
                    </a:lnTo>
                    <a:lnTo>
                      <a:pt x="102" y="444"/>
                    </a:lnTo>
                    <a:lnTo>
                      <a:pt x="109" y="454"/>
                    </a:lnTo>
                    <a:lnTo>
                      <a:pt x="116" y="461"/>
                    </a:lnTo>
                    <a:lnTo>
                      <a:pt x="123" y="470"/>
                    </a:lnTo>
                    <a:lnTo>
                      <a:pt x="131" y="480"/>
                    </a:lnTo>
                    <a:lnTo>
                      <a:pt x="140" y="487"/>
                    </a:lnTo>
                    <a:lnTo>
                      <a:pt x="149" y="496"/>
                    </a:lnTo>
                    <a:lnTo>
                      <a:pt x="157" y="506"/>
                    </a:lnTo>
                    <a:lnTo>
                      <a:pt x="166" y="515"/>
                    </a:lnTo>
                    <a:lnTo>
                      <a:pt x="168" y="520"/>
                    </a:lnTo>
                    <a:lnTo>
                      <a:pt x="173" y="525"/>
                    </a:lnTo>
                    <a:lnTo>
                      <a:pt x="180" y="527"/>
                    </a:lnTo>
                    <a:lnTo>
                      <a:pt x="185" y="534"/>
                    </a:lnTo>
                    <a:lnTo>
                      <a:pt x="192" y="542"/>
                    </a:lnTo>
                    <a:lnTo>
                      <a:pt x="202" y="551"/>
                    </a:lnTo>
                    <a:lnTo>
                      <a:pt x="206" y="556"/>
                    </a:lnTo>
                    <a:lnTo>
                      <a:pt x="211" y="561"/>
                    </a:lnTo>
                    <a:lnTo>
                      <a:pt x="216" y="565"/>
                    </a:lnTo>
                    <a:lnTo>
                      <a:pt x="223" y="570"/>
                    </a:lnTo>
                    <a:lnTo>
                      <a:pt x="223" y="580"/>
                    </a:lnTo>
                    <a:lnTo>
                      <a:pt x="225" y="591"/>
                    </a:lnTo>
                    <a:lnTo>
                      <a:pt x="225" y="601"/>
                    </a:lnTo>
                    <a:lnTo>
                      <a:pt x="228" y="610"/>
                    </a:lnTo>
                    <a:lnTo>
                      <a:pt x="230" y="622"/>
                    </a:lnTo>
                    <a:lnTo>
                      <a:pt x="230" y="634"/>
                    </a:lnTo>
                    <a:lnTo>
                      <a:pt x="232" y="644"/>
                    </a:lnTo>
                    <a:lnTo>
                      <a:pt x="235" y="656"/>
                    </a:lnTo>
                    <a:lnTo>
                      <a:pt x="237" y="665"/>
                    </a:lnTo>
                    <a:lnTo>
                      <a:pt x="239" y="675"/>
                    </a:lnTo>
                    <a:lnTo>
                      <a:pt x="239" y="686"/>
                    </a:lnTo>
                    <a:lnTo>
                      <a:pt x="242" y="696"/>
                    </a:lnTo>
                    <a:lnTo>
                      <a:pt x="244" y="705"/>
                    </a:lnTo>
                    <a:lnTo>
                      <a:pt x="247" y="715"/>
                    </a:lnTo>
                    <a:lnTo>
                      <a:pt x="249" y="724"/>
                    </a:lnTo>
                    <a:lnTo>
                      <a:pt x="251" y="736"/>
                    </a:lnTo>
                    <a:lnTo>
                      <a:pt x="254" y="746"/>
                    </a:lnTo>
                    <a:lnTo>
                      <a:pt x="256" y="755"/>
                    </a:lnTo>
                    <a:lnTo>
                      <a:pt x="256" y="765"/>
                    </a:lnTo>
                    <a:lnTo>
                      <a:pt x="258" y="774"/>
                    </a:lnTo>
                    <a:lnTo>
                      <a:pt x="261" y="784"/>
                    </a:lnTo>
                    <a:lnTo>
                      <a:pt x="263" y="791"/>
                    </a:lnTo>
                    <a:lnTo>
                      <a:pt x="266" y="803"/>
                    </a:lnTo>
                    <a:lnTo>
                      <a:pt x="268" y="812"/>
                    </a:lnTo>
                    <a:lnTo>
                      <a:pt x="268" y="819"/>
                    </a:lnTo>
                    <a:lnTo>
                      <a:pt x="270" y="829"/>
                    </a:lnTo>
                    <a:lnTo>
                      <a:pt x="273" y="838"/>
                    </a:lnTo>
                    <a:lnTo>
                      <a:pt x="275" y="846"/>
                    </a:lnTo>
                    <a:lnTo>
                      <a:pt x="277" y="855"/>
                    </a:lnTo>
                    <a:lnTo>
                      <a:pt x="280" y="862"/>
                    </a:lnTo>
                    <a:lnTo>
                      <a:pt x="280" y="872"/>
                    </a:lnTo>
                    <a:lnTo>
                      <a:pt x="282" y="879"/>
                    </a:lnTo>
                    <a:lnTo>
                      <a:pt x="282" y="886"/>
                    </a:lnTo>
                    <a:lnTo>
                      <a:pt x="284" y="895"/>
                    </a:lnTo>
                    <a:lnTo>
                      <a:pt x="287" y="900"/>
                    </a:lnTo>
                    <a:lnTo>
                      <a:pt x="287" y="910"/>
                    </a:lnTo>
                    <a:lnTo>
                      <a:pt x="289" y="914"/>
                    </a:lnTo>
                    <a:lnTo>
                      <a:pt x="292" y="922"/>
                    </a:lnTo>
                    <a:lnTo>
                      <a:pt x="294" y="929"/>
                    </a:lnTo>
                    <a:lnTo>
                      <a:pt x="296" y="936"/>
                    </a:lnTo>
                    <a:lnTo>
                      <a:pt x="296" y="941"/>
                    </a:lnTo>
                    <a:lnTo>
                      <a:pt x="299" y="948"/>
                    </a:lnTo>
                    <a:lnTo>
                      <a:pt x="299" y="952"/>
                    </a:lnTo>
                    <a:lnTo>
                      <a:pt x="301" y="957"/>
                    </a:lnTo>
                    <a:lnTo>
                      <a:pt x="301" y="964"/>
                    </a:lnTo>
                    <a:lnTo>
                      <a:pt x="303" y="969"/>
                    </a:lnTo>
                    <a:lnTo>
                      <a:pt x="303" y="974"/>
                    </a:lnTo>
                    <a:lnTo>
                      <a:pt x="306" y="979"/>
                    </a:lnTo>
                    <a:lnTo>
                      <a:pt x="308" y="986"/>
                    </a:lnTo>
                    <a:lnTo>
                      <a:pt x="308" y="995"/>
                    </a:lnTo>
                    <a:lnTo>
                      <a:pt x="311" y="1000"/>
                    </a:lnTo>
                    <a:lnTo>
                      <a:pt x="313" y="1007"/>
                    </a:lnTo>
                    <a:lnTo>
                      <a:pt x="313" y="1012"/>
                    </a:lnTo>
                    <a:lnTo>
                      <a:pt x="313" y="1014"/>
                    </a:lnTo>
                    <a:lnTo>
                      <a:pt x="315" y="1014"/>
                    </a:lnTo>
                    <a:lnTo>
                      <a:pt x="318" y="1017"/>
                    </a:lnTo>
                    <a:lnTo>
                      <a:pt x="363" y="1002"/>
                    </a:lnTo>
                    <a:lnTo>
                      <a:pt x="360" y="995"/>
                    </a:lnTo>
                    <a:lnTo>
                      <a:pt x="360" y="988"/>
                    </a:lnTo>
                    <a:lnTo>
                      <a:pt x="356" y="981"/>
                    </a:lnTo>
                    <a:lnTo>
                      <a:pt x="356" y="976"/>
                    </a:lnTo>
                    <a:lnTo>
                      <a:pt x="353" y="967"/>
                    </a:lnTo>
                    <a:lnTo>
                      <a:pt x="351" y="960"/>
                    </a:lnTo>
                    <a:lnTo>
                      <a:pt x="351" y="955"/>
                    </a:lnTo>
                    <a:lnTo>
                      <a:pt x="348" y="948"/>
                    </a:lnTo>
                    <a:lnTo>
                      <a:pt x="346" y="941"/>
                    </a:lnTo>
                    <a:lnTo>
                      <a:pt x="346" y="936"/>
                    </a:lnTo>
                    <a:lnTo>
                      <a:pt x="344" y="926"/>
                    </a:lnTo>
                    <a:lnTo>
                      <a:pt x="341" y="922"/>
                    </a:lnTo>
                    <a:lnTo>
                      <a:pt x="341" y="914"/>
                    </a:lnTo>
                    <a:lnTo>
                      <a:pt x="339" y="907"/>
                    </a:lnTo>
                    <a:lnTo>
                      <a:pt x="339" y="900"/>
                    </a:lnTo>
                    <a:lnTo>
                      <a:pt x="337" y="895"/>
                    </a:lnTo>
                    <a:lnTo>
                      <a:pt x="334" y="886"/>
                    </a:lnTo>
                    <a:lnTo>
                      <a:pt x="334" y="881"/>
                    </a:lnTo>
                    <a:lnTo>
                      <a:pt x="332" y="872"/>
                    </a:lnTo>
                    <a:lnTo>
                      <a:pt x="332" y="867"/>
                    </a:lnTo>
                    <a:lnTo>
                      <a:pt x="327" y="860"/>
                    </a:lnTo>
                    <a:lnTo>
                      <a:pt x="327" y="853"/>
                    </a:lnTo>
                    <a:lnTo>
                      <a:pt x="325" y="846"/>
                    </a:lnTo>
                    <a:lnTo>
                      <a:pt x="325" y="841"/>
                    </a:lnTo>
                    <a:lnTo>
                      <a:pt x="322" y="834"/>
                    </a:lnTo>
                    <a:lnTo>
                      <a:pt x="322" y="827"/>
                    </a:lnTo>
                    <a:lnTo>
                      <a:pt x="320" y="819"/>
                    </a:lnTo>
                    <a:lnTo>
                      <a:pt x="320" y="815"/>
                    </a:lnTo>
                    <a:lnTo>
                      <a:pt x="318" y="808"/>
                    </a:lnTo>
                    <a:lnTo>
                      <a:pt x="318" y="800"/>
                    </a:lnTo>
                    <a:lnTo>
                      <a:pt x="315" y="793"/>
                    </a:lnTo>
                    <a:lnTo>
                      <a:pt x="313" y="789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5" y="774"/>
                    </a:lnTo>
                    <a:lnTo>
                      <a:pt x="327" y="770"/>
                    </a:lnTo>
                    <a:lnTo>
                      <a:pt x="332" y="762"/>
                    </a:lnTo>
                    <a:lnTo>
                      <a:pt x="337" y="758"/>
                    </a:lnTo>
                    <a:lnTo>
                      <a:pt x="339" y="753"/>
                    </a:lnTo>
                    <a:lnTo>
                      <a:pt x="346" y="748"/>
                    </a:lnTo>
                    <a:lnTo>
                      <a:pt x="348" y="741"/>
                    </a:lnTo>
                    <a:lnTo>
                      <a:pt x="353" y="736"/>
                    </a:lnTo>
                    <a:lnTo>
                      <a:pt x="356" y="729"/>
                    </a:lnTo>
                    <a:lnTo>
                      <a:pt x="363" y="722"/>
                    </a:lnTo>
                    <a:lnTo>
                      <a:pt x="365" y="717"/>
                    </a:lnTo>
                    <a:lnTo>
                      <a:pt x="370" y="710"/>
                    </a:lnTo>
                    <a:lnTo>
                      <a:pt x="374" y="705"/>
                    </a:lnTo>
                    <a:lnTo>
                      <a:pt x="379" y="698"/>
                    </a:lnTo>
                    <a:lnTo>
                      <a:pt x="382" y="691"/>
                    </a:lnTo>
                    <a:lnTo>
                      <a:pt x="386" y="686"/>
                    </a:lnTo>
                    <a:lnTo>
                      <a:pt x="389" y="679"/>
                    </a:lnTo>
                    <a:lnTo>
                      <a:pt x="393" y="672"/>
                    </a:lnTo>
                    <a:lnTo>
                      <a:pt x="396" y="665"/>
                    </a:lnTo>
                    <a:lnTo>
                      <a:pt x="403" y="660"/>
                    </a:lnTo>
                    <a:lnTo>
                      <a:pt x="405" y="653"/>
                    </a:lnTo>
                    <a:lnTo>
                      <a:pt x="410" y="648"/>
                    </a:lnTo>
                    <a:lnTo>
                      <a:pt x="412" y="641"/>
                    </a:lnTo>
                    <a:lnTo>
                      <a:pt x="415" y="637"/>
                    </a:lnTo>
                    <a:lnTo>
                      <a:pt x="419" y="632"/>
                    </a:lnTo>
                    <a:lnTo>
                      <a:pt x="422" y="625"/>
                    </a:lnTo>
                    <a:lnTo>
                      <a:pt x="424" y="620"/>
                    </a:lnTo>
                    <a:lnTo>
                      <a:pt x="429" y="613"/>
                    </a:lnTo>
                    <a:lnTo>
                      <a:pt x="431" y="610"/>
                    </a:lnTo>
                    <a:lnTo>
                      <a:pt x="434" y="606"/>
                    </a:lnTo>
                    <a:lnTo>
                      <a:pt x="438" y="606"/>
                    </a:lnTo>
                    <a:lnTo>
                      <a:pt x="448" y="606"/>
                    </a:lnTo>
                    <a:lnTo>
                      <a:pt x="455" y="606"/>
                    </a:lnTo>
                    <a:lnTo>
                      <a:pt x="464" y="606"/>
                    </a:lnTo>
                    <a:lnTo>
                      <a:pt x="474" y="606"/>
                    </a:lnTo>
                    <a:lnTo>
                      <a:pt x="483" y="608"/>
                    </a:lnTo>
                    <a:lnTo>
                      <a:pt x="491" y="608"/>
                    </a:lnTo>
                    <a:lnTo>
                      <a:pt x="500" y="608"/>
                    </a:lnTo>
                    <a:lnTo>
                      <a:pt x="498" y="618"/>
                    </a:lnTo>
                    <a:lnTo>
                      <a:pt x="498" y="625"/>
                    </a:lnTo>
                    <a:lnTo>
                      <a:pt x="495" y="634"/>
                    </a:lnTo>
                    <a:lnTo>
                      <a:pt x="495" y="641"/>
                    </a:lnTo>
                    <a:lnTo>
                      <a:pt x="493" y="651"/>
                    </a:lnTo>
                    <a:lnTo>
                      <a:pt x="493" y="660"/>
                    </a:lnTo>
                    <a:lnTo>
                      <a:pt x="493" y="670"/>
                    </a:lnTo>
                    <a:lnTo>
                      <a:pt x="493" y="679"/>
                    </a:lnTo>
                    <a:lnTo>
                      <a:pt x="491" y="689"/>
                    </a:lnTo>
                    <a:lnTo>
                      <a:pt x="491" y="698"/>
                    </a:lnTo>
                    <a:lnTo>
                      <a:pt x="488" y="708"/>
                    </a:lnTo>
                    <a:lnTo>
                      <a:pt x="488" y="717"/>
                    </a:lnTo>
                    <a:lnTo>
                      <a:pt x="486" y="727"/>
                    </a:lnTo>
                    <a:lnTo>
                      <a:pt x="486" y="736"/>
                    </a:lnTo>
                    <a:lnTo>
                      <a:pt x="483" y="746"/>
                    </a:lnTo>
                    <a:lnTo>
                      <a:pt x="483" y="758"/>
                    </a:lnTo>
                    <a:lnTo>
                      <a:pt x="481" y="767"/>
                    </a:lnTo>
                    <a:lnTo>
                      <a:pt x="479" y="777"/>
                    </a:lnTo>
                    <a:lnTo>
                      <a:pt x="476" y="786"/>
                    </a:lnTo>
                    <a:lnTo>
                      <a:pt x="476" y="798"/>
                    </a:lnTo>
                    <a:lnTo>
                      <a:pt x="474" y="805"/>
                    </a:lnTo>
                    <a:lnTo>
                      <a:pt x="474" y="817"/>
                    </a:lnTo>
                    <a:lnTo>
                      <a:pt x="472" y="827"/>
                    </a:lnTo>
                    <a:lnTo>
                      <a:pt x="472" y="838"/>
                    </a:lnTo>
                    <a:lnTo>
                      <a:pt x="469" y="846"/>
                    </a:lnTo>
                    <a:lnTo>
                      <a:pt x="464" y="857"/>
                    </a:lnTo>
                    <a:lnTo>
                      <a:pt x="464" y="867"/>
                    </a:lnTo>
                    <a:lnTo>
                      <a:pt x="462" y="876"/>
                    </a:lnTo>
                    <a:lnTo>
                      <a:pt x="460" y="886"/>
                    </a:lnTo>
                    <a:lnTo>
                      <a:pt x="460" y="898"/>
                    </a:lnTo>
                    <a:lnTo>
                      <a:pt x="457" y="907"/>
                    </a:lnTo>
                    <a:lnTo>
                      <a:pt x="455" y="917"/>
                    </a:lnTo>
                    <a:lnTo>
                      <a:pt x="453" y="926"/>
                    </a:lnTo>
                    <a:lnTo>
                      <a:pt x="450" y="938"/>
                    </a:lnTo>
                    <a:lnTo>
                      <a:pt x="448" y="945"/>
                    </a:lnTo>
                    <a:lnTo>
                      <a:pt x="446" y="957"/>
                    </a:lnTo>
                    <a:lnTo>
                      <a:pt x="443" y="967"/>
                    </a:lnTo>
                    <a:lnTo>
                      <a:pt x="443" y="976"/>
                    </a:lnTo>
                    <a:lnTo>
                      <a:pt x="438" y="986"/>
                    </a:lnTo>
                    <a:lnTo>
                      <a:pt x="436" y="995"/>
                    </a:lnTo>
                    <a:lnTo>
                      <a:pt x="434" y="1005"/>
                    </a:lnTo>
                    <a:lnTo>
                      <a:pt x="431" y="1014"/>
                    </a:lnTo>
                    <a:lnTo>
                      <a:pt x="429" y="1021"/>
                    </a:lnTo>
                    <a:lnTo>
                      <a:pt x="429" y="1031"/>
                    </a:lnTo>
                    <a:lnTo>
                      <a:pt x="424" y="1040"/>
                    </a:lnTo>
                    <a:lnTo>
                      <a:pt x="422" y="1050"/>
                    </a:lnTo>
                    <a:lnTo>
                      <a:pt x="419" y="1059"/>
                    </a:lnTo>
                    <a:lnTo>
                      <a:pt x="419" y="1066"/>
                    </a:lnTo>
                    <a:lnTo>
                      <a:pt x="415" y="1076"/>
                    </a:lnTo>
                    <a:lnTo>
                      <a:pt x="412" y="1083"/>
                    </a:lnTo>
                    <a:lnTo>
                      <a:pt x="410" y="1093"/>
                    </a:lnTo>
                    <a:lnTo>
                      <a:pt x="408" y="1102"/>
                    </a:lnTo>
                    <a:lnTo>
                      <a:pt x="405" y="1109"/>
                    </a:lnTo>
                    <a:lnTo>
                      <a:pt x="403" y="1116"/>
                    </a:lnTo>
                    <a:lnTo>
                      <a:pt x="401" y="1123"/>
                    </a:lnTo>
                    <a:lnTo>
                      <a:pt x="396" y="1133"/>
                    </a:lnTo>
                    <a:lnTo>
                      <a:pt x="393" y="1138"/>
                    </a:lnTo>
                    <a:lnTo>
                      <a:pt x="391" y="1145"/>
                    </a:lnTo>
                    <a:lnTo>
                      <a:pt x="389" y="1152"/>
                    </a:lnTo>
                    <a:lnTo>
                      <a:pt x="386" y="1161"/>
                    </a:lnTo>
                    <a:lnTo>
                      <a:pt x="382" y="1166"/>
                    </a:lnTo>
                    <a:lnTo>
                      <a:pt x="379" y="1173"/>
                    </a:lnTo>
                    <a:lnTo>
                      <a:pt x="377" y="1180"/>
                    </a:lnTo>
                    <a:lnTo>
                      <a:pt x="374" y="1188"/>
                    </a:lnTo>
                    <a:lnTo>
                      <a:pt x="372" y="1190"/>
                    </a:lnTo>
                    <a:lnTo>
                      <a:pt x="372" y="1195"/>
                    </a:lnTo>
                    <a:lnTo>
                      <a:pt x="370" y="1202"/>
                    </a:lnTo>
                    <a:lnTo>
                      <a:pt x="367" y="1207"/>
                    </a:lnTo>
                    <a:lnTo>
                      <a:pt x="365" y="1214"/>
                    </a:lnTo>
                    <a:lnTo>
                      <a:pt x="360" y="1218"/>
                    </a:lnTo>
                    <a:lnTo>
                      <a:pt x="356" y="1226"/>
                    </a:lnTo>
                    <a:lnTo>
                      <a:pt x="351" y="1230"/>
                    </a:lnTo>
                    <a:lnTo>
                      <a:pt x="346" y="1235"/>
                    </a:lnTo>
                    <a:lnTo>
                      <a:pt x="341" y="1237"/>
                    </a:lnTo>
                    <a:lnTo>
                      <a:pt x="334" y="1237"/>
                    </a:lnTo>
                    <a:lnTo>
                      <a:pt x="327" y="1235"/>
                    </a:lnTo>
                    <a:lnTo>
                      <a:pt x="320" y="1230"/>
                    </a:lnTo>
                    <a:lnTo>
                      <a:pt x="318" y="1226"/>
                    </a:lnTo>
                    <a:lnTo>
                      <a:pt x="313" y="1218"/>
                    </a:lnTo>
                    <a:lnTo>
                      <a:pt x="308" y="1214"/>
                    </a:lnTo>
                    <a:lnTo>
                      <a:pt x="306" y="120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83" name="Freeform 66"/>
              <p:cNvSpPr>
                <a:spLocks noChangeAspect="1"/>
              </p:cNvSpPr>
              <p:nvPr/>
            </p:nvSpPr>
            <p:spPr bwMode="auto">
              <a:xfrm>
                <a:off x="3634" y="9483"/>
                <a:ext cx="73" cy="90"/>
              </a:xfrm>
              <a:custGeom>
                <a:avLst/>
                <a:gdLst>
                  <a:gd name="T0" fmla="*/ 64 w 73"/>
                  <a:gd name="T1" fmla="*/ 90 h 90"/>
                  <a:gd name="T2" fmla="*/ 14 w 73"/>
                  <a:gd name="T3" fmla="*/ 64 h 90"/>
                  <a:gd name="T4" fmla="*/ 0 w 73"/>
                  <a:gd name="T5" fmla="*/ 5 h 90"/>
                  <a:gd name="T6" fmla="*/ 14 w 73"/>
                  <a:gd name="T7" fmla="*/ 0 h 90"/>
                  <a:gd name="T8" fmla="*/ 54 w 73"/>
                  <a:gd name="T9" fmla="*/ 36 h 90"/>
                  <a:gd name="T10" fmla="*/ 73 w 73"/>
                  <a:gd name="T11" fmla="*/ 83 h 90"/>
                  <a:gd name="T12" fmla="*/ 64 w 73"/>
                  <a:gd name="T13" fmla="*/ 90 h 90"/>
                  <a:gd name="T14" fmla="*/ 64 w 73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90"/>
                  <a:gd name="T26" fmla="*/ 73 w 73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90">
                    <a:moveTo>
                      <a:pt x="64" y="90"/>
                    </a:moveTo>
                    <a:lnTo>
                      <a:pt x="14" y="64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54" y="36"/>
                    </a:lnTo>
                    <a:lnTo>
                      <a:pt x="73" y="83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84" name="Freeform 67"/>
              <p:cNvSpPr>
                <a:spLocks noChangeAspect="1"/>
              </p:cNvSpPr>
              <p:nvPr/>
            </p:nvSpPr>
            <p:spPr bwMode="auto">
              <a:xfrm>
                <a:off x="2715" y="9559"/>
                <a:ext cx="66" cy="43"/>
              </a:xfrm>
              <a:custGeom>
                <a:avLst/>
                <a:gdLst>
                  <a:gd name="T0" fmla="*/ 0 w 66"/>
                  <a:gd name="T1" fmla="*/ 24 h 43"/>
                  <a:gd name="T2" fmla="*/ 4 w 66"/>
                  <a:gd name="T3" fmla="*/ 14 h 43"/>
                  <a:gd name="T4" fmla="*/ 42 w 66"/>
                  <a:gd name="T5" fmla="*/ 0 h 43"/>
                  <a:gd name="T6" fmla="*/ 66 w 66"/>
                  <a:gd name="T7" fmla="*/ 17 h 43"/>
                  <a:gd name="T8" fmla="*/ 66 w 66"/>
                  <a:gd name="T9" fmla="*/ 26 h 43"/>
                  <a:gd name="T10" fmla="*/ 28 w 66"/>
                  <a:gd name="T11" fmla="*/ 43 h 43"/>
                  <a:gd name="T12" fmla="*/ 0 w 66"/>
                  <a:gd name="T13" fmla="*/ 24 h 43"/>
                  <a:gd name="T14" fmla="*/ 0 w 66"/>
                  <a:gd name="T15" fmla="*/ 2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3"/>
                  <a:gd name="T26" fmla="*/ 66 w 66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3">
                    <a:moveTo>
                      <a:pt x="0" y="24"/>
                    </a:moveTo>
                    <a:lnTo>
                      <a:pt x="4" y="14"/>
                    </a:lnTo>
                    <a:lnTo>
                      <a:pt x="42" y="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2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68"/>
            <p:cNvGrpSpPr>
              <a:grpSpLocks noChangeAspect="1"/>
            </p:cNvGrpSpPr>
            <p:nvPr/>
          </p:nvGrpSpPr>
          <p:grpSpPr bwMode="auto">
            <a:xfrm>
              <a:off x="1999" y="997"/>
              <a:ext cx="322" cy="362"/>
              <a:chOff x="1701" y="8977"/>
              <a:chExt cx="2520" cy="2831"/>
            </a:xfrm>
          </p:grpSpPr>
          <p:sp>
            <p:nvSpPr>
              <p:cNvPr id="46365" name="Freeform 69"/>
              <p:cNvSpPr>
                <a:spLocks noChangeAspect="1"/>
              </p:cNvSpPr>
              <p:nvPr/>
            </p:nvSpPr>
            <p:spPr bwMode="auto">
              <a:xfrm>
                <a:off x="1791" y="10571"/>
                <a:ext cx="208" cy="254"/>
              </a:xfrm>
              <a:custGeom>
                <a:avLst/>
                <a:gdLst>
                  <a:gd name="T0" fmla="*/ 201 w 208"/>
                  <a:gd name="T1" fmla="*/ 50 h 254"/>
                  <a:gd name="T2" fmla="*/ 194 w 208"/>
                  <a:gd name="T3" fmla="*/ 40 h 254"/>
                  <a:gd name="T4" fmla="*/ 185 w 208"/>
                  <a:gd name="T5" fmla="*/ 28 h 254"/>
                  <a:gd name="T6" fmla="*/ 171 w 208"/>
                  <a:gd name="T7" fmla="*/ 19 h 254"/>
                  <a:gd name="T8" fmla="*/ 154 w 208"/>
                  <a:gd name="T9" fmla="*/ 9 h 254"/>
                  <a:gd name="T10" fmla="*/ 140 w 208"/>
                  <a:gd name="T11" fmla="*/ 4 h 254"/>
                  <a:gd name="T12" fmla="*/ 133 w 208"/>
                  <a:gd name="T13" fmla="*/ 2 h 254"/>
                  <a:gd name="T14" fmla="*/ 121 w 208"/>
                  <a:gd name="T15" fmla="*/ 0 h 254"/>
                  <a:gd name="T16" fmla="*/ 109 w 208"/>
                  <a:gd name="T17" fmla="*/ 0 h 254"/>
                  <a:gd name="T18" fmla="*/ 99 w 208"/>
                  <a:gd name="T19" fmla="*/ 0 h 254"/>
                  <a:gd name="T20" fmla="*/ 88 w 208"/>
                  <a:gd name="T21" fmla="*/ 0 h 254"/>
                  <a:gd name="T22" fmla="*/ 76 w 208"/>
                  <a:gd name="T23" fmla="*/ 2 h 254"/>
                  <a:gd name="T24" fmla="*/ 64 w 208"/>
                  <a:gd name="T25" fmla="*/ 7 h 254"/>
                  <a:gd name="T26" fmla="*/ 52 w 208"/>
                  <a:gd name="T27" fmla="*/ 12 h 254"/>
                  <a:gd name="T28" fmla="*/ 43 w 208"/>
                  <a:gd name="T29" fmla="*/ 21 h 254"/>
                  <a:gd name="T30" fmla="*/ 36 w 208"/>
                  <a:gd name="T31" fmla="*/ 28 h 254"/>
                  <a:gd name="T32" fmla="*/ 26 w 208"/>
                  <a:gd name="T33" fmla="*/ 40 h 254"/>
                  <a:gd name="T34" fmla="*/ 19 w 208"/>
                  <a:gd name="T35" fmla="*/ 52 h 254"/>
                  <a:gd name="T36" fmla="*/ 12 w 208"/>
                  <a:gd name="T37" fmla="*/ 66 h 254"/>
                  <a:gd name="T38" fmla="*/ 7 w 208"/>
                  <a:gd name="T39" fmla="*/ 80 h 254"/>
                  <a:gd name="T40" fmla="*/ 2 w 208"/>
                  <a:gd name="T41" fmla="*/ 95 h 254"/>
                  <a:gd name="T42" fmla="*/ 0 w 208"/>
                  <a:gd name="T43" fmla="*/ 111 h 254"/>
                  <a:gd name="T44" fmla="*/ 0 w 208"/>
                  <a:gd name="T45" fmla="*/ 126 h 254"/>
                  <a:gd name="T46" fmla="*/ 0 w 208"/>
                  <a:gd name="T47" fmla="*/ 145 h 254"/>
                  <a:gd name="T48" fmla="*/ 0 w 208"/>
                  <a:gd name="T49" fmla="*/ 159 h 254"/>
                  <a:gd name="T50" fmla="*/ 2 w 208"/>
                  <a:gd name="T51" fmla="*/ 175 h 254"/>
                  <a:gd name="T52" fmla="*/ 7 w 208"/>
                  <a:gd name="T53" fmla="*/ 190 h 254"/>
                  <a:gd name="T54" fmla="*/ 12 w 208"/>
                  <a:gd name="T55" fmla="*/ 204 h 254"/>
                  <a:gd name="T56" fmla="*/ 19 w 208"/>
                  <a:gd name="T57" fmla="*/ 218 h 254"/>
                  <a:gd name="T58" fmla="*/ 28 w 208"/>
                  <a:gd name="T59" fmla="*/ 228 h 254"/>
                  <a:gd name="T60" fmla="*/ 38 w 208"/>
                  <a:gd name="T61" fmla="*/ 235 h 254"/>
                  <a:gd name="T62" fmla="*/ 50 w 208"/>
                  <a:gd name="T63" fmla="*/ 244 h 254"/>
                  <a:gd name="T64" fmla="*/ 59 w 208"/>
                  <a:gd name="T65" fmla="*/ 247 h 254"/>
                  <a:gd name="T66" fmla="*/ 73 w 208"/>
                  <a:gd name="T67" fmla="*/ 251 h 254"/>
                  <a:gd name="T68" fmla="*/ 85 w 208"/>
                  <a:gd name="T69" fmla="*/ 254 h 254"/>
                  <a:gd name="T70" fmla="*/ 99 w 208"/>
                  <a:gd name="T71" fmla="*/ 254 h 254"/>
                  <a:gd name="T72" fmla="*/ 111 w 208"/>
                  <a:gd name="T73" fmla="*/ 251 h 254"/>
                  <a:gd name="T74" fmla="*/ 123 w 208"/>
                  <a:gd name="T75" fmla="*/ 249 h 254"/>
                  <a:gd name="T76" fmla="*/ 135 w 208"/>
                  <a:gd name="T77" fmla="*/ 244 h 254"/>
                  <a:gd name="T78" fmla="*/ 147 w 208"/>
                  <a:gd name="T79" fmla="*/ 240 h 254"/>
                  <a:gd name="T80" fmla="*/ 154 w 208"/>
                  <a:gd name="T81" fmla="*/ 232 h 254"/>
                  <a:gd name="T82" fmla="*/ 166 w 208"/>
                  <a:gd name="T83" fmla="*/ 223 h 254"/>
                  <a:gd name="T84" fmla="*/ 175 w 208"/>
                  <a:gd name="T85" fmla="*/ 211 h 254"/>
                  <a:gd name="T86" fmla="*/ 180 w 208"/>
                  <a:gd name="T87" fmla="*/ 199 h 254"/>
                  <a:gd name="T88" fmla="*/ 185 w 208"/>
                  <a:gd name="T89" fmla="*/ 190 h 254"/>
                  <a:gd name="T90" fmla="*/ 189 w 208"/>
                  <a:gd name="T91" fmla="*/ 180 h 254"/>
                  <a:gd name="T92" fmla="*/ 192 w 208"/>
                  <a:gd name="T93" fmla="*/ 173 h 254"/>
                  <a:gd name="T94" fmla="*/ 197 w 208"/>
                  <a:gd name="T95" fmla="*/ 161 h 254"/>
                  <a:gd name="T96" fmla="*/ 201 w 208"/>
                  <a:gd name="T97" fmla="*/ 152 h 254"/>
                  <a:gd name="T98" fmla="*/ 204 w 208"/>
                  <a:gd name="T99" fmla="*/ 145 h 254"/>
                  <a:gd name="T100" fmla="*/ 206 w 208"/>
                  <a:gd name="T101" fmla="*/ 133 h 254"/>
                  <a:gd name="T102" fmla="*/ 206 w 208"/>
                  <a:gd name="T103" fmla="*/ 123 h 254"/>
                  <a:gd name="T104" fmla="*/ 208 w 208"/>
                  <a:gd name="T105" fmla="*/ 114 h 254"/>
                  <a:gd name="T106" fmla="*/ 208 w 208"/>
                  <a:gd name="T107" fmla="*/ 104 h 254"/>
                  <a:gd name="T108" fmla="*/ 208 w 208"/>
                  <a:gd name="T109" fmla="*/ 92 h 254"/>
                  <a:gd name="T110" fmla="*/ 208 w 208"/>
                  <a:gd name="T111" fmla="*/ 83 h 254"/>
                  <a:gd name="T112" fmla="*/ 206 w 208"/>
                  <a:gd name="T113" fmla="*/ 73 h 254"/>
                  <a:gd name="T114" fmla="*/ 206 w 208"/>
                  <a:gd name="T115" fmla="*/ 61 h 254"/>
                  <a:gd name="T116" fmla="*/ 204 w 208"/>
                  <a:gd name="T117" fmla="*/ 57 h 2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"/>
                  <a:gd name="T178" fmla="*/ 0 h 254"/>
                  <a:gd name="T179" fmla="*/ 208 w 208"/>
                  <a:gd name="T180" fmla="*/ 254 h 2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" h="254">
                    <a:moveTo>
                      <a:pt x="204" y="57"/>
                    </a:moveTo>
                    <a:lnTo>
                      <a:pt x="201" y="50"/>
                    </a:lnTo>
                    <a:lnTo>
                      <a:pt x="197" y="45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85" y="28"/>
                    </a:lnTo>
                    <a:lnTo>
                      <a:pt x="178" y="23"/>
                    </a:lnTo>
                    <a:lnTo>
                      <a:pt x="171" y="19"/>
                    </a:lnTo>
                    <a:lnTo>
                      <a:pt x="163" y="14"/>
                    </a:lnTo>
                    <a:lnTo>
                      <a:pt x="154" y="9"/>
                    </a:lnTo>
                    <a:lnTo>
                      <a:pt x="147" y="7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4" y="7"/>
                    </a:lnTo>
                    <a:lnTo>
                      <a:pt x="59" y="9"/>
                    </a:lnTo>
                    <a:lnTo>
                      <a:pt x="52" y="12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4" y="47"/>
                    </a:lnTo>
                    <a:lnTo>
                      <a:pt x="19" y="52"/>
                    </a:lnTo>
                    <a:lnTo>
                      <a:pt x="14" y="61"/>
                    </a:lnTo>
                    <a:lnTo>
                      <a:pt x="12" y="66"/>
                    </a:lnTo>
                    <a:lnTo>
                      <a:pt x="9" y="76"/>
                    </a:lnTo>
                    <a:lnTo>
                      <a:pt x="7" y="80"/>
                    </a:lnTo>
                    <a:lnTo>
                      <a:pt x="5" y="88"/>
                    </a:lnTo>
                    <a:lnTo>
                      <a:pt x="2" y="95"/>
                    </a:lnTo>
                    <a:lnTo>
                      <a:pt x="2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2" y="166"/>
                    </a:lnTo>
                    <a:lnTo>
                      <a:pt x="2" y="175"/>
                    </a:lnTo>
                    <a:lnTo>
                      <a:pt x="5" y="183"/>
                    </a:lnTo>
                    <a:lnTo>
                      <a:pt x="7" y="190"/>
                    </a:lnTo>
                    <a:lnTo>
                      <a:pt x="9" y="199"/>
                    </a:lnTo>
                    <a:lnTo>
                      <a:pt x="12" y="204"/>
                    </a:lnTo>
                    <a:lnTo>
                      <a:pt x="14" y="211"/>
                    </a:lnTo>
                    <a:lnTo>
                      <a:pt x="19" y="218"/>
                    </a:lnTo>
                    <a:lnTo>
                      <a:pt x="24" y="223"/>
                    </a:lnTo>
                    <a:lnTo>
                      <a:pt x="28" y="228"/>
                    </a:lnTo>
                    <a:lnTo>
                      <a:pt x="33" y="232"/>
                    </a:lnTo>
                    <a:lnTo>
                      <a:pt x="38" y="235"/>
                    </a:lnTo>
                    <a:lnTo>
                      <a:pt x="45" y="242"/>
                    </a:lnTo>
                    <a:lnTo>
                      <a:pt x="50" y="244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9" y="249"/>
                    </a:lnTo>
                    <a:lnTo>
                      <a:pt x="73" y="251"/>
                    </a:lnTo>
                    <a:lnTo>
                      <a:pt x="81" y="254"/>
                    </a:lnTo>
                    <a:lnTo>
                      <a:pt x="85" y="254"/>
                    </a:lnTo>
                    <a:lnTo>
                      <a:pt x="95" y="254"/>
                    </a:lnTo>
                    <a:lnTo>
                      <a:pt x="99" y="254"/>
                    </a:lnTo>
                    <a:lnTo>
                      <a:pt x="107" y="254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23" y="249"/>
                    </a:lnTo>
                    <a:lnTo>
                      <a:pt x="128" y="247"/>
                    </a:lnTo>
                    <a:lnTo>
                      <a:pt x="135" y="244"/>
                    </a:lnTo>
                    <a:lnTo>
                      <a:pt x="142" y="244"/>
                    </a:lnTo>
                    <a:lnTo>
                      <a:pt x="147" y="240"/>
                    </a:lnTo>
                    <a:lnTo>
                      <a:pt x="152" y="237"/>
                    </a:lnTo>
                    <a:lnTo>
                      <a:pt x="154" y="232"/>
                    </a:lnTo>
                    <a:lnTo>
                      <a:pt x="161" y="230"/>
                    </a:lnTo>
                    <a:lnTo>
                      <a:pt x="166" y="223"/>
                    </a:lnTo>
                    <a:lnTo>
                      <a:pt x="175" y="216"/>
                    </a:lnTo>
                    <a:lnTo>
                      <a:pt x="175" y="211"/>
                    </a:lnTo>
                    <a:lnTo>
                      <a:pt x="178" y="204"/>
                    </a:lnTo>
                    <a:lnTo>
                      <a:pt x="180" y="199"/>
                    </a:lnTo>
                    <a:lnTo>
                      <a:pt x="182" y="194"/>
                    </a:lnTo>
                    <a:lnTo>
                      <a:pt x="185" y="190"/>
                    </a:lnTo>
                    <a:lnTo>
                      <a:pt x="187" y="185"/>
                    </a:lnTo>
                    <a:lnTo>
                      <a:pt x="189" y="180"/>
                    </a:lnTo>
                    <a:lnTo>
                      <a:pt x="192" y="178"/>
                    </a:lnTo>
                    <a:lnTo>
                      <a:pt x="192" y="173"/>
                    </a:lnTo>
                    <a:lnTo>
                      <a:pt x="194" y="166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201" y="152"/>
                    </a:lnTo>
                    <a:lnTo>
                      <a:pt x="201" y="149"/>
                    </a:lnTo>
                    <a:lnTo>
                      <a:pt x="204" y="145"/>
                    </a:lnTo>
                    <a:lnTo>
                      <a:pt x="206" y="137"/>
                    </a:lnTo>
                    <a:lnTo>
                      <a:pt x="206" y="133"/>
                    </a:lnTo>
                    <a:lnTo>
                      <a:pt x="206" y="128"/>
                    </a:lnTo>
                    <a:lnTo>
                      <a:pt x="206" y="123"/>
                    </a:lnTo>
                    <a:lnTo>
                      <a:pt x="208" y="118"/>
                    </a:lnTo>
                    <a:lnTo>
                      <a:pt x="208" y="114"/>
                    </a:lnTo>
                    <a:lnTo>
                      <a:pt x="208" y="109"/>
                    </a:lnTo>
                    <a:lnTo>
                      <a:pt x="208" y="104"/>
                    </a:lnTo>
                    <a:lnTo>
                      <a:pt x="208" y="97"/>
                    </a:lnTo>
                    <a:lnTo>
                      <a:pt x="208" y="92"/>
                    </a:lnTo>
                    <a:lnTo>
                      <a:pt x="208" y="88"/>
                    </a:lnTo>
                    <a:lnTo>
                      <a:pt x="208" y="83"/>
                    </a:lnTo>
                    <a:lnTo>
                      <a:pt x="208" y="78"/>
                    </a:lnTo>
                    <a:lnTo>
                      <a:pt x="206" y="73"/>
                    </a:lnTo>
                    <a:lnTo>
                      <a:pt x="206" y="66"/>
                    </a:lnTo>
                    <a:lnTo>
                      <a:pt x="206" y="61"/>
                    </a:lnTo>
                    <a:lnTo>
                      <a:pt x="204" y="5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66" name="Freeform 70"/>
              <p:cNvSpPr>
                <a:spLocks noChangeAspect="1"/>
              </p:cNvSpPr>
              <p:nvPr/>
            </p:nvSpPr>
            <p:spPr bwMode="auto">
              <a:xfrm>
                <a:off x="2134" y="10697"/>
                <a:ext cx="183" cy="218"/>
              </a:xfrm>
              <a:custGeom>
                <a:avLst/>
                <a:gdLst>
                  <a:gd name="T0" fmla="*/ 5 w 183"/>
                  <a:gd name="T1" fmla="*/ 68 h 218"/>
                  <a:gd name="T2" fmla="*/ 10 w 183"/>
                  <a:gd name="T3" fmla="*/ 57 h 218"/>
                  <a:gd name="T4" fmla="*/ 15 w 183"/>
                  <a:gd name="T5" fmla="*/ 45 h 218"/>
                  <a:gd name="T6" fmla="*/ 29 w 183"/>
                  <a:gd name="T7" fmla="*/ 30 h 218"/>
                  <a:gd name="T8" fmla="*/ 43 w 183"/>
                  <a:gd name="T9" fmla="*/ 19 h 218"/>
                  <a:gd name="T10" fmla="*/ 55 w 183"/>
                  <a:gd name="T11" fmla="*/ 9 h 218"/>
                  <a:gd name="T12" fmla="*/ 64 w 183"/>
                  <a:gd name="T13" fmla="*/ 7 h 218"/>
                  <a:gd name="T14" fmla="*/ 74 w 183"/>
                  <a:gd name="T15" fmla="*/ 2 h 218"/>
                  <a:gd name="T16" fmla="*/ 86 w 183"/>
                  <a:gd name="T17" fmla="*/ 0 h 218"/>
                  <a:gd name="T18" fmla="*/ 98 w 183"/>
                  <a:gd name="T19" fmla="*/ 0 h 218"/>
                  <a:gd name="T20" fmla="*/ 109 w 183"/>
                  <a:gd name="T21" fmla="*/ 0 h 218"/>
                  <a:gd name="T22" fmla="*/ 124 w 183"/>
                  <a:gd name="T23" fmla="*/ 4 h 218"/>
                  <a:gd name="T24" fmla="*/ 135 w 183"/>
                  <a:gd name="T25" fmla="*/ 7 h 218"/>
                  <a:gd name="T26" fmla="*/ 145 w 183"/>
                  <a:gd name="T27" fmla="*/ 11 h 218"/>
                  <a:gd name="T28" fmla="*/ 154 w 183"/>
                  <a:gd name="T29" fmla="*/ 19 h 218"/>
                  <a:gd name="T30" fmla="*/ 166 w 183"/>
                  <a:gd name="T31" fmla="*/ 30 h 218"/>
                  <a:gd name="T32" fmla="*/ 176 w 183"/>
                  <a:gd name="T33" fmla="*/ 47 h 218"/>
                  <a:gd name="T34" fmla="*/ 178 w 183"/>
                  <a:gd name="T35" fmla="*/ 57 h 218"/>
                  <a:gd name="T36" fmla="*/ 180 w 183"/>
                  <a:gd name="T37" fmla="*/ 68 h 218"/>
                  <a:gd name="T38" fmla="*/ 183 w 183"/>
                  <a:gd name="T39" fmla="*/ 80 h 218"/>
                  <a:gd name="T40" fmla="*/ 183 w 183"/>
                  <a:gd name="T41" fmla="*/ 92 h 218"/>
                  <a:gd name="T42" fmla="*/ 180 w 183"/>
                  <a:gd name="T43" fmla="*/ 106 h 218"/>
                  <a:gd name="T44" fmla="*/ 180 w 183"/>
                  <a:gd name="T45" fmla="*/ 121 h 218"/>
                  <a:gd name="T46" fmla="*/ 176 w 183"/>
                  <a:gd name="T47" fmla="*/ 133 h 218"/>
                  <a:gd name="T48" fmla="*/ 171 w 183"/>
                  <a:gd name="T49" fmla="*/ 147 h 218"/>
                  <a:gd name="T50" fmla="*/ 166 w 183"/>
                  <a:gd name="T51" fmla="*/ 163 h 218"/>
                  <a:gd name="T52" fmla="*/ 161 w 183"/>
                  <a:gd name="T53" fmla="*/ 175 h 218"/>
                  <a:gd name="T54" fmla="*/ 152 w 183"/>
                  <a:gd name="T55" fmla="*/ 187 h 218"/>
                  <a:gd name="T56" fmla="*/ 143 w 183"/>
                  <a:gd name="T57" fmla="*/ 199 h 218"/>
                  <a:gd name="T58" fmla="*/ 128 w 183"/>
                  <a:gd name="T59" fmla="*/ 206 h 218"/>
                  <a:gd name="T60" fmla="*/ 114 w 183"/>
                  <a:gd name="T61" fmla="*/ 213 h 218"/>
                  <a:gd name="T62" fmla="*/ 100 w 183"/>
                  <a:gd name="T63" fmla="*/ 218 h 218"/>
                  <a:gd name="T64" fmla="*/ 86 w 183"/>
                  <a:gd name="T65" fmla="*/ 218 h 218"/>
                  <a:gd name="T66" fmla="*/ 71 w 183"/>
                  <a:gd name="T67" fmla="*/ 218 h 218"/>
                  <a:gd name="T68" fmla="*/ 57 w 183"/>
                  <a:gd name="T69" fmla="*/ 213 h 218"/>
                  <a:gd name="T70" fmla="*/ 41 w 183"/>
                  <a:gd name="T71" fmla="*/ 206 h 218"/>
                  <a:gd name="T72" fmla="*/ 29 w 183"/>
                  <a:gd name="T73" fmla="*/ 197 h 218"/>
                  <a:gd name="T74" fmla="*/ 19 w 183"/>
                  <a:gd name="T75" fmla="*/ 182 h 218"/>
                  <a:gd name="T76" fmla="*/ 12 w 183"/>
                  <a:gd name="T77" fmla="*/ 171 h 218"/>
                  <a:gd name="T78" fmla="*/ 8 w 183"/>
                  <a:gd name="T79" fmla="*/ 161 h 218"/>
                  <a:gd name="T80" fmla="*/ 3 w 183"/>
                  <a:gd name="T81" fmla="*/ 149 h 218"/>
                  <a:gd name="T82" fmla="*/ 3 w 183"/>
                  <a:gd name="T83" fmla="*/ 137 h 218"/>
                  <a:gd name="T84" fmla="*/ 0 w 183"/>
                  <a:gd name="T85" fmla="*/ 128 h 218"/>
                  <a:gd name="T86" fmla="*/ 0 w 183"/>
                  <a:gd name="T87" fmla="*/ 114 h 218"/>
                  <a:gd name="T88" fmla="*/ 0 w 183"/>
                  <a:gd name="T89" fmla="*/ 99 h 218"/>
                  <a:gd name="T90" fmla="*/ 3 w 183"/>
                  <a:gd name="T91" fmla="*/ 83 h 218"/>
                  <a:gd name="T92" fmla="*/ 5 w 183"/>
                  <a:gd name="T93" fmla="*/ 76 h 2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18"/>
                  <a:gd name="T143" fmla="*/ 183 w 183"/>
                  <a:gd name="T144" fmla="*/ 218 h 2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18">
                    <a:moveTo>
                      <a:pt x="5" y="76"/>
                    </a:moveTo>
                    <a:lnTo>
                      <a:pt x="5" y="68"/>
                    </a:lnTo>
                    <a:lnTo>
                      <a:pt x="5" y="64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22" y="38"/>
                    </a:lnTo>
                    <a:lnTo>
                      <a:pt x="29" y="30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3" y="11"/>
                    </a:lnTo>
                    <a:lnTo>
                      <a:pt x="55" y="9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4" y="4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5" y="11"/>
                    </a:lnTo>
                    <a:lnTo>
                      <a:pt x="150" y="16"/>
                    </a:lnTo>
                    <a:lnTo>
                      <a:pt x="154" y="19"/>
                    </a:lnTo>
                    <a:lnTo>
                      <a:pt x="159" y="23"/>
                    </a:lnTo>
                    <a:lnTo>
                      <a:pt x="166" y="30"/>
                    </a:lnTo>
                    <a:lnTo>
                      <a:pt x="171" y="40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78" y="57"/>
                    </a:lnTo>
                    <a:lnTo>
                      <a:pt x="180" y="64"/>
                    </a:lnTo>
                    <a:lnTo>
                      <a:pt x="180" y="68"/>
                    </a:lnTo>
                    <a:lnTo>
                      <a:pt x="183" y="73"/>
                    </a:lnTo>
                    <a:lnTo>
                      <a:pt x="183" y="80"/>
                    </a:lnTo>
                    <a:lnTo>
                      <a:pt x="183" y="87"/>
                    </a:lnTo>
                    <a:lnTo>
                      <a:pt x="183" y="92"/>
                    </a:lnTo>
                    <a:lnTo>
                      <a:pt x="183" y="99"/>
                    </a:lnTo>
                    <a:lnTo>
                      <a:pt x="180" y="106"/>
                    </a:lnTo>
                    <a:lnTo>
                      <a:pt x="180" y="114"/>
                    </a:lnTo>
                    <a:lnTo>
                      <a:pt x="180" y="121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42"/>
                    </a:lnTo>
                    <a:lnTo>
                      <a:pt x="171" y="147"/>
                    </a:lnTo>
                    <a:lnTo>
                      <a:pt x="169" y="156"/>
                    </a:lnTo>
                    <a:lnTo>
                      <a:pt x="166" y="163"/>
                    </a:lnTo>
                    <a:lnTo>
                      <a:pt x="166" y="171"/>
                    </a:lnTo>
                    <a:lnTo>
                      <a:pt x="161" y="175"/>
                    </a:lnTo>
                    <a:lnTo>
                      <a:pt x="157" y="182"/>
                    </a:lnTo>
                    <a:lnTo>
                      <a:pt x="152" y="187"/>
                    </a:lnTo>
                    <a:lnTo>
                      <a:pt x="147" y="194"/>
                    </a:lnTo>
                    <a:lnTo>
                      <a:pt x="143" y="199"/>
                    </a:lnTo>
                    <a:lnTo>
                      <a:pt x="135" y="204"/>
                    </a:lnTo>
                    <a:lnTo>
                      <a:pt x="128" y="206"/>
                    </a:lnTo>
                    <a:lnTo>
                      <a:pt x="124" y="211"/>
                    </a:lnTo>
                    <a:lnTo>
                      <a:pt x="114" y="213"/>
                    </a:lnTo>
                    <a:lnTo>
                      <a:pt x="109" y="216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86" y="218"/>
                    </a:lnTo>
                    <a:lnTo>
                      <a:pt x="79" y="218"/>
                    </a:lnTo>
                    <a:lnTo>
                      <a:pt x="71" y="218"/>
                    </a:lnTo>
                    <a:lnTo>
                      <a:pt x="64" y="218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1" y="206"/>
                    </a:lnTo>
                    <a:lnTo>
                      <a:pt x="36" y="204"/>
                    </a:lnTo>
                    <a:lnTo>
                      <a:pt x="29" y="197"/>
                    </a:lnTo>
                    <a:lnTo>
                      <a:pt x="24" y="190"/>
                    </a:lnTo>
                    <a:lnTo>
                      <a:pt x="19" y="182"/>
                    </a:lnTo>
                    <a:lnTo>
                      <a:pt x="15" y="175"/>
                    </a:lnTo>
                    <a:lnTo>
                      <a:pt x="12" y="171"/>
                    </a:lnTo>
                    <a:lnTo>
                      <a:pt x="10" y="166"/>
                    </a:lnTo>
                    <a:lnTo>
                      <a:pt x="8" y="161"/>
                    </a:lnTo>
                    <a:lnTo>
                      <a:pt x="5" y="156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67" name="Freeform 71"/>
              <p:cNvSpPr>
                <a:spLocks noChangeAspect="1"/>
              </p:cNvSpPr>
              <p:nvPr/>
            </p:nvSpPr>
            <p:spPr bwMode="auto">
              <a:xfrm>
                <a:off x="2509" y="10492"/>
                <a:ext cx="194" cy="1238"/>
              </a:xfrm>
              <a:custGeom>
                <a:avLst/>
                <a:gdLst>
                  <a:gd name="T0" fmla="*/ 0 w 194"/>
                  <a:gd name="T1" fmla="*/ 10 h 1238"/>
                  <a:gd name="T2" fmla="*/ 4 w 194"/>
                  <a:gd name="T3" fmla="*/ 22 h 1238"/>
                  <a:gd name="T4" fmla="*/ 11 w 194"/>
                  <a:gd name="T5" fmla="*/ 41 h 1238"/>
                  <a:gd name="T6" fmla="*/ 21 w 194"/>
                  <a:gd name="T7" fmla="*/ 64 h 1238"/>
                  <a:gd name="T8" fmla="*/ 28 w 194"/>
                  <a:gd name="T9" fmla="*/ 98 h 1238"/>
                  <a:gd name="T10" fmla="*/ 38 w 194"/>
                  <a:gd name="T11" fmla="*/ 133 h 1238"/>
                  <a:gd name="T12" fmla="*/ 52 w 194"/>
                  <a:gd name="T13" fmla="*/ 176 h 1238"/>
                  <a:gd name="T14" fmla="*/ 61 w 194"/>
                  <a:gd name="T15" fmla="*/ 224 h 1238"/>
                  <a:gd name="T16" fmla="*/ 73 w 194"/>
                  <a:gd name="T17" fmla="*/ 276 h 1238"/>
                  <a:gd name="T18" fmla="*/ 83 w 194"/>
                  <a:gd name="T19" fmla="*/ 335 h 1238"/>
                  <a:gd name="T20" fmla="*/ 94 w 194"/>
                  <a:gd name="T21" fmla="*/ 397 h 1238"/>
                  <a:gd name="T22" fmla="*/ 104 w 194"/>
                  <a:gd name="T23" fmla="*/ 463 h 1238"/>
                  <a:gd name="T24" fmla="*/ 111 w 194"/>
                  <a:gd name="T25" fmla="*/ 535 h 1238"/>
                  <a:gd name="T26" fmla="*/ 116 w 194"/>
                  <a:gd name="T27" fmla="*/ 608 h 1238"/>
                  <a:gd name="T28" fmla="*/ 120 w 194"/>
                  <a:gd name="T29" fmla="*/ 687 h 1238"/>
                  <a:gd name="T30" fmla="*/ 120 w 194"/>
                  <a:gd name="T31" fmla="*/ 770 h 1238"/>
                  <a:gd name="T32" fmla="*/ 120 w 194"/>
                  <a:gd name="T33" fmla="*/ 855 h 1238"/>
                  <a:gd name="T34" fmla="*/ 116 w 194"/>
                  <a:gd name="T35" fmla="*/ 943 h 1238"/>
                  <a:gd name="T36" fmla="*/ 109 w 194"/>
                  <a:gd name="T37" fmla="*/ 1033 h 1238"/>
                  <a:gd name="T38" fmla="*/ 97 w 194"/>
                  <a:gd name="T39" fmla="*/ 1128 h 1238"/>
                  <a:gd name="T40" fmla="*/ 83 w 194"/>
                  <a:gd name="T41" fmla="*/ 1226 h 1238"/>
                  <a:gd name="T42" fmla="*/ 97 w 194"/>
                  <a:gd name="T43" fmla="*/ 1233 h 1238"/>
                  <a:gd name="T44" fmla="*/ 118 w 194"/>
                  <a:gd name="T45" fmla="*/ 1238 h 1238"/>
                  <a:gd name="T46" fmla="*/ 137 w 194"/>
                  <a:gd name="T47" fmla="*/ 1238 h 1238"/>
                  <a:gd name="T48" fmla="*/ 154 w 194"/>
                  <a:gd name="T49" fmla="*/ 1226 h 1238"/>
                  <a:gd name="T50" fmla="*/ 163 w 194"/>
                  <a:gd name="T51" fmla="*/ 1207 h 1238"/>
                  <a:gd name="T52" fmla="*/ 163 w 194"/>
                  <a:gd name="T53" fmla="*/ 1193 h 1238"/>
                  <a:gd name="T54" fmla="*/ 165 w 194"/>
                  <a:gd name="T55" fmla="*/ 1166 h 1238"/>
                  <a:gd name="T56" fmla="*/ 170 w 194"/>
                  <a:gd name="T57" fmla="*/ 1136 h 1238"/>
                  <a:gd name="T58" fmla="*/ 175 w 194"/>
                  <a:gd name="T59" fmla="*/ 1095 h 1238"/>
                  <a:gd name="T60" fmla="*/ 180 w 194"/>
                  <a:gd name="T61" fmla="*/ 1050 h 1238"/>
                  <a:gd name="T62" fmla="*/ 182 w 194"/>
                  <a:gd name="T63" fmla="*/ 998 h 1238"/>
                  <a:gd name="T64" fmla="*/ 187 w 194"/>
                  <a:gd name="T65" fmla="*/ 941 h 1238"/>
                  <a:gd name="T66" fmla="*/ 189 w 194"/>
                  <a:gd name="T67" fmla="*/ 879 h 1238"/>
                  <a:gd name="T68" fmla="*/ 191 w 194"/>
                  <a:gd name="T69" fmla="*/ 815 h 1238"/>
                  <a:gd name="T70" fmla="*/ 191 w 194"/>
                  <a:gd name="T71" fmla="*/ 746 h 1238"/>
                  <a:gd name="T72" fmla="*/ 191 w 194"/>
                  <a:gd name="T73" fmla="*/ 677 h 1238"/>
                  <a:gd name="T74" fmla="*/ 189 w 194"/>
                  <a:gd name="T75" fmla="*/ 604 h 1238"/>
                  <a:gd name="T76" fmla="*/ 187 w 194"/>
                  <a:gd name="T77" fmla="*/ 530 h 1238"/>
                  <a:gd name="T78" fmla="*/ 180 w 194"/>
                  <a:gd name="T79" fmla="*/ 456 h 1238"/>
                  <a:gd name="T80" fmla="*/ 173 w 194"/>
                  <a:gd name="T81" fmla="*/ 383 h 1238"/>
                  <a:gd name="T82" fmla="*/ 163 w 194"/>
                  <a:gd name="T83" fmla="*/ 314 h 1238"/>
                  <a:gd name="T84" fmla="*/ 149 w 194"/>
                  <a:gd name="T85" fmla="*/ 243 h 1238"/>
                  <a:gd name="T86" fmla="*/ 135 w 194"/>
                  <a:gd name="T87" fmla="*/ 176 h 1238"/>
                  <a:gd name="T88" fmla="*/ 113 w 194"/>
                  <a:gd name="T89" fmla="*/ 114 h 1238"/>
                  <a:gd name="T90" fmla="*/ 92 w 194"/>
                  <a:gd name="T91" fmla="*/ 53 h 1238"/>
                  <a:gd name="T92" fmla="*/ 66 w 194"/>
                  <a:gd name="T93" fmla="*/ 0 h 12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1238"/>
                  <a:gd name="T143" fmla="*/ 194 w 194"/>
                  <a:gd name="T144" fmla="*/ 1238 h 12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1238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9" y="34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3" y="76"/>
                    </a:lnTo>
                    <a:lnTo>
                      <a:pt x="26" y="86"/>
                    </a:lnTo>
                    <a:lnTo>
                      <a:pt x="28" y="98"/>
                    </a:lnTo>
                    <a:lnTo>
                      <a:pt x="30" y="107"/>
                    </a:lnTo>
                    <a:lnTo>
                      <a:pt x="35" y="121"/>
                    </a:lnTo>
                    <a:lnTo>
                      <a:pt x="38" y="133"/>
                    </a:lnTo>
                    <a:lnTo>
                      <a:pt x="42" y="148"/>
                    </a:lnTo>
                    <a:lnTo>
                      <a:pt x="45" y="159"/>
                    </a:lnTo>
                    <a:lnTo>
                      <a:pt x="52" y="176"/>
                    </a:lnTo>
                    <a:lnTo>
                      <a:pt x="54" y="190"/>
                    </a:lnTo>
                    <a:lnTo>
                      <a:pt x="56" y="207"/>
                    </a:lnTo>
                    <a:lnTo>
                      <a:pt x="61" y="224"/>
                    </a:lnTo>
                    <a:lnTo>
                      <a:pt x="66" y="240"/>
                    </a:lnTo>
                    <a:lnTo>
                      <a:pt x="68" y="259"/>
                    </a:lnTo>
                    <a:lnTo>
                      <a:pt x="73" y="276"/>
                    </a:lnTo>
                    <a:lnTo>
                      <a:pt x="75" y="295"/>
                    </a:lnTo>
                    <a:lnTo>
                      <a:pt x="80" y="314"/>
                    </a:lnTo>
                    <a:lnTo>
                      <a:pt x="83" y="335"/>
                    </a:lnTo>
                    <a:lnTo>
                      <a:pt x="90" y="354"/>
                    </a:lnTo>
                    <a:lnTo>
                      <a:pt x="92" y="376"/>
                    </a:lnTo>
                    <a:lnTo>
                      <a:pt x="94" y="397"/>
                    </a:lnTo>
                    <a:lnTo>
                      <a:pt x="97" y="418"/>
                    </a:lnTo>
                    <a:lnTo>
                      <a:pt x="99" y="442"/>
                    </a:lnTo>
                    <a:lnTo>
                      <a:pt x="104" y="463"/>
                    </a:lnTo>
                    <a:lnTo>
                      <a:pt x="106" y="487"/>
                    </a:lnTo>
                    <a:lnTo>
                      <a:pt x="109" y="509"/>
                    </a:lnTo>
                    <a:lnTo>
                      <a:pt x="111" y="535"/>
                    </a:lnTo>
                    <a:lnTo>
                      <a:pt x="113" y="558"/>
                    </a:lnTo>
                    <a:lnTo>
                      <a:pt x="113" y="582"/>
                    </a:lnTo>
                    <a:lnTo>
                      <a:pt x="116" y="608"/>
                    </a:lnTo>
                    <a:lnTo>
                      <a:pt x="118" y="634"/>
                    </a:lnTo>
                    <a:lnTo>
                      <a:pt x="118" y="661"/>
                    </a:lnTo>
                    <a:lnTo>
                      <a:pt x="120" y="687"/>
                    </a:lnTo>
                    <a:lnTo>
                      <a:pt x="120" y="713"/>
                    </a:lnTo>
                    <a:lnTo>
                      <a:pt x="123" y="741"/>
                    </a:lnTo>
                    <a:lnTo>
                      <a:pt x="120" y="770"/>
                    </a:lnTo>
                    <a:lnTo>
                      <a:pt x="120" y="798"/>
                    </a:lnTo>
                    <a:lnTo>
                      <a:pt x="120" y="824"/>
                    </a:lnTo>
                    <a:lnTo>
                      <a:pt x="120" y="855"/>
                    </a:lnTo>
                    <a:lnTo>
                      <a:pt x="120" y="884"/>
                    </a:lnTo>
                    <a:lnTo>
                      <a:pt x="118" y="915"/>
                    </a:lnTo>
                    <a:lnTo>
                      <a:pt x="116" y="943"/>
                    </a:lnTo>
                    <a:lnTo>
                      <a:pt x="116" y="974"/>
                    </a:lnTo>
                    <a:lnTo>
                      <a:pt x="111" y="1003"/>
                    </a:lnTo>
                    <a:lnTo>
                      <a:pt x="109" y="1033"/>
                    </a:lnTo>
                    <a:lnTo>
                      <a:pt x="106" y="1067"/>
                    </a:lnTo>
                    <a:lnTo>
                      <a:pt x="101" y="1098"/>
                    </a:lnTo>
                    <a:lnTo>
                      <a:pt x="97" y="1128"/>
                    </a:lnTo>
                    <a:lnTo>
                      <a:pt x="92" y="1162"/>
                    </a:lnTo>
                    <a:lnTo>
                      <a:pt x="90" y="1193"/>
                    </a:lnTo>
                    <a:lnTo>
                      <a:pt x="83" y="1226"/>
                    </a:lnTo>
                    <a:lnTo>
                      <a:pt x="85" y="1226"/>
                    </a:lnTo>
                    <a:lnTo>
                      <a:pt x="92" y="1231"/>
                    </a:lnTo>
                    <a:lnTo>
                      <a:pt x="97" y="1233"/>
                    </a:lnTo>
                    <a:lnTo>
                      <a:pt x="104" y="1235"/>
                    </a:lnTo>
                    <a:lnTo>
                      <a:pt x="111" y="1238"/>
                    </a:lnTo>
                    <a:lnTo>
                      <a:pt x="118" y="1238"/>
                    </a:lnTo>
                    <a:lnTo>
                      <a:pt x="125" y="1238"/>
                    </a:lnTo>
                    <a:lnTo>
                      <a:pt x="132" y="1238"/>
                    </a:lnTo>
                    <a:lnTo>
                      <a:pt x="137" y="1238"/>
                    </a:lnTo>
                    <a:lnTo>
                      <a:pt x="144" y="1235"/>
                    </a:lnTo>
                    <a:lnTo>
                      <a:pt x="149" y="1231"/>
                    </a:lnTo>
                    <a:lnTo>
                      <a:pt x="154" y="1226"/>
                    </a:lnTo>
                    <a:lnTo>
                      <a:pt x="158" y="1219"/>
                    </a:lnTo>
                    <a:lnTo>
                      <a:pt x="163" y="1209"/>
                    </a:lnTo>
                    <a:lnTo>
                      <a:pt x="163" y="1207"/>
                    </a:lnTo>
                    <a:lnTo>
                      <a:pt x="163" y="1202"/>
                    </a:lnTo>
                    <a:lnTo>
                      <a:pt x="163" y="1197"/>
                    </a:lnTo>
                    <a:lnTo>
                      <a:pt x="163" y="1193"/>
                    </a:lnTo>
                    <a:lnTo>
                      <a:pt x="163" y="1183"/>
                    </a:lnTo>
                    <a:lnTo>
                      <a:pt x="165" y="1176"/>
                    </a:lnTo>
                    <a:lnTo>
                      <a:pt x="165" y="1166"/>
                    </a:lnTo>
                    <a:lnTo>
                      <a:pt x="168" y="1157"/>
                    </a:lnTo>
                    <a:lnTo>
                      <a:pt x="168" y="1147"/>
                    </a:lnTo>
                    <a:lnTo>
                      <a:pt x="170" y="1136"/>
                    </a:lnTo>
                    <a:lnTo>
                      <a:pt x="173" y="1121"/>
                    </a:lnTo>
                    <a:lnTo>
                      <a:pt x="173" y="1109"/>
                    </a:lnTo>
                    <a:lnTo>
                      <a:pt x="175" y="1095"/>
                    </a:lnTo>
                    <a:lnTo>
                      <a:pt x="175" y="1081"/>
                    </a:lnTo>
                    <a:lnTo>
                      <a:pt x="177" y="1067"/>
                    </a:lnTo>
                    <a:lnTo>
                      <a:pt x="180" y="1050"/>
                    </a:lnTo>
                    <a:lnTo>
                      <a:pt x="180" y="1033"/>
                    </a:lnTo>
                    <a:lnTo>
                      <a:pt x="180" y="1017"/>
                    </a:lnTo>
                    <a:lnTo>
                      <a:pt x="182" y="998"/>
                    </a:lnTo>
                    <a:lnTo>
                      <a:pt x="182" y="979"/>
                    </a:lnTo>
                    <a:lnTo>
                      <a:pt x="184" y="960"/>
                    </a:lnTo>
                    <a:lnTo>
                      <a:pt x="187" y="941"/>
                    </a:lnTo>
                    <a:lnTo>
                      <a:pt x="187" y="919"/>
                    </a:lnTo>
                    <a:lnTo>
                      <a:pt x="189" y="900"/>
                    </a:lnTo>
                    <a:lnTo>
                      <a:pt x="189" y="879"/>
                    </a:lnTo>
                    <a:lnTo>
                      <a:pt x="189" y="858"/>
                    </a:lnTo>
                    <a:lnTo>
                      <a:pt x="191" y="836"/>
                    </a:lnTo>
                    <a:lnTo>
                      <a:pt x="191" y="815"/>
                    </a:lnTo>
                    <a:lnTo>
                      <a:pt x="191" y="791"/>
                    </a:lnTo>
                    <a:lnTo>
                      <a:pt x="191" y="770"/>
                    </a:lnTo>
                    <a:lnTo>
                      <a:pt x="191" y="746"/>
                    </a:lnTo>
                    <a:lnTo>
                      <a:pt x="194" y="725"/>
                    </a:lnTo>
                    <a:lnTo>
                      <a:pt x="191" y="699"/>
                    </a:lnTo>
                    <a:lnTo>
                      <a:pt x="191" y="677"/>
                    </a:lnTo>
                    <a:lnTo>
                      <a:pt x="191" y="651"/>
                    </a:lnTo>
                    <a:lnTo>
                      <a:pt x="191" y="627"/>
                    </a:lnTo>
                    <a:lnTo>
                      <a:pt x="189" y="604"/>
                    </a:lnTo>
                    <a:lnTo>
                      <a:pt x="189" y="577"/>
                    </a:lnTo>
                    <a:lnTo>
                      <a:pt x="189" y="556"/>
                    </a:lnTo>
                    <a:lnTo>
                      <a:pt x="187" y="530"/>
                    </a:lnTo>
                    <a:lnTo>
                      <a:pt x="184" y="506"/>
                    </a:lnTo>
                    <a:lnTo>
                      <a:pt x="182" y="482"/>
                    </a:lnTo>
                    <a:lnTo>
                      <a:pt x="180" y="456"/>
                    </a:lnTo>
                    <a:lnTo>
                      <a:pt x="180" y="433"/>
                    </a:lnTo>
                    <a:lnTo>
                      <a:pt x="175" y="409"/>
                    </a:lnTo>
                    <a:lnTo>
                      <a:pt x="173" y="383"/>
                    </a:lnTo>
                    <a:lnTo>
                      <a:pt x="168" y="361"/>
                    </a:lnTo>
                    <a:lnTo>
                      <a:pt x="165" y="338"/>
                    </a:lnTo>
                    <a:lnTo>
                      <a:pt x="163" y="314"/>
                    </a:lnTo>
                    <a:lnTo>
                      <a:pt x="158" y="290"/>
                    </a:lnTo>
                    <a:lnTo>
                      <a:pt x="154" y="266"/>
                    </a:lnTo>
                    <a:lnTo>
                      <a:pt x="149" y="243"/>
                    </a:lnTo>
                    <a:lnTo>
                      <a:pt x="144" y="221"/>
                    </a:lnTo>
                    <a:lnTo>
                      <a:pt x="139" y="197"/>
                    </a:lnTo>
                    <a:lnTo>
                      <a:pt x="135" y="176"/>
                    </a:lnTo>
                    <a:lnTo>
                      <a:pt x="128" y="155"/>
                    </a:lnTo>
                    <a:lnTo>
                      <a:pt x="120" y="133"/>
                    </a:lnTo>
                    <a:lnTo>
                      <a:pt x="113" y="114"/>
                    </a:lnTo>
                    <a:lnTo>
                      <a:pt x="106" y="93"/>
                    </a:lnTo>
                    <a:lnTo>
                      <a:pt x="99" y="74"/>
                    </a:lnTo>
                    <a:lnTo>
                      <a:pt x="92" y="53"/>
                    </a:lnTo>
                    <a:lnTo>
                      <a:pt x="83" y="36"/>
                    </a:lnTo>
                    <a:lnTo>
                      <a:pt x="75" y="17"/>
                    </a:lnTo>
                    <a:lnTo>
                      <a:pt x="6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68" name="Freeform 72"/>
              <p:cNvSpPr>
                <a:spLocks noChangeAspect="1"/>
              </p:cNvSpPr>
              <p:nvPr/>
            </p:nvSpPr>
            <p:spPr bwMode="auto">
              <a:xfrm>
                <a:off x="2802" y="10476"/>
                <a:ext cx="289" cy="1194"/>
              </a:xfrm>
              <a:custGeom>
                <a:avLst/>
                <a:gdLst>
                  <a:gd name="T0" fmla="*/ 5 w 289"/>
                  <a:gd name="T1" fmla="*/ 21 h 1194"/>
                  <a:gd name="T2" fmla="*/ 15 w 289"/>
                  <a:gd name="T3" fmla="*/ 33 h 1194"/>
                  <a:gd name="T4" fmla="*/ 22 w 289"/>
                  <a:gd name="T5" fmla="*/ 40 h 1194"/>
                  <a:gd name="T6" fmla="*/ 31 w 289"/>
                  <a:gd name="T7" fmla="*/ 52 h 1194"/>
                  <a:gd name="T8" fmla="*/ 41 w 289"/>
                  <a:gd name="T9" fmla="*/ 64 h 1194"/>
                  <a:gd name="T10" fmla="*/ 50 w 289"/>
                  <a:gd name="T11" fmla="*/ 80 h 1194"/>
                  <a:gd name="T12" fmla="*/ 62 w 289"/>
                  <a:gd name="T13" fmla="*/ 99 h 1194"/>
                  <a:gd name="T14" fmla="*/ 74 w 289"/>
                  <a:gd name="T15" fmla="*/ 118 h 1194"/>
                  <a:gd name="T16" fmla="*/ 88 w 289"/>
                  <a:gd name="T17" fmla="*/ 140 h 1194"/>
                  <a:gd name="T18" fmla="*/ 100 w 289"/>
                  <a:gd name="T19" fmla="*/ 166 h 1194"/>
                  <a:gd name="T20" fmla="*/ 114 w 289"/>
                  <a:gd name="T21" fmla="*/ 192 h 1194"/>
                  <a:gd name="T22" fmla="*/ 126 w 289"/>
                  <a:gd name="T23" fmla="*/ 221 h 1194"/>
                  <a:gd name="T24" fmla="*/ 138 w 289"/>
                  <a:gd name="T25" fmla="*/ 254 h 1194"/>
                  <a:gd name="T26" fmla="*/ 152 w 289"/>
                  <a:gd name="T27" fmla="*/ 287 h 1194"/>
                  <a:gd name="T28" fmla="*/ 164 w 289"/>
                  <a:gd name="T29" fmla="*/ 325 h 1194"/>
                  <a:gd name="T30" fmla="*/ 173 w 289"/>
                  <a:gd name="T31" fmla="*/ 363 h 1194"/>
                  <a:gd name="T32" fmla="*/ 185 w 289"/>
                  <a:gd name="T33" fmla="*/ 406 h 1194"/>
                  <a:gd name="T34" fmla="*/ 195 w 289"/>
                  <a:gd name="T35" fmla="*/ 451 h 1194"/>
                  <a:gd name="T36" fmla="*/ 202 w 289"/>
                  <a:gd name="T37" fmla="*/ 496 h 1194"/>
                  <a:gd name="T38" fmla="*/ 211 w 289"/>
                  <a:gd name="T39" fmla="*/ 546 h 1194"/>
                  <a:gd name="T40" fmla="*/ 216 w 289"/>
                  <a:gd name="T41" fmla="*/ 598 h 1194"/>
                  <a:gd name="T42" fmla="*/ 221 w 289"/>
                  <a:gd name="T43" fmla="*/ 653 h 1194"/>
                  <a:gd name="T44" fmla="*/ 223 w 289"/>
                  <a:gd name="T45" fmla="*/ 710 h 1194"/>
                  <a:gd name="T46" fmla="*/ 225 w 289"/>
                  <a:gd name="T47" fmla="*/ 772 h 1194"/>
                  <a:gd name="T48" fmla="*/ 221 w 289"/>
                  <a:gd name="T49" fmla="*/ 833 h 1194"/>
                  <a:gd name="T50" fmla="*/ 218 w 289"/>
                  <a:gd name="T51" fmla="*/ 902 h 1194"/>
                  <a:gd name="T52" fmla="*/ 213 w 289"/>
                  <a:gd name="T53" fmla="*/ 971 h 1194"/>
                  <a:gd name="T54" fmla="*/ 204 w 289"/>
                  <a:gd name="T55" fmla="*/ 1042 h 1194"/>
                  <a:gd name="T56" fmla="*/ 195 w 289"/>
                  <a:gd name="T57" fmla="*/ 1116 h 1194"/>
                  <a:gd name="T58" fmla="*/ 183 w 289"/>
                  <a:gd name="T59" fmla="*/ 1194 h 1194"/>
                  <a:gd name="T60" fmla="*/ 266 w 289"/>
                  <a:gd name="T61" fmla="*/ 1182 h 1194"/>
                  <a:gd name="T62" fmla="*/ 266 w 289"/>
                  <a:gd name="T63" fmla="*/ 1178 h 1194"/>
                  <a:gd name="T64" fmla="*/ 266 w 289"/>
                  <a:gd name="T65" fmla="*/ 1168 h 1194"/>
                  <a:gd name="T66" fmla="*/ 268 w 289"/>
                  <a:gd name="T67" fmla="*/ 1154 h 1194"/>
                  <a:gd name="T68" fmla="*/ 270 w 289"/>
                  <a:gd name="T69" fmla="*/ 1135 h 1194"/>
                  <a:gd name="T70" fmla="*/ 273 w 289"/>
                  <a:gd name="T71" fmla="*/ 1114 h 1194"/>
                  <a:gd name="T72" fmla="*/ 275 w 289"/>
                  <a:gd name="T73" fmla="*/ 1087 h 1194"/>
                  <a:gd name="T74" fmla="*/ 277 w 289"/>
                  <a:gd name="T75" fmla="*/ 1057 h 1194"/>
                  <a:gd name="T76" fmla="*/ 282 w 289"/>
                  <a:gd name="T77" fmla="*/ 1026 h 1194"/>
                  <a:gd name="T78" fmla="*/ 282 w 289"/>
                  <a:gd name="T79" fmla="*/ 990 h 1194"/>
                  <a:gd name="T80" fmla="*/ 285 w 289"/>
                  <a:gd name="T81" fmla="*/ 952 h 1194"/>
                  <a:gd name="T82" fmla="*/ 287 w 289"/>
                  <a:gd name="T83" fmla="*/ 914 h 1194"/>
                  <a:gd name="T84" fmla="*/ 289 w 289"/>
                  <a:gd name="T85" fmla="*/ 869 h 1194"/>
                  <a:gd name="T86" fmla="*/ 289 w 289"/>
                  <a:gd name="T87" fmla="*/ 826 h 1194"/>
                  <a:gd name="T88" fmla="*/ 289 w 289"/>
                  <a:gd name="T89" fmla="*/ 781 h 1194"/>
                  <a:gd name="T90" fmla="*/ 289 w 289"/>
                  <a:gd name="T91" fmla="*/ 734 h 1194"/>
                  <a:gd name="T92" fmla="*/ 289 w 289"/>
                  <a:gd name="T93" fmla="*/ 686 h 1194"/>
                  <a:gd name="T94" fmla="*/ 285 w 289"/>
                  <a:gd name="T95" fmla="*/ 636 h 1194"/>
                  <a:gd name="T96" fmla="*/ 282 w 289"/>
                  <a:gd name="T97" fmla="*/ 586 h 1194"/>
                  <a:gd name="T98" fmla="*/ 277 w 289"/>
                  <a:gd name="T99" fmla="*/ 536 h 1194"/>
                  <a:gd name="T100" fmla="*/ 273 w 289"/>
                  <a:gd name="T101" fmla="*/ 487 h 1194"/>
                  <a:gd name="T102" fmla="*/ 266 w 289"/>
                  <a:gd name="T103" fmla="*/ 437 h 1194"/>
                  <a:gd name="T104" fmla="*/ 256 w 289"/>
                  <a:gd name="T105" fmla="*/ 389 h 1194"/>
                  <a:gd name="T106" fmla="*/ 244 w 289"/>
                  <a:gd name="T107" fmla="*/ 342 h 1194"/>
                  <a:gd name="T108" fmla="*/ 232 w 289"/>
                  <a:gd name="T109" fmla="*/ 294 h 1194"/>
                  <a:gd name="T110" fmla="*/ 218 w 289"/>
                  <a:gd name="T111" fmla="*/ 247 h 1194"/>
                  <a:gd name="T112" fmla="*/ 202 w 289"/>
                  <a:gd name="T113" fmla="*/ 204 h 1194"/>
                  <a:gd name="T114" fmla="*/ 185 w 289"/>
                  <a:gd name="T115" fmla="*/ 161 h 1194"/>
                  <a:gd name="T116" fmla="*/ 164 w 289"/>
                  <a:gd name="T117" fmla="*/ 121 h 1194"/>
                  <a:gd name="T118" fmla="*/ 142 w 289"/>
                  <a:gd name="T119" fmla="*/ 83 h 1194"/>
                  <a:gd name="T120" fmla="*/ 116 w 289"/>
                  <a:gd name="T121" fmla="*/ 47 h 1194"/>
                  <a:gd name="T122" fmla="*/ 88 w 289"/>
                  <a:gd name="T123" fmla="*/ 16 h 1194"/>
                  <a:gd name="T124" fmla="*/ 0 w 289"/>
                  <a:gd name="T125" fmla="*/ 16 h 1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9"/>
                  <a:gd name="T190" fmla="*/ 0 h 1194"/>
                  <a:gd name="T191" fmla="*/ 289 w 289"/>
                  <a:gd name="T192" fmla="*/ 1194 h 11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9" h="1194">
                    <a:moveTo>
                      <a:pt x="0" y="16"/>
                    </a:moveTo>
                    <a:lnTo>
                      <a:pt x="5" y="21"/>
                    </a:lnTo>
                    <a:lnTo>
                      <a:pt x="7" y="23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2" y="40"/>
                    </a:lnTo>
                    <a:lnTo>
                      <a:pt x="24" y="45"/>
                    </a:lnTo>
                    <a:lnTo>
                      <a:pt x="31" y="52"/>
                    </a:lnTo>
                    <a:lnTo>
                      <a:pt x="36" y="57"/>
                    </a:lnTo>
                    <a:lnTo>
                      <a:pt x="41" y="64"/>
                    </a:lnTo>
                    <a:lnTo>
                      <a:pt x="45" y="73"/>
                    </a:lnTo>
                    <a:lnTo>
                      <a:pt x="50" y="80"/>
                    </a:lnTo>
                    <a:lnTo>
                      <a:pt x="55" y="90"/>
                    </a:lnTo>
                    <a:lnTo>
                      <a:pt x="62" y="99"/>
                    </a:lnTo>
                    <a:lnTo>
                      <a:pt x="67" y="107"/>
                    </a:lnTo>
                    <a:lnTo>
                      <a:pt x="74" y="118"/>
                    </a:lnTo>
                    <a:lnTo>
                      <a:pt x="81" y="128"/>
                    </a:lnTo>
                    <a:lnTo>
                      <a:pt x="88" y="140"/>
                    </a:lnTo>
                    <a:lnTo>
                      <a:pt x="93" y="154"/>
                    </a:lnTo>
                    <a:lnTo>
                      <a:pt x="100" y="166"/>
                    </a:lnTo>
                    <a:lnTo>
                      <a:pt x="105" y="178"/>
                    </a:lnTo>
                    <a:lnTo>
                      <a:pt x="114" y="192"/>
                    </a:lnTo>
                    <a:lnTo>
                      <a:pt x="119" y="206"/>
                    </a:lnTo>
                    <a:lnTo>
                      <a:pt x="126" y="221"/>
                    </a:lnTo>
                    <a:lnTo>
                      <a:pt x="131" y="237"/>
                    </a:lnTo>
                    <a:lnTo>
                      <a:pt x="138" y="254"/>
                    </a:lnTo>
                    <a:lnTo>
                      <a:pt x="145" y="270"/>
                    </a:lnTo>
                    <a:lnTo>
                      <a:pt x="152" y="287"/>
                    </a:lnTo>
                    <a:lnTo>
                      <a:pt x="157" y="306"/>
                    </a:lnTo>
                    <a:lnTo>
                      <a:pt x="164" y="325"/>
                    </a:lnTo>
                    <a:lnTo>
                      <a:pt x="168" y="342"/>
                    </a:lnTo>
                    <a:lnTo>
                      <a:pt x="173" y="363"/>
                    </a:lnTo>
                    <a:lnTo>
                      <a:pt x="178" y="384"/>
                    </a:lnTo>
                    <a:lnTo>
                      <a:pt x="185" y="406"/>
                    </a:lnTo>
                    <a:lnTo>
                      <a:pt x="190" y="427"/>
                    </a:lnTo>
                    <a:lnTo>
                      <a:pt x="195" y="451"/>
                    </a:lnTo>
                    <a:lnTo>
                      <a:pt x="199" y="472"/>
                    </a:lnTo>
                    <a:lnTo>
                      <a:pt x="202" y="496"/>
                    </a:lnTo>
                    <a:lnTo>
                      <a:pt x="206" y="520"/>
                    </a:lnTo>
                    <a:lnTo>
                      <a:pt x="211" y="546"/>
                    </a:lnTo>
                    <a:lnTo>
                      <a:pt x="213" y="572"/>
                    </a:lnTo>
                    <a:lnTo>
                      <a:pt x="216" y="598"/>
                    </a:lnTo>
                    <a:lnTo>
                      <a:pt x="218" y="627"/>
                    </a:lnTo>
                    <a:lnTo>
                      <a:pt x="221" y="653"/>
                    </a:lnTo>
                    <a:lnTo>
                      <a:pt x="221" y="681"/>
                    </a:lnTo>
                    <a:lnTo>
                      <a:pt x="223" y="710"/>
                    </a:lnTo>
                    <a:lnTo>
                      <a:pt x="223" y="741"/>
                    </a:lnTo>
                    <a:lnTo>
                      <a:pt x="225" y="772"/>
                    </a:lnTo>
                    <a:lnTo>
                      <a:pt x="223" y="802"/>
                    </a:lnTo>
                    <a:lnTo>
                      <a:pt x="221" y="833"/>
                    </a:lnTo>
                    <a:lnTo>
                      <a:pt x="221" y="867"/>
                    </a:lnTo>
                    <a:lnTo>
                      <a:pt x="218" y="902"/>
                    </a:lnTo>
                    <a:lnTo>
                      <a:pt x="216" y="935"/>
                    </a:lnTo>
                    <a:lnTo>
                      <a:pt x="213" y="971"/>
                    </a:lnTo>
                    <a:lnTo>
                      <a:pt x="211" y="1004"/>
                    </a:lnTo>
                    <a:lnTo>
                      <a:pt x="204" y="1042"/>
                    </a:lnTo>
                    <a:lnTo>
                      <a:pt x="199" y="1078"/>
                    </a:lnTo>
                    <a:lnTo>
                      <a:pt x="195" y="1116"/>
                    </a:lnTo>
                    <a:lnTo>
                      <a:pt x="187" y="1154"/>
                    </a:lnTo>
                    <a:lnTo>
                      <a:pt x="183" y="1194"/>
                    </a:lnTo>
                    <a:lnTo>
                      <a:pt x="266" y="1185"/>
                    </a:lnTo>
                    <a:lnTo>
                      <a:pt x="266" y="1182"/>
                    </a:lnTo>
                    <a:lnTo>
                      <a:pt x="266" y="1178"/>
                    </a:lnTo>
                    <a:lnTo>
                      <a:pt x="266" y="1173"/>
                    </a:lnTo>
                    <a:lnTo>
                      <a:pt x="266" y="1168"/>
                    </a:lnTo>
                    <a:lnTo>
                      <a:pt x="268" y="1161"/>
                    </a:lnTo>
                    <a:lnTo>
                      <a:pt x="268" y="1154"/>
                    </a:lnTo>
                    <a:lnTo>
                      <a:pt x="270" y="1144"/>
                    </a:lnTo>
                    <a:lnTo>
                      <a:pt x="270" y="1135"/>
                    </a:lnTo>
                    <a:lnTo>
                      <a:pt x="273" y="1125"/>
                    </a:lnTo>
                    <a:lnTo>
                      <a:pt x="273" y="1114"/>
                    </a:lnTo>
                    <a:lnTo>
                      <a:pt x="275" y="1102"/>
                    </a:lnTo>
                    <a:lnTo>
                      <a:pt x="275" y="1087"/>
                    </a:lnTo>
                    <a:lnTo>
                      <a:pt x="277" y="1073"/>
                    </a:lnTo>
                    <a:lnTo>
                      <a:pt x="277" y="1057"/>
                    </a:lnTo>
                    <a:lnTo>
                      <a:pt x="280" y="1042"/>
                    </a:lnTo>
                    <a:lnTo>
                      <a:pt x="282" y="1026"/>
                    </a:lnTo>
                    <a:lnTo>
                      <a:pt x="282" y="1009"/>
                    </a:lnTo>
                    <a:lnTo>
                      <a:pt x="282" y="990"/>
                    </a:lnTo>
                    <a:lnTo>
                      <a:pt x="285" y="971"/>
                    </a:lnTo>
                    <a:lnTo>
                      <a:pt x="285" y="952"/>
                    </a:lnTo>
                    <a:lnTo>
                      <a:pt x="287" y="933"/>
                    </a:lnTo>
                    <a:lnTo>
                      <a:pt x="287" y="914"/>
                    </a:lnTo>
                    <a:lnTo>
                      <a:pt x="289" y="893"/>
                    </a:lnTo>
                    <a:lnTo>
                      <a:pt x="289" y="869"/>
                    </a:lnTo>
                    <a:lnTo>
                      <a:pt x="289" y="848"/>
                    </a:lnTo>
                    <a:lnTo>
                      <a:pt x="289" y="826"/>
                    </a:lnTo>
                    <a:lnTo>
                      <a:pt x="289" y="805"/>
                    </a:lnTo>
                    <a:lnTo>
                      <a:pt x="289" y="781"/>
                    </a:lnTo>
                    <a:lnTo>
                      <a:pt x="289" y="757"/>
                    </a:lnTo>
                    <a:lnTo>
                      <a:pt x="289" y="734"/>
                    </a:lnTo>
                    <a:lnTo>
                      <a:pt x="289" y="710"/>
                    </a:lnTo>
                    <a:lnTo>
                      <a:pt x="289" y="686"/>
                    </a:lnTo>
                    <a:lnTo>
                      <a:pt x="287" y="660"/>
                    </a:lnTo>
                    <a:lnTo>
                      <a:pt x="285" y="636"/>
                    </a:lnTo>
                    <a:lnTo>
                      <a:pt x="285" y="612"/>
                    </a:lnTo>
                    <a:lnTo>
                      <a:pt x="282" y="586"/>
                    </a:lnTo>
                    <a:lnTo>
                      <a:pt x="280" y="563"/>
                    </a:lnTo>
                    <a:lnTo>
                      <a:pt x="277" y="536"/>
                    </a:lnTo>
                    <a:lnTo>
                      <a:pt x="275" y="513"/>
                    </a:lnTo>
                    <a:lnTo>
                      <a:pt x="273" y="487"/>
                    </a:lnTo>
                    <a:lnTo>
                      <a:pt x="268" y="463"/>
                    </a:lnTo>
                    <a:lnTo>
                      <a:pt x="266" y="437"/>
                    </a:lnTo>
                    <a:lnTo>
                      <a:pt x="261" y="413"/>
                    </a:lnTo>
                    <a:lnTo>
                      <a:pt x="256" y="389"/>
                    </a:lnTo>
                    <a:lnTo>
                      <a:pt x="251" y="365"/>
                    </a:lnTo>
                    <a:lnTo>
                      <a:pt x="244" y="342"/>
                    </a:lnTo>
                    <a:lnTo>
                      <a:pt x="240" y="318"/>
                    </a:lnTo>
                    <a:lnTo>
                      <a:pt x="232" y="294"/>
                    </a:lnTo>
                    <a:lnTo>
                      <a:pt x="225" y="270"/>
                    </a:lnTo>
                    <a:lnTo>
                      <a:pt x="218" y="247"/>
                    </a:lnTo>
                    <a:lnTo>
                      <a:pt x="211" y="228"/>
                    </a:lnTo>
                    <a:lnTo>
                      <a:pt x="202" y="204"/>
                    </a:lnTo>
                    <a:lnTo>
                      <a:pt x="192" y="183"/>
                    </a:lnTo>
                    <a:lnTo>
                      <a:pt x="185" y="161"/>
                    </a:lnTo>
                    <a:lnTo>
                      <a:pt x="176" y="142"/>
                    </a:lnTo>
                    <a:lnTo>
                      <a:pt x="164" y="121"/>
                    </a:lnTo>
                    <a:lnTo>
                      <a:pt x="154" y="102"/>
                    </a:lnTo>
                    <a:lnTo>
                      <a:pt x="142" y="83"/>
                    </a:lnTo>
                    <a:lnTo>
                      <a:pt x="131" y="66"/>
                    </a:lnTo>
                    <a:lnTo>
                      <a:pt x="116" y="47"/>
                    </a:lnTo>
                    <a:lnTo>
                      <a:pt x="105" y="31"/>
                    </a:lnTo>
                    <a:lnTo>
                      <a:pt x="88" y="16"/>
                    </a:lnTo>
                    <a:lnTo>
                      <a:pt x="7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69" name="Freeform 73"/>
              <p:cNvSpPr>
                <a:spLocks noChangeAspect="1"/>
              </p:cNvSpPr>
              <p:nvPr/>
            </p:nvSpPr>
            <p:spPr bwMode="auto">
              <a:xfrm>
                <a:off x="3051" y="10412"/>
                <a:ext cx="287" cy="1227"/>
              </a:xfrm>
              <a:custGeom>
                <a:avLst/>
                <a:gdLst>
                  <a:gd name="T0" fmla="*/ 7 w 287"/>
                  <a:gd name="T1" fmla="*/ 59 h 1227"/>
                  <a:gd name="T2" fmla="*/ 26 w 287"/>
                  <a:gd name="T3" fmla="*/ 80 h 1227"/>
                  <a:gd name="T4" fmla="*/ 40 w 287"/>
                  <a:gd name="T5" fmla="*/ 99 h 1227"/>
                  <a:gd name="T6" fmla="*/ 54 w 287"/>
                  <a:gd name="T7" fmla="*/ 118 h 1227"/>
                  <a:gd name="T8" fmla="*/ 71 w 287"/>
                  <a:gd name="T9" fmla="*/ 144 h 1227"/>
                  <a:gd name="T10" fmla="*/ 85 w 287"/>
                  <a:gd name="T11" fmla="*/ 173 h 1227"/>
                  <a:gd name="T12" fmla="*/ 99 w 287"/>
                  <a:gd name="T13" fmla="*/ 209 h 1227"/>
                  <a:gd name="T14" fmla="*/ 116 w 287"/>
                  <a:gd name="T15" fmla="*/ 249 h 1227"/>
                  <a:gd name="T16" fmla="*/ 130 w 287"/>
                  <a:gd name="T17" fmla="*/ 296 h 1227"/>
                  <a:gd name="T18" fmla="*/ 144 w 287"/>
                  <a:gd name="T19" fmla="*/ 349 h 1227"/>
                  <a:gd name="T20" fmla="*/ 159 w 287"/>
                  <a:gd name="T21" fmla="*/ 406 h 1227"/>
                  <a:gd name="T22" fmla="*/ 171 w 287"/>
                  <a:gd name="T23" fmla="*/ 472 h 1227"/>
                  <a:gd name="T24" fmla="*/ 182 w 287"/>
                  <a:gd name="T25" fmla="*/ 546 h 1227"/>
                  <a:gd name="T26" fmla="*/ 189 w 287"/>
                  <a:gd name="T27" fmla="*/ 622 h 1227"/>
                  <a:gd name="T28" fmla="*/ 197 w 287"/>
                  <a:gd name="T29" fmla="*/ 695 h 1227"/>
                  <a:gd name="T30" fmla="*/ 204 w 287"/>
                  <a:gd name="T31" fmla="*/ 764 h 1227"/>
                  <a:gd name="T32" fmla="*/ 208 w 287"/>
                  <a:gd name="T33" fmla="*/ 828 h 1227"/>
                  <a:gd name="T34" fmla="*/ 211 w 287"/>
                  <a:gd name="T35" fmla="*/ 888 h 1227"/>
                  <a:gd name="T36" fmla="*/ 216 w 287"/>
                  <a:gd name="T37" fmla="*/ 945 h 1227"/>
                  <a:gd name="T38" fmla="*/ 218 w 287"/>
                  <a:gd name="T39" fmla="*/ 995 h 1227"/>
                  <a:gd name="T40" fmla="*/ 220 w 287"/>
                  <a:gd name="T41" fmla="*/ 1042 h 1227"/>
                  <a:gd name="T42" fmla="*/ 220 w 287"/>
                  <a:gd name="T43" fmla="*/ 1083 h 1227"/>
                  <a:gd name="T44" fmla="*/ 220 w 287"/>
                  <a:gd name="T45" fmla="*/ 1121 h 1227"/>
                  <a:gd name="T46" fmla="*/ 223 w 287"/>
                  <a:gd name="T47" fmla="*/ 1149 h 1227"/>
                  <a:gd name="T48" fmla="*/ 223 w 287"/>
                  <a:gd name="T49" fmla="*/ 1175 h 1227"/>
                  <a:gd name="T50" fmla="*/ 223 w 287"/>
                  <a:gd name="T51" fmla="*/ 1197 h 1227"/>
                  <a:gd name="T52" fmla="*/ 223 w 287"/>
                  <a:gd name="T53" fmla="*/ 1220 h 1227"/>
                  <a:gd name="T54" fmla="*/ 287 w 287"/>
                  <a:gd name="T55" fmla="*/ 1218 h 1227"/>
                  <a:gd name="T56" fmla="*/ 284 w 287"/>
                  <a:gd name="T57" fmla="*/ 1197 h 1227"/>
                  <a:gd name="T58" fmla="*/ 284 w 287"/>
                  <a:gd name="T59" fmla="*/ 1168 h 1227"/>
                  <a:gd name="T60" fmla="*/ 284 w 287"/>
                  <a:gd name="T61" fmla="*/ 1128 h 1227"/>
                  <a:gd name="T62" fmla="*/ 282 w 287"/>
                  <a:gd name="T63" fmla="*/ 1075 h 1227"/>
                  <a:gd name="T64" fmla="*/ 279 w 287"/>
                  <a:gd name="T65" fmla="*/ 1016 h 1227"/>
                  <a:gd name="T66" fmla="*/ 277 w 287"/>
                  <a:gd name="T67" fmla="*/ 947 h 1227"/>
                  <a:gd name="T68" fmla="*/ 272 w 287"/>
                  <a:gd name="T69" fmla="*/ 876 h 1227"/>
                  <a:gd name="T70" fmla="*/ 270 w 287"/>
                  <a:gd name="T71" fmla="*/ 800 h 1227"/>
                  <a:gd name="T72" fmla="*/ 265 w 287"/>
                  <a:gd name="T73" fmla="*/ 719 h 1227"/>
                  <a:gd name="T74" fmla="*/ 258 w 287"/>
                  <a:gd name="T75" fmla="*/ 641 h 1227"/>
                  <a:gd name="T76" fmla="*/ 251 w 287"/>
                  <a:gd name="T77" fmla="*/ 565 h 1227"/>
                  <a:gd name="T78" fmla="*/ 242 w 287"/>
                  <a:gd name="T79" fmla="*/ 489 h 1227"/>
                  <a:gd name="T80" fmla="*/ 232 w 287"/>
                  <a:gd name="T81" fmla="*/ 420 h 1227"/>
                  <a:gd name="T82" fmla="*/ 220 w 287"/>
                  <a:gd name="T83" fmla="*/ 358 h 1227"/>
                  <a:gd name="T84" fmla="*/ 208 w 287"/>
                  <a:gd name="T85" fmla="*/ 304 h 1227"/>
                  <a:gd name="T86" fmla="*/ 192 w 287"/>
                  <a:gd name="T87" fmla="*/ 256 h 1227"/>
                  <a:gd name="T88" fmla="*/ 178 w 287"/>
                  <a:gd name="T89" fmla="*/ 218 h 1227"/>
                  <a:gd name="T90" fmla="*/ 163 w 287"/>
                  <a:gd name="T91" fmla="*/ 180 h 1227"/>
                  <a:gd name="T92" fmla="*/ 149 w 287"/>
                  <a:gd name="T93" fmla="*/ 149 h 1227"/>
                  <a:gd name="T94" fmla="*/ 137 w 287"/>
                  <a:gd name="T95" fmla="*/ 121 h 1227"/>
                  <a:gd name="T96" fmla="*/ 123 w 287"/>
                  <a:gd name="T97" fmla="*/ 97 h 1227"/>
                  <a:gd name="T98" fmla="*/ 114 w 287"/>
                  <a:gd name="T99" fmla="*/ 76 h 1227"/>
                  <a:gd name="T100" fmla="*/ 97 w 287"/>
                  <a:gd name="T101" fmla="*/ 52 h 1227"/>
                  <a:gd name="T102" fmla="*/ 78 w 287"/>
                  <a:gd name="T103" fmla="*/ 26 h 1227"/>
                  <a:gd name="T104" fmla="*/ 64 w 287"/>
                  <a:gd name="T105" fmla="*/ 11 h 1227"/>
                  <a:gd name="T106" fmla="*/ 0 w 287"/>
                  <a:gd name="T107" fmla="*/ 54 h 1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7"/>
                  <a:gd name="T163" fmla="*/ 0 h 1227"/>
                  <a:gd name="T164" fmla="*/ 287 w 287"/>
                  <a:gd name="T165" fmla="*/ 1227 h 1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7" h="1227">
                    <a:moveTo>
                      <a:pt x="0" y="54"/>
                    </a:moveTo>
                    <a:lnTo>
                      <a:pt x="2" y="54"/>
                    </a:lnTo>
                    <a:lnTo>
                      <a:pt x="5" y="57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80"/>
                    </a:lnTo>
                    <a:lnTo>
                      <a:pt x="31" y="87"/>
                    </a:lnTo>
                    <a:lnTo>
                      <a:pt x="33" y="90"/>
                    </a:lnTo>
                    <a:lnTo>
                      <a:pt x="38" y="95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47" y="109"/>
                    </a:lnTo>
                    <a:lnTo>
                      <a:pt x="52" y="114"/>
                    </a:lnTo>
                    <a:lnTo>
                      <a:pt x="54" y="118"/>
                    </a:lnTo>
                    <a:lnTo>
                      <a:pt x="59" y="125"/>
                    </a:lnTo>
                    <a:lnTo>
                      <a:pt x="62" y="130"/>
                    </a:lnTo>
                    <a:lnTo>
                      <a:pt x="66" y="137"/>
                    </a:lnTo>
                    <a:lnTo>
                      <a:pt x="71" y="144"/>
                    </a:lnTo>
                    <a:lnTo>
                      <a:pt x="73" y="154"/>
                    </a:lnTo>
                    <a:lnTo>
                      <a:pt x="76" y="159"/>
                    </a:lnTo>
                    <a:lnTo>
                      <a:pt x="81" y="166"/>
                    </a:lnTo>
                    <a:lnTo>
                      <a:pt x="85" y="173"/>
                    </a:lnTo>
                    <a:lnTo>
                      <a:pt x="90" y="182"/>
                    </a:lnTo>
                    <a:lnTo>
                      <a:pt x="92" y="192"/>
                    </a:lnTo>
                    <a:lnTo>
                      <a:pt x="97" y="199"/>
                    </a:lnTo>
                    <a:lnTo>
                      <a:pt x="99" y="209"/>
                    </a:lnTo>
                    <a:lnTo>
                      <a:pt x="104" y="220"/>
                    </a:lnTo>
                    <a:lnTo>
                      <a:pt x="107" y="228"/>
                    </a:lnTo>
                    <a:lnTo>
                      <a:pt x="111" y="239"/>
                    </a:lnTo>
                    <a:lnTo>
                      <a:pt x="116" y="249"/>
                    </a:lnTo>
                    <a:lnTo>
                      <a:pt x="118" y="261"/>
                    </a:lnTo>
                    <a:lnTo>
                      <a:pt x="123" y="270"/>
                    </a:lnTo>
                    <a:lnTo>
                      <a:pt x="128" y="282"/>
                    </a:lnTo>
                    <a:lnTo>
                      <a:pt x="130" y="296"/>
                    </a:lnTo>
                    <a:lnTo>
                      <a:pt x="135" y="308"/>
                    </a:lnTo>
                    <a:lnTo>
                      <a:pt x="137" y="320"/>
                    </a:lnTo>
                    <a:lnTo>
                      <a:pt x="142" y="334"/>
                    </a:lnTo>
                    <a:lnTo>
                      <a:pt x="144" y="349"/>
                    </a:lnTo>
                    <a:lnTo>
                      <a:pt x="149" y="363"/>
                    </a:lnTo>
                    <a:lnTo>
                      <a:pt x="152" y="377"/>
                    </a:lnTo>
                    <a:lnTo>
                      <a:pt x="156" y="391"/>
                    </a:lnTo>
                    <a:lnTo>
                      <a:pt x="159" y="406"/>
                    </a:lnTo>
                    <a:lnTo>
                      <a:pt x="161" y="422"/>
                    </a:lnTo>
                    <a:lnTo>
                      <a:pt x="163" y="439"/>
                    </a:lnTo>
                    <a:lnTo>
                      <a:pt x="168" y="456"/>
                    </a:lnTo>
                    <a:lnTo>
                      <a:pt x="171" y="472"/>
                    </a:lnTo>
                    <a:lnTo>
                      <a:pt x="175" y="491"/>
                    </a:lnTo>
                    <a:lnTo>
                      <a:pt x="178" y="510"/>
                    </a:lnTo>
                    <a:lnTo>
                      <a:pt x="180" y="527"/>
                    </a:lnTo>
                    <a:lnTo>
                      <a:pt x="182" y="546"/>
                    </a:lnTo>
                    <a:lnTo>
                      <a:pt x="185" y="567"/>
                    </a:lnTo>
                    <a:lnTo>
                      <a:pt x="187" y="586"/>
                    </a:lnTo>
                    <a:lnTo>
                      <a:pt x="187" y="605"/>
                    </a:lnTo>
                    <a:lnTo>
                      <a:pt x="189" y="622"/>
                    </a:lnTo>
                    <a:lnTo>
                      <a:pt x="192" y="641"/>
                    </a:lnTo>
                    <a:lnTo>
                      <a:pt x="192" y="657"/>
                    </a:lnTo>
                    <a:lnTo>
                      <a:pt x="197" y="676"/>
                    </a:lnTo>
                    <a:lnTo>
                      <a:pt x="197" y="695"/>
                    </a:lnTo>
                    <a:lnTo>
                      <a:pt x="199" y="712"/>
                    </a:lnTo>
                    <a:lnTo>
                      <a:pt x="201" y="731"/>
                    </a:lnTo>
                    <a:lnTo>
                      <a:pt x="201" y="748"/>
                    </a:lnTo>
                    <a:lnTo>
                      <a:pt x="204" y="764"/>
                    </a:lnTo>
                    <a:lnTo>
                      <a:pt x="204" y="781"/>
                    </a:lnTo>
                    <a:lnTo>
                      <a:pt x="206" y="795"/>
                    </a:lnTo>
                    <a:lnTo>
                      <a:pt x="208" y="814"/>
                    </a:lnTo>
                    <a:lnTo>
                      <a:pt x="208" y="828"/>
                    </a:lnTo>
                    <a:lnTo>
                      <a:pt x="211" y="845"/>
                    </a:lnTo>
                    <a:lnTo>
                      <a:pt x="211" y="859"/>
                    </a:lnTo>
                    <a:lnTo>
                      <a:pt x="211" y="874"/>
                    </a:lnTo>
                    <a:lnTo>
                      <a:pt x="211" y="888"/>
                    </a:lnTo>
                    <a:lnTo>
                      <a:pt x="213" y="902"/>
                    </a:lnTo>
                    <a:lnTo>
                      <a:pt x="213" y="916"/>
                    </a:lnTo>
                    <a:lnTo>
                      <a:pt x="216" y="931"/>
                    </a:lnTo>
                    <a:lnTo>
                      <a:pt x="216" y="945"/>
                    </a:lnTo>
                    <a:lnTo>
                      <a:pt x="216" y="957"/>
                    </a:lnTo>
                    <a:lnTo>
                      <a:pt x="216" y="969"/>
                    </a:lnTo>
                    <a:lnTo>
                      <a:pt x="218" y="983"/>
                    </a:lnTo>
                    <a:lnTo>
                      <a:pt x="218" y="995"/>
                    </a:lnTo>
                    <a:lnTo>
                      <a:pt x="218" y="1007"/>
                    </a:lnTo>
                    <a:lnTo>
                      <a:pt x="218" y="1018"/>
                    </a:lnTo>
                    <a:lnTo>
                      <a:pt x="218" y="1030"/>
                    </a:lnTo>
                    <a:lnTo>
                      <a:pt x="220" y="1042"/>
                    </a:lnTo>
                    <a:lnTo>
                      <a:pt x="220" y="1054"/>
                    </a:lnTo>
                    <a:lnTo>
                      <a:pt x="220" y="1064"/>
                    </a:lnTo>
                    <a:lnTo>
                      <a:pt x="220" y="1073"/>
                    </a:lnTo>
                    <a:lnTo>
                      <a:pt x="220" y="1083"/>
                    </a:lnTo>
                    <a:lnTo>
                      <a:pt x="220" y="1092"/>
                    </a:lnTo>
                    <a:lnTo>
                      <a:pt x="220" y="1102"/>
                    </a:lnTo>
                    <a:lnTo>
                      <a:pt x="220" y="1111"/>
                    </a:lnTo>
                    <a:lnTo>
                      <a:pt x="220" y="1121"/>
                    </a:lnTo>
                    <a:lnTo>
                      <a:pt x="223" y="1128"/>
                    </a:lnTo>
                    <a:lnTo>
                      <a:pt x="223" y="1135"/>
                    </a:lnTo>
                    <a:lnTo>
                      <a:pt x="223" y="1142"/>
                    </a:lnTo>
                    <a:lnTo>
                      <a:pt x="223" y="1149"/>
                    </a:lnTo>
                    <a:lnTo>
                      <a:pt x="223" y="1159"/>
                    </a:lnTo>
                    <a:lnTo>
                      <a:pt x="223" y="1163"/>
                    </a:lnTo>
                    <a:lnTo>
                      <a:pt x="223" y="1170"/>
                    </a:lnTo>
                    <a:lnTo>
                      <a:pt x="223" y="1175"/>
                    </a:lnTo>
                    <a:lnTo>
                      <a:pt x="223" y="1182"/>
                    </a:lnTo>
                    <a:lnTo>
                      <a:pt x="223" y="1187"/>
                    </a:lnTo>
                    <a:lnTo>
                      <a:pt x="223" y="1192"/>
                    </a:lnTo>
                    <a:lnTo>
                      <a:pt x="223" y="1197"/>
                    </a:lnTo>
                    <a:lnTo>
                      <a:pt x="223" y="1201"/>
                    </a:lnTo>
                    <a:lnTo>
                      <a:pt x="223" y="1208"/>
                    </a:lnTo>
                    <a:lnTo>
                      <a:pt x="223" y="1216"/>
                    </a:lnTo>
                    <a:lnTo>
                      <a:pt x="223" y="1220"/>
                    </a:lnTo>
                    <a:lnTo>
                      <a:pt x="223" y="1223"/>
                    </a:lnTo>
                    <a:lnTo>
                      <a:pt x="223" y="1227"/>
                    </a:lnTo>
                    <a:lnTo>
                      <a:pt x="287" y="1218"/>
                    </a:lnTo>
                    <a:lnTo>
                      <a:pt x="284" y="1216"/>
                    </a:lnTo>
                    <a:lnTo>
                      <a:pt x="284" y="1208"/>
                    </a:lnTo>
                    <a:lnTo>
                      <a:pt x="284" y="1204"/>
                    </a:lnTo>
                    <a:lnTo>
                      <a:pt x="284" y="1197"/>
                    </a:lnTo>
                    <a:lnTo>
                      <a:pt x="284" y="1192"/>
                    </a:lnTo>
                    <a:lnTo>
                      <a:pt x="284" y="1187"/>
                    </a:lnTo>
                    <a:lnTo>
                      <a:pt x="284" y="1178"/>
                    </a:lnTo>
                    <a:lnTo>
                      <a:pt x="284" y="1168"/>
                    </a:lnTo>
                    <a:lnTo>
                      <a:pt x="284" y="1161"/>
                    </a:lnTo>
                    <a:lnTo>
                      <a:pt x="284" y="1149"/>
                    </a:lnTo>
                    <a:lnTo>
                      <a:pt x="284" y="1140"/>
                    </a:lnTo>
                    <a:lnTo>
                      <a:pt x="284" y="1128"/>
                    </a:lnTo>
                    <a:lnTo>
                      <a:pt x="284" y="1116"/>
                    </a:lnTo>
                    <a:lnTo>
                      <a:pt x="284" y="1104"/>
                    </a:lnTo>
                    <a:lnTo>
                      <a:pt x="282" y="1090"/>
                    </a:lnTo>
                    <a:lnTo>
                      <a:pt x="282" y="1075"/>
                    </a:lnTo>
                    <a:lnTo>
                      <a:pt x="282" y="1061"/>
                    </a:lnTo>
                    <a:lnTo>
                      <a:pt x="282" y="1047"/>
                    </a:lnTo>
                    <a:lnTo>
                      <a:pt x="279" y="1030"/>
                    </a:lnTo>
                    <a:lnTo>
                      <a:pt x="279" y="1016"/>
                    </a:lnTo>
                    <a:lnTo>
                      <a:pt x="279" y="999"/>
                    </a:lnTo>
                    <a:lnTo>
                      <a:pt x="279" y="983"/>
                    </a:lnTo>
                    <a:lnTo>
                      <a:pt x="279" y="966"/>
                    </a:lnTo>
                    <a:lnTo>
                      <a:pt x="277" y="947"/>
                    </a:lnTo>
                    <a:lnTo>
                      <a:pt x="275" y="931"/>
                    </a:lnTo>
                    <a:lnTo>
                      <a:pt x="275" y="912"/>
                    </a:lnTo>
                    <a:lnTo>
                      <a:pt x="275" y="893"/>
                    </a:lnTo>
                    <a:lnTo>
                      <a:pt x="272" y="876"/>
                    </a:lnTo>
                    <a:lnTo>
                      <a:pt x="272" y="857"/>
                    </a:lnTo>
                    <a:lnTo>
                      <a:pt x="272" y="838"/>
                    </a:lnTo>
                    <a:lnTo>
                      <a:pt x="270" y="819"/>
                    </a:lnTo>
                    <a:lnTo>
                      <a:pt x="270" y="800"/>
                    </a:lnTo>
                    <a:lnTo>
                      <a:pt x="268" y="779"/>
                    </a:lnTo>
                    <a:lnTo>
                      <a:pt x="268" y="760"/>
                    </a:lnTo>
                    <a:lnTo>
                      <a:pt x="265" y="738"/>
                    </a:lnTo>
                    <a:lnTo>
                      <a:pt x="265" y="719"/>
                    </a:lnTo>
                    <a:lnTo>
                      <a:pt x="263" y="700"/>
                    </a:lnTo>
                    <a:lnTo>
                      <a:pt x="261" y="681"/>
                    </a:lnTo>
                    <a:lnTo>
                      <a:pt x="258" y="660"/>
                    </a:lnTo>
                    <a:lnTo>
                      <a:pt x="258" y="641"/>
                    </a:lnTo>
                    <a:lnTo>
                      <a:pt x="256" y="622"/>
                    </a:lnTo>
                    <a:lnTo>
                      <a:pt x="256" y="603"/>
                    </a:lnTo>
                    <a:lnTo>
                      <a:pt x="253" y="584"/>
                    </a:lnTo>
                    <a:lnTo>
                      <a:pt x="251" y="565"/>
                    </a:lnTo>
                    <a:lnTo>
                      <a:pt x="249" y="543"/>
                    </a:lnTo>
                    <a:lnTo>
                      <a:pt x="246" y="527"/>
                    </a:lnTo>
                    <a:lnTo>
                      <a:pt x="244" y="508"/>
                    </a:lnTo>
                    <a:lnTo>
                      <a:pt x="242" y="489"/>
                    </a:lnTo>
                    <a:lnTo>
                      <a:pt x="239" y="472"/>
                    </a:lnTo>
                    <a:lnTo>
                      <a:pt x="237" y="456"/>
                    </a:lnTo>
                    <a:lnTo>
                      <a:pt x="234" y="437"/>
                    </a:lnTo>
                    <a:lnTo>
                      <a:pt x="232" y="420"/>
                    </a:lnTo>
                    <a:lnTo>
                      <a:pt x="230" y="403"/>
                    </a:lnTo>
                    <a:lnTo>
                      <a:pt x="227" y="389"/>
                    </a:lnTo>
                    <a:lnTo>
                      <a:pt x="223" y="372"/>
                    </a:lnTo>
                    <a:lnTo>
                      <a:pt x="220" y="358"/>
                    </a:lnTo>
                    <a:lnTo>
                      <a:pt x="216" y="342"/>
                    </a:lnTo>
                    <a:lnTo>
                      <a:pt x="213" y="330"/>
                    </a:lnTo>
                    <a:lnTo>
                      <a:pt x="211" y="315"/>
                    </a:lnTo>
                    <a:lnTo>
                      <a:pt x="208" y="304"/>
                    </a:lnTo>
                    <a:lnTo>
                      <a:pt x="204" y="292"/>
                    </a:lnTo>
                    <a:lnTo>
                      <a:pt x="201" y="280"/>
                    </a:lnTo>
                    <a:lnTo>
                      <a:pt x="197" y="268"/>
                    </a:lnTo>
                    <a:lnTo>
                      <a:pt x="192" y="256"/>
                    </a:lnTo>
                    <a:lnTo>
                      <a:pt x="189" y="247"/>
                    </a:lnTo>
                    <a:lnTo>
                      <a:pt x="185" y="237"/>
                    </a:lnTo>
                    <a:lnTo>
                      <a:pt x="182" y="228"/>
                    </a:lnTo>
                    <a:lnTo>
                      <a:pt x="178" y="218"/>
                    </a:lnTo>
                    <a:lnTo>
                      <a:pt x="173" y="209"/>
                    </a:lnTo>
                    <a:lnTo>
                      <a:pt x="171" y="199"/>
                    </a:lnTo>
                    <a:lnTo>
                      <a:pt x="168" y="190"/>
                    </a:lnTo>
                    <a:lnTo>
                      <a:pt x="163" y="180"/>
                    </a:lnTo>
                    <a:lnTo>
                      <a:pt x="161" y="173"/>
                    </a:lnTo>
                    <a:lnTo>
                      <a:pt x="156" y="166"/>
                    </a:lnTo>
                    <a:lnTo>
                      <a:pt x="154" y="156"/>
                    </a:lnTo>
                    <a:lnTo>
                      <a:pt x="149" y="149"/>
                    </a:lnTo>
                    <a:lnTo>
                      <a:pt x="147" y="142"/>
                    </a:lnTo>
                    <a:lnTo>
                      <a:pt x="144" y="135"/>
                    </a:lnTo>
                    <a:lnTo>
                      <a:pt x="140" y="128"/>
                    </a:lnTo>
                    <a:lnTo>
                      <a:pt x="137" y="121"/>
                    </a:lnTo>
                    <a:lnTo>
                      <a:pt x="133" y="114"/>
                    </a:lnTo>
                    <a:lnTo>
                      <a:pt x="130" y="109"/>
                    </a:lnTo>
                    <a:lnTo>
                      <a:pt x="128" y="102"/>
                    </a:lnTo>
                    <a:lnTo>
                      <a:pt x="123" y="97"/>
                    </a:lnTo>
                    <a:lnTo>
                      <a:pt x="121" y="92"/>
                    </a:lnTo>
                    <a:lnTo>
                      <a:pt x="118" y="87"/>
                    </a:lnTo>
                    <a:lnTo>
                      <a:pt x="116" y="83"/>
                    </a:lnTo>
                    <a:lnTo>
                      <a:pt x="114" y="76"/>
                    </a:lnTo>
                    <a:lnTo>
                      <a:pt x="109" y="71"/>
                    </a:lnTo>
                    <a:lnTo>
                      <a:pt x="107" y="66"/>
                    </a:lnTo>
                    <a:lnTo>
                      <a:pt x="102" y="59"/>
                    </a:lnTo>
                    <a:lnTo>
                      <a:pt x="97" y="52"/>
                    </a:lnTo>
                    <a:lnTo>
                      <a:pt x="92" y="45"/>
                    </a:lnTo>
                    <a:lnTo>
                      <a:pt x="88" y="35"/>
                    </a:lnTo>
                    <a:lnTo>
                      <a:pt x="81" y="30"/>
                    </a:lnTo>
                    <a:lnTo>
                      <a:pt x="78" y="26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70" name="Freeform 74"/>
              <p:cNvSpPr>
                <a:spLocks noChangeAspect="1"/>
              </p:cNvSpPr>
              <p:nvPr/>
            </p:nvSpPr>
            <p:spPr bwMode="auto">
              <a:xfrm>
                <a:off x="1701" y="10093"/>
                <a:ext cx="2520" cy="1715"/>
              </a:xfrm>
              <a:custGeom>
                <a:avLst/>
                <a:gdLst>
                  <a:gd name="T0" fmla="*/ 50 w 2520"/>
                  <a:gd name="T1" fmla="*/ 1658 h 1715"/>
                  <a:gd name="T2" fmla="*/ 121 w 2520"/>
                  <a:gd name="T3" fmla="*/ 1644 h 1715"/>
                  <a:gd name="T4" fmla="*/ 199 w 2520"/>
                  <a:gd name="T5" fmla="*/ 1596 h 1715"/>
                  <a:gd name="T6" fmla="*/ 268 w 2520"/>
                  <a:gd name="T7" fmla="*/ 1504 h 1715"/>
                  <a:gd name="T8" fmla="*/ 306 w 2520"/>
                  <a:gd name="T9" fmla="*/ 1347 h 1715"/>
                  <a:gd name="T10" fmla="*/ 310 w 2520"/>
                  <a:gd name="T11" fmla="*/ 1136 h 1715"/>
                  <a:gd name="T12" fmla="*/ 308 w 2520"/>
                  <a:gd name="T13" fmla="*/ 924 h 1715"/>
                  <a:gd name="T14" fmla="*/ 313 w 2520"/>
                  <a:gd name="T15" fmla="*/ 729 h 1715"/>
                  <a:gd name="T16" fmla="*/ 332 w 2520"/>
                  <a:gd name="T17" fmla="*/ 554 h 1715"/>
                  <a:gd name="T18" fmla="*/ 374 w 2520"/>
                  <a:gd name="T19" fmla="*/ 404 h 1715"/>
                  <a:gd name="T20" fmla="*/ 443 w 2520"/>
                  <a:gd name="T21" fmla="*/ 292 h 1715"/>
                  <a:gd name="T22" fmla="*/ 547 w 2520"/>
                  <a:gd name="T23" fmla="*/ 202 h 1715"/>
                  <a:gd name="T24" fmla="*/ 684 w 2520"/>
                  <a:gd name="T25" fmla="*/ 119 h 1715"/>
                  <a:gd name="T26" fmla="*/ 850 w 2520"/>
                  <a:gd name="T27" fmla="*/ 55 h 1715"/>
                  <a:gd name="T28" fmla="*/ 1040 w 2520"/>
                  <a:gd name="T29" fmla="*/ 12 h 1715"/>
                  <a:gd name="T30" fmla="*/ 1258 w 2520"/>
                  <a:gd name="T31" fmla="*/ 3 h 1715"/>
                  <a:gd name="T32" fmla="*/ 1499 w 2520"/>
                  <a:gd name="T33" fmla="*/ 31 h 1715"/>
                  <a:gd name="T34" fmla="*/ 1755 w 2520"/>
                  <a:gd name="T35" fmla="*/ 129 h 1715"/>
                  <a:gd name="T36" fmla="*/ 2008 w 2520"/>
                  <a:gd name="T37" fmla="*/ 281 h 1715"/>
                  <a:gd name="T38" fmla="*/ 2231 w 2520"/>
                  <a:gd name="T39" fmla="*/ 456 h 1715"/>
                  <a:gd name="T40" fmla="*/ 2404 w 2520"/>
                  <a:gd name="T41" fmla="*/ 623 h 1715"/>
                  <a:gd name="T42" fmla="*/ 2503 w 2520"/>
                  <a:gd name="T43" fmla="*/ 751 h 1715"/>
                  <a:gd name="T44" fmla="*/ 2503 w 2520"/>
                  <a:gd name="T45" fmla="*/ 815 h 1715"/>
                  <a:gd name="T46" fmla="*/ 2432 w 2520"/>
                  <a:gd name="T47" fmla="*/ 827 h 1715"/>
                  <a:gd name="T48" fmla="*/ 2368 w 2520"/>
                  <a:gd name="T49" fmla="*/ 794 h 1715"/>
                  <a:gd name="T50" fmla="*/ 2309 w 2520"/>
                  <a:gd name="T51" fmla="*/ 744 h 1715"/>
                  <a:gd name="T52" fmla="*/ 2238 w 2520"/>
                  <a:gd name="T53" fmla="*/ 670 h 1715"/>
                  <a:gd name="T54" fmla="*/ 2146 w 2520"/>
                  <a:gd name="T55" fmla="*/ 575 h 1715"/>
                  <a:gd name="T56" fmla="*/ 2027 w 2520"/>
                  <a:gd name="T57" fmla="*/ 480 h 1715"/>
                  <a:gd name="T58" fmla="*/ 1895 w 2520"/>
                  <a:gd name="T59" fmla="*/ 390 h 1715"/>
                  <a:gd name="T60" fmla="*/ 1762 w 2520"/>
                  <a:gd name="T61" fmla="*/ 314 h 1715"/>
                  <a:gd name="T62" fmla="*/ 1648 w 2520"/>
                  <a:gd name="T63" fmla="*/ 266 h 1715"/>
                  <a:gd name="T64" fmla="*/ 1566 w 2520"/>
                  <a:gd name="T65" fmla="*/ 254 h 1715"/>
                  <a:gd name="T66" fmla="*/ 1506 w 2520"/>
                  <a:gd name="T67" fmla="*/ 278 h 1715"/>
                  <a:gd name="T68" fmla="*/ 1445 w 2520"/>
                  <a:gd name="T69" fmla="*/ 349 h 1715"/>
                  <a:gd name="T70" fmla="*/ 1381 w 2520"/>
                  <a:gd name="T71" fmla="*/ 395 h 1715"/>
                  <a:gd name="T72" fmla="*/ 1277 w 2520"/>
                  <a:gd name="T73" fmla="*/ 433 h 1715"/>
                  <a:gd name="T74" fmla="*/ 1142 w 2520"/>
                  <a:gd name="T75" fmla="*/ 463 h 1715"/>
                  <a:gd name="T76" fmla="*/ 1028 w 2520"/>
                  <a:gd name="T77" fmla="*/ 482 h 1715"/>
                  <a:gd name="T78" fmla="*/ 936 w 2520"/>
                  <a:gd name="T79" fmla="*/ 497 h 1715"/>
                  <a:gd name="T80" fmla="*/ 855 w 2520"/>
                  <a:gd name="T81" fmla="*/ 501 h 1715"/>
                  <a:gd name="T82" fmla="*/ 777 w 2520"/>
                  <a:gd name="T83" fmla="*/ 506 h 1715"/>
                  <a:gd name="T84" fmla="*/ 694 w 2520"/>
                  <a:gd name="T85" fmla="*/ 506 h 1715"/>
                  <a:gd name="T86" fmla="*/ 602 w 2520"/>
                  <a:gd name="T87" fmla="*/ 506 h 1715"/>
                  <a:gd name="T88" fmla="*/ 531 w 2520"/>
                  <a:gd name="T89" fmla="*/ 525 h 1715"/>
                  <a:gd name="T90" fmla="*/ 462 w 2520"/>
                  <a:gd name="T91" fmla="*/ 575 h 1715"/>
                  <a:gd name="T92" fmla="*/ 422 w 2520"/>
                  <a:gd name="T93" fmla="*/ 644 h 1715"/>
                  <a:gd name="T94" fmla="*/ 403 w 2520"/>
                  <a:gd name="T95" fmla="*/ 701 h 1715"/>
                  <a:gd name="T96" fmla="*/ 391 w 2520"/>
                  <a:gd name="T97" fmla="*/ 777 h 1715"/>
                  <a:gd name="T98" fmla="*/ 388 w 2520"/>
                  <a:gd name="T99" fmla="*/ 898 h 1715"/>
                  <a:gd name="T100" fmla="*/ 388 w 2520"/>
                  <a:gd name="T101" fmla="*/ 1045 h 1715"/>
                  <a:gd name="T102" fmla="*/ 386 w 2520"/>
                  <a:gd name="T103" fmla="*/ 1195 h 1715"/>
                  <a:gd name="T104" fmla="*/ 381 w 2520"/>
                  <a:gd name="T105" fmla="*/ 1328 h 1715"/>
                  <a:gd name="T106" fmla="*/ 374 w 2520"/>
                  <a:gd name="T107" fmla="*/ 1425 h 1715"/>
                  <a:gd name="T108" fmla="*/ 353 w 2520"/>
                  <a:gd name="T109" fmla="*/ 1494 h 1715"/>
                  <a:gd name="T110" fmla="*/ 317 w 2520"/>
                  <a:gd name="T111" fmla="*/ 1561 h 1715"/>
                  <a:gd name="T112" fmla="*/ 268 w 2520"/>
                  <a:gd name="T113" fmla="*/ 1620 h 1715"/>
                  <a:gd name="T114" fmla="*/ 197 w 2520"/>
                  <a:gd name="T115" fmla="*/ 1670 h 1715"/>
                  <a:gd name="T116" fmla="*/ 104 w 2520"/>
                  <a:gd name="T117" fmla="*/ 1703 h 1715"/>
                  <a:gd name="T118" fmla="*/ 0 w 2520"/>
                  <a:gd name="T119" fmla="*/ 1658 h 1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0"/>
                  <a:gd name="T181" fmla="*/ 0 h 1715"/>
                  <a:gd name="T182" fmla="*/ 2520 w 2520"/>
                  <a:gd name="T183" fmla="*/ 1715 h 17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0" h="1715">
                    <a:moveTo>
                      <a:pt x="0" y="1658"/>
                    </a:moveTo>
                    <a:lnTo>
                      <a:pt x="0" y="1658"/>
                    </a:lnTo>
                    <a:lnTo>
                      <a:pt x="5" y="1658"/>
                    </a:lnTo>
                    <a:lnTo>
                      <a:pt x="9" y="1660"/>
                    </a:lnTo>
                    <a:lnTo>
                      <a:pt x="17" y="1660"/>
                    </a:lnTo>
                    <a:lnTo>
                      <a:pt x="24" y="1660"/>
                    </a:lnTo>
                    <a:lnTo>
                      <a:pt x="28" y="1660"/>
                    </a:lnTo>
                    <a:lnTo>
                      <a:pt x="33" y="1660"/>
                    </a:lnTo>
                    <a:lnTo>
                      <a:pt x="38" y="1660"/>
                    </a:lnTo>
                    <a:lnTo>
                      <a:pt x="45" y="1660"/>
                    </a:lnTo>
                    <a:lnTo>
                      <a:pt x="50" y="1658"/>
                    </a:lnTo>
                    <a:lnTo>
                      <a:pt x="54" y="1658"/>
                    </a:lnTo>
                    <a:lnTo>
                      <a:pt x="62" y="1658"/>
                    </a:lnTo>
                    <a:lnTo>
                      <a:pt x="66" y="1658"/>
                    </a:lnTo>
                    <a:lnTo>
                      <a:pt x="73" y="1653"/>
                    </a:lnTo>
                    <a:lnTo>
                      <a:pt x="81" y="1653"/>
                    </a:lnTo>
                    <a:lnTo>
                      <a:pt x="85" y="1651"/>
                    </a:lnTo>
                    <a:lnTo>
                      <a:pt x="92" y="1651"/>
                    </a:lnTo>
                    <a:lnTo>
                      <a:pt x="99" y="1649"/>
                    </a:lnTo>
                    <a:lnTo>
                      <a:pt x="107" y="1649"/>
                    </a:lnTo>
                    <a:lnTo>
                      <a:pt x="114" y="1646"/>
                    </a:lnTo>
                    <a:lnTo>
                      <a:pt x="121" y="1644"/>
                    </a:lnTo>
                    <a:lnTo>
                      <a:pt x="128" y="1639"/>
                    </a:lnTo>
                    <a:lnTo>
                      <a:pt x="135" y="1637"/>
                    </a:lnTo>
                    <a:lnTo>
                      <a:pt x="142" y="1634"/>
                    </a:lnTo>
                    <a:lnTo>
                      <a:pt x="149" y="1632"/>
                    </a:lnTo>
                    <a:lnTo>
                      <a:pt x="159" y="1627"/>
                    </a:lnTo>
                    <a:lnTo>
                      <a:pt x="163" y="1622"/>
                    </a:lnTo>
                    <a:lnTo>
                      <a:pt x="171" y="1618"/>
                    </a:lnTo>
                    <a:lnTo>
                      <a:pt x="178" y="1613"/>
                    </a:lnTo>
                    <a:lnTo>
                      <a:pt x="187" y="1608"/>
                    </a:lnTo>
                    <a:lnTo>
                      <a:pt x="194" y="1603"/>
                    </a:lnTo>
                    <a:lnTo>
                      <a:pt x="199" y="1596"/>
                    </a:lnTo>
                    <a:lnTo>
                      <a:pt x="208" y="1592"/>
                    </a:lnTo>
                    <a:lnTo>
                      <a:pt x="213" y="1582"/>
                    </a:lnTo>
                    <a:lnTo>
                      <a:pt x="220" y="1577"/>
                    </a:lnTo>
                    <a:lnTo>
                      <a:pt x="227" y="1568"/>
                    </a:lnTo>
                    <a:lnTo>
                      <a:pt x="234" y="1561"/>
                    </a:lnTo>
                    <a:lnTo>
                      <a:pt x="239" y="1551"/>
                    </a:lnTo>
                    <a:lnTo>
                      <a:pt x="246" y="1542"/>
                    </a:lnTo>
                    <a:lnTo>
                      <a:pt x="251" y="1535"/>
                    </a:lnTo>
                    <a:lnTo>
                      <a:pt x="258" y="1525"/>
                    </a:lnTo>
                    <a:lnTo>
                      <a:pt x="261" y="1513"/>
                    </a:lnTo>
                    <a:lnTo>
                      <a:pt x="268" y="1504"/>
                    </a:lnTo>
                    <a:lnTo>
                      <a:pt x="272" y="1492"/>
                    </a:lnTo>
                    <a:lnTo>
                      <a:pt x="277" y="1480"/>
                    </a:lnTo>
                    <a:lnTo>
                      <a:pt x="282" y="1468"/>
                    </a:lnTo>
                    <a:lnTo>
                      <a:pt x="287" y="1454"/>
                    </a:lnTo>
                    <a:lnTo>
                      <a:pt x="291" y="1440"/>
                    </a:lnTo>
                    <a:lnTo>
                      <a:pt x="294" y="1428"/>
                    </a:lnTo>
                    <a:lnTo>
                      <a:pt x="296" y="1413"/>
                    </a:lnTo>
                    <a:lnTo>
                      <a:pt x="298" y="1397"/>
                    </a:lnTo>
                    <a:lnTo>
                      <a:pt x="301" y="1380"/>
                    </a:lnTo>
                    <a:lnTo>
                      <a:pt x="306" y="1364"/>
                    </a:lnTo>
                    <a:lnTo>
                      <a:pt x="306" y="1347"/>
                    </a:lnTo>
                    <a:lnTo>
                      <a:pt x="308" y="1330"/>
                    </a:lnTo>
                    <a:lnTo>
                      <a:pt x="308" y="1311"/>
                    </a:lnTo>
                    <a:lnTo>
                      <a:pt x="310" y="1292"/>
                    </a:lnTo>
                    <a:lnTo>
                      <a:pt x="310" y="1273"/>
                    </a:lnTo>
                    <a:lnTo>
                      <a:pt x="310" y="1252"/>
                    </a:lnTo>
                    <a:lnTo>
                      <a:pt x="310" y="1233"/>
                    </a:lnTo>
                    <a:lnTo>
                      <a:pt x="310" y="1214"/>
                    </a:lnTo>
                    <a:lnTo>
                      <a:pt x="310" y="1195"/>
                    </a:lnTo>
                    <a:lnTo>
                      <a:pt x="310" y="1176"/>
                    </a:lnTo>
                    <a:lnTo>
                      <a:pt x="310" y="1155"/>
                    </a:lnTo>
                    <a:lnTo>
                      <a:pt x="310" y="1136"/>
                    </a:lnTo>
                    <a:lnTo>
                      <a:pt x="310" y="1114"/>
                    </a:lnTo>
                    <a:lnTo>
                      <a:pt x="310" y="1098"/>
                    </a:lnTo>
                    <a:lnTo>
                      <a:pt x="310" y="1079"/>
                    </a:lnTo>
                    <a:lnTo>
                      <a:pt x="310" y="1057"/>
                    </a:lnTo>
                    <a:lnTo>
                      <a:pt x="310" y="1038"/>
                    </a:lnTo>
                    <a:lnTo>
                      <a:pt x="310" y="1022"/>
                    </a:lnTo>
                    <a:lnTo>
                      <a:pt x="310" y="1000"/>
                    </a:lnTo>
                    <a:lnTo>
                      <a:pt x="310" y="984"/>
                    </a:lnTo>
                    <a:lnTo>
                      <a:pt x="308" y="962"/>
                    </a:lnTo>
                    <a:lnTo>
                      <a:pt x="308" y="943"/>
                    </a:lnTo>
                    <a:lnTo>
                      <a:pt x="308" y="924"/>
                    </a:lnTo>
                    <a:lnTo>
                      <a:pt x="308" y="905"/>
                    </a:lnTo>
                    <a:lnTo>
                      <a:pt x="308" y="889"/>
                    </a:lnTo>
                    <a:lnTo>
                      <a:pt x="308" y="872"/>
                    </a:lnTo>
                    <a:lnTo>
                      <a:pt x="308" y="853"/>
                    </a:lnTo>
                    <a:lnTo>
                      <a:pt x="310" y="834"/>
                    </a:lnTo>
                    <a:lnTo>
                      <a:pt x="310" y="817"/>
                    </a:lnTo>
                    <a:lnTo>
                      <a:pt x="310" y="798"/>
                    </a:lnTo>
                    <a:lnTo>
                      <a:pt x="310" y="782"/>
                    </a:lnTo>
                    <a:lnTo>
                      <a:pt x="310" y="765"/>
                    </a:lnTo>
                    <a:lnTo>
                      <a:pt x="313" y="746"/>
                    </a:lnTo>
                    <a:lnTo>
                      <a:pt x="313" y="729"/>
                    </a:lnTo>
                    <a:lnTo>
                      <a:pt x="315" y="713"/>
                    </a:lnTo>
                    <a:lnTo>
                      <a:pt x="315" y="696"/>
                    </a:lnTo>
                    <a:lnTo>
                      <a:pt x="315" y="680"/>
                    </a:lnTo>
                    <a:lnTo>
                      <a:pt x="317" y="663"/>
                    </a:lnTo>
                    <a:lnTo>
                      <a:pt x="320" y="644"/>
                    </a:lnTo>
                    <a:lnTo>
                      <a:pt x="322" y="630"/>
                    </a:lnTo>
                    <a:lnTo>
                      <a:pt x="322" y="613"/>
                    </a:lnTo>
                    <a:lnTo>
                      <a:pt x="324" y="599"/>
                    </a:lnTo>
                    <a:lnTo>
                      <a:pt x="327" y="582"/>
                    </a:lnTo>
                    <a:lnTo>
                      <a:pt x="329" y="568"/>
                    </a:lnTo>
                    <a:lnTo>
                      <a:pt x="332" y="554"/>
                    </a:lnTo>
                    <a:lnTo>
                      <a:pt x="334" y="537"/>
                    </a:lnTo>
                    <a:lnTo>
                      <a:pt x="336" y="523"/>
                    </a:lnTo>
                    <a:lnTo>
                      <a:pt x="341" y="509"/>
                    </a:lnTo>
                    <a:lnTo>
                      <a:pt x="341" y="497"/>
                    </a:lnTo>
                    <a:lnTo>
                      <a:pt x="348" y="482"/>
                    </a:lnTo>
                    <a:lnTo>
                      <a:pt x="351" y="468"/>
                    </a:lnTo>
                    <a:lnTo>
                      <a:pt x="355" y="456"/>
                    </a:lnTo>
                    <a:lnTo>
                      <a:pt x="360" y="442"/>
                    </a:lnTo>
                    <a:lnTo>
                      <a:pt x="362" y="430"/>
                    </a:lnTo>
                    <a:lnTo>
                      <a:pt x="367" y="416"/>
                    </a:lnTo>
                    <a:lnTo>
                      <a:pt x="374" y="404"/>
                    </a:lnTo>
                    <a:lnTo>
                      <a:pt x="379" y="392"/>
                    </a:lnTo>
                    <a:lnTo>
                      <a:pt x="384" y="380"/>
                    </a:lnTo>
                    <a:lnTo>
                      <a:pt x="388" y="368"/>
                    </a:lnTo>
                    <a:lnTo>
                      <a:pt x="396" y="359"/>
                    </a:lnTo>
                    <a:lnTo>
                      <a:pt x="400" y="347"/>
                    </a:lnTo>
                    <a:lnTo>
                      <a:pt x="407" y="338"/>
                    </a:lnTo>
                    <a:lnTo>
                      <a:pt x="412" y="326"/>
                    </a:lnTo>
                    <a:lnTo>
                      <a:pt x="422" y="319"/>
                    </a:lnTo>
                    <a:lnTo>
                      <a:pt x="429" y="309"/>
                    </a:lnTo>
                    <a:lnTo>
                      <a:pt x="436" y="300"/>
                    </a:lnTo>
                    <a:lnTo>
                      <a:pt x="443" y="292"/>
                    </a:lnTo>
                    <a:lnTo>
                      <a:pt x="452" y="283"/>
                    </a:lnTo>
                    <a:lnTo>
                      <a:pt x="459" y="276"/>
                    </a:lnTo>
                    <a:lnTo>
                      <a:pt x="469" y="266"/>
                    </a:lnTo>
                    <a:lnTo>
                      <a:pt x="476" y="257"/>
                    </a:lnTo>
                    <a:lnTo>
                      <a:pt x="488" y="250"/>
                    </a:lnTo>
                    <a:lnTo>
                      <a:pt x="497" y="240"/>
                    </a:lnTo>
                    <a:lnTo>
                      <a:pt x="507" y="233"/>
                    </a:lnTo>
                    <a:lnTo>
                      <a:pt x="516" y="226"/>
                    </a:lnTo>
                    <a:lnTo>
                      <a:pt x="528" y="216"/>
                    </a:lnTo>
                    <a:lnTo>
                      <a:pt x="538" y="209"/>
                    </a:lnTo>
                    <a:lnTo>
                      <a:pt x="547" y="202"/>
                    </a:lnTo>
                    <a:lnTo>
                      <a:pt x="559" y="195"/>
                    </a:lnTo>
                    <a:lnTo>
                      <a:pt x="571" y="186"/>
                    </a:lnTo>
                    <a:lnTo>
                      <a:pt x="583" y="178"/>
                    </a:lnTo>
                    <a:lnTo>
                      <a:pt x="594" y="171"/>
                    </a:lnTo>
                    <a:lnTo>
                      <a:pt x="606" y="164"/>
                    </a:lnTo>
                    <a:lnTo>
                      <a:pt x="618" y="157"/>
                    </a:lnTo>
                    <a:lnTo>
                      <a:pt x="630" y="148"/>
                    </a:lnTo>
                    <a:lnTo>
                      <a:pt x="644" y="140"/>
                    </a:lnTo>
                    <a:lnTo>
                      <a:pt x="656" y="133"/>
                    </a:lnTo>
                    <a:lnTo>
                      <a:pt x="670" y="126"/>
                    </a:lnTo>
                    <a:lnTo>
                      <a:pt x="684" y="119"/>
                    </a:lnTo>
                    <a:lnTo>
                      <a:pt x="699" y="114"/>
                    </a:lnTo>
                    <a:lnTo>
                      <a:pt x="711" y="105"/>
                    </a:lnTo>
                    <a:lnTo>
                      <a:pt x="727" y="100"/>
                    </a:lnTo>
                    <a:lnTo>
                      <a:pt x="739" y="93"/>
                    </a:lnTo>
                    <a:lnTo>
                      <a:pt x="753" y="88"/>
                    </a:lnTo>
                    <a:lnTo>
                      <a:pt x="770" y="81"/>
                    </a:lnTo>
                    <a:lnTo>
                      <a:pt x="784" y="76"/>
                    </a:lnTo>
                    <a:lnTo>
                      <a:pt x="801" y="69"/>
                    </a:lnTo>
                    <a:lnTo>
                      <a:pt x="817" y="64"/>
                    </a:lnTo>
                    <a:lnTo>
                      <a:pt x="834" y="60"/>
                    </a:lnTo>
                    <a:lnTo>
                      <a:pt x="850" y="55"/>
                    </a:lnTo>
                    <a:lnTo>
                      <a:pt x="864" y="50"/>
                    </a:lnTo>
                    <a:lnTo>
                      <a:pt x="881" y="45"/>
                    </a:lnTo>
                    <a:lnTo>
                      <a:pt x="898" y="41"/>
                    </a:lnTo>
                    <a:lnTo>
                      <a:pt x="917" y="36"/>
                    </a:lnTo>
                    <a:lnTo>
                      <a:pt x="931" y="31"/>
                    </a:lnTo>
                    <a:lnTo>
                      <a:pt x="950" y="26"/>
                    </a:lnTo>
                    <a:lnTo>
                      <a:pt x="969" y="24"/>
                    </a:lnTo>
                    <a:lnTo>
                      <a:pt x="985" y="22"/>
                    </a:lnTo>
                    <a:lnTo>
                      <a:pt x="1004" y="17"/>
                    </a:lnTo>
                    <a:lnTo>
                      <a:pt x="1023" y="15"/>
                    </a:lnTo>
                    <a:lnTo>
                      <a:pt x="1040" y="12"/>
                    </a:lnTo>
                    <a:lnTo>
                      <a:pt x="1059" y="10"/>
                    </a:lnTo>
                    <a:lnTo>
                      <a:pt x="1078" y="7"/>
                    </a:lnTo>
                    <a:lnTo>
                      <a:pt x="1097" y="5"/>
                    </a:lnTo>
                    <a:lnTo>
                      <a:pt x="1116" y="3"/>
                    </a:lnTo>
                    <a:lnTo>
                      <a:pt x="1137" y="3"/>
                    </a:lnTo>
                    <a:lnTo>
                      <a:pt x="1156" y="3"/>
                    </a:lnTo>
                    <a:lnTo>
                      <a:pt x="1175" y="0"/>
                    </a:lnTo>
                    <a:lnTo>
                      <a:pt x="1196" y="0"/>
                    </a:lnTo>
                    <a:lnTo>
                      <a:pt x="1217" y="3"/>
                    </a:lnTo>
                    <a:lnTo>
                      <a:pt x="1236" y="3"/>
                    </a:lnTo>
                    <a:lnTo>
                      <a:pt x="1258" y="3"/>
                    </a:lnTo>
                    <a:lnTo>
                      <a:pt x="1277" y="3"/>
                    </a:lnTo>
                    <a:lnTo>
                      <a:pt x="1300" y="5"/>
                    </a:lnTo>
                    <a:lnTo>
                      <a:pt x="1319" y="5"/>
                    </a:lnTo>
                    <a:lnTo>
                      <a:pt x="1343" y="7"/>
                    </a:lnTo>
                    <a:lnTo>
                      <a:pt x="1362" y="12"/>
                    </a:lnTo>
                    <a:lnTo>
                      <a:pt x="1386" y="15"/>
                    </a:lnTo>
                    <a:lnTo>
                      <a:pt x="1409" y="17"/>
                    </a:lnTo>
                    <a:lnTo>
                      <a:pt x="1431" y="19"/>
                    </a:lnTo>
                    <a:lnTo>
                      <a:pt x="1454" y="24"/>
                    </a:lnTo>
                    <a:lnTo>
                      <a:pt x="1478" y="29"/>
                    </a:lnTo>
                    <a:lnTo>
                      <a:pt x="1499" y="31"/>
                    </a:lnTo>
                    <a:lnTo>
                      <a:pt x="1523" y="38"/>
                    </a:lnTo>
                    <a:lnTo>
                      <a:pt x="1547" y="43"/>
                    </a:lnTo>
                    <a:lnTo>
                      <a:pt x="1568" y="50"/>
                    </a:lnTo>
                    <a:lnTo>
                      <a:pt x="1592" y="57"/>
                    </a:lnTo>
                    <a:lnTo>
                      <a:pt x="1615" y="67"/>
                    </a:lnTo>
                    <a:lnTo>
                      <a:pt x="1639" y="76"/>
                    </a:lnTo>
                    <a:lnTo>
                      <a:pt x="1663" y="86"/>
                    </a:lnTo>
                    <a:lnTo>
                      <a:pt x="1686" y="95"/>
                    </a:lnTo>
                    <a:lnTo>
                      <a:pt x="1710" y="105"/>
                    </a:lnTo>
                    <a:lnTo>
                      <a:pt x="1731" y="117"/>
                    </a:lnTo>
                    <a:lnTo>
                      <a:pt x="1755" y="129"/>
                    </a:lnTo>
                    <a:lnTo>
                      <a:pt x="1779" y="140"/>
                    </a:lnTo>
                    <a:lnTo>
                      <a:pt x="1802" y="152"/>
                    </a:lnTo>
                    <a:lnTo>
                      <a:pt x="1826" y="167"/>
                    </a:lnTo>
                    <a:lnTo>
                      <a:pt x="1850" y="181"/>
                    </a:lnTo>
                    <a:lnTo>
                      <a:pt x="1871" y="193"/>
                    </a:lnTo>
                    <a:lnTo>
                      <a:pt x="1895" y="207"/>
                    </a:lnTo>
                    <a:lnTo>
                      <a:pt x="1918" y="221"/>
                    </a:lnTo>
                    <a:lnTo>
                      <a:pt x="1940" y="235"/>
                    </a:lnTo>
                    <a:lnTo>
                      <a:pt x="1963" y="250"/>
                    </a:lnTo>
                    <a:lnTo>
                      <a:pt x="1985" y="264"/>
                    </a:lnTo>
                    <a:lnTo>
                      <a:pt x="2008" y="281"/>
                    </a:lnTo>
                    <a:lnTo>
                      <a:pt x="2030" y="295"/>
                    </a:lnTo>
                    <a:lnTo>
                      <a:pt x="2051" y="311"/>
                    </a:lnTo>
                    <a:lnTo>
                      <a:pt x="2072" y="326"/>
                    </a:lnTo>
                    <a:lnTo>
                      <a:pt x="2094" y="342"/>
                    </a:lnTo>
                    <a:lnTo>
                      <a:pt x="2115" y="359"/>
                    </a:lnTo>
                    <a:lnTo>
                      <a:pt x="2134" y="376"/>
                    </a:lnTo>
                    <a:lnTo>
                      <a:pt x="2155" y="390"/>
                    </a:lnTo>
                    <a:lnTo>
                      <a:pt x="2174" y="406"/>
                    </a:lnTo>
                    <a:lnTo>
                      <a:pt x="2196" y="423"/>
                    </a:lnTo>
                    <a:lnTo>
                      <a:pt x="2212" y="440"/>
                    </a:lnTo>
                    <a:lnTo>
                      <a:pt x="2231" y="456"/>
                    </a:lnTo>
                    <a:lnTo>
                      <a:pt x="2250" y="473"/>
                    </a:lnTo>
                    <a:lnTo>
                      <a:pt x="2269" y="487"/>
                    </a:lnTo>
                    <a:lnTo>
                      <a:pt x="2283" y="504"/>
                    </a:lnTo>
                    <a:lnTo>
                      <a:pt x="2300" y="518"/>
                    </a:lnTo>
                    <a:lnTo>
                      <a:pt x="2319" y="535"/>
                    </a:lnTo>
                    <a:lnTo>
                      <a:pt x="2333" y="551"/>
                    </a:lnTo>
                    <a:lnTo>
                      <a:pt x="2349" y="566"/>
                    </a:lnTo>
                    <a:lnTo>
                      <a:pt x="2364" y="580"/>
                    </a:lnTo>
                    <a:lnTo>
                      <a:pt x="2378" y="594"/>
                    </a:lnTo>
                    <a:lnTo>
                      <a:pt x="2392" y="611"/>
                    </a:lnTo>
                    <a:lnTo>
                      <a:pt x="2404" y="623"/>
                    </a:lnTo>
                    <a:lnTo>
                      <a:pt x="2418" y="637"/>
                    </a:lnTo>
                    <a:lnTo>
                      <a:pt x="2430" y="651"/>
                    </a:lnTo>
                    <a:lnTo>
                      <a:pt x="2442" y="663"/>
                    </a:lnTo>
                    <a:lnTo>
                      <a:pt x="2449" y="675"/>
                    </a:lnTo>
                    <a:lnTo>
                      <a:pt x="2461" y="689"/>
                    </a:lnTo>
                    <a:lnTo>
                      <a:pt x="2470" y="699"/>
                    </a:lnTo>
                    <a:lnTo>
                      <a:pt x="2477" y="710"/>
                    </a:lnTo>
                    <a:lnTo>
                      <a:pt x="2484" y="722"/>
                    </a:lnTo>
                    <a:lnTo>
                      <a:pt x="2492" y="732"/>
                    </a:lnTo>
                    <a:lnTo>
                      <a:pt x="2499" y="741"/>
                    </a:lnTo>
                    <a:lnTo>
                      <a:pt x="2503" y="751"/>
                    </a:lnTo>
                    <a:lnTo>
                      <a:pt x="2508" y="758"/>
                    </a:lnTo>
                    <a:lnTo>
                      <a:pt x="2513" y="767"/>
                    </a:lnTo>
                    <a:lnTo>
                      <a:pt x="2515" y="775"/>
                    </a:lnTo>
                    <a:lnTo>
                      <a:pt x="2518" y="779"/>
                    </a:lnTo>
                    <a:lnTo>
                      <a:pt x="2518" y="786"/>
                    </a:lnTo>
                    <a:lnTo>
                      <a:pt x="2520" y="791"/>
                    </a:lnTo>
                    <a:lnTo>
                      <a:pt x="2518" y="796"/>
                    </a:lnTo>
                    <a:lnTo>
                      <a:pt x="2518" y="801"/>
                    </a:lnTo>
                    <a:lnTo>
                      <a:pt x="2513" y="805"/>
                    </a:lnTo>
                    <a:lnTo>
                      <a:pt x="2508" y="810"/>
                    </a:lnTo>
                    <a:lnTo>
                      <a:pt x="2503" y="815"/>
                    </a:lnTo>
                    <a:lnTo>
                      <a:pt x="2499" y="820"/>
                    </a:lnTo>
                    <a:lnTo>
                      <a:pt x="2492" y="822"/>
                    </a:lnTo>
                    <a:lnTo>
                      <a:pt x="2487" y="827"/>
                    </a:lnTo>
                    <a:lnTo>
                      <a:pt x="2482" y="829"/>
                    </a:lnTo>
                    <a:lnTo>
                      <a:pt x="2475" y="832"/>
                    </a:lnTo>
                    <a:lnTo>
                      <a:pt x="2470" y="832"/>
                    </a:lnTo>
                    <a:lnTo>
                      <a:pt x="2463" y="832"/>
                    </a:lnTo>
                    <a:lnTo>
                      <a:pt x="2456" y="832"/>
                    </a:lnTo>
                    <a:lnTo>
                      <a:pt x="2447" y="832"/>
                    </a:lnTo>
                    <a:lnTo>
                      <a:pt x="2439" y="829"/>
                    </a:lnTo>
                    <a:lnTo>
                      <a:pt x="2432" y="827"/>
                    </a:lnTo>
                    <a:lnTo>
                      <a:pt x="2423" y="822"/>
                    </a:lnTo>
                    <a:lnTo>
                      <a:pt x="2416" y="820"/>
                    </a:lnTo>
                    <a:lnTo>
                      <a:pt x="2409" y="817"/>
                    </a:lnTo>
                    <a:lnTo>
                      <a:pt x="2404" y="815"/>
                    </a:lnTo>
                    <a:lnTo>
                      <a:pt x="2399" y="813"/>
                    </a:lnTo>
                    <a:lnTo>
                      <a:pt x="2394" y="810"/>
                    </a:lnTo>
                    <a:lnTo>
                      <a:pt x="2390" y="808"/>
                    </a:lnTo>
                    <a:lnTo>
                      <a:pt x="2385" y="805"/>
                    </a:lnTo>
                    <a:lnTo>
                      <a:pt x="2380" y="801"/>
                    </a:lnTo>
                    <a:lnTo>
                      <a:pt x="2376" y="798"/>
                    </a:lnTo>
                    <a:lnTo>
                      <a:pt x="2368" y="794"/>
                    </a:lnTo>
                    <a:lnTo>
                      <a:pt x="2364" y="791"/>
                    </a:lnTo>
                    <a:lnTo>
                      <a:pt x="2359" y="786"/>
                    </a:lnTo>
                    <a:lnTo>
                      <a:pt x="2354" y="782"/>
                    </a:lnTo>
                    <a:lnTo>
                      <a:pt x="2349" y="777"/>
                    </a:lnTo>
                    <a:lnTo>
                      <a:pt x="2345" y="775"/>
                    </a:lnTo>
                    <a:lnTo>
                      <a:pt x="2338" y="770"/>
                    </a:lnTo>
                    <a:lnTo>
                      <a:pt x="2333" y="765"/>
                    </a:lnTo>
                    <a:lnTo>
                      <a:pt x="2326" y="760"/>
                    </a:lnTo>
                    <a:lnTo>
                      <a:pt x="2321" y="753"/>
                    </a:lnTo>
                    <a:lnTo>
                      <a:pt x="2316" y="748"/>
                    </a:lnTo>
                    <a:lnTo>
                      <a:pt x="2309" y="744"/>
                    </a:lnTo>
                    <a:lnTo>
                      <a:pt x="2304" y="737"/>
                    </a:lnTo>
                    <a:lnTo>
                      <a:pt x="2297" y="732"/>
                    </a:lnTo>
                    <a:lnTo>
                      <a:pt x="2290" y="725"/>
                    </a:lnTo>
                    <a:lnTo>
                      <a:pt x="2286" y="720"/>
                    </a:lnTo>
                    <a:lnTo>
                      <a:pt x="2278" y="713"/>
                    </a:lnTo>
                    <a:lnTo>
                      <a:pt x="2271" y="706"/>
                    </a:lnTo>
                    <a:lnTo>
                      <a:pt x="2267" y="699"/>
                    </a:lnTo>
                    <a:lnTo>
                      <a:pt x="2259" y="691"/>
                    </a:lnTo>
                    <a:lnTo>
                      <a:pt x="2252" y="684"/>
                    </a:lnTo>
                    <a:lnTo>
                      <a:pt x="2245" y="677"/>
                    </a:lnTo>
                    <a:lnTo>
                      <a:pt x="2238" y="670"/>
                    </a:lnTo>
                    <a:lnTo>
                      <a:pt x="2231" y="663"/>
                    </a:lnTo>
                    <a:lnTo>
                      <a:pt x="2224" y="653"/>
                    </a:lnTo>
                    <a:lnTo>
                      <a:pt x="2217" y="644"/>
                    </a:lnTo>
                    <a:lnTo>
                      <a:pt x="2210" y="637"/>
                    </a:lnTo>
                    <a:lnTo>
                      <a:pt x="2200" y="630"/>
                    </a:lnTo>
                    <a:lnTo>
                      <a:pt x="2193" y="620"/>
                    </a:lnTo>
                    <a:lnTo>
                      <a:pt x="2184" y="611"/>
                    </a:lnTo>
                    <a:lnTo>
                      <a:pt x="2174" y="601"/>
                    </a:lnTo>
                    <a:lnTo>
                      <a:pt x="2167" y="594"/>
                    </a:lnTo>
                    <a:lnTo>
                      <a:pt x="2155" y="585"/>
                    </a:lnTo>
                    <a:lnTo>
                      <a:pt x="2146" y="575"/>
                    </a:lnTo>
                    <a:lnTo>
                      <a:pt x="2136" y="568"/>
                    </a:lnTo>
                    <a:lnTo>
                      <a:pt x="2127" y="558"/>
                    </a:lnTo>
                    <a:lnTo>
                      <a:pt x="2115" y="551"/>
                    </a:lnTo>
                    <a:lnTo>
                      <a:pt x="2103" y="542"/>
                    </a:lnTo>
                    <a:lnTo>
                      <a:pt x="2094" y="532"/>
                    </a:lnTo>
                    <a:lnTo>
                      <a:pt x="2084" y="525"/>
                    </a:lnTo>
                    <a:lnTo>
                      <a:pt x="2072" y="516"/>
                    </a:lnTo>
                    <a:lnTo>
                      <a:pt x="2061" y="506"/>
                    </a:lnTo>
                    <a:lnTo>
                      <a:pt x="2049" y="497"/>
                    </a:lnTo>
                    <a:lnTo>
                      <a:pt x="2037" y="490"/>
                    </a:lnTo>
                    <a:lnTo>
                      <a:pt x="2027" y="480"/>
                    </a:lnTo>
                    <a:lnTo>
                      <a:pt x="2016" y="473"/>
                    </a:lnTo>
                    <a:lnTo>
                      <a:pt x="2004" y="461"/>
                    </a:lnTo>
                    <a:lnTo>
                      <a:pt x="1992" y="454"/>
                    </a:lnTo>
                    <a:lnTo>
                      <a:pt x="1978" y="447"/>
                    </a:lnTo>
                    <a:lnTo>
                      <a:pt x="1966" y="437"/>
                    </a:lnTo>
                    <a:lnTo>
                      <a:pt x="1954" y="430"/>
                    </a:lnTo>
                    <a:lnTo>
                      <a:pt x="1942" y="421"/>
                    </a:lnTo>
                    <a:lnTo>
                      <a:pt x="1930" y="414"/>
                    </a:lnTo>
                    <a:lnTo>
                      <a:pt x="1918" y="406"/>
                    </a:lnTo>
                    <a:lnTo>
                      <a:pt x="1907" y="399"/>
                    </a:lnTo>
                    <a:lnTo>
                      <a:pt x="1895" y="390"/>
                    </a:lnTo>
                    <a:lnTo>
                      <a:pt x="1881" y="383"/>
                    </a:lnTo>
                    <a:lnTo>
                      <a:pt x="1869" y="376"/>
                    </a:lnTo>
                    <a:lnTo>
                      <a:pt x="1857" y="366"/>
                    </a:lnTo>
                    <a:lnTo>
                      <a:pt x="1845" y="361"/>
                    </a:lnTo>
                    <a:lnTo>
                      <a:pt x="1831" y="352"/>
                    </a:lnTo>
                    <a:lnTo>
                      <a:pt x="1821" y="345"/>
                    </a:lnTo>
                    <a:lnTo>
                      <a:pt x="1809" y="338"/>
                    </a:lnTo>
                    <a:lnTo>
                      <a:pt x="1798" y="333"/>
                    </a:lnTo>
                    <a:lnTo>
                      <a:pt x="1786" y="326"/>
                    </a:lnTo>
                    <a:lnTo>
                      <a:pt x="1774" y="319"/>
                    </a:lnTo>
                    <a:lnTo>
                      <a:pt x="1762" y="314"/>
                    </a:lnTo>
                    <a:lnTo>
                      <a:pt x="1750" y="309"/>
                    </a:lnTo>
                    <a:lnTo>
                      <a:pt x="1741" y="304"/>
                    </a:lnTo>
                    <a:lnTo>
                      <a:pt x="1729" y="297"/>
                    </a:lnTo>
                    <a:lnTo>
                      <a:pt x="1717" y="292"/>
                    </a:lnTo>
                    <a:lnTo>
                      <a:pt x="1708" y="290"/>
                    </a:lnTo>
                    <a:lnTo>
                      <a:pt x="1698" y="283"/>
                    </a:lnTo>
                    <a:lnTo>
                      <a:pt x="1686" y="278"/>
                    </a:lnTo>
                    <a:lnTo>
                      <a:pt x="1677" y="276"/>
                    </a:lnTo>
                    <a:lnTo>
                      <a:pt x="1667" y="271"/>
                    </a:lnTo>
                    <a:lnTo>
                      <a:pt x="1658" y="269"/>
                    </a:lnTo>
                    <a:lnTo>
                      <a:pt x="1648" y="266"/>
                    </a:lnTo>
                    <a:lnTo>
                      <a:pt x="1639" y="264"/>
                    </a:lnTo>
                    <a:lnTo>
                      <a:pt x="1632" y="262"/>
                    </a:lnTo>
                    <a:lnTo>
                      <a:pt x="1620" y="257"/>
                    </a:lnTo>
                    <a:lnTo>
                      <a:pt x="1613" y="257"/>
                    </a:lnTo>
                    <a:lnTo>
                      <a:pt x="1606" y="254"/>
                    </a:lnTo>
                    <a:lnTo>
                      <a:pt x="1599" y="254"/>
                    </a:lnTo>
                    <a:lnTo>
                      <a:pt x="1592" y="252"/>
                    </a:lnTo>
                    <a:lnTo>
                      <a:pt x="1584" y="252"/>
                    </a:lnTo>
                    <a:lnTo>
                      <a:pt x="1577" y="252"/>
                    </a:lnTo>
                    <a:lnTo>
                      <a:pt x="1573" y="254"/>
                    </a:lnTo>
                    <a:lnTo>
                      <a:pt x="1566" y="254"/>
                    </a:lnTo>
                    <a:lnTo>
                      <a:pt x="1561" y="254"/>
                    </a:lnTo>
                    <a:lnTo>
                      <a:pt x="1556" y="254"/>
                    </a:lnTo>
                    <a:lnTo>
                      <a:pt x="1551" y="257"/>
                    </a:lnTo>
                    <a:lnTo>
                      <a:pt x="1547" y="257"/>
                    </a:lnTo>
                    <a:lnTo>
                      <a:pt x="1539" y="257"/>
                    </a:lnTo>
                    <a:lnTo>
                      <a:pt x="1537" y="259"/>
                    </a:lnTo>
                    <a:lnTo>
                      <a:pt x="1532" y="262"/>
                    </a:lnTo>
                    <a:lnTo>
                      <a:pt x="1525" y="264"/>
                    </a:lnTo>
                    <a:lnTo>
                      <a:pt x="1518" y="269"/>
                    </a:lnTo>
                    <a:lnTo>
                      <a:pt x="1511" y="273"/>
                    </a:lnTo>
                    <a:lnTo>
                      <a:pt x="1506" y="278"/>
                    </a:lnTo>
                    <a:lnTo>
                      <a:pt x="1499" y="283"/>
                    </a:lnTo>
                    <a:lnTo>
                      <a:pt x="1494" y="288"/>
                    </a:lnTo>
                    <a:lnTo>
                      <a:pt x="1490" y="295"/>
                    </a:lnTo>
                    <a:lnTo>
                      <a:pt x="1485" y="300"/>
                    </a:lnTo>
                    <a:lnTo>
                      <a:pt x="1480" y="307"/>
                    </a:lnTo>
                    <a:lnTo>
                      <a:pt x="1476" y="314"/>
                    </a:lnTo>
                    <a:lnTo>
                      <a:pt x="1471" y="321"/>
                    </a:lnTo>
                    <a:lnTo>
                      <a:pt x="1466" y="328"/>
                    </a:lnTo>
                    <a:lnTo>
                      <a:pt x="1459" y="335"/>
                    </a:lnTo>
                    <a:lnTo>
                      <a:pt x="1452" y="342"/>
                    </a:lnTo>
                    <a:lnTo>
                      <a:pt x="1445" y="349"/>
                    </a:lnTo>
                    <a:lnTo>
                      <a:pt x="1438" y="359"/>
                    </a:lnTo>
                    <a:lnTo>
                      <a:pt x="1431" y="361"/>
                    </a:lnTo>
                    <a:lnTo>
                      <a:pt x="1426" y="364"/>
                    </a:lnTo>
                    <a:lnTo>
                      <a:pt x="1421" y="366"/>
                    </a:lnTo>
                    <a:lnTo>
                      <a:pt x="1416" y="373"/>
                    </a:lnTo>
                    <a:lnTo>
                      <a:pt x="1412" y="376"/>
                    </a:lnTo>
                    <a:lnTo>
                      <a:pt x="1407" y="380"/>
                    </a:lnTo>
                    <a:lnTo>
                      <a:pt x="1400" y="383"/>
                    </a:lnTo>
                    <a:lnTo>
                      <a:pt x="1395" y="387"/>
                    </a:lnTo>
                    <a:lnTo>
                      <a:pt x="1388" y="390"/>
                    </a:lnTo>
                    <a:lnTo>
                      <a:pt x="1381" y="395"/>
                    </a:lnTo>
                    <a:lnTo>
                      <a:pt x="1374" y="397"/>
                    </a:lnTo>
                    <a:lnTo>
                      <a:pt x="1367" y="402"/>
                    </a:lnTo>
                    <a:lnTo>
                      <a:pt x="1357" y="404"/>
                    </a:lnTo>
                    <a:lnTo>
                      <a:pt x="1348" y="409"/>
                    </a:lnTo>
                    <a:lnTo>
                      <a:pt x="1341" y="411"/>
                    </a:lnTo>
                    <a:lnTo>
                      <a:pt x="1331" y="416"/>
                    </a:lnTo>
                    <a:lnTo>
                      <a:pt x="1319" y="418"/>
                    </a:lnTo>
                    <a:lnTo>
                      <a:pt x="1312" y="421"/>
                    </a:lnTo>
                    <a:lnTo>
                      <a:pt x="1300" y="425"/>
                    </a:lnTo>
                    <a:lnTo>
                      <a:pt x="1291" y="430"/>
                    </a:lnTo>
                    <a:lnTo>
                      <a:pt x="1277" y="433"/>
                    </a:lnTo>
                    <a:lnTo>
                      <a:pt x="1265" y="435"/>
                    </a:lnTo>
                    <a:lnTo>
                      <a:pt x="1253" y="437"/>
                    </a:lnTo>
                    <a:lnTo>
                      <a:pt x="1241" y="442"/>
                    </a:lnTo>
                    <a:lnTo>
                      <a:pt x="1227" y="444"/>
                    </a:lnTo>
                    <a:lnTo>
                      <a:pt x="1215" y="447"/>
                    </a:lnTo>
                    <a:lnTo>
                      <a:pt x="1201" y="449"/>
                    </a:lnTo>
                    <a:lnTo>
                      <a:pt x="1189" y="452"/>
                    </a:lnTo>
                    <a:lnTo>
                      <a:pt x="1177" y="456"/>
                    </a:lnTo>
                    <a:lnTo>
                      <a:pt x="1163" y="459"/>
                    </a:lnTo>
                    <a:lnTo>
                      <a:pt x="1151" y="461"/>
                    </a:lnTo>
                    <a:lnTo>
                      <a:pt x="1142" y="463"/>
                    </a:lnTo>
                    <a:lnTo>
                      <a:pt x="1130" y="463"/>
                    </a:lnTo>
                    <a:lnTo>
                      <a:pt x="1118" y="468"/>
                    </a:lnTo>
                    <a:lnTo>
                      <a:pt x="1108" y="468"/>
                    </a:lnTo>
                    <a:lnTo>
                      <a:pt x="1099" y="471"/>
                    </a:lnTo>
                    <a:lnTo>
                      <a:pt x="1087" y="473"/>
                    </a:lnTo>
                    <a:lnTo>
                      <a:pt x="1078" y="475"/>
                    </a:lnTo>
                    <a:lnTo>
                      <a:pt x="1068" y="475"/>
                    </a:lnTo>
                    <a:lnTo>
                      <a:pt x="1056" y="478"/>
                    </a:lnTo>
                    <a:lnTo>
                      <a:pt x="1049" y="480"/>
                    </a:lnTo>
                    <a:lnTo>
                      <a:pt x="1037" y="482"/>
                    </a:lnTo>
                    <a:lnTo>
                      <a:pt x="1028" y="482"/>
                    </a:lnTo>
                    <a:lnTo>
                      <a:pt x="1018" y="485"/>
                    </a:lnTo>
                    <a:lnTo>
                      <a:pt x="1011" y="485"/>
                    </a:lnTo>
                    <a:lnTo>
                      <a:pt x="1002" y="487"/>
                    </a:lnTo>
                    <a:lnTo>
                      <a:pt x="992" y="487"/>
                    </a:lnTo>
                    <a:lnTo>
                      <a:pt x="985" y="490"/>
                    </a:lnTo>
                    <a:lnTo>
                      <a:pt x="976" y="490"/>
                    </a:lnTo>
                    <a:lnTo>
                      <a:pt x="969" y="490"/>
                    </a:lnTo>
                    <a:lnTo>
                      <a:pt x="959" y="492"/>
                    </a:lnTo>
                    <a:lnTo>
                      <a:pt x="952" y="492"/>
                    </a:lnTo>
                    <a:lnTo>
                      <a:pt x="945" y="494"/>
                    </a:lnTo>
                    <a:lnTo>
                      <a:pt x="936" y="497"/>
                    </a:lnTo>
                    <a:lnTo>
                      <a:pt x="928" y="497"/>
                    </a:lnTo>
                    <a:lnTo>
                      <a:pt x="921" y="497"/>
                    </a:lnTo>
                    <a:lnTo>
                      <a:pt x="914" y="497"/>
                    </a:lnTo>
                    <a:lnTo>
                      <a:pt x="905" y="499"/>
                    </a:lnTo>
                    <a:lnTo>
                      <a:pt x="900" y="499"/>
                    </a:lnTo>
                    <a:lnTo>
                      <a:pt x="891" y="499"/>
                    </a:lnTo>
                    <a:lnTo>
                      <a:pt x="883" y="499"/>
                    </a:lnTo>
                    <a:lnTo>
                      <a:pt x="876" y="499"/>
                    </a:lnTo>
                    <a:lnTo>
                      <a:pt x="869" y="501"/>
                    </a:lnTo>
                    <a:lnTo>
                      <a:pt x="862" y="501"/>
                    </a:lnTo>
                    <a:lnTo>
                      <a:pt x="855" y="501"/>
                    </a:lnTo>
                    <a:lnTo>
                      <a:pt x="848" y="501"/>
                    </a:lnTo>
                    <a:lnTo>
                      <a:pt x="841" y="501"/>
                    </a:lnTo>
                    <a:lnTo>
                      <a:pt x="834" y="504"/>
                    </a:lnTo>
                    <a:lnTo>
                      <a:pt x="824" y="504"/>
                    </a:lnTo>
                    <a:lnTo>
                      <a:pt x="819" y="504"/>
                    </a:lnTo>
                    <a:lnTo>
                      <a:pt x="812" y="504"/>
                    </a:lnTo>
                    <a:lnTo>
                      <a:pt x="805" y="504"/>
                    </a:lnTo>
                    <a:lnTo>
                      <a:pt x="798" y="504"/>
                    </a:lnTo>
                    <a:lnTo>
                      <a:pt x="791" y="504"/>
                    </a:lnTo>
                    <a:lnTo>
                      <a:pt x="784" y="504"/>
                    </a:lnTo>
                    <a:lnTo>
                      <a:pt x="777" y="506"/>
                    </a:lnTo>
                    <a:lnTo>
                      <a:pt x="770" y="506"/>
                    </a:lnTo>
                    <a:lnTo>
                      <a:pt x="763" y="506"/>
                    </a:lnTo>
                    <a:lnTo>
                      <a:pt x="753" y="506"/>
                    </a:lnTo>
                    <a:lnTo>
                      <a:pt x="748" y="506"/>
                    </a:lnTo>
                    <a:lnTo>
                      <a:pt x="739" y="506"/>
                    </a:lnTo>
                    <a:lnTo>
                      <a:pt x="732" y="506"/>
                    </a:lnTo>
                    <a:lnTo>
                      <a:pt x="725" y="506"/>
                    </a:lnTo>
                    <a:lnTo>
                      <a:pt x="715" y="506"/>
                    </a:lnTo>
                    <a:lnTo>
                      <a:pt x="708" y="506"/>
                    </a:lnTo>
                    <a:lnTo>
                      <a:pt x="701" y="506"/>
                    </a:lnTo>
                    <a:lnTo>
                      <a:pt x="694" y="506"/>
                    </a:lnTo>
                    <a:lnTo>
                      <a:pt x="687" y="509"/>
                    </a:lnTo>
                    <a:lnTo>
                      <a:pt x="677" y="506"/>
                    </a:lnTo>
                    <a:lnTo>
                      <a:pt x="668" y="506"/>
                    </a:lnTo>
                    <a:lnTo>
                      <a:pt x="658" y="504"/>
                    </a:lnTo>
                    <a:lnTo>
                      <a:pt x="651" y="50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1" y="504"/>
                    </a:lnTo>
                    <a:lnTo>
                      <a:pt x="602" y="506"/>
                    </a:lnTo>
                    <a:lnTo>
                      <a:pt x="594" y="506"/>
                    </a:lnTo>
                    <a:lnTo>
                      <a:pt x="587" y="509"/>
                    </a:lnTo>
                    <a:lnTo>
                      <a:pt x="580" y="509"/>
                    </a:lnTo>
                    <a:lnTo>
                      <a:pt x="573" y="511"/>
                    </a:lnTo>
                    <a:lnTo>
                      <a:pt x="568" y="513"/>
                    </a:lnTo>
                    <a:lnTo>
                      <a:pt x="561" y="516"/>
                    </a:lnTo>
                    <a:lnTo>
                      <a:pt x="554" y="516"/>
                    </a:lnTo>
                    <a:lnTo>
                      <a:pt x="547" y="518"/>
                    </a:lnTo>
                    <a:lnTo>
                      <a:pt x="542" y="520"/>
                    </a:lnTo>
                    <a:lnTo>
                      <a:pt x="535" y="523"/>
                    </a:lnTo>
                    <a:lnTo>
                      <a:pt x="531" y="525"/>
                    </a:lnTo>
                    <a:lnTo>
                      <a:pt x="526" y="528"/>
                    </a:lnTo>
                    <a:lnTo>
                      <a:pt x="519" y="530"/>
                    </a:lnTo>
                    <a:lnTo>
                      <a:pt x="514" y="532"/>
                    </a:lnTo>
                    <a:lnTo>
                      <a:pt x="509" y="537"/>
                    </a:lnTo>
                    <a:lnTo>
                      <a:pt x="504" y="539"/>
                    </a:lnTo>
                    <a:lnTo>
                      <a:pt x="500" y="542"/>
                    </a:lnTo>
                    <a:lnTo>
                      <a:pt x="495" y="544"/>
                    </a:lnTo>
                    <a:lnTo>
                      <a:pt x="486" y="554"/>
                    </a:lnTo>
                    <a:lnTo>
                      <a:pt x="478" y="561"/>
                    </a:lnTo>
                    <a:lnTo>
                      <a:pt x="469" y="568"/>
                    </a:lnTo>
                    <a:lnTo>
                      <a:pt x="462" y="575"/>
                    </a:lnTo>
                    <a:lnTo>
                      <a:pt x="455" y="585"/>
                    </a:lnTo>
                    <a:lnTo>
                      <a:pt x="448" y="594"/>
                    </a:lnTo>
                    <a:lnTo>
                      <a:pt x="443" y="601"/>
                    </a:lnTo>
                    <a:lnTo>
                      <a:pt x="436" y="611"/>
                    </a:lnTo>
                    <a:lnTo>
                      <a:pt x="433" y="615"/>
                    </a:lnTo>
                    <a:lnTo>
                      <a:pt x="431" y="620"/>
                    </a:lnTo>
                    <a:lnTo>
                      <a:pt x="429" y="625"/>
                    </a:lnTo>
                    <a:lnTo>
                      <a:pt x="429" y="630"/>
                    </a:lnTo>
                    <a:lnTo>
                      <a:pt x="424" y="634"/>
                    </a:lnTo>
                    <a:lnTo>
                      <a:pt x="422" y="639"/>
                    </a:lnTo>
                    <a:lnTo>
                      <a:pt x="422" y="644"/>
                    </a:lnTo>
                    <a:lnTo>
                      <a:pt x="419" y="651"/>
                    </a:lnTo>
                    <a:lnTo>
                      <a:pt x="417" y="656"/>
                    </a:lnTo>
                    <a:lnTo>
                      <a:pt x="414" y="661"/>
                    </a:lnTo>
                    <a:lnTo>
                      <a:pt x="412" y="665"/>
                    </a:lnTo>
                    <a:lnTo>
                      <a:pt x="410" y="670"/>
                    </a:lnTo>
                    <a:lnTo>
                      <a:pt x="407" y="675"/>
                    </a:lnTo>
                    <a:lnTo>
                      <a:pt x="407" y="680"/>
                    </a:lnTo>
                    <a:lnTo>
                      <a:pt x="405" y="684"/>
                    </a:lnTo>
                    <a:lnTo>
                      <a:pt x="405" y="691"/>
                    </a:lnTo>
                    <a:lnTo>
                      <a:pt x="403" y="696"/>
                    </a:lnTo>
                    <a:lnTo>
                      <a:pt x="403" y="701"/>
                    </a:lnTo>
                    <a:lnTo>
                      <a:pt x="403" y="706"/>
                    </a:lnTo>
                    <a:lnTo>
                      <a:pt x="403" y="713"/>
                    </a:lnTo>
                    <a:lnTo>
                      <a:pt x="398" y="718"/>
                    </a:lnTo>
                    <a:lnTo>
                      <a:pt x="398" y="722"/>
                    </a:lnTo>
                    <a:lnTo>
                      <a:pt x="396" y="727"/>
                    </a:lnTo>
                    <a:lnTo>
                      <a:pt x="396" y="737"/>
                    </a:lnTo>
                    <a:lnTo>
                      <a:pt x="393" y="741"/>
                    </a:lnTo>
                    <a:lnTo>
                      <a:pt x="393" y="751"/>
                    </a:lnTo>
                    <a:lnTo>
                      <a:pt x="393" y="760"/>
                    </a:lnTo>
                    <a:lnTo>
                      <a:pt x="393" y="767"/>
                    </a:lnTo>
                    <a:lnTo>
                      <a:pt x="391" y="777"/>
                    </a:lnTo>
                    <a:lnTo>
                      <a:pt x="391" y="786"/>
                    </a:lnTo>
                    <a:lnTo>
                      <a:pt x="391" y="796"/>
                    </a:lnTo>
                    <a:lnTo>
                      <a:pt x="391" y="805"/>
                    </a:lnTo>
                    <a:lnTo>
                      <a:pt x="388" y="817"/>
                    </a:lnTo>
                    <a:lnTo>
                      <a:pt x="388" y="829"/>
                    </a:lnTo>
                    <a:lnTo>
                      <a:pt x="388" y="839"/>
                    </a:lnTo>
                    <a:lnTo>
                      <a:pt x="388" y="851"/>
                    </a:lnTo>
                    <a:lnTo>
                      <a:pt x="388" y="860"/>
                    </a:lnTo>
                    <a:lnTo>
                      <a:pt x="388" y="874"/>
                    </a:lnTo>
                    <a:lnTo>
                      <a:pt x="388" y="886"/>
                    </a:lnTo>
                    <a:lnTo>
                      <a:pt x="388" y="898"/>
                    </a:lnTo>
                    <a:lnTo>
                      <a:pt x="388" y="910"/>
                    </a:lnTo>
                    <a:lnTo>
                      <a:pt x="388" y="924"/>
                    </a:lnTo>
                    <a:lnTo>
                      <a:pt x="388" y="936"/>
                    </a:lnTo>
                    <a:lnTo>
                      <a:pt x="388" y="950"/>
                    </a:lnTo>
                    <a:lnTo>
                      <a:pt x="388" y="962"/>
                    </a:lnTo>
                    <a:lnTo>
                      <a:pt x="388" y="976"/>
                    </a:lnTo>
                    <a:lnTo>
                      <a:pt x="388" y="991"/>
                    </a:lnTo>
                    <a:lnTo>
                      <a:pt x="388" y="1003"/>
                    </a:lnTo>
                    <a:lnTo>
                      <a:pt x="388" y="1017"/>
                    </a:lnTo>
                    <a:lnTo>
                      <a:pt x="388" y="1031"/>
                    </a:lnTo>
                    <a:lnTo>
                      <a:pt x="388" y="1045"/>
                    </a:lnTo>
                    <a:lnTo>
                      <a:pt x="388" y="1060"/>
                    </a:lnTo>
                    <a:lnTo>
                      <a:pt x="386" y="1071"/>
                    </a:lnTo>
                    <a:lnTo>
                      <a:pt x="386" y="1088"/>
                    </a:lnTo>
                    <a:lnTo>
                      <a:pt x="386" y="1100"/>
                    </a:lnTo>
                    <a:lnTo>
                      <a:pt x="386" y="1114"/>
                    </a:lnTo>
                    <a:lnTo>
                      <a:pt x="386" y="1128"/>
                    </a:lnTo>
                    <a:lnTo>
                      <a:pt x="386" y="1143"/>
                    </a:lnTo>
                    <a:lnTo>
                      <a:pt x="386" y="1155"/>
                    </a:lnTo>
                    <a:lnTo>
                      <a:pt x="386" y="1169"/>
                    </a:lnTo>
                    <a:lnTo>
                      <a:pt x="386" y="1183"/>
                    </a:lnTo>
                    <a:lnTo>
                      <a:pt x="386" y="1195"/>
                    </a:lnTo>
                    <a:lnTo>
                      <a:pt x="386" y="1209"/>
                    </a:lnTo>
                    <a:lnTo>
                      <a:pt x="386" y="1221"/>
                    </a:lnTo>
                    <a:lnTo>
                      <a:pt x="386" y="1235"/>
                    </a:lnTo>
                    <a:lnTo>
                      <a:pt x="386" y="1247"/>
                    </a:lnTo>
                    <a:lnTo>
                      <a:pt x="386" y="1259"/>
                    </a:lnTo>
                    <a:lnTo>
                      <a:pt x="386" y="1273"/>
                    </a:lnTo>
                    <a:lnTo>
                      <a:pt x="384" y="1285"/>
                    </a:lnTo>
                    <a:lnTo>
                      <a:pt x="384" y="1297"/>
                    </a:lnTo>
                    <a:lnTo>
                      <a:pt x="384" y="1307"/>
                    </a:lnTo>
                    <a:lnTo>
                      <a:pt x="384" y="1318"/>
                    </a:lnTo>
                    <a:lnTo>
                      <a:pt x="381" y="1328"/>
                    </a:lnTo>
                    <a:lnTo>
                      <a:pt x="381" y="1340"/>
                    </a:lnTo>
                    <a:lnTo>
                      <a:pt x="381" y="1349"/>
                    </a:lnTo>
                    <a:lnTo>
                      <a:pt x="381" y="1361"/>
                    </a:lnTo>
                    <a:lnTo>
                      <a:pt x="379" y="1371"/>
                    </a:lnTo>
                    <a:lnTo>
                      <a:pt x="379" y="1380"/>
                    </a:lnTo>
                    <a:lnTo>
                      <a:pt x="379" y="1387"/>
                    </a:lnTo>
                    <a:lnTo>
                      <a:pt x="379" y="1397"/>
                    </a:lnTo>
                    <a:lnTo>
                      <a:pt x="377" y="1402"/>
                    </a:lnTo>
                    <a:lnTo>
                      <a:pt x="377" y="1411"/>
                    </a:lnTo>
                    <a:lnTo>
                      <a:pt x="374" y="1418"/>
                    </a:lnTo>
                    <a:lnTo>
                      <a:pt x="374" y="1425"/>
                    </a:lnTo>
                    <a:lnTo>
                      <a:pt x="374" y="1430"/>
                    </a:lnTo>
                    <a:lnTo>
                      <a:pt x="369" y="1437"/>
                    </a:lnTo>
                    <a:lnTo>
                      <a:pt x="369" y="1442"/>
                    </a:lnTo>
                    <a:lnTo>
                      <a:pt x="367" y="1449"/>
                    </a:lnTo>
                    <a:lnTo>
                      <a:pt x="365" y="1456"/>
                    </a:lnTo>
                    <a:lnTo>
                      <a:pt x="365" y="1463"/>
                    </a:lnTo>
                    <a:lnTo>
                      <a:pt x="362" y="1468"/>
                    </a:lnTo>
                    <a:lnTo>
                      <a:pt x="360" y="1475"/>
                    </a:lnTo>
                    <a:lnTo>
                      <a:pt x="358" y="1480"/>
                    </a:lnTo>
                    <a:lnTo>
                      <a:pt x="355" y="1487"/>
                    </a:lnTo>
                    <a:lnTo>
                      <a:pt x="353" y="1494"/>
                    </a:lnTo>
                    <a:lnTo>
                      <a:pt x="351" y="1499"/>
                    </a:lnTo>
                    <a:lnTo>
                      <a:pt x="348" y="1506"/>
                    </a:lnTo>
                    <a:lnTo>
                      <a:pt x="346" y="1511"/>
                    </a:lnTo>
                    <a:lnTo>
                      <a:pt x="341" y="1518"/>
                    </a:lnTo>
                    <a:lnTo>
                      <a:pt x="339" y="1525"/>
                    </a:lnTo>
                    <a:lnTo>
                      <a:pt x="336" y="1530"/>
                    </a:lnTo>
                    <a:lnTo>
                      <a:pt x="334" y="1537"/>
                    </a:lnTo>
                    <a:lnTo>
                      <a:pt x="327" y="1542"/>
                    </a:lnTo>
                    <a:lnTo>
                      <a:pt x="324" y="1549"/>
                    </a:lnTo>
                    <a:lnTo>
                      <a:pt x="322" y="1554"/>
                    </a:lnTo>
                    <a:lnTo>
                      <a:pt x="317" y="1561"/>
                    </a:lnTo>
                    <a:lnTo>
                      <a:pt x="313" y="1565"/>
                    </a:lnTo>
                    <a:lnTo>
                      <a:pt x="310" y="1573"/>
                    </a:lnTo>
                    <a:lnTo>
                      <a:pt x="306" y="1577"/>
                    </a:lnTo>
                    <a:lnTo>
                      <a:pt x="301" y="1582"/>
                    </a:lnTo>
                    <a:lnTo>
                      <a:pt x="296" y="1589"/>
                    </a:lnTo>
                    <a:lnTo>
                      <a:pt x="294" y="1594"/>
                    </a:lnTo>
                    <a:lnTo>
                      <a:pt x="287" y="1601"/>
                    </a:lnTo>
                    <a:lnTo>
                      <a:pt x="282" y="1606"/>
                    </a:lnTo>
                    <a:lnTo>
                      <a:pt x="277" y="1611"/>
                    </a:lnTo>
                    <a:lnTo>
                      <a:pt x="272" y="1618"/>
                    </a:lnTo>
                    <a:lnTo>
                      <a:pt x="268" y="1620"/>
                    </a:lnTo>
                    <a:lnTo>
                      <a:pt x="261" y="1625"/>
                    </a:lnTo>
                    <a:lnTo>
                      <a:pt x="253" y="1630"/>
                    </a:lnTo>
                    <a:lnTo>
                      <a:pt x="249" y="1634"/>
                    </a:lnTo>
                    <a:lnTo>
                      <a:pt x="242" y="1639"/>
                    </a:lnTo>
                    <a:lnTo>
                      <a:pt x="237" y="1644"/>
                    </a:lnTo>
                    <a:lnTo>
                      <a:pt x="230" y="1649"/>
                    </a:lnTo>
                    <a:lnTo>
                      <a:pt x="225" y="1653"/>
                    </a:lnTo>
                    <a:lnTo>
                      <a:pt x="216" y="1658"/>
                    </a:lnTo>
                    <a:lnTo>
                      <a:pt x="211" y="1663"/>
                    </a:lnTo>
                    <a:lnTo>
                      <a:pt x="204" y="1665"/>
                    </a:lnTo>
                    <a:lnTo>
                      <a:pt x="197" y="1670"/>
                    </a:lnTo>
                    <a:lnTo>
                      <a:pt x="189" y="1672"/>
                    </a:lnTo>
                    <a:lnTo>
                      <a:pt x="182" y="1677"/>
                    </a:lnTo>
                    <a:lnTo>
                      <a:pt x="173" y="1679"/>
                    </a:lnTo>
                    <a:lnTo>
                      <a:pt x="166" y="1684"/>
                    </a:lnTo>
                    <a:lnTo>
                      <a:pt x="156" y="1687"/>
                    </a:lnTo>
                    <a:lnTo>
                      <a:pt x="147" y="1689"/>
                    </a:lnTo>
                    <a:lnTo>
                      <a:pt x="140" y="1691"/>
                    </a:lnTo>
                    <a:lnTo>
                      <a:pt x="130" y="1694"/>
                    </a:lnTo>
                    <a:lnTo>
                      <a:pt x="121" y="1698"/>
                    </a:lnTo>
                    <a:lnTo>
                      <a:pt x="114" y="1701"/>
                    </a:lnTo>
                    <a:lnTo>
                      <a:pt x="104" y="1703"/>
                    </a:lnTo>
                    <a:lnTo>
                      <a:pt x="95" y="1706"/>
                    </a:lnTo>
                    <a:lnTo>
                      <a:pt x="85" y="1706"/>
                    </a:lnTo>
                    <a:lnTo>
                      <a:pt x="76" y="1708"/>
                    </a:lnTo>
                    <a:lnTo>
                      <a:pt x="64" y="1708"/>
                    </a:lnTo>
                    <a:lnTo>
                      <a:pt x="54" y="1710"/>
                    </a:lnTo>
                    <a:lnTo>
                      <a:pt x="45" y="1713"/>
                    </a:lnTo>
                    <a:lnTo>
                      <a:pt x="33" y="1713"/>
                    </a:lnTo>
                    <a:lnTo>
                      <a:pt x="24" y="1713"/>
                    </a:lnTo>
                    <a:lnTo>
                      <a:pt x="12" y="1715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71" name="Freeform 75"/>
              <p:cNvSpPr>
                <a:spLocks noChangeAspect="1"/>
              </p:cNvSpPr>
              <p:nvPr/>
            </p:nvSpPr>
            <p:spPr bwMode="auto">
              <a:xfrm>
                <a:off x="2793" y="9103"/>
                <a:ext cx="1160" cy="1059"/>
              </a:xfrm>
              <a:custGeom>
                <a:avLst/>
                <a:gdLst>
                  <a:gd name="T0" fmla="*/ 14 w 1160"/>
                  <a:gd name="T1" fmla="*/ 955 h 1059"/>
                  <a:gd name="T2" fmla="*/ 61 w 1160"/>
                  <a:gd name="T3" fmla="*/ 810 h 1059"/>
                  <a:gd name="T4" fmla="*/ 137 w 1160"/>
                  <a:gd name="T5" fmla="*/ 617 h 1059"/>
                  <a:gd name="T6" fmla="*/ 246 w 1160"/>
                  <a:gd name="T7" fmla="*/ 413 h 1059"/>
                  <a:gd name="T8" fmla="*/ 391 w 1160"/>
                  <a:gd name="T9" fmla="*/ 226 h 1059"/>
                  <a:gd name="T10" fmla="*/ 566 w 1160"/>
                  <a:gd name="T11" fmla="*/ 93 h 1059"/>
                  <a:gd name="T12" fmla="*/ 736 w 1160"/>
                  <a:gd name="T13" fmla="*/ 24 h 1059"/>
                  <a:gd name="T14" fmla="*/ 888 w 1160"/>
                  <a:gd name="T15" fmla="*/ 0 h 1059"/>
                  <a:gd name="T16" fmla="*/ 1009 w 1160"/>
                  <a:gd name="T17" fmla="*/ 14 h 1059"/>
                  <a:gd name="T18" fmla="*/ 1099 w 1160"/>
                  <a:gd name="T19" fmla="*/ 50 h 1059"/>
                  <a:gd name="T20" fmla="*/ 1156 w 1160"/>
                  <a:gd name="T21" fmla="*/ 100 h 1059"/>
                  <a:gd name="T22" fmla="*/ 1149 w 1160"/>
                  <a:gd name="T23" fmla="*/ 171 h 1059"/>
                  <a:gd name="T24" fmla="*/ 1118 w 1160"/>
                  <a:gd name="T25" fmla="*/ 228 h 1059"/>
                  <a:gd name="T26" fmla="*/ 1073 w 1160"/>
                  <a:gd name="T27" fmla="*/ 292 h 1059"/>
                  <a:gd name="T28" fmla="*/ 1009 w 1160"/>
                  <a:gd name="T29" fmla="*/ 368 h 1059"/>
                  <a:gd name="T30" fmla="*/ 924 w 1160"/>
                  <a:gd name="T31" fmla="*/ 454 h 1059"/>
                  <a:gd name="T32" fmla="*/ 874 w 1160"/>
                  <a:gd name="T33" fmla="*/ 408 h 1059"/>
                  <a:gd name="T34" fmla="*/ 874 w 1160"/>
                  <a:gd name="T35" fmla="*/ 373 h 1059"/>
                  <a:gd name="T36" fmla="*/ 807 w 1160"/>
                  <a:gd name="T37" fmla="*/ 344 h 1059"/>
                  <a:gd name="T38" fmla="*/ 741 w 1160"/>
                  <a:gd name="T39" fmla="*/ 363 h 1059"/>
                  <a:gd name="T40" fmla="*/ 672 w 1160"/>
                  <a:gd name="T41" fmla="*/ 385 h 1059"/>
                  <a:gd name="T42" fmla="*/ 613 w 1160"/>
                  <a:gd name="T43" fmla="*/ 401 h 1059"/>
                  <a:gd name="T44" fmla="*/ 564 w 1160"/>
                  <a:gd name="T45" fmla="*/ 408 h 1059"/>
                  <a:gd name="T46" fmla="*/ 606 w 1160"/>
                  <a:gd name="T47" fmla="*/ 342 h 1059"/>
                  <a:gd name="T48" fmla="*/ 644 w 1160"/>
                  <a:gd name="T49" fmla="*/ 280 h 1059"/>
                  <a:gd name="T50" fmla="*/ 684 w 1160"/>
                  <a:gd name="T51" fmla="*/ 216 h 1059"/>
                  <a:gd name="T52" fmla="*/ 722 w 1160"/>
                  <a:gd name="T53" fmla="*/ 154 h 1059"/>
                  <a:gd name="T54" fmla="*/ 663 w 1160"/>
                  <a:gd name="T55" fmla="*/ 159 h 1059"/>
                  <a:gd name="T56" fmla="*/ 623 w 1160"/>
                  <a:gd name="T57" fmla="*/ 221 h 1059"/>
                  <a:gd name="T58" fmla="*/ 580 w 1160"/>
                  <a:gd name="T59" fmla="*/ 294 h 1059"/>
                  <a:gd name="T60" fmla="*/ 537 w 1160"/>
                  <a:gd name="T61" fmla="*/ 366 h 1059"/>
                  <a:gd name="T62" fmla="*/ 500 w 1160"/>
                  <a:gd name="T63" fmla="*/ 435 h 1059"/>
                  <a:gd name="T64" fmla="*/ 436 w 1160"/>
                  <a:gd name="T65" fmla="*/ 501 h 1059"/>
                  <a:gd name="T66" fmla="*/ 346 w 1160"/>
                  <a:gd name="T67" fmla="*/ 601 h 1059"/>
                  <a:gd name="T68" fmla="*/ 263 w 1160"/>
                  <a:gd name="T69" fmla="*/ 708 h 1059"/>
                  <a:gd name="T70" fmla="*/ 187 w 1160"/>
                  <a:gd name="T71" fmla="*/ 805 h 1059"/>
                  <a:gd name="T72" fmla="*/ 135 w 1160"/>
                  <a:gd name="T73" fmla="*/ 879 h 1059"/>
                  <a:gd name="T74" fmla="*/ 140 w 1160"/>
                  <a:gd name="T75" fmla="*/ 924 h 1059"/>
                  <a:gd name="T76" fmla="*/ 213 w 1160"/>
                  <a:gd name="T77" fmla="*/ 841 h 1059"/>
                  <a:gd name="T78" fmla="*/ 308 w 1160"/>
                  <a:gd name="T79" fmla="*/ 729 h 1059"/>
                  <a:gd name="T80" fmla="*/ 402 w 1160"/>
                  <a:gd name="T81" fmla="*/ 627 h 1059"/>
                  <a:gd name="T82" fmla="*/ 483 w 1160"/>
                  <a:gd name="T83" fmla="*/ 544 h 1059"/>
                  <a:gd name="T84" fmla="*/ 545 w 1160"/>
                  <a:gd name="T85" fmla="*/ 487 h 1059"/>
                  <a:gd name="T86" fmla="*/ 594 w 1160"/>
                  <a:gd name="T87" fmla="*/ 456 h 1059"/>
                  <a:gd name="T88" fmla="*/ 658 w 1160"/>
                  <a:gd name="T89" fmla="*/ 437 h 1059"/>
                  <a:gd name="T90" fmla="*/ 715 w 1160"/>
                  <a:gd name="T91" fmla="*/ 420 h 1059"/>
                  <a:gd name="T92" fmla="*/ 772 w 1160"/>
                  <a:gd name="T93" fmla="*/ 404 h 1059"/>
                  <a:gd name="T94" fmla="*/ 834 w 1160"/>
                  <a:gd name="T95" fmla="*/ 385 h 1059"/>
                  <a:gd name="T96" fmla="*/ 883 w 1160"/>
                  <a:gd name="T97" fmla="*/ 437 h 1059"/>
                  <a:gd name="T98" fmla="*/ 881 w 1160"/>
                  <a:gd name="T99" fmla="*/ 487 h 1059"/>
                  <a:gd name="T100" fmla="*/ 822 w 1160"/>
                  <a:gd name="T101" fmla="*/ 537 h 1059"/>
                  <a:gd name="T102" fmla="*/ 758 w 1160"/>
                  <a:gd name="T103" fmla="*/ 584 h 1059"/>
                  <a:gd name="T104" fmla="*/ 684 w 1160"/>
                  <a:gd name="T105" fmla="*/ 636 h 1059"/>
                  <a:gd name="T106" fmla="*/ 609 w 1160"/>
                  <a:gd name="T107" fmla="*/ 686 h 1059"/>
                  <a:gd name="T108" fmla="*/ 523 w 1160"/>
                  <a:gd name="T109" fmla="*/ 741 h 1059"/>
                  <a:gd name="T110" fmla="*/ 459 w 1160"/>
                  <a:gd name="T111" fmla="*/ 777 h 1059"/>
                  <a:gd name="T112" fmla="*/ 388 w 1160"/>
                  <a:gd name="T113" fmla="*/ 829 h 1059"/>
                  <a:gd name="T114" fmla="*/ 294 w 1160"/>
                  <a:gd name="T115" fmla="*/ 898 h 1059"/>
                  <a:gd name="T116" fmla="*/ 196 w 1160"/>
                  <a:gd name="T117" fmla="*/ 967 h 1059"/>
                  <a:gd name="T118" fmla="*/ 118 w 1160"/>
                  <a:gd name="T119" fmla="*/ 1024 h 1059"/>
                  <a:gd name="T120" fmla="*/ 52 w 1160"/>
                  <a:gd name="T121" fmla="*/ 1059 h 1059"/>
                  <a:gd name="T122" fmla="*/ 0 w 1160"/>
                  <a:gd name="T123" fmla="*/ 1019 h 10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0"/>
                  <a:gd name="T187" fmla="*/ 0 h 1059"/>
                  <a:gd name="T188" fmla="*/ 1160 w 1160"/>
                  <a:gd name="T189" fmla="*/ 1059 h 10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0" h="1059">
                    <a:moveTo>
                      <a:pt x="0" y="1019"/>
                    </a:moveTo>
                    <a:lnTo>
                      <a:pt x="0" y="1016"/>
                    </a:lnTo>
                    <a:lnTo>
                      <a:pt x="0" y="1009"/>
                    </a:lnTo>
                    <a:lnTo>
                      <a:pt x="0" y="1005"/>
                    </a:lnTo>
                    <a:lnTo>
                      <a:pt x="2" y="1002"/>
                    </a:lnTo>
                    <a:lnTo>
                      <a:pt x="2" y="995"/>
                    </a:lnTo>
                    <a:lnTo>
                      <a:pt x="5" y="990"/>
                    </a:lnTo>
                    <a:lnTo>
                      <a:pt x="7" y="981"/>
                    </a:lnTo>
                    <a:lnTo>
                      <a:pt x="9" y="971"/>
                    </a:lnTo>
                    <a:lnTo>
                      <a:pt x="12" y="964"/>
                    </a:lnTo>
                    <a:lnTo>
                      <a:pt x="14" y="955"/>
                    </a:lnTo>
                    <a:lnTo>
                      <a:pt x="16" y="943"/>
                    </a:lnTo>
                    <a:lnTo>
                      <a:pt x="21" y="933"/>
                    </a:lnTo>
                    <a:lnTo>
                      <a:pt x="24" y="921"/>
                    </a:lnTo>
                    <a:lnTo>
                      <a:pt x="28" y="910"/>
                    </a:lnTo>
                    <a:lnTo>
                      <a:pt x="31" y="898"/>
                    </a:lnTo>
                    <a:lnTo>
                      <a:pt x="35" y="883"/>
                    </a:lnTo>
                    <a:lnTo>
                      <a:pt x="40" y="869"/>
                    </a:lnTo>
                    <a:lnTo>
                      <a:pt x="45" y="857"/>
                    </a:lnTo>
                    <a:lnTo>
                      <a:pt x="50" y="841"/>
                    </a:lnTo>
                    <a:lnTo>
                      <a:pt x="54" y="826"/>
                    </a:lnTo>
                    <a:lnTo>
                      <a:pt x="61" y="810"/>
                    </a:lnTo>
                    <a:lnTo>
                      <a:pt x="69" y="796"/>
                    </a:lnTo>
                    <a:lnTo>
                      <a:pt x="71" y="777"/>
                    </a:lnTo>
                    <a:lnTo>
                      <a:pt x="78" y="760"/>
                    </a:lnTo>
                    <a:lnTo>
                      <a:pt x="85" y="743"/>
                    </a:lnTo>
                    <a:lnTo>
                      <a:pt x="92" y="727"/>
                    </a:lnTo>
                    <a:lnTo>
                      <a:pt x="99" y="708"/>
                    </a:lnTo>
                    <a:lnTo>
                      <a:pt x="106" y="691"/>
                    </a:lnTo>
                    <a:lnTo>
                      <a:pt x="114" y="674"/>
                    </a:lnTo>
                    <a:lnTo>
                      <a:pt x="123" y="655"/>
                    </a:lnTo>
                    <a:lnTo>
                      <a:pt x="130" y="636"/>
                    </a:lnTo>
                    <a:lnTo>
                      <a:pt x="137" y="617"/>
                    </a:lnTo>
                    <a:lnTo>
                      <a:pt x="147" y="598"/>
                    </a:lnTo>
                    <a:lnTo>
                      <a:pt x="156" y="582"/>
                    </a:lnTo>
                    <a:lnTo>
                      <a:pt x="163" y="563"/>
                    </a:lnTo>
                    <a:lnTo>
                      <a:pt x="173" y="544"/>
                    </a:lnTo>
                    <a:lnTo>
                      <a:pt x="182" y="525"/>
                    </a:lnTo>
                    <a:lnTo>
                      <a:pt x="194" y="506"/>
                    </a:lnTo>
                    <a:lnTo>
                      <a:pt x="204" y="487"/>
                    </a:lnTo>
                    <a:lnTo>
                      <a:pt x="213" y="468"/>
                    </a:lnTo>
                    <a:lnTo>
                      <a:pt x="225" y="449"/>
                    </a:lnTo>
                    <a:lnTo>
                      <a:pt x="237" y="430"/>
                    </a:lnTo>
                    <a:lnTo>
                      <a:pt x="246" y="413"/>
                    </a:lnTo>
                    <a:lnTo>
                      <a:pt x="260" y="394"/>
                    </a:lnTo>
                    <a:lnTo>
                      <a:pt x="270" y="375"/>
                    </a:lnTo>
                    <a:lnTo>
                      <a:pt x="284" y="359"/>
                    </a:lnTo>
                    <a:lnTo>
                      <a:pt x="296" y="342"/>
                    </a:lnTo>
                    <a:lnTo>
                      <a:pt x="308" y="323"/>
                    </a:lnTo>
                    <a:lnTo>
                      <a:pt x="322" y="304"/>
                    </a:lnTo>
                    <a:lnTo>
                      <a:pt x="334" y="290"/>
                    </a:lnTo>
                    <a:lnTo>
                      <a:pt x="348" y="273"/>
                    </a:lnTo>
                    <a:lnTo>
                      <a:pt x="362" y="256"/>
                    </a:lnTo>
                    <a:lnTo>
                      <a:pt x="376" y="242"/>
                    </a:lnTo>
                    <a:lnTo>
                      <a:pt x="391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6" y="183"/>
                    </a:lnTo>
                    <a:lnTo>
                      <a:pt x="450" y="171"/>
                    </a:lnTo>
                    <a:lnTo>
                      <a:pt x="466" y="159"/>
                    </a:lnTo>
                    <a:lnTo>
                      <a:pt x="483" y="147"/>
                    </a:lnTo>
                    <a:lnTo>
                      <a:pt x="500" y="135"/>
                    </a:lnTo>
                    <a:lnTo>
                      <a:pt x="516" y="123"/>
                    </a:lnTo>
                    <a:lnTo>
                      <a:pt x="533" y="112"/>
                    </a:lnTo>
                    <a:lnTo>
                      <a:pt x="549" y="104"/>
                    </a:lnTo>
                    <a:lnTo>
                      <a:pt x="566" y="93"/>
                    </a:lnTo>
                    <a:lnTo>
                      <a:pt x="582" y="85"/>
                    </a:lnTo>
                    <a:lnTo>
                      <a:pt x="597" y="76"/>
                    </a:lnTo>
                    <a:lnTo>
                      <a:pt x="613" y="69"/>
                    </a:lnTo>
                    <a:lnTo>
                      <a:pt x="630" y="59"/>
                    </a:lnTo>
                    <a:lnTo>
                      <a:pt x="646" y="55"/>
                    </a:lnTo>
                    <a:lnTo>
                      <a:pt x="663" y="47"/>
                    </a:lnTo>
                    <a:lnTo>
                      <a:pt x="677" y="43"/>
                    </a:lnTo>
                    <a:lnTo>
                      <a:pt x="694" y="36"/>
                    </a:lnTo>
                    <a:lnTo>
                      <a:pt x="708" y="31"/>
                    </a:lnTo>
                    <a:lnTo>
                      <a:pt x="722" y="26"/>
                    </a:lnTo>
                    <a:lnTo>
                      <a:pt x="736" y="24"/>
                    </a:lnTo>
                    <a:lnTo>
                      <a:pt x="751" y="19"/>
                    </a:lnTo>
                    <a:lnTo>
                      <a:pt x="767" y="17"/>
                    </a:lnTo>
                    <a:lnTo>
                      <a:pt x="781" y="12"/>
                    </a:lnTo>
                    <a:lnTo>
                      <a:pt x="793" y="9"/>
                    </a:lnTo>
                    <a:lnTo>
                      <a:pt x="807" y="7"/>
                    </a:lnTo>
                    <a:lnTo>
                      <a:pt x="822" y="7"/>
                    </a:lnTo>
                    <a:lnTo>
                      <a:pt x="834" y="2"/>
                    </a:lnTo>
                    <a:lnTo>
                      <a:pt x="848" y="2"/>
                    </a:lnTo>
                    <a:lnTo>
                      <a:pt x="862" y="2"/>
                    </a:lnTo>
                    <a:lnTo>
                      <a:pt x="876" y="2"/>
                    </a:lnTo>
                    <a:lnTo>
                      <a:pt x="888" y="0"/>
                    </a:lnTo>
                    <a:lnTo>
                      <a:pt x="900" y="0"/>
                    </a:lnTo>
                    <a:lnTo>
                      <a:pt x="912" y="2"/>
                    </a:lnTo>
                    <a:lnTo>
                      <a:pt x="924" y="2"/>
                    </a:lnTo>
                    <a:lnTo>
                      <a:pt x="935" y="2"/>
                    </a:lnTo>
                    <a:lnTo>
                      <a:pt x="945" y="5"/>
                    </a:lnTo>
                    <a:lnTo>
                      <a:pt x="957" y="5"/>
                    </a:lnTo>
                    <a:lnTo>
                      <a:pt x="969" y="7"/>
                    </a:lnTo>
                    <a:lnTo>
                      <a:pt x="978" y="9"/>
                    </a:lnTo>
                    <a:lnTo>
                      <a:pt x="987" y="9"/>
                    </a:lnTo>
                    <a:lnTo>
                      <a:pt x="999" y="12"/>
                    </a:lnTo>
                    <a:lnTo>
                      <a:pt x="1009" y="14"/>
                    </a:lnTo>
                    <a:lnTo>
                      <a:pt x="1018" y="17"/>
                    </a:lnTo>
                    <a:lnTo>
                      <a:pt x="1028" y="21"/>
                    </a:lnTo>
                    <a:lnTo>
                      <a:pt x="1037" y="24"/>
                    </a:lnTo>
                    <a:lnTo>
                      <a:pt x="1047" y="26"/>
                    </a:lnTo>
                    <a:lnTo>
                      <a:pt x="1054" y="28"/>
                    </a:lnTo>
                    <a:lnTo>
                      <a:pt x="1063" y="31"/>
                    </a:lnTo>
                    <a:lnTo>
                      <a:pt x="1070" y="36"/>
                    </a:lnTo>
                    <a:lnTo>
                      <a:pt x="1077" y="38"/>
                    </a:lnTo>
                    <a:lnTo>
                      <a:pt x="1085" y="43"/>
                    </a:lnTo>
                    <a:lnTo>
                      <a:pt x="1092" y="45"/>
                    </a:lnTo>
                    <a:lnTo>
                      <a:pt x="1099" y="50"/>
                    </a:lnTo>
                    <a:lnTo>
                      <a:pt x="1106" y="55"/>
                    </a:lnTo>
                    <a:lnTo>
                      <a:pt x="1111" y="57"/>
                    </a:lnTo>
                    <a:lnTo>
                      <a:pt x="1118" y="59"/>
                    </a:lnTo>
                    <a:lnTo>
                      <a:pt x="1122" y="64"/>
                    </a:lnTo>
                    <a:lnTo>
                      <a:pt x="1127" y="69"/>
                    </a:lnTo>
                    <a:lnTo>
                      <a:pt x="1132" y="71"/>
                    </a:lnTo>
                    <a:lnTo>
                      <a:pt x="1134" y="76"/>
                    </a:lnTo>
                    <a:lnTo>
                      <a:pt x="1139" y="81"/>
                    </a:lnTo>
                    <a:lnTo>
                      <a:pt x="1144" y="83"/>
                    </a:lnTo>
                    <a:lnTo>
                      <a:pt x="1151" y="93"/>
                    </a:lnTo>
                    <a:lnTo>
                      <a:pt x="1156" y="100"/>
                    </a:lnTo>
                    <a:lnTo>
                      <a:pt x="1158" y="107"/>
                    </a:lnTo>
                    <a:lnTo>
                      <a:pt x="1160" y="114"/>
                    </a:lnTo>
                    <a:lnTo>
                      <a:pt x="1160" y="119"/>
                    </a:lnTo>
                    <a:lnTo>
                      <a:pt x="1160" y="123"/>
                    </a:lnTo>
                    <a:lnTo>
                      <a:pt x="1160" y="128"/>
                    </a:lnTo>
                    <a:lnTo>
                      <a:pt x="1160" y="135"/>
                    </a:lnTo>
                    <a:lnTo>
                      <a:pt x="1158" y="140"/>
                    </a:lnTo>
                    <a:lnTo>
                      <a:pt x="1158" y="147"/>
                    </a:lnTo>
                    <a:lnTo>
                      <a:pt x="1156" y="154"/>
                    </a:lnTo>
                    <a:lnTo>
                      <a:pt x="1151" y="164"/>
                    </a:lnTo>
                    <a:lnTo>
                      <a:pt x="1149" y="171"/>
                    </a:lnTo>
                    <a:lnTo>
                      <a:pt x="1144" y="178"/>
                    </a:lnTo>
                    <a:lnTo>
                      <a:pt x="1141" y="183"/>
                    </a:lnTo>
                    <a:lnTo>
                      <a:pt x="1139" y="188"/>
                    </a:lnTo>
                    <a:lnTo>
                      <a:pt x="1137" y="192"/>
                    </a:lnTo>
                    <a:lnTo>
                      <a:pt x="1134" y="197"/>
                    </a:lnTo>
                    <a:lnTo>
                      <a:pt x="1132" y="202"/>
                    </a:lnTo>
                    <a:lnTo>
                      <a:pt x="1130" y="207"/>
                    </a:lnTo>
                    <a:lnTo>
                      <a:pt x="1130" y="211"/>
                    </a:lnTo>
                    <a:lnTo>
                      <a:pt x="1125" y="218"/>
                    </a:lnTo>
                    <a:lnTo>
                      <a:pt x="1122" y="223"/>
                    </a:lnTo>
                    <a:lnTo>
                      <a:pt x="1118" y="228"/>
                    </a:lnTo>
                    <a:lnTo>
                      <a:pt x="1115" y="235"/>
                    </a:lnTo>
                    <a:lnTo>
                      <a:pt x="1113" y="240"/>
                    </a:lnTo>
                    <a:lnTo>
                      <a:pt x="1108" y="245"/>
                    </a:lnTo>
                    <a:lnTo>
                      <a:pt x="1104" y="249"/>
                    </a:lnTo>
                    <a:lnTo>
                      <a:pt x="1101" y="256"/>
                    </a:lnTo>
                    <a:lnTo>
                      <a:pt x="1096" y="261"/>
                    </a:lnTo>
                    <a:lnTo>
                      <a:pt x="1092" y="268"/>
                    </a:lnTo>
                    <a:lnTo>
                      <a:pt x="1087" y="275"/>
                    </a:lnTo>
                    <a:lnTo>
                      <a:pt x="1082" y="280"/>
                    </a:lnTo>
                    <a:lnTo>
                      <a:pt x="1077" y="287"/>
                    </a:lnTo>
                    <a:lnTo>
                      <a:pt x="1073" y="292"/>
                    </a:lnTo>
                    <a:lnTo>
                      <a:pt x="1068" y="299"/>
                    </a:lnTo>
                    <a:lnTo>
                      <a:pt x="1063" y="306"/>
                    </a:lnTo>
                    <a:lnTo>
                      <a:pt x="1056" y="313"/>
                    </a:lnTo>
                    <a:lnTo>
                      <a:pt x="1051" y="318"/>
                    </a:lnTo>
                    <a:lnTo>
                      <a:pt x="1047" y="325"/>
                    </a:lnTo>
                    <a:lnTo>
                      <a:pt x="1040" y="332"/>
                    </a:lnTo>
                    <a:lnTo>
                      <a:pt x="1035" y="342"/>
                    </a:lnTo>
                    <a:lnTo>
                      <a:pt x="1028" y="347"/>
                    </a:lnTo>
                    <a:lnTo>
                      <a:pt x="1021" y="354"/>
                    </a:lnTo>
                    <a:lnTo>
                      <a:pt x="1014" y="361"/>
                    </a:lnTo>
                    <a:lnTo>
                      <a:pt x="1009" y="368"/>
                    </a:lnTo>
                    <a:lnTo>
                      <a:pt x="1002" y="375"/>
                    </a:lnTo>
                    <a:lnTo>
                      <a:pt x="995" y="385"/>
                    </a:lnTo>
                    <a:lnTo>
                      <a:pt x="985" y="392"/>
                    </a:lnTo>
                    <a:lnTo>
                      <a:pt x="980" y="399"/>
                    </a:lnTo>
                    <a:lnTo>
                      <a:pt x="971" y="406"/>
                    </a:lnTo>
                    <a:lnTo>
                      <a:pt x="964" y="413"/>
                    </a:lnTo>
                    <a:lnTo>
                      <a:pt x="957" y="423"/>
                    </a:lnTo>
                    <a:lnTo>
                      <a:pt x="950" y="430"/>
                    </a:lnTo>
                    <a:lnTo>
                      <a:pt x="940" y="437"/>
                    </a:lnTo>
                    <a:lnTo>
                      <a:pt x="931" y="444"/>
                    </a:lnTo>
                    <a:lnTo>
                      <a:pt x="924" y="454"/>
                    </a:lnTo>
                    <a:lnTo>
                      <a:pt x="914" y="463"/>
                    </a:lnTo>
                    <a:lnTo>
                      <a:pt x="912" y="456"/>
                    </a:lnTo>
                    <a:lnTo>
                      <a:pt x="907" y="451"/>
                    </a:lnTo>
                    <a:lnTo>
                      <a:pt x="902" y="446"/>
                    </a:lnTo>
                    <a:lnTo>
                      <a:pt x="900" y="442"/>
                    </a:lnTo>
                    <a:lnTo>
                      <a:pt x="895" y="437"/>
                    </a:lnTo>
                    <a:lnTo>
                      <a:pt x="890" y="430"/>
                    </a:lnTo>
                    <a:lnTo>
                      <a:pt x="886" y="425"/>
                    </a:lnTo>
                    <a:lnTo>
                      <a:pt x="883" y="418"/>
                    </a:lnTo>
                    <a:lnTo>
                      <a:pt x="876" y="413"/>
                    </a:lnTo>
                    <a:lnTo>
                      <a:pt x="874" y="408"/>
                    </a:lnTo>
                    <a:lnTo>
                      <a:pt x="871" y="401"/>
                    </a:lnTo>
                    <a:lnTo>
                      <a:pt x="867" y="397"/>
                    </a:lnTo>
                    <a:lnTo>
                      <a:pt x="862" y="392"/>
                    </a:lnTo>
                    <a:lnTo>
                      <a:pt x="860" y="387"/>
                    </a:lnTo>
                    <a:lnTo>
                      <a:pt x="857" y="382"/>
                    </a:lnTo>
                    <a:lnTo>
                      <a:pt x="855" y="380"/>
                    </a:lnTo>
                    <a:lnTo>
                      <a:pt x="860" y="378"/>
                    </a:lnTo>
                    <a:lnTo>
                      <a:pt x="862" y="375"/>
                    </a:lnTo>
                    <a:lnTo>
                      <a:pt x="867" y="373"/>
                    </a:lnTo>
                    <a:lnTo>
                      <a:pt x="871" y="373"/>
                    </a:lnTo>
                    <a:lnTo>
                      <a:pt x="874" y="373"/>
                    </a:lnTo>
                    <a:lnTo>
                      <a:pt x="876" y="373"/>
                    </a:lnTo>
                    <a:lnTo>
                      <a:pt x="862" y="328"/>
                    </a:lnTo>
                    <a:lnTo>
                      <a:pt x="855" y="330"/>
                    </a:lnTo>
                    <a:lnTo>
                      <a:pt x="845" y="332"/>
                    </a:lnTo>
                    <a:lnTo>
                      <a:pt x="841" y="332"/>
                    </a:lnTo>
                    <a:lnTo>
                      <a:pt x="834" y="335"/>
                    </a:lnTo>
                    <a:lnTo>
                      <a:pt x="829" y="335"/>
                    </a:lnTo>
                    <a:lnTo>
                      <a:pt x="826" y="340"/>
                    </a:lnTo>
                    <a:lnTo>
                      <a:pt x="819" y="340"/>
                    </a:lnTo>
                    <a:lnTo>
                      <a:pt x="815" y="342"/>
                    </a:lnTo>
                    <a:lnTo>
                      <a:pt x="807" y="344"/>
                    </a:lnTo>
                    <a:lnTo>
                      <a:pt x="803" y="344"/>
                    </a:lnTo>
                    <a:lnTo>
                      <a:pt x="798" y="347"/>
                    </a:lnTo>
                    <a:lnTo>
                      <a:pt x="791" y="349"/>
                    </a:lnTo>
                    <a:lnTo>
                      <a:pt x="786" y="349"/>
                    </a:lnTo>
                    <a:lnTo>
                      <a:pt x="779" y="354"/>
                    </a:lnTo>
                    <a:lnTo>
                      <a:pt x="774" y="354"/>
                    </a:lnTo>
                    <a:lnTo>
                      <a:pt x="767" y="356"/>
                    </a:lnTo>
                    <a:lnTo>
                      <a:pt x="760" y="359"/>
                    </a:lnTo>
                    <a:lnTo>
                      <a:pt x="753" y="361"/>
                    </a:lnTo>
                    <a:lnTo>
                      <a:pt x="748" y="361"/>
                    </a:lnTo>
                    <a:lnTo>
                      <a:pt x="741" y="363"/>
                    </a:lnTo>
                    <a:lnTo>
                      <a:pt x="736" y="366"/>
                    </a:lnTo>
                    <a:lnTo>
                      <a:pt x="729" y="368"/>
                    </a:lnTo>
                    <a:lnTo>
                      <a:pt x="722" y="370"/>
                    </a:lnTo>
                    <a:lnTo>
                      <a:pt x="717" y="370"/>
                    </a:lnTo>
                    <a:lnTo>
                      <a:pt x="710" y="373"/>
                    </a:lnTo>
                    <a:lnTo>
                      <a:pt x="706" y="375"/>
                    </a:lnTo>
                    <a:lnTo>
                      <a:pt x="699" y="378"/>
                    </a:lnTo>
                    <a:lnTo>
                      <a:pt x="691" y="378"/>
                    </a:lnTo>
                    <a:lnTo>
                      <a:pt x="684" y="382"/>
                    </a:lnTo>
                    <a:lnTo>
                      <a:pt x="680" y="385"/>
                    </a:lnTo>
                    <a:lnTo>
                      <a:pt x="672" y="385"/>
                    </a:lnTo>
                    <a:lnTo>
                      <a:pt x="668" y="387"/>
                    </a:lnTo>
                    <a:lnTo>
                      <a:pt x="661" y="387"/>
                    </a:lnTo>
                    <a:lnTo>
                      <a:pt x="656" y="389"/>
                    </a:lnTo>
                    <a:lnTo>
                      <a:pt x="649" y="389"/>
                    </a:lnTo>
                    <a:lnTo>
                      <a:pt x="642" y="394"/>
                    </a:lnTo>
                    <a:lnTo>
                      <a:pt x="637" y="394"/>
                    </a:lnTo>
                    <a:lnTo>
                      <a:pt x="632" y="397"/>
                    </a:lnTo>
                    <a:lnTo>
                      <a:pt x="627" y="397"/>
                    </a:lnTo>
                    <a:lnTo>
                      <a:pt x="623" y="399"/>
                    </a:lnTo>
                    <a:lnTo>
                      <a:pt x="618" y="399"/>
                    </a:lnTo>
                    <a:lnTo>
                      <a:pt x="613" y="401"/>
                    </a:lnTo>
                    <a:lnTo>
                      <a:pt x="609" y="401"/>
                    </a:lnTo>
                    <a:lnTo>
                      <a:pt x="601" y="404"/>
                    </a:lnTo>
                    <a:lnTo>
                      <a:pt x="597" y="404"/>
                    </a:lnTo>
                    <a:lnTo>
                      <a:pt x="594" y="408"/>
                    </a:lnTo>
                    <a:lnTo>
                      <a:pt x="585" y="408"/>
                    </a:lnTo>
                    <a:lnTo>
                      <a:pt x="580" y="411"/>
                    </a:lnTo>
                    <a:lnTo>
                      <a:pt x="573" y="411"/>
                    </a:lnTo>
                    <a:lnTo>
                      <a:pt x="568" y="413"/>
                    </a:lnTo>
                    <a:lnTo>
                      <a:pt x="564" y="413"/>
                    </a:lnTo>
                    <a:lnTo>
                      <a:pt x="564" y="408"/>
                    </a:lnTo>
                    <a:lnTo>
                      <a:pt x="566" y="401"/>
                    </a:lnTo>
                    <a:lnTo>
                      <a:pt x="571" y="397"/>
                    </a:lnTo>
                    <a:lnTo>
                      <a:pt x="575" y="389"/>
                    </a:lnTo>
                    <a:lnTo>
                      <a:pt x="580" y="382"/>
                    </a:lnTo>
                    <a:lnTo>
                      <a:pt x="585" y="373"/>
                    </a:lnTo>
                    <a:lnTo>
                      <a:pt x="587" y="368"/>
                    </a:lnTo>
                    <a:lnTo>
                      <a:pt x="592" y="363"/>
                    </a:lnTo>
                    <a:lnTo>
                      <a:pt x="594" y="359"/>
                    </a:lnTo>
                    <a:lnTo>
                      <a:pt x="599" y="354"/>
                    </a:lnTo>
                    <a:lnTo>
                      <a:pt x="601" y="347"/>
                    </a:lnTo>
                    <a:lnTo>
                      <a:pt x="606" y="342"/>
                    </a:lnTo>
                    <a:lnTo>
                      <a:pt x="609" y="335"/>
                    </a:lnTo>
                    <a:lnTo>
                      <a:pt x="611" y="330"/>
                    </a:lnTo>
                    <a:lnTo>
                      <a:pt x="616" y="325"/>
                    </a:lnTo>
                    <a:lnTo>
                      <a:pt x="618" y="321"/>
                    </a:lnTo>
                    <a:lnTo>
                      <a:pt x="623" y="313"/>
                    </a:lnTo>
                    <a:lnTo>
                      <a:pt x="625" y="309"/>
                    </a:lnTo>
                    <a:lnTo>
                      <a:pt x="627" y="302"/>
                    </a:lnTo>
                    <a:lnTo>
                      <a:pt x="632" y="297"/>
                    </a:lnTo>
                    <a:lnTo>
                      <a:pt x="637" y="290"/>
                    </a:lnTo>
                    <a:lnTo>
                      <a:pt x="639" y="285"/>
                    </a:lnTo>
                    <a:lnTo>
                      <a:pt x="644" y="280"/>
                    </a:lnTo>
                    <a:lnTo>
                      <a:pt x="649" y="273"/>
                    </a:lnTo>
                    <a:lnTo>
                      <a:pt x="651" y="266"/>
                    </a:lnTo>
                    <a:lnTo>
                      <a:pt x="656" y="261"/>
                    </a:lnTo>
                    <a:lnTo>
                      <a:pt x="658" y="256"/>
                    </a:lnTo>
                    <a:lnTo>
                      <a:pt x="663" y="249"/>
                    </a:lnTo>
                    <a:lnTo>
                      <a:pt x="665" y="245"/>
                    </a:lnTo>
                    <a:lnTo>
                      <a:pt x="670" y="237"/>
                    </a:lnTo>
                    <a:lnTo>
                      <a:pt x="672" y="233"/>
                    </a:lnTo>
                    <a:lnTo>
                      <a:pt x="677" y="226"/>
                    </a:lnTo>
                    <a:lnTo>
                      <a:pt x="680" y="221"/>
                    </a:lnTo>
                    <a:lnTo>
                      <a:pt x="684" y="216"/>
                    </a:lnTo>
                    <a:lnTo>
                      <a:pt x="687" y="209"/>
                    </a:lnTo>
                    <a:lnTo>
                      <a:pt x="691" y="204"/>
                    </a:lnTo>
                    <a:lnTo>
                      <a:pt x="694" y="199"/>
                    </a:lnTo>
                    <a:lnTo>
                      <a:pt x="696" y="195"/>
                    </a:lnTo>
                    <a:lnTo>
                      <a:pt x="701" y="190"/>
                    </a:lnTo>
                    <a:lnTo>
                      <a:pt x="703" y="185"/>
                    </a:lnTo>
                    <a:lnTo>
                      <a:pt x="706" y="180"/>
                    </a:lnTo>
                    <a:lnTo>
                      <a:pt x="708" y="178"/>
                    </a:lnTo>
                    <a:lnTo>
                      <a:pt x="715" y="169"/>
                    </a:lnTo>
                    <a:lnTo>
                      <a:pt x="720" y="161"/>
                    </a:lnTo>
                    <a:lnTo>
                      <a:pt x="722" y="154"/>
                    </a:lnTo>
                    <a:lnTo>
                      <a:pt x="725" y="150"/>
                    </a:lnTo>
                    <a:lnTo>
                      <a:pt x="732" y="142"/>
                    </a:lnTo>
                    <a:lnTo>
                      <a:pt x="734" y="140"/>
                    </a:lnTo>
                    <a:lnTo>
                      <a:pt x="689" y="123"/>
                    </a:lnTo>
                    <a:lnTo>
                      <a:pt x="682" y="128"/>
                    </a:lnTo>
                    <a:lnTo>
                      <a:pt x="677" y="135"/>
                    </a:lnTo>
                    <a:lnTo>
                      <a:pt x="675" y="140"/>
                    </a:lnTo>
                    <a:lnTo>
                      <a:pt x="672" y="142"/>
                    </a:lnTo>
                    <a:lnTo>
                      <a:pt x="670" y="147"/>
                    </a:lnTo>
                    <a:lnTo>
                      <a:pt x="668" y="152"/>
                    </a:lnTo>
                    <a:lnTo>
                      <a:pt x="663" y="159"/>
                    </a:lnTo>
                    <a:lnTo>
                      <a:pt x="661" y="161"/>
                    </a:lnTo>
                    <a:lnTo>
                      <a:pt x="656" y="166"/>
                    </a:lnTo>
                    <a:lnTo>
                      <a:pt x="654" y="173"/>
                    </a:lnTo>
                    <a:lnTo>
                      <a:pt x="649" y="178"/>
                    </a:lnTo>
                    <a:lnTo>
                      <a:pt x="646" y="183"/>
                    </a:lnTo>
                    <a:lnTo>
                      <a:pt x="642" y="190"/>
                    </a:lnTo>
                    <a:lnTo>
                      <a:pt x="639" y="195"/>
                    </a:lnTo>
                    <a:lnTo>
                      <a:pt x="635" y="202"/>
                    </a:lnTo>
                    <a:lnTo>
                      <a:pt x="632" y="209"/>
                    </a:lnTo>
                    <a:lnTo>
                      <a:pt x="627" y="214"/>
                    </a:lnTo>
                    <a:lnTo>
                      <a:pt x="623" y="221"/>
                    </a:lnTo>
                    <a:lnTo>
                      <a:pt x="620" y="226"/>
                    </a:lnTo>
                    <a:lnTo>
                      <a:pt x="616" y="235"/>
                    </a:lnTo>
                    <a:lnTo>
                      <a:pt x="611" y="240"/>
                    </a:lnTo>
                    <a:lnTo>
                      <a:pt x="609" y="247"/>
                    </a:lnTo>
                    <a:lnTo>
                      <a:pt x="601" y="254"/>
                    </a:lnTo>
                    <a:lnTo>
                      <a:pt x="599" y="261"/>
                    </a:lnTo>
                    <a:lnTo>
                      <a:pt x="594" y="266"/>
                    </a:lnTo>
                    <a:lnTo>
                      <a:pt x="592" y="275"/>
                    </a:lnTo>
                    <a:lnTo>
                      <a:pt x="587" y="283"/>
                    </a:lnTo>
                    <a:lnTo>
                      <a:pt x="582" y="290"/>
                    </a:lnTo>
                    <a:lnTo>
                      <a:pt x="580" y="294"/>
                    </a:lnTo>
                    <a:lnTo>
                      <a:pt x="575" y="304"/>
                    </a:lnTo>
                    <a:lnTo>
                      <a:pt x="571" y="311"/>
                    </a:lnTo>
                    <a:lnTo>
                      <a:pt x="566" y="316"/>
                    </a:lnTo>
                    <a:lnTo>
                      <a:pt x="564" y="323"/>
                    </a:lnTo>
                    <a:lnTo>
                      <a:pt x="559" y="330"/>
                    </a:lnTo>
                    <a:lnTo>
                      <a:pt x="554" y="335"/>
                    </a:lnTo>
                    <a:lnTo>
                      <a:pt x="552" y="342"/>
                    </a:lnTo>
                    <a:lnTo>
                      <a:pt x="547" y="349"/>
                    </a:lnTo>
                    <a:lnTo>
                      <a:pt x="545" y="356"/>
                    </a:lnTo>
                    <a:lnTo>
                      <a:pt x="540" y="361"/>
                    </a:lnTo>
                    <a:lnTo>
                      <a:pt x="537" y="366"/>
                    </a:lnTo>
                    <a:lnTo>
                      <a:pt x="533" y="373"/>
                    </a:lnTo>
                    <a:lnTo>
                      <a:pt x="530" y="378"/>
                    </a:lnTo>
                    <a:lnTo>
                      <a:pt x="528" y="385"/>
                    </a:lnTo>
                    <a:lnTo>
                      <a:pt x="526" y="389"/>
                    </a:lnTo>
                    <a:lnTo>
                      <a:pt x="523" y="394"/>
                    </a:lnTo>
                    <a:lnTo>
                      <a:pt x="519" y="399"/>
                    </a:lnTo>
                    <a:lnTo>
                      <a:pt x="514" y="408"/>
                    </a:lnTo>
                    <a:lnTo>
                      <a:pt x="509" y="416"/>
                    </a:lnTo>
                    <a:lnTo>
                      <a:pt x="504" y="423"/>
                    </a:lnTo>
                    <a:lnTo>
                      <a:pt x="502" y="430"/>
                    </a:lnTo>
                    <a:lnTo>
                      <a:pt x="500" y="435"/>
                    </a:lnTo>
                    <a:lnTo>
                      <a:pt x="497" y="439"/>
                    </a:lnTo>
                    <a:lnTo>
                      <a:pt x="497" y="442"/>
                    </a:lnTo>
                    <a:lnTo>
                      <a:pt x="488" y="446"/>
                    </a:lnTo>
                    <a:lnTo>
                      <a:pt x="481" y="456"/>
                    </a:lnTo>
                    <a:lnTo>
                      <a:pt x="474" y="463"/>
                    </a:lnTo>
                    <a:lnTo>
                      <a:pt x="466" y="470"/>
                    </a:lnTo>
                    <a:lnTo>
                      <a:pt x="459" y="477"/>
                    </a:lnTo>
                    <a:lnTo>
                      <a:pt x="450" y="484"/>
                    </a:lnTo>
                    <a:lnTo>
                      <a:pt x="443" y="494"/>
                    </a:lnTo>
                    <a:lnTo>
                      <a:pt x="436" y="501"/>
                    </a:lnTo>
                    <a:lnTo>
                      <a:pt x="426" y="508"/>
                    </a:lnTo>
                    <a:lnTo>
                      <a:pt x="419" y="518"/>
                    </a:lnTo>
                    <a:lnTo>
                      <a:pt x="412" y="527"/>
                    </a:lnTo>
                    <a:lnTo>
                      <a:pt x="402" y="537"/>
                    </a:lnTo>
                    <a:lnTo>
                      <a:pt x="395" y="544"/>
                    </a:lnTo>
                    <a:lnTo>
                      <a:pt x="388" y="553"/>
                    </a:lnTo>
                    <a:lnTo>
                      <a:pt x="379" y="563"/>
                    </a:lnTo>
                    <a:lnTo>
                      <a:pt x="372" y="575"/>
                    </a:lnTo>
                    <a:lnTo>
                      <a:pt x="362" y="582"/>
                    </a:lnTo>
                    <a:lnTo>
                      <a:pt x="355" y="591"/>
                    </a:lnTo>
                    <a:lnTo>
                      <a:pt x="346" y="601"/>
                    </a:lnTo>
                    <a:lnTo>
                      <a:pt x="339" y="610"/>
                    </a:lnTo>
                    <a:lnTo>
                      <a:pt x="329" y="620"/>
                    </a:lnTo>
                    <a:lnTo>
                      <a:pt x="322" y="632"/>
                    </a:lnTo>
                    <a:lnTo>
                      <a:pt x="315" y="639"/>
                    </a:lnTo>
                    <a:lnTo>
                      <a:pt x="308" y="651"/>
                    </a:lnTo>
                    <a:lnTo>
                      <a:pt x="298" y="660"/>
                    </a:lnTo>
                    <a:lnTo>
                      <a:pt x="291" y="667"/>
                    </a:lnTo>
                    <a:lnTo>
                      <a:pt x="284" y="679"/>
                    </a:lnTo>
                    <a:lnTo>
                      <a:pt x="277" y="689"/>
                    </a:lnTo>
                    <a:lnTo>
                      <a:pt x="267" y="698"/>
                    </a:lnTo>
                    <a:lnTo>
                      <a:pt x="263" y="708"/>
                    </a:lnTo>
                    <a:lnTo>
                      <a:pt x="253" y="717"/>
                    </a:lnTo>
                    <a:lnTo>
                      <a:pt x="249" y="727"/>
                    </a:lnTo>
                    <a:lnTo>
                      <a:pt x="239" y="736"/>
                    </a:lnTo>
                    <a:lnTo>
                      <a:pt x="232" y="746"/>
                    </a:lnTo>
                    <a:lnTo>
                      <a:pt x="225" y="755"/>
                    </a:lnTo>
                    <a:lnTo>
                      <a:pt x="220" y="762"/>
                    </a:lnTo>
                    <a:lnTo>
                      <a:pt x="211" y="772"/>
                    </a:lnTo>
                    <a:lnTo>
                      <a:pt x="206" y="781"/>
                    </a:lnTo>
                    <a:lnTo>
                      <a:pt x="199" y="788"/>
                    </a:lnTo>
                    <a:lnTo>
                      <a:pt x="194" y="798"/>
                    </a:lnTo>
                    <a:lnTo>
                      <a:pt x="187" y="805"/>
                    </a:lnTo>
                    <a:lnTo>
                      <a:pt x="180" y="812"/>
                    </a:lnTo>
                    <a:lnTo>
                      <a:pt x="175" y="819"/>
                    </a:lnTo>
                    <a:lnTo>
                      <a:pt x="170" y="829"/>
                    </a:lnTo>
                    <a:lnTo>
                      <a:pt x="166" y="834"/>
                    </a:lnTo>
                    <a:lnTo>
                      <a:pt x="161" y="841"/>
                    </a:lnTo>
                    <a:lnTo>
                      <a:pt x="156" y="850"/>
                    </a:lnTo>
                    <a:lnTo>
                      <a:pt x="151" y="855"/>
                    </a:lnTo>
                    <a:lnTo>
                      <a:pt x="147" y="860"/>
                    </a:lnTo>
                    <a:lnTo>
                      <a:pt x="142" y="867"/>
                    </a:lnTo>
                    <a:lnTo>
                      <a:pt x="137" y="872"/>
                    </a:lnTo>
                    <a:lnTo>
                      <a:pt x="135" y="879"/>
                    </a:lnTo>
                    <a:lnTo>
                      <a:pt x="128" y="886"/>
                    </a:lnTo>
                    <a:lnTo>
                      <a:pt x="123" y="895"/>
                    </a:lnTo>
                    <a:lnTo>
                      <a:pt x="118" y="900"/>
                    </a:lnTo>
                    <a:lnTo>
                      <a:pt x="116" y="905"/>
                    </a:lnTo>
                    <a:lnTo>
                      <a:pt x="114" y="907"/>
                    </a:lnTo>
                    <a:lnTo>
                      <a:pt x="114" y="910"/>
                    </a:lnTo>
                    <a:lnTo>
                      <a:pt x="118" y="912"/>
                    </a:lnTo>
                    <a:lnTo>
                      <a:pt x="125" y="914"/>
                    </a:lnTo>
                    <a:lnTo>
                      <a:pt x="132" y="921"/>
                    </a:lnTo>
                    <a:lnTo>
                      <a:pt x="140" y="924"/>
                    </a:lnTo>
                    <a:lnTo>
                      <a:pt x="144" y="926"/>
                    </a:lnTo>
                    <a:lnTo>
                      <a:pt x="151" y="926"/>
                    </a:lnTo>
                    <a:lnTo>
                      <a:pt x="156" y="924"/>
                    </a:lnTo>
                    <a:lnTo>
                      <a:pt x="161" y="912"/>
                    </a:lnTo>
                    <a:lnTo>
                      <a:pt x="168" y="902"/>
                    </a:lnTo>
                    <a:lnTo>
                      <a:pt x="175" y="893"/>
                    </a:lnTo>
                    <a:lnTo>
                      <a:pt x="182" y="883"/>
                    </a:lnTo>
                    <a:lnTo>
                      <a:pt x="192" y="872"/>
                    </a:lnTo>
                    <a:lnTo>
                      <a:pt x="199" y="862"/>
                    </a:lnTo>
                    <a:lnTo>
                      <a:pt x="206" y="853"/>
                    </a:lnTo>
                    <a:lnTo>
                      <a:pt x="213" y="841"/>
                    </a:lnTo>
                    <a:lnTo>
                      <a:pt x="222" y="831"/>
                    </a:lnTo>
                    <a:lnTo>
                      <a:pt x="230" y="819"/>
                    </a:lnTo>
                    <a:lnTo>
                      <a:pt x="239" y="810"/>
                    </a:lnTo>
                    <a:lnTo>
                      <a:pt x="246" y="800"/>
                    </a:lnTo>
                    <a:lnTo>
                      <a:pt x="256" y="788"/>
                    </a:lnTo>
                    <a:lnTo>
                      <a:pt x="265" y="779"/>
                    </a:lnTo>
                    <a:lnTo>
                      <a:pt x="272" y="769"/>
                    </a:lnTo>
                    <a:lnTo>
                      <a:pt x="282" y="760"/>
                    </a:lnTo>
                    <a:lnTo>
                      <a:pt x="289" y="748"/>
                    </a:lnTo>
                    <a:lnTo>
                      <a:pt x="298" y="739"/>
                    </a:lnTo>
                    <a:lnTo>
                      <a:pt x="308" y="729"/>
                    </a:lnTo>
                    <a:lnTo>
                      <a:pt x="317" y="720"/>
                    </a:lnTo>
                    <a:lnTo>
                      <a:pt x="324" y="708"/>
                    </a:lnTo>
                    <a:lnTo>
                      <a:pt x="334" y="701"/>
                    </a:lnTo>
                    <a:lnTo>
                      <a:pt x="343" y="689"/>
                    </a:lnTo>
                    <a:lnTo>
                      <a:pt x="350" y="682"/>
                    </a:lnTo>
                    <a:lnTo>
                      <a:pt x="360" y="672"/>
                    </a:lnTo>
                    <a:lnTo>
                      <a:pt x="367" y="663"/>
                    </a:lnTo>
                    <a:lnTo>
                      <a:pt x="376" y="653"/>
                    </a:lnTo>
                    <a:lnTo>
                      <a:pt x="386" y="646"/>
                    </a:lnTo>
                    <a:lnTo>
                      <a:pt x="393" y="636"/>
                    </a:lnTo>
                    <a:lnTo>
                      <a:pt x="402" y="627"/>
                    </a:lnTo>
                    <a:lnTo>
                      <a:pt x="412" y="620"/>
                    </a:lnTo>
                    <a:lnTo>
                      <a:pt x="419" y="610"/>
                    </a:lnTo>
                    <a:lnTo>
                      <a:pt x="426" y="603"/>
                    </a:lnTo>
                    <a:lnTo>
                      <a:pt x="433" y="594"/>
                    </a:lnTo>
                    <a:lnTo>
                      <a:pt x="443" y="587"/>
                    </a:lnTo>
                    <a:lnTo>
                      <a:pt x="450" y="579"/>
                    </a:lnTo>
                    <a:lnTo>
                      <a:pt x="457" y="572"/>
                    </a:lnTo>
                    <a:lnTo>
                      <a:pt x="464" y="565"/>
                    </a:lnTo>
                    <a:lnTo>
                      <a:pt x="471" y="556"/>
                    </a:lnTo>
                    <a:lnTo>
                      <a:pt x="478" y="551"/>
                    </a:lnTo>
                    <a:lnTo>
                      <a:pt x="483" y="544"/>
                    </a:lnTo>
                    <a:lnTo>
                      <a:pt x="490" y="537"/>
                    </a:lnTo>
                    <a:lnTo>
                      <a:pt x="497" y="530"/>
                    </a:lnTo>
                    <a:lnTo>
                      <a:pt x="504" y="525"/>
                    </a:lnTo>
                    <a:lnTo>
                      <a:pt x="509" y="520"/>
                    </a:lnTo>
                    <a:lnTo>
                      <a:pt x="516" y="513"/>
                    </a:lnTo>
                    <a:lnTo>
                      <a:pt x="521" y="508"/>
                    </a:lnTo>
                    <a:lnTo>
                      <a:pt x="528" y="506"/>
                    </a:lnTo>
                    <a:lnTo>
                      <a:pt x="530" y="499"/>
                    </a:lnTo>
                    <a:lnTo>
                      <a:pt x="537" y="494"/>
                    </a:lnTo>
                    <a:lnTo>
                      <a:pt x="542" y="492"/>
                    </a:lnTo>
                    <a:lnTo>
                      <a:pt x="545" y="487"/>
                    </a:lnTo>
                    <a:lnTo>
                      <a:pt x="554" y="480"/>
                    </a:lnTo>
                    <a:lnTo>
                      <a:pt x="559" y="475"/>
                    </a:lnTo>
                    <a:lnTo>
                      <a:pt x="566" y="470"/>
                    </a:lnTo>
                    <a:lnTo>
                      <a:pt x="568" y="468"/>
                    </a:lnTo>
                    <a:lnTo>
                      <a:pt x="571" y="465"/>
                    </a:lnTo>
                    <a:lnTo>
                      <a:pt x="575" y="463"/>
                    </a:lnTo>
                    <a:lnTo>
                      <a:pt x="578" y="463"/>
                    </a:lnTo>
                    <a:lnTo>
                      <a:pt x="582" y="461"/>
                    </a:lnTo>
                    <a:lnTo>
                      <a:pt x="587" y="458"/>
                    </a:lnTo>
                    <a:lnTo>
                      <a:pt x="594" y="456"/>
                    </a:lnTo>
                    <a:lnTo>
                      <a:pt x="599" y="456"/>
                    </a:lnTo>
                    <a:lnTo>
                      <a:pt x="609" y="454"/>
                    </a:lnTo>
                    <a:lnTo>
                      <a:pt x="616" y="451"/>
                    </a:lnTo>
                    <a:lnTo>
                      <a:pt x="623" y="449"/>
                    </a:lnTo>
                    <a:lnTo>
                      <a:pt x="632" y="446"/>
                    </a:lnTo>
                    <a:lnTo>
                      <a:pt x="635" y="444"/>
                    </a:lnTo>
                    <a:lnTo>
                      <a:pt x="639" y="444"/>
                    </a:lnTo>
                    <a:lnTo>
                      <a:pt x="646" y="442"/>
                    </a:lnTo>
                    <a:lnTo>
                      <a:pt x="651" y="442"/>
                    </a:lnTo>
                    <a:lnTo>
                      <a:pt x="654" y="439"/>
                    </a:lnTo>
                    <a:lnTo>
                      <a:pt x="658" y="437"/>
                    </a:lnTo>
                    <a:lnTo>
                      <a:pt x="663" y="437"/>
                    </a:lnTo>
                    <a:lnTo>
                      <a:pt x="668" y="435"/>
                    </a:lnTo>
                    <a:lnTo>
                      <a:pt x="675" y="432"/>
                    </a:lnTo>
                    <a:lnTo>
                      <a:pt x="680" y="432"/>
                    </a:lnTo>
                    <a:lnTo>
                      <a:pt x="684" y="430"/>
                    </a:lnTo>
                    <a:lnTo>
                      <a:pt x="689" y="430"/>
                    </a:lnTo>
                    <a:lnTo>
                      <a:pt x="694" y="427"/>
                    </a:lnTo>
                    <a:lnTo>
                      <a:pt x="699" y="425"/>
                    </a:lnTo>
                    <a:lnTo>
                      <a:pt x="703" y="423"/>
                    </a:lnTo>
                    <a:lnTo>
                      <a:pt x="708" y="423"/>
                    </a:lnTo>
                    <a:lnTo>
                      <a:pt x="715" y="420"/>
                    </a:lnTo>
                    <a:lnTo>
                      <a:pt x="720" y="418"/>
                    </a:lnTo>
                    <a:lnTo>
                      <a:pt x="725" y="418"/>
                    </a:lnTo>
                    <a:lnTo>
                      <a:pt x="729" y="416"/>
                    </a:lnTo>
                    <a:lnTo>
                      <a:pt x="734" y="413"/>
                    </a:lnTo>
                    <a:lnTo>
                      <a:pt x="739" y="413"/>
                    </a:lnTo>
                    <a:lnTo>
                      <a:pt x="746" y="411"/>
                    </a:lnTo>
                    <a:lnTo>
                      <a:pt x="751" y="411"/>
                    </a:lnTo>
                    <a:lnTo>
                      <a:pt x="755" y="408"/>
                    </a:lnTo>
                    <a:lnTo>
                      <a:pt x="760" y="408"/>
                    </a:lnTo>
                    <a:lnTo>
                      <a:pt x="765" y="404"/>
                    </a:lnTo>
                    <a:lnTo>
                      <a:pt x="772" y="404"/>
                    </a:lnTo>
                    <a:lnTo>
                      <a:pt x="774" y="401"/>
                    </a:lnTo>
                    <a:lnTo>
                      <a:pt x="779" y="401"/>
                    </a:lnTo>
                    <a:lnTo>
                      <a:pt x="784" y="399"/>
                    </a:lnTo>
                    <a:lnTo>
                      <a:pt x="789" y="399"/>
                    </a:lnTo>
                    <a:lnTo>
                      <a:pt x="793" y="397"/>
                    </a:lnTo>
                    <a:lnTo>
                      <a:pt x="800" y="394"/>
                    </a:lnTo>
                    <a:lnTo>
                      <a:pt x="803" y="394"/>
                    </a:lnTo>
                    <a:lnTo>
                      <a:pt x="807" y="392"/>
                    </a:lnTo>
                    <a:lnTo>
                      <a:pt x="817" y="389"/>
                    </a:lnTo>
                    <a:lnTo>
                      <a:pt x="826" y="387"/>
                    </a:lnTo>
                    <a:lnTo>
                      <a:pt x="834" y="385"/>
                    </a:lnTo>
                    <a:lnTo>
                      <a:pt x="841" y="385"/>
                    </a:lnTo>
                    <a:lnTo>
                      <a:pt x="843" y="387"/>
                    </a:lnTo>
                    <a:lnTo>
                      <a:pt x="848" y="392"/>
                    </a:lnTo>
                    <a:lnTo>
                      <a:pt x="850" y="397"/>
                    </a:lnTo>
                    <a:lnTo>
                      <a:pt x="855" y="401"/>
                    </a:lnTo>
                    <a:lnTo>
                      <a:pt x="860" y="408"/>
                    </a:lnTo>
                    <a:lnTo>
                      <a:pt x="862" y="413"/>
                    </a:lnTo>
                    <a:lnTo>
                      <a:pt x="869" y="418"/>
                    </a:lnTo>
                    <a:lnTo>
                      <a:pt x="874" y="427"/>
                    </a:lnTo>
                    <a:lnTo>
                      <a:pt x="876" y="432"/>
                    </a:lnTo>
                    <a:lnTo>
                      <a:pt x="883" y="437"/>
                    </a:lnTo>
                    <a:lnTo>
                      <a:pt x="886" y="444"/>
                    </a:lnTo>
                    <a:lnTo>
                      <a:pt x="890" y="451"/>
                    </a:lnTo>
                    <a:lnTo>
                      <a:pt x="895" y="456"/>
                    </a:lnTo>
                    <a:lnTo>
                      <a:pt x="897" y="461"/>
                    </a:lnTo>
                    <a:lnTo>
                      <a:pt x="902" y="465"/>
                    </a:lnTo>
                    <a:lnTo>
                      <a:pt x="905" y="470"/>
                    </a:lnTo>
                    <a:lnTo>
                      <a:pt x="900" y="473"/>
                    </a:lnTo>
                    <a:lnTo>
                      <a:pt x="895" y="477"/>
                    </a:lnTo>
                    <a:lnTo>
                      <a:pt x="890" y="480"/>
                    </a:lnTo>
                    <a:lnTo>
                      <a:pt x="886" y="484"/>
                    </a:lnTo>
                    <a:lnTo>
                      <a:pt x="881" y="487"/>
                    </a:lnTo>
                    <a:lnTo>
                      <a:pt x="876" y="494"/>
                    </a:lnTo>
                    <a:lnTo>
                      <a:pt x="871" y="496"/>
                    </a:lnTo>
                    <a:lnTo>
                      <a:pt x="867" y="501"/>
                    </a:lnTo>
                    <a:lnTo>
                      <a:pt x="860" y="506"/>
                    </a:lnTo>
                    <a:lnTo>
                      <a:pt x="855" y="511"/>
                    </a:lnTo>
                    <a:lnTo>
                      <a:pt x="848" y="513"/>
                    </a:lnTo>
                    <a:lnTo>
                      <a:pt x="843" y="520"/>
                    </a:lnTo>
                    <a:lnTo>
                      <a:pt x="836" y="522"/>
                    </a:lnTo>
                    <a:lnTo>
                      <a:pt x="831" y="527"/>
                    </a:lnTo>
                    <a:lnTo>
                      <a:pt x="826" y="532"/>
                    </a:lnTo>
                    <a:lnTo>
                      <a:pt x="822" y="537"/>
                    </a:lnTo>
                    <a:lnTo>
                      <a:pt x="817" y="539"/>
                    </a:lnTo>
                    <a:lnTo>
                      <a:pt x="810" y="544"/>
                    </a:lnTo>
                    <a:lnTo>
                      <a:pt x="805" y="549"/>
                    </a:lnTo>
                    <a:lnTo>
                      <a:pt x="800" y="553"/>
                    </a:lnTo>
                    <a:lnTo>
                      <a:pt x="793" y="558"/>
                    </a:lnTo>
                    <a:lnTo>
                      <a:pt x="786" y="563"/>
                    </a:lnTo>
                    <a:lnTo>
                      <a:pt x="781" y="568"/>
                    </a:lnTo>
                    <a:lnTo>
                      <a:pt x="777" y="572"/>
                    </a:lnTo>
                    <a:lnTo>
                      <a:pt x="770" y="577"/>
                    </a:lnTo>
                    <a:lnTo>
                      <a:pt x="762" y="579"/>
                    </a:lnTo>
                    <a:lnTo>
                      <a:pt x="758" y="584"/>
                    </a:lnTo>
                    <a:lnTo>
                      <a:pt x="751" y="589"/>
                    </a:lnTo>
                    <a:lnTo>
                      <a:pt x="744" y="594"/>
                    </a:lnTo>
                    <a:lnTo>
                      <a:pt x="739" y="598"/>
                    </a:lnTo>
                    <a:lnTo>
                      <a:pt x="732" y="603"/>
                    </a:lnTo>
                    <a:lnTo>
                      <a:pt x="725" y="608"/>
                    </a:lnTo>
                    <a:lnTo>
                      <a:pt x="720" y="613"/>
                    </a:lnTo>
                    <a:lnTo>
                      <a:pt x="713" y="617"/>
                    </a:lnTo>
                    <a:lnTo>
                      <a:pt x="706" y="622"/>
                    </a:lnTo>
                    <a:lnTo>
                      <a:pt x="701" y="627"/>
                    </a:lnTo>
                    <a:lnTo>
                      <a:pt x="691" y="632"/>
                    </a:lnTo>
                    <a:lnTo>
                      <a:pt x="684" y="636"/>
                    </a:lnTo>
                    <a:lnTo>
                      <a:pt x="677" y="639"/>
                    </a:lnTo>
                    <a:lnTo>
                      <a:pt x="672" y="646"/>
                    </a:lnTo>
                    <a:lnTo>
                      <a:pt x="665" y="648"/>
                    </a:lnTo>
                    <a:lnTo>
                      <a:pt x="658" y="653"/>
                    </a:lnTo>
                    <a:lnTo>
                      <a:pt x="651" y="658"/>
                    </a:lnTo>
                    <a:lnTo>
                      <a:pt x="644" y="663"/>
                    </a:lnTo>
                    <a:lnTo>
                      <a:pt x="637" y="667"/>
                    </a:lnTo>
                    <a:lnTo>
                      <a:pt x="630" y="672"/>
                    </a:lnTo>
                    <a:lnTo>
                      <a:pt x="623" y="677"/>
                    </a:lnTo>
                    <a:lnTo>
                      <a:pt x="616" y="682"/>
                    </a:lnTo>
                    <a:lnTo>
                      <a:pt x="609" y="686"/>
                    </a:lnTo>
                    <a:lnTo>
                      <a:pt x="599" y="691"/>
                    </a:lnTo>
                    <a:lnTo>
                      <a:pt x="592" y="696"/>
                    </a:lnTo>
                    <a:lnTo>
                      <a:pt x="585" y="701"/>
                    </a:lnTo>
                    <a:lnTo>
                      <a:pt x="578" y="705"/>
                    </a:lnTo>
                    <a:lnTo>
                      <a:pt x="571" y="710"/>
                    </a:lnTo>
                    <a:lnTo>
                      <a:pt x="564" y="715"/>
                    </a:lnTo>
                    <a:lnTo>
                      <a:pt x="554" y="720"/>
                    </a:lnTo>
                    <a:lnTo>
                      <a:pt x="545" y="724"/>
                    </a:lnTo>
                    <a:lnTo>
                      <a:pt x="537" y="729"/>
                    </a:lnTo>
                    <a:lnTo>
                      <a:pt x="530" y="734"/>
                    </a:lnTo>
                    <a:lnTo>
                      <a:pt x="523" y="741"/>
                    </a:lnTo>
                    <a:lnTo>
                      <a:pt x="514" y="743"/>
                    </a:lnTo>
                    <a:lnTo>
                      <a:pt x="507" y="748"/>
                    </a:lnTo>
                    <a:lnTo>
                      <a:pt x="497" y="755"/>
                    </a:lnTo>
                    <a:lnTo>
                      <a:pt x="490" y="760"/>
                    </a:lnTo>
                    <a:lnTo>
                      <a:pt x="488" y="760"/>
                    </a:lnTo>
                    <a:lnTo>
                      <a:pt x="485" y="762"/>
                    </a:lnTo>
                    <a:lnTo>
                      <a:pt x="481" y="765"/>
                    </a:lnTo>
                    <a:lnTo>
                      <a:pt x="474" y="769"/>
                    </a:lnTo>
                    <a:lnTo>
                      <a:pt x="469" y="772"/>
                    </a:lnTo>
                    <a:lnTo>
                      <a:pt x="464" y="774"/>
                    </a:lnTo>
                    <a:lnTo>
                      <a:pt x="459" y="777"/>
                    </a:lnTo>
                    <a:lnTo>
                      <a:pt x="455" y="781"/>
                    </a:lnTo>
                    <a:lnTo>
                      <a:pt x="447" y="786"/>
                    </a:lnTo>
                    <a:lnTo>
                      <a:pt x="443" y="788"/>
                    </a:lnTo>
                    <a:lnTo>
                      <a:pt x="438" y="796"/>
                    </a:lnTo>
                    <a:lnTo>
                      <a:pt x="431" y="800"/>
                    </a:lnTo>
                    <a:lnTo>
                      <a:pt x="426" y="803"/>
                    </a:lnTo>
                    <a:lnTo>
                      <a:pt x="419" y="810"/>
                    </a:lnTo>
                    <a:lnTo>
                      <a:pt x="412" y="815"/>
                    </a:lnTo>
                    <a:lnTo>
                      <a:pt x="402" y="819"/>
                    </a:lnTo>
                    <a:lnTo>
                      <a:pt x="395" y="824"/>
                    </a:lnTo>
                    <a:lnTo>
                      <a:pt x="388" y="829"/>
                    </a:lnTo>
                    <a:lnTo>
                      <a:pt x="379" y="836"/>
                    </a:lnTo>
                    <a:lnTo>
                      <a:pt x="372" y="841"/>
                    </a:lnTo>
                    <a:lnTo>
                      <a:pt x="362" y="845"/>
                    </a:lnTo>
                    <a:lnTo>
                      <a:pt x="355" y="855"/>
                    </a:lnTo>
                    <a:lnTo>
                      <a:pt x="346" y="860"/>
                    </a:lnTo>
                    <a:lnTo>
                      <a:pt x="336" y="867"/>
                    </a:lnTo>
                    <a:lnTo>
                      <a:pt x="329" y="872"/>
                    </a:lnTo>
                    <a:lnTo>
                      <a:pt x="320" y="881"/>
                    </a:lnTo>
                    <a:lnTo>
                      <a:pt x="310" y="886"/>
                    </a:lnTo>
                    <a:lnTo>
                      <a:pt x="303" y="893"/>
                    </a:lnTo>
                    <a:lnTo>
                      <a:pt x="294" y="898"/>
                    </a:lnTo>
                    <a:lnTo>
                      <a:pt x="284" y="905"/>
                    </a:lnTo>
                    <a:lnTo>
                      <a:pt x="275" y="910"/>
                    </a:lnTo>
                    <a:lnTo>
                      <a:pt x="265" y="919"/>
                    </a:lnTo>
                    <a:lnTo>
                      <a:pt x="256" y="924"/>
                    </a:lnTo>
                    <a:lnTo>
                      <a:pt x="249" y="931"/>
                    </a:lnTo>
                    <a:lnTo>
                      <a:pt x="239" y="936"/>
                    </a:lnTo>
                    <a:lnTo>
                      <a:pt x="230" y="943"/>
                    </a:lnTo>
                    <a:lnTo>
                      <a:pt x="220" y="950"/>
                    </a:lnTo>
                    <a:lnTo>
                      <a:pt x="213" y="955"/>
                    </a:lnTo>
                    <a:lnTo>
                      <a:pt x="204" y="962"/>
                    </a:lnTo>
                    <a:lnTo>
                      <a:pt x="196" y="967"/>
                    </a:lnTo>
                    <a:lnTo>
                      <a:pt x="187" y="971"/>
                    </a:lnTo>
                    <a:lnTo>
                      <a:pt x="180" y="978"/>
                    </a:lnTo>
                    <a:lnTo>
                      <a:pt x="170" y="983"/>
                    </a:lnTo>
                    <a:lnTo>
                      <a:pt x="166" y="990"/>
                    </a:lnTo>
                    <a:lnTo>
                      <a:pt x="156" y="995"/>
                    </a:lnTo>
                    <a:lnTo>
                      <a:pt x="149" y="1000"/>
                    </a:lnTo>
                    <a:lnTo>
                      <a:pt x="142" y="1005"/>
                    </a:lnTo>
                    <a:lnTo>
                      <a:pt x="137" y="1009"/>
                    </a:lnTo>
                    <a:lnTo>
                      <a:pt x="130" y="1014"/>
                    </a:lnTo>
                    <a:lnTo>
                      <a:pt x="123" y="1019"/>
                    </a:lnTo>
                    <a:lnTo>
                      <a:pt x="118" y="1024"/>
                    </a:lnTo>
                    <a:lnTo>
                      <a:pt x="114" y="1026"/>
                    </a:lnTo>
                    <a:lnTo>
                      <a:pt x="109" y="1031"/>
                    </a:lnTo>
                    <a:lnTo>
                      <a:pt x="102" y="1035"/>
                    </a:lnTo>
                    <a:lnTo>
                      <a:pt x="99" y="1038"/>
                    </a:lnTo>
                    <a:lnTo>
                      <a:pt x="95" y="1040"/>
                    </a:lnTo>
                    <a:lnTo>
                      <a:pt x="87" y="1045"/>
                    </a:lnTo>
                    <a:lnTo>
                      <a:pt x="85" y="1050"/>
                    </a:lnTo>
                    <a:lnTo>
                      <a:pt x="76" y="1054"/>
                    </a:lnTo>
                    <a:lnTo>
                      <a:pt x="69" y="1059"/>
                    </a:lnTo>
                    <a:lnTo>
                      <a:pt x="59" y="1059"/>
                    </a:lnTo>
                    <a:lnTo>
                      <a:pt x="52" y="1059"/>
                    </a:lnTo>
                    <a:lnTo>
                      <a:pt x="45" y="1054"/>
                    </a:lnTo>
                    <a:lnTo>
                      <a:pt x="35" y="1052"/>
                    </a:lnTo>
                    <a:lnTo>
                      <a:pt x="31" y="1050"/>
                    </a:lnTo>
                    <a:lnTo>
                      <a:pt x="26" y="1047"/>
                    </a:lnTo>
                    <a:lnTo>
                      <a:pt x="19" y="1040"/>
                    </a:lnTo>
                    <a:lnTo>
                      <a:pt x="14" y="1038"/>
                    </a:lnTo>
                    <a:lnTo>
                      <a:pt x="7" y="1033"/>
                    </a:lnTo>
                    <a:lnTo>
                      <a:pt x="5" y="1026"/>
                    </a:lnTo>
                    <a:lnTo>
                      <a:pt x="0" y="1021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72" name="Freeform 76"/>
              <p:cNvSpPr>
                <a:spLocks noChangeAspect="1"/>
              </p:cNvSpPr>
              <p:nvPr/>
            </p:nvSpPr>
            <p:spPr bwMode="auto">
              <a:xfrm>
                <a:off x="2281" y="8977"/>
                <a:ext cx="500" cy="1237"/>
              </a:xfrm>
              <a:custGeom>
                <a:avLst/>
                <a:gdLst>
                  <a:gd name="T0" fmla="*/ 280 w 500"/>
                  <a:gd name="T1" fmla="*/ 1164 h 1237"/>
                  <a:gd name="T2" fmla="*/ 235 w 500"/>
                  <a:gd name="T3" fmla="*/ 1081 h 1237"/>
                  <a:gd name="T4" fmla="*/ 180 w 500"/>
                  <a:gd name="T5" fmla="*/ 964 h 1237"/>
                  <a:gd name="T6" fmla="*/ 119 w 500"/>
                  <a:gd name="T7" fmla="*/ 824 h 1237"/>
                  <a:gd name="T8" fmla="*/ 64 w 500"/>
                  <a:gd name="T9" fmla="*/ 667 h 1237"/>
                  <a:gd name="T10" fmla="*/ 22 w 500"/>
                  <a:gd name="T11" fmla="*/ 504 h 1237"/>
                  <a:gd name="T12" fmla="*/ 3 w 500"/>
                  <a:gd name="T13" fmla="*/ 352 h 1237"/>
                  <a:gd name="T14" fmla="*/ 5 w 500"/>
                  <a:gd name="T15" fmla="*/ 226 h 1237"/>
                  <a:gd name="T16" fmla="*/ 29 w 500"/>
                  <a:gd name="T17" fmla="*/ 131 h 1237"/>
                  <a:gd name="T18" fmla="*/ 69 w 500"/>
                  <a:gd name="T19" fmla="*/ 59 h 1237"/>
                  <a:gd name="T20" fmla="*/ 121 w 500"/>
                  <a:gd name="T21" fmla="*/ 17 h 1237"/>
                  <a:gd name="T22" fmla="*/ 192 w 500"/>
                  <a:gd name="T23" fmla="*/ 0 h 1237"/>
                  <a:gd name="T24" fmla="*/ 268 w 500"/>
                  <a:gd name="T25" fmla="*/ 10 h 1237"/>
                  <a:gd name="T26" fmla="*/ 337 w 500"/>
                  <a:gd name="T27" fmla="*/ 55 h 1237"/>
                  <a:gd name="T28" fmla="*/ 391 w 500"/>
                  <a:gd name="T29" fmla="*/ 128 h 1237"/>
                  <a:gd name="T30" fmla="*/ 436 w 500"/>
                  <a:gd name="T31" fmla="*/ 221 h 1237"/>
                  <a:gd name="T32" fmla="*/ 469 w 500"/>
                  <a:gd name="T33" fmla="*/ 321 h 1237"/>
                  <a:gd name="T34" fmla="*/ 491 w 500"/>
                  <a:gd name="T35" fmla="*/ 418 h 1237"/>
                  <a:gd name="T36" fmla="*/ 500 w 500"/>
                  <a:gd name="T37" fmla="*/ 499 h 1237"/>
                  <a:gd name="T38" fmla="*/ 500 w 500"/>
                  <a:gd name="T39" fmla="*/ 561 h 1237"/>
                  <a:gd name="T40" fmla="*/ 460 w 500"/>
                  <a:gd name="T41" fmla="*/ 596 h 1237"/>
                  <a:gd name="T42" fmla="*/ 419 w 500"/>
                  <a:gd name="T43" fmla="*/ 558 h 1237"/>
                  <a:gd name="T44" fmla="*/ 386 w 500"/>
                  <a:gd name="T45" fmla="*/ 620 h 1237"/>
                  <a:gd name="T46" fmla="*/ 346 w 500"/>
                  <a:gd name="T47" fmla="*/ 677 h 1237"/>
                  <a:gd name="T48" fmla="*/ 299 w 500"/>
                  <a:gd name="T49" fmla="*/ 703 h 1237"/>
                  <a:gd name="T50" fmla="*/ 277 w 500"/>
                  <a:gd name="T51" fmla="*/ 575 h 1237"/>
                  <a:gd name="T52" fmla="*/ 261 w 500"/>
                  <a:gd name="T53" fmla="*/ 458 h 1237"/>
                  <a:gd name="T54" fmla="*/ 249 w 500"/>
                  <a:gd name="T55" fmla="*/ 361 h 1237"/>
                  <a:gd name="T56" fmla="*/ 239 w 500"/>
                  <a:gd name="T57" fmla="*/ 280 h 1237"/>
                  <a:gd name="T58" fmla="*/ 235 w 500"/>
                  <a:gd name="T59" fmla="*/ 228 h 1237"/>
                  <a:gd name="T60" fmla="*/ 187 w 500"/>
                  <a:gd name="T61" fmla="*/ 240 h 1237"/>
                  <a:gd name="T62" fmla="*/ 190 w 500"/>
                  <a:gd name="T63" fmla="*/ 321 h 1237"/>
                  <a:gd name="T64" fmla="*/ 194 w 500"/>
                  <a:gd name="T65" fmla="*/ 378 h 1237"/>
                  <a:gd name="T66" fmla="*/ 199 w 500"/>
                  <a:gd name="T67" fmla="*/ 428 h 1237"/>
                  <a:gd name="T68" fmla="*/ 204 w 500"/>
                  <a:gd name="T69" fmla="*/ 477 h 1237"/>
                  <a:gd name="T70" fmla="*/ 190 w 500"/>
                  <a:gd name="T71" fmla="*/ 487 h 1237"/>
                  <a:gd name="T72" fmla="*/ 131 w 500"/>
                  <a:gd name="T73" fmla="*/ 420 h 1237"/>
                  <a:gd name="T74" fmla="*/ 78 w 500"/>
                  <a:gd name="T75" fmla="*/ 359 h 1237"/>
                  <a:gd name="T76" fmla="*/ 43 w 500"/>
                  <a:gd name="T77" fmla="*/ 371 h 1237"/>
                  <a:gd name="T78" fmla="*/ 97 w 500"/>
                  <a:gd name="T79" fmla="*/ 437 h 1237"/>
                  <a:gd name="T80" fmla="*/ 168 w 500"/>
                  <a:gd name="T81" fmla="*/ 520 h 1237"/>
                  <a:gd name="T82" fmla="*/ 223 w 500"/>
                  <a:gd name="T83" fmla="*/ 580 h 1237"/>
                  <a:gd name="T84" fmla="*/ 239 w 500"/>
                  <a:gd name="T85" fmla="*/ 686 h 1237"/>
                  <a:gd name="T86" fmla="*/ 261 w 500"/>
                  <a:gd name="T87" fmla="*/ 784 h 1237"/>
                  <a:gd name="T88" fmla="*/ 280 w 500"/>
                  <a:gd name="T89" fmla="*/ 872 h 1237"/>
                  <a:gd name="T90" fmla="*/ 296 w 500"/>
                  <a:gd name="T91" fmla="*/ 941 h 1237"/>
                  <a:gd name="T92" fmla="*/ 311 w 500"/>
                  <a:gd name="T93" fmla="*/ 1000 h 1237"/>
                  <a:gd name="T94" fmla="*/ 356 w 500"/>
                  <a:gd name="T95" fmla="*/ 976 h 1237"/>
                  <a:gd name="T96" fmla="*/ 339 w 500"/>
                  <a:gd name="T97" fmla="*/ 907 h 1237"/>
                  <a:gd name="T98" fmla="*/ 325 w 500"/>
                  <a:gd name="T99" fmla="*/ 841 h 1237"/>
                  <a:gd name="T100" fmla="*/ 320 w 500"/>
                  <a:gd name="T101" fmla="*/ 779 h 1237"/>
                  <a:gd name="T102" fmla="*/ 363 w 500"/>
                  <a:gd name="T103" fmla="*/ 722 h 1237"/>
                  <a:gd name="T104" fmla="*/ 403 w 500"/>
                  <a:gd name="T105" fmla="*/ 660 h 1237"/>
                  <a:gd name="T106" fmla="*/ 434 w 500"/>
                  <a:gd name="T107" fmla="*/ 606 h 1237"/>
                  <a:gd name="T108" fmla="*/ 498 w 500"/>
                  <a:gd name="T109" fmla="*/ 625 h 1237"/>
                  <a:gd name="T110" fmla="*/ 488 w 500"/>
                  <a:gd name="T111" fmla="*/ 717 h 1237"/>
                  <a:gd name="T112" fmla="*/ 474 w 500"/>
                  <a:gd name="T113" fmla="*/ 817 h 1237"/>
                  <a:gd name="T114" fmla="*/ 455 w 500"/>
                  <a:gd name="T115" fmla="*/ 917 h 1237"/>
                  <a:gd name="T116" fmla="*/ 431 w 500"/>
                  <a:gd name="T117" fmla="*/ 1014 h 1237"/>
                  <a:gd name="T118" fmla="*/ 408 w 500"/>
                  <a:gd name="T119" fmla="*/ 1102 h 1237"/>
                  <a:gd name="T120" fmla="*/ 379 w 500"/>
                  <a:gd name="T121" fmla="*/ 1173 h 1237"/>
                  <a:gd name="T122" fmla="*/ 356 w 500"/>
                  <a:gd name="T123" fmla="*/ 1226 h 1237"/>
                  <a:gd name="T124" fmla="*/ 306 w 500"/>
                  <a:gd name="T125" fmla="*/ 1209 h 12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0"/>
                  <a:gd name="T190" fmla="*/ 0 h 1237"/>
                  <a:gd name="T191" fmla="*/ 500 w 500"/>
                  <a:gd name="T192" fmla="*/ 1237 h 12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0" h="1237">
                    <a:moveTo>
                      <a:pt x="306" y="1209"/>
                    </a:moveTo>
                    <a:lnTo>
                      <a:pt x="303" y="1207"/>
                    </a:lnTo>
                    <a:lnTo>
                      <a:pt x="301" y="1204"/>
                    </a:lnTo>
                    <a:lnTo>
                      <a:pt x="299" y="1199"/>
                    </a:lnTo>
                    <a:lnTo>
                      <a:pt x="294" y="1192"/>
                    </a:lnTo>
                    <a:lnTo>
                      <a:pt x="292" y="1188"/>
                    </a:lnTo>
                    <a:lnTo>
                      <a:pt x="287" y="1180"/>
                    </a:lnTo>
                    <a:lnTo>
                      <a:pt x="284" y="1176"/>
                    </a:lnTo>
                    <a:lnTo>
                      <a:pt x="282" y="1171"/>
                    </a:lnTo>
                    <a:lnTo>
                      <a:pt x="280" y="1164"/>
                    </a:lnTo>
                    <a:lnTo>
                      <a:pt x="275" y="1159"/>
                    </a:lnTo>
                    <a:lnTo>
                      <a:pt x="273" y="1152"/>
                    </a:lnTo>
                    <a:lnTo>
                      <a:pt x="268" y="1145"/>
                    </a:lnTo>
                    <a:lnTo>
                      <a:pt x="263" y="1135"/>
                    </a:lnTo>
                    <a:lnTo>
                      <a:pt x="258" y="1128"/>
                    </a:lnTo>
                    <a:lnTo>
                      <a:pt x="256" y="1119"/>
                    </a:lnTo>
                    <a:lnTo>
                      <a:pt x="251" y="1109"/>
                    </a:lnTo>
                    <a:lnTo>
                      <a:pt x="244" y="1102"/>
                    </a:lnTo>
                    <a:lnTo>
                      <a:pt x="239" y="1093"/>
                    </a:lnTo>
                    <a:lnTo>
                      <a:pt x="235" y="1081"/>
                    </a:lnTo>
                    <a:lnTo>
                      <a:pt x="230" y="1074"/>
                    </a:lnTo>
                    <a:lnTo>
                      <a:pt x="225" y="1062"/>
                    </a:lnTo>
                    <a:lnTo>
                      <a:pt x="221" y="1050"/>
                    </a:lnTo>
                    <a:lnTo>
                      <a:pt x="213" y="1038"/>
                    </a:lnTo>
                    <a:lnTo>
                      <a:pt x="209" y="1026"/>
                    </a:lnTo>
                    <a:lnTo>
                      <a:pt x="202" y="1014"/>
                    </a:lnTo>
                    <a:lnTo>
                      <a:pt x="197" y="1005"/>
                    </a:lnTo>
                    <a:lnTo>
                      <a:pt x="190" y="990"/>
                    </a:lnTo>
                    <a:lnTo>
                      <a:pt x="185" y="979"/>
                    </a:lnTo>
                    <a:lnTo>
                      <a:pt x="180" y="964"/>
                    </a:lnTo>
                    <a:lnTo>
                      <a:pt x="173" y="952"/>
                    </a:lnTo>
                    <a:lnTo>
                      <a:pt x="168" y="938"/>
                    </a:lnTo>
                    <a:lnTo>
                      <a:pt x="161" y="924"/>
                    </a:lnTo>
                    <a:lnTo>
                      <a:pt x="154" y="910"/>
                    </a:lnTo>
                    <a:lnTo>
                      <a:pt x="149" y="895"/>
                    </a:lnTo>
                    <a:lnTo>
                      <a:pt x="142" y="884"/>
                    </a:lnTo>
                    <a:lnTo>
                      <a:pt x="135" y="869"/>
                    </a:lnTo>
                    <a:lnTo>
                      <a:pt x="131" y="853"/>
                    </a:lnTo>
                    <a:lnTo>
                      <a:pt x="126" y="838"/>
                    </a:lnTo>
                    <a:lnTo>
                      <a:pt x="119" y="824"/>
                    </a:lnTo>
                    <a:lnTo>
                      <a:pt x="114" y="810"/>
                    </a:lnTo>
                    <a:lnTo>
                      <a:pt x="107" y="793"/>
                    </a:lnTo>
                    <a:lnTo>
                      <a:pt x="102" y="779"/>
                    </a:lnTo>
                    <a:lnTo>
                      <a:pt x="97" y="762"/>
                    </a:lnTo>
                    <a:lnTo>
                      <a:pt x="90" y="748"/>
                    </a:lnTo>
                    <a:lnTo>
                      <a:pt x="86" y="732"/>
                    </a:lnTo>
                    <a:lnTo>
                      <a:pt x="78" y="715"/>
                    </a:lnTo>
                    <a:lnTo>
                      <a:pt x="74" y="698"/>
                    </a:lnTo>
                    <a:lnTo>
                      <a:pt x="69" y="682"/>
                    </a:lnTo>
                    <a:lnTo>
                      <a:pt x="64" y="667"/>
                    </a:lnTo>
                    <a:lnTo>
                      <a:pt x="59" y="651"/>
                    </a:lnTo>
                    <a:lnTo>
                      <a:pt x="55" y="634"/>
                    </a:lnTo>
                    <a:lnTo>
                      <a:pt x="50" y="620"/>
                    </a:lnTo>
                    <a:lnTo>
                      <a:pt x="45" y="603"/>
                    </a:lnTo>
                    <a:lnTo>
                      <a:pt x="41" y="587"/>
                    </a:lnTo>
                    <a:lnTo>
                      <a:pt x="36" y="570"/>
                    </a:lnTo>
                    <a:lnTo>
                      <a:pt x="33" y="553"/>
                    </a:lnTo>
                    <a:lnTo>
                      <a:pt x="29" y="537"/>
                    </a:lnTo>
                    <a:lnTo>
                      <a:pt x="24" y="520"/>
                    </a:lnTo>
                    <a:lnTo>
                      <a:pt x="22" y="504"/>
                    </a:lnTo>
                    <a:lnTo>
                      <a:pt x="19" y="489"/>
                    </a:lnTo>
                    <a:lnTo>
                      <a:pt x="17" y="473"/>
                    </a:lnTo>
                    <a:lnTo>
                      <a:pt x="14" y="456"/>
                    </a:lnTo>
                    <a:lnTo>
                      <a:pt x="12" y="439"/>
                    </a:lnTo>
                    <a:lnTo>
                      <a:pt x="10" y="425"/>
                    </a:lnTo>
                    <a:lnTo>
                      <a:pt x="7" y="411"/>
                    </a:lnTo>
                    <a:lnTo>
                      <a:pt x="5" y="394"/>
                    </a:lnTo>
                    <a:lnTo>
                      <a:pt x="5" y="380"/>
                    </a:lnTo>
                    <a:lnTo>
                      <a:pt x="3" y="368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0" y="323"/>
                    </a:lnTo>
                    <a:lnTo>
                      <a:pt x="0" y="311"/>
                    </a:lnTo>
                    <a:lnTo>
                      <a:pt x="0" y="299"/>
                    </a:lnTo>
                    <a:lnTo>
                      <a:pt x="0" y="287"/>
                    </a:lnTo>
                    <a:lnTo>
                      <a:pt x="3" y="273"/>
                    </a:lnTo>
                    <a:lnTo>
                      <a:pt x="3" y="264"/>
                    </a:lnTo>
                    <a:lnTo>
                      <a:pt x="3" y="249"/>
                    </a:lnTo>
                    <a:lnTo>
                      <a:pt x="3" y="238"/>
                    </a:lnTo>
                    <a:lnTo>
                      <a:pt x="5" y="226"/>
                    </a:lnTo>
                    <a:lnTo>
                      <a:pt x="5" y="216"/>
                    </a:lnTo>
                    <a:lnTo>
                      <a:pt x="7" y="207"/>
                    </a:lnTo>
                    <a:lnTo>
                      <a:pt x="7" y="195"/>
                    </a:lnTo>
                    <a:lnTo>
                      <a:pt x="10" y="185"/>
                    </a:lnTo>
                    <a:lnTo>
                      <a:pt x="14" y="176"/>
                    </a:lnTo>
                    <a:lnTo>
                      <a:pt x="17" y="166"/>
                    </a:lnTo>
                    <a:lnTo>
                      <a:pt x="19" y="157"/>
                    </a:lnTo>
                    <a:lnTo>
                      <a:pt x="22" y="147"/>
                    </a:lnTo>
                    <a:lnTo>
                      <a:pt x="24" y="138"/>
                    </a:lnTo>
                    <a:lnTo>
                      <a:pt x="29" y="131"/>
                    </a:lnTo>
                    <a:lnTo>
                      <a:pt x="31" y="124"/>
                    </a:lnTo>
                    <a:lnTo>
                      <a:pt x="33" y="114"/>
                    </a:lnTo>
                    <a:lnTo>
                      <a:pt x="38" y="109"/>
                    </a:lnTo>
                    <a:lnTo>
                      <a:pt x="41" y="100"/>
                    </a:lnTo>
                    <a:lnTo>
                      <a:pt x="45" y="93"/>
                    </a:lnTo>
                    <a:lnTo>
                      <a:pt x="48" y="86"/>
                    </a:lnTo>
                    <a:lnTo>
                      <a:pt x="52" y="78"/>
                    </a:lnTo>
                    <a:lnTo>
                      <a:pt x="59" y="71"/>
                    </a:lnTo>
                    <a:lnTo>
                      <a:pt x="62" y="67"/>
                    </a:lnTo>
                    <a:lnTo>
                      <a:pt x="69" y="59"/>
                    </a:lnTo>
                    <a:lnTo>
                      <a:pt x="74" y="55"/>
                    </a:lnTo>
                    <a:lnTo>
                      <a:pt x="76" y="50"/>
                    </a:lnTo>
                    <a:lnTo>
                      <a:pt x="83" y="45"/>
                    </a:lnTo>
                    <a:lnTo>
                      <a:pt x="88" y="40"/>
                    </a:lnTo>
                    <a:lnTo>
                      <a:pt x="93" y="36"/>
                    </a:lnTo>
                    <a:lnTo>
                      <a:pt x="100" y="31"/>
                    </a:lnTo>
                    <a:lnTo>
                      <a:pt x="104" y="26"/>
                    </a:lnTo>
                    <a:lnTo>
                      <a:pt x="112" y="24"/>
                    </a:lnTo>
                    <a:lnTo>
                      <a:pt x="116" y="21"/>
                    </a:lnTo>
                    <a:lnTo>
                      <a:pt x="121" y="17"/>
                    </a:lnTo>
                    <a:lnTo>
                      <a:pt x="128" y="14"/>
                    </a:lnTo>
                    <a:lnTo>
                      <a:pt x="135" y="12"/>
                    </a:lnTo>
                    <a:lnTo>
                      <a:pt x="142" y="10"/>
                    </a:lnTo>
                    <a:lnTo>
                      <a:pt x="147" y="5"/>
                    </a:lnTo>
                    <a:lnTo>
                      <a:pt x="154" y="5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3" y="0"/>
                    </a:lnTo>
                    <a:lnTo>
                      <a:pt x="230" y="2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4" y="5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5" y="12"/>
                    </a:lnTo>
                    <a:lnTo>
                      <a:pt x="282" y="14"/>
                    </a:lnTo>
                    <a:lnTo>
                      <a:pt x="292" y="19"/>
                    </a:lnTo>
                    <a:lnTo>
                      <a:pt x="296" y="24"/>
                    </a:lnTo>
                    <a:lnTo>
                      <a:pt x="303" y="29"/>
                    </a:lnTo>
                    <a:lnTo>
                      <a:pt x="311" y="33"/>
                    </a:lnTo>
                    <a:lnTo>
                      <a:pt x="318" y="38"/>
                    </a:lnTo>
                    <a:lnTo>
                      <a:pt x="322" y="43"/>
                    </a:lnTo>
                    <a:lnTo>
                      <a:pt x="329" y="50"/>
                    </a:lnTo>
                    <a:lnTo>
                      <a:pt x="337" y="55"/>
                    </a:lnTo>
                    <a:lnTo>
                      <a:pt x="341" y="62"/>
                    </a:lnTo>
                    <a:lnTo>
                      <a:pt x="348" y="69"/>
                    </a:lnTo>
                    <a:lnTo>
                      <a:pt x="353" y="74"/>
                    </a:lnTo>
                    <a:lnTo>
                      <a:pt x="360" y="83"/>
                    </a:lnTo>
                    <a:lnTo>
                      <a:pt x="365" y="90"/>
                    </a:lnTo>
                    <a:lnTo>
                      <a:pt x="372" y="97"/>
                    </a:lnTo>
                    <a:lnTo>
                      <a:pt x="377" y="105"/>
                    </a:lnTo>
                    <a:lnTo>
                      <a:pt x="382" y="114"/>
                    </a:lnTo>
                    <a:lnTo>
                      <a:pt x="386" y="121"/>
                    </a:lnTo>
                    <a:lnTo>
                      <a:pt x="391" y="128"/>
                    </a:lnTo>
                    <a:lnTo>
                      <a:pt x="396" y="138"/>
                    </a:lnTo>
                    <a:lnTo>
                      <a:pt x="403" y="147"/>
                    </a:lnTo>
                    <a:lnTo>
                      <a:pt x="408" y="157"/>
                    </a:lnTo>
                    <a:lnTo>
                      <a:pt x="410" y="164"/>
                    </a:lnTo>
                    <a:lnTo>
                      <a:pt x="415" y="176"/>
                    </a:lnTo>
                    <a:lnTo>
                      <a:pt x="419" y="183"/>
                    </a:lnTo>
                    <a:lnTo>
                      <a:pt x="424" y="195"/>
                    </a:lnTo>
                    <a:lnTo>
                      <a:pt x="429" y="202"/>
                    </a:lnTo>
                    <a:lnTo>
                      <a:pt x="431" y="211"/>
                    </a:lnTo>
                    <a:lnTo>
                      <a:pt x="436" y="221"/>
                    </a:lnTo>
                    <a:lnTo>
                      <a:pt x="438" y="233"/>
                    </a:lnTo>
                    <a:lnTo>
                      <a:pt x="443" y="240"/>
                    </a:lnTo>
                    <a:lnTo>
                      <a:pt x="448" y="252"/>
                    </a:lnTo>
                    <a:lnTo>
                      <a:pt x="450" y="261"/>
                    </a:lnTo>
                    <a:lnTo>
                      <a:pt x="455" y="273"/>
                    </a:lnTo>
                    <a:lnTo>
                      <a:pt x="457" y="280"/>
                    </a:lnTo>
                    <a:lnTo>
                      <a:pt x="460" y="292"/>
                    </a:lnTo>
                    <a:lnTo>
                      <a:pt x="462" y="302"/>
                    </a:lnTo>
                    <a:lnTo>
                      <a:pt x="467" y="311"/>
                    </a:lnTo>
                    <a:lnTo>
                      <a:pt x="469" y="321"/>
                    </a:lnTo>
                    <a:lnTo>
                      <a:pt x="472" y="333"/>
                    </a:lnTo>
                    <a:lnTo>
                      <a:pt x="474" y="342"/>
                    </a:lnTo>
                    <a:lnTo>
                      <a:pt x="476" y="352"/>
                    </a:lnTo>
                    <a:lnTo>
                      <a:pt x="479" y="361"/>
                    </a:lnTo>
                    <a:lnTo>
                      <a:pt x="479" y="371"/>
                    </a:lnTo>
                    <a:lnTo>
                      <a:pt x="483" y="380"/>
                    </a:lnTo>
                    <a:lnTo>
                      <a:pt x="486" y="390"/>
                    </a:lnTo>
                    <a:lnTo>
                      <a:pt x="486" y="399"/>
                    </a:lnTo>
                    <a:lnTo>
                      <a:pt x="488" y="409"/>
                    </a:lnTo>
                    <a:lnTo>
                      <a:pt x="491" y="418"/>
                    </a:lnTo>
                    <a:lnTo>
                      <a:pt x="493" y="428"/>
                    </a:lnTo>
                    <a:lnTo>
                      <a:pt x="493" y="437"/>
                    </a:lnTo>
                    <a:lnTo>
                      <a:pt x="493" y="444"/>
                    </a:lnTo>
                    <a:lnTo>
                      <a:pt x="495" y="454"/>
                    </a:lnTo>
                    <a:lnTo>
                      <a:pt x="498" y="461"/>
                    </a:lnTo>
                    <a:lnTo>
                      <a:pt x="498" y="470"/>
                    </a:lnTo>
                    <a:lnTo>
                      <a:pt x="498" y="477"/>
                    </a:lnTo>
                    <a:lnTo>
                      <a:pt x="500" y="485"/>
                    </a:lnTo>
                    <a:lnTo>
                      <a:pt x="500" y="494"/>
                    </a:lnTo>
                    <a:lnTo>
                      <a:pt x="500" y="499"/>
                    </a:lnTo>
                    <a:lnTo>
                      <a:pt x="500" y="504"/>
                    </a:lnTo>
                    <a:lnTo>
                      <a:pt x="500" y="511"/>
                    </a:lnTo>
                    <a:lnTo>
                      <a:pt x="500" y="515"/>
                    </a:lnTo>
                    <a:lnTo>
                      <a:pt x="500" y="523"/>
                    </a:lnTo>
                    <a:lnTo>
                      <a:pt x="500" y="527"/>
                    </a:lnTo>
                    <a:lnTo>
                      <a:pt x="500" y="534"/>
                    </a:lnTo>
                    <a:lnTo>
                      <a:pt x="500" y="542"/>
                    </a:lnTo>
                    <a:lnTo>
                      <a:pt x="500" y="549"/>
                    </a:lnTo>
                    <a:lnTo>
                      <a:pt x="500" y="553"/>
                    </a:lnTo>
                    <a:lnTo>
                      <a:pt x="500" y="561"/>
                    </a:lnTo>
                    <a:lnTo>
                      <a:pt x="500" y="568"/>
                    </a:lnTo>
                    <a:lnTo>
                      <a:pt x="500" y="577"/>
                    </a:lnTo>
                    <a:lnTo>
                      <a:pt x="500" y="584"/>
                    </a:lnTo>
                    <a:lnTo>
                      <a:pt x="500" y="591"/>
                    </a:lnTo>
                    <a:lnTo>
                      <a:pt x="500" y="599"/>
                    </a:lnTo>
                    <a:lnTo>
                      <a:pt x="491" y="599"/>
                    </a:lnTo>
                    <a:lnTo>
                      <a:pt x="483" y="599"/>
                    </a:lnTo>
                    <a:lnTo>
                      <a:pt x="476" y="596"/>
                    </a:lnTo>
                    <a:lnTo>
                      <a:pt x="469" y="596"/>
                    </a:lnTo>
                    <a:lnTo>
                      <a:pt x="460" y="596"/>
                    </a:lnTo>
                    <a:lnTo>
                      <a:pt x="453" y="596"/>
                    </a:lnTo>
                    <a:lnTo>
                      <a:pt x="446" y="596"/>
                    </a:lnTo>
                    <a:lnTo>
                      <a:pt x="438" y="596"/>
                    </a:lnTo>
                    <a:lnTo>
                      <a:pt x="443" y="591"/>
                    </a:lnTo>
                    <a:lnTo>
                      <a:pt x="446" y="587"/>
                    </a:lnTo>
                    <a:lnTo>
                      <a:pt x="448" y="582"/>
                    </a:lnTo>
                    <a:lnTo>
                      <a:pt x="450" y="580"/>
                    </a:lnTo>
                    <a:lnTo>
                      <a:pt x="453" y="572"/>
                    </a:lnTo>
                    <a:lnTo>
                      <a:pt x="455" y="572"/>
                    </a:lnTo>
                    <a:lnTo>
                      <a:pt x="419" y="558"/>
                    </a:lnTo>
                    <a:lnTo>
                      <a:pt x="415" y="565"/>
                    </a:lnTo>
                    <a:lnTo>
                      <a:pt x="412" y="570"/>
                    </a:lnTo>
                    <a:lnTo>
                      <a:pt x="410" y="577"/>
                    </a:lnTo>
                    <a:lnTo>
                      <a:pt x="408" y="584"/>
                    </a:lnTo>
                    <a:lnTo>
                      <a:pt x="403" y="589"/>
                    </a:lnTo>
                    <a:lnTo>
                      <a:pt x="401" y="596"/>
                    </a:lnTo>
                    <a:lnTo>
                      <a:pt x="396" y="603"/>
                    </a:lnTo>
                    <a:lnTo>
                      <a:pt x="393" y="608"/>
                    </a:lnTo>
                    <a:lnTo>
                      <a:pt x="389" y="613"/>
                    </a:lnTo>
                    <a:lnTo>
                      <a:pt x="386" y="620"/>
                    </a:lnTo>
                    <a:lnTo>
                      <a:pt x="382" y="627"/>
                    </a:lnTo>
                    <a:lnTo>
                      <a:pt x="379" y="632"/>
                    </a:lnTo>
                    <a:lnTo>
                      <a:pt x="374" y="639"/>
                    </a:lnTo>
                    <a:lnTo>
                      <a:pt x="372" y="646"/>
                    </a:lnTo>
                    <a:lnTo>
                      <a:pt x="367" y="651"/>
                    </a:lnTo>
                    <a:lnTo>
                      <a:pt x="363" y="656"/>
                    </a:lnTo>
                    <a:lnTo>
                      <a:pt x="358" y="663"/>
                    </a:lnTo>
                    <a:lnTo>
                      <a:pt x="353" y="667"/>
                    </a:lnTo>
                    <a:lnTo>
                      <a:pt x="351" y="672"/>
                    </a:lnTo>
                    <a:lnTo>
                      <a:pt x="346" y="677"/>
                    </a:lnTo>
                    <a:lnTo>
                      <a:pt x="341" y="682"/>
                    </a:lnTo>
                    <a:lnTo>
                      <a:pt x="339" y="689"/>
                    </a:lnTo>
                    <a:lnTo>
                      <a:pt x="334" y="694"/>
                    </a:lnTo>
                    <a:lnTo>
                      <a:pt x="332" y="698"/>
                    </a:lnTo>
                    <a:lnTo>
                      <a:pt x="325" y="705"/>
                    </a:lnTo>
                    <a:lnTo>
                      <a:pt x="318" y="715"/>
                    </a:lnTo>
                    <a:lnTo>
                      <a:pt x="311" y="722"/>
                    </a:lnTo>
                    <a:lnTo>
                      <a:pt x="306" y="732"/>
                    </a:lnTo>
                    <a:lnTo>
                      <a:pt x="303" y="717"/>
                    </a:lnTo>
                    <a:lnTo>
                      <a:pt x="299" y="703"/>
                    </a:lnTo>
                    <a:lnTo>
                      <a:pt x="296" y="691"/>
                    </a:lnTo>
                    <a:lnTo>
                      <a:pt x="294" y="677"/>
                    </a:lnTo>
                    <a:lnTo>
                      <a:pt x="292" y="665"/>
                    </a:lnTo>
                    <a:lnTo>
                      <a:pt x="289" y="651"/>
                    </a:lnTo>
                    <a:lnTo>
                      <a:pt x="287" y="639"/>
                    </a:lnTo>
                    <a:lnTo>
                      <a:pt x="284" y="625"/>
                    </a:lnTo>
                    <a:lnTo>
                      <a:pt x="282" y="613"/>
                    </a:lnTo>
                    <a:lnTo>
                      <a:pt x="280" y="599"/>
                    </a:lnTo>
                    <a:lnTo>
                      <a:pt x="280" y="587"/>
                    </a:lnTo>
                    <a:lnTo>
                      <a:pt x="277" y="575"/>
                    </a:lnTo>
                    <a:lnTo>
                      <a:pt x="275" y="563"/>
                    </a:lnTo>
                    <a:lnTo>
                      <a:pt x="273" y="551"/>
                    </a:lnTo>
                    <a:lnTo>
                      <a:pt x="270" y="539"/>
                    </a:lnTo>
                    <a:lnTo>
                      <a:pt x="270" y="527"/>
                    </a:lnTo>
                    <a:lnTo>
                      <a:pt x="268" y="515"/>
                    </a:lnTo>
                    <a:lnTo>
                      <a:pt x="268" y="504"/>
                    </a:lnTo>
                    <a:lnTo>
                      <a:pt x="266" y="492"/>
                    </a:lnTo>
                    <a:lnTo>
                      <a:pt x="263" y="482"/>
                    </a:lnTo>
                    <a:lnTo>
                      <a:pt x="263" y="470"/>
                    </a:lnTo>
                    <a:lnTo>
                      <a:pt x="261" y="458"/>
                    </a:lnTo>
                    <a:lnTo>
                      <a:pt x="258" y="449"/>
                    </a:lnTo>
                    <a:lnTo>
                      <a:pt x="258" y="439"/>
                    </a:lnTo>
                    <a:lnTo>
                      <a:pt x="256" y="428"/>
                    </a:lnTo>
                    <a:lnTo>
                      <a:pt x="256" y="416"/>
                    </a:lnTo>
                    <a:lnTo>
                      <a:pt x="254" y="406"/>
                    </a:lnTo>
                    <a:lnTo>
                      <a:pt x="254" y="397"/>
                    </a:lnTo>
                    <a:lnTo>
                      <a:pt x="251" y="387"/>
                    </a:lnTo>
                    <a:lnTo>
                      <a:pt x="251" y="378"/>
                    </a:lnTo>
                    <a:lnTo>
                      <a:pt x="249" y="368"/>
                    </a:lnTo>
                    <a:lnTo>
                      <a:pt x="249" y="361"/>
                    </a:lnTo>
                    <a:lnTo>
                      <a:pt x="249" y="349"/>
                    </a:lnTo>
                    <a:lnTo>
                      <a:pt x="247" y="342"/>
                    </a:lnTo>
                    <a:lnTo>
                      <a:pt x="244" y="333"/>
                    </a:lnTo>
                    <a:lnTo>
                      <a:pt x="244" y="323"/>
                    </a:lnTo>
                    <a:lnTo>
                      <a:pt x="242" y="316"/>
                    </a:lnTo>
                    <a:lnTo>
                      <a:pt x="242" y="309"/>
                    </a:lnTo>
                    <a:lnTo>
                      <a:pt x="242" y="302"/>
                    </a:lnTo>
                    <a:lnTo>
                      <a:pt x="242" y="295"/>
                    </a:lnTo>
                    <a:lnTo>
                      <a:pt x="239" y="287"/>
                    </a:lnTo>
                    <a:lnTo>
                      <a:pt x="239" y="280"/>
                    </a:lnTo>
                    <a:lnTo>
                      <a:pt x="239" y="273"/>
                    </a:lnTo>
                    <a:lnTo>
                      <a:pt x="239" y="268"/>
                    </a:lnTo>
                    <a:lnTo>
                      <a:pt x="237" y="261"/>
                    </a:lnTo>
                    <a:lnTo>
                      <a:pt x="237" y="254"/>
                    </a:lnTo>
                    <a:lnTo>
                      <a:pt x="237" y="249"/>
                    </a:lnTo>
                    <a:lnTo>
                      <a:pt x="237" y="247"/>
                    </a:lnTo>
                    <a:lnTo>
                      <a:pt x="237" y="240"/>
                    </a:lnTo>
                    <a:lnTo>
                      <a:pt x="235" y="235"/>
                    </a:lnTo>
                    <a:lnTo>
                      <a:pt x="235" y="233"/>
                    </a:lnTo>
                    <a:lnTo>
                      <a:pt x="235" y="228"/>
                    </a:lnTo>
                    <a:lnTo>
                      <a:pt x="235" y="221"/>
                    </a:lnTo>
                    <a:lnTo>
                      <a:pt x="235" y="216"/>
                    </a:lnTo>
                    <a:lnTo>
                      <a:pt x="235" y="209"/>
                    </a:lnTo>
                    <a:lnTo>
                      <a:pt x="235" y="207"/>
                    </a:lnTo>
                    <a:lnTo>
                      <a:pt x="235" y="204"/>
                    </a:lnTo>
                    <a:lnTo>
                      <a:pt x="190" y="207"/>
                    </a:lnTo>
                    <a:lnTo>
                      <a:pt x="187" y="216"/>
                    </a:lnTo>
                    <a:lnTo>
                      <a:pt x="187" y="223"/>
                    </a:lnTo>
                    <a:lnTo>
                      <a:pt x="187" y="233"/>
                    </a:lnTo>
                    <a:lnTo>
                      <a:pt x="187" y="240"/>
                    </a:lnTo>
                    <a:lnTo>
                      <a:pt x="187" y="247"/>
                    </a:lnTo>
                    <a:lnTo>
                      <a:pt x="187" y="259"/>
                    </a:lnTo>
                    <a:lnTo>
                      <a:pt x="187" y="266"/>
                    </a:lnTo>
                    <a:lnTo>
                      <a:pt x="187" y="276"/>
                    </a:lnTo>
                    <a:lnTo>
                      <a:pt x="187" y="285"/>
                    </a:lnTo>
                    <a:lnTo>
                      <a:pt x="187" y="295"/>
                    </a:lnTo>
                    <a:lnTo>
                      <a:pt x="187" y="302"/>
                    </a:lnTo>
                    <a:lnTo>
                      <a:pt x="190" y="311"/>
                    </a:lnTo>
                    <a:lnTo>
                      <a:pt x="190" y="316"/>
                    </a:lnTo>
                    <a:lnTo>
                      <a:pt x="190" y="321"/>
                    </a:lnTo>
                    <a:lnTo>
                      <a:pt x="190" y="325"/>
                    </a:lnTo>
                    <a:lnTo>
                      <a:pt x="190" y="330"/>
                    </a:lnTo>
                    <a:lnTo>
                      <a:pt x="190" y="335"/>
                    </a:lnTo>
                    <a:lnTo>
                      <a:pt x="190" y="340"/>
                    </a:lnTo>
                    <a:lnTo>
                      <a:pt x="192" y="344"/>
                    </a:lnTo>
                    <a:lnTo>
                      <a:pt x="192" y="349"/>
                    </a:lnTo>
                    <a:lnTo>
                      <a:pt x="192" y="359"/>
                    </a:lnTo>
                    <a:lnTo>
                      <a:pt x="194" y="368"/>
                    </a:lnTo>
                    <a:lnTo>
                      <a:pt x="194" y="373"/>
                    </a:lnTo>
                    <a:lnTo>
                      <a:pt x="194" y="378"/>
                    </a:lnTo>
                    <a:lnTo>
                      <a:pt x="194" y="382"/>
                    </a:lnTo>
                    <a:lnTo>
                      <a:pt x="194" y="387"/>
                    </a:lnTo>
                    <a:lnTo>
                      <a:pt x="194" y="392"/>
                    </a:lnTo>
                    <a:lnTo>
                      <a:pt x="197" y="399"/>
                    </a:lnTo>
                    <a:lnTo>
                      <a:pt x="197" y="404"/>
                    </a:lnTo>
                    <a:lnTo>
                      <a:pt x="197" y="409"/>
                    </a:lnTo>
                    <a:lnTo>
                      <a:pt x="197" y="413"/>
                    </a:lnTo>
                    <a:lnTo>
                      <a:pt x="199" y="418"/>
                    </a:lnTo>
                    <a:lnTo>
                      <a:pt x="199" y="423"/>
                    </a:lnTo>
                    <a:lnTo>
                      <a:pt x="199" y="428"/>
                    </a:lnTo>
                    <a:lnTo>
                      <a:pt x="199" y="432"/>
                    </a:lnTo>
                    <a:lnTo>
                      <a:pt x="199" y="437"/>
                    </a:lnTo>
                    <a:lnTo>
                      <a:pt x="202" y="442"/>
                    </a:lnTo>
                    <a:lnTo>
                      <a:pt x="202" y="447"/>
                    </a:lnTo>
                    <a:lnTo>
                      <a:pt x="202" y="454"/>
                    </a:lnTo>
                    <a:lnTo>
                      <a:pt x="202" y="458"/>
                    </a:lnTo>
                    <a:lnTo>
                      <a:pt x="204" y="463"/>
                    </a:lnTo>
                    <a:lnTo>
                      <a:pt x="204" y="468"/>
                    </a:lnTo>
                    <a:lnTo>
                      <a:pt x="204" y="473"/>
                    </a:lnTo>
                    <a:lnTo>
                      <a:pt x="204" y="477"/>
                    </a:lnTo>
                    <a:lnTo>
                      <a:pt x="206" y="482"/>
                    </a:lnTo>
                    <a:lnTo>
                      <a:pt x="209" y="487"/>
                    </a:lnTo>
                    <a:lnTo>
                      <a:pt x="209" y="494"/>
                    </a:lnTo>
                    <a:lnTo>
                      <a:pt x="209" y="499"/>
                    </a:lnTo>
                    <a:lnTo>
                      <a:pt x="211" y="504"/>
                    </a:lnTo>
                    <a:lnTo>
                      <a:pt x="211" y="508"/>
                    </a:lnTo>
                    <a:lnTo>
                      <a:pt x="206" y="501"/>
                    </a:lnTo>
                    <a:lnTo>
                      <a:pt x="202" y="496"/>
                    </a:lnTo>
                    <a:lnTo>
                      <a:pt x="197" y="492"/>
                    </a:lnTo>
                    <a:lnTo>
                      <a:pt x="190" y="487"/>
                    </a:lnTo>
                    <a:lnTo>
                      <a:pt x="185" y="480"/>
                    </a:lnTo>
                    <a:lnTo>
                      <a:pt x="180" y="473"/>
                    </a:lnTo>
                    <a:lnTo>
                      <a:pt x="173" y="468"/>
                    </a:lnTo>
                    <a:lnTo>
                      <a:pt x="168" y="461"/>
                    </a:lnTo>
                    <a:lnTo>
                      <a:pt x="161" y="454"/>
                    </a:lnTo>
                    <a:lnTo>
                      <a:pt x="157" y="447"/>
                    </a:lnTo>
                    <a:lnTo>
                      <a:pt x="149" y="439"/>
                    </a:lnTo>
                    <a:lnTo>
                      <a:pt x="145" y="432"/>
                    </a:lnTo>
                    <a:lnTo>
                      <a:pt x="138" y="428"/>
                    </a:lnTo>
                    <a:lnTo>
                      <a:pt x="131" y="420"/>
                    </a:lnTo>
                    <a:lnTo>
                      <a:pt x="126" y="413"/>
                    </a:lnTo>
                    <a:lnTo>
                      <a:pt x="121" y="406"/>
                    </a:lnTo>
                    <a:lnTo>
                      <a:pt x="114" y="399"/>
                    </a:lnTo>
                    <a:lnTo>
                      <a:pt x="109" y="392"/>
                    </a:lnTo>
                    <a:lnTo>
                      <a:pt x="104" y="387"/>
                    </a:lnTo>
                    <a:lnTo>
                      <a:pt x="100" y="380"/>
                    </a:lnTo>
                    <a:lnTo>
                      <a:pt x="93" y="373"/>
                    </a:lnTo>
                    <a:lnTo>
                      <a:pt x="88" y="368"/>
                    </a:lnTo>
                    <a:lnTo>
                      <a:pt x="83" y="361"/>
                    </a:lnTo>
                    <a:lnTo>
                      <a:pt x="78" y="359"/>
                    </a:lnTo>
                    <a:lnTo>
                      <a:pt x="74" y="352"/>
                    </a:lnTo>
                    <a:lnTo>
                      <a:pt x="71" y="347"/>
                    </a:lnTo>
                    <a:lnTo>
                      <a:pt x="69" y="342"/>
                    </a:lnTo>
                    <a:lnTo>
                      <a:pt x="64" y="337"/>
                    </a:lnTo>
                    <a:lnTo>
                      <a:pt x="59" y="328"/>
                    </a:lnTo>
                    <a:lnTo>
                      <a:pt x="57" y="321"/>
                    </a:lnTo>
                    <a:lnTo>
                      <a:pt x="36" y="361"/>
                    </a:lnTo>
                    <a:lnTo>
                      <a:pt x="38" y="363"/>
                    </a:lnTo>
                    <a:lnTo>
                      <a:pt x="43" y="371"/>
                    </a:lnTo>
                    <a:lnTo>
                      <a:pt x="50" y="378"/>
                    </a:lnTo>
                    <a:lnTo>
                      <a:pt x="52" y="382"/>
                    </a:lnTo>
                    <a:lnTo>
                      <a:pt x="57" y="387"/>
                    </a:lnTo>
                    <a:lnTo>
                      <a:pt x="62" y="394"/>
                    </a:lnTo>
                    <a:lnTo>
                      <a:pt x="67" y="401"/>
                    </a:lnTo>
                    <a:lnTo>
                      <a:pt x="71" y="406"/>
                    </a:lnTo>
                    <a:lnTo>
                      <a:pt x="76" y="413"/>
                    </a:lnTo>
                    <a:lnTo>
                      <a:pt x="83" y="420"/>
                    </a:lnTo>
                    <a:lnTo>
                      <a:pt x="90" y="430"/>
                    </a:lnTo>
                    <a:lnTo>
                      <a:pt x="97" y="437"/>
                    </a:lnTo>
                    <a:lnTo>
                      <a:pt x="102" y="444"/>
                    </a:lnTo>
                    <a:lnTo>
                      <a:pt x="109" y="454"/>
                    </a:lnTo>
                    <a:lnTo>
                      <a:pt x="116" y="461"/>
                    </a:lnTo>
                    <a:lnTo>
                      <a:pt x="123" y="470"/>
                    </a:lnTo>
                    <a:lnTo>
                      <a:pt x="131" y="480"/>
                    </a:lnTo>
                    <a:lnTo>
                      <a:pt x="140" y="487"/>
                    </a:lnTo>
                    <a:lnTo>
                      <a:pt x="149" y="496"/>
                    </a:lnTo>
                    <a:lnTo>
                      <a:pt x="157" y="506"/>
                    </a:lnTo>
                    <a:lnTo>
                      <a:pt x="166" y="515"/>
                    </a:lnTo>
                    <a:lnTo>
                      <a:pt x="168" y="520"/>
                    </a:lnTo>
                    <a:lnTo>
                      <a:pt x="173" y="525"/>
                    </a:lnTo>
                    <a:lnTo>
                      <a:pt x="180" y="527"/>
                    </a:lnTo>
                    <a:lnTo>
                      <a:pt x="185" y="534"/>
                    </a:lnTo>
                    <a:lnTo>
                      <a:pt x="192" y="542"/>
                    </a:lnTo>
                    <a:lnTo>
                      <a:pt x="202" y="551"/>
                    </a:lnTo>
                    <a:lnTo>
                      <a:pt x="206" y="556"/>
                    </a:lnTo>
                    <a:lnTo>
                      <a:pt x="211" y="561"/>
                    </a:lnTo>
                    <a:lnTo>
                      <a:pt x="216" y="565"/>
                    </a:lnTo>
                    <a:lnTo>
                      <a:pt x="223" y="570"/>
                    </a:lnTo>
                    <a:lnTo>
                      <a:pt x="223" y="580"/>
                    </a:lnTo>
                    <a:lnTo>
                      <a:pt x="225" y="591"/>
                    </a:lnTo>
                    <a:lnTo>
                      <a:pt x="225" y="601"/>
                    </a:lnTo>
                    <a:lnTo>
                      <a:pt x="228" y="610"/>
                    </a:lnTo>
                    <a:lnTo>
                      <a:pt x="230" y="622"/>
                    </a:lnTo>
                    <a:lnTo>
                      <a:pt x="230" y="634"/>
                    </a:lnTo>
                    <a:lnTo>
                      <a:pt x="232" y="644"/>
                    </a:lnTo>
                    <a:lnTo>
                      <a:pt x="235" y="656"/>
                    </a:lnTo>
                    <a:lnTo>
                      <a:pt x="237" y="665"/>
                    </a:lnTo>
                    <a:lnTo>
                      <a:pt x="239" y="675"/>
                    </a:lnTo>
                    <a:lnTo>
                      <a:pt x="239" y="686"/>
                    </a:lnTo>
                    <a:lnTo>
                      <a:pt x="242" y="696"/>
                    </a:lnTo>
                    <a:lnTo>
                      <a:pt x="244" y="705"/>
                    </a:lnTo>
                    <a:lnTo>
                      <a:pt x="247" y="715"/>
                    </a:lnTo>
                    <a:lnTo>
                      <a:pt x="249" y="724"/>
                    </a:lnTo>
                    <a:lnTo>
                      <a:pt x="251" y="736"/>
                    </a:lnTo>
                    <a:lnTo>
                      <a:pt x="254" y="746"/>
                    </a:lnTo>
                    <a:lnTo>
                      <a:pt x="256" y="755"/>
                    </a:lnTo>
                    <a:lnTo>
                      <a:pt x="256" y="765"/>
                    </a:lnTo>
                    <a:lnTo>
                      <a:pt x="258" y="774"/>
                    </a:lnTo>
                    <a:lnTo>
                      <a:pt x="261" y="784"/>
                    </a:lnTo>
                    <a:lnTo>
                      <a:pt x="263" y="791"/>
                    </a:lnTo>
                    <a:lnTo>
                      <a:pt x="266" y="803"/>
                    </a:lnTo>
                    <a:lnTo>
                      <a:pt x="268" y="812"/>
                    </a:lnTo>
                    <a:lnTo>
                      <a:pt x="268" y="819"/>
                    </a:lnTo>
                    <a:lnTo>
                      <a:pt x="270" y="829"/>
                    </a:lnTo>
                    <a:lnTo>
                      <a:pt x="273" y="838"/>
                    </a:lnTo>
                    <a:lnTo>
                      <a:pt x="275" y="846"/>
                    </a:lnTo>
                    <a:lnTo>
                      <a:pt x="277" y="855"/>
                    </a:lnTo>
                    <a:lnTo>
                      <a:pt x="280" y="862"/>
                    </a:lnTo>
                    <a:lnTo>
                      <a:pt x="280" y="872"/>
                    </a:lnTo>
                    <a:lnTo>
                      <a:pt x="282" y="879"/>
                    </a:lnTo>
                    <a:lnTo>
                      <a:pt x="282" y="886"/>
                    </a:lnTo>
                    <a:lnTo>
                      <a:pt x="284" y="895"/>
                    </a:lnTo>
                    <a:lnTo>
                      <a:pt x="287" y="900"/>
                    </a:lnTo>
                    <a:lnTo>
                      <a:pt x="287" y="910"/>
                    </a:lnTo>
                    <a:lnTo>
                      <a:pt x="289" y="914"/>
                    </a:lnTo>
                    <a:lnTo>
                      <a:pt x="292" y="922"/>
                    </a:lnTo>
                    <a:lnTo>
                      <a:pt x="294" y="929"/>
                    </a:lnTo>
                    <a:lnTo>
                      <a:pt x="296" y="936"/>
                    </a:lnTo>
                    <a:lnTo>
                      <a:pt x="296" y="941"/>
                    </a:lnTo>
                    <a:lnTo>
                      <a:pt x="299" y="948"/>
                    </a:lnTo>
                    <a:lnTo>
                      <a:pt x="299" y="952"/>
                    </a:lnTo>
                    <a:lnTo>
                      <a:pt x="301" y="957"/>
                    </a:lnTo>
                    <a:lnTo>
                      <a:pt x="301" y="964"/>
                    </a:lnTo>
                    <a:lnTo>
                      <a:pt x="303" y="969"/>
                    </a:lnTo>
                    <a:lnTo>
                      <a:pt x="303" y="974"/>
                    </a:lnTo>
                    <a:lnTo>
                      <a:pt x="306" y="979"/>
                    </a:lnTo>
                    <a:lnTo>
                      <a:pt x="308" y="986"/>
                    </a:lnTo>
                    <a:lnTo>
                      <a:pt x="308" y="995"/>
                    </a:lnTo>
                    <a:lnTo>
                      <a:pt x="311" y="1000"/>
                    </a:lnTo>
                    <a:lnTo>
                      <a:pt x="313" y="1007"/>
                    </a:lnTo>
                    <a:lnTo>
                      <a:pt x="313" y="1012"/>
                    </a:lnTo>
                    <a:lnTo>
                      <a:pt x="313" y="1014"/>
                    </a:lnTo>
                    <a:lnTo>
                      <a:pt x="315" y="1014"/>
                    </a:lnTo>
                    <a:lnTo>
                      <a:pt x="318" y="1017"/>
                    </a:lnTo>
                    <a:lnTo>
                      <a:pt x="363" y="1002"/>
                    </a:lnTo>
                    <a:lnTo>
                      <a:pt x="360" y="995"/>
                    </a:lnTo>
                    <a:lnTo>
                      <a:pt x="360" y="988"/>
                    </a:lnTo>
                    <a:lnTo>
                      <a:pt x="356" y="981"/>
                    </a:lnTo>
                    <a:lnTo>
                      <a:pt x="356" y="976"/>
                    </a:lnTo>
                    <a:lnTo>
                      <a:pt x="353" y="967"/>
                    </a:lnTo>
                    <a:lnTo>
                      <a:pt x="351" y="960"/>
                    </a:lnTo>
                    <a:lnTo>
                      <a:pt x="351" y="955"/>
                    </a:lnTo>
                    <a:lnTo>
                      <a:pt x="348" y="948"/>
                    </a:lnTo>
                    <a:lnTo>
                      <a:pt x="346" y="941"/>
                    </a:lnTo>
                    <a:lnTo>
                      <a:pt x="346" y="936"/>
                    </a:lnTo>
                    <a:lnTo>
                      <a:pt x="344" y="926"/>
                    </a:lnTo>
                    <a:lnTo>
                      <a:pt x="341" y="922"/>
                    </a:lnTo>
                    <a:lnTo>
                      <a:pt x="341" y="914"/>
                    </a:lnTo>
                    <a:lnTo>
                      <a:pt x="339" y="907"/>
                    </a:lnTo>
                    <a:lnTo>
                      <a:pt x="339" y="900"/>
                    </a:lnTo>
                    <a:lnTo>
                      <a:pt x="337" y="895"/>
                    </a:lnTo>
                    <a:lnTo>
                      <a:pt x="334" y="886"/>
                    </a:lnTo>
                    <a:lnTo>
                      <a:pt x="334" y="881"/>
                    </a:lnTo>
                    <a:lnTo>
                      <a:pt x="332" y="872"/>
                    </a:lnTo>
                    <a:lnTo>
                      <a:pt x="332" y="867"/>
                    </a:lnTo>
                    <a:lnTo>
                      <a:pt x="327" y="860"/>
                    </a:lnTo>
                    <a:lnTo>
                      <a:pt x="327" y="853"/>
                    </a:lnTo>
                    <a:lnTo>
                      <a:pt x="325" y="846"/>
                    </a:lnTo>
                    <a:lnTo>
                      <a:pt x="325" y="841"/>
                    </a:lnTo>
                    <a:lnTo>
                      <a:pt x="322" y="834"/>
                    </a:lnTo>
                    <a:lnTo>
                      <a:pt x="322" y="827"/>
                    </a:lnTo>
                    <a:lnTo>
                      <a:pt x="320" y="819"/>
                    </a:lnTo>
                    <a:lnTo>
                      <a:pt x="320" y="815"/>
                    </a:lnTo>
                    <a:lnTo>
                      <a:pt x="318" y="808"/>
                    </a:lnTo>
                    <a:lnTo>
                      <a:pt x="318" y="800"/>
                    </a:lnTo>
                    <a:lnTo>
                      <a:pt x="315" y="793"/>
                    </a:lnTo>
                    <a:lnTo>
                      <a:pt x="313" y="789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5" y="774"/>
                    </a:lnTo>
                    <a:lnTo>
                      <a:pt x="327" y="770"/>
                    </a:lnTo>
                    <a:lnTo>
                      <a:pt x="332" y="762"/>
                    </a:lnTo>
                    <a:lnTo>
                      <a:pt x="337" y="758"/>
                    </a:lnTo>
                    <a:lnTo>
                      <a:pt x="339" y="753"/>
                    </a:lnTo>
                    <a:lnTo>
                      <a:pt x="346" y="748"/>
                    </a:lnTo>
                    <a:lnTo>
                      <a:pt x="348" y="741"/>
                    </a:lnTo>
                    <a:lnTo>
                      <a:pt x="353" y="736"/>
                    </a:lnTo>
                    <a:lnTo>
                      <a:pt x="356" y="729"/>
                    </a:lnTo>
                    <a:lnTo>
                      <a:pt x="363" y="722"/>
                    </a:lnTo>
                    <a:lnTo>
                      <a:pt x="365" y="717"/>
                    </a:lnTo>
                    <a:lnTo>
                      <a:pt x="370" y="710"/>
                    </a:lnTo>
                    <a:lnTo>
                      <a:pt x="374" y="705"/>
                    </a:lnTo>
                    <a:lnTo>
                      <a:pt x="379" y="698"/>
                    </a:lnTo>
                    <a:lnTo>
                      <a:pt x="382" y="691"/>
                    </a:lnTo>
                    <a:lnTo>
                      <a:pt x="386" y="686"/>
                    </a:lnTo>
                    <a:lnTo>
                      <a:pt x="389" y="679"/>
                    </a:lnTo>
                    <a:lnTo>
                      <a:pt x="393" y="672"/>
                    </a:lnTo>
                    <a:lnTo>
                      <a:pt x="396" y="665"/>
                    </a:lnTo>
                    <a:lnTo>
                      <a:pt x="403" y="660"/>
                    </a:lnTo>
                    <a:lnTo>
                      <a:pt x="405" y="653"/>
                    </a:lnTo>
                    <a:lnTo>
                      <a:pt x="410" y="648"/>
                    </a:lnTo>
                    <a:lnTo>
                      <a:pt x="412" y="641"/>
                    </a:lnTo>
                    <a:lnTo>
                      <a:pt x="415" y="637"/>
                    </a:lnTo>
                    <a:lnTo>
                      <a:pt x="419" y="632"/>
                    </a:lnTo>
                    <a:lnTo>
                      <a:pt x="422" y="625"/>
                    </a:lnTo>
                    <a:lnTo>
                      <a:pt x="424" y="620"/>
                    </a:lnTo>
                    <a:lnTo>
                      <a:pt x="429" y="613"/>
                    </a:lnTo>
                    <a:lnTo>
                      <a:pt x="431" y="610"/>
                    </a:lnTo>
                    <a:lnTo>
                      <a:pt x="434" y="606"/>
                    </a:lnTo>
                    <a:lnTo>
                      <a:pt x="438" y="606"/>
                    </a:lnTo>
                    <a:lnTo>
                      <a:pt x="448" y="606"/>
                    </a:lnTo>
                    <a:lnTo>
                      <a:pt x="455" y="606"/>
                    </a:lnTo>
                    <a:lnTo>
                      <a:pt x="464" y="606"/>
                    </a:lnTo>
                    <a:lnTo>
                      <a:pt x="474" y="606"/>
                    </a:lnTo>
                    <a:lnTo>
                      <a:pt x="483" y="608"/>
                    </a:lnTo>
                    <a:lnTo>
                      <a:pt x="491" y="608"/>
                    </a:lnTo>
                    <a:lnTo>
                      <a:pt x="500" y="608"/>
                    </a:lnTo>
                    <a:lnTo>
                      <a:pt x="498" y="618"/>
                    </a:lnTo>
                    <a:lnTo>
                      <a:pt x="498" y="625"/>
                    </a:lnTo>
                    <a:lnTo>
                      <a:pt x="495" y="634"/>
                    </a:lnTo>
                    <a:lnTo>
                      <a:pt x="495" y="641"/>
                    </a:lnTo>
                    <a:lnTo>
                      <a:pt x="493" y="651"/>
                    </a:lnTo>
                    <a:lnTo>
                      <a:pt x="493" y="660"/>
                    </a:lnTo>
                    <a:lnTo>
                      <a:pt x="493" y="670"/>
                    </a:lnTo>
                    <a:lnTo>
                      <a:pt x="493" y="679"/>
                    </a:lnTo>
                    <a:lnTo>
                      <a:pt x="491" y="689"/>
                    </a:lnTo>
                    <a:lnTo>
                      <a:pt x="491" y="698"/>
                    </a:lnTo>
                    <a:lnTo>
                      <a:pt x="488" y="708"/>
                    </a:lnTo>
                    <a:lnTo>
                      <a:pt x="488" y="717"/>
                    </a:lnTo>
                    <a:lnTo>
                      <a:pt x="486" y="727"/>
                    </a:lnTo>
                    <a:lnTo>
                      <a:pt x="486" y="736"/>
                    </a:lnTo>
                    <a:lnTo>
                      <a:pt x="483" y="746"/>
                    </a:lnTo>
                    <a:lnTo>
                      <a:pt x="483" y="758"/>
                    </a:lnTo>
                    <a:lnTo>
                      <a:pt x="481" y="767"/>
                    </a:lnTo>
                    <a:lnTo>
                      <a:pt x="479" y="777"/>
                    </a:lnTo>
                    <a:lnTo>
                      <a:pt x="476" y="786"/>
                    </a:lnTo>
                    <a:lnTo>
                      <a:pt x="476" y="798"/>
                    </a:lnTo>
                    <a:lnTo>
                      <a:pt x="474" y="805"/>
                    </a:lnTo>
                    <a:lnTo>
                      <a:pt x="474" y="817"/>
                    </a:lnTo>
                    <a:lnTo>
                      <a:pt x="472" y="827"/>
                    </a:lnTo>
                    <a:lnTo>
                      <a:pt x="472" y="838"/>
                    </a:lnTo>
                    <a:lnTo>
                      <a:pt x="469" y="846"/>
                    </a:lnTo>
                    <a:lnTo>
                      <a:pt x="464" y="857"/>
                    </a:lnTo>
                    <a:lnTo>
                      <a:pt x="464" y="867"/>
                    </a:lnTo>
                    <a:lnTo>
                      <a:pt x="462" y="876"/>
                    </a:lnTo>
                    <a:lnTo>
                      <a:pt x="460" y="886"/>
                    </a:lnTo>
                    <a:lnTo>
                      <a:pt x="460" y="898"/>
                    </a:lnTo>
                    <a:lnTo>
                      <a:pt x="457" y="907"/>
                    </a:lnTo>
                    <a:lnTo>
                      <a:pt x="455" y="917"/>
                    </a:lnTo>
                    <a:lnTo>
                      <a:pt x="453" y="926"/>
                    </a:lnTo>
                    <a:lnTo>
                      <a:pt x="450" y="938"/>
                    </a:lnTo>
                    <a:lnTo>
                      <a:pt x="448" y="945"/>
                    </a:lnTo>
                    <a:lnTo>
                      <a:pt x="446" y="957"/>
                    </a:lnTo>
                    <a:lnTo>
                      <a:pt x="443" y="967"/>
                    </a:lnTo>
                    <a:lnTo>
                      <a:pt x="443" y="976"/>
                    </a:lnTo>
                    <a:lnTo>
                      <a:pt x="438" y="986"/>
                    </a:lnTo>
                    <a:lnTo>
                      <a:pt x="436" y="995"/>
                    </a:lnTo>
                    <a:lnTo>
                      <a:pt x="434" y="1005"/>
                    </a:lnTo>
                    <a:lnTo>
                      <a:pt x="431" y="1014"/>
                    </a:lnTo>
                    <a:lnTo>
                      <a:pt x="429" y="1021"/>
                    </a:lnTo>
                    <a:lnTo>
                      <a:pt x="429" y="1031"/>
                    </a:lnTo>
                    <a:lnTo>
                      <a:pt x="424" y="1040"/>
                    </a:lnTo>
                    <a:lnTo>
                      <a:pt x="422" y="1050"/>
                    </a:lnTo>
                    <a:lnTo>
                      <a:pt x="419" y="1059"/>
                    </a:lnTo>
                    <a:lnTo>
                      <a:pt x="419" y="1066"/>
                    </a:lnTo>
                    <a:lnTo>
                      <a:pt x="415" y="1076"/>
                    </a:lnTo>
                    <a:lnTo>
                      <a:pt x="412" y="1083"/>
                    </a:lnTo>
                    <a:lnTo>
                      <a:pt x="410" y="1093"/>
                    </a:lnTo>
                    <a:lnTo>
                      <a:pt x="408" y="1102"/>
                    </a:lnTo>
                    <a:lnTo>
                      <a:pt x="405" y="1109"/>
                    </a:lnTo>
                    <a:lnTo>
                      <a:pt x="403" y="1116"/>
                    </a:lnTo>
                    <a:lnTo>
                      <a:pt x="401" y="1123"/>
                    </a:lnTo>
                    <a:lnTo>
                      <a:pt x="396" y="1133"/>
                    </a:lnTo>
                    <a:lnTo>
                      <a:pt x="393" y="1138"/>
                    </a:lnTo>
                    <a:lnTo>
                      <a:pt x="391" y="1145"/>
                    </a:lnTo>
                    <a:lnTo>
                      <a:pt x="389" y="1152"/>
                    </a:lnTo>
                    <a:lnTo>
                      <a:pt x="386" y="1161"/>
                    </a:lnTo>
                    <a:lnTo>
                      <a:pt x="382" y="1166"/>
                    </a:lnTo>
                    <a:lnTo>
                      <a:pt x="379" y="1173"/>
                    </a:lnTo>
                    <a:lnTo>
                      <a:pt x="377" y="1180"/>
                    </a:lnTo>
                    <a:lnTo>
                      <a:pt x="374" y="1188"/>
                    </a:lnTo>
                    <a:lnTo>
                      <a:pt x="372" y="1190"/>
                    </a:lnTo>
                    <a:lnTo>
                      <a:pt x="372" y="1195"/>
                    </a:lnTo>
                    <a:lnTo>
                      <a:pt x="370" y="1202"/>
                    </a:lnTo>
                    <a:lnTo>
                      <a:pt x="367" y="1207"/>
                    </a:lnTo>
                    <a:lnTo>
                      <a:pt x="365" y="1214"/>
                    </a:lnTo>
                    <a:lnTo>
                      <a:pt x="360" y="1218"/>
                    </a:lnTo>
                    <a:lnTo>
                      <a:pt x="356" y="1226"/>
                    </a:lnTo>
                    <a:lnTo>
                      <a:pt x="351" y="1230"/>
                    </a:lnTo>
                    <a:lnTo>
                      <a:pt x="346" y="1235"/>
                    </a:lnTo>
                    <a:lnTo>
                      <a:pt x="341" y="1237"/>
                    </a:lnTo>
                    <a:lnTo>
                      <a:pt x="334" y="1237"/>
                    </a:lnTo>
                    <a:lnTo>
                      <a:pt x="327" y="1235"/>
                    </a:lnTo>
                    <a:lnTo>
                      <a:pt x="320" y="1230"/>
                    </a:lnTo>
                    <a:lnTo>
                      <a:pt x="318" y="1226"/>
                    </a:lnTo>
                    <a:lnTo>
                      <a:pt x="313" y="1218"/>
                    </a:lnTo>
                    <a:lnTo>
                      <a:pt x="308" y="1214"/>
                    </a:lnTo>
                    <a:lnTo>
                      <a:pt x="306" y="120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73" name="Freeform 77"/>
              <p:cNvSpPr>
                <a:spLocks noChangeAspect="1"/>
              </p:cNvSpPr>
              <p:nvPr/>
            </p:nvSpPr>
            <p:spPr bwMode="auto">
              <a:xfrm>
                <a:off x="3634" y="9483"/>
                <a:ext cx="73" cy="90"/>
              </a:xfrm>
              <a:custGeom>
                <a:avLst/>
                <a:gdLst>
                  <a:gd name="T0" fmla="*/ 64 w 73"/>
                  <a:gd name="T1" fmla="*/ 90 h 90"/>
                  <a:gd name="T2" fmla="*/ 14 w 73"/>
                  <a:gd name="T3" fmla="*/ 64 h 90"/>
                  <a:gd name="T4" fmla="*/ 0 w 73"/>
                  <a:gd name="T5" fmla="*/ 5 h 90"/>
                  <a:gd name="T6" fmla="*/ 14 w 73"/>
                  <a:gd name="T7" fmla="*/ 0 h 90"/>
                  <a:gd name="T8" fmla="*/ 54 w 73"/>
                  <a:gd name="T9" fmla="*/ 36 h 90"/>
                  <a:gd name="T10" fmla="*/ 73 w 73"/>
                  <a:gd name="T11" fmla="*/ 83 h 90"/>
                  <a:gd name="T12" fmla="*/ 64 w 73"/>
                  <a:gd name="T13" fmla="*/ 90 h 90"/>
                  <a:gd name="T14" fmla="*/ 64 w 73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90"/>
                  <a:gd name="T26" fmla="*/ 73 w 73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90">
                    <a:moveTo>
                      <a:pt x="64" y="90"/>
                    </a:moveTo>
                    <a:lnTo>
                      <a:pt x="14" y="64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54" y="36"/>
                    </a:lnTo>
                    <a:lnTo>
                      <a:pt x="73" y="83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74" name="Freeform 78"/>
              <p:cNvSpPr>
                <a:spLocks noChangeAspect="1"/>
              </p:cNvSpPr>
              <p:nvPr/>
            </p:nvSpPr>
            <p:spPr bwMode="auto">
              <a:xfrm>
                <a:off x="2715" y="9559"/>
                <a:ext cx="66" cy="43"/>
              </a:xfrm>
              <a:custGeom>
                <a:avLst/>
                <a:gdLst>
                  <a:gd name="T0" fmla="*/ 0 w 66"/>
                  <a:gd name="T1" fmla="*/ 24 h 43"/>
                  <a:gd name="T2" fmla="*/ 4 w 66"/>
                  <a:gd name="T3" fmla="*/ 14 h 43"/>
                  <a:gd name="T4" fmla="*/ 42 w 66"/>
                  <a:gd name="T5" fmla="*/ 0 h 43"/>
                  <a:gd name="T6" fmla="*/ 66 w 66"/>
                  <a:gd name="T7" fmla="*/ 17 h 43"/>
                  <a:gd name="T8" fmla="*/ 66 w 66"/>
                  <a:gd name="T9" fmla="*/ 26 h 43"/>
                  <a:gd name="T10" fmla="*/ 28 w 66"/>
                  <a:gd name="T11" fmla="*/ 43 h 43"/>
                  <a:gd name="T12" fmla="*/ 0 w 66"/>
                  <a:gd name="T13" fmla="*/ 24 h 43"/>
                  <a:gd name="T14" fmla="*/ 0 w 66"/>
                  <a:gd name="T15" fmla="*/ 2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3"/>
                  <a:gd name="T26" fmla="*/ 66 w 66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3">
                    <a:moveTo>
                      <a:pt x="0" y="24"/>
                    </a:moveTo>
                    <a:lnTo>
                      <a:pt x="4" y="14"/>
                    </a:lnTo>
                    <a:lnTo>
                      <a:pt x="42" y="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2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" name="Group 79"/>
            <p:cNvGrpSpPr>
              <a:grpSpLocks noChangeAspect="1"/>
            </p:cNvGrpSpPr>
            <p:nvPr/>
          </p:nvGrpSpPr>
          <p:grpSpPr bwMode="auto">
            <a:xfrm>
              <a:off x="2359" y="1285"/>
              <a:ext cx="322" cy="362"/>
              <a:chOff x="1701" y="8977"/>
              <a:chExt cx="2520" cy="2831"/>
            </a:xfrm>
          </p:grpSpPr>
          <p:sp>
            <p:nvSpPr>
              <p:cNvPr id="46355" name="Freeform 80"/>
              <p:cNvSpPr>
                <a:spLocks noChangeAspect="1"/>
              </p:cNvSpPr>
              <p:nvPr/>
            </p:nvSpPr>
            <p:spPr bwMode="auto">
              <a:xfrm>
                <a:off x="1791" y="10571"/>
                <a:ext cx="208" cy="254"/>
              </a:xfrm>
              <a:custGeom>
                <a:avLst/>
                <a:gdLst>
                  <a:gd name="T0" fmla="*/ 201 w 208"/>
                  <a:gd name="T1" fmla="*/ 50 h 254"/>
                  <a:gd name="T2" fmla="*/ 194 w 208"/>
                  <a:gd name="T3" fmla="*/ 40 h 254"/>
                  <a:gd name="T4" fmla="*/ 185 w 208"/>
                  <a:gd name="T5" fmla="*/ 28 h 254"/>
                  <a:gd name="T6" fmla="*/ 171 w 208"/>
                  <a:gd name="T7" fmla="*/ 19 h 254"/>
                  <a:gd name="T8" fmla="*/ 154 w 208"/>
                  <a:gd name="T9" fmla="*/ 9 h 254"/>
                  <a:gd name="T10" fmla="*/ 140 w 208"/>
                  <a:gd name="T11" fmla="*/ 4 h 254"/>
                  <a:gd name="T12" fmla="*/ 133 w 208"/>
                  <a:gd name="T13" fmla="*/ 2 h 254"/>
                  <a:gd name="T14" fmla="*/ 121 w 208"/>
                  <a:gd name="T15" fmla="*/ 0 h 254"/>
                  <a:gd name="T16" fmla="*/ 109 w 208"/>
                  <a:gd name="T17" fmla="*/ 0 h 254"/>
                  <a:gd name="T18" fmla="*/ 99 w 208"/>
                  <a:gd name="T19" fmla="*/ 0 h 254"/>
                  <a:gd name="T20" fmla="*/ 88 w 208"/>
                  <a:gd name="T21" fmla="*/ 0 h 254"/>
                  <a:gd name="T22" fmla="*/ 76 w 208"/>
                  <a:gd name="T23" fmla="*/ 2 h 254"/>
                  <a:gd name="T24" fmla="*/ 64 w 208"/>
                  <a:gd name="T25" fmla="*/ 7 h 254"/>
                  <a:gd name="T26" fmla="*/ 52 w 208"/>
                  <a:gd name="T27" fmla="*/ 12 h 254"/>
                  <a:gd name="T28" fmla="*/ 43 w 208"/>
                  <a:gd name="T29" fmla="*/ 21 h 254"/>
                  <a:gd name="T30" fmla="*/ 36 w 208"/>
                  <a:gd name="T31" fmla="*/ 28 h 254"/>
                  <a:gd name="T32" fmla="*/ 26 w 208"/>
                  <a:gd name="T33" fmla="*/ 40 h 254"/>
                  <a:gd name="T34" fmla="*/ 19 w 208"/>
                  <a:gd name="T35" fmla="*/ 52 h 254"/>
                  <a:gd name="T36" fmla="*/ 12 w 208"/>
                  <a:gd name="T37" fmla="*/ 66 h 254"/>
                  <a:gd name="T38" fmla="*/ 7 w 208"/>
                  <a:gd name="T39" fmla="*/ 80 h 254"/>
                  <a:gd name="T40" fmla="*/ 2 w 208"/>
                  <a:gd name="T41" fmla="*/ 95 h 254"/>
                  <a:gd name="T42" fmla="*/ 0 w 208"/>
                  <a:gd name="T43" fmla="*/ 111 h 254"/>
                  <a:gd name="T44" fmla="*/ 0 w 208"/>
                  <a:gd name="T45" fmla="*/ 126 h 254"/>
                  <a:gd name="T46" fmla="*/ 0 w 208"/>
                  <a:gd name="T47" fmla="*/ 145 h 254"/>
                  <a:gd name="T48" fmla="*/ 0 w 208"/>
                  <a:gd name="T49" fmla="*/ 159 h 254"/>
                  <a:gd name="T50" fmla="*/ 2 w 208"/>
                  <a:gd name="T51" fmla="*/ 175 h 254"/>
                  <a:gd name="T52" fmla="*/ 7 w 208"/>
                  <a:gd name="T53" fmla="*/ 190 h 254"/>
                  <a:gd name="T54" fmla="*/ 12 w 208"/>
                  <a:gd name="T55" fmla="*/ 204 h 254"/>
                  <a:gd name="T56" fmla="*/ 19 w 208"/>
                  <a:gd name="T57" fmla="*/ 218 h 254"/>
                  <a:gd name="T58" fmla="*/ 28 w 208"/>
                  <a:gd name="T59" fmla="*/ 228 h 254"/>
                  <a:gd name="T60" fmla="*/ 38 w 208"/>
                  <a:gd name="T61" fmla="*/ 235 h 254"/>
                  <a:gd name="T62" fmla="*/ 50 w 208"/>
                  <a:gd name="T63" fmla="*/ 244 h 254"/>
                  <a:gd name="T64" fmla="*/ 59 w 208"/>
                  <a:gd name="T65" fmla="*/ 247 h 254"/>
                  <a:gd name="T66" fmla="*/ 73 w 208"/>
                  <a:gd name="T67" fmla="*/ 251 h 254"/>
                  <a:gd name="T68" fmla="*/ 85 w 208"/>
                  <a:gd name="T69" fmla="*/ 254 h 254"/>
                  <a:gd name="T70" fmla="*/ 99 w 208"/>
                  <a:gd name="T71" fmla="*/ 254 h 254"/>
                  <a:gd name="T72" fmla="*/ 111 w 208"/>
                  <a:gd name="T73" fmla="*/ 251 h 254"/>
                  <a:gd name="T74" fmla="*/ 123 w 208"/>
                  <a:gd name="T75" fmla="*/ 249 h 254"/>
                  <a:gd name="T76" fmla="*/ 135 w 208"/>
                  <a:gd name="T77" fmla="*/ 244 h 254"/>
                  <a:gd name="T78" fmla="*/ 147 w 208"/>
                  <a:gd name="T79" fmla="*/ 240 h 254"/>
                  <a:gd name="T80" fmla="*/ 154 w 208"/>
                  <a:gd name="T81" fmla="*/ 232 h 254"/>
                  <a:gd name="T82" fmla="*/ 166 w 208"/>
                  <a:gd name="T83" fmla="*/ 223 h 254"/>
                  <a:gd name="T84" fmla="*/ 175 w 208"/>
                  <a:gd name="T85" fmla="*/ 211 h 254"/>
                  <a:gd name="T86" fmla="*/ 180 w 208"/>
                  <a:gd name="T87" fmla="*/ 199 h 254"/>
                  <a:gd name="T88" fmla="*/ 185 w 208"/>
                  <a:gd name="T89" fmla="*/ 190 h 254"/>
                  <a:gd name="T90" fmla="*/ 189 w 208"/>
                  <a:gd name="T91" fmla="*/ 180 h 254"/>
                  <a:gd name="T92" fmla="*/ 192 w 208"/>
                  <a:gd name="T93" fmla="*/ 173 h 254"/>
                  <a:gd name="T94" fmla="*/ 197 w 208"/>
                  <a:gd name="T95" fmla="*/ 161 h 254"/>
                  <a:gd name="T96" fmla="*/ 201 w 208"/>
                  <a:gd name="T97" fmla="*/ 152 h 254"/>
                  <a:gd name="T98" fmla="*/ 204 w 208"/>
                  <a:gd name="T99" fmla="*/ 145 h 254"/>
                  <a:gd name="T100" fmla="*/ 206 w 208"/>
                  <a:gd name="T101" fmla="*/ 133 h 254"/>
                  <a:gd name="T102" fmla="*/ 206 w 208"/>
                  <a:gd name="T103" fmla="*/ 123 h 254"/>
                  <a:gd name="T104" fmla="*/ 208 w 208"/>
                  <a:gd name="T105" fmla="*/ 114 h 254"/>
                  <a:gd name="T106" fmla="*/ 208 w 208"/>
                  <a:gd name="T107" fmla="*/ 104 h 254"/>
                  <a:gd name="T108" fmla="*/ 208 w 208"/>
                  <a:gd name="T109" fmla="*/ 92 h 254"/>
                  <a:gd name="T110" fmla="*/ 208 w 208"/>
                  <a:gd name="T111" fmla="*/ 83 h 254"/>
                  <a:gd name="T112" fmla="*/ 206 w 208"/>
                  <a:gd name="T113" fmla="*/ 73 h 254"/>
                  <a:gd name="T114" fmla="*/ 206 w 208"/>
                  <a:gd name="T115" fmla="*/ 61 h 254"/>
                  <a:gd name="T116" fmla="*/ 204 w 208"/>
                  <a:gd name="T117" fmla="*/ 57 h 2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"/>
                  <a:gd name="T178" fmla="*/ 0 h 254"/>
                  <a:gd name="T179" fmla="*/ 208 w 208"/>
                  <a:gd name="T180" fmla="*/ 254 h 2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" h="254">
                    <a:moveTo>
                      <a:pt x="204" y="57"/>
                    </a:moveTo>
                    <a:lnTo>
                      <a:pt x="201" y="50"/>
                    </a:lnTo>
                    <a:lnTo>
                      <a:pt x="197" y="45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85" y="28"/>
                    </a:lnTo>
                    <a:lnTo>
                      <a:pt x="178" y="23"/>
                    </a:lnTo>
                    <a:lnTo>
                      <a:pt x="171" y="19"/>
                    </a:lnTo>
                    <a:lnTo>
                      <a:pt x="163" y="14"/>
                    </a:lnTo>
                    <a:lnTo>
                      <a:pt x="154" y="9"/>
                    </a:lnTo>
                    <a:lnTo>
                      <a:pt x="147" y="7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4" y="7"/>
                    </a:lnTo>
                    <a:lnTo>
                      <a:pt x="59" y="9"/>
                    </a:lnTo>
                    <a:lnTo>
                      <a:pt x="52" y="12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4" y="47"/>
                    </a:lnTo>
                    <a:lnTo>
                      <a:pt x="19" y="52"/>
                    </a:lnTo>
                    <a:lnTo>
                      <a:pt x="14" y="61"/>
                    </a:lnTo>
                    <a:lnTo>
                      <a:pt x="12" y="66"/>
                    </a:lnTo>
                    <a:lnTo>
                      <a:pt x="9" y="76"/>
                    </a:lnTo>
                    <a:lnTo>
                      <a:pt x="7" y="80"/>
                    </a:lnTo>
                    <a:lnTo>
                      <a:pt x="5" y="88"/>
                    </a:lnTo>
                    <a:lnTo>
                      <a:pt x="2" y="95"/>
                    </a:lnTo>
                    <a:lnTo>
                      <a:pt x="2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2" y="166"/>
                    </a:lnTo>
                    <a:lnTo>
                      <a:pt x="2" y="175"/>
                    </a:lnTo>
                    <a:lnTo>
                      <a:pt x="5" y="183"/>
                    </a:lnTo>
                    <a:lnTo>
                      <a:pt x="7" y="190"/>
                    </a:lnTo>
                    <a:lnTo>
                      <a:pt x="9" y="199"/>
                    </a:lnTo>
                    <a:lnTo>
                      <a:pt x="12" y="204"/>
                    </a:lnTo>
                    <a:lnTo>
                      <a:pt x="14" y="211"/>
                    </a:lnTo>
                    <a:lnTo>
                      <a:pt x="19" y="218"/>
                    </a:lnTo>
                    <a:lnTo>
                      <a:pt x="24" y="223"/>
                    </a:lnTo>
                    <a:lnTo>
                      <a:pt x="28" y="228"/>
                    </a:lnTo>
                    <a:lnTo>
                      <a:pt x="33" y="232"/>
                    </a:lnTo>
                    <a:lnTo>
                      <a:pt x="38" y="235"/>
                    </a:lnTo>
                    <a:lnTo>
                      <a:pt x="45" y="242"/>
                    </a:lnTo>
                    <a:lnTo>
                      <a:pt x="50" y="244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9" y="249"/>
                    </a:lnTo>
                    <a:lnTo>
                      <a:pt x="73" y="251"/>
                    </a:lnTo>
                    <a:lnTo>
                      <a:pt x="81" y="254"/>
                    </a:lnTo>
                    <a:lnTo>
                      <a:pt x="85" y="254"/>
                    </a:lnTo>
                    <a:lnTo>
                      <a:pt x="95" y="254"/>
                    </a:lnTo>
                    <a:lnTo>
                      <a:pt x="99" y="254"/>
                    </a:lnTo>
                    <a:lnTo>
                      <a:pt x="107" y="254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23" y="249"/>
                    </a:lnTo>
                    <a:lnTo>
                      <a:pt x="128" y="247"/>
                    </a:lnTo>
                    <a:lnTo>
                      <a:pt x="135" y="244"/>
                    </a:lnTo>
                    <a:lnTo>
                      <a:pt x="142" y="244"/>
                    </a:lnTo>
                    <a:lnTo>
                      <a:pt x="147" y="240"/>
                    </a:lnTo>
                    <a:lnTo>
                      <a:pt x="152" y="237"/>
                    </a:lnTo>
                    <a:lnTo>
                      <a:pt x="154" y="232"/>
                    </a:lnTo>
                    <a:lnTo>
                      <a:pt x="161" y="230"/>
                    </a:lnTo>
                    <a:lnTo>
                      <a:pt x="166" y="223"/>
                    </a:lnTo>
                    <a:lnTo>
                      <a:pt x="175" y="216"/>
                    </a:lnTo>
                    <a:lnTo>
                      <a:pt x="175" y="211"/>
                    </a:lnTo>
                    <a:lnTo>
                      <a:pt x="178" y="204"/>
                    </a:lnTo>
                    <a:lnTo>
                      <a:pt x="180" y="199"/>
                    </a:lnTo>
                    <a:lnTo>
                      <a:pt x="182" y="194"/>
                    </a:lnTo>
                    <a:lnTo>
                      <a:pt x="185" y="190"/>
                    </a:lnTo>
                    <a:lnTo>
                      <a:pt x="187" y="185"/>
                    </a:lnTo>
                    <a:lnTo>
                      <a:pt x="189" y="180"/>
                    </a:lnTo>
                    <a:lnTo>
                      <a:pt x="192" y="178"/>
                    </a:lnTo>
                    <a:lnTo>
                      <a:pt x="192" y="173"/>
                    </a:lnTo>
                    <a:lnTo>
                      <a:pt x="194" y="166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201" y="152"/>
                    </a:lnTo>
                    <a:lnTo>
                      <a:pt x="201" y="149"/>
                    </a:lnTo>
                    <a:lnTo>
                      <a:pt x="204" y="145"/>
                    </a:lnTo>
                    <a:lnTo>
                      <a:pt x="206" y="137"/>
                    </a:lnTo>
                    <a:lnTo>
                      <a:pt x="206" y="133"/>
                    </a:lnTo>
                    <a:lnTo>
                      <a:pt x="206" y="128"/>
                    </a:lnTo>
                    <a:lnTo>
                      <a:pt x="206" y="123"/>
                    </a:lnTo>
                    <a:lnTo>
                      <a:pt x="208" y="118"/>
                    </a:lnTo>
                    <a:lnTo>
                      <a:pt x="208" y="114"/>
                    </a:lnTo>
                    <a:lnTo>
                      <a:pt x="208" y="109"/>
                    </a:lnTo>
                    <a:lnTo>
                      <a:pt x="208" y="104"/>
                    </a:lnTo>
                    <a:lnTo>
                      <a:pt x="208" y="97"/>
                    </a:lnTo>
                    <a:lnTo>
                      <a:pt x="208" y="92"/>
                    </a:lnTo>
                    <a:lnTo>
                      <a:pt x="208" y="88"/>
                    </a:lnTo>
                    <a:lnTo>
                      <a:pt x="208" y="83"/>
                    </a:lnTo>
                    <a:lnTo>
                      <a:pt x="208" y="78"/>
                    </a:lnTo>
                    <a:lnTo>
                      <a:pt x="206" y="73"/>
                    </a:lnTo>
                    <a:lnTo>
                      <a:pt x="206" y="66"/>
                    </a:lnTo>
                    <a:lnTo>
                      <a:pt x="206" y="61"/>
                    </a:lnTo>
                    <a:lnTo>
                      <a:pt x="204" y="5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56" name="Freeform 81"/>
              <p:cNvSpPr>
                <a:spLocks noChangeAspect="1"/>
              </p:cNvSpPr>
              <p:nvPr/>
            </p:nvSpPr>
            <p:spPr bwMode="auto">
              <a:xfrm>
                <a:off x="2134" y="10697"/>
                <a:ext cx="183" cy="218"/>
              </a:xfrm>
              <a:custGeom>
                <a:avLst/>
                <a:gdLst>
                  <a:gd name="T0" fmla="*/ 5 w 183"/>
                  <a:gd name="T1" fmla="*/ 68 h 218"/>
                  <a:gd name="T2" fmla="*/ 10 w 183"/>
                  <a:gd name="T3" fmla="*/ 57 h 218"/>
                  <a:gd name="T4" fmla="*/ 15 w 183"/>
                  <a:gd name="T5" fmla="*/ 45 h 218"/>
                  <a:gd name="T6" fmla="*/ 29 w 183"/>
                  <a:gd name="T7" fmla="*/ 30 h 218"/>
                  <a:gd name="T8" fmla="*/ 43 w 183"/>
                  <a:gd name="T9" fmla="*/ 19 h 218"/>
                  <a:gd name="T10" fmla="*/ 55 w 183"/>
                  <a:gd name="T11" fmla="*/ 9 h 218"/>
                  <a:gd name="T12" fmla="*/ 64 w 183"/>
                  <a:gd name="T13" fmla="*/ 7 h 218"/>
                  <a:gd name="T14" fmla="*/ 74 w 183"/>
                  <a:gd name="T15" fmla="*/ 2 h 218"/>
                  <a:gd name="T16" fmla="*/ 86 w 183"/>
                  <a:gd name="T17" fmla="*/ 0 h 218"/>
                  <a:gd name="T18" fmla="*/ 98 w 183"/>
                  <a:gd name="T19" fmla="*/ 0 h 218"/>
                  <a:gd name="T20" fmla="*/ 109 w 183"/>
                  <a:gd name="T21" fmla="*/ 0 h 218"/>
                  <a:gd name="T22" fmla="*/ 124 w 183"/>
                  <a:gd name="T23" fmla="*/ 4 h 218"/>
                  <a:gd name="T24" fmla="*/ 135 w 183"/>
                  <a:gd name="T25" fmla="*/ 7 h 218"/>
                  <a:gd name="T26" fmla="*/ 145 w 183"/>
                  <a:gd name="T27" fmla="*/ 11 h 218"/>
                  <a:gd name="T28" fmla="*/ 154 w 183"/>
                  <a:gd name="T29" fmla="*/ 19 h 218"/>
                  <a:gd name="T30" fmla="*/ 166 w 183"/>
                  <a:gd name="T31" fmla="*/ 30 h 218"/>
                  <a:gd name="T32" fmla="*/ 176 w 183"/>
                  <a:gd name="T33" fmla="*/ 47 h 218"/>
                  <a:gd name="T34" fmla="*/ 178 w 183"/>
                  <a:gd name="T35" fmla="*/ 57 h 218"/>
                  <a:gd name="T36" fmla="*/ 180 w 183"/>
                  <a:gd name="T37" fmla="*/ 68 h 218"/>
                  <a:gd name="T38" fmla="*/ 183 w 183"/>
                  <a:gd name="T39" fmla="*/ 80 h 218"/>
                  <a:gd name="T40" fmla="*/ 183 w 183"/>
                  <a:gd name="T41" fmla="*/ 92 h 218"/>
                  <a:gd name="T42" fmla="*/ 180 w 183"/>
                  <a:gd name="T43" fmla="*/ 106 h 218"/>
                  <a:gd name="T44" fmla="*/ 180 w 183"/>
                  <a:gd name="T45" fmla="*/ 121 h 218"/>
                  <a:gd name="T46" fmla="*/ 176 w 183"/>
                  <a:gd name="T47" fmla="*/ 133 h 218"/>
                  <a:gd name="T48" fmla="*/ 171 w 183"/>
                  <a:gd name="T49" fmla="*/ 147 h 218"/>
                  <a:gd name="T50" fmla="*/ 166 w 183"/>
                  <a:gd name="T51" fmla="*/ 163 h 218"/>
                  <a:gd name="T52" fmla="*/ 161 w 183"/>
                  <a:gd name="T53" fmla="*/ 175 h 218"/>
                  <a:gd name="T54" fmla="*/ 152 w 183"/>
                  <a:gd name="T55" fmla="*/ 187 h 218"/>
                  <a:gd name="T56" fmla="*/ 143 w 183"/>
                  <a:gd name="T57" fmla="*/ 199 h 218"/>
                  <a:gd name="T58" fmla="*/ 128 w 183"/>
                  <a:gd name="T59" fmla="*/ 206 h 218"/>
                  <a:gd name="T60" fmla="*/ 114 w 183"/>
                  <a:gd name="T61" fmla="*/ 213 h 218"/>
                  <a:gd name="T62" fmla="*/ 100 w 183"/>
                  <a:gd name="T63" fmla="*/ 218 h 218"/>
                  <a:gd name="T64" fmla="*/ 86 w 183"/>
                  <a:gd name="T65" fmla="*/ 218 h 218"/>
                  <a:gd name="T66" fmla="*/ 71 w 183"/>
                  <a:gd name="T67" fmla="*/ 218 h 218"/>
                  <a:gd name="T68" fmla="*/ 57 w 183"/>
                  <a:gd name="T69" fmla="*/ 213 h 218"/>
                  <a:gd name="T70" fmla="*/ 41 w 183"/>
                  <a:gd name="T71" fmla="*/ 206 h 218"/>
                  <a:gd name="T72" fmla="*/ 29 w 183"/>
                  <a:gd name="T73" fmla="*/ 197 h 218"/>
                  <a:gd name="T74" fmla="*/ 19 w 183"/>
                  <a:gd name="T75" fmla="*/ 182 h 218"/>
                  <a:gd name="T76" fmla="*/ 12 w 183"/>
                  <a:gd name="T77" fmla="*/ 171 h 218"/>
                  <a:gd name="T78" fmla="*/ 8 w 183"/>
                  <a:gd name="T79" fmla="*/ 161 h 218"/>
                  <a:gd name="T80" fmla="*/ 3 w 183"/>
                  <a:gd name="T81" fmla="*/ 149 h 218"/>
                  <a:gd name="T82" fmla="*/ 3 w 183"/>
                  <a:gd name="T83" fmla="*/ 137 h 218"/>
                  <a:gd name="T84" fmla="*/ 0 w 183"/>
                  <a:gd name="T85" fmla="*/ 128 h 218"/>
                  <a:gd name="T86" fmla="*/ 0 w 183"/>
                  <a:gd name="T87" fmla="*/ 114 h 218"/>
                  <a:gd name="T88" fmla="*/ 0 w 183"/>
                  <a:gd name="T89" fmla="*/ 99 h 218"/>
                  <a:gd name="T90" fmla="*/ 3 w 183"/>
                  <a:gd name="T91" fmla="*/ 83 h 218"/>
                  <a:gd name="T92" fmla="*/ 5 w 183"/>
                  <a:gd name="T93" fmla="*/ 76 h 2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18"/>
                  <a:gd name="T143" fmla="*/ 183 w 183"/>
                  <a:gd name="T144" fmla="*/ 218 h 2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18">
                    <a:moveTo>
                      <a:pt x="5" y="76"/>
                    </a:moveTo>
                    <a:lnTo>
                      <a:pt x="5" y="68"/>
                    </a:lnTo>
                    <a:lnTo>
                      <a:pt x="5" y="64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22" y="38"/>
                    </a:lnTo>
                    <a:lnTo>
                      <a:pt x="29" y="30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3" y="11"/>
                    </a:lnTo>
                    <a:lnTo>
                      <a:pt x="55" y="9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4" y="4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5" y="11"/>
                    </a:lnTo>
                    <a:lnTo>
                      <a:pt x="150" y="16"/>
                    </a:lnTo>
                    <a:lnTo>
                      <a:pt x="154" y="19"/>
                    </a:lnTo>
                    <a:lnTo>
                      <a:pt x="159" y="23"/>
                    </a:lnTo>
                    <a:lnTo>
                      <a:pt x="166" y="30"/>
                    </a:lnTo>
                    <a:lnTo>
                      <a:pt x="171" y="40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78" y="57"/>
                    </a:lnTo>
                    <a:lnTo>
                      <a:pt x="180" y="64"/>
                    </a:lnTo>
                    <a:lnTo>
                      <a:pt x="180" y="68"/>
                    </a:lnTo>
                    <a:lnTo>
                      <a:pt x="183" y="73"/>
                    </a:lnTo>
                    <a:lnTo>
                      <a:pt x="183" y="80"/>
                    </a:lnTo>
                    <a:lnTo>
                      <a:pt x="183" y="87"/>
                    </a:lnTo>
                    <a:lnTo>
                      <a:pt x="183" y="92"/>
                    </a:lnTo>
                    <a:lnTo>
                      <a:pt x="183" y="99"/>
                    </a:lnTo>
                    <a:lnTo>
                      <a:pt x="180" y="106"/>
                    </a:lnTo>
                    <a:lnTo>
                      <a:pt x="180" y="114"/>
                    </a:lnTo>
                    <a:lnTo>
                      <a:pt x="180" y="121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42"/>
                    </a:lnTo>
                    <a:lnTo>
                      <a:pt x="171" y="147"/>
                    </a:lnTo>
                    <a:lnTo>
                      <a:pt x="169" y="156"/>
                    </a:lnTo>
                    <a:lnTo>
                      <a:pt x="166" y="163"/>
                    </a:lnTo>
                    <a:lnTo>
                      <a:pt x="166" y="171"/>
                    </a:lnTo>
                    <a:lnTo>
                      <a:pt x="161" y="175"/>
                    </a:lnTo>
                    <a:lnTo>
                      <a:pt x="157" y="182"/>
                    </a:lnTo>
                    <a:lnTo>
                      <a:pt x="152" y="187"/>
                    </a:lnTo>
                    <a:lnTo>
                      <a:pt x="147" y="194"/>
                    </a:lnTo>
                    <a:lnTo>
                      <a:pt x="143" y="199"/>
                    </a:lnTo>
                    <a:lnTo>
                      <a:pt x="135" y="204"/>
                    </a:lnTo>
                    <a:lnTo>
                      <a:pt x="128" y="206"/>
                    </a:lnTo>
                    <a:lnTo>
                      <a:pt x="124" y="211"/>
                    </a:lnTo>
                    <a:lnTo>
                      <a:pt x="114" y="213"/>
                    </a:lnTo>
                    <a:lnTo>
                      <a:pt x="109" y="216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86" y="218"/>
                    </a:lnTo>
                    <a:lnTo>
                      <a:pt x="79" y="218"/>
                    </a:lnTo>
                    <a:lnTo>
                      <a:pt x="71" y="218"/>
                    </a:lnTo>
                    <a:lnTo>
                      <a:pt x="64" y="218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1" y="206"/>
                    </a:lnTo>
                    <a:lnTo>
                      <a:pt x="36" y="204"/>
                    </a:lnTo>
                    <a:lnTo>
                      <a:pt x="29" y="197"/>
                    </a:lnTo>
                    <a:lnTo>
                      <a:pt x="24" y="190"/>
                    </a:lnTo>
                    <a:lnTo>
                      <a:pt x="19" y="182"/>
                    </a:lnTo>
                    <a:lnTo>
                      <a:pt x="15" y="175"/>
                    </a:lnTo>
                    <a:lnTo>
                      <a:pt x="12" y="171"/>
                    </a:lnTo>
                    <a:lnTo>
                      <a:pt x="10" y="166"/>
                    </a:lnTo>
                    <a:lnTo>
                      <a:pt x="8" y="161"/>
                    </a:lnTo>
                    <a:lnTo>
                      <a:pt x="5" y="156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57" name="Freeform 82"/>
              <p:cNvSpPr>
                <a:spLocks noChangeAspect="1"/>
              </p:cNvSpPr>
              <p:nvPr/>
            </p:nvSpPr>
            <p:spPr bwMode="auto">
              <a:xfrm>
                <a:off x="2509" y="10492"/>
                <a:ext cx="194" cy="1238"/>
              </a:xfrm>
              <a:custGeom>
                <a:avLst/>
                <a:gdLst>
                  <a:gd name="T0" fmla="*/ 0 w 194"/>
                  <a:gd name="T1" fmla="*/ 10 h 1238"/>
                  <a:gd name="T2" fmla="*/ 4 w 194"/>
                  <a:gd name="T3" fmla="*/ 22 h 1238"/>
                  <a:gd name="T4" fmla="*/ 11 w 194"/>
                  <a:gd name="T5" fmla="*/ 41 h 1238"/>
                  <a:gd name="T6" fmla="*/ 21 w 194"/>
                  <a:gd name="T7" fmla="*/ 64 h 1238"/>
                  <a:gd name="T8" fmla="*/ 28 w 194"/>
                  <a:gd name="T9" fmla="*/ 98 h 1238"/>
                  <a:gd name="T10" fmla="*/ 38 w 194"/>
                  <a:gd name="T11" fmla="*/ 133 h 1238"/>
                  <a:gd name="T12" fmla="*/ 52 w 194"/>
                  <a:gd name="T13" fmla="*/ 176 h 1238"/>
                  <a:gd name="T14" fmla="*/ 61 w 194"/>
                  <a:gd name="T15" fmla="*/ 224 h 1238"/>
                  <a:gd name="T16" fmla="*/ 73 w 194"/>
                  <a:gd name="T17" fmla="*/ 276 h 1238"/>
                  <a:gd name="T18" fmla="*/ 83 w 194"/>
                  <a:gd name="T19" fmla="*/ 335 h 1238"/>
                  <a:gd name="T20" fmla="*/ 94 w 194"/>
                  <a:gd name="T21" fmla="*/ 397 h 1238"/>
                  <a:gd name="T22" fmla="*/ 104 w 194"/>
                  <a:gd name="T23" fmla="*/ 463 h 1238"/>
                  <a:gd name="T24" fmla="*/ 111 w 194"/>
                  <a:gd name="T25" fmla="*/ 535 h 1238"/>
                  <a:gd name="T26" fmla="*/ 116 w 194"/>
                  <a:gd name="T27" fmla="*/ 608 h 1238"/>
                  <a:gd name="T28" fmla="*/ 120 w 194"/>
                  <a:gd name="T29" fmla="*/ 687 h 1238"/>
                  <a:gd name="T30" fmla="*/ 120 w 194"/>
                  <a:gd name="T31" fmla="*/ 770 h 1238"/>
                  <a:gd name="T32" fmla="*/ 120 w 194"/>
                  <a:gd name="T33" fmla="*/ 855 h 1238"/>
                  <a:gd name="T34" fmla="*/ 116 w 194"/>
                  <a:gd name="T35" fmla="*/ 943 h 1238"/>
                  <a:gd name="T36" fmla="*/ 109 w 194"/>
                  <a:gd name="T37" fmla="*/ 1033 h 1238"/>
                  <a:gd name="T38" fmla="*/ 97 w 194"/>
                  <a:gd name="T39" fmla="*/ 1128 h 1238"/>
                  <a:gd name="T40" fmla="*/ 83 w 194"/>
                  <a:gd name="T41" fmla="*/ 1226 h 1238"/>
                  <a:gd name="T42" fmla="*/ 97 w 194"/>
                  <a:gd name="T43" fmla="*/ 1233 h 1238"/>
                  <a:gd name="T44" fmla="*/ 118 w 194"/>
                  <a:gd name="T45" fmla="*/ 1238 h 1238"/>
                  <a:gd name="T46" fmla="*/ 137 w 194"/>
                  <a:gd name="T47" fmla="*/ 1238 h 1238"/>
                  <a:gd name="T48" fmla="*/ 154 w 194"/>
                  <a:gd name="T49" fmla="*/ 1226 h 1238"/>
                  <a:gd name="T50" fmla="*/ 163 w 194"/>
                  <a:gd name="T51" fmla="*/ 1207 h 1238"/>
                  <a:gd name="T52" fmla="*/ 163 w 194"/>
                  <a:gd name="T53" fmla="*/ 1193 h 1238"/>
                  <a:gd name="T54" fmla="*/ 165 w 194"/>
                  <a:gd name="T55" fmla="*/ 1166 h 1238"/>
                  <a:gd name="T56" fmla="*/ 170 w 194"/>
                  <a:gd name="T57" fmla="*/ 1136 h 1238"/>
                  <a:gd name="T58" fmla="*/ 175 w 194"/>
                  <a:gd name="T59" fmla="*/ 1095 h 1238"/>
                  <a:gd name="T60" fmla="*/ 180 w 194"/>
                  <a:gd name="T61" fmla="*/ 1050 h 1238"/>
                  <a:gd name="T62" fmla="*/ 182 w 194"/>
                  <a:gd name="T63" fmla="*/ 998 h 1238"/>
                  <a:gd name="T64" fmla="*/ 187 w 194"/>
                  <a:gd name="T65" fmla="*/ 941 h 1238"/>
                  <a:gd name="T66" fmla="*/ 189 w 194"/>
                  <a:gd name="T67" fmla="*/ 879 h 1238"/>
                  <a:gd name="T68" fmla="*/ 191 w 194"/>
                  <a:gd name="T69" fmla="*/ 815 h 1238"/>
                  <a:gd name="T70" fmla="*/ 191 w 194"/>
                  <a:gd name="T71" fmla="*/ 746 h 1238"/>
                  <a:gd name="T72" fmla="*/ 191 w 194"/>
                  <a:gd name="T73" fmla="*/ 677 h 1238"/>
                  <a:gd name="T74" fmla="*/ 189 w 194"/>
                  <a:gd name="T75" fmla="*/ 604 h 1238"/>
                  <a:gd name="T76" fmla="*/ 187 w 194"/>
                  <a:gd name="T77" fmla="*/ 530 h 1238"/>
                  <a:gd name="T78" fmla="*/ 180 w 194"/>
                  <a:gd name="T79" fmla="*/ 456 h 1238"/>
                  <a:gd name="T80" fmla="*/ 173 w 194"/>
                  <a:gd name="T81" fmla="*/ 383 h 1238"/>
                  <a:gd name="T82" fmla="*/ 163 w 194"/>
                  <a:gd name="T83" fmla="*/ 314 h 1238"/>
                  <a:gd name="T84" fmla="*/ 149 w 194"/>
                  <a:gd name="T85" fmla="*/ 243 h 1238"/>
                  <a:gd name="T86" fmla="*/ 135 w 194"/>
                  <a:gd name="T87" fmla="*/ 176 h 1238"/>
                  <a:gd name="T88" fmla="*/ 113 w 194"/>
                  <a:gd name="T89" fmla="*/ 114 h 1238"/>
                  <a:gd name="T90" fmla="*/ 92 w 194"/>
                  <a:gd name="T91" fmla="*/ 53 h 1238"/>
                  <a:gd name="T92" fmla="*/ 66 w 194"/>
                  <a:gd name="T93" fmla="*/ 0 h 12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1238"/>
                  <a:gd name="T143" fmla="*/ 194 w 194"/>
                  <a:gd name="T144" fmla="*/ 1238 h 12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1238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9" y="34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3" y="76"/>
                    </a:lnTo>
                    <a:lnTo>
                      <a:pt x="26" y="86"/>
                    </a:lnTo>
                    <a:lnTo>
                      <a:pt x="28" y="98"/>
                    </a:lnTo>
                    <a:lnTo>
                      <a:pt x="30" y="107"/>
                    </a:lnTo>
                    <a:lnTo>
                      <a:pt x="35" y="121"/>
                    </a:lnTo>
                    <a:lnTo>
                      <a:pt x="38" y="133"/>
                    </a:lnTo>
                    <a:lnTo>
                      <a:pt x="42" y="148"/>
                    </a:lnTo>
                    <a:lnTo>
                      <a:pt x="45" y="159"/>
                    </a:lnTo>
                    <a:lnTo>
                      <a:pt x="52" y="176"/>
                    </a:lnTo>
                    <a:lnTo>
                      <a:pt x="54" y="190"/>
                    </a:lnTo>
                    <a:lnTo>
                      <a:pt x="56" y="207"/>
                    </a:lnTo>
                    <a:lnTo>
                      <a:pt x="61" y="224"/>
                    </a:lnTo>
                    <a:lnTo>
                      <a:pt x="66" y="240"/>
                    </a:lnTo>
                    <a:lnTo>
                      <a:pt x="68" y="259"/>
                    </a:lnTo>
                    <a:lnTo>
                      <a:pt x="73" y="276"/>
                    </a:lnTo>
                    <a:lnTo>
                      <a:pt x="75" y="295"/>
                    </a:lnTo>
                    <a:lnTo>
                      <a:pt x="80" y="314"/>
                    </a:lnTo>
                    <a:lnTo>
                      <a:pt x="83" y="335"/>
                    </a:lnTo>
                    <a:lnTo>
                      <a:pt x="90" y="354"/>
                    </a:lnTo>
                    <a:lnTo>
                      <a:pt x="92" y="376"/>
                    </a:lnTo>
                    <a:lnTo>
                      <a:pt x="94" y="397"/>
                    </a:lnTo>
                    <a:lnTo>
                      <a:pt x="97" y="418"/>
                    </a:lnTo>
                    <a:lnTo>
                      <a:pt x="99" y="442"/>
                    </a:lnTo>
                    <a:lnTo>
                      <a:pt x="104" y="463"/>
                    </a:lnTo>
                    <a:lnTo>
                      <a:pt x="106" y="487"/>
                    </a:lnTo>
                    <a:lnTo>
                      <a:pt x="109" y="509"/>
                    </a:lnTo>
                    <a:lnTo>
                      <a:pt x="111" y="535"/>
                    </a:lnTo>
                    <a:lnTo>
                      <a:pt x="113" y="558"/>
                    </a:lnTo>
                    <a:lnTo>
                      <a:pt x="113" y="582"/>
                    </a:lnTo>
                    <a:lnTo>
                      <a:pt x="116" y="608"/>
                    </a:lnTo>
                    <a:lnTo>
                      <a:pt x="118" y="634"/>
                    </a:lnTo>
                    <a:lnTo>
                      <a:pt x="118" y="661"/>
                    </a:lnTo>
                    <a:lnTo>
                      <a:pt x="120" y="687"/>
                    </a:lnTo>
                    <a:lnTo>
                      <a:pt x="120" y="713"/>
                    </a:lnTo>
                    <a:lnTo>
                      <a:pt x="123" y="741"/>
                    </a:lnTo>
                    <a:lnTo>
                      <a:pt x="120" y="770"/>
                    </a:lnTo>
                    <a:lnTo>
                      <a:pt x="120" y="798"/>
                    </a:lnTo>
                    <a:lnTo>
                      <a:pt x="120" y="824"/>
                    </a:lnTo>
                    <a:lnTo>
                      <a:pt x="120" y="855"/>
                    </a:lnTo>
                    <a:lnTo>
                      <a:pt x="120" y="884"/>
                    </a:lnTo>
                    <a:lnTo>
                      <a:pt x="118" y="915"/>
                    </a:lnTo>
                    <a:lnTo>
                      <a:pt x="116" y="943"/>
                    </a:lnTo>
                    <a:lnTo>
                      <a:pt x="116" y="974"/>
                    </a:lnTo>
                    <a:lnTo>
                      <a:pt x="111" y="1003"/>
                    </a:lnTo>
                    <a:lnTo>
                      <a:pt x="109" y="1033"/>
                    </a:lnTo>
                    <a:lnTo>
                      <a:pt x="106" y="1067"/>
                    </a:lnTo>
                    <a:lnTo>
                      <a:pt x="101" y="1098"/>
                    </a:lnTo>
                    <a:lnTo>
                      <a:pt x="97" y="1128"/>
                    </a:lnTo>
                    <a:lnTo>
                      <a:pt x="92" y="1162"/>
                    </a:lnTo>
                    <a:lnTo>
                      <a:pt x="90" y="1193"/>
                    </a:lnTo>
                    <a:lnTo>
                      <a:pt x="83" y="1226"/>
                    </a:lnTo>
                    <a:lnTo>
                      <a:pt x="85" y="1226"/>
                    </a:lnTo>
                    <a:lnTo>
                      <a:pt x="92" y="1231"/>
                    </a:lnTo>
                    <a:lnTo>
                      <a:pt x="97" y="1233"/>
                    </a:lnTo>
                    <a:lnTo>
                      <a:pt x="104" y="1235"/>
                    </a:lnTo>
                    <a:lnTo>
                      <a:pt x="111" y="1238"/>
                    </a:lnTo>
                    <a:lnTo>
                      <a:pt x="118" y="1238"/>
                    </a:lnTo>
                    <a:lnTo>
                      <a:pt x="125" y="1238"/>
                    </a:lnTo>
                    <a:lnTo>
                      <a:pt x="132" y="1238"/>
                    </a:lnTo>
                    <a:lnTo>
                      <a:pt x="137" y="1238"/>
                    </a:lnTo>
                    <a:lnTo>
                      <a:pt x="144" y="1235"/>
                    </a:lnTo>
                    <a:lnTo>
                      <a:pt x="149" y="1231"/>
                    </a:lnTo>
                    <a:lnTo>
                      <a:pt x="154" y="1226"/>
                    </a:lnTo>
                    <a:lnTo>
                      <a:pt x="158" y="1219"/>
                    </a:lnTo>
                    <a:lnTo>
                      <a:pt x="163" y="1209"/>
                    </a:lnTo>
                    <a:lnTo>
                      <a:pt x="163" y="1207"/>
                    </a:lnTo>
                    <a:lnTo>
                      <a:pt x="163" y="1202"/>
                    </a:lnTo>
                    <a:lnTo>
                      <a:pt x="163" y="1197"/>
                    </a:lnTo>
                    <a:lnTo>
                      <a:pt x="163" y="1193"/>
                    </a:lnTo>
                    <a:lnTo>
                      <a:pt x="163" y="1183"/>
                    </a:lnTo>
                    <a:lnTo>
                      <a:pt x="165" y="1176"/>
                    </a:lnTo>
                    <a:lnTo>
                      <a:pt x="165" y="1166"/>
                    </a:lnTo>
                    <a:lnTo>
                      <a:pt x="168" y="1157"/>
                    </a:lnTo>
                    <a:lnTo>
                      <a:pt x="168" y="1147"/>
                    </a:lnTo>
                    <a:lnTo>
                      <a:pt x="170" y="1136"/>
                    </a:lnTo>
                    <a:lnTo>
                      <a:pt x="173" y="1121"/>
                    </a:lnTo>
                    <a:lnTo>
                      <a:pt x="173" y="1109"/>
                    </a:lnTo>
                    <a:lnTo>
                      <a:pt x="175" y="1095"/>
                    </a:lnTo>
                    <a:lnTo>
                      <a:pt x="175" y="1081"/>
                    </a:lnTo>
                    <a:lnTo>
                      <a:pt x="177" y="1067"/>
                    </a:lnTo>
                    <a:lnTo>
                      <a:pt x="180" y="1050"/>
                    </a:lnTo>
                    <a:lnTo>
                      <a:pt x="180" y="1033"/>
                    </a:lnTo>
                    <a:lnTo>
                      <a:pt x="180" y="1017"/>
                    </a:lnTo>
                    <a:lnTo>
                      <a:pt x="182" y="998"/>
                    </a:lnTo>
                    <a:lnTo>
                      <a:pt x="182" y="979"/>
                    </a:lnTo>
                    <a:lnTo>
                      <a:pt x="184" y="960"/>
                    </a:lnTo>
                    <a:lnTo>
                      <a:pt x="187" y="941"/>
                    </a:lnTo>
                    <a:lnTo>
                      <a:pt x="187" y="919"/>
                    </a:lnTo>
                    <a:lnTo>
                      <a:pt x="189" y="900"/>
                    </a:lnTo>
                    <a:lnTo>
                      <a:pt x="189" y="879"/>
                    </a:lnTo>
                    <a:lnTo>
                      <a:pt x="189" y="858"/>
                    </a:lnTo>
                    <a:lnTo>
                      <a:pt x="191" y="836"/>
                    </a:lnTo>
                    <a:lnTo>
                      <a:pt x="191" y="815"/>
                    </a:lnTo>
                    <a:lnTo>
                      <a:pt x="191" y="791"/>
                    </a:lnTo>
                    <a:lnTo>
                      <a:pt x="191" y="770"/>
                    </a:lnTo>
                    <a:lnTo>
                      <a:pt x="191" y="746"/>
                    </a:lnTo>
                    <a:lnTo>
                      <a:pt x="194" y="725"/>
                    </a:lnTo>
                    <a:lnTo>
                      <a:pt x="191" y="699"/>
                    </a:lnTo>
                    <a:lnTo>
                      <a:pt x="191" y="677"/>
                    </a:lnTo>
                    <a:lnTo>
                      <a:pt x="191" y="651"/>
                    </a:lnTo>
                    <a:lnTo>
                      <a:pt x="191" y="627"/>
                    </a:lnTo>
                    <a:lnTo>
                      <a:pt x="189" y="604"/>
                    </a:lnTo>
                    <a:lnTo>
                      <a:pt x="189" y="577"/>
                    </a:lnTo>
                    <a:lnTo>
                      <a:pt x="189" y="556"/>
                    </a:lnTo>
                    <a:lnTo>
                      <a:pt x="187" y="530"/>
                    </a:lnTo>
                    <a:lnTo>
                      <a:pt x="184" y="506"/>
                    </a:lnTo>
                    <a:lnTo>
                      <a:pt x="182" y="482"/>
                    </a:lnTo>
                    <a:lnTo>
                      <a:pt x="180" y="456"/>
                    </a:lnTo>
                    <a:lnTo>
                      <a:pt x="180" y="433"/>
                    </a:lnTo>
                    <a:lnTo>
                      <a:pt x="175" y="409"/>
                    </a:lnTo>
                    <a:lnTo>
                      <a:pt x="173" y="383"/>
                    </a:lnTo>
                    <a:lnTo>
                      <a:pt x="168" y="361"/>
                    </a:lnTo>
                    <a:lnTo>
                      <a:pt x="165" y="338"/>
                    </a:lnTo>
                    <a:lnTo>
                      <a:pt x="163" y="314"/>
                    </a:lnTo>
                    <a:lnTo>
                      <a:pt x="158" y="290"/>
                    </a:lnTo>
                    <a:lnTo>
                      <a:pt x="154" y="266"/>
                    </a:lnTo>
                    <a:lnTo>
                      <a:pt x="149" y="243"/>
                    </a:lnTo>
                    <a:lnTo>
                      <a:pt x="144" y="221"/>
                    </a:lnTo>
                    <a:lnTo>
                      <a:pt x="139" y="197"/>
                    </a:lnTo>
                    <a:lnTo>
                      <a:pt x="135" y="176"/>
                    </a:lnTo>
                    <a:lnTo>
                      <a:pt x="128" y="155"/>
                    </a:lnTo>
                    <a:lnTo>
                      <a:pt x="120" y="133"/>
                    </a:lnTo>
                    <a:lnTo>
                      <a:pt x="113" y="114"/>
                    </a:lnTo>
                    <a:lnTo>
                      <a:pt x="106" y="93"/>
                    </a:lnTo>
                    <a:lnTo>
                      <a:pt x="99" y="74"/>
                    </a:lnTo>
                    <a:lnTo>
                      <a:pt x="92" y="53"/>
                    </a:lnTo>
                    <a:lnTo>
                      <a:pt x="83" y="36"/>
                    </a:lnTo>
                    <a:lnTo>
                      <a:pt x="75" y="17"/>
                    </a:lnTo>
                    <a:lnTo>
                      <a:pt x="6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58" name="Freeform 83"/>
              <p:cNvSpPr>
                <a:spLocks noChangeAspect="1"/>
              </p:cNvSpPr>
              <p:nvPr/>
            </p:nvSpPr>
            <p:spPr bwMode="auto">
              <a:xfrm>
                <a:off x="2802" y="10476"/>
                <a:ext cx="289" cy="1194"/>
              </a:xfrm>
              <a:custGeom>
                <a:avLst/>
                <a:gdLst>
                  <a:gd name="T0" fmla="*/ 5 w 289"/>
                  <a:gd name="T1" fmla="*/ 21 h 1194"/>
                  <a:gd name="T2" fmla="*/ 15 w 289"/>
                  <a:gd name="T3" fmla="*/ 33 h 1194"/>
                  <a:gd name="T4" fmla="*/ 22 w 289"/>
                  <a:gd name="T5" fmla="*/ 40 h 1194"/>
                  <a:gd name="T6" fmla="*/ 31 w 289"/>
                  <a:gd name="T7" fmla="*/ 52 h 1194"/>
                  <a:gd name="T8" fmla="*/ 41 w 289"/>
                  <a:gd name="T9" fmla="*/ 64 h 1194"/>
                  <a:gd name="T10" fmla="*/ 50 w 289"/>
                  <a:gd name="T11" fmla="*/ 80 h 1194"/>
                  <a:gd name="T12" fmla="*/ 62 w 289"/>
                  <a:gd name="T13" fmla="*/ 99 h 1194"/>
                  <a:gd name="T14" fmla="*/ 74 w 289"/>
                  <a:gd name="T15" fmla="*/ 118 h 1194"/>
                  <a:gd name="T16" fmla="*/ 88 w 289"/>
                  <a:gd name="T17" fmla="*/ 140 h 1194"/>
                  <a:gd name="T18" fmla="*/ 100 w 289"/>
                  <a:gd name="T19" fmla="*/ 166 h 1194"/>
                  <a:gd name="T20" fmla="*/ 114 w 289"/>
                  <a:gd name="T21" fmla="*/ 192 h 1194"/>
                  <a:gd name="T22" fmla="*/ 126 w 289"/>
                  <a:gd name="T23" fmla="*/ 221 h 1194"/>
                  <a:gd name="T24" fmla="*/ 138 w 289"/>
                  <a:gd name="T25" fmla="*/ 254 h 1194"/>
                  <a:gd name="T26" fmla="*/ 152 w 289"/>
                  <a:gd name="T27" fmla="*/ 287 h 1194"/>
                  <a:gd name="T28" fmla="*/ 164 w 289"/>
                  <a:gd name="T29" fmla="*/ 325 h 1194"/>
                  <a:gd name="T30" fmla="*/ 173 w 289"/>
                  <a:gd name="T31" fmla="*/ 363 h 1194"/>
                  <a:gd name="T32" fmla="*/ 185 w 289"/>
                  <a:gd name="T33" fmla="*/ 406 h 1194"/>
                  <a:gd name="T34" fmla="*/ 195 w 289"/>
                  <a:gd name="T35" fmla="*/ 451 h 1194"/>
                  <a:gd name="T36" fmla="*/ 202 w 289"/>
                  <a:gd name="T37" fmla="*/ 496 h 1194"/>
                  <a:gd name="T38" fmla="*/ 211 w 289"/>
                  <a:gd name="T39" fmla="*/ 546 h 1194"/>
                  <a:gd name="T40" fmla="*/ 216 w 289"/>
                  <a:gd name="T41" fmla="*/ 598 h 1194"/>
                  <a:gd name="T42" fmla="*/ 221 w 289"/>
                  <a:gd name="T43" fmla="*/ 653 h 1194"/>
                  <a:gd name="T44" fmla="*/ 223 w 289"/>
                  <a:gd name="T45" fmla="*/ 710 h 1194"/>
                  <a:gd name="T46" fmla="*/ 225 w 289"/>
                  <a:gd name="T47" fmla="*/ 772 h 1194"/>
                  <a:gd name="T48" fmla="*/ 221 w 289"/>
                  <a:gd name="T49" fmla="*/ 833 h 1194"/>
                  <a:gd name="T50" fmla="*/ 218 w 289"/>
                  <a:gd name="T51" fmla="*/ 902 h 1194"/>
                  <a:gd name="T52" fmla="*/ 213 w 289"/>
                  <a:gd name="T53" fmla="*/ 971 h 1194"/>
                  <a:gd name="T54" fmla="*/ 204 w 289"/>
                  <a:gd name="T55" fmla="*/ 1042 h 1194"/>
                  <a:gd name="T56" fmla="*/ 195 w 289"/>
                  <a:gd name="T57" fmla="*/ 1116 h 1194"/>
                  <a:gd name="T58" fmla="*/ 183 w 289"/>
                  <a:gd name="T59" fmla="*/ 1194 h 1194"/>
                  <a:gd name="T60" fmla="*/ 266 w 289"/>
                  <a:gd name="T61" fmla="*/ 1182 h 1194"/>
                  <a:gd name="T62" fmla="*/ 266 w 289"/>
                  <a:gd name="T63" fmla="*/ 1178 h 1194"/>
                  <a:gd name="T64" fmla="*/ 266 w 289"/>
                  <a:gd name="T65" fmla="*/ 1168 h 1194"/>
                  <a:gd name="T66" fmla="*/ 268 w 289"/>
                  <a:gd name="T67" fmla="*/ 1154 h 1194"/>
                  <a:gd name="T68" fmla="*/ 270 w 289"/>
                  <a:gd name="T69" fmla="*/ 1135 h 1194"/>
                  <a:gd name="T70" fmla="*/ 273 w 289"/>
                  <a:gd name="T71" fmla="*/ 1114 h 1194"/>
                  <a:gd name="T72" fmla="*/ 275 w 289"/>
                  <a:gd name="T73" fmla="*/ 1087 h 1194"/>
                  <a:gd name="T74" fmla="*/ 277 w 289"/>
                  <a:gd name="T75" fmla="*/ 1057 h 1194"/>
                  <a:gd name="T76" fmla="*/ 282 w 289"/>
                  <a:gd name="T77" fmla="*/ 1026 h 1194"/>
                  <a:gd name="T78" fmla="*/ 282 w 289"/>
                  <a:gd name="T79" fmla="*/ 990 h 1194"/>
                  <a:gd name="T80" fmla="*/ 285 w 289"/>
                  <a:gd name="T81" fmla="*/ 952 h 1194"/>
                  <a:gd name="T82" fmla="*/ 287 w 289"/>
                  <a:gd name="T83" fmla="*/ 914 h 1194"/>
                  <a:gd name="T84" fmla="*/ 289 w 289"/>
                  <a:gd name="T85" fmla="*/ 869 h 1194"/>
                  <a:gd name="T86" fmla="*/ 289 w 289"/>
                  <a:gd name="T87" fmla="*/ 826 h 1194"/>
                  <a:gd name="T88" fmla="*/ 289 w 289"/>
                  <a:gd name="T89" fmla="*/ 781 h 1194"/>
                  <a:gd name="T90" fmla="*/ 289 w 289"/>
                  <a:gd name="T91" fmla="*/ 734 h 1194"/>
                  <a:gd name="T92" fmla="*/ 289 w 289"/>
                  <a:gd name="T93" fmla="*/ 686 h 1194"/>
                  <a:gd name="T94" fmla="*/ 285 w 289"/>
                  <a:gd name="T95" fmla="*/ 636 h 1194"/>
                  <a:gd name="T96" fmla="*/ 282 w 289"/>
                  <a:gd name="T97" fmla="*/ 586 h 1194"/>
                  <a:gd name="T98" fmla="*/ 277 w 289"/>
                  <a:gd name="T99" fmla="*/ 536 h 1194"/>
                  <a:gd name="T100" fmla="*/ 273 w 289"/>
                  <a:gd name="T101" fmla="*/ 487 h 1194"/>
                  <a:gd name="T102" fmla="*/ 266 w 289"/>
                  <a:gd name="T103" fmla="*/ 437 h 1194"/>
                  <a:gd name="T104" fmla="*/ 256 w 289"/>
                  <a:gd name="T105" fmla="*/ 389 h 1194"/>
                  <a:gd name="T106" fmla="*/ 244 w 289"/>
                  <a:gd name="T107" fmla="*/ 342 h 1194"/>
                  <a:gd name="T108" fmla="*/ 232 w 289"/>
                  <a:gd name="T109" fmla="*/ 294 h 1194"/>
                  <a:gd name="T110" fmla="*/ 218 w 289"/>
                  <a:gd name="T111" fmla="*/ 247 h 1194"/>
                  <a:gd name="T112" fmla="*/ 202 w 289"/>
                  <a:gd name="T113" fmla="*/ 204 h 1194"/>
                  <a:gd name="T114" fmla="*/ 185 w 289"/>
                  <a:gd name="T115" fmla="*/ 161 h 1194"/>
                  <a:gd name="T116" fmla="*/ 164 w 289"/>
                  <a:gd name="T117" fmla="*/ 121 h 1194"/>
                  <a:gd name="T118" fmla="*/ 142 w 289"/>
                  <a:gd name="T119" fmla="*/ 83 h 1194"/>
                  <a:gd name="T120" fmla="*/ 116 w 289"/>
                  <a:gd name="T121" fmla="*/ 47 h 1194"/>
                  <a:gd name="T122" fmla="*/ 88 w 289"/>
                  <a:gd name="T123" fmla="*/ 16 h 1194"/>
                  <a:gd name="T124" fmla="*/ 0 w 289"/>
                  <a:gd name="T125" fmla="*/ 16 h 1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9"/>
                  <a:gd name="T190" fmla="*/ 0 h 1194"/>
                  <a:gd name="T191" fmla="*/ 289 w 289"/>
                  <a:gd name="T192" fmla="*/ 1194 h 11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9" h="1194">
                    <a:moveTo>
                      <a:pt x="0" y="16"/>
                    </a:moveTo>
                    <a:lnTo>
                      <a:pt x="5" y="21"/>
                    </a:lnTo>
                    <a:lnTo>
                      <a:pt x="7" y="23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2" y="40"/>
                    </a:lnTo>
                    <a:lnTo>
                      <a:pt x="24" y="45"/>
                    </a:lnTo>
                    <a:lnTo>
                      <a:pt x="31" y="52"/>
                    </a:lnTo>
                    <a:lnTo>
                      <a:pt x="36" y="57"/>
                    </a:lnTo>
                    <a:lnTo>
                      <a:pt x="41" y="64"/>
                    </a:lnTo>
                    <a:lnTo>
                      <a:pt x="45" y="73"/>
                    </a:lnTo>
                    <a:lnTo>
                      <a:pt x="50" y="80"/>
                    </a:lnTo>
                    <a:lnTo>
                      <a:pt x="55" y="90"/>
                    </a:lnTo>
                    <a:lnTo>
                      <a:pt x="62" y="99"/>
                    </a:lnTo>
                    <a:lnTo>
                      <a:pt x="67" y="107"/>
                    </a:lnTo>
                    <a:lnTo>
                      <a:pt x="74" y="118"/>
                    </a:lnTo>
                    <a:lnTo>
                      <a:pt x="81" y="128"/>
                    </a:lnTo>
                    <a:lnTo>
                      <a:pt x="88" y="140"/>
                    </a:lnTo>
                    <a:lnTo>
                      <a:pt x="93" y="154"/>
                    </a:lnTo>
                    <a:lnTo>
                      <a:pt x="100" y="166"/>
                    </a:lnTo>
                    <a:lnTo>
                      <a:pt x="105" y="178"/>
                    </a:lnTo>
                    <a:lnTo>
                      <a:pt x="114" y="192"/>
                    </a:lnTo>
                    <a:lnTo>
                      <a:pt x="119" y="206"/>
                    </a:lnTo>
                    <a:lnTo>
                      <a:pt x="126" y="221"/>
                    </a:lnTo>
                    <a:lnTo>
                      <a:pt x="131" y="237"/>
                    </a:lnTo>
                    <a:lnTo>
                      <a:pt x="138" y="254"/>
                    </a:lnTo>
                    <a:lnTo>
                      <a:pt x="145" y="270"/>
                    </a:lnTo>
                    <a:lnTo>
                      <a:pt x="152" y="287"/>
                    </a:lnTo>
                    <a:lnTo>
                      <a:pt x="157" y="306"/>
                    </a:lnTo>
                    <a:lnTo>
                      <a:pt x="164" y="325"/>
                    </a:lnTo>
                    <a:lnTo>
                      <a:pt x="168" y="342"/>
                    </a:lnTo>
                    <a:lnTo>
                      <a:pt x="173" y="363"/>
                    </a:lnTo>
                    <a:lnTo>
                      <a:pt x="178" y="384"/>
                    </a:lnTo>
                    <a:lnTo>
                      <a:pt x="185" y="406"/>
                    </a:lnTo>
                    <a:lnTo>
                      <a:pt x="190" y="427"/>
                    </a:lnTo>
                    <a:lnTo>
                      <a:pt x="195" y="451"/>
                    </a:lnTo>
                    <a:lnTo>
                      <a:pt x="199" y="472"/>
                    </a:lnTo>
                    <a:lnTo>
                      <a:pt x="202" y="496"/>
                    </a:lnTo>
                    <a:lnTo>
                      <a:pt x="206" y="520"/>
                    </a:lnTo>
                    <a:lnTo>
                      <a:pt x="211" y="546"/>
                    </a:lnTo>
                    <a:lnTo>
                      <a:pt x="213" y="572"/>
                    </a:lnTo>
                    <a:lnTo>
                      <a:pt x="216" y="598"/>
                    </a:lnTo>
                    <a:lnTo>
                      <a:pt x="218" y="627"/>
                    </a:lnTo>
                    <a:lnTo>
                      <a:pt x="221" y="653"/>
                    </a:lnTo>
                    <a:lnTo>
                      <a:pt x="221" y="681"/>
                    </a:lnTo>
                    <a:lnTo>
                      <a:pt x="223" y="710"/>
                    </a:lnTo>
                    <a:lnTo>
                      <a:pt x="223" y="741"/>
                    </a:lnTo>
                    <a:lnTo>
                      <a:pt x="225" y="772"/>
                    </a:lnTo>
                    <a:lnTo>
                      <a:pt x="223" y="802"/>
                    </a:lnTo>
                    <a:lnTo>
                      <a:pt x="221" y="833"/>
                    </a:lnTo>
                    <a:lnTo>
                      <a:pt x="221" y="867"/>
                    </a:lnTo>
                    <a:lnTo>
                      <a:pt x="218" y="902"/>
                    </a:lnTo>
                    <a:lnTo>
                      <a:pt x="216" y="935"/>
                    </a:lnTo>
                    <a:lnTo>
                      <a:pt x="213" y="971"/>
                    </a:lnTo>
                    <a:lnTo>
                      <a:pt x="211" y="1004"/>
                    </a:lnTo>
                    <a:lnTo>
                      <a:pt x="204" y="1042"/>
                    </a:lnTo>
                    <a:lnTo>
                      <a:pt x="199" y="1078"/>
                    </a:lnTo>
                    <a:lnTo>
                      <a:pt x="195" y="1116"/>
                    </a:lnTo>
                    <a:lnTo>
                      <a:pt x="187" y="1154"/>
                    </a:lnTo>
                    <a:lnTo>
                      <a:pt x="183" y="1194"/>
                    </a:lnTo>
                    <a:lnTo>
                      <a:pt x="266" y="1185"/>
                    </a:lnTo>
                    <a:lnTo>
                      <a:pt x="266" y="1182"/>
                    </a:lnTo>
                    <a:lnTo>
                      <a:pt x="266" y="1178"/>
                    </a:lnTo>
                    <a:lnTo>
                      <a:pt x="266" y="1173"/>
                    </a:lnTo>
                    <a:lnTo>
                      <a:pt x="266" y="1168"/>
                    </a:lnTo>
                    <a:lnTo>
                      <a:pt x="268" y="1161"/>
                    </a:lnTo>
                    <a:lnTo>
                      <a:pt x="268" y="1154"/>
                    </a:lnTo>
                    <a:lnTo>
                      <a:pt x="270" y="1144"/>
                    </a:lnTo>
                    <a:lnTo>
                      <a:pt x="270" y="1135"/>
                    </a:lnTo>
                    <a:lnTo>
                      <a:pt x="273" y="1125"/>
                    </a:lnTo>
                    <a:lnTo>
                      <a:pt x="273" y="1114"/>
                    </a:lnTo>
                    <a:lnTo>
                      <a:pt x="275" y="1102"/>
                    </a:lnTo>
                    <a:lnTo>
                      <a:pt x="275" y="1087"/>
                    </a:lnTo>
                    <a:lnTo>
                      <a:pt x="277" y="1073"/>
                    </a:lnTo>
                    <a:lnTo>
                      <a:pt x="277" y="1057"/>
                    </a:lnTo>
                    <a:lnTo>
                      <a:pt x="280" y="1042"/>
                    </a:lnTo>
                    <a:lnTo>
                      <a:pt x="282" y="1026"/>
                    </a:lnTo>
                    <a:lnTo>
                      <a:pt x="282" y="1009"/>
                    </a:lnTo>
                    <a:lnTo>
                      <a:pt x="282" y="990"/>
                    </a:lnTo>
                    <a:lnTo>
                      <a:pt x="285" y="971"/>
                    </a:lnTo>
                    <a:lnTo>
                      <a:pt x="285" y="952"/>
                    </a:lnTo>
                    <a:lnTo>
                      <a:pt x="287" y="933"/>
                    </a:lnTo>
                    <a:lnTo>
                      <a:pt x="287" y="914"/>
                    </a:lnTo>
                    <a:lnTo>
                      <a:pt x="289" y="893"/>
                    </a:lnTo>
                    <a:lnTo>
                      <a:pt x="289" y="869"/>
                    </a:lnTo>
                    <a:lnTo>
                      <a:pt x="289" y="848"/>
                    </a:lnTo>
                    <a:lnTo>
                      <a:pt x="289" y="826"/>
                    </a:lnTo>
                    <a:lnTo>
                      <a:pt x="289" y="805"/>
                    </a:lnTo>
                    <a:lnTo>
                      <a:pt x="289" y="781"/>
                    </a:lnTo>
                    <a:lnTo>
                      <a:pt x="289" y="757"/>
                    </a:lnTo>
                    <a:lnTo>
                      <a:pt x="289" y="734"/>
                    </a:lnTo>
                    <a:lnTo>
                      <a:pt x="289" y="710"/>
                    </a:lnTo>
                    <a:lnTo>
                      <a:pt x="289" y="686"/>
                    </a:lnTo>
                    <a:lnTo>
                      <a:pt x="287" y="660"/>
                    </a:lnTo>
                    <a:lnTo>
                      <a:pt x="285" y="636"/>
                    </a:lnTo>
                    <a:lnTo>
                      <a:pt x="285" y="612"/>
                    </a:lnTo>
                    <a:lnTo>
                      <a:pt x="282" y="586"/>
                    </a:lnTo>
                    <a:lnTo>
                      <a:pt x="280" y="563"/>
                    </a:lnTo>
                    <a:lnTo>
                      <a:pt x="277" y="536"/>
                    </a:lnTo>
                    <a:lnTo>
                      <a:pt x="275" y="513"/>
                    </a:lnTo>
                    <a:lnTo>
                      <a:pt x="273" y="487"/>
                    </a:lnTo>
                    <a:lnTo>
                      <a:pt x="268" y="463"/>
                    </a:lnTo>
                    <a:lnTo>
                      <a:pt x="266" y="437"/>
                    </a:lnTo>
                    <a:lnTo>
                      <a:pt x="261" y="413"/>
                    </a:lnTo>
                    <a:lnTo>
                      <a:pt x="256" y="389"/>
                    </a:lnTo>
                    <a:lnTo>
                      <a:pt x="251" y="365"/>
                    </a:lnTo>
                    <a:lnTo>
                      <a:pt x="244" y="342"/>
                    </a:lnTo>
                    <a:lnTo>
                      <a:pt x="240" y="318"/>
                    </a:lnTo>
                    <a:lnTo>
                      <a:pt x="232" y="294"/>
                    </a:lnTo>
                    <a:lnTo>
                      <a:pt x="225" y="270"/>
                    </a:lnTo>
                    <a:lnTo>
                      <a:pt x="218" y="247"/>
                    </a:lnTo>
                    <a:lnTo>
                      <a:pt x="211" y="228"/>
                    </a:lnTo>
                    <a:lnTo>
                      <a:pt x="202" y="204"/>
                    </a:lnTo>
                    <a:lnTo>
                      <a:pt x="192" y="183"/>
                    </a:lnTo>
                    <a:lnTo>
                      <a:pt x="185" y="161"/>
                    </a:lnTo>
                    <a:lnTo>
                      <a:pt x="176" y="142"/>
                    </a:lnTo>
                    <a:lnTo>
                      <a:pt x="164" y="121"/>
                    </a:lnTo>
                    <a:lnTo>
                      <a:pt x="154" y="102"/>
                    </a:lnTo>
                    <a:lnTo>
                      <a:pt x="142" y="83"/>
                    </a:lnTo>
                    <a:lnTo>
                      <a:pt x="131" y="66"/>
                    </a:lnTo>
                    <a:lnTo>
                      <a:pt x="116" y="47"/>
                    </a:lnTo>
                    <a:lnTo>
                      <a:pt x="105" y="31"/>
                    </a:lnTo>
                    <a:lnTo>
                      <a:pt x="88" y="16"/>
                    </a:lnTo>
                    <a:lnTo>
                      <a:pt x="7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59" name="Freeform 84"/>
              <p:cNvSpPr>
                <a:spLocks noChangeAspect="1"/>
              </p:cNvSpPr>
              <p:nvPr/>
            </p:nvSpPr>
            <p:spPr bwMode="auto">
              <a:xfrm>
                <a:off x="3051" y="10412"/>
                <a:ext cx="287" cy="1227"/>
              </a:xfrm>
              <a:custGeom>
                <a:avLst/>
                <a:gdLst>
                  <a:gd name="T0" fmla="*/ 7 w 287"/>
                  <a:gd name="T1" fmla="*/ 59 h 1227"/>
                  <a:gd name="T2" fmla="*/ 26 w 287"/>
                  <a:gd name="T3" fmla="*/ 80 h 1227"/>
                  <a:gd name="T4" fmla="*/ 40 w 287"/>
                  <a:gd name="T5" fmla="*/ 99 h 1227"/>
                  <a:gd name="T6" fmla="*/ 54 w 287"/>
                  <a:gd name="T7" fmla="*/ 118 h 1227"/>
                  <a:gd name="T8" fmla="*/ 71 w 287"/>
                  <a:gd name="T9" fmla="*/ 144 h 1227"/>
                  <a:gd name="T10" fmla="*/ 85 w 287"/>
                  <a:gd name="T11" fmla="*/ 173 h 1227"/>
                  <a:gd name="T12" fmla="*/ 99 w 287"/>
                  <a:gd name="T13" fmla="*/ 209 h 1227"/>
                  <a:gd name="T14" fmla="*/ 116 w 287"/>
                  <a:gd name="T15" fmla="*/ 249 h 1227"/>
                  <a:gd name="T16" fmla="*/ 130 w 287"/>
                  <a:gd name="T17" fmla="*/ 296 h 1227"/>
                  <a:gd name="T18" fmla="*/ 144 w 287"/>
                  <a:gd name="T19" fmla="*/ 349 h 1227"/>
                  <a:gd name="T20" fmla="*/ 159 w 287"/>
                  <a:gd name="T21" fmla="*/ 406 h 1227"/>
                  <a:gd name="T22" fmla="*/ 171 w 287"/>
                  <a:gd name="T23" fmla="*/ 472 h 1227"/>
                  <a:gd name="T24" fmla="*/ 182 w 287"/>
                  <a:gd name="T25" fmla="*/ 546 h 1227"/>
                  <a:gd name="T26" fmla="*/ 189 w 287"/>
                  <a:gd name="T27" fmla="*/ 622 h 1227"/>
                  <a:gd name="T28" fmla="*/ 197 w 287"/>
                  <a:gd name="T29" fmla="*/ 695 h 1227"/>
                  <a:gd name="T30" fmla="*/ 204 w 287"/>
                  <a:gd name="T31" fmla="*/ 764 h 1227"/>
                  <a:gd name="T32" fmla="*/ 208 w 287"/>
                  <a:gd name="T33" fmla="*/ 828 h 1227"/>
                  <a:gd name="T34" fmla="*/ 211 w 287"/>
                  <a:gd name="T35" fmla="*/ 888 h 1227"/>
                  <a:gd name="T36" fmla="*/ 216 w 287"/>
                  <a:gd name="T37" fmla="*/ 945 h 1227"/>
                  <a:gd name="T38" fmla="*/ 218 w 287"/>
                  <a:gd name="T39" fmla="*/ 995 h 1227"/>
                  <a:gd name="T40" fmla="*/ 220 w 287"/>
                  <a:gd name="T41" fmla="*/ 1042 h 1227"/>
                  <a:gd name="T42" fmla="*/ 220 w 287"/>
                  <a:gd name="T43" fmla="*/ 1083 h 1227"/>
                  <a:gd name="T44" fmla="*/ 220 w 287"/>
                  <a:gd name="T45" fmla="*/ 1121 h 1227"/>
                  <a:gd name="T46" fmla="*/ 223 w 287"/>
                  <a:gd name="T47" fmla="*/ 1149 h 1227"/>
                  <a:gd name="T48" fmla="*/ 223 w 287"/>
                  <a:gd name="T49" fmla="*/ 1175 h 1227"/>
                  <a:gd name="T50" fmla="*/ 223 w 287"/>
                  <a:gd name="T51" fmla="*/ 1197 h 1227"/>
                  <a:gd name="T52" fmla="*/ 223 w 287"/>
                  <a:gd name="T53" fmla="*/ 1220 h 1227"/>
                  <a:gd name="T54" fmla="*/ 287 w 287"/>
                  <a:gd name="T55" fmla="*/ 1218 h 1227"/>
                  <a:gd name="T56" fmla="*/ 284 w 287"/>
                  <a:gd name="T57" fmla="*/ 1197 h 1227"/>
                  <a:gd name="T58" fmla="*/ 284 w 287"/>
                  <a:gd name="T59" fmla="*/ 1168 h 1227"/>
                  <a:gd name="T60" fmla="*/ 284 w 287"/>
                  <a:gd name="T61" fmla="*/ 1128 h 1227"/>
                  <a:gd name="T62" fmla="*/ 282 w 287"/>
                  <a:gd name="T63" fmla="*/ 1075 h 1227"/>
                  <a:gd name="T64" fmla="*/ 279 w 287"/>
                  <a:gd name="T65" fmla="*/ 1016 h 1227"/>
                  <a:gd name="T66" fmla="*/ 277 w 287"/>
                  <a:gd name="T67" fmla="*/ 947 h 1227"/>
                  <a:gd name="T68" fmla="*/ 272 w 287"/>
                  <a:gd name="T69" fmla="*/ 876 h 1227"/>
                  <a:gd name="T70" fmla="*/ 270 w 287"/>
                  <a:gd name="T71" fmla="*/ 800 h 1227"/>
                  <a:gd name="T72" fmla="*/ 265 w 287"/>
                  <a:gd name="T73" fmla="*/ 719 h 1227"/>
                  <a:gd name="T74" fmla="*/ 258 w 287"/>
                  <a:gd name="T75" fmla="*/ 641 h 1227"/>
                  <a:gd name="T76" fmla="*/ 251 w 287"/>
                  <a:gd name="T77" fmla="*/ 565 h 1227"/>
                  <a:gd name="T78" fmla="*/ 242 w 287"/>
                  <a:gd name="T79" fmla="*/ 489 h 1227"/>
                  <a:gd name="T80" fmla="*/ 232 w 287"/>
                  <a:gd name="T81" fmla="*/ 420 h 1227"/>
                  <a:gd name="T82" fmla="*/ 220 w 287"/>
                  <a:gd name="T83" fmla="*/ 358 h 1227"/>
                  <a:gd name="T84" fmla="*/ 208 w 287"/>
                  <a:gd name="T85" fmla="*/ 304 h 1227"/>
                  <a:gd name="T86" fmla="*/ 192 w 287"/>
                  <a:gd name="T87" fmla="*/ 256 h 1227"/>
                  <a:gd name="T88" fmla="*/ 178 w 287"/>
                  <a:gd name="T89" fmla="*/ 218 h 1227"/>
                  <a:gd name="T90" fmla="*/ 163 w 287"/>
                  <a:gd name="T91" fmla="*/ 180 h 1227"/>
                  <a:gd name="T92" fmla="*/ 149 w 287"/>
                  <a:gd name="T93" fmla="*/ 149 h 1227"/>
                  <a:gd name="T94" fmla="*/ 137 w 287"/>
                  <a:gd name="T95" fmla="*/ 121 h 1227"/>
                  <a:gd name="T96" fmla="*/ 123 w 287"/>
                  <a:gd name="T97" fmla="*/ 97 h 1227"/>
                  <a:gd name="T98" fmla="*/ 114 w 287"/>
                  <a:gd name="T99" fmla="*/ 76 h 1227"/>
                  <a:gd name="T100" fmla="*/ 97 w 287"/>
                  <a:gd name="T101" fmla="*/ 52 h 1227"/>
                  <a:gd name="T102" fmla="*/ 78 w 287"/>
                  <a:gd name="T103" fmla="*/ 26 h 1227"/>
                  <a:gd name="T104" fmla="*/ 64 w 287"/>
                  <a:gd name="T105" fmla="*/ 11 h 1227"/>
                  <a:gd name="T106" fmla="*/ 0 w 287"/>
                  <a:gd name="T107" fmla="*/ 54 h 1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7"/>
                  <a:gd name="T163" fmla="*/ 0 h 1227"/>
                  <a:gd name="T164" fmla="*/ 287 w 287"/>
                  <a:gd name="T165" fmla="*/ 1227 h 1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7" h="1227">
                    <a:moveTo>
                      <a:pt x="0" y="54"/>
                    </a:moveTo>
                    <a:lnTo>
                      <a:pt x="2" y="54"/>
                    </a:lnTo>
                    <a:lnTo>
                      <a:pt x="5" y="57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80"/>
                    </a:lnTo>
                    <a:lnTo>
                      <a:pt x="31" y="87"/>
                    </a:lnTo>
                    <a:lnTo>
                      <a:pt x="33" y="90"/>
                    </a:lnTo>
                    <a:lnTo>
                      <a:pt x="38" y="95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47" y="109"/>
                    </a:lnTo>
                    <a:lnTo>
                      <a:pt x="52" y="114"/>
                    </a:lnTo>
                    <a:lnTo>
                      <a:pt x="54" y="118"/>
                    </a:lnTo>
                    <a:lnTo>
                      <a:pt x="59" y="125"/>
                    </a:lnTo>
                    <a:lnTo>
                      <a:pt x="62" y="130"/>
                    </a:lnTo>
                    <a:lnTo>
                      <a:pt x="66" y="137"/>
                    </a:lnTo>
                    <a:lnTo>
                      <a:pt x="71" y="144"/>
                    </a:lnTo>
                    <a:lnTo>
                      <a:pt x="73" y="154"/>
                    </a:lnTo>
                    <a:lnTo>
                      <a:pt x="76" y="159"/>
                    </a:lnTo>
                    <a:lnTo>
                      <a:pt x="81" y="166"/>
                    </a:lnTo>
                    <a:lnTo>
                      <a:pt x="85" y="173"/>
                    </a:lnTo>
                    <a:lnTo>
                      <a:pt x="90" y="182"/>
                    </a:lnTo>
                    <a:lnTo>
                      <a:pt x="92" y="192"/>
                    </a:lnTo>
                    <a:lnTo>
                      <a:pt x="97" y="199"/>
                    </a:lnTo>
                    <a:lnTo>
                      <a:pt x="99" y="209"/>
                    </a:lnTo>
                    <a:lnTo>
                      <a:pt x="104" y="220"/>
                    </a:lnTo>
                    <a:lnTo>
                      <a:pt x="107" y="228"/>
                    </a:lnTo>
                    <a:lnTo>
                      <a:pt x="111" y="239"/>
                    </a:lnTo>
                    <a:lnTo>
                      <a:pt x="116" y="249"/>
                    </a:lnTo>
                    <a:lnTo>
                      <a:pt x="118" y="261"/>
                    </a:lnTo>
                    <a:lnTo>
                      <a:pt x="123" y="270"/>
                    </a:lnTo>
                    <a:lnTo>
                      <a:pt x="128" y="282"/>
                    </a:lnTo>
                    <a:lnTo>
                      <a:pt x="130" y="296"/>
                    </a:lnTo>
                    <a:lnTo>
                      <a:pt x="135" y="308"/>
                    </a:lnTo>
                    <a:lnTo>
                      <a:pt x="137" y="320"/>
                    </a:lnTo>
                    <a:lnTo>
                      <a:pt x="142" y="334"/>
                    </a:lnTo>
                    <a:lnTo>
                      <a:pt x="144" y="349"/>
                    </a:lnTo>
                    <a:lnTo>
                      <a:pt x="149" y="363"/>
                    </a:lnTo>
                    <a:lnTo>
                      <a:pt x="152" y="377"/>
                    </a:lnTo>
                    <a:lnTo>
                      <a:pt x="156" y="391"/>
                    </a:lnTo>
                    <a:lnTo>
                      <a:pt x="159" y="406"/>
                    </a:lnTo>
                    <a:lnTo>
                      <a:pt x="161" y="422"/>
                    </a:lnTo>
                    <a:lnTo>
                      <a:pt x="163" y="439"/>
                    </a:lnTo>
                    <a:lnTo>
                      <a:pt x="168" y="456"/>
                    </a:lnTo>
                    <a:lnTo>
                      <a:pt x="171" y="472"/>
                    </a:lnTo>
                    <a:lnTo>
                      <a:pt x="175" y="491"/>
                    </a:lnTo>
                    <a:lnTo>
                      <a:pt x="178" y="510"/>
                    </a:lnTo>
                    <a:lnTo>
                      <a:pt x="180" y="527"/>
                    </a:lnTo>
                    <a:lnTo>
                      <a:pt x="182" y="546"/>
                    </a:lnTo>
                    <a:lnTo>
                      <a:pt x="185" y="567"/>
                    </a:lnTo>
                    <a:lnTo>
                      <a:pt x="187" y="586"/>
                    </a:lnTo>
                    <a:lnTo>
                      <a:pt x="187" y="605"/>
                    </a:lnTo>
                    <a:lnTo>
                      <a:pt x="189" y="622"/>
                    </a:lnTo>
                    <a:lnTo>
                      <a:pt x="192" y="641"/>
                    </a:lnTo>
                    <a:lnTo>
                      <a:pt x="192" y="657"/>
                    </a:lnTo>
                    <a:lnTo>
                      <a:pt x="197" y="676"/>
                    </a:lnTo>
                    <a:lnTo>
                      <a:pt x="197" y="695"/>
                    </a:lnTo>
                    <a:lnTo>
                      <a:pt x="199" y="712"/>
                    </a:lnTo>
                    <a:lnTo>
                      <a:pt x="201" y="731"/>
                    </a:lnTo>
                    <a:lnTo>
                      <a:pt x="201" y="748"/>
                    </a:lnTo>
                    <a:lnTo>
                      <a:pt x="204" y="764"/>
                    </a:lnTo>
                    <a:lnTo>
                      <a:pt x="204" y="781"/>
                    </a:lnTo>
                    <a:lnTo>
                      <a:pt x="206" y="795"/>
                    </a:lnTo>
                    <a:lnTo>
                      <a:pt x="208" y="814"/>
                    </a:lnTo>
                    <a:lnTo>
                      <a:pt x="208" y="828"/>
                    </a:lnTo>
                    <a:lnTo>
                      <a:pt x="211" y="845"/>
                    </a:lnTo>
                    <a:lnTo>
                      <a:pt x="211" y="859"/>
                    </a:lnTo>
                    <a:lnTo>
                      <a:pt x="211" y="874"/>
                    </a:lnTo>
                    <a:lnTo>
                      <a:pt x="211" y="888"/>
                    </a:lnTo>
                    <a:lnTo>
                      <a:pt x="213" y="902"/>
                    </a:lnTo>
                    <a:lnTo>
                      <a:pt x="213" y="916"/>
                    </a:lnTo>
                    <a:lnTo>
                      <a:pt x="216" y="931"/>
                    </a:lnTo>
                    <a:lnTo>
                      <a:pt x="216" y="945"/>
                    </a:lnTo>
                    <a:lnTo>
                      <a:pt x="216" y="957"/>
                    </a:lnTo>
                    <a:lnTo>
                      <a:pt x="216" y="969"/>
                    </a:lnTo>
                    <a:lnTo>
                      <a:pt x="218" y="983"/>
                    </a:lnTo>
                    <a:lnTo>
                      <a:pt x="218" y="995"/>
                    </a:lnTo>
                    <a:lnTo>
                      <a:pt x="218" y="1007"/>
                    </a:lnTo>
                    <a:lnTo>
                      <a:pt x="218" y="1018"/>
                    </a:lnTo>
                    <a:lnTo>
                      <a:pt x="218" y="1030"/>
                    </a:lnTo>
                    <a:lnTo>
                      <a:pt x="220" y="1042"/>
                    </a:lnTo>
                    <a:lnTo>
                      <a:pt x="220" y="1054"/>
                    </a:lnTo>
                    <a:lnTo>
                      <a:pt x="220" y="1064"/>
                    </a:lnTo>
                    <a:lnTo>
                      <a:pt x="220" y="1073"/>
                    </a:lnTo>
                    <a:lnTo>
                      <a:pt x="220" y="1083"/>
                    </a:lnTo>
                    <a:lnTo>
                      <a:pt x="220" y="1092"/>
                    </a:lnTo>
                    <a:lnTo>
                      <a:pt x="220" y="1102"/>
                    </a:lnTo>
                    <a:lnTo>
                      <a:pt x="220" y="1111"/>
                    </a:lnTo>
                    <a:lnTo>
                      <a:pt x="220" y="1121"/>
                    </a:lnTo>
                    <a:lnTo>
                      <a:pt x="223" y="1128"/>
                    </a:lnTo>
                    <a:lnTo>
                      <a:pt x="223" y="1135"/>
                    </a:lnTo>
                    <a:lnTo>
                      <a:pt x="223" y="1142"/>
                    </a:lnTo>
                    <a:lnTo>
                      <a:pt x="223" y="1149"/>
                    </a:lnTo>
                    <a:lnTo>
                      <a:pt x="223" y="1159"/>
                    </a:lnTo>
                    <a:lnTo>
                      <a:pt x="223" y="1163"/>
                    </a:lnTo>
                    <a:lnTo>
                      <a:pt x="223" y="1170"/>
                    </a:lnTo>
                    <a:lnTo>
                      <a:pt x="223" y="1175"/>
                    </a:lnTo>
                    <a:lnTo>
                      <a:pt x="223" y="1182"/>
                    </a:lnTo>
                    <a:lnTo>
                      <a:pt x="223" y="1187"/>
                    </a:lnTo>
                    <a:lnTo>
                      <a:pt x="223" y="1192"/>
                    </a:lnTo>
                    <a:lnTo>
                      <a:pt x="223" y="1197"/>
                    </a:lnTo>
                    <a:lnTo>
                      <a:pt x="223" y="1201"/>
                    </a:lnTo>
                    <a:lnTo>
                      <a:pt x="223" y="1208"/>
                    </a:lnTo>
                    <a:lnTo>
                      <a:pt x="223" y="1216"/>
                    </a:lnTo>
                    <a:lnTo>
                      <a:pt x="223" y="1220"/>
                    </a:lnTo>
                    <a:lnTo>
                      <a:pt x="223" y="1223"/>
                    </a:lnTo>
                    <a:lnTo>
                      <a:pt x="223" y="1227"/>
                    </a:lnTo>
                    <a:lnTo>
                      <a:pt x="287" y="1218"/>
                    </a:lnTo>
                    <a:lnTo>
                      <a:pt x="284" y="1216"/>
                    </a:lnTo>
                    <a:lnTo>
                      <a:pt x="284" y="1208"/>
                    </a:lnTo>
                    <a:lnTo>
                      <a:pt x="284" y="1204"/>
                    </a:lnTo>
                    <a:lnTo>
                      <a:pt x="284" y="1197"/>
                    </a:lnTo>
                    <a:lnTo>
                      <a:pt x="284" y="1192"/>
                    </a:lnTo>
                    <a:lnTo>
                      <a:pt x="284" y="1187"/>
                    </a:lnTo>
                    <a:lnTo>
                      <a:pt x="284" y="1178"/>
                    </a:lnTo>
                    <a:lnTo>
                      <a:pt x="284" y="1168"/>
                    </a:lnTo>
                    <a:lnTo>
                      <a:pt x="284" y="1161"/>
                    </a:lnTo>
                    <a:lnTo>
                      <a:pt x="284" y="1149"/>
                    </a:lnTo>
                    <a:lnTo>
                      <a:pt x="284" y="1140"/>
                    </a:lnTo>
                    <a:lnTo>
                      <a:pt x="284" y="1128"/>
                    </a:lnTo>
                    <a:lnTo>
                      <a:pt x="284" y="1116"/>
                    </a:lnTo>
                    <a:lnTo>
                      <a:pt x="284" y="1104"/>
                    </a:lnTo>
                    <a:lnTo>
                      <a:pt x="282" y="1090"/>
                    </a:lnTo>
                    <a:lnTo>
                      <a:pt x="282" y="1075"/>
                    </a:lnTo>
                    <a:lnTo>
                      <a:pt x="282" y="1061"/>
                    </a:lnTo>
                    <a:lnTo>
                      <a:pt x="282" y="1047"/>
                    </a:lnTo>
                    <a:lnTo>
                      <a:pt x="279" y="1030"/>
                    </a:lnTo>
                    <a:lnTo>
                      <a:pt x="279" y="1016"/>
                    </a:lnTo>
                    <a:lnTo>
                      <a:pt x="279" y="999"/>
                    </a:lnTo>
                    <a:lnTo>
                      <a:pt x="279" y="983"/>
                    </a:lnTo>
                    <a:lnTo>
                      <a:pt x="279" y="966"/>
                    </a:lnTo>
                    <a:lnTo>
                      <a:pt x="277" y="947"/>
                    </a:lnTo>
                    <a:lnTo>
                      <a:pt x="275" y="931"/>
                    </a:lnTo>
                    <a:lnTo>
                      <a:pt x="275" y="912"/>
                    </a:lnTo>
                    <a:lnTo>
                      <a:pt x="275" y="893"/>
                    </a:lnTo>
                    <a:lnTo>
                      <a:pt x="272" y="876"/>
                    </a:lnTo>
                    <a:lnTo>
                      <a:pt x="272" y="857"/>
                    </a:lnTo>
                    <a:lnTo>
                      <a:pt x="272" y="838"/>
                    </a:lnTo>
                    <a:lnTo>
                      <a:pt x="270" y="819"/>
                    </a:lnTo>
                    <a:lnTo>
                      <a:pt x="270" y="800"/>
                    </a:lnTo>
                    <a:lnTo>
                      <a:pt x="268" y="779"/>
                    </a:lnTo>
                    <a:lnTo>
                      <a:pt x="268" y="760"/>
                    </a:lnTo>
                    <a:lnTo>
                      <a:pt x="265" y="738"/>
                    </a:lnTo>
                    <a:lnTo>
                      <a:pt x="265" y="719"/>
                    </a:lnTo>
                    <a:lnTo>
                      <a:pt x="263" y="700"/>
                    </a:lnTo>
                    <a:lnTo>
                      <a:pt x="261" y="681"/>
                    </a:lnTo>
                    <a:lnTo>
                      <a:pt x="258" y="660"/>
                    </a:lnTo>
                    <a:lnTo>
                      <a:pt x="258" y="641"/>
                    </a:lnTo>
                    <a:lnTo>
                      <a:pt x="256" y="622"/>
                    </a:lnTo>
                    <a:lnTo>
                      <a:pt x="256" y="603"/>
                    </a:lnTo>
                    <a:lnTo>
                      <a:pt x="253" y="584"/>
                    </a:lnTo>
                    <a:lnTo>
                      <a:pt x="251" y="565"/>
                    </a:lnTo>
                    <a:lnTo>
                      <a:pt x="249" y="543"/>
                    </a:lnTo>
                    <a:lnTo>
                      <a:pt x="246" y="527"/>
                    </a:lnTo>
                    <a:lnTo>
                      <a:pt x="244" y="508"/>
                    </a:lnTo>
                    <a:lnTo>
                      <a:pt x="242" y="489"/>
                    </a:lnTo>
                    <a:lnTo>
                      <a:pt x="239" y="472"/>
                    </a:lnTo>
                    <a:lnTo>
                      <a:pt x="237" y="456"/>
                    </a:lnTo>
                    <a:lnTo>
                      <a:pt x="234" y="437"/>
                    </a:lnTo>
                    <a:lnTo>
                      <a:pt x="232" y="420"/>
                    </a:lnTo>
                    <a:lnTo>
                      <a:pt x="230" y="403"/>
                    </a:lnTo>
                    <a:lnTo>
                      <a:pt x="227" y="389"/>
                    </a:lnTo>
                    <a:lnTo>
                      <a:pt x="223" y="372"/>
                    </a:lnTo>
                    <a:lnTo>
                      <a:pt x="220" y="358"/>
                    </a:lnTo>
                    <a:lnTo>
                      <a:pt x="216" y="342"/>
                    </a:lnTo>
                    <a:lnTo>
                      <a:pt x="213" y="330"/>
                    </a:lnTo>
                    <a:lnTo>
                      <a:pt x="211" y="315"/>
                    </a:lnTo>
                    <a:lnTo>
                      <a:pt x="208" y="304"/>
                    </a:lnTo>
                    <a:lnTo>
                      <a:pt x="204" y="292"/>
                    </a:lnTo>
                    <a:lnTo>
                      <a:pt x="201" y="280"/>
                    </a:lnTo>
                    <a:lnTo>
                      <a:pt x="197" y="268"/>
                    </a:lnTo>
                    <a:lnTo>
                      <a:pt x="192" y="256"/>
                    </a:lnTo>
                    <a:lnTo>
                      <a:pt x="189" y="247"/>
                    </a:lnTo>
                    <a:lnTo>
                      <a:pt x="185" y="237"/>
                    </a:lnTo>
                    <a:lnTo>
                      <a:pt x="182" y="228"/>
                    </a:lnTo>
                    <a:lnTo>
                      <a:pt x="178" y="218"/>
                    </a:lnTo>
                    <a:lnTo>
                      <a:pt x="173" y="209"/>
                    </a:lnTo>
                    <a:lnTo>
                      <a:pt x="171" y="199"/>
                    </a:lnTo>
                    <a:lnTo>
                      <a:pt x="168" y="190"/>
                    </a:lnTo>
                    <a:lnTo>
                      <a:pt x="163" y="180"/>
                    </a:lnTo>
                    <a:lnTo>
                      <a:pt x="161" y="173"/>
                    </a:lnTo>
                    <a:lnTo>
                      <a:pt x="156" y="166"/>
                    </a:lnTo>
                    <a:lnTo>
                      <a:pt x="154" y="156"/>
                    </a:lnTo>
                    <a:lnTo>
                      <a:pt x="149" y="149"/>
                    </a:lnTo>
                    <a:lnTo>
                      <a:pt x="147" y="142"/>
                    </a:lnTo>
                    <a:lnTo>
                      <a:pt x="144" y="135"/>
                    </a:lnTo>
                    <a:lnTo>
                      <a:pt x="140" y="128"/>
                    </a:lnTo>
                    <a:lnTo>
                      <a:pt x="137" y="121"/>
                    </a:lnTo>
                    <a:lnTo>
                      <a:pt x="133" y="114"/>
                    </a:lnTo>
                    <a:lnTo>
                      <a:pt x="130" y="109"/>
                    </a:lnTo>
                    <a:lnTo>
                      <a:pt x="128" y="102"/>
                    </a:lnTo>
                    <a:lnTo>
                      <a:pt x="123" y="97"/>
                    </a:lnTo>
                    <a:lnTo>
                      <a:pt x="121" y="92"/>
                    </a:lnTo>
                    <a:lnTo>
                      <a:pt x="118" y="87"/>
                    </a:lnTo>
                    <a:lnTo>
                      <a:pt x="116" y="83"/>
                    </a:lnTo>
                    <a:lnTo>
                      <a:pt x="114" y="76"/>
                    </a:lnTo>
                    <a:lnTo>
                      <a:pt x="109" y="71"/>
                    </a:lnTo>
                    <a:lnTo>
                      <a:pt x="107" y="66"/>
                    </a:lnTo>
                    <a:lnTo>
                      <a:pt x="102" y="59"/>
                    </a:lnTo>
                    <a:lnTo>
                      <a:pt x="97" y="52"/>
                    </a:lnTo>
                    <a:lnTo>
                      <a:pt x="92" y="45"/>
                    </a:lnTo>
                    <a:lnTo>
                      <a:pt x="88" y="35"/>
                    </a:lnTo>
                    <a:lnTo>
                      <a:pt x="81" y="30"/>
                    </a:lnTo>
                    <a:lnTo>
                      <a:pt x="78" y="26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60" name="Freeform 85"/>
              <p:cNvSpPr>
                <a:spLocks noChangeAspect="1"/>
              </p:cNvSpPr>
              <p:nvPr/>
            </p:nvSpPr>
            <p:spPr bwMode="auto">
              <a:xfrm>
                <a:off x="1701" y="10093"/>
                <a:ext cx="2520" cy="1715"/>
              </a:xfrm>
              <a:custGeom>
                <a:avLst/>
                <a:gdLst>
                  <a:gd name="T0" fmla="*/ 50 w 2520"/>
                  <a:gd name="T1" fmla="*/ 1658 h 1715"/>
                  <a:gd name="T2" fmla="*/ 121 w 2520"/>
                  <a:gd name="T3" fmla="*/ 1644 h 1715"/>
                  <a:gd name="T4" fmla="*/ 199 w 2520"/>
                  <a:gd name="T5" fmla="*/ 1596 h 1715"/>
                  <a:gd name="T6" fmla="*/ 268 w 2520"/>
                  <a:gd name="T7" fmla="*/ 1504 h 1715"/>
                  <a:gd name="T8" fmla="*/ 306 w 2520"/>
                  <a:gd name="T9" fmla="*/ 1347 h 1715"/>
                  <a:gd name="T10" fmla="*/ 310 w 2520"/>
                  <a:gd name="T11" fmla="*/ 1136 h 1715"/>
                  <a:gd name="T12" fmla="*/ 308 w 2520"/>
                  <a:gd name="T13" fmla="*/ 924 h 1715"/>
                  <a:gd name="T14" fmla="*/ 313 w 2520"/>
                  <a:gd name="T15" fmla="*/ 729 h 1715"/>
                  <a:gd name="T16" fmla="*/ 332 w 2520"/>
                  <a:gd name="T17" fmla="*/ 554 h 1715"/>
                  <a:gd name="T18" fmla="*/ 374 w 2520"/>
                  <a:gd name="T19" fmla="*/ 404 h 1715"/>
                  <a:gd name="T20" fmla="*/ 443 w 2520"/>
                  <a:gd name="T21" fmla="*/ 292 h 1715"/>
                  <a:gd name="T22" fmla="*/ 547 w 2520"/>
                  <a:gd name="T23" fmla="*/ 202 h 1715"/>
                  <a:gd name="T24" fmla="*/ 684 w 2520"/>
                  <a:gd name="T25" fmla="*/ 119 h 1715"/>
                  <a:gd name="T26" fmla="*/ 850 w 2520"/>
                  <a:gd name="T27" fmla="*/ 55 h 1715"/>
                  <a:gd name="T28" fmla="*/ 1040 w 2520"/>
                  <a:gd name="T29" fmla="*/ 12 h 1715"/>
                  <a:gd name="T30" fmla="*/ 1258 w 2520"/>
                  <a:gd name="T31" fmla="*/ 3 h 1715"/>
                  <a:gd name="T32" fmla="*/ 1499 w 2520"/>
                  <a:gd name="T33" fmla="*/ 31 h 1715"/>
                  <a:gd name="T34" fmla="*/ 1755 w 2520"/>
                  <a:gd name="T35" fmla="*/ 129 h 1715"/>
                  <a:gd name="T36" fmla="*/ 2008 w 2520"/>
                  <a:gd name="T37" fmla="*/ 281 h 1715"/>
                  <a:gd name="T38" fmla="*/ 2231 w 2520"/>
                  <a:gd name="T39" fmla="*/ 456 h 1715"/>
                  <a:gd name="T40" fmla="*/ 2404 w 2520"/>
                  <a:gd name="T41" fmla="*/ 623 h 1715"/>
                  <a:gd name="T42" fmla="*/ 2503 w 2520"/>
                  <a:gd name="T43" fmla="*/ 751 h 1715"/>
                  <a:gd name="T44" fmla="*/ 2503 w 2520"/>
                  <a:gd name="T45" fmla="*/ 815 h 1715"/>
                  <a:gd name="T46" fmla="*/ 2432 w 2520"/>
                  <a:gd name="T47" fmla="*/ 827 h 1715"/>
                  <a:gd name="T48" fmla="*/ 2368 w 2520"/>
                  <a:gd name="T49" fmla="*/ 794 h 1715"/>
                  <a:gd name="T50" fmla="*/ 2309 w 2520"/>
                  <a:gd name="T51" fmla="*/ 744 h 1715"/>
                  <a:gd name="T52" fmla="*/ 2238 w 2520"/>
                  <a:gd name="T53" fmla="*/ 670 h 1715"/>
                  <a:gd name="T54" fmla="*/ 2146 w 2520"/>
                  <a:gd name="T55" fmla="*/ 575 h 1715"/>
                  <a:gd name="T56" fmla="*/ 2027 w 2520"/>
                  <a:gd name="T57" fmla="*/ 480 h 1715"/>
                  <a:gd name="T58" fmla="*/ 1895 w 2520"/>
                  <a:gd name="T59" fmla="*/ 390 h 1715"/>
                  <a:gd name="T60" fmla="*/ 1762 w 2520"/>
                  <a:gd name="T61" fmla="*/ 314 h 1715"/>
                  <a:gd name="T62" fmla="*/ 1648 w 2520"/>
                  <a:gd name="T63" fmla="*/ 266 h 1715"/>
                  <a:gd name="T64" fmla="*/ 1566 w 2520"/>
                  <a:gd name="T65" fmla="*/ 254 h 1715"/>
                  <a:gd name="T66" fmla="*/ 1506 w 2520"/>
                  <a:gd name="T67" fmla="*/ 278 h 1715"/>
                  <a:gd name="T68" fmla="*/ 1445 w 2520"/>
                  <a:gd name="T69" fmla="*/ 349 h 1715"/>
                  <a:gd name="T70" fmla="*/ 1381 w 2520"/>
                  <a:gd name="T71" fmla="*/ 395 h 1715"/>
                  <a:gd name="T72" fmla="*/ 1277 w 2520"/>
                  <a:gd name="T73" fmla="*/ 433 h 1715"/>
                  <a:gd name="T74" fmla="*/ 1142 w 2520"/>
                  <a:gd name="T75" fmla="*/ 463 h 1715"/>
                  <a:gd name="T76" fmla="*/ 1028 w 2520"/>
                  <a:gd name="T77" fmla="*/ 482 h 1715"/>
                  <a:gd name="T78" fmla="*/ 936 w 2520"/>
                  <a:gd name="T79" fmla="*/ 497 h 1715"/>
                  <a:gd name="T80" fmla="*/ 855 w 2520"/>
                  <a:gd name="T81" fmla="*/ 501 h 1715"/>
                  <a:gd name="T82" fmla="*/ 777 w 2520"/>
                  <a:gd name="T83" fmla="*/ 506 h 1715"/>
                  <a:gd name="T84" fmla="*/ 694 w 2520"/>
                  <a:gd name="T85" fmla="*/ 506 h 1715"/>
                  <a:gd name="T86" fmla="*/ 602 w 2520"/>
                  <a:gd name="T87" fmla="*/ 506 h 1715"/>
                  <a:gd name="T88" fmla="*/ 531 w 2520"/>
                  <a:gd name="T89" fmla="*/ 525 h 1715"/>
                  <a:gd name="T90" fmla="*/ 462 w 2520"/>
                  <a:gd name="T91" fmla="*/ 575 h 1715"/>
                  <a:gd name="T92" fmla="*/ 422 w 2520"/>
                  <a:gd name="T93" fmla="*/ 644 h 1715"/>
                  <a:gd name="T94" fmla="*/ 403 w 2520"/>
                  <a:gd name="T95" fmla="*/ 701 h 1715"/>
                  <a:gd name="T96" fmla="*/ 391 w 2520"/>
                  <a:gd name="T97" fmla="*/ 777 h 1715"/>
                  <a:gd name="T98" fmla="*/ 388 w 2520"/>
                  <a:gd name="T99" fmla="*/ 898 h 1715"/>
                  <a:gd name="T100" fmla="*/ 388 w 2520"/>
                  <a:gd name="T101" fmla="*/ 1045 h 1715"/>
                  <a:gd name="T102" fmla="*/ 386 w 2520"/>
                  <a:gd name="T103" fmla="*/ 1195 h 1715"/>
                  <a:gd name="T104" fmla="*/ 381 w 2520"/>
                  <a:gd name="T105" fmla="*/ 1328 h 1715"/>
                  <a:gd name="T106" fmla="*/ 374 w 2520"/>
                  <a:gd name="T107" fmla="*/ 1425 h 1715"/>
                  <a:gd name="T108" fmla="*/ 353 w 2520"/>
                  <a:gd name="T109" fmla="*/ 1494 h 1715"/>
                  <a:gd name="T110" fmla="*/ 317 w 2520"/>
                  <a:gd name="T111" fmla="*/ 1561 h 1715"/>
                  <a:gd name="T112" fmla="*/ 268 w 2520"/>
                  <a:gd name="T113" fmla="*/ 1620 h 1715"/>
                  <a:gd name="T114" fmla="*/ 197 w 2520"/>
                  <a:gd name="T115" fmla="*/ 1670 h 1715"/>
                  <a:gd name="T116" fmla="*/ 104 w 2520"/>
                  <a:gd name="T117" fmla="*/ 1703 h 1715"/>
                  <a:gd name="T118" fmla="*/ 0 w 2520"/>
                  <a:gd name="T119" fmla="*/ 1658 h 1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0"/>
                  <a:gd name="T181" fmla="*/ 0 h 1715"/>
                  <a:gd name="T182" fmla="*/ 2520 w 2520"/>
                  <a:gd name="T183" fmla="*/ 1715 h 17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0" h="1715">
                    <a:moveTo>
                      <a:pt x="0" y="1658"/>
                    </a:moveTo>
                    <a:lnTo>
                      <a:pt x="0" y="1658"/>
                    </a:lnTo>
                    <a:lnTo>
                      <a:pt x="5" y="1658"/>
                    </a:lnTo>
                    <a:lnTo>
                      <a:pt x="9" y="1660"/>
                    </a:lnTo>
                    <a:lnTo>
                      <a:pt x="17" y="1660"/>
                    </a:lnTo>
                    <a:lnTo>
                      <a:pt x="24" y="1660"/>
                    </a:lnTo>
                    <a:lnTo>
                      <a:pt x="28" y="1660"/>
                    </a:lnTo>
                    <a:lnTo>
                      <a:pt x="33" y="1660"/>
                    </a:lnTo>
                    <a:lnTo>
                      <a:pt x="38" y="1660"/>
                    </a:lnTo>
                    <a:lnTo>
                      <a:pt x="45" y="1660"/>
                    </a:lnTo>
                    <a:lnTo>
                      <a:pt x="50" y="1658"/>
                    </a:lnTo>
                    <a:lnTo>
                      <a:pt x="54" y="1658"/>
                    </a:lnTo>
                    <a:lnTo>
                      <a:pt x="62" y="1658"/>
                    </a:lnTo>
                    <a:lnTo>
                      <a:pt x="66" y="1658"/>
                    </a:lnTo>
                    <a:lnTo>
                      <a:pt x="73" y="1653"/>
                    </a:lnTo>
                    <a:lnTo>
                      <a:pt x="81" y="1653"/>
                    </a:lnTo>
                    <a:lnTo>
                      <a:pt x="85" y="1651"/>
                    </a:lnTo>
                    <a:lnTo>
                      <a:pt x="92" y="1651"/>
                    </a:lnTo>
                    <a:lnTo>
                      <a:pt x="99" y="1649"/>
                    </a:lnTo>
                    <a:lnTo>
                      <a:pt x="107" y="1649"/>
                    </a:lnTo>
                    <a:lnTo>
                      <a:pt x="114" y="1646"/>
                    </a:lnTo>
                    <a:lnTo>
                      <a:pt x="121" y="1644"/>
                    </a:lnTo>
                    <a:lnTo>
                      <a:pt x="128" y="1639"/>
                    </a:lnTo>
                    <a:lnTo>
                      <a:pt x="135" y="1637"/>
                    </a:lnTo>
                    <a:lnTo>
                      <a:pt x="142" y="1634"/>
                    </a:lnTo>
                    <a:lnTo>
                      <a:pt x="149" y="1632"/>
                    </a:lnTo>
                    <a:lnTo>
                      <a:pt x="159" y="1627"/>
                    </a:lnTo>
                    <a:lnTo>
                      <a:pt x="163" y="1622"/>
                    </a:lnTo>
                    <a:lnTo>
                      <a:pt x="171" y="1618"/>
                    </a:lnTo>
                    <a:lnTo>
                      <a:pt x="178" y="1613"/>
                    </a:lnTo>
                    <a:lnTo>
                      <a:pt x="187" y="1608"/>
                    </a:lnTo>
                    <a:lnTo>
                      <a:pt x="194" y="1603"/>
                    </a:lnTo>
                    <a:lnTo>
                      <a:pt x="199" y="1596"/>
                    </a:lnTo>
                    <a:lnTo>
                      <a:pt x="208" y="1592"/>
                    </a:lnTo>
                    <a:lnTo>
                      <a:pt x="213" y="1582"/>
                    </a:lnTo>
                    <a:lnTo>
                      <a:pt x="220" y="1577"/>
                    </a:lnTo>
                    <a:lnTo>
                      <a:pt x="227" y="1568"/>
                    </a:lnTo>
                    <a:lnTo>
                      <a:pt x="234" y="1561"/>
                    </a:lnTo>
                    <a:lnTo>
                      <a:pt x="239" y="1551"/>
                    </a:lnTo>
                    <a:lnTo>
                      <a:pt x="246" y="1542"/>
                    </a:lnTo>
                    <a:lnTo>
                      <a:pt x="251" y="1535"/>
                    </a:lnTo>
                    <a:lnTo>
                      <a:pt x="258" y="1525"/>
                    </a:lnTo>
                    <a:lnTo>
                      <a:pt x="261" y="1513"/>
                    </a:lnTo>
                    <a:lnTo>
                      <a:pt x="268" y="1504"/>
                    </a:lnTo>
                    <a:lnTo>
                      <a:pt x="272" y="1492"/>
                    </a:lnTo>
                    <a:lnTo>
                      <a:pt x="277" y="1480"/>
                    </a:lnTo>
                    <a:lnTo>
                      <a:pt x="282" y="1468"/>
                    </a:lnTo>
                    <a:lnTo>
                      <a:pt x="287" y="1454"/>
                    </a:lnTo>
                    <a:lnTo>
                      <a:pt x="291" y="1440"/>
                    </a:lnTo>
                    <a:lnTo>
                      <a:pt x="294" y="1428"/>
                    </a:lnTo>
                    <a:lnTo>
                      <a:pt x="296" y="1413"/>
                    </a:lnTo>
                    <a:lnTo>
                      <a:pt x="298" y="1397"/>
                    </a:lnTo>
                    <a:lnTo>
                      <a:pt x="301" y="1380"/>
                    </a:lnTo>
                    <a:lnTo>
                      <a:pt x="306" y="1364"/>
                    </a:lnTo>
                    <a:lnTo>
                      <a:pt x="306" y="1347"/>
                    </a:lnTo>
                    <a:lnTo>
                      <a:pt x="308" y="1330"/>
                    </a:lnTo>
                    <a:lnTo>
                      <a:pt x="308" y="1311"/>
                    </a:lnTo>
                    <a:lnTo>
                      <a:pt x="310" y="1292"/>
                    </a:lnTo>
                    <a:lnTo>
                      <a:pt x="310" y="1273"/>
                    </a:lnTo>
                    <a:lnTo>
                      <a:pt x="310" y="1252"/>
                    </a:lnTo>
                    <a:lnTo>
                      <a:pt x="310" y="1233"/>
                    </a:lnTo>
                    <a:lnTo>
                      <a:pt x="310" y="1214"/>
                    </a:lnTo>
                    <a:lnTo>
                      <a:pt x="310" y="1195"/>
                    </a:lnTo>
                    <a:lnTo>
                      <a:pt x="310" y="1176"/>
                    </a:lnTo>
                    <a:lnTo>
                      <a:pt x="310" y="1155"/>
                    </a:lnTo>
                    <a:lnTo>
                      <a:pt x="310" y="1136"/>
                    </a:lnTo>
                    <a:lnTo>
                      <a:pt x="310" y="1114"/>
                    </a:lnTo>
                    <a:lnTo>
                      <a:pt x="310" y="1098"/>
                    </a:lnTo>
                    <a:lnTo>
                      <a:pt x="310" y="1079"/>
                    </a:lnTo>
                    <a:lnTo>
                      <a:pt x="310" y="1057"/>
                    </a:lnTo>
                    <a:lnTo>
                      <a:pt x="310" y="1038"/>
                    </a:lnTo>
                    <a:lnTo>
                      <a:pt x="310" y="1022"/>
                    </a:lnTo>
                    <a:lnTo>
                      <a:pt x="310" y="1000"/>
                    </a:lnTo>
                    <a:lnTo>
                      <a:pt x="310" y="984"/>
                    </a:lnTo>
                    <a:lnTo>
                      <a:pt x="308" y="962"/>
                    </a:lnTo>
                    <a:lnTo>
                      <a:pt x="308" y="943"/>
                    </a:lnTo>
                    <a:lnTo>
                      <a:pt x="308" y="924"/>
                    </a:lnTo>
                    <a:lnTo>
                      <a:pt x="308" y="905"/>
                    </a:lnTo>
                    <a:lnTo>
                      <a:pt x="308" y="889"/>
                    </a:lnTo>
                    <a:lnTo>
                      <a:pt x="308" y="872"/>
                    </a:lnTo>
                    <a:lnTo>
                      <a:pt x="308" y="853"/>
                    </a:lnTo>
                    <a:lnTo>
                      <a:pt x="310" y="834"/>
                    </a:lnTo>
                    <a:lnTo>
                      <a:pt x="310" y="817"/>
                    </a:lnTo>
                    <a:lnTo>
                      <a:pt x="310" y="798"/>
                    </a:lnTo>
                    <a:lnTo>
                      <a:pt x="310" y="782"/>
                    </a:lnTo>
                    <a:lnTo>
                      <a:pt x="310" y="765"/>
                    </a:lnTo>
                    <a:lnTo>
                      <a:pt x="313" y="746"/>
                    </a:lnTo>
                    <a:lnTo>
                      <a:pt x="313" y="729"/>
                    </a:lnTo>
                    <a:lnTo>
                      <a:pt x="315" y="713"/>
                    </a:lnTo>
                    <a:lnTo>
                      <a:pt x="315" y="696"/>
                    </a:lnTo>
                    <a:lnTo>
                      <a:pt x="315" y="680"/>
                    </a:lnTo>
                    <a:lnTo>
                      <a:pt x="317" y="663"/>
                    </a:lnTo>
                    <a:lnTo>
                      <a:pt x="320" y="644"/>
                    </a:lnTo>
                    <a:lnTo>
                      <a:pt x="322" y="630"/>
                    </a:lnTo>
                    <a:lnTo>
                      <a:pt x="322" y="613"/>
                    </a:lnTo>
                    <a:lnTo>
                      <a:pt x="324" y="599"/>
                    </a:lnTo>
                    <a:lnTo>
                      <a:pt x="327" y="582"/>
                    </a:lnTo>
                    <a:lnTo>
                      <a:pt x="329" y="568"/>
                    </a:lnTo>
                    <a:lnTo>
                      <a:pt x="332" y="554"/>
                    </a:lnTo>
                    <a:lnTo>
                      <a:pt x="334" y="537"/>
                    </a:lnTo>
                    <a:lnTo>
                      <a:pt x="336" y="523"/>
                    </a:lnTo>
                    <a:lnTo>
                      <a:pt x="341" y="509"/>
                    </a:lnTo>
                    <a:lnTo>
                      <a:pt x="341" y="497"/>
                    </a:lnTo>
                    <a:lnTo>
                      <a:pt x="348" y="482"/>
                    </a:lnTo>
                    <a:lnTo>
                      <a:pt x="351" y="468"/>
                    </a:lnTo>
                    <a:lnTo>
                      <a:pt x="355" y="456"/>
                    </a:lnTo>
                    <a:lnTo>
                      <a:pt x="360" y="442"/>
                    </a:lnTo>
                    <a:lnTo>
                      <a:pt x="362" y="430"/>
                    </a:lnTo>
                    <a:lnTo>
                      <a:pt x="367" y="416"/>
                    </a:lnTo>
                    <a:lnTo>
                      <a:pt x="374" y="404"/>
                    </a:lnTo>
                    <a:lnTo>
                      <a:pt x="379" y="392"/>
                    </a:lnTo>
                    <a:lnTo>
                      <a:pt x="384" y="380"/>
                    </a:lnTo>
                    <a:lnTo>
                      <a:pt x="388" y="368"/>
                    </a:lnTo>
                    <a:lnTo>
                      <a:pt x="396" y="359"/>
                    </a:lnTo>
                    <a:lnTo>
                      <a:pt x="400" y="347"/>
                    </a:lnTo>
                    <a:lnTo>
                      <a:pt x="407" y="338"/>
                    </a:lnTo>
                    <a:lnTo>
                      <a:pt x="412" y="326"/>
                    </a:lnTo>
                    <a:lnTo>
                      <a:pt x="422" y="319"/>
                    </a:lnTo>
                    <a:lnTo>
                      <a:pt x="429" y="309"/>
                    </a:lnTo>
                    <a:lnTo>
                      <a:pt x="436" y="300"/>
                    </a:lnTo>
                    <a:lnTo>
                      <a:pt x="443" y="292"/>
                    </a:lnTo>
                    <a:lnTo>
                      <a:pt x="452" y="283"/>
                    </a:lnTo>
                    <a:lnTo>
                      <a:pt x="459" y="276"/>
                    </a:lnTo>
                    <a:lnTo>
                      <a:pt x="469" y="266"/>
                    </a:lnTo>
                    <a:lnTo>
                      <a:pt x="476" y="257"/>
                    </a:lnTo>
                    <a:lnTo>
                      <a:pt x="488" y="250"/>
                    </a:lnTo>
                    <a:lnTo>
                      <a:pt x="497" y="240"/>
                    </a:lnTo>
                    <a:lnTo>
                      <a:pt x="507" y="233"/>
                    </a:lnTo>
                    <a:lnTo>
                      <a:pt x="516" y="226"/>
                    </a:lnTo>
                    <a:lnTo>
                      <a:pt x="528" y="216"/>
                    </a:lnTo>
                    <a:lnTo>
                      <a:pt x="538" y="209"/>
                    </a:lnTo>
                    <a:lnTo>
                      <a:pt x="547" y="202"/>
                    </a:lnTo>
                    <a:lnTo>
                      <a:pt x="559" y="195"/>
                    </a:lnTo>
                    <a:lnTo>
                      <a:pt x="571" y="186"/>
                    </a:lnTo>
                    <a:lnTo>
                      <a:pt x="583" y="178"/>
                    </a:lnTo>
                    <a:lnTo>
                      <a:pt x="594" y="171"/>
                    </a:lnTo>
                    <a:lnTo>
                      <a:pt x="606" y="164"/>
                    </a:lnTo>
                    <a:lnTo>
                      <a:pt x="618" y="157"/>
                    </a:lnTo>
                    <a:lnTo>
                      <a:pt x="630" y="148"/>
                    </a:lnTo>
                    <a:lnTo>
                      <a:pt x="644" y="140"/>
                    </a:lnTo>
                    <a:lnTo>
                      <a:pt x="656" y="133"/>
                    </a:lnTo>
                    <a:lnTo>
                      <a:pt x="670" y="126"/>
                    </a:lnTo>
                    <a:lnTo>
                      <a:pt x="684" y="119"/>
                    </a:lnTo>
                    <a:lnTo>
                      <a:pt x="699" y="114"/>
                    </a:lnTo>
                    <a:lnTo>
                      <a:pt x="711" y="105"/>
                    </a:lnTo>
                    <a:lnTo>
                      <a:pt x="727" y="100"/>
                    </a:lnTo>
                    <a:lnTo>
                      <a:pt x="739" y="93"/>
                    </a:lnTo>
                    <a:lnTo>
                      <a:pt x="753" y="88"/>
                    </a:lnTo>
                    <a:lnTo>
                      <a:pt x="770" y="81"/>
                    </a:lnTo>
                    <a:lnTo>
                      <a:pt x="784" y="76"/>
                    </a:lnTo>
                    <a:lnTo>
                      <a:pt x="801" y="69"/>
                    </a:lnTo>
                    <a:lnTo>
                      <a:pt x="817" y="64"/>
                    </a:lnTo>
                    <a:lnTo>
                      <a:pt x="834" y="60"/>
                    </a:lnTo>
                    <a:lnTo>
                      <a:pt x="850" y="55"/>
                    </a:lnTo>
                    <a:lnTo>
                      <a:pt x="864" y="50"/>
                    </a:lnTo>
                    <a:lnTo>
                      <a:pt x="881" y="45"/>
                    </a:lnTo>
                    <a:lnTo>
                      <a:pt x="898" y="41"/>
                    </a:lnTo>
                    <a:lnTo>
                      <a:pt x="917" y="36"/>
                    </a:lnTo>
                    <a:lnTo>
                      <a:pt x="931" y="31"/>
                    </a:lnTo>
                    <a:lnTo>
                      <a:pt x="950" y="26"/>
                    </a:lnTo>
                    <a:lnTo>
                      <a:pt x="969" y="24"/>
                    </a:lnTo>
                    <a:lnTo>
                      <a:pt x="985" y="22"/>
                    </a:lnTo>
                    <a:lnTo>
                      <a:pt x="1004" y="17"/>
                    </a:lnTo>
                    <a:lnTo>
                      <a:pt x="1023" y="15"/>
                    </a:lnTo>
                    <a:lnTo>
                      <a:pt x="1040" y="12"/>
                    </a:lnTo>
                    <a:lnTo>
                      <a:pt x="1059" y="10"/>
                    </a:lnTo>
                    <a:lnTo>
                      <a:pt x="1078" y="7"/>
                    </a:lnTo>
                    <a:lnTo>
                      <a:pt x="1097" y="5"/>
                    </a:lnTo>
                    <a:lnTo>
                      <a:pt x="1116" y="3"/>
                    </a:lnTo>
                    <a:lnTo>
                      <a:pt x="1137" y="3"/>
                    </a:lnTo>
                    <a:lnTo>
                      <a:pt x="1156" y="3"/>
                    </a:lnTo>
                    <a:lnTo>
                      <a:pt x="1175" y="0"/>
                    </a:lnTo>
                    <a:lnTo>
                      <a:pt x="1196" y="0"/>
                    </a:lnTo>
                    <a:lnTo>
                      <a:pt x="1217" y="3"/>
                    </a:lnTo>
                    <a:lnTo>
                      <a:pt x="1236" y="3"/>
                    </a:lnTo>
                    <a:lnTo>
                      <a:pt x="1258" y="3"/>
                    </a:lnTo>
                    <a:lnTo>
                      <a:pt x="1277" y="3"/>
                    </a:lnTo>
                    <a:lnTo>
                      <a:pt x="1300" y="5"/>
                    </a:lnTo>
                    <a:lnTo>
                      <a:pt x="1319" y="5"/>
                    </a:lnTo>
                    <a:lnTo>
                      <a:pt x="1343" y="7"/>
                    </a:lnTo>
                    <a:lnTo>
                      <a:pt x="1362" y="12"/>
                    </a:lnTo>
                    <a:lnTo>
                      <a:pt x="1386" y="15"/>
                    </a:lnTo>
                    <a:lnTo>
                      <a:pt x="1409" y="17"/>
                    </a:lnTo>
                    <a:lnTo>
                      <a:pt x="1431" y="19"/>
                    </a:lnTo>
                    <a:lnTo>
                      <a:pt x="1454" y="24"/>
                    </a:lnTo>
                    <a:lnTo>
                      <a:pt x="1478" y="29"/>
                    </a:lnTo>
                    <a:lnTo>
                      <a:pt x="1499" y="31"/>
                    </a:lnTo>
                    <a:lnTo>
                      <a:pt x="1523" y="38"/>
                    </a:lnTo>
                    <a:lnTo>
                      <a:pt x="1547" y="43"/>
                    </a:lnTo>
                    <a:lnTo>
                      <a:pt x="1568" y="50"/>
                    </a:lnTo>
                    <a:lnTo>
                      <a:pt x="1592" y="57"/>
                    </a:lnTo>
                    <a:lnTo>
                      <a:pt x="1615" y="67"/>
                    </a:lnTo>
                    <a:lnTo>
                      <a:pt x="1639" y="76"/>
                    </a:lnTo>
                    <a:lnTo>
                      <a:pt x="1663" y="86"/>
                    </a:lnTo>
                    <a:lnTo>
                      <a:pt x="1686" y="95"/>
                    </a:lnTo>
                    <a:lnTo>
                      <a:pt x="1710" y="105"/>
                    </a:lnTo>
                    <a:lnTo>
                      <a:pt x="1731" y="117"/>
                    </a:lnTo>
                    <a:lnTo>
                      <a:pt x="1755" y="129"/>
                    </a:lnTo>
                    <a:lnTo>
                      <a:pt x="1779" y="140"/>
                    </a:lnTo>
                    <a:lnTo>
                      <a:pt x="1802" y="152"/>
                    </a:lnTo>
                    <a:lnTo>
                      <a:pt x="1826" y="167"/>
                    </a:lnTo>
                    <a:lnTo>
                      <a:pt x="1850" y="181"/>
                    </a:lnTo>
                    <a:lnTo>
                      <a:pt x="1871" y="193"/>
                    </a:lnTo>
                    <a:lnTo>
                      <a:pt x="1895" y="207"/>
                    </a:lnTo>
                    <a:lnTo>
                      <a:pt x="1918" y="221"/>
                    </a:lnTo>
                    <a:lnTo>
                      <a:pt x="1940" y="235"/>
                    </a:lnTo>
                    <a:lnTo>
                      <a:pt x="1963" y="250"/>
                    </a:lnTo>
                    <a:lnTo>
                      <a:pt x="1985" y="264"/>
                    </a:lnTo>
                    <a:lnTo>
                      <a:pt x="2008" y="281"/>
                    </a:lnTo>
                    <a:lnTo>
                      <a:pt x="2030" y="295"/>
                    </a:lnTo>
                    <a:lnTo>
                      <a:pt x="2051" y="311"/>
                    </a:lnTo>
                    <a:lnTo>
                      <a:pt x="2072" y="326"/>
                    </a:lnTo>
                    <a:lnTo>
                      <a:pt x="2094" y="342"/>
                    </a:lnTo>
                    <a:lnTo>
                      <a:pt x="2115" y="359"/>
                    </a:lnTo>
                    <a:lnTo>
                      <a:pt x="2134" y="376"/>
                    </a:lnTo>
                    <a:lnTo>
                      <a:pt x="2155" y="390"/>
                    </a:lnTo>
                    <a:lnTo>
                      <a:pt x="2174" y="406"/>
                    </a:lnTo>
                    <a:lnTo>
                      <a:pt x="2196" y="423"/>
                    </a:lnTo>
                    <a:lnTo>
                      <a:pt x="2212" y="440"/>
                    </a:lnTo>
                    <a:lnTo>
                      <a:pt x="2231" y="456"/>
                    </a:lnTo>
                    <a:lnTo>
                      <a:pt x="2250" y="473"/>
                    </a:lnTo>
                    <a:lnTo>
                      <a:pt x="2269" y="487"/>
                    </a:lnTo>
                    <a:lnTo>
                      <a:pt x="2283" y="504"/>
                    </a:lnTo>
                    <a:lnTo>
                      <a:pt x="2300" y="518"/>
                    </a:lnTo>
                    <a:lnTo>
                      <a:pt x="2319" y="535"/>
                    </a:lnTo>
                    <a:lnTo>
                      <a:pt x="2333" y="551"/>
                    </a:lnTo>
                    <a:lnTo>
                      <a:pt x="2349" y="566"/>
                    </a:lnTo>
                    <a:lnTo>
                      <a:pt x="2364" y="580"/>
                    </a:lnTo>
                    <a:lnTo>
                      <a:pt x="2378" y="594"/>
                    </a:lnTo>
                    <a:lnTo>
                      <a:pt x="2392" y="611"/>
                    </a:lnTo>
                    <a:lnTo>
                      <a:pt x="2404" y="623"/>
                    </a:lnTo>
                    <a:lnTo>
                      <a:pt x="2418" y="637"/>
                    </a:lnTo>
                    <a:lnTo>
                      <a:pt x="2430" y="651"/>
                    </a:lnTo>
                    <a:lnTo>
                      <a:pt x="2442" y="663"/>
                    </a:lnTo>
                    <a:lnTo>
                      <a:pt x="2449" y="675"/>
                    </a:lnTo>
                    <a:lnTo>
                      <a:pt x="2461" y="689"/>
                    </a:lnTo>
                    <a:lnTo>
                      <a:pt x="2470" y="699"/>
                    </a:lnTo>
                    <a:lnTo>
                      <a:pt x="2477" y="710"/>
                    </a:lnTo>
                    <a:lnTo>
                      <a:pt x="2484" y="722"/>
                    </a:lnTo>
                    <a:lnTo>
                      <a:pt x="2492" y="732"/>
                    </a:lnTo>
                    <a:lnTo>
                      <a:pt x="2499" y="741"/>
                    </a:lnTo>
                    <a:lnTo>
                      <a:pt x="2503" y="751"/>
                    </a:lnTo>
                    <a:lnTo>
                      <a:pt x="2508" y="758"/>
                    </a:lnTo>
                    <a:lnTo>
                      <a:pt x="2513" y="767"/>
                    </a:lnTo>
                    <a:lnTo>
                      <a:pt x="2515" y="775"/>
                    </a:lnTo>
                    <a:lnTo>
                      <a:pt x="2518" y="779"/>
                    </a:lnTo>
                    <a:lnTo>
                      <a:pt x="2518" y="786"/>
                    </a:lnTo>
                    <a:lnTo>
                      <a:pt x="2520" y="791"/>
                    </a:lnTo>
                    <a:lnTo>
                      <a:pt x="2518" y="796"/>
                    </a:lnTo>
                    <a:lnTo>
                      <a:pt x="2518" y="801"/>
                    </a:lnTo>
                    <a:lnTo>
                      <a:pt x="2513" y="805"/>
                    </a:lnTo>
                    <a:lnTo>
                      <a:pt x="2508" y="810"/>
                    </a:lnTo>
                    <a:lnTo>
                      <a:pt x="2503" y="815"/>
                    </a:lnTo>
                    <a:lnTo>
                      <a:pt x="2499" y="820"/>
                    </a:lnTo>
                    <a:lnTo>
                      <a:pt x="2492" y="822"/>
                    </a:lnTo>
                    <a:lnTo>
                      <a:pt x="2487" y="827"/>
                    </a:lnTo>
                    <a:lnTo>
                      <a:pt x="2482" y="829"/>
                    </a:lnTo>
                    <a:lnTo>
                      <a:pt x="2475" y="832"/>
                    </a:lnTo>
                    <a:lnTo>
                      <a:pt x="2470" y="832"/>
                    </a:lnTo>
                    <a:lnTo>
                      <a:pt x="2463" y="832"/>
                    </a:lnTo>
                    <a:lnTo>
                      <a:pt x="2456" y="832"/>
                    </a:lnTo>
                    <a:lnTo>
                      <a:pt x="2447" y="832"/>
                    </a:lnTo>
                    <a:lnTo>
                      <a:pt x="2439" y="829"/>
                    </a:lnTo>
                    <a:lnTo>
                      <a:pt x="2432" y="827"/>
                    </a:lnTo>
                    <a:lnTo>
                      <a:pt x="2423" y="822"/>
                    </a:lnTo>
                    <a:lnTo>
                      <a:pt x="2416" y="820"/>
                    </a:lnTo>
                    <a:lnTo>
                      <a:pt x="2409" y="817"/>
                    </a:lnTo>
                    <a:lnTo>
                      <a:pt x="2404" y="815"/>
                    </a:lnTo>
                    <a:lnTo>
                      <a:pt x="2399" y="813"/>
                    </a:lnTo>
                    <a:lnTo>
                      <a:pt x="2394" y="810"/>
                    </a:lnTo>
                    <a:lnTo>
                      <a:pt x="2390" y="808"/>
                    </a:lnTo>
                    <a:lnTo>
                      <a:pt x="2385" y="805"/>
                    </a:lnTo>
                    <a:lnTo>
                      <a:pt x="2380" y="801"/>
                    </a:lnTo>
                    <a:lnTo>
                      <a:pt x="2376" y="798"/>
                    </a:lnTo>
                    <a:lnTo>
                      <a:pt x="2368" y="794"/>
                    </a:lnTo>
                    <a:lnTo>
                      <a:pt x="2364" y="791"/>
                    </a:lnTo>
                    <a:lnTo>
                      <a:pt x="2359" y="786"/>
                    </a:lnTo>
                    <a:lnTo>
                      <a:pt x="2354" y="782"/>
                    </a:lnTo>
                    <a:lnTo>
                      <a:pt x="2349" y="777"/>
                    </a:lnTo>
                    <a:lnTo>
                      <a:pt x="2345" y="775"/>
                    </a:lnTo>
                    <a:lnTo>
                      <a:pt x="2338" y="770"/>
                    </a:lnTo>
                    <a:lnTo>
                      <a:pt x="2333" y="765"/>
                    </a:lnTo>
                    <a:lnTo>
                      <a:pt x="2326" y="760"/>
                    </a:lnTo>
                    <a:lnTo>
                      <a:pt x="2321" y="753"/>
                    </a:lnTo>
                    <a:lnTo>
                      <a:pt x="2316" y="748"/>
                    </a:lnTo>
                    <a:lnTo>
                      <a:pt x="2309" y="744"/>
                    </a:lnTo>
                    <a:lnTo>
                      <a:pt x="2304" y="737"/>
                    </a:lnTo>
                    <a:lnTo>
                      <a:pt x="2297" y="732"/>
                    </a:lnTo>
                    <a:lnTo>
                      <a:pt x="2290" y="725"/>
                    </a:lnTo>
                    <a:lnTo>
                      <a:pt x="2286" y="720"/>
                    </a:lnTo>
                    <a:lnTo>
                      <a:pt x="2278" y="713"/>
                    </a:lnTo>
                    <a:lnTo>
                      <a:pt x="2271" y="706"/>
                    </a:lnTo>
                    <a:lnTo>
                      <a:pt x="2267" y="699"/>
                    </a:lnTo>
                    <a:lnTo>
                      <a:pt x="2259" y="691"/>
                    </a:lnTo>
                    <a:lnTo>
                      <a:pt x="2252" y="684"/>
                    </a:lnTo>
                    <a:lnTo>
                      <a:pt x="2245" y="677"/>
                    </a:lnTo>
                    <a:lnTo>
                      <a:pt x="2238" y="670"/>
                    </a:lnTo>
                    <a:lnTo>
                      <a:pt x="2231" y="663"/>
                    </a:lnTo>
                    <a:lnTo>
                      <a:pt x="2224" y="653"/>
                    </a:lnTo>
                    <a:lnTo>
                      <a:pt x="2217" y="644"/>
                    </a:lnTo>
                    <a:lnTo>
                      <a:pt x="2210" y="637"/>
                    </a:lnTo>
                    <a:lnTo>
                      <a:pt x="2200" y="630"/>
                    </a:lnTo>
                    <a:lnTo>
                      <a:pt x="2193" y="620"/>
                    </a:lnTo>
                    <a:lnTo>
                      <a:pt x="2184" y="611"/>
                    </a:lnTo>
                    <a:lnTo>
                      <a:pt x="2174" y="601"/>
                    </a:lnTo>
                    <a:lnTo>
                      <a:pt x="2167" y="594"/>
                    </a:lnTo>
                    <a:lnTo>
                      <a:pt x="2155" y="585"/>
                    </a:lnTo>
                    <a:lnTo>
                      <a:pt x="2146" y="575"/>
                    </a:lnTo>
                    <a:lnTo>
                      <a:pt x="2136" y="568"/>
                    </a:lnTo>
                    <a:lnTo>
                      <a:pt x="2127" y="558"/>
                    </a:lnTo>
                    <a:lnTo>
                      <a:pt x="2115" y="551"/>
                    </a:lnTo>
                    <a:lnTo>
                      <a:pt x="2103" y="542"/>
                    </a:lnTo>
                    <a:lnTo>
                      <a:pt x="2094" y="532"/>
                    </a:lnTo>
                    <a:lnTo>
                      <a:pt x="2084" y="525"/>
                    </a:lnTo>
                    <a:lnTo>
                      <a:pt x="2072" y="516"/>
                    </a:lnTo>
                    <a:lnTo>
                      <a:pt x="2061" y="506"/>
                    </a:lnTo>
                    <a:lnTo>
                      <a:pt x="2049" y="497"/>
                    </a:lnTo>
                    <a:lnTo>
                      <a:pt x="2037" y="490"/>
                    </a:lnTo>
                    <a:lnTo>
                      <a:pt x="2027" y="480"/>
                    </a:lnTo>
                    <a:lnTo>
                      <a:pt x="2016" y="473"/>
                    </a:lnTo>
                    <a:lnTo>
                      <a:pt x="2004" y="461"/>
                    </a:lnTo>
                    <a:lnTo>
                      <a:pt x="1992" y="454"/>
                    </a:lnTo>
                    <a:lnTo>
                      <a:pt x="1978" y="447"/>
                    </a:lnTo>
                    <a:lnTo>
                      <a:pt x="1966" y="437"/>
                    </a:lnTo>
                    <a:lnTo>
                      <a:pt x="1954" y="430"/>
                    </a:lnTo>
                    <a:lnTo>
                      <a:pt x="1942" y="421"/>
                    </a:lnTo>
                    <a:lnTo>
                      <a:pt x="1930" y="414"/>
                    </a:lnTo>
                    <a:lnTo>
                      <a:pt x="1918" y="406"/>
                    </a:lnTo>
                    <a:lnTo>
                      <a:pt x="1907" y="399"/>
                    </a:lnTo>
                    <a:lnTo>
                      <a:pt x="1895" y="390"/>
                    </a:lnTo>
                    <a:lnTo>
                      <a:pt x="1881" y="383"/>
                    </a:lnTo>
                    <a:lnTo>
                      <a:pt x="1869" y="376"/>
                    </a:lnTo>
                    <a:lnTo>
                      <a:pt x="1857" y="366"/>
                    </a:lnTo>
                    <a:lnTo>
                      <a:pt x="1845" y="361"/>
                    </a:lnTo>
                    <a:lnTo>
                      <a:pt x="1831" y="352"/>
                    </a:lnTo>
                    <a:lnTo>
                      <a:pt x="1821" y="345"/>
                    </a:lnTo>
                    <a:lnTo>
                      <a:pt x="1809" y="338"/>
                    </a:lnTo>
                    <a:lnTo>
                      <a:pt x="1798" y="333"/>
                    </a:lnTo>
                    <a:lnTo>
                      <a:pt x="1786" y="326"/>
                    </a:lnTo>
                    <a:lnTo>
                      <a:pt x="1774" y="319"/>
                    </a:lnTo>
                    <a:lnTo>
                      <a:pt x="1762" y="314"/>
                    </a:lnTo>
                    <a:lnTo>
                      <a:pt x="1750" y="309"/>
                    </a:lnTo>
                    <a:lnTo>
                      <a:pt x="1741" y="304"/>
                    </a:lnTo>
                    <a:lnTo>
                      <a:pt x="1729" y="297"/>
                    </a:lnTo>
                    <a:lnTo>
                      <a:pt x="1717" y="292"/>
                    </a:lnTo>
                    <a:lnTo>
                      <a:pt x="1708" y="290"/>
                    </a:lnTo>
                    <a:lnTo>
                      <a:pt x="1698" y="283"/>
                    </a:lnTo>
                    <a:lnTo>
                      <a:pt x="1686" y="278"/>
                    </a:lnTo>
                    <a:lnTo>
                      <a:pt x="1677" y="276"/>
                    </a:lnTo>
                    <a:lnTo>
                      <a:pt x="1667" y="271"/>
                    </a:lnTo>
                    <a:lnTo>
                      <a:pt x="1658" y="269"/>
                    </a:lnTo>
                    <a:lnTo>
                      <a:pt x="1648" y="266"/>
                    </a:lnTo>
                    <a:lnTo>
                      <a:pt x="1639" y="264"/>
                    </a:lnTo>
                    <a:lnTo>
                      <a:pt x="1632" y="262"/>
                    </a:lnTo>
                    <a:lnTo>
                      <a:pt x="1620" y="257"/>
                    </a:lnTo>
                    <a:lnTo>
                      <a:pt x="1613" y="257"/>
                    </a:lnTo>
                    <a:lnTo>
                      <a:pt x="1606" y="254"/>
                    </a:lnTo>
                    <a:lnTo>
                      <a:pt x="1599" y="254"/>
                    </a:lnTo>
                    <a:lnTo>
                      <a:pt x="1592" y="252"/>
                    </a:lnTo>
                    <a:lnTo>
                      <a:pt x="1584" y="252"/>
                    </a:lnTo>
                    <a:lnTo>
                      <a:pt x="1577" y="252"/>
                    </a:lnTo>
                    <a:lnTo>
                      <a:pt x="1573" y="254"/>
                    </a:lnTo>
                    <a:lnTo>
                      <a:pt x="1566" y="254"/>
                    </a:lnTo>
                    <a:lnTo>
                      <a:pt x="1561" y="254"/>
                    </a:lnTo>
                    <a:lnTo>
                      <a:pt x="1556" y="254"/>
                    </a:lnTo>
                    <a:lnTo>
                      <a:pt x="1551" y="257"/>
                    </a:lnTo>
                    <a:lnTo>
                      <a:pt x="1547" y="257"/>
                    </a:lnTo>
                    <a:lnTo>
                      <a:pt x="1539" y="257"/>
                    </a:lnTo>
                    <a:lnTo>
                      <a:pt x="1537" y="259"/>
                    </a:lnTo>
                    <a:lnTo>
                      <a:pt x="1532" y="262"/>
                    </a:lnTo>
                    <a:lnTo>
                      <a:pt x="1525" y="264"/>
                    </a:lnTo>
                    <a:lnTo>
                      <a:pt x="1518" y="269"/>
                    </a:lnTo>
                    <a:lnTo>
                      <a:pt x="1511" y="273"/>
                    </a:lnTo>
                    <a:lnTo>
                      <a:pt x="1506" y="278"/>
                    </a:lnTo>
                    <a:lnTo>
                      <a:pt x="1499" y="283"/>
                    </a:lnTo>
                    <a:lnTo>
                      <a:pt x="1494" y="288"/>
                    </a:lnTo>
                    <a:lnTo>
                      <a:pt x="1490" y="295"/>
                    </a:lnTo>
                    <a:lnTo>
                      <a:pt x="1485" y="300"/>
                    </a:lnTo>
                    <a:lnTo>
                      <a:pt x="1480" y="307"/>
                    </a:lnTo>
                    <a:lnTo>
                      <a:pt x="1476" y="314"/>
                    </a:lnTo>
                    <a:lnTo>
                      <a:pt x="1471" y="321"/>
                    </a:lnTo>
                    <a:lnTo>
                      <a:pt x="1466" y="328"/>
                    </a:lnTo>
                    <a:lnTo>
                      <a:pt x="1459" y="335"/>
                    </a:lnTo>
                    <a:lnTo>
                      <a:pt x="1452" y="342"/>
                    </a:lnTo>
                    <a:lnTo>
                      <a:pt x="1445" y="349"/>
                    </a:lnTo>
                    <a:lnTo>
                      <a:pt x="1438" y="359"/>
                    </a:lnTo>
                    <a:lnTo>
                      <a:pt x="1431" y="361"/>
                    </a:lnTo>
                    <a:lnTo>
                      <a:pt x="1426" y="364"/>
                    </a:lnTo>
                    <a:lnTo>
                      <a:pt x="1421" y="366"/>
                    </a:lnTo>
                    <a:lnTo>
                      <a:pt x="1416" y="373"/>
                    </a:lnTo>
                    <a:lnTo>
                      <a:pt x="1412" y="376"/>
                    </a:lnTo>
                    <a:lnTo>
                      <a:pt x="1407" y="380"/>
                    </a:lnTo>
                    <a:lnTo>
                      <a:pt x="1400" y="383"/>
                    </a:lnTo>
                    <a:lnTo>
                      <a:pt x="1395" y="387"/>
                    </a:lnTo>
                    <a:lnTo>
                      <a:pt x="1388" y="390"/>
                    </a:lnTo>
                    <a:lnTo>
                      <a:pt x="1381" y="395"/>
                    </a:lnTo>
                    <a:lnTo>
                      <a:pt x="1374" y="397"/>
                    </a:lnTo>
                    <a:lnTo>
                      <a:pt x="1367" y="402"/>
                    </a:lnTo>
                    <a:lnTo>
                      <a:pt x="1357" y="404"/>
                    </a:lnTo>
                    <a:lnTo>
                      <a:pt x="1348" y="409"/>
                    </a:lnTo>
                    <a:lnTo>
                      <a:pt x="1341" y="411"/>
                    </a:lnTo>
                    <a:lnTo>
                      <a:pt x="1331" y="416"/>
                    </a:lnTo>
                    <a:lnTo>
                      <a:pt x="1319" y="418"/>
                    </a:lnTo>
                    <a:lnTo>
                      <a:pt x="1312" y="421"/>
                    </a:lnTo>
                    <a:lnTo>
                      <a:pt x="1300" y="425"/>
                    </a:lnTo>
                    <a:lnTo>
                      <a:pt x="1291" y="430"/>
                    </a:lnTo>
                    <a:lnTo>
                      <a:pt x="1277" y="433"/>
                    </a:lnTo>
                    <a:lnTo>
                      <a:pt x="1265" y="435"/>
                    </a:lnTo>
                    <a:lnTo>
                      <a:pt x="1253" y="437"/>
                    </a:lnTo>
                    <a:lnTo>
                      <a:pt x="1241" y="442"/>
                    </a:lnTo>
                    <a:lnTo>
                      <a:pt x="1227" y="444"/>
                    </a:lnTo>
                    <a:lnTo>
                      <a:pt x="1215" y="447"/>
                    </a:lnTo>
                    <a:lnTo>
                      <a:pt x="1201" y="449"/>
                    </a:lnTo>
                    <a:lnTo>
                      <a:pt x="1189" y="452"/>
                    </a:lnTo>
                    <a:lnTo>
                      <a:pt x="1177" y="456"/>
                    </a:lnTo>
                    <a:lnTo>
                      <a:pt x="1163" y="459"/>
                    </a:lnTo>
                    <a:lnTo>
                      <a:pt x="1151" y="461"/>
                    </a:lnTo>
                    <a:lnTo>
                      <a:pt x="1142" y="463"/>
                    </a:lnTo>
                    <a:lnTo>
                      <a:pt x="1130" y="463"/>
                    </a:lnTo>
                    <a:lnTo>
                      <a:pt x="1118" y="468"/>
                    </a:lnTo>
                    <a:lnTo>
                      <a:pt x="1108" y="468"/>
                    </a:lnTo>
                    <a:lnTo>
                      <a:pt x="1099" y="471"/>
                    </a:lnTo>
                    <a:lnTo>
                      <a:pt x="1087" y="473"/>
                    </a:lnTo>
                    <a:lnTo>
                      <a:pt x="1078" y="475"/>
                    </a:lnTo>
                    <a:lnTo>
                      <a:pt x="1068" y="475"/>
                    </a:lnTo>
                    <a:lnTo>
                      <a:pt x="1056" y="478"/>
                    </a:lnTo>
                    <a:lnTo>
                      <a:pt x="1049" y="480"/>
                    </a:lnTo>
                    <a:lnTo>
                      <a:pt x="1037" y="482"/>
                    </a:lnTo>
                    <a:lnTo>
                      <a:pt x="1028" y="482"/>
                    </a:lnTo>
                    <a:lnTo>
                      <a:pt x="1018" y="485"/>
                    </a:lnTo>
                    <a:lnTo>
                      <a:pt x="1011" y="485"/>
                    </a:lnTo>
                    <a:lnTo>
                      <a:pt x="1002" y="487"/>
                    </a:lnTo>
                    <a:lnTo>
                      <a:pt x="992" y="487"/>
                    </a:lnTo>
                    <a:lnTo>
                      <a:pt x="985" y="490"/>
                    </a:lnTo>
                    <a:lnTo>
                      <a:pt x="976" y="490"/>
                    </a:lnTo>
                    <a:lnTo>
                      <a:pt x="969" y="490"/>
                    </a:lnTo>
                    <a:lnTo>
                      <a:pt x="959" y="492"/>
                    </a:lnTo>
                    <a:lnTo>
                      <a:pt x="952" y="492"/>
                    </a:lnTo>
                    <a:lnTo>
                      <a:pt x="945" y="494"/>
                    </a:lnTo>
                    <a:lnTo>
                      <a:pt x="936" y="497"/>
                    </a:lnTo>
                    <a:lnTo>
                      <a:pt x="928" y="497"/>
                    </a:lnTo>
                    <a:lnTo>
                      <a:pt x="921" y="497"/>
                    </a:lnTo>
                    <a:lnTo>
                      <a:pt x="914" y="497"/>
                    </a:lnTo>
                    <a:lnTo>
                      <a:pt x="905" y="499"/>
                    </a:lnTo>
                    <a:lnTo>
                      <a:pt x="900" y="499"/>
                    </a:lnTo>
                    <a:lnTo>
                      <a:pt x="891" y="499"/>
                    </a:lnTo>
                    <a:lnTo>
                      <a:pt x="883" y="499"/>
                    </a:lnTo>
                    <a:lnTo>
                      <a:pt x="876" y="499"/>
                    </a:lnTo>
                    <a:lnTo>
                      <a:pt x="869" y="501"/>
                    </a:lnTo>
                    <a:lnTo>
                      <a:pt x="862" y="501"/>
                    </a:lnTo>
                    <a:lnTo>
                      <a:pt x="855" y="501"/>
                    </a:lnTo>
                    <a:lnTo>
                      <a:pt x="848" y="501"/>
                    </a:lnTo>
                    <a:lnTo>
                      <a:pt x="841" y="501"/>
                    </a:lnTo>
                    <a:lnTo>
                      <a:pt x="834" y="504"/>
                    </a:lnTo>
                    <a:lnTo>
                      <a:pt x="824" y="504"/>
                    </a:lnTo>
                    <a:lnTo>
                      <a:pt x="819" y="504"/>
                    </a:lnTo>
                    <a:lnTo>
                      <a:pt x="812" y="504"/>
                    </a:lnTo>
                    <a:lnTo>
                      <a:pt x="805" y="504"/>
                    </a:lnTo>
                    <a:lnTo>
                      <a:pt x="798" y="504"/>
                    </a:lnTo>
                    <a:lnTo>
                      <a:pt x="791" y="504"/>
                    </a:lnTo>
                    <a:lnTo>
                      <a:pt x="784" y="504"/>
                    </a:lnTo>
                    <a:lnTo>
                      <a:pt x="777" y="506"/>
                    </a:lnTo>
                    <a:lnTo>
                      <a:pt x="770" y="506"/>
                    </a:lnTo>
                    <a:lnTo>
                      <a:pt x="763" y="506"/>
                    </a:lnTo>
                    <a:lnTo>
                      <a:pt x="753" y="506"/>
                    </a:lnTo>
                    <a:lnTo>
                      <a:pt x="748" y="506"/>
                    </a:lnTo>
                    <a:lnTo>
                      <a:pt x="739" y="506"/>
                    </a:lnTo>
                    <a:lnTo>
                      <a:pt x="732" y="506"/>
                    </a:lnTo>
                    <a:lnTo>
                      <a:pt x="725" y="506"/>
                    </a:lnTo>
                    <a:lnTo>
                      <a:pt x="715" y="506"/>
                    </a:lnTo>
                    <a:lnTo>
                      <a:pt x="708" y="506"/>
                    </a:lnTo>
                    <a:lnTo>
                      <a:pt x="701" y="506"/>
                    </a:lnTo>
                    <a:lnTo>
                      <a:pt x="694" y="506"/>
                    </a:lnTo>
                    <a:lnTo>
                      <a:pt x="687" y="509"/>
                    </a:lnTo>
                    <a:lnTo>
                      <a:pt x="677" y="506"/>
                    </a:lnTo>
                    <a:lnTo>
                      <a:pt x="668" y="506"/>
                    </a:lnTo>
                    <a:lnTo>
                      <a:pt x="658" y="504"/>
                    </a:lnTo>
                    <a:lnTo>
                      <a:pt x="651" y="50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1" y="504"/>
                    </a:lnTo>
                    <a:lnTo>
                      <a:pt x="602" y="506"/>
                    </a:lnTo>
                    <a:lnTo>
                      <a:pt x="594" y="506"/>
                    </a:lnTo>
                    <a:lnTo>
                      <a:pt x="587" y="509"/>
                    </a:lnTo>
                    <a:lnTo>
                      <a:pt x="580" y="509"/>
                    </a:lnTo>
                    <a:lnTo>
                      <a:pt x="573" y="511"/>
                    </a:lnTo>
                    <a:lnTo>
                      <a:pt x="568" y="513"/>
                    </a:lnTo>
                    <a:lnTo>
                      <a:pt x="561" y="516"/>
                    </a:lnTo>
                    <a:lnTo>
                      <a:pt x="554" y="516"/>
                    </a:lnTo>
                    <a:lnTo>
                      <a:pt x="547" y="518"/>
                    </a:lnTo>
                    <a:lnTo>
                      <a:pt x="542" y="520"/>
                    </a:lnTo>
                    <a:lnTo>
                      <a:pt x="535" y="523"/>
                    </a:lnTo>
                    <a:lnTo>
                      <a:pt x="531" y="525"/>
                    </a:lnTo>
                    <a:lnTo>
                      <a:pt x="526" y="528"/>
                    </a:lnTo>
                    <a:lnTo>
                      <a:pt x="519" y="530"/>
                    </a:lnTo>
                    <a:lnTo>
                      <a:pt x="514" y="532"/>
                    </a:lnTo>
                    <a:lnTo>
                      <a:pt x="509" y="537"/>
                    </a:lnTo>
                    <a:lnTo>
                      <a:pt x="504" y="539"/>
                    </a:lnTo>
                    <a:lnTo>
                      <a:pt x="500" y="542"/>
                    </a:lnTo>
                    <a:lnTo>
                      <a:pt x="495" y="544"/>
                    </a:lnTo>
                    <a:lnTo>
                      <a:pt x="486" y="554"/>
                    </a:lnTo>
                    <a:lnTo>
                      <a:pt x="478" y="561"/>
                    </a:lnTo>
                    <a:lnTo>
                      <a:pt x="469" y="568"/>
                    </a:lnTo>
                    <a:lnTo>
                      <a:pt x="462" y="575"/>
                    </a:lnTo>
                    <a:lnTo>
                      <a:pt x="455" y="585"/>
                    </a:lnTo>
                    <a:lnTo>
                      <a:pt x="448" y="594"/>
                    </a:lnTo>
                    <a:lnTo>
                      <a:pt x="443" y="601"/>
                    </a:lnTo>
                    <a:lnTo>
                      <a:pt x="436" y="611"/>
                    </a:lnTo>
                    <a:lnTo>
                      <a:pt x="433" y="615"/>
                    </a:lnTo>
                    <a:lnTo>
                      <a:pt x="431" y="620"/>
                    </a:lnTo>
                    <a:lnTo>
                      <a:pt x="429" y="625"/>
                    </a:lnTo>
                    <a:lnTo>
                      <a:pt x="429" y="630"/>
                    </a:lnTo>
                    <a:lnTo>
                      <a:pt x="424" y="634"/>
                    </a:lnTo>
                    <a:lnTo>
                      <a:pt x="422" y="639"/>
                    </a:lnTo>
                    <a:lnTo>
                      <a:pt x="422" y="644"/>
                    </a:lnTo>
                    <a:lnTo>
                      <a:pt x="419" y="651"/>
                    </a:lnTo>
                    <a:lnTo>
                      <a:pt x="417" y="656"/>
                    </a:lnTo>
                    <a:lnTo>
                      <a:pt x="414" y="661"/>
                    </a:lnTo>
                    <a:lnTo>
                      <a:pt x="412" y="665"/>
                    </a:lnTo>
                    <a:lnTo>
                      <a:pt x="410" y="670"/>
                    </a:lnTo>
                    <a:lnTo>
                      <a:pt x="407" y="675"/>
                    </a:lnTo>
                    <a:lnTo>
                      <a:pt x="407" y="680"/>
                    </a:lnTo>
                    <a:lnTo>
                      <a:pt x="405" y="684"/>
                    </a:lnTo>
                    <a:lnTo>
                      <a:pt x="405" y="691"/>
                    </a:lnTo>
                    <a:lnTo>
                      <a:pt x="403" y="696"/>
                    </a:lnTo>
                    <a:lnTo>
                      <a:pt x="403" y="701"/>
                    </a:lnTo>
                    <a:lnTo>
                      <a:pt x="403" y="706"/>
                    </a:lnTo>
                    <a:lnTo>
                      <a:pt x="403" y="713"/>
                    </a:lnTo>
                    <a:lnTo>
                      <a:pt x="398" y="718"/>
                    </a:lnTo>
                    <a:lnTo>
                      <a:pt x="398" y="722"/>
                    </a:lnTo>
                    <a:lnTo>
                      <a:pt x="396" y="727"/>
                    </a:lnTo>
                    <a:lnTo>
                      <a:pt x="396" y="737"/>
                    </a:lnTo>
                    <a:lnTo>
                      <a:pt x="393" y="741"/>
                    </a:lnTo>
                    <a:lnTo>
                      <a:pt x="393" y="751"/>
                    </a:lnTo>
                    <a:lnTo>
                      <a:pt x="393" y="760"/>
                    </a:lnTo>
                    <a:lnTo>
                      <a:pt x="393" y="767"/>
                    </a:lnTo>
                    <a:lnTo>
                      <a:pt x="391" y="777"/>
                    </a:lnTo>
                    <a:lnTo>
                      <a:pt x="391" y="786"/>
                    </a:lnTo>
                    <a:lnTo>
                      <a:pt x="391" y="796"/>
                    </a:lnTo>
                    <a:lnTo>
                      <a:pt x="391" y="805"/>
                    </a:lnTo>
                    <a:lnTo>
                      <a:pt x="388" y="817"/>
                    </a:lnTo>
                    <a:lnTo>
                      <a:pt x="388" y="829"/>
                    </a:lnTo>
                    <a:lnTo>
                      <a:pt x="388" y="839"/>
                    </a:lnTo>
                    <a:lnTo>
                      <a:pt x="388" y="851"/>
                    </a:lnTo>
                    <a:lnTo>
                      <a:pt x="388" y="860"/>
                    </a:lnTo>
                    <a:lnTo>
                      <a:pt x="388" y="874"/>
                    </a:lnTo>
                    <a:lnTo>
                      <a:pt x="388" y="886"/>
                    </a:lnTo>
                    <a:lnTo>
                      <a:pt x="388" y="898"/>
                    </a:lnTo>
                    <a:lnTo>
                      <a:pt x="388" y="910"/>
                    </a:lnTo>
                    <a:lnTo>
                      <a:pt x="388" y="924"/>
                    </a:lnTo>
                    <a:lnTo>
                      <a:pt x="388" y="936"/>
                    </a:lnTo>
                    <a:lnTo>
                      <a:pt x="388" y="950"/>
                    </a:lnTo>
                    <a:lnTo>
                      <a:pt x="388" y="962"/>
                    </a:lnTo>
                    <a:lnTo>
                      <a:pt x="388" y="976"/>
                    </a:lnTo>
                    <a:lnTo>
                      <a:pt x="388" y="991"/>
                    </a:lnTo>
                    <a:lnTo>
                      <a:pt x="388" y="1003"/>
                    </a:lnTo>
                    <a:lnTo>
                      <a:pt x="388" y="1017"/>
                    </a:lnTo>
                    <a:lnTo>
                      <a:pt x="388" y="1031"/>
                    </a:lnTo>
                    <a:lnTo>
                      <a:pt x="388" y="1045"/>
                    </a:lnTo>
                    <a:lnTo>
                      <a:pt x="388" y="1060"/>
                    </a:lnTo>
                    <a:lnTo>
                      <a:pt x="386" y="1071"/>
                    </a:lnTo>
                    <a:lnTo>
                      <a:pt x="386" y="1088"/>
                    </a:lnTo>
                    <a:lnTo>
                      <a:pt x="386" y="1100"/>
                    </a:lnTo>
                    <a:lnTo>
                      <a:pt x="386" y="1114"/>
                    </a:lnTo>
                    <a:lnTo>
                      <a:pt x="386" y="1128"/>
                    </a:lnTo>
                    <a:lnTo>
                      <a:pt x="386" y="1143"/>
                    </a:lnTo>
                    <a:lnTo>
                      <a:pt x="386" y="1155"/>
                    </a:lnTo>
                    <a:lnTo>
                      <a:pt x="386" y="1169"/>
                    </a:lnTo>
                    <a:lnTo>
                      <a:pt x="386" y="1183"/>
                    </a:lnTo>
                    <a:lnTo>
                      <a:pt x="386" y="1195"/>
                    </a:lnTo>
                    <a:lnTo>
                      <a:pt x="386" y="1209"/>
                    </a:lnTo>
                    <a:lnTo>
                      <a:pt x="386" y="1221"/>
                    </a:lnTo>
                    <a:lnTo>
                      <a:pt x="386" y="1235"/>
                    </a:lnTo>
                    <a:lnTo>
                      <a:pt x="386" y="1247"/>
                    </a:lnTo>
                    <a:lnTo>
                      <a:pt x="386" y="1259"/>
                    </a:lnTo>
                    <a:lnTo>
                      <a:pt x="386" y="1273"/>
                    </a:lnTo>
                    <a:lnTo>
                      <a:pt x="384" y="1285"/>
                    </a:lnTo>
                    <a:lnTo>
                      <a:pt x="384" y="1297"/>
                    </a:lnTo>
                    <a:lnTo>
                      <a:pt x="384" y="1307"/>
                    </a:lnTo>
                    <a:lnTo>
                      <a:pt x="384" y="1318"/>
                    </a:lnTo>
                    <a:lnTo>
                      <a:pt x="381" y="1328"/>
                    </a:lnTo>
                    <a:lnTo>
                      <a:pt x="381" y="1340"/>
                    </a:lnTo>
                    <a:lnTo>
                      <a:pt x="381" y="1349"/>
                    </a:lnTo>
                    <a:lnTo>
                      <a:pt x="381" y="1361"/>
                    </a:lnTo>
                    <a:lnTo>
                      <a:pt x="379" y="1371"/>
                    </a:lnTo>
                    <a:lnTo>
                      <a:pt x="379" y="1380"/>
                    </a:lnTo>
                    <a:lnTo>
                      <a:pt x="379" y="1387"/>
                    </a:lnTo>
                    <a:lnTo>
                      <a:pt x="379" y="1397"/>
                    </a:lnTo>
                    <a:lnTo>
                      <a:pt x="377" y="1402"/>
                    </a:lnTo>
                    <a:lnTo>
                      <a:pt x="377" y="1411"/>
                    </a:lnTo>
                    <a:lnTo>
                      <a:pt x="374" y="1418"/>
                    </a:lnTo>
                    <a:lnTo>
                      <a:pt x="374" y="1425"/>
                    </a:lnTo>
                    <a:lnTo>
                      <a:pt x="374" y="1430"/>
                    </a:lnTo>
                    <a:lnTo>
                      <a:pt x="369" y="1437"/>
                    </a:lnTo>
                    <a:lnTo>
                      <a:pt x="369" y="1442"/>
                    </a:lnTo>
                    <a:lnTo>
                      <a:pt x="367" y="1449"/>
                    </a:lnTo>
                    <a:lnTo>
                      <a:pt x="365" y="1456"/>
                    </a:lnTo>
                    <a:lnTo>
                      <a:pt x="365" y="1463"/>
                    </a:lnTo>
                    <a:lnTo>
                      <a:pt x="362" y="1468"/>
                    </a:lnTo>
                    <a:lnTo>
                      <a:pt x="360" y="1475"/>
                    </a:lnTo>
                    <a:lnTo>
                      <a:pt x="358" y="1480"/>
                    </a:lnTo>
                    <a:lnTo>
                      <a:pt x="355" y="1487"/>
                    </a:lnTo>
                    <a:lnTo>
                      <a:pt x="353" y="1494"/>
                    </a:lnTo>
                    <a:lnTo>
                      <a:pt x="351" y="1499"/>
                    </a:lnTo>
                    <a:lnTo>
                      <a:pt x="348" y="1506"/>
                    </a:lnTo>
                    <a:lnTo>
                      <a:pt x="346" y="1511"/>
                    </a:lnTo>
                    <a:lnTo>
                      <a:pt x="341" y="1518"/>
                    </a:lnTo>
                    <a:lnTo>
                      <a:pt x="339" y="1525"/>
                    </a:lnTo>
                    <a:lnTo>
                      <a:pt x="336" y="1530"/>
                    </a:lnTo>
                    <a:lnTo>
                      <a:pt x="334" y="1537"/>
                    </a:lnTo>
                    <a:lnTo>
                      <a:pt x="327" y="1542"/>
                    </a:lnTo>
                    <a:lnTo>
                      <a:pt x="324" y="1549"/>
                    </a:lnTo>
                    <a:lnTo>
                      <a:pt x="322" y="1554"/>
                    </a:lnTo>
                    <a:lnTo>
                      <a:pt x="317" y="1561"/>
                    </a:lnTo>
                    <a:lnTo>
                      <a:pt x="313" y="1565"/>
                    </a:lnTo>
                    <a:lnTo>
                      <a:pt x="310" y="1573"/>
                    </a:lnTo>
                    <a:lnTo>
                      <a:pt x="306" y="1577"/>
                    </a:lnTo>
                    <a:lnTo>
                      <a:pt x="301" y="1582"/>
                    </a:lnTo>
                    <a:lnTo>
                      <a:pt x="296" y="1589"/>
                    </a:lnTo>
                    <a:lnTo>
                      <a:pt x="294" y="1594"/>
                    </a:lnTo>
                    <a:lnTo>
                      <a:pt x="287" y="1601"/>
                    </a:lnTo>
                    <a:lnTo>
                      <a:pt x="282" y="1606"/>
                    </a:lnTo>
                    <a:lnTo>
                      <a:pt x="277" y="1611"/>
                    </a:lnTo>
                    <a:lnTo>
                      <a:pt x="272" y="1618"/>
                    </a:lnTo>
                    <a:lnTo>
                      <a:pt x="268" y="1620"/>
                    </a:lnTo>
                    <a:lnTo>
                      <a:pt x="261" y="1625"/>
                    </a:lnTo>
                    <a:lnTo>
                      <a:pt x="253" y="1630"/>
                    </a:lnTo>
                    <a:lnTo>
                      <a:pt x="249" y="1634"/>
                    </a:lnTo>
                    <a:lnTo>
                      <a:pt x="242" y="1639"/>
                    </a:lnTo>
                    <a:lnTo>
                      <a:pt x="237" y="1644"/>
                    </a:lnTo>
                    <a:lnTo>
                      <a:pt x="230" y="1649"/>
                    </a:lnTo>
                    <a:lnTo>
                      <a:pt x="225" y="1653"/>
                    </a:lnTo>
                    <a:lnTo>
                      <a:pt x="216" y="1658"/>
                    </a:lnTo>
                    <a:lnTo>
                      <a:pt x="211" y="1663"/>
                    </a:lnTo>
                    <a:lnTo>
                      <a:pt x="204" y="1665"/>
                    </a:lnTo>
                    <a:lnTo>
                      <a:pt x="197" y="1670"/>
                    </a:lnTo>
                    <a:lnTo>
                      <a:pt x="189" y="1672"/>
                    </a:lnTo>
                    <a:lnTo>
                      <a:pt x="182" y="1677"/>
                    </a:lnTo>
                    <a:lnTo>
                      <a:pt x="173" y="1679"/>
                    </a:lnTo>
                    <a:lnTo>
                      <a:pt x="166" y="1684"/>
                    </a:lnTo>
                    <a:lnTo>
                      <a:pt x="156" y="1687"/>
                    </a:lnTo>
                    <a:lnTo>
                      <a:pt x="147" y="1689"/>
                    </a:lnTo>
                    <a:lnTo>
                      <a:pt x="140" y="1691"/>
                    </a:lnTo>
                    <a:lnTo>
                      <a:pt x="130" y="1694"/>
                    </a:lnTo>
                    <a:lnTo>
                      <a:pt x="121" y="1698"/>
                    </a:lnTo>
                    <a:lnTo>
                      <a:pt x="114" y="1701"/>
                    </a:lnTo>
                    <a:lnTo>
                      <a:pt x="104" y="1703"/>
                    </a:lnTo>
                    <a:lnTo>
                      <a:pt x="95" y="1706"/>
                    </a:lnTo>
                    <a:lnTo>
                      <a:pt x="85" y="1706"/>
                    </a:lnTo>
                    <a:lnTo>
                      <a:pt x="76" y="1708"/>
                    </a:lnTo>
                    <a:lnTo>
                      <a:pt x="64" y="1708"/>
                    </a:lnTo>
                    <a:lnTo>
                      <a:pt x="54" y="1710"/>
                    </a:lnTo>
                    <a:lnTo>
                      <a:pt x="45" y="1713"/>
                    </a:lnTo>
                    <a:lnTo>
                      <a:pt x="33" y="1713"/>
                    </a:lnTo>
                    <a:lnTo>
                      <a:pt x="24" y="1713"/>
                    </a:lnTo>
                    <a:lnTo>
                      <a:pt x="12" y="1715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61" name="Freeform 86"/>
              <p:cNvSpPr>
                <a:spLocks noChangeAspect="1"/>
              </p:cNvSpPr>
              <p:nvPr/>
            </p:nvSpPr>
            <p:spPr bwMode="auto">
              <a:xfrm>
                <a:off x="2793" y="9103"/>
                <a:ext cx="1160" cy="1059"/>
              </a:xfrm>
              <a:custGeom>
                <a:avLst/>
                <a:gdLst>
                  <a:gd name="T0" fmla="*/ 14 w 1160"/>
                  <a:gd name="T1" fmla="*/ 955 h 1059"/>
                  <a:gd name="T2" fmla="*/ 61 w 1160"/>
                  <a:gd name="T3" fmla="*/ 810 h 1059"/>
                  <a:gd name="T4" fmla="*/ 137 w 1160"/>
                  <a:gd name="T5" fmla="*/ 617 h 1059"/>
                  <a:gd name="T6" fmla="*/ 246 w 1160"/>
                  <a:gd name="T7" fmla="*/ 413 h 1059"/>
                  <a:gd name="T8" fmla="*/ 391 w 1160"/>
                  <a:gd name="T9" fmla="*/ 226 h 1059"/>
                  <a:gd name="T10" fmla="*/ 566 w 1160"/>
                  <a:gd name="T11" fmla="*/ 93 h 1059"/>
                  <a:gd name="T12" fmla="*/ 736 w 1160"/>
                  <a:gd name="T13" fmla="*/ 24 h 1059"/>
                  <a:gd name="T14" fmla="*/ 888 w 1160"/>
                  <a:gd name="T15" fmla="*/ 0 h 1059"/>
                  <a:gd name="T16" fmla="*/ 1009 w 1160"/>
                  <a:gd name="T17" fmla="*/ 14 h 1059"/>
                  <a:gd name="T18" fmla="*/ 1099 w 1160"/>
                  <a:gd name="T19" fmla="*/ 50 h 1059"/>
                  <a:gd name="T20" fmla="*/ 1156 w 1160"/>
                  <a:gd name="T21" fmla="*/ 100 h 1059"/>
                  <a:gd name="T22" fmla="*/ 1149 w 1160"/>
                  <a:gd name="T23" fmla="*/ 171 h 1059"/>
                  <a:gd name="T24" fmla="*/ 1118 w 1160"/>
                  <a:gd name="T25" fmla="*/ 228 h 1059"/>
                  <a:gd name="T26" fmla="*/ 1073 w 1160"/>
                  <a:gd name="T27" fmla="*/ 292 h 1059"/>
                  <a:gd name="T28" fmla="*/ 1009 w 1160"/>
                  <a:gd name="T29" fmla="*/ 368 h 1059"/>
                  <a:gd name="T30" fmla="*/ 924 w 1160"/>
                  <a:gd name="T31" fmla="*/ 454 h 1059"/>
                  <a:gd name="T32" fmla="*/ 874 w 1160"/>
                  <a:gd name="T33" fmla="*/ 408 h 1059"/>
                  <a:gd name="T34" fmla="*/ 874 w 1160"/>
                  <a:gd name="T35" fmla="*/ 373 h 1059"/>
                  <a:gd name="T36" fmla="*/ 807 w 1160"/>
                  <a:gd name="T37" fmla="*/ 344 h 1059"/>
                  <a:gd name="T38" fmla="*/ 741 w 1160"/>
                  <a:gd name="T39" fmla="*/ 363 h 1059"/>
                  <a:gd name="T40" fmla="*/ 672 w 1160"/>
                  <a:gd name="T41" fmla="*/ 385 h 1059"/>
                  <a:gd name="T42" fmla="*/ 613 w 1160"/>
                  <a:gd name="T43" fmla="*/ 401 h 1059"/>
                  <a:gd name="T44" fmla="*/ 564 w 1160"/>
                  <a:gd name="T45" fmla="*/ 408 h 1059"/>
                  <a:gd name="T46" fmla="*/ 606 w 1160"/>
                  <a:gd name="T47" fmla="*/ 342 h 1059"/>
                  <a:gd name="T48" fmla="*/ 644 w 1160"/>
                  <a:gd name="T49" fmla="*/ 280 h 1059"/>
                  <a:gd name="T50" fmla="*/ 684 w 1160"/>
                  <a:gd name="T51" fmla="*/ 216 h 1059"/>
                  <a:gd name="T52" fmla="*/ 722 w 1160"/>
                  <a:gd name="T53" fmla="*/ 154 h 1059"/>
                  <a:gd name="T54" fmla="*/ 663 w 1160"/>
                  <a:gd name="T55" fmla="*/ 159 h 1059"/>
                  <a:gd name="T56" fmla="*/ 623 w 1160"/>
                  <a:gd name="T57" fmla="*/ 221 h 1059"/>
                  <a:gd name="T58" fmla="*/ 580 w 1160"/>
                  <a:gd name="T59" fmla="*/ 294 h 1059"/>
                  <a:gd name="T60" fmla="*/ 537 w 1160"/>
                  <a:gd name="T61" fmla="*/ 366 h 1059"/>
                  <a:gd name="T62" fmla="*/ 500 w 1160"/>
                  <a:gd name="T63" fmla="*/ 435 h 1059"/>
                  <a:gd name="T64" fmla="*/ 436 w 1160"/>
                  <a:gd name="T65" fmla="*/ 501 h 1059"/>
                  <a:gd name="T66" fmla="*/ 346 w 1160"/>
                  <a:gd name="T67" fmla="*/ 601 h 1059"/>
                  <a:gd name="T68" fmla="*/ 263 w 1160"/>
                  <a:gd name="T69" fmla="*/ 708 h 1059"/>
                  <a:gd name="T70" fmla="*/ 187 w 1160"/>
                  <a:gd name="T71" fmla="*/ 805 h 1059"/>
                  <a:gd name="T72" fmla="*/ 135 w 1160"/>
                  <a:gd name="T73" fmla="*/ 879 h 1059"/>
                  <a:gd name="T74" fmla="*/ 140 w 1160"/>
                  <a:gd name="T75" fmla="*/ 924 h 1059"/>
                  <a:gd name="T76" fmla="*/ 213 w 1160"/>
                  <a:gd name="T77" fmla="*/ 841 h 1059"/>
                  <a:gd name="T78" fmla="*/ 308 w 1160"/>
                  <a:gd name="T79" fmla="*/ 729 h 1059"/>
                  <a:gd name="T80" fmla="*/ 402 w 1160"/>
                  <a:gd name="T81" fmla="*/ 627 h 1059"/>
                  <a:gd name="T82" fmla="*/ 483 w 1160"/>
                  <a:gd name="T83" fmla="*/ 544 h 1059"/>
                  <a:gd name="T84" fmla="*/ 545 w 1160"/>
                  <a:gd name="T85" fmla="*/ 487 h 1059"/>
                  <a:gd name="T86" fmla="*/ 594 w 1160"/>
                  <a:gd name="T87" fmla="*/ 456 h 1059"/>
                  <a:gd name="T88" fmla="*/ 658 w 1160"/>
                  <a:gd name="T89" fmla="*/ 437 h 1059"/>
                  <a:gd name="T90" fmla="*/ 715 w 1160"/>
                  <a:gd name="T91" fmla="*/ 420 h 1059"/>
                  <a:gd name="T92" fmla="*/ 772 w 1160"/>
                  <a:gd name="T93" fmla="*/ 404 h 1059"/>
                  <a:gd name="T94" fmla="*/ 834 w 1160"/>
                  <a:gd name="T95" fmla="*/ 385 h 1059"/>
                  <a:gd name="T96" fmla="*/ 883 w 1160"/>
                  <a:gd name="T97" fmla="*/ 437 h 1059"/>
                  <a:gd name="T98" fmla="*/ 881 w 1160"/>
                  <a:gd name="T99" fmla="*/ 487 h 1059"/>
                  <a:gd name="T100" fmla="*/ 822 w 1160"/>
                  <a:gd name="T101" fmla="*/ 537 h 1059"/>
                  <a:gd name="T102" fmla="*/ 758 w 1160"/>
                  <a:gd name="T103" fmla="*/ 584 h 1059"/>
                  <a:gd name="T104" fmla="*/ 684 w 1160"/>
                  <a:gd name="T105" fmla="*/ 636 h 1059"/>
                  <a:gd name="T106" fmla="*/ 609 w 1160"/>
                  <a:gd name="T107" fmla="*/ 686 h 1059"/>
                  <a:gd name="T108" fmla="*/ 523 w 1160"/>
                  <a:gd name="T109" fmla="*/ 741 h 1059"/>
                  <a:gd name="T110" fmla="*/ 459 w 1160"/>
                  <a:gd name="T111" fmla="*/ 777 h 1059"/>
                  <a:gd name="T112" fmla="*/ 388 w 1160"/>
                  <a:gd name="T113" fmla="*/ 829 h 1059"/>
                  <a:gd name="T114" fmla="*/ 294 w 1160"/>
                  <a:gd name="T115" fmla="*/ 898 h 1059"/>
                  <a:gd name="T116" fmla="*/ 196 w 1160"/>
                  <a:gd name="T117" fmla="*/ 967 h 1059"/>
                  <a:gd name="T118" fmla="*/ 118 w 1160"/>
                  <a:gd name="T119" fmla="*/ 1024 h 1059"/>
                  <a:gd name="T120" fmla="*/ 52 w 1160"/>
                  <a:gd name="T121" fmla="*/ 1059 h 1059"/>
                  <a:gd name="T122" fmla="*/ 0 w 1160"/>
                  <a:gd name="T123" fmla="*/ 1019 h 10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0"/>
                  <a:gd name="T187" fmla="*/ 0 h 1059"/>
                  <a:gd name="T188" fmla="*/ 1160 w 1160"/>
                  <a:gd name="T189" fmla="*/ 1059 h 10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0" h="1059">
                    <a:moveTo>
                      <a:pt x="0" y="1019"/>
                    </a:moveTo>
                    <a:lnTo>
                      <a:pt x="0" y="1016"/>
                    </a:lnTo>
                    <a:lnTo>
                      <a:pt x="0" y="1009"/>
                    </a:lnTo>
                    <a:lnTo>
                      <a:pt x="0" y="1005"/>
                    </a:lnTo>
                    <a:lnTo>
                      <a:pt x="2" y="1002"/>
                    </a:lnTo>
                    <a:lnTo>
                      <a:pt x="2" y="995"/>
                    </a:lnTo>
                    <a:lnTo>
                      <a:pt x="5" y="990"/>
                    </a:lnTo>
                    <a:lnTo>
                      <a:pt x="7" y="981"/>
                    </a:lnTo>
                    <a:lnTo>
                      <a:pt x="9" y="971"/>
                    </a:lnTo>
                    <a:lnTo>
                      <a:pt x="12" y="964"/>
                    </a:lnTo>
                    <a:lnTo>
                      <a:pt x="14" y="955"/>
                    </a:lnTo>
                    <a:lnTo>
                      <a:pt x="16" y="943"/>
                    </a:lnTo>
                    <a:lnTo>
                      <a:pt x="21" y="933"/>
                    </a:lnTo>
                    <a:lnTo>
                      <a:pt x="24" y="921"/>
                    </a:lnTo>
                    <a:lnTo>
                      <a:pt x="28" y="910"/>
                    </a:lnTo>
                    <a:lnTo>
                      <a:pt x="31" y="898"/>
                    </a:lnTo>
                    <a:lnTo>
                      <a:pt x="35" y="883"/>
                    </a:lnTo>
                    <a:lnTo>
                      <a:pt x="40" y="869"/>
                    </a:lnTo>
                    <a:lnTo>
                      <a:pt x="45" y="857"/>
                    </a:lnTo>
                    <a:lnTo>
                      <a:pt x="50" y="841"/>
                    </a:lnTo>
                    <a:lnTo>
                      <a:pt x="54" y="826"/>
                    </a:lnTo>
                    <a:lnTo>
                      <a:pt x="61" y="810"/>
                    </a:lnTo>
                    <a:lnTo>
                      <a:pt x="69" y="796"/>
                    </a:lnTo>
                    <a:lnTo>
                      <a:pt x="71" y="777"/>
                    </a:lnTo>
                    <a:lnTo>
                      <a:pt x="78" y="760"/>
                    </a:lnTo>
                    <a:lnTo>
                      <a:pt x="85" y="743"/>
                    </a:lnTo>
                    <a:lnTo>
                      <a:pt x="92" y="727"/>
                    </a:lnTo>
                    <a:lnTo>
                      <a:pt x="99" y="708"/>
                    </a:lnTo>
                    <a:lnTo>
                      <a:pt x="106" y="691"/>
                    </a:lnTo>
                    <a:lnTo>
                      <a:pt x="114" y="674"/>
                    </a:lnTo>
                    <a:lnTo>
                      <a:pt x="123" y="655"/>
                    </a:lnTo>
                    <a:lnTo>
                      <a:pt x="130" y="636"/>
                    </a:lnTo>
                    <a:lnTo>
                      <a:pt x="137" y="617"/>
                    </a:lnTo>
                    <a:lnTo>
                      <a:pt x="147" y="598"/>
                    </a:lnTo>
                    <a:lnTo>
                      <a:pt x="156" y="582"/>
                    </a:lnTo>
                    <a:lnTo>
                      <a:pt x="163" y="563"/>
                    </a:lnTo>
                    <a:lnTo>
                      <a:pt x="173" y="544"/>
                    </a:lnTo>
                    <a:lnTo>
                      <a:pt x="182" y="525"/>
                    </a:lnTo>
                    <a:lnTo>
                      <a:pt x="194" y="506"/>
                    </a:lnTo>
                    <a:lnTo>
                      <a:pt x="204" y="487"/>
                    </a:lnTo>
                    <a:lnTo>
                      <a:pt x="213" y="468"/>
                    </a:lnTo>
                    <a:lnTo>
                      <a:pt x="225" y="449"/>
                    </a:lnTo>
                    <a:lnTo>
                      <a:pt x="237" y="430"/>
                    </a:lnTo>
                    <a:lnTo>
                      <a:pt x="246" y="413"/>
                    </a:lnTo>
                    <a:lnTo>
                      <a:pt x="260" y="394"/>
                    </a:lnTo>
                    <a:lnTo>
                      <a:pt x="270" y="375"/>
                    </a:lnTo>
                    <a:lnTo>
                      <a:pt x="284" y="359"/>
                    </a:lnTo>
                    <a:lnTo>
                      <a:pt x="296" y="342"/>
                    </a:lnTo>
                    <a:lnTo>
                      <a:pt x="308" y="323"/>
                    </a:lnTo>
                    <a:lnTo>
                      <a:pt x="322" y="304"/>
                    </a:lnTo>
                    <a:lnTo>
                      <a:pt x="334" y="290"/>
                    </a:lnTo>
                    <a:lnTo>
                      <a:pt x="348" y="273"/>
                    </a:lnTo>
                    <a:lnTo>
                      <a:pt x="362" y="256"/>
                    </a:lnTo>
                    <a:lnTo>
                      <a:pt x="376" y="242"/>
                    </a:lnTo>
                    <a:lnTo>
                      <a:pt x="391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6" y="183"/>
                    </a:lnTo>
                    <a:lnTo>
                      <a:pt x="450" y="171"/>
                    </a:lnTo>
                    <a:lnTo>
                      <a:pt x="466" y="159"/>
                    </a:lnTo>
                    <a:lnTo>
                      <a:pt x="483" y="147"/>
                    </a:lnTo>
                    <a:lnTo>
                      <a:pt x="500" y="135"/>
                    </a:lnTo>
                    <a:lnTo>
                      <a:pt x="516" y="123"/>
                    </a:lnTo>
                    <a:lnTo>
                      <a:pt x="533" y="112"/>
                    </a:lnTo>
                    <a:lnTo>
                      <a:pt x="549" y="104"/>
                    </a:lnTo>
                    <a:lnTo>
                      <a:pt x="566" y="93"/>
                    </a:lnTo>
                    <a:lnTo>
                      <a:pt x="582" y="85"/>
                    </a:lnTo>
                    <a:lnTo>
                      <a:pt x="597" y="76"/>
                    </a:lnTo>
                    <a:lnTo>
                      <a:pt x="613" y="69"/>
                    </a:lnTo>
                    <a:lnTo>
                      <a:pt x="630" y="59"/>
                    </a:lnTo>
                    <a:lnTo>
                      <a:pt x="646" y="55"/>
                    </a:lnTo>
                    <a:lnTo>
                      <a:pt x="663" y="47"/>
                    </a:lnTo>
                    <a:lnTo>
                      <a:pt x="677" y="43"/>
                    </a:lnTo>
                    <a:lnTo>
                      <a:pt x="694" y="36"/>
                    </a:lnTo>
                    <a:lnTo>
                      <a:pt x="708" y="31"/>
                    </a:lnTo>
                    <a:lnTo>
                      <a:pt x="722" y="26"/>
                    </a:lnTo>
                    <a:lnTo>
                      <a:pt x="736" y="24"/>
                    </a:lnTo>
                    <a:lnTo>
                      <a:pt x="751" y="19"/>
                    </a:lnTo>
                    <a:lnTo>
                      <a:pt x="767" y="17"/>
                    </a:lnTo>
                    <a:lnTo>
                      <a:pt x="781" y="12"/>
                    </a:lnTo>
                    <a:lnTo>
                      <a:pt x="793" y="9"/>
                    </a:lnTo>
                    <a:lnTo>
                      <a:pt x="807" y="7"/>
                    </a:lnTo>
                    <a:lnTo>
                      <a:pt x="822" y="7"/>
                    </a:lnTo>
                    <a:lnTo>
                      <a:pt x="834" y="2"/>
                    </a:lnTo>
                    <a:lnTo>
                      <a:pt x="848" y="2"/>
                    </a:lnTo>
                    <a:lnTo>
                      <a:pt x="862" y="2"/>
                    </a:lnTo>
                    <a:lnTo>
                      <a:pt x="876" y="2"/>
                    </a:lnTo>
                    <a:lnTo>
                      <a:pt x="888" y="0"/>
                    </a:lnTo>
                    <a:lnTo>
                      <a:pt x="900" y="0"/>
                    </a:lnTo>
                    <a:lnTo>
                      <a:pt x="912" y="2"/>
                    </a:lnTo>
                    <a:lnTo>
                      <a:pt x="924" y="2"/>
                    </a:lnTo>
                    <a:lnTo>
                      <a:pt x="935" y="2"/>
                    </a:lnTo>
                    <a:lnTo>
                      <a:pt x="945" y="5"/>
                    </a:lnTo>
                    <a:lnTo>
                      <a:pt x="957" y="5"/>
                    </a:lnTo>
                    <a:lnTo>
                      <a:pt x="969" y="7"/>
                    </a:lnTo>
                    <a:lnTo>
                      <a:pt x="978" y="9"/>
                    </a:lnTo>
                    <a:lnTo>
                      <a:pt x="987" y="9"/>
                    </a:lnTo>
                    <a:lnTo>
                      <a:pt x="999" y="12"/>
                    </a:lnTo>
                    <a:lnTo>
                      <a:pt x="1009" y="14"/>
                    </a:lnTo>
                    <a:lnTo>
                      <a:pt x="1018" y="17"/>
                    </a:lnTo>
                    <a:lnTo>
                      <a:pt x="1028" y="21"/>
                    </a:lnTo>
                    <a:lnTo>
                      <a:pt x="1037" y="24"/>
                    </a:lnTo>
                    <a:lnTo>
                      <a:pt x="1047" y="26"/>
                    </a:lnTo>
                    <a:lnTo>
                      <a:pt x="1054" y="28"/>
                    </a:lnTo>
                    <a:lnTo>
                      <a:pt x="1063" y="31"/>
                    </a:lnTo>
                    <a:lnTo>
                      <a:pt x="1070" y="36"/>
                    </a:lnTo>
                    <a:lnTo>
                      <a:pt x="1077" y="38"/>
                    </a:lnTo>
                    <a:lnTo>
                      <a:pt x="1085" y="43"/>
                    </a:lnTo>
                    <a:lnTo>
                      <a:pt x="1092" y="45"/>
                    </a:lnTo>
                    <a:lnTo>
                      <a:pt x="1099" y="50"/>
                    </a:lnTo>
                    <a:lnTo>
                      <a:pt x="1106" y="55"/>
                    </a:lnTo>
                    <a:lnTo>
                      <a:pt x="1111" y="57"/>
                    </a:lnTo>
                    <a:lnTo>
                      <a:pt x="1118" y="59"/>
                    </a:lnTo>
                    <a:lnTo>
                      <a:pt x="1122" y="64"/>
                    </a:lnTo>
                    <a:lnTo>
                      <a:pt x="1127" y="69"/>
                    </a:lnTo>
                    <a:lnTo>
                      <a:pt x="1132" y="71"/>
                    </a:lnTo>
                    <a:lnTo>
                      <a:pt x="1134" y="76"/>
                    </a:lnTo>
                    <a:lnTo>
                      <a:pt x="1139" y="81"/>
                    </a:lnTo>
                    <a:lnTo>
                      <a:pt x="1144" y="83"/>
                    </a:lnTo>
                    <a:lnTo>
                      <a:pt x="1151" y="93"/>
                    </a:lnTo>
                    <a:lnTo>
                      <a:pt x="1156" y="100"/>
                    </a:lnTo>
                    <a:lnTo>
                      <a:pt x="1158" y="107"/>
                    </a:lnTo>
                    <a:lnTo>
                      <a:pt x="1160" y="114"/>
                    </a:lnTo>
                    <a:lnTo>
                      <a:pt x="1160" y="119"/>
                    </a:lnTo>
                    <a:lnTo>
                      <a:pt x="1160" y="123"/>
                    </a:lnTo>
                    <a:lnTo>
                      <a:pt x="1160" y="128"/>
                    </a:lnTo>
                    <a:lnTo>
                      <a:pt x="1160" y="135"/>
                    </a:lnTo>
                    <a:lnTo>
                      <a:pt x="1158" y="140"/>
                    </a:lnTo>
                    <a:lnTo>
                      <a:pt x="1158" y="147"/>
                    </a:lnTo>
                    <a:lnTo>
                      <a:pt x="1156" y="154"/>
                    </a:lnTo>
                    <a:lnTo>
                      <a:pt x="1151" y="164"/>
                    </a:lnTo>
                    <a:lnTo>
                      <a:pt x="1149" y="171"/>
                    </a:lnTo>
                    <a:lnTo>
                      <a:pt x="1144" y="178"/>
                    </a:lnTo>
                    <a:lnTo>
                      <a:pt x="1141" y="183"/>
                    </a:lnTo>
                    <a:lnTo>
                      <a:pt x="1139" y="188"/>
                    </a:lnTo>
                    <a:lnTo>
                      <a:pt x="1137" y="192"/>
                    </a:lnTo>
                    <a:lnTo>
                      <a:pt x="1134" y="197"/>
                    </a:lnTo>
                    <a:lnTo>
                      <a:pt x="1132" y="202"/>
                    </a:lnTo>
                    <a:lnTo>
                      <a:pt x="1130" y="207"/>
                    </a:lnTo>
                    <a:lnTo>
                      <a:pt x="1130" y="211"/>
                    </a:lnTo>
                    <a:lnTo>
                      <a:pt x="1125" y="218"/>
                    </a:lnTo>
                    <a:lnTo>
                      <a:pt x="1122" y="223"/>
                    </a:lnTo>
                    <a:lnTo>
                      <a:pt x="1118" y="228"/>
                    </a:lnTo>
                    <a:lnTo>
                      <a:pt x="1115" y="235"/>
                    </a:lnTo>
                    <a:lnTo>
                      <a:pt x="1113" y="240"/>
                    </a:lnTo>
                    <a:lnTo>
                      <a:pt x="1108" y="245"/>
                    </a:lnTo>
                    <a:lnTo>
                      <a:pt x="1104" y="249"/>
                    </a:lnTo>
                    <a:lnTo>
                      <a:pt x="1101" y="256"/>
                    </a:lnTo>
                    <a:lnTo>
                      <a:pt x="1096" y="261"/>
                    </a:lnTo>
                    <a:lnTo>
                      <a:pt x="1092" y="268"/>
                    </a:lnTo>
                    <a:lnTo>
                      <a:pt x="1087" y="275"/>
                    </a:lnTo>
                    <a:lnTo>
                      <a:pt x="1082" y="280"/>
                    </a:lnTo>
                    <a:lnTo>
                      <a:pt x="1077" y="287"/>
                    </a:lnTo>
                    <a:lnTo>
                      <a:pt x="1073" y="292"/>
                    </a:lnTo>
                    <a:lnTo>
                      <a:pt x="1068" y="299"/>
                    </a:lnTo>
                    <a:lnTo>
                      <a:pt x="1063" y="306"/>
                    </a:lnTo>
                    <a:lnTo>
                      <a:pt x="1056" y="313"/>
                    </a:lnTo>
                    <a:lnTo>
                      <a:pt x="1051" y="318"/>
                    </a:lnTo>
                    <a:lnTo>
                      <a:pt x="1047" y="325"/>
                    </a:lnTo>
                    <a:lnTo>
                      <a:pt x="1040" y="332"/>
                    </a:lnTo>
                    <a:lnTo>
                      <a:pt x="1035" y="342"/>
                    </a:lnTo>
                    <a:lnTo>
                      <a:pt x="1028" y="347"/>
                    </a:lnTo>
                    <a:lnTo>
                      <a:pt x="1021" y="354"/>
                    </a:lnTo>
                    <a:lnTo>
                      <a:pt x="1014" y="361"/>
                    </a:lnTo>
                    <a:lnTo>
                      <a:pt x="1009" y="368"/>
                    </a:lnTo>
                    <a:lnTo>
                      <a:pt x="1002" y="375"/>
                    </a:lnTo>
                    <a:lnTo>
                      <a:pt x="995" y="385"/>
                    </a:lnTo>
                    <a:lnTo>
                      <a:pt x="985" y="392"/>
                    </a:lnTo>
                    <a:lnTo>
                      <a:pt x="980" y="399"/>
                    </a:lnTo>
                    <a:lnTo>
                      <a:pt x="971" y="406"/>
                    </a:lnTo>
                    <a:lnTo>
                      <a:pt x="964" y="413"/>
                    </a:lnTo>
                    <a:lnTo>
                      <a:pt x="957" y="423"/>
                    </a:lnTo>
                    <a:lnTo>
                      <a:pt x="950" y="430"/>
                    </a:lnTo>
                    <a:lnTo>
                      <a:pt x="940" y="437"/>
                    </a:lnTo>
                    <a:lnTo>
                      <a:pt x="931" y="444"/>
                    </a:lnTo>
                    <a:lnTo>
                      <a:pt x="924" y="454"/>
                    </a:lnTo>
                    <a:lnTo>
                      <a:pt x="914" y="463"/>
                    </a:lnTo>
                    <a:lnTo>
                      <a:pt x="912" y="456"/>
                    </a:lnTo>
                    <a:lnTo>
                      <a:pt x="907" y="451"/>
                    </a:lnTo>
                    <a:lnTo>
                      <a:pt x="902" y="446"/>
                    </a:lnTo>
                    <a:lnTo>
                      <a:pt x="900" y="442"/>
                    </a:lnTo>
                    <a:lnTo>
                      <a:pt x="895" y="437"/>
                    </a:lnTo>
                    <a:lnTo>
                      <a:pt x="890" y="430"/>
                    </a:lnTo>
                    <a:lnTo>
                      <a:pt x="886" y="425"/>
                    </a:lnTo>
                    <a:lnTo>
                      <a:pt x="883" y="418"/>
                    </a:lnTo>
                    <a:lnTo>
                      <a:pt x="876" y="413"/>
                    </a:lnTo>
                    <a:lnTo>
                      <a:pt x="874" y="408"/>
                    </a:lnTo>
                    <a:lnTo>
                      <a:pt x="871" y="401"/>
                    </a:lnTo>
                    <a:lnTo>
                      <a:pt x="867" y="397"/>
                    </a:lnTo>
                    <a:lnTo>
                      <a:pt x="862" y="392"/>
                    </a:lnTo>
                    <a:lnTo>
                      <a:pt x="860" y="387"/>
                    </a:lnTo>
                    <a:lnTo>
                      <a:pt x="857" y="382"/>
                    </a:lnTo>
                    <a:lnTo>
                      <a:pt x="855" y="380"/>
                    </a:lnTo>
                    <a:lnTo>
                      <a:pt x="860" y="378"/>
                    </a:lnTo>
                    <a:lnTo>
                      <a:pt x="862" y="375"/>
                    </a:lnTo>
                    <a:lnTo>
                      <a:pt x="867" y="373"/>
                    </a:lnTo>
                    <a:lnTo>
                      <a:pt x="871" y="373"/>
                    </a:lnTo>
                    <a:lnTo>
                      <a:pt x="874" y="373"/>
                    </a:lnTo>
                    <a:lnTo>
                      <a:pt x="876" y="373"/>
                    </a:lnTo>
                    <a:lnTo>
                      <a:pt x="862" y="328"/>
                    </a:lnTo>
                    <a:lnTo>
                      <a:pt x="855" y="330"/>
                    </a:lnTo>
                    <a:lnTo>
                      <a:pt x="845" y="332"/>
                    </a:lnTo>
                    <a:lnTo>
                      <a:pt x="841" y="332"/>
                    </a:lnTo>
                    <a:lnTo>
                      <a:pt x="834" y="335"/>
                    </a:lnTo>
                    <a:lnTo>
                      <a:pt x="829" y="335"/>
                    </a:lnTo>
                    <a:lnTo>
                      <a:pt x="826" y="340"/>
                    </a:lnTo>
                    <a:lnTo>
                      <a:pt x="819" y="340"/>
                    </a:lnTo>
                    <a:lnTo>
                      <a:pt x="815" y="342"/>
                    </a:lnTo>
                    <a:lnTo>
                      <a:pt x="807" y="344"/>
                    </a:lnTo>
                    <a:lnTo>
                      <a:pt x="803" y="344"/>
                    </a:lnTo>
                    <a:lnTo>
                      <a:pt x="798" y="347"/>
                    </a:lnTo>
                    <a:lnTo>
                      <a:pt x="791" y="349"/>
                    </a:lnTo>
                    <a:lnTo>
                      <a:pt x="786" y="349"/>
                    </a:lnTo>
                    <a:lnTo>
                      <a:pt x="779" y="354"/>
                    </a:lnTo>
                    <a:lnTo>
                      <a:pt x="774" y="354"/>
                    </a:lnTo>
                    <a:lnTo>
                      <a:pt x="767" y="356"/>
                    </a:lnTo>
                    <a:lnTo>
                      <a:pt x="760" y="359"/>
                    </a:lnTo>
                    <a:lnTo>
                      <a:pt x="753" y="361"/>
                    </a:lnTo>
                    <a:lnTo>
                      <a:pt x="748" y="361"/>
                    </a:lnTo>
                    <a:lnTo>
                      <a:pt x="741" y="363"/>
                    </a:lnTo>
                    <a:lnTo>
                      <a:pt x="736" y="366"/>
                    </a:lnTo>
                    <a:lnTo>
                      <a:pt x="729" y="368"/>
                    </a:lnTo>
                    <a:lnTo>
                      <a:pt x="722" y="370"/>
                    </a:lnTo>
                    <a:lnTo>
                      <a:pt x="717" y="370"/>
                    </a:lnTo>
                    <a:lnTo>
                      <a:pt x="710" y="373"/>
                    </a:lnTo>
                    <a:lnTo>
                      <a:pt x="706" y="375"/>
                    </a:lnTo>
                    <a:lnTo>
                      <a:pt x="699" y="378"/>
                    </a:lnTo>
                    <a:lnTo>
                      <a:pt x="691" y="378"/>
                    </a:lnTo>
                    <a:lnTo>
                      <a:pt x="684" y="382"/>
                    </a:lnTo>
                    <a:lnTo>
                      <a:pt x="680" y="385"/>
                    </a:lnTo>
                    <a:lnTo>
                      <a:pt x="672" y="385"/>
                    </a:lnTo>
                    <a:lnTo>
                      <a:pt x="668" y="387"/>
                    </a:lnTo>
                    <a:lnTo>
                      <a:pt x="661" y="387"/>
                    </a:lnTo>
                    <a:lnTo>
                      <a:pt x="656" y="389"/>
                    </a:lnTo>
                    <a:lnTo>
                      <a:pt x="649" y="389"/>
                    </a:lnTo>
                    <a:lnTo>
                      <a:pt x="642" y="394"/>
                    </a:lnTo>
                    <a:lnTo>
                      <a:pt x="637" y="394"/>
                    </a:lnTo>
                    <a:lnTo>
                      <a:pt x="632" y="397"/>
                    </a:lnTo>
                    <a:lnTo>
                      <a:pt x="627" y="397"/>
                    </a:lnTo>
                    <a:lnTo>
                      <a:pt x="623" y="399"/>
                    </a:lnTo>
                    <a:lnTo>
                      <a:pt x="618" y="399"/>
                    </a:lnTo>
                    <a:lnTo>
                      <a:pt x="613" y="401"/>
                    </a:lnTo>
                    <a:lnTo>
                      <a:pt x="609" y="401"/>
                    </a:lnTo>
                    <a:lnTo>
                      <a:pt x="601" y="404"/>
                    </a:lnTo>
                    <a:lnTo>
                      <a:pt x="597" y="404"/>
                    </a:lnTo>
                    <a:lnTo>
                      <a:pt x="594" y="408"/>
                    </a:lnTo>
                    <a:lnTo>
                      <a:pt x="585" y="408"/>
                    </a:lnTo>
                    <a:lnTo>
                      <a:pt x="580" y="411"/>
                    </a:lnTo>
                    <a:lnTo>
                      <a:pt x="573" y="411"/>
                    </a:lnTo>
                    <a:lnTo>
                      <a:pt x="568" y="413"/>
                    </a:lnTo>
                    <a:lnTo>
                      <a:pt x="564" y="413"/>
                    </a:lnTo>
                    <a:lnTo>
                      <a:pt x="564" y="408"/>
                    </a:lnTo>
                    <a:lnTo>
                      <a:pt x="566" y="401"/>
                    </a:lnTo>
                    <a:lnTo>
                      <a:pt x="571" y="397"/>
                    </a:lnTo>
                    <a:lnTo>
                      <a:pt x="575" y="389"/>
                    </a:lnTo>
                    <a:lnTo>
                      <a:pt x="580" y="382"/>
                    </a:lnTo>
                    <a:lnTo>
                      <a:pt x="585" y="373"/>
                    </a:lnTo>
                    <a:lnTo>
                      <a:pt x="587" y="368"/>
                    </a:lnTo>
                    <a:lnTo>
                      <a:pt x="592" y="363"/>
                    </a:lnTo>
                    <a:lnTo>
                      <a:pt x="594" y="359"/>
                    </a:lnTo>
                    <a:lnTo>
                      <a:pt x="599" y="354"/>
                    </a:lnTo>
                    <a:lnTo>
                      <a:pt x="601" y="347"/>
                    </a:lnTo>
                    <a:lnTo>
                      <a:pt x="606" y="342"/>
                    </a:lnTo>
                    <a:lnTo>
                      <a:pt x="609" y="335"/>
                    </a:lnTo>
                    <a:lnTo>
                      <a:pt x="611" y="330"/>
                    </a:lnTo>
                    <a:lnTo>
                      <a:pt x="616" y="325"/>
                    </a:lnTo>
                    <a:lnTo>
                      <a:pt x="618" y="321"/>
                    </a:lnTo>
                    <a:lnTo>
                      <a:pt x="623" y="313"/>
                    </a:lnTo>
                    <a:lnTo>
                      <a:pt x="625" y="309"/>
                    </a:lnTo>
                    <a:lnTo>
                      <a:pt x="627" y="302"/>
                    </a:lnTo>
                    <a:lnTo>
                      <a:pt x="632" y="297"/>
                    </a:lnTo>
                    <a:lnTo>
                      <a:pt x="637" y="290"/>
                    </a:lnTo>
                    <a:lnTo>
                      <a:pt x="639" y="285"/>
                    </a:lnTo>
                    <a:lnTo>
                      <a:pt x="644" y="280"/>
                    </a:lnTo>
                    <a:lnTo>
                      <a:pt x="649" y="273"/>
                    </a:lnTo>
                    <a:lnTo>
                      <a:pt x="651" y="266"/>
                    </a:lnTo>
                    <a:lnTo>
                      <a:pt x="656" y="261"/>
                    </a:lnTo>
                    <a:lnTo>
                      <a:pt x="658" y="256"/>
                    </a:lnTo>
                    <a:lnTo>
                      <a:pt x="663" y="249"/>
                    </a:lnTo>
                    <a:lnTo>
                      <a:pt x="665" y="245"/>
                    </a:lnTo>
                    <a:lnTo>
                      <a:pt x="670" y="237"/>
                    </a:lnTo>
                    <a:lnTo>
                      <a:pt x="672" y="233"/>
                    </a:lnTo>
                    <a:lnTo>
                      <a:pt x="677" y="226"/>
                    </a:lnTo>
                    <a:lnTo>
                      <a:pt x="680" y="221"/>
                    </a:lnTo>
                    <a:lnTo>
                      <a:pt x="684" y="216"/>
                    </a:lnTo>
                    <a:lnTo>
                      <a:pt x="687" y="209"/>
                    </a:lnTo>
                    <a:lnTo>
                      <a:pt x="691" y="204"/>
                    </a:lnTo>
                    <a:lnTo>
                      <a:pt x="694" y="199"/>
                    </a:lnTo>
                    <a:lnTo>
                      <a:pt x="696" y="195"/>
                    </a:lnTo>
                    <a:lnTo>
                      <a:pt x="701" y="190"/>
                    </a:lnTo>
                    <a:lnTo>
                      <a:pt x="703" y="185"/>
                    </a:lnTo>
                    <a:lnTo>
                      <a:pt x="706" y="180"/>
                    </a:lnTo>
                    <a:lnTo>
                      <a:pt x="708" y="178"/>
                    </a:lnTo>
                    <a:lnTo>
                      <a:pt x="715" y="169"/>
                    </a:lnTo>
                    <a:lnTo>
                      <a:pt x="720" y="161"/>
                    </a:lnTo>
                    <a:lnTo>
                      <a:pt x="722" y="154"/>
                    </a:lnTo>
                    <a:lnTo>
                      <a:pt x="725" y="150"/>
                    </a:lnTo>
                    <a:lnTo>
                      <a:pt x="732" y="142"/>
                    </a:lnTo>
                    <a:lnTo>
                      <a:pt x="734" y="140"/>
                    </a:lnTo>
                    <a:lnTo>
                      <a:pt x="689" y="123"/>
                    </a:lnTo>
                    <a:lnTo>
                      <a:pt x="682" y="128"/>
                    </a:lnTo>
                    <a:lnTo>
                      <a:pt x="677" y="135"/>
                    </a:lnTo>
                    <a:lnTo>
                      <a:pt x="675" y="140"/>
                    </a:lnTo>
                    <a:lnTo>
                      <a:pt x="672" y="142"/>
                    </a:lnTo>
                    <a:lnTo>
                      <a:pt x="670" y="147"/>
                    </a:lnTo>
                    <a:lnTo>
                      <a:pt x="668" y="152"/>
                    </a:lnTo>
                    <a:lnTo>
                      <a:pt x="663" y="159"/>
                    </a:lnTo>
                    <a:lnTo>
                      <a:pt x="661" y="161"/>
                    </a:lnTo>
                    <a:lnTo>
                      <a:pt x="656" y="166"/>
                    </a:lnTo>
                    <a:lnTo>
                      <a:pt x="654" y="173"/>
                    </a:lnTo>
                    <a:lnTo>
                      <a:pt x="649" y="178"/>
                    </a:lnTo>
                    <a:lnTo>
                      <a:pt x="646" y="183"/>
                    </a:lnTo>
                    <a:lnTo>
                      <a:pt x="642" y="190"/>
                    </a:lnTo>
                    <a:lnTo>
                      <a:pt x="639" y="195"/>
                    </a:lnTo>
                    <a:lnTo>
                      <a:pt x="635" y="202"/>
                    </a:lnTo>
                    <a:lnTo>
                      <a:pt x="632" y="209"/>
                    </a:lnTo>
                    <a:lnTo>
                      <a:pt x="627" y="214"/>
                    </a:lnTo>
                    <a:lnTo>
                      <a:pt x="623" y="221"/>
                    </a:lnTo>
                    <a:lnTo>
                      <a:pt x="620" y="226"/>
                    </a:lnTo>
                    <a:lnTo>
                      <a:pt x="616" y="235"/>
                    </a:lnTo>
                    <a:lnTo>
                      <a:pt x="611" y="240"/>
                    </a:lnTo>
                    <a:lnTo>
                      <a:pt x="609" y="247"/>
                    </a:lnTo>
                    <a:lnTo>
                      <a:pt x="601" y="254"/>
                    </a:lnTo>
                    <a:lnTo>
                      <a:pt x="599" y="261"/>
                    </a:lnTo>
                    <a:lnTo>
                      <a:pt x="594" y="266"/>
                    </a:lnTo>
                    <a:lnTo>
                      <a:pt x="592" y="275"/>
                    </a:lnTo>
                    <a:lnTo>
                      <a:pt x="587" y="283"/>
                    </a:lnTo>
                    <a:lnTo>
                      <a:pt x="582" y="290"/>
                    </a:lnTo>
                    <a:lnTo>
                      <a:pt x="580" y="294"/>
                    </a:lnTo>
                    <a:lnTo>
                      <a:pt x="575" y="304"/>
                    </a:lnTo>
                    <a:lnTo>
                      <a:pt x="571" y="311"/>
                    </a:lnTo>
                    <a:lnTo>
                      <a:pt x="566" y="316"/>
                    </a:lnTo>
                    <a:lnTo>
                      <a:pt x="564" y="323"/>
                    </a:lnTo>
                    <a:lnTo>
                      <a:pt x="559" y="330"/>
                    </a:lnTo>
                    <a:lnTo>
                      <a:pt x="554" y="335"/>
                    </a:lnTo>
                    <a:lnTo>
                      <a:pt x="552" y="342"/>
                    </a:lnTo>
                    <a:lnTo>
                      <a:pt x="547" y="349"/>
                    </a:lnTo>
                    <a:lnTo>
                      <a:pt x="545" y="356"/>
                    </a:lnTo>
                    <a:lnTo>
                      <a:pt x="540" y="361"/>
                    </a:lnTo>
                    <a:lnTo>
                      <a:pt x="537" y="366"/>
                    </a:lnTo>
                    <a:lnTo>
                      <a:pt x="533" y="373"/>
                    </a:lnTo>
                    <a:lnTo>
                      <a:pt x="530" y="378"/>
                    </a:lnTo>
                    <a:lnTo>
                      <a:pt x="528" y="385"/>
                    </a:lnTo>
                    <a:lnTo>
                      <a:pt x="526" y="389"/>
                    </a:lnTo>
                    <a:lnTo>
                      <a:pt x="523" y="394"/>
                    </a:lnTo>
                    <a:lnTo>
                      <a:pt x="519" y="399"/>
                    </a:lnTo>
                    <a:lnTo>
                      <a:pt x="514" y="408"/>
                    </a:lnTo>
                    <a:lnTo>
                      <a:pt x="509" y="416"/>
                    </a:lnTo>
                    <a:lnTo>
                      <a:pt x="504" y="423"/>
                    </a:lnTo>
                    <a:lnTo>
                      <a:pt x="502" y="430"/>
                    </a:lnTo>
                    <a:lnTo>
                      <a:pt x="500" y="435"/>
                    </a:lnTo>
                    <a:lnTo>
                      <a:pt x="497" y="439"/>
                    </a:lnTo>
                    <a:lnTo>
                      <a:pt x="497" y="442"/>
                    </a:lnTo>
                    <a:lnTo>
                      <a:pt x="488" y="446"/>
                    </a:lnTo>
                    <a:lnTo>
                      <a:pt x="481" y="456"/>
                    </a:lnTo>
                    <a:lnTo>
                      <a:pt x="474" y="463"/>
                    </a:lnTo>
                    <a:lnTo>
                      <a:pt x="466" y="470"/>
                    </a:lnTo>
                    <a:lnTo>
                      <a:pt x="459" y="477"/>
                    </a:lnTo>
                    <a:lnTo>
                      <a:pt x="450" y="484"/>
                    </a:lnTo>
                    <a:lnTo>
                      <a:pt x="443" y="494"/>
                    </a:lnTo>
                    <a:lnTo>
                      <a:pt x="436" y="501"/>
                    </a:lnTo>
                    <a:lnTo>
                      <a:pt x="426" y="508"/>
                    </a:lnTo>
                    <a:lnTo>
                      <a:pt x="419" y="518"/>
                    </a:lnTo>
                    <a:lnTo>
                      <a:pt x="412" y="527"/>
                    </a:lnTo>
                    <a:lnTo>
                      <a:pt x="402" y="537"/>
                    </a:lnTo>
                    <a:lnTo>
                      <a:pt x="395" y="544"/>
                    </a:lnTo>
                    <a:lnTo>
                      <a:pt x="388" y="553"/>
                    </a:lnTo>
                    <a:lnTo>
                      <a:pt x="379" y="563"/>
                    </a:lnTo>
                    <a:lnTo>
                      <a:pt x="372" y="575"/>
                    </a:lnTo>
                    <a:lnTo>
                      <a:pt x="362" y="582"/>
                    </a:lnTo>
                    <a:lnTo>
                      <a:pt x="355" y="591"/>
                    </a:lnTo>
                    <a:lnTo>
                      <a:pt x="346" y="601"/>
                    </a:lnTo>
                    <a:lnTo>
                      <a:pt x="339" y="610"/>
                    </a:lnTo>
                    <a:lnTo>
                      <a:pt x="329" y="620"/>
                    </a:lnTo>
                    <a:lnTo>
                      <a:pt x="322" y="632"/>
                    </a:lnTo>
                    <a:lnTo>
                      <a:pt x="315" y="639"/>
                    </a:lnTo>
                    <a:lnTo>
                      <a:pt x="308" y="651"/>
                    </a:lnTo>
                    <a:lnTo>
                      <a:pt x="298" y="660"/>
                    </a:lnTo>
                    <a:lnTo>
                      <a:pt x="291" y="667"/>
                    </a:lnTo>
                    <a:lnTo>
                      <a:pt x="284" y="679"/>
                    </a:lnTo>
                    <a:lnTo>
                      <a:pt x="277" y="689"/>
                    </a:lnTo>
                    <a:lnTo>
                      <a:pt x="267" y="698"/>
                    </a:lnTo>
                    <a:lnTo>
                      <a:pt x="263" y="708"/>
                    </a:lnTo>
                    <a:lnTo>
                      <a:pt x="253" y="717"/>
                    </a:lnTo>
                    <a:lnTo>
                      <a:pt x="249" y="727"/>
                    </a:lnTo>
                    <a:lnTo>
                      <a:pt x="239" y="736"/>
                    </a:lnTo>
                    <a:lnTo>
                      <a:pt x="232" y="746"/>
                    </a:lnTo>
                    <a:lnTo>
                      <a:pt x="225" y="755"/>
                    </a:lnTo>
                    <a:lnTo>
                      <a:pt x="220" y="762"/>
                    </a:lnTo>
                    <a:lnTo>
                      <a:pt x="211" y="772"/>
                    </a:lnTo>
                    <a:lnTo>
                      <a:pt x="206" y="781"/>
                    </a:lnTo>
                    <a:lnTo>
                      <a:pt x="199" y="788"/>
                    </a:lnTo>
                    <a:lnTo>
                      <a:pt x="194" y="798"/>
                    </a:lnTo>
                    <a:lnTo>
                      <a:pt x="187" y="805"/>
                    </a:lnTo>
                    <a:lnTo>
                      <a:pt x="180" y="812"/>
                    </a:lnTo>
                    <a:lnTo>
                      <a:pt x="175" y="819"/>
                    </a:lnTo>
                    <a:lnTo>
                      <a:pt x="170" y="829"/>
                    </a:lnTo>
                    <a:lnTo>
                      <a:pt x="166" y="834"/>
                    </a:lnTo>
                    <a:lnTo>
                      <a:pt x="161" y="841"/>
                    </a:lnTo>
                    <a:lnTo>
                      <a:pt x="156" y="850"/>
                    </a:lnTo>
                    <a:lnTo>
                      <a:pt x="151" y="855"/>
                    </a:lnTo>
                    <a:lnTo>
                      <a:pt x="147" y="860"/>
                    </a:lnTo>
                    <a:lnTo>
                      <a:pt x="142" y="867"/>
                    </a:lnTo>
                    <a:lnTo>
                      <a:pt x="137" y="872"/>
                    </a:lnTo>
                    <a:lnTo>
                      <a:pt x="135" y="879"/>
                    </a:lnTo>
                    <a:lnTo>
                      <a:pt x="128" y="886"/>
                    </a:lnTo>
                    <a:lnTo>
                      <a:pt x="123" y="895"/>
                    </a:lnTo>
                    <a:lnTo>
                      <a:pt x="118" y="900"/>
                    </a:lnTo>
                    <a:lnTo>
                      <a:pt x="116" y="905"/>
                    </a:lnTo>
                    <a:lnTo>
                      <a:pt x="114" y="907"/>
                    </a:lnTo>
                    <a:lnTo>
                      <a:pt x="114" y="910"/>
                    </a:lnTo>
                    <a:lnTo>
                      <a:pt x="118" y="912"/>
                    </a:lnTo>
                    <a:lnTo>
                      <a:pt x="125" y="914"/>
                    </a:lnTo>
                    <a:lnTo>
                      <a:pt x="132" y="921"/>
                    </a:lnTo>
                    <a:lnTo>
                      <a:pt x="140" y="924"/>
                    </a:lnTo>
                    <a:lnTo>
                      <a:pt x="144" y="926"/>
                    </a:lnTo>
                    <a:lnTo>
                      <a:pt x="151" y="926"/>
                    </a:lnTo>
                    <a:lnTo>
                      <a:pt x="156" y="924"/>
                    </a:lnTo>
                    <a:lnTo>
                      <a:pt x="161" y="912"/>
                    </a:lnTo>
                    <a:lnTo>
                      <a:pt x="168" y="902"/>
                    </a:lnTo>
                    <a:lnTo>
                      <a:pt x="175" y="893"/>
                    </a:lnTo>
                    <a:lnTo>
                      <a:pt x="182" y="883"/>
                    </a:lnTo>
                    <a:lnTo>
                      <a:pt x="192" y="872"/>
                    </a:lnTo>
                    <a:lnTo>
                      <a:pt x="199" y="862"/>
                    </a:lnTo>
                    <a:lnTo>
                      <a:pt x="206" y="853"/>
                    </a:lnTo>
                    <a:lnTo>
                      <a:pt x="213" y="841"/>
                    </a:lnTo>
                    <a:lnTo>
                      <a:pt x="222" y="831"/>
                    </a:lnTo>
                    <a:lnTo>
                      <a:pt x="230" y="819"/>
                    </a:lnTo>
                    <a:lnTo>
                      <a:pt x="239" y="810"/>
                    </a:lnTo>
                    <a:lnTo>
                      <a:pt x="246" y="800"/>
                    </a:lnTo>
                    <a:lnTo>
                      <a:pt x="256" y="788"/>
                    </a:lnTo>
                    <a:lnTo>
                      <a:pt x="265" y="779"/>
                    </a:lnTo>
                    <a:lnTo>
                      <a:pt x="272" y="769"/>
                    </a:lnTo>
                    <a:lnTo>
                      <a:pt x="282" y="760"/>
                    </a:lnTo>
                    <a:lnTo>
                      <a:pt x="289" y="748"/>
                    </a:lnTo>
                    <a:lnTo>
                      <a:pt x="298" y="739"/>
                    </a:lnTo>
                    <a:lnTo>
                      <a:pt x="308" y="729"/>
                    </a:lnTo>
                    <a:lnTo>
                      <a:pt x="317" y="720"/>
                    </a:lnTo>
                    <a:lnTo>
                      <a:pt x="324" y="708"/>
                    </a:lnTo>
                    <a:lnTo>
                      <a:pt x="334" y="701"/>
                    </a:lnTo>
                    <a:lnTo>
                      <a:pt x="343" y="689"/>
                    </a:lnTo>
                    <a:lnTo>
                      <a:pt x="350" y="682"/>
                    </a:lnTo>
                    <a:lnTo>
                      <a:pt x="360" y="672"/>
                    </a:lnTo>
                    <a:lnTo>
                      <a:pt x="367" y="663"/>
                    </a:lnTo>
                    <a:lnTo>
                      <a:pt x="376" y="653"/>
                    </a:lnTo>
                    <a:lnTo>
                      <a:pt x="386" y="646"/>
                    </a:lnTo>
                    <a:lnTo>
                      <a:pt x="393" y="636"/>
                    </a:lnTo>
                    <a:lnTo>
                      <a:pt x="402" y="627"/>
                    </a:lnTo>
                    <a:lnTo>
                      <a:pt x="412" y="620"/>
                    </a:lnTo>
                    <a:lnTo>
                      <a:pt x="419" y="610"/>
                    </a:lnTo>
                    <a:lnTo>
                      <a:pt x="426" y="603"/>
                    </a:lnTo>
                    <a:lnTo>
                      <a:pt x="433" y="594"/>
                    </a:lnTo>
                    <a:lnTo>
                      <a:pt x="443" y="587"/>
                    </a:lnTo>
                    <a:lnTo>
                      <a:pt x="450" y="579"/>
                    </a:lnTo>
                    <a:lnTo>
                      <a:pt x="457" y="572"/>
                    </a:lnTo>
                    <a:lnTo>
                      <a:pt x="464" y="565"/>
                    </a:lnTo>
                    <a:lnTo>
                      <a:pt x="471" y="556"/>
                    </a:lnTo>
                    <a:lnTo>
                      <a:pt x="478" y="551"/>
                    </a:lnTo>
                    <a:lnTo>
                      <a:pt x="483" y="544"/>
                    </a:lnTo>
                    <a:lnTo>
                      <a:pt x="490" y="537"/>
                    </a:lnTo>
                    <a:lnTo>
                      <a:pt x="497" y="530"/>
                    </a:lnTo>
                    <a:lnTo>
                      <a:pt x="504" y="525"/>
                    </a:lnTo>
                    <a:lnTo>
                      <a:pt x="509" y="520"/>
                    </a:lnTo>
                    <a:lnTo>
                      <a:pt x="516" y="513"/>
                    </a:lnTo>
                    <a:lnTo>
                      <a:pt x="521" y="508"/>
                    </a:lnTo>
                    <a:lnTo>
                      <a:pt x="528" y="506"/>
                    </a:lnTo>
                    <a:lnTo>
                      <a:pt x="530" y="499"/>
                    </a:lnTo>
                    <a:lnTo>
                      <a:pt x="537" y="494"/>
                    </a:lnTo>
                    <a:lnTo>
                      <a:pt x="542" y="492"/>
                    </a:lnTo>
                    <a:lnTo>
                      <a:pt x="545" y="487"/>
                    </a:lnTo>
                    <a:lnTo>
                      <a:pt x="554" y="480"/>
                    </a:lnTo>
                    <a:lnTo>
                      <a:pt x="559" y="475"/>
                    </a:lnTo>
                    <a:lnTo>
                      <a:pt x="566" y="470"/>
                    </a:lnTo>
                    <a:lnTo>
                      <a:pt x="568" y="468"/>
                    </a:lnTo>
                    <a:lnTo>
                      <a:pt x="571" y="465"/>
                    </a:lnTo>
                    <a:lnTo>
                      <a:pt x="575" y="463"/>
                    </a:lnTo>
                    <a:lnTo>
                      <a:pt x="578" y="463"/>
                    </a:lnTo>
                    <a:lnTo>
                      <a:pt x="582" y="461"/>
                    </a:lnTo>
                    <a:lnTo>
                      <a:pt x="587" y="458"/>
                    </a:lnTo>
                    <a:lnTo>
                      <a:pt x="594" y="456"/>
                    </a:lnTo>
                    <a:lnTo>
                      <a:pt x="599" y="456"/>
                    </a:lnTo>
                    <a:lnTo>
                      <a:pt x="609" y="454"/>
                    </a:lnTo>
                    <a:lnTo>
                      <a:pt x="616" y="451"/>
                    </a:lnTo>
                    <a:lnTo>
                      <a:pt x="623" y="449"/>
                    </a:lnTo>
                    <a:lnTo>
                      <a:pt x="632" y="446"/>
                    </a:lnTo>
                    <a:lnTo>
                      <a:pt x="635" y="444"/>
                    </a:lnTo>
                    <a:lnTo>
                      <a:pt x="639" y="444"/>
                    </a:lnTo>
                    <a:lnTo>
                      <a:pt x="646" y="442"/>
                    </a:lnTo>
                    <a:lnTo>
                      <a:pt x="651" y="442"/>
                    </a:lnTo>
                    <a:lnTo>
                      <a:pt x="654" y="439"/>
                    </a:lnTo>
                    <a:lnTo>
                      <a:pt x="658" y="437"/>
                    </a:lnTo>
                    <a:lnTo>
                      <a:pt x="663" y="437"/>
                    </a:lnTo>
                    <a:lnTo>
                      <a:pt x="668" y="435"/>
                    </a:lnTo>
                    <a:lnTo>
                      <a:pt x="675" y="432"/>
                    </a:lnTo>
                    <a:lnTo>
                      <a:pt x="680" y="432"/>
                    </a:lnTo>
                    <a:lnTo>
                      <a:pt x="684" y="430"/>
                    </a:lnTo>
                    <a:lnTo>
                      <a:pt x="689" y="430"/>
                    </a:lnTo>
                    <a:lnTo>
                      <a:pt x="694" y="427"/>
                    </a:lnTo>
                    <a:lnTo>
                      <a:pt x="699" y="425"/>
                    </a:lnTo>
                    <a:lnTo>
                      <a:pt x="703" y="423"/>
                    </a:lnTo>
                    <a:lnTo>
                      <a:pt x="708" y="423"/>
                    </a:lnTo>
                    <a:lnTo>
                      <a:pt x="715" y="420"/>
                    </a:lnTo>
                    <a:lnTo>
                      <a:pt x="720" y="418"/>
                    </a:lnTo>
                    <a:lnTo>
                      <a:pt x="725" y="418"/>
                    </a:lnTo>
                    <a:lnTo>
                      <a:pt x="729" y="416"/>
                    </a:lnTo>
                    <a:lnTo>
                      <a:pt x="734" y="413"/>
                    </a:lnTo>
                    <a:lnTo>
                      <a:pt x="739" y="413"/>
                    </a:lnTo>
                    <a:lnTo>
                      <a:pt x="746" y="411"/>
                    </a:lnTo>
                    <a:lnTo>
                      <a:pt x="751" y="411"/>
                    </a:lnTo>
                    <a:lnTo>
                      <a:pt x="755" y="408"/>
                    </a:lnTo>
                    <a:lnTo>
                      <a:pt x="760" y="408"/>
                    </a:lnTo>
                    <a:lnTo>
                      <a:pt x="765" y="404"/>
                    </a:lnTo>
                    <a:lnTo>
                      <a:pt x="772" y="404"/>
                    </a:lnTo>
                    <a:lnTo>
                      <a:pt x="774" y="401"/>
                    </a:lnTo>
                    <a:lnTo>
                      <a:pt x="779" y="401"/>
                    </a:lnTo>
                    <a:lnTo>
                      <a:pt x="784" y="399"/>
                    </a:lnTo>
                    <a:lnTo>
                      <a:pt x="789" y="399"/>
                    </a:lnTo>
                    <a:lnTo>
                      <a:pt x="793" y="397"/>
                    </a:lnTo>
                    <a:lnTo>
                      <a:pt x="800" y="394"/>
                    </a:lnTo>
                    <a:lnTo>
                      <a:pt x="803" y="394"/>
                    </a:lnTo>
                    <a:lnTo>
                      <a:pt x="807" y="392"/>
                    </a:lnTo>
                    <a:lnTo>
                      <a:pt x="817" y="389"/>
                    </a:lnTo>
                    <a:lnTo>
                      <a:pt x="826" y="387"/>
                    </a:lnTo>
                    <a:lnTo>
                      <a:pt x="834" y="385"/>
                    </a:lnTo>
                    <a:lnTo>
                      <a:pt x="841" y="385"/>
                    </a:lnTo>
                    <a:lnTo>
                      <a:pt x="843" y="387"/>
                    </a:lnTo>
                    <a:lnTo>
                      <a:pt x="848" y="392"/>
                    </a:lnTo>
                    <a:lnTo>
                      <a:pt x="850" y="397"/>
                    </a:lnTo>
                    <a:lnTo>
                      <a:pt x="855" y="401"/>
                    </a:lnTo>
                    <a:lnTo>
                      <a:pt x="860" y="408"/>
                    </a:lnTo>
                    <a:lnTo>
                      <a:pt x="862" y="413"/>
                    </a:lnTo>
                    <a:lnTo>
                      <a:pt x="869" y="418"/>
                    </a:lnTo>
                    <a:lnTo>
                      <a:pt x="874" y="427"/>
                    </a:lnTo>
                    <a:lnTo>
                      <a:pt x="876" y="432"/>
                    </a:lnTo>
                    <a:lnTo>
                      <a:pt x="883" y="437"/>
                    </a:lnTo>
                    <a:lnTo>
                      <a:pt x="886" y="444"/>
                    </a:lnTo>
                    <a:lnTo>
                      <a:pt x="890" y="451"/>
                    </a:lnTo>
                    <a:lnTo>
                      <a:pt x="895" y="456"/>
                    </a:lnTo>
                    <a:lnTo>
                      <a:pt x="897" y="461"/>
                    </a:lnTo>
                    <a:lnTo>
                      <a:pt x="902" y="465"/>
                    </a:lnTo>
                    <a:lnTo>
                      <a:pt x="905" y="470"/>
                    </a:lnTo>
                    <a:lnTo>
                      <a:pt x="900" y="473"/>
                    </a:lnTo>
                    <a:lnTo>
                      <a:pt x="895" y="477"/>
                    </a:lnTo>
                    <a:lnTo>
                      <a:pt x="890" y="480"/>
                    </a:lnTo>
                    <a:lnTo>
                      <a:pt x="886" y="484"/>
                    </a:lnTo>
                    <a:lnTo>
                      <a:pt x="881" y="487"/>
                    </a:lnTo>
                    <a:lnTo>
                      <a:pt x="876" y="494"/>
                    </a:lnTo>
                    <a:lnTo>
                      <a:pt x="871" y="496"/>
                    </a:lnTo>
                    <a:lnTo>
                      <a:pt x="867" y="501"/>
                    </a:lnTo>
                    <a:lnTo>
                      <a:pt x="860" y="506"/>
                    </a:lnTo>
                    <a:lnTo>
                      <a:pt x="855" y="511"/>
                    </a:lnTo>
                    <a:lnTo>
                      <a:pt x="848" y="513"/>
                    </a:lnTo>
                    <a:lnTo>
                      <a:pt x="843" y="520"/>
                    </a:lnTo>
                    <a:lnTo>
                      <a:pt x="836" y="522"/>
                    </a:lnTo>
                    <a:lnTo>
                      <a:pt x="831" y="527"/>
                    </a:lnTo>
                    <a:lnTo>
                      <a:pt x="826" y="532"/>
                    </a:lnTo>
                    <a:lnTo>
                      <a:pt x="822" y="537"/>
                    </a:lnTo>
                    <a:lnTo>
                      <a:pt x="817" y="539"/>
                    </a:lnTo>
                    <a:lnTo>
                      <a:pt x="810" y="544"/>
                    </a:lnTo>
                    <a:lnTo>
                      <a:pt x="805" y="549"/>
                    </a:lnTo>
                    <a:lnTo>
                      <a:pt x="800" y="553"/>
                    </a:lnTo>
                    <a:lnTo>
                      <a:pt x="793" y="558"/>
                    </a:lnTo>
                    <a:lnTo>
                      <a:pt x="786" y="563"/>
                    </a:lnTo>
                    <a:lnTo>
                      <a:pt x="781" y="568"/>
                    </a:lnTo>
                    <a:lnTo>
                      <a:pt x="777" y="572"/>
                    </a:lnTo>
                    <a:lnTo>
                      <a:pt x="770" y="577"/>
                    </a:lnTo>
                    <a:lnTo>
                      <a:pt x="762" y="579"/>
                    </a:lnTo>
                    <a:lnTo>
                      <a:pt x="758" y="584"/>
                    </a:lnTo>
                    <a:lnTo>
                      <a:pt x="751" y="589"/>
                    </a:lnTo>
                    <a:lnTo>
                      <a:pt x="744" y="594"/>
                    </a:lnTo>
                    <a:lnTo>
                      <a:pt x="739" y="598"/>
                    </a:lnTo>
                    <a:lnTo>
                      <a:pt x="732" y="603"/>
                    </a:lnTo>
                    <a:lnTo>
                      <a:pt x="725" y="608"/>
                    </a:lnTo>
                    <a:lnTo>
                      <a:pt x="720" y="613"/>
                    </a:lnTo>
                    <a:lnTo>
                      <a:pt x="713" y="617"/>
                    </a:lnTo>
                    <a:lnTo>
                      <a:pt x="706" y="622"/>
                    </a:lnTo>
                    <a:lnTo>
                      <a:pt x="701" y="627"/>
                    </a:lnTo>
                    <a:lnTo>
                      <a:pt x="691" y="632"/>
                    </a:lnTo>
                    <a:lnTo>
                      <a:pt x="684" y="636"/>
                    </a:lnTo>
                    <a:lnTo>
                      <a:pt x="677" y="639"/>
                    </a:lnTo>
                    <a:lnTo>
                      <a:pt x="672" y="646"/>
                    </a:lnTo>
                    <a:lnTo>
                      <a:pt x="665" y="648"/>
                    </a:lnTo>
                    <a:lnTo>
                      <a:pt x="658" y="653"/>
                    </a:lnTo>
                    <a:lnTo>
                      <a:pt x="651" y="658"/>
                    </a:lnTo>
                    <a:lnTo>
                      <a:pt x="644" y="663"/>
                    </a:lnTo>
                    <a:lnTo>
                      <a:pt x="637" y="667"/>
                    </a:lnTo>
                    <a:lnTo>
                      <a:pt x="630" y="672"/>
                    </a:lnTo>
                    <a:lnTo>
                      <a:pt x="623" y="677"/>
                    </a:lnTo>
                    <a:lnTo>
                      <a:pt x="616" y="682"/>
                    </a:lnTo>
                    <a:lnTo>
                      <a:pt x="609" y="686"/>
                    </a:lnTo>
                    <a:lnTo>
                      <a:pt x="599" y="691"/>
                    </a:lnTo>
                    <a:lnTo>
                      <a:pt x="592" y="696"/>
                    </a:lnTo>
                    <a:lnTo>
                      <a:pt x="585" y="701"/>
                    </a:lnTo>
                    <a:lnTo>
                      <a:pt x="578" y="705"/>
                    </a:lnTo>
                    <a:lnTo>
                      <a:pt x="571" y="710"/>
                    </a:lnTo>
                    <a:lnTo>
                      <a:pt x="564" y="715"/>
                    </a:lnTo>
                    <a:lnTo>
                      <a:pt x="554" y="720"/>
                    </a:lnTo>
                    <a:lnTo>
                      <a:pt x="545" y="724"/>
                    </a:lnTo>
                    <a:lnTo>
                      <a:pt x="537" y="729"/>
                    </a:lnTo>
                    <a:lnTo>
                      <a:pt x="530" y="734"/>
                    </a:lnTo>
                    <a:lnTo>
                      <a:pt x="523" y="741"/>
                    </a:lnTo>
                    <a:lnTo>
                      <a:pt x="514" y="743"/>
                    </a:lnTo>
                    <a:lnTo>
                      <a:pt x="507" y="748"/>
                    </a:lnTo>
                    <a:lnTo>
                      <a:pt x="497" y="755"/>
                    </a:lnTo>
                    <a:lnTo>
                      <a:pt x="490" y="760"/>
                    </a:lnTo>
                    <a:lnTo>
                      <a:pt x="488" y="760"/>
                    </a:lnTo>
                    <a:lnTo>
                      <a:pt x="485" y="762"/>
                    </a:lnTo>
                    <a:lnTo>
                      <a:pt x="481" y="765"/>
                    </a:lnTo>
                    <a:lnTo>
                      <a:pt x="474" y="769"/>
                    </a:lnTo>
                    <a:lnTo>
                      <a:pt x="469" y="772"/>
                    </a:lnTo>
                    <a:lnTo>
                      <a:pt x="464" y="774"/>
                    </a:lnTo>
                    <a:lnTo>
                      <a:pt x="459" y="777"/>
                    </a:lnTo>
                    <a:lnTo>
                      <a:pt x="455" y="781"/>
                    </a:lnTo>
                    <a:lnTo>
                      <a:pt x="447" y="786"/>
                    </a:lnTo>
                    <a:lnTo>
                      <a:pt x="443" y="788"/>
                    </a:lnTo>
                    <a:lnTo>
                      <a:pt x="438" y="796"/>
                    </a:lnTo>
                    <a:lnTo>
                      <a:pt x="431" y="800"/>
                    </a:lnTo>
                    <a:lnTo>
                      <a:pt x="426" y="803"/>
                    </a:lnTo>
                    <a:lnTo>
                      <a:pt x="419" y="810"/>
                    </a:lnTo>
                    <a:lnTo>
                      <a:pt x="412" y="815"/>
                    </a:lnTo>
                    <a:lnTo>
                      <a:pt x="402" y="819"/>
                    </a:lnTo>
                    <a:lnTo>
                      <a:pt x="395" y="824"/>
                    </a:lnTo>
                    <a:lnTo>
                      <a:pt x="388" y="829"/>
                    </a:lnTo>
                    <a:lnTo>
                      <a:pt x="379" y="836"/>
                    </a:lnTo>
                    <a:lnTo>
                      <a:pt x="372" y="841"/>
                    </a:lnTo>
                    <a:lnTo>
                      <a:pt x="362" y="845"/>
                    </a:lnTo>
                    <a:lnTo>
                      <a:pt x="355" y="855"/>
                    </a:lnTo>
                    <a:lnTo>
                      <a:pt x="346" y="860"/>
                    </a:lnTo>
                    <a:lnTo>
                      <a:pt x="336" y="867"/>
                    </a:lnTo>
                    <a:lnTo>
                      <a:pt x="329" y="872"/>
                    </a:lnTo>
                    <a:lnTo>
                      <a:pt x="320" y="881"/>
                    </a:lnTo>
                    <a:lnTo>
                      <a:pt x="310" y="886"/>
                    </a:lnTo>
                    <a:lnTo>
                      <a:pt x="303" y="893"/>
                    </a:lnTo>
                    <a:lnTo>
                      <a:pt x="294" y="898"/>
                    </a:lnTo>
                    <a:lnTo>
                      <a:pt x="284" y="905"/>
                    </a:lnTo>
                    <a:lnTo>
                      <a:pt x="275" y="910"/>
                    </a:lnTo>
                    <a:lnTo>
                      <a:pt x="265" y="919"/>
                    </a:lnTo>
                    <a:lnTo>
                      <a:pt x="256" y="924"/>
                    </a:lnTo>
                    <a:lnTo>
                      <a:pt x="249" y="931"/>
                    </a:lnTo>
                    <a:lnTo>
                      <a:pt x="239" y="936"/>
                    </a:lnTo>
                    <a:lnTo>
                      <a:pt x="230" y="943"/>
                    </a:lnTo>
                    <a:lnTo>
                      <a:pt x="220" y="950"/>
                    </a:lnTo>
                    <a:lnTo>
                      <a:pt x="213" y="955"/>
                    </a:lnTo>
                    <a:lnTo>
                      <a:pt x="204" y="962"/>
                    </a:lnTo>
                    <a:lnTo>
                      <a:pt x="196" y="967"/>
                    </a:lnTo>
                    <a:lnTo>
                      <a:pt x="187" y="971"/>
                    </a:lnTo>
                    <a:lnTo>
                      <a:pt x="180" y="978"/>
                    </a:lnTo>
                    <a:lnTo>
                      <a:pt x="170" y="983"/>
                    </a:lnTo>
                    <a:lnTo>
                      <a:pt x="166" y="990"/>
                    </a:lnTo>
                    <a:lnTo>
                      <a:pt x="156" y="995"/>
                    </a:lnTo>
                    <a:lnTo>
                      <a:pt x="149" y="1000"/>
                    </a:lnTo>
                    <a:lnTo>
                      <a:pt x="142" y="1005"/>
                    </a:lnTo>
                    <a:lnTo>
                      <a:pt x="137" y="1009"/>
                    </a:lnTo>
                    <a:lnTo>
                      <a:pt x="130" y="1014"/>
                    </a:lnTo>
                    <a:lnTo>
                      <a:pt x="123" y="1019"/>
                    </a:lnTo>
                    <a:lnTo>
                      <a:pt x="118" y="1024"/>
                    </a:lnTo>
                    <a:lnTo>
                      <a:pt x="114" y="1026"/>
                    </a:lnTo>
                    <a:lnTo>
                      <a:pt x="109" y="1031"/>
                    </a:lnTo>
                    <a:lnTo>
                      <a:pt x="102" y="1035"/>
                    </a:lnTo>
                    <a:lnTo>
                      <a:pt x="99" y="1038"/>
                    </a:lnTo>
                    <a:lnTo>
                      <a:pt x="95" y="1040"/>
                    </a:lnTo>
                    <a:lnTo>
                      <a:pt x="87" y="1045"/>
                    </a:lnTo>
                    <a:lnTo>
                      <a:pt x="85" y="1050"/>
                    </a:lnTo>
                    <a:lnTo>
                      <a:pt x="76" y="1054"/>
                    </a:lnTo>
                    <a:lnTo>
                      <a:pt x="69" y="1059"/>
                    </a:lnTo>
                    <a:lnTo>
                      <a:pt x="59" y="1059"/>
                    </a:lnTo>
                    <a:lnTo>
                      <a:pt x="52" y="1059"/>
                    </a:lnTo>
                    <a:lnTo>
                      <a:pt x="45" y="1054"/>
                    </a:lnTo>
                    <a:lnTo>
                      <a:pt x="35" y="1052"/>
                    </a:lnTo>
                    <a:lnTo>
                      <a:pt x="31" y="1050"/>
                    </a:lnTo>
                    <a:lnTo>
                      <a:pt x="26" y="1047"/>
                    </a:lnTo>
                    <a:lnTo>
                      <a:pt x="19" y="1040"/>
                    </a:lnTo>
                    <a:lnTo>
                      <a:pt x="14" y="1038"/>
                    </a:lnTo>
                    <a:lnTo>
                      <a:pt x="7" y="1033"/>
                    </a:lnTo>
                    <a:lnTo>
                      <a:pt x="5" y="1026"/>
                    </a:lnTo>
                    <a:lnTo>
                      <a:pt x="0" y="1021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62" name="Freeform 87"/>
              <p:cNvSpPr>
                <a:spLocks noChangeAspect="1"/>
              </p:cNvSpPr>
              <p:nvPr/>
            </p:nvSpPr>
            <p:spPr bwMode="auto">
              <a:xfrm>
                <a:off x="2281" y="8977"/>
                <a:ext cx="500" cy="1237"/>
              </a:xfrm>
              <a:custGeom>
                <a:avLst/>
                <a:gdLst>
                  <a:gd name="T0" fmla="*/ 280 w 500"/>
                  <a:gd name="T1" fmla="*/ 1164 h 1237"/>
                  <a:gd name="T2" fmla="*/ 235 w 500"/>
                  <a:gd name="T3" fmla="*/ 1081 h 1237"/>
                  <a:gd name="T4" fmla="*/ 180 w 500"/>
                  <a:gd name="T5" fmla="*/ 964 h 1237"/>
                  <a:gd name="T6" fmla="*/ 119 w 500"/>
                  <a:gd name="T7" fmla="*/ 824 h 1237"/>
                  <a:gd name="T8" fmla="*/ 64 w 500"/>
                  <a:gd name="T9" fmla="*/ 667 h 1237"/>
                  <a:gd name="T10" fmla="*/ 22 w 500"/>
                  <a:gd name="T11" fmla="*/ 504 h 1237"/>
                  <a:gd name="T12" fmla="*/ 3 w 500"/>
                  <a:gd name="T13" fmla="*/ 352 h 1237"/>
                  <a:gd name="T14" fmla="*/ 5 w 500"/>
                  <a:gd name="T15" fmla="*/ 226 h 1237"/>
                  <a:gd name="T16" fmla="*/ 29 w 500"/>
                  <a:gd name="T17" fmla="*/ 131 h 1237"/>
                  <a:gd name="T18" fmla="*/ 69 w 500"/>
                  <a:gd name="T19" fmla="*/ 59 h 1237"/>
                  <a:gd name="T20" fmla="*/ 121 w 500"/>
                  <a:gd name="T21" fmla="*/ 17 h 1237"/>
                  <a:gd name="T22" fmla="*/ 192 w 500"/>
                  <a:gd name="T23" fmla="*/ 0 h 1237"/>
                  <a:gd name="T24" fmla="*/ 268 w 500"/>
                  <a:gd name="T25" fmla="*/ 10 h 1237"/>
                  <a:gd name="T26" fmla="*/ 337 w 500"/>
                  <a:gd name="T27" fmla="*/ 55 h 1237"/>
                  <a:gd name="T28" fmla="*/ 391 w 500"/>
                  <a:gd name="T29" fmla="*/ 128 h 1237"/>
                  <a:gd name="T30" fmla="*/ 436 w 500"/>
                  <a:gd name="T31" fmla="*/ 221 h 1237"/>
                  <a:gd name="T32" fmla="*/ 469 w 500"/>
                  <a:gd name="T33" fmla="*/ 321 h 1237"/>
                  <a:gd name="T34" fmla="*/ 491 w 500"/>
                  <a:gd name="T35" fmla="*/ 418 h 1237"/>
                  <a:gd name="T36" fmla="*/ 500 w 500"/>
                  <a:gd name="T37" fmla="*/ 499 h 1237"/>
                  <a:gd name="T38" fmla="*/ 500 w 500"/>
                  <a:gd name="T39" fmla="*/ 561 h 1237"/>
                  <a:gd name="T40" fmla="*/ 460 w 500"/>
                  <a:gd name="T41" fmla="*/ 596 h 1237"/>
                  <a:gd name="T42" fmla="*/ 419 w 500"/>
                  <a:gd name="T43" fmla="*/ 558 h 1237"/>
                  <a:gd name="T44" fmla="*/ 386 w 500"/>
                  <a:gd name="T45" fmla="*/ 620 h 1237"/>
                  <a:gd name="T46" fmla="*/ 346 w 500"/>
                  <a:gd name="T47" fmla="*/ 677 h 1237"/>
                  <a:gd name="T48" fmla="*/ 299 w 500"/>
                  <a:gd name="T49" fmla="*/ 703 h 1237"/>
                  <a:gd name="T50" fmla="*/ 277 w 500"/>
                  <a:gd name="T51" fmla="*/ 575 h 1237"/>
                  <a:gd name="T52" fmla="*/ 261 w 500"/>
                  <a:gd name="T53" fmla="*/ 458 h 1237"/>
                  <a:gd name="T54" fmla="*/ 249 w 500"/>
                  <a:gd name="T55" fmla="*/ 361 h 1237"/>
                  <a:gd name="T56" fmla="*/ 239 w 500"/>
                  <a:gd name="T57" fmla="*/ 280 h 1237"/>
                  <a:gd name="T58" fmla="*/ 235 w 500"/>
                  <a:gd name="T59" fmla="*/ 228 h 1237"/>
                  <a:gd name="T60" fmla="*/ 187 w 500"/>
                  <a:gd name="T61" fmla="*/ 240 h 1237"/>
                  <a:gd name="T62" fmla="*/ 190 w 500"/>
                  <a:gd name="T63" fmla="*/ 321 h 1237"/>
                  <a:gd name="T64" fmla="*/ 194 w 500"/>
                  <a:gd name="T65" fmla="*/ 378 h 1237"/>
                  <a:gd name="T66" fmla="*/ 199 w 500"/>
                  <a:gd name="T67" fmla="*/ 428 h 1237"/>
                  <a:gd name="T68" fmla="*/ 204 w 500"/>
                  <a:gd name="T69" fmla="*/ 477 h 1237"/>
                  <a:gd name="T70" fmla="*/ 190 w 500"/>
                  <a:gd name="T71" fmla="*/ 487 h 1237"/>
                  <a:gd name="T72" fmla="*/ 131 w 500"/>
                  <a:gd name="T73" fmla="*/ 420 h 1237"/>
                  <a:gd name="T74" fmla="*/ 78 w 500"/>
                  <a:gd name="T75" fmla="*/ 359 h 1237"/>
                  <a:gd name="T76" fmla="*/ 43 w 500"/>
                  <a:gd name="T77" fmla="*/ 371 h 1237"/>
                  <a:gd name="T78" fmla="*/ 97 w 500"/>
                  <a:gd name="T79" fmla="*/ 437 h 1237"/>
                  <a:gd name="T80" fmla="*/ 168 w 500"/>
                  <a:gd name="T81" fmla="*/ 520 h 1237"/>
                  <a:gd name="T82" fmla="*/ 223 w 500"/>
                  <a:gd name="T83" fmla="*/ 580 h 1237"/>
                  <a:gd name="T84" fmla="*/ 239 w 500"/>
                  <a:gd name="T85" fmla="*/ 686 h 1237"/>
                  <a:gd name="T86" fmla="*/ 261 w 500"/>
                  <a:gd name="T87" fmla="*/ 784 h 1237"/>
                  <a:gd name="T88" fmla="*/ 280 w 500"/>
                  <a:gd name="T89" fmla="*/ 872 h 1237"/>
                  <a:gd name="T90" fmla="*/ 296 w 500"/>
                  <a:gd name="T91" fmla="*/ 941 h 1237"/>
                  <a:gd name="T92" fmla="*/ 311 w 500"/>
                  <a:gd name="T93" fmla="*/ 1000 h 1237"/>
                  <a:gd name="T94" fmla="*/ 356 w 500"/>
                  <a:gd name="T95" fmla="*/ 976 h 1237"/>
                  <a:gd name="T96" fmla="*/ 339 w 500"/>
                  <a:gd name="T97" fmla="*/ 907 h 1237"/>
                  <a:gd name="T98" fmla="*/ 325 w 500"/>
                  <a:gd name="T99" fmla="*/ 841 h 1237"/>
                  <a:gd name="T100" fmla="*/ 320 w 500"/>
                  <a:gd name="T101" fmla="*/ 779 h 1237"/>
                  <a:gd name="T102" fmla="*/ 363 w 500"/>
                  <a:gd name="T103" fmla="*/ 722 h 1237"/>
                  <a:gd name="T104" fmla="*/ 403 w 500"/>
                  <a:gd name="T105" fmla="*/ 660 h 1237"/>
                  <a:gd name="T106" fmla="*/ 434 w 500"/>
                  <a:gd name="T107" fmla="*/ 606 h 1237"/>
                  <a:gd name="T108" fmla="*/ 498 w 500"/>
                  <a:gd name="T109" fmla="*/ 625 h 1237"/>
                  <a:gd name="T110" fmla="*/ 488 w 500"/>
                  <a:gd name="T111" fmla="*/ 717 h 1237"/>
                  <a:gd name="T112" fmla="*/ 474 w 500"/>
                  <a:gd name="T113" fmla="*/ 817 h 1237"/>
                  <a:gd name="T114" fmla="*/ 455 w 500"/>
                  <a:gd name="T115" fmla="*/ 917 h 1237"/>
                  <a:gd name="T116" fmla="*/ 431 w 500"/>
                  <a:gd name="T117" fmla="*/ 1014 h 1237"/>
                  <a:gd name="T118" fmla="*/ 408 w 500"/>
                  <a:gd name="T119" fmla="*/ 1102 h 1237"/>
                  <a:gd name="T120" fmla="*/ 379 w 500"/>
                  <a:gd name="T121" fmla="*/ 1173 h 1237"/>
                  <a:gd name="T122" fmla="*/ 356 w 500"/>
                  <a:gd name="T123" fmla="*/ 1226 h 1237"/>
                  <a:gd name="T124" fmla="*/ 306 w 500"/>
                  <a:gd name="T125" fmla="*/ 1209 h 12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0"/>
                  <a:gd name="T190" fmla="*/ 0 h 1237"/>
                  <a:gd name="T191" fmla="*/ 500 w 500"/>
                  <a:gd name="T192" fmla="*/ 1237 h 12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0" h="1237">
                    <a:moveTo>
                      <a:pt x="306" y="1209"/>
                    </a:moveTo>
                    <a:lnTo>
                      <a:pt x="303" y="1207"/>
                    </a:lnTo>
                    <a:lnTo>
                      <a:pt x="301" y="1204"/>
                    </a:lnTo>
                    <a:lnTo>
                      <a:pt x="299" y="1199"/>
                    </a:lnTo>
                    <a:lnTo>
                      <a:pt x="294" y="1192"/>
                    </a:lnTo>
                    <a:lnTo>
                      <a:pt x="292" y="1188"/>
                    </a:lnTo>
                    <a:lnTo>
                      <a:pt x="287" y="1180"/>
                    </a:lnTo>
                    <a:lnTo>
                      <a:pt x="284" y="1176"/>
                    </a:lnTo>
                    <a:lnTo>
                      <a:pt x="282" y="1171"/>
                    </a:lnTo>
                    <a:lnTo>
                      <a:pt x="280" y="1164"/>
                    </a:lnTo>
                    <a:lnTo>
                      <a:pt x="275" y="1159"/>
                    </a:lnTo>
                    <a:lnTo>
                      <a:pt x="273" y="1152"/>
                    </a:lnTo>
                    <a:lnTo>
                      <a:pt x="268" y="1145"/>
                    </a:lnTo>
                    <a:lnTo>
                      <a:pt x="263" y="1135"/>
                    </a:lnTo>
                    <a:lnTo>
                      <a:pt x="258" y="1128"/>
                    </a:lnTo>
                    <a:lnTo>
                      <a:pt x="256" y="1119"/>
                    </a:lnTo>
                    <a:lnTo>
                      <a:pt x="251" y="1109"/>
                    </a:lnTo>
                    <a:lnTo>
                      <a:pt x="244" y="1102"/>
                    </a:lnTo>
                    <a:lnTo>
                      <a:pt x="239" y="1093"/>
                    </a:lnTo>
                    <a:lnTo>
                      <a:pt x="235" y="1081"/>
                    </a:lnTo>
                    <a:lnTo>
                      <a:pt x="230" y="1074"/>
                    </a:lnTo>
                    <a:lnTo>
                      <a:pt x="225" y="1062"/>
                    </a:lnTo>
                    <a:lnTo>
                      <a:pt x="221" y="1050"/>
                    </a:lnTo>
                    <a:lnTo>
                      <a:pt x="213" y="1038"/>
                    </a:lnTo>
                    <a:lnTo>
                      <a:pt x="209" y="1026"/>
                    </a:lnTo>
                    <a:lnTo>
                      <a:pt x="202" y="1014"/>
                    </a:lnTo>
                    <a:lnTo>
                      <a:pt x="197" y="1005"/>
                    </a:lnTo>
                    <a:lnTo>
                      <a:pt x="190" y="990"/>
                    </a:lnTo>
                    <a:lnTo>
                      <a:pt x="185" y="979"/>
                    </a:lnTo>
                    <a:lnTo>
                      <a:pt x="180" y="964"/>
                    </a:lnTo>
                    <a:lnTo>
                      <a:pt x="173" y="952"/>
                    </a:lnTo>
                    <a:lnTo>
                      <a:pt x="168" y="938"/>
                    </a:lnTo>
                    <a:lnTo>
                      <a:pt x="161" y="924"/>
                    </a:lnTo>
                    <a:lnTo>
                      <a:pt x="154" y="910"/>
                    </a:lnTo>
                    <a:lnTo>
                      <a:pt x="149" y="895"/>
                    </a:lnTo>
                    <a:lnTo>
                      <a:pt x="142" y="884"/>
                    </a:lnTo>
                    <a:lnTo>
                      <a:pt x="135" y="869"/>
                    </a:lnTo>
                    <a:lnTo>
                      <a:pt x="131" y="853"/>
                    </a:lnTo>
                    <a:lnTo>
                      <a:pt x="126" y="838"/>
                    </a:lnTo>
                    <a:lnTo>
                      <a:pt x="119" y="824"/>
                    </a:lnTo>
                    <a:lnTo>
                      <a:pt x="114" y="810"/>
                    </a:lnTo>
                    <a:lnTo>
                      <a:pt x="107" y="793"/>
                    </a:lnTo>
                    <a:lnTo>
                      <a:pt x="102" y="779"/>
                    </a:lnTo>
                    <a:lnTo>
                      <a:pt x="97" y="762"/>
                    </a:lnTo>
                    <a:lnTo>
                      <a:pt x="90" y="748"/>
                    </a:lnTo>
                    <a:lnTo>
                      <a:pt x="86" y="732"/>
                    </a:lnTo>
                    <a:lnTo>
                      <a:pt x="78" y="715"/>
                    </a:lnTo>
                    <a:lnTo>
                      <a:pt x="74" y="698"/>
                    </a:lnTo>
                    <a:lnTo>
                      <a:pt x="69" y="682"/>
                    </a:lnTo>
                    <a:lnTo>
                      <a:pt x="64" y="667"/>
                    </a:lnTo>
                    <a:lnTo>
                      <a:pt x="59" y="651"/>
                    </a:lnTo>
                    <a:lnTo>
                      <a:pt x="55" y="634"/>
                    </a:lnTo>
                    <a:lnTo>
                      <a:pt x="50" y="620"/>
                    </a:lnTo>
                    <a:lnTo>
                      <a:pt x="45" y="603"/>
                    </a:lnTo>
                    <a:lnTo>
                      <a:pt x="41" y="587"/>
                    </a:lnTo>
                    <a:lnTo>
                      <a:pt x="36" y="570"/>
                    </a:lnTo>
                    <a:lnTo>
                      <a:pt x="33" y="553"/>
                    </a:lnTo>
                    <a:lnTo>
                      <a:pt x="29" y="537"/>
                    </a:lnTo>
                    <a:lnTo>
                      <a:pt x="24" y="520"/>
                    </a:lnTo>
                    <a:lnTo>
                      <a:pt x="22" y="504"/>
                    </a:lnTo>
                    <a:lnTo>
                      <a:pt x="19" y="489"/>
                    </a:lnTo>
                    <a:lnTo>
                      <a:pt x="17" y="473"/>
                    </a:lnTo>
                    <a:lnTo>
                      <a:pt x="14" y="456"/>
                    </a:lnTo>
                    <a:lnTo>
                      <a:pt x="12" y="439"/>
                    </a:lnTo>
                    <a:lnTo>
                      <a:pt x="10" y="425"/>
                    </a:lnTo>
                    <a:lnTo>
                      <a:pt x="7" y="411"/>
                    </a:lnTo>
                    <a:lnTo>
                      <a:pt x="5" y="394"/>
                    </a:lnTo>
                    <a:lnTo>
                      <a:pt x="5" y="380"/>
                    </a:lnTo>
                    <a:lnTo>
                      <a:pt x="3" y="368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0" y="323"/>
                    </a:lnTo>
                    <a:lnTo>
                      <a:pt x="0" y="311"/>
                    </a:lnTo>
                    <a:lnTo>
                      <a:pt x="0" y="299"/>
                    </a:lnTo>
                    <a:lnTo>
                      <a:pt x="0" y="287"/>
                    </a:lnTo>
                    <a:lnTo>
                      <a:pt x="3" y="273"/>
                    </a:lnTo>
                    <a:lnTo>
                      <a:pt x="3" y="264"/>
                    </a:lnTo>
                    <a:lnTo>
                      <a:pt x="3" y="249"/>
                    </a:lnTo>
                    <a:lnTo>
                      <a:pt x="3" y="238"/>
                    </a:lnTo>
                    <a:lnTo>
                      <a:pt x="5" y="226"/>
                    </a:lnTo>
                    <a:lnTo>
                      <a:pt x="5" y="216"/>
                    </a:lnTo>
                    <a:lnTo>
                      <a:pt x="7" y="207"/>
                    </a:lnTo>
                    <a:lnTo>
                      <a:pt x="7" y="195"/>
                    </a:lnTo>
                    <a:lnTo>
                      <a:pt x="10" y="185"/>
                    </a:lnTo>
                    <a:lnTo>
                      <a:pt x="14" y="176"/>
                    </a:lnTo>
                    <a:lnTo>
                      <a:pt x="17" y="166"/>
                    </a:lnTo>
                    <a:lnTo>
                      <a:pt x="19" y="157"/>
                    </a:lnTo>
                    <a:lnTo>
                      <a:pt x="22" y="147"/>
                    </a:lnTo>
                    <a:lnTo>
                      <a:pt x="24" y="138"/>
                    </a:lnTo>
                    <a:lnTo>
                      <a:pt x="29" y="131"/>
                    </a:lnTo>
                    <a:lnTo>
                      <a:pt x="31" y="124"/>
                    </a:lnTo>
                    <a:lnTo>
                      <a:pt x="33" y="114"/>
                    </a:lnTo>
                    <a:lnTo>
                      <a:pt x="38" y="109"/>
                    </a:lnTo>
                    <a:lnTo>
                      <a:pt x="41" y="100"/>
                    </a:lnTo>
                    <a:lnTo>
                      <a:pt x="45" y="93"/>
                    </a:lnTo>
                    <a:lnTo>
                      <a:pt x="48" y="86"/>
                    </a:lnTo>
                    <a:lnTo>
                      <a:pt x="52" y="78"/>
                    </a:lnTo>
                    <a:lnTo>
                      <a:pt x="59" y="71"/>
                    </a:lnTo>
                    <a:lnTo>
                      <a:pt x="62" y="67"/>
                    </a:lnTo>
                    <a:lnTo>
                      <a:pt x="69" y="59"/>
                    </a:lnTo>
                    <a:lnTo>
                      <a:pt x="74" y="55"/>
                    </a:lnTo>
                    <a:lnTo>
                      <a:pt x="76" y="50"/>
                    </a:lnTo>
                    <a:lnTo>
                      <a:pt x="83" y="45"/>
                    </a:lnTo>
                    <a:lnTo>
                      <a:pt x="88" y="40"/>
                    </a:lnTo>
                    <a:lnTo>
                      <a:pt x="93" y="36"/>
                    </a:lnTo>
                    <a:lnTo>
                      <a:pt x="100" y="31"/>
                    </a:lnTo>
                    <a:lnTo>
                      <a:pt x="104" y="26"/>
                    </a:lnTo>
                    <a:lnTo>
                      <a:pt x="112" y="24"/>
                    </a:lnTo>
                    <a:lnTo>
                      <a:pt x="116" y="21"/>
                    </a:lnTo>
                    <a:lnTo>
                      <a:pt x="121" y="17"/>
                    </a:lnTo>
                    <a:lnTo>
                      <a:pt x="128" y="14"/>
                    </a:lnTo>
                    <a:lnTo>
                      <a:pt x="135" y="12"/>
                    </a:lnTo>
                    <a:lnTo>
                      <a:pt x="142" y="10"/>
                    </a:lnTo>
                    <a:lnTo>
                      <a:pt x="147" y="5"/>
                    </a:lnTo>
                    <a:lnTo>
                      <a:pt x="154" y="5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3" y="0"/>
                    </a:lnTo>
                    <a:lnTo>
                      <a:pt x="230" y="2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4" y="5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5" y="12"/>
                    </a:lnTo>
                    <a:lnTo>
                      <a:pt x="282" y="14"/>
                    </a:lnTo>
                    <a:lnTo>
                      <a:pt x="292" y="19"/>
                    </a:lnTo>
                    <a:lnTo>
                      <a:pt x="296" y="24"/>
                    </a:lnTo>
                    <a:lnTo>
                      <a:pt x="303" y="29"/>
                    </a:lnTo>
                    <a:lnTo>
                      <a:pt x="311" y="33"/>
                    </a:lnTo>
                    <a:lnTo>
                      <a:pt x="318" y="38"/>
                    </a:lnTo>
                    <a:lnTo>
                      <a:pt x="322" y="43"/>
                    </a:lnTo>
                    <a:lnTo>
                      <a:pt x="329" y="50"/>
                    </a:lnTo>
                    <a:lnTo>
                      <a:pt x="337" y="55"/>
                    </a:lnTo>
                    <a:lnTo>
                      <a:pt x="341" y="62"/>
                    </a:lnTo>
                    <a:lnTo>
                      <a:pt x="348" y="69"/>
                    </a:lnTo>
                    <a:lnTo>
                      <a:pt x="353" y="74"/>
                    </a:lnTo>
                    <a:lnTo>
                      <a:pt x="360" y="83"/>
                    </a:lnTo>
                    <a:lnTo>
                      <a:pt x="365" y="90"/>
                    </a:lnTo>
                    <a:lnTo>
                      <a:pt x="372" y="97"/>
                    </a:lnTo>
                    <a:lnTo>
                      <a:pt x="377" y="105"/>
                    </a:lnTo>
                    <a:lnTo>
                      <a:pt x="382" y="114"/>
                    </a:lnTo>
                    <a:lnTo>
                      <a:pt x="386" y="121"/>
                    </a:lnTo>
                    <a:lnTo>
                      <a:pt x="391" y="128"/>
                    </a:lnTo>
                    <a:lnTo>
                      <a:pt x="396" y="138"/>
                    </a:lnTo>
                    <a:lnTo>
                      <a:pt x="403" y="147"/>
                    </a:lnTo>
                    <a:lnTo>
                      <a:pt x="408" y="157"/>
                    </a:lnTo>
                    <a:lnTo>
                      <a:pt x="410" y="164"/>
                    </a:lnTo>
                    <a:lnTo>
                      <a:pt x="415" y="176"/>
                    </a:lnTo>
                    <a:lnTo>
                      <a:pt x="419" y="183"/>
                    </a:lnTo>
                    <a:lnTo>
                      <a:pt x="424" y="195"/>
                    </a:lnTo>
                    <a:lnTo>
                      <a:pt x="429" y="202"/>
                    </a:lnTo>
                    <a:lnTo>
                      <a:pt x="431" y="211"/>
                    </a:lnTo>
                    <a:lnTo>
                      <a:pt x="436" y="221"/>
                    </a:lnTo>
                    <a:lnTo>
                      <a:pt x="438" y="233"/>
                    </a:lnTo>
                    <a:lnTo>
                      <a:pt x="443" y="240"/>
                    </a:lnTo>
                    <a:lnTo>
                      <a:pt x="448" y="252"/>
                    </a:lnTo>
                    <a:lnTo>
                      <a:pt x="450" y="261"/>
                    </a:lnTo>
                    <a:lnTo>
                      <a:pt x="455" y="273"/>
                    </a:lnTo>
                    <a:lnTo>
                      <a:pt x="457" y="280"/>
                    </a:lnTo>
                    <a:lnTo>
                      <a:pt x="460" y="292"/>
                    </a:lnTo>
                    <a:lnTo>
                      <a:pt x="462" y="302"/>
                    </a:lnTo>
                    <a:lnTo>
                      <a:pt x="467" y="311"/>
                    </a:lnTo>
                    <a:lnTo>
                      <a:pt x="469" y="321"/>
                    </a:lnTo>
                    <a:lnTo>
                      <a:pt x="472" y="333"/>
                    </a:lnTo>
                    <a:lnTo>
                      <a:pt x="474" y="342"/>
                    </a:lnTo>
                    <a:lnTo>
                      <a:pt x="476" y="352"/>
                    </a:lnTo>
                    <a:lnTo>
                      <a:pt x="479" y="361"/>
                    </a:lnTo>
                    <a:lnTo>
                      <a:pt x="479" y="371"/>
                    </a:lnTo>
                    <a:lnTo>
                      <a:pt x="483" y="380"/>
                    </a:lnTo>
                    <a:lnTo>
                      <a:pt x="486" y="390"/>
                    </a:lnTo>
                    <a:lnTo>
                      <a:pt x="486" y="399"/>
                    </a:lnTo>
                    <a:lnTo>
                      <a:pt x="488" y="409"/>
                    </a:lnTo>
                    <a:lnTo>
                      <a:pt x="491" y="418"/>
                    </a:lnTo>
                    <a:lnTo>
                      <a:pt x="493" y="428"/>
                    </a:lnTo>
                    <a:lnTo>
                      <a:pt x="493" y="437"/>
                    </a:lnTo>
                    <a:lnTo>
                      <a:pt x="493" y="444"/>
                    </a:lnTo>
                    <a:lnTo>
                      <a:pt x="495" y="454"/>
                    </a:lnTo>
                    <a:lnTo>
                      <a:pt x="498" y="461"/>
                    </a:lnTo>
                    <a:lnTo>
                      <a:pt x="498" y="470"/>
                    </a:lnTo>
                    <a:lnTo>
                      <a:pt x="498" y="477"/>
                    </a:lnTo>
                    <a:lnTo>
                      <a:pt x="500" y="485"/>
                    </a:lnTo>
                    <a:lnTo>
                      <a:pt x="500" y="494"/>
                    </a:lnTo>
                    <a:lnTo>
                      <a:pt x="500" y="499"/>
                    </a:lnTo>
                    <a:lnTo>
                      <a:pt x="500" y="504"/>
                    </a:lnTo>
                    <a:lnTo>
                      <a:pt x="500" y="511"/>
                    </a:lnTo>
                    <a:lnTo>
                      <a:pt x="500" y="515"/>
                    </a:lnTo>
                    <a:lnTo>
                      <a:pt x="500" y="523"/>
                    </a:lnTo>
                    <a:lnTo>
                      <a:pt x="500" y="527"/>
                    </a:lnTo>
                    <a:lnTo>
                      <a:pt x="500" y="534"/>
                    </a:lnTo>
                    <a:lnTo>
                      <a:pt x="500" y="542"/>
                    </a:lnTo>
                    <a:lnTo>
                      <a:pt x="500" y="549"/>
                    </a:lnTo>
                    <a:lnTo>
                      <a:pt x="500" y="553"/>
                    </a:lnTo>
                    <a:lnTo>
                      <a:pt x="500" y="561"/>
                    </a:lnTo>
                    <a:lnTo>
                      <a:pt x="500" y="568"/>
                    </a:lnTo>
                    <a:lnTo>
                      <a:pt x="500" y="577"/>
                    </a:lnTo>
                    <a:lnTo>
                      <a:pt x="500" y="584"/>
                    </a:lnTo>
                    <a:lnTo>
                      <a:pt x="500" y="591"/>
                    </a:lnTo>
                    <a:lnTo>
                      <a:pt x="500" y="599"/>
                    </a:lnTo>
                    <a:lnTo>
                      <a:pt x="491" y="599"/>
                    </a:lnTo>
                    <a:lnTo>
                      <a:pt x="483" y="599"/>
                    </a:lnTo>
                    <a:lnTo>
                      <a:pt x="476" y="596"/>
                    </a:lnTo>
                    <a:lnTo>
                      <a:pt x="469" y="596"/>
                    </a:lnTo>
                    <a:lnTo>
                      <a:pt x="460" y="596"/>
                    </a:lnTo>
                    <a:lnTo>
                      <a:pt x="453" y="596"/>
                    </a:lnTo>
                    <a:lnTo>
                      <a:pt x="446" y="596"/>
                    </a:lnTo>
                    <a:lnTo>
                      <a:pt x="438" y="596"/>
                    </a:lnTo>
                    <a:lnTo>
                      <a:pt x="443" y="591"/>
                    </a:lnTo>
                    <a:lnTo>
                      <a:pt x="446" y="587"/>
                    </a:lnTo>
                    <a:lnTo>
                      <a:pt x="448" y="582"/>
                    </a:lnTo>
                    <a:lnTo>
                      <a:pt x="450" y="580"/>
                    </a:lnTo>
                    <a:lnTo>
                      <a:pt x="453" y="572"/>
                    </a:lnTo>
                    <a:lnTo>
                      <a:pt x="455" y="572"/>
                    </a:lnTo>
                    <a:lnTo>
                      <a:pt x="419" y="558"/>
                    </a:lnTo>
                    <a:lnTo>
                      <a:pt x="415" y="565"/>
                    </a:lnTo>
                    <a:lnTo>
                      <a:pt x="412" y="570"/>
                    </a:lnTo>
                    <a:lnTo>
                      <a:pt x="410" y="577"/>
                    </a:lnTo>
                    <a:lnTo>
                      <a:pt x="408" y="584"/>
                    </a:lnTo>
                    <a:lnTo>
                      <a:pt x="403" y="589"/>
                    </a:lnTo>
                    <a:lnTo>
                      <a:pt x="401" y="596"/>
                    </a:lnTo>
                    <a:lnTo>
                      <a:pt x="396" y="603"/>
                    </a:lnTo>
                    <a:lnTo>
                      <a:pt x="393" y="608"/>
                    </a:lnTo>
                    <a:lnTo>
                      <a:pt x="389" y="613"/>
                    </a:lnTo>
                    <a:lnTo>
                      <a:pt x="386" y="620"/>
                    </a:lnTo>
                    <a:lnTo>
                      <a:pt x="382" y="627"/>
                    </a:lnTo>
                    <a:lnTo>
                      <a:pt x="379" y="632"/>
                    </a:lnTo>
                    <a:lnTo>
                      <a:pt x="374" y="639"/>
                    </a:lnTo>
                    <a:lnTo>
                      <a:pt x="372" y="646"/>
                    </a:lnTo>
                    <a:lnTo>
                      <a:pt x="367" y="651"/>
                    </a:lnTo>
                    <a:lnTo>
                      <a:pt x="363" y="656"/>
                    </a:lnTo>
                    <a:lnTo>
                      <a:pt x="358" y="663"/>
                    </a:lnTo>
                    <a:lnTo>
                      <a:pt x="353" y="667"/>
                    </a:lnTo>
                    <a:lnTo>
                      <a:pt x="351" y="672"/>
                    </a:lnTo>
                    <a:lnTo>
                      <a:pt x="346" y="677"/>
                    </a:lnTo>
                    <a:lnTo>
                      <a:pt x="341" y="682"/>
                    </a:lnTo>
                    <a:lnTo>
                      <a:pt x="339" y="689"/>
                    </a:lnTo>
                    <a:lnTo>
                      <a:pt x="334" y="694"/>
                    </a:lnTo>
                    <a:lnTo>
                      <a:pt x="332" y="698"/>
                    </a:lnTo>
                    <a:lnTo>
                      <a:pt x="325" y="705"/>
                    </a:lnTo>
                    <a:lnTo>
                      <a:pt x="318" y="715"/>
                    </a:lnTo>
                    <a:lnTo>
                      <a:pt x="311" y="722"/>
                    </a:lnTo>
                    <a:lnTo>
                      <a:pt x="306" y="732"/>
                    </a:lnTo>
                    <a:lnTo>
                      <a:pt x="303" y="717"/>
                    </a:lnTo>
                    <a:lnTo>
                      <a:pt x="299" y="703"/>
                    </a:lnTo>
                    <a:lnTo>
                      <a:pt x="296" y="691"/>
                    </a:lnTo>
                    <a:lnTo>
                      <a:pt x="294" y="677"/>
                    </a:lnTo>
                    <a:lnTo>
                      <a:pt x="292" y="665"/>
                    </a:lnTo>
                    <a:lnTo>
                      <a:pt x="289" y="651"/>
                    </a:lnTo>
                    <a:lnTo>
                      <a:pt x="287" y="639"/>
                    </a:lnTo>
                    <a:lnTo>
                      <a:pt x="284" y="625"/>
                    </a:lnTo>
                    <a:lnTo>
                      <a:pt x="282" y="613"/>
                    </a:lnTo>
                    <a:lnTo>
                      <a:pt x="280" y="599"/>
                    </a:lnTo>
                    <a:lnTo>
                      <a:pt x="280" y="587"/>
                    </a:lnTo>
                    <a:lnTo>
                      <a:pt x="277" y="575"/>
                    </a:lnTo>
                    <a:lnTo>
                      <a:pt x="275" y="563"/>
                    </a:lnTo>
                    <a:lnTo>
                      <a:pt x="273" y="551"/>
                    </a:lnTo>
                    <a:lnTo>
                      <a:pt x="270" y="539"/>
                    </a:lnTo>
                    <a:lnTo>
                      <a:pt x="270" y="527"/>
                    </a:lnTo>
                    <a:lnTo>
                      <a:pt x="268" y="515"/>
                    </a:lnTo>
                    <a:lnTo>
                      <a:pt x="268" y="504"/>
                    </a:lnTo>
                    <a:lnTo>
                      <a:pt x="266" y="492"/>
                    </a:lnTo>
                    <a:lnTo>
                      <a:pt x="263" y="482"/>
                    </a:lnTo>
                    <a:lnTo>
                      <a:pt x="263" y="470"/>
                    </a:lnTo>
                    <a:lnTo>
                      <a:pt x="261" y="458"/>
                    </a:lnTo>
                    <a:lnTo>
                      <a:pt x="258" y="449"/>
                    </a:lnTo>
                    <a:lnTo>
                      <a:pt x="258" y="439"/>
                    </a:lnTo>
                    <a:lnTo>
                      <a:pt x="256" y="428"/>
                    </a:lnTo>
                    <a:lnTo>
                      <a:pt x="256" y="416"/>
                    </a:lnTo>
                    <a:lnTo>
                      <a:pt x="254" y="406"/>
                    </a:lnTo>
                    <a:lnTo>
                      <a:pt x="254" y="397"/>
                    </a:lnTo>
                    <a:lnTo>
                      <a:pt x="251" y="387"/>
                    </a:lnTo>
                    <a:lnTo>
                      <a:pt x="251" y="378"/>
                    </a:lnTo>
                    <a:lnTo>
                      <a:pt x="249" y="368"/>
                    </a:lnTo>
                    <a:lnTo>
                      <a:pt x="249" y="361"/>
                    </a:lnTo>
                    <a:lnTo>
                      <a:pt x="249" y="349"/>
                    </a:lnTo>
                    <a:lnTo>
                      <a:pt x="247" y="342"/>
                    </a:lnTo>
                    <a:lnTo>
                      <a:pt x="244" y="333"/>
                    </a:lnTo>
                    <a:lnTo>
                      <a:pt x="244" y="323"/>
                    </a:lnTo>
                    <a:lnTo>
                      <a:pt x="242" y="316"/>
                    </a:lnTo>
                    <a:lnTo>
                      <a:pt x="242" y="309"/>
                    </a:lnTo>
                    <a:lnTo>
                      <a:pt x="242" y="302"/>
                    </a:lnTo>
                    <a:lnTo>
                      <a:pt x="242" y="295"/>
                    </a:lnTo>
                    <a:lnTo>
                      <a:pt x="239" y="287"/>
                    </a:lnTo>
                    <a:lnTo>
                      <a:pt x="239" y="280"/>
                    </a:lnTo>
                    <a:lnTo>
                      <a:pt x="239" y="273"/>
                    </a:lnTo>
                    <a:lnTo>
                      <a:pt x="239" y="268"/>
                    </a:lnTo>
                    <a:lnTo>
                      <a:pt x="237" y="261"/>
                    </a:lnTo>
                    <a:lnTo>
                      <a:pt x="237" y="254"/>
                    </a:lnTo>
                    <a:lnTo>
                      <a:pt x="237" y="249"/>
                    </a:lnTo>
                    <a:lnTo>
                      <a:pt x="237" y="247"/>
                    </a:lnTo>
                    <a:lnTo>
                      <a:pt x="237" y="240"/>
                    </a:lnTo>
                    <a:lnTo>
                      <a:pt x="235" y="235"/>
                    </a:lnTo>
                    <a:lnTo>
                      <a:pt x="235" y="233"/>
                    </a:lnTo>
                    <a:lnTo>
                      <a:pt x="235" y="228"/>
                    </a:lnTo>
                    <a:lnTo>
                      <a:pt x="235" y="221"/>
                    </a:lnTo>
                    <a:lnTo>
                      <a:pt x="235" y="216"/>
                    </a:lnTo>
                    <a:lnTo>
                      <a:pt x="235" y="209"/>
                    </a:lnTo>
                    <a:lnTo>
                      <a:pt x="235" y="207"/>
                    </a:lnTo>
                    <a:lnTo>
                      <a:pt x="235" y="204"/>
                    </a:lnTo>
                    <a:lnTo>
                      <a:pt x="190" y="207"/>
                    </a:lnTo>
                    <a:lnTo>
                      <a:pt x="187" y="216"/>
                    </a:lnTo>
                    <a:lnTo>
                      <a:pt x="187" y="223"/>
                    </a:lnTo>
                    <a:lnTo>
                      <a:pt x="187" y="233"/>
                    </a:lnTo>
                    <a:lnTo>
                      <a:pt x="187" y="240"/>
                    </a:lnTo>
                    <a:lnTo>
                      <a:pt x="187" y="247"/>
                    </a:lnTo>
                    <a:lnTo>
                      <a:pt x="187" y="259"/>
                    </a:lnTo>
                    <a:lnTo>
                      <a:pt x="187" y="266"/>
                    </a:lnTo>
                    <a:lnTo>
                      <a:pt x="187" y="276"/>
                    </a:lnTo>
                    <a:lnTo>
                      <a:pt x="187" y="285"/>
                    </a:lnTo>
                    <a:lnTo>
                      <a:pt x="187" y="295"/>
                    </a:lnTo>
                    <a:lnTo>
                      <a:pt x="187" y="302"/>
                    </a:lnTo>
                    <a:lnTo>
                      <a:pt x="190" y="311"/>
                    </a:lnTo>
                    <a:lnTo>
                      <a:pt x="190" y="316"/>
                    </a:lnTo>
                    <a:lnTo>
                      <a:pt x="190" y="321"/>
                    </a:lnTo>
                    <a:lnTo>
                      <a:pt x="190" y="325"/>
                    </a:lnTo>
                    <a:lnTo>
                      <a:pt x="190" y="330"/>
                    </a:lnTo>
                    <a:lnTo>
                      <a:pt x="190" y="335"/>
                    </a:lnTo>
                    <a:lnTo>
                      <a:pt x="190" y="340"/>
                    </a:lnTo>
                    <a:lnTo>
                      <a:pt x="192" y="344"/>
                    </a:lnTo>
                    <a:lnTo>
                      <a:pt x="192" y="349"/>
                    </a:lnTo>
                    <a:lnTo>
                      <a:pt x="192" y="359"/>
                    </a:lnTo>
                    <a:lnTo>
                      <a:pt x="194" y="368"/>
                    </a:lnTo>
                    <a:lnTo>
                      <a:pt x="194" y="373"/>
                    </a:lnTo>
                    <a:lnTo>
                      <a:pt x="194" y="378"/>
                    </a:lnTo>
                    <a:lnTo>
                      <a:pt x="194" y="382"/>
                    </a:lnTo>
                    <a:lnTo>
                      <a:pt x="194" y="387"/>
                    </a:lnTo>
                    <a:lnTo>
                      <a:pt x="194" y="392"/>
                    </a:lnTo>
                    <a:lnTo>
                      <a:pt x="197" y="399"/>
                    </a:lnTo>
                    <a:lnTo>
                      <a:pt x="197" y="404"/>
                    </a:lnTo>
                    <a:lnTo>
                      <a:pt x="197" y="409"/>
                    </a:lnTo>
                    <a:lnTo>
                      <a:pt x="197" y="413"/>
                    </a:lnTo>
                    <a:lnTo>
                      <a:pt x="199" y="418"/>
                    </a:lnTo>
                    <a:lnTo>
                      <a:pt x="199" y="423"/>
                    </a:lnTo>
                    <a:lnTo>
                      <a:pt x="199" y="428"/>
                    </a:lnTo>
                    <a:lnTo>
                      <a:pt x="199" y="432"/>
                    </a:lnTo>
                    <a:lnTo>
                      <a:pt x="199" y="437"/>
                    </a:lnTo>
                    <a:lnTo>
                      <a:pt x="202" y="442"/>
                    </a:lnTo>
                    <a:lnTo>
                      <a:pt x="202" y="447"/>
                    </a:lnTo>
                    <a:lnTo>
                      <a:pt x="202" y="454"/>
                    </a:lnTo>
                    <a:lnTo>
                      <a:pt x="202" y="458"/>
                    </a:lnTo>
                    <a:lnTo>
                      <a:pt x="204" y="463"/>
                    </a:lnTo>
                    <a:lnTo>
                      <a:pt x="204" y="468"/>
                    </a:lnTo>
                    <a:lnTo>
                      <a:pt x="204" y="473"/>
                    </a:lnTo>
                    <a:lnTo>
                      <a:pt x="204" y="477"/>
                    </a:lnTo>
                    <a:lnTo>
                      <a:pt x="206" y="482"/>
                    </a:lnTo>
                    <a:lnTo>
                      <a:pt x="209" y="487"/>
                    </a:lnTo>
                    <a:lnTo>
                      <a:pt x="209" y="494"/>
                    </a:lnTo>
                    <a:lnTo>
                      <a:pt x="209" y="499"/>
                    </a:lnTo>
                    <a:lnTo>
                      <a:pt x="211" y="504"/>
                    </a:lnTo>
                    <a:lnTo>
                      <a:pt x="211" y="508"/>
                    </a:lnTo>
                    <a:lnTo>
                      <a:pt x="206" y="501"/>
                    </a:lnTo>
                    <a:lnTo>
                      <a:pt x="202" y="496"/>
                    </a:lnTo>
                    <a:lnTo>
                      <a:pt x="197" y="492"/>
                    </a:lnTo>
                    <a:lnTo>
                      <a:pt x="190" y="487"/>
                    </a:lnTo>
                    <a:lnTo>
                      <a:pt x="185" y="480"/>
                    </a:lnTo>
                    <a:lnTo>
                      <a:pt x="180" y="473"/>
                    </a:lnTo>
                    <a:lnTo>
                      <a:pt x="173" y="468"/>
                    </a:lnTo>
                    <a:lnTo>
                      <a:pt x="168" y="461"/>
                    </a:lnTo>
                    <a:lnTo>
                      <a:pt x="161" y="454"/>
                    </a:lnTo>
                    <a:lnTo>
                      <a:pt x="157" y="447"/>
                    </a:lnTo>
                    <a:lnTo>
                      <a:pt x="149" y="439"/>
                    </a:lnTo>
                    <a:lnTo>
                      <a:pt x="145" y="432"/>
                    </a:lnTo>
                    <a:lnTo>
                      <a:pt x="138" y="428"/>
                    </a:lnTo>
                    <a:lnTo>
                      <a:pt x="131" y="420"/>
                    </a:lnTo>
                    <a:lnTo>
                      <a:pt x="126" y="413"/>
                    </a:lnTo>
                    <a:lnTo>
                      <a:pt x="121" y="406"/>
                    </a:lnTo>
                    <a:lnTo>
                      <a:pt x="114" y="399"/>
                    </a:lnTo>
                    <a:lnTo>
                      <a:pt x="109" y="392"/>
                    </a:lnTo>
                    <a:lnTo>
                      <a:pt x="104" y="387"/>
                    </a:lnTo>
                    <a:lnTo>
                      <a:pt x="100" y="380"/>
                    </a:lnTo>
                    <a:lnTo>
                      <a:pt x="93" y="373"/>
                    </a:lnTo>
                    <a:lnTo>
                      <a:pt x="88" y="368"/>
                    </a:lnTo>
                    <a:lnTo>
                      <a:pt x="83" y="361"/>
                    </a:lnTo>
                    <a:lnTo>
                      <a:pt x="78" y="359"/>
                    </a:lnTo>
                    <a:lnTo>
                      <a:pt x="74" y="352"/>
                    </a:lnTo>
                    <a:lnTo>
                      <a:pt x="71" y="347"/>
                    </a:lnTo>
                    <a:lnTo>
                      <a:pt x="69" y="342"/>
                    </a:lnTo>
                    <a:lnTo>
                      <a:pt x="64" y="337"/>
                    </a:lnTo>
                    <a:lnTo>
                      <a:pt x="59" y="328"/>
                    </a:lnTo>
                    <a:lnTo>
                      <a:pt x="57" y="321"/>
                    </a:lnTo>
                    <a:lnTo>
                      <a:pt x="36" y="361"/>
                    </a:lnTo>
                    <a:lnTo>
                      <a:pt x="38" y="363"/>
                    </a:lnTo>
                    <a:lnTo>
                      <a:pt x="43" y="371"/>
                    </a:lnTo>
                    <a:lnTo>
                      <a:pt x="50" y="378"/>
                    </a:lnTo>
                    <a:lnTo>
                      <a:pt x="52" y="382"/>
                    </a:lnTo>
                    <a:lnTo>
                      <a:pt x="57" y="387"/>
                    </a:lnTo>
                    <a:lnTo>
                      <a:pt x="62" y="394"/>
                    </a:lnTo>
                    <a:lnTo>
                      <a:pt x="67" y="401"/>
                    </a:lnTo>
                    <a:lnTo>
                      <a:pt x="71" y="406"/>
                    </a:lnTo>
                    <a:lnTo>
                      <a:pt x="76" y="413"/>
                    </a:lnTo>
                    <a:lnTo>
                      <a:pt x="83" y="420"/>
                    </a:lnTo>
                    <a:lnTo>
                      <a:pt x="90" y="430"/>
                    </a:lnTo>
                    <a:lnTo>
                      <a:pt x="97" y="437"/>
                    </a:lnTo>
                    <a:lnTo>
                      <a:pt x="102" y="444"/>
                    </a:lnTo>
                    <a:lnTo>
                      <a:pt x="109" y="454"/>
                    </a:lnTo>
                    <a:lnTo>
                      <a:pt x="116" y="461"/>
                    </a:lnTo>
                    <a:lnTo>
                      <a:pt x="123" y="470"/>
                    </a:lnTo>
                    <a:lnTo>
                      <a:pt x="131" y="480"/>
                    </a:lnTo>
                    <a:lnTo>
                      <a:pt x="140" y="487"/>
                    </a:lnTo>
                    <a:lnTo>
                      <a:pt x="149" y="496"/>
                    </a:lnTo>
                    <a:lnTo>
                      <a:pt x="157" y="506"/>
                    </a:lnTo>
                    <a:lnTo>
                      <a:pt x="166" y="515"/>
                    </a:lnTo>
                    <a:lnTo>
                      <a:pt x="168" y="520"/>
                    </a:lnTo>
                    <a:lnTo>
                      <a:pt x="173" y="525"/>
                    </a:lnTo>
                    <a:lnTo>
                      <a:pt x="180" y="527"/>
                    </a:lnTo>
                    <a:lnTo>
                      <a:pt x="185" y="534"/>
                    </a:lnTo>
                    <a:lnTo>
                      <a:pt x="192" y="542"/>
                    </a:lnTo>
                    <a:lnTo>
                      <a:pt x="202" y="551"/>
                    </a:lnTo>
                    <a:lnTo>
                      <a:pt x="206" y="556"/>
                    </a:lnTo>
                    <a:lnTo>
                      <a:pt x="211" y="561"/>
                    </a:lnTo>
                    <a:lnTo>
                      <a:pt x="216" y="565"/>
                    </a:lnTo>
                    <a:lnTo>
                      <a:pt x="223" y="570"/>
                    </a:lnTo>
                    <a:lnTo>
                      <a:pt x="223" y="580"/>
                    </a:lnTo>
                    <a:lnTo>
                      <a:pt x="225" y="591"/>
                    </a:lnTo>
                    <a:lnTo>
                      <a:pt x="225" y="601"/>
                    </a:lnTo>
                    <a:lnTo>
                      <a:pt x="228" y="610"/>
                    </a:lnTo>
                    <a:lnTo>
                      <a:pt x="230" y="622"/>
                    </a:lnTo>
                    <a:lnTo>
                      <a:pt x="230" y="634"/>
                    </a:lnTo>
                    <a:lnTo>
                      <a:pt x="232" y="644"/>
                    </a:lnTo>
                    <a:lnTo>
                      <a:pt x="235" y="656"/>
                    </a:lnTo>
                    <a:lnTo>
                      <a:pt x="237" y="665"/>
                    </a:lnTo>
                    <a:lnTo>
                      <a:pt x="239" y="675"/>
                    </a:lnTo>
                    <a:lnTo>
                      <a:pt x="239" y="686"/>
                    </a:lnTo>
                    <a:lnTo>
                      <a:pt x="242" y="696"/>
                    </a:lnTo>
                    <a:lnTo>
                      <a:pt x="244" y="705"/>
                    </a:lnTo>
                    <a:lnTo>
                      <a:pt x="247" y="715"/>
                    </a:lnTo>
                    <a:lnTo>
                      <a:pt x="249" y="724"/>
                    </a:lnTo>
                    <a:lnTo>
                      <a:pt x="251" y="736"/>
                    </a:lnTo>
                    <a:lnTo>
                      <a:pt x="254" y="746"/>
                    </a:lnTo>
                    <a:lnTo>
                      <a:pt x="256" y="755"/>
                    </a:lnTo>
                    <a:lnTo>
                      <a:pt x="256" y="765"/>
                    </a:lnTo>
                    <a:lnTo>
                      <a:pt x="258" y="774"/>
                    </a:lnTo>
                    <a:lnTo>
                      <a:pt x="261" y="784"/>
                    </a:lnTo>
                    <a:lnTo>
                      <a:pt x="263" y="791"/>
                    </a:lnTo>
                    <a:lnTo>
                      <a:pt x="266" y="803"/>
                    </a:lnTo>
                    <a:lnTo>
                      <a:pt x="268" y="812"/>
                    </a:lnTo>
                    <a:lnTo>
                      <a:pt x="268" y="819"/>
                    </a:lnTo>
                    <a:lnTo>
                      <a:pt x="270" y="829"/>
                    </a:lnTo>
                    <a:lnTo>
                      <a:pt x="273" y="838"/>
                    </a:lnTo>
                    <a:lnTo>
                      <a:pt x="275" y="846"/>
                    </a:lnTo>
                    <a:lnTo>
                      <a:pt x="277" y="855"/>
                    </a:lnTo>
                    <a:lnTo>
                      <a:pt x="280" y="862"/>
                    </a:lnTo>
                    <a:lnTo>
                      <a:pt x="280" y="872"/>
                    </a:lnTo>
                    <a:lnTo>
                      <a:pt x="282" y="879"/>
                    </a:lnTo>
                    <a:lnTo>
                      <a:pt x="282" y="886"/>
                    </a:lnTo>
                    <a:lnTo>
                      <a:pt x="284" y="895"/>
                    </a:lnTo>
                    <a:lnTo>
                      <a:pt x="287" y="900"/>
                    </a:lnTo>
                    <a:lnTo>
                      <a:pt x="287" y="910"/>
                    </a:lnTo>
                    <a:lnTo>
                      <a:pt x="289" y="914"/>
                    </a:lnTo>
                    <a:lnTo>
                      <a:pt x="292" y="922"/>
                    </a:lnTo>
                    <a:lnTo>
                      <a:pt x="294" y="929"/>
                    </a:lnTo>
                    <a:lnTo>
                      <a:pt x="296" y="936"/>
                    </a:lnTo>
                    <a:lnTo>
                      <a:pt x="296" y="941"/>
                    </a:lnTo>
                    <a:lnTo>
                      <a:pt x="299" y="948"/>
                    </a:lnTo>
                    <a:lnTo>
                      <a:pt x="299" y="952"/>
                    </a:lnTo>
                    <a:lnTo>
                      <a:pt x="301" y="957"/>
                    </a:lnTo>
                    <a:lnTo>
                      <a:pt x="301" y="964"/>
                    </a:lnTo>
                    <a:lnTo>
                      <a:pt x="303" y="969"/>
                    </a:lnTo>
                    <a:lnTo>
                      <a:pt x="303" y="974"/>
                    </a:lnTo>
                    <a:lnTo>
                      <a:pt x="306" y="979"/>
                    </a:lnTo>
                    <a:lnTo>
                      <a:pt x="308" y="986"/>
                    </a:lnTo>
                    <a:lnTo>
                      <a:pt x="308" y="995"/>
                    </a:lnTo>
                    <a:lnTo>
                      <a:pt x="311" y="1000"/>
                    </a:lnTo>
                    <a:lnTo>
                      <a:pt x="313" y="1007"/>
                    </a:lnTo>
                    <a:lnTo>
                      <a:pt x="313" y="1012"/>
                    </a:lnTo>
                    <a:lnTo>
                      <a:pt x="313" y="1014"/>
                    </a:lnTo>
                    <a:lnTo>
                      <a:pt x="315" y="1014"/>
                    </a:lnTo>
                    <a:lnTo>
                      <a:pt x="318" y="1017"/>
                    </a:lnTo>
                    <a:lnTo>
                      <a:pt x="363" y="1002"/>
                    </a:lnTo>
                    <a:lnTo>
                      <a:pt x="360" y="995"/>
                    </a:lnTo>
                    <a:lnTo>
                      <a:pt x="360" y="988"/>
                    </a:lnTo>
                    <a:lnTo>
                      <a:pt x="356" y="981"/>
                    </a:lnTo>
                    <a:lnTo>
                      <a:pt x="356" y="976"/>
                    </a:lnTo>
                    <a:lnTo>
                      <a:pt x="353" y="967"/>
                    </a:lnTo>
                    <a:lnTo>
                      <a:pt x="351" y="960"/>
                    </a:lnTo>
                    <a:lnTo>
                      <a:pt x="351" y="955"/>
                    </a:lnTo>
                    <a:lnTo>
                      <a:pt x="348" y="948"/>
                    </a:lnTo>
                    <a:lnTo>
                      <a:pt x="346" y="941"/>
                    </a:lnTo>
                    <a:lnTo>
                      <a:pt x="346" y="936"/>
                    </a:lnTo>
                    <a:lnTo>
                      <a:pt x="344" y="926"/>
                    </a:lnTo>
                    <a:lnTo>
                      <a:pt x="341" y="922"/>
                    </a:lnTo>
                    <a:lnTo>
                      <a:pt x="341" y="914"/>
                    </a:lnTo>
                    <a:lnTo>
                      <a:pt x="339" y="907"/>
                    </a:lnTo>
                    <a:lnTo>
                      <a:pt x="339" y="900"/>
                    </a:lnTo>
                    <a:lnTo>
                      <a:pt x="337" y="895"/>
                    </a:lnTo>
                    <a:lnTo>
                      <a:pt x="334" y="886"/>
                    </a:lnTo>
                    <a:lnTo>
                      <a:pt x="334" y="881"/>
                    </a:lnTo>
                    <a:lnTo>
                      <a:pt x="332" y="872"/>
                    </a:lnTo>
                    <a:lnTo>
                      <a:pt x="332" y="867"/>
                    </a:lnTo>
                    <a:lnTo>
                      <a:pt x="327" y="860"/>
                    </a:lnTo>
                    <a:lnTo>
                      <a:pt x="327" y="853"/>
                    </a:lnTo>
                    <a:lnTo>
                      <a:pt x="325" y="846"/>
                    </a:lnTo>
                    <a:lnTo>
                      <a:pt x="325" y="841"/>
                    </a:lnTo>
                    <a:lnTo>
                      <a:pt x="322" y="834"/>
                    </a:lnTo>
                    <a:lnTo>
                      <a:pt x="322" y="827"/>
                    </a:lnTo>
                    <a:lnTo>
                      <a:pt x="320" y="819"/>
                    </a:lnTo>
                    <a:lnTo>
                      <a:pt x="320" y="815"/>
                    </a:lnTo>
                    <a:lnTo>
                      <a:pt x="318" y="808"/>
                    </a:lnTo>
                    <a:lnTo>
                      <a:pt x="318" y="800"/>
                    </a:lnTo>
                    <a:lnTo>
                      <a:pt x="315" y="793"/>
                    </a:lnTo>
                    <a:lnTo>
                      <a:pt x="313" y="789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5" y="774"/>
                    </a:lnTo>
                    <a:lnTo>
                      <a:pt x="327" y="770"/>
                    </a:lnTo>
                    <a:lnTo>
                      <a:pt x="332" y="762"/>
                    </a:lnTo>
                    <a:lnTo>
                      <a:pt x="337" y="758"/>
                    </a:lnTo>
                    <a:lnTo>
                      <a:pt x="339" y="753"/>
                    </a:lnTo>
                    <a:lnTo>
                      <a:pt x="346" y="748"/>
                    </a:lnTo>
                    <a:lnTo>
                      <a:pt x="348" y="741"/>
                    </a:lnTo>
                    <a:lnTo>
                      <a:pt x="353" y="736"/>
                    </a:lnTo>
                    <a:lnTo>
                      <a:pt x="356" y="729"/>
                    </a:lnTo>
                    <a:lnTo>
                      <a:pt x="363" y="722"/>
                    </a:lnTo>
                    <a:lnTo>
                      <a:pt x="365" y="717"/>
                    </a:lnTo>
                    <a:lnTo>
                      <a:pt x="370" y="710"/>
                    </a:lnTo>
                    <a:lnTo>
                      <a:pt x="374" y="705"/>
                    </a:lnTo>
                    <a:lnTo>
                      <a:pt x="379" y="698"/>
                    </a:lnTo>
                    <a:lnTo>
                      <a:pt x="382" y="691"/>
                    </a:lnTo>
                    <a:lnTo>
                      <a:pt x="386" y="686"/>
                    </a:lnTo>
                    <a:lnTo>
                      <a:pt x="389" y="679"/>
                    </a:lnTo>
                    <a:lnTo>
                      <a:pt x="393" y="672"/>
                    </a:lnTo>
                    <a:lnTo>
                      <a:pt x="396" y="665"/>
                    </a:lnTo>
                    <a:lnTo>
                      <a:pt x="403" y="660"/>
                    </a:lnTo>
                    <a:lnTo>
                      <a:pt x="405" y="653"/>
                    </a:lnTo>
                    <a:lnTo>
                      <a:pt x="410" y="648"/>
                    </a:lnTo>
                    <a:lnTo>
                      <a:pt x="412" y="641"/>
                    </a:lnTo>
                    <a:lnTo>
                      <a:pt x="415" y="637"/>
                    </a:lnTo>
                    <a:lnTo>
                      <a:pt x="419" y="632"/>
                    </a:lnTo>
                    <a:lnTo>
                      <a:pt x="422" y="625"/>
                    </a:lnTo>
                    <a:lnTo>
                      <a:pt x="424" y="620"/>
                    </a:lnTo>
                    <a:lnTo>
                      <a:pt x="429" y="613"/>
                    </a:lnTo>
                    <a:lnTo>
                      <a:pt x="431" y="610"/>
                    </a:lnTo>
                    <a:lnTo>
                      <a:pt x="434" y="606"/>
                    </a:lnTo>
                    <a:lnTo>
                      <a:pt x="438" y="606"/>
                    </a:lnTo>
                    <a:lnTo>
                      <a:pt x="448" y="606"/>
                    </a:lnTo>
                    <a:lnTo>
                      <a:pt x="455" y="606"/>
                    </a:lnTo>
                    <a:lnTo>
                      <a:pt x="464" y="606"/>
                    </a:lnTo>
                    <a:lnTo>
                      <a:pt x="474" y="606"/>
                    </a:lnTo>
                    <a:lnTo>
                      <a:pt x="483" y="608"/>
                    </a:lnTo>
                    <a:lnTo>
                      <a:pt x="491" y="608"/>
                    </a:lnTo>
                    <a:lnTo>
                      <a:pt x="500" y="608"/>
                    </a:lnTo>
                    <a:lnTo>
                      <a:pt x="498" y="618"/>
                    </a:lnTo>
                    <a:lnTo>
                      <a:pt x="498" y="625"/>
                    </a:lnTo>
                    <a:lnTo>
                      <a:pt x="495" y="634"/>
                    </a:lnTo>
                    <a:lnTo>
                      <a:pt x="495" y="641"/>
                    </a:lnTo>
                    <a:lnTo>
                      <a:pt x="493" y="651"/>
                    </a:lnTo>
                    <a:lnTo>
                      <a:pt x="493" y="660"/>
                    </a:lnTo>
                    <a:lnTo>
                      <a:pt x="493" y="670"/>
                    </a:lnTo>
                    <a:lnTo>
                      <a:pt x="493" y="679"/>
                    </a:lnTo>
                    <a:lnTo>
                      <a:pt x="491" y="689"/>
                    </a:lnTo>
                    <a:lnTo>
                      <a:pt x="491" y="698"/>
                    </a:lnTo>
                    <a:lnTo>
                      <a:pt x="488" y="708"/>
                    </a:lnTo>
                    <a:lnTo>
                      <a:pt x="488" y="717"/>
                    </a:lnTo>
                    <a:lnTo>
                      <a:pt x="486" y="727"/>
                    </a:lnTo>
                    <a:lnTo>
                      <a:pt x="486" y="736"/>
                    </a:lnTo>
                    <a:lnTo>
                      <a:pt x="483" y="746"/>
                    </a:lnTo>
                    <a:lnTo>
                      <a:pt x="483" y="758"/>
                    </a:lnTo>
                    <a:lnTo>
                      <a:pt x="481" y="767"/>
                    </a:lnTo>
                    <a:lnTo>
                      <a:pt x="479" y="777"/>
                    </a:lnTo>
                    <a:lnTo>
                      <a:pt x="476" y="786"/>
                    </a:lnTo>
                    <a:lnTo>
                      <a:pt x="476" y="798"/>
                    </a:lnTo>
                    <a:lnTo>
                      <a:pt x="474" y="805"/>
                    </a:lnTo>
                    <a:lnTo>
                      <a:pt x="474" y="817"/>
                    </a:lnTo>
                    <a:lnTo>
                      <a:pt x="472" y="827"/>
                    </a:lnTo>
                    <a:lnTo>
                      <a:pt x="472" y="838"/>
                    </a:lnTo>
                    <a:lnTo>
                      <a:pt x="469" y="846"/>
                    </a:lnTo>
                    <a:lnTo>
                      <a:pt x="464" y="857"/>
                    </a:lnTo>
                    <a:lnTo>
                      <a:pt x="464" y="867"/>
                    </a:lnTo>
                    <a:lnTo>
                      <a:pt x="462" y="876"/>
                    </a:lnTo>
                    <a:lnTo>
                      <a:pt x="460" y="886"/>
                    </a:lnTo>
                    <a:lnTo>
                      <a:pt x="460" y="898"/>
                    </a:lnTo>
                    <a:lnTo>
                      <a:pt x="457" y="907"/>
                    </a:lnTo>
                    <a:lnTo>
                      <a:pt x="455" y="917"/>
                    </a:lnTo>
                    <a:lnTo>
                      <a:pt x="453" y="926"/>
                    </a:lnTo>
                    <a:lnTo>
                      <a:pt x="450" y="938"/>
                    </a:lnTo>
                    <a:lnTo>
                      <a:pt x="448" y="945"/>
                    </a:lnTo>
                    <a:lnTo>
                      <a:pt x="446" y="957"/>
                    </a:lnTo>
                    <a:lnTo>
                      <a:pt x="443" y="967"/>
                    </a:lnTo>
                    <a:lnTo>
                      <a:pt x="443" y="976"/>
                    </a:lnTo>
                    <a:lnTo>
                      <a:pt x="438" y="986"/>
                    </a:lnTo>
                    <a:lnTo>
                      <a:pt x="436" y="995"/>
                    </a:lnTo>
                    <a:lnTo>
                      <a:pt x="434" y="1005"/>
                    </a:lnTo>
                    <a:lnTo>
                      <a:pt x="431" y="1014"/>
                    </a:lnTo>
                    <a:lnTo>
                      <a:pt x="429" y="1021"/>
                    </a:lnTo>
                    <a:lnTo>
                      <a:pt x="429" y="1031"/>
                    </a:lnTo>
                    <a:lnTo>
                      <a:pt x="424" y="1040"/>
                    </a:lnTo>
                    <a:lnTo>
                      <a:pt x="422" y="1050"/>
                    </a:lnTo>
                    <a:lnTo>
                      <a:pt x="419" y="1059"/>
                    </a:lnTo>
                    <a:lnTo>
                      <a:pt x="419" y="1066"/>
                    </a:lnTo>
                    <a:lnTo>
                      <a:pt x="415" y="1076"/>
                    </a:lnTo>
                    <a:lnTo>
                      <a:pt x="412" y="1083"/>
                    </a:lnTo>
                    <a:lnTo>
                      <a:pt x="410" y="1093"/>
                    </a:lnTo>
                    <a:lnTo>
                      <a:pt x="408" y="1102"/>
                    </a:lnTo>
                    <a:lnTo>
                      <a:pt x="405" y="1109"/>
                    </a:lnTo>
                    <a:lnTo>
                      <a:pt x="403" y="1116"/>
                    </a:lnTo>
                    <a:lnTo>
                      <a:pt x="401" y="1123"/>
                    </a:lnTo>
                    <a:lnTo>
                      <a:pt x="396" y="1133"/>
                    </a:lnTo>
                    <a:lnTo>
                      <a:pt x="393" y="1138"/>
                    </a:lnTo>
                    <a:lnTo>
                      <a:pt x="391" y="1145"/>
                    </a:lnTo>
                    <a:lnTo>
                      <a:pt x="389" y="1152"/>
                    </a:lnTo>
                    <a:lnTo>
                      <a:pt x="386" y="1161"/>
                    </a:lnTo>
                    <a:lnTo>
                      <a:pt x="382" y="1166"/>
                    </a:lnTo>
                    <a:lnTo>
                      <a:pt x="379" y="1173"/>
                    </a:lnTo>
                    <a:lnTo>
                      <a:pt x="377" y="1180"/>
                    </a:lnTo>
                    <a:lnTo>
                      <a:pt x="374" y="1188"/>
                    </a:lnTo>
                    <a:lnTo>
                      <a:pt x="372" y="1190"/>
                    </a:lnTo>
                    <a:lnTo>
                      <a:pt x="372" y="1195"/>
                    </a:lnTo>
                    <a:lnTo>
                      <a:pt x="370" y="1202"/>
                    </a:lnTo>
                    <a:lnTo>
                      <a:pt x="367" y="1207"/>
                    </a:lnTo>
                    <a:lnTo>
                      <a:pt x="365" y="1214"/>
                    </a:lnTo>
                    <a:lnTo>
                      <a:pt x="360" y="1218"/>
                    </a:lnTo>
                    <a:lnTo>
                      <a:pt x="356" y="1226"/>
                    </a:lnTo>
                    <a:lnTo>
                      <a:pt x="351" y="1230"/>
                    </a:lnTo>
                    <a:lnTo>
                      <a:pt x="346" y="1235"/>
                    </a:lnTo>
                    <a:lnTo>
                      <a:pt x="341" y="1237"/>
                    </a:lnTo>
                    <a:lnTo>
                      <a:pt x="334" y="1237"/>
                    </a:lnTo>
                    <a:lnTo>
                      <a:pt x="327" y="1235"/>
                    </a:lnTo>
                    <a:lnTo>
                      <a:pt x="320" y="1230"/>
                    </a:lnTo>
                    <a:lnTo>
                      <a:pt x="318" y="1226"/>
                    </a:lnTo>
                    <a:lnTo>
                      <a:pt x="313" y="1218"/>
                    </a:lnTo>
                    <a:lnTo>
                      <a:pt x="308" y="1214"/>
                    </a:lnTo>
                    <a:lnTo>
                      <a:pt x="306" y="120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63" name="Freeform 88"/>
              <p:cNvSpPr>
                <a:spLocks noChangeAspect="1"/>
              </p:cNvSpPr>
              <p:nvPr/>
            </p:nvSpPr>
            <p:spPr bwMode="auto">
              <a:xfrm>
                <a:off x="3634" y="9483"/>
                <a:ext cx="73" cy="90"/>
              </a:xfrm>
              <a:custGeom>
                <a:avLst/>
                <a:gdLst>
                  <a:gd name="T0" fmla="*/ 64 w 73"/>
                  <a:gd name="T1" fmla="*/ 90 h 90"/>
                  <a:gd name="T2" fmla="*/ 14 w 73"/>
                  <a:gd name="T3" fmla="*/ 64 h 90"/>
                  <a:gd name="T4" fmla="*/ 0 w 73"/>
                  <a:gd name="T5" fmla="*/ 5 h 90"/>
                  <a:gd name="T6" fmla="*/ 14 w 73"/>
                  <a:gd name="T7" fmla="*/ 0 h 90"/>
                  <a:gd name="T8" fmla="*/ 54 w 73"/>
                  <a:gd name="T9" fmla="*/ 36 h 90"/>
                  <a:gd name="T10" fmla="*/ 73 w 73"/>
                  <a:gd name="T11" fmla="*/ 83 h 90"/>
                  <a:gd name="T12" fmla="*/ 64 w 73"/>
                  <a:gd name="T13" fmla="*/ 90 h 90"/>
                  <a:gd name="T14" fmla="*/ 64 w 73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90"/>
                  <a:gd name="T26" fmla="*/ 73 w 73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90">
                    <a:moveTo>
                      <a:pt x="64" y="90"/>
                    </a:moveTo>
                    <a:lnTo>
                      <a:pt x="14" y="64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54" y="36"/>
                    </a:lnTo>
                    <a:lnTo>
                      <a:pt x="73" y="83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64" name="Freeform 89"/>
              <p:cNvSpPr>
                <a:spLocks noChangeAspect="1"/>
              </p:cNvSpPr>
              <p:nvPr/>
            </p:nvSpPr>
            <p:spPr bwMode="auto">
              <a:xfrm>
                <a:off x="2715" y="9559"/>
                <a:ext cx="66" cy="43"/>
              </a:xfrm>
              <a:custGeom>
                <a:avLst/>
                <a:gdLst>
                  <a:gd name="T0" fmla="*/ 0 w 66"/>
                  <a:gd name="T1" fmla="*/ 24 h 43"/>
                  <a:gd name="T2" fmla="*/ 4 w 66"/>
                  <a:gd name="T3" fmla="*/ 14 h 43"/>
                  <a:gd name="T4" fmla="*/ 42 w 66"/>
                  <a:gd name="T5" fmla="*/ 0 h 43"/>
                  <a:gd name="T6" fmla="*/ 66 w 66"/>
                  <a:gd name="T7" fmla="*/ 17 h 43"/>
                  <a:gd name="T8" fmla="*/ 66 w 66"/>
                  <a:gd name="T9" fmla="*/ 26 h 43"/>
                  <a:gd name="T10" fmla="*/ 28 w 66"/>
                  <a:gd name="T11" fmla="*/ 43 h 43"/>
                  <a:gd name="T12" fmla="*/ 0 w 66"/>
                  <a:gd name="T13" fmla="*/ 24 h 43"/>
                  <a:gd name="T14" fmla="*/ 0 w 66"/>
                  <a:gd name="T15" fmla="*/ 2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3"/>
                  <a:gd name="T26" fmla="*/ 66 w 66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3">
                    <a:moveTo>
                      <a:pt x="0" y="24"/>
                    </a:moveTo>
                    <a:lnTo>
                      <a:pt x="4" y="14"/>
                    </a:lnTo>
                    <a:lnTo>
                      <a:pt x="42" y="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2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2" name="Group 90"/>
            <p:cNvGrpSpPr>
              <a:grpSpLocks noChangeAspect="1"/>
            </p:cNvGrpSpPr>
            <p:nvPr/>
          </p:nvGrpSpPr>
          <p:grpSpPr bwMode="auto">
            <a:xfrm>
              <a:off x="1927" y="1501"/>
              <a:ext cx="322" cy="362"/>
              <a:chOff x="1701" y="8977"/>
              <a:chExt cx="2520" cy="2831"/>
            </a:xfrm>
          </p:grpSpPr>
          <p:sp>
            <p:nvSpPr>
              <p:cNvPr id="46345" name="Freeform 91"/>
              <p:cNvSpPr>
                <a:spLocks noChangeAspect="1"/>
              </p:cNvSpPr>
              <p:nvPr/>
            </p:nvSpPr>
            <p:spPr bwMode="auto">
              <a:xfrm>
                <a:off x="1791" y="10571"/>
                <a:ext cx="208" cy="254"/>
              </a:xfrm>
              <a:custGeom>
                <a:avLst/>
                <a:gdLst>
                  <a:gd name="T0" fmla="*/ 201 w 208"/>
                  <a:gd name="T1" fmla="*/ 50 h 254"/>
                  <a:gd name="T2" fmla="*/ 194 w 208"/>
                  <a:gd name="T3" fmla="*/ 40 h 254"/>
                  <a:gd name="T4" fmla="*/ 185 w 208"/>
                  <a:gd name="T5" fmla="*/ 28 h 254"/>
                  <a:gd name="T6" fmla="*/ 171 w 208"/>
                  <a:gd name="T7" fmla="*/ 19 h 254"/>
                  <a:gd name="T8" fmla="*/ 154 w 208"/>
                  <a:gd name="T9" fmla="*/ 9 h 254"/>
                  <a:gd name="T10" fmla="*/ 140 w 208"/>
                  <a:gd name="T11" fmla="*/ 4 h 254"/>
                  <a:gd name="T12" fmla="*/ 133 w 208"/>
                  <a:gd name="T13" fmla="*/ 2 h 254"/>
                  <a:gd name="T14" fmla="*/ 121 w 208"/>
                  <a:gd name="T15" fmla="*/ 0 h 254"/>
                  <a:gd name="T16" fmla="*/ 109 w 208"/>
                  <a:gd name="T17" fmla="*/ 0 h 254"/>
                  <a:gd name="T18" fmla="*/ 99 w 208"/>
                  <a:gd name="T19" fmla="*/ 0 h 254"/>
                  <a:gd name="T20" fmla="*/ 88 w 208"/>
                  <a:gd name="T21" fmla="*/ 0 h 254"/>
                  <a:gd name="T22" fmla="*/ 76 w 208"/>
                  <a:gd name="T23" fmla="*/ 2 h 254"/>
                  <a:gd name="T24" fmla="*/ 64 w 208"/>
                  <a:gd name="T25" fmla="*/ 7 h 254"/>
                  <a:gd name="T26" fmla="*/ 52 w 208"/>
                  <a:gd name="T27" fmla="*/ 12 h 254"/>
                  <a:gd name="T28" fmla="*/ 43 w 208"/>
                  <a:gd name="T29" fmla="*/ 21 h 254"/>
                  <a:gd name="T30" fmla="*/ 36 w 208"/>
                  <a:gd name="T31" fmla="*/ 28 h 254"/>
                  <a:gd name="T32" fmla="*/ 26 w 208"/>
                  <a:gd name="T33" fmla="*/ 40 h 254"/>
                  <a:gd name="T34" fmla="*/ 19 w 208"/>
                  <a:gd name="T35" fmla="*/ 52 h 254"/>
                  <a:gd name="T36" fmla="*/ 12 w 208"/>
                  <a:gd name="T37" fmla="*/ 66 h 254"/>
                  <a:gd name="T38" fmla="*/ 7 w 208"/>
                  <a:gd name="T39" fmla="*/ 80 h 254"/>
                  <a:gd name="T40" fmla="*/ 2 w 208"/>
                  <a:gd name="T41" fmla="*/ 95 h 254"/>
                  <a:gd name="T42" fmla="*/ 0 w 208"/>
                  <a:gd name="T43" fmla="*/ 111 h 254"/>
                  <a:gd name="T44" fmla="*/ 0 w 208"/>
                  <a:gd name="T45" fmla="*/ 126 h 254"/>
                  <a:gd name="T46" fmla="*/ 0 w 208"/>
                  <a:gd name="T47" fmla="*/ 145 h 254"/>
                  <a:gd name="T48" fmla="*/ 0 w 208"/>
                  <a:gd name="T49" fmla="*/ 159 h 254"/>
                  <a:gd name="T50" fmla="*/ 2 w 208"/>
                  <a:gd name="T51" fmla="*/ 175 h 254"/>
                  <a:gd name="T52" fmla="*/ 7 w 208"/>
                  <a:gd name="T53" fmla="*/ 190 h 254"/>
                  <a:gd name="T54" fmla="*/ 12 w 208"/>
                  <a:gd name="T55" fmla="*/ 204 h 254"/>
                  <a:gd name="T56" fmla="*/ 19 w 208"/>
                  <a:gd name="T57" fmla="*/ 218 h 254"/>
                  <a:gd name="T58" fmla="*/ 28 w 208"/>
                  <a:gd name="T59" fmla="*/ 228 h 254"/>
                  <a:gd name="T60" fmla="*/ 38 w 208"/>
                  <a:gd name="T61" fmla="*/ 235 h 254"/>
                  <a:gd name="T62" fmla="*/ 50 w 208"/>
                  <a:gd name="T63" fmla="*/ 244 h 254"/>
                  <a:gd name="T64" fmla="*/ 59 w 208"/>
                  <a:gd name="T65" fmla="*/ 247 h 254"/>
                  <a:gd name="T66" fmla="*/ 73 w 208"/>
                  <a:gd name="T67" fmla="*/ 251 h 254"/>
                  <a:gd name="T68" fmla="*/ 85 w 208"/>
                  <a:gd name="T69" fmla="*/ 254 h 254"/>
                  <a:gd name="T70" fmla="*/ 99 w 208"/>
                  <a:gd name="T71" fmla="*/ 254 h 254"/>
                  <a:gd name="T72" fmla="*/ 111 w 208"/>
                  <a:gd name="T73" fmla="*/ 251 h 254"/>
                  <a:gd name="T74" fmla="*/ 123 w 208"/>
                  <a:gd name="T75" fmla="*/ 249 h 254"/>
                  <a:gd name="T76" fmla="*/ 135 w 208"/>
                  <a:gd name="T77" fmla="*/ 244 h 254"/>
                  <a:gd name="T78" fmla="*/ 147 w 208"/>
                  <a:gd name="T79" fmla="*/ 240 h 254"/>
                  <a:gd name="T80" fmla="*/ 154 w 208"/>
                  <a:gd name="T81" fmla="*/ 232 h 254"/>
                  <a:gd name="T82" fmla="*/ 166 w 208"/>
                  <a:gd name="T83" fmla="*/ 223 h 254"/>
                  <a:gd name="T84" fmla="*/ 175 w 208"/>
                  <a:gd name="T85" fmla="*/ 211 h 254"/>
                  <a:gd name="T86" fmla="*/ 180 w 208"/>
                  <a:gd name="T87" fmla="*/ 199 h 254"/>
                  <a:gd name="T88" fmla="*/ 185 w 208"/>
                  <a:gd name="T89" fmla="*/ 190 h 254"/>
                  <a:gd name="T90" fmla="*/ 189 w 208"/>
                  <a:gd name="T91" fmla="*/ 180 h 254"/>
                  <a:gd name="T92" fmla="*/ 192 w 208"/>
                  <a:gd name="T93" fmla="*/ 173 h 254"/>
                  <a:gd name="T94" fmla="*/ 197 w 208"/>
                  <a:gd name="T95" fmla="*/ 161 h 254"/>
                  <a:gd name="T96" fmla="*/ 201 w 208"/>
                  <a:gd name="T97" fmla="*/ 152 h 254"/>
                  <a:gd name="T98" fmla="*/ 204 w 208"/>
                  <a:gd name="T99" fmla="*/ 145 h 254"/>
                  <a:gd name="T100" fmla="*/ 206 w 208"/>
                  <a:gd name="T101" fmla="*/ 133 h 254"/>
                  <a:gd name="T102" fmla="*/ 206 w 208"/>
                  <a:gd name="T103" fmla="*/ 123 h 254"/>
                  <a:gd name="T104" fmla="*/ 208 w 208"/>
                  <a:gd name="T105" fmla="*/ 114 h 254"/>
                  <a:gd name="T106" fmla="*/ 208 w 208"/>
                  <a:gd name="T107" fmla="*/ 104 h 254"/>
                  <a:gd name="T108" fmla="*/ 208 w 208"/>
                  <a:gd name="T109" fmla="*/ 92 h 254"/>
                  <a:gd name="T110" fmla="*/ 208 w 208"/>
                  <a:gd name="T111" fmla="*/ 83 h 254"/>
                  <a:gd name="T112" fmla="*/ 206 w 208"/>
                  <a:gd name="T113" fmla="*/ 73 h 254"/>
                  <a:gd name="T114" fmla="*/ 206 w 208"/>
                  <a:gd name="T115" fmla="*/ 61 h 254"/>
                  <a:gd name="T116" fmla="*/ 204 w 208"/>
                  <a:gd name="T117" fmla="*/ 57 h 2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"/>
                  <a:gd name="T178" fmla="*/ 0 h 254"/>
                  <a:gd name="T179" fmla="*/ 208 w 208"/>
                  <a:gd name="T180" fmla="*/ 254 h 2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" h="254">
                    <a:moveTo>
                      <a:pt x="204" y="57"/>
                    </a:moveTo>
                    <a:lnTo>
                      <a:pt x="201" y="50"/>
                    </a:lnTo>
                    <a:lnTo>
                      <a:pt x="197" y="45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85" y="28"/>
                    </a:lnTo>
                    <a:lnTo>
                      <a:pt x="178" y="23"/>
                    </a:lnTo>
                    <a:lnTo>
                      <a:pt x="171" y="19"/>
                    </a:lnTo>
                    <a:lnTo>
                      <a:pt x="163" y="14"/>
                    </a:lnTo>
                    <a:lnTo>
                      <a:pt x="154" y="9"/>
                    </a:lnTo>
                    <a:lnTo>
                      <a:pt x="147" y="7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4" y="7"/>
                    </a:lnTo>
                    <a:lnTo>
                      <a:pt x="59" y="9"/>
                    </a:lnTo>
                    <a:lnTo>
                      <a:pt x="52" y="12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4" y="47"/>
                    </a:lnTo>
                    <a:lnTo>
                      <a:pt x="19" y="52"/>
                    </a:lnTo>
                    <a:lnTo>
                      <a:pt x="14" y="61"/>
                    </a:lnTo>
                    <a:lnTo>
                      <a:pt x="12" y="66"/>
                    </a:lnTo>
                    <a:lnTo>
                      <a:pt x="9" y="76"/>
                    </a:lnTo>
                    <a:lnTo>
                      <a:pt x="7" y="80"/>
                    </a:lnTo>
                    <a:lnTo>
                      <a:pt x="5" y="88"/>
                    </a:lnTo>
                    <a:lnTo>
                      <a:pt x="2" y="95"/>
                    </a:lnTo>
                    <a:lnTo>
                      <a:pt x="2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2" y="166"/>
                    </a:lnTo>
                    <a:lnTo>
                      <a:pt x="2" y="175"/>
                    </a:lnTo>
                    <a:lnTo>
                      <a:pt x="5" y="183"/>
                    </a:lnTo>
                    <a:lnTo>
                      <a:pt x="7" y="190"/>
                    </a:lnTo>
                    <a:lnTo>
                      <a:pt x="9" y="199"/>
                    </a:lnTo>
                    <a:lnTo>
                      <a:pt x="12" y="204"/>
                    </a:lnTo>
                    <a:lnTo>
                      <a:pt x="14" y="211"/>
                    </a:lnTo>
                    <a:lnTo>
                      <a:pt x="19" y="218"/>
                    </a:lnTo>
                    <a:lnTo>
                      <a:pt x="24" y="223"/>
                    </a:lnTo>
                    <a:lnTo>
                      <a:pt x="28" y="228"/>
                    </a:lnTo>
                    <a:lnTo>
                      <a:pt x="33" y="232"/>
                    </a:lnTo>
                    <a:lnTo>
                      <a:pt x="38" y="235"/>
                    </a:lnTo>
                    <a:lnTo>
                      <a:pt x="45" y="242"/>
                    </a:lnTo>
                    <a:lnTo>
                      <a:pt x="50" y="244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9" y="249"/>
                    </a:lnTo>
                    <a:lnTo>
                      <a:pt x="73" y="251"/>
                    </a:lnTo>
                    <a:lnTo>
                      <a:pt x="81" y="254"/>
                    </a:lnTo>
                    <a:lnTo>
                      <a:pt x="85" y="254"/>
                    </a:lnTo>
                    <a:lnTo>
                      <a:pt x="95" y="254"/>
                    </a:lnTo>
                    <a:lnTo>
                      <a:pt x="99" y="254"/>
                    </a:lnTo>
                    <a:lnTo>
                      <a:pt x="107" y="254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23" y="249"/>
                    </a:lnTo>
                    <a:lnTo>
                      <a:pt x="128" y="247"/>
                    </a:lnTo>
                    <a:lnTo>
                      <a:pt x="135" y="244"/>
                    </a:lnTo>
                    <a:lnTo>
                      <a:pt x="142" y="244"/>
                    </a:lnTo>
                    <a:lnTo>
                      <a:pt x="147" y="240"/>
                    </a:lnTo>
                    <a:lnTo>
                      <a:pt x="152" y="237"/>
                    </a:lnTo>
                    <a:lnTo>
                      <a:pt x="154" y="232"/>
                    </a:lnTo>
                    <a:lnTo>
                      <a:pt x="161" y="230"/>
                    </a:lnTo>
                    <a:lnTo>
                      <a:pt x="166" y="223"/>
                    </a:lnTo>
                    <a:lnTo>
                      <a:pt x="175" y="216"/>
                    </a:lnTo>
                    <a:lnTo>
                      <a:pt x="175" y="211"/>
                    </a:lnTo>
                    <a:lnTo>
                      <a:pt x="178" y="204"/>
                    </a:lnTo>
                    <a:lnTo>
                      <a:pt x="180" y="199"/>
                    </a:lnTo>
                    <a:lnTo>
                      <a:pt x="182" y="194"/>
                    </a:lnTo>
                    <a:lnTo>
                      <a:pt x="185" y="190"/>
                    </a:lnTo>
                    <a:lnTo>
                      <a:pt x="187" y="185"/>
                    </a:lnTo>
                    <a:lnTo>
                      <a:pt x="189" y="180"/>
                    </a:lnTo>
                    <a:lnTo>
                      <a:pt x="192" y="178"/>
                    </a:lnTo>
                    <a:lnTo>
                      <a:pt x="192" y="173"/>
                    </a:lnTo>
                    <a:lnTo>
                      <a:pt x="194" y="166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201" y="152"/>
                    </a:lnTo>
                    <a:lnTo>
                      <a:pt x="201" y="149"/>
                    </a:lnTo>
                    <a:lnTo>
                      <a:pt x="204" y="145"/>
                    </a:lnTo>
                    <a:lnTo>
                      <a:pt x="206" y="137"/>
                    </a:lnTo>
                    <a:lnTo>
                      <a:pt x="206" y="133"/>
                    </a:lnTo>
                    <a:lnTo>
                      <a:pt x="206" y="128"/>
                    </a:lnTo>
                    <a:lnTo>
                      <a:pt x="206" y="123"/>
                    </a:lnTo>
                    <a:lnTo>
                      <a:pt x="208" y="118"/>
                    </a:lnTo>
                    <a:lnTo>
                      <a:pt x="208" y="114"/>
                    </a:lnTo>
                    <a:lnTo>
                      <a:pt x="208" y="109"/>
                    </a:lnTo>
                    <a:lnTo>
                      <a:pt x="208" y="104"/>
                    </a:lnTo>
                    <a:lnTo>
                      <a:pt x="208" y="97"/>
                    </a:lnTo>
                    <a:lnTo>
                      <a:pt x="208" y="92"/>
                    </a:lnTo>
                    <a:lnTo>
                      <a:pt x="208" y="88"/>
                    </a:lnTo>
                    <a:lnTo>
                      <a:pt x="208" y="83"/>
                    </a:lnTo>
                    <a:lnTo>
                      <a:pt x="208" y="78"/>
                    </a:lnTo>
                    <a:lnTo>
                      <a:pt x="206" y="73"/>
                    </a:lnTo>
                    <a:lnTo>
                      <a:pt x="206" y="66"/>
                    </a:lnTo>
                    <a:lnTo>
                      <a:pt x="206" y="61"/>
                    </a:lnTo>
                    <a:lnTo>
                      <a:pt x="204" y="5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46" name="Freeform 92"/>
              <p:cNvSpPr>
                <a:spLocks noChangeAspect="1"/>
              </p:cNvSpPr>
              <p:nvPr/>
            </p:nvSpPr>
            <p:spPr bwMode="auto">
              <a:xfrm>
                <a:off x="2134" y="10697"/>
                <a:ext cx="183" cy="218"/>
              </a:xfrm>
              <a:custGeom>
                <a:avLst/>
                <a:gdLst>
                  <a:gd name="T0" fmla="*/ 5 w 183"/>
                  <a:gd name="T1" fmla="*/ 68 h 218"/>
                  <a:gd name="T2" fmla="*/ 10 w 183"/>
                  <a:gd name="T3" fmla="*/ 57 h 218"/>
                  <a:gd name="T4" fmla="*/ 15 w 183"/>
                  <a:gd name="T5" fmla="*/ 45 h 218"/>
                  <a:gd name="T6" fmla="*/ 29 w 183"/>
                  <a:gd name="T7" fmla="*/ 30 h 218"/>
                  <a:gd name="T8" fmla="*/ 43 w 183"/>
                  <a:gd name="T9" fmla="*/ 19 h 218"/>
                  <a:gd name="T10" fmla="*/ 55 w 183"/>
                  <a:gd name="T11" fmla="*/ 9 h 218"/>
                  <a:gd name="T12" fmla="*/ 64 w 183"/>
                  <a:gd name="T13" fmla="*/ 7 h 218"/>
                  <a:gd name="T14" fmla="*/ 74 w 183"/>
                  <a:gd name="T15" fmla="*/ 2 h 218"/>
                  <a:gd name="T16" fmla="*/ 86 w 183"/>
                  <a:gd name="T17" fmla="*/ 0 h 218"/>
                  <a:gd name="T18" fmla="*/ 98 w 183"/>
                  <a:gd name="T19" fmla="*/ 0 h 218"/>
                  <a:gd name="T20" fmla="*/ 109 w 183"/>
                  <a:gd name="T21" fmla="*/ 0 h 218"/>
                  <a:gd name="T22" fmla="*/ 124 w 183"/>
                  <a:gd name="T23" fmla="*/ 4 h 218"/>
                  <a:gd name="T24" fmla="*/ 135 w 183"/>
                  <a:gd name="T25" fmla="*/ 7 h 218"/>
                  <a:gd name="T26" fmla="*/ 145 w 183"/>
                  <a:gd name="T27" fmla="*/ 11 h 218"/>
                  <a:gd name="T28" fmla="*/ 154 w 183"/>
                  <a:gd name="T29" fmla="*/ 19 h 218"/>
                  <a:gd name="T30" fmla="*/ 166 w 183"/>
                  <a:gd name="T31" fmla="*/ 30 h 218"/>
                  <a:gd name="T32" fmla="*/ 176 w 183"/>
                  <a:gd name="T33" fmla="*/ 47 h 218"/>
                  <a:gd name="T34" fmla="*/ 178 w 183"/>
                  <a:gd name="T35" fmla="*/ 57 h 218"/>
                  <a:gd name="T36" fmla="*/ 180 w 183"/>
                  <a:gd name="T37" fmla="*/ 68 h 218"/>
                  <a:gd name="T38" fmla="*/ 183 w 183"/>
                  <a:gd name="T39" fmla="*/ 80 h 218"/>
                  <a:gd name="T40" fmla="*/ 183 w 183"/>
                  <a:gd name="T41" fmla="*/ 92 h 218"/>
                  <a:gd name="T42" fmla="*/ 180 w 183"/>
                  <a:gd name="T43" fmla="*/ 106 h 218"/>
                  <a:gd name="T44" fmla="*/ 180 w 183"/>
                  <a:gd name="T45" fmla="*/ 121 h 218"/>
                  <a:gd name="T46" fmla="*/ 176 w 183"/>
                  <a:gd name="T47" fmla="*/ 133 h 218"/>
                  <a:gd name="T48" fmla="*/ 171 w 183"/>
                  <a:gd name="T49" fmla="*/ 147 h 218"/>
                  <a:gd name="T50" fmla="*/ 166 w 183"/>
                  <a:gd name="T51" fmla="*/ 163 h 218"/>
                  <a:gd name="T52" fmla="*/ 161 w 183"/>
                  <a:gd name="T53" fmla="*/ 175 h 218"/>
                  <a:gd name="T54" fmla="*/ 152 w 183"/>
                  <a:gd name="T55" fmla="*/ 187 h 218"/>
                  <a:gd name="T56" fmla="*/ 143 w 183"/>
                  <a:gd name="T57" fmla="*/ 199 h 218"/>
                  <a:gd name="T58" fmla="*/ 128 w 183"/>
                  <a:gd name="T59" fmla="*/ 206 h 218"/>
                  <a:gd name="T60" fmla="*/ 114 w 183"/>
                  <a:gd name="T61" fmla="*/ 213 h 218"/>
                  <a:gd name="T62" fmla="*/ 100 w 183"/>
                  <a:gd name="T63" fmla="*/ 218 h 218"/>
                  <a:gd name="T64" fmla="*/ 86 w 183"/>
                  <a:gd name="T65" fmla="*/ 218 h 218"/>
                  <a:gd name="T66" fmla="*/ 71 w 183"/>
                  <a:gd name="T67" fmla="*/ 218 h 218"/>
                  <a:gd name="T68" fmla="*/ 57 w 183"/>
                  <a:gd name="T69" fmla="*/ 213 h 218"/>
                  <a:gd name="T70" fmla="*/ 41 w 183"/>
                  <a:gd name="T71" fmla="*/ 206 h 218"/>
                  <a:gd name="T72" fmla="*/ 29 w 183"/>
                  <a:gd name="T73" fmla="*/ 197 h 218"/>
                  <a:gd name="T74" fmla="*/ 19 w 183"/>
                  <a:gd name="T75" fmla="*/ 182 h 218"/>
                  <a:gd name="T76" fmla="*/ 12 w 183"/>
                  <a:gd name="T77" fmla="*/ 171 h 218"/>
                  <a:gd name="T78" fmla="*/ 8 w 183"/>
                  <a:gd name="T79" fmla="*/ 161 h 218"/>
                  <a:gd name="T80" fmla="*/ 3 w 183"/>
                  <a:gd name="T81" fmla="*/ 149 h 218"/>
                  <a:gd name="T82" fmla="*/ 3 w 183"/>
                  <a:gd name="T83" fmla="*/ 137 h 218"/>
                  <a:gd name="T84" fmla="*/ 0 w 183"/>
                  <a:gd name="T85" fmla="*/ 128 h 218"/>
                  <a:gd name="T86" fmla="*/ 0 w 183"/>
                  <a:gd name="T87" fmla="*/ 114 h 218"/>
                  <a:gd name="T88" fmla="*/ 0 w 183"/>
                  <a:gd name="T89" fmla="*/ 99 h 218"/>
                  <a:gd name="T90" fmla="*/ 3 w 183"/>
                  <a:gd name="T91" fmla="*/ 83 h 218"/>
                  <a:gd name="T92" fmla="*/ 5 w 183"/>
                  <a:gd name="T93" fmla="*/ 76 h 2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18"/>
                  <a:gd name="T143" fmla="*/ 183 w 183"/>
                  <a:gd name="T144" fmla="*/ 218 h 2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18">
                    <a:moveTo>
                      <a:pt x="5" y="76"/>
                    </a:moveTo>
                    <a:lnTo>
                      <a:pt x="5" y="68"/>
                    </a:lnTo>
                    <a:lnTo>
                      <a:pt x="5" y="64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22" y="38"/>
                    </a:lnTo>
                    <a:lnTo>
                      <a:pt x="29" y="30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3" y="11"/>
                    </a:lnTo>
                    <a:lnTo>
                      <a:pt x="55" y="9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4" y="4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5" y="11"/>
                    </a:lnTo>
                    <a:lnTo>
                      <a:pt x="150" y="16"/>
                    </a:lnTo>
                    <a:lnTo>
                      <a:pt x="154" y="19"/>
                    </a:lnTo>
                    <a:lnTo>
                      <a:pt x="159" y="23"/>
                    </a:lnTo>
                    <a:lnTo>
                      <a:pt x="166" y="30"/>
                    </a:lnTo>
                    <a:lnTo>
                      <a:pt x="171" y="40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78" y="57"/>
                    </a:lnTo>
                    <a:lnTo>
                      <a:pt x="180" y="64"/>
                    </a:lnTo>
                    <a:lnTo>
                      <a:pt x="180" y="68"/>
                    </a:lnTo>
                    <a:lnTo>
                      <a:pt x="183" y="73"/>
                    </a:lnTo>
                    <a:lnTo>
                      <a:pt x="183" y="80"/>
                    </a:lnTo>
                    <a:lnTo>
                      <a:pt x="183" y="87"/>
                    </a:lnTo>
                    <a:lnTo>
                      <a:pt x="183" y="92"/>
                    </a:lnTo>
                    <a:lnTo>
                      <a:pt x="183" y="99"/>
                    </a:lnTo>
                    <a:lnTo>
                      <a:pt x="180" y="106"/>
                    </a:lnTo>
                    <a:lnTo>
                      <a:pt x="180" y="114"/>
                    </a:lnTo>
                    <a:lnTo>
                      <a:pt x="180" y="121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42"/>
                    </a:lnTo>
                    <a:lnTo>
                      <a:pt x="171" y="147"/>
                    </a:lnTo>
                    <a:lnTo>
                      <a:pt x="169" y="156"/>
                    </a:lnTo>
                    <a:lnTo>
                      <a:pt x="166" y="163"/>
                    </a:lnTo>
                    <a:lnTo>
                      <a:pt x="166" y="171"/>
                    </a:lnTo>
                    <a:lnTo>
                      <a:pt x="161" y="175"/>
                    </a:lnTo>
                    <a:lnTo>
                      <a:pt x="157" y="182"/>
                    </a:lnTo>
                    <a:lnTo>
                      <a:pt x="152" y="187"/>
                    </a:lnTo>
                    <a:lnTo>
                      <a:pt x="147" y="194"/>
                    </a:lnTo>
                    <a:lnTo>
                      <a:pt x="143" y="199"/>
                    </a:lnTo>
                    <a:lnTo>
                      <a:pt x="135" y="204"/>
                    </a:lnTo>
                    <a:lnTo>
                      <a:pt x="128" y="206"/>
                    </a:lnTo>
                    <a:lnTo>
                      <a:pt x="124" y="211"/>
                    </a:lnTo>
                    <a:lnTo>
                      <a:pt x="114" y="213"/>
                    </a:lnTo>
                    <a:lnTo>
                      <a:pt x="109" y="216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86" y="218"/>
                    </a:lnTo>
                    <a:lnTo>
                      <a:pt x="79" y="218"/>
                    </a:lnTo>
                    <a:lnTo>
                      <a:pt x="71" y="218"/>
                    </a:lnTo>
                    <a:lnTo>
                      <a:pt x="64" y="218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1" y="206"/>
                    </a:lnTo>
                    <a:lnTo>
                      <a:pt x="36" y="204"/>
                    </a:lnTo>
                    <a:lnTo>
                      <a:pt x="29" y="197"/>
                    </a:lnTo>
                    <a:lnTo>
                      <a:pt x="24" y="190"/>
                    </a:lnTo>
                    <a:lnTo>
                      <a:pt x="19" y="182"/>
                    </a:lnTo>
                    <a:lnTo>
                      <a:pt x="15" y="175"/>
                    </a:lnTo>
                    <a:lnTo>
                      <a:pt x="12" y="171"/>
                    </a:lnTo>
                    <a:lnTo>
                      <a:pt x="10" y="166"/>
                    </a:lnTo>
                    <a:lnTo>
                      <a:pt x="8" y="161"/>
                    </a:lnTo>
                    <a:lnTo>
                      <a:pt x="5" y="156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47" name="Freeform 93"/>
              <p:cNvSpPr>
                <a:spLocks noChangeAspect="1"/>
              </p:cNvSpPr>
              <p:nvPr/>
            </p:nvSpPr>
            <p:spPr bwMode="auto">
              <a:xfrm>
                <a:off x="2509" y="10492"/>
                <a:ext cx="194" cy="1238"/>
              </a:xfrm>
              <a:custGeom>
                <a:avLst/>
                <a:gdLst>
                  <a:gd name="T0" fmla="*/ 0 w 194"/>
                  <a:gd name="T1" fmla="*/ 10 h 1238"/>
                  <a:gd name="T2" fmla="*/ 4 w 194"/>
                  <a:gd name="T3" fmla="*/ 22 h 1238"/>
                  <a:gd name="T4" fmla="*/ 11 w 194"/>
                  <a:gd name="T5" fmla="*/ 41 h 1238"/>
                  <a:gd name="T6" fmla="*/ 21 w 194"/>
                  <a:gd name="T7" fmla="*/ 64 h 1238"/>
                  <a:gd name="T8" fmla="*/ 28 w 194"/>
                  <a:gd name="T9" fmla="*/ 98 h 1238"/>
                  <a:gd name="T10" fmla="*/ 38 w 194"/>
                  <a:gd name="T11" fmla="*/ 133 h 1238"/>
                  <a:gd name="T12" fmla="*/ 52 w 194"/>
                  <a:gd name="T13" fmla="*/ 176 h 1238"/>
                  <a:gd name="T14" fmla="*/ 61 w 194"/>
                  <a:gd name="T15" fmla="*/ 224 h 1238"/>
                  <a:gd name="T16" fmla="*/ 73 w 194"/>
                  <a:gd name="T17" fmla="*/ 276 h 1238"/>
                  <a:gd name="T18" fmla="*/ 83 w 194"/>
                  <a:gd name="T19" fmla="*/ 335 h 1238"/>
                  <a:gd name="T20" fmla="*/ 94 w 194"/>
                  <a:gd name="T21" fmla="*/ 397 h 1238"/>
                  <a:gd name="T22" fmla="*/ 104 w 194"/>
                  <a:gd name="T23" fmla="*/ 463 h 1238"/>
                  <a:gd name="T24" fmla="*/ 111 w 194"/>
                  <a:gd name="T25" fmla="*/ 535 h 1238"/>
                  <a:gd name="T26" fmla="*/ 116 w 194"/>
                  <a:gd name="T27" fmla="*/ 608 h 1238"/>
                  <a:gd name="T28" fmla="*/ 120 w 194"/>
                  <a:gd name="T29" fmla="*/ 687 h 1238"/>
                  <a:gd name="T30" fmla="*/ 120 w 194"/>
                  <a:gd name="T31" fmla="*/ 770 h 1238"/>
                  <a:gd name="T32" fmla="*/ 120 w 194"/>
                  <a:gd name="T33" fmla="*/ 855 h 1238"/>
                  <a:gd name="T34" fmla="*/ 116 w 194"/>
                  <a:gd name="T35" fmla="*/ 943 h 1238"/>
                  <a:gd name="T36" fmla="*/ 109 w 194"/>
                  <a:gd name="T37" fmla="*/ 1033 h 1238"/>
                  <a:gd name="T38" fmla="*/ 97 w 194"/>
                  <a:gd name="T39" fmla="*/ 1128 h 1238"/>
                  <a:gd name="T40" fmla="*/ 83 w 194"/>
                  <a:gd name="T41" fmla="*/ 1226 h 1238"/>
                  <a:gd name="T42" fmla="*/ 97 w 194"/>
                  <a:gd name="T43" fmla="*/ 1233 h 1238"/>
                  <a:gd name="T44" fmla="*/ 118 w 194"/>
                  <a:gd name="T45" fmla="*/ 1238 h 1238"/>
                  <a:gd name="T46" fmla="*/ 137 w 194"/>
                  <a:gd name="T47" fmla="*/ 1238 h 1238"/>
                  <a:gd name="T48" fmla="*/ 154 w 194"/>
                  <a:gd name="T49" fmla="*/ 1226 h 1238"/>
                  <a:gd name="T50" fmla="*/ 163 w 194"/>
                  <a:gd name="T51" fmla="*/ 1207 h 1238"/>
                  <a:gd name="T52" fmla="*/ 163 w 194"/>
                  <a:gd name="T53" fmla="*/ 1193 h 1238"/>
                  <a:gd name="T54" fmla="*/ 165 w 194"/>
                  <a:gd name="T55" fmla="*/ 1166 h 1238"/>
                  <a:gd name="T56" fmla="*/ 170 w 194"/>
                  <a:gd name="T57" fmla="*/ 1136 h 1238"/>
                  <a:gd name="T58" fmla="*/ 175 w 194"/>
                  <a:gd name="T59" fmla="*/ 1095 h 1238"/>
                  <a:gd name="T60" fmla="*/ 180 w 194"/>
                  <a:gd name="T61" fmla="*/ 1050 h 1238"/>
                  <a:gd name="T62" fmla="*/ 182 w 194"/>
                  <a:gd name="T63" fmla="*/ 998 h 1238"/>
                  <a:gd name="T64" fmla="*/ 187 w 194"/>
                  <a:gd name="T65" fmla="*/ 941 h 1238"/>
                  <a:gd name="T66" fmla="*/ 189 w 194"/>
                  <a:gd name="T67" fmla="*/ 879 h 1238"/>
                  <a:gd name="T68" fmla="*/ 191 w 194"/>
                  <a:gd name="T69" fmla="*/ 815 h 1238"/>
                  <a:gd name="T70" fmla="*/ 191 w 194"/>
                  <a:gd name="T71" fmla="*/ 746 h 1238"/>
                  <a:gd name="T72" fmla="*/ 191 w 194"/>
                  <a:gd name="T73" fmla="*/ 677 h 1238"/>
                  <a:gd name="T74" fmla="*/ 189 w 194"/>
                  <a:gd name="T75" fmla="*/ 604 h 1238"/>
                  <a:gd name="T76" fmla="*/ 187 w 194"/>
                  <a:gd name="T77" fmla="*/ 530 h 1238"/>
                  <a:gd name="T78" fmla="*/ 180 w 194"/>
                  <a:gd name="T79" fmla="*/ 456 h 1238"/>
                  <a:gd name="T80" fmla="*/ 173 w 194"/>
                  <a:gd name="T81" fmla="*/ 383 h 1238"/>
                  <a:gd name="T82" fmla="*/ 163 w 194"/>
                  <a:gd name="T83" fmla="*/ 314 h 1238"/>
                  <a:gd name="T84" fmla="*/ 149 w 194"/>
                  <a:gd name="T85" fmla="*/ 243 h 1238"/>
                  <a:gd name="T86" fmla="*/ 135 w 194"/>
                  <a:gd name="T87" fmla="*/ 176 h 1238"/>
                  <a:gd name="T88" fmla="*/ 113 w 194"/>
                  <a:gd name="T89" fmla="*/ 114 h 1238"/>
                  <a:gd name="T90" fmla="*/ 92 w 194"/>
                  <a:gd name="T91" fmla="*/ 53 h 1238"/>
                  <a:gd name="T92" fmla="*/ 66 w 194"/>
                  <a:gd name="T93" fmla="*/ 0 h 12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1238"/>
                  <a:gd name="T143" fmla="*/ 194 w 194"/>
                  <a:gd name="T144" fmla="*/ 1238 h 12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1238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9" y="34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3" y="76"/>
                    </a:lnTo>
                    <a:lnTo>
                      <a:pt x="26" y="86"/>
                    </a:lnTo>
                    <a:lnTo>
                      <a:pt x="28" y="98"/>
                    </a:lnTo>
                    <a:lnTo>
                      <a:pt x="30" y="107"/>
                    </a:lnTo>
                    <a:lnTo>
                      <a:pt x="35" y="121"/>
                    </a:lnTo>
                    <a:lnTo>
                      <a:pt x="38" y="133"/>
                    </a:lnTo>
                    <a:lnTo>
                      <a:pt x="42" y="148"/>
                    </a:lnTo>
                    <a:lnTo>
                      <a:pt x="45" y="159"/>
                    </a:lnTo>
                    <a:lnTo>
                      <a:pt x="52" y="176"/>
                    </a:lnTo>
                    <a:lnTo>
                      <a:pt x="54" y="190"/>
                    </a:lnTo>
                    <a:lnTo>
                      <a:pt x="56" y="207"/>
                    </a:lnTo>
                    <a:lnTo>
                      <a:pt x="61" y="224"/>
                    </a:lnTo>
                    <a:lnTo>
                      <a:pt x="66" y="240"/>
                    </a:lnTo>
                    <a:lnTo>
                      <a:pt x="68" y="259"/>
                    </a:lnTo>
                    <a:lnTo>
                      <a:pt x="73" y="276"/>
                    </a:lnTo>
                    <a:lnTo>
                      <a:pt x="75" y="295"/>
                    </a:lnTo>
                    <a:lnTo>
                      <a:pt x="80" y="314"/>
                    </a:lnTo>
                    <a:lnTo>
                      <a:pt x="83" y="335"/>
                    </a:lnTo>
                    <a:lnTo>
                      <a:pt x="90" y="354"/>
                    </a:lnTo>
                    <a:lnTo>
                      <a:pt x="92" y="376"/>
                    </a:lnTo>
                    <a:lnTo>
                      <a:pt x="94" y="397"/>
                    </a:lnTo>
                    <a:lnTo>
                      <a:pt x="97" y="418"/>
                    </a:lnTo>
                    <a:lnTo>
                      <a:pt x="99" y="442"/>
                    </a:lnTo>
                    <a:lnTo>
                      <a:pt x="104" y="463"/>
                    </a:lnTo>
                    <a:lnTo>
                      <a:pt x="106" y="487"/>
                    </a:lnTo>
                    <a:lnTo>
                      <a:pt x="109" y="509"/>
                    </a:lnTo>
                    <a:lnTo>
                      <a:pt x="111" y="535"/>
                    </a:lnTo>
                    <a:lnTo>
                      <a:pt x="113" y="558"/>
                    </a:lnTo>
                    <a:lnTo>
                      <a:pt x="113" y="582"/>
                    </a:lnTo>
                    <a:lnTo>
                      <a:pt x="116" y="608"/>
                    </a:lnTo>
                    <a:lnTo>
                      <a:pt x="118" y="634"/>
                    </a:lnTo>
                    <a:lnTo>
                      <a:pt x="118" y="661"/>
                    </a:lnTo>
                    <a:lnTo>
                      <a:pt x="120" y="687"/>
                    </a:lnTo>
                    <a:lnTo>
                      <a:pt x="120" y="713"/>
                    </a:lnTo>
                    <a:lnTo>
                      <a:pt x="123" y="741"/>
                    </a:lnTo>
                    <a:lnTo>
                      <a:pt x="120" y="770"/>
                    </a:lnTo>
                    <a:lnTo>
                      <a:pt x="120" y="798"/>
                    </a:lnTo>
                    <a:lnTo>
                      <a:pt x="120" y="824"/>
                    </a:lnTo>
                    <a:lnTo>
                      <a:pt x="120" y="855"/>
                    </a:lnTo>
                    <a:lnTo>
                      <a:pt x="120" y="884"/>
                    </a:lnTo>
                    <a:lnTo>
                      <a:pt x="118" y="915"/>
                    </a:lnTo>
                    <a:lnTo>
                      <a:pt x="116" y="943"/>
                    </a:lnTo>
                    <a:lnTo>
                      <a:pt x="116" y="974"/>
                    </a:lnTo>
                    <a:lnTo>
                      <a:pt x="111" y="1003"/>
                    </a:lnTo>
                    <a:lnTo>
                      <a:pt x="109" y="1033"/>
                    </a:lnTo>
                    <a:lnTo>
                      <a:pt x="106" y="1067"/>
                    </a:lnTo>
                    <a:lnTo>
                      <a:pt x="101" y="1098"/>
                    </a:lnTo>
                    <a:lnTo>
                      <a:pt x="97" y="1128"/>
                    </a:lnTo>
                    <a:lnTo>
                      <a:pt x="92" y="1162"/>
                    </a:lnTo>
                    <a:lnTo>
                      <a:pt x="90" y="1193"/>
                    </a:lnTo>
                    <a:lnTo>
                      <a:pt x="83" y="1226"/>
                    </a:lnTo>
                    <a:lnTo>
                      <a:pt x="85" y="1226"/>
                    </a:lnTo>
                    <a:lnTo>
                      <a:pt x="92" y="1231"/>
                    </a:lnTo>
                    <a:lnTo>
                      <a:pt x="97" y="1233"/>
                    </a:lnTo>
                    <a:lnTo>
                      <a:pt x="104" y="1235"/>
                    </a:lnTo>
                    <a:lnTo>
                      <a:pt x="111" y="1238"/>
                    </a:lnTo>
                    <a:lnTo>
                      <a:pt x="118" y="1238"/>
                    </a:lnTo>
                    <a:lnTo>
                      <a:pt x="125" y="1238"/>
                    </a:lnTo>
                    <a:lnTo>
                      <a:pt x="132" y="1238"/>
                    </a:lnTo>
                    <a:lnTo>
                      <a:pt x="137" y="1238"/>
                    </a:lnTo>
                    <a:lnTo>
                      <a:pt x="144" y="1235"/>
                    </a:lnTo>
                    <a:lnTo>
                      <a:pt x="149" y="1231"/>
                    </a:lnTo>
                    <a:lnTo>
                      <a:pt x="154" y="1226"/>
                    </a:lnTo>
                    <a:lnTo>
                      <a:pt x="158" y="1219"/>
                    </a:lnTo>
                    <a:lnTo>
                      <a:pt x="163" y="1209"/>
                    </a:lnTo>
                    <a:lnTo>
                      <a:pt x="163" y="1207"/>
                    </a:lnTo>
                    <a:lnTo>
                      <a:pt x="163" y="1202"/>
                    </a:lnTo>
                    <a:lnTo>
                      <a:pt x="163" y="1197"/>
                    </a:lnTo>
                    <a:lnTo>
                      <a:pt x="163" y="1193"/>
                    </a:lnTo>
                    <a:lnTo>
                      <a:pt x="163" y="1183"/>
                    </a:lnTo>
                    <a:lnTo>
                      <a:pt x="165" y="1176"/>
                    </a:lnTo>
                    <a:lnTo>
                      <a:pt x="165" y="1166"/>
                    </a:lnTo>
                    <a:lnTo>
                      <a:pt x="168" y="1157"/>
                    </a:lnTo>
                    <a:lnTo>
                      <a:pt x="168" y="1147"/>
                    </a:lnTo>
                    <a:lnTo>
                      <a:pt x="170" y="1136"/>
                    </a:lnTo>
                    <a:lnTo>
                      <a:pt x="173" y="1121"/>
                    </a:lnTo>
                    <a:lnTo>
                      <a:pt x="173" y="1109"/>
                    </a:lnTo>
                    <a:lnTo>
                      <a:pt x="175" y="1095"/>
                    </a:lnTo>
                    <a:lnTo>
                      <a:pt x="175" y="1081"/>
                    </a:lnTo>
                    <a:lnTo>
                      <a:pt x="177" y="1067"/>
                    </a:lnTo>
                    <a:lnTo>
                      <a:pt x="180" y="1050"/>
                    </a:lnTo>
                    <a:lnTo>
                      <a:pt x="180" y="1033"/>
                    </a:lnTo>
                    <a:lnTo>
                      <a:pt x="180" y="1017"/>
                    </a:lnTo>
                    <a:lnTo>
                      <a:pt x="182" y="998"/>
                    </a:lnTo>
                    <a:lnTo>
                      <a:pt x="182" y="979"/>
                    </a:lnTo>
                    <a:lnTo>
                      <a:pt x="184" y="960"/>
                    </a:lnTo>
                    <a:lnTo>
                      <a:pt x="187" y="941"/>
                    </a:lnTo>
                    <a:lnTo>
                      <a:pt x="187" y="919"/>
                    </a:lnTo>
                    <a:lnTo>
                      <a:pt x="189" y="900"/>
                    </a:lnTo>
                    <a:lnTo>
                      <a:pt x="189" y="879"/>
                    </a:lnTo>
                    <a:lnTo>
                      <a:pt x="189" y="858"/>
                    </a:lnTo>
                    <a:lnTo>
                      <a:pt x="191" y="836"/>
                    </a:lnTo>
                    <a:lnTo>
                      <a:pt x="191" y="815"/>
                    </a:lnTo>
                    <a:lnTo>
                      <a:pt x="191" y="791"/>
                    </a:lnTo>
                    <a:lnTo>
                      <a:pt x="191" y="770"/>
                    </a:lnTo>
                    <a:lnTo>
                      <a:pt x="191" y="746"/>
                    </a:lnTo>
                    <a:lnTo>
                      <a:pt x="194" y="725"/>
                    </a:lnTo>
                    <a:lnTo>
                      <a:pt x="191" y="699"/>
                    </a:lnTo>
                    <a:lnTo>
                      <a:pt x="191" y="677"/>
                    </a:lnTo>
                    <a:lnTo>
                      <a:pt x="191" y="651"/>
                    </a:lnTo>
                    <a:lnTo>
                      <a:pt x="191" y="627"/>
                    </a:lnTo>
                    <a:lnTo>
                      <a:pt x="189" y="604"/>
                    </a:lnTo>
                    <a:lnTo>
                      <a:pt x="189" y="577"/>
                    </a:lnTo>
                    <a:lnTo>
                      <a:pt x="189" y="556"/>
                    </a:lnTo>
                    <a:lnTo>
                      <a:pt x="187" y="530"/>
                    </a:lnTo>
                    <a:lnTo>
                      <a:pt x="184" y="506"/>
                    </a:lnTo>
                    <a:lnTo>
                      <a:pt x="182" y="482"/>
                    </a:lnTo>
                    <a:lnTo>
                      <a:pt x="180" y="456"/>
                    </a:lnTo>
                    <a:lnTo>
                      <a:pt x="180" y="433"/>
                    </a:lnTo>
                    <a:lnTo>
                      <a:pt x="175" y="409"/>
                    </a:lnTo>
                    <a:lnTo>
                      <a:pt x="173" y="383"/>
                    </a:lnTo>
                    <a:lnTo>
                      <a:pt x="168" y="361"/>
                    </a:lnTo>
                    <a:lnTo>
                      <a:pt x="165" y="338"/>
                    </a:lnTo>
                    <a:lnTo>
                      <a:pt x="163" y="314"/>
                    </a:lnTo>
                    <a:lnTo>
                      <a:pt x="158" y="290"/>
                    </a:lnTo>
                    <a:lnTo>
                      <a:pt x="154" y="266"/>
                    </a:lnTo>
                    <a:lnTo>
                      <a:pt x="149" y="243"/>
                    </a:lnTo>
                    <a:lnTo>
                      <a:pt x="144" y="221"/>
                    </a:lnTo>
                    <a:lnTo>
                      <a:pt x="139" y="197"/>
                    </a:lnTo>
                    <a:lnTo>
                      <a:pt x="135" y="176"/>
                    </a:lnTo>
                    <a:lnTo>
                      <a:pt x="128" y="155"/>
                    </a:lnTo>
                    <a:lnTo>
                      <a:pt x="120" y="133"/>
                    </a:lnTo>
                    <a:lnTo>
                      <a:pt x="113" y="114"/>
                    </a:lnTo>
                    <a:lnTo>
                      <a:pt x="106" y="93"/>
                    </a:lnTo>
                    <a:lnTo>
                      <a:pt x="99" y="74"/>
                    </a:lnTo>
                    <a:lnTo>
                      <a:pt x="92" y="53"/>
                    </a:lnTo>
                    <a:lnTo>
                      <a:pt x="83" y="36"/>
                    </a:lnTo>
                    <a:lnTo>
                      <a:pt x="75" y="17"/>
                    </a:lnTo>
                    <a:lnTo>
                      <a:pt x="6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48" name="Freeform 94"/>
              <p:cNvSpPr>
                <a:spLocks noChangeAspect="1"/>
              </p:cNvSpPr>
              <p:nvPr/>
            </p:nvSpPr>
            <p:spPr bwMode="auto">
              <a:xfrm>
                <a:off x="2802" y="10476"/>
                <a:ext cx="289" cy="1194"/>
              </a:xfrm>
              <a:custGeom>
                <a:avLst/>
                <a:gdLst>
                  <a:gd name="T0" fmla="*/ 5 w 289"/>
                  <a:gd name="T1" fmla="*/ 21 h 1194"/>
                  <a:gd name="T2" fmla="*/ 15 w 289"/>
                  <a:gd name="T3" fmla="*/ 33 h 1194"/>
                  <a:gd name="T4" fmla="*/ 22 w 289"/>
                  <a:gd name="T5" fmla="*/ 40 h 1194"/>
                  <a:gd name="T6" fmla="*/ 31 w 289"/>
                  <a:gd name="T7" fmla="*/ 52 h 1194"/>
                  <a:gd name="T8" fmla="*/ 41 w 289"/>
                  <a:gd name="T9" fmla="*/ 64 h 1194"/>
                  <a:gd name="T10" fmla="*/ 50 w 289"/>
                  <a:gd name="T11" fmla="*/ 80 h 1194"/>
                  <a:gd name="T12" fmla="*/ 62 w 289"/>
                  <a:gd name="T13" fmla="*/ 99 h 1194"/>
                  <a:gd name="T14" fmla="*/ 74 w 289"/>
                  <a:gd name="T15" fmla="*/ 118 h 1194"/>
                  <a:gd name="T16" fmla="*/ 88 w 289"/>
                  <a:gd name="T17" fmla="*/ 140 h 1194"/>
                  <a:gd name="T18" fmla="*/ 100 w 289"/>
                  <a:gd name="T19" fmla="*/ 166 h 1194"/>
                  <a:gd name="T20" fmla="*/ 114 w 289"/>
                  <a:gd name="T21" fmla="*/ 192 h 1194"/>
                  <a:gd name="T22" fmla="*/ 126 w 289"/>
                  <a:gd name="T23" fmla="*/ 221 h 1194"/>
                  <a:gd name="T24" fmla="*/ 138 w 289"/>
                  <a:gd name="T25" fmla="*/ 254 h 1194"/>
                  <a:gd name="T26" fmla="*/ 152 w 289"/>
                  <a:gd name="T27" fmla="*/ 287 h 1194"/>
                  <a:gd name="T28" fmla="*/ 164 w 289"/>
                  <a:gd name="T29" fmla="*/ 325 h 1194"/>
                  <a:gd name="T30" fmla="*/ 173 w 289"/>
                  <a:gd name="T31" fmla="*/ 363 h 1194"/>
                  <a:gd name="T32" fmla="*/ 185 w 289"/>
                  <a:gd name="T33" fmla="*/ 406 h 1194"/>
                  <a:gd name="T34" fmla="*/ 195 w 289"/>
                  <a:gd name="T35" fmla="*/ 451 h 1194"/>
                  <a:gd name="T36" fmla="*/ 202 w 289"/>
                  <a:gd name="T37" fmla="*/ 496 h 1194"/>
                  <a:gd name="T38" fmla="*/ 211 w 289"/>
                  <a:gd name="T39" fmla="*/ 546 h 1194"/>
                  <a:gd name="T40" fmla="*/ 216 w 289"/>
                  <a:gd name="T41" fmla="*/ 598 h 1194"/>
                  <a:gd name="T42" fmla="*/ 221 w 289"/>
                  <a:gd name="T43" fmla="*/ 653 h 1194"/>
                  <a:gd name="T44" fmla="*/ 223 w 289"/>
                  <a:gd name="T45" fmla="*/ 710 h 1194"/>
                  <a:gd name="T46" fmla="*/ 225 w 289"/>
                  <a:gd name="T47" fmla="*/ 772 h 1194"/>
                  <a:gd name="T48" fmla="*/ 221 w 289"/>
                  <a:gd name="T49" fmla="*/ 833 h 1194"/>
                  <a:gd name="T50" fmla="*/ 218 w 289"/>
                  <a:gd name="T51" fmla="*/ 902 h 1194"/>
                  <a:gd name="T52" fmla="*/ 213 w 289"/>
                  <a:gd name="T53" fmla="*/ 971 h 1194"/>
                  <a:gd name="T54" fmla="*/ 204 w 289"/>
                  <a:gd name="T55" fmla="*/ 1042 h 1194"/>
                  <a:gd name="T56" fmla="*/ 195 w 289"/>
                  <a:gd name="T57" fmla="*/ 1116 h 1194"/>
                  <a:gd name="T58" fmla="*/ 183 w 289"/>
                  <a:gd name="T59" fmla="*/ 1194 h 1194"/>
                  <a:gd name="T60" fmla="*/ 266 w 289"/>
                  <a:gd name="T61" fmla="*/ 1182 h 1194"/>
                  <a:gd name="T62" fmla="*/ 266 w 289"/>
                  <a:gd name="T63" fmla="*/ 1178 h 1194"/>
                  <a:gd name="T64" fmla="*/ 266 w 289"/>
                  <a:gd name="T65" fmla="*/ 1168 h 1194"/>
                  <a:gd name="T66" fmla="*/ 268 w 289"/>
                  <a:gd name="T67" fmla="*/ 1154 h 1194"/>
                  <a:gd name="T68" fmla="*/ 270 w 289"/>
                  <a:gd name="T69" fmla="*/ 1135 h 1194"/>
                  <a:gd name="T70" fmla="*/ 273 w 289"/>
                  <a:gd name="T71" fmla="*/ 1114 h 1194"/>
                  <a:gd name="T72" fmla="*/ 275 w 289"/>
                  <a:gd name="T73" fmla="*/ 1087 h 1194"/>
                  <a:gd name="T74" fmla="*/ 277 w 289"/>
                  <a:gd name="T75" fmla="*/ 1057 h 1194"/>
                  <a:gd name="T76" fmla="*/ 282 w 289"/>
                  <a:gd name="T77" fmla="*/ 1026 h 1194"/>
                  <a:gd name="T78" fmla="*/ 282 w 289"/>
                  <a:gd name="T79" fmla="*/ 990 h 1194"/>
                  <a:gd name="T80" fmla="*/ 285 w 289"/>
                  <a:gd name="T81" fmla="*/ 952 h 1194"/>
                  <a:gd name="T82" fmla="*/ 287 w 289"/>
                  <a:gd name="T83" fmla="*/ 914 h 1194"/>
                  <a:gd name="T84" fmla="*/ 289 w 289"/>
                  <a:gd name="T85" fmla="*/ 869 h 1194"/>
                  <a:gd name="T86" fmla="*/ 289 w 289"/>
                  <a:gd name="T87" fmla="*/ 826 h 1194"/>
                  <a:gd name="T88" fmla="*/ 289 w 289"/>
                  <a:gd name="T89" fmla="*/ 781 h 1194"/>
                  <a:gd name="T90" fmla="*/ 289 w 289"/>
                  <a:gd name="T91" fmla="*/ 734 h 1194"/>
                  <a:gd name="T92" fmla="*/ 289 w 289"/>
                  <a:gd name="T93" fmla="*/ 686 h 1194"/>
                  <a:gd name="T94" fmla="*/ 285 w 289"/>
                  <a:gd name="T95" fmla="*/ 636 h 1194"/>
                  <a:gd name="T96" fmla="*/ 282 w 289"/>
                  <a:gd name="T97" fmla="*/ 586 h 1194"/>
                  <a:gd name="T98" fmla="*/ 277 w 289"/>
                  <a:gd name="T99" fmla="*/ 536 h 1194"/>
                  <a:gd name="T100" fmla="*/ 273 w 289"/>
                  <a:gd name="T101" fmla="*/ 487 h 1194"/>
                  <a:gd name="T102" fmla="*/ 266 w 289"/>
                  <a:gd name="T103" fmla="*/ 437 h 1194"/>
                  <a:gd name="T104" fmla="*/ 256 w 289"/>
                  <a:gd name="T105" fmla="*/ 389 h 1194"/>
                  <a:gd name="T106" fmla="*/ 244 w 289"/>
                  <a:gd name="T107" fmla="*/ 342 h 1194"/>
                  <a:gd name="T108" fmla="*/ 232 w 289"/>
                  <a:gd name="T109" fmla="*/ 294 h 1194"/>
                  <a:gd name="T110" fmla="*/ 218 w 289"/>
                  <a:gd name="T111" fmla="*/ 247 h 1194"/>
                  <a:gd name="T112" fmla="*/ 202 w 289"/>
                  <a:gd name="T113" fmla="*/ 204 h 1194"/>
                  <a:gd name="T114" fmla="*/ 185 w 289"/>
                  <a:gd name="T115" fmla="*/ 161 h 1194"/>
                  <a:gd name="T116" fmla="*/ 164 w 289"/>
                  <a:gd name="T117" fmla="*/ 121 h 1194"/>
                  <a:gd name="T118" fmla="*/ 142 w 289"/>
                  <a:gd name="T119" fmla="*/ 83 h 1194"/>
                  <a:gd name="T120" fmla="*/ 116 w 289"/>
                  <a:gd name="T121" fmla="*/ 47 h 1194"/>
                  <a:gd name="T122" fmla="*/ 88 w 289"/>
                  <a:gd name="T123" fmla="*/ 16 h 1194"/>
                  <a:gd name="T124" fmla="*/ 0 w 289"/>
                  <a:gd name="T125" fmla="*/ 16 h 1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9"/>
                  <a:gd name="T190" fmla="*/ 0 h 1194"/>
                  <a:gd name="T191" fmla="*/ 289 w 289"/>
                  <a:gd name="T192" fmla="*/ 1194 h 11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9" h="1194">
                    <a:moveTo>
                      <a:pt x="0" y="16"/>
                    </a:moveTo>
                    <a:lnTo>
                      <a:pt x="5" y="21"/>
                    </a:lnTo>
                    <a:lnTo>
                      <a:pt x="7" y="23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2" y="40"/>
                    </a:lnTo>
                    <a:lnTo>
                      <a:pt x="24" y="45"/>
                    </a:lnTo>
                    <a:lnTo>
                      <a:pt x="31" y="52"/>
                    </a:lnTo>
                    <a:lnTo>
                      <a:pt x="36" y="57"/>
                    </a:lnTo>
                    <a:lnTo>
                      <a:pt x="41" y="64"/>
                    </a:lnTo>
                    <a:lnTo>
                      <a:pt x="45" y="73"/>
                    </a:lnTo>
                    <a:lnTo>
                      <a:pt x="50" y="80"/>
                    </a:lnTo>
                    <a:lnTo>
                      <a:pt x="55" y="90"/>
                    </a:lnTo>
                    <a:lnTo>
                      <a:pt x="62" y="99"/>
                    </a:lnTo>
                    <a:lnTo>
                      <a:pt x="67" y="107"/>
                    </a:lnTo>
                    <a:lnTo>
                      <a:pt x="74" y="118"/>
                    </a:lnTo>
                    <a:lnTo>
                      <a:pt x="81" y="128"/>
                    </a:lnTo>
                    <a:lnTo>
                      <a:pt x="88" y="140"/>
                    </a:lnTo>
                    <a:lnTo>
                      <a:pt x="93" y="154"/>
                    </a:lnTo>
                    <a:lnTo>
                      <a:pt x="100" y="166"/>
                    </a:lnTo>
                    <a:lnTo>
                      <a:pt x="105" y="178"/>
                    </a:lnTo>
                    <a:lnTo>
                      <a:pt x="114" y="192"/>
                    </a:lnTo>
                    <a:lnTo>
                      <a:pt x="119" y="206"/>
                    </a:lnTo>
                    <a:lnTo>
                      <a:pt x="126" y="221"/>
                    </a:lnTo>
                    <a:lnTo>
                      <a:pt x="131" y="237"/>
                    </a:lnTo>
                    <a:lnTo>
                      <a:pt x="138" y="254"/>
                    </a:lnTo>
                    <a:lnTo>
                      <a:pt x="145" y="270"/>
                    </a:lnTo>
                    <a:lnTo>
                      <a:pt x="152" y="287"/>
                    </a:lnTo>
                    <a:lnTo>
                      <a:pt x="157" y="306"/>
                    </a:lnTo>
                    <a:lnTo>
                      <a:pt x="164" y="325"/>
                    </a:lnTo>
                    <a:lnTo>
                      <a:pt x="168" y="342"/>
                    </a:lnTo>
                    <a:lnTo>
                      <a:pt x="173" y="363"/>
                    </a:lnTo>
                    <a:lnTo>
                      <a:pt x="178" y="384"/>
                    </a:lnTo>
                    <a:lnTo>
                      <a:pt x="185" y="406"/>
                    </a:lnTo>
                    <a:lnTo>
                      <a:pt x="190" y="427"/>
                    </a:lnTo>
                    <a:lnTo>
                      <a:pt x="195" y="451"/>
                    </a:lnTo>
                    <a:lnTo>
                      <a:pt x="199" y="472"/>
                    </a:lnTo>
                    <a:lnTo>
                      <a:pt x="202" y="496"/>
                    </a:lnTo>
                    <a:lnTo>
                      <a:pt x="206" y="520"/>
                    </a:lnTo>
                    <a:lnTo>
                      <a:pt x="211" y="546"/>
                    </a:lnTo>
                    <a:lnTo>
                      <a:pt x="213" y="572"/>
                    </a:lnTo>
                    <a:lnTo>
                      <a:pt x="216" y="598"/>
                    </a:lnTo>
                    <a:lnTo>
                      <a:pt x="218" y="627"/>
                    </a:lnTo>
                    <a:lnTo>
                      <a:pt x="221" y="653"/>
                    </a:lnTo>
                    <a:lnTo>
                      <a:pt x="221" y="681"/>
                    </a:lnTo>
                    <a:lnTo>
                      <a:pt x="223" y="710"/>
                    </a:lnTo>
                    <a:lnTo>
                      <a:pt x="223" y="741"/>
                    </a:lnTo>
                    <a:lnTo>
                      <a:pt x="225" y="772"/>
                    </a:lnTo>
                    <a:lnTo>
                      <a:pt x="223" y="802"/>
                    </a:lnTo>
                    <a:lnTo>
                      <a:pt x="221" y="833"/>
                    </a:lnTo>
                    <a:lnTo>
                      <a:pt x="221" y="867"/>
                    </a:lnTo>
                    <a:lnTo>
                      <a:pt x="218" y="902"/>
                    </a:lnTo>
                    <a:lnTo>
                      <a:pt x="216" y="935"/>
                    </a:lnTo>
                    <a:lnTo>
                      <a:pt x="213" y="971"/>
                    </a:lnTo>
                    <a:lnTo>
                      <a:pt x="211" y="1004"/>
                    </a:lnTo>
                    <a:lnTo>
                      <a:pt x="204" y="1042"/>
                    </a:lnTo>
                    <a:lnTo>
                      <a:pt x="199" y="1078"/>
                    </a:lnTo>
                    <a:lnTo>
                      <a:pt x="195" y="1116"/>
                    </a:lnTo>
                    <a:lnTo>
                      <a:pt x="187" y="1154"/>
                    </a:lnTo>
                    <a:lnTo>
                      <a:pt x="183" y="1194"/>
                    </a:lnTo>
                    <a:lnTo>
                      <a:pt x="266" y="1185"/>
                    </a:lnTo>
                    <a:lnTo>
                      <a:pt x="266" y="1182"/>
                    </a:lnTo>
                    <a:lnTo>
                      <a:pt x="266" y="1178"/>
                    </a:lnTo>
                    <a:lnTo>
                      <a:pt x="266" y="1173"/>
                    </a:lnTo>
                    <a:lnTo>
                      <a:pt x="266" y="1168"/>
                    </a:lnTo>
                    <a:lnTo>
                      <a:pt x="268" y="1161"/>
                    </a:lnTo>
                    <a:lnTo>
                      <a:pt x="268" y="1154"/>
                    </a:lnTo>
                    <a:lnTo>
                      <a:pt x="270" y="1144"/>
                    </a:lnTo>
                    <a:lnTo>
                      <a:pt x="270" y="1135"/>
                    </a:lnTo>
                    <a:lnTo>
                      <a:pt x="273" y="1125"/>
                    </a:lnTo>
                    <a:lnTo>
                      <a:pt x="273" y="1114"/>
                    </a:lnTo>
                    <a:lnTo>
                      <a:pt x="275" y="1102"/>
                    </a:lnTo>
                    <a:lnTo>
                      <a:pt x="275" y="1087"/>
                    </a:lnTo>
                    <a:lnTo>
                      <a:pt x="277" y="1073"/>
                    </a:lnTo>
                    <a:lnTo>
                      <a:pt x="277" y="1057"/>
                    </a:lnTo>
                    <a:lnTo>
                      <a:pt x="280" y="1042"/>
                    </a:lnTo>
                    <a:lnTo>
                      <a:pt x="282" y="1026"/>
                    </a:lnTo>
                    <a:lnTo>
                      <a:pt x="282" y="1009"/>
                    </a:lnTo>
                    <a:lnTo>
                      <a:pt x="282" y="990"/>
                    </a:lnTo>
                    <a:lnTo>
                      <a:pt x="285" y="971"/>
                    </a:lnTo>
                    <a:lnTo>
                      <a:pt x="285" y="952"/>
                    </a:lnTo>
                    <a:lnTo>
                      <a:pt x="287" y="933"/>
                    </a:lnTo>
                    <a:lnTo>
                      <a:pt x="287" y="914"/>
                    </a:lnTo>
                    <a:lnTo>
                      <a:pt x="289" y="893"/>
                    </a:lnTo>
                    <a:lnTo>
                      <a:pt x="289" y="869"/>
                    </a:lnTo>
                    <a:lnTo>
                      <a:pt x="289" y="848"/>
                    </a:lnTo>
                    <a:lnTo>
                      <a:pt x="289" y="826"/>
                    </a:lnTo>
                    <a:lnTo>
                      <a:pt x="289" y="805"/>
                    </a:lnTo>
                    <a:lnTo>
                      <a:pt x="289" y="781"/>
                    </a:lnTo>
                    <a:lnTo>
                      <a:pt x="289" y="757"/>
                    </a:lnTo>
                    <a:lnTo>
                      <a:pt x="289" y="734"/>
                    </a:lnTo>
                    <a:lnTo>
                      <a:pt x="289" y="710"/>
                    </a:lnTo>
                    <a:lnTo>
                      <a:pt x="289" y="686"/>
                    </a:lnTo>
                    <a:lnTo>
                      <a:pt x="287" y="660"/>
                    </a:lnTo>
                    <a:lnTo>
                      <a:pt x="285" y="636"/>
                    </a:lnTo>
                    <a:lnTo>
                      <a:pt x="285" y="612"/>
                    </a:lnTo>
                    <a:lnTo>
                      <a:pt x="282" y="586"/>
                    </a:lnTo>
                    <a:lnTo>
                      <a:pt x="280" y="563"/>
                    </a:lnTo>
                    <a:lnTo>
                      <a:pt x="277" y="536"/>
                    </a:lnTo>
                    <a:lnTo>
                      <a:pt x="275" y="513"/>
                    </a:lnTo>
                    <a:lnTo>
                      <a:pt x="273" y="487"/>
                    </a:lnTo>
                    <a:lnTo>
                      <a:pt x="268" y="463"/>
                    </a:lnTo>
                    <a:lnTo>
                      <a:pt x="266" y="437"/>
                    </a:lnTo>
                    <a:lnTo>
                      <a:pt x="261" y="413"/>
                    </a:lnTo>
                    <a:lnTo>
                      <a:pt x="256" y="389"/>
                    </a:lnTo>
                    <a:lnTo>
                      <a:pt x="251" y="365"/>
                    </a:lnTo>
                    <a:lnTo>
                      <a:pt x="244" y="342"/>
                    </a:lnTo>
                    <a:lnTo>
                      <a:pt x="240" y="318"/>
                    </a:lnTo>
                    <a:lnTo>
                      <a:pt x="232" y="294"/>
                    </a:lnTo>
                    <a:lnTo>
                      <a:pt x="225" y="270"/>
                    </a:lnTo>
                    <a:lnTo>
                      <a:pt x="218" y="247"/>
                    </a:lnTo>
                    <a:lnTo>
                      <a:pt x="211" y="228"/>
                    </a:lnTo>
                    <a:lnTo>
                      <a:pt x="202" y="204"/>
                    </a:lnTo>
                    <a:lnTo>
                      <a:pt x="192" y="183"/>
                    </a:lnTo>
                    <a:lnTo>
                      <a:pt x="185" y="161"/>
                    </a:lnTo>
                    <a:lnTo>
                      <a:pt x="176" y="142"/>
                    </a:lnTo>
                    <a:lnTo>
                      <a:pt x="164" y="121"/>
                    </a:lnTo>
                    <a:lnTo>
                      <a:pt x="154" y="102"/>
                    </a:lnTo>
                    <a:lnTo>
                      <a:pt x="142" y="83"/>
                    </a:lnTo>
                    <a:lnTo>
                      <a:pt x="131" y="66"/>
                    </a:lnTo>
                    <a:lnTo>
                      <a:pt x="116" y="47"/>
                    </a:lnTo>
                    <a:lnTo>
                      <a:pt x="105" y="31"/>
                    </a:lnTo>
                    <a:lnTo>
                      <a:pt x="88" y="16"/>
                    </a:lnTo>
                    <a:lnTo>
                      <a:pt x="7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49" name="Freeform 95"/>
              <p:cNvSpPr>
                <a:spLocks noChangeAspect="1"/>
              </p:cNvSpPr>
              <p:nvPr/>
            </p:nvSpPr>
            <p:spPr bwMode="auto">
              <a:xfrm>
                <a:off x="3051" y="10412"/>
                <a:ext cx="287" cy="1227"/>
              </a:xfrm>
              <a:custGeom>
                <a:avLst/>
                <a:gdLst>
                  <a:gd name="T0" fmla="*/ 7 w 287"/>
                  <a:gd name="T1" fmla="*/ 59 h 1227"/>
                  <a:gd name="T2" fmla="*/ 26 w 287"/>
                  <a:gd name="T3" fmla="*/ 80 h 1227"/>
                  <a:gd name="T4" fmla="*/ 40 w 287"/>
                  <a:gd name="T5" fmla="*/ 99 h 1227"/>
                  <a:gd name="T6" fmla="*/ 54 w 287"/>
                  <a:gd name="T7" fmla="*/ 118 h 1227"/>
                  <a:gd name="T8" fmla="*/ 71 w 287"/>
                  <a:gd name="T9" fmla="*/ 144 h 1227"/>
                  <a:gd name="T10" fmla="*/ 85 w 287"/>
                  <a:gd name="T11" fmla="*/ 173 h 1227"/>
                  <a:gd name="T12" fmla="*/ 99 w 287"/>
                  <a:gd name="T13" fmla="*/ 209 h 1227"/>
                  <a:gd name="T14" fmla="*/ 116 w 287"/>
                  <a:gd name="T15" fmla="*/ 249 h 1227"/>
                  <a:gd name="T16" fmla="*/ 130 w 287"/>
                  <a:gd name="T17" fmla="*/ 296 h 1227"/>
                  <a:gd name="T18" fmla="*/ 144 w 287"/>
                  <a:gd name="T19" fmla="*/ 349 h 1227"/>
                  <a:gd name="T20" fmla="*/ 159 w 287"/>
                  <a:gd name="T21" fmla="*/ 406 h 1227"/>
                  <a:gd name="T22" fmla="*/ 171 w 287"/>
                  <a:gd name="T23" fmla="*/ 472 h 1227"/>
                  <a:gd name="T24" fmla="*/ 182 w 287"/>
                  <a:gd name="T25" fmla="*/ 546 h 1227"/>
                  <a:gd name="T26" fmla="*/ 189 w 287"/>
                  <a:gd name="T27" fmla="*/ 622 h 1227"/>
                  <a:gd name="T28" fmla="*/ 197 w 287"/>
                  <a:gd name="T29" fmla="*/ 695 h 1227"/>
                  <a:gd name="T30" fmla="*/ 204 w 287"/>
                  <a:gd name="T31" fmla="*/ 764 h 1227"/>
                  <a:gd name="T32" fmla="*/ 208 w 287"/>
                  <a:gd name="T33" fmla="*/ 828 h 1227"/>
                  <a:gd name="T34" fmla="*/ 211 w 287"/>
                  <a:gd name="T35" fmla="*/ 888 h 1227"/>
                  <a:gd name="T36" fmla="*/ 216 w 287"/>
                  <a:gd name="T37" fmla="*/ 945 h 1227"/>
                  <a:gd name="T38" fmla="*/ 218 w 287"/>
                  <a:gd name="T39" fmla="*/ 995 h 1227"/>
                  <a:gd name="T40" fmla="*/ 220 w 287"/>
                  <a:gd name="T41" fmla="*/ 1042 h 1227"/>
                  <a:gd name="T42" fmla="*/ 220 w 287"/>
                  <a:gd name="T43" fmla="*/ 1083 h 1227"/>
                  <a:gd name="T44" fmla="*/ 220 w 287"/>
                  <a:gd name="T45" fmla="*/ 1121 h 1227"/>
                  <a:gd name="T46" fmla="*/ 223 w 287"/>
                  <a:gd name="T47" fmla="*/ 1149 h 1227"/>
                  <a:gd name="T48" fmla="*/ 223 w 287"/>
                  <a:gd name="T49" fmla="*/ 1175 h 1227"/>
                  <a:gd name="T50" fmla="*/ 223 w 287"/>
                  <a:gd name="T51" fmla="*/ 1197 h 1227"/>
                  <a:gd name="T52" fmla="*/ 223 w 287"/>
                  <a:gd name="T53" fmla="*/ 1220 h 1227"/>
                  <a:gd name="T54" fmla="*/ 287 w 287"/>
                  <a:gd name="T55" fmla="*/ 1218 h 1227"/>
                  <a:gd name="T56" fmla="*/ 284 w 287"/>
                  <a:gd name="T57" fmla="*/ 1197 h 1227"/>
                  <a:gd name="T58" fmla="*/ 284 w 287"/>
                  <a:gd name="T59" fmla="*/ 1168 h 1227"/>
                  <a:gd name="T60" fmla="*/ 284 w 287"/>
                  <a:gd name="T61" fmla="*/ 1128 h 1227"/>
                  <a:gd name="T62" fmla="*/ 282 w 287"/>
                  <a:gd name="T63" fmla="*/ 1075 h 1227"/>
                  <a:gd name="T64" fmla="*/ 279 w 287"/>
                  <a:gd name="T65" fmla="*/ 1016 h 1227"/>
                  <a:gd name="T66" fmla="*/ 277 w 287"/>
                  <a:gd name="T67" fmla="*/ 947 h 1227"/>
                  <a:gd name="T68" fmla="*/ 272 w 287"/>
                  <a:gd name="T69" fmla="*/ 876 h 1227"/>
                  <a:gd name="T70" fmla="*/ 270 w 287"/>
                  <a:gd name="T71" fmla="*/ 800 h 1227"/>
                  <a:gd name="T72" fmla="*/ 265 w 287"/>
                  <a:gd name="T73" fmla="*/ 719 h 1227"/>
                  <a:gd name="T74" fmla="*/ 258 w 287"/>
                  <a:gd name="T75" fmla="*/ 641 h 1227"/>
                  <a:gd name="T76" fmla="*/ 251 w 287"/>
                  <a:gd name="T77" fmla="*/ 565 h 1227"/>
                  <a:gd name="T78" fmla="*/ 242 w 287"/>
                  <a:gd name="T79" fmla="*/ 489 h 1227"/>
                  <a:gd name="T80" fmla="*/ 232 w 287"/>
                  <a:gd name="T81" fmla="*/ 420 h 1227"/>
                  <a:gd name="T82" fmla="*/ 220 w 287"/>
                  <a:gd name="T83" fmla="*/ 358 h 1227"/>
                  <a:gd name="T84" fmla="*/ 208 w 287"/>
                  <a:gd name="T85" fmla="*/ 304 h 1227"/>
                  <a:gd name="T86" fmla="*/ 192 w 287"/>
                  <a:gd name="T87" fmla="*/ 256 h 1227"/>
                  <a:gd name="T88" fmla="*/ 178 w 287"/>
                  <a:gd name="T89" fmla="*/ 218 h 1227"/>
                  <a:gd name="T90" fmla="*/ 163 w 287"/>
                  <a:gd name="T91" fmla="*/ 180 h 1227"/>
                  <a:gd name="T92" fmla="*/ 149 w 287"/>
                  <a:gd name="T93" fmla="*/ 149 h 1227"/>
                  <a:gd name="T94" fmla="*/ 137 w 287"/>
                  <a:gd name="T95" fmla="*/ 121 h 1227"/>
                  <a:gd name="T96" fmla="*/ 123 w 287"/>
                  <a:gd name="T97" fmla="*/ 97 h 1227"/>
                  <a:gd name="T98" fmla="*/ 114 w 287"/>
                  <a:gd name="T99" fmla="*/ 76 h 1227"/>
                  <a:gd name="T100" fmla="*/ 97 w 287"/>
                  <a:gd name="T101" fmla="*/ 52 h 1227"/>
                  <a:gd name="T102" fmla="*/ 78 w 287"/>
                  <a:gd name="T103" fmla="*/ 26 h 1227"/>
                  <a:gd name="T104" fmla="*/ 64 w 287"/>
                  <a:gd name="T105" fmla="*/ 11 h 1227"/>
                  <a:gd name="T106" fmla="*/ 0 w 287"/>
                  <a:gd name="T107" fmla="*/ 54 h 1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7"/>
                  <a:gd name="T163" fmla="*/ 0 h 1227"/>
                  <a:gd name="T164" fmla="*/ 287 w 287"/>
                  <a:gd name="T165" fmla="*/ 1227 h 1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7" h="1227">
                    <a:moveTo>
                      <a:pt x="0" y="54"/>
                    </a:moveTo>
                    <a:lnTo>
                      <a:pt x="2" y="54"/>
                    </a:lnTo>
                    <a:lnTo>
                      <a:pt x="5" y="57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80"/>
                    </a:lnTo>
                    <a:lnTo>
                      <a:pt x="31" y="87"/>
                    </a:lnTo>
                    <a:lnTo>
                      <a:pt x="33" y="90"/>
                    </a:lnTo>
                    <a:lnTo>
                      <a:pt x="38" y="95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47" y="109"/>
                    </a:lnTo>
                    <a:lnTo>
                      <a:pt x="52" y="114"/>
                    </a:lnTo>
                    <a:lnTo>
                      <a:pt x="54" y="118"/>
                    </a:lnTo>
                    <a:lnTo>
                      <a:pt x="59" y="125"/>
                    </a:lnTo>
                    <a:lnTo>
                      <a:pt x="62" y="130"/>
                    </a:lnTo>
                    <a:lnTo>
                      <a:pt x="66" y="137"/>
                    </a:lnTo>
                    <a:lnTo>
                      <a:pt x="71" y="144"/>
                    </a:lnTo>
                    <a:lnTo>
                      <a:pt x="73" y="154"/>
                    </a:lnTo>
                    <a:lnTo>
                      <a:pt x="76" y="159"/>
                    </a:lnTo>
                    <a:lnTo>
                      <a:pt x="81" y="166"/>
                    </a:lnTo>
                    <a:lnTo>
                      <a:pt x="85" y="173"/>
                    </a:lnTo>
                    <a:lnTo>
                      <a:pt x="90" y="182"/>
                    </a:lnTo>
                    <a:lnTo>
                      <a:pt x="92" y="192"/>
                    </a:lnTo>
                    <a:lnTo>
                      <a:pt x="97" y="199"/>
                    </a:lnTo>
                    <a:lnTo>
                      <a:pt x="99" y="209"/>
                    </a:lnTo>
                    <a:lnTo>
                      <a:pt x="104" y="220"/>
                    </a:lnTo>
                    <a:lnTo>
                      <a:pt x="107" y="228"/>
                    </a:lnTo>
                    <a:lnTo>
                      <a:pt x="111" y="239"/>
                    </a:lnTo>
                    <a:lnTo>
                      <a:pt x="116" y="249"/>
                    </a:lnTo>
                    <a:lnTo>
                      <a:pt x="118" y="261"/>
                    </a:lnTo>
                    <a:lnTo>
                      <a:pt x="123" y="270"/>
                    </a:lnTo>
                    <a:lnTo>
                      <a:pt x="128" y="282"/>
                    </a:lnTo>
                    <a:lnTo>
                      <a:pt x="130" y="296"/>
                    </a:lnTo>
                    <a:lnTo>
                      <a:pt x="135" y="308"/>
                    </a:lnTo>
                    <a:lnTo>
                      <a:pt x="137" y="320"/>
                    </a:lnTo>
                    <a:lnTo>
                      <a:pt x="142" y="334"/>
                    </a:lnTo>
                    <a:lnTo>
                      <a:pt x="144" y="349"/>
                    </a:lnTo>
                    <a:lnTo>
                      <a:pt x="149" y="363"/>
                    </a:lnTo>
                    <a:lnTo>
                      <a:pt x="152" y="377"/>
                    </a:lnTo>
                    <a:lnTo>
                      <a:pt x="156" y="391"/>
                    </a:lnTo>
                    <a:lnTo>
                      <a:pt x="159" y="406"/>
                    </a:lnTo>
                    <a:lnTo>
                      <a:pt x="161" y="422"/>
                    </a:lnTo>
                    <a:lnTo>
                      <a:pt x="163" y="439"/>
                    </a:lnTo>
                    <a:lnTo>
                      <a:pt x="168" y="456"/>
                    </a:lnTo>
                    <a:lnTo>
                      <a:pt x="171" y="472"/>
                    </a:lnTo>
                    <a:lnTo>
                      <a:pt x="175" y="491"/>
                    </a:lnTo>
                    <a:lnTo>
                      <a:pt x="178" y="510"/>
                    </a:lnTo>
                    <a:lnTo>
                      <a:pt x="180" y="527"/>
                    </a:lnTo>
                    <a:lnTo>
                      <a:pt x="182" y="546"/>
                    </a:lnTo>
                    <a:lnTo>
                      <a:pt x="185" y="567"/>
                    </a:lnTo>
                    <a:lnTo>
                      <a:pt x="187" y="586"/>
                    </a:lnTo>
                    <a:lnTo>
                      <a:pt x="187" y="605"/>
                    </a:lnTo>
                    <a:lnTo>
                      <a:pt x="189" y="622"/>
                    </a:lnTo>
                    <a:lnTo>
                      <a:pt x="192" y="641"/>
                    </a:lnTo>
                    <a:lnTo>
                      <a:pt x="192" y="657"/>
                    </a:lnTo>
                    <a:lnTo>
                      <a:pt x="197" y="676"/>
                    </a:lnTo>
                    <a:lnTo>
                      <a:pt x="197" y="695"/>
                    </a:lnTo>
                    <a:lnTo>
                      <a:pt x="199" y="712"/>
                    </a:lnTo>
                    <a:lnTo>
                      <a:pt x="201" y="731"/>
                    </a:lnTo>
                    <a:lnTo>
                      <a:pt x="201" y="748"/>
                    </a:lnTo>
                    <a:lnTo>
                      <a:pt x="204" y="764"/>
                    </a:lnTo>
                    <a:lnTo>
                      <a:pt x="204" y="781"/>
                    </a:lnTo>
                    <a:lnTo>
                      <a:pt x="206" y="795"/>
                    </a:lnTo>
                    <a:lnTo>
                      <a:pt x="208" y="814"/>
                    </a:lnTo>
                    <a:lnTo>
                      <a:pt x="208" y="828"/>
                    </a:lnTo>
                    <a:lnTo>
                      <a:pt x="211" y="845"/>
                    </a:lnTo>
                    <a:lnTo>
                      <a:pt x="211" y="859"/>
                    </a:lnTo>
                    <a:lnTo>
                      <a:pt x="211" y="874"/>
                    </a:lnTo>
                    <a:lnTo>
                      <a:pt x="211" y="888"/>
                    </a:lnTo>
                    <a:lnTo>
                      <a:pt x="213" y="902"/>
                    </a:lnTo>
                    <a:lnTo>
                      <a:pt x="213" y="916"/>
                    </a:lnTo>
                    <a:lnTo>
                      <a:pt x="216" y="931"/>
                    </a:lnTo>
                    <a:lnTo>
                      <a:pt x="216" y="945"/>
                    </a:lnTo>
                    <a:lnTo>
                      <a:pt x="216" y="957"/>
                    </a:lnTo>
                    <a:lnTo>
                      <a:pt x="216" y="969"/>
                    </a:lnTo>
                    <a:lnTo>
                      <a:pt x="218" y="983"/>
                    </a:lnTo>
                    <a:lnTo>
                      <a:pt x="218" y="995"/>
                    </a:lnTo>
                    <a:lnTo>
                      <a:pt x="218" y="1007"/>
                    </a:lnTo>
                    <a:lnTo>
                      <a:pt x="218" y="1018"/>
                    </a:lnTo>
                    <a:lnTo>
                      <a:pt x="218" y="1030"/>
                    </a:lnTo>
                    <a:lnTo>
                      <a:pt x="220" y="1042"/>
                    </a:lnTo>
                    <a:lnTo>
                      <a:pt x="220" y="1054"/>
                    </a:lnTo>
                    <a:lnTo>
                      <a:pt x="220" y="1064"/>
                    </a:lnTo>
                    <a:lnTo>
                      <a:pt x="220" y="1073"/>
                    </a:lnTo>
                    <a:lnTo>
                      <a:pt x="220" y="1083"/>
                    </a:lnTo>
                    <a:lnTo>
                      <a:pt x="220" y="1092"/>
                    </a:lnTo>
                    <a:lnTo>
                      <a:pt x="220" y="1102"/>
                    </a:lnTo>
                    <a:lnTo>
                      <a:pt x="220" y="1111"/>
                    </a:lnTo>
                    <a:lnTo>
                      <a:pt x="220" y="1121"/>
                    </a:lnTo>
                    <a:lnTo>
                      <a:pt x="223" y="1128"/>
                    </a:lnTo>
                    <a:lnTo>
                      <a:pt x="223" y="1135"/>
                    </a:lnTo>
                    <a:lnTo>
                      <a:pt x="223" y="1142"/>
                    </a:lnTo>
                    <a:lnTo>
                      <a:pt x="223" y="1149"/>
                    </a:lnTo>
                    <a:lnTo>
                      <a:pt x="223" y="1159"/>
                    </a:lnTo>
                    <a:lnTo>
                      <a:pt x="223" y="1163"/>
                    </a:lnTo>
                    <a:lnTo>
                      <a:pt x="223" y="1170"/>
                    </a:lnTo>
                    <a:lnTo>
                      <a:pt x="223" y="1175"/>
                    </a:lnTo>
                    <a:lnTo>
                      <a:pt x="223" y="1182"/>
                    </a:lnTo>
                    <a:lnTo>
                      <a:pt x="223" y="1187"/>
                    </a:lnTo>
                    <a:lnTo>
                      <a:pt x="223" y="1192"/>
                    </a:lnTo>
                    <a:lnTo>
                      <a:pt x="223" y="1197"/>
                    </a:lnTo>
                    <a:lnTo>
                      <a:pt x="223" y="1201"/>
                    </a:lnTo>
                    <a:lnTo>
                      <a:pt x="223" y="1208"/>
                    </a:lnTo>
                    <a:lnTo>
                      <a:pt x="223" y="1216"/>
                    </a:lnTo>
                    <a:lnTo>
                      <a:pt x="223" y="1220"/>
                    </a:lnTo>
                    <a:lnTo>
                      <a:pt x="223" y="1223"/>
                    </a:lnTo>
                    <a:lnTo>
                      <a:pt x="223" y="1227"/>
                    </a:lnTo>
                    <a:lnTo>
                      <a:pt x="287" y="1218"/>
                    </a:lnTo>
                    <a:lnTo>
                      <a:pt x="284" y="1216"/>
                    </a:lnTo>
                    <a:lnTo>
                      <a:pt x="284" y="1208"/>
                    </a:lnTo>
                    <a:lnTo>
                      <a:pt x="284" y="1204"/>
                    </a:lnTo>
                    <a:lnTo>
                      <a:pt x="284" y="1197"/>
                    </a:lnTo>
                    <a:lnTo>
                      <a:pt x="284" y="1192"/>
                    </a:lnTo>
                    <a:lnTo>
                      <a:pt x="284" y="1187"/>
                    </a:lnTo>
                    <a:lnTo>
                      <a:pt x="284" y="1178"/>
                    </a:lnTo>
                    <a:lnTo>
                      <a:pt x="284" y="1168"/>
                    </a:lnTo>
                    <a:lnTo>
                      <a:pt x="284" y="1161"/>
                    </a:lnTo>
                    <a:lnTo>
                      <a:pt x="284" y="1149"/>
                    </a:lnTo>
                    <a:lnTo>
                      <a:pt x="284" y="1140"/>
                    </a:lnTo>
                    <a:lnTo>
                      <a:pt x="284" y="1128"/>
                    </a:lnTo>
                    <a:lnTo>
                      <a:pt x="284" y="1116"/>
                    </a:lnTo>
                    <a:lnTo>
                      <a:pt x="284" y="1104"/>
                    </a:lnTo>
                    <a:lnTo>
                      <a:pt x="282" y="1090"/>
                    </a:lnTo>
                    <a:lnTo>
                      <a:pt x="282" y="1075"/>
                    </a:lnTo>
                    <a:lnTo>
                      <a:pt x="282" y="1061"/>
                    </a:lnTo>
                    <a:lnTo>
                      <a:pt x="282" y="1047"/>
                    </a:lnTo>
                    <a:lnTo>
                      <a:pt x="279" y="1030"/>
                    </a:lnTo>
                    <a:lnTo>
                      <a:pt x="279" y="1016"/>
                    </a:lnTo>
                    <a:lnTo>
                      <a:pt x="279" y="999"/>
                    </a:lnTo>
                    <a:lnTo>
                      <a:pt x="279" y="983"/>
                    </a:lnTo>
                    <a:lnTo>
                      <a:pt x="279" y="966"/>
                    </a:lnTo>
                    <a:lnTo>
                      <a:pt x="277" y="947"/>
                    </a:lnTo>
                    <a:lnTo>
                      <a:pt x="275" y="931"/>
                    </a:lnTo>
                    <a:lnTo>
                      <a:pt x="275" y="912"/>
                    </a:lnTo>
                    <a:lnTo>
                      <a:pt x="275" y="893"/>
                    </a:lnTo>
                    <a:lnTo>
                      <a:pt x="272" y="876"/>
                    </a:lnTo>
                    <a:lnTo>
                      <a:pt x="272" y="857"/>
                    </a:lnTo>
                    <a:lnTo>
                      <a:pt x="272" y="838"/>
                    </a:lnTo>
                    <a:lnTo>
                      <a:pt x="270" y="819"/>
                    </a:lnTo>
                    <a:lnTo>
                      <a:pt x="270" y="800"/>
                    </a:lnTo>
                    <a:lnTo>
                      <a:pt x="268" y="779"/>
                    </a:lnTo>
                    <a:lnTo>
                      <a:pt x="268" y="760"/>
                    </a:lnTo>
                    <a:lnTo>
                      <a:pt x="265" y="738"/>
                    </a:lnTo>
                    <a:lnTo>
                      <a:pt x="265" y="719"/>
                    </a:lnTo>
                    <a:lnTo>
                      <a:pt x="263" y="700"/>
                    </a:lnTo>
                    <a:lnTo>
                      <a:pt x="261" y="681"/>
                    </a:lnTo>
                    <a:lnTo>
                      <a:pt x="258" y="660"/>
                    </a:lnTo>
                    <a:lnTo>
                      <a:pt x="258" y="641"/>
                    </a:lnTo>
                    <a:lnTo>
                      <a:pt x="256" y="622"/>
                    </a:lnTo>
                    <a:lnTo>
                      <a:pt x="256" y="603"/>
                    </a:lnTo>
                    <a:lnTo>
                      <a:pt x="253" y="584"/>
                    </a:lnTo>
                    <a:lnTo>
                      <a:pt x="251" y="565"/>
                    </a:lnTo>
                    <a:lnTo>
                      <a:pt x="249" y="543"/>
                    </a:lnTo>
                    <a:lnTo>
                      <a:pt x="246" y="527"/>
                    </a:lnTo>
                    <a:lnTo>
                      <a:pt x="244" y="508"/>
                    </a:lnTo>
                    <a:lnTo>
                      <a:pt x="242" y="489"/>
                    </a:lnTo>
                    <a:lnTo>
                      <a:pt x="239" y="472"/>
                    </a:lnTo>
                    <a:lnTo>
                      <a:pt x="237" y="456"/>
                    </a:lnTo>
                    <a:lnTo>
                      <a:pt x="234" y="437"/>
                    </a:lnTo>
                    <a:lnTo>
                      <a:pt x="232" y="420"/>
                    </a:lnTo>
                    <a:lnTo>
                      <a:pt x="230" y="403"/>
                    </a:lnTo>
                    <a:lnTo>
                      <a:pt x="227" y="389"/>
                    </a:lnTo>
                    <a:lnTo>
                      <a:pt x="223" y="372"/>
                    </a:lnTo>
                    <a:lnTo>
                      <a:pt x="220" y="358"/>
                    </a:lnTo>
                    <a:lnTo>
                      <a:pt x="216" y="342"/>
                    </a:lnTo>
                    <a:lnTo>
                      <a:pt x="213" y="330"/>
                    </a:lnTo>
                    <a:lnTo>
                      <a:pt x="211" y="315"/>
                    </a:lnTo>
                    <a:lnTo>
                      <a:pt x="208" y="304"/>
                    </a:lnTo>
                    <a:lnTo>
                      <a:pt x="204" y="292"/>
                    </a:lnTo>
                    <a:lnTo>
                      <a:pt x="201" y="280"/>
                    </a:lnTo>
                    <a:lnTo>
                      <a:pt x="197" y="268"/>
                    </a:lnTo>
                    <a:lnTo>
                      <a:pt x="192" y="256"/>
                    </a:lnTo>
                    <a:lnTo>
                      <a:pt x="189" y="247"/>
                    </a:lnTo>
                    <a:lnTo>
                      <a:pt x="185" y="237"/>
                    </a:lnTo>
                    <a:lnTo>
                      <a:pt x="182" y="228"/>
                    </a:lnTo>
                    <a:lnTo>
                      <a:pt x="178" y="218"/>
                    </a:lnTo>
                    <a:lnTo>
                      <a:pt x="173" y="209"/>
                    </a:lnTo>
                    <a:lnTo>
                      <a:pt x="171" y="199"/>
                    </a:lnTo>
                    <a:lnTo>
                      <a:pt x="168" y="190"/>
                    </a:lnTo>
                    <a:lnTo>
                      <a:pt x="163" y="180"/>
                    </a:lnTo>
                    <a:lnTo>
                      <a:pt x="161" y="173"/>
                    </a:lnTo>
                    <a:lnTo>
                      <a:pt x="156" y="166"/>
                    </a:lnTo>
                    <a:lnTo>
                      <a:pt x="154" y="156"/>
                    </a:lnTo>
                    <a:lnTo>
                      <a:pt x="149" y="149"/>
                    </a:lnTo>
                    <a:lnTo>
                      <a:pt x="147" y="142"/>
                    </a:lnTo>
                    <a:lnTo>
                      <a:pt x="144" y="135"/>
                    </a:lnTo>
                    <a:lnTo>
                      <a:pt x="140" y="128"/>
                    </a:lnTo>
                    <a:lnTo>
                      <a:pt x="137" y="121"/>
                    </a:lnTo>
                    <a:lnTo>
                      <a:pt x="133" y="114"/>
                    </a:lnTo>
                    <a:lnTo>
                      <a:pt x="130" y="109"/>
                    </a:lnTo>
                    <a:lnTo>
                      <a:pt x="128" y="102"/>
                    </a:lnTo>
                    <a:lnTo>
                      <a:pt x="123" y="97"/>
                    </a:lnTo>
                    <a:lnTo>
                      <a:pt x="121" y="92"/>
                    </a:lnTo>
                    <a:lnTo>
                      <a:pt x="118" y="87"/>
                    </a:lnTo>
                    <a:lnTo>
                      <a:pt x="116" y="83"/>
                    </a:lnTo>
                    <a:lnTo>
                      <a:pt x="114" y="76"/>
                    </a:lnTo>
                    <a:lnTo>
                      <a:pt x="109" y="71"/>
                    </a:lnTo>
                    <a:lnTo>
                      <a:pt x="107" y="66"/>
                    </a:lnTo>
                    <a:lnTo>
                      <a:pt x="102" y="59"/>
                    </a:lnTo>
                    <a:lnTo>
                      <a:pt x="97" y="52"/>
                    </a:lnTo>
                    <a:lnTo>
                      <a:pt x="92" y="45"/>
                    </a:lnTo>
                    <a:lnTo>
                      <a:pt x="88" y="35"/>
                    </a:lnTo>
                    <a:lnTo>
                      <a:pt x="81" y="30"/>
                    </a:lnTo>
                    <a:lnTo>
                      <a:pt x="78" y="26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50" name="Freeform 96"/>
              <p:cNvSpPr>
                <a:spLocks noChangeAspect="1"/>
              </p:cNvSpPr>
              <p:nvPr/>
            </p:nvSpPr>
            <p:spPr bwMode="auto">
              <a:xfrm>
                <a:off x="1701" y="10093"/>
                <a:ext cx="2520" cy="1715"/>
              </a:xfrm>
              <a:custGeom>
                <a:avLst/>
                <a:gdLst>
                  <a:gd name="T0" fmla="*/ 50 w 2520"/>
                  <a:gd name="T1" fmla="*/ 1658 h 1715"/>
                  <a:gd name="T2" fmla="*/ 121 w 2520"/>
                  <a:gd name="T3" fmla="*/ 1644 h 1715"/>
                  <a:gd name="T4" fmla="*/ 199 w 2520"/>
                  <a:gd name="T5" fmla="*/ 1596 h 1715"/>
                  <a:gd name="T6" fmla="*/ 268 w 2520"/>
                  <a:gd name="T7" fmla="*/ 1504 h 1715"/>
                  <a:gd name="T8" fmla="*/ 306 w 2520"/>
                  <a:gd name="T9" fmla="*/ 1347 h 1715"/>
                  <a:gd name="T10" fmla="*/ 310 w 2520"/>
                  <a:gd name="T11" fmla="*/ 1136 h 1715"/>
                  <a:gd name="T12" fmla="*/ 308 w 2520"/>
                  <a:gd name="T13" fmla="*/ 924 h 1715"/>
                  <a:gd name="T14" fmla="*/ 313 w 2520"/>
                  <a:gd name="T15" fmla="*/ 729 h 1715"/>
                  <a:gd name="T16" fmla="*/ 332 w 2520"/>
                  <a:gd name="T17" fmla="*/ 554 h 1715"/>
                  <a:gd name="T18" fmla="*/ 374 w 2520"/>
                  <a:gd name="T19" fmla="*/ 404 h 1715"/>
                  <a:gd name="T20" fmla="*/ 443 w 2520"/>
                  <a:gd name="T21" fmla="*/ 292 h 1715"/>
                  <a:gd name="T22" fmla="*/ 547 w 2520"/>
                  <a:gd name="T23" fmla="*/ 202 h 1715"/>
                  <a:gd name="T24" fmla="*/ 684 w 2520"/>
                  <a:gd name="T25" fmla="*/ 119 h 1715"/>
                  <a:gd name="T26" fmla="*/ 850 w 2520"/>
                  <a:gd name="T27" fmla="*/ 55 h 1715"/>
                  <a:gd name="T28" fmla="*/ 1040 w 2520"/>
                  <a:gd name="T29" fmla="*/ 12 h 1715"/>
                  <a:gd name="T30" fmla="*/ 1258 w 2520"/>
                  <a:gd name="T31" fmla="*/ 3 h 1715"/>
                  <a:gd name="T32" fmla="*/ 1499 w 2520"/>
                  <a:gd name="T33" fmla="*/ 31 h 1715"/>
                  <a:gd name="T34" fmla="*/ 1755 w 2520"/>
                  <a:gd name="T35" fmla="*/ 129 h 1715"/>
                  <a:gd name="T36" fmla="*/ 2008 w 2520"/>
                  <a:gd name="T37" fmla="*/ 281 h 1715"/>
                  <a:gd name="T38" fmla="*/ 2231 w 2520"/>
                  <a:gd name="T39" fmla="*/ 456 h 1715"/>
                  <a:gd name="T40" fmla="*/ 2404 w 2520"/>
                  <a:gd name="T41" fmla="*/ 623 h 1715"/>
                  <a:gd name="T42" fmla="*/ 2503 w 2520"/>
                  <a:gd name="T43" fmla="*/ 751 h 1715"/>
                  <a:gd name="T44" fmla="*/ 2503 w 2520"/>
                  <a:gd name="T45" fmla="*/ 815 h 1715"/>
                  <a:gd name="T46" fmla="*/ 2432 w 2520"/>
                  <a:gd name="T47" fmla="*/ 827 h 1715"/>
                  <a:gd name="T48" fmla="*/ 2368 w 2520"/>
                  <a:gd name="T49" fmla="*/ 794 h 1715"/>
                  <a:gd name="T50" fmla="*/ 2309 w 2520"/>
                  <a:gd name="T51" fmla="*/ 744 h 1715"/>
                  <a:gd name="T52" fmla="*/ 2238 w 2520"/>
                  <a:gd name="T53" fmla="*/ 670 h 1715"/>
                  <a:gd name="T54" fmla="*/ 2146 w 2520"/>
                  <a:gd name="T55" fmla="*/ 575 h 1715"/>
                  <a:gd name="T56" fmla="*/ 2027 w 2520"/>
                  <a:gd name="T57" fmla="*/ 480 h 1715"/>
                  <a:gd name="T58" fmla="*/ 1895 w 2520"/>
                  <a:gd name="T59" fmla="*/ 390 h 1715"/>
                  <a:gd name="T60" fmla="*/ 1762 w 2520"/>
                  <a:gd name="T61" fmla="*/ 314 h 1715"/>
                  <a:gd name="T62" fmla="*/ 1648 w 2520"/>
                  <a:gd name="T63" fmla="*/ 266 h 1715"/>
                  <a:gd name="T64" fmla="*/ 1566 w 2520"/>
                  <a:gd name="T65" fmla="*/ 254 h 1715"/>
                  <a:gd name="T66" fmla="*/ 1506 w 2520"/>
                  <a:gd name="T67" fmla="*/ 278 h 1715"/>
                  <a:gd name="T68" fmla="*/ 1445 w 2520"/>
                  <a:gd name="T69" fmla="*/ 349 h 1715"/>
                  <a:gd name="T70" fmla="*/ 1381 w 2520"/>
                  <a:gd name="T71" fmla="*/ 395 h 1715"/>
                  <a:gd name="T72" fmla="*/ 1277 w 2520"/>
                  <a:gd name="T73" fmla="*/ 433 h 1715"/>
                  <a:gd name="T74" fmla="*/ 1142 w 2520"/>
                  <a:gd name="T75" fmla="*/ 463 h 1715"/>
                  <a:gd name="T76" fmla="*/ 1028 w 2520"/>
                  <a:gd name="T77" fmla="*/ 482 h 1715"/>
                  <a:gd name="T78" fmla="*/ 936 w 2520"/>
                  <a:gd name="T79" fmla="*/ 497 h 1715"/>
                  <a:gd name="T80" fmla="*/ 855 w 2520"/>
                  <a:gd name="T81" fmla="*/ 501 h 1715"/>
                  <a:gd name="T82" fmla="*/ 777 w 2520"/>
                  <a:gd name="T83" fmla="*/ 506 h 1715"/>
                  <a:gd name="T84" fmla="*/ 694 w 2520"/>
                  <a:gd name="T85" fmla="*/ 506 h 1715"/>
                  <a:gd name="T86" fmla="*/ 602 w 2520"/>
                  <a:gd name="T87" fmla="*/ 506 h 1715"/>
                  <a:gd name="T88" fmla="*/ 531 w 2520"/>
                  <a:gd name="T89" fmla="*/ 525 h 1715"/>
                  <a:gd name="T90" fmla="*/ 462 w 2520"/>
                  <a:gd name="T91" fmla="*/ 575 h 1715"/>
                  <a:gd name="T92" fmla="*/ 422 w 2520"/>
                  <a:gd name="T93" fmla="*/ 644 h 1715"/>
                  <a:gd name="T94" fmla="*/ 403 w 2520"/>
                  <a:gd name="T95" fmla="*/ 701 h 1715"/>
                  <a:gd name="T96" fmla="*/ 391 w 2520"/>
                  <a:gd name="T97" fmla="*/ 777 h 1715"/>
                  <a:gd name="T98" fmla="*/ 388 w 2520"/>
                  <a:gd name="T99" fmla="*/ 898 h 1715"/>
                  <a:gd name="T100" fmla="*/ 388 w 2520"/>
                  <a:gd name="T101" fmla="*/ 1045 h 1715"/>
                  <a:gd name="T102" fmla="*/ 386 w 2520"/>
                  <a:gd name="T103" fmla="*/ 1195 h 1715"/>
                  <a:gd name="T104" fmla="*/ 381 w 2520"/>
                  <a:gd name="T105" fmla="*/ 1328 h 1715"/>
                  <a:gd name="T106" fmla="*/ 374 w 2520"/>
                  <a:gd name="T107" fmla="*/ 1425 h 1715"/>
                  <a:gd name="T108" fmla="*/ 353 w 2520"/>
                  <a:gd name="T109" fmla="*/ 1494 h 1715"/>
                  <a:gd name="T110" fmla="*/ 317 w 2520"/>
                  <a:gd name="T111" fmla="*/ 1561 h 1715"/>
                  <a:gd name="T112" fmla="*/ 268 w 2520"/>
                  <a:gd name="T113" fmla="*/ 1620 h 1715"/>
                  <a:gd name="T114" fmla="*/ 197 w 2520"/>
                  <a:gd name="T115" fmla="*/ 1670 h 1715"/>
                  <a:gd name="T116" fmla="*/ 104 w 2520"/>
                  <a:gd name="T117" fmla="*/ 1703 h 1715"/>
                  <a:gd name="T118" fmla="*/ 0 w 2520"/>
                  <a:gd name="T119" fmla="*/ 1658 h 1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0"/>
                  <a:gd name="T181" fmla="*/ 0 h 1715"/>
                  <a:gd name="T182" fmla="*/ 2520 w 2520"/>
                  <a:gd name="T183" fmla="*/ 1715 h 17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0" h="1715">
                    <a:moveTo>
                      <a:pt x="0" y="1658"/>
                    </a:moveTo>
                    <a:lnTo>
                      <a:pt x="0" y="1658"/>
                    </a:lnTo>
                    <a:lnTo>
                      <a:pt x="5" y="1658"/>
                    </a:lnTo>
                    <a:lnTo>
                      <a:pt x="9" y="1660"/>
                    </a:lnTo>
                    <a:lnTo>
                      <a:pt x="17" y="1660"/>
                    </a:lnTo>
                    <a:lnTo>
                      <a:pt x="24" y="1660"/>
                    </a:lnTo>
                    <a:lnTo>
                      <a:pt x="28" y="1660"/>
                    </a:lnTo>
                    <a:lnTo>
                      <a:pt x="33" y="1660"/>
                    </a:lnTo>
                    <a:lnTo>
                      <a:pt x="38" y="1660"/>
                    </a:lnTo>
                    <a:lnTo>
                      <a:pt x="45" y="1660"/>
                    </a:lnTo>
                    <a:lnTo>
                      <a:pt x="50" y="1658"/>
                    </a:lnTo>
                    <a:lnTo>
                      <a:pt x="54" y="1658"/>
                    </a:lnTo>
                    <a:lnTo>
                      <a:pt x="62" y="1658"/>
                    </a:lnTo>
                    <a:lnTo>
                      <a:pt x="66" y="1658"/>
                    </a:lnTo>
                    <a:lnTo>
                      <a:pt x="73" y="1653"/>
                    </a:lnTo>
                    <a:lnTo>
                      <a:pt x="81" y="1653"/>
                    </a:lnTo>
                    <a:lnTo>
                      <a:pt x="85" y="1651"/>
                    </a:lnTo>
                    <a:lnTo>
                      <a:pt x="92" y="1651"/>
                    </a:lnTo>
                    <a:lnTo>
                      <a:pt x="99" y="1649"/>
                    </a:lnTo>
                    <a:lnTo>
                      <a:pt x="107" y="1649"/>
                    </a:lnTo>
                    <a:lnTo>
                      <a:pt x="114" y="1646"/>
                    </a:lnTo>
                    <a:lnTo>
                      <a:pt x="121" y="1644"/>
                    </a:lnTo>
                    <a:lnTo>
                      <a:pt x="128" y="1639"/>
                    </a:lnTo>
                    <a:lnTo>
                      <a:pt x="135" y="1637"/>
                    </a:lnTo>
                    <a:lnTo>
                      <a:pt x="142" y="1634"/>
                    </a:lnTo>
                    <a:lnTo>
                      <a:pt x="149" y="1632"/>
                    </a:lnTo>
                    <a:lnTo>
                      <a:pt x="159" y="1627"/>
                    </a:lnTo>
                    <a:lnTo>
                      <a:pt x="163" y="1622"/>
                    </a:lnTo>
                    <a:lnTo>
                      <a:pt x="171" y="1618"/>
                    </a:lnTo>
                    <a:lnTo>
                      <a:pt x="178" y="1613"/>
                    </a:lnTo>
                    <a:lnTo>
                      <a:pt x="187" y="1608"/>
                    </a:lnTo>
                    <a:lnTo>
                      <a:pt x="194" y="1603"/>
                    </a:lnTo>
                    <a:lnTo>
                      <a:pt x="199" y="1596"/>
                    </a:lnTo>
                    <a:lnTo>
                      <a:pt x="208" y="1592"/>
                    </a:lnTo>
                    <a:lnTo>
                      <a:pt x="213" y="1582"/>
                    </a:lnTo>
                    <a:lnTo>
                      <a:pt x="220" y="1577"/>
                    </a:lnTo>
                    <a:lnTo>
                      <a:pt x="227" y="1568"/>
                    </a:lnTo>
                    <a:lnTo>
                      <a:pt x="234" y="1561"/>
                    </a:lnTo>
                    <a:lnTo>
                      <a:pt x="239" y="1551"/>
                    </a:lnTo>
                    <a:lnTo>
                      <a:pt x="246" y="1542"/>
                    </a:lnTo>
                    <a:lnTo>
                      <a:pt x="251" y="1535"/>
                    </a:lnTo>
                    <a:lnTo>
                      <a:pt x="258" y="1525"/>
                    </a:lnTo>
                    <a:lnTo>
                      <a:pt x="261" y="1513"/>
                    </a:lnTo>
                    <a:lnTo>
                      <a:pt x="268" y="1504"/>
                    </a:lnTo>
                    <a:lnTo>
                      <a:pt x="272" y="1492"/>
                    </a:lnTo>
                    <a:lnTo>
                      <a:pt x="277" y="1480"/>
                    </a:lnTo>
                    <a:lnTo>
                      <a:pt x="282" y="1468"/>
                    </a:lnTo>
                    <a:lnTo>
                      <a:pt x="287" y="1454"/>
                    </a:lnTo>
                    <a:lnTo>
                      <a:pt x="291" y="1440"/>
                    </a:lnTo>
                    <a:lnTo>
                      <a:pt x="294" y="1428"/>
                    </a:lnTo>
                    <a:lnTo>
                      <a:pt x="296" y="1413"/>
                    </a:lnTo>
                    <a:lnTo>
                      <a:pt x="298" y="1397"/>
                    </a:lnTo>
                    <a:lnTo>
                      <a:pt x="301" y="1380"/>
                    </a:lnTo>
                    <a:lnTo>
                      <a:pt x="306" y="1364"/>
                    </a:lnTo>
                    <a:lnTo>
                      <a:pt x="306" y="1347"/>
                    </a:lnTo>
                    <a:lnTo>
                      <a:pt x="308" y="1330"/>
                    </a:lnTo>
                    <a:lnTo>
                      <a:pt x="308" y="1311"/>
                    </a:lnTo>
                    <a:lnTo>
                      <a:pt x="310" y="1292"/>
                    </a:lnTo>
                    <a:lnTo>
                      <a:pt x="310" y="1273"/>
                    </a:lnTo>
                    <a:lnTo>
                      <a:pt x="310" y="1252"/>
                    </a:lnTo>
                    <a:lnTo>
                      <a:pt x="310" y="1233"/>
                    </a:lnTo>
                    <a:lnTo>
                      <a:pt x="310" y="1214"/>
                    </a:lnTo>
                    <a:lnTo>
                      <a:pt x="310" y="1195"/>
                    </a:lnTo>
                    <a:lnTo>
                      <a:pt x="310" y="1176"/>
                    </a:lnTo>
                    <a:lnTo>
                      <a:pt x="310" y="1155"/>
                    </a:lnTo>
                    <a:lnTo>
                      <a:pt x="310" y="1136"/>
                    </a:lnTo>
                    <a:lnTo>
                      <a:pt x="310" y="1114"/>
                    </a:lnTo>
                    <a:lnTo>
                      <a:pt x="310" y="1098"/>
                    </a:lnTo>
                    <a:lnTo>
                      <a:pt x="310" y="1079"/>
                    </a:lnTo>
                    <a:lnTo>
                      <a:pt x="310" y="1057"/>
                    </a:lnTo>
                    <a:lnTo>
                      <a:pt x="310" y="1038"/>
                    </a:lnTo>
                    <a:lnTo>
                      <a:pt x="310" y="1022"/>
                    </a:lnTo>
                    <a:lnTo>
                      <a:pt x="310" y="1000"/>
                    </a:lnTo>
                    <a:lnTo>
                      <a:pt x="310" y="984"/>
                    </a:lnTo>
                    <a:lnTo>
                      <a:pt x="308" y="962"/>
                    </a:lnTo>
                    <a:lnTo>
                      <a:pt x="308" y="943"/>
                    </a:lnTo>
                    <a:lnTo>
                      <a:pt x="308" y="924"/>
                    </a:lnTo>
                    <a:lnTo>
                      <a:pt x="308" y="905"/>
                    </a:lnTo>
                    <a:lnTo>
                      <a:pt x="308" y="889"/>
                    </a:lnTo>
                    <a:lnTo>
                      <a:pt x="308" y="872"/>
                    </a:lnTo>
                    <a:lnTo>
                      <a:pt x="308" y="853"/>
                    </a:lnTo>
                    <a:lnTo>
                      <a:pt x="310" y="834"/>
                    </a:lnTo>
                    <a:lnTo>
                      <a:pt x="310" y="817"/>
                    </a:lnTo>
                    <a:lnTo>
                      <a:pt x="310" y="798"/>
                    </a:lnTo>
                    <a:lnTo>
                      <a:pt x="310" y="782"/>
                    </a:lnTo>
                    <a:lnTo>
                      <a:pt x="310" y="765"/>
                    </a:lnTo>
                    <a:lnTo>
                      <a:pt x="313" y="746"/>
                    </a:lnTo>
                    <a:lnTo>
                      <a:pt x="313" y="729"/>
                    </a:lnTo>
                    <a:lnTo>
                      <a:pt x="315" y="713"/>
                    </a:lnTo>
                    <a:lnTo>
                      <a:pt x="315" y="696"/>
                    </a:lnTo>
                    <a:lnTo>
                      <a:pt x="315" y="680"/>
                    </a:lnTo>
                    <a:lnTo>
                      <a:pt x="317" y="663"/>
                    </a:lnTo>
                    <a:lnTo>
                      <a:pt x="320" y="644"/>
                    </a:lnTo>
                    <a:lnTo>
                      <a:pt x="322" y="630"/>
                    </a:lnTo>
                    <a:lnTo>
                      <a:pt x="322" y="613"/>
                    </a:lnTo>
                    <a:lnTo>
                      <a:pt x="324" y="599"/>
                    </a:lnTo>
                    <a:lnTo>
                      <a:pt x="327" y="582"/>
                    </a:lnTo>
                    <a:lnTo>
                      <a:pt x="329" y="568"/>
                    </a:lnTo>
                    <a:lnTo>
                      <a:pt x="332" y="554"/>
                    </a:lnTo>
                    <a:lnTo>
                      <a:pt x="334" y="537"/>
                    </a:lnTo>
                    <a:lnTo>
                      <a:pt x="336" y="523"/>
                    </a:lnTo>
                    <a:lnTo>
                      <a:pt x="341" y="509"/>
                    </a:lnTo>
                    <a:lnTo>
                      <a:pt x="341" y="497"/>
                    </a:lnTo>
                    <a:lnTo>
                      <a:pt x="348" y="482"/>
                    </a:lnTo>
                    <a:lnTo>
                      <a:pt x="351" y="468"/>
                    </a:lnTo>
                    <a:lnTo>
                      <a:pt x="355" y="456"/>
                    </a:lnTo>
                    <a:lnTo>
                      <a:pt x="360" y="442"/>
                    </a:lnTo>
                    <a:lnTo>
                      <a:pt x="362" y="430"/>
                    </a:lnTo>
                    <a:lnTo>
                      <a:pt x="367" y="416"/>
                    </a:lnTo>
                    <a:lnTo>
                      <a:pt x="374" y="404"/>
                    </a:lnTo>
                    <a:lnTo>
                      <a:pt x="379" y="392"/>
                    </a:lnTo>
                    <a:lnTo>
                      <a:pt x="384" y="380"/>
                    </a:lnTo>
                    <a:lnTo>
                      <a:pt x="388" y="368"/>
                    </a:lnTo>
                    <a:lnTo>
                      <a:pt x="396" y="359"/>
                    </a:lnTo>
                    <a:lnTo>
                      <a:pt x="400" y="347"/>
                    </a:lnTo>
                    <a:lnTo>
                      <a:pt x="407" y="338"/>
                    </a:lnTo>
                    <a:lnTo>
                      <a:pt x="412" y="326"/>
                    </a:lnTo>
                    <a:lnTo>
                      <a:pt x="422" y="319"/>
                    </a:lnTo>
                    <a:lnTo>
                      <a:pt x="429" y="309"/>
                    </a:lnTo>
                    <a:lnTo>
                      <a:pt x="436" y="300"/>
                    </a:lnTo>
                    <a:lnTo>
                      <a:pt x="443" y="292"/>
                    </a:lnTo>
                    <a:lnTo>
                      <a:pt x="452" y="283"/>
                    </a:lnTo>
                    <a:lnTo>
                      <a:pt x="459" y="276"/>
                    </a:lnTo>
                    <a:lnTo>
                      <a:pt x="469" y="266"/>
                    </a:lnTo>
                    <a:lnTo>
                      <a:pt x="476" y="257"/>
                    </a:lnTo>
                    <a:lnTo>
                      <a:pt x="488" y="250"/>
                    </a:lnTo>
                    <a:lnTo>
                      <a:pt x="497" y="240"/>
                    </a:lnTo>
                    <a:lnTo>
                      <a:pt x="507" y="233"/>
                    </a:lnTo>
                    <a:lnTo>
                      <a:pt x="516" y="226"/>
                    </a:lnTo>
                    <a:lnTo>
                      <a:pt x="528" y="216"/>
                    </a:lnTo>
                    <a:lnTo>
                      <a:pt x="538" y="209"/>
                    </a:lnTo>
                    <a:lnTo>
                      <a:pt x="547" y="202"/>
                    </a:lnTo>
                    <a:lnTo>
                      <a:pt x="559" y="195"/>
                    </a:lnTo>
                    <a:lnTo>
                      <a:pt x="571" y="186"/>
                    </a:lnTo>
                    <a:lnTo>
                      <a:pt x="583" y="178"/>
                    </a:lnTo>
                    <a:lnTo>
                      <a:pt x="594" y="171"/>
                    </a:lnTo>
                    <a:lnTo>
                      <a:pt x="606" y="164"/>
                    </a:lnTo>
                    <a:lnTo>
                      <a:pt x="618" y="157"/>
                    </a:lnTo>
                    <a:lnTo>
                      <a:pt x="630" y="148"/>
                    </a:lnTo>
                    <a:lnTo>
                      <a:pt x="644" y="140"/>
                    </a:lnTo>
                    <a:lnTo>
                      <a:pt x="656" y="133"/>
                    </a:lnTo>
                    <a:lnTo>
                      <a:pt x="670" y="126"/>
                    </a:lnTo>
                    <a:lnTo>
                      <a:pt x="684" y="119"/>
                    </a:lnTo>
                    <a:lnTo>
                      <a:pt x="699" y="114"/>
                    </a:lnTo>
                    <a:lnTo>
                      <a:pt x="711" y="105"/>
                    </a:lnTo>
                    <a:lnTo>
                      <a:pt x="727" y="100"/>
                    </a:lnTo>
                    <a:lnTo>
                      <a:pt x="739" y="93"/>
                    </a:lnTo>
                    <a:lnTo>
                      <a:pt x="753" y="88"/>
                    </a:lnTo>
                    <a:lnTo>
                      <a:pt x="770" y="81"/>
                    </a:lnTo>
                    <a:lnTo>
                      <a:pt x="784" y="76"/>
                    </a:lnTo>
                    <a:lnTo>
                      <a:pt x="801" y="69"/>
                    </a:lnTo>
                    <a:lnTo>
                      <a:pt x="817" y="64"/>
                    </a:lnTo>
                    <a:lnTo>
                      <a:pt x="834" y="60"/>
                    </a:lnTo>
                    <a:lnTo>
                      <a:pt x="850" y="55"/>
                    </a:lnTo>
                    <a:lnTo>
                      <a:pt x="864" y="50"/>
                    </a:lnTo>
                    <a:lnTo>
                      <a:pt x="881" y="45"/>
                    </a:lnTo>
                    <a:lnTo>
                      <a:pt x="898" y="41"/>
                    </a:lnTo>
                    <a:lnTo>
                      <a:pt x="917" y="36"/>
                    </a:lnTo>
                    <a:lnTo>
                      <a:pt x="931" y="31"/>
                    </a:lnTo>
                    <a:lnTo>
                      <a:pt x="950" y="26"/>
                    </a:lnTo>
                    <a:lnTo>
                      <a:pt x="969" y="24"/>
                    </a:lnTo>
                    <a:lnTo>
                      <a:pt x="985" y="22"/>
                    </a:lnTo>
                    <a:lnTo>
                      <a:pt x="1004" y="17"/>
                    </a:lnTo>
                    <a:lnTo>
                      <a:pt x="1023" y="15"/>
                    </a:lnTo>
                    <a:lnTo>
                      <a:pt x="1040" y="12"/>
                    </a:lnTo>
                    <a:lnTo>
                      <a:pt x="1059" y="10"/>
                    </a:lnTo>
                    <a:lnTo>
                      <a:pt x="1078" y="7"/>
                    </a:lnTo>
                    <a:lnTo>
                      <a:pt x="1097" y="5"/>
                    </a:lnTo>
                    <a:lnTo>
                      <a:pt x="1116" y="3"/>
                    </a:lnTo>
                    <a:lnTo>
                      <a:pt x="1137" y="3"/>
                    </a:lnTo>
                    <a:lnTo>
                      <a:pt x="1156" y="3"/>
                    </a:lnTo>
                    <a:lnTo>
                      <a:pt x="1175" y="0"/>
                    </a:lnTo>
                    <a:lnTo>
                      <a:pt x="1196" y="0"/>
                    </a:lnTo>
                    <a:lnTo>
                      <a:pt x="1217" y="3"/>
                    </a:lnTo>
                    <a:lnTo>
                      <a:pt x="1236" y="3"/>
                    </a:lnTo>
                    <a:lnTo>
                      <a:pt x="1258" y="3"/>
                    </a:lnTo>
                    <a:lnTo>
                      <a:pt x="1277" y="3"/>
                    </a:lnTo>
                    <a:lnTo>
                      <a:pt x="1300" y="5"/>
                    </a:lnTo>
                    <a:lnTo>
                      <a:pt x="1319" y="5"/>
                    </a:lnTo>
                    <a:lnTo>
                      <a:pt x="1343" y="7"/>
                    </a:lnTo>
                    <a:lnTo>
                      <a:pt x="1362" y="12"/>
                    </a:lnTo>
                    <a:lnTo>
                      <a:pt x="1386" y="15"/>
                    </a:lnTo>
                    <a:lnTo>
                      <a:pt x="1409" y="17"/>
                    </a:lnTo>
                    <a:lnTo>
                      <a:pt x="1431" y="19"/>
                    </a:lnTo>
                    <a:lnTo>
                      <a:pt x="1454" y="24"/>
                    </a:lnTo>
                    <a:lnTo>
                      <a:pt x="1478" y="29"/>
                    </a:lnTo>
                    <a:lnTo>
                      <a:pt x="1499" y="31"/>
                    </a:lnTo>
                    <a:lnTo>
                      <a:pt x="1523" y="38"/>
                    </a:lnTo>
                    <a:lnTo>
                      <a:pt x="1547" y="43"/>
                    </a:lnTo>
                    <a:lnTo>
                      <a:pt x="1568" y="50"/>
                    </a:lnTo>
                    <a:lnTo>
                      <a:pt x="1592" y="57"/>
                    </a:lnTo>
                    <a:lnTo>
                      <a:pt x="1615" y="67"/>
                    </a:lnTo>
                    <a:lnTo>
                      <a:pt x="1639" y="76"/>
                    </a:lnTo>
                    <a:lnTo>
                      <a:pt x="1663" y="86"/>
                    </a:lnTo>
                    <a:lnTo>
                      <a:pt x="1686" y="95"/>
                    </a:lnTo>
                    <a:lnTo>
                      <a:pt x="1710" y="105"/>
                    </a:lnTo>
                    <a:lnTo>
                      <a:pt x="1731" y="117"/>
                    </a:lnTo>
                    <a:lnTo>
                      <a:pt x="1755" y="129"/>
                    </a:lnTo>
                    <a:lnTo>
                      <a:pt x="1779" y="140"/>
                    </a:lnTo>
                    <a:lnTo>
                      <a:pt x="1802" y="152"/>
                    </a:lnTo>
                    <a:lnTo>
                      <a:pt x="1826" y="167"/>
                    </a:lnTo>
                    <a:lnTo>
                      <a:pt x="1850" y="181"/>
                    </a:lnTo>
                    <a:lnTo>
                      <a:pt x="1871" y="193"/>
                    </a:lnTo>
                    <a:lnTo>
                      <a:pt x="1895" y="207"/>
                    </a:lnTo>
                    <a:lnTo>
                      <a:pt x="1918" y="221"/>
                    </a:lnTo>
                    <a:lnTo>
                      <a:pt x="1940" y="235"/>
                    </a:lnTo>
                    <a:lnTo>
                      <a:pt x="1963" y="250"/>
                    </a:lnTo>
                    <a:lnTo>
                      <a:pt x="1985" y="264"/>
                    </a:lnTo>
                    <a:lnTo>
                      <a:pt x="2008" y="281"/>
                    </a:lnTo>
                    <a:lnTo>
                      <a:pt x="2030" y="295"/>
                    </a:lnTo>
                    <a:lnTo>
                      <a:pt x="2051" y="311"/>
                    </a:lnTo>
                    <a:lnTo>
                      <a:pt x="2072" y="326"/>
                    </a:lnTo>
                    <a:lnTo>
                      <a:pt x="2094" y="342"/>
                    </a:lnTo>
                    <a:lnTo>
                      <a:pt x="2115" y="359"/>
                    </a:lnTo>
                    <a:lnTo>
                      <a:pt x="2134" y="376"/>
                    </a:lnTo>
                    <a:lnTo>
                      <a:pt x="2155" y="390"/>
                    </a:lnTo>
                    <a:lnTo>
                      <a:pt x="2174" y="406"/>
                    </a:lnTo>
                    <a:lnTo>
                      <a:pt x="2196" y="423"/>
                    </a:lnTo>
                    <a:lnTo>
                      <a:pt x="2212" y="440"/>
                    </a:lnTo>
                    <a:lnTo>
                      <a:pt x="2231" y="456"/>
                    </a:lnTo>
                    <a:lnTo>
                      <a:pt x="2250" y="473"/>
                    </a:lnTo>
                    <a:lnTo>
                      <a:pt x="2269" y="487"/>
                    </a:lnTo>
                    <a:lnTo>
                      <a:pt x="2283" y="504"/>
                    </a:lnTo>
                    <a:lnTo>
                      <a:pt x="2300" y="518"/>
                    </a:lnTo>
                    <a:lnTo>
                      <a:pt x="2319" y="535"/>
                    </a:lnTo>
                    <a:lnTo>
                      <a:pt x="2333" y="551"/>
                    </a:lnTo>
                    <a:lnTo>
                      <a:pt x="2349" y="566"/>
                    </a:lnTo>
                    <a:lnTo>
                      <a:pt x="2364" y="580"/>
                    </a:lnTo>
                    <a:lnTo>
                      <a:pt x="2378" y="594"/>
                    </a:lnTo>
                    <a:lnTo>
                      <a:pt x="2392" y="611"/>
                    </a:lnTo>
                    <a:lnTo>
                      <a:pt x="2404" y="623"/>
                    </a:lnTo>
                    <a:lnTo>
                      <a:pt x="2418" y="637"/>
                    </a:lnTo>
                    <a:lnTo>
                      <a:pt x="2430" y="651"/>
                    </a:lnTo>
                    <a:lnTo>
                      <a:pt x="2442" y="663"/>
                    </a:lnTo>
                    <a:lnTo>
                      <a:pt x="2449" y="675"/>
                    </a:lnTo>
                    <a:lnTo>
                      <a:pt x="2461" y="689"/>
                    </a:lnTo>
                    <a:lnTo>
                      <a:pt x="2470" y="699"/>
                    </a:lnTo>
                    <a:lnTo>
                      <a:pt x="2477" y="710"/>
                    </a:lnTo>
                    <a:lnTo>
                      <a:pt x="2484" y="722"/>
                    </a:lnTo>
                    <a:lnTo>
                      <a:pt x="2492" y="732"/>
                    </a:lnTo>
                    <a:lnTo>
                      <a:pt x="2499" y="741"/>
                    </a:lnTo>
                    <a:lnTo>
                      <a:pt x="2503" y="751"/>
                    </a:lnTo>
                    <a:lnTo>
                      <a:pt x="2508" y="758"/>
                    </a:lnTo>
                    <a:lnTo>
                      <a:pt x="2513" y="767"/>
                    </a:lnTo>
                    <a:lnTo>
                      <a:pt x="2515" y="775"/>
                    </a:lnTo>
                    <a:lnTo>
                      <a:pt x="2518" y="779"/>
                    </a:lnTo>
                    <a:lnTo>
                      <a:pt x="2518" y="786"/>
                    </a:lnTo>
                    <a:lnTo>
                      <a:pt x="2520" y="791"/>
                    </a:lnTo>
                    <a:lnTo>
                      <a:pt x="2518" y="796"/>
                    </a:lnTo>
                    <a:lnTo>
                      <a:pt x="2518" y="801"/>
                    </a:lnTo>
                    <a:lnTo>
                      <a:pt x="2513" y="805"/>
                    </a:lnTo>
                    <a:lnTo>
                      <a:pt x="2508" y="810"/>
                    </a:lnTo>
                    <a:lnTo>
                      <a:pt x="2503" y="815"/>
                    </a:lnTo>
                    <a:lnTo>
                      <a:pt x="2499" y="820"/>
                    </a:lnTo>
                    <a:lnTo>
                      <a:pt x="2492" y="822"/>
                    </a:lnTo>
                    <a:lnTo>
                      <a:pt x="2487" y="827"/>
                    </a:lnTo>
                    <a:lnTo>
                      <a:pt x="2482" y="829"/>
                    </a:lnTo>
                    <a:lnTo>
                      <a:pt x="2475" y="832"/>
                    </a:lnTo>
                    <a:lnTo>
                      <a:pt x="2470" y="832"/>
                    </a:lnTo>
                    <a:lnTo>
                      <a:pt x="2463" y="832"/>
                    </a:lnTo>
                    <a:lnTo>
                      <a:pt x="2456" y="832"/>
                    </a:lnTo>
                    <a:lnTo>
                      <a:pt x="2447" y="832"/>
                    </a:lnTo>
                    <a:lnTo>
                      <a:pt x="2439" y="829"/>
                    </a:lnTo>
                    <a:lnTo>
                      <a:pt x="2432" y="827"/>
                    </a:lnTo>
                    <a:lnTo>
                      <a:pt x="2423" y="822"/>
                    </a:lnTo>
                    <a:lnTo>
                      <a:pt x="2416" y="820"/>
                    </a:lnTo>
                    <a:lnTo>
                      <a:pt x="2409" y="817"/>
                    </a:lnTo>
                    <a:lnTo>
                      <a:pt x="2404" y="815"/>
                    </a:lnTo>
                    <a:lnTo>
                      <a:pt x="2399" y="813"/>
                    </a:lnTo>
                    <a:lnTo>
                      <a:pt x="2394" y="810"/>
                    </a:lnTo>
                    <a:lnTo>
                      <a:pt x="2390" y="808"/>
                    </a:lnTo>
                    <a:lnTo>
                      <a:pt x="2385" y="805"/>
                    </a:lnTo>
                    <a:lnTo>
                      <a:pt x="2380" y="801"/>
                    </a:lnTo>
                    <a:lnTo>
                      <a:pt x="2376" y="798"/>
                    </a:lnTo>
                    <a:lnTo>
                      <a:pt x="2368" y="794"/>
                    </a:lnTo>
                    <a:lnTo>
                      <a:pt x="2364" y="791"/>
                    </a:lnTo>
                    <a:lnTo>
                      <a:pt x="2359" y="786"/>
                    </a:lnTo>
                    <a:lnTo>
                      <a:pt x="2354" y="782"/>
                    </a:lnTo>
                    <a:lnTo>
                      <a:pt x="2349" y="777"/>
                    </a:lnTo>
                    <a:lnTo>
                      <a:pt x="2345" y="775"/>
                    </a:lnTo>
                    <a:lnTo>
                      <a:pt x="2338" y="770"/>
                    </a:lnTo>
                    <a:lnTo>
                      <a:pt x="2333" y="765"/>
                    </a:lnTo>
                    <a:lnTo>
                      <a:pt x="2326" y="760"/>
                    </a:lnTo>
                    <a:lnTo>
                      <a:pt x="2321" y="753"/>
                    </a:lnTo>
                    <a:lnTo>
                      <a:pt x="2316" y="748"/>
                    </a:lnTo>
                    <a:lnTo>
                      <a:pt x="2309" y="744"/>
                    </a:lnTo>
                    <a:lnTo>
                      <a:pt x="2304" y="737"/>
                    </a:lnTo>
                    <a:lnTo>
                      <a:pt x="2297" y="732"/>
                    </a:lnTo>
                    <a:lnTo>
                      <a:pt x="2290" y="725"/>
                    </a:lnTo>
                    <a:lnTo>
                      <a:pt x="2286" y="720"/>
                    </a:lnTo>
                    <a:lnTo>
                      <a:pt x="2278" y="713"/>
                    </a:lnTo>
                    <a:lnTo>
                      <a:pt x="2271" y="706"/>
                    </a:lnTo>
                    <a:lnTo>
                      <a:pt x="2267" y="699"/>
                    </a:lnTo>
                    <a:lnTo>
                      <a:pt x="2259" y="691"/>
                    </a:lnTo>
                    <a:lnTo>
                      <a:pt x="2252" y="684"/>
                    </a:lnTo>
                    <a:lnTo>
                      <a:pt x="2245" y="677"/>
                    </a:lnTo>
                    <a:lnTo>
                      <a:pt x="2238" y="670"/>
                    </a:lnTo>
                    <a:lnTo>
                      <a:pt x="2231" y="663"/>
                    </a:lnTo>
                    <a:lnTo>
                      <a:pt x="2224" y="653"/>
                    </a:lnTo>
                    <a:lnTo>
                      <a:pt x="2217" y="644"/>
                    </a:lnTo>
                    <a:lnTo>
                      <a:pt x="2210" y="637"/>
                    </a:lnTo>
                    <a:lnTo>
                      <a:pt x="2200" y="630"/>
                    </a:lnTo>
                    <a:lnTo>
                      <a:pt x="2193" y="620"/>
                    </a:lnTo>
                    <a:lnTo>
                      <a:pt x="2184" y="611"/>
                    </a:lnTo>
                    <a:lnTo>
                      <a:pt x="2174" y="601"/>
                    </a:lnTo>
                    <a:lnTo>
                      <a:pt x="2167" y="594"/>
                    </a:lnTo>
                    <a:lnTo>
                      <a:pt x="2155" y="585"/>
                    </a:lnTo>
                    <a:lnTo>
                      <a:pt x="2146" y="575"/>
                    </a:lnTo>
                    <a:lnTo>
                      <a:pt x="2136" y="568"/>
                    </a:lnTo>
                    <a:lnTo>
                      <a:pt x="2127" y="558"/>
                    </a:lnTo>
                    <a:lnTo>
                      <a:pt x="2115" y="551"/>
                    </a:lnTo>
                    <a:lnTo>
                      <a:pt x="2103" y="542"/>
                    </a:lnTo>
                    <a:lnTo>
                      <a:pt x="2094" y="532"/>
                    </a:lnTo>
                    <a:lnTo>
                      <a:pt x="2084" y="525"/>
                    </a:lnTo>
                    <a:lnTo>
                      <a:pt x="2072" y="516"/>
                    </a:lnTo>
                    <a:lnTo>
                      <a:pt x="2061" y="506"/>
                    </a:lnTo>
                    <a:lnTo>
                      <a:pt x="2049" y="497"/>
                    </a:lnTo>
                    <a:lnTo>
                      <a:pt x="2037" y="490"/>
                    </a:lnTo>
                    <a:lnTo>
                      <a:pt x="2027" y="480"/>
                    </a:lnTo>
                    <a:lnTo>
                      <a:pt x="2016" y="473"/>
                    </a:lnTo>
                    <a:lnTo>
                      <a:pt x="2004" y="461"/>
                    </a:lnTo>
                    <a:lnTo>
                      <a:pt x="1992" y="454"/>
                    </a:lnTo>
                    <a:lnTo>
                      <a:pt x="1978" y="447"/>
                    </a:lnTo>
                    <a:lnTo>
                      <a:pt x="1966" y="437"/>
                    </a:lnTo>
                    <a:lnTo>
                      <a:pt x="1954" y="430"/>
                    </a:lnTo>
                    <a:lnTo>
                      <a:pt x="1942" y="421"/>
                    </a:lnTo>
                    <a:lnTo>
                      <a:pt x="1930" y="414"/>
                    </a:lnTo>
                    <a:lnTo>
                      <a:pt x="1918" y="406"/>
                    </a:lnTo>
                    <a:lnTo>
                      <a:pt x="1907" y="399"/>
                    </a:lnTo>
                    <a:lnTo>
                      <a:pt x="1895" y="390"/>
                    </a:lnTo>
                    <a:lnTo>
                      <a:pt x="1881" y="383"/>
                    </a:lnTo>
                    <a:lnTo>
                      <a:pt x="1869" y="376"/>
                    </a:lnTo>
                    <a:lnTo>
                      <a:pt x="1857" y="366"/>
                    </a:lnTo>
                    <a:lnTo>
                      <a:pt x="1845" y="361"/>
                    </a:lnTo>
                    <a:lnTo>
                      <a:pt x="1831" y="352"/>
                    </a:lnTo>
                    <a:lnTo>
                      <a:pt x="1821" y="345"/>
                    </a:lnTo>
                    <a:lnTo>
                      <a:pt x="1809" y="338"/>
                    </a:lnTo>
                    <a:lnTo>
                      <a:pt x="1798" y="333"/>
                    </a:lnTo>
                    <a:lnTo>
                      <a:pt x="1786" y="326"/>
                    </a:lnTo>
                    <a:lnTo>
                      <a:pt x="1774" y="319"/>
                    </a:lnTo>
                    <a:lnTo>
                      <a:pt x="1762" y="314"/>
                    </a:lnTo>
                    <a:lnTo>
                      <a:pt x="1750" y="309"/>
                    </a:lnTo>
                    <a:lnTo>
                      <a:pt x="1741" y="304"/>
                    </a:lnTo>
                    <a:lnTo>
                      <a:pt x="1729" y="297"/>
                    </a:lnTo>
                    <a:lnTo>
                      <a:pt x="1717" y="292"/>
                    </a:lnTo>
                    <a:lnTo>
                      <a:pt x="1708" y="290"/>
                    </a:lnTo>
                    <a:lnTo>
                      <a:pt x="1698" y="283"/>
                    </a:lnTo>
                    <a:lnTo>
                      <a:pt x="1686" y="278"/>
                    </a:lnTo>
                    <a:lnTo>
                      <a:pt x="1677" y="276"/>
                    </a:lnTo>
                    <a:lnTo>
                      <a:pt x="1667" y="271"/>
                    </a:lnTo>
                    <a:lnTo>
                      <a:pt x="1658" y="269"/>
                    </a:lnTo>
                    <a:lnTo>
                      <a:pt x="1648" y="266"/>
                    </a:lnTo>
                    <a:lnTo>
                      <a:pt x="1639" y="264"/>
                    </a:lnTo>
                    <a:lnTo>
                      <a:pt x="1632" y="262"/>
                    </a:lnTo>
                    <a:lnTo>
                      <a:pt x="1620" y="257"/>
                    </a:lnTo>
                    <a:lnTo>
                      <a:pt x="1613" y="257"/>
                    </a:lnTo>
                    <a:lnTo>
                      <a:pt x="1606" y="254"/>
                    </a:lnTo>
                    <a:lnTo>
                      <a:pt x="1599" y="254"/>
                    </a:lnTo>
                    <a:lnTo>
                      <a:pt x="1592" y="252"/>
                    </a:lnTo>
                    <a:lnTo>
                      <a:pt x="1584" y="252"/>
                    </a:lnTo>
                    <a:lnTo>
                      <a:pt x="1577" y="252"/>
                    </a:lnTo>
                    <a:lnTo>
                      <a:pt x="1573" y="254"/>
                    </a:lnTo>
                    <a:lnTo>
                      <a:pt x="1566" y="254"/>
                    </a:lnTo>
                    <a:lnTo>
                      <a:pt x="1561" y="254"/>
                    </a:lnTo>
                    <a:lnTo>
                      <a:pt x="1556" y="254"/>
                    </a:lnTo>
                    <a:lnTo>
                      <a:pt x="1551" y="257"/>
                    </a:lnTo>
                    <a:lnTo>
                      <a:pt x="1547" y="257"/>
                    </a:lnTo>
                    <a:lnTo>
                      <a:pt x="1539" y="257"/>
                    </a:lnTo>
                    <a:lnTo>
                      <a:pt x="1537" y="259"/>
                    </a:lnTo>
                    <a:lnTo>
                      <a:pt x="1532" y="262"/>
                    </a:lnTo>
                    <a:lnTo>
                      <a:pt x="1525" y="264"/>
                    </a:lnTo>
                    <a:lnTo>
                      <a:pt x="1518" y="269"/>
                    </a:lnTo>
                    <a:lnTo>
                      <a:pt x="1511" y="273"/>
                    </a:lnTo>
                    <a:lnTo>
                      <a:pt x="1506" y="278"/>
                    </a:lnTo>
                    <a:lnTo>
                      <a:pt x="1499" y="283"/>
                    </a:lnTo>
                    <a:lnTo>
                      <a:pt x="1494" y="288"/>
                    </a:lnTo>
                    <a:lnTo>
                      <a:pt x="1490" y="295"/>
                    </a:lnTo>
                    <a:lnTo>
                      <a:pt x="1485" y="300"/>
                    </a:lnTo>
                    <a:lnTo>
                      <a:pt x="1480" y="307"/>
                    </a:lnTo>
                    <a:lnTo>
                      <a:pt x="1476" y="314"/>
                    </a:lnTo>
                    <a:lnTo>
                      <a:pt x="1471" y="321"/>
                    </a:lnTo>
                    <a:lnTo>
                      <a:pt x="1466" y="328"/>
                    </a:lnTo>
                    <a:lnTo>
                      <a:pt x="1459" y="335"/>
                    </a:lnTo>
                    <a:lnTo>
                      <a:pt x="1452" y="342"/>
                    </a:lnTo>
                    <a:lnTo>
                      <a:pt x="1445" y="349"/>
                    </a:lnTo>
                    <a:lnTo>
                      <a:pt x="1438" y="359"/>
                    </a:lnTo>
                    <a:lnTo>
                      <a:pt x="1431" y="361"/>
                    </a:lnTo>
                    <a:lnTo>
                      <a:pt x="1426" y="364"/>
                    </a:lnTo>
                    <a:lnTo>
                      <a:pt x="1421" y="366"/>
                    </a:lnTo>
                    <a:lnTo>
                      <a:pt x="1416" y="373"/>
                    </a:lnTo>
                    <a:lnTo>
                      <a:pt x="1412" y="376"/>
                    </a:lnTo>
                    <a:lnTo>
                      <a:pt x="1407" y="380"/>
                    </a:lnTo>
                    <a:lnTo>
                      <a:pt x="1400" y="383"/>
                    </a:lnTo>
                    <a:lnTo>
                      <a:pt x="1395" y="387"/>
                    </a:lnTo>
                    <a:lnTo>
                      <a:pt x="1388" y="390"/>
                    </a:lnTo>
                    <a:lnTo>
                      <a:pt x="1381" y="395"/>
                    </a:lnTo>
                    <a:lnTo>
                      <a:pt x="1374" y="397"/>
                    </a:lnTo>
                    <a:lnTo>
                      <a:pt x="1367" y="402"/>
                    </a:lnTo>
                    <a:lnTo>
                      <a:pt x="1357" y="404"/>
                    </a:lnTo>
                    <a:lnTo>
                      <a:pt x="1348" y="409"/>
                    </a:lnTo>
                    <a:lnTo>
                      <a:pt x="1341" y="411"/>
                    </a:lnTo>
                    <a:lnTo>
                      <a:pt x="1331" y="416"/>
                    </a:lnTo>
                    <a:lnTo>
                      <a:pt x="1319" y="418"/>
                    </a:lnTo>
                    <a:lnTo>
                      <a:pt x="1312" y="421"/>
                    </a:lnTo>
                    <a:lnTo>
                      <a:pt x="1300" y="425"/>
                    </a:lnTo>
                    <a:lnTo>
                      <a:pt x="1291" y="430"/>
                    </a:lnTo>
                    <a:lnTo>
                      <a:pt x="1277" y="433"/>
                    </a:lnTo>
                    <a:lnTo>
                      <a:pt x="1265" y="435"/>
                    </a:lnTo>
                    <a:lnTo>
                      <a:pt x="1253" y="437"/>
                    </a:lnTo>
                    <a:lnTo>
                      <a:pt x="1241" y="442"/>
                    </a:lnTo>
                    <a:lnTo>
                      <a:pt x="1227" y="444"/>
                    </a:lnTo>
                    <a:lnTo>
                      <a:pt x="1215" y="447"/>
                    </a:lnTo>
                    <a:lnTo>
                      <a:pt x="1201" y="449"/>
                    </a:lnTo>
                    <a:lnTo>
                      <a:pt x="1189" y="452"/>
                    </a:lnTo>
                    <a:lnTo>
                      <a:pt x="1177" y="456"/>
                    </a:lnTo>
                    <a:lnTo>
                      <a:pt x="1163" y="459"/>
                    </a:lnTo>
                    <a:lnTo>
                      <a:pt x="1151" y="461"/>
                    </a:lnTo>
                    <a:lnTo>
                      <a:pt x="1142" y="463"/>
                    </a:lnTo>
                    <a:lnTo>
                      <a:pt x="1130" y="463"/>
                    </a:lnTo>
                    <a:lnTo>
                      <a:pt x="1118" y="468"/>
                    </a:lnTo>
                    <a:lnTo>
                      <a:pt x="1108" y="468"/>
                    </a:lnTo>
                    <a:lnTo>
                      <a:pt x="1099" y="471"/>
                    </a:lnTo>
                    <a:lnTo>
                      <a:pt x="1087" y="473"/>
                    </a:lnTo>
                    <a:lnTo>
                      <a:pt x="1078" y="475"/>
                    </a:lnTo>
                    <a:lnTo>
                      <a:pt x="1068" y="475"/>
                    </a:lnTo>
                    <a:lnTo>
                      <a:pt x="1056" y="478"/>
                    </a:lnTo>
                    <a:lnTo>
                      <a:pt x="1049" y="480"/>
                    </a:lnTo>
                    <a:lnTo>
                      <a:pt x="1037" y="482"/>
                    </a:lnTo>
                    <a:lnTo>
                      <a:pt x="1028" y="482"/>
                    </a:lnTo>
                    <a:lnTo>
                      <a:pt x="1018" y="485"/>
                    </a:lnTo>
                    <a:lnTo>
                      <a:pt x="1011" y="485"/>
                    </a:lnTo>
                    <a:lnTo>
                      <a:pt x="1002" y="487"/>
                    </a:lnTo>
                    <a:lnTo>
                      <a:pt x="992" y="487"/>
                    </a:lnTo>
                    <a:lnTo>
                      <a:pt x="985" y="490"/>
                    </a:lnTo>
                    <a:lnTo>
                      <a:pt x="976" y="490"/>
                    </a:lnTo>
                    <a:lnTo>
                      <a:pt x="969" y="490"/>
                    </a:lnTo>
                    <a:lnTo>
                      <a:pt x="959" y="492"/>
                    </a:lnTo>
                    <a:lnTo>
                      <a:pt x="952" y="492"/>
                    </a:lnTo>
                    <a:lnTo>
                      <a:pt x="945" y="494"/>
                    </a:lnTo>
                    <a:lnTo>
                      <a:pt x="936" y="497"/>
                    </a:lnTo>
                    <a:lnTo>
                      <a:pt x="928" y="497"/>
                    </a:lnTo>
                    <a:lnTo>
                      <a:pt x="921" y="497"/>
                    </a:lnTo>
                    <a:lnTo>
                      <a:pt x="914" y="497"/>
                    </a:lnTo>
                    <a:lnTo>
                      <a:pt x="905" y="499"/>
                    </a:lnTo>
                    <a:lnTo>
                      <a:pt x="900" y="499"/>
                    </a:lnTo>
                    <a:lnTo>
                      <a:pt x="891" y="499"/>
                    </a:lnTo>
                    <a:lnTo>
                      <a:pt x="883" y="499"/>
                    </a:lnTo>
                    <a:lnTo>
                      <a:pt x="876" y="499"/>
                    </a:lnTo>
                    <a:lnTo>
                      <a:pt x="869" y="501"/>
                    </a:lnTo>
                    <a:lnTo>
                      <a:pt x="862" y="501"/>
                    </a:lnTo>
                    <a:lnTo>
                      <a:pt x="855" y="501"/>
                    </a:lnTo>
                    <a:lnTo>
                      <a:pt x="848" y="501"/>
                    </a:lnTo>
                    <a:lnTo>
                      <a:pt x="841" y="501"/>
                    </a:lnTo>
                    <a:lnTo>
                      <a:pt x="834" y="504"/>
                    </a:lnTo>
                    <a:lnTo>
                      <a:pt x="824" y="504"/>
                    </a:lnTo>
                    <a:lnTo>
                      <a:pt x="819" y="504"/>
                    </a:lnTo>
                    <a:lnTo>
                      <a:pt x="812" y="504"/>
                    </a:lnTo>
                    <a:lnTo>
                      <a:pt x="805" y="504"/>
                    </a:lnTo>
                    <a:lnTo>
                      <a:pt x="798" y="504"/>
                    </a:lnTo>
                    <a:lnTo>
                      <a:pt x="791" y="504"/>
                    </a:lnTo>
                    <a:lnTo>
                      <a:pt x="784" y="504"/>
                    </a:lnTo>
                    <a:lnTo>
                      <a:pt x="777" y="506"/>
                    </a:lnTo>
                    <a:lnTo>
                      <a:pt x="770" y="506"/>
                    </a:lnTo>
                    <a:lnTo>
                      <a:pt x="763" y="506"/>
                    </a:lnTo>
                    <a:lnTo>
                      <a:pt x="753" y="506"/>
                    </a:lnTo>
                    <a:lnTo>
                      <a:pt x="748" y="506"/>
                    </a:lnTo>
                    <a:lnTo>
                      <a:pt x="739" y="506"/>
                    </a:lnTo>
                    <a:lnTo>
                      <a:pt x="732" y="506"/>
                    </a:lnTo>
                    <a:lnTo>
                      <a:pt x="725" y="506"/>
                    </a:lnTo>
                    <a:lnTo>
                      <a:pt x="715" y="506"/>
                    </a:lnTo>
                    <a:lnTo>
                      <a:pt x="708" y="506"/>
                    </a:lnTo>
                    <a:lnTo>
                      <a:pt x="701" y="506"/>
                    </a:lnTo>
                    <a:lnTo>
                      <a:pt x="694" y="506"/>
                    </a:lnTo>
                    <a:lnTo>
                      <a:pt x="687" y="509"/>
                    </a:lnTo>
                    <a:lnTo>
                      <a:pt x="677" y="506"/>
                    </a:lnTo>
                    <a:lnTo>
                      <a:pt x="668" y="506"/>
                    </a:lnTo>
                    <a:lnTo>
                      <a:pt x="658" y="504"/>
                    </a:lnTo>
                    <a:lnTo>
                      <a:pt x="651" y="50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1" y="504"/>
                    </a:lnTo>
                    <a:lnTo>
                      <a:pt x="602" y="506"/>
                    </a:lnTo>
                    <a:lnTo>
                      <a:pt x="594" y="506"/>
                    </a:lnTo>
                    <a:lnTo>
                      <a:pt x="587" y="509"/>
                    </a:lnTo>
                    <a:lnTo>
                      <a:pt x="580" y="509"/>
                    </a:lnTo>
                    <a:lnTo>
                      <a:pt x="573" y="511"/>
                    </a:lnTo>
                    <a:lnTo>
                      <a:pt x="568" y="513"/>
                    </a:lnTo>
                    <a:lnTo>
                      <a:pt x="561" y="516"/>
                    </a:lnTo>
                    <a:lnTo>
                      <a:pt x="554" y="516"/>
                    </a:lnTo>
                    <a:lnTo>
                      <a:pt x="547" y="518"/>
                    </a:lnTo>
                    <a:lnTo>
                      <a:pt x="542" y="520"/>
                    </a:lnTo>
                    <a:lnTo>
                      <a:pt x="535" y="523"/>
                    </a:lnTo>
                    <a:lnTo>
                      <a:pt x="531" y="525"/>
                    </a:lnTo>
                    <a:lnTo>
                      <a:pt x="526" y="528"/>
                    </a:lnTo>
                    <a:lnTo>
                      <a:pt x="519" y="530"/>
                    </a:lnTo>
                    <a:lnTo>
                      <a:pt x="514" y="532"/>
                    </a:lnTo>
                    <a:lnTo>
                      <a:pt x="509" y="537"/>
                    </a:lnTo>
                    <a:lnTo>
                      <a:pt x="504" y="539"/>
                    </a:lnTo>
                    <a:lnTo>
                      <a:pt x="500" y="542"/>
                    </a:lnTo>
                    <a:lnTo>
                      <a:pt x="495" y="544"/>
                    </a:lnTo>
                    <a:lnTo>
                      <a:pt x="486" y="554"/>
                    </a:lnTo>
                    <a:lnTo>
                      <a:pt x="478" y="561"/>
                    </a:lnTo>
                    <a:lnTo>
                      <a:pt x="469" y="568"/>
                    </a:lnTo>
                    <a:lnTo>
                      <a:pt x="462" y="575"/>
                    </a:lnTo>
                    <a:lnTo>
                      <a:pt x="455" y="585"/>
                    </a:lnTo>
                    <a:lnTo>
                      <a:pt x="448" y="594"/>
                    </a:lnTo>
                    <a:lnTo>
                      <a:pt x="443" y="601"/>
                    </a:lnTo>
                    <a:lnTo>
                      <a:pt x="436" y="611"/>
                    </a:lnTo>
                    <a:lnTo>
                      <a:pt x="433" y="615"/>
                    </a:lnTo>
                    <a:lnTo>
                      <a:pt x="431" y="620"/>
                    </a:lnTo>
                    <a:lnTo>
                      <a:pt x="429" y="625"/>
                    </a:lnTo>
                    <a:lnTo>
                      <a:pt x="429" y="630"/>
                    </a:lnTo>
                    <a:lnTo>
                      <a:pt x="424" y="634"/>
                    </a:lnTo>
                    <a:lnTo>
                      <a:pt x="422" y="639"/>
                    </a:lnTo>
                    <a:lnTo>
                      <a:pt x="422" y="644"/>
                    </a:lnTo>
                    <a:lnTo>
                      <a:pt x="419" y="651"/>
                    </a:lnTo>
                    <a:lnTo>
                      <a:pt x="417" y="656"/>
                    </a:lnTo>
                    <a:lnTo>
                      <a:pt x="414" y="661"/>
                    </a:lnTo>
                    <a:lnTo>
                      <a:pt x="412" y="665"/>
                    </a:lnTo>
                    <a:lnTo>
                      <a:pt x="410" y="670"/>
                    </a:lnTo>
                    <a:lnTo>
                      <a:pt x="407" y="675"/>
                    </a:lnTo>
                    <a:lnTo>
                      <a:pt x="407" y="680"/>
                    </a:lnTo>
                    <a:lnTo>
                      <a:pt x="405" y="684"/>
                    </a:lnTo>
                    <a:lnTo>
                      <a:pt x="405" y="691"/>
                    </a:lnTo>
                    <a:lnTo>
                      <a:pt x="403" y="696"/>
                    </a:lnTo>
                    <a:lnTo>
                      <a:pt x="403" y="701"/>
                    </a:lnTo>
                    <a:lnTo>
                      <a:pt x="403" y="706"/>
                    </a:lnTo>
                    <a:lnTo>
                      <a:pt x="403" y="713"/>
                    </a:lnTo>
                    <a:lnTo>
                      <a:pt x="398" y="718"/>
                    </a:lnTo>
                    <a:lnTo>
                      <a:pt x="398" y="722"/>
                    </a:lnTo>
                    <a:lnTo>
                      <a:pt x="396" y="727"/>
                    </a:lnTo>
                    <a:lnTo>
                      <a:pt x="396" y="737"/>
                    </a:lnTo>
                    <a:lnTo>
                      <a:pt x="393" y="741"/>
                    </a:lnTo>
                    <a:lnTo>
                      <a:pt x="393" y="751"/>
                    </a:lnTo>
                    <a:lnTo>
                      <a:pt x="393" y="760"/>
                    </a:lnTo>
                    <a:lnTo>
                      <a:pt x="393" y="767"/>
                    </a:lnTo>
                    <a:lnTo>
                      <a:pt x="391" y="777"/>
                    </a:lnTo>
                    <a:lnTo>
                      <a:pt x="391" y="786"/>
                    </a:lnTo>
                    <a:lnTo>
                      <a:pt x="391" y="796"/>
                    </a:lnTo>
                    <a:lnTo>
                      <a:pt x="391" y="805"/>
                    </a:lnTo>
                    <a:lnTo>
                      <a:pt x="388" y="817"/>
                    </a:lnTo>
                    <a:lnTo>
                      <a:pt x="388" y="829"/>
                    </a:lnTo>
                    <a:lnTo>
                      <a:pt x="388" y="839"/>
                    </a:lnTo>
                    <a:lnTo>
                      <a:pt x="388" y="851"/>
                    </a:lnTo>
                    <a:lnTo>
                      <a:pt x="388" y="860"/>
                    </a:lnTo>
                    <a:lnTo>
                      <a:pt x="388" y="874"/>
                    </a:lnTo>
                    <a:lnTo>
                      <a:pt x="388" y="886"/>
                    </a:lnTo>
                    <a:lnTo>
                      <a:pt x="388" y="898"/>
                    </a:lnTo>
                    <a:lnTo>
                      <a:pt x="388" y="910"/>
                    </a:lnTo>
                    <a:lnTo>
                      <a:pt x="388" y="924"/>
                    </a:lnTo>
                    <a:lnTo>
                      <a:pt x="388" y="936"/>
                    </a:lnTo>
                    <a:lnTo>
                      <a:pt x="388" y="950"/>
                    </a:lnTo>
                    <a:lnTo>
                      <a:pt x="388" y="962"/>
                    </a:lnTo>
                    <a:lnTo>
                      <a:pt x="388" y="976"/>
                    </a:lnTo>
                    <a:lnTo>
                      <a:pt x="388" y="991"/>
                    </a:lnTo>
                    <a:lnTo>
                      <a:pt x="388" y="1003"/>
                    </a:lnTo>
                    <a:lnTo>
                      <a:pt x="388" y="1017"/>
                    </a:lnTo>
                    <a:lnTo>
                      <a:pt x="388" y="1031"/>
                    </a:lnTo>
                    <a:lnTo>
                      <a:pt x="388" y="1045"/>
                    </a:lnTo>
                    <a:lnTo>
                      <a:pt x="388" y="1060"/>
                    </a:lnTo>
                    <a:lnTo>
                      <a:pt x="386" y="1071"/>
                    </a:lnTo>
                    <a:lnTo>
                      <a:pt x="386" y="1088"/>
                    </a:lnTo>
                    <a:lnTo>
                      <a:pt x="386" y="1100"/>
                    </a:lnTo>
                    <a:lnTo>
                      <a:pt x="386" y="1114"/>
                    </a:lnTo>
                    <a:lnTo>
                      <a:pt x="386" y="1128"/>
                    </a:lnTo>
                    <a:lnTo>
                      <a:pt x="386" y="1143"/>
                    </a:lnTo>
                    <a:lnTo>
                      <a:pt x="386" y="1155"/>
                    </a:lnTo>
                    <a:lnTo>
                      <a:pt x="386" y="1169"/>
                    </a:lnTo>
                    <a:lnTo>
                      <a:pt x="386" y="1183"/>
                    </a:lnTo>
                    <a:lnTo>
                      <a:pt x="386" y="1195"/>
                    </a:lnTo>
                    <a:lnTo>
                      <a:pt x="386" y="1209"/>
                    </a:lnTo>
                    <a:lnTo>
                      <a:pt x="386" y="1221"/>
                    </a:lnTo>
                    <a:lnTo>
                      <a:pt x="386" y="1235"/>
                    </a:lnTo>
                    <a:lnTo>
                      <a:pt x="386" y="1247"/>
                    </a:lnTo>
                    <a:lnTo>
                      <a:pt x="386" y="1259"/>
                    </a:lnTo>
                    <a:lnTo>
                      <a:pt x="386" y="1273"/>
                    </a:lnTo>
                    <a:lnTo>
                      <a:pt x="384" y="1285"/>
                    </a:lnTo>
                    <a:lnTo>
                      <a:pt x="384" y="1297"/>
                    </a:lnTo>
                    <a:lnTo>
                      <a:pt x="384" y="1307"/>
                    </a:lnTo>
                    <a:lnTo>
                      <a:pt x="384" y="1318"/>
                    </a:lnTo>
                    <a:lnTo>
                      <a:pt x="381" y="1328"/>
                    </a:lnTo>
                    <a:lnTo>
                      <a:pt x="381" y="1340"/>
                    </a:lnTo>
                    <a:lnTo>
                      <a:pt x="381" y="1349"/>
                    </a:lnTo>
                    <a:lnTo>
                      <a:pt x="381" y="1361"/>
                    </a:lnTo>
                    <a:lnTo>
                      <a:pt x="379" y="1371"/>
                    </a:lnTo>
                    <a:lnTo>
                      <a:pt x="379" y="1380"/>
                    </a:lnTo>
                    <a:lnTo>
                      <a:pt x="379" y="1387"/>
                    </a:lnTo>
                    <a:lnTo>
                      <a:pt x="379" y="1397"/>
                    </a:lnTo>
                    <a:lnTo>
                      <a:pt x="377" y="1402"/>
                    </a:lnTo>
                    <a:lnTo>
                      <a:pt x="377" y="1411"/>
                    </a:lnTo>
                    <a:lnTo>
                      <a:pt x="374" y="1418"/>
                    </a:lnTo>
                    <a:lnTo>
                      <a:pt x="374" y="1425"/>
                    </a:lnTo>
                    <a:lnTo>
                      <a:pt x="374" y="1430"/>
                    </a:lnTo>
                    <a:lnTo>
                      <a:pt x="369" y="1437"/>
                    </a:lnTo>
                    <a:lnTo>
                      <a:pt x="369" y="1442"/>
                    </a:lnTo>
                    <a:lnTo>
                      <a:pt x="367" y="1449"/>
                    </a:lnTo>
                    <a:lnTo>
                      <a:pt x="365" y="1456"/>
                    </a:lnTo>
                    <a:lnTo>
                      <a:pt x="365" y="1463"/>
                    </a:lnTo>
                    <a:lnTo>
                      <a:pt x="362" y="1468"/>
                    </a:lnTo>
                    <a:lnTo>
                      <a:pt x="360" y="1475"/>
                    </a:lnTo>
                    <a:lnTo>
                      <a:pt x="358" y="1480"/>
                    </a:lnTo>
                    <a:lnTo>
                      <a:pt x="355" y="1487"/>
                    </a:lnTo>
                    <a:lnTo>
                      <a:pt x="353" y="1494"/>
                    </a:lnTo>
                    <a:lnTo>
                      <a:pt x="351" y="1499"/>
                    </a:lnTo>
                    <a:lnTo>
                      <a:pt x="348" y="1506"/>
                    </a:lnTo>
                    <a:lnTo>
                      <a:pt x="346" y="1511"/>
                    </a:lnTo>
                    <a:lnTo>
                      <a:pt x="341" y="1518"/>
                    </a:lnTo>
                    <a:lnTo>
                      <a:pt x="339" y="1525"/>
                    </a:lnTo>
                    <a:lnTo>
                      <a:pt x="336" y="1530"/>
                    </a:lnTo>
                    <a:lnTo>
                      <a:pt x="334" y="1537"/>
                    </a:lnTo>
                    <a:lnTo>
                      <a:pt x="327" y="1542"/>
                    </a:lnTo>
                    <a:lnTo>
                      <a:pt x="324" y="1549"/>
                    </a:lnTo>
                    <a:lnTo>
                      <a:pt x="322" y="1554"/>
                    </a:lnTo>
                    <a:lnTo>
                      <a:pt x="317" y="1561"/>
                    </a:lnTo>
                    <a:lnTo>
                      <a:pt x="313" y="1565"/>
                    </a:lnTo>
                    <a:lnTo>
                      <a:pt x="310" y="1573"/>
                    </a:lnTo>
                    <a:lnTo>
                      <a:pt x="306" y="1577"/>
                    </a:lnTo>
                    <a:lnTo>
                      <a:pt x="301" y="1582"/>
                    </a:lnTo>
                    <a:lnTo>
                      <a:pt x="296" y="1589"/>
                    </a:lnTo>
                    <a:lnTo>
                      <a:pt x="294" y="1594"/>
                    </a:lnTo>
                    <a:lnTo>
                      <a:pt x="287" y="1601"/>
                    </a:lnTo>
                    <a:lnTo>
                      <a:pt x="282" y="1606"/>
                    </a:lnTo>
                    <a:lnTo>
                      <a:pt x="277" y="1611"/>
                    </a:lnTo>
                    <a:lnTo>
                      <a:pt x="272" y="1618"/>
                    </a:lnTo>
                    <a:lnTo>
                      <a:pt x="268" y="1620"/>
                    </a:lnTo>
                    <a:lnTo>
                      <a:pt x="261" y="1625"/>
                    </a:lnTo>
                    <a:lnTo>
                      <a:pt x="253" y="1630"/>
                    </a:lnTo>
                    <a:lnTo>
                      <a:pt x="249" y="1634"/>
                    </a:lnTo>
                    <a:lnTo>
                      <a:pt x="242" y="1639"/>
                    </a:lnTo>
                    <a:lnTo>
                      <a:pt x="237" y="1644"/>
                    </a:lnTo>
                    <a:lnTo>
                      <a:pt x="230" y="1649"/>
                    </a:lnTo>
                    <a:lnTo>
                      <a:pt x="225" y="1653"/>
                    </a:lnTo>
                    <a:lnTo>
                      <a:pt x="216" y="1658"/>
                    </a:lnTo>
                    <a:lnTo>
                      <a:pt x="211" y="1663"/>
                    </a:lnTo>
                    <a:lnTo>
                      <a:pt x="204" y="1665"/>
                    </a:lnTo>
                    <a:lnTo>
                      <a:pt x="197" y="1670"/>
                    </a:lnTo>
                    <a:lnTo>
                      <a:pt x="189" y="1672"/>
                    </a:lnTo>
                    <a:lnTo>
                      <a:pt x="182" y="1677"/>
                    </a:lnTo>
                    <a:lnTo>
                      <a:pt x="173" y="1679"/>
                    </a:lnTo>
                    <a:lnTo>
                      <a:pt x="166" y="1684"/>
                    </a:lnTo>
                    <a:lnTo>
                      <a:pt x="156" y="1687"/>
                    </a:lnTo>
                    <a:lnTo>
                      <a:pt x="147" y="1689"/>
                    </a:lnTo>
                    <a:lnTo>
                      <a:pt x="140" y="1691"/>
                    </a:lnTo>
                    <a:lnTo>
                      <a:pt x="130" y="1694"/>
                    </a:lnTo>
                    <a:lnTo>
                      <a:pt x="121" y="1698"/>
                    </a:lnTo>
                    <a:lnTo>
                      <a:pt x="114" y="1701"/>
                    </a:lnTo>
                    <a:lnTo>
                      <a:pt x="104" y="1703"/>
                    </a:lnTo>
                    <a:lnTo>
                      <a:pt x="95" y="1706"/>
                    </a:lnTo>
                    <a:lnTo>
                      <a:pt x="85" y="1706"/>
                    </a:lnTo>
                    <a:lnTo>
                      <a:pt x="76" y="1708"/>
                    </a:lnTo>
                    <a:lnTo>
                      <a:pt x="64" y="1708"/>
                    </a:lnTo>
                    <a:lnTo>
                      <a:pt x="54" y="1710"/>
                    </a:lnTo>
                    <a:lnTo>
                      <a:pt x="45" y="1713"/>
                    </a:lnTo>
                    <a:lnTo>
                      <a:pt x="33" y="1713"/>
                    </a:lnTo>
                    <a:lnTo>
                      <a:pt x="24" y="1713"/>
                    </a:lnTo>
                    <a:lnTo>
                      <a:pt x="12" y="1715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51" name="Freeform 97"/>
              <p:cNvSpPr>
                <a:spLocks noChangeAspect="1"/>
              </p:cNvSpPr>
              <p:nvPr/>
            </p:nvSpPr>
            <p:spPr bwMode="auto">
              <a:xfrm>
                <a:off x="2793" y="9103"/>
                <a:ext cx="1160" cy="1059"/>
              </a:xfrm>
              <a:custGeom>
                <a:avLst/>
                <a:gdLst>
                  <a:gd name="T0" fmla="*/ 14 w 1160"/>
                  <a:gd name="T1" fmla="*/ 955 h 1059"/>
                  <a:gd name="T2" fmla="*/ 61 w 1160"/>
                  <a:gd name="T3" fmla="*/ 810 h 1059"/>
                  <a:gd name="T4" fmla="*/ 137 w 1160"/>
                  <a:gd name="T5" fmla="*/ 617 h 1059"/>
                  <a:gd name="T6" fmla="*/ 246 w 1160"/>
                  <a:gd name="T7" fmla="*/ 413 h 1059"/>
                  <a:gd name="T8" fmla="*/ 391 w 1160"/>
                  <a:gd name="T9" fmla="*/ 226 h 1059"/>
                  <a:gd name="T10" fmla="*/ 566 w 1160"/>
                  <a:gd name="T11" fmla="*/ 93 h 1059"/>
                  <a:gd name="T12" fmla="*/ 736 w 1160"/>
                  <a:gd name="T13" fmla="*/ 24 h 1059"/>
                  <a:gd name="T14" fmla="*/ 888 w 1160"/>
                  <a:gd name="T15" fmla="*/ 0 h 1059"/>
                  <a:gd name="T16" fmla="*/ 1009 w 1160"/>
                  <a:gd name="T17" fmla="*/ 14 h 1059"/>
                  <a:gd name="T18" fmla="*/ 1099 w 1160"/>
                  <a:gd name="T19" fmla="*/ 50 h 1059"/>
                  <a:gd name="T20" fmla="*/ 1156 w 1160"/>
                  <a:gd name="T21" fmla="*/ 100 h 1059"/>
                  <a:gd name="T22" fmla="*/ 1149 w 1160"/>
                  <a:gd name="T23" fmla="*/ 171 h 1059"/>
                  <a:gd name="T24" fmla="*/ 1118 w 1160"/>
                  <a:gd name="T25" fmla="*/ 228 h 1059"/>
                  <a:gd name="T26" fmla="*/ 1073 w 1160"/>
                  <a:gd name="T27" fmla="*/ 292 h 1059"/>
                  <a:gd name="T28" fmla="*/ 1009 w 1160"/>
                  <a:gd name="T29" fmla="*/ 368 h 1059"/>
                  <a:gd name="T30" fmla="*/ 924 w 1160"/>
                  <a:gd name="T31" fmla="*/ 454 h 1059"/>
                  <a:gd name="T32" fmla="*/ 874 w 1160"/>
                  <a:gd name="T33" fmla="*/ 408 h 1059"/>
                  <a:gd name="T34" fmla="*/ 874 w 1160"/>
                  <a:gd name="T35" fmla="*/ 373 h 1059"/>
                  <a:gd name="T36" fmla="*/ 807 w 1160"/>
                  <a:gd name="T37" fmla="*/ 344 h 1059"/>
                  <a:gd name="T38" fmla="*/ 741 w 1160"/>
                  <a:gd name="T39" fmla="*/ 363 h 1059"/>
                  <a:gd name="T40" fmla="*/ 672 w 1160"/>
                  <a:gd name="T41" fmla="*/ 385 h 1059"/>
                  <a:gd name="T42" fmla="*/ 613 w 1160"/>
                  <a:gd name="T43" fmla="*/ 401 h 1059"/>
                  <a:gd name="T44" fmla="*/ 564 w 1160"/>
                  <a:gd name="T45" fmla="*/ 408 h 1059"/>
                  <a:gd name="T46" fmla="*/ 606 w 1160"/>
                  <a:gd name="T47" fmla="*/ 342 h 1059"/>
                  <a:gd name="T48" fmla="*/ 644 w 1160"/>
                  <a:gd name="T49" fmla="*/ 280 h 1059"/>
                  <a:gd name="T50" fmla="*/ 684 w 1160"/>
                  <a:gd name="T51" fmla="*/ 216 h 1059"/>
                  <a:gd name="T52" fmla="*/ 722 w 1160"/>
                  <a:gd name="T53" fmla="*/ 154 h 1059"/>
                  <a:gd name="T54" fmla="*/ 663 w 1160"/>
                  <a:gd name="T55" fmla="*/ 159 h 1059"/>
                  <a:gd name="T56" fmla="*/ 623 w 1160"/>
                  <a:gd name="T57" fmla="*/ 221 h 1059"/>
                  <a:gd name="T58" fmla="*/ 580 w 1160"/>
                  <a:gd name="T59" fmla="*/ 294 h 1059"/>
                  <a:gd name="T60" fmla="*/ 537 w 1160"/>
                  <a:gd name="T61" fmla="*/ 366 h 1059"/>
                  <a:gd name="T62" fmla="*/ 500 w 1160"/>
                  <a:gd name="T63" fmla="*/ 435 h 1059"/>
                  <a:gd name="T64" fmla="*/ 436 w 1160"/>
                  <a:gd name="T65" fmla="*/ 501 h 1059"/>
                  <a:gd name="T66" fmla="*/ 346 w 1160"/>
                  <a:gd name="T67" fmla="*/ 601 h 1059"/>
                  <a:gd name="T68" fmla="*/ 263 w 1160"/>
                  <a:gd name="T69" fmla="*/ 708 h 1059"/>
                  <a:gd name="T70" fmla="*/ 187 w 1160"/>
                  <a:gd name="T71" fmla="*/ 805 h 1059"/>
                  <a:gd name="T72" fmla="*/ 135 w 1160"/>
                  <a:gd name="T73" fmla="*/ 879 h 1059"/>
                  <a:gd name="T74" fmla="*/ 140 w 1160"/>
                  <a:gd name="T75" fmla="*/ 924 h 1059"/>
                  <a:gd name="T76" fmla="*/ 213 w 1160"/>
                  <a:gd name="T77" fmla="*/ 841 h 1059"/>
                  <a:gd name="T78" fmla="*/ 308 w 1160"/>
                  <a:gd name="T79" fmla="*/ 729 h 1059"/>
                  <a:gd name="T80" fmla="*/ 402 w 1160"/>
                  <a:gd name="T81" fmla="*/ 627 h 1059"/>
                  <a:gd name="T82" fmla="*/ 483 w 1160"/>
                  <a:gd name="T83" fmla="*/ 544 h 1059"/>
                  <a:gd name="T84" fmla="*/ 545 w 1160"/>
                  <a:gd name="T85" fmla="*/ 487 h 1059"/>
                  <a:gd name="T86" fmla="*/ 594 w 1160"/>
                  <a:gd name="T87" fmla="*/ 456 h 1059"/>
                  <a:gd name="T88" fmla="*/ 658 w 1160"/>
                  <a:gd name="T89" fmla="*/ 437 h 1059"/>
                  <a:gd name="T90" fmla="*/ 715 w 1160"/>
                  <a:gd name="T91" fmla="*/ 420 h 1059"/>
                  <a:gd name="T92" fmla="*/ 772 w 1160"/>
                  <a:gd name="T93" fmla="*/ 404 h 1059"/>
                  <a:gd name="T94" fmla="*/ 834 w 1160"/>
                  <a:gd name="T95" fmla="*/ 385 h 1059"/>
                  <a:gd name="T96" fmla="*/ 883 w 1160"/>
                  <a:gd name="T97" fmla="*/ 437 h 1059"/>
                  <a:gd name="T98" fmla="*/ 881 w 1160"/>
                  <a:gd name="T99" fmla="*/ 487 h 1059"/>
                  <a:gd name="T100" fmla="*/ 822 w 1160"/>
                  <a:gd name="T101" fmla="*/ 537 h 1059"/>
                  <a:gd name="T102" fmla="*/ 758 w 1160"/>
                  <a:gd name="T103" fmla="*/ 584 h 1059"/>
                  <a:gd name="T104" fmla="*/ 684 w 1160"/>
                  <a:gd name="T105" fmla="*/ 636 h 1059"/>
                  <a:gd name="T106" fmla="*/ 609 w 1160"/>
                  <a:gd name="T107" fmla="*/ 686 h 1059"/>
                  <a:gd name="T108" fmla="*/ 523 w 1160"/>
                  <a:gd name="T109" fmla="*/ 741 h 1059"/>
                  <a:gd name="T110" fmla="*/ 459 w 1160"/>
                  <a:gd name="T111" fmla="*/ 777 h 1059"/>
                  <a:gd name="T112" fmla="*/ 388 w 1160"/>
                  <a:gd name="T113" fmla="*/ 829 h 1059"/>
                  <a:gd name="T114" fmla="*/ 294 w 1160"/>
                  <a:gd name="T115" fmla="*/ 898 h 1059"/>
                  <a:gd name="T116" fmla="*/ 196 w 1160"/>
                  <a:gd name="T117" fmla="*/ 967 h 1059"/>
                  <a:gd name="T118" fmla="*/ 118 w 1160"/>
                  <a:gd name="T119" fmla="*/ 1024 h 1059"/>
                  <a:gd name="T120" fmla="*/ 52 w 1160"/>
                  <a:gd name="T121" fmla="*/ 1059 h 1059"/>
                  <a:gd name="T122" fmla="*/ 0 w 1160"/>
                  <a:gd name="T123" fmla="*/ 1019 h 10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0"/>
                  <a:gd name="T187" fmla="*/ 0 h 1059"/>
                  <a:gd name="T188" fmla="*/ 1160 w 1160"/>
                  <a:gd name="T189" fmla="*/ 1059 h 10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0" h="1059">
                    <a:moveTo>
                      <a:pt x="0" y="1019"/>
                    </a:moveTo>
                    <a:lnTo>
                      <a:pt x="0" y="1016"/>
                    </a:lnTo>
                    <a:lnTo>
                      <a:pt x="0" y="1009"/>
                    </a:lnTo>
                    <a:lnTo>
                      <a:pt x="0" y="1005"/>
                    </a:lnTo>
                    <a:lnTo>
                      <a:pt x="2" y="1002"/>
                    </a:lnTo>
                    <a:lnTo>
                      <a:pt x="2" y="995"/>
                    </a:lnTo>
                    <a:lnTo>
                      <a:pt x="5" y="990"/>
                    </a:lnTo>
                    <a:lnTo>
                      <a:pt x="7" y="981"/>
                    </a:lnTo>
                    <a:lnTo>
                      <a:pt x="9" y="971"/>
                    </a:lnTo>
                    <a:lnTo>
                      <a:pt x="12" y="964"/>
                    </a:lnTo>
                    <a:lnTo>
                      <a:pt x="14" y="955"/>
                    </a:lnTo>
                    <a:lnTo>
                      <a:pt x="16" y="943"/>
                    </a:lnTo>
                    <a:lnTo>
                      <a:pt x="21" y="933"/>
                    </a:lnTo>
                    <a:lnTo>
                      <a:pt x="24" y="921"/>
                    </a:lnTo>
                    <a:lnTo>
                      <a:pt x="28" y="910"/>
                    </a:lnTo>
                    <a:lnTo>
                      <a:pt x="31" y="898"/>
                    </a:lnTo>
                    <a:lnTo>
                      <a:pt x="35" y="883"/>
                    </a:lnTo>
                    <a:lnTo>
                      <a:pt x="40" y="869"/>
                    </a:lnTo>
                    <a:lnTo>
                      <a:pt x="45" y="857"/>
                    </a:lnTo>
                    <a:lnTo>
                      <a:pt x="50" y="841"/>
                    </a:lnTo>
                    <a:lnTo>
                      <a:pt x="54" y="826"/>
                    </a:lnTo>
                    <a:lnTo>
                      <a:pt x="61" y="810"/>
                    </a:lnTo>
                    <a:lnTo>
                      <a:pt x="69" y="796"/>
                    </a:lnTo>
                    <a:lnTo>
                      <a:pt x="71" y="777"/>
                    </a:lnTo>
                    <a:lnTo>
                      <a:pt x="78" y="760"/>
                    </a:lnTo>
                    <a:lnTo>
                      <a:pt x="85" y="743"/>
                    </a:lnTo>
                    <a:lnTo>
                      <a:pt x="92" y="727"/>
                    </a:lnTo>
                    <a:lnTo>
                      <a:pt x="99" y="708"/>
                    </a:lnTo>
                    <a:lnTo>
                      <a:pt x="106" y="691"/>
                    </a:lnTo>
                    <a:lnTo>
                      <a:pt x="114" y="674"/>
                    </a:lnTo>
                    <a:lnTo>
                      <a:pt x="123" y="655"/>
                    </a:lnTo>
                    <a:lnTo>
                      <a:pt x="130" y="636"/>
                    </a:lnTo>
                    <a:lnTo>
                      <a:pt x="137" y="617"/>
                    </a:lnTo>
                    <a:lnTo>
                      <a:pt x="147" y="598"/>
                    </a:lnTo>
                    <a:lnTo>
                      <a:pt x="156" y="582"/>
                    </a:lnTo>
                    <a:lnTo>
                      <a:pt x="163" y="563"/>
                    </a:lnTo>
                    <a:lnTo>
                      <a:pt x="173" y="544"/>
                    </a:lnTo>
                    <a:lnTo>
                      <a:pt x="182" y="525"/>
                    </a:lnTo>
                    <a:lnTo>
                      <a:pt x="194" y="506"/>
                    </a:lnTo>
                    <a:lnTo>
                      <a:pt x="204" y="487"/>
                    </a:lnTo>
                    <a:lnTo>
                      <a:pt x="213" y="468"/>
                    </a:lnTo>
                    <a:lnTo>
                      <a:pt x="225" y="449"/>
                    </a:lnTo>
                    <a:lnTo>
                      <a:pt x="237" y="430"/>
                    </a:lnTo>
                    <a:lnTo>
                      <a:pt x="246" y="413"/>
                    </a:lnTo>
                    <a:lnTo>
                      <a:pt x="260" y="394"/>
                    </a:lnTo>
                    <a:lnTo>
                      <a:pt x="270" y="375"/>
                    </a:lnTo>
                    <a:lnTo>
                      <a:pt x="284" y="359"/>
                    </a:lnTo>
                    <a:lnTo>
                      <a:pt x="296" y="342"/>
                    </a:lnTo>
                    <a:lnTo>
                      <a:pt x="308" y="323"/>
                    </a:lnTo>
                    <a:lnTo>
                      <a:pt x="322" y="304"/>
                    </a:lnTo>
                    <a:lnTo>
                      <a:pt x="334" y="290"/>
                    </a:lnTo>
                    <a:lnTo>
                      <a:pt x="348" y="273"/>
                    </a:lnTo>
                    <a:lnTo>
                      <a:pt x="362" y="256"/>
                    </a:lnTo>
                    <a:lnTo>
                      <a:pt x="376" y="242"/>
                    </a:lnTo>
                    <a:lnTo>
                      <a:pt x="391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6" y="183"/>
                    </a:lnTo>
                    <a:lnTo>
                      <a:pt x="450" y="171"/>
                    </a:lnTo>
                    <a:lnTo>
                      <a:pt x="466" y="159"/>
                    </a:lnTo>
                    <a:lnTo>
                      <a:pt x="483" y="147"/>
                    </a:lnTo>
                    <a:lnTo>
                      <a:pt x="500" y="135"/>
                    </a:lnTo>
                    <a:lnTo>
                      <a:pt x="516" y="123"/>
                    </a:lnTo>
                    <a:lnTo>
                      <a:pt x="533" y="112"/>
                    </a:lnTo>
                    <a:lnTo>
                      <a:pt x="549" y="104"/>
                    </a:lnTo>
                    <a:lnTo>
                      <a:pt x="566" y="93"/>
                    </a:lnTo>
                    <a:lnTo>
                      <a:pt x="582" y="85"/>
                    </a:lnTo>
                    <a:lnTo>
                      <a:pt x="597" y="76"/>
                    </a:lnTo>
                    <a:lnTo>
                      <a:pt x="613" y="69"/>
                    </a:lnTo>
                    <a:lnTo>
                      <a:pt x="630" y="59"/>
                    </a:lnTo>
                    <a:lnTo>
                      <a:pt x="646" y="55"/>
                    </a:lnTo>
                    <a:lnTo>
                      <a:pt x="663" y="47"/>
                    </a:lnTo>
                    <a:lnTo>
                      <a:pt x="677" y="43"/>
                    </a:lnTo>
                    <a:lnTo>
                      <a:pt x="694" y="36"/>
                    </a:lnTo>
                    <a:lnTo>
                      <a:pt x="708" y="31"/>
                    </a:lnTo>
                    <a:lnTo>
                      <a:pt x="722" y="26"/>
                    </a:lnTo>
                    <a:lnTo>
                      <a:pt x="736" y="24"/>
                    </a:lnTo>
                    <a:lnTo>
                      <a:pt x="751" y="19"/>
                    </a:lnTo>
                    <a:lnTo>
                      <a:pt x="767" y="17"/>
                    </a:lnTo>
                    <a:lnTo>
                      <a:pt x="781" y="12"/>
                    </a:lnTo>
                    <a:lnTo>
                      <a:pt x="793" y="9"/>
                    </a:lnTo>
                    <a:lnTo>
                      <a:pt x="807" y="7"/>
                    </a:lnTo>
                    <a:lnTo>
                      <a:pt x="822" y="7"/>
                    </a:lnTo>
                    <a:lnTo>
                      <a:pt x="834" y="2"/>
                    </a:lnTo>
                    <a:lnTo>
                      <a:pt x="848" y="2"/>
                    </a:lnTo>
                    <a:lnTo>
                      <a:pt x="862" y="2"/>
                    </a:lnTo>
                    <a:lnTo>
                      <a:pt x="876" y="2"/>
                    </a:lnTo>
                    <a:lnTo>
                      <a:pt x="888" y="0"/>
                    </a:lnTo>
                    <a:lnTo>
                      <a:pt x="900" y="0"/>
                    </a:lnTo>
                    <a:lnTo>
                      <a:pt x="912" y="2"/>
                    </a:lnTo>
                    <a:lnTo>
                      <a:pt x="924" y="2"/>
                    </a:lnTo>
                    <a:lnTo>
                      <a:pt x="935" y="2"/>
                    </a:lnTo>
                    <a:lnTo>
                      <a:pt x="945" y="5"/>
                    </a:lnTo>
                    <a:lnTo>
                      <a:pt x="957" y="5"/>
                    </a:lnTo>
                    <a:lnTo>
                      <a:pt x="969" y="7"/>
                    </a:lnTo>
                    <a:lnTo>
                      <a:pt x="978" y="9"/>
                    </a:lnTo>
                    <a:lnTo>
                      <a:pt x="987" y="9"/>
                    </a:lnTo>
                    <a:lnTo>
                      <a:pt x="999" y="12"/>
                    </a:lnTo>
                    <a:lnTo>
                      <a:pt x="1009" y="14"/>
                    </a:lnTo>
                    <a:lnTo>
                      <a:pt x="1018" y="17"/>
                    </a:lnTo>
                    <a:lnTo>
                      <a:pt x="1028" y="21"/>
                    </a:lnTo>
                    <a:lnTo>
                      <a:pt x="1037" y="24"/>
                    </a:lnTo>
                    <a:lnTo>
                      <a:pt x="1047" y="26"/>
                    </a:lnTo>
                    <a:lnTo>
                      <a:pt x="1054" y="28"/>
                    </a:lnTo>
                    <a:lnTo>
                      <a:pt x="1063" y="31"/>
                    </a:lnTo>
                    <a:lnTo>
                      <a:pt x="1070" y="36"/>
                    </a:lnTo>
                    <a:lnTo>
                      <a:pt x="1077" y="38"/>
                    </a:lnTo>
                    <a:lnTo>
                      <a:pt x="1085" y="43"/>
                    </a:lnTo>
                    <a:lnTo>
                      <a:pt x="1092" y="45"/>
                    </a:lnTo>
                    <a:lnTo>
                      <a:pt x="1099" y="50"/>
                    </a:lnTo>
                    <a:lnTo>
                      <a:pt x="1106" y="55"/>
                    </a:lnTo>
                    <a:lnTo>
                      <a:pt x="1111" y="57"/>
                    </a:lnTo>
                    <a:lnTo>
                      <a:pt x="1118" y="59"/>
                    </a:lnTo>
                    <a:lnTo>
                      <a:pt x="1122" y="64"/>
                    </a:lnTo>
                    <a:lnTo>
                      <a:pt x="1127" y="69"/>
                    </a:lnTo>
                    <a:lnTo>
                      <a:pt x="1132" y="71"/>
                    </a:lnTo>
                    <a:lnTo>
                      <a:pt x="1134" y="76"/>
                    </a:lnTo>
                    <a:lnTo>
                      <a:pt x="1139" y="81"/>
                    </a:lnTo>
                    <a:lnTo>
                      <a:pt x="1144" y="83"/>
                    </a:lnTo>
                    <a:lnTo>
                      <a:pt x="1151" y="93"/>
                    </a:lnTo>
                    <a:lnTo>
                      <a:pt x="1156" y="100"/>
                    </a:lnTo>
                    <a:lnTo>
                      <a:pt x="1158" y="107"/>
                    </a:lnTo>
                    <a:lnTo>
                      <a:pt x="1160" y="114"/>
                    </a:lnTo>
                    <a:lnTo>
                      <a:pt x="1160" y="119"/>
                    </a:lnTo>
                    <a:lnTo>
                      <a:pt x="1160" y="123"/>
                    </a:lnTo>
                    <a:lnTo>
                      <a:pt x="1160" y="128"/>
                    </a:lnTo>
                    <a:lnTo>
                      <a:pt x="1160" y="135"/>
                    </a:lnTo>
                    <a:lnTo>
                      <a:pt x="1158" y="140"/>
                    </a:lnTo>
                    <a:lnTo>
                      <a:pt x="1158" y="147"/>
                    </a:lnTo>
                    <a:lnTo>
                      <a:pt x="1156" y="154"/>
                    </a:lnTo>
                    <a:lnTo>
                      <a:pt x="1151" y="164"/>
                    </a:lnTo>
                    <a:lnTo>
                      <a:pt x="1149" y="171"/>
                    </a:lnTo>
                    <a:lnTo>
                      <a:pt x="1144" y="178"/>
                    </a:lnTo>
                    <a:lnTo>
                      <a:pt x="1141" y="183"/>
                    </a:lnTo>
                    <a:lnTo>
                      <a:pt x="1139" y="188"/>
                    </a:lnTo>
                    <a:lnTo>
                      <a:pt x="1137" y="192"/>
                    </a:lnTo>
                    <a:lnTo>
                      <a:pt x="1134" y="197"/>
                    </a:lnTo>
                    <a:lnTo>
                      <a:pt x="1132" y="202"/>
                    </a:lnTo>
                    <a:lnTo>
                      <a:pt x="1130" y="207"/>
                    </a:lnTo>
                    <a:lnTo>
                      <a:pt x="1130" y="211"/>
                    </a:lnTo>
                    <a:lnTo>
                      <a:pt x="1125" y="218"/>
                    </a:lnTo>
                    <a:lnTo>
                      <a:pt x="1122" y="223"/>
                    </a:lnTo>
                    <a:lnTo>
                      <a:pt x="1118" y="228"/>
                    </a:lnTo>
                    <a:lnTo>
                      <a:pt x="1115" y="235"/>
                    </a:lnTo>
                    <a:lnTo>
                      <a:pt x="1113" y="240"/>
                    </a:lnTo>
                    <a:lnTo>
                      <a:pt x="1108" y="245"/>
                    </a:lnTo>
                    <a:lnTo>
                      <a:pt x="1104" y="249"/>
                    </a:lnTo>
                    <a:lnTo>
                      <a:pt x="1101" y="256"/>
                    </a:lnTo>
                    <a:lnTo>
                      <a:pt x="1096" y="261"/>
                    </a:lnTo>
                    <a:lnTo>
                      <a:pt x="1092" y="268"/>
                    </a:lnTo>
                    <a:lnTo>
                      <a:pt x="1087" y="275"/>
                    </a:lnTo>
                    <a:lnTo>
                      <a:pt x="1082" y="280"/>
                    </a:lnTo>
                    <a:lnTo>
                      <a:pt x="1077" y="287"/>
                    </a:lnTo>
                    <a:lnTo>
                      <a:pt x="1073" y="292"/>
                    </a:lnTo>
                    <a:lnTo>
                      <a:pt x="1068" y="299"/>
                    </a:lnTo>
                    <a:lnTo>
                      <a:pt x="1063" y="306"/>
                    </a:lnTo>
                    <a:lnTo>
                      <a:pt x="1056" y="313"/>
                    </a:lnTo>
                    <a:lnTo>
                      <a:pt x="1051" y="318"/>
                    </a:lnTo>
                    <a:lnTo>
                      <a:pt x="1047" y="325"/>
                    </a:lnTo>
                    <a:lnTo>
                      <a:pt x="1040" y="332"/>
                    </a:lnTo>
                    <a:lnTo>
                      <a:pt x="1035" y="342"/>
                    </a:lnTo>
                    <a:lnTo>
                      <a:pt x="1028" y="347"/>
                    </a:lnTo>
                    <a:lnTo>
                      <a:pt x="1021" y="354"/>
                    </a:lnTo>
                    <a:lnTo>
                      <a:pt x="1014" y="361"/>
                    </a:lnTo>
                    <a:lnTo>
                      <a:pt x="1009" y="368"/>
                    </a:lnTo>
                    <a:lnTo>
                      <a:pt x="1002" y="375"/>
                    </a:lnTo>
                    <a:lnTo>
                      <a:pt x="995" y="385"/>
                    </a:lnTo>
                    <a:lnTo>
                      <a:pt x="985" y="392"/>
                    </a:lnTo>
                    <a:lnTo>
                      <a:pt x="980" y="399"/>
                    </a:lnTo>
                    <a:lnTo>
                      <a:pt x="971" y="406"/>
                    </a:lnTo>
                    <a:lnTo>
                      <a:pt x="964" y="413"/>
                    </a:lnTo>
                    <a:lnTo>
                      <a:pt x="957" y="423"/>
                    </a:lnTo>
                    <a:lnTo>
                      <a:pt x="950" y="430"/>
                    </a:lnTo>
                    <a:lnTo>
                      <a:pt x="940" y="437"/>
                    </a:lnTo>
                    <a:lnTo>
                      <a:pt x="931" y="444"/>
                    </a:lnTo>
                    <a:lnTo>
                      <a:pt x="924" y="454"/>
                    </a:lnTo>
                    <a:lnTo>
                      <a:pt x="914" y="463"/>
                    </a:lnTo>
                    <a:lnTo>
                      <a:pt x="912" y="456"/>
                    </a:lnTo>
                    <a:lnTo>
                      <a:pt x="907" y="451"/>
                    </a:lnTo>
                    <a:lnTo>
                      <a:pt x="902" y="446"/>
                    </a:lnTo>
                    <a:lnTo>
                      <a:pt x="900" y="442"/>
                    </a:lnTo>
                    <a:lnTo>
                      <a:pt x="895" y="437"/>
                    </a:lnTo>
                    <a:lnTo>
                      <a:pt x="890" y="430"/>
                    </a:lnTo>
                    <a:lnTo>
                      <a:pt x="886" y="425"/>
                    </a:lnTo>
                    <a:lnTo>
                      <a:pt x="883" y="418"/>
                    </a:lnTo>
                    <a:lnTo>
                      <a:pt x="876" y="413"/>
                    </a:lnTo>
                    <a:lnTo>
                      <a:pt x="874" y="408"/>
                    </a:lnTo>
                    <a:lnTo>
                      <a:pt x="871" y="401"/>
                    </a:lnTo>
                    <a:lnTo>
                      <a:pt x="867" y="397"/>
                    </a:lnTo>
                    <a:lnTo>
                      <a:pt x="862" y="392"/>
                    </a:lnTo>
                    <a:lnTo>
                      <a:pt x="860" y="387"/>
                    </a:lnTo>
                    <a:lnTo>
                      <a:pt x="857" y="382"/>
                    </a:lnTo>
                    <a:lnTo>
                      <a:pt x="855" y="380"/>
                    </a:lnTo>
                    <a:lnTo>
                      <a:pt x="860" y="378"/>
                    </a:lnTo>
                    <a:lnTo>
                      <a:pt x="862" y="375"/>
                    </a:lnTo>
                    <a:lnTo>
                      <a:pt x="867" y="373"/>
                    </a:lnTo>
                    <a:lnTo>
                      <a:pt x="871" y="373"/>
                    </a:lnTo>
                    <a:lnTo>
                      <a:pt x="874" y="373"/>
                    </a:lnTo>
                    <a:lnTo>
                      <a:pt x="876" y="373"/>
                    </a:lnTo>
                    <a:lnTo>
                      <a:pt x="862" y="328"/>
                    </a:lnTo>
                    <a:lnTo>
                      <a:pt x="855" y="330"/>
                    </a:lnTo>
                    <a:lnTo>
                      <a:pt x="845" y="332"/>
                    </a:lnTo>
                    <a:lnTo>
                      <a:pt x="841" y="332"/>
                    </a:lnTo>
                    <a:lnTo>
                      <a:pt x="834" y="335"/>
                    </a:lnTo>
                    <a:lnTo>
                      <a:pt x="829" y="335"/>
                    </a:lnTo>
                    <a:lnTo>
                      <a:pt x="826" y="340"/>
                    </a:lnTo>
                    <a:lnTo>
                      <a:pt x="819" y="340"/>
                    </a:lnTo>
                    <a:lnTo>
                      <a:pt x="815" y="342"/>
                    </a:lnTo>
                    <a:lnTo>
                      <a:pt x="807" y="344"/>
                    </a:lnTo>
                    <a:lnTo>
                      <a:pt x="803" y="344"/>
                    </a:lnTo>
                    <a:lnTo>
                      <a:pt x="798" y="347"/>
                    </a:lnTo>
                    <a:lnTo>
                      <a:pt x="791" y="349"/>
                    </a:lnTo>
                    <a:lnTo>
                      <a:pt x="786" y="349"/>
                    </a:lnTo>
                    <a:lnTo>
                      <a:pt x="779" y="354"/>
                    </a:lnTo>
                    <a:lnTo>
                      <a:pt x="774" y="354"/>
                    </a:lnTo>
                    <a:lnTo>
                      <a:pt x="767" y="356"/>
                    </a:lnTo>
                    <a:lnTo>
                      <a:pt x="760" y="359"/>
                    </a:lnTo>
                    <a:lnTo>
                      <a:pt x="753" y="361"/>
                    </a:lnTo>
                    <a:lnTo>
                      <a:pt x="748" y="361"/>
                    </a:lnTo>
                    <a:lnTo>
                      <a:pt x="741" y="363"/>
                    </a:lnTo>
                    <a:lnTo>
                      <a:pt x="736" y="366"/>
                    </a:lnTo>
                    <a:lnTo>
                      <a:pt x="729" y="368"/>
                    </a:lnTo>
                    <a:lnTo>
                      <a:pt x="722" y="370"/>
                    </a:lnTo>
                    <a:lnTo>
                      <a:pt x="717" y="370"/>
                    </a:lnTo>
                    <a:lnTo>
                      <a:pt x="710" y="373"/>
                    </a:lnTo>
                    <a:lnTo>
                      <a:pt x="706" y="375"/>
                    </a:lnTo>
                    <a:lnTo>
                      <a:pt x="699" y="378"/>
                    </a:lnTo>
                    <a:lnTo>
                      <a:pt x="691" y="378"/>
                    </a:lnTo>
                    <a:lnTo>
                      <a:pt x="684" y="382"/>
                    </a:lnTo>
                    <a:lnTo>
                      <a:pt x="680" y="385"/>
                    </a:lnTo>
                    <a:lnTo>
                      <a:pt x="672" y="385"/>
                    </a:lnTo>
                    <a:lnTo>
                      <a:pt x="668" y="387"/>
                    </a:lnTo>
                    <a:lnTo>
                      <a:pt x="661" y="387"/>
                    </a:lnTo>
                    <a:lnTo>
                      <a:pt x="656" y="389"/>
                    </a:lnTo>
                    <a:lnTo>
                      <a:pt x="649" y="389"/>
                    </a:lnTo>
                    <a:lnTo>
                      <a:pt x="642" y="394"/>
                    </a:lnTo>
                    <a:lnTo>
                      <a:pt x="637" y="394"/>
                    </a:lnTo>
                    <a:lnTo>
                      <a:pt x="632" y="397"/>
                    </a:lnTo>
                    <a:lnTo>
                      <a:pt x="627" y="397"/>
                    </a:lnTo>
                    <a:lnTo>
                      <a:pt x="623" y="399"/>
                    </a:lnTo>
                    <a:lnTo>
                      <a:pt x="618" y="399"/>
                    </a:lnTo>
                    <a:lnTo>
                      <a:pt x="613" y="401"/>
                    </a:lnTo>
                    <a:lnTo>
                      <a:pt x="609" y="401"/>
                    </a:lnTo>
                    <a:lnTo>
                      <a:pt x="601" y="404"/>
                    </a:lnTo>
                    <a:lnTo>
                      <a:pt x="597" y="404"/>
                    </a:lnTo>
                    <a:lnTo>
                      <a:pt x="594" y="408"/>
                    </a:lnTo>
                    <a:lnTo>
                      <a:pt x="585" y="408"/>
                    </a:lnTo>
                    <a:lnTo>
                      <a:pt x="580" y="411"/>
                    </a:lnTo>
                    <a:lnTo>
                      <a:pt x="573" y="411"/>
                    </a:lnTo>
                    <a:lnTo>
                      <a:pt x="568" y="413"/>
                    </a:lnTo>
                    <a:lnTo>
                      <a:pt x="564" y="413"/>
                    </a:lnTo>
                    <a:lnTo>
                      <a:pt x="564" y="408"/>
                    </a:lnTo>
                    <a:lnTo>
                      <a:pt x="566" y="401"/>
                    </a:lnTo>
                    <a:lnTo>
                      <a:pt x="571" y="397"/>
                    </a:lnTo>
                    <a:lnTo>
                      <a:pt x="575" y="389"/>
                    </a:lnTo>
                    <a:lnTo>
                      <a:pt x="580" y="382"/>
                    </a:lnTo>
                    <a:lnTo>
                      <a:pt x="585" y="373"/>
                    </a:lnTo>
                    <a:lnTo>
                      <a:pt x="587" y="368"/>
                    </a:lnTo>
                    <a:lnTo>
                      <a:pt x="592" y="363"/>
                    </a:lnTo>
                    <a:lnTo>
                      <a:pt x="594" y="359"/>
                    </a:lnTo>
                    <a:lnTo>
                      <a:pt x="599" y="354"/>
                    </a:lnTo>
                    <a:lnTo>
                      <a:pt x="601" y="347"/>
                    </a:lnTo>
                    <a:lnTo>
                      <a:pt x="606" y="342"/>
                    </a:lnTo>
                    <a:lnTo>
                      <a:pt x="609" y="335"/>
                    </a:lnTo>
                    <a:lnTo>
                      <a:pt x="611" y="330"/>
                    </a:lnTo>
                    <a:lnTo>
                      <a:pt x="616" y="325"/>
                    </a:lnTo>
                    <a:lnTo>
                      <a:pt x="618" y="321"/>
                    </a:lnTo>
                    <a:lnTo>
                      <a:pt x="623" y="313"/>
                    </a:lnTo>
                    <a:lnTo>
                      <a:pt x="625" y="309"/>
                    </a:lnTo>
                    <a:lnTo>
                      <a:pt x="627" y="302"/>
                    </a:lnTo>
                    <a:lnTo>
                      <a:pt x="632" y="297"/>
                    </a:lnTo>
                    <a:lnTo>
                      <a:pt x="637" y="290"/>
                    </a:lnTo>
                    <a:lnTo>
                      <a:pt x="639" y="285"/>
                    </a:lnTo>
                    <a:lnTo>
                      <a:pt x="644" y="280"/>
                    </a:lnTo>
                    <a:lnTo>
                      <a:pt x="649" y="273"/>
                    </a:lnTo>
                    <a:lnTo>
                      <a:pt x="651" y="266"/>
                    </a:lnTo>
                    <a:lnTo>
                      <a:pt x="656" y="261"/>
                    </a:lnTo>
                    <a:lnTo>
                      <a:pt x="658" y="256"/>
                    </a:lnTo>
                    <a:lnTo>
                      <a:pt x="663" y="249"/>
                    </a:lnTo>
                    <a:lnTo>
                      <a:pt x="665" y="245"/>
                    </a:lnTo>
                    <a:lnTo>
                      <a:pt x="670" y="237"/>
                    </a:lnTo>
                    <a:lnTo>
                      <a:pt x="672" y="233"/>
                    </a:lnTo>
                    <a:lnTo>
                      <a:pt x="677" y="226"/>
                    </a:lnTo>
                    <a:lnTo>
                      <a:pt x="680" y="221"/>
                    </a:lnTo>
                    <a:lnTo>
                      <a:pt x="684" y="216"/>
                    </a:lnTo>
                    <a:lnTo>
                      <a:pt x="687" y="209"/>
                    </a:lnTo>
                    <a:lnTo>
                      <a:pt x="691" y="204"/>
                    </a:lnTo>
                    <a:lnTo>
                      <a:pt x="694" y="199"/>
                    </a:lnTo>
                    <a:lnTo>
                      <a:pt x="696" y="195"/>
                    </a:lnTo>
                    <a:lnTo>
                      <a:pt x="701" y="190"/>
                    </a:lnTo>
                    <a:lnTo>
                      <a:pt x="703" y="185"/>
                    </a:lnTo>
                    <a:lnTo>
                      <a:pt x="706" y="180"/>
                    </a:lnTo>
                    <a:lnTo>
                      <a:pt x="708" y="178"/>
                    </a:lnTo>
                    <a:lnTo>
                      <a:pt x="715" y="169"/>
                    </a:lnTo>
                    <a:lnTo>
                      <a:pt x="720" y="161"/>
                    </a:lnTo>
                    <a:lnTo>
                      <a:pt x="722" y="154"/>
                    </a:lnTo>
                    <a:lnTo>
                      <a:pt x="725" y="150"/>
                    </a:lnTo>
                    <a:lnTo>
                      <a:pt x="732" y="142"/>
                    </a:lnTo>
                    <a:lnTo>
                      <a:pt x="734" y="140"/>
                    </a:lnTo>
                    <a:lnTo>
                      <a:pt x="689" y="123"/>
                    </a:lnTo>
                    <a:lnTo>
                      <a:pt x="682" y="128"/>
                    </a:lnTo>
                    <a:lnTo>
                      <a:pt x="677" y="135"/>
                    </a:lnTo>
                    <a:lnTo>
                      <a:pt x="675" y="140"/>
                    </a:lnTo>
                    <a:lnTo>
                      <a:pt x="672" y="142"/>
                    </a:lnTo>
                    <a:lnTo>
                      <a:pt x="670" y="147"/>
                    </a:lnTo>
                    <a:lnTo>
                      <a:pt x="668" y="152"/>
                    </a:lnTo>
                    <a:lnTo>
                      <a:pt x="663" y="159"/>
                    </a:lnTo>
                    <a:lnTo>
                      <a:pt x="661" y="161"/>
                    </a:lnTo>
                    <a:lnTo>
                      <a:pt x="656" y="166"/>
                    </a:lnTo>
                    <a:lnTo>
                      <a:pt x="654" y="173"/>
                    </a:lnTo>
                    <a:lnTo>
                      <a:pt x="649" y="178"/>
                    </a:lnTo>
                    <a:lnTo>
                      <a:pt x="646" y="183"/>
                    </a:lnTo>
                    <a:lnTo>
                      <a:pt x="642" y="190"/>
                    </a:lnTo>
                    <a:lnTo>
                      <a:pt x="639" y="195"/>
                    </a:lnTo>
                    <a:lnTo>
                      <a:pt x="635" y="202"/>
                    </a:lnTo>
                    <a:lnTo>
                      <a:pt x="632" y="209"/>
                    </a:lnTo>
                    <a:lnTo>
                      <a:pt x="627" y="214"/>
                    </a:lnTo>
                    <a:lnTo>
                      <a:pt x="623" y="221"/>
                    </a:lnTo>
                    <a:lnTo>
                      <a:pt x="620" y="226"/>
                    </a:lnTo>
                    <a:lnTo>
                      <a:pt x="616" y="235"/>
                    </a:lnTo>
                    <a:lnTo>
                      <a:pt x="611" y="240"/>
                    </a:lnTo>
                    <a:lnTo>
                      <a:pt x="609" y="247"/>
                    </a:lnTo>
                    <a:lnTo>
                      <a:pt x="601" y="254"/>
                    </a:lnTo>
                    <a:lnTo>
                      <a:pt x="599" y="261"/>
                    </a:lnTo>
                    <a:lnTo>
                      <a:pt x="594" y="266"/>
                    </a:lnTo>
                    <a:lnTo>
                      <a:pt x="592" y="275"/>
                    </a:lnTo>
                    <a:lnTo>
                      <a:pt x="587" y="283"/>
                    </a:lnTo>
                    <a:lnTo>
                      <a:pt x="582" y="290"/>
                    </a:lnTo>
                    <a:lnTo>
                      <a:pt x="580" y="294"/>
                    </a:lnTo>
                    <a:lnTo>
                      <a:pt x="575" y="304"/>
                    </a:lnTo>
                    <a:lnTo>
                      <a:pt x="571" y="311"/>
                    </a:lnTo>
                    <a:lnTo>
                      <a:pt x="566" y="316"/>
                    </a:lnTo>
                    <a:lnTo>
                      <a:pt x="564" y="323"/>
                    </a:lnTo>
                    <a:lnTo>
                      <a:pt x="559" y="330"/>
                    </a:lnTo>
                    <a:lnTo>
                      <a:pt x="554" y="335"/>
                    </a:lnTo>
                    <a:lnTo>
                      <a:pt x="552" y="342"/>
                    </a:lnTo>
                    <a:lnTo>
                      <a:pt x="547" y="349"/>
                    </a:lnTo>
                    <a:lnTo>
                      <a:pt x="545" y="356"/>
                    </a:lnTo>
                    <a:lnTo>
                      <a:pt x="540" y="361"/>
                    </a:lnTo>
                    <a:lnTo>
                      <a:pt x="537" y="366"/>
                    </a:lnTo>
                    <a:lnTo>
                      <a:pt x="533" y="373"/>
                    </a:lnTo>
                    <a:lnTo>
                      <a:pt x="530" y="378"/>
                    </a:lnTo>
                    <a:lnTo>
                      <a:pt x="528" y="385"/>
                    </a:lnTo>
                    <a:lnTo>
                      <a:pt x="526" y="389"/>
                    </a:lnTo>
                    <a:lnTo>
                      <a:pt x="523" y="394"/>
                    </a:lnTo>
                    <a:lnTo>
                      <a:pt x="519" y="399"/>
                    </a:lnTo>
                    <a:lnTo>
                      <a:pt x="514" y="408"/>
                    </a:lnTo>
                    <a:lnTo>
                      <a:pt x="509" y="416"/>
                    </a:lnTo>
                    <a:lnTo>
                      <a:pt x="504" y="423"/>
                    </a:lnTo>
                    <a:lnTo>
                      <a:pt x="502" y="430"/>
                    </a:lnTo>
                    <a:lnTo>
                      <a:pt x="500" y="435"/>
                    </a:lnTo>
                    <a:lnTo>
                      <a:pt x="497" y="439"/>
                    </a:lnTo>
                    <a:lnTo>
                      <a:pt x="497" y="442"/>
                    </a:lnTo>
                    <a:lnTo>
                      <a:pt x="488" y="446"/>
                    </a:lnTo>
                    <a:lnTo>
                      <a:pt x="481" y="456"/>
                    </a:lnTo>
                    <a:lnTo>
                      <a:pt x="474" y="463"/>
                    </a:lnTo>
                    <a:lnTo>
                      <a:pt x="466" y="470"/>
                    </a:lnTo>
                    <a:lnTo>
                      <a:pt x="459" y="477"/>
                    </a:lnTo>
                    <a:lnTo>
                      <a:pt x="450" y="484"/>
                    </a:lnTo>
                    <a:lnTo>
                      <a:pt x="443" y="494"/>
                    </a:lnTo>
                    <a:lnTo>
                      <a:pt x="436" y="501"/>
                    </a:lnTo>
                    <a:lnTo>
                      <a:pt x="426" y="508"/>
                    </a:lnTo>
                    <a:lnTo>
                      <a:pt x="419" y="518"/>
                    </a:lnTo>
                    <a:lnTo>
                      <a:pt x="412" y="527"/>
                    </a:lnTo>
                    <a:lnTo>
                      <a:pt x="402" y="537"/>
                    </a:lnTo>
                    <a:lnTo>
                      <a:pt x="395" y="544"/>
                    </a:lnTo>
                    <a:lnTo>
                      <a:pt x="388" y="553"/>
                    </a:lnTo>
                    <a:lnTo>
                      <a:pt x="379" y="563"/>
                    </a:lnTo>
                    <a:lnTo>
                      <a:pt x="372" y="575"/>
                    </a:lnTo>
                    <a:lnTo>
                      <a:pt x="362" y="582"/>
                    </a:lnTo>
                    <a:lnTo>
                      <a:pt x="355" y="591"/>
                    </a:lnTo>
                    <a:lnTo>
                      <a:pt x="346" y="601"/>
                    </a:lnTo>
                    <a:lnTo>
                      <a:pt x="339" y="610"/>
                    </a:lnTo>
                    <a:lnTo>
                      <a:pt x="329" y="620"/>
                    </a:lnTo>
                    <a:lnTo>
                      <a:pt x="322" y="632"/>
                    </a:lnTo>
                    <a:lnTo>
                      <a:pt x="315" y="639"/>
                    </a:lnTo>
                    <a:lnTo>
                      <a:pt x="308" y="651"/>
                    </a:lnTo>
                    <a:lnTo>
                      <a:pt x="298" y="660"/>
                    </a:lnTo>
                    <a:lnTo>
                      <a:pt x="291" y="667"/>
                    </a:lnTo>
                    <a:lnTo>
                      <a:pt x="284" y="679"/>
                    </a:lnTo>
                    <a:lnTo>
                      <a:pt x="277" y="689"/>
                    </a:lnTo>
                    <a:lnTo>
                      <a:pt x="267" y="698"/>
                    </a:lnTo>
                    <a:lnTo>
                      <a:pt x="263" y="708"/>
                    </a:lnTo>
                    <a:lnTo>
                      <a:pt x="253" y="717"/>
                    </a:lnTo>
                    <a:lnTo>
                      <a:pt x="249" y="727"/>
                    </a:lnTo>
                    <a:lnTo>
                      <a:pt x="239" y="736"/>
                    </a:lnTo>
                    <a:lnTo>
                      <a:pt x="232" y="746"/>
                    </a:lnTo>
                    <a:lnTo>
                      <a:pt x="225" y="755"/>
                    </a:lnTo>
                    <a:lnTo>
                      <a:pt x="220" y="762"/>
                    </a:lnTo>
                    <a:lnTo>
                      <a:pt x="211" y="772"/>
                    </a:lnTo>
                    <a:lnTo>
                      <a:pt x="206" y="781"/>
                    </a:lnTo>
                    <a:lnTo>
                      <a:pt x="199" y="788"/>
                    </a:lnTo>
                    <a:lnTo>
                      <a:pt x="194" y="798"/>
                    </a:lnTo>
                    <a:lnTo>
                      <a:pt x="187" y="805"/>
                    </a:lnTo>
                    <a:lnTo>
                      <a:pt x="180" y="812"/>
                    </a:lnTo>
                    <a:lnTo>
                      <a:pt x="175" y="819"/>
                    </a:lnTo>
                    <a:lnTo>
                      <a:pt x="170" y="829"/>
                    </a:lnTo>
                    <a:lnTo>
                      <a:pt x="166" y="834"/>
                    </a:lnTo>
                    <a:lnTo>
                      <a:pt x="161" y="841"/>
                    </a:lnTo>
                    <a:lnTo>
                      <a:pt x="156" y="850"/>
                    </a:lnTo>
                    <a:lnTo>
                      <a:pt x="151" y="855"/>
                    </a:lnTo>
                    <a:lnTo>
                      <a:pt x="147" y="860"/>
                    </a:lnTo>
                    <a:lnTo>
                      <a:pt x="142" y="867"/>
                    </a:lnTo>
                    <a:lnTo>
                      <a:pt x="137" y="872"/>
                    </a:lnTo>
                    <a:lnTo>
                      <a:pt x="135" y="879"/>
                    </a:lnTo>
                    <a:lnTo>
                      <a:pt x="128" y="886"/>
                    </a:lnTo>
                    <a:lnTo>
                      <a:pt x="123" y="895"/>
                    </a:lnTo>
                    <a:lnTo>
                      <a:pt x="118" y="900"/>
                    </a:lnTo>
                    <a:lnTo>
                      <a:pt x="116" y="905"/>
                    </a:lnTo>
                    <a:lnTo>
                      <a:pt x="114" y="907"/>
                    </a:lnTo>
                    <a:lnTo>
                      <a:pt x="114" y="910"/>
                    </a:lnTo>
                    <a:lnTo>
                      <a:pt x="118" y="912"/>
                    </a:lnTo>
                    <a:lnTo>
                      <a:pt x="125" y="914"/>
                    </a:lnTo>
                    <a:lnTo>
                      <a:pt x="132" y="921"/>
                    </a:lnTo>
                    <a:lnTo>
                      <a:pt x="140" y="924"/>
                    </a:lnTo>
                    <a:lnTo>
                      <a:pt x="144" y="926"/>
                    </a:lnTo>
                    <a:lnTo>
                      <a:pt x="151" y="926"/>
                    </a:lnTo>
                    <a:lnTo>
                      <a:pt x="156" y="924"/>
                    </a:lnTo>
                    <a:lnTo>
                      <a:pt x="161" y="912"/>
                    </a:lnTo>
                    <a:lnTo>
                      <a:pt x="168" y="902"/>
                    </a:lnTo>
                    <a:lnTo>
                      <a:pt x="175" y="893"/>
                    </a:lnTo>
                    <a:lnTo>
                      <a:pt x="182" y="883"/>
                    </a:lnTo>
                    <a:lnTo>
                      <a:pt x="192" y="872"/>
                    </a:lnTo>
                    <a:lnTo>
                      <a:pt x="199" y="862"/>
                    </a:lnTo>
                    <a:lnTo>
                      <a:pt x="206" y="853"/>
                    </a:lnTo>
                    <a:lnTo>
                      <a:pt x="213" y="841"/>
                    </a:lnTo>
                    <a:lnTo>
                      <a:pt x="222" y="831"/>
                    </a:lnTo>
                    <a:lnTo>
                      <a:pt x="230" y="819"/>
                    </a:lnTo>
                    <a:lnTo>
                      <a:pt x="239" y="810"/>
                    </a:lnTo>
                    <a:lnTo>
                      <a:pt x="246" y="800"/>
                    </a:lnTo>
                    <a:lnTo>
                      <a:pt x="256" y="788"/>
                    </a:lnTo>
                    <a:lnTo>
                      <a:pt x="265" y="779"/>
                    </a:lnTo>
                    <a:lnTo>
                      <a:pt x="272" y="769"/>
                    </a:lnTo>
                    <a:lnTo>
                      <a:pt x="282" y="760"/>
                    </a:lnTo>
                    <a:lnTo>
                      <a:pt x="289" y="748"/>
                    </a:lnTo>
                    <a:lnTo>
                      <a:pt x="298" y="739"/>
                    </a:lnTo>
                    <a:lnTo>
                      <a:pt x="308" y="729"/>
                    </a:lnTo>
                    <a:lnTo>
                      <a:pt x="317" y="720"/>
                    </a:lnTo>
                    <a:lnTo>
                      <a:pt x="324" y="708"/>
                    </a:lnTo>
                    <a:lnTo>
                      <a:pt x="334" y="701"/>
                    </a:lnTo>
                    <a:lnTo>
                      <a:pt x="343" y="689"/>
                    </a:lnTo>
                    <a:lnTo>
                      <a:pt x="350" y="682"/>
                    </a:lnTo>
                    <a:lnTo>
                      <a:pt x="360" y="672"/>
                    </a:lnTo>
                    <a:lnTo>
                      <a:pt x="367" y="663"/>
                    </a:lnTo>
                    <a:lnTo>
                      <a:pt x="376" y="653"/>
                    </a:lnTo>
                    <a:lnTo>
                      <a:pt x="386" y="646"/>
                    </a:lnTo>
                    <a:lnTo>
                      <a:pt x="393" y="636"/>
                    </a:lnTo>
                    <a:lnTo>
                      <a:pt x="402" y="627"/>
                    </a:lnTo>
                    <a:lnTo>
                      <a:pt x="412" y="620"/>
                    </a:lnTo>
                    <a:lnTo>
                      <a:pt x="419" y="610"/>
                    </a:lnTo>
                    <a:lnTo>
                      <a:pt x="426" y="603"/>
                    </a:lnTo>
                    <a:lnTo>
                      <a:pt x="433" y="594"/>
                    </a:lnTo>
                    <a:lnTo>
                      <a:pt x="443" y="587"/>
                    </a:lnTo>
                    <a:lnTo>
                      <a:pt x="450" y="579"/>
                    </a:lnTo>
                    <a:lnTo>
                      <a:pt x="457" y="572"/>
                    </a:lnTo>
                    <a:lnTo>
                      <a:pt x="464" y="565"/>
                    </a:lnTo>
                    <a:lnTo>
                      <a:pt x="471" y="556"/>
                    </a:lnTo>
                    <a:lnTo>
                      <a:pt x="478" y="551"/>
                    </a:lnTo>
                    <a:lnTo>
                      <a:pt x="483" y="544"/>
                    </a:lnTo>
                    <a:lnTo>
                      <a:pt x="490" y="537"/>
                    </a:lnTo>
                    <a:lnTo>
                      <a:pt x="497" y="530"/>
                    </a:lnTo>
                    <a:lnTo>
                      <a:pt x="504" y="525"/>
                    </a:lnTo>
                    <a:lnTo>
                      <a:pt x="509" y="520"/>
                    </a:lnTo>
                    <a:lnTo>
                      <a:pt x="516" y="513"/>
                    </a:lnTo>
                    <a:lnTo>
                      <a:pt x="521" y="508"/>
                    </a:lnTo>
                    <a:lnTo>
                      <a:pt x="528" y="506"/>
                    </a:lnTo>
                    <a:lnTo>
                      <a:pt x="530" y="499"/>
                    </a:lnTo>
                    <a:lnTo>
                      <a:pt x="537" y="494"/>
                    </a:lnTo>
                    <a:lnTo>
                      <a:pt x="542" y="492"/>
                    </a:lnTo>
                    <a:lnTo>
                      <a:pt x="545" y="487"/>
                    </a:lnTo>
                    <a:lnTo>
                      <a:pt x="554" y="480"/>
                    </a:lnTo>
                    <a:lnTo>
                      <a:pt x="559" y="475"/>
                    </a:lnTo>
                    <a:lnTo>
                      <a:pt x="566" y="470"/>
                    </a:lnTo>
                    <a:lnTo>
                      <a:pt x="568" y="468"/>
                    </a:lnTo>
                    <a:lnTo>
                      <a:pt x="571" y="465"/>
                    </a:lnTo>
                    <a:lnTo>
                      <a:pt x="575" y="463"/>
                    </a:lnTo>
                    <a:lnTo>
                      <a:pt x="578" y="463"/>
                    </a:lnTo>
                    <a:lnTo>
                      <a:pt x="582" y="461"/>
                    </a:lnTo>
                    <a:lnTo>
                      <a:pt x="587" y="458"/>
                    </a:lnTo>
                    <a:lnTo>
                      <a:pt x="594" y="456"/>
                    </a:lnTo>
                    <a:lnTo>
                      <a:pt x="599" y="456"/>
                    </a:lnTo>
                    <a:lnTo>
                      <a:pt x="609" y="454"/>
                    </a:lnTo>
                    <a:lnTo>
                      <a:pt x="616" y="451"/>
                    </a:lnTo>
                    <a:lnTo>
                      <a:pt x="623" y="449"/>
                    </a:lnTo>
                    <a:lnTo>
                      <a:pt x="632" y="446"/>
                    </a:lnTo>
                    <a:lnTo>
                      <a:pt x="635" y="444"/>
                    </a:lnTo>
                    <a:lnTo>
                      <a:pt x="639" y="444"/>
                    </a:lnTo>
                    <a:lnTo>
                      <a:pt x="646" y="442"/>
                    </a:lnTo>
                    <a:lnTo>
                      <a:pt x="651" y="442"/>
                    </a:lnTo>
                    <a:lnTo>
                      <a:pt x="654" y="439"/>
                    </a:lnTo>
                    <a:lnTo>
                      <a:pt x="658" y="437"/>
                    </a:lnTo>
                    <a:lnTo>
                      <a:pt x="663" y="437"/>
                    </a:lnTo>
                    <a:lnTo>
                      <a:pt x="668" y="435"/>
                    </a:lnTo>
                    <a:lnTo>
                      <a:pt x="675" y="432"/>
                    </a:lnTo>
                    <a:lnTo>
                      <a:pt x="680" y="432"/>
                    </a:lnTo>
                    <a:lnTo>
                      <a:pt x="684" y="430"/>
                    </a:lnTo>
                    <a:lnTo>
                      <a:pt x="689" y="430"/>
                    </a:lnTo>
                    <a:lnTo>
                      <a:pt x="694" y="427"/>
                    </a:lnTo>
                    <a:lnTo>
                      <a:pt x="699" y="425"/>
                    </a:lnTo>
                    <a:lnTo>
                      <a:pt x="703" y="423"/>
                    </a:lnTo>
                    <a:lnTo>
                      <a:pt x="708" y="423"/>
                    </a:lnTo>
                    <a:lnTo>
                      <a:pt x="715" y="420"/>
                    </a:lnTo>
                    <a:lnTo>
                      <a:pt x="720" y="418"/>
                    </a:lnTo>
                    <a:lnTo>
                      <a:pt x="725" y="418"/>
                    </a:lnTo>
                    <a:lnTo>
                      <a:pt x="729" y="416"/>
                    </a:lnTo>
                    <a:lnTo>
                      <a:pt x="734" y="413"/>
                    </a:lnTo>
                    <a:lnTo>
                      <a:pt x="739" y="413"/>
                    </a:lnTo>
                    <a:lnTo>
                      <a:pt x="746" y="411"/>
                    </a:lnTo>
                    <a:lnTo>
                      <a:pt x="751" y="411"/>
                    </a:lnTo>
                    <a:lnTo>
                      <a:pt x="755" y="408"/>
                    </a:lnTo>
                    <a:lnTo>
                      <a:pt x="760" y="408"/>
                    </a:lnTo>
                    <a:lnTo>
                      <a:pt x="765" y="404"/>
                    </a:lnTo>
                    <a:lnTo>
                      <a:pt x="772" y="404"/>
                    </a:lnTo>
                    <a:lnTo>
                      <a:pt x="774" y="401"/>
                    </a:lnTo>
                    <a:lnTo>
                      <a:pt x="779" y="401"/>
                    </a:lnTo>
                    <a:lnTo>
                      <a:pt x="784" y="399"/>
                    </a:lnTo>
                    <a:lnTo>
                      <a:pt x="789" y="399"/>
                    </a:lnTo>
                    <a:lnTo>
                      <a:pt x="793" y="397"/>
                    </a:lnTo>
                    <a:lnTo>
                      <a:pt x="800" y="394"/>
                    </a:lnTo>
                    <a:lnTo>
                      <a:pt x="803" y="394"/>
                    </a:lnTo>
                    <a:lnTo>
                      <a:pt x="807" y="392"/>
                    </a:lnTo>
                    <a:lnTo>
                      <a:pt x="817" y="389"/>
                    </a:lnTo>
                    <a:lnTo>
                      <a:pt x="826" y="387"/>
                    </a:lnTo>
                    <a:lnTo>
                      <a:pt x="834" y="385"/>
                    </a:lnTo>
                    <a:lnTo>
                      <a:pt x="841" y="385"/>
                    </a:lnTo>
                    <a:lnTo>
                      <a:pt x="843" y="387"/>
                    </a:lnTo>
                    <a:lnTo>
                      <a:pt x="848" y="392"/>
                    </a:lnTo>
                    <a:lnTo>
                      <a:pt x="850" y="397"/>
                    </a:lnTo>
                    <a:lnTo>
                      <a:pt x="855" y="401"/>
                    </a:lnTo>
                    <a:lnTo>
                      <a:pt x="860" y="408"/>
                    </a:lnTo>
                    <a:lnTo>
                      <a:pt x="862" y="413"/>
                    </a:lnTo>
                    <a:lnTo>
                      <a:pt x="869" y="418"/>
                    </a:lnTo>
                    <a:lnTo>
                      <a:pt x="874" y="427"/>
                    </a:lnTo>
                    <a:lnTo>
                      <a:pt x="876" y="432"/>
                    </a:lnTo>
                    <a:lnTo>
                      <a:pt x="883" y="437"/>
                    </a:lnTo>
                    <a:lnTo>
                      <a:pt x="886" y="444"/>
                    </a:lnTo>
                    <a:lnTo>
                      <a:pt x="890" y="451"/>
                    </a:lnTo>
                    <a:lnTo>
                      <a:pt x="895" y="456"/>
                    </a:lnTo>
                    <a:lnTo>
                      <a:pt x="897" y="461"/>
                    </a:lnTo>
                    <a:lnTo>
                      <a:pt x="902" y="465"/>
                    </a:lnTo>
                    <a:lnTo>
                      <a:pt x="905" y="470"/>
                    </a:lnTo>
                    <a:lnTo>
                      <a:pt x="900" y="473"/>
                    </a:lnTo>
                    <a:lnTo>
                      <a:pt x="895" y="477"/>
                    </a:lnTo>
                    <a:lnTo>
                      <a:pt x="890" y="480"/>
                    </a:lnTo>
                    <a:lnTo>
                      <a:pt x="886" y="484"/>
                    </a:lnTo>
                    <a:lnTo>
                      <a:pt x="881" y="487"/>
                    </a:lnTo>
                    <a:lnTo>
                      <a:pt x="876" y="494"/>
                    </a:lnTo>
                    <a:lnTo>
                      <a:pt x="871" y="496"/>
                    </a:lnTo>
                    <a:lnTo>
                      <a:pt x="867" y="501"/>
                    </a:lnTo>
                    <a:lnTo>
                      <a:pt x="860" y="506"/>
                    </a:lnTo>
                    <a:lnTo>
                      <a:pt x="855" y="511"/>
                    </a:lnTo>
                    <a:lnTo>
                      <a:pt x="848" y="513"/>
                    </a:lnTo>
                    <a:lnTo>
                      <a:pt x="843" y="520"/>
                    </a:lnTo>
                    <a:lnTo>
                      <a:pt x="836" y="522"/>
                    </a:lnTo>
                    <a:lnTo>
                      <a:pt x="831" y="527"/>
                    </a:lnTo>
                    <a:lnTo>
                      <a:pt x="826" y="532"/>
                    </a:lnTo>
                    <a:lnTo>
                      <a:pt x="822" y="537"/>
                    </a:lnTo>
                    <a:lnTo>
                      <a:pt x="817" y="539"/>
                    </a:lnTo>
                    <a:lnTo>
                      <a:pt x="810" y="544"/>
                    </a:lnTo>
                    <a:lnTo>
                      <a:pt x="805" y="549"/>
                    </a:lnTo>
                    <a:lnTo>
                      <a:pt x="800" y="553"/>
                    </a:lnTo>
                    <a:lnTo>
                      <a:pt x="793" y="558"/>
                    </a:lnTo>
                    <a:lnTo>
                      <a:pt x="786" y="563"/>
                    </a:lnTo>
                    <a:lnTo>
                      <a:pt x="781" y="568"/>
                    </a:lnTo>
                    <a:lnTo>
                      <a:pt x="777" y="572"/>
                    </a:lnTo>
                    <a:lnTo>
                      <a:pt x="770" y="577"/>
                    </a:lnTo>
                    <a:lnTo>
                      <a:pt x="762" y="579"/>
                    </a:lnTo>
                    <a:lnTo>
                      <a:pt x="758" y="584"/>
                    </a:lnTo>
                    <a:lnTo>
                      <a:pt x="751" y="589"/>
                    </a:lnTo>
                    <a:lnTo>
                      <a:pt x="744" y="594"/>
                    </a:lnTo>
                    <a:lnTo>
                      <a:pt x="739" y="598"/>
                    </a:lnTo>
                    <a:lnTo>
                      <a:pt x="732" y="603"/>
                    </a:lnTo>
                    <a:lnTo>
                      <a:pt x="725" y="608"/>
                    </a:lnTo>
                    <a:lnTo>
                      <a:pt x="720" y="613"/>
                    </a:lnTo>
                    <a:lnTo>
                      <a:pt x="713" y="617"/>
                    </a:lnTo>
                    <a:lnTo>
                      <a:pt x="706" y="622"/>
                    </a:lnTo>
                    <a:lnTo>
                      <a:pt x="701" y="627"/>
                    </a:lnTo>
                    <a:lnTo>
                      <a:pt x="691" y="632"/>
                    </a:lnTo>
                    <a:lnTo>
                      <a:pt x="684" y="636"/>
                    </a:lnTo>
                    <a:lnTo>
                      <a:pt x="677" y="639"/>
                    </a:lnTo>
                    <a:lnTo>
                      <a:pt x="672" y="646"/>
                    </a:lnTo>
                    <a:lnTo>
                      <a:pt x="665" y="648"/>
                    </a:lnTo>
                    <a:lnTo>
                      <a:pt x="658" y="653"/>
                    </a:lnTo>
                    <a:lnTo>
                      <a:pt x="651" y="658"/>
                    </a:lnTo>
                    <a:lnTo>
                      <a:pt x="644" y="663"/>
                    </a:lnTo>
                    <a:lnTo>
                      <a:pt x="637" y="667"/>
                    </a:lnTo>
                    <a:lnTo>
                      <a:pt x="630" y="672"/>
                    </a:lnTo>
                    <a:lnTo>
                      <a:pt x="623" y="677"/>
                    </a:lnTo>
                    <a:lnTo>
                      <a:pt x="616" y="682"/>
                    </a:lnTo>
                    <a:lnTo>
                      <a:pt x="609" y="686"/>
                    </a:lnTo>
                    <a:lnTo>
                      <a:pt x="599" y="691"/>
                    </a:lnTo>
                    <a:lnTo>
                      <a:pt x="592" y="696"/>
                    </a:lnTo>
                    <a:lnTo>
                      <a:pt x="585" y="701"/>
                    </a:lnTo>
                    <a:lnTo>
                      <a:pt x="578" y="705"/>
                    </a:lnTo>
                    <a:lnTo>
                      <a:pt x="571" y="710"/>
                    </a:lnTo>
                    <a:lnTo>
                      <a:pt x="564" y="715"/>
                    </a:lnTo>
                    <a:lnTo>
                      <a:pt x="554" y="720"/>
                    </a:lnTo>
                    <a:lnTo>
                      <a:pt x="545" y="724"/>
                    </a:lnTo>
                    <a:lnTo>
                      <a:pt x="537" y="729"/>
                    </a:lnTo>
                    <a:lnTo>
                      <a:pt x="530" y="734"/>
                    </a:lnTo>
                    <a:lnTo>
                      <a:pt x="523" y="741"/>
                    </a:lnTo>
                    <a:lnTo>
                      <a:pt x="514" y="743"/>
                    </a:lnTo>
                    <a:lnTo>
                      <a:pt x="507" y="748"/>
                    </a:lnTo>
                    <a:lnTo>
                      <a:pt x="497" y="755"/>
                    </a:lnTo>
                    <a:lnTo>
                      <a:pt x="490" y="760"/>
                    </a:lnTo>
                    <a:lnTo>
                      <a:pt x="488" y="760"/>
                    </a:lnTo>
                    <a:lnTo>
                      <a:pt x="485" y="762"/>
                    </a:lnTo>
                    <a:lnTo>
                      <a:pt x="481" y="765"/>
                    </a:lnTo>
                    <a:lnTo>
                      <a:pt x="474" y="769"/>
                    </a:lnTo>
                    <a:lnTo>
                      <a:pt x="469" y="772"/>
                    </a:lnTo>
                    <a:lnTo>
                      <a:pt x="464" y="774"/>
                    </a:lnTo>
                    <a:lnTo>
                      <a:pt x="459" y="777"/>
                    </a:lnTo>
                    <a:lnTo>
                      <a:pt x="455" y="781"/>
                    </a:lnTo>
                    <a:lnTo>
                      <a:pt x="447" y="786"/>
                    </a:lnTo>
                    <a:lnTo>
                      <a:pt x="443" y="788"/>
                    </a:lnTo>
                    <a:lnTo>
                      <a:pt x="438" y="796"/>
                    </a:lnTo>
                    <a:lnTo>
                      <a:pt x="431" y="800"/>
                    </a:lnTo>
                    <a:lnTo>
                      <a:pt x="426" y="803"/>
                    </a:lnTo>
                    <a:lnTo>
                      <a:pt x="419" y="810"/>
                    </a:lnTo>
                    <a:lnTo>
                      <a:pt x="412" y="815"/>
                    </a:lnTo>
                    <a:lnTo>
                      <a:pt x="402" y="819"/>
                    </a:lnTo>
                    <a:lnTo>
                      <a:pt x="395" y="824"/>
                    </a:lnTo>
                    <a:lnTo>
                      <a:pt x="388" y="829"/>
                    </a:lnTo>
                    <a:lnTo>
                      <a:pt x="379" y="836"/>
                    </a:lnTo>
                    <a:lnTo>
                      <a:pt x="372" y="841"/>
                    </a:lnTo>
                    <a:lnTo>
                      <a:pt x="362" y="845"/>
                    </a:lnTo>
                    <a:lnTo>
                      <a:pt x="355" y="855"/>
                    </a:lnTo>
                    <a:lnTo>
                      <a:pt x="346" y="860"/>
                    </a:lnTo>
                    <a:lnTo>
                      <a:pt x="336" y="867"/>
                    </a:lnTo>
                    <a:lnTo>
                      <a:pt x="329" y="872"/>
                    </a:lnTo>
                    <a:lnTo>
                      <a:pt x="320" y="881"/>
                    </a:lnTo>
                    <a:lnTo>
                      <a:pt x="310" y="886"/>
                    </a:lnTo>
                    <a:lnTo>
                      <a:pt x="303" y="893"/>
                    </a:lnTo>
                    <a:lnTo>
                      <a:pt x="294" y="898"/>
                    </a:lnTo>
                    <a:lnTo>
                      <a:pt x="284" y="905"/>
                    </a:lnTo>
                    <a:lnTo>
                      <a:pt x="275" y="910"/>
                    </a:lnTo>
                    <a:lnTo>
                      <a:pt x="265" y="919"/>
                    </a:lnTo>
                    <a:lnTo>
                      <a:pt x="256" y="924"/>
                    </a:lnTo>
                    <a:lnTo>
                      <a:pt x="249" y="931"/>
                    </a:lnTo>
                    <a:lnTo>
                      <a:pt x="239" y="936"/>
                    </a:lnTo>
                    <a:lnTo>
                      <a:pt x="230" y="943"/>
                    </a:lnTo>
                    <a:lnTo>
                      <a:pt x="220" y="950"/>
                    </a:lnTo>
                    <a:lnTo>
                      <a:pt x="213" y="955"/>
                    </a:lnTo>
                    <a:lnTo>
                      <a:pt x="204" y="962"/>
                    </a:lnTo>
                    <a:lnTo>
                      <a:pt x="196" y="967"/>
                    </a:lnTo>
                    <a:lnTo>
                      <a:pt x="187" y="971"/>
                    </a:lnTo>
                    <a:lnTo>
                      <a:pt x="180" y="978"/>
                    </a:lnTo>
                    <a:lnTo>
                      <a:pt x="170" y="983"/>
                    </a:lnTo>
                    <a:lnTo>
                      <a:pt x="166" y="990"/>
                    </a:lnTo>
                    <a:lnTo>
                      <a:pt x="156" y="995"/>
                    </a:lnTo>
                    <a:lnTo>
                      <a:pt x="149" y="1000"/>
                    </a:lnTo>
                    <a:lnTo>
                      <a:pt x="142" y="1005"/>
                    </a:lnTo>
                    <a:lnTo>
                      <a:pt x="137" y="1009"/>
                    </a:lnTo>
                    <a:lnTo>
                      <a:pt x="130" y="1014"/>
                    </a:lnTo>
                    <a:lnTo>
                      <a:pt x="123" y="1019"/>
                    </a:lnTo>
                    <a:lnTo>
                      <a:pt x="118" y="1024"/>
                    </a:lnTo>
                    <a:lnTo>
                      <a:pt x="114" y="1026"/>
                    </a:lnTo>
                    <a:lnTo>
                      <a:pt x="109" y="1031"/>
                    </a:lnTo>
                    <a:lnTo>
                      <a:pt x="102" y="1035"/>
                    </a:lnTo>
                    <a:lnTo>
                      <a:pt x="99" y="1038"/>
                    </a:lnTo>
                    <a:lnTo>
                      <a:pt x="95" y="1040"/>
                    </a:lnTo>
                    <a:lnTo>
                      <a:pt x="87" y="1045"/>
                    </a:lnTo>
                    <a:lnTo>
                      <a:pt x="85" y="1050"/>
                    </a:lnTo>
                    <a:lnTo>
                      <a:pt x="76" y="1054"/>
                    </a:lnTo>
                    <a:lnTo>
                      <a:pt x="69" y="1059"/>
                    </a:lnTo>
                    <a:lnTo>
                      <a:pt x="59" y="1059"/>
                    </a:lnTo>
                    <a:lnTo>
                      <a:pt x="52" y="1059"/>
                    </a:lnTo>
                    <a:lnTo>
                      <a:pt x="45" y="1054"/>
                    </a:lnTo>
                    <a:lnTo>
                      <a:pt x="35" y="1052"/>
                    </a:lnTo>
                    <a:lnTo>
                      <a:pt x="31" y="1050"/>
                    </a:lnTo>
                    <a:lnTo>
                      <a:pt x="26" y="1047"/>
                    </a:lnTo>
                    <a:lnTo>
                      <a:pt x="19" y="1040"/>
                    </a:lnTo>
                    <a:lnTo>
                      <a:pt x="14" y="1038"/>
                    </a:lnTo>
                    <a:lnTo>
                      <a:pt x="7" y="1033"/>
                    </a:lnTo>
                    <a:lnTo>
                      <a:pt x="5" y="1026"/>
                    </a:lnTo>
                    <a:lnTo>
                      <a:pt x="0" y="1021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52" name="Freeform 98"/>
              <p:cNvSpPr>
                <a:spLocks noChangeAspect="1"/>
              </p:cNvSpPr>
              <p:nvPr/>
            </p:nvSpPr>
            <p:spPr bwMode="auto">
              <a:xfrm>
                <a:off x="2281" y="8977"/>
                <a:ext cx="500" cy="1237"/>
              </a:xfrm>
              <a:custGeom>
                <a:avLst/>
                <a:gdLst>
                  <a:gd name="T0" fmla="*/ 280 w 500"/>
                  <a:gd name="T1" fmla="*/ 1164 h 1237"/>
                  <a:gd name="T2" fmla="*/ 235 w 500"/>
                  <a:gd name="T3" fmla="*/ 1081 h 1237"/>
                  <a:gd name="T4" fmla="*/ 180 w 500"/>
                  <a:gd name="T5" fmla="*/ 964 h 1237"/>
                  <a:gd name="T6" fmla="*/ 119 w 500"/>
                  <a:gd name="T7" fmla="*/ 824 h 1237"/>
                  <a:gd name="T8" fmla="*/ 64 w 500"/>
                  <a:gd name="T9" fmla="*/ 667 h 1237"/>
                  <a:gd name="T10" fmla="*/ 22 w 500"/>
                  <a:gd name="T11" fmla="*/ 504 h 1237"/>
                  <a:gd name="T12" fmla="*/ 3 w 500"/>
                  <a:gd name="T13" fmla="*/ 352 h 1237"/>
                  <a:gd name="T14" fmla="*/ 5 w 500"/>
                  <a:gd name="T15" fmla="*/ 226 h 1237"/>
                  <a:gd name="T16" fmla="*/ 29 w 500"/>
                  <a:gd name="T17" fmla="*/ 131 h 1237"/>
                  <a:gd name="T18" fmla="*/ 69 w 500"/>
                  <a:gd name="T19" fmla="*/ 59 h 1237"/>
                  <a:gd name="T20" fmla="*/ 121 w 500"/>
                  <a:gd name="T21" fmla="*/ 17 h 1237"/>
                  <a:gd name="T22" fmla="*/ 192 w 500"/>
                  <a:gd name="T23" fmla="*/ 0 h 1237"/>
                  <a:gd name="T24" fmla="*/ 268 w 500"/>
                  <a:gd name="T25" fmla="*/ 10 h 1237"/>
                  <a:gd name="T26" fmla="*/ 337 w 500"/>
                  <a:gd name="T27" fmla="*/ 55 h 1237"/>
                  <a:gd name="T28" fmla="*/ 391 w 500"/>
                  <a:gd name="T29" fmla="*/ 128 h 1237"/>
                  <a:gd name="T30" fmla="*/ 436 w 500"/>
                  <a:gd name="T31" fmla="*/ 221 h 1237"/>
                  <a:gd name="T32" fmla="*/ 469 w 500"/>
                  <a:gd name="T33" fmla="*/ 321 h 1237"/>
                  <a:gd name="T34" fmla="*/ 491 w 500"/>
                  <a:gd name="T35" fmla="*/ 418 h 1237"/>
                  <a:gd name="T36" fmla="*/ 500 w 500"/>
                  <a:gd name="T37" fmla="*/ 499 h 1237"/>
                  <a:gd name="T38" fmla="*/ 500 w 500"/>
                  <a:gd name="T39" fmla="*/ 561 h 1237"/>
                  <a:gd name="T40" fmla="*/ 460 w 500"/>
                  <a:gd name="T41" fmla="*/ 596 h 1237"/>
                  <a:gd name="T42" fmla="*/ 419 w 500"/>
                  <a:gd name="T43" fmla="*/ 558 h 1237"/>
                  <a:gd name="T44" fmla="*/ 386 w 500"/>
                  <a:gd name="T45" fmla="*/ 620 h 1237"/>
                  <a:gd name="T46" fmla="*/ 346 w 500"/>
                  <a:gd name="T47" fmla="*/ 677 h 1237"/>
                  <a:gd name="T48" fmla="*/ 299 w 500"/>
                  <a:gd name="T49" fmla="*/ 703 h 1237"/>
                  <a:gd name="T50" fmla="*/ 277 w 500"/>
                  <a:gd name="T51" fmla="*/ 575 h 1237"/>
                  <a:gd name="T52" fmla="*/ 261 w 500"/>
                  <a:gd name="T53" fmla="*/ 458 h 1237"/>
                  <a:gd name="T54" fmla="*/ 249 w 500"/>
                  <a:gd name="T55" fmla="*/ 361 h 1237"/>
                  <a:gd name="T56" fmla="*/ 239 w 500"/>
                  <a:gd name="T57" fmla="*/ 280 h 1237"/>
                  <a:gd name="T58" fmla="*/ 235 w 500"/>
                  <a:gd name="T59" fmla="*/ 228 h 1237"/>
                  <a:gd name="T60" fmla="*/ 187 w 500"/>
                  <a:gd name="T61" fmla="*/ 240 h 1237"/>
                  <a:gd name="T62" fmla="*/ 190 w 500"/>
                  <a:gd name="T63" fmla="*/ 321 h 1237"/>
                  <a:gd name="T64" fmla="*/ 194 w 500"/>
                  <a:gd name="T65" fmla="*/ 378 h 1237"/>
                  <a:gd name="T66" fmla="*/ 199 w 500"/>
                  <a:gd name="T67" fmla="*/ 428 h 1237"/>
                  <a:gd name="T68" fmla="*/ 204 w 500"/>
                  <a:gd name="T69" fmla="*/ 477 h 1237"/>
                  <a:gd name="T70" fmla="*/ 190 w 500"/>
                  <a:gd name="T71" fmla="*/ 487 h 1237"/>
                  <a:gd name="T72" fmla="*/ 131 w 500"/>
                  <a:gd name="T73" fmla="*/ 420 h 1237"/>
                  <a:gd name="T74" fmla="*/ 78 w 500"/>
                  <a:gd name="T75" fmla="*/ 359 h 1237"/>
                  <a:gd name="T76" fmla="*/ 43 w 500"/>
                  <a:gd name="T77" fmla="*/ 371 h 1237"/>
                  <a:gd name="T78" fmla="*/ 97 w 500"/>
                  <a:gd name="T79" fmla="*/ 437 h 1237"/>
                  <a:gd name="T80" fmla="*/ 168 w 500"/>
                  <a:gd name="T81" fmla="*/ 520 h 1237"/>
                  <a:gd name="T82" fmla="*/ 223 w 500"/>
                  <a:gd name="T83" fmla="*/ 580 h 1237"/>
                  <a:gd name="T84" fmla="*/ 239 w 500"/>
                  <a:gd name="T85" fmla="*/ 686 h 1237"/>
                  <a:gd name="T86" fmla="*/ 261 w 500"/>
                  <a:gd name="T87" fmla="*/ 784 h 1237"/>
                  <a:gd name="T88" fmla="*/ 280 w 500"/>
                  <a:gd name="T89" fmla="*/ 872 h 1237"/>
                  <a:gd name="T90" fmla="*/ 296 w 500"/>
                  <a:gd name="T91" fmla="*/ 941 h 1237"/>
                  <a:gd name="T92" fmla="*/ 311 w 500"/>
                  <a:gd name="T93" fmla="*/ 1000 h 1237"/>
                  <a:gd name="T94" fmla="*/ 356 w 500"/>
                  <a:gd name="T95" fmla="*/ 976 h 1237"/>
                  <a:gd name="T96" fmla="*/ 339 w 500"/>
                  <a:gd name="T97" fmla="*/ 907 h 1237"/>
                  <a:gd name="T98" fmla="*/ 325 w 500"/>
                  <a:gd name="T99" fmla="*/ 841 h 1237"/>
                  <a:gd name="T100" fmla="*/ 320 w 500"/>
                  <a:gd name="T101" fmla="*/ 779 h 1237"/>
                  <a:gd name="T102" fmla="*/ 363 w 500"/>
                  <a:gd name="T103" fmla="*/ 722 h 1237"/>
                  <a:gd name="T104" fmla="*/ 403 w 500"/>
                  <a:gd name="T105" fmla="*/ 660 h 1237"/>
                  <a:gd name="T106" fmla="*/ 434 w 500"/>
                  <a:gd name="T107" fmla="*/ 606 h 1237"/>
                  <a:gd name="T108" fmla="*/ 498 w 500"/>
                  <a:gd name="T109" fmla="*/ 625 h 1237"/>
                  <a:gd name="T110" fmla="*/ 488 w 500"/>
                  <a:gd name="T111" fmla="*/ 717 h 1237"/>
                  <a:gd name="T112" fmla="*/ 474 w 500"/>
                  <a:gd name="T113" fmla="*/ 817 h 1237"/>
                  <a:gd name="T114" fmla="*/ 455 w 500"/>
                  <a:gd name="T115" fmla="*/ 917 h 1237"/>
                  <a:gd name="T116" fmla="*/ 431 w 500"/>
                  <a:gd name="T117" fmla="*/ 1014 h 1237"/>
                  <a:gd name="T118" fmla="*/ 408 w 500"/>
                  <a:gd name="T119" fmla="*/ 1102 h 1237"/>
                  <a:gd name="T120" fmla="*/ 379 w 500"/>
                  <a:gd name="T121" fmla="*/ 1173 h 1237"/>
                  <a:gd name="T122" fmla="*/ 356 w 500"/>
                  <a:gd name="T123" fmla="*/ 1226 h 1237"/>
                  <a:gd name="T124" fmla="*/ 306 w 500"/>
                  <a:gd name="T125" fmla="*/ 1209 h 12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0"/>
                  <a:gd name="T190" fmla="*/ 0 h 1237"/>
                  <a:gd name="T191" fmla="*/ 500 w 500"/>
                  <a:gd name="T192" fmla="*/ 1237 h 12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0" h="1237">
                    <a:moveTo>
                      <a:pt x="306" y="1209"/>
                    </a:moveTo>
                    <a:lnTo>
                      <a:pt x="303" y="1207"/>
                    </a:lnTo>
                    <a:lnTo>
                      <a:pt x="301" y="1204"/>
                    </a:lnTo>
                    <a:lnTo>
                      <a:pt x="299" y="1199"/>
                    </a:lnTo>
                    <a:lnTo>
                      <a:pt x="294" y="1192"/>
                    </a:lnTo>
                    <a:lnTo>
                      <a:pt x="292" y="1188"/>
                    </a:lnTo>
                    <a:lnTo>
                      <a:pt x="287" y="1180"/>
                    </a:lnTo>
                    <a:lnTo>
                      <a:pt x="284" y="1176"/>
                    </a:lnTo>
                    <a:lnTo>
                      <a:pt x="282" y="1171"/>
                    </a:lnTo>
                    <a:lnTo>
                      <a:pt x="280" y="1164"/>
                    </a:lnTo>
                    <a:lnTo>
                      <a:pt x="275" y="1159"/>
                    </a:lnTo>
                    <a:lnTo>
                      <a:pt x="273" y="1152"/>
                    </a:lnTo>
                    <a:lnTo>
                      <a:pt x="268" y="1145"/>
                    </a:lnTo>
                    <a:lnTo>
                      <a:pt x="263" y="1135"/>
                    </a:lnTo>
                    <a:lnTo>
                      <a:pt x="258" y="1128"/>
                    </a:lnTo>
                    <a:lnTo>
                      <a:pt x="256" y="1119"/>
                    </a:lnTo>
                    <a:lnTo>
                      <a:pt x="251" y="1109"/>
                    </a:lnTo>
                    <a:lnTo>
                      <a:pt x="244" y="1102"/>
                    </a:lnTo>
                    <a:lnTo>
                      <a:pt x="239" y="1093"/>
                    </a:lnTo>
                    <a:lnTo>
                      <a:pt x="235" y="1081"/>
                    </a:lnTo>
                    <a:lnTo>
                      <a:pt x="230" y="1074"/>
                    </a:lnTo>
                    <a:lnTo>
                      <a:pt x="225" y="1062"/>
                    </a:lnTo>
                    <a:lnTo>
                      <a:pt x="221" y="1050"/>
                    </a:lnTo>
                    <a:lnTo>
                      <a:pt x="213" y="1038"/>
                    </a:lnTo>
                    <a:lnTo>
                      <a:pt x="209" y="1026"/>
                    </a:lnTo>
                    <a:lnTo>
                      <a:pt x="202" y="1014"/>
                    </a:lnTo>
                    <a:lnTo>
                      <a:pt x="197" y="1005"/>
                    </a:lnTo>
                    <a:lnTo>
                      <a:pt x="190" y="990"/>
                    </a:lnTo>
                    <a:lnTo>
                      <a:pt x="185" y="979"/>
                    </a:lnTo>
                    <a:lnTo>
                      <a:pt x="180" y="964"/>
                    </a:lnTo>
                    <a:lnTo>
                      <a:pt x="173" y="952"/>
                    </a:lnTo>
                    <a:lnTo>
                      <a:pt x="168" y="938"/>
                    </a:lnTo>
                    <a:lnTo>
                      <a:pt x="161" y="924"/>
                    </a:lnTo>
                    <a:lnTo>
                      <a:pt x="154" y="910"/>
                    </a:lnTo>
                    <a:lnTo>
                      <a:pt x="149" y="895"/>
                    </a:lnTo>
                    <a:lnTo>
                      <a:pt x="142" y="884"/>
                    </a:lnTo>
                    <a:lnTo>
                      <a:pt x="135" y="869"/>
                    </a:lnTo>
                    <a:lnTo>
                      <a:pt x="131" y="853"/>
                    </a:lnTo>
                    <a:lnTo>
                      <a:pt x="126" y="838"/>
                    </a:lnTo>
                    <a:lnTo>
                      <a:pt x="119" y="824"/>
                    </a:lnTo>
                    <a:lnTo>
                      <a:pt x="114" y="810"/>
                    </a:lnTo>
                    <a:lnTo>
                      <a:pt x="107" y="793"/>
                    </a:lnTo>
                    <a:lnTo>
                      <a:pt x="102" y="779"/>
                    </a:lnTo>
                    <a:lnTo>
                      <a:pt x="97" y="762"/>
                    </a:lnTo>
                    <a:lnTo>
                      <a:pt x="90" y="748"/>
                    </a:lnTo>
                    <a:lnTo>
                      <a:pt x="86" y="732"/>
                    </a:lnTo>
                    <a:lnTo>
                      <a:pt x="78" y="715"/>
                    </a:lnTo>
                    <a:lnTo>
                      <a:pt x="74" y="698"/>
                    </a:lnTo>
                    <a:lnTo>
                      <a:pt x="69" y="682"/>
                    </a:lnTo>
                    <a:lnTo>
                      <a:pt x="64" y="667"/>
                    </a:lnTo>
                    <a:lnTo>
                      <a:pt x="59" y="651"/>
                    </a:lnTo>
                    <a:lnTo>
                      <a:pt x="55" y="634"/>
                    </a:lnTo>
                    <a:lnTo>
                      <a:pt x="50" y="620"/>
                    </a:lnTo>
                    <a:lnTo>
                      <a:pt x="45" y="603"/>
                    </a:lnTo>
                    <a:lnTo>
                      <a:pt x="41" y="587"/>
                    </a:lnTo>
                    <a:lnTo>
                      <a:pt x="36" y="570"/>
                    </a:lnTo>
                    <a:lnTo>
                      <a:pt x="33" y="553"/>
                    </a:lnTo>
                    <a:lnTo>
                      <a:pt x="29" y="537"/>
                    </a:lnTo>
                    <a:lnTo>
                      <a:pt x="24" y="520"/>
                    </a:lnTo>
                    <a:lnTo>
                      <a:pt x="22" y="504"/>
                    </a:lnTo>
                    <a:lnTo>
                      <a:pt x="19" y="489"/>
                    </a:lnTo>
                    <a:lnTo>
                      <a:pt x="17" y="473"/>
                    </a:lnTo>
                    <a:lnTo>
                      <a:pt x="14" y="456"/>
                    </a:lnTo>
                    <a:lnTo>
                      <a:pt x="12" y="439"/>
                    </a:lnTo>
                    <a:lnTo>
                      <a:pt x="10" y="425"/>
                    </a:lnTo>
                    <a:lnTo>
                      <a:pt x="7" y="411"/>
                    </a:lnTo>
                    <a:lnTo>
                      <a:pt x="5" y="394"/>
                    </a:lnTo>
                    <a:lnTo>
                      <a:pt x="5" y="380"/>
                    </a:lnTo>
                    <a:lnTo>
                      <a:pt x="3" y="368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0" y="323"/>
                    </a:lnTo>
                    <a:lnTo>
                      <a:pt x="0" y="311"/>
                    </a:lnTo>
                    <a:lnTo>
                      <a:pt x="0" y="299"/>
                    </a:lnTo>
                    <a:lnTo>
                      <a:pt x="0" y="287"/>
                    </a:lnTo>
                    <a:lnTo>
                      <a:pt x="3" y="273"/>
                    </a:lnTo>
                    <a:lnTo>
                      <a:pt x="3" y="264"/>
                    </a:lnTo>
                    <a:lnTo>
                      <a:pt x="3" y="249"/>
                    </a:lnTo>
                    <a:lnTo>
                      <a:pt x="3" y="238"/>
                    </a:lnTo>
                    <a:lnTo>
                      <a:pt x="5" y="226"/>
                    </a:lnTo>
                    <a:lnTo>
                      <a:pt x="5" y="216"/>
                    </a:lnTo>
                    <a:lnTo>
                      <a:pt x="7" y="207"/>
                    </a:lnTo>
                    <a:lnTo>
                      <a:pt x="7" y="195"/>
                    </a:lnTo>
                    <a:lnTo>
                      <a:pt x="10" y="185"/>
                    </a:lnTo>
                    <a:lnTo>
                      <a:pt x="14" y="176"/>
                    </a:lnTo>
                    <a:lnTo>
                      <a:pt x="17" y="166"/>
                    </a:lnTo>
                    <a:lnTo>
                      <a:pt x="19" y="157"/>
                    </a:lnTo>
                    <a:lnTo>
                      <a:pt x="22" y="147"/>
                    </a:lnTo>
                    <a:lnTo>
                      <a:pt x="24" y="138"/>
                    </a:lnTo>
                    <a:lnTo>
                      <a:pt x="29" y="131"/>
                    </a:lnTo>
                    <a:lnTo>
                      <a:pt x="31" y="124"/>
                    </a:lnTo>
                    <a:lnTo>
                      <a:pt x="33" y="114"/>
                    </a:lnTo>
                    <a:lnTo>
                      <a:pt x="38" y="109"/>
                    </a:lnTo>
                    <a:lnTo>
                      <a:pt x="41" y="100"/>
                    </a:lnTo>
                    <a:lnTo>
                      <a:pt x="45" y="93"/>
                    </a:lnTo>
                    <a:lnTo>
                      <a:pt x="48" y="86"/>
                    </a:lnTo>
                    <a:lnTo>
                      <a:pt x="52" y="78"/>
                    </a:lnTo>
                    <a:lnTo>
                      <a:pt x="59" y="71"/>
                    </a:lnTo>
                    <a:lnTo>
                      <a:pt x="62" y="67"/>
                    </a:lnTo>
                    <a:lnTo>
                      <a:pt x="69" y="59"/>
                    </a:lnTo>
                    <a:lnTo>
                      <a:pt x="74" y="55"/>
                    </a:lnTo>
                    <a:lnTo>
                      <a:pt x="76" y="50"/>
                    </a:lnTo>
                    <a:lnTo>
                      <a:pt x="83" y="45"/>
                    </a:lnTo>
                    <a:lnTo>
                      <a:pt x="88" y="40"/>
                    </a:lnTo>
                    <a:lnTo>
                      <a:pt x="93" y="36"/>
                    </a:lnTo>
                    <a:lnTo>
                      <a:pt x="100" y="31"/>
                    </a:lnTo>
                    <a:lnTo>
                      <a:pt x="104" y="26"/>
                    </a:lnTo>
                    <a:lnTo>
                      <a:pt x="112" y="24"/>
                    </a:lnTo>
                    <a:lnTo>
                      <a:pt x="116" y="21"/>
                    </a:lnTo>
                    <a:lnTo>
                      <a:pt x="121" y="17"/>
                    </a:lnTo>
                    <a:lnTo>
                      <a:pt x="128" y="14"/>
                    </a:lnTo>
                    <a:lnTo>
                      <a:pt x="135" y="12"/>
                    </a:lnTo>
                    <a:lnTo>
                      <a:pt x="142" y="10"/>
                    </a:lnTo>
                    <a:lnTo>
                      <a:pt x="147" y="5"/>
                    </a:lnTo>
                    <a:lnTo>
                      <a:pt x="154" y="5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3" y="0"/>
                    </a:lnTo>
                    <a:lnTo>
                      <a:pt x="230" y="2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4" y="5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5" y="12"/>
                    </a:lnTo>
                    <a:lnTo>
                      <a:pt x="282" y="14"/>
                    </a:lnTo>
                    <a:lnTo>
                      <a:pt x="292" y="19"/>
                    </a:lnTo>
                    <a:lnTo>
                      <a:pt x="296" y="24"/>
                    </a:lnTo>
                    <a:lnTo>
                      <a:pt x="303" y="29"/>
                    </a:lnTo>
                    <a:lnTo>
                      <a:pt x="311" y="33"/>
                    </a:lnTo>
                    <a:lnTo>
                      <a:pt x="318" y="38"/>
                    </a:lnTo>
                    <a:lnTo>
                      <a:pt x="322" y="43"/>
                    </a:lnTo>
                    <a:lnTo>
                      <a:pt x="329" y="50"/>
                    </a:lnTo>
                    <a:lnTo>
                      <a:pt x="337" y="55"/>
                    </a:lnTo>
                    <a:lnTo>
                      <a:pt x="341" y="62"/>
                    </a:lnTo>
                    <a:lnTo>
                      <a:pt x="348" y="69"/>
                    </a:lnTo>
                    <a:lnTo>
                      <a:pt x="353" y="74"/>
                    </a:lnTo>
                    <a:lnTo>
                      <a:pt x="360" y="83"/>
                    </a:lnTo>
                    <a:lnTo>
                      <a:pt x="365" y="90"/>
                    </a:lnTo>
                    <a:lnTo>
                      <a:pt x="372" y="97"/>
                    </a:lnTo>
                    <a:lnTo>
                      <a:pt x="377" y="105"/>
                    </a:lnTo>
                    <a:lnTo>
                      <a:pt x="382" y="114"/>
                    </a:lnTo>
                    <a:lnTo>
                      <a:pt x="386" y="121"/>
                    </a:lnTo>
                    <a:lnTo>
                      <a:pt x="391" y="128"/>
                    </a:lnTo>
                    <a:lnTo>
                      <a:pt x="396" y="138"/>
                    </a:lnTo>
                    <a:lnTo>
                      <a:pt x="403" y="147"/>
                    </a:lnTo>
                    <a:lnTo>
                      <a:pt x="408" y="157"/>
                    </a:lnTo>
                    <a:lnTo>
                      <a:pt x="410" y="164"/>
                    </a:lnTo>
                    <a:lnTo>
                      <a:pt x="415" y="176"/>
                    </a:lnTo>
                    <a:lnTo>
                      <a:pt x="419" y="183"/>
                    </a:lnTo>
                    <a:lnTo>
                      <a:pt x="424" y="195"/>
                    </a:lnTo>
                    <a:lnTo>
                      <a:pt x="429" y="202"/>
                    </a:lnTo>
                    <a:lnTo>
                      <a:pt x="431" y="211"/>
                    </a:lnTo>
                    <a:lnTo>
                      <a:pt x="436" y="221"/>
                    </a:lnTo>
                    <a:lnTo>
                      <a:pt x="438" y="233"/>
                    </a:lnTo>
                    <a:lnTo>
                      <a:pt x="443" y="240"/>
                    </a:lnTo>
                    <a:lnTo>
                      <a:pt x="448" y="252"/>
                    </a:lnTo>
                    <a:lnTo>
                      <a:pt x="450" y="261"/>
                    </a:lnTo>
                    <a:lnTo>
                      <a:pt x="455" y="273"/>
                    </a:lnTo>
                    <a:lnTo>
                      <a:pt x="457" y="280"/>
                    </a:lnTo>
                    <a:lnTo>
                      <a:pt x="460" y="292"/>
                    </a:lnTo>
                    <a:lnTo>
                      <a:pt x="462" y="302"/>
                    </a:lnTo>
                    <a:lnTo>
                      <a:pt x="467" y="311"/>
                    </a:lnTo>
                    <a:lnTo>
                      <a:pt x="469" y="321"/>
                    </a:lnTo>
                    <a:lnTo>
                      <a:pt x="472" y="333"/>
                    </a:lnTo>
                    <a:lnTo>
                      <a:pt x="474" y="342"/>
                    </a:lnTo>
                    <a:lnTo>
                      <a:pt x="476" y="352"/>
                    </a:lnTo>
                    <a:lnTo>
                      <a:pt x="479" y="361"/>
                    </a:lnTo>
                    <a:lnTo>
                      <a:pt x="479" y="371"/>
                    </a:lnTo>
                    <a:lnTo>
                      <a:pt x="483" y="380"/>
                    </a:lnTo>
                    <a:lnTo>
                      <a:pt x="486" y="390"/>
                    </a:lnTo>
                    <a:lnTo>
                      <a:pt x="486" y="399"/>
                    </a:lnTo>
                    <a:lnTo>
                      <a:pt x="488" y="409"/>
                    </a:lnTo>
                    <a:lnTo>
                      <a:pt x="491" y="418"/>
                    </a:lnTo>
                    <a:lnTo>
                      <a:pt x="493" y="428"/>
                    </a:lnTo>
                    <a:lnTo>
                      <a:pt x="493" y="437"/>
                    </a:lnTo>
                    <a:lnTo>
                      <a:pt x="493" y="444"/>
                    </a:lnTo>
                    <a:lnTo>
                      <a:pt x="495" y="454"/>
                    </a:lnTo>
                    <a:lnTo>
                      <a:pt x="498" y="461"/>
                    </a:lnTo>
                    <a:lnTo>
                      <a:pt x="498" y="470"/>
                    </a:lnTo>
                    <a:lnTo>
                      <a:pt x="498" y="477"/>
                    </a:lnTo>
                    <a:lnTo>
                      <a:pt x="500" y="485"/>
                    </a:lnTo>
                    <a:lnTo>
                      <a:pt x="500" y="494"/>
                    </a:lnTo>
                    <a:lnTo>
                      <a:pt x="500" y="499"/>
                    </a:lnTo>
                    <a:lnTo>
                      <a:pt x="500" y="504"/>
                    </a:lnTo>
                    <a:lnTo>
                      <a:pt x="500" y="511"/>
                    </a:lnTo>
                    <a:lnTo>
                      <a:pt x="500" y="515"/>
                    </a:lnTo>
                    <a:lnTo>
                      <a:pt x="500" y="523"/>
                    </a:lnTo>
                    <a:lnTo>
                      <a:pt x="500" y="527"/>
                    </a:lnTo>
                    <a:lnTo>
                      <a:pt x="500" y="534"/>
                    </a:lnTo>
                    <a:lnTo>
                      <a:pt x="500" y="542"/>
                    </a:lnTo>
                    <a:lnTo>
                      <a:pt x="500" y="549"/>
                    </a:lnTo>
                    <a:lnTo>
                      <a:pt x="500" y="553"/>
                    </a:lnTo>
                    <a:lnTo>
                      <a:pt x="500" y="561"/>
                    </a:lnTo>
                    <a:lnTo>
                      <a:pt x="500" y="568"/>
                    </a:lnTo>
                    <a:lnTo>
                      <a:pt x="500" y="577"/>
                    </a:lnTo>
                    <a:lnTo>
                      <a:pt x="500" y="584"/>
                    </a:lnTo>
                    <a:lnTo>
                      <a:pt x="500" y="591"/>
                    </a:lnTo>
                    <a:lnTo>
                      <a:pt x="500" y="599"/>
                    </a:lnTo>
                    <a:lnTo>
                      <a:pt x="491" y="599"/>
                    </a:lnTo>
                    <a:lnTo>
                      <a:pt x="483" y="599"/>
                    </a:lnTo>
                    <a:lnTo>
                      <a:pt x="476" y="596"/>
                    </a:lnTo>
                    <a:lnTo>
                      <a:pt x="469" y="596"/>
                    </a:lnTo>
                    <a:lnTo>
                      <a:pt x="460" y="596"/>
                    </a:lnTo>
                    <a:lnTo>
                      <a:pt x="453" y="596"/>
                    </a:lnTo>
                    <a:lnTo>
                      <a:pt x="446" y="596"/>
                    </a:lnTo>
                    <a:lnTo>
                      <a:pt x="438" y="596"/>
                    </a:lnTo>
                    <a:lnTo>
                      <a:pt x="443" y="591"/>
                    </a:lnTo>
                    <a:lnTo>
                      <a:pt x="446" y="587"/>
                    </a:lnTo>
                    <a:lnTo>
                      <a:pt x="448" y="582"/>
                    </a:lnTo>
                    <a:lnTo>
                      <a:pt x="450" y="580"/>
                    </a:lnTo>
                    <a:lnTo>
                      <a:pt x="453" y="572"/>
                    </a:lnTo>
                    <a:lnTo>
                      <a:pt x="455" y="572"/>
                    </a:lnTo>
                    <a:lnTo>
                      <a:pt x="419" y="558"/>
                    </a:lnTo>
                    <a:lnTo>
                      <a:pt x="415" y="565"/>
                    </a:lnTo>
                    <a:lnTo>
                      <a:pt x="412" y="570"/>
                    </a:lnTo>
                    <a:lnTo>
                      <a:pt x="410" y="577"/>
                    </a:lnTo>
                    <a:lnTo>
                      <a:pt x="408" y="584"/>
                    </a:lnTo>
                    <a:lnTo>
                      <a:pt x="403" y="589"/>
                    </a:lnTo>
                    <a:lnTo>
                      <a:pt x="401" y="596"/>
                    </a:lnTo>
                    <a:lnTo>
                      <a:pt x="396" y="603"/>
                    </a:lnTo>
                    <a:lnTo>
                      <a:pt x="393" y="608"/>
                    </a:lnTo>
                    <a:lnTo>
                      <a:pt x="389" y="613"/>
                    </a:lnTo>
                    <a:lnTo>
                      <a:pt x="386" y="620"/>
                    </a:lnTo>
                    <a:lnTo>
                      <a:pt x="382" y="627"/>
                    </a:lnTo>
                    <a:lnTo>
                      <a:pt x="379" y="632"/>
                    </a:lnTo>
                    <a:lnTo>
                      <a:pt x="374" y="639"/>
                    </a:lnTo>
                    <a:lnTo>
                      <a:pt x="372" y="646"/>
                    </a:lnTo>
                    <a:lnTo>
                      <a:pt x="367" y="651"/>
                    </a:lnTo>
                    <a:lnTo>
                      <a:pt x="363" y="656"/>
                    </a:lnTo>
                    <a:lnTo>
                      <a:pt x="358" y="663"/>
                    </a:lnTo>
                    <a:lnTo>
                      <a:pt x="353" y="667"/>
                    </a:lnTo>
                    <a:lnTo>
                      <a:pt x="351" y="672"/>
                    </a:lnTo>
                    <a:lnTo>
                      <a:pt x="346" y="677"/>
                    </a:lnTo>
                    <a:lnTo>
                      <a:pt x="341" y="682"/>
                    </a:lnTo>
                    <a:lnTo>
                      <a:pt x="339" y="689"/>
                    </a:lnTo>
                    <a:lnTo>
                      <a:pt x="334" y="694"/>
                    </a:lnTo>
                    <a:lnTo>
                      <a:pt x="332" y="698"/>
                    </a:lnTo>
                    <a:lnTo>
                      <a:pt x="325" y="705"/>
                    </a:lnTo>
                    <a:lnTo>
                      <a:pt x="318" y="715"/>
                    </a:lnTo>
                    <a:lnTo>
                      <a:pt x="311" y="722"/>
                    </a:lnTo>
                    <a:lnTo>
                      <a:pt x="306" y="732"/>
                    </a:lnTo>
                    <a:lnTo>
                      <a:pt x="303" y="717"/>
                    </a:lnTo>
                    <a:lnTo>
                      <a:pt x="299" y="703"/>
                    </a:lnTo>
                    <a:lnTo>
                      <a:pt x="296" y="691"/>
                    </a:lnTo>
                    <a:lnTo>
                      <a:pt x="294" y="677"/>
                    </a:lnTo>
                    <a:lnTo>
                      <a:pt x="292" y="665"/>
                    </a:lnTo>
                    <a:lnTo>
                      <a:pt x="289" y="651"/>
                    </a:lnTo>
                    <a:lnTo>
                      <a:pt x="287" y="639"/>
                    </a:lnTo>
                    <a:lnTo>
                      <a:pt x="284" y="625"/>
                    </a:lnTo>
                    <a:lnTo>
                      <a:pt x="282" y="613"/>
                    </a:lnTo>
                    <a:lnTo>
                      <a:pt x="280" y="599"/>
                    </a:lnTo>
                    <a:lnTo>
                      <a:pt x="280" y="587"/>
                    </a:lnTo>
                    <a:lnTo>
                      <a:pt x="277" y="575"/>
                    </a:lnTo>
                    <a:lnTo>
                      <a:pt x="275" y="563"/>
                    </a:lnTo>
                    <a:lnTo>
                      <a:pt x="273" y="551"/>
                    </a:lnTo>
                    <a:lnTo>
                      <a:pt x="270" y="539"/>
                    </a:lnTo>
                    <a:lnTo>
                      <a:pt x="270" y="527"/>
                    </a:lnTo>
                    <a:lnTo>
                      <a:pt x="268" y="515"/>
                    </a:lnTo>
                    <a:lnTo>
                      <a:pt x="268" y="504"/>
                    </a:lnTo>
                    <a:lnTo>
                      <a:pt x="266" y="492"/>
                    </a:lnTo>
                    <a:lnTo>
                      <a:pt x="263" y="482"/>
                    </a:lnTo>
                    <a:lnTo>
                      <a:pt x="263" y="470"/>
                    </a:lnTo>
                    <a:lnTo>
                      <a:pt x="261" y="458"/>
                    </a:lnTo>
                    <a:lnTo>
                      <a:pt x="258" y="449"/>
                    </a:lnTo>
                    <a:lnTo>
                      <a:pt x="258" y="439"/>
                    </a:lnTo>
                    <a:lnTo>
                      <a:pt x="256" y="428"/>
                    </a:lnTo>
                    <a:lnTo>
                      <a:pt x="256" y="416"/>
                    </a:lnTo>
                    <a:lnTo>
                      <a:pt x="254" y="406"/>
                    </a:lnTo>
                    <a:lnTo>
                      <a:pt x="254" y="397"/>
                    </a:lnTo>
                    <a:lnTo>
                      <a:pt x="251" y="387"/>
                    </a:lnTo>
                    <a:lnTo>
                      <a:pt x="251" y="378"/>
                    </a:lnTo>
                    <a:lnTo>
                      <a:pt x="249" y="368"/>
                    </a:lnTo>
                    <a:lnTo>
                      <a:pt x="249" y="361"/>
                    </a:lnTo>
                    <a:lnTo>
                      <a:pt x="249" y="349"/>
                    </a:lnTo>
                    <a:lnTo>
                      <a:pt x="247" y="342"/>
                    </a:lnTo>
                    <a:lnTo>
                      <a:pt x="244" y="333"/>
                    </a:lnTo>
                    <a:lnTo>
                      <a:pt x="244" y="323"/>
                    </a:lnTo>
                    <a:lnTo>
                      <a:pt x="242" y="316"/>
                    </a:lnTo>
                    <a:lnTo>
                      <a:pt x="242" y="309"/>
                    </a:lnTo>
                    <a:lnTo>
                      <a:pt x="242" y="302"/>
                    </a:lnTo>
                    <a:lnTo>
                      <a:pt x="242" y="295"/>
                    </a:lnTo>
                    <a:lnTo>
                      <a:pt x="239" y="287"/>
                    </a:lnTo>
                    <a:lnTo>
                      <a:pt x="239" y="280"/>
                    </a:lnTo>
                    <a:lnTo>
                      <a:pt x="239" y="273"/>
                    </a:lnTo>
                    <a:lnTo>
                      <a:pt x="239" y="268"/>
                    </a:lnTo>
                    <a:lnTo>
                      <a:pt x="237" y="261"/>
                    </a:lnTo>
                    <a:lnTo>
                      <a:pt x="237" y="254"/>
                    </a:lnTo>
                    <a:lnTo>
                      <a:pt x="237" y="249"/>
                    </a:lnTo>
                    <a:lnTo>
                      <a:pt x="237" y="247"/>
                    </a:lnTo>
                    <a:lnTo>
                      <a:pt x="237" y="240"/>
                    </a:lnTo>
                    <a:lnTo>
                      <a:pt x="235" y="235"/>
                    </a:lnTo>
                    <a:lnTo>
                      <a:pt x="235" y="233"/>
                    </a:lnTo>
                    <a:lnTo>
                      <a:pt x="235" y="228"/>
                    </a:lnTo>
                    <a:lnTo>
                      <a:pt x="235" y="221"/>
                    </a:lnTo>
                    <a:lnTo>
                      <a:pt x="235" y="216"/>
                    </a:lnTo>
                    <a:lnTo>
                      <a:pt x="235" y="209"/>
                    </a:lnTo>
                    <a:lnTo>
                      <a:pt x="235" y="207"/>
                    </a:lnTo>
                    <a:lnTo>
                      <a:pt x="235" y="204"/>
                    </a:lnTo>
                    <a:lnTo>
                      <a:pt x="190" y="207"/>
                    </a:lnTo>
                    <a:lnTo>
                      <a:pt x="187" y="216"/>
                    </a:lnTo>
                    <a:lnTo>
                      <a:pt x="187" y="223"/>
                    </a:lnTo>
                    <a:lnTo>
                      <a:pt x="187" y="233"/>
                    </a:lnTo>
                    <a:lnTo>
                      <a:pt x="187" y="240"/>
                    </a:lnTo>
                    <a:lnTo>
                      <a:pt x="187" y="247"/>
                    </a:lnTo>
                    <a:lnTo>
                      <a:pt x="187" y="259"/>
                    </a:lnTo>
                    <a:lnTo>
                      <a:pt x="187" y="266"/>
                    </a:lnTo>
                    <a:lnTo>
                      <a:pt x="187" y="276"/>
                    </a:lnTo>
                    <a:lnTo>
                      <a:pt x="187" y="285"/>
                    </a:lnTo>
                    <a:lnTo>
                      <a:pt x="187" y="295"/>
                    </a:lnTo>
                    <a:lnTo>
                      <a:pt x="187" y="302"/>
                    </a:lnTo>
                    <a:lnTo>
                      <a:pt x="190" y="311"/>
                    </a:lnTo>
                    <a:lnTo>
                      <a:pt x="190" y="316"/>
                    </a:lnTo>
                    <a:lnTo>
                      <a:pt x="190" y="321"/>
                    </a:lnTo>
                    <a:lnTo>
                      <a:pt x="190" y="325"/>
                    </a:lnTo>
                    <a:lnTo>
                      <a:pt x="190" y="330"/>
                    </a:lnTo>
                    <a:lnTo>
                      <a:pt x="190" y="335"/>
                    </a:lnTo>
                    <a:lnTo>
                      <a:pt x="190" y="340"/>
                    </a:lnTo>
                    <a:lnTo>
                      <a:pt x="192" y="344"/>
                    </a:lnTo>
                    <a:lnTo>
                      <a:pt x="192" y="349"/>
                    </a:lnTo>
                    <a:lnTo>
                      <a:pt x="192" y="359"/>
                    </a:lnTo>
                    <a:lnTo>
                      <a:pt x="194" y="368"/>
                    </a:lnTo>
                    <a:lnTo>
                      <a:pt x="194" y="373"/>
                    </a:lnTo>
                    <a:lnTo>
                      <a:pt x="194" y="378"/>
                    </a:lnTo>
                    <a:lnTo>
                      <a:pt x="194" y="382"/>
                    </a:lnTo>
                    <a:lnTo>
                      <a:pt x="194" y="387"/>
                    </a:lnTo>
                    <a:lnTo>
                      <a:pt x="194" y="392"/>
                    </a:lnTo>
                    <a:lnTo>
                      <a:pt x="197" y="399"/>
                    </a:lnTo>
                    <a:lnTo>
                      <a:pt x="197" y="404"/>
                    </a:lnTo>
                    <a:lnTo>
                      <a:pt x="197" y="409"/>
                    </a:lnTo>
                    <a:lnTo>
                      <a:pt x="197" y="413"/>
                    </a:lnTo>
                    <a:lnTo>
                      <a:pt x="199" y="418"/>
                    </a:lnTo>
                    <a:lnTo>
                      <a:pt x="199" y="423"/>
                    </a:lnTo>
                    <a:lnTo>
                      <a:pt x="199" y="428"/>
                    </a:lnTo>
                    <a:lnTo>
                      <a:pt x="199" y="432"/>
                    </a:lnTo>
                    <a:lnTo>
                      <a:pt x="199" y="437"/>
                    </a:lnTo>
                    <a:lnTo>
                      <a:pt x="202" y="442"/>
                    </a:lnTo>
                    <a:lnTo>
                      <a:pt x="202" y="447"/>
                    </a:lnTo>
                    <a:lnTo>
                      <a:pt x="202" y="454"/>
                    </a:lnTo>
                    <a:lnTo>
                      <a:pt x="202" y="458"/>
                    </a:lnTo>
                    <a:lnTo>
                      <a:pt x="204" y="463"/>
                    </a:lnTo>
                    <a:lnTo>
                      <a:pt x="204" y="468"/>
                    </a:lnTo>
                    <a:lnTo>
                      <a:pt x="204" y="473"/>
                    </a:lnTo>
                    <a:lnTo>
                      <a:pt x="204" y="477"/>
                    </a:lnTo>
                    <a:lnTo>
                      <a:pt x="206" y="482"/>
                    </a:lnTo>
                    <a:lnTo>
                      <a:pt x="209" y="487"/>
                    </a:lnTo>
                    <a:lnTo>
                      <a:pt x="209" y="494"/>
                    </a:lnTo>
                    <a:lnTo>
                      <a:pt x="209" y="499"/>
                    </a:lnTo>
                    <a:lnTo>
                      <a:pt x="211" y="504"/>
                    </a:lnTo>
                    <a:lnTo>
                      <a:pt x="211" y="508"/>
                    </a:lnTo>
                    <a:lnTo>
                      <a:pt x="206" y="501"/>
                    </a:lnTo>
                    <a:lnTo>
                      <a:pt x="202" y="496"/>
                    </a:lnTo>
                    <a:lnTo>
                      <a:pt x="197" y="492"/>
                    </a:lnTo>
                    <a:lnTo>
                      <a:pt x="190" y="487"/>
                    </a:lnTo>
                    <a:lnTo>
                      <a:pt x="185" y="480"/>
                    </a:lnTo>
                    <a:lnTo>
                      <a:pt x="180" y="473"/>
                    </a:lnTo>
                    <a:lnTo>
                      <a:pt x="173" y="468"/>
                    </a:lnTo>
                    <a:lnTo>
                      <a:pt x="168" y="461"/>
                    </a:lnTo>
                    <a:lnTo>
                      <a:pt x="161" y="454"/>
                    </a:lnTo>
                    <a:lnTo>
                      <a:pt x="157" y="447"/>
                    </a:lnTo>
                    <a:lnTo>
                      <a:pt x="149" y="439"/>
                    </a:lnTo>
                    <a:lnTo>
                      <a:pt x="145" y="432"/>
                    </a:lnTo>
                    <a:lnTo>
                      <a:pt x="138" y="428"/>
                    </a:lnTo>
                    <a:lnTo>
                      <a:pt x="131" y="420"/>
                    </a:lnTo>
                    <a:lnTo>
                      <a:pt x="126" y="413"/>
                    </a:lnTo>
                    <a:lnTo>
                      <a:pt x="121" y="406"/>
                    </a:lnTo>
                    <a:lnTo>
                      <a:pt x="114" y="399"/>
                    </a:lnTo>
                    <a:lnTo>
                      <a:pt x="109" y="392"/>
                    </a:lnTo>
                    <a:lnTo>
                      <a:pt x="104" y="387"/>
                    </a:lnTo>
                    <a:lnTo>
                      <a:pt x="100" y="380"/>
                    </a:lnTo>
                    <a:lnTo>
                      <a:pt x="93" y="373"/>
                    </a:lnTo>
                    <a:lnTo>
                      <a:pt x="88" y="368"/>
                    </a:lnTo>
                    <a:lnTo>
                      <a:pt x="83" y="361"/>
                    </a:lnTo>
                    <a:lnTo>
                      <a:pt x="78" y="359"/>
                    </a:lnTo>
                    <a:lnTo>
                      <a:pt x="74" y="352"/>
                    </a:lnTo>
                    <a:lnTo>
                      <a:pt x="71" y="347"/>
                    </a:lnTo>
                    <a:lnTo>
                      <a:pt x="69" y="342"/>
                    </a:lnTo>
                    <a:lnTo>
                      <a:pt x="64" y="337"/>
                    </a:lnTo>
                    <a:lnTo>
                      <a:pt x="59" y="328"/>
                    </a:lnTo>
                    <a:lnTo>
                      <a:pt x="57" y="321"/>
                    </a:lnTo>
                    <a:lnTo>
                      <a:pt x="36" y="361"/>
                    </a:lnTo>
                    <a:lnTo>
                      <a:pt x="38" y="363"/>
                    </a:lnTo>
                    <a:lnTo>
                      <a:pt x="43" y="371"/>
                    </a:lnTo>
                    <a:lnTo>
                      <a:pt x="50" y="378"/>
                    </a:lnTo>
                    <a:lnTo>
                      <a:pt x="52" y="382"/>
                    </a:lnTo>
                    <a:lnTo>
                      <a:pt x="57" y="387"/>
                    </a:lnTo>
                    <a:lnTo>
                      <a:pt x="62" y="394"/>
                    </a:lnTo>
                    <a:lnTo>
                      <a:pt x="67" y="401"/>
                    </a:lnTo>
                    <a:lnTo>
                      <a:pt x="71" y="406"/>
                    </a:lnTo>
                    <a:lnTo>
                      <a:pt x="76" y="413"/>
                    </a:lnTo>
                    <a:lnTo>
                      <a:pt x="83" y="420"/>
                    </a:lnTo>
                    <a:lnTo>
                      <a:pt x="90" y="430"/>
                    </a:lnTo>
                    <a:lnTo>
                      <a:pt x="97" y="437"/>
                    </a:lnTo>
                    <a:lnTo>
                      <a:pt x="102" y="444"/>
                    </a:lnTo>
                    <a:lnTo>
                      <a:pt x="109" y="454"/>
                    </a:lnTo>
                    <a:lnTo>
                      <a:pt x="116" y="461"/>
                    </a:lnTo>
                    <a:lnTo>
                      <a:pt x="123" y="470"/>
                    </a:lnTo>
                    <a:lnTo>
                      <a:pt x="131" y="480"/>
                    </a:lnTo>
                    <a:lnTo>
                      <a:pt x="140" y="487"/>
                    </a:lnTo>
                    <a:lnTo>
                      <a:pt x="149" y="496"/>
                    </a:lnTo>
                    <a:lnTo>
                      <a:pt x="157" y="506"/>
                    </a:lnTo>
                    <a:lnTo>
                      <a:pt x="166" y="515"/>
                    </a:lnTo>
                    <a:lnTo>
                      <a:pt x="168" y="520"/>
                    </a:lnTo>
                    <a:lnTo>
                      <a:pt x="173" y="525"/>
                    </a:lnTo>
                    <a:lnTo>
                      <a:pt x="180" y="527"/>
                    </a:lnTo>
                    <a:lnTo>
                      <a:pt x="185" y="534"/>
                    </a:lnTo>
                    <a:lnTo>
                      <a:pt x="192" y="542"/>
                    </a:lnTo>
                    <a:lnTo>
                      <a:pt x="202" y="551"/>
                    </a:lnTo>
                    <a:lnTo>
                      <a:pt x="206" y="556"/>
                    </a:lnTo>
                    <a:lnTo>
                      <a:pt x="211" y="561"/>
                    </a:lnTo>
                    <a:lnTo>
                      <a:pt x="216" y="565"/>
                    </a:lnTo>
                    <a:lnTo>
                      <a:pt x="223" y="570"/>
                    </a:lnTo>
                    <a:lnTo>
                      <a:pt x="223" y="580"/>
                    </a:lnTo>
                    <a:lnTo>
                      <a:pt x="225" y="591"/>
                    </a:lnTo>
                    <a:lnTo>
                      <a:pt x="225" y="601"/>
                    </a:lnTo>
                    <a:lnTo>
                      <a:pt x="228" y="610"/>
                    </a:lnTo>
                    <a:lnTo>
                      <a:pt x="230" y="622"/>
                    </a:lnTo>
                    <a:lnTo>
                      <a:pt x="230" y="634"/>
                    </a:lnTo>
                    <a:lnTo>
                      <a:pt x="232" y="644"/>
                    </a:lnTo>
                    <a:lnTo>
                      <a:pt x="235" y="656"/>
                    </a:lnTo>
                    <a:lnTo>
                      <a:pt x="237" y="665"/>
                    </a:lnTo>
                    <a:lnTo>
                      <a:pt x="239" y="675"/>
                    </a:lnTo>
                    <a:lnTo>
                      <a:pt x="239" y="686"/>
                    </a:lnTo>
                    <a:lnTo>
                      <a:pt x="242" y="696"/>
                    </a:lnTo>
                    <a:lnTo>
                      <a:pt x="244" y="705"/>
                    </a:lnTo>
                    <a:lnTo>
                      <a:pt x="247" y="715"/>
                    </a:lnTo>
                    <a:lnTo>
                      <a:pt x="249" y="724"/>
                    </a:lnTo>
                    <a:lnTo>
                      <a:pt x="251" y="736"/>
                    </a:lnTo>
                    <a:lnTo>
                      <a:pt x="254" y="746"/>
                    </a:lnTo>
                    <a:lnTo>
                      <a:pt x="256" y="755"/>
                    </a:lnTo>
                    <a:lnTo>
                      <a:pt x="256" y="765"/>
                    </a:lnTo>
                    <a:lnTo>
                      <a:pt x="258" y="774"/>
                    </a:lnTo>
                    <a:lnTo>
                      <a:pt x="261" y="784"/>
                    </a:lnTo>
                    <a:lnTo>
                      <a:pt x="263" y="791"/>
                    </a:lnTo>
                    <a:lnTo>
                      <a:pt x="266" y="803"/>
                    </a:lnTo>
                    <a:lnTo>
                      <a:pt x="268" y="812"/>
                    </a:lnTo>
                    <a:lnTo>
                      <a:pt x="268" y="819"/>
                    </a:lnTo>
                    <a:lnTo>
                      <a:pt x="270" y="829"/>
                    </a:lnTo>
                    <a:lnTo>
                      <a:pt x="273" y="838"/>
                    </a:lnTo>
                    <a:lnTo>
                      <a:pt x="275" y="846"/>
                    </a:lnTo>
                    <a:lnTo>
                      <a:pt x="277" y="855"/>
                    </a:lnTo>
                    <a:lnTo>
                      <a:pt x="280" y="862"/>
                    </a:lnTo>
                    <a:lnTo>
                      <a:pt x="280" y="872"/>
                    </a:lnTo>
                    <a:lnTo>
                      <a:pt x="282" y="879"/>
                    </a:lnTo>
                    <a:lnTo>
                      <a:pt x="282" y="886"/>
                    </a:lnTo>
                    <a:lnTo>
                      <a:pt x="284" y="895"/>
                    </a:lnTo>
                    <a:lnTo>
                      <a:pt x="287" y="900"/>
                    </a:lnTo>
                    <a:lnTo>
                      <a:pt x="287" y="910"/>
                    </a:lnTo>
                    <a:lnTo>
                      <a:pt x="289" y="914"/>
                    </a:lnTo>
                    <a:lnTo>
                      <a:pt x="292" y="922"/>
                    </a:lnTo>
                    <a:lnTo>
                      <a:pt x="294" y="929"/>
                    </a:lnTo>
                    <a:lnTo>
                      <a:pt x="296" y="936"/>
                    </a:lnTo>
                    <a:lnTo>
                      <a:pt x="296" y="941"/>
                    </a:lnTo>
                    <a:lnTo>
                      <a:pt x="299" y="948"/>
                    </a:lnTo>
                    <a:lnTo>
                      <a:pt x="299" y="952"/>
                    </a:lnTo>
                    <a:lnTo>
                      <a:pt x="301" y="957"/>
                    </a:lnTo>
                    <a:lnTo>
                      <a:pt x="301" y="964"/>
                    </a:lnTo>
                    <a:lnTo>
                      <a:pt x="303" y="969"/>
                    </a:lnTo>
                    <a:lnTo>
                      <a:pt x="303" y="974"/>
                    </a:lnTo>
                    <a:lnTo>
                      <a:pt x="306" y="979"/>
                    </a:lnTo>
                    <a:lnTo>
                      <a:pt x="308" y="986"/>
                    </a:lnTo>
                    <a:lnTo>
                      <a:pt x="308" y="995"/>
                    </a:lnTo>
                    <a:lnTo>
                      <a:pt x="311" y="1000"/>
                    </a:lnTo>
                    <a:lnTo>
                      <a:pt x="313" y="1007"/>
                    </a:lnTo>
                    <a:lnTo>
                      <a:pt x="313" y="1012"/>
                    </a:lnTo>
                    <a:lnTo>
                      <a:pt x="313" y="1014"/>
                    </a:lnTo>
                    <a:lnTo>
                      <a:pt x="315" y="1014"/>
                    </a:lnTo>
                    <a:lnTo>
                      <a:pt x="318" y="1017"/>
                    </a:lnTo>
                    <a:lnTo>
                      <a:pt x="363" y="1002"/>
                    </a:lnTo>
                    <a:lnTo>
                      <a:pt x="360" y="995"/>
                    </a:lnTo>
                    <a:lnTo>
                      <a:pt x="360" y="988"/>
                    </a:lnTo>
                    <a:lnTo>
                      <a:pt x="356" y="981"/>
                    </a:lnTo>
                    <a:lnTo>
                      <a:pt x="356" y="976"/>
                    </a:lnTo>
                    <a:lnTo>
                      <a:pt x="353" y="967"/>
                    </a:lnTo>
                    <a:lnTo>
                      <a:pt x="351" y="960"/>
                    </a:lnTo>
                    <a:lnTo>
                      <a:pt x="351" y="955"/>
                    </a:lnTo>
                    <a:lnTo>
                      <a:pt x="348" y="948"/>
                    </a:lnTo>
                    <a:lnTo>
                      <a:pt x="346" y="941"/>
                    </a:lnTo>
                    <a:lnTo>
                      <a:pt x="346" y="936"/>
                    </a:lnTo>
                    <a:lnTo>
                      <a:pt x="344" y="926"/>
                    </a:lnTo>
                    <a:lnTo>
                      <a:pt x="341" y="922"/>
                    </a:lnTo>
                    <a:lnTo>
                      <a:pt x="341" y="914"/>
                    </a:lnTo>
                    <a:lnTo>
                      <a:pt x="339" y="907"/>
                    </a:lnTo>
                    <a:lnTo>
                      <a:pt x="339" y="900"/>
                    </a:lnTo>
                    <a:lnTo>
                      <a:pt x="337" y="895"/>
                    </a:lnTo>
                    <a:lnTo>
                      <a:pt x="334" y="886"/>
                    </a:lnTo>
                    <a:lnTo>
                      <a:pt x="334" y="881"/>
                    </a:lnTo>
                    <a:lnTo>
                      <a:pt x="332" y="872"/>
                    </a:lnTo>
                    <a:lnTo>
                      <a:pt x="332" y="867"/>
                    </a:lnTo>
                    <a:lnTo>
                      <a:pt x="327" y="860"/>
                    </a:lnTo>
                    <a:lnTo>
                      <a:pt x="327" y="853"/>
                    </a:lnTo>
                    <a:lnTo>
                      <a:pt x="325" y="846"/>
                    </a:lnTo>
                    <a:lnTo>
                      <a:pt x="325" y="841"/>
                    </a:lnTo>
                    <a:lnTo>
                      <a:pt x="322" y="834"/>
                    </a:lnTo>
                    <a:lnTo>
                      <a:pt x="322" y="827"/>
                    </a:lnTo>
                    <a:lnTo>
                      <a:pt x="320" y="819"/>
                    </a:lnTo>
                    <a:lnTo>
                      <a:pt x="320" y="815"/>
                    </a:lnTo>
                    <a:lnTo>
                      <a:pt x="318" y="808"/>
                    </a:lnTo>
                    <a:lnTo>
                      <a:pt x="318" y="800"/>
                    </a:lnTo>
                    <a:lnTo>
                      <a:pt x="315" y="793"/>
                    </a:lnTo>
                    <a:lnTo>
                      <a:pt x="313" y="789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5" y="774"/>
                    </a:lnTo>
                    <a:lnTo>
                      <a:pt x="327" y="770"/>
                    </a:lnTo>
                    <a:lnTo>
                      <a:pt x="332" y="762"/>
                    </a:lnTo>
                    <a:lnTo>
                      <a:pt x="337" y="758"/>
                    </a:lnTo>
                    <a:lnTo>
                      <a:pt x="339" y="753"/>
                    </a:lnTo>
                    <a:lnTo>
                      <a:pt x="346" y="748"/>
                    </a:lnTo>
                    <a:lnTo>
                      <a:pt x="348" y="741"/>
                    </a:lnTo>
                    <a:lnTo>
                      <a:pt x="353" y="736"/>
                    </a:lnTo>
                    <a:lnTo>
                      <a:pt x="356" y="729"/>
                    </a:lnTo>
                    <a:lnTo>
                      <a:pt x="363" y="722"/>
                    </a:lnTo>
                    <a:lnTo>
                      <a:pt x="365" y="717"/>
                    </a:lnTo>
                    <a:lnTo>
                      <a:pt x="370" y="710"/>
                    </a:lnTo>
                    <a:lnTo>
                      <a:pt x="374" y="705"/>
                    </a:lnTo>
                    <a:lnTo>
                      <a:pt x="379" y="698"/>
                    </a:lnTo>
                    <a:lnTo>
                      <a:pt x="382" y="691"/>
                    </a:lnTo>
                    <a:lnTo>
                      <a:pt x="386" y="686"/>
                    </a:lnTo>
                    <a:lnTo>
                      <a:pt x="389" y="679"/>
                    </a:lnTo>
                    <a:lnTo>
                      <a:pt x="393" y="672"/>
                    </a:lnTo>
                    <a:lnTo>
                      <a:pt x="396" y="665"/>
                    </a:lnTo>
                    <a:lnTo>
                      <a:pt x="403" y="660"/>
                    </a:lnTo>
                    <a:lnTo>
                      <a:pt x="405" y="653"/>
                    </a:lnTo>
                    <a:lnTo>
                      <a:pt x="410" y="648"/>
                    </a:lnTo>
                    <a:lnTo>
                      <a:pt x="412" y="641"/>
                    </a:lnTo>
                    <a:lnTo>
                      <a:pt x="415" y="637"/>
                    </a:lnTo>
                    <a:lnTo>
                      <a:pt x="419" y="632"/>
                    </a:lnTo>
                    <a:lnTo>
                      <a:pt x="422" y="625"/>
                    </a:lnTo>
                    <a:lnTo>
                      <a:pt x="424" y="620"/>
                    </a:lnTo>
                    <a:lnTo>
                      <a:pt x="429" y="613"/>
                    </a:lnTo>
                    <a:lnTo>
                      <a:pt x="431" y="610"/>
                    </a:lnTo>
                    <a:lnTo>
                      <a:pt x="434" y="606"/>
                    </a:lnTo>
                    <a:lnTo>
                      <a:pt x="438" y="606"/>
                    </a:lnTo>
                    <a:lnTo>
                      <a:pt x="448" y="606"/>
                    </a:lnTo>
                    <a:lnTo>
                      <a:pt x="455" y="606"/>
                    </a:lnTo>
                    <a:lnTo>
                      <a:pt x="464" y="606"/>
                    </a:lnTo>
                    <a:lnTo>
                      <a:pt x="474" y="606"/>
                    </a:lnTo>
                    <a:lnTo>
                      <a:pt x="483" y="608"/>
                    </a:lnTo>
                    <a:lnTo>
                      <a:pt x="491" y="608"/>
                    </a:lnTo>
                    <a:lnTo>
                      <a:pt x="500" y="608"/>
                    </a:lnTo>
                    <a:lnTo>
                      <a:pt x="498" y="618"/>
                    </a:lnTo>
                    <a:lnTo>
                      <a:pt x="498" y="625"/>
                    </a:lnTo>
                    <a:lnTo>
                      <a:pt x="495" y="634"/>
                    </a:lnTo>
                    <a:lnTo>
                      <a:pt x="495" y="641"/>
                    </a:lnTo>
                    <a:lnTo>
                      <a:pt x="493" y="651"/>
                    </a:lnTo>
                    <a:lnTo>
                      <a:pt x="493" y="660"/>
                    </a:lnTo>
                    <a:lnTo>
                      <a:pt x="493" y="670"/>
                    </a:lnTo>
                    <a:lnTo>
                      <a:pt x="493" y="679"/>
                    </a:lnTo>
                    <a:lnTo>
                      <a:pt x="491" y="689"/>
                    </a:lnTo>
                    <a:lnTo>
                      <a:pt x="491" y="698"/>
                    </a:lnTo>
                    <a:lnTo>
                      <a:pt x="488" y="708"/>
                    </a:lnTo>
                    <a:lnTo>
                      <a:pt x="488" y="717"/>
                    </a:lnTo>
                    <a:lnTo>
                      <a:pt x="486" y="727"/>
                    </a:lnTo>
                    <a:lnTo>
                      <a:pt x="486" y="736"/>
                    </a:lnTo>
                    <a:lnTo>
                      <a:pt x="483" y="746"/>
                    </a:lnTo>
                    <a:lnTo>
                      <a:pt x="483" y="758"/>
                    </a:lnTo>
                    <a:lnTo>
                      <a:pt x="481" y="767"/>
                    </a:lnTo>
                    <a:lnTo>
                      <a:pt x="479" y="777"/>
                    </a:lnTo>
                    <a:lnTo>
                      <a:pt x="476" y="786"/>
                    </a:lnTo>
                    <a:lnTo>
                      <a:pt x="476" y="798"/>
                    </a:lnTo>
                    <a:lnTo>
                      <a:pt x="474" y="805"/>
                    </a:lnTo>
                    <a:lnTo>
                      <a:pt x="474" y="817"/>
                    </a:lnTo>
                    <a:lnTo>
                      <a:pt x="472" y="827"/>
                    </a:lnTo>
                    <a:lnTo>
                      <a:pt x="472" y="838"/>
                    </a:lnTo>
                    <a:lnTo>
                      <a:pt x="469" y="846"/>
                    </a:lnTo>
                    <a:lnTo>
                      <a:pt x="464" y="857"/>
                    </a:lnTo>
                    <a:lnTo>
                      <a:pt x="464" y="867"/>
                    </a:lnTo>
                    <a:lnTo>
                      <a:pt x="462" y="876"/>
                    </a:lnTo>
                    <a:lnTo>
                      <a:pt x="460" y="886"/>
                    </a:lnTo>
                    <a:lnTo>
                      <a:pt x="460" y="898"/>
                    </a:lnTo>
                    <a:lnTo>
                      <a:pt x="457" y="907"/>
                    </a:lnTo>
                    <a:lnTo>
                      <a:pt x="455" y="917"/>
                    </a:lnTo>
                    <a:lnTo>
                      <a:pt x="453" y="926"/>
                    </a:lnTo>
                    <a:lnTo>
                      <a:pt x="450" y="938"/>
                    </a:lnTo>
                    <a:lnTo>
                      <a:pt x="448" y="945"/>
                    </a:lnTo>
                    <a:lnTo>
                      <a:pt x="446" y="957"/>
                    </a:lnTo>
                    <a:lnTo>
                      <a:pt x="443" y="967"/>
                    </a:lnTo>
                    <a:lnTo>
                      <a:pt x="443" y="976"/>
                    </a:lnTo>
                    <a:lnTo>
                      <a:pt x="438" y="986"/>
                    </a:lnTo>
                    <a:lnTo>
                      <a:pt x="436" y="995"/>
                    </a:lnTo>
                    <a:lnTo>
                      <a:pt x="434" y="1005"/>
                    </a:lnTo>
                    <a:lnTo>
                      <a:pt x="431" y="1014"/>
                    </a:lnTo>
                    <a:lnTo>
                      <a:pt x="429" y="1021"/>
                    </a:lnTo>
                    <a:lnTo>
                      <a:pt x="429" y="1031"/>
                    </a:lnTo>
                    <a:lnTo>
                      <a:pt x="424" y="1040"/>
                    </a:lnTo>
                    <a:lnTo>
                      <a:pt x="422" y="1050"/>
                    </a:lnTo>
                    <a:lnTo>
                      <a:pt x="419" y="1059"/>
                    </a:lnTo>
                    <a:lnTo>
                      <a:pt x="419" y="1066"/>
                    </a:lnTo>
                    <a:lnTo>
                      <a:pt x="415" y="1076"/>
                    </a:lnTo>
                    <a:lnTo>
                      <a:pt x="412" y="1083"/>
                    </a:lnTo>
                    <a:lnTo>
                      <a:pt x="410" y="1093"/>
                    </a:lnTo>
                    <a:lnTo>
                      <a:pt x="408" y="1102"/>
                    </a:lnTo>
                    <a:lnTo>
                      <a:pt x="405" y="1109"/>
                    </a:lnTo>
                    <a:lnTo>
                      <a:pt x="403" y="1116"/>
                    </a:lnTo>
                    <a:lnTo>
                      <a:pt x="401" y="1123"/>
                    </a:lnTo>
                    <a:lnTo>
                      <a:pt x="396" y="1133"/>
                    </a:lnTo>
                    <a:lnTo>
                      <a:pt x="393" y="1138"/>
                    </a:lnTo>
                    <a:lnTo>
                      <a:pt x="391" y="1145"/>
                    </a:lnTo>
                    <a:lnTo>
                      <a:pt x="389" y="1152"/>
                    </a:lnTo>
                    <a:lnTo>
                      <a:pt x="386" y="1161"/>
                    </a:lnTo>
                    <a:lnTo>
                      <a:pt x="382" y="1166"/>
                    </a:lnTo>
                    <a:lnTo>
                      <a:pt x="379" y="1173"/>
                    </a:lnTo>
                    <a:lnTo>
                      <a:pt x="377" y="1180"/>
                    </a:lnTo>
                    <a:lnTo>
                      <a:pt x="374" y="1188"/>
                    </a:lnTo>
                    <a:lnTo>
                      <a:pt x="372" y="1190"/>
                    </a:lnTo>
                    <a:lnTo>
                      <a:pt x="372" y="1195"/>
                    </a:lnTo>
                    <a:lnTo>
                      <a:pt x="370" y="1202"/>
                    </a:lnTo>
                    <a:lnTo>
                      <a:pt x="367" y="1207"/>
                    </a:lnTo>
                    <a:lnTo>
                      <a:pt x="365" y="1214"/>
                    </a:lnTo>
                    <a:lnTo>
                      <a:pt x="360" y="1218"/>
                    </a:lnTo>
                    <a:lnTo>
                      <a:pt x="356" y="1226"/>
                    </a:lnTo>
                    <a:lnTo>
                      <a:pt x="351" y="1230"/>
                    </a:lnTo>
                    <a:lnTo>
                      <a:pt x="346" y="1235"/>
                    </a:lnTo>
                    <a:lnTo>
                      <a:pt x="341" y="1237"/>
                    </a:lnTo>
                    <a:lnTo>
                      <a:pt x="334" y="1237"/>
                    </a:lnTo>
                    <a:lnTo>
                      <a:pt x="327" y="1235"/>
                    </a:lnTo>
                    <a:lnTo>
                      <a:pt x="320" y="1230"/>
                    </a:lnTo>
                    <a:lnTo>
                      <a:pt x="318" y="1226"/>
                    </a:lnTo>
                    <a:lnTo>
                      <a:pt x="313" y="1218"/>
                    </a:lnTo>
                    <a:lnTo>
                      <a:pt x="308" y="1214"/>
                    </a:lnTo>
                    <a:lnTo>
                      <a:pt x="306" y="120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53" name="Freeform 99"/>
              <p:cNvSpPr>
                <a:spLocks noChangeAspect="1"/>
              </p:cNvSpPr>
              <p:nvPr/>
            </p:nvSpPr>
            <p:spPr bwMode="auto">
              <a:xfrm>
                <a:off x="3634" y="9483"/>
                <a:ext cx="73" cy="90"/>
              </a:xfrm>
              <a:custGeom>
                <a:avLst/>
                <a:gdLst>
                  <a:gd name="T0" fmla="*/ 64 w 73"/>
                  <a:gd name="T1" fmla="*/ 90 h 90"/>
                  <a:gd name="T2" fmla="*/ 14 w 73"/>
                  <a:gd name="T3" fmla="*/ 64 h 90"/>
                  <a:gd name="T4" fmla="*/ 0 w 73"/>
                  <a:gd name="T5" fmla="*/ 5 h 90"/>
                  <a:gd name="T6" fmla="*/ 14 w 73"/>
                  <a:gd name="T7" fmla="*/ 0 h 90"/>
                  <a:gd name="T8" fmla="*/ 54 w 73"/>
                  <a:gd name="T9" fmla="*/ 36 h 90"/>
                  <a:gd name="T10" fmla="*/ 73 w 73"/>
                  <a:gd name="T11" fmla="*/ 83 h 90"/>
                  <a:gd name="T12" fmla="*/ 64 w 73"/>
                  <a:gd name="T13" fmla="*/ 90 h 90"/>
                  <a:gd name="T14" fmla="*/ 64 w 73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90"/>
                  <a:gd name="T26" fmla="*/ 73 w 73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90">
                    <a:moveTo>
                      <a:pt x="64" y="90"/>
                    </a:moveTo>
                    <a:lnTo>
                      <a:pt x="14" y="64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54" y="36"/>
                    </a:lnTo>
                    <a:lnTo>
                      <a:pt x="73" y="83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54" name="Freeform 100"/>
              <p:cNvSpPr>
                <a:spLocks noChangeAspect="1"/>
              </p:cNvSpPr>
              <p:nvPr/>
            </p:nvSpPr>
            <p:spPr bwMode="auto">
              <a:xfrm>
                <a:off x="2715" y="9559"/>
                <a:ext cx="66" cy="43"/>
              </a:xfrm>
              <a:custGeom>
                <a:avLst/>
                <a:gdLst>
                  <a:gd name="T0" fmla="*/ 0 w 66"/>
                  <a:gd name="T1" fmla="*/ 24 h 43"/>
                  <a:gd name="T2" fmla="*/ 4 w 66"/>
                  <a:gd name="T3" fmla="*/ 14 h 43"/>
                  <a:gd name="T4" fmla="*/ 42 w 66"/>
                  <a:gd name="T5" fmla="*/ 0 h 43"/>
                  <a:gd name="T6" fmla="*/ 66 w 66"/>
                  <a:gd name="T7" fmla="*/ 17 h 43"/>
                  <a:gd name="T8" fmla="*/ 66 w 66"/>
                  <a:gd name="T9" fmla="*/ 26 h 43"/>
                  <a:gd name="T10" fmla="*/ 28 w 66"/>
                  <a:gd name="T11" fmla="*/ 43 h 43"/>
                  <a:gd name="T12" fmla="*/ 0 w 66"/>
                  <a:gd name="T13" fmla="*/ 24 h 43"/>
                  <a:gd name="T14" fmla="*/ 0 w 66"/>
                  <a:gd name="T15" fmla="*/ 2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3"/>
                  <a:gd name="T26" fmla="*/ 66 w 66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3">
                    <a:moveTo>
                      <a:pt x="0" y="24"/>
                    </a:moveTo>
                    <a:lnTo>
                      <a:pt x="4" y="14"/>
                    </a:lnTo>
                    <a:lnTo>
                      <a:pt x="42" y="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2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3" name="Group 101"/>
          <p:cNvGrpSpPr>
            <a:grpSpLocks/>
          </p:cNvGrpSpPr>
          <p:nvPr/>
        </p:nvGrpSpPr>
        <p:grpSpPr bwMode="auto">
          <a:xfrm flipH="1">
            <a:off x="784225" y="1700213"/>
            <a:ext cx="3140075" cy="1831975"/>
            <a:chOff x="703" y="709"/>
            <a:chExt cx="1978" cy="1154"/>
          </a:xfrm>
        </p:grpSpPr>
        <p:grpSp>
          <p:nvGrpSpPr>
            <p:cNvPr id="14" name="Group 102"/>
            <p:cNvGrpSpPr>
              <a:grpSpLocks noChangeAspect="1"/>
            </p:cNvGrpSpPr>
            <p:nvPr/>
          </p:nvGrpSpPr>
          <p:grpSpPr bwMode="auto">
            <a:xfrm>
              <a:off x="703" y="709"/>
              <a:ext cx="404" cy="453"/>
              <a:chOff x="1701" y="8977"/>
              <a:chExt cx="2520" cy="2831"/>
            </a:xfrm>
          </p:grpSpPr>
          <p:sp>
            <p:nvSpPr>
              <p:cNvPr id="46327" name="Freeform 103"/>
              <p:cNvSpPr>
                <a:spLocks noChangeAspect="1"/>
              </p:cNvSpPr>
              <p:nvPr/>
            </p:nvSpPr>
            <p:spPr bwMode="auto">
              <a:xfrm>
                <a:off x="1791" y="10571"/>
                <a:ext cx="208" cy="254"/>
              </a:xfrm>
              <a:custGeom>
                <a:avLst/>
                <a:gdLst>
                  <a:gd name="T0" fmla="*/ 201 w 208"/>
                  <a:gd name="T1" fmla="*/ 50 h 254"/>
                  <a:gd name="T2" fmla="*/ 194 w 208"/>
                  <a:gd name="T3" fmla="*/ 40 h 254"/>
                  <a:gd name="T4" fmla="*/ 185 w 208"/>
                  <a:gd name="T5" fmla="*/ 28 h 254"/>
                  <a:gd name="T6" fmla="*/ 171 w 208"/>
                  <a:gd name="T7" fmla="*/ 19 h 254"/>
                  <a:gd name="T8" fmla="*/ 154 w 208"/>
                  <a:gd name="T9" fmla="*/ 9 h 254"/>
                  <a:gd name="T10" fmla="*/ 140 w 208"/>
                  <a:gd name="T11" fmla="*/ 4 h 254"/>
                  <a:gd name="T12" fmla="*/ 133 w 208"/>
                  <a:gd name="T13" fmla="*/ 2 h 254"/>
                  <a:gd name="T14" fmla="*/ 121 w 208"/>
                  <a:gd name="T15" fmla="*/ 0 h 254"/>
                  <a:gd name="T16" fmla="*/ 109 w 208"/>
                  <a:gd name="T17" fmla="*/ 0 h 254"/>
                  <a:gd name="T18" fmla="*/ 99 w 208"/>
                  <a:gd name="T19" fmla="*/ 0 h 254"/>
                  <a:gd name="T20" fmla="*/ 88 w 208"/>
                  <a:gd name="T21" fmla="*/ 0 h 254"/>
                  <a:gd name="T22" fmla="*/ 76 w 208"/>
                  <a:gd name="T23" fmla="*/ 2 h 254"/>
                  <a:gd name="T24" fmla="*/ 64 w 208"/>
                  <a:gd name="T25" fmla="*/ 7 h 254"/>
                  <a:gd name="T26" fmla="*/ 52 w 208"/>
                  <a:gd name="T27" fmla="*/ 12 h 254"/>
                  <a:gd name="T28" fmla="*/ 43 w 208"/>
                  <a:gd name="T29" fmla="*/ 21 h 254"/>
                  <a:gd name="T30" fmla="*/ 36 w 208"/>
                  <a:gd name="T31" fmla="*/ 28 h 254"/>
                  <a:gd name="T32" fmla="*/ 26 w 208"/>
                  <a:gd name="T33" fmla="*/ 40 h 254"/>
                  <a:gd name="T34" fmla="*/ 19 w 208"/>
                  <a:gd name="T35" fmla="*/ 52 h 254"/>
                  <a:gd name="T36" fmla="*/ 12 w 208"/>
                  <a:gd name="T37" fmla="*/ 66 h 254"/>
                  <a:gd name="T38" fmla="*/ 7 w 208"/>
                  <a:gd name="T39" fmla="*/ 80 h 254"/>
                  <a:gd name="T40" fmla="*/ 2 w 208"/>
                  <a:gd name="T41" fmla="*/ 95 h 254"/>
                  <a:gd name="T42" fmla="*/ 0 w 208"/>
                  <a:gd name="T43" fmla="*/ 111 h 254"/>
                  <a:gd name="T44" fmla="*/ 0 w 208"/>
                  <a:gd name="T45" fmla="*/ 126 h 254"/>
                  <a:gd name="T46" fmla="*/ 0 w 208"/>
                  <a:gd name="T47" fmla="*/ 145 h 254"/>
                  <a:gd name="T48" fmla="*/ 0 w 208"/>
                  <a:gd name="T49" fmla="*/ 159 h 254"/>
                  <a:gd name="T50" fmla="*/ 2 w 208"/>
                  <a:gd name="T51" fmla="*/ 175 h 254"/>
                  <a:gd name="T52" fmla="*/ 7 w 208"/>
                  <a:gd name="T53" fmla="*/ 190 h 254"/>
                  <a:gd name="T54" fmla="*/ 12 w 208"/>
                  <a:gd name="T55" fmla="*/ 204 h 254"/>
                  <a:gd name="T56" fmla="*/ 19 w 208"/>
                  <a:gd name="T57" fmla="*/ 218 h 254"/>
                  <a:gd name="T58" fmla="*/ 28 w 208"/>
                  <a:gd name="T59" fmla="*/ 228 h 254"/>
                  <a:gd name="T60" fmla="*/ 38 w 208"/>
                  <a:gd name="T61" fmla="*/ 235 h 254"/>
                  <a:gd name="T62" fmla="*/ 50 w 208"/>
                  <a:gd name="T63" fmla="*/ 244 h 254"/>
                  <a:gd name="T64" fmla="*/ 59 w 208"/>
                  <a:gd name="T65" fmla="*/ 247 h 254"/>
                  <a:gd name="T66" fmla="*/ 73 w 208"/>
                  <a:gd name="T67" fmla="*/ 251 h 254"/>
                  <a:gd name="T68" fmla="*/ 85 w 208"/>
                  <a:gd name="T69" fmla="*/ 254 h 254"/>
                  <a:gd name="T70" fmla="*/ 99 w 208"/>
                  <a:gd name="T71" fmla="*/ 254 h 254"/>
                  <a:gd name="T72" fmla="*/ 111 w 208"/>
                  <a:gd name="T73" fmla="*/ 251 h 254"/>
                  <a:gd name="T74" fmla="*/ 123 w 208"/>
                  <a:gd name="T75" fmla="*/ 249 h 254"/>
                  <a:gd name="T76" fmla="*/ 135 w 208"/>
                  <a:gd name="T77" fmla="*/ 244 h 254"/>
                  <a:gd name="T78" fmla="*/ 147 w 208"/>
                  <a:gd name="T79" fmla="*/ 240 h 254"/>
                  <a:gd name="T80" fmla="*/ 154 w 208"/>
                  <a:gd name="T81" fmla="*/ 232 h 254"/>
                  <a:gd name="T82" fmla="*/ 166 w 208"/>
                  <a:gd name="T83" fmla="*/ 223 h 254"/>
                  <a:gd name="T84" fmla="*/ 175 w 208"/>
                  <a:gd name="T85" fmla="*/ 211 h 254"/>
                  <a:gd name="T86" fmla="*/ 180 w 208"/>
                  <a:gd name="T87" fmla="*/ 199 h 254"/>
                  <a:gd name="T88" fmla="*/ 185 w 208"/>
                  <a:gd name="T89" fmla="*/ 190 h 254"/>
                  <a:gd name="T90" fmla="*/ 189 w 208"/>
                  <a:gd name="T91" fmla="*/ 180 h 254"/>
                  <a:gd name="T92" fmla="*/ 192 w 208"/>
                  <a:gd name="T93" fmla="*/ 173 h 254"/>
                  <a:gd name="T94" fmla="*/ 197 w 208"/>
                  <a:gd name="T95" fmla="*/ 161 h 254"/>
                  <a:gd name="T96" fmla="*/ 201 w 208"/>
                  <a:gd name="T97" fmla="*/ 152 h 254"/>
                  <a:gd name="T98" fmla="*/ 204 w 208"/>
                  <a:gd name="T99" fmla="*/ 145 h 254"/>
                  <a:gd name="T100" fmla="*/ 206 w 208"/>
                  <a:gd name="T101" fmla="*/ 133 h 254"/>
                  <a:gd name="T102" fmla="*/ 206 w 208"/>
                  <a:gd name="T103" fmla="*/ 123 h 254"/>
                  <a:gd name="T104" fmla="*/ 208 w 208"/>
                  <a:gd name="T105" fmla="*/ 114 h 254"/>
                  <a:gd name="T106" fmla="*/ 208 w 208"/>
                  <a:gd name="T107" fmla="*/ 104 h 254"/>
                  <a:gd name="T108" fmla="*/ 208 w 208"/>
                  <a:gd name="T109" fmla="*/ 92 h 254"/>
                  <a:gd name="T110" fmla="*/ 208 w 208"/>
                  <a:gd name="T111" fmla="*/ 83 h 254"/>
                  <a:gd name="T112" fmla="*/ 206 w 208"/>
                  <a:gd name="T113" fmla="*/ 73 h 254"/>
                  <a:gd name="T114" fmla="*/ 206 w 208"/>
                  <a:gd name="T115" fmla="*/ 61 h 254"/>
                  <a:gd name="T116" fmla="*/ 204 w 208"/>
                  <a:gd name="T117" fmla="*/ 57 h 2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"/>
                  <a:gd name="T178" fmla="*/ 0 h 254"/>
                  <a:gd name="T179" fmla="*/ 208 w 208"/>
                  <a:gd name="T180" fmla="*/ 254 h 2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" h="254">
                    <a:moveTo>
                      <a:pt x="204" y="57"/>
                    </a:moveTo>
                    <a:lnTo>
                      <a:pt x="201" y="50"/>
                    </a:lnTo>
                    <a:lnTo>
                      <a:pt x="197" y="45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85" y="28"/>
                    </a:lnTo>
                    <a:lnTo>
                      <a:pt x="178" y="23"/>
                    </a:lnTo>
                    <a:lnTo>
                      <a:pt x="171" y="19"/>
                    </a:lnTo>
                    <a:lnTo>
                      <a:pt x="163" y="14"/>
                    </a:lnTo>
                    <a:lnTo>
                      <a:pt x="154" y="9"/>
                    </a:lnTo>
                    <a:lnTo>
                      <a:pt x="147" y="7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4" y="7"/>
                    </a:lnTo>
                    <a:lnTo>
                      <a:pt x="59" y="9"/>
                    </a:lnTo>
                    <a:lnTo>
                      <a:pt x="52" y="12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4" y="47"/>
                    </a:lnTo>
                    <a:lnTo>
                      <a:pt x="19" y="52"/>
                    </a:lnTo>
                    <a:lnTo>
                      <a:pt x="14" y="61"/>
                    </a:lnTo>
                    <a:lnTo>
                      <a:pt x="12" y="66"/>
                    </a:lnTo>
                    <a:lnTo>
                      <a:pt x="9" y="76"/>
                    </a:lnTo>
                    <a:lnTo>
                      <a:pt x="7" y="80"/>
                    </a:lnTo>
                    <a:lnTo>
                      <a:pt x="5" y="88"/>
                    </a:lnTo>
                    <a:lnTo>
                      <a:pt x="2" y="95"/>
                    </a:lnTo>
                    <a:lnTo>
                      <a:pt x="2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2" y="166"/>
                    </a:lnTo>
                    <a:lnTo>
                      <a:pt x="2" y="175"/>
                    </a:lnTo>
                    <a:lnTo>
                      <a:pt x="5" y="183"/>
                    </a:lnTo>
                    <a:lnTo>
                      <a:pt x="7" y="190"/>
                    </a:lnTo>
                    <a:lnTo>
                      <a:pt x="9" y="199"/>
                    </a:lnTo>
                    <a:lnTo>
                      <a:pt x="12" y="204"/>
                    </a:lnTo>
                    <a:lnTo>
                      <a:pt x="14" y="211"/>
                    </a:lnTo>
                    <a:lnTo>
                      <a:pt x="19" y="218"/>
                    </a:lnTo>
                    <a:lnTo>
                      <a:pt x="24" y="223"/>
                    </a:lnTo>
                    <a:lnTo>
                      <a:pt x="28" y="228"/>
                    </a:lnTo>
                    <a:lnTo>
                      <a:pt x="33" y="232"/>
                    </a:lnTo>
                    <a:lnTo>
                      <a:pt x="38" y="235"/>
                    </a:lnTo>
                    <a:lnTo>
                      <a:pt x="45" y="242"/>
                    </a:lnTo>
                    <a:lnTo>
                      <a:pt x="50" y="244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9" y="249"/>
                    </a:lnTo>
                    <a:lnTo>
                      <a:pt x="73" y="251"/>
                    </a:lnTo>
                    <a:lnTo>
                      <a:pt x="81" y="254"/>
                    </a:lnTo>
                    <a:lnTo>
                      <a:pt x="85" y="254"/>
                    </a:lnTo>
                    <a:lnTo>
                      <a:pt x="95" y="254"/>
                    </a:lnTo>
                    <a:lnTo>
                      <a:pt x="99" y="254"/>
                    </a:lnTo>
                    <a:lnTo>
                      <a:pt x="107" y="254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23" y="249"/>
                    </a:lnTo>
                    <a:lnTo>
                      <a:pt x="128" y="247"/>
                    </a:lnTo>
                    <a:lnTo>
                      <a:pt x="135" y="244"/>
                    </a:lnTo>
                    <a:lnTo>
                      <a:pt x="142" y="244"/>
                    </a:lnTo>
                    <a:lnTo>
                      <a:pt x="147" y="240"/>
                    </a:lnTo>
                    <a:lnTo>
                      <a:pt x="152" y="237"/>
                    </a:lnTo>
                    <a:lnTo>
                      <a:pt x="154" y="232"/>
                    </a:lnTo>
                    <a:lnTo>
                      <a:pt x="161" y="230"/>
                    </a:lnTo>
                    <a:lnTo>
                      <a:pt x="166" y="223"/>
                    </a:lnTo>
                    <a:lnTo>
                      <a:pt x="175" y="216"/>
                    </a:lnTo>
                    <a:lnTo>
                      <a:pt x="175" y="211"/>
                    </a:lnTo>
                    <a:lnTo>
                      <a:pt x="178" y="204"/>
                    </a:lnTo>
                    <a:lnTo>
                      <a:pt x="180" y="199"/>
                    </a:lnTo>
                    <a:lnTo>
                      <a:pt x="182" y="194"/>
                    </a:lnTo>
                    <a:lnTo>
                      <a:pt x="185" y="190"/>
                    </a:lnTo>
                    <a:lnTo>
                      <a:pt x="187" y="185"/>
                    </a:lnTo>
                    <a:lnTo>
                      <a:pt x="189" y="180"/>
                    </a:lnTo>
                    <a:lnTo>
                      <a:pt x="192" y="178"/>
                    </a:lnTo>
                    <a:lnTo>
                      <a:pt x="192" y="173"/>
                    </a:lnTo>
                    <a:lnTo>
                      <a:pt x="194" y="166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201" y="152"/>
                    </a:lnTo>
                    <a:lnTo>
                      <a:pt x="201" y="149"/>
                    </a:lnTo>
                    <a:lnTo>
                      <a:pt x="204" y="145"/>
                    </a:lnTo>
                    <a:lnTo>
                      <a:pt x="206" y="137"/>
                    </a:lnTo>
                    <a:lnTo>
                      <a:pt x="206" y="133"/>
                    </a:lnTo>
                    <a:lnTo>
                      <a:pt x="206" y="128"/>
                    </a:lnTo>
                    <a:lnTo>
                      <a:pt x="206" y="123"/>
                    </a:lnTo>
                    <a:lnTo>
                      <a:pt x="208" y="118"/>
                    </a:lnTo>
                    <a:lnTo>
                      <a:pt x="208" y="114"/>
                    </a:lnTo>
                    <a:lnTo>
                      <a:pt x="208" y="109"/>
                    </a:lnTo>
                    <a:lnTo>
                      <a:pt x="208" y="104"/>
                    </a:lnTo>
                    <a:lnTo>
                      <a:pt x="208" y="97"/>
                    </a:lnTo>
                    <a:lnTo>
                      <a:pt x="208" y="92"/>
                    </a:lnTo>
                    <a:lnTo>
                      <a:pt x="208" y="88"/>
                    </a:lnTo>
                    <a:lnTo>
                      <a:pt x="208" y="83"/>
                    </a:lnTo>
                    <a:lnTo>
                      <a:pt x="208" y="78"/>
                    </a:lnTo>
                    <a:lnTo>
                      <a:pt x="206" y="73"/>
                    </a:lnTo>
                    <a:lnTo>
                      <a:pt x="206" y="66"/>
                    </a:lnTo>
                    <a:lnTo>
                      <a:pt x="206" y="61"/>
                    </a:lnTo>
                    <a:lnTo>
                      <a:pt x="204" y="5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28" name="Freeform 104"/>
              <p:cNvSpPr>
                <a:spLocks noChangeAspect="1"/>
              </p:cNvSpPr>
              <p:nvPr/>
            </p:nvSpPr>
            <p:spPr bwMode="auto">
              <a:xfrm>
                <a:off x="2134" y="10697"/>
                <a:ext cx="183" cy="218"/>
              </a:xfrm>
              <a:custGeom>
                <a:avLst/>
                <a:gdLst>
                  <a:gd name="T0" fmla="*/ 5 w 183"/>
                  <a:gd name="T1" fmla="*/ 68 h 218"/>
                  <a:gd name="T2" fmla="*/ 10 w 183"/>
                  <a:gd name="T3" fmla="*/ 57 h 218"/>
                  <a:gd name="T4" fmla="*/ 15 w 183"/>
                  <a:gd name="T5" fmla="*/ 45 h 218"/>
                  <a:gd name="T6" fmla="*/ 29 w 183"/>
                  <a:gd name="T7" fmla="*/ 30 h 218"/>
                  <a:gd name="T8" fmla="*/ 43 w 183"/>
                  <a:gd name="T9" fmla="*/ 19 h 218"/>
                  <a:gd name="T10" fmla="*/ 55 w 183"/>
                  <a:gd name="T11" fmla="*/ 9 h 218"/>
                  <a:gd name="T12" fmla="*/ 64 w 183"/>
                  <a:gd name="T13" fmla="*/ 7 h 218"/>
                  <a:gd name="T14" fmla="*/ 74 w 183"/>
                  <a:gd name="T15" fmla="*/ 2 h 218"/>
                  <a:gd name="T16" fmla="*/ 86 w 183"/>
                  <a:gd name="T17" fmla="*/ 0 h 218"/>
                  <a:gd name="T18" fmla="*/ 98 w 183"/>
                  <a:gd name="T19" fmla="*/ 0 h 218"/>
                  <a:gd name="T20" fmla="*/ 109 w 183"/>
                  <a:gd name="T21" fmla="*/ 0 h 218"/>
                  <a:gd name="T22" fmla="*/ 124 w 183"/>
                  <a:gd name="T23" fmla="*/ 4 h 218"/>
                  <a:gd name="T24" fmla="*/ 135 w 183"/>
                  <a:gd name="T25" fmla="*/ 7 h 218"/>
                  <a:gd name="T26" fmla="*/ 145 w 183"/>
                  <a:gd name="T27" fmla="*/ 11 h 218"/>
                  <a:gd name="T28" fmla="*/ 154 w 183"/>
                  <a:gd name="T29" fmla="*/ 19 h 218"/>
                  <a:gd name="T30" fmla="*/ 166 w 183"/>
                  <a:gd name="T31" fmla="*/ 30 h 218"/>
                  <a:gd name="T32" fmla="*/ 176 w 183"/>
                  <a:gd name="T33" fmla="*/ 47 h 218"/>
                  <a:gd name="T34" fmla="*/ 178 w 183"/>
                  <a:gd name="T35" fmla="*/ 57 h 218"/>
                  <a:gd name="T36" fmla="*/ 180 w 183"/>
                  <a:gd name="T37" fmla="*/ 68 h 218"/>
                  <a:gd name="T38" fmla="*/ 183 w 183"/>
                  <a:gd name="T39" fmla="*/ 80 h 218"/>
                  <a:gd name="T40" fmla="*/ 183 w 183"/>
                  <a:gd name="T41" fmla="*/ 92 h 218"/>
                  <a:gd name="T42" fmla="*/ 180 w 183"/>
                  <a:gd name="T43" fmla="*/ 106 h 218"/>
                  <a:gd name="T44" fmla="*/ 180 w 183"/>
                  <a:gd name="T45" fmla="*/ 121 h 218"/>
                  <a:gd name="T46" fmla="*/ 176 w 183"/>
                  <a:gd name="T47" fmla="*/ 133 h 218"/>
                  <a:gd name="T48" fmla="*/ 171 w 183"/>
                  <a:gd name="T49" fmla="*/ 147 h 218"/>
                  <a:gd name="T50" fmla="*/ 166 w 183"/>
                  <a:gd name="T51" fmla="*/ 163 h 218"/>
                  <a:gd name="T52" fmla="*/ 161 w 183"/>
                  <a:gd name="T53" fmla="*/ 175 h 218"/>
                  <a:gd name="T54" fmla="*/ 152 w 183"/>
                  <a:gd name="T55" fmla="*/ 187 h 218"/>
                  <a:gd name="T56" fmla="*/ 143 w 183"/>
                  <a:gd name="T57" fmla="*/ 199 h 218"/>
                  <a:gd name="T58" fmla="*/ 128 w 183"/>
                  <a:gd name="T59" fmla="*/ 206 h 218"/>
                  <a:gd name="T60" fmla="*/ 114 w 183"/>
                  <a:gd name="T61" fmla="*/ 213 h 218"/>
                  <a:gd name="T62" fmla="*/ 100 w 183"/>
                  <a:gd name="T63" fmla="*/ 218 h 218"/>
                  <a:gd name="T64" fmla="*/ 86 w 183"/>
                  <a:gd name="T65" fmla="*/ 218 h 218"/>
                  <a:gd name="T66" fmla="*/ 71 w 183"/>
                  <a:gd name="T67" fmla="*/ 218 h 218"/>
                  <a:gd name="T68" fmla="*/ 57 w 183"/>
                  <a:gd name="T69" fmla="*/ 213 h 218"/>
                  <a:gd name="T70" fmla="*/ 41 w 183"/>
                  <a:gd name="T71" fmla="*/ 206 h 218"/>
                  <a:gd name="T72" fmla="*/ 29 w 183"/>
                  <a:gd name="T73" fmla="*/ 197 h 218"/>
                  <a:gd name="T74" fmla="*/ 19 w 183"/>
                  <a:gd name="T75" fmla="*/ 182 h 218"/>
                  <a:gd name="T76" fmla="*/ 12 w 183"/>
                  <a:gd name="T77" fmla="*/ 171 h 218"/>
                  <a:gd name="T78" fmla="*/ 8 w 183"/>
                  <a:gd name="T79" fmla="*/ 161 h 218"/>
                  <a:gd name="T80" fmla="*/ 3 w 183"/>
                  <a:gd name="T81" fmla="*/ 149 h 218"/>
                  <a:gd name="T82" fmla="*/ 3 w 183"/>
                  <a:gd name="T83" fmla="*/ 137 h 218"/>
                  <a:gd name="T84" fmla="*/ 0 w 183"/>
                  <a:gd name="T85" fmla="*/ 128 h 218"/>
                  <a:gd name="T86" fmla="*/ 0 w 183"/>
                  <a:gd name="T87" fmla="*/ 114 h 218"/>
                  <a:gd name="T88" fmla="*/ 0 w 183"/>
                  <a:gd name="T89" fmla="*/ 99 h 218"/>
                  <a:gd name="T90" fmla="*/ 3 w 183"/>
                  <a:gd name="T91" fmla="*/ 83 h 218"/>
                  <a:gd name="T92" fmla="*/ 5 w 183"/>
                  <a:gd name="T93" fmla="*/ 76 h 2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18"/>
                  <a:gd name="T143" fmla="*/ 183 w 183"/>
                  <a:gd name="T144" fmla="*/ 218 h 2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18">
                    <a:moveTo>
                      <a:pt x="5" y="76"/>
                    </a:moveTo>
                    <a:lnTo>
                      <a:pt x="5" y="68"/>
                    </a:lnTo>
                    <a:lnTo>
                      <a:pt x="5" y="64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22" y="38"/>
                    </a:lnTo>
                    <a:lnTo>
                      <a:pt x="29" y="30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3" y="11"/>
                    </a:lnTo>
                    <a:lnTo>
                      <a:pt x="55" y="9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4" y="4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5" y="11"/>
                    </a:lnTo>
                    <a:lnTo>
                      <a:pt x="150" y="16"/>
                    </a:lnTo>
                    <a:lnTo>
                      <a:pt x="154" y="19"/>
                    </a:lnTo>
                    <a:lnTo>
                      <a:pt x="159" y="23"/>
                    </a:lnTo>
                    <a:lnTo>
                      <a:pt x="166" y="30"/>
                    </a:lnTo>
                    <a:lnTo>
                      <a:pt x="171" y="40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78" y="57"/>
                    </a:lnTo>
                    <a:lnTo>
                      <a:pt x="180" y="64"/>
                    </a:lnTo>
                    <a:lnTo>
                      <a:pt x="180" y="68"/>
                    </a:lnTo>
                    <a:lnTo>
                      <a:pt x="183" y="73"/>
                    </a:lnTo>
                    <a:lnTo>
                      <a:pt x="183" y="80"/>
                    </a:lnTo>
                    <a:lnTo>
                      <a:pt x="183" y="87"/>
                    </a:lnTo>
                    <a:lnTo>
                      <a:pt x="183" y="92"/>
                    </a:lnTo>
                    <a:lnTo>
                      <a:pt x="183" y="99"/>
                    </a:lnTo>
                    <a:lnTo>
                      <a:pt x="180" y="106"/>
                    </a:lnTo>
                    <a:lnTo>
                      <a:pt x="180" y="114"/>
                    </a:lnTo>
                    <a:lnTo>
                      <a:pt x="180" y="121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42"/>
                    </a:lnTo>
                    <a:lnTo>
                      <a:pt x="171" y="147"/>
                    </a:lnTo>
                    <a:lnTo>
                      <a:pt x="169" y="156"/>
                    </a:lnTo>
                    <a:lnTo>
                      <a:pt x="166" y="163"/>
                    </a:lnTo>
                    <a:lnTo>
                      <a:pt x="166" y="171"/>
                    </a:lnTo>
                    <a:lnTo>
                      <a:pt x="161" y="175"/>
                    </a:lnTo>
                    <a:lnTo>
                      <a:pt x="157" y="182"/>
                    </a:lnTo>
                    <a:lnTo>
                      <a:pt x="152" y="187"/>
                    </a:lnTo>
                    <a:lnTo>
                      <a:pt x="147" y="194"/>
                    </a:lnTo>
                    <a:lnTo>
                      <a:pt x="143" y="199"/>
                    </a:lnTo>
                    <a:lnTo>
                      <a:pt x="135" y="204"/>
                    </a:lnTo>
                    <a:lnTo>
                      <a:pt x="128" y="206"/>
                    </a:lnTo>
                    <a:lnTo>
                      <a:pt x="124" y="211"/>
                    </a:lnTo>
                    <a:lnTo>
                      <a:pt x="114" y="213"/>
                    </a:lnTo>
                    <a:lnTo>
                      <a:pt x="109" y="216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86" y="218"/>
                    </a:lnTo>
                    <a:lnTo>
                      <a:pt x="79" y="218"/>
                    </a:lnTo>
                    <a:lnTo>
                      <a:pt x="71" y="218"/>
                    </a:lnTo>
                    <a:lnTo>
                      <a:pt x="64" y="218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1" y="206"/>
                    </a:lnTo>
                    <a:lnTo>
                      <a:pt x="36" y="204"/>
                    </a:lnTo>
                    <a:lnTo>
                      <a:pt x="29" y="197"/>
                    </a:lnTo>
                    <a:lnTo>
                      <a:pt x="24" y="190"/>
                    </a:lnTo>
                    <a:lnTo>
                      <a:pt x="19" y="182"/>
                    </a:lnTo>
                    <a:lnTo>
                      <a:pt x="15" y="175"/>
                    </a:lnTo>
                    <a:lnTo>
                      <a:pt x="12" y="171"/>
                    </a:lnTo>
                    <a:lnTo>
                      <a:pt x="10" y="166"/>
                    </a:lnTo>
                    <a:lnTo>
                      <a:pt x="8" y="161"/>
                    </a:lnTo>
                    <a:lnTo>
                      <a:pt x="5" y="156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29" name="Freeform 105"/>
              <p:cNvSpPr>
                <a:spLocks noChangeAspect="1"/>
              </p:cNvSpPr>
              <p:nvPr/>
            </p:nvSpPr>
            <p:spPr bwMode="auto">
              <a:xfrm>
                <a:off x="2509" y="10492"/>
                <a:ext cx="194" cy="1238"/>
              </a:xfrm>
              <a:custGeom>
                <a:avLst/>
                <a:gdLst>
                  <a:gd name="T0" fmla="*/ 0 w 194"/>
                  <a:gd name="T1" fmla="*/ 10 h 1238"/>
                  <a:gd name="T2" fmla="*/ 4 w 194"/>
                  <a:gd name="T3" fmla="*/ 22 h 1238"/>
                  <a:gd name="T4" fmla="*/ 11 w 194"/>
                  <a:gd name="T5" fmla="*/ 41 h 1238"/>
                  <a:gd name="T6" fmla="*/ 21 w 194"/>
                  <a:gd name="T7" fmla="*/ 64 h 1238"/>
                  <a:gd name="T8" fmla="*/ 28 w 194"/>
                  <a:gd name="T9" fmla="*/ 98 h 1238"/>
                  <a:gd name="T10" fmla="*/ 38 w 194"/>
                  <a:gd name="T11" fmla="*/ 133 h 1238"/>
                  <a:gd name="T12" fmla="*/ 52 w 194"/>
                  <a:gd name="T13" fmla="*/ 176 h 1238"/>
                  <a:gd name="T14" fmla="*/ 61 w 194"/>
                  <a:gd name="T15" fmla="*/ 224 h 1238"/>
                  <a:gd name="T16" fmla="*/ 73 w 194"/>
                  <a:gd name="T17" fmla="*/ 276 h 1238"/>
                  <a:gd name="T18" fmla="*/ 83 w 194"/>
                  <a:gd name="T19" fmla="*/ 335 h 1238"/>
                  <a:gd name="T20" fmla="*/ 94 w 194"/>
                  <a:gd name="T21" fmla="*/ 397 h 1238"/>
                  <a:gd name="T22" fmla="*/ 104 w 194"/>
                  <a:gd name="T23" fmla="*/ 463 h 1238"/>
                  <a:gd name="T24" fmla="*/ 111 w 194"/>
                  <a:gd name="T25" fmla="*/ 535 h 1238"/>
                  <a:gd name="T26" fmla="*/ 116 w 194"/>
                  <a:gd name="T27" fmla="*/ 608 h 1238"/>
                  <a:gd name="T28" fmla="*/ 120 w 194"/>
                  <a:gd name="T29" fmla="*/ 687 h 1238"/>
                  <a:gd name="T30" fmla="*/ 120 w 194"/>
                  <a:gd name="T31" fmla="*/ 770 h 1238"/>
                  <a:gd name="T32" fmla="*/ 120 w 194"/>
                  <a:gd name="T33" fmla="*/ 855 h 1238"/>
                  <a:gd name="T34" fmla="*/ 116 w 194"/>
                  <a:gd name="T35" fmla="*/ 943 h 1238"/>
                  <a:gd name="T36" fmla="*/ 109 w 194"/>
                  <a:gd name="T37" fmla="*/ 1033 h 1238"/>
                  <a:gd name="T38" fmla="*/ 97 w 194"/>
                  <a:gd name="T39" fmla="*/ 1128 h 1238"/>
                  <a:gd name="T40" fmla="*/ 83 w 194"/>
                  <a:gd name="T41" fmla="*/ 1226 h 1238"/>
                  <a:gd name="T42" fmla="*/ 97 w 194"/>
                  <a:gd name="T43" fmla="*/ 1233 h 1238"/>
                  <a:gd name="T44" fmla="*/ 118 w 194"/>
                  <a:gd name="T45" fmla="*/ 1238 h 1238"/>
                  <a:gd name="T46" fmla="*/ 137 w 194"/>
                  <a:gd name="T47" fmla="*/ 1238 h 1238"/>
                  <a:gd name="T48" fmla="*/ 154 w 194"/>
                  <a:gd name="T49" fmla="*/ 1226 h 1238"/>
                  <a:gd name="T50" fmla="*/ 163 w 194"/>
                  <a:gd name="T51" fmla="*/ 1207 h 1238"/>
                  <a:gd name="T52" fmla="*/ 163 w 194"/>
                  <a:gd name="T53" fmla="*/ 1193 h 1238"/>
                  <a:gd name="T54" fmla="*/ 165 w 194"/>
                  <a:gd name="T55" fmla="*/ 1166 h 1238"/>
                  <a:gd name="T56" fmla="*/ 170 w 194"/>
                  <a:gd name="T57" fmla="*/ 1136 h 1238"/>
                  <a:gd name="T58" fmla="*/ 175 w 194"/>
                  <a:gd name="T59" fmla="*/ 1095 h 1238"/>
                  <a:gd name="T60" fmla="*/ 180 w 194"/>
                  <a:gd name="T61" fmla="*/ 1050 h 1238"/>
                  <a:gd name="T62" fmla="*/ 182 w 194"/>
                  <a:gd name="T63" fmla="*/ 998 h 1238"/>
                  <a:gd name="T64" fmla="*/ 187 w 194"/>
                  <a:gd name="T65" fmla="*/ 941 h 1238"/>
                  <a:gd name="T66" fmla="*/ 189 w 194"/>
                  <a:gd name="T67" fmla="*/ 879 h 1238"/>
                  <a:gd name="T68" fmla="*/ 191 w 194"/>
                  <a:gd name="T69" fmla="*/ 815 h 1238"/>
                  <a:gd name="T70" fmla="*/ 191 w 194"/>
                  <a:gd name="T71" fmla="*/ 746 h 1238"/>
                  <a:gd name="T72" fmla="*/ 191 w 194"/>
                  <a:gd name="T73" fmla="*/ 677 h 1238"/>
                  <a:gd name="T74" fmla="*/ 189 w 194"/>
                  <a:gd name="T75" fmla="*/ 604 h 1238"/>
                  <a:gd name="T76" fmla="*/ 187 w 194"/>
                  <a:gd name="T77" fmla="*/ 530 h 1238"/>
                  <a:gd name="T78" fmla="*/ 180 w 194"/>
                  <a:gd name="T79" fmla="*/ 456 h 1238"/>
                  <a:gd name="T80" fmla="*/ 173 w 194"/>
                  <a:gd name="T81" fmla="*/ 383 h 1238"/>
                  <a:gd name="T82" fmla="*/ 163 w 194"/>
                  <a:gd name="T83" fmla="*/ 314 h 1238"/>
                  <a:gd name="T84" fmla="*/ 149 w 194"/>
                  <a:gd name="T85" fmla="*/ 243 h 1238"/>
                  <a:gd name="T86" fmla="*/ 135 w 194"/>
                  <a:gd name="T87" fmla="*/ 176 h 1238"/>
                  <a:gd name="T88" fmla="*/ 113 w 194"/>
                  <a:gd name="T89" fmla="*/ 114 h 1238"/>
                  <a:gd name="T90" fmla="*/ 92 w 194"/>
                  <a:gd name="T91" fmla="*/ 53 h 1238"/>
                  <a:gd name="T92" fmla="*/ 66 w 194"/>
                  <a:gd name="T93" fmla="*/ 0 h 12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1238"/>
                  <a:gd name="T143" fmla="*/ 194 w 194"/>
                  <a:gd name="T144" fmla="*/ 1238 h 12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1238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9" y="34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3" y="76"/>
                    </a:lnTo>
                    <a:lnTo>
                      <a:pt x="26" y="86"/>
                    </a:lnTo>
                    <a:lnTo>
                      <a:pt x="28" y="98"/>
                    </a:lnTo>
                    <a:lnTo>
                      <a:pt x="30" y="107"/>
                    </a:lnTo>
                    <a:lnTo>
                      <a:pt x="35" y="121"/>
                    </a:lnTo>
                    <a:lnTo>
                      <a:pt x="38" y="133"/>
                    </a:lnTo>
                    <a:lnTo>
                      <a:pt x="42" y="148"/>
                    </a:lnTo>
                    <a:lnTo>
                      <a:pt x="45" y="159"/>
                    </a:lnTo>
                    <a:lnTo>
                      <a:pt x="52" y="176"/>
                    </a:lnTo>
                    <a:lnTo>
                      <a:pt x="54" y="190"/>
                    </a:lnTo>
                    <a:lnTo>
                      <a:pt x="56" y="207"/>
                    </a:lnTo>
                    <a:lnTo>
                      <a:pt x="61" y="224"/>
                    </a:lnTo>
                    <a:lnTo>
                      <a:pt x="66" y="240"/>
                    </a:lnTo>
                    <a:lnTo>
                      <a:pt x="68" y="259"/>
                    </a:lnTo>
                    <a:lnTo>
                      <a:pt x="73" y="276"/>
                    </a:lnTo>
                    <a:lnTo>
                      <a:pt x="75" y="295"/>
                    </a:lnTo>
                    <a:lnTo>
                      <a:pt x="80" y="314"/>
                    </a:lnTo>
                    <a:lnTo>
                      <a:pt x="83" y="335"/>
                    </a:lnTo>
                    <a:lnTo>
                      <a:pt x="90" y="354"/>
                    </a:lnTo>
                    <a:lnTo>
                      <a:pt x="92" y="376"/>
                    </a:lnTo>
                    <a:lnTo>
                      <a:pt x="94" y="397"/>
                    </a:lnTo>
                    <a:lnTo>
                      <a:pt x="97" y="418"/>
                    </a:lnTo>
                    <a:lnTo>
                      <a:pt x="99" y="442"/>
                    </a:lnTo>
                    <a:lnTo>
                      <a:pt x="104" y="463"/>
                    </a:lnTo>
                    <a:lnTo>
                      <a:pt x="106" y="487"/>
                    </a:lnTo>
                    <a:lnTo>
                      <a:pt x="109" y="509"/>
                    </a:lnTo>
                    <a:lnTo>
                      <a:pt x="111" y="535"/>
                    </a:lnTo>
                    <a:lnTo>
                      <a:pt x="113" y="558"/>
                    </a:lnTo>
                    <a:lnTo>
                      <a:pt x="113" y="582"/>
                    </a:lnTo>
                    <a:lnTo>
                      <a:pt x="116" y="608"/>
                    </a:lnTo>
                    <a:lnTo>
                      <a:pt x="118" y="634"/>
                    </a:lnTo>
                    <a:lnTo>
                      <a:pt x="118" y="661"/>
                    </a:lnTo>
                    <a:lnTo>
                      <a:pt x="120" y="687"/>
                    </a:lnTo>
                    <a:lnTo>
                      <a:pt x="120" y="713"/>
                    </a:lnTo>
                    <a:lnTo>
                      <a:pt x="123" y="741"/>
                    </a:lnTo>
                    <a:lnTo>
                      <a:pt x="120" y="770"/>
                    </a:lnTo>
                    <a:lnTo>
                      <a:pt x="120" y="798"/>
                    </a:lnTo>
                    <a:lnTo>
                      <a:pt x="120" y="824"/>
                    </a:lnTo>
                    <a:lnTo>
                      <a:pt x="120" y="855"/>
                    </a:lnTo>
                    <a:lnTo>
                      <a:pt x="120" y="884"/>
                    </a:lnTo>
                    <a:lnTo>
                      <a:pt x="118" y="915"/>
                    </a:lnTo>
                    <a:lnTo>
                      <a:pt x="116" y="943"/>
                    </a:lnTo>
                    <a:lnTo>
                      <a:pt x="116" y="974"/>
                    </a:lnTo>
                    <a:lnTo>
                      <a:pt x="111" y="1003"/>
                    </a:lnTo>
                    <a:lnTo>
                      <a:pt x="109" y="1033"/>
                    </a:lnTo>
                    <a:lnTo>
                      <a:pt x="106" y="1067"/>
                    </a:lnTo>
                    <a:lnTo>
                      <a:pt x="101" y="1098"/>
                    </a:lnTo>
                    <a:lnTo>
                      <a:pt x="97" y="1128"/>
                    </a:lnTo>
                    <a:lnTo>
                      <a:pt x="92" y="1162"/>
                    </a:lnTo>
                    <a:lnTo>
                      <a:pt x="90" y="1193"/>
                    </a:lnTo>
                    <a:lnTo>
                      <a:pt x="83" y="1226"/>
                    </a:lnTo>
                    <a:lnTo>
                      <a:pt x="85" y="1226"/>
                    </a:lnTo>
                    <a:lnTo>
                      <a:pt x="92" y="1231"/>
                    </a:lnTo>
                    <a:lnTo>
                      <a:pt x="97" y="1233"/>
                    </a:lnTo>
                    <a:lnTo>
                      <a:pt x="104" y="1235"/>
                    </a:lnTo>
                    <a:lnTo>
                      <a:pt x="111" y="1238"/>
                    </a:lnTo>
                    <a:lnTo>
                      <a:pt x="118" y="1238"/>
                    </a:lnTo>
                    <a:lnTo>
                      <a:pt x="125" y="1238"/>
                    </a:lnTo>
                    <a:lnTo>
                      <a:pt x="132" y="1238"/>
                    </a:lnTo>
                    <a:lnTo>
                      <a:pt x="137" y="1238"/>
                    </a:lnTo>
                    <a:lnTo>
                      <a:pt x="144" y="1235"/>
                    </a:lnTo>
                    <a:lnTo>
                      <a:pt x="149" y="1231"/>
                    </a:lnTo>
                    <a:lnTo>
                      <a:pt x="154" y="1226"/>
                    </a:lnTo>
                    <a:lnTo>
                      <a:pt x="158" y="1219"/>
                    </a:lnTo>
                    <a:lnTo>
                      <a:pt x="163" y="1209"/>
                    </a:lnTo>
                    <a:lnTo>
                      <a:pt x="163" y="1207"/>
                    </a:lnTo>
                    <a:lnTo>
                      <a:pt x="163" y="1202"/>
                    </a:lnTo>
                    <a:lnTo>
                      <a:pt x="163" y="1197"/>
                    </a:lnTo>
                    <a:lnTo>
                      <a:pt x="163" y="1193"/>
                    </a:lnTo>
                    <a:lnTo>
                      <a:pt x="163" y="1183"/>
                    </a:lnTo>
                    <a:lnTo>
                      <a:pt x="165" y="1176"/>
                    </a:lnTo>
                    <a:lnTo>
                      <a:pt x="165" y="1166"/>
                    </a:lnTo>
                    <a:lnTo>
                      <a:pt x="168" y="1157"/>
                    </a:lnTo>
                    <a:lnTo>
                      <a:pt x="168" y="1147"/>
                    </a:lnTo>
                    <a:lnTo>
                      <a:pt x="170" y="1136"/>
                    </a:lnTo>
                    <a:lnTo>
                      <a:pt x="173" y="1121"/>
                    </a:lnTo>
                    <a:lnTo>
                      <a:pt x="173" y="1109"/>
                    </a:lnTo>
                    <a:lnTo>
                      <a:pt x="175" y="1095"/>
                    </a:lnTo>
                    <a:lnTo>
                      <a:pt x="175" y="1081"/>
                    </a:lnTo>
                    <a:lnTo>
                      <a:pt x="177" y="1067"/>
                    </a:lnTo>
                    <a:lnTo>
                      <a:pt x="180" y="1050"/>
                    </a:lnTo>
                    <a:lnTo>
                      <a:pt x="180" y="1033"/>
                    </a:lnTo>
                    <a:lnTo>
                      <a:pt x="180" y="1017"/>
                    </a:lnTo>
                    <a:lnTo>
                      <a:pt x="182" y="998"/>
                    </a:lnTo>
                    <a:lnTo>
                      <a:pt x="182" y="979"/>
                    </a:lnTo>
                    <a:lnTo>
                      <a:pt x="184" y="960"/>
                    </a:lnTo>
                    <a:lnTo>
                      <a:pt x="187" y="941"/>
                    </a:lnTo>
                    <a:lnTo>
                      <a:pt x="187" y="919"/>
                    </a:lnTo>
                    <a:lnTo>
                      <a:pt x="189" y="900"/>
                    </a:lnTo>
                    <a:lnTo>
                      <a:pt x="189" y="879"/>
                    </a:lnTo>
                    <a:lnTo>
                      <a:pt x="189" y="858"/>
                    </a:lnTo>
                    <a:lnTo>
                      <a:pt x="191" y="836"/>
                    </a:lnTo>
                    <a:lnTo>
                      <a:pt x="191" y="815"/>
                    </a:lnTo>
                    <a:lnTo>
                      <a:pt x="191" y="791"/>
                    </a:lnTo>
                    <a:lnTo>
                      <a:pt x="191" y="770"/>
                    </a:lnTo>
                    <a:lnTo>
                      <a:pt x="191" y="746"/>
                    </a:lnTo>
                    <a:lnTo>
                      <a:pt x="194" y="725"/>
                    </a:lnTo>
                    <a:lnTo>
                      <a:pt x="191" y="699"/>
                    </a:lnTo>
                    <a:lnTo>
                      <a:pt x="191" y="677"/>
                    </a:lnTo>
                    <a:lnTo>
                      <a:pt x="191" y="651"/>
                    </a:lnTo>
                    <a:lnTo>
                      <a:pt x="191" y="627"/>
                    </a:lnTo>
                    <a:lnTo>
                      <a:pt x="189" y="604"/>
                    </a:lnTo>
                    <a:lnTo>
                      <a:pt x="189" y="577"/>
                    </a:lnTo>
                    <a:lnTo>
                      <a:pt x="189" y="556"/>
                    </a:lnTo>
                    <a:lnTo>
                      <a:pt x="187" y="530"/>
                    </a:lnTo>
                    <a:lnTo>
                      <a:pt x="184" y="506"/>
                    </a:lnTo>
                    <a:lnTo>
                      <a:pt x="182" y="482"/>
                    </a:lnTo>
                    <a:lnTo>
                      <a:pt x="180" y="456"/>
                    </a:lnTo>
                    <a:lnTo>
                      <a:pt x="180" y="433"/>
                    </a:lnTo>
                    <a:lnTo>
                      <a:pt x="175" y="409"/>
                    </a:lnTo>
                    <a:lnTo>
                      <a:pt x="173" y="383"/>
                    </a:lnTo>
                    <a:lnTo>
                      <a:pt x="168" y="361"/>
                    </a:lnTo>
                    <a:lnTo>
                      <a:pt x="165" y="338"/>
                    </a:lnTo>
                    <a:lnTo>
                      <a:pt x="163" y="314"/>
                    </a:lnTo>
                    <a:lnTo>
                      <a:pt x="158" y="290"/>
                    </a:lnTo>
                    <a:lnTo>
                      <a:pt x="154" y="266"/>
                    </a:lnTo>
                    <a:lnTo>
                      <a:pt x="149" y="243"/>
                    </a:lnTo>
                    <a:lnTo>
                      <a:pt x="144" y="221"/>
                    </a:lnTo>
                    <a:lnTo>
                      <a:pt x="139" y="197"/>
                    </a:lnTo>
                    <a:lnTo>
                      <a:pt x="135" y="176"/>
                    </a:lnTo>
                    <a:lnTo>
                      <a:pt x="128" y="155"/>
                    </a:lnTo>
                    <a:lnTo>
                      <a:pt x="120" y="133"/>
                    </a:lnTo>
                    <a:lnTo>
                      <a:pt x="113" y="114"/>
                    </a:lnTo>
                    <a:lnTo>
                      <a:pt x="106" y="93"/>
                    </a:lnTo>
                    <a:lnTo>
                      <a:pt x="99" y="74"/>
                    </a:lnTo>
                    <a:lnTo>
                      <a:pt x="92" y="53"/>
                    </a:lnTo>
                    <a:lnTo>
                      <a:pt x="83" y="36"/>
                    </a:lnTo>
                    <a:lnTo>
                      <a:pt x="75" y="17"/>
                    </a:lnTo>
                    <a:lnTo>
                      <a:pt x="6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30" name="Freeform 106"/>
              <p:cNvSpPr>
                <a:spLocks noChangeAspect="1"/>
              </p:cNvSpPr>
              <p:nvPr/>
            </p:nvSpPr>
            <p:spPr bwMode="auto">
              <a:xfrm>
                <a:off x="2802" y="10476"/>
                <a:ext cx="289" cy="1194"/>
              </a:xfrm>
              <a:custGeom>
                <a:avLst/>
                <a:gdLst>
                  <a:gd name="T0" fmla="*/ 5 w 289"/>
                  <a:gd name="T1" fmla="*/ 21 h 1194"/>
                  <a:gd name="T2" fmla="*/ 15 w 289"/>
                  <a:gd name="T3" fmla="*/ 33 h 1194"/>
                  <a:gd name="T4" fmla="*/ 22 w 289"/>
                  <a:gd name="T5" fmla="*/ 40 h 1194"/>
                  <a:gd name="T6" fmla="*/ 31 w 289"/>
                  <a:gd name="T7" fmla="*/ 52 h 1194"/>
                  <a:gd name="T8" fmla="*/ 41 w 289"/>
                  <a:gd name="T9" fmla="*/ 64 h 1194"/>
                  <a:gd name="T10" fmla="*/ 50 w 289"/>
                  <a:gd name="T11" fmla="*/ 80 h 1194"/>
                  <a:gd name="T12" fmla="*/ 62 w 289"/>
                  <a:gd name="T13" fmla="*/ 99 h 1194"/>
                  <a:gd name="T14" fmla="*/ 74 w 289"/>
                  <a:gd name="T15" fmla="*/ 118 h 1194"/>
                  <a:gd name="T16" fmla="*/ 88 w 289"/>
                  <a:gd name="T17" fmla="*/ 140 h 1194"/>
                  <a:gd name="T18" fmla="*/ 100 w 289"/>
                  <a:gd name="T19" fmla="*/ 166 h 1194"/>
                  <a:gd name="T20" fmla="*/ 114 w 289"/>
                  <a:gd name="T21" fmla="*/ 192 h 1194"/>
                  <a:gd name="T22" fmla="*/ 126 w 289"/>
                  <a:gd name="T23" fmla="*/ 221 h 1194"/>
                  <a:gd name="T24" fmla="*/ 138 w 289"/>
                  <a:gd name="T25" fmla="*/ 254 h 1194"/>
                  <a:gd name="T26" fmla="*/ 152 w 289"/>
                  <a:gd name="T27" fmla="*/ 287 h 1194"/>
                  <a:gd name="T28" fmla="*/ 164 w 289"/>
                  <a:gd name="T29" fmla="*/ 325 h 1194"/>
                  <a:gd name="T30" fmla="*/ 173 w 289"/>
                  <a:gd name="T31" fmla="*/ 363 h 1194"/>
                  <a:gd name="T32" fmla="*/ 185 w 289"/>
                  <a:gd name="T33" fmla="*/ 406 h 1194"/>
                  <a:gd name="T34" fmla="*/ 195 w 289"/>
                  <a:gd name="T35" fmla="*/ 451 h 1194"/>
                  <a:gd name="T36" fmla="*/ 202 w 289"/>
                  <a:gd name="T37" fmla="*/ 496 h 1194"/>
                  <a:gd name="T38" fmla="*/ 211 w 289"/>
                  <a:gd name="T39" fmla="*/ 546 h 1194"/>
                  <a:gd name="T40" fmla="*/ 216 w 289"/>
                  <a:gd name="T41" fmla="*/ 598 h 1194"/>
                  <a:gd name="T42" fmla="*/ 221 w 289"/>
                  <a:gd name="T43" fmla="*/ 653 h 1194"/>
                  <a:gd name="T44" fmla="*/ 223 w 289"/>
                  <a:gd name="T45" fmla="*/ 710 h 1194"/>
                  <a:gd name="T46" fmla="*/ 225 w 289"/>
                  <a:gd name="T47" fmla="*/ 772 h 1194"/>
                  <a:gd name="T48" fmla="*/ 221 w 289"/>
                  <a:gd name="T49" fmla="*/ 833 h 1194"/>
                  <a:gd name="T50" fmla="*/ 218 w 289"/>
                  <a:gd name="T51" fmla="*/ 902 h 1194"/>
                  <a:gd name="T52" fmla="*/ 213 w 289"/>
                  <a:gd name="T53" fmla="*/ 971 h 1194"/>
                  <a:gd name="T54" fmla="*/ 204 w 289"/>
                  <a:gd name="T55" fmla="*/ 1042 h 1194"/>
                  <a:gd name="T56" fmla="*/ 195 w 289"/>
                  <a:gd name="T57" fmla="*/ 1116 h 1194"/>
                  <a:gd name="T58" fmla="*/ 183 w 289"/>
                  <a:gd name="T59" fmla="*/ 1194 h 1194"/>
                  <a:gd name="T60" fmla="*/ 266 w 289"/>
                  <a:gd name="T61" fmla="*/ 1182 h 1194"/>
                  <a:gd name="T62" fmla="*/ 266 w 289"/>
                  <a:gd name="T63" fmla="*/ 1178 h 1194"/>
                  <a:gd name="T64" fmla="*/ 266 w 289"/>
                  <a:gd name="T65" fmla="*/ 1168 h 1194"/>
                  <a:gd name="T66" fmla="*/ 268 w 289"/>
                  <a:gd name="T67" fmla="*/ 1154 h 1194"/>
                  <a:gd name="T68" fmla="*/ 270 w 289"/>
                  <a:gd name="T69" fmla="*/ 1135 h 1194"/>
                  <a:gd name="T70" fmla="*/ 273 w 289"/>
                  <a:gd name="T71" fmla="*/ 1114 h 1194"/>
                  <a:gd name="T72" fmla="*/ 275 w 289"/>
                  <a:gd name="T73" fmla="*/ 1087 h 1194"/>
                  <a:gd name="T74" fmla="*/ 277 w 289"/>
                  <a:gd name="T75" fmla="*/ 1057 h 1194"/>
                  <a:gd name="T76" fmla="*/ 282 w 289"/>
                  <a:gd name="T77" fmla="*/ 1026 h 1194"/>
                  <a:gd name="T78" fmla="*/ 282 w 289"/>
                  <a:gd name="T79" fmla="*/ 990 h 1194"/>
                  <a:gd name="T80" fmla="*/ 285 w 289"/>
                  <a:gd name="T81" fmla="*/ 952 h 1194"/>
                  <a:gd name="T82" fmla="*/ 287 w 289"/>
                  <a:gd name="T83" fmla="*/ 914 h 1194"/>
                  <a:gd name="T84" fmla="*/ 289 w 289"/>
                  <a:gd name="T85" fmla="*/ 869 h 1194"/>
                  <a:gd name="T86" fmla="*/ 289 w 289"/>
                  <a:gd name="T87" fmla="*/ 826 h 1194"/>
                  <a:gd name="T88" fmla="*/ 289 w 289"/>
                  <a:gd name="T89" fmla="*/ 781 h 1194"/>
                  <a:gd name="T90" fmla="*/ 289 w 289"/>
                  <a:gd name="T91" fmla="*/ 734 h 1194"/>
                  <a:gd name="T92" fmla="*/ 289 w 289"/>
                  <a:gd name="T93" fmla="*/ 686 h 1194"/>
                  <a:gd name="T94" fmla="*/ 285 w 289"/>
                  <a:gd name="T95" fmla="*/ 636 h 1194"/>
                  <a:gd name="T96" fmla="*/ 282 w 289"/>
                  <a:gd name="T97" fmla="*/ 586 h 1194"/>
                  <a:gd name="T98" fmla="*/ 277 w 289"/>
                  <a:gd name="T99" fmla="*/ 536 h 1194"/>
                  <a:gd name="T100" fmla="*/ 273 w 289"/>
                  <a:gd name="T101" fmla="*/ 487 h 1194"/>
                  <a:gd name="T102" fmla="*/ 266 w 289"/>
                  <a:gd name="T103" fmla="*/ 437 h 1194"/>
                  <a:gd name="T104" fmla="*/ 256 w 289"/>
                  <a:gd name="T105" fmla="*/ 389 h 1194"/>
                  <a:gd name="T106" fmla="*/ 244 w 289"/>
                  <a:gd name="T107" fmla="*/ 342 h 1194"/>
                  <a:gd name="T108" fmla="*/ 232 w 289"/>
                  <a:gd name="T109" fmla="*/ 294 h 1194"/>
                  <a:gd name="T110" fmla="*/ 218 w 289"/>
                  <a:gd name="T111" fmla="*/ 247 h 1194"/>
                  <a:gd name="T112" fmla="*/ 202 w 289"/>
                  <a:gd name="T113" fmla="*/ 204 h 1194"/>
                  <a:gd name="T114" fmla="*/ 185 w 289"/>
                  <a:gd name="T115" fmla="*/ 161 h 1194"/>
                  <a:gd name="T116" fmla="*/ 164 w 289"/>
                  <a:gd name="T117" fmla="*/ 121 h 1194"/>
                  <a:gd name="T118" fmla="*/ 142 w 289"/>
                  <a:gd name="T119" fmla="*/ 83 h 1194"/>
                  <a:gd name="T120" fmla="*/ 116 w 289"/>
                  <a:gd name="T121" fmla="*/ 47 h 1194"/>
                  <a:gd name="T122" fmla="*/ 88 w 289"/>
                  <a:gd name="T123" fmla="*/ 16 h 1194"/>
                  <a:gd name="T124" fmla="*/ 0 w 289"/>
                  <a:gd name="T125" fmla="*/ 16 h 1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9"/>
                  <a:gd name="T190" fmla="*/ 0 h 1194"/>
                  <a:gd name="T191" fmla="*/ 289 w 289"/>
                  <a:gd name="T192" fmla="*/ 1194 h 11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9" h="1194">
                    <a:moveTo>
                      <a:pt x="0" y="16"/>
                    </a:moveTo>
                    <a:lnTo>
                      <a:pt x="5" y="21"/>
                    </a:lnTo>
                    <a:lnTo>
                      <a:pt x="7" y="23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2" y="40"/>
                    </a:lnTo>
                    <a:lnTo>
                      <a:pt x="24" y="45"/>
                    </a:lnTo>
                    <a:lnTo>
                      <a:pt x="31" y="52"/>
                    </a:lnTo>
                    <a:lnTo>
                      <a:pt x="36" y="57"/>
                    </a:lnTo>
                    <a:lnTo>
                      <a:pt x="41" y="64"/>
                    </a:lnTo>
                    <a:lnTo>
                      <a:pt x="45" y="73"/>
                    </a:lnTo>
                    <a:lnTo>
                      <a:pt x="50" y="80"/>
                    </a:lnTo>
                    <a:lnTo>
                      <a:pt x="55" y="90"/>
                    </a:lnTo>
                    <a:lnTo>
                      <a:pt x="62" y="99"/>
                    </a:lnTo>
                    <a:lnTo>
                      <a:pt x="67" y="107"/>
                    </a:lnTo>
                    <a:lnTo>
                      <a:pt x="74" y="118"/>
                    </a:lnTo>
                    <a:lnTo>
                      <a:pt x="81" y="128"/>
                    </a:lnTo>
                    <a:lnTo>
                      <a:pt x="88" y="140"/>
                    </a:lnTo>
                    <a:lnTo>
                      <a:pt x="93" y="154"/>
                    </a:lnTo>
                    <a:lnTo>
                      <a:pt x="100" y="166"/>
                    </a:lnTo>
                    <a:lnTo>
                      <a:pt x="105" y="178"/>
                    </a:lnTo>
                    <a:lnTo>
                      <a:pt x="114" y="192"/>
                    </a:lnTo>
                    <a:lnTo>
                      <a:pt x="119" y="206"/>
                    </a:lnTo>
                    <a:lnTo>
                      <a:pt x="126" y="221"/>
                    </a:lnTo>
                    <a:lnTo>
                      <a:pt x="131" y="237"/>
                    </a:lnTo>
                    <a:lnTo>
                      <a:pt x="138" y="254"/>
                    </a:lnTo>
                    <a:lnTo>
                      <a:pt x="145" y="270"/>
                    </a:lnTo>
                    <a:lnTo>
                      <a:pt x="152" y="287"/>
                    </a:lnTo>
                    <a:lnTo>
                      <a:pt x="157" y="306"/>
                    </a:lnTo>
                    <a:lnTo>
                      <a:pt x="164" y="325"/>
                    </a:lnTo>
                    <a:lnTo>
                      <a:pt x="168" y="342"/>
                    </a:lnTo>
                    <a:lnTo>
                      <a:pt x="173" y="363"/>
                    </a:lnTo>
                    <a:lnTo>
                      <a:pt x="178" y="384"/>
                    </a:lnTo>
                    <a:lnTo>
                      <a:pt x="185" y="406"/>
                    </a:lnTo>
                    <a:lnTo>
                      <a:pt x="190" y="427"/>
                    </a:lnTo>
                    <a:lnTo>
                      <a:pt x="195" y="451"/>
                    </a:lnTo>
                    <a:lnTo>
                      <a:pt x="199" y="472"/>
                    </a:lnTo>
                    <a:lnTo>
                      <a:pt x="202" y="496"/>
                    </a:lnTo>
                    <a:lnTo>
                      <a:pt x="206" y="520"/>
                    </a:lnTo>
                    <a:lnTo>
                      <a:pt x="211" y="546"/>
                    </a:lnTo>
                    <a:lnTo>
                      <a:pt x="213" y="572"/>
                    </a:lnTo>
                    <a:lnTo>
                      <a:pt x="216" y="598"/>
                    </a:lnTo>
                    <a:lnTo>
                      <a:pt x="218" y="627"/>
                    </a:lnTo>
                    <a:lnTo>
                      <a:pt x="221" y="653"/>
                    </a:lnTo>
                    <a:lnTo>
                      <a:pt x="221" y="681"/>
                    </a:lnTo>
                    <a:lnTo>
                      <a:pt x="223" y="710"/>
                    </a:lnTo>
                    <a:lnTo>
                      <a:pt x="223" y="741"/>
                    </a:lnTo>
                    <a:lnTo>
                      <a:pt x="225" y="772"/>
                    </a:lnTo>
                    <a:lnTo>
                      <a:pt x="223" y="802"/>
                    </a:lnTo>
                    <a:lnTo>
                      <a:pt x="221" y="833"/>
                    </a:lnTo>
                    <a:lnTo>
                      <a:pt x="221" y="867"/>
                    </a:lnTo>
                    <a:lnTo>
                      <a:pt x="218" y="902"/>
                    </a:lnTo>
                    <a:lnTo>
                      <a:pt x="216" y="935"/>
                    </a:lnTo>
                    <a:lnTo>
                      <a:pt x="213" y="971"/>
                    </a:lnTo>
                    <a:lnTo>
                      <a:pt x="211" y="1004"/>
                    </a:lnTo>
                    <a:lnTo>
                      <a:pt x="204" y="1042"/>
                    </a:lnTo>
                    <a:lnTo>
                      <a:pt x="199" y="1078"/>
                    </a:lnTo>
                    <a:lnTo>
                      <a:pt x="195" y="1116"/>
                    </a:lnTo>
                    <a:lnTo>
                      <a:pt x="187" y="1154"/>
                    </a:lnTo>
                    <a:lnTo>
                      <a:pt x="183" y="1194"/>
                    </a:lnTo>
                    <a:lnTo>
                      <a:pt x="266" y="1185"/>
                    </a:lnTo>
                    <a:lnTo>
                      <a:pt x="266" y="1182"/>
                    </a:lnTo>
                    <a:lnTo>
                      <a:pt x="266" y="1178"/>
                    </a:lnTo>
                    <a:lnTo>
                      <a:pt x="266" y="1173"/>
                    </a:lnTo>
                    <a:lnTo>
                      <a:pt x="266" y="1168"/>
                    </a:lnTo>
                    <a:lnTo>
                      <a:pt x="268" y="1161"/>
                    </a:lnTo>
                    <a:lnTo>
                      <a:pt x="268" y="1154"/>
                    </a:lnTo>
                    <a:lnTo>
                      <a:pt x="270" y="1144"/>
                    </a:lnTo>
                    <a:lnTo>
                      <a:pt x="270" y="1135"/>
                    </a:lnTo>
                    <a:lnTo>
                      <a:pt x="273" y="1125"/>
                    </a:lnTo>
                    <a:lnTo>
                      <a:pt x="273" y="1114"/>
                    </a:lnTo>
                    <a:lnTo>
                      <a:pt x="275" y="1102"/>
                    </a:lnTo>
                    <a:lnTo>
                      <a:pt x="275" y="1087"/>
                    </a:lnTo>
                    <a:lnTo>
                      <a:pt x="277" y="1073"/>
                    </a:lnTo>
                    <a:lnTo>
                      <a:pt x="277" y="1057"/>
                    </a:lnTo>
                    <a:lnTo>
                      <a:pt x="280" y="1042"/>
                    </a:lnTo>
                    <a:lnTo>
                      <a:pt x="282" y="1026"/>
                    </a:lnTo>
                    <a:lnTo>
                      <a:pt x="282" y="1009"/>
                    </a:lnTo>
                    <a:lnTo>
                      <a:pt x="282" y="990"/>
                    </a:lnTo>
                    <a:lnTo>
                      <a:pt x="285" y="971"/>
                    </a:lnTo>
                    <a:lnTo>
                      <a:pt x="285" y="952"/>
                    </a:lnTo>
                    <a:lnTo>
                      <a:pt x="287" y="933"/>
                    </a:lnTo>
                    <a:lnTo>
                      <a:pt x="287" y="914"/>
                    </a:lnTo>
                    <a:lnTo>
                      <a:pt x="289" y="893"/>
                    </a:lnTo>
                    <a:lnTo>
                      <a:pt x="289" y="869"/>
                    </a:lnTo>
                    <a:lnTo>
                      <a:pt x="289" y="848"/>
                    </a:lnTo>
                    <a:lnTo>
                      <a:pt x="289" y="826"/>
                    </a:lnTo>
                    <a:lnTo>
                      <a:pt x="289" y="805"/>
                    </a:lnTo>
                    <a:lnTo>
                      <a:pt x="289" y="781"/>
                    </a:lnTo>
                    <a:lnTo>
                      <a:pt x="289" y="757"/>
                    </a:lnTo>
                    <a:lnTo>
                      <a:pt x="289" y="734"/>
                    </a:lnTo>
                    <a:lnTo>
                      <a:pt x="289" y="710"/>
                    </a:lnTo>
                    <a:lnTo>
                      <a:pt x="289" y="686"/>
                    </a:lnTo>
                    <a:lnTo>
                      <a:pt x="287" y="660"/>
                    </a:lnTo>
                    <a:lnTo>
                      <a:pt x="285" y="636"/>
                    </a:lnTo>
                    <a:lnTo>
                      <a:pt x="285" y="612"/>
                    </a:lnTo>
                    <a:lnTo>
                      <a:pt x="282" y="586"/>
                    </a:lnTo>
                    <a:lnTo>
                      <a:pt x="280" y="563"/>
                    </a:lnTo>
                    <a:lnTo>
                      <a:pt x="277" y="536"/>
                    </a:lnTo>
                    <a:lnTo>
                      <a:pt x="275" y="513"/>
                    </a:lnTo>
                    <a:lnTo>
                      <a:pt x="273" y="487"/>
                    </a:lnTo>
                    <a:lnTo>
                      <a:pt x="268" y="463"/>
                    </a:lnTo>
                    <a:lnTo>
                      <a:pt x="266" y="437"/>
                    </a:lnTo>
                    <a:lnTo>
                      <a:pt x="261" y="413"/>
                    </a:lnTo>
                    <a:lnTo>
                      <a:pt x="256" y="389"/>
                    </a:lnTo>
                    <a:lnTo>
                      <a:pt x="251" y="365"/>
                    </a:lnTo>
                    <a:lnTo>
                      <a:pt x="244" y="342"/>
                    </a:lnTo>
                    <a:lnTo>
                      <a:pt x="240" y="318"/>
                    </a:lnTo>
                    <a:lnTo>
                      <a:pt x="232" y="294"/>
                    </a:lnTo>
                    <a:lnTo>
                      <a:pt x="225" y="270"/>
                    </a:lnTo>
                    <a:lnTo>
                      <a:pt x="218" y="247"/>
                    </a:lnTo>
                    <a:lnTo>
                      <a:pt x="211" y="228"/>
                    </a:lnTo>
                    <a:lnTo>
                      <a:pt x="202" y="204"/>
                    </a:lnTo>
                    <a:lnTo>
                      <a:pt x="192" y="183"/>
                    </a:lnTo>
                    <a:lnTo>
                      <a:pt x="185" y="161"/>
                    </a:lnTo>
                    <a:lnTo>
                      <a:pt x="176" y="142"/>
                    </a:lnTo>
                    <a:lnTo>
                      <a:pt x="164" y="121"/>
                    </a:lnTo>
                    <a:lnTo>
                      <a:pt x="154" y="102"/>
                    </a:lnTo>
                    <a:lnTo>
                      <a:pt x="142" y="83"/>
                    </a:lnTo>
                    <a:lnTo>
                      <a:pt x="131" y="66"/>
                    </a:lnTo>
                    <a:lnTo>
                      <a:pt x="116" y="47"/>
                    </a:lnTo>
                    <a:lnTo>
                      <a:pt x="105" y="31"/>
                    </a:lnTo>
                    <a:lnTo>
                      <a:pt x="88" y="16"/>
                    </a:lnTo>
                    <a:lnTo>
                      <a:pt x="7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31" name="Freeform 107"/>
              <p:cNvSpPr>
                <a:spLocks noChangeAspect="1"/>
              </p:cNvSpPr>
              <p:nvPr/>
            </p:nvSpPr>
            <p:spPr bwMode="auto">
              <a:xfrm>
                <a:off x="3051" y="10412"/>
                <a:ext cx="287" cy="1227"/>
              </a:xfrm>
              <a:custGeom>
                <a:avLst/>
                <a:gdLst>
                  <a:gd name="T0" fmla="*/ 7 w 287"/>
                  <a:gd name="T1" fmla="*/ 59 h 1227"/>
                  <a:gd name="T2" fmla="*/ 26 w 287"/>
                  <a:gd name="T3" fmla="*/ 80 h 1227"/>
                  <a:gd name="T4" fmla="*/ 40 w 287"/>
                  <a:gd name="T5" fmla="*/ 99 h 1227"/>
                  <a:gd name="T6" fmla="*/ 54 w 287"/>
                  <a:gd name="T7" fmla="*/ 118 h 1227"/>
                  <a:gd name="T8" fmla="*/ 71 w 287"/>
                  <a:gd name="T9" fmla="*/ 144 h 1227"/>
                  <a:gd name="T10" fmla="*/ 85 w 287"/>
                  <a:gd name="T11" fmla="*/ 173 h 1227"/>
                  <a:gd name="T12" fmla="*/ 99 w 287"/>
                  <a:gd name="T13" fmla="*/ 209 h 1227"/>
                  <a:gd name="T14" fmla="*/ 116 w 287"/>
                  <a:gd name="T15" fmla="*/ 249 h 1227"/>
                  <a:gd name="T16" fmla="*/ 130 w 287"/>
                  <a:gd name="T17" fmla="*/ 296 h 1227"/>
                  <a:gd name="T18" fmla="*/ 144 w 287"/>
                  <a:gd name="T19" fmla="*/ 349 h 1227"/>
                  <a:gd name="T20" fmla="*/ 159 w 287"/>
                  <a:gd name="T21" fmla="*/ 406 h 1227"/>
                  <a:gd name="T22" fmla="*/ 171 w 287"/>
                  <a:gd name="T23" fmla="*/ 472 h 1227"/>
                  <a:gd name="T24" fmla="*/ 182 w 287"/>
                  <a:gd name="T25" fmla="*/ 546 h 1227"/>
                  <a:gd name="T26" fmla="*/ 189 w 287"/>
                  <a:gd name="T27" fmla="*/ 622 h 1227"/>
                  <a:gd name="T28" fmla="*/ 197 w 287"/>
                  <a:gd name="T29" fmla="*/ 695 h 1227"/>
                  <a:gd name="T30" fmla="*/ 204 w 287"/>
                  <a:gd name="T31" fmla="*/ 764 h 1227"/>
                  <a:gd name="T32" fmla="*/ 208 w 287"/>
                  <a:gd name="T33" fmla="*/ 828 h 1227"/>
                  <a:gd name="T34" fmla="*/ 211 w 287"/>
                  <a:gd name="T35" fmla="*/ 888 h 1227"/>
                  <a:gd name="T36" fmla="*/ 216 w 287"/>
                  <a:gd name="T37" fmla="*/ 945 h 1227"/>
                  <a:gd name="T38" fmla="*/ 218 w 287"/>
                  <a:gd name="T39" fmla="*/ 995 h 1227"/>
                  <a:gd name="T40" fmla="*/ 220 w 287"/>
                  <a:gd name="T41" fmla="*/ 1042 h 1227"/>
                  <a:gd name="T42" fmla="*/ 220 w 287"/>
                  <a:gd name="T43" fmla="*/ 1083 h 1227"/>
                  <a:gd name="T44" fmla="*/ 220 w 287"/>
                  <a:gd name="T45" fmla="*/ 1121 h 1227"/>
                  <a:gd name="T46" fmla="*/ 223 w 287"/>
                  <a:gd name="T47" fmla="*/ 1149 h 1227"/>
                  <a:gd name="T48" fmla="*/ 223 w 287"/>
                  <a:gd name="T49" fmla="*/ 1175 h 1227"/>
                  <a:gd name="T50" fmla="*/ 223 w 287"/>
                  <a:gd name="T51" fmla="*/ 1197 h 1227"/>
                  <a:gd name="T52" fmla="*/ 223 w 287"/>
                  <a:gd name="T53" fmla="*/ 1220 h 1227"/>
                  <a:gd name="T54" fmla="*/ 287 w 287"/>
                  <a:gd name="T55" fmla="*/ 1218 h 1227"/>
                  <a:gd name="T56" fmla="*/ 284 w 287"/>
                  <a:gd name="T57" fmla="*/ 1197 h 1227"/>
                  <a:gd name="T58" fmla="*/ 284 w 287"/>
                  <a:gd name="T59" fmla="*/ 1168 h 1227"/>
                  <a:gd name="T60" fmla="*/ 284 w 287"/>
                  <a:gd name="T61" fmla="*/ 1128 h 1227"/>
                  <a:gd name="T62" fmla="*/ 282 w 287"/>
                  <a:gd name="T63" fmla="*/ 1075 h 1227"/>
                  <a:gd name="T64" fmla="*/ 279 w 287"/>
                  <a:gd name="T65" fmla="*/ 1016 h 1227"/>
                  <a:gd name="T66" fmla="*/ 277 w 287"/>
                  <a:gd name="T67" fmla="*/ 947 h 1227"/>
                  <a:gd name="T68" fmla="*/ 272 w 287"/>
                  <a:gd name="T69" fmla="*/ 876 h 1227"/>
                  <a:gd name="T70" fmla="*/ 270 w 287"/>
                  <a:gd name="T71" fmla="*/ 800 h 1227"/>
                  <a:gd name="T72" fmla="*/ 265 w 287"/>
                  <a:gd name="T73" fmla="*/ 719 h 1227"/>
                  <a:gd name="T74" fmla="*/ 258 w 287"/>
                  <a:gd name="T75" fmla="*/ 641 h 1227"/>
                  <a:gd name="T76" fmla="*/ 251 w 287"/>
                  <a:gd name="T77" fmla="*/ 565 h 1227"/>
                  <a:gd name="T78" fmla="*/ 242 w 287"/>
                  <a:gd name="T79" fmla="*/ 489 h 1227"/>
                  <a:gd name="T80" fmla="*/ 232 w 287"/>
                  <a:gd name="T81" fmla="*/ 420 h 1227"/>
                  <a:gd name="T82" fmla="*/ 220 w 287"/>
                  <a:gd name="T83" fmla="*/ 358 h 1227"/>
                  <a:gd name="T84" fmla="*/ 208 w 287"/>
                  <a:gd name="T85" fmla="*/ 304 h 1227"/>
                  <a:gd name="T86" fmla="*/ 192 w 287"/>
                  <a:gd name="T87" fmla="*/ 256 h 1227"/>
                  <a:gd name="T88" fmla="*/ 178 w 287"/>
                  <a:gd name="T89" fmla="*/ 218 h 1227"/>
                  <a:gd name="T90" fmla="*/ 163 w 287"/>
                  <a:gd name="T91" fmla="*/ 180 h 1227"/>
                  <a:gd name="T92" fmla="*/ 149 w 287"/>
                  <a:gd name="T93" fmla="*/ 149 h 1227"/>
                  <a:gd name="T94" fmla="*/ 137 w 287"/>
                  <a:gd name="T95" fmla="*/ 121 h 1227"/>
                  <a:gd name="T96" fmla="*/ 123 w 287"/>
                  <a:gd name="T97" fmla="*/ 97 h 1227"/>
                  <a:gd name="T98" fmla="*/ 114 w 287"/>
                  <a:gd name="T99" fmla="*/ 76 h 1227"/>
                  <a:gd name="T100" fmla="*/ 97 w 287"/>
                  <a:gd name="T101" fmla="*/ 52 h 1227"/>
                  <a:gd name="T102" fmla="*/ 78 w 287"/>
                  <a:gd name="T103" fmla="*/ 26 h 1227"/>
                  <a:gd name="T104" fmla="*/ 64 w 287"/>
                  <a:gd name="T105" fmla="*/ 11 h 1227"/>
                  <a:gd name="T106" fmla="*/ 0 w 287"/>
                  <a:gd name="T107" fmla="*/ 54 h 1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7"/>
                  <a:gd name="T163" fmla="*/ 0 h 1227"/>
                  <a:gd name="T164" fmla="*/ 287 w 287"/>
                  <a:gd name="T165" fmla="*/ 1227 h 1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7" h="1227">
                    <a:moveTo>
                      <a:pt x="0" y="54"/>
                    </a:moveTo>
                    <a:lnTo>
                      <a:pt x="2" y="54"/>
                    </a:lnTo>
                    <a:lnTo>
                      <a:pt x="5" y="57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80"/>
                    </a:lnTo>
                    <a:lnTo>
                      <a:pt x="31" y="87"/>
                    </a:lnTo>
                    <a:lnTo>
                      <a:pt x="33" y="90"/>
                    </a:lnTo>
                    <a:lnTo>
                      <a:pt x="38" y="95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47" y="109"/>
                    </a:lnTo>
                    <a:lnTo>
                      <a:pt x="52" y="114"/>
                    </a:lnTo>
                    <a:lnTo>
                      <a:pt x="54" y="118"/>
                    </a:lnTo>
                    <a:lnTo>
                      <a:pt x="59" y="125"/>
                    </a:lnTo>
                    <a:lnTo>
                      <a:pt x="62" y="130"/>
                    </a:lnTo>
                    <a:lnTo>
                      <a:pt x="66" y="137"/>
                    </a:lnTo>
                    <a:lnTo>
                      <a:pt x="71" y="144"/>
                    </a:lnTo>
                    <a:lnTo>
                      <a:pt x="73" y="154"/>
                    </a:lnTo>
                    <a:lnTo>
                      <a:pt x="76" y="159"/>
                    </a:lnTo>
                    <a:lnTo>
                      <a:pt x="81" y="166"/>
                    </a:lnTo>
                    <a:lnTo>
                      <a:pt x="85" y="173"/>
                    </a:lnTo>
                    <a:lnTo>
                      <a:pt x="90" y="182"/>
                    </a:lnTo>
                    <a:lnTo>
                      <a:pt x="92" y="192"/>
                    </a:lnTo>
                    <a:lnTo>
                      <a:pt x="97" y="199"/>
                    </a:lnTo>
                    <a:lnTo>
                      <a:pt x="99" y="209"/>
                    </a:lnTo>
                    <a:lnTo>
                      <a:pt x="104" y="220"/>
                    </a:lnTo>
                    <a:lnTo>
                      <a:pt x="107" y="228"/>
                    </a:lnTo>
                    <a:lnTo>
                      <a:pt x="111" y="239"/>
                    </a:lnTo>
                    <a:lnTo>
                      <a:pt x="116" y="249"/>
                    </a:lnTo>
                    <a:lnTo>
                      <a:pt x="118" y="261"/>
                    </a:lnTo>
                    <a:lnTo>
                      <a:pt x="123" y="270"/>
                    </a:lnTo>
                    <a:lnTo>
                      <a:pt x="128" y="282"/>
                    </a:lnTo>
                    <a:lnTo>
                      <a:pt x="130" y="296"/>
                    </a:lnTo>
                    <a:lnTo>
                      <a:pt x="135" y="308"/>
                    </a:lnTo>
                    <a:lnTo>
                      <a:pt x="137" y="320"/>
                    </a:lnTo>
                    <a:lnTo>
                      <a:pt x="142" y="334"/>
                    </a:lnTo>
                    <a:lnTo>
                      <a:pt x="144" y="349"/>
                    </a:lnTo>
                    <a:lnTo>
                      <a:pt x="149" y="363"/>
                    </a:lnTo>
                    <a:lnTo>
                      <a:pt x="152" y="377"/>
                    </a:lnTo>
                    <a:lnTo>
                      <a:pt x="156" y="391"/>
                    </a:lnTo>
                    <a:lnTo>
                      <a:pt x="159" y="406"/>
                    </a:lnTo>
                    <a:lnTo>
                      <a:pt x="161" y="422"/>
                    </a:lnTo>
                    <a:lnTo>
                      <a:pt x="163" y="439"/>
                    </a:lnTo>
                    <a:lnTo>
                      <a:pt x="168" y="456"/>
                    </a:lnTo>
                    <a:lnTo>
                      <a:pt x="171" y="472"/>
                    </a:lnTo>
                    <a:lnTo>
                      <a:pt x="175" y="491"/>
                    </a:lnTo>
                    <a:lnTo>
                      <a:pt x="178" y="510"/>
                    </a:lnTo>
                    <a:lnTo>
                      <a:pt x="180" y="527"/>
                    </a:lnTo>
                    <a:lnTo>
                      <a:pt x="182" y="546"/>
                    </a:lnTo>
                    <a:lnTo>
                      <a:pt x="185" y="567"/>
                    </a:lnTo>
                    <a:lnTo>
                      <a:pt x="187" y="586"/>
                    </a:lnTo>
                    <a:lnTo>
                      <a:pt x="187" y="605"/>
                    </a:lnTo>
                    <a:lnTo>
                      <a:pt x="189" y="622"/>
                    </a:lnTo>
                    <a:lnTo>
                      <a:pt x="192" y="641"/>
                    </a:lnTo>
                    <a:lnTo>
                      <a:pt x="192" y="657"/>
                    </a:lnTo>
                    <a:lnTo>
                      <a:pt x="197" y="676"/>
                    </a:lnTo>
                    <a:lnTo>
                      <a:pt x="197" y="695"/>
                    </a:lnTo>
                    <a:lnTo>
                      <a:pt x="199" y="712"/>
                    </a:lnTo>
                    <a:lnTo>
                      <a:pt x="201" y="731"/>
                    </a:lnTo>
                    <a:lnTo>
                      <a:pt x="201" y="748"/>
                    </a:lnTo>
                    <a:lnTo>
                      <a:pt x="204" y="764"/>
                    </a:lnTo>
                    <a:lnTo>
                      <a:pt x="204" y="781"/>
                    </a:lnTo>
                    <a:lnTo>
                      <a:pt x="206" y="795"/>
                    </a:lnTo>
                    <a:lnTo>
                      <a:pt x="208" y="814"/>
                    </a:lnTo>
                    <a:lnTo>
                      <a:pt x="208" y="828"/>
                    </a:lnTo>
                    <a:lnTo>
                      <a:pt x="211" y="845"/>
                    </a:lnTo>
                    <a:lnTo>
                      <a:pt x="211" y="859"/>
                    </a:lnTo>
                    <a:lnTo>
                      <a:pt x="211" y="874"/>
                    </a:lnTo>
                    <a:lnTo>
                      <a:pt x="211" y="888"/>
                    </a:lnTo>
                    <a:lnTo>
                      <a:pt x="213" y="902"/>
                    </a:lnTo>
                    <a:lnTo>
                      <a:pt x="213" y="916"/>
                    </a:lnTo>
                    <a:lnTo>
                      <a:pt x="216" y="931"/>
                    </a:lnTo>
                    <a:lnTo>
                      <a:pt x="216" y="945"/>
                    </a:lnTo>
                    <a:lnTo>
                      <a:pt x="216" y="957"/>
                    </a:lnTo>
                    <a:lnTo>
                      <a:pt x="216" y="969"/>
                    </a:lnTo>
                    <a:lnTo>
                      <a:pt x="218" y="983"/>
                    </a:lnTo>
                    <a:lnTo>
                      <a:pt x="218" y="995"/>
                    </a:lnTo>
                    <a:lnTo>
                      <a:pt x="218" y="1007"/>
                    </a:lnTo>
                    <a:lnTo>
                      <a:pt x="218" y="1018"/>
                    </a:lnTo>
                    <a:lnTo>
                      <a:pt x="218" y="1030"/>
                    </a:lnTo>
                    <a:lnTo>
                      <a:pt x="220" y="1042"/>
                    </a:lnTo>
                    <a:lnTo>
                      <a:pt x="220" y="1054"/>
                    </a:lnTo>
                    <a:lnTo>
                      <a:pt x="220" y="1064"/>
                    </a:lnTo>
                    <a:lnTo>
                      <a:pt x="220" y="1073"/>
                    </a:lnTo>
                    <a:lnTo>
                      <a:pt x="220" y="1083"/>
                    </a:lnTo>
                    <a:lnTo>
                      <a:pt x="220" y="1092"/>
                    </a:lnTo>
                    <a:lnTo>
                      <a:pt x="220" y="1102"/>
                    </a:lnTo>
                    <a:lnTo>
                      <a:pt x="220" y="1111"/>
                    </a:lnTo>
                    <a:lnTo>
                      <a:pt x="220" y="1121"/>
                    </a:lnTo>
                    <a:lnTo>
                      <a:pt x="223" y="1128"/>
                    </a:lnTo>
                    <a:lnTo>
                      <a:pt x="223" y="1135"/>
                    </a:lnTo>
                    <a:lnTo>
                      <a:pt x="223" y="1142"/>
                    </a:lnTo>
                    <a:lnTo>
                      <a:pt x="223" y="1149"/>
                    </a:lnTo>
                    <a:lnTo>
                      <a:pt x="223" y="1159"/>
                    </a:lnTo>
                    <a:lnTo>
                      <a:pt x="223" y="1163"/>
                    </a:lnTo>
                    <a:lnTo>
                      <a:pt x="223" y="1170"/>
                    </a:lnTo>
                    <a:lnTo>
                      <a:pt x="223" y="1175"/>
                    </a:lnTo>
                    <a:lnTo>
                      <a:pt x="223" y="1182"/>
                    </a:lnTo>
                    <a:lnTo>
                      <a:pt x="223" y="1187"/>
                    </a:lnTo>
                    <a:lnTo>
                      <a:pt x="223" y="1192"/>
                    </a:lnTo>
                    <a:lnTo>
                      <a:pt x="223" y="1197"/>
                    </a:lnTo>
                    <a:lnTo>
                      <a:pt x="223" y="1201"/>
                    </a:lnTo>
                    <a:lnTo>
                      <a:pt x="223" y="1208"/>
                    </a:lnTo>
                    <a:lnTo>
                      <a:pt x="223" y="1216"/>
                    </a:lnTo>
                    <a:lnTo>
                      <a:pt x="223" y="1220"/>
                    </a:lnTo>
                    <a:lnTo>
                      <a:pt x="223" y="1223"/>
                    </a:lnTo>
                    <a:lnTo>
                      <a:pt x="223" y="1227"/>
                    </a:lnTo>
                    <a:lnTo>
                      <a:pt x="287" y="1218"/>
                    </a:lnTo>
                    <a:lnTo>
                      <a:pt x="284" y="1216"/>
                    </a:lnTo>
                    <a:lnTo>
                      <a:pt x="284" y="1208"/>
                    </a:lnTo>
                    <a:lnTo>
                      <a:pt x="284" y="1204"/>
                    </a:lnTo>
                    <a:lnTo>
                      <a:pt x="284" y="1197"/>
                    </a:lnTo>
                    <a:lnTo>
                      <a:pt x="284" y="1192"/>
                    </a:lnTo>
                    <a:lnTo>
                      <a:pt x="284" y="1187"/>
                    </a:lnTo>
                    <a:lnTo>
                      <a:pt x="284" y="1178"/>
                    </a:lnTo>
                    <a:lnTo>
                      <a:pt x="284" y="1168"/>
                    </a:lnTo>
                    <a:lnTo>
                      <a:pt x="284" y="1161"/>
                    </a:lnTo>
                    <a:lnTo>
                      <a:pt x="284" y="1149"/>
                    </a:lnTo>
                    <a:lnTo>
                      <a:pt x="284" y="1140"/>
                    </a:lnTo>
                    <a:lnTo>
                      <a:pt x="284" y="1128"/>
                    </a:lnTo>
                    <a:lnTo>
                      <a:pt x="284" y="1116"/>
                    </a:lnTo>
                    <a:lnTo>
                      <a:pt x="284" y="1104"/>
                    </a:lnTo>
                    <a:lnTo>
                      <a:pt x="282" y="1090"/>
                    </a:lnTo>
                    <a:lnTo>
                      <a:pt x="282" y="1075"/>
                    </a:lnTo>
                    <a:lnTo>
                      <a:pt x="282" y="1061"/>
                    </a:lnTo>
                    <a:lnTo>
                      <a:pt x="282" y="1047"/>
                    </a:lnTo>
                    <a:lnTo>
                      <a:pt x="279" y="1030"/>
                    </a:lnTo>
                    <a:lnTo>
                      <a:pt x="279" y="1016"/>
                    </a:lnTo>
                    <a:lnTo>
                      <a:pt x="279" y="999"/>
                    </a:lnTo>
                    <a:lnTo>
                      <a:pt x="279" y="983"/>
                    </a:lnTo>
                    <a:lnTo>
                      <a:pt x="279" y="966"/>
                    </a:lnTo>
                    <a:lnTo>
                      <a:pt x="277" y="947"/>
                    </a:lnTo>
                    <a:lnTo>
                      <a:pt x="275" y="931"/>
                    </a:lnTo>
                    <a:lnTo>
                      <a:pt x="275" y="912"/>
                    </a:lnTo>
                    <a:lnTo>
                      <a:pt x="275" y="893"/>
                    </a:lnTo>
                    <a:lnTo>
                      <a:pt x="272" y="876"/>
                    </a:lnTo>
                    <a:lnTo>
                      <a:pt x="272" y="857"/>
                    </a:lnTo>
                    <a:lnTo>
                      <a:pt x="272" y="838"/>
                    </a:lnTo>
                    <a:lnTo>
                      <a:pt x="270" y="819"/>
                    </a:lnTo>
                    <a:lnTo>
                      <a:pt x="270" y="800"/>
                    </a:lnTo>
                    <a:lnTo>
                      <a:pt x="268" y="779"/>
                    </a:lnTo>
                    <a:lnTo>
                      <a:pt x="268" y="760"/>
                    </a:lnTo>
                    <a:lnTo>
                      <a:pt x="265" y="738"/>
                    </a:lnTo>
                    <a:lnTo>
                      <a:pt x="265" y="719"/>
                    </a:lnTo>
                    <a:lnTo>
                      <a:pt x="263" y="700"/>
                    </a:lnTo>
                    <a:lnTo>
                      <a:pt x="261" y="681"/>
                    </a:lnTo>
                    <a:lnTo>
                      <a:pt x="258" y="660"/>
                    </a:lnTo>
                    <a:lnTo>
                      <a:pt x="258" y="641"/>
                    </a:lnTo>
                    <a:lnTo>
                      <a:pt x="256" y="622"/>
                    </a:lnTo>
                    <a:lnTo>
                      <a:pt x="256" y="603"/>
                    </a:lnTo>
                    <a:lnTo>
                      <a:pt x="253" y="584"/>
                    </a:lnTo>
                    <a:lnTo>
                      <a:pt x="251" y="565"/>
                    </a:lnTo>
                    <a:lnTo>
                      <a:pt x="249" y="543"/>
                    </a:lnTo>
                    <a:lnTo>
                      <a:pt x="246" y="527"/>
                    </a:lnTo>
                    <a:lnTo>
                      <a:pt x="244" y="508"/>
                    </a:lnTo>
                    <a:lnTo>
                      <a:pt x="242" y="489"/>
                    </a:lnTo>
                    <a:lnTo>
                      <a:pt x="239" y="472"/>
                    </a:lnTo>
                    <a:lnTo>
                      <a:pt x="237" y="456"/>
                    </a:lnTo>
                    <a:lnTo>
                      <a:pt x="234" y="437"/>
                    </a:lnTo>
                    <a:lnTo>
                      <a:pt x="232" y="420"/>
                    </a:lnTo>
                    <a:lnTo>
                      <a:pt x="230" y="403"/>
                    </a:lnTo>
                    <a:lnTo>
                      <a:pt x="227" y="389"/>
                    </a:lnTo>
                    <a:lnTo>
                      <a:pt x="223" y="372"/>
                    </a:lnTo>
                    <a:lnTo>
                      <a:pt x="220" y="358"/>
                    </a:lnTo>
                    <a:lnTo>
                      <a:pt x="216" y="342"/>
                    </a:lnTo>
                    <a:lnTo>
                      <a:pt x="213" y="330"/>
                    </a:lnTo>
                    <a:lnTo>
                      <a:pt x="211" y="315"/>
                    </a:lnTo>
                    <a:lnTo>
                      <a:pt x="208" y="304"/>
                    </a:lnTo>
                    <a:lnTo>
                      <a:pt x="204" y="292"/>
                    </a:lnTo>
                    <a:lnTo>
                      <a:pt x="201" y="280"/>
                    </a:lnTo>
                    <a:lnTo>
                      <a:pt x="197" y="268"/>
                    </a:lnTo>
                    <a:lnTo>
                      <a:pt x="192" y="256"/>
                    </a:lnTo>
                    <a:lnTo>
                      <a:pt x="189" y="247"/>
                    </a:lnTo>
                    <a:lnTo>
                      <a:pt x="185" y="237"/>
                    </a:lnTo>
                    <a:lnTo>
                      <a:pt x="182" y="228"/>
                    </a:lnTo>
                    <a:lnTo>
                      <a:pt x="178" y="218"/>
                    </a:lnTo>
                    <a:lnTo>
                      <a:pt x="173" y="209"/>
                    </a:lnTo>
                    <a:lnTo>
                      <a:pt x="171" y="199"/>
                    </a:lnTo>
                    <a:lnTo>
                      <a:pt x="168" y="190"/>
                    </a:lnTo>
                    <a:lnTo>
                      <a:pt x="163" y="180"/>
                    </a:lnTo>
                    <a:lnTo>
                      <a:pt x="161" y="173"/>
                    </a:lnTo>
                    <a:lnTo>
                      <a:pt x="156" y="166"/>
                    </a:lnTo>
                    <a:lnTo>
                      <a:pt x="154" y="156"/>
                    </a:lnTo>
                    <a:lnTo>
                      <a:pt x="149" y="149"/>
                    </a:lnTo>
                    <a:lnTo>
                      <a:pt x="147" y="142"/>
                    </a:lnTo>
                    <a:lnTo>
                      <a:pt x="144" y="135"/>
                    </a:lnTo>
                    <a:lnTo>
                      <a:pt x="140" y="128"/>
                    </a:lnTo>
                    <a:lnTo>
                      <a:pt x="137" y="121"/>
                    </a:lnTo>
                    <a:lnTo>
                      <a:pt x="133" y="114"/>
                    </a:lnTo>
                    <a:lnTo>
                      <a:pt x="130" y="109"/>
                    </a:lnTo>
                    <a:lnTo>
                      <a:pt x="128" y="102"/>
                    </a:lnTo>
                    <a:lnTo>
                      <a:pt x="123" y="97"/>
                    </a:lnTo>
                    <a:lnTo>
                      <a:pt x="121" y="92"/>
                    </a:lnTo>
                    <a:lnTo>
                      <a:pt x="118" y="87"/>
                    </a:lnTo>
                    <a:lnTo>
                      <a:pt x="116" y="83"/>
                    </a:lnTo>
                    <a:lnTo>
                      <a:pt x="114" y="76"/>
                    </a:lnTo>
                    <a:lnTo>
                      <a:pt x="109" y="71"/>
                    </a:lnTo>
                    <a:lnTo>
                      <a:pt x="107" y="66"/>
                    </a:lnTo>
                    <a:lnTo>
                      <a:pt x="102" y="59"/>
                    </a:lnTo>
                    <a:lnTo>
                      <a:pt x="97" y="52"/>
                    </a:lnTo>
                    <a:lnTo>
                      <a:pt x="92" y="45"/>
                    </a:lnTo>
                    <a:lnTo>
                      <a:pt x="88" y="35"/>
                    </a:lnTo>
                    <a:lnTo>
                      <a:pt x="81" y="30"/>
                    </a:lnTo>
                    <a:lnTo>
                      <a:pt x="78" y="26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32" name="Freeform 108"/>
              <p:cNvSpPr>
                <a:spLocks noChangeAspect="1"/>
              </p:cNvSpPr>
              <p:nvPr/>
            </p:nvSpPr>
            <p:spPr bwMode="auto">
              <a:xfrm>
                <a:off x="1701" y="10093"/>
                <a:ext cx="2520" cy="1715"/>
              </a:xfrm>
              <a:custGeom>
                <a:avLst/>
                <a:gdLst>
                  <a:gd name="T0" fmla="*/ 50 w 2520"/>
                  <a:gd name="T1" fmla="*/ 1658 h 1715"/>
                  <a:gd name="T2" fmla="*/ 121 w 2520"/>
                  <a:gd name="T3" fmla="*/ 1644 h 1715"/>
                  <a:gd name="T4" fmla="*/ 199 w 2520"/>
                  <a:gd name="T5" fmla="*/ 1596 h 1715"/>
                  <a:gd name="T6" fmla="*/ 268 w 2520"/>
                  <a:gd name="T7" fmla="*/ 1504 h 1715"/>
                  <a:gd name="T8" fmla="*/ 306 w 2520"/>
                  <a:gd name="T9" fmla="*/ 1347 h 1715"/>
                  <a:gd name="T10" fmla="*/ 310 w 2520"/>
                  <a:gd name="T11" fmla="*/ 1136 h 1715"/>
                  <a:gd name="T12" fmla="*/ 308 w 2520"/>
                  <a:gd name="T13" fmla="*/ 924 h 1715"/>
                  <a:gd name="T14" fmla="*/ 313 w 2520"/>
                  <a:gd name="T15" fmla="*/ 729 h 1715"/>
                  <a:gd name="T16" fmla="*/ 332 w 2520"/>
                  <a:gd name="T17" fmla="*/ 554 h 1715"/>
                  <a:gd name="T18" fmla="*/ 374 w 2520"/>
                  <a:gd name="T19" fmla="*/ 404 h 1715"/>
                  <a:gd name="T20" fmla="*/ 443 w 2520"/>
                  <a:gd name="T21" fmla="*/ 292 h 1715"/>
                  <a:gd name="T22" fmla="*/ 547 w 2520"/>
                  <a:gd name="T23" fmla="*/ 202 h 1715"/>
                  <a:gd name="T24" fmla="*/ 684 w 2520"/>
                  <a:gd name="T25" fmla="*/ 119 h 1715"/>
                  <a:gd name="T26" fmla="*/ 850 w 2520"/>
                  <a:gd name="T27" fmla="*/ 55 h 1715"/>
                  <a:gd name="T28" fmla="*/ 1040 w 2520"/>
                  <a:gd name="T29" fmla="*/ 12 h 1715"/>
                  <a:gd name="T30" fmla="*/ 1258 w 2520"/>
                  <a:gd name="T31" fmla="*/ 3 h 1715"/>
                  <a:gd name="T32" fmla="*/ 1499 w 2520"/>
                  <a:gd name="T33" fmla="*/ 31 h 1715"/>
                  <a:gd name="T34" fmla="*/ 1755 w 2520"/>
                  <a:gd name="T35" fmla="*/ 129 h 1715"/>
                  <a:gd name="T36" fmla="*/ 2008 w 2520"/>
                  <a:gd name="T37" fmla="*/ 281 h 1715"/>
                  <a:gd name="T38" fmla="*/ 2231 w 2520"/>
                  <a:gd name="T39" fmla="*/ 456 h 1715"/>
                  <a:gd name="T40" fmla="*/ 2404 w 2520"/>
                  <a:gd name="T41" fmla="*/ 623 h 1715"/>
                  <a:gd name="T42" fmla="*/ 2503 w 2520"/>
                  <a:gd name="T43" fmla="*/ 751 h 1715"/>
                  <a:gd name="T44" fmla="*/ 2503 w 2520"/>
                  <a:gd name="T45" fmla="*/ 815 h 1715"/>
                  <a:gd name="T46" fmla="*/ 2432 w 2520"/>
                  <a:gd name="T47" fmla="*/ 827 h 1715"/>
                  <a:gd name="T48" fmla="*/ 2368 w 2520"/>
                  <a:gd name="T49" fmla="*/ 794 h 1715"/>
                  <a:gd name="T50" fmla="*/ 2309 w 2520"/>
                  <a:gd name="T51" fmla="*/ 744 h 1715"/>
                  <a:gd name="T52" fmla="*/ 2238 w 2520"/>
                  <a:gd name="T53" fmla="*/ 670 h 1715"/>
                  <a:gd name="T54" fmla="*/ 2146 w 2520"/>
                  <a:gd name="T55" fmla="*/ 575 h 1715"/>
                  <a:gd name="T56" fmla="*/ 2027 w 2520"/>
                  <a:gd name="T57" fmla="*/ 480 h 1715"/>
                  <a:gd name="T58" fmla="*/ 1895 w 2520"/>
                  <a:gd name="T59" fmla="*/ 390 h 1715"/>
                  <a:gd name="T60" fmla="*/ 1762 w 2520"/>
                  <a:gd name="T61" fmla="*/ 314 h 1715"/>
                  <a:gd name="T62" fmla="*/ 1648 w 2520"/>
                  <a:gd name="T63" fmla="*/ 266 h 1715"/>
                  <a:gd name="T64" fmla="*/ 1566 w 2520"/>
                  <a:gd name="T65" fmla="*/ 254 h 1715"/>
                  <a:gd name="T66" fmla="*/ 1506 w 2520"/>
                  <a:gd name="T67" fmla="*/ 278 h 1715"/>
                  <a:gd name="T68" fmla="*/ 1445 w 2520"/>
                  <a:gd name="T69" fmla="*/ 349 h 1715"/>
                  <a:gd name="T70" fmla="*/ 1381 w 2520"/>
                  <a:gd name="T71" fmla="*/ 395 h 1715"/>
                  <a:gd name="T72" fmla="*/ 1277 w 2520"/>
                  <a:gd name="T73" fmla="*/ 433 h 1715"/>
                  <a:gd name="T74" fmla="*/ 1142 w 2520"/>
                  <a:gd name="T75" fmla="*/ 463 h 1715"/>
                  <a:gd name="T76" fmla="*/ 1028 w 2520"/>
                  <a:gd name="T77" fmla="*/ 482 h 1715"/>
                  <a:gd name="T78" fmla="*/ 936 w 2520"/>
                  <a:gd name="T79" fmla="*/ 497 h 1715"/>
                  <a:gd name="T80" fmla="*/ 855 w 2520"/>
                  <a:gd name="T81" fmla="*/ 501 h 1715"/>
                  <a:gd name="T82" fmla="*/ 777 w 2520"/>
                  <a:gd name="T83" fmla="*/ 506 h 1715"/>
                  <a:gd name="T84" fmla="*/ 694 w 2520"/>
                  <a:gd name="T85" fmla="*/ 506 h 1715"/>
                  <a:gd name="T86" fmla="*/ 602 w 2520"/>
                  <a:gd name="T87" fmla="*/ 506 h 1715"/>
                  <a:gd name="T88" fmla="*/ 531 w 2520"/>
                  <a:gd name="T89" fmla="*/ 525 h 1715"/>
                  <a:gd name="T90" fmla="*/ 462 w 2520"/>
                  <a:gd name="T91" fmla="*/ 575 h 1715"/>
                  <a:gd name="T92" fmla="*/ 422 w 2520"/>
                  <a:gd name="T93" fmla="*/ 644 h 1715"/>
                  <a:gd name="T94" fmla="*/ 403 w 2520"/>
                  <a:gd name="T95" fmla="*/ 701 h 1715"/>
                  <a:gd name="T96" fmla="*/ 391 w 2520"/>
                  <a:gd name="T97" fmla="*/ 777 h 1715"/>
                  <a:gd name="T98" fmla="*/ 388 w 2520"/>
                  <a:gd name="T99" fmla="*/ 898 h 1715"/>
                  <a:gd name="T100" fmla="*/ 388 w 2520"/>
                  <a:gd name="T101" fmla="*/ 1045 h 1715"/>
                  <a:gd name="T102" fmla="*/ 386 w 2520"/>
                  <a:gd name="T103" fmla="*/ 1195 h 1715"/>
                  <a:gd name="T104" fmla="*/ 381 w 2520"/>
                  <a:gd name="T105" fmla="*/ 1328 h 1715"/>
                  <a:gd name="T106" fmla="*/ 374 w 2520"/>
                  <a:gd name="T107" fmla="*/ 1425 h 1715"/>
                  <a:gd name="T108" fmla="*/ 353 w 2520"/>
                  <a:gd name="T109" fmla="*/ 1494 h 1715"/>
                  <a:gd name="T110" fmla="*/ 317 w 2520"/>
                  <a:gd name="T111" fmla="*/ 1561 h 1715"/>
                  <a:gd name="T112" fmla="*/ 268 w 2520"/>
                  <a:gd name="T113" fmla="*/ 1620 h 1715"/>
                  <a:gd name="T114" fmla="*/ 197 w 2520"/>
                  <a:gd name="T115" fmla="*/ 1670 h 1715"/>
                  <a:gd name="T116" fmla="*/ 104 w 2520"/>
                  <a:gd name="T117" fmla="*/ 1703 h 1715"/>
                  <a:gd name="T118" fmla="*/ 0 w 2520"/>
                  <a:gd name="T119" fmla="*/ 1658 h 1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0"/>
                  <a:gd name="T181" fmla="*/ 0 h 1715"/>
                  <a:gd name="T182" fmla="*/ 2520 w 2520"/>
                  <a:gd name="T183" fmla="*/ 1715 h 17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0" h="1715">
                    <a:moveTo>
                      <a:pt x="0" y="1658"/>
                    </a:moveTo>
                    <a:lnTo>
                      <a:pt x="0" y="1658"/>
                    </a:lnTo>
                    <a:lnTo>
                      <a:pt x="5" y="1658"/>
                    </a:lnTo>
                    <a:lnTo>
                      <a:pt x="9" y="1660"/>
                    </a:lnTo>
                    <a:lnTo>
                      <a:pt x="17" y="1660"/>
                    </a:lnTo>
                    <a:lnTo>
                      <a:pt x="24" y="1660"/>
                    </a:lnTo>
                    <a:lnTo>
                      <a:pt x="28" y="1660"/>
                    </a:lnTo>
                    <a:lnTo>
                      <a:pt x="33" y="1660"/>
                    </a:lnTo>
                    <a:lnTo>
                      <a:pt x="38" y="1660"/>
                    </a:lnTo>
                    <a:lnTo>
                      <a:pt x="45" y="1660"/>
                    </a:lnTo>
                    <a:lnTo>
                      <a:pt x="50" y="1658"/>
                    </a:lnTo>
                    <a:lnTo>
                      <a:pt x="54" y="1658"/>
                    </a:lnTo>
                    <a:lnTo>
                      <a:pt x="62" y="1658"/>
                    </a:lnTo>
                    <a:lnTo>
                      <a:pt x="66" y="1658"/>
                    </a:lnTo>
                    <a:lnTo>
                      <a:pt x="73" y="1653"/>
                    </a:lnTo>
                    <a:lnTo>
                      <a:pt x="81" y="1653"/>
                    </a:lnTo>
                    <a:lnTo>
                      <a:pt x="85" y="1651"/>
                    </a:lnTo>
                    <a:lnTo>
                      <a:pt x="92" y="1651"/>
                    </a:lnTo>
                    <a:lnTo>
                      <a:pt x="99" y="1649"/>
                    </a:lnTo>
                    <a:lnTo>
                      <a:pt x="107" y="1649"/>
                    </a:lnTo>
                    <a:lnTo>
                      <a:pt x="114" y="1646"/>
                    </a:lnTo>
                    <a:lnTo>
                      <a:pt x="121" y="1644"/>
                    </a:lnTo>
                    <a:lnTo>
                      <a:pt x="128" y="1639"/>
                    </a:lnTo>
                    <a:lnTo>
                      <a:pt x="135" y="1637"/>
                    </a:lnTo>
                    <a:lnTo>
                      <a:pt x="142" y="1634"/>
                    </a:lnTo>
                    <a:lnTo>
                      <a:pt x="149" y="1632"/>
                    </a:lnTo>
                    <a:lnTo>
                      <a:pt x="159" y="1627"/>
                    </a:lnTo>
                    <a:lnTo>
                      <a:pt x="163" y="1622"/>
                    </a:lnTo>
                    <a:lnTo>
                      <a:pt x="171" y="1618"/>
                    </a:lnTo>
                    <a:lnTo>
                      <a:pt x="178" y="1613"/>
                    </a:lnTo>
                    <a:lnTo>
                      <a:pt x="187" y="1608"/>
                    </a:lnTo>
                    <a:lnTo>
                      <a:pt x="194" y="1603"/>
                    </a:lnTo>
                    <a:lnTo>
                      <a:pt x="199" y="1596"/>
                    </a:lnTo>
                    <a:lnTo>
                      <a:pt x="208" y="1592"/>
                    </a:lnTo>
                    <a:lnTo>
                      <a:pt x="213" y="1582"/>
                    </a:lnTo>
                    <a:lnTo>
                      <a:pt x="220" y="1577"/>
                    </a:lnTo>
                    <a:lnTo>
                      <a:pt x="227" y="1568"/>
                    </a:lnTo>
                    <a:lnTo>
                      <a:pt x="234" y="1561"/>
                    </a:lnTo>
                    <a:lnTo>
                      <a:pt x="239" y="1551"/>
                    </a:lnTo>
                    <a:lnTo>
                      <a:pt x="246" y="1542"/>
                    </a:lnTo>
                    <a:lnTo>
                      <a:pt x="251" y="1535"/>
                    </a:lnTo>
                    <a:lnTo>
                      <a:pt x="258" y="1525"/>
                    </a:lnTo>
                    <a:lnTo>
                      <a:pt x="261" y="1513"/>
                    </a:lnTo>
                    <a:lnTo>
                      <a:pt x="268" y="1504"/>
                    </a:lnTo>
                    <a:lnTo>
                      <a:pt x="272" y="1492"/>
                    </a:lnTo>
                    <a:lnTo>
                      <a:pt x="277" y="1480"/>
                    </a:lnTo>
                    <a:lnTo>
                      <a:pt x="282" y="1468"/>
                    </a:lnTo>
                    <a:lnTo>
                      <a:pt x="287" y="1454"/>
                    </a:lnTo>
                    <a:lnTo>
                      <a:pt x="291" y="1440"/>
                    </a:lnTo>
                    <a:lnTo>
                      <a:pt x="294" y="1428"/>
                    </a:lnTo>
                    <a:lnTo>
                      <a:pt x="296" y="1413"/>
                    </a:lnTo>
                    <a:lnTo>
                      <a:pt x="298" y="1397"/>
                    </a:lnTo>
                    <a:lnTo>
                      <a:pt x="301" y="1380"/>
                    </a:lnTo>
                    <a:lnTo>
                      <a:pt x="306" y="1364"/>
                    </a:lnTo>
                    <a:lnTo>
                      <a:pt x="306" y="1347"/>
                    </a:lnTo>
                    <a:lnTo>
                      <a:pt x="308" y="1330"/>
                    </a:lnTo>
                    <a:lnTo>
                      <a:pt x="308" y="1311"/>
                    </a:lnTo>
                    <a:lnTo>
                      <a:pt x="310" y="1292"/>
                    </a:lnTo>
                    <a:lnTo>
                      <a:pt x="310" y="1273"/>
                    </a:lnTo>
                    <a:lnTo>
                      <a:pt x="310" y="1252"/>
                    </a:lnTo>
                    <a:lnTo>
                      <a:pt x="310" y="1233"/>
                    </a:lnTo>
                    <a:lnTo>
                      <a:pt x="310" y="1214"/>
                    </a:lnTo>
                    <a:lnTo>
                      <a:pt x="310" y="1195"/>
                    </a:lnTo>
                    <a:lnTo>
                      <a:pt x="310" y="1176"/>
                    </a:lnTo>
                    <a:lnTo>
                      <a:pt x="310" y="1155"/>
                    </a:lnTo>
                    <a:lnTo>
                      <a:pt x="310" y="1136"/>
                    </a:lnTo>
                    <a:lnTo>
                      <a:pt x="310" y="1114"/>
                    </a:lnTo>
                    <a:lnTo>
                      <a:pt x="310" y="1098"/>
                    </a:lnTo>
                    <a:lnTo>
                      <a:pt x="310" y="1079"/>
                    </a:lnTo>
                    <a:lnTo>
                      <a:pt x="310" y="1057"/>
                    </a:lnTo>
                    <a:lnTo>
                      <a:pt x="310" y="1038"/>
                    </a:lnTo>
                    <a:lnTo>
                      <a:pt x="310" y="1022"/>
                    </a:lnTo>
                    <a:lnTo>
                      <a:pt x="310" y="1000"/>
                    </a:lnTo>
                    <a:lnTo>
                      <a:pt x="310" y="984"/>
                    </a:lnTo>
                    <a:lnTo>
                      <a:pt x="308" y="962"/>
                    </a:lnTo>
                    <a:lnTo>
                      <a:pt x="308" y="943"/>
                    </a:lnTo>
                    <a:lnTo>
                      <a:pt x="308" y="924"/>
                    </a:lnTo>
                    <a:lnTo>
                      <a:pt x="308" y="905"/>
                    </a:lnTo>
                    <a:lnTo>
                      <a:pt x="308" y="889"/>
                    </a:lnTo>
                    <a:lnTo>
                      <a:pt x="308" y="872"/>
                    </a:lnTo>
                    <a:lnTo>
                      <a:pt x="308" y="853"/>
                    </a:lnTo>
                    <a:lnTo>
                      <a:pt x="310" y="834"/>
                    </a:lnTo>
                    <a:lnTo>
                      <a:pt x="310" y="817"/>
                    </a:lnTo>
                    <a:lnTo>
                      <a:pt x="310" y="798"/>
                    </a:lnTo>
                    <a:lnTo>
                      <a:pt x="310" y="782"/>
                    </a:lnTo>
                    <a:lnTo>
                      <a:pt x="310" y="765"/>
                    </a:lnTo>
                    <a:lnTo>
                      <a:pt x="313" y="746"/>
                    </a:lnTo>
                    <a:lnTo>
                      <a:pt x="313" y="729"/>
                    </a:lnTo>
                    <a:lnTo>
                      <a:pt x="315" y="713"/>
                    </a:lnTo>
                    <a:lnTo>
                      <a:pt x="315" y="696"/>
                    </a:lnTo>
                    <a:lnTo>
                      <a:pt x="315" y="680"/>
                    </a:lnTo>
                    <a:lnTo>
                      <a:pt x="317" y="663"/>
                    </a:lnTo>
                    <a:lnTo>
                      <a:pt x="320" y="644"/>
                    </a:lnTo>
                    <a:lnTo>
                      <a:pt x="322" y="630"/>
                    </a:lnTo>
                    <a:lnTo>
                      <a:pt x="322" y="613"/>
                    </a:lnTo>
                    <a:lnTo>
                      <a:pt x="324" y="599"/>
                    </a:lnTo>
                    <a:lnTo>
                      <a:pt x="327" y="582"/>
                    </a:lnTo>
                    <a:lnTo>
                      <a:pt x="329" y="568"/>
                    </a:lnTo>
                    <a:lnTo>
                      <a:pt x="332" y="554"/>
                    </a:lnTo>
                    <a:lnTo>
                      <a:pt x="334" y="537"/>
                    </a:lnTo>
                    <a:lnTo>
                      <a:pt x="336" y="523"/>
                    </a:lnTo>
                    <a:lnTo>
                      <a:pt x="341" y="509"/>
                    </a:lnTo>
                    <a:lnTo>
                      <a:pt x="341" y="497"/>
                    </a:lnTo>
                    <a:lnTo>
                      <a:pt x="348" y="482"/>
                    </a:lnTo>
                    <a:lnTo>
                      <a:pt x="351" y="468"/>
                    </a:lnTo>
                    <a:lnTo>
                      <a:pt x="355" y="456"/>
                    </a:lnTo>
                    <a:lnTo>
                      <a:pt x="360" y="442"/>
                    </a:lnTo>
                    <a:lnTo>
                      <a:pt x="362" y="430"/>
                    </a:lnTo>
                    <a:lnTo>
                      <a:pt x="367" y="416"/>
                    </a:lnTo>
                    <a:lnTo>
                      <a:pt x="374" y="404"/>
                    </a:lnTo>
                    <a:lnTo>
                      <a:pt x="379" y="392"/>
                    </a:lnTo>
                    <a:lnTo>
                      <a:pt x="384" y="380"/>
                    </a:lnTo>
                    <a:lnTo>
                      <a:pt x="388" y="368"/>
                    </a:lnTo>
                    <a:lnTo>
                      <a:pt x="396" y="359"/>
                    </a:lnTo>
                    <a:lnTo>
                      <a:pt x="400" y="347"/>
                    </a:lnTo>
                    <a:lnTo>
                      <a:pt x="407" y="338"/>
                    </a:lnTo>
                    <a:lnTo>
                      <a:pt x="412" y="326"/>
                    </a:lnTo>
                    <a:lnTo>
                      <a:pt x="422" y="319"/>
                    </a:lnTo>
                    <a:lnTo>
                      <a:pt x="429" y="309"/>
                    </a:lnTo>
                    <a:lnTo>
                      <a:pt x="436" y="300"/>
                    </a:lnTo>
                    <a:lnTo>
                      <a:pt x="443" y="292"/>
                    </a:lnTo>
                    <a:lnTo>
                      <a:pt x="452" y="283"/>
                    </a:lnTo>
                    <a:lnTo>
                      <a:pt x="459" y="276"/>
                    </a:lnTo>
                    <a:lnTo>
                      <a:pt x="469" y="266"/>
                    </a:lnTo>
                    <a:lnTo>
                      <a:pt x="476" y="257"/>
                    </a:lnTo>
                    <a:lnTo>
                      <a:pt x="488" y="250"/>
                    </a:lnTo>
                    <a:lnTo>
                      <a:pt x="497" y="240"/>
                    </a:lnTo>
                    <a:lnTo>
                      <a:pt x="507" y="233"/>
                    </a:lnTo>
                    <a:lnTo>
                      <a:pt x="516" y="226"/>
                    </a:lnTo>
                    <a:lnTo>
                      <a:pt x="528" y="216"/>
                    </a:lnTo>
                    <a:lnTo>
                      <a:pt x="538" y="209"/>
                    </a:lnTo>
                    <a:lnTo>
                      <a:pt x="547" y="202"/>
                    </a:lnTo>
                    <a:lnTo>
                      <a:pt x="559" y="195"/>
                    </a:lnTo>
                    <a:lnTo>
                      <a:pt x="571" y="186"/>
                    </a:lnTo>
                    <a:lnTo>
                      <a:pt x="583" y="178"/>
                    </a:lnTo>
                    <a:lnTo>
                      <a:pt x="594" y="171"/>
                    </a:lnTo>
                    <a:lnTo>
                      <a:pt x="606" y="164"/>
                    </a:lnTo>
                    <a:lnTo>
                      <a:pt x="618" y="157"/>
                    </a:lnTo>
                    <a:lnTo>
                      <a:pt x="630" y="148"/>
                    </a:lnTo>
                    <a:lnTo>
                      <a:pt x="644" y="140"/>
                    </a:lnTo>
                    <a:lnTo>
                      <a:pt x="656" y="133"/>
                    </a:lnTo>
                    <a:lnTo>
                      <a:pt x="670" y="126"/>
                    </a:lnTo>
                    <a:lnTo>
                      <a:pt x="684" y="119"/>
                    </a:lnTo>
                    <a:lnTo>
                      <a:pt x="699" y="114"/>
                    </a:lnTo>
                    <a:lnTo>
                      <a:pt x="711" y="105"/>
                    </a:lnTo>
                    <a:lnTo>
                      <a:pt x="727" y="100"/>
                    </a:lnTo>
                    <a:lnTo>
                      <a:pt x="739" y="93"/>
                    </a:lnTo>
                    <a:lnTo>
                      <a:pt x="753" y="88"/>
                    </a:lnTo>
                    <a:lnTo>
                      <a:pt x="770" y="81"/>
                    </a:lnTo>
                    <a:lnTo>
                      <a:pt x="784" y="76"/>
                    </a:lnTo>
                    <a:lnTo>
                      <a:pt x="801" y="69"/>
                    </a:lnTo>
                    <a:lnTo>
                      <a:pt x="817" y="64"/>
                    </a:lnTo>
                    <a:lnTo>
                      <a:pt x="834" y="60"/>
                    </a:lnTo>
                    <a:lnTo>
                      <a:pt x="850" y="55"/>
                    </a:lnTo>
                    <a:lnTo>
                      <a:pt x="864" y="50"/>
                    </a:lnTo>
                    <a:lnTo>
                      <a:pt x="881" y="45"/>
                    </a:lnTo>
                    <a:lnTo>
                      <a:pt x="898" y="41"/>
                    </a:lnTo>
                    <a:lnTo>
                      <a:pt x="917" y="36"/>
                    </a:lnTo>
                    <a:lnTo>
                      <a:pt x="931" y="31"/>
                    </a:lnTo>
                    <a:lnTo>
                      <a:pt x="950" y="26"/>
                    </a:lnTo>
                    <a:lnTo>
                      <a:pt x="969" y="24"/>
                    </a:lnTo>
                    <a:lnTo>
                      <a:pt x="985" y="22"/>
                    </a:lnTo>
                    <a:lnTo>
                      <a:pt x="1004" y="17"/>
                    </a:lnTo>
                    <a:lnTo>
                      <a:pt x="1023" y="15"/>
                    </a:lnTo>
                    <a:lnTo>
                      <a:pt x="1040" y="12"/>
                    </a:lnTo>
                    <a:lnTo>
                      <a:pt x="1059" y="10"/>
                    </a:lnTo>
                    <a:lnTo>
                      <a:pt x="1078" y="7"/>
                    </a:lnTo>
                    <a:lnTo>
                      <a:pt x="1097" y="5"/>
                    </a:lnTo>
                    <a:lnTo>
                      <a:pt x="1116" y="3"/>
                    </a:lnTo>
                    <a:lnTo>
                      <a:pt x="1137" y="3"/>
                    </a:lnTo>
                    <a:lnTo>
                      <a:pt x="1156" y="3"/>
                    </a:lnTo>
                    <a:lnTo>
                      <a:pt x="1175" y="0"/>
                    </a:lnTo>
                    <a:lnTo>
                      <a:pt x="1196" y="0"/>
                    </a:lnTo>
                    <a:lnTo>
                      <a:pt x="1217" y="3"/>
                    </a:lnTo>
                    <a:lnTo>
                      <a:pt x="1236" y="3"/>
                    </a:lnTo>
                    <a:lnTo>
                      <a:pt x="1258" y="3"/>
                    </a:lnTo>
                    <a:lnTo>
                      <a:pt x="1277" y="3"/>
                    </a:lnTo>
                    <a:lnTo>
                      <a:pt x="1300" y="5"/>
                    </a:lnTo>
                    <a:lnTo>
                      <a:pt x="1319" y="5"/>
                    </a:lnTo>
                    <a:lnTo>
                      <a:pt x="1343" y="7"/>
                    </a:lnTo>
                    <a:lnTo>
                      <a:pt x="1362" y="12"/>
                    </a:lnTo>
                    <a:lnTo>
                      <a:pt x="1386" y="15"/>
                    </a:lnTo>
                    <a:lnTo>
                      <a:pt x="1409" y="17"/>
                    </a:lnTo>
                    <a:lnTo>
                      <a:pt x="1431" y="19"/>
                    </a:lnTo>
                    <a:lnTo>
                      <a:pt x="1454" y="24"/>
                    </a:lnTo>
                    <a:lnTo>
                      <a:pt x="1478" y="29"/>
                    </a:lnTo>
                    <a:lnTo>
                      <a:pt x="1499" y="31"/>
                    </a:lnTo>
                    <a:lnTo>
                      <a:pt x="1523" y="38"/>
                    </a:lnTo>
                    <a:lnTo>
                      <a:pt x="1547" y="43"/>
                    </a:lnTo>
                    <a:lnTo>
                      <a:pt x="1568" y="50"/>
                    </a:lnTo>
                    <a:lnTo>
                      <a:pt x="1592" y="57"/>
                    </a:lnTo>
                    <a:lnTo>
                      <a:pt x="1615" y="67"/>
                    </a:lnTo>
                    <a:lnTo>
                      <a:pt x="1639" y="76"/>
                    </a:lnTo>
                    <a:lnTo>
                      <a:pt x="1663" y="86"/>
                    </a:lnTo>
                    <a:lnTo>
                      <a:pt x="1686" y="95"/>
                    </a:lnTo>
                    <a:lnTo>
                      <a:pt x="1710" y="105"/>
                    </a:lnTo>
                    <a:lnTo>
                      <a:pt x="1731" y="117"/>
                    </a:lnTo>
                    <a:lnTo>
                      <a:pt x="1755" y="129"/>
                    </a:lnTo>
                    <a:lnTo>
                      <a:pt x="1779" y="140"/>
                    </a:lnTo>
                    <a:lnTo>
                      <a:pt x="1802" y="152"/>
                    </a:lnTo>
                    <a:lnTo>
                      <a:pt x="1826" y="167"/>
                    </a:lnTo>
                    <a:lnTo>
                      <a:pt x="1850" y="181"/>
                    </a:lnTo>
                    <a:lnTo>
                      <a:pt x="1871" y="193"/>
                    </a:lnTo>
                    <a:lnTo>
                      <a:pt x="1895" y="207"/>
                    </a:lnTo>
                    <a:lnTo>
                      <a:pt x="1918" y="221"/>
                    </a:lnTo>
                    <a:lnTo>
                      <a:pt x="1940" y="235"/>
                    </a:lnTo>
                    <a:lnTo>
                      <a:pt x="1963" y="250"/>
                    </a:lnTo>
                    <a:lnTo>
                      <a:pt x="1985" y="264"/>
                    </a:lnTo>
                    <a:lnTo>
                      <a:pt x="2008" y="281"/>
                    </a:lnTo>
                    <a:lnTo>
                      <a:pt x="2030" y="295"/>
                    </a:lnTo>
                    <a:lnTo>
                      <a:pt x="2051" y="311"/>
                    </a:lnTo>
                    <a:lnTo>
                      <a:pt x="2072" y="326"/>
                    </a:lnTo>
                    <a:lnTo>
                      <a:pt x="2094" y="342"/>
                    </a:lnTo>
                    <a:lnTo>
                      <a:pt x="2115" y="359"/>
                    </a:lnTo>
                    <a:lnTo>
                      <a:pt x="2134" y="376"/>
                    </a:lnTo>
                    <a:lnTo>
                      <a:pt x="2155" y="390"/>
                    </a:lnTo>
                    <a:lnTo>
                      <a:pt x="2174" y="406"/>
                    </a:lnTo>
                    <a:lnTo>
                      <a:pt x="2196" y="423"/>
                    </a:lnTo>
                    <a:lnTo>
                      <a:pt x="2212" y="440"/>
                    </a:lnTo>
                    <a:lnTo>
                      <a:pt x="2231" y="456"/>
                    </a:lnTo>
                    <a:lnTo>
                      <a:pt x="2250" y="473"/>
                    </a:lnTo>
                    <a:lnTo>
                      <a:pt x="2269" y="487"/>
                    </a:lnTo>
                    <a:lnTo>
                      <a:pt x="2283" y="504"/>
                    </a:lnTo>
                    <a:lnTo>
                      <a:pt x="2300" y="518"/>
                    </a:lnTo>
                    <a:lnTo>
                      <a:pt x="2319" y="535"/>
                    </a:lnTo>
                    <a:lnTo>
                      <a:pt x="2333" y="551"/>
                    </a:lnTo>
                    <a:lnTo>
                      <a:pt x="2349" y="566"/>
                    </a:lnTo>
                    <a:lnTo>
                      <a:pt x="2364" y="580"/>
                    </a:lnTo>
                    <a:lnTo>
                      <a:pt x="2378" y="594"/>
                    </a:lnTo>
                    <a:lnTo>
                      <a:pt x="2392" y="611"/>
                    </a:lnTo>
                    <a:lnTo>
                      <a:pt x="2404" y="623"/>
                    </a:lnTo>
                    <a:lnTo>
                      <a:pt x="2418" y="637"/>
                    </a:lnTo>
                    <a:lnTo>
                      <a:pt x="2430" y="651"/>
                    </a:lnTo>
                    <a:lnTo>
                      <a:pt x="2442" y="663"/>
                    </a:lnTo>
                    <a:lnTo>
                      <a:pt x="2449" y="675"/>
                    </a:lnTo>
                    <a:lnTo>
                      <a:pt x="2461" y="689"/>
                    </a:lnTo>
                    <a:lnTo>
                      <a:pt x="2470" y="699"/>
                    </a:lnTo>
                    <a:lnTo>
                      <a:pt x="2477" y="710"/>
                    </a:lnTo>
                    <a:lnTo>
                      <a:pt x="2484" y="722"/>
                    </a:lnTo>
                    <a:lnTo>
                      <a:pt x="2492" y="732"/>
                    </a:lnTo>
                    <a:lnTo>
                      <a:pt x="2499" y="741"/>
                    </a:lnTo>
                    <a:lnTo>
                      <a:pt x="2503" y="751"/>
                    </a:lnTo>
                    <a:lnTo>
                      <a:pt x="2508" y="758"/>
                    </a:lnTo>
                    <a:lnTo>
                      <a:pt x="2513" y="767"/>
                    </a:lnTo>
                    <a:lnTo>
                      <a:pt x="2515" y="775"/>
                    </a:lnTo>
                    <a:lnTo>
                      <a:pt x="2518" y="779"/>
                    </a:lnTo>
                    <a:lnTo>
                      <a:pt x="2518" y="786"/>
                    </a:lnTo>
                    <a:lnTo>
                      <a:pt x="2520" y="791"/>
                    </a:lnTo>
                    <a:lnTo>
                      <a:pt x="2518" y="796"/>
                    </a:lnTo>
                    <a:lnTo>
                      <a:pt x="2518" y="801"/>
                    </a:lnTo>
                    <a:lnTo>
                      <a:pt x="2513" y="805"/>
                    </a:lnTo>
                    <a:lnTo>
                      <a:pt x="2508" y="810"/>
                    </a:lnTo>
                    <a:lnTo>
                      <a:pt x="2503" y="815"/>
                    </a:lnTo>
                    <a:lnTo>
                      <a:pt x="2499" y="820"/>
                    </a:lnTo>
                    <a:lnTo>
                      <a:pt x="2492" y="822"/>
                    </a:lnTo>
                    <a:lnTo>
                      <a:pt x="2487" y="827"/>
                    </a:lnTo>
                    <a:lnTo>
                      <a:pt x="2482" y="829"/>
                    </a:lnTo>
                    <a:lnTo>
                      <a:pt x="2475" y="832"/>
                    </a:lnTo>
                    <a:lnTo>
                      <a:pt x="2470" y="832"/>
                    </a:lnTo>
                    <a:lnTo>
                      <a:pt x="2463" y="832"/>
                    </a:lnTo>
                    <a:lnTo>
                      <a:pt x="2456" y="832"/>
                    </a:lnTo>
                    <a:lnTo>
                      <a:pt x="2447" y="832"/>
                    </a:lnTo>
                    <a:lnTo>
                      <a:pt x="2439" y="829"/>
                    </a:lnTo>
                    <a:lnTo>
                      <a:pt x="2432" y="827"/>
                    </a:lnTo>
                    <a:lnTo>
                      <a:pt x="2423" y="822"/>
                    </a:lnTo>
                    <a:lnTo>
                      <a:pt x="2416" y="820"/>
                    </a:lnTo>
                    <a:lnTo>
                      <a:pt x="2409" y="817"/>
                    </a:lnTo>
                    <a:lnTo>
                      <a:pt x="2404" y="815"/>
                    </a:lnTo>
                    <a:lnTo>
                      <a:pt x="2399" y="813"/>
                    </a:lnTo>
                    <a:lnTo>
                      <a:pt x="2394" y="810"/>
                    </a:lnTo>
                    <a:lnTo>
                      <a:pt x="2390" y="808"/>
                    </a:lnTo>
                    <a:lnTo>
                      <a:pt x="2385" y="805"/>
                    </a:lnTo>
                    <a:lnTo>
                      <a:pt x="2380" y="801"/>
                    </a:lnTo>
                    <a:lnTo>
                      <a:pt x="2376" y="798"/>
                    </a:lnTo>
                    <a:lnTo>
                      <a:pt x="2368" y="794"/>
                    </a:lnTo>
                    <a:lnTo>
                      <a:pt x="2364" y="791"/>
                    </a:lnTo>
                    <a:lnTo>
                      <a:pt x="2359" y="786"/>
                    </a:lnTo>
                    <a:lnTo>
                      <a:pt x="2354" y="782"/>
                    </a:lnTo>
                    <a:lnTo>
                      <a:pt x="2349" y="777"/>
                    </a:lnTo>
                    <a:lnTo>
                      <a:pt x="2345" y="775"/>
                    </a:lnTo>
                    <a:lnTo>
                      <a:pt x="2338" y="770"/>
                    </a:lnTo>
                    <a:lnTo>
                      <a:pt x="2333" y="765"/>
                    </a:lnTo>
                    <a:lnTo>
                      <a:pt x="2326" y="760"/>
                    </a:lnTo>
                    <a:lnTo>
                      <a:pt x="2321" y="753"/>
                    </a:lnTo>
                    <a:lnTo>
                      <a:pt x="2316" y="748"/>
                    </a:lnTo>
                    <a:lnTo>
                      <a:pt x="2309" y="744"/>
                    </a:lnTo>
                    <a:lnTo>
                      <a:pt x="2304" y="737"/>
                    </a:lnTo>
                    <a:lnTo>
                      <a:pt x="2297" y="732"/>
                    </a:lnTo>
                    <a:lnTo>
                      <a:pt x="2290" y="725"/>
                    </a:lnTo>
                    <a:lnTo>
                      <a:pt x="2286" y="720"/>
                    </a:lnTo>
                    <a:lnTo>
                      <a:pt x="2278" y="713"/>
                    </a:lnTo>
                    <a:lnTo>
                      <a:pt x="2271" y="706"/>
                    </a:lnTo>
                    <a:lnTo>
                      <a:pt x="2267" y="699"/>
                    </a:lnTo>
                    <a:lnTo>
                      <a:pt x="2259" y="691"/>
                    </a:lnTo>
                    <a:lnTo>
                      <a:pt x="2252" y="684"/>
                    </a:lnTo>
                    <a:lnTo>
                      <a:pt x="2245" y="677"/>
                    </a:lnTo>
                    <a:lnTo>
                      <a:pt x="2238" y="670"/>
                    </a:lnTo>
                    <a:lnTo>
                      <a:pt x="2231" y="663"/>
                    </a:lnTo>
                    <a:lnTo>
                      <a:pt x="2224" y="653"/>
                    </a:lnTo>
                    <a:lnTo>
                      <a:pt x="2217" y="644"/>
                    </a:lnTo>
                    <a:lnTo>
                      <a:pt x="2210" y="637"/>
                    </a:lnTo>
                    <a:lnTo>
                      <a:pt x="2200" y="630"/>
                    </a:lnTo>
                    <a:lnTo>
                      <a:pt x="2193" y="620"/>
                    </a:lnTo>
                    <a:lnTo>
                      <a:pt x="2184" y="611"/>
                    </a:lnTo>
                    <a:lnTo>
                      <a:pt x="2174" y="601"/>
                    </a:lnTo>
                    <a:lnTo>
                      <a:pt x="2167" y="594"/>
                    </a:lnTo>
                    <a:lnTo>
                      <a:pt x="2155" y="585"/>
                    </a:lnTo>
                    <a:lnTo>
                      <a:pt x="2146" y="575"/>
                    </a:lnTo>
                    <a:lnTo>
                      <a:pt x="2136" y="568"/>
                    </a:lnTo>
                    <a:lnTo>
                      <a:pt x="2127" y="558"/>
                    </a:lnTo>
                    <a:lnTo>
                      <a:pt x="2115" y="551"/>
                    </a:lnTo>
                    <a:lnTo>
                      <a:pt x="2103" y="542"/>
                    </a:lnTo>
                    <a:lnTo>
                      <a:pt x="2094" y="532"/>
                    </a:lnTo>
                    <a:lnTo>
                      <a:pt x="2084" y="525"/>
                    </a:lnTo>
                    <a:lnTo>
                      <a:pt x="2072" y="516"/>
                    </a:lnTo>
                    <a:lnTo>
                      <a:pt x="2061" y="506"/>
                    </a:lnTo>
                    <a:lnTo>
                      <a:pt x="2049" y="497"/>
                    </a:lnTo>
                    <a:lnTo>
                      <a:pt x="2037" y="490"/>
                    </a:lnTo>
                    <a:lnTo>
                      <a:pt x="2027" y="480"/>
                    </a:lnTo>
                    <a:lnTo>
                      <a:pt x="2016" y="473"/>
                    </a:lnTo>
                    <a:lnTo>
                      <a:pt x="2004" y="461"/>
                    </a:lnTo>
                    <a:lnTo>
                      <a:pt x="1992" y="454"/>
                    </a:lnTo>
                    <a:lnTo>
                      <a:pt x="1978" y="447"/>
                    </a:lnTo>
                    <a:lnTo>
                      <a:pt x="1966" y="437"/>
                    </a:lnTo>
                    <a:lnTo>
                      <a:pt x="1954" y="430"/>
                    </a:lnTo>
                    <a:lnTo>
                      <a:pt x="1942" y="421"/>
                    </a:lnTo>
                    <a:lnTo>
                      <a:pt x="1930" y="414"/>
                    </a:lnTo>
                    <a:lnTo>
                      <a:pt x="1918" y="406"/>
                    </a:lnTo>
                    <a:lnTo>
                      <a:pt x="1907" y="399"/>
                    </a:lnTo>
                    <a:lnTo>
                      <a:pt x="1895" y="390"/>
                    </a:lnTo>
                    <a:lnTo>
                      <a:pt x="1881" y="383"/>
                    </a:lnTo>
                    <a:lnTo>
                      <a:pt x="1869" y="376"/>
                    </a:lnTo>
                    <a:lnTo>
                      <a:pt x="1857" y="366"/>
                    </a:lnTo>
                    <a:lnTo>
                      <a:pt x="1845" y="361"/>
                    </a:lnTo>
                    <a:lnTo>
                      <a:pt x="1831" y="352"/>
                    </a:lnTo>
                    <a:lnTo>
                      <a:pt x="1821" y="345"/>
                    </a:lnTo>
                    <a:lnTo>
                      <a:pt x="1809" y="338"/>
                    </a:lnTo>
                    <a:lnTo>
                      <a:pt x="1798" y="333"/>
                    </a:lnTo>
                    <a:lnTo>
                      <a:pt x="1786" y="326"/>
                    </a:lnTo>
                    <a:lnTo>
                      <a:pt x="1774" y="319"/>
                    </a:lnTo>
                    <a:lnTo>
                      <a:pt x="1762" y="314"/>
                    </a:lnTo>
                    <a:lnTo>
                      <a:pt x="1750" y="309"/>
                    </a:lnTo>
                    <a:lnTo>
                      <a:pt x="1741" y="304"/>
                    </a:lnTo>
                    <a:lnTo>
                      <a:pt x="1729" y="297"/>
                    </a:lnTo>
                    <a:lnTo>
                      <a:pt x="1717" y="292"/>
                    </a:lnTo>
                    <a:lnTo>
                      <a:pt x="1708" y="290"/>
                    </a:lnTo>
                    <a:lnTo>
                      <a:pt x="1698" y="283"/>
                    </a:lnTo>
                    <a:lnTo>
                      <a:pt x="1686" y="278"/>
                    </a:lnTo>
                    <a:lnTo>
                      <a:pt x="1677" y="276"/>
                    </a:lnTo>
                    <a:lnTo>
                      <a:pt x="1667" y="271"/>
                    </a:lnTo>
                    <a:lnTo>
                      <a:pt x="1658" y="269"/>
                    </a:lnTo>
                    <a:lnTo>
                      <a:pt x="1648" y="266"/>
                    </a:lnTo>
                    <a:lnTo>
                      <a:pt x="1639" y="264"/>
                    </a:lnTo>
                    <a:lnTo>
                      <a:pt x="1632" y="262"/>
                    </a:lnTo>
                    <a:lnTo>
                      <a:pt x="1620" y="257"/>
                    </a:lnTo>
                    <a:lnTo>
                      <a:pt x="1613" y="257"/>
                    </a:lnTo>
                    <a:lnTo>
                      <a:pt x="1606" y="254"/>
                    </a:lnTo>
                    <a:lnTo>
                      <a:pt x="1599" y="254"/>
                    </a:lnTo>
                    <a:lnTo>
                      <a:pt x="1592" y="252"/>
                    </a:lnTo>
                    <a:lnTo>
                      <a:pt x="1584" y="252"/>
                    </a:lnTo>
                    <a:lnTo>
                      <a:pt x="1577" y="252"/>
                    </a:lnTo>
                    <a:lnTo>
                      <a:pt x="1573" y="254"/>
                    </a:lnTo>
                    <a:lnTo>
                      <a:pt x="1566" y="254"/>
                    </a:lnTo>
                    <a:lnTo>
                      <a:pt x="1561" y="254"/>
                    </a:lnTo>
                    <a:lnTo>
                      <a:pt x="1556" y="254"/>
                    </a:lnTo>
                    <a:lnTo>
                      <a:pt x="1551" y="257"/>
                    </a:lnTo>
                    <a:lnTo>
                      <a:pt x="1547" y="257"/>
                    </a:lnTo>
                    <a:lnTo>
                      <a:pt x="1539" y="257"/>
                    </a:lnTo>
                    <a:lnTo>
                      <a:pt x="1537" y="259"/>
                    </a:lnTo>
                    <a:lnTo>
                      <a:pt x="1532" y="262"/>
                    </a:lnTo>
                    <a:lnTo>
                      <a:pt x="1525" y="264"/>
                    </a:lnTo>
                    <a:lnTo>
                      <a:pt x="1518" y="269"/>
                    </a:lnTo>
                    <a:lnTo>
                      <a:pt x="1511" y="273"/>
                    </a:lnTo>
                    <a:lnTo>
                      <a:pt x="1506" y="278"/>
                    </a:lnTo>
                    <a:lnTo>
                      <a:pt x="1499" y="283"/>
                    </a:lnTo>
                    <a:lnTo>
                      <a:pt x="1494" y="288"/>
                    </a:lnTo>
                    <a:lnTo>
                      <a:pt x="1490" y="295"/>
                    </a:lnTo>
                    <a:lnTo>
                      <a:pt x="1485" y="300"/>
                    </a:lnTo>
                    <a:lnTo>
                      <a:pt x="1480" y="307"/>
                    </a:lnTo>
                    <a:lnTo>
                      <a:pt x="1476" y="314"/>
                    </a:lnTo>
                    <a:lnTo>
                      <a:pt x="1471" y="321"/>
                    </a:lnTo>
                    <a:lnTo>
                      <a:pt x="1466" y="328"/>
                    </a:lnTo>
                    <a:lnTo>
                      <a:pt x="1459" y="335"/>
                    </a:lnTo>
                    <a:lnTo>
                      <a:pt x="1452" y="342"/>
                    </a:lnTo>
                    <a:lnTo>
                      <a:pt x="1445" y="349"/>
                    </a:lnTo>
                    <a:lnTo>
                      <a:pt x="1438" y="359"/>
                    </a:lnTo>
                    <a:lnTo>
                      <a:pt x="1431" y="361"/>
                    </a:lnTo>
                    <a:lnTo>
                      <a:pt x="1426" y="364"/>
                    </a:lnTo>
                    <a:lnTo>
                      <a:pt x="1421" y="366"/>
                    </a:lnTo>
                    <a:lnTo>
                      <a:pt x="1416" y="373"/>
                    </a:lnTo>
                    <a:lnTo>
                      <a:pt x="1412" y="376"/>
                    </a:lnTo>
                    <a:lnTo>
                      <a:pt x="1407" y="380"/>
                    </a:lnTo>
                    <a:lnTo>
                      <a:pt x="1400" y="383"/>
                    </a:lnTo>
                    <a:lnTo>
                      <a:pt x="1395" y="387"/>
                    </a:lnTo>
                    <a:lnTo>
                      <a:pt x="1388" y="390"/>
                    </a:lnTo>
                    <a:lnTo>
                      <a:pt x="1381" y="395"/>
                    </a:lnTo>
                    <a:lnTo>
                      <a:pt x="1374" y="397"/>
                    </a:lnTo>
                    <a:lnTo>
                      <a:pt x="1367" y="402"/>
                    </a:lnTo>
                    <a:lnTo>
                      <a:pt x="1357" y="404"/>
                    </a:lnTo>
                    <a:lnTo>
                      <a:pt x="1348" y="409"/>
                    </a:lnTo>
                    <a:lnTo>
                      <a:pt x="1341" y="411"/>
                    </a:lnTo>
                    <a:lnTo>
                      <a:pt x="1331" y="416"/>
                    </a:lnTo>
                    <a:lnTo>
                      <a:pt x="1319" y="418"/>
                    </a:lnTo>
                    <a:lnTo>
                      <a:pt x="1312" y="421"/>
                    </a:lnTo>
                    <a:lnTo>
                      <a:pt x="1300" y="425"/>
                    </a:lnTo>
                    <a:lnTo>
                      <a:pt x="1291" y="430"/>
                    </a:lnTo>
                    <a:lnTo>
                      <a:pt x="1277" y="433"/>
                    </a:lnTo>
                    <a:lnTo>
                      <a:pt x="1265" y="435"/>
                    </a:lnTo>
                    <a:lnTo>
                      <a:pt x="1253" y="437"/>
                    </a:lnTo>
                    <a:lnTo>
                      <a:pt x="1241" y="442"/>
                    </a:lnTo>
                    <a:lnTo>
                      <a:pt x="1227" y="444"/>
                    </a:lnTo>
                    <a:lnTo>
                      <a:pt x="1215" y="447"/>
                    </a:lnTo>
                    <a:lnTo>
                      <a:pt x="1201" y="449"/>
                    </a:lnTo>
                    <a:lnTo>
                      <a:pt x="1189" y="452"/>
                    </a:lnTo>
                    <a:lnTo>
                      <a:pt x="1177" y="456"/>
                    </a:lnTo>
                    <a:lnTo>
                      <a:pt x="1163" y="459"/>
                    </a:lnTo>
                    <a:lnTo>
                      <a:pt x="1151" y="461"/>
                    </a:lnTo>
                    <a:lnTo>
                      <a:pt x="1142" y="463"/>
                    </a:lnTo>
                    <a:lnTo>
                      <a:pt x="1130" y="463"/>
                    </a:lnTo>
                    <a:lnTo>
                      <a:pt x="1118" y="468"/>
                    </a:lnTo>
                    <a:lnTo>
                      <a:pt x="1108" y="468"/>
                    </a:lnTo>
                    <a:lnTo>
                      <a:pt x="1099" y="471"/>
                    </a:lnTo>
                    <a:lnTo>
                      <a:pt x="1087" y="473"/>
                    </a:lnTo>
                    <a:lnTo>
                      <a:pt x="1078" y="475"/>
                    </a:lnTo>
                    <a:lnTo>
                      <a:pt x="1068" y="475"/>
                    </a:lnTo>
                    <a:lnTo>
                      <a:pt x="1056" y="478"/>
                    </a:lnTo>
                    <a:lnTo>
                      <a:pt x="1049" y="480"/>
                    </a:lnTo>
                    <a:lnTo>
                      <a:pt x="1037" y="482"/>
                    </a:lnTo>
                    <a:lnTo>
                      <a:pt x="1028" y="482"/>
                    </a:lnTo>
                    <a:lnTo>
                      <a:pt x="1018" y="485"/>
                    </a:lnTo>
                    <a:lnTo>
                      <a:pt x="1011" y="485"/>
                    </a:lnTo>
                    <a:lnTo>
                      <a:pt x="1002" y="487"/>
                    </a:lnTo>
                    <a:lnTo>
                      <a:pt x="992" y="487"/>
                    </a:lnTo>
                    <a:lnTo>
                      <a:pt x="985" y="490"/>
                    </a:lnTo>
                    <a:lnTo>
                      <a:pt x="976" y="490"/>
                    </a:lnTo>
                    <a:lnTo>
                      <a:pt x="969" y="490"/>
                    </a:lnTo>
                    <a:lnTo>
                      <a:pt x="959" y="492"/>
                    </a:lnTo>
                    <a:lnTo>
                      <a:pt x="952" y="492"/>
                    </a:lnTo>
                    <a:lnTo>
                      <a:pt x="945" y="494"/>
                    </a:lnTo>
                    <a:lnTo>
                      <a:pt x="936" y="497"/>
                    </a:lnTo>
                    <a:lnTo>
                      <a:pt x="928" y="497"/>
                    </a:lnTo>
                    <a:lnTo>
                      <a:pt x="921" y="497"/>
                    </a:lnTo>
                    <a:lnTo>
                      <a:pt x="914" y="497"/>
                    </a:lnTo>
                    <a:lnTo>
                      <a:pt x="905" y="499"/>
                    </a:lnTo>
                    <a:lnTo>
                      <a:pt x="900" y="499"/>
                    </a:lnTo>
                    <a:lnTo>
                      <a:pt x="891" y="499"/>
                    </a:lnTo>
                    <a:lnTo>
                      <a:pt x="883" y="499"/>
                    </a:lnTo>
                    <a:lnTo>
                      <a:pt x="876" y="499"/>
                    </a:lnTo>
                    <a:lnTo>
                      <a:pt x="869" y="501"/>
                    </a:lnTo>
                    <a:lnTo>
                      <a:pt x="862" y="501"/>
                    </a:lnTo>
                    <a:lnTo>
                      <a:pt x="855" y="501"/>
                    </a:lnTo>
                    <a:lnTo>
                      <a:pt x="848" y="501"/>
                    </a:lnTo>
                    <a:lnTo>
                      <a:pt x="841" y="501"/>
                    </a:lnTo>
                    <a:lnTo>
                      <a:pt x="834" y="504"/>
                    </a:lnTo>
                    <a:lnTo>
                      <a:pt x="824" y="504"/>
                    </a:lnTo>
                    <a:lnTo>
                      <a:pt x="819" y="504"/>
                    </a:lnTo>
                    <a:lnTo>
                      <a:pt x="812" y="504"/>
                    </a:lnTo>
                    <a:lnTo>
                      <a:pt x="805" y="504"/>
                    </a:lnTo>
                    <a:lnTo>
                      <a:pt x="798" y="504"/>
                    </a:lnTo>
                    <a:lnTo>
                      <a:pt x="791" y="504"/>
                    </a:lnTo>
                    <a:lnTo>
                      <a:pt x="784" y="504"/>
                    </a:lnTo>
                    <a:lnTo>
                      <a:pt x="777" y="506"/>
                    </a:lnTo>
                    <a:lnTo>
                      <a:pt x="770" y="506"/>
                    </a:lnTo>
                    <a:lnTo>
                      <a:pt x="763" y="506"/>
                    </a:lnTo>
                    <a:lnTo>
                      <a:pt x="753" y="506"/>
                    </a:lnTo>
                    <a:lnTo>
                      <a:pt x="748" y="506"/>
                    </a:lnTo>
                    <a:lnTo>
                      <a:pt x="739" y="506"/>
                    </a:lnTo>
                    <a:lnTo>
                      <a:pt x="732" y="506"/>
                    </a:lnTo>
                    <a:lnTo>
                      <a:pt x="725" y="506"/>
                    </a:lnTo>
                    <a:lnTo>
                      <a:pt x="715" y="506"/>
                    </a:lnTo>
                    <a:lnTo>
                      <a:pt x="708" y="506"/>
                    </a:lnTo>
                    <a:lnTo>
                      <a:pt x="701" y="506"/>
                    </a:lnTo>
                    <a:lnTo>
                      <a:pt x="694" y="506"/>
                    </a:lnTo>
                    <a:lnTo>
                      <a:pt x="687" y="509"/>
                    </a:lnTo>
                    <a:lnTo>
                      <a:pt x="677" y="506"/>
                    </a:lnTo>
                    <a:lnTo>
                      <a:pt x="668" y="506"/>
                    </a:lnTo>
                    <a:lnTo>
                      <a:pt x="658" y="504"/>
                    </a:lnTo>
                    <a:lnTo>
                      <a:pt x="651" y="50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1" y="504"/>
                    </a:lnTo>
                    <a:lnTo>
                      <a:pt x="602" y="506"/>
                    </a:lnTo>
                    <a:lnTo>
                      <a:pt x="594" y="506"/>
                    </a:lnTo>
                    <a:lnTo>
                      <a:pt x="587" y="509"/>
                    </a:lnTo>
                    <a:lnTo>
                      <a:pt x="580" y="509"/>
                    </a:lnTo>
                    <a:lnTo>
                      <a:pt x="573" y="511"/>
                    </a:lnTo>
                    <a:lnTo>
                      <a:pt x="568" y="513"/>
                    </a:lnTo>
                    <a:lnTo>
                      <a:pt x="561" y="516"/>
                    </a:lnTo>
                    <a:lnTo>
                      <a:pt x="554" y="516"/>
                    </a:lnTo>
                    <a:lnTo>
                      <a:pt x="547" y="518"/>
                    </a:lnTo>
                    <a:lnTo>
                      <a:pt x="542" y="520"/>
                    </a:lnTo>
                    <a:lnTo>
                      <a:pt x="535" y="523"/>
                    </a:lnTo>
                    <a:lnTo>
                      <a:pt x="531" y="525"/>
                    </a:lnTo>
                    <a:lnTo>
                      <a:pt x="526" y="528"/>
                    </a:lnTo>
                    <a:lnTo>
                      <a:pt x="519" y="530"/>
                    </a:lnTo>
                    <a:lnTo>
                      <a:pt x="514" y="532"/>
                    </a:lnTo>
                    <a:lnTo>
                      <a:pt x="509" y="537"/>
                    </a:lnTo>
                    <a:lnTo>
                      <a:pt x="504" y="539"/>
                    </a:lnTo>
                    <a:lnTo>
                      <a:pt x="500" y="542"/>
                    </a:lnTo>
                    <a:lnTo>
                      <a:pt x="495" y="544"/>
                    </a:lnTo>
                    <a:lnTo>
                      <a:pt x="486" y="554"/>
                    </a:lnTo>
                    <a:lnTo>
                      <a:pt x="478" y="561"/>
                    </a:lnTo>
                    <a:lnTo>
                      <a:pt x="469" y="568"/>
                    </a:lnTo>
                    <a:lnTo>
                      <a:pt x="462" y="575"/>
                    </a:lnTo>
                    <a:lnTo>
                      <a:pt x="455" y="585"/>
                    </a:lnTo>
                    <a:lnTo>
                      <a:pt x="448" y="594"/>
                    </a:lnTo>
                    <a:lnTo>
                      <a:pt x="443" y="601"/>
                    </a:lnTo>
                    <a:lnTo>
                      <a:pt x="436" y="611"/>
                    </a:lnTo>
                    <a:lnTo>
                      <a:pt x="433" y="615"/>
                    </a:lnTo>
                    <a:lnTo>
                      <a:pt x="431" y="620"/>
                    </a:lnTo>
                    <a:lnTo>
                      <a:pt x="429" y="625"/>
                    </a:lnTo>
                    <a:lnTo>
                      <a:pt x="429" y="630"/>
                    </a:lnTo>
                    <a:lnTo>
                      <a:pt x="424" y="634"/>
                    </a:lnTo>
                    <a:lnTo>
                      <a:pt x="422" y="639"/>
                    </a:lnTo>
                    <a:lnTo>
                      <a:pt x="422" y="644"/>
                    </a:lnTo>
                    <a:lnTo>
                      <a:pt x="419" y="651"/>
                    </a:lnTo>
                    <a:lnTo>
                      <a:pt x="417" y="656"/>
                    </a:lnTo>
                    <a:lnTo>
                      <a:pt x="414" y="661"/>
                    </a:lnTo>
                    <a:lnTo>
                      <a:pt x="412" y="665"/>
                    </a:lnTo>
                    <a:lnTo>
                      <a:pt x="410" y="670"/>
                    </a:lnTo>
                    <a:lnTo>
                      <a:pt x="407" y="675"/>
                    </a:lnTo>
                    <a:lnTo>
                      <a:pt x="407" y="680"/>
                    </a:lnTo>
                    <a:lnTo>
                      <a:pt x="405" y="684"/>
                    </a:lnTo>
                    <a:lnTo>
                      <a:pt x="405" y="691"/>
                    </a:lnTo>
                    <a:lnTo>
                      <a:pt x="403" y="696"/>
                    </a:lnTo>
                    <a:lnTo>
                      <a:pt x="403" y="701"/>
                    </a:lnTo>
                    <a:lnTo>
                      <a:pt x="403" y="706"/>
                    </a:lnTo>
                    <a:lnTo>
                      <a:pt x="403" y="713"/>
                    </a:lnTo>
                    <a:lnTo>
                      <a:pt x="398" y="718"/>
                    </a:lnTo>
                    <a:lnTo>
                      <a:pt x="398" y="722"/>
                    </a:lnTo>
                    <a:lnTo>
                      <a:pt x="396" y="727"/>
                    </a:lnTo>
                    <a:lnTo>
                      <a:pt x="396" y="737"/>
                    </a:lnTo>
                    <a:lnTo>
                      <a:pt x="393" y="741"/>
                    </a:lnTo>
                    <a:lnTo>
                      <a:pt x="393" y="751"/>
                    </a:lnTo>
                    <a:lnTo>
                      <a:pt x="393" y="760"/>
                    </a:lnTo>
                    <a:lnTo>
                      <a:pt x="393" y="767"/>
                    </a:lnTo>
                    <a:lnTo>
                      <a:pt x="391" y="777"/>
                    </a:lnTo>
                    <a:lnTo>
                      <a:pt x="391" y="786"/>
                    </a:lnTo>
                    <a:lnTo>
                      <a:pt x="391" y="796"/>
                    </a:lnTo>
                    <a:lnTo>
                      <a:pt x="391" y="805"/>
                    </a:lnTo>
                    <a:lnTo>
                      <a:pt x="388" y="817"/>
                    </a:lnTo>
                    <a:lnTo>
                      <a:pt x="388" y="829"/>
                    </a:lnTo>
                    <a:lnTo>
                      <a:pt x="388" y="839"/>
                    </a:lnTo>
                    <a:lnTo>
                      <a:pt x="388" y="851"/>
                    </a:lnTo>
                    <a:lnTo>
                      <a:pt x="388" y="860"/>
                    </a:lnTo>
                    <a:lnTo>
                      <a:pt x="388" y="874"/>
                    </a:lnTo>
                    <a:lnTo>
                      <a:pt x="388" y="886"/>
                    </a:lnTo>
                    <a:lnTo>
                      <a:pt x="388" y="898"/>
                    </a:lnTo>
                    <a:lnTo>
                      <a:pt x="388" y="910"/>
                    </a:lnTo>
                    <a:lnTo>
                      <a:pt x="388" y="924"/>
                    </a:lnTo>
                    <a:lnTo>
                      <a:pt x="388" y="936"/>
                    </a:lnTo>
                    <a:lnTo>
                      <a:pt x="388" y="950"/>
                    </a:lnTo>
                    <a:lnTo>
                      <a:pt x="388" y="962"/>
                    </a:lnTo>
                    <a:lnTo>
                      <a:pt x="388" y="976"/>
                    </a:lnTo>
                    <a:lnTo>
                      <a:pt x="388" y="991"/>
                    </a:lnTo>
                    <a:lnTo>
                      <a:pt x="388" y="1003"/>
                    </a:lnTo>
                    <a:lnTo>
                      <a:pt x="388" y="1017"/>
                    </a:lnTo>
                    <a:lnTo>
                      <a:pt x="388" y="1031"/>
                    </a:lnTo>
                    <a:lnTo>
                      <a:pt x="388" y="1045"/>
                    </a:lnTo>
                    <a:lnTo>
                      <a:pt x="388" y="1060"/>
                    </a:lnTo>
                    <a:lnTo>
                      <a:pt x="386" y="1071"/>
                    </a:lnTo>
                    <a:lnTo>
                      <a:pt x="386" y="1088"/>
                    </a:lnTo>
                    <a:lnTo>
                      <a:pt x="386" y="1100"/>
                    </a:lnTo>
                    <a:lnTo>
                      <a:pt x="386" y="1114"/>
                    </a:lnTo>
                    <a:lnTo>
                      <a:pt x="386" y="1128"/>
                    </a:lnTo>
                    <a:lnTo>
                      <a:pt x="386" y="1143"/>
                    </a:lnTo>
                    <a:lnTo>
                      <a:pt x="386" y="1155"/>
                    </a:lnTo>
                    <a:lnTo>
                      <a:pt x="386" y="1169"/>
                    </a:lnTo>
                    <a:lnTo>
                      <a:pt x="386" y="1183"/>
                    </a:lnTo>
                    <a:lnTo>
                      <a:pt x="386" y="1195"/>
                    </a:lnTo>
                    <a:lnTo>
                      <a:pt x="386" y="1209"/>
                    </a:lnTo>
                    <a:lnTo>
                      <a:pt x="386" y="1221"/>
                    </a:lnTo>
                    <a:lnTo>
                      <a:pt x="386" y="1235"/>
                    </a:lnTo>
                    <a:lnTo>
                      <a:pt x="386" y="1247"/>
                    </a:lnTo>
                    <a:lnTo>
                      <a:pt x="386" y="1259"/>
                    </a:lnTo>
                    <a:lnTo>
                      <a:pt x="386" y="1273"/>
                    </a:lnTo>
                    <a:lnTo>
                      <a:pt x="384" y="1285"/>
                    </a:lnTo>
                    <a:lnTo>
                      <a:pt x="384" y="1297"/>
                    </a:lnTo>
                    <a:lnTo>
                      <a:pt x="384" y="1307"/>
                    </a:lnTo>
                    <a:lnTo>
                      <a:pt x="384" y="1318"/>
                    </a:lnTo>
                    <a:lnTo>
                      <a:pt x="381" y="1328"/>
                    </a:lnTo>
                    <a:lnTo>
                      <a:pt x="381" y="1340"/>
                    </a:lnTo>
                    <a:lnTo>
                      <a:pt x="381" y="1349"/>
                    </a:lnTo>
                    <a:lnTo>
                      <a:pt x="381" y="1361"/>
                    </a:lnTo>
                    <a:lnTo>
                      <a:pt x="379" y="1371"/>
                    </a:lnTo>
                    <a:lnTo>
                      <a:pt x="379" y="1380"/>
                    </a:lnTo>
                    <a:lnTo>
                      <a:pt x="379" y="1387"/>
                    </a:lnTo>
                    <a:lnTo>
                      <a:pt x="379" y="1397"/>
                    </a:lnTo>
                    <a:lnTo>
                      <a:pt x="377" y="1402"/>
                    </a:lnTo>
                    <a:lnTo>
                      <a:pt x="377" y="1411"/>
                    </a:lnTo>
                    <a:lnTo>
                      <a:pt x="374" y="1418"/>
                    </a:lnTo>
                    <a:lnTo>
                      <a:pt x="374" y="1425"/>
                    </a:lnTo>
                    <a:lnTo>
                      <a:pt x="374" y="1430"/>
                    </a:lnTo>
                    <a:lnTo>
                      <a:pt x="369" y="1437"/>
                    </a:lnTo>
                    <a:lnTo>
                      <a:pt x="369" y="1442"/>
                    </a:lnTo>
                    <a:lnTo>
                      <a:pt x="367" y="1449"/>
                    </a:lnTo>
                    <a:lnTo>
                      <a:pt x="365" y="1456"/>
                    </a:lnTo>
                    <a:lnTo>
                      <a:pt x="365" y="1463"/>
                    </a:lnTo>
                    <a:lnTo>
                      <a:pt x="362" y="1468"/>
                    </a:lnTo>
                    <a:lnTo>
                      <a:pt x="360" y="1475"/>
                    </a:lnTo>
                    <a:lnTo>
                      <a:pt x="358" y="1480"/>
                    </a:lnTo>
                    <a:lnTo>
                      <a:pt x="355" y="1487"/>
                    </a:lnTo>
                    <a:lnTo>
                      <a:pt x="353" y="1494"/>
                    </a:lnTo>
                    <a:lnTo>
                      <a:pt x="351" y="1499"/>
                    </a:lnTo>
                    <a:lnTo>
                      <a:pt x="348" y="1506"/>
                    </a:lnTo>
                    <a:lnTo>
                      <a:pt x="346" y="1511"/>
                    </a:lnTo>
                    <a:lnTo>
                      <a:pt x="341" y="1518"/>
                    </a:lnTo>
                    <a:lnTo>
                      <a:pt x="339" y="1525"/>
                    </a:lnTo>
                    <a:lnTo>
                      <a:pt x="336" y="1530"/>
                    </a:lnTo>
                    <a:lnTo>
                      <a:pt x="334" y="1537"/>
                    </a:lnTo>
                    <a:lnTo>
                      <a:pt x="327" y="1542"/>
                    </a:lnTo>
                    <a:lnTo>
                      <a:pt x="324" y="1549"/>
                    </a:lnTo>
                    <a:lnTo>
                      <a:pt x="322" y="1554"/>
                    </a:lnTo>
                    <a:lnTo>
                      <a:pt x="317" y="1561"/>
                    </a:lnTo>
                    <a:lnTo>
                      <a:pt x="313" y="1565"/>
                    </a:lnTo>
                    <a:lnTo>
                      <a:pt x="310" y="1573"/>
                    </a:lnTo>
                    <a:lnTo>
                      <a:pt x="306" y="1577"/>
                    </a:lnTo>
                    <a:lnTo>
                      <a:pt x="301" y="1582"/>
                    </a:lnTo>
                    <a:lnTo>
                      <a:pt x="296" y="1589"/>
                    </a:lnTo>
                    <a:lnTo>
                      <a:pt x="294" y="1594"/>
                    </a:lnTo>
                    <a:lnTo>
                      <a:pt x="287" y="1601"/>
                    </a:lnTo>
                    <a:lnTo>
                      <a:pt x="282" y="1606"/>
                    </a:lnTo>
                    <a:lnTo>
                      <a:pt x="277" y="1611"/>
                    </a:lnTo>
                    <a:lnTo>
                      <a:pt x="272" y="1618"/>
                    </a:lnTo>
                    <a:lnTo>
                      <a:pt x="268" y="1620"/>
                    </a:lnTo>
                    <a:lnTo>
                      <a:pt x="261" y="1625"/>
                    </a:lnTo>
                    <a:lnTo>
                      <a:pt x="253" y="1630"/>
                    </a:lnTo>
                    <a:lnTo>
                      <a:pt x="249" y="1634"/>
                    </a:lnTo>
                    <a:lnTo>
                      <a:pt x="242" y="1639"/>
                    </a:lnTo>
                    <a:lnTo>
                      <a:pt x="237" y="1644"/>
                    </a:lnTo>
                    <a:lnTo>
                      <a:pt x="230" y="1649"/>
                    </a:lnTo>
                    <a:lnTo>
                      <a:pt x="225" y="1653"/>
                    </a:lnTo>
                    <a:lnTo>
                      <a:pt x="216" y="1658"/>
                    </a:lnTo>
                    <a:lnTo>
                      <a:pt x="211" y="1663"/>
                    </a:lnTo>
                    <a:lnTo>
                      <a:pt x="204" y="1665"/>
                    </a:lnTo>
                    <a:lnTo>
                      <a:pt x="197" y="1670"/>
                    </a:lnTo>
                    <a:lnTo>
                      <a:pt x="189" y="1672"/>
                    </a:lnTo>
                    <a:lnTo>
                      <a:pt x="182" y="1677"/>
                    </a:lnTo>
                    <a:lnTo>
                      <a:pt x="173" y="1679"/>
                    </a:lnTo>
                    <a:lnTo>
                      <a:pt x="166" y="1684"/>
                    </a:lnTo>
                    <a:lnTo>
                      <a:pt x="156" y="1687"/>
                    </a:lnTo>
                    <a:lnTo>
                      <a:pt x="147" y="1689"/>
                    </a:lnTo>
                    <a:lnTo>
                      <a:pt x="140" y="1691"/>
                    </a:lnTo>
                    <a:lnTo>
                      <a:pt x="130" y="1694"/>
                    </a:lnTo>
                    <a:lnTo>
                      <a:pt x="121" y="1698"/>
                    </a:lnTo>
                    <a:lnTo>
                      <a:pt x="114" y="1701"/>
                    </a:lnTo>
                    <a:lnTo>
                      <a:pt x="104" y="1703"/>
                    </a:lnTo>
                    <a:lnTo>
                      <a:pt x="95" y="1706"/>
                    </a:lnTo>
                    <a:lnTo>
                      <a:pt x="85" y="1706"/>
                    </a:lnTo>
                    <a:lnTo>
                      <a:pt x="76" y="1708"/>
                    </a:lnTo>
                    <a:lnTo>
                      <a:pt x="64" y="1708"/>
                    </a:lnTo>
                    <a:lnTo>
                      <a:pt x="54" y="1710"/>
                    </a:lnTo>
                    <a:lnTo>
                      <a:pt x="45" y="1713"/>
                    </a:lnTo>
                    <a:lnTo>
                      <a:pt x="33" y="1713"/>
                    </a:lnTo>
                    <a:lnTo>
                      <a:pt x="24" y="1713"/>
                    </a:lnTo>
                    <a:lnTo>
                      <a:pt x="12" y="1715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33" name="Freeform 109"/>
              <p:cNvSpPr>
                <a:spLocks noChangeAspect="1"/>
              </p:cNvSpPr>
              <p:nvPr/>
            </p:nvSpPr>
            <p:spPr bwMode="auto">
              <a:xfrm>
                <a:off x="2793" y="9103"/>
                <a:ext cx="1160" cy="1059"/>
              </a:xfrm>
              <a:custGeom>
                <a:avLst/>
                <a:gdLst>
                  <a:gd name="T0" fmla="*/ 14 w 1160"/>
                  <a:gd name="T1" fmla="*/ 955 h 1059"/>
                  <a:gd name="T2" fmla="*/ 61 w 1160"/>
                  <a:gd name="T3" fmla="*/ 810 h 1059"/>
                  <a:gd name="T4" fmla="*/ 137 w 1160"/>
                  <a:gd name="T5" fmla="*/ 617 h 1059"/>
                  <a:gd name="T6" fmla="*/ 246 w 1160"/>
                  <a:gd name="T7" fmla="*/ 413 h 1059"/>
                  <a:gd name="T8" fmla="*/ 391 w 1160"/>
                  <a:gd name="T9" fmla="*/ 226 h 1059"/>
                  <a:gd name="T10" fmla="*/ 566 w 1160"/>
                  <a:gd name="T11" fmla="*/ 93 h 1059"/>
                  <a:gd name="T12" fmla="*/ 736 w 1160"/>
                  <a:gd name="T13" fmla="*/ 24 h 1059"/>
                  <a:gd name="T14" fmla="*/ 888 w 1160"/>
                  <a:gd name="T15" fmla="*/ 0 h 1059"/>
                  <a:gd name="T16" fmla="*/ 1009 w 1160"/>
                  <a:gd name="T17" fmla="*/ 14 h 1059"/>
                  <a:gd name="T18" fmla="*/ 1099 w 1160"/>
                  <a:gd name="T19" fmla="*/ 50 h 1059"/>
                  <a:gd name="T20" fmla="*/ 1156 w 1160"/>
                  <a:gd name="T21" fmla="*/ 100 h 1059"/>
                  <a:gd name="T22" fmla="*/ 1149 w 1160"/>
                  <a:gd name="T23" fmla="*/ 171 h 1059"/>
                  <a:gd name="T24" fmla="*/ 1118 w 1160"/>
                  <a:gd name="T25" fmla="*/ 228 h 1059"/>
                  <a:gd name="T26" fmla="*/ 1073 w 1160"/>
                  <a:gd name="T27" fmla="*/ 292 h 1059"/>
                  <a:gd name="T28" fmla="*/ 1009 w 1160"/>
                  <a:gd name="T29" fmla="*/ 368 h 1059"/>
                  <a:gd name="T30" fmla="*/ 924 w 1160"/>
                  <a:gd name="T31" fmla="*/ 454 h 1059"/>
                  <a:gd name="T32" fmla="*/ 874 w 1160"/>
                  <a:gd name="T33" fmla="*/ 408 h 1059"/>
                  <a:gd name="T34" fmla="*/ 874 w 1160"/>
                  <a:gd name="T35" fmla="*/ 373 h 1059"/>
                  <a:gd name="T36" fmla="*/ 807 w 1160"/>
                  <a:gd name="T37" fmla="*/ 344 h 1059"/>
                  <a:gd name="T38" fmla="*/ 741 w 1160"/>
                  <a:gd name="T39" fmla="*/ 363 h 1059"/>
                  <a:gd name="T40" fmla="*/ 672 w 1160"/>
                  <a:gd name="T41" fmla="*/ 385 h 1059"/>
                  <a:gd name="T42" fmla="*/ 613 w 1160"/>
                  <a:gd name="T43" fmla="*/ 401 h 1059"/>
                  <a:gd name="T44" fmla="*/ 564 w 1160"/>
                  <a:gd name="T45" fmla="*/ 408 h 1059"/>
                  <a:gd name="T46" fmla="*/ 606 w 1160"/>
                  <a:gd name="T47" fmla="*/ 342 h 1059"/>
                  <a:gd name="T48" fmla="*/ 644 w 1160"/>
                  <a:gd name="T49" fmla="*/ 280 h 1059"/>
                  <a:gd name="T50" fmla="*/ 684 w 1160"/>
                  <a:gd name="T51" fmla="*/ 216 h 1059"/>
                  <a:gd name="T52" fmla="*/ 722 w 1160"/>
                  <a:gd name="T53" fmla="*/ 154 h 1059"/>
                  <a:gd name="T54" fmla="*/ 663 w 1160"/>
                  <a:gd name="T55" fmla="*/ 159 h 1059"/>
                  <a:gd name="T56" fmla="*/ 623 w 1160"/>
                  <a:gd name="T57" fmla="*/ 221 h 1059"/>
                  <a:gd name="T58" fmla="*/ 580 w 1160"/>
                  <a:gd name="T59" fmla="*/ 294 h 1059"/>
                  <a:gd name="T60" fmla="*/ 537 w 1160"/>
                  <a:gd name="T61" fmla="*/ 366 h 1059"/>
                  <a:gd name="T62" fmla="*/ 500 w 1160"/>
                  <a:gd name="T63" fmla="*/ 435 h 1059"/>
                  <a:gd name="T64" fmla="*/ 436 w 1160"/>
                  <a:gd name="T65" fmla="*/ 501 h 1059"/>
                  <a:gd name="T66" fmla="*/ 346 w 1160"/>
                  <a:gd name="T67" fmla="*/ 601 h 1059"/>
                  <a:gd name="T68" fmla="*/ 263 w 1160"/>
                  <a:gd name="T69" fmla="*/ 708 h 1059"/>
                  <a:gd name="T70" fmla="*/ 187 w 1160"/>
                  <a:gd name="T71" fmla="*/ 805 h 1059"/>
                  <a:gd name="T72" fmla="*/ 135 w 1160"/>
                  <a:gd name="T73" fmla="*/ 879 h 1059"/>
                  <a:gd name="T74" fmla="*/ 140 w 1160"/>
                  <a:gd name="T75" fmla="*/ 924 h 1059"/>
                  <a:gd name="T76" fmla="*/ 213 w 1160"/>
                  <a:gd name="T77" fmla="*/ 841 h 1059"/>
                  <a:gd name="T78" fmla="*/ 308 w 1160"/>
                  <a:gd name="T79" fmla="*/ 729 h 1059"/>
                  <a:gd name="T80" fmla="*/ 402 w 1160"/>
                  <a:gd name="T81" fmla="*/ 627 h 1059"/>
                  <a:gd name="T82" fmla="*/ 483 w 1160"/>
                  <a:gd name="T83" fmla="*/ 544 h 1059"/>
                  <a:gd name="T84" fmla="*/ 545 w 1160"/>
                  <a:gd name="T85" fmla="*/ 487 h 1059"/>
                  <a:gd name="T86" fmla="*/ 594 w 1160"/>
                  <a:gd name="T87" fmla="*/ 456 h 1059"/>
                  <a:gd name="T88" fmla="*/ 658 w 1160"/>
                  <a:gd name="T89" fmla="*/ 437 h 1059"/>
                  <a:gd name="T90" fmla="*/ 715 w 1160"/>
                  <a:gd name="T91" fmla="*/ 420 h 1059"/>
                  <a:gd name="T92" fmla="*/ 772 w 1160"/>
                  <a:gd name="T93" fmla="*/ 404 h 1059"/>
                  <a:gd name="T94" fmla="*/ 834 w 1160"/>
                  <a:gd name="T95" fmla="*/ 385 h 1059"/>
                  <a:gd name="T96" fmla="*/ 883 w 1160"/>
                  <a:gd name="T97" fmla="*/ 437 h 1059"/>
                  <a:gd name="T98" fmla="*/ 881 w 1160"/>
                  <a:gd name="T99" fmla="*/ 487 h 1059"/>
                  <a:gd name="T100" fmla="*/ 822 w 1160"/>
                  <a:gd name="T101" fmla="*/ 537 h 1059"/>
                  <a:gd name="T102" fmla="*/ 758 w 1160"/>
                  <a:gd name="T103" fmla="*/ 584 h 1059"/>
                  <a:gd name="T104" fmla="*/ 684 w 1160"/>
                  <a:gd name="T105" fmla="*/ 636 h 1059"/>
                  <a:gd name="T106" fmla="*/ 609 w 1160"/>
                  <a:gd name="T107" fmla="*/ 686 h 1059"/>
                  <a:gd name="T108" fmla="*/ 523 w 1160"/>
                  <a:gd name="T109" fmla="*/ 741 h 1059"/>
                  <a:gd name="T110" fmla="*/ 459 w 1160"/>
                  <a:gd name="T111" fmla="*/ 777 h 1059"/>
                  <a:gd name="T112" fmla="*/ 388 w 1160"/>
                  <a:gd name="T113" fmla="*/ 829 h 1059"/>
                  <a:gd name="T114" fmla="*/ 294 w 1160"/>
                  <a:gd name="T115" fmla="*/ 898 h 1059"/>
                  <a:gd name="T116" fmla="*/ 196 w 1160"/>
                  <a:gd name="T117" fmla="*/ 967 h 1059"/>
                  <a:gd name="T118" fmla="*/ 118 w 1160"/>
                  <a:gd name="T119" fmla="*/ 1024 h 1059"/>
                  <a:gd name="T120" fmla="*/ 52 w 1160"/>
                  <a:gd name="T121" fmla="*/ 1059 h 1059"/>
                  <a:gd name="T122" fmla="*/ 0 w 1160"/>
                  <a:gd name="T123" fmla="*/ 1019 h 10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0"/>
                  <a:gd name="T187" fmla="*/ 0 h 1059"/>
                  <a:gd name="T188" fmla="*/ 1160 w 1160"/>
                  <a:gd name="T189" fmla="*/ 1059 h 10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0" h="1059">
                    <a:moveTo>
                      <a:pt x="0" y="1019"/>
                    </a:moveTo>
                    <a:lnTo>
                      <a:pt x="0" y="1016"/>
                    </a:lnTo>
                    <a:lnTo>
                      <a:pt x="0" y="1009"/>
                    </a:lnTo>
                    <a:lnTo>
                      <a:pt x="0" y="1005"/>
                    </a:lnTo>
                    <a:lnTo>
                      <a:pt x="2" y="1002"/>
                    </a:lnTo>
                    <a:lnTo>
                      <a:pt x="2" y="995"/>
                    </a:lnTo>
                    <a:lnTo>
                      <a:pt x="5" y="990"/>
                    </a:lnTo>
                    <a:lnTo>
                      <a:pt x="7" y="981"/>
                    </a:lnTo>
                    <a:lnTo>
                      <a:pt x="9" y="971"/>
                    </a:lnTo>
                    <a:lnTo>
                      <a:pt x="12" y="964"/>
                    </a:lnTo>
                    <a:lnTo>
                      <a:pt x="14" y="955"/>
                    </a:lnTo>
                    <a:lnTo>
                      <a:pt x="16" y="943"/>
                    </a:lnTo>
                    <a:lnTo>
                      <a:pt x="21" y="933"/>
                    </a:lnTo>
                    <a:lnTo>
                      <a:pt x="24" y="921"/>
                    </a:lnTo>
                    <a:lnTo>
                      <a:pt x="28" y="910"/>
                    </a:lnTo>
                    <a:lnTo>
                      <a:pt x="31" y="898"/>
                    </a:lnTo>
                    <a:lnTo>
                      <a:pt x="35" y="883"/>
                    </a:lnTo>
                    <a:lnTo>
                      <a:pt x="40" y="869"/>
                    </a:lnTo>
                    <a:lnTo>
                      <a:pt x="45" y="857"/>
                    </a:lnTo>
                    <a:lnTo>
                      <a:pt x="50" y="841"/>
                    </a:lnTo>
                    <a:lnTo>
                      <a:pt x="54" y="826"/>
                    </a:lnTo>
                    <a:lnTo>
                      <a:pt x="61" y="810"/>
                    </a:lnTo>
                    <a:lnTo>
                      <a:pt x="69" y="796"/>
                    </a:lnTo>
                    <a:lnTo>
                      <a:pt x="71" y="777"/>
                    </a:lnTo>
                    <a:lnTo>
                      <a:pt x="78" y="760"/>
                    </a:lnTo>
                    <a:lnTo>
                      <a:pt x="85" y="743"/>
                    </a:lnTo>
                    <a:lnTo>
                      <a:pt x="92" y="727"/>
                    </a:lnTo>
                    <a:lnTo>
                      <a:pt x="99" y="708"/>
                    </a:lnTo>
                    <a:lnTo>
                      <a:pt x="106" y="691"/>
                    </a:lnTo>
                    <a:lnTo>
                      <a:pt x="114" y="674"/>
                    </a:lnTo>
                    <a:lnTo>
                      <a:pt x="123" y="655"/>
                    </a:lnTo>
                    <a:lnTo>
                      <a:pt x="130" y="636"/>
                    </a:lnTo>
                    <a:lnTo>
                      <a:pt x="137" y="617"/>
                    </a:lnTo>
                    <a:lnTo>
                      <a:pt x="147" y="598"/>
                    </a:lnTo>
                    <a:lnTo>
                      <a:pt x="156" y="582"/>
                    </a:lnTo>
                    <a:lnTo>
                      <a:pt x="163" y="563"/>
                    </a:lnTo>
                    <a:lnTo>
                      <a:pt x="173" y="544"/>
                    </a:lnTo>
                    <a:lnTo>
                      <a:pt x="182" y="525"/>
                    </a:lnTo>
                    <a:lnTo>
                      <a:pt x="194" y="506"/>
                    </a:lnTo>
                    <a:lnTo>
                      <a:pt x="204" y="487"/>
                    </a:lnTo>
                    <a:lnTo>
                      <a:pt x="213" y="468"/>
                    </a:lnTo>
                    <a:lnTo>
                      <a:pt x="225" y="449"/>
                    </a:lnTo>
                    <a:lnTo>
                      <a:pt x="237" y="430"/>
                    </a:lnTo>
                    <a:lnTo>
                      <a:pt x="246" y="413"/>
                    </a:lnTo>
                    <a:lnTo>
                      <a:pt x="260" y="394"/>
                    </a:lnTo>
                    <a:lnTo>
                      <a:pt x="270" y="375"/>
                    </a:lnTo>
                    <a:lnTo>
                      <a:pt x="284" y="359"/>
                    </a:lnTo>
                    <a:lnTo>
                      <a:pt x="296" y="342"/>
                    </a:lnTo>
                    <a:lnTo>
                      <a:pt x="308" y="323"/>
                    </a:lnTo>
                    <a:lnTo>
                      <a:pt x="322" y="304"/>
                    </a:lnTo>
                    <a:lnTo>
                      <a:pt x="334" y="290"/>
                    </a:lnTo>
                    <a:lnTo>
                      <a:pt x="348" y="273"/>
                    </a:lnTo>
                    <a:lnTo>
                      <a:pt x="362" y="256"/>
                    </a:lnTo>
                    <a:lnTo>
                      <a:pt x="376" y="242"/>
                    </a:lnTo>
                    <a:lnTo>
                      <a:pt x="391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6" y="183"/>
                    </a:lnTo>
                    <a:lnTo>
                      <a:pt x="450" y="171"/>
                    </a:lnTo>
                    <a:lnTo>
                      <a:pt x="466" y="159"/>
                    </a:lnTo>
                    <a:lnTo>
                      <a:pt x="483" y="147"/>
                    </a:lnTo>
                    <a:lnTo>
                      <a:pt x="500" y="135"/>
                    </a:lnTo>
                    <a:lnTo>
                      <a:pt x="516" y="123"/>
                    </a:lnTo>
                    <a:lnTo>
                      <a:pt x="533" y="112"/>
                    </a:lnTo>
                    <a:lnTo>
                      <a:pt x="549" y="104"/>
                    </a:lnTo>
                    <a:lnTo>
                      <a:pt x="566" y="93"/>
                    </a:lnTo>
                    <a:lnTo>
                      <a:pt x="582" y="85"/>
                    </a:lnTo>
                    <a:lnTo>
                      <a:pt x="597" y="76"/>
                    </a:lnTo>
                    <a:lnTo>
                      <a:pt x="613" y="69"/>
                    </a:lnTo>
                    <a:lnTo>
                      <a:pt x="630" y="59"/>
                    </a:lnTo>
                    <a:lnTo>
                      <a:pt x="646" y="55"/>
                    </a:lnTo>
                    <a:lnTo>
                      <a:pt x="663" y="47"/>
                    </a:lnTo>
                    <a:lnTo>
                      <a:pt x="677" y="43"/>
                    </a:lnTo>
                    <a:lnTo>
                      <a:pt x="694" y="36"/>
                    </a:lnTo>
                    <a:lnTo>
                      <a:pt x="708" y="31"/>
                    </a:lnTo>
                    <a:lnTo>
                      <a:pt x="722" y="26"/>
                    </a:lnTo>
                    <a:lnTo>
                      <a:pt x="736" y="24"/>
                    </a:lnTo>
                    <a:lnTo>
                      <a:pt x="751" y="19"/>
                    </a:lnTo>
                    <a:lnTo>
                      <a:pt x="767" y="17"/>
                    </a:lnTo>
                    <a:lnTo>
                      <a:pt x="781" y="12"/>
                    </a:lnTo>
                    <a:lnTo>
                      <a:pt x="793" y="9"/>
                    </a:lnTo>
                    <a:lnTo>
                      <a:pt x="807" y="7"/>
                    </a:lnTo>
                    <a:lnTo>
                      <a:pt x="822" y="7"/>
                    </a:lnTo>
                    <a:lnTo>
                      <a:pt x="834" y="2"/>
                    </a:lnTo>
                    <a:lnTo>
                      <a:pt x="848" y="2"/>
                    </a:lnTo>
                    <a:lnTo>
                      <a:pt x="862" y="2"/>
                    </a:lnTo>
                    <a:lnTo>
                      <a:pt x="876" y="2"/>
                    </a:lnTo>
                    <a:lnTo>
                      <a:pt x="888" y="0"/>
                    </a:lnTo>
                    <a:lnTo>
                      <a:pt x="900" y="0"/>
                    </a:lnTo>
                    <a:lnTo>
                      <a:pt x="912" y="2"/>
                    </a:lnTo>
                    <a:lnTo>
                      <a:pt x="924" y="2"/>
                    </a:lnTo>
                    <a:lnTo>
                      <a:pt x="935" y="2"/>
                    </a:lnTo>
                    <a:lnTo>
                      <a:pt x="945" y="5"/>
                    </a:lnTo>
                    <a:lnTo>
                      <a:pt x="957" y="5"/>
                    </a:lnTo>
                    <a:lnTo>
                      <a:pt x="969" y="7"/>
                    </a:lnTo>
                    <a:lnTo>
                      <a:pt x="978" y="9"/>
                    </a:lnTo>
                    <a:lnTo>
                      <a:pt x="987" y="9"/>
                    </a:lnTo>
                    <a:lnTo>
                      <a:pt x="999" y="12"/>
                    </a:lnTo>
                    <a:lnTo>
                      <a:pt x="1009" y="14"/>
                    </a:lnTo>
                    <a:lnTo>
                      <a:pt x="1018" y="17"/>
                    </a:lnTo>
                    <a:lnTo>
                      <a:pt x="1028" y="21"/>
                    </a:lnTo>
                    <a:lnTo>
                      <a:pt x="1037" y="24"/>
                    </a:lnTo>
                    <a:lnTo>
                      <a:pt x="1047" y="26"/>
                    </a:lnTo>
                    <a:lnTo>
                      <a:pt x="1054" y="28"/>
                    </a:lnTo>
                    <a:lnTo>
                      <a:pt x="1063" y="31"/>
                    </a:lnTo>
                    <a:lnTo>
                      <a:pt x="1070" y="36"/>
                    </a:lnTo>
                    <a:lnTo>
                      <a:pt x="1077" y="38"/>
                    </a:lnTo>
                    <a:lnTo>
                      <a:pt x="1085" y="43"/>
                    </a:lnTo>
                    <a:lnTo>
                      <a:pt x="1092" y="45"/>
                    </a:lnTo>
                    <a:lnTo>
                      <a:pt x="1099" y="50"/>
                    </a:lnTo>
                    <a:lnTo>
                      <a:pt x="1106" y="55"/>
                    </a:lnTo>
                    <a:lnTo>
                      <a:pt x="1111" y="57"/>
                    </a:lnTo>
                    <a:lnTo>
                      <a:pt x="1118" y="59"/>
                    </a:lnTo>
                    <a:lnTo>
                      <a:pt x="1122" y="64"/>
                    </a:lnTo>
                    <a:lnTo>
                      <a:pt x="1127" y="69"/>
                    </a:lnTo>
                    <a:lnTo>
                      <a:pt x="1132" y="71"/>
                    </a:lnTo>
                    <a:lnTo>
                      <a:pt x="1134" y="76"/>
                    </a:lnTo>
                    <a:lnTo>
                      <a:pt x="1139" y="81"/>
                    </a:lnTo>
                    <a:lnTo>
                      <a:pt x="1144" y="83"/>
                    </a:lnTo>
                    <a:lnTo>
                      <a:pt x="1151" y="93"/>
                    </a:lnTo>
                    <a:lnTo>
                      <a:pt x="1156" y="100"/>
                    </a:lnTo>
                    <a:lnTo>
                      <a:pt x="1158" y="107"/>
                    </a:lnTo>
                    <a:lnTo>
                      <a:pt x="1160" y="114"/>
                    </a:lnTo>
                    <a:lnTo>
                      <a:pt x="1160" y="119"/>
                    </a:lnTo>
                    <a:lnTo>
                      <a:pt x="1160" y="123"/>
                    </a:lnTo>
                    <a:lnTo>
                      <a:pt x="1160" y="128"/>
                    </a:lnTo>
                    <a:lnTo>
                      <a:pt x="1160" y="135"/>
                    </a:lnTo>
                    <a:lnTo>
                      <a:pt x="1158" y="140"/>
                    </a:lnTo>
                    <a:lnTo>
                      <a:pt x="1158" y="147"/>
                    </a:lnTo>
                    <a:lnTo>
                      <a:pt x="1156" y="154"/>
                    </a:lnTo>
                    <a:lnTo>
                      <a:pt x="1151" y="164"/>
                    </a:lnTo>
                    <a:lnTo>
                      <a:pt x="1149" y="171"/>
                    </a:lnTo>
                    <a:lnTo>
                      <a:pt x="1144" y="178"/>
                    </a:lnTo>
                    <a:lnTo>
                      <a:pt x="1141" y="183"/>
                    </a:lnTo>
                    <a:lnTo>
                      <a:pt x="1139" y="188"/>
                    </a:lnTo>
                    <a:lnTo>
                      <a:pt x="1137" y="192"/>
                    </a:lnTo>
                    <a:lnTo>
                      <a:pt x="1134" y="197"/>
                    </a:lnTo>
                    <a:lnTo>
                      <a:pt x="1132" y="202"/>
                    </a:lnTo>
                    <a:lnTo>
                      <a:pt x="1130" y="207"/>
                    </a:lnTo>
                    <a:lnTo>
                      <a:pt x="1130" y="211"/>
                    </a:lnTo>
                    <a:lnTo>
                      <a:pt x="1125" y="218"/>
                    </a:lnTo>
                    <a:lnTo>
                      <a:pt x="1122" y="223"/>
                    </a:lnTo>
                    <a:lnTo>
                      <a:pt x="1118" y="228"/>
                    </a:lnTo>
                    <a:lnTo>
                      <a:pt x="1115" y="235"/>
                    </a:lnTo>
                    <a:lnTo>
                      <a:pt x="1113" y="240"/>
                    </a:lnTo>
                    <a:lnTo>
                      <a:pt x="1108" y="245"/>
                    </a:lnTo>
                    <a:lnTo>
                      <a:pt x="1104" y="249"/>
                    </a:lnTo>
                    <a:lnTo>
                      <a:pt x="1101" y="256"/>
                    </a:lnTo>
                    <a:lnTo>
                      <a:pt x="1096" y="261"/>
                    </a:lnTo>
                    <a:lnTo>
                      <a:pt x="1092" y="268"/>
                    </a:lnTo>
                    <a:lnTo>
                      <a:pt x="1087" y="275"/>
                    </a:lnTo>
                    <a:lnTo>
                      <a:pt x="1082" y="280"/>
                    </a:lnTo>
                    <a:lnTo>
                      <a:pt x="1077" y="287"/>
                    </a:lnTo>
                    <a:lnTo>
                      <a:pt x="1073" y="292"/>
                    </a:lnTo>
                    <a:lnTo>
                      <a:pt x="1068" y="299"/>
                    </a:lnTo>
                    <a:lnTo>
                      <a:pt x="1063" y="306"/>
                    </a:lnTo>
                    <a:lnTo>
                      <a:pt x="1056" y="313"/>
                    </a:lnTo>
                    <a:lnTo>
                      <a:pt x="1051" y="318"/>
                    </a:lnTo>
                    <a:lnTo>
                      <a:pt x="1047" y="325"/>
                    </a:lnTo>
                    <a:lnTo>
                      <a:pt x="1040" y="332"/>
                    </a:lnTo>
                    <a:lnTo>
                      <a:pt x="1035" y="342"/>
                    </a:lnTo>
                    <a:lnTo>
                      <a:pt x="1028" y="347"/>
                    </a:lnTo>
                    <a:lnTo>
                      <a:pt x="1021" y="354"/>
                    </a:lnTo>
                    <a:lnTo>
                      <a:pt x="1014" y="361"/>
                    </a:lnTo>
                    <a:lnTo>
                      <a:pt x="1009" y="368"/>
                    </a:lnTo>
                    <a:lnTo>
                      <a:pt x="1002" y="375"/>
                    </a:lnTo>
                    <a:lnTo>
                      <a:pt x="995" y="385"/>
                    </a:lnTo>
                    <a:lnTo>
                      <a:pt x="985" y="392"/>
                    </a:lnTo>
                    <a:lnTo>
                      <a:pt x="980" y="399"/>
                    </a:lnTo>
                    <a:lnTo>
                      <a:pt x="971" y="406"/>
                    </a:lnTo>
                    <a:lnTo>
                      <a:pt x="964" y="413"/>
                    </a:lnTo>
                    <a:lnTo>
                      <a:pt x="957" y="423"/>
                    </a:lnTo>
                    <a:lnTo>
                      <a:pt x="950" y="430"/>
                    </a:lnTo>
                    <a:lnTo>
                      <a:pt x="940" y="437"/>
                    </a:lnTo>
                    <a:lnTo>
                      <a:pt x="931" y="444"/>
                    </a:lnTo>
                    <a:lnTo>
                      <a:pt x="924" y="454"/>
                    </a:lnTo>
                    <a:lnTo>
                      <a:pt x="914" y="463"/>
                    </a:lnTo>
                    <a:lnTo>
                      <a:pt x="912" y="456"/>
                    </a:lnTo>
                    <a:lnTo>
                      <a:pt x="907" y="451"/>
                    </a:lnTo>
                    <a:lnTo>
                      <a:pt x="902" y="446"/>
                    </a:lnTo>
                    <a:lnTo>
                      <a:pt x="900" y="442"/>
                    </a:lnTo>
                    <a:lnTo>
                      <a:pt x="895" y="437"/>
                    </a:lnTo>
                    <a:lnTo>
                      <a:pt x="890" y="430"/>
                    </a:lnTo>
                    <a:lnTo>
                      <a:pt x="886" y="425"/>
                    </a:lnTo>
                    <a:lnTo>
                      <a:pt x="883" y="418"/>
                    </a:lnTo>
                    <a:lnTo>
                      <a:pt x="876" y="413"/>
                    </a:lnTo>
                    <a:lnTo>
                      <a:pt x="874" y="408"/>
                    </a:lnTo>
                    <a:lnTo>
                      <a:pt x="871" y="401"/>
                    </a:lnTo>
                    <a:lnTo>
                      <a:pt x="867" y="397"/>
                    </a:lnTo>
                    <a:lnTo>
                      <a:pt x="862" y="392"/>
                    </a:lnTo>
                    <a:lnTo>
                      <a:pt x="860" y="387"/>
                    </a:lnTo>
                    <a:lnTo>
                      <a:pt x="857" y="382"/>
                    </a:lnTo>
                    <a:lnTo>
                      <a:pt x="855" y="380"/>
                    </a:lnTo>
                    <a:lnTo>
                      <a:pt x="860" y="378"/>
                    </a:lnTo>
                    <a:lnTo>
                      <a:pt x="862" y="375"/>
                    </a:lnTo>
                    <a:lnTo>
                      <a:pt x="867" y="373"/>
                    </a:lnTo>
                    <a:lnTo>
                      <a:pt x="871" y="373"/>
                    </a:lnTo>
                    <a:lnTo>
                      <a:pt x="874" y="373"/>
                    </a:lnTo>
                    <a:lnTo>
                      <a:pt x="876" y="373"/>
                    </a:lnTo>
                    <a:lnTo>
                      <a:pt x="862" y="328"/>
                    </a:lnTo>
                    <a:lnTo>
                      <a:pt x="855" y="330"/>
                    </a:lnTo>
                    <a:lnTo>
                      <a:pt x="845" y="332"/>
                    </a:lnTo>
                    <a:lnTo>
                      <a:pt x="841" y="332"/>
                    </a:lnTo>
                    <a:lnTo>
                      <a:pt x="834" y="335"/>
                    </a:lnTo>
                    <a:lnTo>
                      <a:pt x="829" y="335"/>
                    </a:lnTo>
                    <a:lnTo>
                      <a:pt x="826" y="340"/>
                    </a:lnTo>
                    <a:lnTo>
                      <a:pt x="819" y="340"/>
                    </a:lnTo>
                    <a:lnTo>
                      <a:pt x="815" y="342"/>
                    </a:lnTo>
                    <a:lnTo>
                      <a:pt x="807" y="344"/>
                    </a:lnTo>
                    <a:lnTo>
                      <a:pt x="803" y="344"/>
                    </a:lnTo>
                    <a:lnTo>
                      <a:pt x="798" y="347"/>
                    </a:lnTo>
                    <a:lnTo>
                      <a:pt x="791" y="349"/>
                    </a:lnTo>
                    <a:lnTo>
                      <a:pt x="786" y="349"/>
                    </a:lnTo>
                    <a:lnTo>
                      <a:pt x="779" y="354"/>
                    </a:lnTo>
                    <a:lnTo>
                      <a:pt x="774" y="354"/>
                    </a:lnTo>
                    <a:lnTo>
                      <a:pt x="767" y="356"/>
                    </a:lnTo>
                    <a:lnTo>
                      <a:pt x="760" y="359"/>
                    </a:lnTo>
                    <a:lnTo>
                      <a:pt x="753" y="361"/>
                    </a:lnTo>
                    <a:lnTo>
                      <a:pt x="748" y="361"/>
                    </a:lnTo>
                    <a:lnTo>
                      <a:pt x="741" y="363"/>
                    </a:lnTo>
                    <a:lnTo>
                      <a:pt x="736" y="366"/>
                    </a:lnTo>
                    <a:lnTo>
                      <a:pt x="729" y="368"/>
                    </a:lnTo>
                    <a:lnTo>
                      <a:pt x="722" y="370"/>
                    </a:lnTo>
                    <a:lnTo>
                      <a:pt x="717" y="370"/>
                    </a:lnTo>
                    <a:lnTo>
                      <a:pt x="710" y="373"/>
                    </a:lnTo>
                    <a:lnTo>
                      <a:pt x="706" y="375"/>
                    </a:lnTo>
                    <a:lnTo>
                      <a:pt x="699" y="378"/>
                    </a:lnTo>
                    <a:lnTo>
                      <a:pt x="691" y="378"/>
                    </a:lnTo>
                    <a:lnTo>
                      <a:pt x="684" y="382"/>
                    </a:lnTo>
                    <a:lnTo>
                      <a:pt x="680" y="385"/>
                    </a:lnTo>
                    <a:lnTo>
                      <a:pt x="672" y="385"/>
                    </a:lnTo>
                    <a:lnTo>
                      <a:pt x="668" y="387"/>
                    </a:lnTo>
                    <a:lnTo>
                      <a:pt x="661" y="387"/>
                    </a:lnTo>
                    <a:lnTo>
                      <a:pt x="656" y="389"/>
                    </a:lnTo>
                    <a:lnTo>
                      <a:pt x="649" y="389"/>
                    </a:lnTo>
                    <a:lnTo>
                      <a:pt x="642" y="394"/>
                    </a:lnTo>
                    <a:lnTo>
                      <a:pt x="637" y="394"/>
                    </a:lnTo>
                    <a:lnTo>
                      <a:pt x="632" y="397"/>
                    </a:lnTo>
                    <a:lnTo>
                      <a:pt x="627" y="397"/>
                    </a:lnTo>
                    <a:lnTo>
                      <a:pt x="623" y="399"/>
                    </a:lnTo>
                    <a:lnTo>
                      <a:pt x="618" y="399"/>
                    </a:lnTo>
                    <a:lnTo>
                      <a:pt x="613" y="401"/>
                    </a:lnTo>
                    <a:lnTo>
                      <a:pt x="609" y="401"/>
                    </a:lnTo>
                    <a:lnTo>
                      <a:pt x="601" y="404"/>
                    </a:lnTo>
                    <a:lnTo>
                      <a:pt x="597" y="404"/>
                    </a:lnTo>
                    <a:lnTo>
                      <a:pt x="594" y="408"/>
                    </a:lnTo>
                    <a:lnTo>
                      <a:pt x="585" y="408"/>
                    </a:lnTo>
                    <a:lnTo>
                      <a:pt x="580" y="411"/>
                    </a:lnTo>
                    <a:lnTo>
                      <a:pt x="573" y="411"/>
                    </a:lnTo>
                    <a:lnTo>
                      <a:pt x="568" y="413"/>
                    </a:lnTo>
                    <a:lnTo>
                      <a:pt x="564" y="413"/>
                    </a:lnTo>
                    <a:lnTo>
                      <a:pt x="564" y="408"/>
                    </a:lnTo>
                    <a:lnTo>
                      <a:pt x="566" y="401"/>
                    </a:lnTo>
                    <a:lnTo>
                      <a:pt x="571" y="397"/>
                    </a:lnTo>
                    <a:lnTo>
                      <a:pt x="575" y="389"/>
                    </a:lnTo>
                    <a:lnTo>
                      <a:pt x="580" y="382"/>
                    </a:lnTo>
                    <a:lnTo>
                      <a:pt x="585" y="373"/>
                    </a:lnTo>
                    <a:lnTo>
                      <a:pt x="587" y="368"/>
                    </a:lnTo>
                    <a:lnTo>
                      <a:pt x="592" y="363"/>
                    </a:lnTo>
                    <a:lnTo>
                      <a:pt x="594" y="359"/>
                    </a:lnTo>
                    <a:lnTo>
                      <a:pt x="599" y="354"/>
                    </a:lnTo>
                    <a:lnTo>
                      <a:pt x="601" y="347"/>
                    </a:lnTo>
                    <a:lnTo>
                      <a:pt x="606" y="342"/>
                    </a:lnTo>
                    <a:lnTo>
                      <a:pt x="609" y="335"/>
                    </a:lnTo>
                    <a:lnTo>
                      <a:pt x="611" y="330"/>
                    </a:lnTo>
                    <a:lnTo>
                      <a:pt x="616" y="325"/>
                    </a:lnTo>
                    <a:lnTo>
                      <a:pt x="618" y="321"/>
                    </a:lnTo>
                    <a:lnTo>
                      <a:pt x="623" y="313"/>
                    </a:lnTo>
                    <a:lnTo>
                      <a:pt x="625" y="309"/>
                    </a:lnTo>
                    <a:lnTo>
                      <a:pt x="627" y="302"/>
                    </a:lnTo>
                    <a:lnTo>
                      <a:pt x="632" y="297"/>
                    </a:lnTo>
                    <a:lnTo>
                      <a:pt x="637" y="290"/>
                    </a:lnTo>
                    <a:lnTo>
                      <a:pt x="639" y="285"/>
                    </a:lnTo>
                    <a:lnTo>
                      <a:pt x="644" y="280"/>
                    </a:lnTo>
                    <a:lnTo>
                      <a:pt x="649" y="273"/>
                    </a:lnTo>
                    <a:lnTo>
                      <a:pt x="651" y="266"/>
                    </a:lnTo>
                    <a:lnTo>
                      <a:pt x="656" y="261"/>
                    </a:lnTo>
                    <a:lnTo>
                      <a:pt x="658" y="256"/>
                    </a:lnTo>
                    <a:lnTo>
                      <a:pt x="663" y="249"/>
                    </a:lnTo>
                    <a:lnTo>
                      <a:pt x="665" y="245"/>
                    </a:lnTo>
                    <a:lnTo>
                      <a:pt x="670" y="237"/>
                    </a:lnTo>
                    <a:lnTo>
                      <a:pt x="672" y="233"/>
                    </a:lnTo>
                    <a:lnTo>
                      <a:pt x="677" y="226"/>
                    </a:lnTo>
                    <a:lnTo>
                      <a:pt x="680" y="221"/>
                    </a:lnTo>
                    <a:lnTo>
                      <a:pt x="684" y="216"/>
                    </a:lnTo>
                    <a:lnTo>
                      <a:pt x="687" y="209"/>
                    </a:lnTo>
                    <a:lnTo>
                      <a:pt x="691" y="204"/>
                    </a:lnTo>
                    <a:lnTo>
                      <a:pt x="694" y="199"/>
                    </a:lnTo>
                    <a:lnTo>
                      <a:pt x="696" y="195"/>
                    </a:lnTo>
                    <a:lnTo>
                      <a:pt x="701" y="190"/>
                    </a:lnTo>
                    <a:lnTo>
                      <a:pt x="703" y="185"/>
                    </a:lnTo>
                    <a:lnTo>
                      <a:pt x="706" y="180"/>
                    </a:lnTo>
                    <a:lnTo>
                      <a:pt x="708" y="178"/>
                    </a:lnTo>
                    <a:lnTo>
                      <a:pt x="715" y="169"/>
                    </a:lnTo>
                    <a:lnTo>
                      <a:pt x="720" y="161"/>
                    </a:lnTo>
                    <a:lnTo>
                      <a:pt x="722" y="154"/>
                    </a:lnTo>
                    <a:lnTo>
                      <a:pt x="725" y="150"/>
                    </a:lnTo>
                    <a:lnTo>
                      <a:pt x="732" y="142"/>
                    </a:lnTo>
                    <a:lnTo>
                      <a:pt x="734" y="140"/>
                    </a:lnTo>
                    <a:lnTo>
                      <a:pt x="689" y="123"/>
                    </a:lnTo>
                    <a:lnTo>
                      <a:pt x="682" y="128"/>
                    </a:lnTo>
                    <a:lnTo>
                      <a:pt x="677" y="135"/>
                    </a:lnTo>
                    <a:lnTo>
                      <a:pt x="675" y="140"/>
                    </a:lnTo>
                    <a:lnTo>
                      <a:pt x="672" y="142"/>
                    </a:lnTo>
                    <a:lnTo>
                      <a:pt x="670" y="147"/>
                    </a:lnTo>
                    <a:lnTo>
                      <a:pt x="668" y="152"/>
                    </a:lnTo>
                    <a:lnTo>
                      <a:pt x="663" y="159"/>
                    </a:lnTo>
                    <a:lnTo>
                      <a:pt x="661" y="161"/>
                    </a:lnTo>
                    <a:lnTo>
                      <a:pt x="656" y="166"/>
                    </a:lnTo>
                    <a:lnTo>
                      <a:pt x="654" y="173"/>
                    </a:lnTo>
                    <a:lnTo>
                      <a:pt x="649" y="178"/>
                    </a:lnTo>
                    <a:lnTo>
                      <a:pt x="646" y="183"/>
                    </a:lnTo>
                    <a:lnTo>
                      <a:pt x="642" y="190"/>
                    </a:lnTo>
                    <a:lnTo>
                      <a:pt x="639" y="195"/>
                    </a:lnTo>
                    <a:lnTo>
                      <a:pt x="635" y="202"/>
                    </a:lnTo>
                    <a:lnTo>
                      <a:pt x="632" y="209"/>
                    </a:lnTo>
                    <a:lnTo>
                      <a:pt x="627" y="214"/>
                    </a:lnTo>
                    <a:lnTo>
                      <a:pt x="623" y="221"/>
                    </a:lnTo>
                    <a:lnTo>
                      <a:pt x="620" y="226"/>
                    </a:lnTo>
                    <a:lnTo>
                      <a:pt x="616" y="235"/>
                    </a:lnTo>
                    <a:lnTo>
                      <a:pt x="611" y="240"/>
                    </a:lnTo>
                    <a:lnTo>
                      <a:pt x="609" y="247"/>
                    </a:lnTo>
                    <a:lnTo>
                      <a:pt x="601" y="254"/>
                    </a:lnTo>
                    <a:lnTo>
                      <a:pt x="599" y="261"/>
                    </a:lnTo>
                    <a:lnTo>
                      <a:pt x="594" y="266"/>
                    </a:lnTo>
                    <a:lnTo>
                      <a:pt x="592" y="275"/>
                    </a:lnTo>
                    <a:lnTo>
                      <a:pt x="587" y="283"/>
                    </a:lnTo>
                    <a:lnTo>
                      <a:pt x="582" y="290"/>
                    </a:lnTo>
                    <a:lnTo>
                      <a:pt x="580" y="294"/>
                    </a:lnTo>
                    <a:lnTo>
                      <a:pt x="575" y="304"/>
                    </a:lnTo>
                    <a:lnTo>
                      <a:pt x="571" y="311"/>
                    </a:lnTo>
                    <a:lnTo>
                      <a:pt x="566" y="316"/>
                    </a:lnTo>
                    <a:lnTo>
                      <a:pt x="564" y="323"/>
                    </a:lnTo>
                    <a:lnTo>
                      <a:pt x="559" y="330"/>
                    </a:lnTo>
                    <a:lnTo>
                      <a:pt x="554" y="335"/>
                    </a:lnTo>
                    <a:lnTo>
                      <a:pt x="552" y="342"/>
                    </a:lnTo>
                    <a:lnTo>
                      <a:pt x="547" y="349"/>
                    </a:lnTo>
                    <a:lnTo>
                      <a:pt x="545" y="356"/>
                    </a:lnTo>
                    <a:lnTo>
                      <a:pt x="540" y="361"/>
                    </a:lnTo>
                    <a:lnTo>
                      <a:pt x="537" y="366"/>
                    </a:lnTo>
                    <a:lnTo>
                      <a:pt x="533" y="373"/>
                    </a:lnTo>
                    <a:lnTo>
                      <a:pt x="530" y="378"/>
                    </a:lnTo>
                    <a:lnTo>
                      <a:pt x="528" y="385"/>
                    </a:lnTo>
                    <a:lnTo>
                      <a:pt x="526" y="389"/>
                    </a:lnTo>
                    <a:lnTo>
                      <a:pt x="523" y="394"/>
                    </a:lnTo>
                    <a:lnTo>
                      <a:pt x="519" y="399"/>
                    </a:lnTo>
                    <a:lnTo>
                      <a:pt x="514" y="408"/>
                    </a:lnTo>
                    <a:lnTo>
                      <a:pt x="509" y="416"/>
                    </a:lnTo>
                    <a:lnTo>
                      <a:pt x="504" y="423"/>
                    </a:lnTo>
                    <a:lnTo>
                      <a:pt x="502" y="430"/>
                    </a:lnTo>
                    <a:lnTo>
                      <a:pt x="500" y="435"/>
                    </a:lnTo>
                    <a:lnTo>
                      <a:pt x="497" y="439"/>
                    </a:lnTo>
                    <a:lnTo>
                      <a:pt x="497" y="442"/>
                    </a:lnTo>
                    <a:lnTo>
                      <a:pt x="488" y="446"/>
                    </a:lnTo>
                    <a:lnTo>
                      <a:pt x="481" y="456"/>
                    </a:lnTo>
                    <a:lnTo>
                      <a:pt x="474" y="463"/>
                    </a:lnTo>
                    <a:lnTo>
                      <a:pt x="466" y="470"/>
                    </a:lnTo>
                    <a:lnTo>
                      <a:pt x="459" y="477"/>
                    </a:lnTo>
                    <a:lnTo>
                      <a:pt x="450" y="484"/>
                    </a:lnTo>
                    <a:lnTo>
                      <a:pt x="443" y="494"/>
                    </a:lnTo>
                    <a:lnTo>
                      <a:pt x="436" y="501"/>
                    </a:lnTo>
                    <a:lnTo>
                      <a:pt x="426" y="508"/>
                    </a:lnTo>
                    <a:lnTo>
                      <a:pt x="419" y="518"/>
                    </a:lnTo>
                    <a:lnTo>
                      <a:pt x="412" y="527"/>
                    </a:lnTo>
                    <a:lnTo>
                      <a:pt x="402" y="537"/>
                    </a:lnTo>
                    <a:lnTo>
                      <a:pt x="395" y="544"/>
                    </a:lnTo>
                    <a:lnTo>
                      <a:pt x="388" y="553"/>
                    </a:lnTo>
                    <a:lnTo>
                      <a:pt x="379" y="563"/>
                    </a:lnTo>
                    <a:lnTo>
                      <a:pt x="372" y="575"/>
                    </a:lnTo>
                    <a:lnTo>
                      <a:pt x="362" y="582"/>
                    </a:lnTo>
                    <a:lnTo>
                      <a:pt x="355" y="591"/>
                    </a:lnTo>
                    <a:lnTo>
                      <a:pt x="346" y="601"/>
                    </a:lnTo>
                    <a:lnTo>
                      <a:pt x="339" y="610"/>
                    </a:lnTo>
                    <a:lnTo>
                      <a:pt x="329" y="620"/>
                    </a:lnTo>
                    <a:lnTo>
                      <a:pt x="322" y="632"/>
                    </a:lnTo>
                    <a:lnTo>
                      <a:pt x="315" y="639"/>
                    </a:lnTo>
                    <a:lnTo>
                      <a:pt x="308" y="651"/>
                    </a:lnTo>
                    <a:lnTo>
                      <a:pt x="298" y="660"/>
                    </a:lnTo>
                    <a:lnTo>
                      <a:pt x="291" y="667"/>
                    </a:lnTo>
                    <a:lnTo>
                      <a:pt x="284" y="679"/>
                    </a:lnTo>
                    <a:lnTo>
                      <a:pt x="277" y="689"/>
                    </a:lnTo>
                    <a:lnTo>
                      <a:pt x="267" y="698"/>
                    </a:lnTo>
                    <a:lnTo>
                      <a:pt x="263" y="708"/>
                    </a:lnTo>
                    <a:lnTo>
                      <a:pt x="253" y="717"/>
                    </a:lnTo>
                    <a:lnTo>
                      <a:pt x="249" y="727"/>
                    </a:lnTo>
                    <a:lnTo>
                      <a:pt x="239" y="736"/>
                    </a:lnTo>
                    <a:lnTo>
                      <a:pt x="232" y="746"/>
                    </a:lnTo>
                    <a:lnTo>
                      <a:pt x="225" y="755"/>
                    </a:lnTo>
                    <a:lnTo>
                      <a:pt x="220" y="762"/>
                    </a:lnTo>
                    <a:lnTo>
                      <a:pt x="211" y="772"/>
                    </a:lnTo>
                    <a:lnTo>
                      <a:pt x="206" y="781"/>
                    </a:lnTo>
                    <a:lnTo>
                      <a:pt x="199" y="788"/>
                    </a:lnTo>
                    <a:lnTo>
                      <a:pt x="194" y="798"/>
                    </a:lnTo>
                    <a:lnTo>
                      <a:pt x="187" y="805"/>
                    </a:lnTo>
                    <a:lnTo>
                      <a:pt x="180" y="812"/>
                    </a:lnTo>
                    <a:lnTo>
                      <a:pt x="175" y="819"/>
                    </a:lnTo>
                    <a:lnTo>
                      <a:pt x="170" y="829"/>
                    </a:lnTo>
                    <a:lnTo>
                      <a:pt x="166" y="834"/>
                    </a:lnTo>
                    <a:lnTo>
                      <a:pt x="161" y="841"/>
                    </a:lnTo>
                    <a:lnTo>
                      <a:pt x="156" y="850"/>
                    </a:lnTo>
                    <a:lnTo>
                      <a:pt x="151" y="855"/>
                    </a:lnTo>
                    <a:lnTo>
                      <a:pt x="147" y="860"/>
                    </a:lnTo>
                    <a:lnTo>
                      <a:pt x="142" y="867"/>
                    </a:lnTo>
                    <a:lnTo>
                      <a:pt x="137" y="872"/>
                    </a:lnTo>
                    <a:lnTo>
                      <a:pt x="135" y="879"/>
                    </a:lnTo>
                    <a:lnTo>
                      <a:pt x="128" y="886"/>
                    </a:lnTo>
                    <a:lnTo>
                      <a:pt x="123" y="895"/>
                    </a:lnTo>
                    <a:lnTo>
                      <a:pt x="118" y="900"/>
                    </a:lnTo>
                    <a:lnTo>
                      <a:pt x="116" y="905"/>
                    </a:lnTo>
                    <a:lnTo>
                      <a:pt x="114" y="907"/>
                    </a:lnTo>
                    <a:lnTo>
                      <a:pt x="114" y="910"/>
                    </a:lnTo>
                    <a:lnTo>
                      <a:pt x="118" y="912"/>
                    </a:lnTo>
                    <a:lnTo>
                      <a:pt x="125" y="914"/>
                    </a:lnTo>
                    <a:lnTo>
                      <a:pt x="132" y="921"/>
                    </a:lnTo>
                    <a:lnTo>
                      <a:pt x="140" y="924"/>
                    </a:lnTo>
                    <a:lnTo>
                      <a:pt x="144" y="926"/>
                    </a:lnTo>
                    <a:lnTo>
                      <a:pt x="151" y="926"/>
                    </a:lnTo>
                    <a:lnTo>
                      <a:pt x="156" y="924"/>
                    </a:lnTo>
                    <a:lnTo>
                      <a:pt x="161" y="912"/>
                    </a:lnTo>
                    <a:lnTo>
                      <a:pt x="168" y="902"/>
                    </a:lnTo>
                    <a:lnTo>
                      <a:pt x="175" y="893"/>
                    </a:lnTo>
                    <a:lnTo>
                      <a:pt x="182" y="883"/>
                    </a:lnTo>
                    <a:lnTo>
                      <a:pt x="192" y="872"/>
                    </a:lnTo>
                    <a:lnTo>
                      <a:pt x="199" y="862"/>
                    </a:lnTo>
                    <a:lnTo>
                      <a:pt x="206" y="853"/>
                    </a:lnTo>
                    <a:lnTo>
                      <a:pt x="213" y="841"/>
                    </a:lnTo>
                    <a:lnTo>
                      <a:pt x="222" y="831"/>
                    </a:lnTo>
                    <a:lnTo>
                      <a:pt x="230" y="819"/>
                    </a:lnTo>
                    <a:lnTo>
                      <a:pt x="239" y="810"/>
                    </a:lnTo>
                    <a:lnTo>
                      <a:pt x="246" y="800"/>
                    </a:lnTo>
                    <a:lnTo>
                      <a:pt x="256" y="788"/>
                    </a:lnTo>
                    <a:lnTo>
                      <a:pt x="265" y="779"/>
                    </a:lnTo>
                    <a:lnTo>
                      <a:pt x="272" y="769"/>
                    </a:lnTo>
                    <a:lnTo>
                      <a:pt x="282" y="760"/>
                    </a:lnTo>
                    <a:lnTo>
                      <a:pt x="289" y="748"/>
                    </a:lnTo>
                    <a:lnTo>
                      <a:pt x="298" y="739"/>
                    </a:lnTo>
                    <a:lnTo>
                      <a:pt x="308" y="729"/>
                    </a:lnTo>
                    <a:lnTo>
                      <a:pt x="317" y="720"/>
                    </a:lnTo>
                    <a:lnTo>
                      <a:pt x="324" y="708"/>
                    </a:lnTo>
                    <a:lnTo>
                      <a:pt x="334" y="701"/>
                    </a:lnTo>
                    <a:lnTo>
                      <a:pt x="343" y="689"/>
                    </a:lnTo>
                    <a:lnTo>
                      <a:pt x="350" y="682"/>
                    </a:lnTo>
                    <a:lnTo>
                      <a:pt x="360" y="672"/>
                    </a:lnTo>
                    <a:lnTo>
                      <a:pt x="367" y="663"/>
                    </a:lnTo>
                    <a:lnTo>
                      <a:pt x="376" y="653"/>
                    </a:lnTo>
                    <a:lnTo>
                      <a:pt x="386" y="646"/>
                    </a:lnTo>
                    <a:lnTo>
                      <a:pt x="393" y="636"/>
                    </a:lnTo>
                    <a:lnTo>
                      <a:pt x="402" y="627"/>
                    </a:lnTo>
                    <a:lnTo>
                      <a:pt x="412" y="620"/>
                    </a:lnTo>
                    <a:lnTo>
                      <a:pt x="419" y="610"/>
                    </a:lnTo>
                    <a:lnTo>
                      <a:pt x="426" y="603"/>
                    </a:lnTo>
                    <a:lnTo>
                      <a:pt x="433" y="594"/>
                    </a:lnTo>
                    <a:lnTo>
                      <a:pt x="443" y="587"/>
                    </a:lnTo>
                    <a:lnTo>
                      <a:pt x="450" y="579"/>
                    </a:lnTo>
                    <a:lnTo>
                      <a:pt x="457" y="572"/>
                    </a:lnTo>
                    <a:lnTo>
                      <a:pt x="464" y="565"/>
                    </a:lnTo>
                    <a:lnTo>
                      <a:pt x="471" y="556"/>
                    </a:lnTo>
                    <a:lnTo>
                      <a:pt x="478" y="551"/>
                    </a:lnTo>
                    <a:lnTo>
                      <a:pt x="483" y="544"/>
                    </a:lnTo>
                    <a:lnTo>
                      <a:pt x="490" y="537"/>
                    </a:lnTo>
                    <a:lnTo>
                      <a:pt x="497" y="530"/>
                    </a:lnTo>
                    <a:lnTo>
                      <a:pt x="504" y="525"/>
                    </a:lnTo>
                    <a:lnTo>
                      <a:pt x="509" y="520"/>
                    </a:lnTo>
                    <a:lnTo>
                      <a:pt x="516" y="513"/>
                    </a:lnTo>
                    <a:lnTo>
                      <a:pt x="521" y="508"/>
                    </a:lnTo>
                    <a:lnTo>
                      <a:pt x="528" y="506"/>
                    </a:lnTo>
                    <a:lnTo>
                      <a:pt x="530" y="499"/>
                    </a:lnTo>
                    <a:lnTo>
                      <a:pt x="537" y="494"/>
                    </a:lnTo>
                    <a:lnTo>
                      <a:pt x="542" y="492"/>
                    </a:lnTo>
                    <a:lnTo>
                      <a:pt x="545" y="487"/>
                    </a:lnTo>
                    <a:lnTo>
                      <a:pt x="554" y="480"/>
                    </a:lnTo>
                    <a:lnTo>
                      <a:pt x="559" y="475"/>
                    </a:lnTo>
                    <a:lnTo>
                      <a:pt x="566" y="470"/>
                    </a:lnTo>
                    <a:lnTo>
                      <a:pt x="568" y="468"/>
                    </a:lnTo>
                    <a:lnTo>
                      <a:pt x="571" y="465"/>
                    </a:lnTo>
                    <a:lnTo>
                      <a:pt x="575" y="463"/>
                    </a:lnTo>
                    <a:lnTo>
                      <a:pt x="578" y="463"/>
                    </a:lnTo>
                    <a:lnTo>
                      <a:pt x="582" y="461"/>
                    </a:lnTo>
                    <a:lnTo>
                      <a:pt x="587" y="458"/>
                    </a:lnTo>
                    <a:lnTo>
                      <a:pt x="594" y="456"/>
                    </a:lnTo>
                    <a:lnTo>
                      <a:pt x="599" y="456"/>
                    </a:lnTo>
                    <a:lnTo>
                      <a:pt x="609" y="454"/>
                    </a:lnTo>
                    <a:lnTo>
                      <a:pt x="616" y="451"/>
                    </a:lnTo>
                    <a:lnTo>
                      <a:pt x="623" y="449"/>
                    </a:lnTo>
                    <a:lnTo>
                      <a:pt x="632" y="446"/>
                    </a:lnTo>
                    <a:lnTo>
                      <a:pt x="635" y="444"/>
                    </a:lnTo>
                    <a:lnTo>
                      <a:pt x="639" y="444"/>
                    </a:lnTo>
                    <a:lnTo>
                      <a:pt x="646" y="442"/>
                    </a:lnTo>
                    <a:lnTo>
                      <a:pt x="651" y="442"/>
                    </a:lnTo>
                    <a:lnTo>
                      <a:pt x="654" y="439"/>
                    </a:lnTo>
                    <a:lnTo>
                      <a:pt x="658" y="437"/>
                    </a:lnTo>
                    <a:lnTo>
                      <a:pt x="663" y="437"/>
                    </a:lnTo>
                    <a:lnTo>
                      <a:pt x="668" y="435"/>
                    </a:lnTo>
                    <a:lnTo>
                      <a:pt x="675" y="432"/>
                    </a:lnTo>
                    <a:lnTo>
                      <a:pt x="680" y="432"/>
                    </a:lnTo>
                    <a:lnTo>
                      <a:pt x="684" y="430"/>
                    </a:lnTo>
                    <a:lnTo>
                      <a:pt x="689" y="430"/>
                    </a:lnTo>
                    <a:lnTo>
                      <a:pt x="694" y="427"/>
                    </a:lnTo>
                    <a:lnTo>
                      <a:pt x="699" y="425"/>
                    </a:lnTo>
                    <a:lnTo>
                      <a:pt x="703" y="423"/>
                    </a:lnTo>
                    <a:lnTo>
                      <a:pt x="708" y="423"/>
                    </a:lnTo>
                    <a:lnTo>
                      <a:pt x="715" y="420"/>
                    </a:lnTo>
                    <a:lnTo>
                      <a:pt x="720" y="418"/>
                    </a:lnTo>
                    <a:lnTo>
                      <a:pt x="725" y="418"/>
                    </a:lnTo>
                    <a:lnTo>
                      <a:pt x="729" y="416"/>
                    </a:lnTo>
                    <a:lnTo>
                      <a:pt x="734" y="413"/>
                    </a:lnTo>
                    <a:lnTo>
                      <a:pt x="739" y="413"/>
                    </a:lnTo>
                    <a:lnTo>
                      <a:pt x="746" y="411"/>
                    </a:lnTo>
                    <a:lnTo>
                      <a:pt x="751" y="411"/>
                    </a:lnTo>
                    <a:lnTo>
                      <a:pt x="755" y="408"/>
                    </a:lnTo>
                    <a:lnTo>
                      <a:pt x="760" y="408"/>
                    </a:lnTo>
                    <a:lnTo>
                      <a:pt x="765" y="404"/>
                    </a:lnTo>
                    <a:lnTo>
                      <a:pt x="772" y="404"/>
                    </a:lnTo>
                    <a:lnTo>
                      <a:pt x="774" y="401"/>
                    </a:lnTo>
                    <a:lnTo>
                      <a:pt x="779" y="401"/>
                    </a:lnTo>
                    <a:lnTo>
                      <a:pt x="784" y="399"/>
                    </a:lnTo>
                    <a:lnTo>
                      <a:pt x="789" y="399"/>
                    </a:lnTo>
                    <a:lnTo>
                      <a:pt x="793" y="397"/>
                    </a:lnTo>
                    <a:lnTo>
                      <a:pt x="800" y="394"/>
                    </a:lnTo>
                    <a:lnTo>
                      <a:pt x="803" y="394"/>
                    </a:lnTo>
                    <a:lnTo>
                      <a:pt x="807" y="392"/>
                    </a:lnTo>
                    <a:lnTo>
                      <a:pt x="817" y="389"/>
                    </a:lnTo>
                    <a:lnTo>
                      <a:pt x="826" y="387"/>
                    </a:lnTo>
                    <a:lnTo>
                      <a:pt x="834" y="385"/>
                    </a:lnTo>
                    <a:lnTo>
                      <a:pt x="841" y="385"/>
                    </a:lnTo>
                    <a:lnTo>
                      <a:pt x="843" y="387"/>
                    </a:lnTo>
                    <a:lnTo>
                      <a:pt x="848" y="392"/>
                    </a:lnTo>
                    <a:lnTo>
                      <a:pt x="850" y="397"/>
                    </a:lnTo>
                    <a:lnTo>
                      <a:pt x="855" y="401"/>
                    </a:lnTo>
                    <a:lnTo>
                      <a:pt x="860" y="408"/>
                    </a:lnTo>
                    <a:lnTo>
                      <a:pt x="862" y="413"/>
                    </a:lnTo>
                    <a:lnTo>
                      <a:pt x="869" y="418"/>
                    </a:lnTo>
                    <a:lnTo>
                      <a:pt x="874" y="427"/>
                    </a:lnTo>
                    <a:lnTo>
                      <a:pt x="876" y="432"/>
                    </a:lnTo>
                    <a:lnTo>
                      <a:pt x="883" y="437"/>
                    </a:lnTo>
                    <a:lnTo>
                      <a:pt x="886" y="444"/>
                    </a:lnTo>
                    <a:lnTo>
                      <a:pt x="890" y="451"/>
                    </a:lnTo>
                    <a:lnTo>
                      <a:pt x="895" y="456"/>
                    </a:lnTo>
                    <a:lnTo>
                      <a:pt x="897" y="461"/>
                    </a:lnTo>
                    <a:lnTo>
                      <a:pt x="902" y="465"/>
                    </a:lnTo>
                    <a:lnTo>
                      <a:pt x="905" y="470"/>
                    </a:lnTo>
                    <a:lnTo>
                      <a:pt x="900" y="473"/>
                    </a:lnTo>
                    <a:lnTo>
                      <a:pt x="895" y="477"/>
                    </a:lnTo>
                    <a:lnTo>
                      <a:pt x="890" y="480"/>
                    </a:lnTo>
                    <a:lnTo>
                      <a:pt x="886" y="484"/>
                    </a:lnTo>
                    <a:lnTo>
                      <a:pt x="881" y="487"/>
                    </a:lnTo>
                    <a:lnTo>
                      <a:pt x="876" y="494"/>
                    </a:lnTo>
                    <a:lnTo>
                      <a:pt x="871" y="496"/>
                    </a:lnTo>
                    <a:lnTo>
                      <a:pt x="867" y="501"/>
                    </a:lnTo>
                    <a:lnTo>
                      <a:pt x="860" y="506"/>
                    </a:lnTo>
                    <a:lnTo>
                      <a:pt x="855" y="511"/>
                    </a:lnTo>
                    <a:lnTo>
                      <a:pt x="848" y="513"/>
                    </a:lnTo>
                    <a:lnTo>
                      <a:pt x="843" y="520"/>
                    </a:lnTo>
                    <a:lnTo>
                      <a:pt x="836" y="522"/>
                    </a:lnTo>
                    <a:lnTo>
                      <a:pt x="831" y="527"/>
                    </a:lnTo>
                    <a:lnTo>
                      <a:pt x="826" y="532"/>
                    </a:lnTo>
                    <a:lnTo>
                      <a:pt x="822" y="537"/>
                    </a:lnTo>
                    <a:lnTo>
                      <a:pt x="817" y="539"/>
                    </a:lnTo>
                    <a:lnTo>
                      <a:pt x="810" y="544"/>
                    </a:lnTo>
                    <a:lnTo>
                      <a:pt x="805" y="549"/>
                    </a:lnTo>
                    <a:lnTo>
                      <a:pt x="800" y="553"/>
                    </a:lnTo>
                    <a:lnTo>
                      <a:pt x="793" y="558"/>
                    </a:lnTo>
                    <a:lnTo>
                      <a:pt x="786" y="563"/>
                    </a:lnTo>
                    <a:lnTo>
                      <a:pt x="781" y="568"/>
                    </a:lnTo>
                    <a:lnTo>
                      <a:pt x="777" y="572"/>
                    </a:lnTo>
                    <a:lnTo>
                      <a:pt x="770" y="577"/>
                    </a:lnTo>
                    <a:lnTo>
                      <a:pt x="762" y="579"/>
                    </a:lnTo>
                    <a:lnTo>
                      <a:pt x="758" y="584"/>
                    </a:lnTo>
                    <a:lnTo>
                      <a:pt x="751" y="589"/>
                    </a:lnTo>
                    <a:lnTo>
                      <a:pt x="744" y="594"/>
                    </a:lnTo>
                    <a:lnTo>
                      <a:pt x="739" y="598"/>
                    </a:lnTo>
                    <a:lnTo>
                      <a:pt x="732" y="603"/>
                    </a:lnTo>
                    <a:lnTo>
                      <a:pt x="725" y="608"/>
                    </a:lnTo>
                    <a:lnTo>
                      <a:pt x="720" y="613"/>
                    </a:lnTo>
                    <a:lnTo>
                      <a:pt x="713" y="617"/>
                    </a:lnTo>
                    <a:lnTo>
                      <a:pt x="706" y="622"/>
                    </a:lnTo>
                    <a:lnTo>
                      <a:pt x="701" y="627"/>
                    </a:lnTo>
                    <a:lnTo>
                      <a:pt x="691" y="632"/>
                    </a:lnTo>
                    <a:lnTo>
                      <a:pt x="684" y="636"/>
                    </a:lnTo>
                    <a:lnTo>
                      <a:pt x="677" y="639"/>
                    </a:lnTo>
                    <a:lnTo>
                      <a:pt x="672" y="646"/>
                    </a:lnTo>
                    <a:lnTo>
                      <a:pt x="665" y="648"/>
                    </a:lnTo>
                    <a:lnTo>
                      <a:pt x="658" y="653"/>
                    </a:lnTo>
                    <a:lnTo>
                      <a:pt x="651" y="658"/>
                    </a:lnTo>
                    <a:lnTo>
                      <a:pt x="644" y="663"/>
                    </a:lnTo>
                    <a:lnTo>
                      <a:pt x="637" y="667"/>
                    </a:lnTo>
                    <a:lnTo>
                      <a:pt x="630" y="672"/>
                    </a:lnTo>
                    <a:lnTo>
                      <a:pt x="623" y="677"/>
                    </a:lnTo>
                    <a:lnTo>
                      <a:pt x="616" y="682"/>
                    </a:lnTo>
                    <a:lnTo>
                      <a:pt x="609" y="686"/>
                    </a:lnTo>
                    <a:lnTo>
                      <a:pt x="599" y="691"/>
                    </a:lnTo>
                    <a:lnTo>
                      <a:pt x="592" y="696"/>
                    </a:lnTo>
                    <a:lnTo>
                      <a:pt x="585" y="701"/>
                    </a:lnTo>
                    <a:lnTo>
                      <a:pt x="578" y="705"/>
                    </a:lnTo>
                    <a:lnTo>
                      <a:pt x="571" y="710"/>
                    </a:lnTo>
                    <a:lnTo>
                      <a:pt x="564" y="715"/>
                    </a:lnTo>
                    <a:lnTo>
                      <a:pt x="554" y="720"/>
                    </a:lnTo>
                    <a:lnTo>
                      <a:pt x="545" y="724"/>
                    </a:lnTo>
                    <a:lnTo>
                      <a:pt x="537" y="729"/>
                    </a:lnTo>
                    <a:lnTo>
                      <a:pt x="530" y="734"/>
                    </a:lnTo>
                    <a:lnTo>
                      <a:pt x="523" y="741"/>
                    </a:lnTo>
                    <a:lnTo>
                      <a:pt x="514" y="743"/>
                    </a:lnTo>
                    <a:lnTo>
                      <a:pt x="507" y="748"/>
                    </a:lnTo>
                    <a:lnTo>
                      <a:pt x="497" y="755"/>
                    </a:lnTo>
                    <a:lnTo>
                      <a:pt x="490" y="760"/>
                    </a:lnTo>
                    <a:lnTo>
                      <a:pt x="488" y="760"/>
                    </a:lnTo>
                    <a:lnTo>
                      <a:pt x="485" y="762"/>
                    </a:lnTo>
                    <a:lnTo>
                      <a:pt x="481" y="765"/>
                    </a:lnTo>
                    <a:lnTo>
                      <a:pt x="474" y="769"/>
                    </a:lnTo>
                    <a:lnTo>
                      <a:pt x="469" y="772"/>
                    </a:lnTo>
                    <a:lnTo>
                      <a:pt x="464" y="774"/>
                    </a:lnTo>
                    <a:lnTo>
                      <a:pt x="459" y="777"/>
                    </a:lnTo>
                    <a:lnTo>
                      <a:pt x="455" y="781"/>
                    </a:lnTo>
                    <a:lnTo>
                      <a:pt x="447" y="786"/>
                    </a:lnTo>
                    <a:lnTo>
                      <a:pt x="443" y="788"/>
                    </a:lnTo>
                    <a:lnTo>
                      <a:pt x="438" y="796"/>
                    </a:lnTo>
                    <a:lnTo>
                      <a:pt x="431" y="800"/>
                    </a:lnTo>
                    <a:lnTo>
                      <a:pt x="426" y="803"/>
                    </a:lnTo>
                    <a:lnTo>
                      <a:pt x="419" y="810"/>
                    </a:lnTo>
                    <a:lnTo>
                      <a:pt x="412" y="815"/>
                    </a:lnTo>
                    <a:lnTo>
                      <a:pt x="402" y="819"/>
                    </a:lnTo>
                    <a:lnTo>
                      <a:pt x="395" y="824"/>
                    </a:lnTo>
                    <a:lnTo>
                      <a:pt x="388" y="829"/>
                    </a:lnTo>
                    <a:lnTo>
                      <a:pt x="379" y="836"/>
                    </a:lnTo>
                    <a:lnTo>
                      <a:pt x="372" y="841"/>
                    </a:lnTo>
                    <a:lnTo>
                      <a:pt x="362" y="845"/>
                    </a:lnTo>
                    <a:lnTo>
                      <a:pt x="355" y="855"/>
                    </a:lnTo>
                    <a:lnTo>
                      <a:pt x="346" y="860"/>
                    </a:lnTo>
                    <a:lnTo>
                      <a:pt x="336" y="867"/>
                    </a:lnTo>
                    <a:lnTo>
                      <a:pt x="329" y="872"/>
                    </a:lnTo>
                    <a:lnTo>
                      <a:pt x="320" y="881"/>
                    </a:lnTo>
                    <a:lnTo>
                      <a:pt x="310" y="886"/>
                    </a:lnTo>
                    <a:lnTo>
                      <a:pt x="303" y="893"/>
                    </a:lnTo>
                    <a:lnTo>
                      <a:pt x="294" y="898"/>
                    </a:lnTo>
                    <a:lnTo>
                      <a:pt x="284" y="905"/>
                    </a:lnTo>
                    <a:lnTo>
                      <a:pt x="275" y="910"/>
                    </a:lnTo>
                    <a:lnTo>
                      <a:pt x="265" y="919"/>
                    </a:lnTo>
                    <a:lnTo>
                      <a:pt x="256" y="924"/>
                    </a:lnTo>
                    <a:lnTo>
                      <a:pt x="249" y="931"/>
                    </a:lnTo>
                    <a:lnTo>
                      <a:pt x="239" y="936"/>
                    </a:lnTo>
                    <a:lnTo>
                      <a:pt x="230" y="943"/>
                    </a:lnTo>
                    <a:lnTo>
                      <a:pt x="220" y="950"/>
                    </a:lnTo>
                    <a:lnTo>
                      <a:pt x="213" y="955"/>
                    </a:lnTo>
                    <a:lnTo>
                      <a:pt x="204" y="962"/>
                    </a:lnTo>
                    <a:lnTo>
                      <a:pt x="196" y="967"/>
                    </a:lnTo>
                    <a:lnTo>
                      <a:pt x="187" y="971"/>
                    </a:lnTo>
                    <a:lnTo>
                      <a:pt x="180" y="978"/>
                    </a:lnTo>
                    <a:lnTo>
                      <a:pt x="170" y="983"/>
                    </a:lnTo>
                    <a:lnTo>
                      <a:pt x="166" y="990"/>
                    </a:lnTo>
                    <a:lnTo>
                      <a:pt x="156" y="995"/>
                    </a:lnTo>
                    <a:lnTo>
                      <a:pt x="149" y="1000"/>
                    </a:lnTo>
                    <a:lnTo>
                      <a:pt x="142" y="1005"/>
                    </a:lnTo>
                    <a:lnTo>
                      <a:pt x="137" y="1009"/>
                    </a:lnTo>
                    <a:lnTo>
                      <a:pt x="130" y="1014"/>
                    </a:lnTo>
                    <a:lnTo>
                      <a:pt x="123" y="1019"/>
                    </a:lnTo>
                    <a:lnTo>
                      <a:pt x="118" y="1024"/>
                    </a:lnTo>
                    <a:lnTo>
                      <a:pt x="114" y="1026"/>
                    </a:lnTo>
                    <a:lnTo>
                      <a:pt x="109" y="1031"/>
                    </a:lnTo>
                    <a:lnTo>
                      <a:pt x="102" y="1035"/>
                    </a:lnTo>
                    <a:lnTo>
                      <a:pt x="99" y="1038"/>
                    </a:lnTo>
                    <a:lnTo>
                      <a:pt x="95" y="1040"/>
                    </a:lnTo>
                    <a:lnTo>
                      <a:pt x="87" y="1045"/>
                    </a:lnTo>
                    <a:lnTo>
                      <a:pt x="85" y="1050"/>
                    </a:lnTo>
                    <a:lnTo>
                      <a:pt x="76" y="1054"/>
                    </a:lnTo>
                    <a:lnTo>
                      <a:pt x="69" y="1059"/>
                    </a:lnTo>
                    <a:lnTo>
                      <a:pt x="59" y="1059"/>
                    </a:lnTo>
                    <a:lnTo>
                      <a:pt x="52" y="1059"/>
                    </a:lnTo>
                    <a:lnTo>
                      <a:pt x="45" y="1054"/>
                    </a:lnTo>
                    <a:lnTo>
                      <a:pt x="35" y="1052"/>
                    </a:lnTo>
                    <a:lnTo>
                      <a:pt x="31" y="1050"/>
                    </a:lnTo>
                    <a:lnTo>
                      <a:pt x="26" y="1047"/>
                    </a:lnTo>
                    <a:lnTo>
                      <a:pt x="19" y="1040"/>
                    </a:lnTo>
                    <a:lnTo>
                      <a:pt x="14" y="1038"/>
                    </a:lnTo>
                    <a:lnTo>
                      <a:pt x="7" y="1033"/>
                    </a:lnTo>
                    <a:lnTo>
                      <a:pt x="5" y="1026"/>
                    </a:lnTo>
                    <a:lnTo>
                      <a:pt x="0" y="1021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34" name="Freeform 110"/>
              <p:cNvSpPr>
                <a:spLocks noChangeAspect="1"/>
              </p:cNvSpPr>
              <p:nvPr/>
            </p:nvSpPr>
            <p:spPr bwMode="auto">
              <a:xfrm>
                <a:off x="2281" y="8977"/>
                <a:ext cx="500" cy="1237"/>
              </a:xfrm>
              <a:custGeom>
                <a:avLst/>
                <a:gdLst>
                  <a:gd name="T0" fmla="*/ 280 w 500"/>
                  <a:gd name="T1" fmla="*/ 1164 h 1237"/>
                  <a:gd name="T2" fmla="*/ 235 w 500"/>
                  <a:gd name="T3" fmla="*/ 1081 h 1237"/>
                  <a:gd name="T4" fmla="*/ 180 w 500"/>
                  <a:gd name="T5" fmla="*/ 964 h 1237"/>
                  <a:gd name="T6" fmla="*/ 119 w 500"/>
                  <a:gd name="T7" fmla="*/ 824 h 1237"/>
                  <a:gd name="T8" fmla="*/ 64 w 500"/>
                  <a:gd name="T9" fmla="*/ 667 h 1237"/>
                  <a:gd name="T10" fmla="*/ 22 w 500"/>
                  <a:gd name="T11" fmla="*/ 504 h 1237"/>
                  <a:gd name="T12" fmla="*/ 3 w 500"/>
                  <a:gd name="T13" fmla="*/ 352 h 1237"/>
                  <a:gd name="T14" fmla="*/ 5 w 500"/>
                  <a:gd name="T15" fmla="*/ 226 h 1237"/>
                  <a:gd name="T16" fmla="*/ 29 w 500"/>
                  <a:gd name="T17" fmla="*/ 131 h 1237"/>
                  <a:gd name="T18" fmla="*/ 69 w 500"/>
                  <a:gd name="T19" fmla="*/ 59 h 1237"/>
                  <a:gd name="T20" fmla="*/ 121 w 500"/>
                  <a:gd name="T21" fmla="*/ 17 h 1237"/>
                  <a:gd name="T22" fmla="*/ 192 w 500"/>
                  <a:gd name="T23" fmla="*/ 0 h 1237"/>
                  <a:gd name="T24" fmla="*/ 268 w 500"/>
                  <a:gd name="T25" fmla="*/ 10 h 1237"/>
                  <a:gd name="T26" fmla="*/ 337 w 500"/>
                  <a:gd name="T27" fmla="*/ 55 h 1237"/>
                  <a:gd name="T28" fmla="*/ 391 w 500"/>
                  <a:gd name="T29" fmla="*/ 128 h 1237"/>
                  <a:gd name="T30" fmla="*/ 436 w 500"/>
                  <a:gd name="T31" fmla="*/ 221 h 1237"/>
                  <a:gd name="T32" fmla="*/ 469 w 500"/>
                  <a:gd name="T33" fmla="*/ 321 h 1237"/>
                  <a:gd name="T34" fmla="*/ 491 w 500"/>
                  <a:gd name="T35" fmla="*/ 418 h 1237"/>
                  <a:gd name="T36" fmla="*/ 500 w 500"/>
                  <a:gd name="T37" fmla="*/ 499 h 1237"/>
                  <a:gd name="T38" fmla="*/ 500 w 500"/>
                  <a:gd name="T39" fmla="*/ 561 h 1237"/>
                  <a:gd name="T40" fmla="*/ 460 w 500"/>
                  <a:gd name="T41" fmla="*/ 596 h 1237"/>
                  <a:gd name="T42" fmla="*/ 419 w 500"/>
                  <a:gd name="T43" fmla="*/ 558 h 1237"/>
                  <a:gd name="T44" fmla="*/ 386 w 500"/>
                  <a:gd name="T45" fmla="*/ 620 h 1237"/>
                  <a:gd name="T46" fmla="*/ 346 w 500"/>
                  <a:gd name="T47" fmla="*/ 677 h 1237"/>
                  <a:gd name="T48" fmla="*/ 299 w 500"/>
                  <a:gd name="T49" fmla="*/ 703 h 1237"/>
                  <a:gd name="T50" fmla="*/ 277 w 500"/>
                  <a:gd name="T51" fmla="*/ 575 h 1237"/>
                  <a:gd name="T52" fmla="*/ 261 w 500"/>
                  <a:gd name="T53" fmla="*/ 458 h 1237"/>
                  <a:gd name="T54" fmla="*/ 249 w 500"/>
                  <a:gd name="T55" fmla="*/ 361 h 1237"/>
                  <a:gd name="T56" fmla="*/ 239 w 500"/>
                  <a:gd name="T57" fmla="*/ 280 h 1237"/>
                  <a:gd name="T58" fmla="*/ 235 w 500"/>
                  <a:gd name="T59" fmla="*/ 228 h 1237"/>
                  <a:gd name="T60" fmla="*/ 187 w 500"/>
                  <a:gd name="T61" fmla="*/ 240 h 1237"/>
                  <a:gd name="T62" fmla="*/ 190 w 500"/>
                  <a:gd name="T63" fmla="*/ 321 h 1237"/>
                  <a:gd name="T64" fmla="*/ 194 w 500"/>
                  <a:gd name="T65" fmla="*/ 378 h 1237"/>
                  <a:gd name="T66" fmla="*/ 199 w 500"/>
                  <a:gd name="T67" fmla="*/ 428 h 1237"/>
                  <a:gd name="T68" fmla="*/ 204 w 500"/>
                  <a:gd name="T69" fmla="*/ 477 h 1237"/>
                  <a:gd name="T70" fmla="*/ 190 w 500"/>
                  <a:gd name="T71" fmla="*/ 487 h 1237"/>
                  <a:gd name="T72" fmla="*/ 131 w 500"/>
                  <a:gd name="T73" fmla="*/ 420 h 1237"/>
                  <a:gd name="T74" fmla="*/ 78 w 500"/>
                  <a:gd name="T75" fmla="*/ 359 h 1237"/>
                  <a:gd name="T76" fmla="*/ 43 w 500"/>
                  <a:gd name="T77" fmla="*/ 371 h 1237"/>
                  <a:gd name="T78" fmla="*/ 97 w 500"/>
                  <a:gd name="T79" fmla="*/ 437 h 1237"/>
                  <a:gd name="T80" fmla="*/ 168 w 500"/>
                  <a:gd name="T81" fmla="*/ 520 h 1237"/>
                  <a:gd name="T82" fmla="*/ 223 w 500"/>
                  <a:gd name="T83" fmla="*/ 580 h 1237"/>
                  <a:gd name="T84" fmla="*/ 239 w 500"/>
                  <a:gd name="T85" fmla="*/ 686 h 1237"/>
                  <a:gd name="T86" fmla="*/ 261 w 500"/>
                  <a:gd name="T87" fmla="*/ 784 h 1237"/>
                  <a:gd name="T88" fmla="*/ 280 w 500"/>
                  <a:gd name="T89" fmla="*/ 872 h 1237"/>
                  <a:gd name="T90" fmla="*/ 296 w 500"/>
                  <a:gd name="T91" fmla="*/ 941 h 1237"/>
                  <a:gd name="T92" fmla="*/ 311 w 500"/>
                  <a:gd name="T93" fmla="*/ 1000 h 1237"/>
                  <a:gd name="T94" fmla="*/ 356 w 500"/>
                  <a:gd name="T95" fmla="*/ 976 h 1237"/>
                  <a:gd name="T96" fmla="*/ 339 w 500"/>
                  <a:gd name="T97" fmla="*/ 907 h 1237"/>
                  <a:gd name="T98" fmla="*/ 325 w 500"/>
                  <a:gd name="T99" fmla="*/ 841 h 1237"/>
                  <a:gd name="T100" fmla="*/ 320 w 500"/>
                  <a:gd name="T101" fmla="*/ 779 h 1237"/>
                  <a:gd name="T102" fmla="*/ 363 w 500"/>
                  <a:gd name="T103" fmla="*/ 722 h 1237"/>
                  <a:gd name="T104" fmla="*/ 403 w 500"/>
                  <a:gd name="T105" fmla="*/ 660 h 1237"/>
                  <a:gd name="T106" fmla="*/ 434 w 500"/>
                  <a:gd name="T107" fmla="*/ 606 h 1237"/>
                  <a:gd name="T108" fmla="*/ 498 w 500"/>
                  <a:gd name="T109" fmla="*/ 625 h 1237"/>
                  <a:gd name="T110" fmla="*/ 488 w 500"/>
                  <a:gd name="T111" fmla="*/ 717 h 1237"/>
                  <a:gd name="T112" fmla="*/ 474 w 500"/>
                  <a:gd name="T113" fmla="*/ 817 h 1237"/>
                  <a:gd name="T114" fmla="*/ 455 w 500"/>
                  <a:gd name="T115" fmla="*/ 917 h 1237"/>
                  <a:gd name="T116" fmla="*/ 431 w 500"/>
                  <a:gd name="T117" fmla="*/ 1014 h 1237"/>
                  <a:gd name="T118" fmla="*/ 408 w 500"/>
                  <a:gd name="T119" fmla="*/ 1102 h 1237"/>
                  <a:gd name="T120" fmla="*/ 379 w 500"/>
                  <a:gd name="T121" fmla="*/ 1173 h 1237"/>
                  <a:gd name="T122" fmla="*/ 356 w 500"/>
                  <a:gd name="T123" fmla="*/ 1226 h 1237"/>
                  <a:gd name="T124" fmla="*/ 306 w 500"/>
                  <a:gd name="T125" fmla="*/ 1209 h 12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0"/>
                  <a:gd name="T190" fmla="*/ 0 h 1237"/>
                  <a:gd name="T191" fmla="*/ 500 w 500"/>
                  <a:gd name="T192" fmla="*/ 1237 h 12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0" h="1237">
                    <a:moveTo>
                      <a:pt x="306" y="1209"/>
                    </a:moveTo>
                    <a:lnTo>
                      <a:pt x="303" y="1207"/>
                    </a:lnTo>
                    <a:lnTo>
                      <a:pt x="301" y="1204"/>
                    </a:lnTo>
                    <a:lnTo>
                      <a:pt x="299" y="1199"/>
                    </a:lnTo>
                    <a:lnTo>
                      <a:pt x="294" y="1192"/>
                    </a:lnTo>
                    <a:lnTo>
                      <a:pt x="292" y="1188"/>
                    </a:lnTo>
                    <a:lnTo>
                      <a:pt x="287" y="1180"/>
                    </a:lnTo>
                    <a:lnTo>
                      <a:pt x="284" y="1176"/>
                    </a:lnTo>
                    <a:lnTo>
                      <a:pt x="282" y="1171"/>
                    </a:lnTo>
                    <a:lnTo>
                      <a:pt x="280" y="1164"/>
                    </a:lnTo>
                    <a:lnTo>
                      <a:pt x="275" y="1159"/>
                    </a:lnTo>
                    <a:lnTo>
                      <a:pt x="273" y="1152"/>
                    </a:lnTo>
                    <a:lnTo>
                      <a:pt x="268" y="1145"/>
                    </a:lnTo>
                    <a:lnTo>
                      <a:pt x="263" y="1135"/>
                    </a:lnTo>
                    <a:lnTo>
                      <a:pt x="258" y="1128"/>
                    </a:lnTo>
                    <a:lnTo>
                      <a:pt x="256" y="1119"/>
                    </a:lnTo>
                    <a:lnTo>
                      <a:pt x="251" y="1109"/>
                    </a:lnTo>
                    <a:lnTo>
                      <a:pt x="244" y="1102"/>
                    </a:lnTo>
                    <a:lnTo>
                      <a:pt x="239" y="1093"/>
                    </a:lnTo>
                    <a:lnTo>
                      <a:pt x="235" y="1081"/>
                    </a:lnTo>
                    <a:lnTo>
                      <a:pt x="230" y="1074"/>
                    </a:lnTo>
                    <a:lnTo>
                      <a:pt x="225" y="1062"/>
                    </a:lnTo>
                    <a:lnTo>
                      <a:pt x="221" y="1050"/>
                    </a:lnTo>
                    <a:lnTo>
                      <a:pt x="213" y="1038"/>
                    </a:lnTo>
                    <a:lnTo>
                      <a:pt x="209" y="1026"/>
                    </a:lnTo>
                    <a:lnTo>
                      <a:pt x="202" y="1014"/>
                    </a:lnTo>
                    <a:lnTo>
                      <a:pt x="197" y="1005"/>
                    </a:lnTo>
                    <a:lnTo>
                      <a:pt x="190" y="990"/>
                    </a:lnTo>
                    <a:lnTo>
                      <a:pt x="185" y="979"/>
                    </a:lnTo>
                    <a:lnTo>
                      <a:pt x="180" y="964"/>
                    </a:lnTo>
                    <a:lnTo>
                      <a:pt x="173" y="952"/>
                    </a:lnTo>
                    <a:lnTo>
                      <a:pt x="168" y="938"/>
                    </a:lnTo>
                    <a:lnTo>
                      <a:pt x="161" y="924"/>
                    </a:lnTo>
                    <a:lnTo>
                      <a:pt x="154" y="910"/>
                    </a:lnTo>
                    <a:lnTo>
                      <a:pt x="149" y="895"/>
                    </a:lnTo>
                    <a:lnTo>
                      <a:pt x="142" y="884"/>
                    </a:lnTo>
                    <a:lnTo>
                      <a:pt x="135" y="869"/>
                    </a:lnTo>
                    <a:lnTo>
                      <a:pt x="131" y="853"/>
                    </a:lnTo>
                    <a:lnTo>
                      <a:pt x="126" y="838"/>
                    </a:lnTo>
                    <a:lnTo>
                      <a:pt x="119" y="824"/>
                    </a:lnTo>
                    <a:lnTo>
                      <a:pt x="114" y="810"/>
                    </a:lnTo>
                    <a:lnTo>
                      <a:pt x="107" y="793"/>
                    </a:lnTo>
                    <a:lnTo>
                      <a:pt x="102" y="779"/>
                    </a:lnTo>
                    <a:lnTo>
                      <a:pt x="97" y="762"/>
                    </a:lnTo>
                    <a:lnTo>
                      <a:pt x="90" y="748"/>
                    </a:lnTo>
                    <a:lnTo>
                      <a:pt x="86" y="732"/>
                    </a:lnTo>
                    <a:lnTo>
                      <a:pt x="78" y="715"/>
                    </a:lnTo>
                    <a:lnTo>
                      <a:pt x="74" y="698"/>
                    </a:lnTo>
                    <a:lnTo>
                      <a:pt x="69" y="682"/>
                    </a:lnTo>
                    <a:lnTo>
                      <a:pt x="64" y="667"/>
                    </a:lnTo>
                    <a:lnTo>
                      <a:pt x="59" y="651"/>
                    </a:lnTo>
                    <a:lnTo>
                      <a:pt x="55" y="634"/>
                    </a:lnTo>
                    <a:lnTo>
                      <a:pt x="50" y="620"/>
                    </a:lnTo>
                    <a:lnTo>
                      <a:pt x="45" y="603"/>
                    </a:lnTo>
                    <a:lnTo>
                      <a:pt x="41" y="587"/>
                    </a:lnTo>
                    <a:lnTo>
                      <a:pt x="36" y="570"/>
                    </a:lnTo>
                    <a:lnTo>
                      <a:pt x="33" y="553"/>
                    </a:lnTo>
                    <a:lnTo>
                      <a:pt x="29" y="537"/>
                    </a:lnTo>
                    <a:lnTo>
                      <a:pt x="24" y="520"/>
                    </a:lnTo>
                    <a:lnTo>
                      <a:pt x="22" y="504"/>
                    </a:lnTo>
                    <a:lnTo>
                      <a:pt x="19" y="489"/>
                    </a:lnTo>
                    <a:lnTo>
                      <a:pt x="17" y="473"/>
                    </a:lnTo>
                    <a:lnTo>
                      <a:pt x="14" y="456"/>
                    </a:lnTo>
                    <a:lnTo>
                      <a:pt x="12" y="439"/>
                    </a:lnTo>
                    <a:lnTo>
                      <a:pt x="10" y="425"/>
                    </a:lnTo>
                    <a:lnTo>
                      <a:pt x="7" y="411"/>
                    </a:lnTo>
                    <a:lnTo>
                      <a:pt x="5" y="394"/>
                    </a:lnTo>
                    <a:lnTo>
                      <a:pt x="5" y="380"/>
                    </a:lnTo>
                    <a:lnTo>
                      <a:pt x="3" y="368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0" y="323"/>
                    </a:lnTo>
                    <a:lnTo>
                      <a:pt x="0" y="311"/>
                    </a:lnTo>
                    <a:lnTo>
                      <a:pt x="0" y="299"/>
                    </a:lnTo>
                    <a:lnTo>
                      <a:pt x="0" y="287"/>
                    </a:lnTo>
                    <a:lnTo>
                      <a:pt x="3" y="273"/>
                    </a:lnTo>
                    <a:lnTo>
                      <a:pt x="3" y="264"/>
                    </a:lnTo>
                    <a:lnTo>
                      <a:pt x="3" y="249"/>
                    </a:lnTo>
                    <a:lnTo>
                      <a:pt x="3" y="238"/>
                    </a:lnTo>
                    <a:lnTo>
                      <a:pt x="5" y="226"/>
                    </a:lnTo>
                    <a:lnTo>
                      <a:pt x="5" y="216"/>
                    </a:lnTo>
                    <a:lnTo>
                      <a:pt x="7" y="207"/>
                    </a:lnTo>
                    <a:lnTo>
                      <a:pt x="7" y="195"/>
                    </a:lnTo>
                    <a:lnTo>
                      <a:pt x="10" y="185"/>
                    </a:lnTo>
                    <a:lnTo>
                      <a:pt x="14" y="176"/>
                    </a:lnTo>
                    <a:lnTo>
                      <a:pt x="17" y="166"/>
                    </a:lnTo>
                    <a:lnTo>
                      <a:pt x="19" y="157"/>
                    </a:lnTo>
                    <a:lnTo>
                      <a:pt x="22" y="147"/>
                    </a:lnTo>
                    <a:lnTo>
                      <a:pt x="24" y="138"/>
                    </a:lnTo>
                    <a:lnTo>
                      <a:pt x="29" y="131"/>
                    </a:lnTo>
                    <a:lnTo>
                      <a:pt x="31" y="124"/>
                    </a:lnTo>
                    <a:lnTo>
                      <a:pt x="33" y="114"/>
                    </a:lnTo>
                    <a:lnTo>
                      <a:pt x="38" y="109"/>
                    </a:lnTo>
                    <a:lnTo>
                      <a:pt x="41" y="100"/>
                    </a:lnTo>
                    <a:lnTo>
                      <a:pt x="45" y="93"/>
                    </a:lnTo>
                    <a:lnTo>
                      <a:pt x="48" y="86"/>
                    </a:lnTo>
                    <a:lnTo>
                      <a:pt x="52" y="78"/>
                    </a:lnTo>
                    <a:lnTo>
                      <a:pt x="59" y="71"/>
                    </a:lnTo>
                    <a:lnTo>
                      <a:pt x="62" y="67"/>
                    </a:lnTo>
                    <a:lnTo>
                      <a:pt x="69" y="59"/>
                    </a:lnTo>
                    <a:lnTo>
                      <a:pt x="74" y="55"/>
                    </a:lnTo>
                    <a:lnTo>
                      <a:pt x="76" y="50"/>
                    </a:lnTo>
                    <a:lnTo>
                      <a:pt x="83" y="45"/>
                    </a:lnTo>
                    <a:lnTo>
                      <a:pt x="88" y="40"/>
                    </a:lnTo>
                    <a:lnTo>
                      <a:pt x="93" y="36"/>
                    </a:lnTo>
                    <a:lnTo>
                      <a:pt x="100" y="31"/>
                    </a:lnTo>
                    <a:lnTo>
                      <a:pt x="104" y="26"/>
                    </a:lnTo>
                    <a:lnTo>
                      <a:pt x="112" y="24"/>
                    </a:lnTo>
                    <a:lnTo>
                      <a:pt x="116" y="21"/>
                    </a:lnTo>
                    <a:lnTo>
                      <a:pt x="121" y="17"/>
                    </a:lnTo>
                    <a:lnTo>
                      <a:pt x="128" y="14"/>
                    </a:lnTo>
                    <a:lnTo>
                      <a:pt x="135" y="12"/>
                    </a:lnTo>
                    <a:lnTo>
                      <a:pt x="142" y="10"/>
                    </a:lnTo>
                    <a:lnTo>
                      <a:pt x="147" y="5"/>
                    </a:lnTo>
                    <a:lnTo>
                      <a:pt x="154" y="5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3" y="0"/>
                    </a:lnTo>
                    <a:lnTo>
                      <a:pt x="230" y="2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4" y="5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5" y="12"/>
                    </a:lnTo>
                    <a:lnTo>
                      <a:pt x="282" y="14"/>
                    </a:lnTo>
                    <a:lnTo>
                      <a:pt x="292" y="19"/>
                    </a:lnTo>
                    <a:lnTo>
                      <a:pt x="296" y="24"/>
                    </a:lnTo>
                    <a:lnTo>
                      <a:pt x="303" y="29"/>
                    </a:lnTo>
                    <a:lnTo>
                      <a:pt x="311" y="33"/>
                    </a:lnTo>
                    <a:lnTo>
                      <a:pt x="318" y="38"/>
                    </a:lnTo>
                    <a:lnTo>
                      <a:pt x="322" y="43"/>
                    </a:lnTo>
                    <a:lnTo>
                      <a:pt x="329" y="50"/>
                    </a:lnTo>
                    <a:lnTo>
                      <a:pt x="337" y="55"/>
                    </a:lnTo>
                    <a:lnTo>
                      <a:pt x="341" y="62"/>
                    </a:lnTo>
                    <a:lnTo>
                      <a:pt x="348" y="69"/>
                    </a:lnTo>
                    <a:lnTo>
                      <a:pt x="353" y="74"/>
                    </a:lnTo>
                    <a:lnTo>
                      <a:pt x="360" y="83"/>
                    </a:lnTo>
                    <a:lnTo>
                      <a:pt x="365" y="90"/>
                    </a:lnTo>
                    <a:lnTo>
                      <a:pt x="372" y="97"/>
                    </a:lnTo>
                    <a:lnTo>
                      <a:pt x="377" y="105"/>
                    </a:lnTo>
                    <a:lnTo>
                      <a:pt x="382" y="114"/>
                    </a:lnTo>
                    <a:lnTo>
                      <a:pt x="386" y="121"/>
                    </a:lnTo>
                    <a:lnTo>
                      <a:pt x="391" y="128"/>
                    </a:lnTo>
                    <a:lnTo>
                      <a:pt x="396" y="138"/>
                    </a:lnTo>
                    <a:lnTo>
                      <a:pt x="403" y="147"/>
                    </a:lnTo>
                    <a:lnTo>
                      <a:pt x="408" y="157"/>
                    </a:lnTo>
                    <a:lnTo>
                      <a:pt x="410" y="164"/>
                    </a:lnTo>
                    <a:lnTo>
                      <a:pt x="415" y="176"/>
                    </a:lnTo>
                    <a:lnTo>
                      <a:pt x="419" y="183"/>
                    </a:lnTo>
                    <a:lnTo>
                      <a:pt x="424" y="195"/>
                    </a:lnTo>
                    <a:lnTo>
                      <a:pt x="429" y="202"/>
                    </a:lnTo>
                    <a:lnTo>
                      <a:pt x="431" y="211"/>
                    </a:lnTo>
                    <a:lnTo>
                      <a:pt x="436" y="221"/>
                    </a:lnTo>
                    <a:lnTo>
                      <a:pt x="438" y="233"/>
                    </a:lnTo>
                    <a:lnTo>
                      <a:pt x="443" y="240"/>
                    </a:lnTo>
                    <a:lnTo>
                      <a:pt x="448" y="252"/>
                    </a:lnTo>
                    <a:lnTo>
                      <a:pt x="450" y="261"/>
                    </a:lnTo>
                    <a:lnTo>
                      <a:pt x="455" y="273"/>
                    </a:lnTo>
                    <a:lnTo>
                      <a:pt x="457" y="280"/>
                    </a:lnTo>
                    <a:lnTo>
                      <a:pt x="460" y="292"/>
                    </a:lnTo>
                    <a:lnTo>
                      <a:pt x="462" y="302"/>
                    </a:lnTo>
                    <a:lnTo>
                      <a:pt x="467" y="311"/>
                    </a:lnTo>
                    <a:lnTo>
                      <a:pt x="469" y="321"/>
                    </a:lnTo>
                    <a:lnTo>
                      <a:pt x="472" y="333"/>
                    </a:lnTo>
                    <a:lnTo>
                      <a:pt x="474" y="342"/>
                    </a:lnTo>
                    <a:lnTo>
                      <a:pt x="476" y="352"/>
                    </a:lnTo>
                    <a:lnTo>
                      <a:pt x="479" y="361"/>
                    </a:lnTo>
                    <a:lnTo>
                      <a:pt x="479" y="371"/>
                    </a:lnTo>
                    <a:lnTo>
                      <a:pt x="483" y="380"/>
                    </a:lnTo>
                    <a:lnTo>
                      <a:pt x="486" y="390"/>
                    </a:lnTo>
                    <a:lnTo>
                      <a:pt x="486" y="399"/>
                    </a:lnTo>
                    <a:lnTo>
                      <a:pt x="488" y="409"/>
                    </a:lnTo>
                    <a:lnTo>
                      <a:pt x="491" y="418"/>
                    </a:lnTo>
                    <a:lnTo>
                      <a:pt x="493" y="428"/>
                    </a:lnTo>
                    <a:lnTo>
                      <a:pt x="493" y="437"/>
                    </a:lnTo>
                    <a:lnTo>
                      <a:pt x="493" y="444"/>
                    </a:lnTo>
                    <a:lnTo>
                      <a:pt x="495" y="454"/>
                    </a:lnTo>
                    <a:lnTo>
                      <a:pt x="498" y="461"/>
                    </a:lnTo>
                    <a:lnTo>
                      <a:pt x="498" y="470"/>
                    </a:lnTo>
                    <a:lnTo>
                      <a:pt x="498" y="477"/>
                    </a:lnTo>
                    <a:lnTo>
                      <a:pt x="500" y="485"/>
                    </a:lnTo>
                    <a:lnTo>
                      <a:pt x="500" y="494"/>
                    </a:lnTo>
                    <a:lnTo>
                      <a:pt x="500" y="499"/>
                    </a:lnTo>
                    <a:lnTo>
                      <a:pt x="500" y="504"/>
                    </a:lnTo>
                    <a:lnTo>
                      <a:pt x="500" y="511"/>
                    </a:lnTo>
                    <a:lnTo>
                      <a:pt x="500" y="515"/>
                    </a:lnTo>
                    <a:lnTo>
                      <a:pt x="500" y="523"/>
                    </a:lnTo>
                    <a:lnTo>
                      <a:pt x="500" y="527"/>
                    </a:lnTo>
                    <a:lnTo>
                      <a:pt x="500" y="534"/>
                    </a:lnTo>
                    <a:lnTo>
                      <a:pt x="500" y="542"/>
                    </a:lnTo>
                    <a:lnTo>
                      <a:pt x="500" y="549"/>
                    </a:lnTo>
                    <a:lnTo>
                      <a:pt x="500" y="553"/>
                    </a:lnTo>
                    <a:lnTo>
                      <a:pt x="500" y="561"/>
                    </a:lnTo>
                    <a:lnTo>
                      <a:pt x="500" y="568"/>
                    </a:lnTo>
                    <a:lnTo>
                      <a:pt x="500" y="577"/>
                    </a:lnTo>
                    <a:lnTo>
                      <a:pt x="500" y="584"/>
                    </a:lnTo>
                    <a:lnTo>
                      <a:pt x="500" y="591"/>
                    </a:lnTo>
                    <a:lnTo>
                      <a:pt x="500" y="599"/>
                    </a:lnTo>
                    <a:lnTo>
                      <a:pt x="491" y="599"/>
                    </a:lnTo>
                    <a:lnTo>
                      <a:pt x="483" y="599"/>
                    </a:lnTo>
                    <a:lnTo>
                      <a:pt x="476" y="596"/>
                    </a:lnTo>
                    <a:lnTo>
                      <a:pt x="469" y="596"/>
                    </a:lnTo>
                    <a:lnTo>
                      <a:pt x="460" y="596"/>
                    </a:lnTo>
                    <a:lnTo>
                      <a:pt x="453" y="596"/>
                    </a:lnTo>
                    <a:lnTo>
                      <a:pt x="446" y="596"/>
                    </a:lnTo>
                    <a:lnTo>
                      <a:pt x="438" y="596"/>
                    </a:lnTo>
                    <a:lnTo>
                      <a:pt x="443" y="591"/>
                    </a:lnTo>
                    <a:lnTo>
                      <a:pt x="446" y="587"/>
                    </a:lnTo>
                    <a:lnTo>
                      <a:pt x="448" y="582"/>
                    </a:lnTo>
                    <a:lnTo>
                      <a:pt x="450" y="580"/>
                    </a:lnTo>
                    <a:lnTo>
                      <a:pt x="453" y="572"/>
                    </a:lnTo>
                    <a:lnTo>
                      <a:pt x="455" y="572"/>
                    </a:lnTo>
                    <a:lnTo>
                      <a:pt x="419" y="558"/>
                    </a:lnTo>
                    <a:lnTo>
                      <a:pt x="415" y="565"/>
                    </a:lnTo>
                    <a:lnTo>
                      <a:pt x="412" y="570"/>
                    </a:lnTo>
                    <a:lnTo>
                      <a:pt x="410" y="577"/>
                    </a:lnTo>
                    <a:lnTo>
                      <a:pt x="408" y="584"/>
                    </a:lnTo>
                    <a:lnTo>
                      <a:pt x="403" y="589"/>
                    </a:lnTo>
                    <a:lnTo>
                      <a:pt x="401" y="596"/>
                    </a:lnTo>
                    <a:lnTo>
                      <a:pt x="396" y="603"/>
                    </a:lnTo>
                    <a:lnTo>
                      <a:pt x="393" y="608"/>
                    </a:lnTo>
                    <a:lnTo>
                      <a:pt x="389" y="613"/>
                    </a:lnTo>
                    <a:lnTo>
                      <a:pt x="386" y="620"/>
                    </a:lnTo>
                    <a:lnTo>
                      <a:pt x="382" y="627"/>
                    </a:lnTo>
                    <a:lnTo>
                      <a:pt x="379" y="632"/>
                    </a:lnTo>
                    <a:lnTo>
                      <a:pt x="374" y="639"/>
                    </a:lnTo>
                    <a:lnTo>
                      <a:pt x="372" y="646"/>
                    </a:lnTo>
                    <a:lnTo>
                      <a:pt x="367" y="651"/>
                    </a:lnTo>
                    <a:lnTo>
                      <a:pt x="363" y="656"/>
                    </a:lnTo>
                    <a:lnTo>
                      <a:pt x="358" y="663"/>
                    </a:lnTo>
                    <a:lnTo>
                      <a:pt x="353" y="667"/>
                    </a:lnTo>
                    <a:lnTo>
                      <a:pt x="351" y="672"/>
                    </a:lnTo>
                    <a:lnTo>
                      <a:pt x="346" y="677"/>
                    </a:lnTo>
                    <a:lnTo>
                      <a:pt x="341" y="682"/>
                    </a:lnTo>
                    <a:lnTo>
                      <a:pt x="339" y="689"/>
                    </a:lnTo>
                    <a:lnTo>
                      <a:pt x="334" y="694"/>
                    </a:lnTo>
                    <a:lnTo>
                      <a:pt x="332" y="698"/>
                    </a:lnTo>
                    <a:lnTo>
                      <a:pt x="325" y="705"/>
                    </a:lnTo>
                    <a:lnTo>
                      <a:pt x="318" y="715"/>
                    </a:lnTo>
                    <a:lnTo>
                      <a:pt x="311" y="722"/>
                    </a:lnTo>
                    <a:lnTo>
                      <a:pt x="306" y="732"/>
                    </a:lnTo>
                    <a:lnTo>
                      <a:pt x="303" y="717"/>
                    </a:lnTo>
                    <a:lnTo>
                      <a:pt x="299" y="703"/>
                    </a:lnTo>
                    <a:lnTo>
                      <a:pt x="296" y="691"/>
                    </a:lnTo>
                    <a:lnTo>
                      <a:pt x="294" y="677"/>
                    </a:lnTo>
                    <a:lnTo>
                      <a:pt x="292" y="665"/>
                    </a:lnTo>
                    <a:lnTo>
                      <a:pt x="289" y="651"/>
                    </a:lnTo>
                    <a:lnTo>
                      <a:pt x="287" y="639"/>
                    </a:lnTo>
                    <a:lnTo>
                      <a:pt x="284" y="625"/>
                    </a:lnTo>
                    <a:lnTo>
                      <a:pt x="282" y="613"/>
                    </a:lnTo>
                    <a:lnTo>
                      <a:pt x="280" y="599"/>
                    </a:lnTo>
                    <a:lnTo>
                      <a:pt x="280" y="587"/>
                    </a:lnTo>
                    <a:lnTo>
                      <a:pt x="277" y="575"/>
                    </a:lnTo>
                    <a:lnTo>
                      <a:pt x="275" y="563"/>
                    </a:lnTo>
                    <a:lnTo>
                      <a:pt x="273" y="551"/>
                    </a:lnTo>
                    <a:lnTo>
                      <a:pt x="270" y="539"/>
                    </a:lnTo>
                    <a:lnTo>
                      <a:pt x="270" y="527"/>
                    </a:lnTo>
                    <a:lnTo>
                      <a:pt x="268" y="515"/>
                    </a:lnTo>
                    <a:lnTo>
                      <a:pt x="268" y="504"/>
                    </a:lnTo>
                    <a:lnTo>
                      <a:pt x="266" y="492"/>
                    </a:lnTo>
                    <a:lnTo>
                      <a:pt x="263" y="482"/>
                    </a:lnTo>
                    <a:lnTo>
                      <a:pt x="263" y="470"/>
                    </a:lnTo>
                    <a:lnTo>
                      <a:pt x="261" y="458"/>
                    </a:lnTo>
                    <a:lnTo>
                      <a:pt x="258" y="449"/>
                    </a:lnTo>
                    <a:lnTo>
                      <a:pt x="258" y="439"/>
                    </a:lnTo>
                    <a:lnTo>
                      <a:pt x="256" y="428"/>
                    </a:lnTo>
                    <a:lnTo>
                      <a:pt x="256" y="416"/>
                    </a:lnTo>
                    <a:lnTo>
                      <a:pt x="254" y="406"/>
                    </a:lnTo>
                    <a:lnTo>
                      <a:pt x="254" y="397"/>
                    </a:lnTo>
                    <a:lnTo>
                      <a:pt x="251" y="387"/>
                    </a:lnTo>
                    <a:lnTo>
                      <a:pt x="251" y="378"/>
                    </a:lnTo>
                    <a:lnTo>
                      <a:pt x="249" y="368"/>
                    </a:lnTo>
                    <a:lnTo>
                      <a:pt x="249" y="361"/>
                    </a:lnTo>
                    <a:lnTo>
                      <a:pt x="249" y="349"/>
                    </a:lnTo>
                    <a:lnTo>
                      <a:pt x="247" y="342"/>
                    </a:lnTo>
                    <a:lnTo>
                      <a:pt x="244" y="333"/>
                    </a:lnTo>
                    <a:lnTo>
                      <a:pt x="244" y="323"/>
                    </a:lnTo>
                    <a:lnTo>
                      <a:pt x="242" y="316"/>
                    </a:lnTo>
                    <a:lnTo>
                      <a:pt x="242" y="309"/>
                    </a:lnTo>
                    <a:lnTo>
                      <a:pt x="242" y="302"/>
                    </a:lnTo>
                    <a:lnTo>
                      <a:pt x="242" y="295"/>
                    </a:lnTo>
                    <a:lnTo>
                      <a:pt x="239" y="287"/>
                    </a:lnTo>
                    <a:lnTo>
                      <a:pt x="239" y="280"/>
                    </a:lnTo>
                    <a:lnTo>
                      <a:pt x="239" y="273"/>
                    </a:lnTo>
                    <a:lnTo>
                      <a:pt x="239" y="268"/>
                    </a:lnTo>
                    <a:lnTo>
                      <a:pt x="237" y="261"/>
                    </a:lnTo>
                    <a:lnTo>
                      <a:pt x="237" y="254"/>
                    </a:lnTo>
                    <a:lnTo>
                      <a:pt x="237" y="249"/>
                    </a:lnTo>
                    <a:lnTo>
                      <a:pt x="237" y="247"/>
                    </a:lnTo>
                    <a:lnTo>
                      <a:pt x="237" y="240"/>
                    </a:lnTo>
                    <a:lnTo>
                      <a:pt x="235" y="235"/>
                    </a:lnTo>
                    <a:lnTo>
                      <a:pt x="235" y="233"/>
                    </a:lnTo>
                    <a:lnTo>
                      <a:pt x="235" y="228"/>
                    </a:lnTo>
                    <a:lnTo>
                      <a:pt x="235" y="221"/>
                    </a:lnTo>
                    <a:lnTo>
                      <a:pt x="235" y="216"/>
                    </a:lnTo>
                    <a:lnTo>
                      <a:pt x="235" y="209"/>
                    </a:lnTo>
                    <a:lnTo>
                      <a:pt x="235" y="207"/>
                    </a:lnTo>
                    <a:lnTo>
                      <a:pt x="235" y="204"/>
                    </a:lnTo>
                    <a:lnTo>
                      <a:pt x="190" y="207"/>
                    </a:lnTo>
                    <a:lnTo>
                      <a:pt x="187" y="216"/>
                    </a:lnTo>
                    <a:lnTo>
                      <a:pt x="187" y="223"/>
                    </a:lnTo>
                    <a:lnTo>
                      <a:pt x="187" y="233"/>
                    </a:lnTo>
                    <a:lnTo>
                      <a:pt x="187" y="240"/>
                    </a:lnTo>
                    <a:lnTo>
                      <a:pt x="187" y="247"/>
                    </a:lnTo>
                    <a:lnTo>
                      <a:pt x="187" y="259"/>
                    </a:lnTo>
                    <a:lnTo>
                      <a:pt x="187" y="266"/>
                    </a:lnTo>
                    <a:lnTo>
                      <a:pt x="187" y="276"/>
                    </a:lnTo>
                    <a:lnTo>
                      <a:pt x="187" y="285"/>
                    </a:lnTo>
                    <a:lnTo>
                      <a:pt x="187" y="295"/>
                    </a:lnTo>
                    <a:lnTo>
                      <a:pt x="187" y="302"/>
                    </a:lnTo>
                    <a:lnTo>
                      <a:pt x="190" y="311"/>
                    </a:lnTo>
                    <a:lnTo>
                      <a:pt x="190" y="316"/>
                    </a:lnTo>
                    <a:lnTo>
                      <a:pt x="190" y="321"/>
                    </a:lnTo>
                    <a:lnTo>
                      <a:pt x="190" y="325"/>
                    </a:lnTo>
                    <a:lnTo>
                      <a:pt x="190" y="330"/>
                    </a:lnTo>
                    <a:lnTo>
                      <a:pt x="190" y="335"/>
                    </a:lnTo>
                    <a:lnTo>
                      <a:pt x="190" y="340"/>
                    </a:lnTo>
                    <a:lnTo>
                      <a:pt x="192" y="344"/>
                    </a:lnTo>
                    <a:lnTo>
                      <a:pt x="192" y="349"/>
                    </a:lnTo>
                    <a:lnTo>
                      <a:pt x="192" y="359"/>
                    </a:lnTo>
                    <a:lnTo>
                      <a:pt x="194" y="368"/>
                    </a:lnTo>
                    <a:lnTo>
                      <a:pt x="194" y="373"/>
                    </a:lnTo>
                    <a:lnTo>
                      <a:pt x="194" y="378"/>
                    </a:lnTo>
                    <a:lnTo>
                      <a:pt x="194" y="382"/>
                    </a:lnTo>
                    <a:lnTo>
                      <a:pt x="194" y="387"/>
                    </a:lnTo>
                    <a:lnTo>
                      <a:pt x="194" y="392"/>
                    </a:lnTo>
                    <a:lnTo>
                      <a:pt x="197" y="399"/>
                    </a:lnTo>
                    <a:lnTo>
                      <a:pt x="197" y="404"/>
                    </a:lnTo>
                    <a:lnTo>
                      <a:pt x="197" y="409"/>
                    </a:lnTo>
                    <a:lnTo>
                      <a:pt x="197" y="413"/>
                    </a:lnTo>
                    <a:lnTo>
                      <a:pt x="199" y="418"/>
                    </a:lnTo>
                    <a:lnTo>
                      <a:pt x="199" y="423"/>
                    </a:lnTo>
                    <a:lnTo>
                      <a:pt x="199" y="428"/>
                    </a:lnTo>
                    <a:lnTo>
                      <a:pt x="199" y="432"/>
                    </a:lnTo>
                    <a:lnTo>
                      <a:pt x="199" y="437"/>
                    </a:lnTo>
                    <a:lnTo>
                      <a:pt x="202" y="442"/>
                    </a:lnTo>
                    <a:lnTo>
                      <a:pt x="202" y="447"/>
                    </a:lnTo>
                    <a:lnTo>
                      <a:pt x="202" y="454"/>
                    </a:lnTo>
                    <a:lnTo>
                      <a:pt x="202" y="458"/>
                    </a:lnTo>
                    <a:lnTo>
                      <a:pt x="204" y="463"/>
                    </a:lnTo>
                    <a:lnTo>
                      <a:pt x="204" y="468"/>
                    </a:lnTo>
                    <a:lnTo>
                      <a:pt x="204" y="473"/>
                    </a:lnTo>
                    <a:lnTo>
                      <a:pt x="204" y="477"/>
                    </a:lnTo>
                    <a:lnTo>
                      <a:pt x="206" y="482"/>
                    </a:lnTo>
                    <a:lnTo>
                      <a:pt x="209" y="487"/>
                    </a:lnTo>
                    <a:lnTo>
                      <a:pt x="209" y="494"/>
                    </a:lnTo>
                    <a:lnTo>
                      <a:pt x="209" y="499"/>
                    </a:lnTo>
                    <a:lnTo>
                      <a:pt x="211" y="504"/>
                    </a:lnTo>
                    <a:lnTo>
                      <a:pt x="211" y="508"/>
                    </a:lnTo>
                    <a:lnTo>
                      <a:pt x="206" y="501"/>
                    </a:lnTo>
                    <a:lnTo>
                      <a:pt x="202" y="496"/>
                    </a:lnTo>
                    <a:lnTo>
                      <a:pt x="197" y="492"/>
                    </a:lnTo>
                    <a:lnTo>
                      <a:pt x="190" y="487"/>
                    </a:lnTo>
                    <a:lnTo>
                      <a:pt x="185" y="480"/>
                    </a:lnTo>
                    <a:lnTo>
                      <a:pt x="180" y="473"/>
                    </a:lnTo>
                    <a:lnTo>
                      <a:pt x="173" y="468"/>
                    </a:lnTo>
                    <a:lnTo>
                      <a:pt x="168" y="461"/>
                    </a:lnTo>
                    <a:lnTo>
                      <a:pt x="161" y="454"/>
                    </a:lnTo>
                    <a:lnTo>
                      <a:pt x="157" y="447"/>
                    </a:lnTo>
                    <a:lnTo>
                      <a:pt x="149" y="439"/>
                    </a:lnTo>
                    <a:lnTo>
                      <a:pt x="145" y="432"/>
                    </a:lnTo>
                    <a:lnTo>
                      <a:pt x="138" y="428"/>
                    </a:lnTo>
                    <a:lnTo>
                      <a:pt x="131" y="420"/>
                    </a:lnTo>
                    <a:lnTo>
                      <a:pt x="126" y="413"/>
                    </a:lnTo>
                    <a:lnTo>
                      <a:pt x="121" y="406"/>
                    </a:lnTo>
                    <a:lnTo>
                      <a:pt x="114" y="399"/>
                    </a:lnTo>
                    <a:lnTo>
                      <a:pt x="109" y="392"/>
                    </a:lnTo>
                    <a:lnTo>
                      <a:pt x="104" y="387"/>
                    </a:lnTo>
                    <a:lnTo>
                      <a:pt x="100" y="380"/>
                    </a:lnTo>
                    <a:lnTo>
                      <a:pt x="93" y="373"/>
                    </a:lnTo>
                    <a:lnTo>
                      <a:pt x="88" y="368"/>
                    </a:lnTo>
                    <a:lnTo>
                      <a:pt x="83" y="361"/>
                    </a:lnTo>
                    <a:lnTo>
                      <a:pt x="78" y="359"/>
                    </a:lnTo>
                    <a:lnTo>
                      <a:pt x="74" y="352"/>
                    </a:lnTo>
                    <a:lnTo>
                      <a:pt x="71" y="347"/>
                    </a:lnTo>
                    <a:lnTo>
                      <a:pt x="69" y="342"/>
                    </a:lnTo>
                    <a:lnTo>
                      <a:pt x="64" y="337"/>
                    </a:lnTo>
                    <a:lnTo>
                      <a:pt x="59" y="328"/>
                    </a:lnTo>
                    <a:lnTo>
                      <a:pt x="57" y="321"/>
                    </a:lnTo>
                    <a:lnTo>
                      <a:pt x="36" y="361"/>
                    </a:lnTo>
                    <a:lnTo>
                      <a:pt x="38" y="363"/>
                    </a:lnTo>
                    <a:lnTo>
                      <a:pt x="43" y="371"/>
                    </a:lnTo>
                    <a:lnTo>
                      <a:pt x="50" y="378"/>
                    </a:lnTo>
                    <a:lnTo>
                      <a:pt x="52" y="382"/>
                    </a:lnTo>
                    <a:lnTo>
                      <a:pt x="57" y="387"/>
                    </a:lnTo>
                    <a:lnTo>
                      <a:pt x="62" y="394"/>
                    </a:lnTo>
                    <a:lnTo>
                      <a:pt x="67" y="401"/>
                    </a:lnTo>
                    <a:lnTo>
                      <a:pt x="71" y="406"/>
                    </a:lnTo>
                    <a:lnTo>
                      <a:pt x="76" y="413"/>
                    </a:lnTo>
                    <a:lnTo>
                      <a:pt x="83" y="420"/>
                    </a:lnTo>
                    <a:lnTo>
                      <a:pt x="90" y="430"/>
                    </a:lnTo>
                    <a:lnTo>
                      <a:pt x="97" y="437"/>
                    </a:lnTo>
                    <a:lnTo>
                      <a:pt x="102" y="444"/>
                    </a:lnTo>
                    <a:lnTo>
                      <a:pt x="109" y="454"/>
                    </a:lnTo>
                    <a:lnTo>
                      <a:pt x="116" y="461"/>
                    </a:lnTo>
                    <a:lnTo>
                      <a:pt x="123" y="470"/>
                    </a:lnTo>
                    <a:lnTo>
                      <a:pt x="131" y="480"/>
                    </a:lnTo>
                    <a:lnTo>
                      <a:pt x="140" y="487"/>
                    </a:lnTo>
                    <a:lnTo>
                      <a:pt x="149" y="496"/>
                    </a:lnTo>
                    <a:lnTo>
                      <a:pt x="157" y="506"/>
                    </a:lnTo>
                    <a:lnTo>
                      <a:pt x="166" y="515"/>
                    </a:lnTo>
                    <a:lnTo>
                      <a:pt x="168" y="520"/>
                    </a:lnTo>
                    <a:lnTo>
                      <a:pt x="173" y="525"/>
                    </a:lnTo>
                    <a:lnTo>
                      <a:pt x="180" y="527"/>
                    </a:lnTo>
                    <a:lnTo>
                      <a:pt x="185" y="534"/>
                    </a:lnTo>
                    <a:lnTo>
                      <a:pt x="192" y="542"/>
                    </a:lnTo>
                    <a:lnTo>
                      <a:pt x="202" y="551"/>
                    </a:lnTo>
                    <a:lnTo>
                      <a:pt x="206" y="556"/>
                    </a:lnTo>
                    <a:lnTo>
                      <a:pt x="211" y="561"/>
                    </a:lnTo>
                    <a:lnTo>
                      <a:pt x="216" y="565"/>
                    </a:lnTo>
                    <a:lnTo>
                      <a:pt x="223" y="570"/>
                    </a:lnTo>
                    <a:lnTo>
                      <a:pt x="223" y="580"/>
                    </a:lnTo>
                    <a:lnTo>
                      <a:pt x="225" y="591"/>
                    </a:lnTo>
                    <a:lnTo>
                      <a:pt x="225" y="601"/>
                    </a:lnTo>
                    <a:lnTo>
                      <a:pt x="228" y="610"/>
                    </a:lnTo>
                    <a:lnTo>
                      <a:pt x="230" y="622"/>
                    </a:lnTo>
                    <a:lnTo>
                      <a:pt x="230" y="634"/>
                    </a:lnTo>
                    <a:lnTo>
                      <a:pt x="232" y="644"/>
                    </a:lnTo>
                    <a:lnTo>
                      <a:pt x="235" y="656"/>
                    </a:lnTo>
                    <a:lnTo>
                      <a:pt x="237" y="665"/>
                    </a:lnTo>
                    <a:lnTo>
                      <a:pt x="239" y="675"/>
                    </a:lnTo>
                    <a:lnTo>
                      <a:pt x="239" y="686"/>
                    </a:lnTo>
                    <a:lnTo>
                      <a:pt x="242" y="696"/>
                    </a:lnTo>
                    <a:lnTo>
                      <a:pt x="244" y="705"/>
                    </a:lnTo>
                    <a:lnTo>
                      <a:pt x="247" y="715"/>
                    </a:lnTo>
                    <a:lnTo>
                      <a:pt x="249" y="724"/>
                    </a:lnTo>
                    <a:lnTo>
                      <a:pt x="251" y="736"/>
                    </a:lnTo>
                    <a:lnTo>
                      <a:pt x="254" y="746"/>
                    </a:lnTo>
                    <a:lnTo>
                      <a:pt x="256" y="755"/>
                    </a:lnTo>
                    <a:lnTo>
                      <a:pt x="256" y="765"/>
                    </a:lnTo>
                    <a:lnTo>
                      <a:pt x="258" y="774"/>
                    </a:lnTo>
                    <a:lnTo>
                      <a:pt x="261" y="784"/>
                    </a:lnTo>
                    <a:lnTo>
                      <a:pt x="263" y="791"/>
                    </a:lnTo>
                    <a:lnTo>
                      <a:pt x="266" y="803"/>
                    </a:lnTo>
                    <a:lnTo>
                      <a:pt x="268" y="812"/>
                    </a:lnTo>
                    <a:lnTo>
                      <a:pt x="268" y="819"/>
                    </a:lnTo>
                    <a:lnTo>
                      <a:pt x="270" y="829"/>
                    </a:lnTo>
                    <a:lnTo>
                      <a:pt x="273" y="838"/>
                    </a:lnTo>
                    <a:lnTo>
                      <a:pt x="275" y="846"/>
                    </a:lnTo>
                    <a:lnTo>
                      <a:pt x="277" y="855"/>
                    </a:lnTo>
                    <a:lnTo>
                      <a:pt x="280" y="862"/>
                    </a:lnTo>
                    <a:lnTo>
                      <a:pt x="280" y="872"/>
                    </a:lnTo>
                    <a:lnTo>
                      <a:pt x="282" y="879"/>
                    </a:lnTo>
                    <a:lnTo>
                      <a:pt x="282" y="886"/>
                    </a:lnTo>
                    <a:lnTo>
                      <a:pt x="284" y="895"/>
                    </a:lnTo>
                    <a:lnTo>
                      <a:pt x="287" y="900"/>
                    </a:lnTo>
                    <a:lnTo>
                      <a:pt x="287" y="910"/>
                    </a:lnTo>
                    <a:lnTo>
                      <a:pt x="289" y="914"/>
                    </a:lnTo>
                    <a:lnTo>
                      <a:pt x="292" y="922"/>
                    </a:lnTo>
                    <a:lnTo>
                      <a:pt x="294" y="929"/>
                    </a:lnTo>
                    <a:lnTo>
                      <a:pt x="296" y="936"/>
                    </a:lnTo>
                    <a:lnTo>
                      <a:pt x="296" y="941"/>
                    </a:lnTo>
                    <a:lnTo>
                      <a:pt x="299" y="948"/>
                    </a:lnTo>
                    <a:lnTo>
                      <a:pt x="299" y="952"/>
                    </a:lnTo>
                    <a:lnTo>
                      <a:pt x="301" y="957"/>
                    </a:lnTo>
                    <a:lnTo>
                      <a:pt x="301" y="964"/>
                    </a:lnTo>
                    <a:lnTo>
                      <a:pt x="303" y="969"/>
                    </a:lnTo>
                    <a:lnTo>
                      <a:pt x="303" y="974"/>
                    </a:lnTo>
                    <a:lnTo>
                      <a:pt x="306" y="979"/>
                    </a:lnTo>
                    <a:lnTo>
                      <a:pt x="308" y="986"/>
                    </a:lnTo>
                    <a:lnTo>
                      <a:pt x="308" y="995"/>
                    </a:lnTo>
                    <a:lnTo>
                      <a:pt x="311" y="1000"/>
                    </a:lnTo>
                    <a:lnTo>
                      <a:pt x="313" y="1007"/>
                    </a:lnTo>
                    <a:lnTo>
                      <a:pt x="313" y="1012"/>
                    </a:lnTo>
                    <a:lnTo>
                      <a:pt x="313" y="1014"/>
                    </a:lnTo>
                    <a:lnTo>
                      <a:pt x="315" y="1014"/>
                    </a:lnTo>
                    <a:lnTo>
                      <a:pt x="318" y="1017"/>
                    </a:lnTo>
                    <a:lnTo>
                      <a:pt x="363" y="1002"/>
                    </a:lnTo>
                    <a:lnTo>
                      <a:pt x="360" y="995"/>
                    </a:lnTo>
                    <a:lnTo>
                      <a:pt x="360" y="988"/>
                    </a:lnTo>
                    <a:lnTo>
                      <a:pt x="356" y="981"/>
                    </a:lnTo>
                    <a:lnTo>
                      <a:pt x="356" y="976"/>
                    </a:lnTo>
                    <a:lnTo>
                      <a:pt x="353" y="967"/>
                    </a:lnTo>
                    <a:lnTo>
                      <a:pt x="351" y="960"/>
                    </a:lnTo>
                    <a:lnTo>
                      <a:pt x="351" y="955"/>
                    </a:lnTo>
                    <a:lnTo>
                      <a:pt x="348" y="948"/>
                    </a:lnTo>
                    <a:lnTo>
                      <a:pt x="346" y="941"/>
                    </a:lnTo>
                    <a:lnTo>
                      <a:pt x="346" y="936"/>
                    </a:lnTo>
                    <a:lnTo>
                      <a:pt x="344" y="926"/>
                    </a:lnTo>
                    <a:lnTo>
                      <a:pt x="341" y="922"/>
                    </a:lnTo>
                    <a:lnTo>
                      <a:pt x="341" y="914"/>
                    </a:lnTo>
                    <a:lnTo>
                      <a:pt x="339" y="907"/>
                    </a:lnTo>
                    <a:lnTo>
                      <a:pt x="339" y="900"/>
                    </a:lnTo>
                    <a:lnTo>
                      <a:pt x="337" y="895"/>
                    </a:lnTo>
                    <a:lnTo>
                      <a:pt x="334" y="886"/>
                    </a:lnTo>
                    <a:lnTo>
                      <a:pt x="334" y="881"/>
                    </a:lnTo>
                    <a:lnTo>
                      <a:pt x="332" y="872"/>
                    </a:lnTo>
                    <a:lnTo>
                      <a:pt x="332" y="867"/>
                    </a:lnTo>
                    <a:lnTo>
                      <a:pt x="327" y="860"/>
                    </a:lnTo>
                    <a:lnTo>
                      <a:pt x="327" y="853"/>
                    </a:lnTo>
                    <a:lnTo>
                      <a:pt x="325" y="846"/>
                    </a:lnTo>
                    <a:lnTo>
                      <a:pt x="325" y="841"/>
                    </a:lnTo>
                    <a:lnTo>
                      <a:pt x="322" y="834"/>
                    </a:lnTo>
                    <a:lnTo>
                      <a:pt x="322" y="827"/>
                    </a:lnTo>
                    <a:lnTo>
                      <a:pt x="320" y="819"/>
                    </a:lnTo>
                    <a:lnTo>
                      <a:pt x="320" y="815"/>
                    </a:lnTo>
                    <a:lnTo>
                      <a:pt x="318" y="808"/>
                    </a:lnTo>
                    <a:lnTo>
                      <a:pt x="318" y="800"/>
                    </a:lnTo>
                    <a:lnTo>
                      <a:pt x="315" y="793"/>
                    </a:lnTo>
                    <a:lnTo>
                      <a:pt x="313" y="789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5" y="774"/>
                    </a:lnTo>
                    <a:lnTo>
                      <a:pt x="327" y="770"/>
                    </a:lnTo>
                    <a:lnTo>
                      <a:pt x="332" y="762"/>
                    </a:lnTo>
                    <a:lnTo>
                      <a:pt x="337" y="758"/>
                    </a:lnTo>
                    <a:lnTo>
                      <a:pt x="339" y="753"/>
                    </a:lnTo>
                    <a:lnTo>
                      <a:pt x="346" y="748"/>
                    </a:lnTo>
                    <a:lnTo>
                      <a:pt x="348" y="741"/>
                    </a:lnTo>
                    <a:lnTo>
                      <a:pt x="353" y="736"/>
                    </a:lnTo>
                    <a:lnTo>
                      <a:pt x="356" y="729"/>
                    </a:lnTo>
                    <a:lnTo>
                      <a:pt x="363" y="722"/>
                    </a:lnTo>
                    <a:lnTo>
                      <a:pt x="365" y="717"/>
                    </a:lnTo>
                    <a:lnTo>
                      <a:pt x="370" y="710"/>
                    </a:lnTo>
                    <a:lnTo>
                      <a:pt x="374" y="705"/>
                    </a:lnTo>
                    <a:lnTo>
                      <a:pt x="379" y="698"/>
                    </a:lnTo>
                    <a:lnTo>
                      <a:pt x="382" y="691"/>
                    </a:lnTo>
                    <a:lnTo>
                      <a:pt x="386" y="686"/>
                    </a:lnTo>
                    <a:lnTo>
                      <a:pt x="389" y="679"/>
                    </a:lnTo>
                    <a:lnTo>
                      <a:pt x="393" y="672"/>
                    </a:lnTo>
                    <a:lnTo>
                      <a:pt x="396" y="665"/>
                    </a:lnTo>
                    <a:lnTo>
                      <a:pt x="403" y="660"/>
                    </a:lnTo>
                    <a:lnTo>
                      <a:pt x="405" y="653"/>
                    </a:lnTo>
                    <a:lnTo>
                      <a:pt x="410" y="648"/>
                    </a:lnTo>
                    <a:lnTo>
                      <a:pt x="412" y="641"/>
                    </a:lnTo>
                    <a:lnTo>
                      <a:pt x="415" y="637"/>
                    </a:lnTo>
                    <a:lnTo>
                      <a:pt x="419" y="632"/>
                    </a:lnTo>
                    <a:lnTo>
                      <a:pt x="422" y="625"/>
                    </a:lnTo>
                    <a:lnTo>
                      <a:pt x="424" y="620"/>
                    </a:lnTo>
                    <a:lnTo>
                      <a:pt x="429" y="613"/>
                    </a:lnTo>
                    <a:lnTo>
                      <a:pt x="431" y="610"/>
                    </a:lnTo>
                    <a:lnTo>
                      <a:pt x="434" y="606"/>
                    </a:lnTo>
                    <a:lnTo>
                      <a:pt x="438" y="606"/>
                    </a:lnTo>
                    <a:lnTo>
                      <a:pt x="448" y="606"/>
                    </a:lnTo>
                    <a:lnTo>
                      <a:pt x="455" y="606"/>
                    </a:lnTo>
                    <a:lnTo>
                      <a:pt x="464" y="606"/>
                    </a:lnTo>
                    <a:lnTo>
                      <a:pt x="474" y="606"/>
                    </a:lnTo>
                    <a:lnTo>
                      <a:pt x="483" y="608"/>
                    </a:lnTo>
                    <a:lnTo>
                      <a:pt x="491" y="608"/>
                    </a:lnTo>
                    <a:lnTo>
                      <a:pt x="500" y="608"/>
                    </a:lnTo>
                    <a:lnTo>
                      <a:pt x="498" y="618"/>
                    </a:lnTo>
                    <a:lnTo>
                      <a:pt x="498" y="625"/>
                    </a:lnTo>
                    <a:lnTo>
                      <a:pt x="495" y="634"/>
                    </a:lnTo>
                    <a:lnTo>
                      <a:pt x="495" y="641"/>
                    </a:lnTo>
                    <a:lnTo>
                      <a:pt x="493" y="651"/>
                    </a:lnTo>
                    <a:lnTo>
                      <a:pt x="493" y="660"/>
                    </a:lnTo>
                    <a:lnTo>
                      <a:pt x="493" y="670"/>
                    </a:lnTo>
                    <a:lnTo>
                      <a:pt x="493" y="679"/>
                    </a:lnTo>
                    <a:lnTo>
                      <a:pt x="491" y="689"/>
                    </a:lnTo>
                    <a:lnTo>
                      <a:pt x="491" y="698"/>
                    </a:lnTo>
                    <a:lnTo>
                      <a:pt x="488" y="708"/>
                    </a:lnTo>
                    <a:lnTo>
                      <a:pt x="488" y="717"/>
                    </a:lnTo>
                    <a:lnTo>
                      <a:pt x="486" y="727"/>
                    </a:lnTo>
                    <a:lnTo>
                      <a:pt x="486" y="736"/>
                    </a:lnTo>
                    <a:lnTo>
                      <a:pt x="483" y="746"/>
                    </a:lnTo>
                    <a:lnTo>
                      <a:pt x="483" y="758"/>
                    </a:lnTo>
                    <a:lnTo>
                      <a:pt x="481" y="767"/>
                    </a:lnTo>
                    <a:lnTo>
                      <a:pt x="479" y="777"/>
                    </a:lnTo>
                    <a:lnTo>
                      <a:pt x="476" y="786"/>
                    </a:lnTo>
                    <a:lnTo>
                      <a:pt x="476" y="798"/>
                    </a:lnTo>
                    <a:lnTo>
                      <a:pt x="474" y="805"/>
                    </a:lnTo>
                    <a:lnTo>
                      <a:pt x="474" y="817"/>
                    </a:lnTo>
                    <a:lnTo>
                      <a:pt x="472" y="827"/>
                    </a:lnTo>
                    <a:lnTo>
                      <a:pt x="472" y="838"/>
                    </a:lnTo>
                    <a:lnTo>
                      <a:pt x="469" y="846"/>
                    </a:lnTo>
                    <a:lnTo>
                      <a:pt x="464" y="857"/>
                    </a:lnTo>
                    <a:lnTo>
                      <a:pt x="464" y="867"/>
                    </a:lnTo>
                    <a:lnTo>
                      <a:pt x="462" y="876"/>
                    </a:lnTo>
                    <a:lnTo>
                      <a:pt x="460" y="886"/>
                    </a:lnTo>
                    <a:lnTo>
                      <a:pt x="460" y="898"/>
                    </a:lnTo>
                    <a:lnTo>
                      <a:pt x="457" y="907"/>
                    </a:lnTo>
                    <a:lnTo>
                      <a:pt x="455" y="917"/>
                    </a:lnTo>
                    <a:lnTo>
                      <a:pt x="453" y="926"/>
                    </a:lnTo>
                    <a:lnTo>
                      <a:pt x="450" y="938"/>
                    </a:lnTo>
                    <a:lnTo>
                      <a:pt x="448" y="945"/>
                    </a:lnTo>
                    <a:lnTo>
                      <a:pt x="446" y="957"/>
                    </a:lnTo>
                    <a:lnTo>
                      <a:pt x="443" y="967"/>
                    </a:lnTo>
                    <a:lnTo>
                      <a:pt x="443" y="976"/>
                    </a:lnTo>
                    <a:lnTo>
                      <a:pt x="438" y="986"/>
                    </a:lnTo>
                    <a:lnTo>
                      <a:pt x="436" y="995"/>
                    </a:lnTo>
                    <a:lnTo>
                      <a:pt x="434" y="1005"/>
                    </a:lnTo>
                    <a:lnTo>
                      <a:pt x="431" y="1014"/>
                    </a:lnTo>
                    <a:lnTo>
                      <a:pt x="429" y="1021"/>
                    </a:lnTo>
                    <a:lnTo>
                      <a:pt x="429" y="1031"/>
                    </a:lnTo>
                    <a:lnTo>
                      <a:pt x="424" y="1040"/>
                    </a:lnTo>
                    <a:lnTo>
                      <a:pt x="422" y="1050"/>
                    </a:lnTo>
                    <a:lnTo>
                      <a:pt x="419" y="1059"/>
                    </a:lnTo>
                    <a:lnTo>
                      <a:pt x="419" y="1066"/>
                    </a:lnTo>
                    <a:lnTo>
                      <a:pt x="415" y="1076"/>
                    </a:lnTo>
                    <a:lnTo>
                      <a:pt x="412" y="1083"/>
                    </a:lnTo>
                    <a:lnTo>
                      <a:pt x="410" y="1093"/>
                    </a:lnTo>
                    <a:lnTo>
                      <a:pt x="408" y="1102"/>
                    </a:lnTo>
                    <a:lnTo>
                      <a:pt x="405" y="1109"/>
                    </a:lnTo>
                    <a:lnTo>
                      <a:pt x="403" y="1116"/>
                    </a:lnTo>
                    <a:lnTo>
                      <a:pt x="401" y="1123"/>
                    </a:lnTo>
                    <a:lnTo>
                      <a:pt x="396" y="1133"/>
                    </a:lnTo>
                    <a:lnTo>
                      <a:pt x="393" y="1138"/>
                    </a:lnTo>
                    <a:lnTo>
                      <a:pt x="391" y="1145"/>
                    </a:lnTo>
                    <a:lnTo>
                      <a:pt x="389" y="1152"/>
                    </a:lnTo>
                    <a:lnTo>
                      <a:pt x="386" y="1161"/>
                    </a:lnTo>
                    <a:lnTo>
                      <a:pt x="382" y="1166"/>
                    </a:lnTo>
                    <a:lnTo>
                      <a:pt x="379" y="1173"/>
                    </a:lnTo>
                    <a:lnTo>
                      <a:pt x="377" y="1180"/>
                    </a:lnTo>
                    <a:lnTo>
                      <a:pt x="374" y="1188"/>
                    </a:lnTo>
                    <a:lnTo>
                      <a:pt x="372" y="1190"/>
                    </a:lnTo>
                    <a:lnTo>
                      <a:pt x="372" y="1195"/>
                    </a:lnTo>
                    <a:lnTo>
                      <a:pt x="370" y="1202"/>
                    </a:lnTo>
                    <a:lnTo>
                      <a:pt x="367" y="1207"/>
                    </a:lnTo>
                    <a:lnTo>
                      <a:pt x="365" y="1214"/>
                    </a:lnTo>
                    <a:lnTo>
                      <a:pt x="360" y="1218"/>
                    </a:lnTo>
                    <a:lnTo>
                      <a:pt x="356" y="1226"/>
                    </a:lnTo>
                    <a:lnTo>
                      <a:pt x="351" y="1230"/>
                    </a:lnTo>
                    <a:lnTo>
                      <a:pt x="346" y="1235"/>
                    </a:lnTo>
                    <a:lnTo>
                      <a:pt x="341" y="1237"/>
                    </a:lnTo>
                    <a:lnTo>
                      <a:pt x="334" y="1237"/>
                    </a:lnTo>
                    <a:lnTo>
                      <a:pt x="327" y="1235"/>
                    </a:lnTo>
                    <a:lnTo>
                      <a:pt x="320" y="1230"/>
                    </a:lnTo>
                    <a:lnTo>
                      <a:pt x="318" y="1226"/>
                    </a:lnTo>
                    <a:lnTo>
                      <a:pt x="313" y="1218"/>
                    </a:lnTo>
                    <a:lnTo>
                      <a:pt x="308" y="1214"/>
                    </a:lnTo>
                    <a:lnTo>
                      <a:pt x="306" y="120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35" name="Freeform 111"/>
              <p:cNvSpPr>
                <a:spLocks noChangeAspect="1"/>
              </p:cNvSpPr>
              <p:nvPr/>
            </p:nvSpPr>
            <p:spPr bwMode="auto">
              <a:xfrm>
                <a:off x="3634" y="9483"/>
                <a:ext cx="73" cy="90"/>
              </a:xfrm>
              <a:custGeom>
                <a:avLst/>
                <a:gdLst>
                  <a:gd name="T0" fmla="*/ 64 w 73"/>
                  <a:gd name="T1" fmla="*/ 90 h 90"/>
                  <a:gd name="T2" fmla="*/ 14 w 73"/>
                  <a:gd name="T3" fmla="*/ 64 h 90"/>
                  <a:gd name="T4" fmla="*/ 0 w 73"/>
                  <a:gd name="T5" fmla="*/ 5 h 90"/>
                  <a:gd name="T6" fmla="*/ 14 w 73"/>
                  <a:gd name="T7" fmla="*/ 0 h 90"/>
                  <a:gd name="T8" fmla="*/ 54 w 73"/>
                  <a:gd name="T9" fmla="*/ 36 h 90"/>
                  <a:gd name="T10" fmla="*/ 73 w 73"/>
                  <a:gd name="T11" fmla="*/ 83 h 90"/>
                  <a:gd name="T12" fmla="*/ 64 w 73"/>
                  <a:gd name="T13" fmla="*/ 90 h 90"/>
                  <a:gd name="T14" fmla="*/ 64 w 73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90"/>
                  <a:gd name="T26" fmla="*/ 73 w 73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90">
                    <a:moveTo>
                      <a:pt x="64" y="90"/>
                    </a:moveTo>
                    <a:lnTo>
                      <a:pt x="14" y="64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54" y="36"/>
                    </a:lnTo>
                    <a:lnTo>
                      <a:pt x="73" y="83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36" name="Freeform 112"/>
              <p:cNvSpPr>
                <a:spLocks noChangeAspect="1"/>
              </p:cNvSpPr>
              <p:nvPr/>
            </p:nvSpPr>
            <p:spPr bwMode="auto">
              <a:xfrm>
                <a:off x="2715" y="9559"/>
                <a:ext cx="66" cy="43"/>
              </a:xfrm>
              <a:custGeom>
                <a:avLst/>
                <a:gdLst>
                  <a:gd name="T0" fmla="*/ 0 w 66"/>
                  <a:gd name="T1" fmla="*/ 24 h 43"/>
                  <a:gd name="T2" fmla="*/ 4 w 66"/>
                  <a:gd name="T3" fmla="*/ 14 h 43"/>
                  <a:gd name="T4" fmla="*/ 42 w 66"/>
                  <a:gd name="T5" fmla="*/ 0 h 43"/>
                  <a:gd name="T6" fmla="*/ 66 w 66"/>
                  <a:gd name="T7" fmla="*/ 17 h 43"/>
                  <a:gd name="T8" fmla="*/ 66 w 66"/>
                  <a:gd name="T9" fmla="*/ 26 h 43"/>
                  <a:gd name="T10" fmla="*/ 28 w 66"/>
                  <a:gd name="T11" fmla="*/ 43 h 43"/>
                  <a:gd name="T12" fmla="*/ 0 w 66"/>
                  <a:gd name="T13" fmla="*/ 24 h 43"/>
                  <a:gd name="T14" fmla="*/ 0 w 66"/>
                  <a:gd name="T15" fmla="*/ 2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3"/>
                  <a:gd name="T26" fmla="*/ 66 w 66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3">
                    <a:moveTo>
                      <a:pt x="0" y="24"/>
                    </a:moveTo>
                    <a:lnTo>
                      <a:pt x="4" y="14"/>
                    </a:lnTo>
                    <a:lnTo>
                      <a:pt x="42" y="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2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" name="Group 113"/>
            <p:cNvGrpSpPr>
              <a:grpSpLocks noChangeAspect="1"/>
            </p:cNvGrpSpPr>
            <p:nvPr/>
          </p:nvGrpSpPr>
          <p:grpSpPr bwMode="auto">
            <a:xfrm>
              <a:off x="1279" y="853"/>
              <a:ext cx="322" cy="362"/>
              <a:chOff x="1701" y="8977"/>
              <a:chExt cx="2520" cy="2831"/>
            </a:xfrm>
          </p:grpSpPr>
          <p:sp>
            <p:nvSpPr>
              <p:cNvPr id="46317" name="Freeform 114"/>
              <p:cNvSpPr>
                <a:spLocks noChangeAspect="1"/>
              </p:cNvSpPr>
              <p:nvPr/>
            </p:nvSpPr>
            <p:spPr bwMode="auto">
              <a:xfrm>
                <a:off x="1791" y="10571"/>
                <a:ext cx="208" cy="254"/>
              </a:xfrm>
              <a:custGeom>
                <a:avLst/>
                <a:gdLst>
                  <a:gd name="T0" fmla="*/ 201 w 208"/>
                  <a:gd name="T1" fmla="*/ 50 h 254"/>
                  <a:gd name="T2" fmla="*/ 194 w 208"/>
                  <a:gd name="T3" fmla="*/ 40 h 254"/>
                  <a:gd name="T4" fmla="*/ 185 w 208"/>
                  <a:gd name="T5" fmla="*/ 28 h 254"/>
                  <a:gd name="T6" fmla="*/ 171 w 208"/>
                  <a:gd name="T7" fmla="*/ 19 h 254"/>
                  <a:gd name="T8" fmla="*/ 154 w 208"/>
                  <a:gd name="T9" fmla="*/ 9 h 254"/>
                  <a:gd name="T10" fmla="*/ 140 w 208"/>
                  <a:gd name="T11" fmla="*/ 4 h 254"/>
                  <a:gd name="T12" fmla="*/ 133 w 208"/>
                  <a:gd name="T13" fmla="*/ 2 h 254"/>
                  <a:gd name="T14" fmla="*/ 121 w 208"/>
                  <a:gd name="T15" fmla="*/ 0 h 254"/>
                  <a:gd name="T16" fmla="*/ 109 w 208"/>
                  <a:gd name="T17" fmla="*/ 0 h 254"/>
                  <a:gd name="T18" fmla="*/ 99 w 208"/>
                  <a:gd name="T19" fmla="*/ 0 h 254"/>
                  <a:gd name="T20" fmla="*/ 88 w 208"/>
                  <a:gd name="T21" fmla="*/ 0 h 254"/>
                  <a:gd name="T22" fmla="*/ 76 w 208"/>
                  <a:gd name="T23" fmla="*/ 2 h 254"/>
                  <a:gd name="T24" fmla="*/ 64 w 208"/>
                  <a:gd name="T25" fmla="*/ 7 h 254"/>
                  <a:gd name="T26" fmla="*/ 52 w 208"/>
                  <a:gd name="T27" fmla="*/ 12 h 254"/>
                  <a:gd name="T28" fmla="*/ 43 w 208"/>
                  <a:gd name="T29" fmla="*/ 21 h 254"/>
                  <a:gd name="T30" fmla="*/ 36 w 208"/>
                  <a:gd name="T31" fmla="*/ 28 h 254"/>
                  <a:gd name="T32" fmla="*/ 26 w 208"/>
                  <a:gd name="T33" fmla="*/ 40 h 254"/>
                  <a:gd name="T34" fmla="*/ 19 w 208"/>
                  <a:gd name="T35" fmla="*/ 52 h 254"/>
                  <a:gd name="T36" fmla="*/ 12 w 208"/>
                  <a:gd name="T37" fmla="*/ 66 h 254"/>
                  <a:gd name="T38" fmla="*/ 7 w 208"/>
                  <a:gd name="T39" fmla="*/ 80 h 254"/>
                  <a:gd name="T40" fmla="*/ 2 w 208"/>
                  <a:gd name="T41" fmla="*/ 95 h 254"/>
                  <a:gd name="T42" fmla="*/ 0 w 208"/>
                  <a:gd name="T43" fmla="*/ 111 h 254"/>
                  <a:gd name="T44" fmla="*/ 0 w 208"/>
                  <a:gd name="T45" fmla="*/ 126 h 254"/>
                  <a:gd name="T46" fmla="*/ 0 w 208"/>
                  <a:gd name="T47" fmla="*/ 145 h 254"/>
                  <a:gd name="T48" fmla="*/ 0 w 208"/>
                  <a:gd name="T49" fmla="*/ 159 h 254"/>
                  <a:gd name="T50" fmla="*/ 2 w 208"/>
                  <a:gd name="T51" fmla="*/ 175 h 254"/>
                  <a:gd name="T52" fmla="*/ 7 w 208"/>
                  <a:gd name="T53" fmla="*/ 190 h 254"/>
                  <a:gd name="T54" fmla="*/ 12 w 208"/>
                  <a:gd name="T55" fmla="*/ 204 h 254"/>
                  <a:gd name="T56" fmla="*/ 19 w 208"/>
                  <a:gd name="T57" fmla="*/ 218 h 254"/>
                  <a:gd name="T58" fmla="*/ 28 w 208"/>
                  <a:gd name="T59" fmla="*/ 228 h 254"/>
                  <a:gd name="T60" fmla="*/ 38 w 208"/>
                  <a:gd name="T61" fmla="*/ 235 h 254"/>
                  <a:gd name="T62" fmla="*/ 50 w 208"/>
                  <a:gd name="T63" fmla="*/ 244 h 254"/>
                  <a:gd name="T64" fmla="*/ 59 w 208"/>
                  <a:gd name="T65" fmla="*/ 247 h 254"/>
                  <a:gd name="T66" fmla="*/ 73 w 208"/>
                  <a:gd name="T67" fmla="*/ 251 h 254"/>
                  <a:gd name="T68" fmla="*/ 85 w 208"/>
                  <a:gd name="T69" fmla="*/ 254 h 254"/>
                  <a:gd name="T70" fmla="*/ 99 w 208"/>
                  <a:gd name="T71" fmla="*/ 254 h 254"/>
                  <a:gd name="T72" fmla="*/ 111 w 208"/>
                  <a:gd name="T73" fmla="*/ 251 h 254"/>
                  <a:gd name="T74" fmla="*/ 123 w 208"/>
                  <a:gd name="T75" fmla="*/ 249 h 254"/>
                  <a:gd name="T76" fmla="*/ 135 w 208"/>
                  <a:gd name="T77" fmla="*/ 244 h 254"/>
                  <a:gd name="T78" fmla="*/ 147 w 208"/>
                  <a:gd name="T79" fmla="*/ 240 h 254"/>
                  <a:gd name="T80" fmla="*/ 154 w 208"/>
                  <a:gd name="T81" fmla="*/ 232 h 254"/>
                  <a:gd name="T82" fmla="*/ 166 w 208"/>
                  <a:gd name="T83" fmla="*/ 223 h 254"/>
                  <a:gd name="T84" fmla="*/ 175 w 208"/>
                  <a:gd name="T85" fmla="*/ 211 h 254"/>
                  <a:gd name="T86" fmla="*/ 180 w 208"/>
                  <a:gd name="T87" fmla="*/ 199 h 254"/>
                  <a:gd name="T88" fmla="*/ 185 w 208"/>
                  <a:gd name="T89" fmla="*/ 190 h 254"/>
                  <a:gd name="T90" fmla="*/ 189 w 208"/>
                  <a:gd name="T91" fmla="*/ 180 h 254"/>
                  <a:gd name="T92" fmla="*/ 192 w 208"/>
                  <a:gd name="T93" fmla="*/ 173 h 254"/>
                  <a:gd name="T94" fmla="*/ 197 w 208"/>
                  <a:gd name="T95" fmla="*/ 161 h 254"/>
                  <a:gd name="T96" fmla="*/ 201 w 208"/>
                  <a:gd name="T97" fmla="*/ 152 h 254"/>
                  <a:gd name="T98" fmla="*/ 204 w 208"/>
                  <a:gd name="T99" fmla="*/ 145 h 254"/>
                  <a:gd name="T100" fmla="*/ 206 w 208"/>
                  <a:gd name="T101" fmla="*/ 133 h 254"/>
                  <a:gd name="T102" fmla="*/ 206 w 208"/>
                  <a:gd name="T103" fmla="*/ 123 h 254"/>
                  <a:gd name="T104" fmla="*/ 208 w 208"/>
                  <a:gd name="T105" fmla="*/ 114 h 254"/>
                  <a:gd name="T106" fmla="*/ 208 w 208"/>
                  <a:gd name="T107" fmla="*/ 104 h 254"/>
                  <a:gd name="T108" fmla="*/ 208 w 208"/>
                  <a:gd name="T109" fmla="*/ 92 h 254"/>
                  <a:gd name="T110" fmla="*/ 208 w 208"/>
                  <a:gd name="T111" fmla="*/ 83 h 254"/>
                  <a:gd name="T112" fmla="*/ 206 w 208"/>
                  <a:gd name="T113" fmla="*/ 73 h 254"/>
                  <a:gd name="T114" fmla="*/ 206 w 208"/>
                  <a:gd name="T115" fmla="*/ 61 h 254"/>
                  <a:gd name="T116" fmla="*/ 204 w 208"/>
                  <a:gd name="T117" fmla="*/ 57 h 2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"/>
                  <a:gd name="T178" fmla="*/ 0 h 254"/>
                  <a:gd name="T179" fmla="*/ 208 w 208"/>
                  <a:gd name="T180" fmla="*/ 254 h 2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" h="254">
                    <a:moveTo>
                      <a:pt x="204" y="57"/>
                    </a:moveTo>
                    <a:lnTo>
                      <a:pt x="201" y="50"/>
                    </a:lnTo>
                    <a:lnTo>
                      <a:pt x="197" y="45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85" y="28"/>
                    </a:lnTo>
                    <a:lnTo>
                      <a:pt x="178" y="23"/>
                    </a:lnTo>
                    <a:lnTo>
                      <a:pt x="171" y="19"/>
                    </a:lnTo>
                    <a:lnTo>
                      <a:pt x="163" y="14"/>
                    </a:lnTo>
                    <a:lnTo>
                      <a:pt x="154" y="9"/>
                    </a:lnTo>
                    <a:lnTo>
                      <a:pt x="147" y="7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4" y="7"/>
                    </a:lnTo>
                    <a:lnTo>
                      <a:pt x="59" y="9"/>
                    </a:lnTo>
                    <a:lnTo>
                      <a:pt x="52" y="12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4" y="47"/>
                    </a:lnTo>
                    <a:lnTo>
                      <a:pt x="19" y="52"/>
                    </a:lnTo>
                    <a:lnTo>
                      <a:pt x="14" y="61"/>
                    </a:lnTo>
                    <a:lnTo>
                      <a:pt x="12" y="66"/>
                    </a:lnTo>
                    <a:lnTo>
                      <a:pt x="9" y="76"/>
                    </a:lnTo>
                    <a:lnTo>
                      <a:pt x="7" y="80"/>
                    </a:lnTo>
                    <a:lnTo>
                      <a:pt x="5" y="88"/>
                    </a:lnTo>
                    <a:lnTo>
                      <a:pt x="2" y="95"/>
                    </a:lnTo>
                    <a:lnTo>
                      <a:pt x="2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2" y="166"/>
                    </a:lnTo>
                    <a:lnTo>
                      <a:pt x="2" y="175"/>
                    </a:lnTo>
                    <a:lnTo>
                      <a:pt x="5" y="183"/>
                    </a:lnTo>
                    <a:lnTo>
                      <a:pt x="7" y="190"/>
                    </a:lnTo>
                    <a:lnTo>
                      <a:pt x="9" y="199"/>
                    </a:lnTo>
                    <a:lnTo>
                      <a:pt x="12" y="204"/>
                    </a:lnTo>
                    <a:lnTo>
                      <a:pt x="14" y="211"/>
                    </a:lnTo>
                    <a:lnTo>
                      <a:pt x="19" y="218"/>
                    </a:lnTo>
                    <a:lnTo>
                      <a:pt x="24" y="223"/>
                    </a:lnTo>
                    <a:lnTo>
                      <a:pt x="28" y="228"/>
                    </a:lnTo>
                    <a:lnTo>
                      <a:pt x="33" y="232"/>
                    </a:lnTo>
                    <a:lnTo>
                      <a:pt x="38" y="235"/>
                    </a:lnTo>
                    <a:lnTo>
                      <a:pt x="45" y="242"/>
                    </a:lnTo>
                    <a:lnTo>
                      <a:pt x="50" y="244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9" y="249"/>
                    </a:lnTo>
                    <a:lnTo>
                      <a:pt x="73" y="251"/>
                    </a:lnTo>
                    <a:lnTo>
                      <a:pt x="81" y="254"/>
                    </a:lnTo>
                    <a:lnTo>
                      <a:pt x="85" y="254"/>
                    </a:lnTo>
                    <a:lnTo>
                      <a:pt x="95" y="254"/>
                    </a:lnTo>
                    <a:lnTo>
                      <a:pt x="99" y="254"/>
                    </a:lnTo>
                    <a:lnTo>
                      <a:pt x="107" y="254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23" y="249"/>
                    </a:lnTo>
                    <a:lnTo>
                      <a:pt x="128" y="247"/>
                    </a:lnTo>
                    <a:lnTo>
                      <a:pt x="135" y="244"/>
                    </a:lnTo>
                    <a:lnTo>
                      <a:pt x="142" y="244"/>
                    </a:lnTo>
                    <a:lnTo>
                      <a:pt x="147" y="240"/>
                    </a:lnTo>
                    <a:lnTo>
                      <a:pt x="152" y="237"/>
                    </a:lnTo>
                    <a:lnTo>
                      <a:pt x="154" y="232"/>
                    </a:lnTo>
                    <a:lnTo>
                      <a:pt x="161" y="230"/>
                    </a:lnTo>
                    <a:lnTo>
                      <a:pt x="166" y="223"/>
                    </a:lnTo>
                    <a:lnTo>
                      <a:pt x="175" y="216"/>
                    </a:lnTo>
                    <a:lnTo>
                      <a:pt x="175" y="211"/>
                    </a:lnTo>
                    <a:lnTo>
                      <a:pt x="178" y="204"/>
                    </a:lnTo>
                    <a:lnTo>
                      <a:pt x="180" y="199"/>
                    </a:lnTo>
                    <a:lnTo>
                      <a:pt x="182" y="194"/>
                    </a:lnTo>
                    <a:lnTo>
                      <a:pt x="185" y="190"/>
                    </a:lnTo>
                    <a:lnTo>
                      <a:pt x="187" y="185"/>
                    </a:lnTo>
                    <a:lnTo>
                      <a:pt x="189" y="180"/>
                    </a:lnTo>
                    <a:lnTo>
                      <a:pt x="192" y="178"/>
                    </a:lnTo>
                    <a:lnTo>
                      <a:pt x="192" y="173"/>
                    </a:lnTo>
                    <a:lnTo>
                      <a:pt x="194" y="166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201" y="152"/>
                    </a:lnTo>
                    <a:lnTo>
                      <a:pt x="201" y="149"/>
                    </a:lnTo>
                    <a:lnTo>
                      <a:pt x="204" y="145"/>
                    </a:lnTo>
                    <a:lnTo>
                      <a:pt x="206" y="137"/>
                    </a:lnTo>
                    <a:lnTo>
                      <a:pt x="206" y="133"/>
                    </a:lnTo>
                    <a:lnTo>
                      <a:pt x="206" y="128"/>
                    </a:lnTo>
                    <a:lnTo>
                      <a:pt x="206" y="123"/>
                    </a:lnTo>
                    <a:lnTo>
                      <a:pt x="208" y="118"/>
                    </a:lnTo>
                    <a:lnTo>
                      <a:pt x="208" y="114"/>
                    </a:lnTo>
                    <a:lnTo>
                      <a:pt x="208" y="109"/>
                    </a:lnTo>
                    <a:lnTo>
                      <a:pt x="208" y="104"/>
                    </a:lnTo>
                    <a:lnTo>
                      <a:pt x="208" y="97"/>
                    </a:lnTo>
                    <a:lnTo>
                      <a:pt x="208" y="92"/>
                    </a:lnTo>
                    <a:lnTo>
                      <a:pt x="208" y="88"/>
                    </a:lnTo>
                    <a:lnTo>
                      <a:pt x="208" y="83"/>
                    </a:lnTo>
                    <a:lnTo>
                      <a:pt x="208" y="78"/>
                    </a:lnTo>
                    <a:lnTo>
                      <a:pt x="206" y="73"/>
                    </a:lnTo>
                    <a:lnTo>
                      <a:pt x="206" y="66"/>
                    </a:lnTo>
                    <a:lnTo>
                      <a:pt x="206" y="61"/>
                    </a:lnTo>
                    <a:lnTo>
                      <a:pt x="204" y="5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18" name="Freeform 115"/>
              <p:cNvSpPr>
                <a:spLocks noChangeAspect="1"/>
              </p:cNvSpPr>
              <p:nvPr/>
            </p:nvSpPr>
            <p:spPr bwMode="auto">
              <a:xfrm>
                <a:off x="2134" y="10697"/>
                <a:ext cx="183" cy="218"/>
              </a:xfrm>
              <a:custGeom>
                <a:avLst/>
                <a:gdLst>
                  <a:gd name="T0" fmla="*/ 5 w 183"/>
                  <a:gd name="T1" fmla="*/ 68 h 218"/>
                  <a:gd name="T2" fmla="*/ 10 w 183"/>
                  <a:gd name="T3" fmla="*/ 57 h 218"/>
                  <a:gd name="T4" fmla="*/ 15 w 183"/>
                  <a:gd name="T5" fmla="*/ 45 h 218"/>
                  <a:gd name="T6" fmla="*/ 29 w 183"/>
                  <a:gd name="T7" fmla="*/ 30 h 218"/>
                  <a:gd name="T8" fmla="*/ 43 w 183"/>
                  <a:gd name="T9" fmla="*/ 19 h 218"/>
                  <a:gd name="T10" fmla="*/ 55 w 183"/>
                  <a:gd name="T11" fmla="*/ 9 h 218"/>
                  <a:gd name="T12" fmla="*/ 64 w 183"/>
                  <a:gd name="T13" fmla="*/ 7 h 218"/>
                  <a:gd name="T14" fmla="*/ 74 w 183"/>
                  <a:gd name="T15" fmla="*/ 2 h 218"/>
                  <a:gd name="T16" fmla="*/ 86 w 183"/>
                  <a:gd name="T17" fmla="*/ 0 h 218"/>
                  <a:gd name="T18" fmla="*/ 98 w 183"/>
                  <a:gd name="T19" fmla="*/ 0 h 218"/>
                  <a:gd name="T20" fmla="*/ 109 w 183"/>
                  <a:gd name="T21" fmla="*/ 0 h 218"/>
                  <a:gd name="T22" fmla="*/ 124 w 183"/>
                  <a:gd name="T23" fmla="*/ 4 h 218"/>
                  <a:gd name="T24" fmla="*/ 135 w 183"/>
                  <a:gd name="T25" fmla="*/ 7 h 218"/>
                  <a:gd name="T26" fmla="*/ 145 w 183"/>
                  <a:gd name="T27" fmla="*/ 11 h 218"/>
                  <a:gd name="T28" fmla="*/ 154 w 183"/>
                  <a:gd name="T29" fmla="*/ 19 h 218"/>
                  <a:gd name="T30" fmla="*/ 166 w 183"/>
                  <a:gd name="T31" fmla="*/ 30 h 218"/>
                  <a:gd name="T32" fmla="*/ 176 w 183"/>
                  <a:gd name="T33" fmla="*/ 47 h 218"/>
                  <a:gd name="T34" fmla="*/ 178 w 183"/>
                  <a:gd name="T35" fmla="*/ 57 h 218"/>
                  <a:gd name="T36" fmla="*/ 180 w 183"/>
                  <a:gd name="T37" fmla="*/ 68 h 218"/>
                  <a:gd name="T38" fmla="*/ 183 w 183"/>
                  <a:gd name="T39" fmla="*/ 80 h 218"/>
                  <a:gd name="T40" fmla="*/ 183 w 183"/>
                  <a:gd name="T41" fmla="*/ 92 h 218"/>
                  <a:gd name="T42" fmla="*/ 180 w 183"/>
                  <a:gd name="T43" fmla="*/ 106 h 218"/>
                  <a:gd name="T44" fmla="*/ 180 w 183"/>
                  <a:gd name="T45" fmla="*/ 121 h 218"/>
                  <a:gd name="T46" fmla="*/ 176 w 183"/>
                  <a:gd name="T47" fmla="*/ 133 h 218"/>
                  <a:gd name="T48" fmla="*/ 171 w 183"/>
                  <a:gd name="T49" fmla="*/ 147 h 218"/>
                  <a:gd name="T50" fmla="*/ 166 w 183"/>
                  <a:gd name="T51" fmla="*/ 163 h 218"/>
                  <a:gd name="T52" fmla="*/ 161 w 183"/>
                  <a:gd name="T53" fmla="*/ 175 h 218"/>
                  <a:gd name="T54" fmla="*/ 152 w 183"/>
                  <a:gd name="T55" fmla="*/ 187 h 218"/>
                  <a:gd name="T56" fmla="*/ 143 w 183"/>
                  <a:gd name="T57" fmla="*/ 199 h 218"/>
                  <a:gd name="T58" fmla="*/ 128 w 183"/>
                  <a:gd name="T59" fmla="*/ 206 h 218"/>
                  <a:gd name="T60" fmla="*/ 114 w 183"/>
                  <a:gd name="T61" fmla="*/ 213 h 218"/>
                  <a:gd name="T62" fmla="*/ 100 w 183"/>
                  <a:gd name="T63" fmla="*/ 218 h 218"/>
                  <a:gd name="T64" fmla="*/ 86 w 183"/>
                  <a:gd name="T65" fmla="*/ 218 h 218"/>
                  <a:gd name="T66" fmla="*/ 71 w 183"/>
                  <a:gd name="T67" fmla="*/ 218 h 218"/>
                  <a:gd name="T68" fmla="*/ 57 w 183"/>
                  <a:gd name="T69" fmla="*/ 213 h 218"/>
                  <a:gd name="T70" fmla="*/ 41 w 183"/>
                  <a:gd name="T71" fmla="*/ 206 h 218"/>
                  <a:gd name="T72" fmla="*/ 29 w 183"/>
                  <a:gd name="T73" fmla="*/ 197 h 218"/>
                  <a:gd name="T74" fmla="*/ 19 w 183"/>
                  <a:gd name="T75" fmla="*/ 182 h 218"/>
                  <a:gd name="T76" fmla="*/ 12 w 183"/>
                  <a:gd name="T77" fmla="*/ 171 h 218"/>
                  <a:gd name="T78" fmla="*/ 8 w 183"/>
                  <a:gd name="T79" fmla="*/ 161 h 218"/>
                  <a:gd name="T80" fmla="*/ 3 w 183"/>
                  <a:gd name="T81" fmla="*/ 149 h 218"/>
                  <a:gd name="T82" fmla="*/ 3 w 183"/>
                  <a:gd name="T83" fmla="*/ 137 h 218"/>
                  <a:gd name="T84" fmla="*/ 0 w 183"/>
                  <a:gd name="T85" fmla="*/ 128 h 218"/>
                  <a:gd name="T86" fmla="*/ 0 w 183"/>
                  <a:gd name="T87" fmla="*/ 114 h 218"/>
                  <a:gd name="T88" fmla="*/ 0 w 183"/>
                  <a:gd name="T89" fmla="*/ 99 h 218"/>
                  <a:gd name="T90" fmla="*/ 3 w 183"/>
                  <a:gd name="T91" fmla="*/ 83 h 218"/>
                  <a:gd name="T92" fmla="*/ 5 w 183"/>
                  <a:gd name="T93" fmla="*/ 76 h 2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18"/>
                  <a:gd name="T143" fmla="*/ 183 w 183"/>
                  <a:gd name="T144" fmla="*/ 218 h 2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18">
                    <a:moveTo>
                      <a:pt x="5" y="76"/>
                    </a:moveTo>
                    <a:lnTo>
                      <a:pt x="5" y="68"/>
                    </a:lnTo>
                    <a:lnTo>
                      <a:pt x="5" y="64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22" y="38"/>
                    </a:lnTo>
                    <a:lnTo>
                      <a:pt x="29" y="30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3" y="11"/>
                    </a:lnTo>
                    <a:lnTo>
                      <a:pt x="55" y="9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4" y="4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5" y="11"/>
                    </a:lnTo>
                    <a:lnTo>
                      <a:pt x="150" y="16"/>
                    </a:lnTo>
                    <a:lnTo>
                      <a:pt x="154" y="19"/>
                    </a:lnTo>
                    <a:lnTo>
                      <a:pt x="159" y="23"/>
                    </a:lnTo>
                    <a:lnTo>
                      <a:pt x="166" y="30"/>
                    </a:lnTo>
                    <a:lnTo>
                      <a:pt x="171" y="40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78" y="57"/>
                    </a:lnTo>
                    <a:lnTo>
                      <a:pt x="180" y="64"/>
                    </a:lnTo>
                    <a:lnTo>
                      <a:pt x="180" y="68"/>
                    </a:lnTo>
                    <a:lnTo>
                      <a:pt x="183" y="73"/>
                    </a:lnTo>
                    <a:lnTo>
                      <a:pt x="183" y="80"/>
                    </a:lnTo>
                    <a:lnTo>
                      <a:pt x="183" y="87"/>
                    </a:lnTo>
                    <a:lnTo>
                      <a:pt x="183" y="92"/>
                    </a:lnTo>
                    <a:lnTo>
                      <a:pt x="183" y="99"/>
                    </a:lnTo>
                    <a:lnTo>
                      <a:pt x="180" y="106"/>
                    </a:lnTo>
                    <a:lnTo>
                      <a:pt x="180" y="114"/>
                    </a:lnTo>
                    <a:lnTo>
                      <a:pt x="180" y="121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42"/>
                    </a:lnTo>
                    <a:lnTo>
                      <a:pt x="171" y="147"/>
                    </a:lnTo>
                    <a:lnTo>
                      <a:pt x="169" y="156"/>
                    </a:lnTo>
                    <a:lnTo>
                      <a:pt x="166" y="163"/>
                    </a:lnTo>
                    <a:lnTo>
                      <a:pt x="166" y="171"/>
                    </a:lnTo>
                    <a:lnTo>
                      <a:pt x="161" y="175"/>
                    </a:lnTo>
                    <a:lnTo>
                      <a:pt x="157" y="182"/>
                    </a:lnTo>
                    <a:lnTo>
                      <a:pt x="152" y="187"/>
                    </a:lnTo>
                    <a:lnTo>
                      <a:pt x="147" y="194"/>
                    </a:lnTo>
                    <a:lnTo>
                      <a:pt x="143" y="199"/>
                    </a:lnTo>
                    <a:lnTo>
                      <a:pt x="135" y="204"/>
                    </a:lnTo>
                    <a:lnTo>
                      <a:pt x="128" y="206"/>
                    </a:lnTo>
                    <a:lnTo>
                      <a:pt x="124" y="211"/>
                    </a:lnTo>
                    <a:lnTo>
                      <a:pt x="114" y="213"/>
                    </a:lnTo>
                    <a:lnTo>
                      <a:pt x="109" y="216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86" y="218"/>
                    </a:lnTo>
                    <a:lnTo>
                      <a:pt x="79" y="218"/>
                    </a:lnTo>
                    <a:lnTo>
                      <a:pt x="71" y="218"/>
                    </a:lnTo>
                    <a:lnTo>
                      <a:pt x="64" y="218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1" y="206"/>
                    </a:lnTo>
                    <a:lnTo>
                      <a:pt x="36" y="204"/>
                    </a:lnTo>
                    <a:lnTo>
                      <a:pt x="29" y="197"/>
                    </a:lnTo>
                    <a:lnTo>
                      <a:pt x="24" y="190"/>
                    </a:lnTo>
                    <a:lnTo>
                      <a:pt x="19" y="182"/>
                    </a:lnTo>
                    <a:lnTo>
                      <a:pt x="15" y="175"/>
                    </a:lnTo>
                    <a:lnTo>
                      <a:pt x="12" y="171"/>
                    </a:lnTo>
                    <a:lnTo>
                      <a:pt x="10" y="166"/>
                    </a:lnTo>
                    <a:lnTo>
                      <a:pt x="8" y="161"/>
                    </a:lnTo>
                    <a:lnTo>
                      <a:pt x="5" y="156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19" name="Freeform 116"/>
              <p:cNvSpPr>
                <a:spLocks noChangeAspect="1"/>
              </p:cNvSpPr>
              <p:nvPr/>
            </p:nvSpPr>
            <p:spPr bwMode="auto">
              <a:xfrm>
                <a:off x="2509" y="10492"/>
                <a:ext cx="194" cy="1238"/>
              </a:xfrm>
              <a:custGeom>
                <a:avLst/>
                <a:gdLst>
                  <a:gd name="T0" fmla="*/ 0 w 194"/>
                  <a:gd name="T1" fmla="*/ 10 h 1238"/>
                  <a:gd name="T2" fmla="*/ 4 w 194"/>
                  <a:gd name="T3" fmla="*/ 22 h 1238"/>
                  <a:gd name="T4" fmla="*/ 11 w 194"/>
                  <a:gd name="T5" fmla="*/ 41 h 1238"/>
                  <a:gd name="T6" fmla="*/ 21 w 194"/>
                  <a:gd name="T7" fmla="*/ 64 h 1238"/>
                  <a:gd name="T8" fmla="*/ 28 w 194"/>
                  <a:gd name="T9" fmla="*/ 98 h 1238"/>
                  <a:gd name="T10" fmla="*/ 38 w 194"/>
                  <a:gd name="T11" fmla="*/ 133 h 1238"/>
                  <a:gd name="T12" fmla="*/ 52 w 194"/>
                  <a:gd name="T13" fmla="*/ 176 h 1238"/>
                  <a:gd name="T14" fmla="*/ 61 w 194"/>
                  <a:gd name="T15" fmla="*/ 224 h 1238"/>
                  <a:gd name="T16" fmla="*/ 73 w 194"/>
                  <a:gd name="T17" fmla="*/ 276 h 1238"/>
                  <a:gd name="T18" fmla="*/ 83 w 194"/>
                  <a:gd name="T19" fmla="*/ 335 h 1238"/>
                  <a:gd name="T20" fmla="*/ 94 w 194"/>
                  <a:gd name="T21" fmla="*/ 397 h 1238"/>
                  <a:gd name="T22" fmla="*/ 104 w 194"/>
                  <a:gd name="T23" fmla="*/ 463 h 1238"/>
                  <a:gd name="T24" fmla="*/ 111 w 194"/>
                  <a:gd name="T25" fmla="*/ 535 h 1238"/>
                  <a:gd name="T26" fmla="*/ 116 w 194"/>
                  <a:gd name="T27" fmla="*/ 608 h 1238"/>
                  <a:gd name="T28" fmla="*/ 120 w 194"/>
                  <a:gd name="T29" fmla="*/ 687 h 1238"/>
                  <a:gd name="T30" fmla="*/ 120 w 194"/>
                  <a:gd name="T31" fmla="*/ 770 h 1238"/>
                  <a:gd name="T32" fmla="*/ 120 w 194"/>
                  <a:gd name="T33" fmla="*/ 855 h 1238"/>
                  <a:gd name="T34" fmla="*/ 116 w 194"/>
                  <a:gd name="T35" fmla="*/ 943 h 1238"/>
                  <a:gd name="T36" fmla="*/ 109 w 194"/>
                  <a:gd name="T37" fmla="*/ 1033 h 1238"/>
                  <a:gd name="T38" fmla="*/ 97 w 194"/>
                  <a:gd name="T39" fmla="*/ 1128 h 1238"/>
                  <a:gd name="T40" fmla="*/ 83 w 194"/>
                  <a:gd name="T41" fmla="*/ 1226 h 1238"/>
                  <a:gd name="T42" fmla="*/ 97 w 194"/>
                  <a:gd name="T43" fmla="*/ 1233 h 1238"/>
                  <a:gd name="T44" fmla="*/ 118 w 194"/>
                  <a:gd name="T45" fmla="*/ 1238 h 1238"/>
                  <a:gd name="T46" fmla="*/ 137 w 194"/>
                  <a:gd name="T47" fmla="*/ 1238 h 1238"/>
                  <a:gd name="T48" fmla="*/ 154 w 194"/>
                  <a:gd name="T49" fmla="*/ 1226 h 1238"/>
                  <a:gd name="T50" fmla="*/ 163 w 194"/>
                  <a:gd name="T51" fmla="*/ 1207 h 1238"/>
                  <a:gd name="T52" fmla="*/ 163 w 194"/>
                  <a:gd name="T53" fmla="*/ 1193 h 1238"/>
                  <a:gd name="T54" fmla="*/ 165 w 194"/>
                  <a:gd name="T55" fmla="*/ 1166 h 1238"/>
                  <a:gd name="T56" fmla="*/ 170 w 194"/>
                  <a:gd name="T57" fmla="*/ 1136 h 1238"/>
                  <a:gd name="T58" fmla="*/ 175 w 194"/>
                  <a:gd name="T59" fmla="*/ 1095 h 1238"/>
                  <a:gd name="T60" fmla="*/ 180 w 194"/>
                  <a:gd name="T61" fmla="*/ 1050 h 1238"/>
                  <a:gd name="T62" fmla="*/ 182 w 194"/>
                  <a:gd name="T63" fmla="*/ 998 h 1238"/>
                  <a:gd name="T64" fmla="*/ 187 w 194"/>
                  <a:gd name="T65" fmla="*/ 941 h 1238"/>
                  <a:gd name="T66" fmla="*/ 189 w 194"/>
                  <a:gd name="T67" fmla="*/ 879 h 1238"/>
                  <a:gd name="T68" fmla="*/ 191 w 194"/>
                  <a:gd name="T69" fmla="*/ 815 h 1238"/>
                  <a:gd name="T70" fmla="*/ 191 w 194"/>
                  <a:gd name="T71" fmla="*/ 746 h 1238"/>
                  <a:gd name="T72" fmla="*/ 191 w 194"/>
                  <a:gd name="T73" fmla="*/ 677 h 1238"/>
                  <a:gd name="T74" fmla="*/ 189 w 194"/>
                  <a:gd name="T75" fmla="*/ 604 h 1238"/>
                  <a:gd name="T76" fmla="*/ 187 w 194"/>
                  <a:gd name="T77" fmla="*/ 530 h 1238"/>
                  <a:gd name="T78" fmla="*/ 180 w 194"/>
                  <a:gd name="T79" fmla="*/ 456 h 1238"/>
                  <a:gd name="T80" fmla="*/ 173 w 194"/>
                  <a:gd name="T81" fmla="*/ 383 h 1238"/>
                  <a:gd name="T82" fmla="*/ 163 w 194"/>
                  <a:gd name="T83" fmla="*/ 314 h 1238"/>
                  <a:gd name="T84" fmla="*/ 149 w 194"/>
                  <a:gd name="T85" fmla="*/ 243 h 1238"/>
                  <a:gd name="T86" fmla="*/ 135 w 194"/>
                  <a:gd name="T87" fmla="*/ 176 h 1238"/>
                  <a:gd name="T88" fmla="*/ 113 w 194"/>
                  <a:gd name="T89" fmla="*/ 114 h 1238"/>
                  <a:gd name="T90" fmla="*/ 92 w 194"/>
                  <a:gd name="T91" fmla="*/ 53 h 1238"/>
                  <a:gd name="T92" fmla="*/ 66 w 194"/>
                  <a:gd name="T93" fmla="*/ 0 h 12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1238"/>
                  <a:gd name="T143" fmla="*/ 194 w 194"/>
                  <a:gd name="T144" fmla="*/ 1238 h 12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1238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9" y="34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3" y="76"/>
                    </a:lnTo>
                    <a:lnTo>
                      <a:pt x="26" y="86"/>
                    </a:lnTo>
                    <a:lnTo>
                      <a:pt x="28" y="98"/>
                    </a:lnTo>
                    <a:lnTo>
                      <a:pt x="30" y="107"/>
                    </a:lnTo>
                    <a:lnTo>
                      <a:pt x="35" y="121"/>
                    </a:lnTo>
                    <a:lnTo>
                      <a:pt x="38" y="133"/>
                    </a:lnTo>
                    <a:lnTo>
                      <a:pt x="42" y="148"/>
                    </a:lnTo>
                    <a:lnTo>
                      <a:pt x="45" y="159"/>
                    </a:lnTo>
                    <a:lnTo>
                      <a:pt x="52" y="176"/>
                    </a:lnTo>
                    <a:lnTo>
                      <a:pt x="54" y="190"/>
                    </a:lnTo>
                    <a:lnTo>
                      <a:pt x="56" y="207"/>
                    </a:lnTo>
                    <a:lnTo>
                      <a:pt x="61" y="224"/>
                    </a:lnTo>
                    <a:lnTo>
                      <a:pt x="66" y="240"/>
                    </a:lnTo>
                    <a:lnTo>
                      <a:pt x="68" y="259"/>
                    </a:lnTo>
                    <a:lnTo>
                      <a:pt x="73" y="276"/>
                    </a:lnTo>
                    <a:lnTo>
                      <a:pt x="75" y="295"/>
                    </a:lnTo>
                    <a:lnTo>
                      <a:pt x="80" y="314"/>
                    </a:lnTo>
                    <a:lnTo>
                      <a:pt x="83" y="335"/>
                    </a:lnTo>
                    <a:lnTo>
                      <a:pt x="90" y="354"/>
                    </a:lnTo>
                    <a:lnTo>
                      <a:pt x="92" y="376"/>
                    </a:lnTo>
                    <a:lnTo>
                      <a:pt x="94" y="397"/>
                    </a:lnTo>
                    <a:lnTo>
                      <a:pt x="97" y="418"/>
                    </a:lnTo>
                    <a:lnTo>
                      <a:pt x="99" y="442"/>
                    </a:lnTo>
                    <a:lnTo>
                      <a:pt x="104" y="463"/>
                    </a:lnTo>
                    <a:lnTo>
                      <a:pt x="106" y="487"/>
                    </a:lnTo>
                    <a:lnTo>
                      <a:pt x="109" y="509"/>
                    </a:lnTo>
                    <a:lnTo>
                      <a:pt x="111" y="535"/>
                    </a:lnTo>
                    <a:lnTo>
                      <a:pt x="113" y="558"/>
                    </a:lnTo>
                    <a:lnTo>
                      <a:pt x="113" y="582"/>
                    </a:lnTo>
                    <a:lnTo>
                      <a:pt x="116" y="608"/>
                    </a:lnTo>
                    <a:lnTo>
                      <a:pt x="118" y="634"/>
                    </a:lnTo>
                    <a:lnTo>
                      <a:pt x="118" y="661"/>
                    </a:lnTo>
                    <a:lnTo>
                      <a:pt x="120" y="687"/>
                    </a:lnTo>
                    <a:lnTo>
                      <a:pt x="120" y="713"/>
                    </a:lnTo>
                    <a:lnTo>
                      <a:pt x="123" y="741"/>
                    </a:lnTo>
                    <a:lnTo>
                      <a:pt x="120" y="770"/>
                    </a:lnTo>
                    <a:lnTo>
                      <a:pt x="120" y="798"/>
                    </a:lnTo>
                    <a:lnTo>
                      <a:pt x="120" y="824"/>
                    </a:lnTo>
                    <a:lnTo>
                      <a:pt x="120" y="855"/>
                    </a:lnTo>
                    <a:lnTo>
                      <a:pt x="120" y="884"/>
                    </a:lnTo>
                    <a:lnTo>
                      <a:pt x="118" y="915"/>
                    </a:lnTo>
                    <a:lnTo>
                      <a:pt x="116" y="943"/>
                    </a:lnTo>
                    <a:lnTo>
                      <a:pt x="116" y="974"/>
                    </a:lnTo>
                    <a:lnTo>
                      <a:pt x="111" y="1003"/>
                    </a:lnTo>
                    <a:lnTo>
                      <a:pt x="109" y="1033"/>
                    </a:lnTo>
                    <a:lnTo>
                      <a:pt x="106" y="1067"/>
                    </a:lnTo>
                    <a:lnTo>
                      <a:pt x="101" y="1098"/>
                    </a:lnTo>
                    <a:lnTo>
                      <a:pt x="97" y="1128"/>
                    </a:lnTo>
                    <a:lnTo>
                      <a:pt x="92" y="1162"/>
                    </a:lnTo>
                    <a:lnTo>
                      <a:pt x="90" y="1193"/>
                    </a:lnTo>
                    <a:lnTo>
                      <a:pt x="83" y="1226"/>
                    </a:lnTo>
                    <a:lnTo>
                      <a:pt x="85" y="1226"/>
                    </a:lnTo>
                    <a:lnTo>
                      <a:pt x="92" y="1231"/>
                    </a:lnTo>
                    <a:lnTo>
                      <a:pt x="97" y="1233"/>
                    </a:lnTo>
                    <a:lnTo>
                      <a:pt x="104" y="1235"/>
                    </a:lnTo>
                    <a:lnTo>
                      <a:pt x="111" y="1238"/>
                    </a:lnTo>
                    <a:lnTo>
                      <a:pt x="118" y="1238"/>
                    </a:lnTo>
                    <a:lnTo>
                      <a:pt x="125" y="1238"/>
                    </a:lnTo>
                    <a:lnTo>
                      <a:pt x="132" y="1238"/>
                    </a:lnTo>
                    <a:lnTo>
                      <a:pt x="137" y="1238"/>
                    </a:lnTo>
                    <a:lnTo>
                      <a:pt x="144" y="1235"/>
                    </a:lnTo>
                    <a:lnTo>
                      <a:pt x="149" y="1231"/>
                    </a:lnTo>
                    <a:lnTo>
                      <a:pt x="154" y="1226"/>
                    </a:lnTo>
                    <a:lnTo>
                      <a:pt x="158" y="1219"/>
                    </a:lnTo>
                    <a:lnTo>
                      <a:pt x="163" y="1209"/>
                    </a:lnTo>
                    <a:lnTo>
                      <a:pt x="163" y="1207"/>
                    </a:lnTo>
                    <a:lnTo>
                      <a:pt x="163" y="1202"/>
                    </a:lnTo>
                    <a:lnTo>
                      <a:pt x="163" y="1197"/>
                    </a:lnTo>
                    <a:lnTo>
                      <a:pt x="163" y="1193"/>
                    </a:lnTo>
                    <a:lnTo>
                      <a:pt x="163" y="1183"/>
                    </a:lnTo>
                    <a:lnTo>
                      <a:pt x="165" y="1176"/>
                    </a:lnTo>
                    <a:lnTo>
                      <a:pt x="165" y="1166"/>
                    </a:lnTo>
                    <a:lnTo>
                      <a:pt x="168" y="1157"/>
                    </a:lnTo>
                    <a:lnTo>
                      <a:pt x="168" y="1147"/>
                    </a:lnTo>
                    <a:lnTo>
                      <a:pt x="170" y="1136"/>
                    </a:lnTo>
                    <a:lnTo>
                      <a:pt x="173" y="1121"/>
                    </a:lnTo>
                    <a:lnTo>
                      <a:pt x="173" y="1109"/>
                    </a:lnTo>
                    <a:lnTo>
                      <a:pt x="175" y="1095"/>
                    </a:lnTo>
                    <a:lnTo>
                      <a:pt x="175" y="1081"/>
                    </a:lnTo>
                    <a:lnTo>
                      <a:pt x="177" y="1067"/>
                    </a:lnTo>
                    <a:lnTo>
                      <a:pt x="180" y="1050"/>
                    </a:lnTo>
                    <a:lnTo>
                      <a:pt x="180" y="1033"/>
                    </a:lnTo>
                    <a:lnTo>
                      <a:pt x="180" y="1017"/>
                    </a:lnTo>
                    <a:lnTo>
                      <a:pt x="182" y="998"/>
                    </a:lnTo>
                    <a:lnTo>
                      <a:pt x="182" y="979"/>
                    </a:lnTo>
                    <a:lnTo>
                      <a:pt x="184" y="960"/>
                    </a:lnTo>
                    <a:lnTo>
                      <a:pt x="187" y="941"/>
                    </a:lnTo>
                    <a:lnTo>
                      <a:pt x="187" y="919"/>
                    </a:lnTo>
                    <a:lnTo>
                      <a:pt x="189" y="900"/>
                    </a:lnTo>
                    <a:lnTo>
                      <a:pt x="189" y="879"/>
                    </a:lnTo>
                    <a:lnTo>
                      <a:pt x="189" y="858"/>
                    </a:lnTo>
                    <a:lnTo>
                      <a:pt x="191" y="836"/>
                    </a:lnTo>
                    <a:lnTo>
                      <a:pt x="191" y="815"/>
                    </a:lnTo>
                    <a:lnTo>
                      <a:pt x="191" y="791"/>
                    </a:lnTo>
                    <a:lnTo>
                      <a:pt x="191" y="770"/>
                    </a:lnTo>
                    <a:lnTo>
                      <a:pt x="191" y="746"/>
                    </a:lnTo>
                    <a:lnTo>
                      <a:pt x="194" y="725"/>
                    </a:lnTo>
                    <a:lnTo>
                      <a:pt x="191" y="699"/>
                    </a:lnTo>
                    <a:lnTo>
                      <a:pt x="191" y="677"/>
                    </a:lnTo>
                    <a:lnTo>
                      <a:pt x="191" y="651"/>
                    </a:lnTo>
                    <a:lnTo>
                      <a:pt x="191" y="627"/>
                    </a:lnTo>
                    <a:lnTo>
                      <a:pt x="189" y="604"/>
                    </a:lnTo>
                    <a:lnTo>
                      <a:pt x="189" y="577"/>
                    </a:lnTo>
                    <a:lnTo>
                      <a:pt x="189" y="556"/>
                    </a:lnTo>
                    <a:lnTo>
                      <a:pt x="187" y="530"/>
                    </a:lnTo>
                    <a:lnTo>
                      <a:pt x="184" y="506"/>
                    </a:lnTo>
                    <a:lnTo>
                      <a:pt x="182" y="482"/>
                    </a:lnTo>
                    <a:lnTo>
                      <a:pt x="180" y="456"/>
                    </a:lnTo>
                    <a:lnTo>
                      <a:pt x="180" y="433"/>
                    </a:lnTo>
                    <a:lnTo>
                      <a:pt x="175" y="409"/>
                    </a:lnTo>
                    <a:lnTo>
                      <a:pt x="173" y="383"/>
                    </a:lnTo>
                    <a:lnTo>
                      <a:pt x="168" y="361"/>
                    </a:lnTo>
                    <a:lnTo>
                      <a:pt x="165" y="338"/>
                    </a:lnTo>
                    <a:lnTo>
                      <a:pt x="163" y="314"/>
                    </a:lnTo>
                    <a:lnTo>
                      <a:pt x="158" y="290"/>
                    </a:lnTo>
                    <a:lnTo>
                      <a:pt x="154" y="266"/>
                    </a:lnTo>
                    <a:lnTo>
                      <a:pt x="149" y="243"/>
                    </a:lnTo>
                    <a:lnTo>
                      <a:pt x="144" y="221"/>
                    </a:lnTo>
                    <a:lnTo>
                      <a:pt x="139" y="197"/>
                    </a:lnTo>
                    <a:lnTo>
                      <a:pt x="135" y="176"/>
                    </a:lnTo>
                    <a:lnTo>
                      <a:pt x="128" y="155"/>
                    </a:lnTo>
                    <a:lnTo>
                      <a:pt x="120" y="133"/>
                    </a:lnTo>
                    <a:lnTo>
                      <a:pt x="113" y="114"/>
                    </a:lnTo>
                    <a:lnTo>
                      <a:pt x="106" y="93"/>
                    </a:lnTo>
                    <a:lnTo>
                      <a:pt x="99" y="74"/>
                    </a:lnTo>
                    <a:lnTo>
                      <a:pt x="92" y="53"/>
                    </a:lnTo>
                    <a:lnTo>
                      <a:pt x="83" y="36"/>
                    </a:lnTo>
                    <a:lnTo>
                      <a:pt x="75" y="17"/>
                    </a:lnTo>
                    <a:lnTo>
                      <a:pt x="6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20" name="Freeform 117"/>
              <p:cNvSpPr>
                <a:spLocks noChangeAspect="1"/>
              </p:cNvSpPr>
              <p:nvPr/>
            </p:nvSpPr>
            <p:spPr bwMode="auto">
              <a:xfrm>
                <a:off x="2802" y="10476"/>
                <a:ext cx="289" cy="1194"/>
              </a:xfrm>
              <a:custGeom>
                <a:avLst/>
                <a:gdLst>
                  <a:gd name="T0" fmla="*/ 5 w 289"/>
                  <a:gd name="T1" fmla="*/ 21 h 1194"/>
                  <a:gd name="T2" fmla="*/ 15 w 289"/>
                  <a:gd name="T3" fmla="*/ 33 h 1194"/>
                  <a:gd name="T4" fmla="*/ 22 w 289"/>
                  <a:gd name="T5" fmla="*/ 40 h 1194"/>
                  <a:gd name="T6" fmla="*/ 31 w 289"/>
                  <a:gd name="T7" fmla="*/ 52 h 1194"/>
                  <a:gd name="T8" fmla="*/ 41 w 289"/>
                  <a:gd name="T9" fmla="*/ 64 h 1194"/>
                  <a:gd name="T10" fmla="*/ 50 w 289"/>
                  <a:gd name="T11" fmla="*/ 80 h 1194"/>
                  <a:gd name="T12" fmla="*/ 62 w 289"/>
                  <a:gd name="T13" fmla="*/ 99 h 1194"/>
                  <a:gd name="T14" fmla="*/ 74 w 289"/>
                  <a:gd name="T15" fmla="*/ 118 h 1194"/>
                  <a:gd name="T16" fmla="*/ 88 w 289"/>
                  <a:gd name="T17" fmla="*/ 140 h 1194"/>
                  <a:gd name="T18" fmla="*/ 100 w 289"/>
                  <a:gd name="T19" fmla="*/ 166 h 1194"/>
                  <a:gd name="T20" fmla="*/ 114 w 289"/>
                  <a:gd name="T21" fmla="*/ 192 h 1194"/>
                  <a:gd name="T22" fmla="*/ 126 w 289"/>
                  <a:gd name="T23" fmla="*/ 221 h 1194"/>
                  <a:gd name="T24" fmla="*/ 138 w 289"/>
                  <a:gd name="T25" fmla="*/ 254 h 1194"/>
                  <a:gd name="T26" fmla="*/ 152 w 289"/>
                  <a:gd name="T27" fmla="*/ 287 h 1194"/>
                  <a:gd name="T28" fmla="*/ 164 w 289"/>
                  <a:gd name="T29" fmla="*/ 325 h 1194"/>
                  <a:gd name="T30" fmla="*/ 173 w 289"/>
                  <a:gd name="T31" fmla="*/ 363 h 1194"/>
                  <a:gd name="T32" fmla="*/ 185 w 289"/>
                  <a:gd name="T33" fmla="*/ 406 h 1194"/>
                  <a:gd name="T34" fmla="*/ 195 w 289"/>
                  <a:gd name="T35" fmla="*/ 451 h 1194"/>
                  <a:gd name="T36" fmla="*/ 202 w 289"/>
                  <a:gd name="T37" fmla="*/ 496 h 1194"/>
                  <a:gd name="T38" fmla="*/ 211 w 289"/>
                  <a:gd name="T39" fmla="*/ 546 h 1194"/>
                  <a:gd name="T40" fmla="*/ 216 w 289"/>
                  <a:gd name="T41" fmla="*/ 598 h 1194"/>
                  <a:gd name="T42" fmla="*/ 221 w 289"/>
                  <a:gd name="T43" fmla="*/ 653 h 1194"/>
                  <a:gd name="T44" fmla="*/ 223 w 289"/>
                  <a:gd name="T45" fmla="*/ 710 h 1194"/>
                  <a:gd name="T46" fmla="*/ 225 w 289"/>
                  <a:gd name="T47" fmla="*/ 772 h 1194"/>
                  <a:gd name="T48" fmla="*/ 221 w 289"/>
                  <a:gd name="T49" fmla="*/ 833 h 1194"/>
                  <a:gd name="T50" fmla="*/ 218 w 289"/>
                  <a:gd name="T51" fmla="*/ 902 h 1194"/>
                  <a:gd name="T52" fmla="*/ 213 w 289"/>
                  <a:gd name="T53" fmla="*/ 971 h 1194"/>
                  <a:gd name="T54" fmla="*/ 204 w 289"/>
                  <a:gd name="T55" fmla="*/ 1042 h 1194"/>
                  <a:gd name="T56" fmla="*/ 195 w 289"/>
                  <a:gd name="T57" fmla="*/ 1116 h 1194"/>
                  <a:gd name="T58" fmla="*/ 183 w 289"/>
                  <a:gd name="T59" fmla="*/ 1194 h 1194"/>
                  <a:gd name="T60" fmla="*/ 266 w 289"/>
                  <a:gd name="T61" fmla="*/ 1182 h 1194"/>
                  <a:gd name="T62" fmla="*/ 266 w 289"/>
                  <a:gd name="T63" fmla="*/ 1178 h 1194"/>
                  <a:gd name="T64" fmla="*/ 266 w 289"/>
                  <a:gd name="T65" fmla="*/ 1168 h 1194"/>
                  <a:gd name="T66" fmla="*/ 268 w 289"/>
                  <a:gd name="T67" fmla="*/ 1154 h 1194"/>
                  <a:gd name="T68" fmla="*/ 270 w 289"/>
                  <a:gd name="T69" fmla="*/ 1135 h 1194"/>
                  <a:gd name="T70" fmla="*/ 273 w 289"/>
                  <a:gd name="T71" fmla="*/ 1114 h 1194"/>
                  <a:gd name="T72" fmla="*/ 275 w 289"/>
                  <a:gd name="T73" fmla="*/ 1087 h 1194"/>
                  <a:gd name="T74" fmla="*/ 277 w 289"/>
                  <a:gd name="T75" fmla="*/ 1057 h 1194"/>
                  <a:gd name="T76" fmla="*/ 282 w 289"/>
                  <a:gd name="T77" fmla="*/ 1026 h 1194"/>
                  <a:gd name="T78" fmla="*/ 282 w 289"/>
                  <a:gd name="T79" fmla="*/ 990 h 1194"/>
                  <a:gd name="T80" fmla="*/ 285 w 289"/>
                  <a:gd name="T81" fmla="*/ 952 h 1194"/>
                  <a:gd name="T82" fmla="*/ 287 w 289"/>
                  <a:gd name="T83" fmla="*/ 914 h 1194"/>
                  <a:gd name="T84" fmla="*/ 289 w 289"/>
                  <a:gd name="T85" fmla="*/ 869 h 1194"/>
                  <a:gd name="T86" fmla="*/ 289 w 289"/>
                  <a:gd name="T87" fmla="*/ 826 h 1194"/>
                  <a:gd name="T88" fmla="*/ 289 w 289"/>
                  <a:gd name="T89" fmla="*/ 781 h 1194"/>
                  <a:gd name="T90" fmla="*/ 289 w 289"/>
                  <a:gd name="T91" fmla="*/ 734 h 1194"/>
                  <a:gd name="T92" fmla="*/ 289 w 289"/>
                  <a:gd name="T93" fmla="*/ 686 h 1194"/>
                  <a:gd name="T94" fmla="*/ 285 w 289"/>
                  <a:gd name="T95" fmla="*/ 636 h 1194"/>
                  <a:gd name="T96" fmla="*/ 282 w 289"/>
                  <a:gd name="T97" fmla="*/ 586 h 1194"/>
                  <a:gd name="T98" fmla="*/ 277 w 289"/>
                  <a:gd name="T99" fmla="*/ 536 h 1194"/>
                  <a:gd name="T100" fmla="*/ 273 w 289"/>
                  <a:gd name="T101" fmla="*/ 487 h 1194"/>
                  <a:gd name="T102" fmla="*/ 266 w 289"/>
                  <a:gd name="T103" fmla="*/ 437 h 1194"/>
                  <a:gd name="T104" fmla="*/ 256 w 289"/>
                  <a:gd name="T105" fmla="*/ 389 h 1194"/>
                  <a:gd name="T106" fmla="*/ 244 w 289"/>
                  <a:gd name="T107" fmla="*/ 342 h 1194"/>
                  <a:gd name="T108" fmla="*/ 232 w 289"/>
                  <a:gd name="T109" fmla="*/ 294 h 1194"/>
                  <a:gd name="T110" fmla="*/ 218 w 289"/>
                  <a:gd name="T111" fmla="*/ 247 h 1194"/>
                  <a:gd name="T112" fmla="*/ 202 w 289"/>
                  <a:gd name="T113" fmla="*/ 204 h 1194"/>
                  <a:gd name="T114" fmla="*/ 185 w 289"/>
                  <a:gd name="T115" fmla="*/ 161 h 1194"/>
                  <a:gd name="T116" fmla="*/ 164 w 289"/>
                  <a:gd name="T117" fmla="*/ 121 h 1194"/>
                  <a:gd name="T118" fmla="*/ 142 w 289"/>
                  <a:gd name="T119" fmla="*/ 83 h 1194"/>
                  <a:gd name="T120" fmla="*/ 116 w 289"/>
                  <a:gd name="T121" fmla="*/ 47 h 1194"/>
                  <a:gd name="T122" fmla="*/ 88 w 289"/>
                  <a:gd name="T123" fmla="*/ 16 h 1194"/>
                  <a:gd name="T124" fmla="*/ 0 w 289"/>
                  <a:gd name="T125" fmla="*/ 16 h 1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9"/>
                  <a:gd name="T190" fmla="*/ 0 h 1194"/>
                  <a:gd name="T191" fmla="*/ 289 w 289"/>
                  <a:gd name="T192" fmla="*/ 1194 h 11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9" h="1194">
                    <a:moveTo>
                      <a:pt x="0" y="16"/>
                    </a:moveTo>
                    <a:lnTo>
                      <a:pt x="5" y="21"/>
                    </a:lnTo>
                    <a:lnTo>
                      <a:pt x="7" y="23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2" y="40"/>
                    </a:lnTo>
                    <a:lnTo>
                      <a:pt x="24" y="45"/>
                    </a:lnTo>
                    <a:lnTo>
                      <a:pt x="31" y="52"/>
                    </a:lnTo>
                    <a:lnTo>
                      <a:pt x="36" y="57"/>
                    </a:lnTo>
                    <a:lnTo>
                      <a:pt x="41" y="64"/>
                    </a:lnTo>
                    <a:lnTo>
                      <a:pt x="45" y="73"/>
                    </a:lnTo>
                    <a:lnTo>
                      <a:pt x="50" y="80"/>
                    </a:lnTo>
                    <a:lnTo>
                      <a:pt x="55" y="90"/>
                    </a:lnTo>
                    <a:lnTo>
                      <a:pt x="62" y="99"/>
                    </a:lnTo>
                    <a:lnTo>
                      <a:pt x="67" y="107"/>
                    </a:lnTo>
                    <a:lnTo>
                      <a:pt x="74" y="118"/>
                    </a:lnTo>
                    <a:lnTo>
                      <a:pt x="81" y="128"/>
                    </a:lnTo>
                    <a:lnTo>
                      <a:pt x="88" y="140"/>
                    </a:lnTo>
                    <a:lnTo>
                      <a:pt x="93" y="154"/>
                    </a:lnTo>
                    <a:lnTo>
                      <a:pt x="100" y="166"/>
                    </a:lnTo>
                    <a:lnTo>
                      <a:pt x="105" y="178"/>
                    </a:lnTo>
                    <a:lnTo>
                      <a:pt x="114" y="192"/>
                    </a:lnTo>
                    <a:lnTo>
                      <a:pt x="119" y="206"/>
                    </a:lnTo>
                    <a:lnTo>
                      <a:pt x="126" y="221"/>
                    </a:lnTo>
                    <a:lnTo>
                      <a:pt x="131" y="237"/>
                    </a:lnTo>
                    <a:lnTo>
                      <a:pt x="138" y="254"/>
                    </a:lnTo>
                    <a:lnTo>
                      <a:pt x="145" y="270"/>
                    </a:lnTo>
                    <a:lnTo>
                      <a:pt x="152" y="287"/>
                    </a:lnTo>
                    <a:lnTo>
                      <a:pt x="157" y="306"/>
                    </a:lnTo>
                    <a:lnTo>
                      <a:pt x="164" y="325"/>
                    </a:lnTo>
                    <a:lnTo>
                      <a:pt x="168" y="342"/>
                    </a:lnTo>
                    <a:lnTo>
                      <a:pt x="173" y="363"/>
                    </a:lnTo>
                    <a:lnTo>
                      <a:pt x="178" y="384"/>
                    </a:lnTo>
                    <a:lnTo>
                      <a:pt x="185" y="406"/>
                    </a:lnTo>
                    <a:lnTo>
                      <a:pt x="190" y="427"/>
                    </a:lnTo>
                    <a:lnTo>
                      <a:pt x="195" y="451"/>
                    </a:lnTo>
                    <a:lnTo>
                      <a:pt x="199" y="472"/>
                    </a:lnTo>
                    <a:lnTo>
                      <a:pt x="202" y="496"/>
                    </a:lnTo>
                    <a:lnTo>
                      <a:pt x="206" y="520"/>
                    </a:lnTo>
                    <a:lnTo>
                      <a:pt x="211" y="546"/>
                    </a:lnTo>
                    <a:lnTo>
                      <a:pt x="213" y="572"/>
                    </a:lnTo>
                    <a:lnTo>
                      <a:pt x="216" y="598"/>
                    </a:lnTo>
                    <a:lnTo>
                      <a:pt x="218" y="627"/>
                    </a:lnTo>
                    <a:lnTo>
                      <a:pt x="221" y="653"/>
                    </a:lnTo>
                    <a:lnTo>
                      <a:pt x="221" y="681"/>
                    </a:lnTo>
                    <a:lnTo>
                      <a:pt x="223" y="710"/>
                    </a:lnTo>
                    <a:lnTo>
                      <a:pt x="223" y="741"/>
                    </a:lnTo>
                    <a:lnTo>
                      <a:pt x="225" y="772"/>
                    </a:lnTo>
                    <a:lnTo>
                      <a:pt x="223" y="802"/>
                    </a:lnTo>
                    <a:lnTo>
                      <a:pt x="221" y="833"/>
                    </a:lnTo>
                    <a:lnTo>
                      <a:pt x="221" y="867"/>
                    </a:lnTo>
                    <a:lnTo>
                      <a:pt x="218" y="902"/>
                    </a:lnTo>
                    <a:lnTo>
                      <a:pt x="216" y="935"/>
                    </a:lnTo>
                    <a:lnTo>
                      <a:pt x="213" y="971"/>
                    </a:lnTo>
                    <a:lnTo>
                      <a:pt x="211" y="1004"/>
                    </a:lnTo>
                    <a:lnTo>
                      <a:pt x="204" y="1042"/>
                    </a:lnTo>
                    <a:lnTo>
                      <a:pt x="199" y="1078"/>
                    </a:lnTo>
                    <a:lnTo>
                      <a:pt x="195" y="1116"/>
                    </a:lnTo>
                    <a:lnTo>
                      <a:pt x="187" y="1154"/>
                    </a:lnTo>
                    <a:lnTo>
                      <a:pt x="183" y="1194"/>
                    </a:lnTo>
                    <a:lnTo>
                      <a:pt x="266" y="1185"/>
                    </a:lnTo>
                    <a:lnTo>
                      <a:pt x="266" y="1182"/>
                    </a:lnTo>
                    <a:lnTo>
                      <a:pt x="266" y="1178"/>
                    </a:lnTo>
                    <a:lnTo>
                      <a:pt x="266" y="1173"/>
                    </a:lnTo>
                    <a:lnTo>
                      <a:pt x="266" y="1168"/>
                    </a:lnTo>
                    <a:lnTo>
                      <a:pt x="268" y="1161"/>
                    </a:lnTo>
                    <a:lnTo>
                      <a:pt x="268" y="1154"/>
                    </a:lnTo>
                    <a:lnTo>
                      <a:pt x="270" y="1144"/>
                    </a:lnTo>
                    <a:lnTo>
                      <a:pt x="270" y="1135"/>
                    </a:lnTo>
                    <a:lnTo>
                      <a:pt x="273" y="1125"/>
                    </a:lnTo>
                    <a:lnTo>
                      <a:pt x="273" y="1114"/>
                    </a:lnTo>
                    <a:lnTo>
                      <a:pt x="275" y="1102"/>
                    </a:lnTo>
                    <a:lnTo>
                      <a:pt x="275" y="1087"/>
                    </a:lnTo>
                    <a:lnTo>
                      <a:pt x="277" y="1073"/>
                    </a:lnTo>
                    <a:lnTo>
                      <a:pt x="277" y="1057"/>
                    </a:lnTo>
                    <a:lnTo>
                      <a:pt x="280" y="1042"/>
                    </a:lnTo>
                    <a:lnTo>
                      <a:pt x="282" y="1026"/>
                    </a:lnTo>
                    <a:lnTo>
                      <a:pt x="282" y="1009"/>
                    </a:lnTo>
                    <a:lnTo>
                      <a:pt x="282" y="990"/>
                    </a:lnTo>
                    <a:lnTo>
                      <a:pt x="285" y="971"/>
                    </a:lnTo>
                    <a:lnTo>
                      <a:pt x="285" y="952"/>
                    </a:lnTo>
                    <a:lnTo>
                      <a:pt x="287" y="933"/>
                    </a:lnTo>
                    <a:lnTo>
                      <a:pt x="287" y="914"/>
                    </a:lnTo>
                    <a:lnTo>
                      <a:pt x="289" y="893"/>
                    </a:lnTo>
                    <a:lnTo>
                      <a:pt x="289" y="869"/>
                    </a:lnTo>
                    <a:lnTo>
                      <a:pt x="289" y="848"/>
                    </a:lnTo>
                    <a:lnTo>
                      <a:pt x="289" y="826"/>
                    </a:lnTo>
                    <a:lnTo>
                      <a:pt x="289" y="805"/>
                    </a:lnTo>
                    <a:lnTo>
                      <a:pt x="289" y="781"/>
                    </a:lnTo>
                    <a:lnTo>
                      <a:pt x="289" y="757"/>
                    </a:lnTo>
                    <a:lnTo>
                      <a:pt x="289" y="734"/>
                    </a:lnTo>
                    <a:lnTo>
                      <a:pt x="289" y="710"/>
                    </a:lnTo>
                    <a:lnTo>
                      <a:pt x="289" y="686"/>
                    </a:lnTo>
                    <a:lnTo>
                      <a:pt x="287" y="660"/>
                    </a:lnTo>
                    <a:lnTo>
                      <a:pt x="285" y="636"/>
                    </a:lnTo>
                    <a:lnTo>
                      <a:pt x="285" y="612"/>
                    </a:lnTo>
                    <a:lnTo>
                      <a:pt x="282" y="586"/>
                    </a:lnTo>
                    <a:lnTo>
                      <a:pt x="280" y="563"/>
                    </a:lnTo>
                    <a:lnTo>
                      <a:pt x="277" y="536"/>
                    </a:lnTo>
                    <a:lnTo>
                      <a:pt x="275" y="513"/>
                    </a:lnTo>
                    <a:lnTo>
                      <a:pt x="273" y="487"/>
                    </a:lnTo>
                    <a:lnTo>
                      <a:pt x="268" y="463"/>
                    </a:lnTo>
                    <a:lnTo>
                      <a:pt x="266" y="437"/>
                    </a:lnTo>
                    <a:lnTo>
                      <a:pt x="261" y="413"/>
                    </a:lnTo>
                    <a:lnTo>
                      <a:pt x="256" y="389"/>
                    </a:lnTo>
                    <a:lnTo>
                      <a:pt x="251" y="365"/>
                    </a:lnTo>
                    <a:lnTo>
                      <a:pt x="244" y="342"/>
                    </a:lnTo>
                    <a:lnTo>
                      <a:pt x="240" y="318"/>
                    </a:lnTo>
                    <a:lnTo>
                      <a:pt x="232" y="294"/>
                    </a:lnTo>
                    <a:lnTo>
                      <a:pt x="225" y="270"/>
                    </a:lnTo>
                    <a:lnTo>
                      <a:pt x="218" y="247"/>
                    </a:lnTo>
                    <a:lnTo>
                      <a:pt x="211" y="228"/>
                    </a:lnTo>
                    <a:lnTo>
                      <a:pt x="202" y="204"/>
                    </a:lnTo>
                    <a:lnTo>
                      <a:pt x="192" y="183"/>
                    </a:lnTo>
                    <a:lnTo>
                      <a:pt x="185" y="161"/>
                    </a:lnTo>
                    <a:lnTo>
                      <a:pt x="176" y="142"/>
                    </a:lnTo>
                    <a:lnTo>
                      <a:pt x="164" y="121"/>
                    </a:lnTo>
                    <a:lnTo>
                      <a:pt x="154" y="102"/>
                    </a:lnTo>
                    <a:lnTo>
                      <a:pt x="142" y="83"/>
                    </a:lnTo>
                    <a:lnTo>
                      <a:pt x="131" y="66"/>
                    </a:lnTo>
                    <a:lnTo>
                      <a:pt x="116" y="47"/>
                    </a:lnTo>
                    <a:lnTo>
                      <a:pt x="105" y="31"/>
                    </a:lnTo>
                    <a:lnTo>
                      <a:pt x="88" y="16"/>
                    </a:lnTo>
                    <a:lnTo>
                      <a:pt x="7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21" name="Freeform 118"/>
              <p:cNvSpPr>
                <a:spLocks noChangeAspect="1"/>
              </p:cNvSpPr>
              <p:nvPr/>
            </p:nvSpPr>
            <p:spPr bwMode="auto">
              <a:xfrm>
                <a:off x="3051" y="10412"/>
                <a:ext cx="287" cy="1227"/>
              </a:xfrm>
              <a:custGeom>
                <a:avLst/>
                <a:gdLst>
                  <a:gd name="T0" fmla="*/ 7 w 287"/>
                  <a:gd name="T1" fmla="*/ 59 h 1227"/>
                  <a:gd name="T2" fmla="*/ 26 w 287"/>
                  <a:gd name="T3" fmla="*/ 80 h 1227"/>
                  <a:gd name="T4" fmla="*/ 40 w 287"/>
                  <a:gd name="T5" fmla="*/ 99 h 1227"/>
                  <a:gd name="T6" fmla="*/ 54 w 287"/>
                  <a:gd name="T7" fmla="*/ 118 h 1227"/>
                  <a:gd name="T8" fmla="*/ 71 w 287"/>
                  <a:gd name="T9" fmla="*/ 144 h 1227"/>
                  <a:gd name="T10" fmla="*/ 85 w 287"/>
                  <a:gd name="T11" fmla="*/ 173 h 1227"/>
                  <a:gd name="T12" fmla="*/ 99 w 287"/>
                  <a:gd name="T13" fmla="*/ 209 h 1227"/>
                  <a:gd name="T14" fmla="*/ 116 w 287"/>
                  <a:gd name="T15" fmla="*/ 249 h 1227"/>
                  <a:gd name="T16" fmla="*/ 130 w 287"/>
                  <a:gd name="T17" fmla="*/ 296 h 1227"/>
                  <a:gd name="T18" fmla="*/ 144 w 287"/>
                  <a:gd name="T19" fmla="*/ 349 h 1227"/>
                  <a:gd name="T20" fmla="*/ 159 w 287"/>
                  <a:gd name="T21" fmla="*/ 406 h 1227"/>
                  <a:gd name="T22" fmla="*/ 171 w 287"/>
                  <a:gd name="T23" fmla="*/ 472 h 1227"/>
                  <a:gd name="T24" fmla="*/ 182 w 287"/>
                  <a:gd name="T25" fmla="*/ 546 h 1227"/>
                  <a:gd name="T26" fmla="*/ 189 w 287"/>
                  <a:gd name="T27" fmla="*/ 622 h 1227"/>
                  <a:gd name="T28" fmla="*/ 197 w 287"/>
                  <a:gd name="T29" fmla="*/ 695 h 1227"/>
                  <a:gd name="T30" fmla="*/ 204 w 287"/>
                  <a:gd name="T31" fmla="*/ 764 h 1227"/>
                  <a:gd name="T32" fmla="*/ 208 w 287"/>
                  <a:gd name="T33" fmla="*/ 828 h 1227"/>
                  <a:gd name="T34" fmla="*/ 211 w 287"/>
                  <a:gd name="T35" fmla="*/ 888 h 1227"/>
                  <a:gd name="T36" fmla="*/ 216 w 287"/>
                  <a:gd name="T37" fmla="*/ 945 h 1227"/>
                  <a:gd name="T38" fmla="*/ 218 w 287"/>
                  <a:gd name="T39" fmla="*/ 995 h 1227"/>
                  <a:gd name="T40" fmla="*/ 220 w 287"/>
                  <a:gd name="T41" fmla="*/ 1042 h 1227"/>
                  <a:gd name="T42" fmla="*/ 220 w 287"/>
                  <a:gd name="T43" fmla="*/ 1083 h 1227"/>
                  <a:gd name="T44" fmla="*/ 220 w 287"/>
                  <a:gd name="T45" fmla="*/ 1121 h 1227"/>
                  <a:gd name="T46" fmla="*/ 223 w 287"/>
                  <a:gd name="T47" fmla="*/ 1149 h 1227"/>
                  <a:gd name="T48" fmla="*/ 223 w 287"/>
                  <a:gd name="T49" fmla="*/ 1175 h 1227"/>
                  <a:gd name="T50" fmla="*/ 223 w 287"/>
                  <a:gd name="T51" fmla="*/ 1197 h 1227"/>
                  <a:gd name="T52" fmla="*/ 223 w 287"/>
                  <a:gd name="T53" fmla="*/ 1220 h 1227"/>
                  <a:gd name="T54" fmla="*/ 287 w 287"/>
                  <a:gd name="T55" fmla="*/ 1218 h 1227"/>
                  <a:gd name="T56" fmla="*/ 284 w 287"/>
                  <a:gd name="T57" fmla="*/ 1197 h 1227"/>
                  <a:gd name="T58" fmla="*/ 284 w 287"/>
                  <a:gd name="T59" fmla="*/ 1168 h 1227"/>
                  <a:gd name="T60" fmla="*/ 284 w 287"/>
                  <a:gd name="T61" fmla="*/ 1128 h 1227"/>
                  <a:gd name="T62" fmla="*/ 282 w 287"/>
                  <a:gd name="T63" fmla="*/ 1075 h 1227"/>
                  <a:gd name="T64" fmla="*/ 279 w 287"/>
                  <a:gd name="T65" fmla="*/ 1016 h 1227"/>
                  <a:gd name="T66" fmla="*/ 277 w 287"/>
                  <a:gd name="T67" fmla="*/ 947 h 1227"/>
                  <a:gd name="T68" fmla="*/ 272 w 287"/>
                  <a:gd name="T69" fmla="*/ 876 h 1227"/>
                  <a:gd name="T70" fmla="*/ 270 w 287"/>
                  <a:gd name="T71" fmla="*/ 800 h 1227"/>
                  <a:gd name="T72" fmla="*/ 265 w 287"/>
                  <a:gd name="T73" fmla="*/ 719 h 1227"/>
                  <a:gd name="T74" fmla="*/ 258 w 287"/>
                  <a:gd name="T75" fmla="*/ 641 h 1227"/>
                  <a:gd name="T76" fmla="*/ 251 w 287"/>
                  <a:gd name="T77" fmla="*/ 565 h 1227"/>
                  <a:gd name="T78" fmla="*/ 242 w 287"/>
                  <a:gd name="T79" fmla="*/ 489 h 1227"/>
                  <a:gd name="T80" fmla="*/ 232 w 287"/>
                  <a:gd name="T81" fmla="*/ 420 h 1227"/>
                  <a:gd name="T82" fmla="*/ 220 w 287"/>
                  <a:gd name="T83" fmla="*/ 358 h 1227"/>
                  <a:gd name="T84" fmla="*/ 208 w 287"/>
                  <a:gd name="T85" fmla="*/ 304 h 1227"/>
                  <a:gd name="T86" fmla="*/ 192 w 287"/>
                  <a:gd name="T87" fmla="*/ 256 h 1227"/>
                  <a:gd name="T88" fmla="*/ 178 w 287"/>
                  <a:gd name="T89" fmla="*/ 218 h 1227"/>
                  <a:gd name="T90" fmla="*/ 163 w 287"/>
                  <a:gd name="T91" fmla="*/ 180 h 1227"/>
                  <a:gd name="T92" fmla="*/ 149 w 287"/>
                  <a:gd name="T93" fmla="*/ 149 h 1227"/>
                  <a:gd name="T94" fmla="*/ 137 w 287"/>
                  <a:gd name="T95" fmla="*/ 121 h 1227"/>
                  <a:gd name="T96" fmla="*/ 123 w 287"/>
                  <a:gd name="T97" fmla="*/ 97 h 1227"/>
                  <a:gd name="T98" fmla="*/ 114 w 287"/>
                  <a:gd name="T99" fmla="*/ 76 h 1227"/>
                  <a:gd name="T100" fmla="*/ 97 w 287"/>
                  <a:gd name="T101" fmla="*/ 52 h 1227"/>
                  <a:gd name="T102" fmla="*/ 78 w 287"/>
                  <a:gd name="T103" fmla="*/ 26 h 1227"/>
                  <a:gd name="T104" fmla="*/ 64 w 287"/>
                  <a:gd name="T105" fmla="*/ 11 h 1227"/>
                  <a:gd name="T106" fmla="*/ 0 w 287"/>
                  <a:gd name="T107" fmla="*/ 54 h 1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7"/>
                  <a:gd name="T163" fmla="*/ 0 h 1227"/>
                  <a:gd name="T164" fmla="*/ 287 w 287"/>
                  <a:gd name="T165" fmla="*/ 1227 h 1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7" h="1227">
                    <a:moveTo>
                      <a:pt x="0" y="54"/>
                    </a:moveTo>
                    <a:lnTo>
                      <a:pt x="2" y="54"/>
                    </a:lnTo>
                    <a:lnTo>
                      <a:pt x="5" y="57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80"/>
                    </a:lnTo>
                    <a:lnTo>
                      <a:pt x="31" y="87"/>
                    </a:lnTo>
                    <a:lnTo>
                      <a:pt x="33" y="90"/>
                    </a:lnTo>
                    <a:lnTo>
                      <a:pt x="38" y="95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47" y="109"/>
                    </a:lnTo>
                    <a:lnTo>
                      <a:pt x="52" y="114"/>
                    </a:lnTo>
                    <a:lnTo>
                      <a:pt x="54" y="118"/>
                    </a:lnTo>
                    <a:lnTo>
                      <a:pt x="59" y="125"/>
                    </a:lnTo>
                    <a:lnTo>
                      <a:pt x="62" y="130"/>
                    </a:lnTo>
                    <a:lnTo>
                      <a:pt x="66" y="137"/>
                    </a:lnTo>
                    <a:lnTo>
                      <a:pt x="71" y="144"/>
                    </a:lnTo>
                    <a:lnTo>
                      <a:pt x="73" y="154"/>
                    </a:lnTo>
                    <a:lnTo>
                      <a:pt x="76" y="159"/>
                    </a:lnTo>
                    <a:lnTo>
                      <a:pt x="81" y="166"/>
                    </a:lnTo>
                    <a:lnTo>
                      <a:pt x="85" y="173"/>
                    </a:lnTo>
                    <a:lnTo>
                      <a:pt x="90" y="182"/>
                    </a:lnTo>
                    <a:lnTo>
                      <a:pt x="92" y="192"/>
                    </a:lnTo>
                    <a:lnTo>
                      <a:pt x="97" y="199"/>
                    </a:lnTo>
                    <a:lnTo>
                      <a:pt x="99" y="209"/>
                    </a:lnTo>
                    <a:lnTo>
                      <a:pt x="104" y="220"/>
                    </a:lnTo>
                    <a:lnTo>
                      <a:pt x="107" y="228"/>
                    </a:lnTo>
                    <a:lnTo>
                      <a:pt x="111" y="239"/>
                    </a:lnTo>
                    <a:lnTo>
                      <a:pt x="116" y="249"/>
                    </a:lnTo>
                    <a:lnTo>
                      <a:pt x="118" y="261"/>
                    </a:lnTo>
                    <a:lnTo>
                      <a:pt x="123" y="270"/>
                    </a:lnTo>
                    <a:lnTo>
                      <a:pt x="128" y="282"/>
                    </a:lnTo>
                    <a:lnTo>
                      <a:pt x="130" y="296"/>
                    </a:lnTo>
                    <a:lnTo>
                      <a:pt x="135" y="308"/>
                    </a:lnTo>
                    <a:lnTo>
                      <a:pt x="137" y="320"/>
                    </a:lnTo>
                    <a:lnTo>
                      <a:pt x="142" y="334"/>
                    </a:lnTo>
                    <a:lnTo>
                      <a:pt x="144" y="349"/>
                    </a:lnTo>
                    <a:lnTo>
                      <a:pt x="149" y="363"/>
                    </a:lnTo>
                    <a:lnTo>
                      <a:pt x="152" y="377"/>
                    </a:lnTo>
                    <a:lnTo>
                      <a:pt x="156" y="391"/>
                    </a:lnTo>
                    <a:lnTo>
                      <a:pt x="159" y="406"/>
                    </a:lnTo>
                    <a:lnTo>
                      <a:pt x="161" y="422"/>
                    </a:lnTo>
                    <a:lnTo>
                      <a:pt x="163" y="439"/>
                    </a:lnTo>
                    <a:lnTo>
                      <a:pt x="168" y="456"/>
                    </a:lnTo>
                    <a:lnTo>
                      <a:pt x="171" y="472"/>
                    </a:lnTo>
                    <a:lnTo>
                      <a:pt x="175" y="491"/>
                    </a:lnTo>
                    <a:lnTo>
                      <a:pt x="178" y="510"/>
                    </a:lnTo>
                    <a:lnTo>
                      <a:pt x="180" y="527"/>
                    </a:lnTo>
                    <a:lnTo>
                      <a:pt x="182" y="546"/>
                    </a:lnTo>
                    <a:lnTo>
                      <a:pt x="185" y="567"/>
                    </a:lnTo>
                    <a:lnTo>
                      <a:pt x="187" y="586"/>
                    </a:lnTo>
                    <a:lnTo>
                      <a:pt x="187" y="605"/>
                    </a:lnTo>
                    <a:lnTo>
                      <a:pt x="189" y="622"/>
                    </a:lnTo>
                    <a:lnTo>
                      <a:pt x="192" y="641"/>
                    </a:lnTo>
                    <a:lnTo>
                      <a:pt x="192" y="657"/>
                    </a:lnTo>
                    <a:lnTo>
                      <a:pt x="197" y="676"/>
                    </a:lnTo>
                    <a:lnTo>
                      <a:pt x="197" y="695"/>
                    </a:lnTo>
                    <a:lnTo>
                      <a:pt x="199" y="712"/>
                    </a:lnTo>
                    <a:lnTo>
                      <a:pt x="201" y="731"/>
                    </a:lnTo>
                    <a:lnTo>
                      <a:pt x="201" y="748"/>
                    </a:lnTo>
                    <a:lnTo>
                      <a:pt x="204" y="764"/>
                    </a:lnTo>
                    <a:lnTo>
                      <a:pt x="204" y="781"/>
                    </a:lnTo>
                    <a:lnTo>
                      <a:pt x="206" y="795"/>
                    </a:lnTo>
                    <a:lnTo>
                      <a:pt x="208" y="814"/>
                    </a:lnTo>
                    <a:lnTo>
                      <a:pt x="208" y="828"/>
                    </a:lnTo>
                    <a:lnTo>
                      <a:pt x="211" y="845"/>
                    </a:lnTo>
                    <a:lnTo>
                      <a:pt x="211" y="859"/>
                    </a:lnTo>
                    <a:lnTo>
                      <a:pt x="211" y="874"/>
                    </a:lnTo>
                    <a:lnTo>
                      <a:pt x="211" y="888"/>
                    </a:lnTo>
                    <a:lnTo>
                      <a:pt x="213" y="902"/>
                    </a:lnTo>
                    <a:lnTo>
                      <a:pt x="213" y="916"/>
                    </a:lnTo>
                    <a:lnTo>
                      <a:pt x="216" y="931"/>
                    </a:lnTo>
                    <a:lnTo>
                      <a:pt x="216" y="945"/>
                    </a:lnTo>
                    <a:lnTo>
                      <a:pt x="216" y="957"/>
                    </a:lnTo>
                    <a:lnTo>
                      <a:pt x="216" y="969"/>
                    </a:lnTo>
                    <a:lnTo>
                      <a:pt x="218" y="983"/>
                    </a:lnTo>
                    <a:lnTo>
                      <a:pt x="218" y="995"/>
                    </a:lnTo>
                    <a:lnTo>
                      <a:pt x="218" y="1007"/>
                    </a:lnTo>
                    <a:lnTo>
                      <a:pt x="218" y="1018"/>
                    </a:lnTo>
                    <a:lnTo>
                      <a:pt x="218" y="1030"/>
                    </a:lnTo>
                    <a:lnTo>
                      <a:pt x="220" y="1042"/>
                    </a:lnTo>
                    <a:lnTo>
                      <a:pt x="220" y="1054"/>
                    </a:lnTo>
                    <a:lnTo>
                      <a:pt x="220" y="1064"/>
                    </a:lnTo>
                    <a:lnTo>
                      <a:pt x="220" y="1073"/>
                    </a:lnTo>
                    <a:lnTo>
                      <a:pt x="220" y="1083"/>
                    </a:lnTo>
                    <a:lnTo>
                      <a:pt x="220" y="1092"/>
                    </a:lnTo>
                    <a:lnTo>
                      <a:pt x="220" y="1102"/>
                    </a:lnTo>
                    <a:lnTo>
                      <a:pt x="220" y="1111"/>
                    </a:lnTo>
                    <a:lnTo>
                      <a:pt x="220" y="1121"/>
                    </a:lnTo>
                    <a:lnTo>
                      <a:pt x="223" y="1128"/>
                    </a:lnTo>
                    <a:lnTo>
                      <a:pt x="223" y="1135"/>
                    </a:lnTo>
                    <a:lnTo>
                      <a:pt x="223" y="1142"/>
                    </a:lnTo>
                    <a:lnTo>
                      <a:pt x="223" y="1149"/>
                    </a:lnTo>
                    <a:lnTo>
                      <a:pt x="223" y="1159"/>
                    </a:lnTo>
                    <a:lnTo>
                      <a:pt x="223" y="1163"/>
                    </a:lnTo>
                    <a:lnTo>
                      <a:pt x="223" y="1170"/>
                    </a:lnTo>
                    <a:lnTo>
                      <a:pt x="223" y="1175"/>
                    </a:lnTo>
                    <a:lnTo>
                      <a:pt x="223" y="1182"/>
                    </a:lnTo>
                    <a:lnTo>
                      <a:pt x="223" y="1187"/>
                    </a:lnTo>
                    <a:lnTo>
                      <a:pt x="223" y="1192"/>
                    </a:lnTo>
                    <a:lnTo>
                      <a:pt x="223" y="1197"/>
                    </a:lnTo>
                    <a:lnTo>
                      <a:pt x="223" y="1201"/>
                    </a:lnTo>
                    <a:lnTo>
                      <a:pt x="223" y="1208"/>
                    </a:lnTo>
                    <a:lnTo>
                      <a:pt x="223" y="1216"/>
                    </a:lnTo>
                    <a:lnTo>
                      <a:pt x="223" y="1220"/>
                    </a:lnTo>
                    <a:lnTo>
                      <a:pt x="223" y="1223"/>
                    </a:lnTo>
                    <a:lnTo>
                      <a:pt x="223" y="1227"/>
                    </a:lnTo>
                    <a:lnTo>
                      <a:pt x="287" y="1218"/>
                    </a:lnTo>
                    <a:lnTo>
                      <a:pt x="284" y="1216"/>
                    </a:lnTo>
                    <a:lnTo>
                      <a:pt x="284" y="1208"/>
                    </a:lnTo>
                    <a:lnTo>
                      <a:pt x="284" y="1204"/>
                    </a:lnTo>
                    <a:lnTo>
                      <a:pt x="284" y="1197"/>
                    </a:lnTo>
                    <a:lnTo>
                      <a:pt x="284" y="1192"/>
                    </a:lnTo>
                    <a:lnTo>
                      <a:pt x="284" y="1187"/>
                    </a:lnTo>
                    <a:lnTo>
                      <a:pt x="284" y="1178"/>
                    </a:lnTo>
                    <a:lnTo>
                      <a:pt x="284" y="1168"/>
                    </a:lnTo>
                    <a:lnTo>
                      <a:pt x="284" y="1161"/>
                    </a:lnTo>
                    <a:lnTo>
                      <a:pt x="284" y="1149"/>
                    </a:lnTo>
                    <a:lnTo>
                      <a:pt x="284" y="1140"/>
                    </a:lnTo>
                    <a:lnTo>
                      <a:pt x="284" y="1128"/>
                    </a:lnTo>
                    <a:lnTo>
                      <a:pt x="284" y="1116"/>
                    </a:lnTo>
                    <a:lnTo>
                      <a:pt x="284" y="1104"/>
                    </a:lnTo>
                    <a:lnTo>
                      <a:pt x="282" y="1090"/>
                    </a:lnTo>
                    <a:lnTo>
                      <a:pt x="282" y="1075"/>
                    </a:lnTo>
                    <a:lnTo>
                      <a:pt x="282" y="1061"/>
                    </a:lnTo>
                    <a:lnTo>
                      <a:pt x="282" y="1047"/>
                    </a:lnTo>
                    <a:lnTo>
                      <a:pt x="279" y="1030"/>
                    </a:lnTo>
                    <a:lnTo>
                      <a:pt x="279" y="1016"/>
                    </a:lnTo>
                    <a:lnTo>
                      <a:pt x="279" y="999"/>
                    </a:lnTo>
                    <a:lnTo>
                      <a:pt x="279" y="983"/>
                    </a:lnTo>
                    <a:lnTo>
                      <a:pt x="279" y="966"/>
                    </a:lnTo>
                    <a:lnTo>
                      <a:pt x="277" y="947"/>
                    </a:lnTo>
                    <a:lnTo>
                      <a:pt x="275" y="931"/>
                    </a:lnTo>
                    <a:lnTo>
                      <a:pt x="275" y="912"/>
                    </a:lnTo>
                    <a:lnTo>
                      <a:pt x="275" y="893"/>
                    </a:lnTo>
                    <a:lnTo>
                      <a:pt x="272" y="876"/>
                    </a:lnTo>
                    <a:lnTo>
                      <a:pt x="272" y="857"/>
                    </a:lnTo>
                    <a:lnTo>
                      <a:pt x="272" y="838"/>
                    </a:lnTo>
                    <a:lnTo>
                      <a:pt x="270" y="819"/>
                    </a:lnTo>
                    <a:lnTo>
                      <a:pt x="270" y="800"/>
                    </a:lnTo>
                    <a:lnTo>
                      <a:pt x="268" y="779"/>
                    </a:lnTo>
                    <a:lnTo>
                      <a:pt x="268" y="760"/>
                    </a:lnTo>
                    <a:lnTo>
                      <a:pt x="265" y="738"/>
                    </a:lnTo>
                    <a:lnTo>
                      <a:pt x="265" y="719"/>
                    </a:lnTo>
                    <a:lnTo>
                      <a:pt x="263" y="700"/>
                    </a:lnTo>
                    <a:lnTo>
                      <a:pt x="261" y="681"/>
                    </a:lnTo>
                    <a:lnTo>
                      <a:pt x="258" y="660"/>
                    </a:lnTo>
                    <a:lnTo>
                      <a:pt x="258" y="641"/>
                    </a:lnTo>
                    <a:lnTo>
                      <a:pt x="256" y="622"/>
                    </a:lnTo>
                    <a:lnTo>
                      <a:pt x="256" y="603"/>
                    </a:lnTo>
                    <a:lnTo>
                      <a:pt x="253" y="584"/>
                    </a:lnTo>
                    <a:lnTo>
                      <a:pt x="251" y="565"/>
                    </a:lnTo>
                    <a:lnTo>
                      <a:pt x="249" y="543"/>
                    </a:lnTo>
                    <a:lnTo>
                      <a:pt x="246" y="527"/>
                    </a:lnTo>
                    <a:lnTo>
                      <a:pt x="244" y="508"/>
                    </a:lnTo>
                    <a:lnTo>
                      <a:pt x="242" y="489"/>
                    </a:lnTo>
                    <a:lnTo>
                      <a:pt x="239" y="472"/>
                    </a:lnTo>
                    <a:lnTo>
                      <a:pt x="237" y="456"/>
                    </a:lnTo>
                    <a:lnTo>
                      <a:pt x="234" y="437"/>
                    </a:lnTo>
                    <a:lnTo>
                      <a:pt x="232" y="420"/>
                    </a:lnTo>
                    <a:lnTo>
                      <a:pt x="230" y="403"/>
                    </a:lnTo>
                    <a:lnTo>
                      <a:pt x="227" y="389"/>
                    </a:lnTo>
                    <a:lnTo>
                      <a:pt x="223" y="372"/>
                    </a:lnTo>
                    <a:lnTo>
                      <a:pt x="220" y="358"/>
                    </a:lnTo>
                    <a:lnTo>
                      <a:pt x="216" y="342"/>
                    </a:lnTo>
                    <a:lnTo>
                      <a:pt x="213" y="330"/>
                    </a:lnTo>
                    <a:lnTo>
                      <a:pt x="211" y="315"/>
                    </a:lnTo>
                    <a:lnTo>
                      <a:pt x="208" y="304"/>
                    </a:lnTo>
                    <a:lnTo>
                      <a:pt x="204" y="292"/>
                    </a:lnTo>
                    <a:lnTo>
                      <a:pt x="201" y="280"/>
                    </a:lnTo>
                    <a:lnTo>
                      <a:pt x="197" y="268"/>
                    </a:lnTo>
                    <a:lnTo>
                      <a:pt x="192" y="256"/>
                    </a:lnTo>
                    <a:lnTo>
                      <a:pt x="189" y="247"/>
                    </a:lnTo>
                    <a:lnTo>
                      <a:pt x="185" y="237"/>
                    </a:lnTo>
                    <a:lnTo>
                      <a:pt x="182" y="228"/>
                    </a:lnTo>
                    <a:lnTo>
                      <a:pt x="178" y="218"/>
                    </a:lnTo>
                    <a:lnTo>
                      <a:pt x="173" y="209"/>
                    </a:lnTo>
                    <a:lnTo>
                      <a:pt x="171" y="199"/>
                    </a:lnTo>
                    <a:lnTo>
                      <a:pt x="168" y="190"/>
                    </a:lnTo>
                    <a:lnTo>
                      <a:pt x="163" y="180"/>
                    </a:lnTo>
                    <a:lnTo>
                      <a:pt x="161" y="173"/>
                    </a:lnTo>
                    <a:lnTo>
                      <a:pt x="156" y="166"/>
                    </a:lnTo>
                    <a:lnTo>
                      <a:pt x="154" y="156"/>
                    </a:lnTo>
                    <a:lnTo>
                      <a:pt x="149" y="149"/>
                    </a:lnTo>
                    <a:lnTo>
                      <a:pt x="147" y="142"/>
                    </a:lnTo>
                    <a:lnTo>
                      <a:pt x="144" y="135"/>
                    </a:lnTo>
                    <a:lnTo>
                      <a:pt x="140" y="128"/>
                    </a:lnTo>
                    <a:lnTo>
                      <a:pt x="137" y="121"/>
                    </a:lnTo>
                    <a:lnTo>
                      <a:pt x="133" y="114"/>
                    </a:lnTo>
                    <a:lnTo>
                      <a:pt x="130" y="109"/>
                    </a:lnTo>
                    <a:lnTo>
                      <a:pt x="128" y="102"/>
                    </a:lnTo>
                    <a:lnTo>
                      <a:pt x="123" y="97"/>
                    </a:lnTo>
                    <a:lnTo>
                      <a:pt x="121" y="92"/>
                    </a:lnTo>
                    <a:lnTo>
                      <a:pt x="118" y="87"/>
                    </a:lnTo>
                    <a:lnTo>
                      <a:pt x="116" y="83"/>
                    </a:lnTo>
                    <a:lnTo>
                      <a:pt x="114" y="76"/>
                    </a:lnTo>
                    <a:lnTo>
                      <a:pt x="109" y="71"/>
                    </a:lnTo>
                    <a:lnTo>
                      <a:pt x="107" y="66"/>
                    </a:lnTo>
                    <a:lnTo>
                      <a:pt x="102" y="59"/>
                    </a:lnTo>
                    <a:lnTo>
                      <a:pt x="97" y="52"/>
                    </a:lnTo>
                    <a:lnTo>
                      <a:pt x="92" y="45"/>
                    </a:lnTo>
                    <a:lnTo>
                      <a:pt x="88" y="35"/>
                    </a:lnTo>
                    <a:lnTo>
                      <a:pt x="81" y="30"/>
                    </a:lnTo>
                    <a:lnTo>
                      <a:pt x="78" y="26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22" name="Freeform 119"/>
              <p:cNvSpPr>
                <a:spLocks noChangeAspect="1"/>
              </p:cNvSpPr>
              <p:nvPr/>
            </p:nvSpPr>
            <p:spPr bwMode="auto">
              <a:xfrm>
                <a:off x="1701" y="10093"/>
                <a:ext cx="2520" cy="1715"/>
              </a:xfrm>
              <a:custGeom>
                <a:avLst/>
                <a:gdLst>
                  <a:gd name="T0" fmla="*/ 50 w 2520"/>
                  <a:gd name="T1" fmla="*/ 1658 h 1715"/>
                  <a:gd name="T2" fmla="*/ 121 w 2520"/>
                  <a:gd name="T3" fmla="*/ 1644 h 1715"/>
                  <a:gd name="T4" fmla="*/ 199 w 2520"/>
                  <a:gd name="T5" fmla="*/ 1596 h 1715"/>
                  <a:gd name="T6" fmla="*/ 268 w 2520"/>
                  <a:gd name="T7" fmla="*/ 1504 h 1715"/>
                  <a:gd name="T8" fmla="*/ 306 w 2520"/>
                  <a:gd name="T9" fmla="*/ 1347 h 1715"/>
                  <a:gd name="T10" fmla="*/ 310 w 2520"/>
                  <a:gd name="T11" fmla="*/ 1136 h 1715"/>
                  <a:gd name="T12" fmla="*/ 308 w 2520"/>
                  <a:gd name="T13" fmla="*/ 924 h 1715"/>
                  <a:gd name="T14" fmla="*/ 313 w 2520"/>
                  <a:gd name="T15" fmla="*/ 729 h 1715"/>
                  <a:gd name="T16" fmla="*/ 332 w 2520"/>
                  <a:gd name="T17" fmla="*/ 554 h 1715"/>
                  <a:gd name="T18" fmla="*/ 374 w 2520"/>
                  <a:gd name="T19" fmla="*/ 404 h 1715"/>
                  <a:gd name="T20" fmla="*/ 443 w 2520"/>
                  <a:gd name="T21" fmla="*/ 292 h 1715"/>
                  <a:gd name="T22" fmla="*/ 547 w 2520"/>
                  <a:gd name="T23" fmla="*/ 202 h 1715"/>
                  <a:gd name="T24" fmla="*/ 684 w 2520"/>
                  <a:gd name="T25" fmla="*/ 119 h 1715"/>
                  <a:gd name="T26" fmla="*/ 850 w 2520"/>
                  <a:gd name="T27" fmla="*/ 55 h 1715"/>
                  <a:gd name="T28" fmla="*/ 1040 w 2520"/>
                  <a:gd name="T29" fmla="*/ 12 h 1715"/>
                  <a:gd name="T30" fmla="*/ 1258 w 2520"/>
                  <a:gd name="T31" fmla="*/ 3 h 1715"/>
                  <a:gd name="T32" fmla="*/ 1499 w 2520"/>
                  <a:gd name="T33" fmla="*/ 31 h 1715"/>
                  <a:gd name="T34" fmla="*/ 1755 w 2520"/>
                  <a:gd name="T35" fmla="*/ 129 h 1715"/>
                  <a:gd name="T36" fmla="*/ 2008 w 2520"/>
                  <a:gd name="T37" fmla="*/ 281 h 1715"/>
                  <a:gd name="T38" fmla="*/ 2231 w 2520"/>
                  <a:gd name="T39" fmla="*/ 456 h 1715"/>
                  <a:gd name="T40" fmla="*/ 2404 w 2520"/>
                  <a:gd name="T41" fmla="*/ 623 h 1715"/>
                  <a:gd name="T42" fmla="*/ 2503 w 2520"/>
                  <a:gd name="T43" fmla="*/ 751 h 1715"/>
                  <a:gd name="T44" fmla="*/ 2503 w 2520"/>
                  <a:gd name="T45" fmla="*/ 815 h 1715"/>
                  <a:gd name="T46" fmla="*/ 2432 w 2520"/>
                  <a:gd name="T47" fmla="*/ 827 h 1715"/>
                  <a:gd name="T48" fmla="*/ 2368 w 2520"/>
                  <a:gd name="T49" fmla="*/ 794 h 1715"/>
                  <a:gd name="T50" fmla="*/ 2309 w 2520"/>
                  <a:gd name="T51" fmla="*/ 744 h 1715"/>
                  <a:gd name="T52" fmla="*/ 2238 w 2520"/>
                  <a:gd name="T53" fmla="*/ 670 h 1715"/>
                  <a:gd name="T54" fmla="*/ 2146 w 2520"/>
                  <a:gd name="T55" fmla="*/ 575 h 1715"/>
                  <a:gd name="T56" fmla="*/ 2027 w 2520"/>
                  <a:gd name="T57" fmla="*/ 480 h 1715"/>
                  <a:gd name="T58" fmla="*/ 1895 w 2520"/>
                  <a:gd name="T59" fmla="*/ 390 h 1715"/>
                  <a:gd name="T60" fmla="*/ 1762 w 2520"/>
                  <a:gd name="T61" fmla="*/ 314 h 1715"/>
                  <a:gd name="T62" fmla="*/ 1648 w 2520"/>
                  <a:gd name="T63" fmla="*/ 266 h 1715"/>
                  <a:gd name="T64" fmla="*/ 1566 w 2520"/>
                  <a:gd name="T65" fmla="*/ 254 h 1715"/>
                  <a:gd name="T66" fmla="*/ 1506 w 2520"/>
                  <a:gd name="T67" fmla="*/ 278 h 1715"/>
                  <a:gd name="T68" fmla="*/ 1445 w 2520"/>
                  <a:gd name="T69" fmla="*/ 349 h 1715"/>
                  <a:gd name="T70" fmla="*/ 1381 w 2520"/>
                  <a:gd name="T71" fmla="*/ 395 h 1715"/>
                  <a:gd name="T72" fmla="*/ 1277 w 2520"/>
                  <a:gd name="T73" fmla="*/ 433 h 1715"/>
                  <a:gd name="T74" fmla="*/ 1142 w 2520"/>
                  <a:gd name="T75" fmla="*/ 463 h 1715"/>
                  <a:gd name="T76" fmla="*/ 1028 w 2520"/>
                  <a:gd name="T77" fmla="*/ 482 h 1715"/>
                  <a:gd name="T78" fmla="*/ 936 w 2520"/>
                  <a:gd name="T79" fmla="*/ 497 h 1715"/>
                  <a:gd name="T80" fmla="*/ 855 w 2520"/>
                  <a:gd name="T81" fmla="*/ 501 h 1715"/>
                  <a:gd name="T82" fmla="*/ 777 w 2520"/>
                  <a:gd name="T83" fmla="*/ 506 h 1715"/>
                  <a:gd name="T84" fmla="*/ 694 w 2520"/>
                  <a:gd name="T85" fmla="*/ 506 h 1715"/>
                  <a:gd name="T86" fmla="*/ 602 w 2520"/>
                  <a:gd name="T87" fmla="*/ 506 h 1715"/>
                  <a:gd name="T88" fmla="*/ 531 w 2520"/>
                  <a:gd name="T89" fmla="*/ 525 h 1715"/>
                  <a:gd name="T90" fmla="*/ 462 w 2520"/>
                  <a:gd name="T91" fmla="*/ 575 h 1715"/>
                  <a:gd name="T92" fmla="*/ 422 w 2520"/>
                  <a:gd name="T93" fmla="*/ 644 h 1715"/>
                  <a:gd name="T94" fmla="*/ 403 w 2520"/>
                  <a:gd name="T95" fmla="*/ 701 h 1715"/>
                  <a:gd name="T96" fmla="*/ 391 w 2520"/>
                  <a:gd name="T97" fmla="*/ 777 h 1715"/>
                  <a:gd name="T98" fmla="*/ 388 w 2520"/>
                  <a:gd name="T99" fmla="*/ 898 h 1715"/>
                  <a:gd name="T100" fmla="*/ 388 w 2520"/>
                  <a:gd name="T101" fmla="*/ 1045 h 1715"/>
                  <a:gd name="T102" fmla="*/ 386 w 2520"/>
                  <a:gd name="T103" fmla="*/ 1195 h 1715"/>
                  <a:gd name="T104" fmla="*/ 381 w 2520"/>
                  <a:gd name="T105" fmla="*/ 1328 h 1715"/>
                  <a:gd name="T106" fmla="*/ 374 w 2520"/>
                  <a:gd name="T107" fmla="*/ 1425 h 1715"/>
                  <a:gd name="T108" fmla="*/ 353 w 2520"/>
                  <a:gd name="T109" fmla="*/ 1494 h 1715"/>
                  <a:gd name="T110" fmla="*/ 317 w 2520"/>
                  <a:gd name="T111" fmla="*/ 1561 h 1715"/>
                  <a:gd name="T112" fmla="*/ 268 w 2520"/>
                  <a:gd name="T113" fmla="*/ 1620 h 1715"/>
                  <a:gd name="T114" fmla="*/ 197 w 2520"/>
                  <a:gd name="T115" fmla="*/ 1670 h 1715"/>
                  <a:gd name="T116" fmla="*/ 104 w 2520"/>
                  <a:gd name="T117" fmla="*/ 1703 h 1715"/>
                  <a:gd name="T118" fmla="*/ 0 w 2520"/>
                  <a:gd name="T119" fmla="*/ 1658 h 1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0"/>
                  <a:gd name="T181" fmla="*/ 0 h 1715"/>
                  <a:gd name="T182" fmla="*/ 2520 w 2520"/>
                  <a:gd name="T183" fmla="*/ 1715 h 17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0" h="1715">
                    <a:moveTo>
                      <a:pt x="0" y="1658"/>
                    </a:moveTo>
                    <a:lnTo>
                      <a:pt x="0" y="1658"/>
                    </a:lnTo>
                    <a:lnTo>
                      <a:pt x="5" y="1658"/>
                    </a:lnTo>
                    <a:lnTo>
                      <a:pt x="9" y="1660"/>
                    </a:lnTo>
                    <a:lnTo>
                      <a:pt x="17" y="1660"/>
                    </a:lnTo>
                    <a:lnTo>
                      <a:pt x="24" y="1660"/>
                    </a:lnTo>
                    <a:lnTo>
                      <a:pt x="28" y="1660"/>
                    </a:lnTo>
                    <a:lnTo>
                      <a:pt x="33" y="1660"/>
                    </a:lnTo>
                    <a:lnTo>
                      <a:pt x="38" y="1660"/>
                    </a:lnTo>
                    <a:lnTo>
                      <a:pt x="45" y="1660"/>
                    </a:lnTo>
                    <a:lnTo>
                      <a:pt x="50" y="1658"/>
                    </a:lnTo>
                    <a:lnTo>
                      <a:pt x="54" y="1658"/>
                    </a:lnTo>
                    <a:lnTo>
                      <a:pt x="62" y="1658"/>
                    </a:lnTo>
                    <a:lnTo>
                      <a:pt x="66" y="1658"/>
                    </a:lnTo>
                    <a:lnTo>
                      <a:pt x="73" y="1653"/>
                    </a:lnTo>
                    <a:lnTo>
                      <a:pt x="81" y="1653"/>
                    </a:lnTo>
                    <a:lnTo>
                      <a:pt x="85" y="1651"/>
                    </a:lnTo>
                    <a:lnTo>
                      <a:pt x="92" y="1651"/>
                    </a:lnTo>
                    <a:lnTo>
                      <a:pt x="99" y="1649"/>
                    </a:lnTo>
                    <a:lnTo>
                      <a:pt x="107" y="1649"/>
                    </a:lnTo>
                    <a:lnTo>
                      <a:pt x="114" y="1646"/>
                    </a:lnTo>
                    <a:lnTo>
                      <a:pt x="121" y="1644"/>
                    </a:lnTo>
                    <a:lnTo>
                      <a:pt x="128" y="1639"/>
                    </a:lnTo>
                    <a:lnTo>
                      <a:pt x="135" y="1637"/>
                    </a:lnTo>
                    <a:lnTo>
                      <a:pt x="142" y="1634"/>
                    </a:lnTo>
                    <a:lnTo>
                      <a:pt x="149" y="1632"/>
                    </a:lnTo>
                    <a:lnTo>
                      <a:pt x="159" y="1627"/>
                    </a:lnTo>
                    <a:lnTo>
                      <a:pt x="163" y="1622"/>
                    </a:lnTo>
                    <a:lnTo>
                      <a:pt x="171" y="1618"/>
                    </a:lnTo>
                    <a:lnTo>
                      <a:pt x="178" y="1613"/>
                    </a:lnTo>
                    <a:lnTo>
                      <a:pt x="187" y="1608"/>
                    </a:lnTo>
                    <a:lnTo>
                      <a:pt x="194" y="1603"/>
                    </a:lnTo>
                    <a:lnTo>
                      <a:pt x="199" y="1596"/>
                    </a:lnTo>
                    <a:lnTo>
                      <a:pt x="208" y="1592"/>
                    </a:lnTo>
                    <a:lnTo>
                      <a:pt x="213" y="1582"/>
                    </a:lnTo>
                    <a:lnTo>
                      <a:pt x="220" y="1577"/>
                    </a:lnTo>
                    <a:lnTo>
                      <a:pt x="227" y="1568"/>
                    </a:lnTo>
                    <a:lnTo>
                      <a:pt x="234" y="1561"/>
                    </a:lnTo>
                    <a:lnTo>
                      <a:pt x="239" y="1551"/>
                    </a:lnTo>
                    <a:lnTo>
                      <a:pt x="246" y="1542"/>
                    </a:lnTo>
                    <a:lnTo>
                      <a:pt x="251" y="1535"/>
                    </a:lnTo>
                    <a:lnTo>
                      <a:pt x="258" y="1525"/>
                    </a:lnTo>
                    <a:lnTo>
                      <a:pt x="261" y="1513"/>
                    </a:lnTo>
                    <a:lnTo>
                      <a:pt x="268" y="1504"/>
                    </a:lnTo>
                    <a:lnTo>
                      <a:pt x="272" y="1492"/>
                    </a:lnTo>
                    <a:lnTo>
                      <a:pt x="277" y="1480"/>
                    </a:lnTo>
                    <a:lnTo>
                      <a:pt x="282" y="1468"/>
                    </a:lnTo>
                    <a:lnTo>
                      <a:pt x="287" y="1454"/>
                    </a:lnTo>
                    <a:lnTo>
                      <a:pt x="291" y="1440"/>
                    </a:lnTo>
                    <a:lnTo>
                      <a:pt x="294" y="1428"/>
                    </a:lnTo>
                    <a:lnTo>
                      <a:pt x="296" y="1413"/>
                    </a:lnTo>
                    <a:lnTo>
                      <a:pt x="298" y="1397"/>
                    </a:lnTo>
                    <a:lnTo>
                      <a:pt x="301" y="1380"/>
                    </a:lnTo>
                    <a:lnTo>
                      <a:pt x="306" y="1364"/>
                    </a:lnTo>
                    <a:lnTo>
                      <a:pt x="306" y="1347"/>
                    </a:lnTo>
                    <a:lnTo>
                      <a:pt x="308" y="1330"/>
                    </a:lnTo>
                    <a:lnTo>
                      <a:pt x="308" y="1311"/>
                    </a:lnTo>
                    <a:lnTo>
                      <a:pt x="310" y="1292"/>
                    </a:lnTo>
                    <a:lnTo>
                      <a:pt x="310" y="1273"/>
                    </a:lnTo>
                    <a:lnTo>
                      <a:pt x="310" y="1252"/>
                    </a:lnTo>
                    <a:lnTo>
                      <a:pt x="310" y="1233"/>
                    </a:lnTo>
                    <a:lnTo>
                      <a:pt x="310" y="1214"/>
                    </a:lnTo>
                    <a:lnTo>
                      <a:pt x="310" y="1195"/>
                    </a:lnTo>
                    <a:lnTo>
                      <a:pt x="310" y="1176"/>
                    </a:lnTo>
                    <a:lnTo>
                      <a:pt x="310" y="1155"/>
                    </a:lnTo>
                    <a:lnTo>
                      <a:pt x="310" y="1136"/>
                    </a:lnTo>
                    <a:lnTo>
                      <a:pt x="310" y="1114"/>
                    </a:lnTo>
                    <a:lnTo>
                      <a:pt x="310" y="1098"/>
                    </a:lnTo>
                    <a:lnTo>
                      <a:pt x="310" y="1079"/>
                    </a:lnTo>
                    <a:lnTo>
                      <a:pt x="310" y="1057"/>
                    </a:lnTo>
                    <a:lnTo>
                      <a:pt x="310" y="1038"/>
                    </a:lnTo>
                    <a:lnTo>
                      <a:pt x="310" y="1022"/>
                    </a:lnTo>
                    <a:lnTo>
                      <a:pt x="310" y="1000"/>
                    </a:lnTo>
                    <a:lnTo>
                      <a:pt x="310" y="984"/>
                    </a:lnTo>
                    <a:lnTo>
                      <a:pt x="308" y="962"/>
                    </a:lnTo>
                    <a:lnTo>
                      <a:pt x="308" y="943"/>
                    </a:lnTo>
                    <a:lnTo>
                      <a:pt x="308" y="924"/>
                    </a:lnTo>
                    <a:lnTo>
                      <a:pt x="308" y="905"/>
                    </a:lnTo>
                    <a:lnTo>
                      <a:pt x="308" y="889"/>
                    </a:lnTo>
                    <a:lnTo>
                      <a:pt x="308" y="872"/>
                    </a:lnTo>
                    <a:lnTo>
                      <a:pt x="308" y="853"/>
                    </a:lnTo>
                    <a:lnTo>
                      <a:pt x="310" y="834"/>
                    </a:lnTo>
                    <a:lnTo>
                      <a:pt x="310" y="817"/>
                    </a:lnTo>
                    <a:lnTo>
                      <a:pt x="310" y="798"/>
                    </a:lnTo>
                    <a:lnTo>
                      <a:pt x="310" y="782"/>
                    </a:lnTo>
                    <a:lnTo>
                      <a:pt x="310" y="765"/>
                    </a:lnTo>
                    <a:lnTo>
                      <a:pt x="313" y="746"/>
                    </a:lnTo>
                    <a:lnTo>
                      <a:pt x="313" y="729"/>
                    </a:lnTo>
                    <a:lnTo>
                      <a:pt x="315" y="713"/>
                    </a:lnTo>
                    <a:lnTo>
                      <a:pt x="315" y="696"/>
                    </a:lnTo>
                    <a:lnTo>
                      <a:pt x="315" y="680"/>
                    </a:lnTo>
                    <a:lnTo>
                      <a:pt x="317" y="663"/>
                    </a:lnTo>
                    <a:lnTo>
                      <a:pt x="320" y="644"/>
                    </a:lnTo>
                    <a:lnTo>
                      <a:pt x="322" y="630"/>
                    </a:lnTo>
                    <a:lnTo>
                      <a:pt x="322" y="613"/>
                    </a:lnTo>
                    <a:lnTo>
                      <a:pt x="324" y="599"/>
                    </a:lnTo>
                    <a:lnTo>
                      <a:pt x="327" y="582"/>
                    </a:lnTo>
                    <a:lnTo>
                      <a:pt x="329" y="568"/>
                    </a:lnTo>
                    <a:lnTo>
                      <a:pt x="332" y="554"/>
                    </a:lnTo>
                    <a:lnTo>
                      <a:pt x="334" y="537"/>
                    </a:lnTo>
                    <a:lnTo>
                      <a:pt x="336" y="523"/>
                    </a:lnTo>
                    <a:lnTo>
                      <a:pt x="341" y="509"/>
                    </a:lnTo>
                    <a:lnTo>
                      <a:pt x="341" y="497"/>
                    </a:lnTo>
                    <a:lnTo>
                      <a:pt x="348" y="482"/>
                    </a:lnTo>
                    <a:lnTo>
                      <a:pt x="351" y="468"/>
                    </a:lnTo>
                    <a:lnTo>
                      <a:pt x="355" y="456"/>
                    </a:lnTo>
                    <a:lnTo>
                      <a:pt x="360" y="442"/>
                    </a:lnTo>
                    <a:lnTo>
                      <a:pt x="362" y="430"/>
                    </a:lnTo>
                    <a:lnTo>
                      <a:pt x="367" y="416"/>
                    </a:lnTo>
                    <a:lnTo>
                      <a:pt x="374" y="404"/>
                    </a:lnTo>
                    <a:lnTo>
                      <a:pt x="379" y="392"/>
                    </a:lnTo>
                    <a:lnTo>
                      <a:pt x="384" y="380"/>
                    </a:lnTo>
                    <a:lnTo>
                      <a:pt x="388" y="368"/>
                    </a:lnTo>
                    <a:lnTo>
                      <a:pt x="396" y="359"/>
                    </a:lnTo>
                    <a:lnTo>
                      <a:pt x="400" y="347"/>
                    </a:lnTo>
                    <a:lnTo>
                      <a:pt x="407" y="338"/>
                    </a:lnTo>
                    <a:lnTo>
                      <a:pt x="412" y="326"/>
                    </a:lnTo>
                    <a:lnTo>
                      <a:pt x="422" y="319"/>
                    </a:lnTo>
                    <a:lnTo>
                      <a:pt x="429" y="309"/>
                    </a:lnTo>
                    <a:lnTo>
                      <a:pt x="436" y="300"/>
                    </a:lnTo>
                    <a:lnTo>
                      <a:pt x="443" y="292"/>
                    </a:lnTo>
                    <a:lnTo>
                      <a:pt x="452" y="283"/>
                    </a:lnTo>
                    <a:lnTo>
                      <a:pt x="459" y="276"/>
                    </a:lnTo>
                    <a:lnTo>
                      <a:pt x="469" y="266"/>
                    </a:lnTo>
                    <a:lnTo>
                      <a:pt x="476" y="257"/>
                    </a:lnTo>
                    <a:lnTo>
                      <a:pt x="488" y="250"/>
                    </a:lnTo>
                    <a:lnTo>
                      <a:pt x="497" y="240"/>
                    </a:lnTo>
                    <a:lnTo>
                      <a:pt x="507" y="233"/>
                    </a:lnTo>
                    <a:lnTo>
                      <a:pt x="516" y="226"/>
                    </a:lnTo>
                    <a:lnTo>
                      <a:pt x="528" y="216"/>
                    </a:lnTo>
                    <a:lnTo>
                      <a:pt x="538" y="209"/>
                    </a:lnTo>
                    <a:lnTo>
                      <a:pt x="547" y="202"/>
                    </a:lnTo>
                    <a:lnTo>
                      <a:pt x="559" y="195"/>
                    </a:lnTo>
                    <a:lnTo>
                      <a:pt x="571" y="186"/>
                    </a:lnTo>
                    <a:lnTo>
                      <a:pt x="583" y="178"/>
                    </a:lnTo>
                    <a:lnTo>
                      <a:pt x="594" y="171"/>
                    </a:lnTo>
                    <a:lnTo>
                      <a:pt x="606" y="164"/>
                    </a:lnTo>
                    <a:lnTo>
                      <a:pt x="618" y="157"/>
                    </a:lnTo>
                    <a:lnTo>
                      <a:pt x="630" y="148"/>
                    </a:lnTo>
                    <a:lnTo>
                      <a:pt x="644" y="140"/>
                    </a:lnTo>
                    <a:lnTo>
                      <a:pt x="656" y="133"/>
                    </a:lnTo>
                    <a:lnTo>
                      <a:pt x="670" y="126"/>
                    </a:lnTo>
                    <a:lnTo>
                      <a:pt x="684" y="119"/>
                    </a:lnTo>
                    <a:lnTo>
                      <a:pt x="699" y="114"/>
                    </a:lnTo>
                    <a:lnTo>
                      <a:pt x="711" y="105"/>
                    </a:lnTo>
                    <a:lnTo>
                      <a:pt x="727" y="100"/>
                    </a:lnTo>
                    <a:lnTo>
                      <a:pt x="739" y="93"/>
                    </a:lnTo>
                    <a:lnTo>
                      <a:pt x="753" y="88"/>
                    </a:lnTo>
                    <a:lnTo>
                      <a:pt x="770" y="81"/>
                    </a:lnTo>
                    <a:lnTo>
                      <a:pt x="784" y="76"/>
                    </a:lnTo>
                    <a:lnTo>
                      <a:pt x="801" y="69"/>
                    </a:lnTo>
                    <a:lnTo>
                      <a:pt x="817" y="64"/>
                    </a:lnTo>
                    <a:lnTo>
                      <a:pt x="834" y="60"/>
                    </a:lnTo>
                    <a:lnTo>
                      <a:pt x="850" y="55"/>
                    </a:lnTo>
                    <a:lnTo>
                      <a:pt x="864" y="50"/>
                    </a:lnTo>
                    <a:lnTo>
                      <a:pt x="881" y="45"/>
                    </a:lnTo>
                    <a:lnTo>
                      <a:pt x="898" y="41"/>
                    </a:lnTo>
                    <a:lnTo>
                      <a:pt x="917" y="36"/>
                    </a:lnTo>
                    <a:lnTo>
                      <a:pt x="931" y="31"/>
                    </a:lnTo>
                    <a:lnTo>
                      <a:pt x="950" y="26"/>
                    </a:lnTo>
                    <a:lnTo>
                      <a:pt x="969" y="24"/>
                    </a:lnTo>
                    <a:lnTo>
                      <a:pt x="985" y="22"/>
                    </a:lnTo>
                    <a:lnTo>
                      <a:pt x="1004" y="17"/>
                    </a:lnTo>
                    <a:lnTo>
                      <a:pt x="1023" y="15"/>
                    </a:lnTo>
                    <a:lnTo>
                      <a:pt x="1040" y="12"/>
                    </a:lnTo>
                    <a:lnTo>
                      <a:pt x="1059" y="10"/>
                    </a:lnTo>
                    <a:lnTo>
                      <a:pt x="1078" y="7"/>
                    </a:lnTo>
                    <a:lnTo>
                      <a:pt x="1097" y="5"/>
                    </a:lnTo>
                    <a:lnTo>
                      <a:pt x="1116" y="3"/>
                    </a:lnTo>
                    <a:lnTo>
                      <a:pt x="1137" y="3"/>
                    </a:lnTo>
                    <a:lnTo>
                      <a:pt x="1156" y="3"/>
                    </a:lnTo>
                    <a:lnTo>
                      <a:pt x="1175" y="0"/>
                    </a:lnTo>
                    <a:lnTo>
                      <a:pt x="1196" y="0"/>
                    </a:lnTo>
                    <a:lnTo>
                      <a:pt x="1217" y="3"/>
                    </a:lnTo>
                    <a:lnTo>
                      <a:pt x="1236" y="3"/>
                    </a:lnTo>
                    <a:lnTo>
                      <a:pt x="1258" y="3"/>
                    </a:lnTo>
                    <a:lnTo>
                      <a:pt x="1277" y="3"/>
                    </a:lnTo>
                    <a:lnTo>
                      <a:pt x="1300" y="5"/>
                    </a:lnTo>
                    <a:lnTo>
                      <a:pt x="1319" y="5"/>
                    </a:lnTo>
                    <a:lnTo>
                      <a:pt x="1343" y="7"/>
                    </a:lnTo>
                    <a:lnTo>
                      <a:pt x="1362" y="12"/>
                    </a:lnTo>
                    <a:lnTo>
                      <a:pt x="1386" y="15"/>
                    </a:lnTo>
                    <a:lnTo>
                      <a:pt x="1409" y="17"/>
                    </a:lnTo>
                    <a:lnTo>
                      <a:pt x="1431" y="19"/>
                    </a:lnTo>
                    <a:lnTo>
                      <a:pt x="1454" y="24"/>
                    </a:lnTo>
                    <a:lnTo>
                      <a:pt x="1478" y="29"/>
                    </a:lnTo>
                    <a:lnTo>
                      <a:pt x="1499" y="31"/>
                    </a:lnTo>
                    <a:lnTo>
                      <a:pt x="1523" y="38"/>
                    </a:lnTo>
                    <a:lnTo>
                      <a:pt x="1547" y="43"/>
                    </a:lnTo>
                    <a:lnTo>
                      <a:pt x="1568" y="50"/>
                    </a:lnTo>
                    <a:lnTo>
                      <a:pt x="1592" y="57"/>
                    </a:lnTo>
                    <a:lnTo>
                      <a:pt x="1615" y="67"/>
                    </a:lnTo>
                    <a:lnTo>
                      <a:pt x="1639" y="76"/>
                    </a:lnTo>
                    <a:lnTo>
                      <a:pt x="1663" y="86"/>
                    </a:lnTo>
                    <a:lnTo>
                      <a:pt x="1686" y="95"/>
                    </a:lnTo>
                    <a:lnTo>
                      <a:pt x="1710" y="105"/>
                    </a:lnTo>
                    <a:lnTo>
                      <a:pt x="1731" y="117"/>
                    </a:lnTo>
                    <a:lnTo>
                      <a:pt x="1755" y="129"/>
                    </a:lnTo>
                    <a:lnTo>
                      <a:pt x="1779" y="140"/>
                    </a:lnTo>
                    <a:lnTo>
                      <a:pt x="1802" y="152"/>
                    </a:lnTo>
                    <a:lnTo>
                      <a:pt x="1826" y="167"/>
                    </a:lnTo>
                    <a:lnTo>
                      <a:pt x="1850" y="181"/>
                    </a:lnTo>
                    <a:lnTo>
                      <a:pt x="1871" y="193"/>
                    </a:lnTo>
                    <a:lnTo>
                      <a:pt x="1895" y="207"/>
                    </a:lnTo>
                    <a:lnTo>
                      <a:pt x="1918" y="221"/>
                    </a:lnTo>
                    <a:lnTo>
                      <a:pt x="1940" y="235"/>
                    </a:lnTo>
                    <a:lnTo>
                      <a:pt x="1963" y="250"/>
                    </a:lnTo>
                    <a:lnTo>
                      <a:pt x="1985" y="264"/>
                    </a:lnTo>
                    <a:lnTo>
                      <a:pt x="2008" y="281"/>
                    </a:lnTo>
                    <a:lnTo>
                      <a:pt x="2030" y="295"/>
                    </a:lnTo>
                    <a:lnTo>
                      <a:pt x="2051" y="311"/>
                    </a:lnTo>
                    <a:lnTo>
                      <a:pt x="2072" y="326"/>
                    </a:lnTo>
                    <a:lnTo>
                      <a:pt x="2094" y="342"/>
                    </a:lnTo>
                    <a:lnTo>
                      <a:pt x="2115" y="359"/>
                    </a:lnTo>
                    <a:lnTo>
                      <a:pt x="2134" y="376"/>
                    </a:lnTo>
                    <a:lnTo>
                      <a:pt x="2155" y="390"/>
                    </a:lnTo>
                    <a:lnTo>
                      <a:pt x="2174" y="406"/>
                    </a:lnTo>
                    <a:lnTo>
                      <a:pt x="2196" y="423"/>
                    </a:lnTo>
                    <a:lnTo>
                      <a:pt x="2212" y="440"/>
                    </a:lnTo>
                    <a:lnTo>
                      <a:pt x="2231" y="456"/>
                    </a:lnTo>
                    <a:lnTo>
                      <a:pt x="2250" y="473"/>
                    </a:lnTo>
                    <a:lnTo>
                      <a:pt x="2269" y="487"/>
                    </a:lnTo>
                    <a:lnTo>
                      <a:pt x="2283" y="504"/>
                    </a:lnTo>
                    <a:lnTo>
                      <a:pt x="2300" y="518"/>
                    </a:lnTo>
                    <a:lnTo>
                      <a:pt x="2319" y="535"/>
                    </a:lnTo>
                    <a:lnTo>
                      <a:pt x="2333" y="551"/>
                    </a:lnTo>
                    <a:lnTo>
                      <a:pt x="2349" y="566"/>
                    </a:lnTo>
                    <a:lnTo>
                      <a:pt x="2364" y="580"/>
                    </a:lnTo>
                    <a:lnTo>
                      <a:pt x="2378" y="594"/>
                    </a:lnTo>
                    <a:lnTo>
                      <a:pt x="2392" y="611"/>
                    </a:lnTo>
                    <a:lnTo>
                      <a:pt x="2404" y="623"/>
                    </a:lnTo>
                    <a:lnTo>
                      <a:pt x="2418" y="637"/>
                    </a:lnTo>
                    <a:lnTo>
                      <a:pt x="2430" y="651"/>
                    </a:lnTo>
                    <a:lnTo>
                      <a:pt x="2442" y="663"/>
                    </a:lnTo>
                    <a:lnTo>
                      <a:pt x="2449" y="675"/>
                    </a:lnTo>
                    <a:lnTo>
                      <a:pt x="2461" y="689"/>
                    </a:lnTo>
                    <a:lnTo>
                      <a:pt x="2470" y="699"/>
                    </a:lnTo>
                    <a:lnTo>
                      <a:pt x="2477" y="710"/>
                    </a:lnTo>
                    <a:lnTo>
                      <a:pt x="2484" y="722"/>
                    </a:lnTo>
                    <a:lnTo>
                      <a:pt x="2492" y="732"/>
                    </a:lnTo>
                    <a:lnTo>
                      <a:pt x="2499" y="741"/>
                    </a:lnTo>
                    <a:lnTo>
                      <a:pt x="2503" y="751"/>
                    </a:lnTo>
                    <a:lnTo>
                      <a:pt x="2508" y="758"/>
                    </a:lnTo>
                    <a:lnTo>
                      <a:pt x="2513" y="767"/>
                    </a:lnTo>
                    <a:lnTo>
                      <a:pt x="2515" y="775"/>
                    </a:lnTo>
                    <a:lnTo>
                      <a:pt x="2518" y="779"/>
                    </a:lnTo>
                    <a:lnTo>
                      <a:pt x="2518" y="786"/>
                    </a:lnTo>
                    <a:lnTo>
                      <a:pt x="2520" y="791"/>
                    </a:lnTo>
                    <a:lnTo>
                      <a:pt x="2518" y="796"/>
                    </a:lnTo>
                    <a:lnTo>
                      <a:pt x="2518" y="801"/>
                    </a:lnTo>
                    <a:lnTo>
                      <a:pt x="2513" y="805"/>
                    </a:lnTo>
                    <a:lnTo>
                      <a:pt x="2508" y="810"/>
                    </a:lnTo>
                    <a:lnTo>
                      <a:pt x="2503" y="815"/>
                    </a:lnTo>
                    <a:lnTo>
                      <a:pt x="2499" y="820"/>
                    </a:lnTo>
                    <a:lnTo>
                      <a:pt x="2492" y="822"/>
                    </a:lnTo>
                    <a:lnTo>
                      <a:pt x="2487" y="827"/>
                    </a:lnTo>
                    <a:lnTo>
                      <a:pt x="2482" y="829"/>
                    </a:lnTo>
                    <a:lnTo>
                      <a:pt x="2475" y="832"/>
                    </a:lnTo>
                    <a:lnTo>
                      <a:pt x="2470" y="832"/>
                    </a:lnTo>
                    <a:lnTo>
                      <a:pt x="2463" y="832"/>
                    </a:lnTo>
                    <a:lnTo>
                      <a:pt x="2456" y="832"/>
                    </a:lnTo>
                    <a:lnTo>
                      <a:pt x="2447" y="832"/>
                    </a:lnTo>
                    <a:lnTo>
                      <a:pt x="2439" y="829"/>
                    </a:lnTo>
                    <a:lnTo>
                      <a:pt x="2432" y="827"/>
                    </a:lnTo>
                    <a:lnTo>
                      <a:pt x="2423" y="822"/>
                    </a:lnTo>
                    <a:lnTo>
                      <a:pt x="2416" y="820"/>
                    </a:lnTo>
                    <a:lnTo>
                      <a:pt x="2409" y="817"/>
                    </a:lnTo>
                    <a:lnTo>
                      <a:pt x="2404" y="815"/>
                    </a:lnTo>
                    <a:lnTo>
                      <a:pt x="2399" y="813"/>
                    </a:lnTo>
                    <a:lnTo>
                      <a:pt x="2394" y="810"/>
                    </a:lnTo>
                    <a:lnTo>
                      <a:pt x="2390" y="808"/>
                    </a:lnTo>
                    <a:lnTo>
                      <a:pt x="2385" y="805"/>
                    </a:lnTo>
                    <a:lnTo>
                      <a:pt x="2380" y="801"/>
                    </a:lnTo>
                    <a:lnTo>
                      <a:pt x="2376" y="798"/>
                    </a:lnTo>
                    <a:lnTo>
                      <a:pt x="2368" y="794"/>
                    </a:lnTo>
                    <a:lnTo>
                      <a:pt x="2364" y="791"/>
                    </a:lnTo>
                    <a:lnTo>
                      <a:pt x="2359" y="786"/>
                    </a:lnTo>
                    <a:lnTo>
                      <a:pt x="2354" y="782"/>
                    </a:lnTo>
                    <a:lnTo>
                      <a:pt x="2349" y="777"/>
                    </a:lnTo>
                    <a:lnTo>
                      <a:pt x="2345" y="775"/>
                    </a:lnTo>
                    <a:lnTo>
                      <a:pt x="2338" y="770"/>
                    </a:lnTo>
                    <a:lnTo>
                      <a:pt x="2333" y="765"/>
                    </a:lnTo>
                    <a:lnTo>
                      <a:pt x="2326" y="760"/>
                    </a:lnTo>
                    <a:lnTo>
                      <a:pt x="2321" y="753"/>
                    </a:lnTo>
                    <a:lnTo>
                      <a:pt x="2316" y="748"/>
                    </a:lnTo>
                    <a:lnTo>
                      <a:pt x="2309" y="744"/>
                    </a:lnTo>
                    <a:lnTo>
                      <a:pt x="2304" y="737"/>
                    </a:lnTo>
                    <a:lnTo>
                      <a:pt x="2297" y="732"/>
                    </a:lnTo>
                    <a:lnTo>
                      <a:pt x="2290" y="725"/>
                    </a:lnTo>
                    <a:lnTo>
                      <a:pt x="2286" y="720"/>
                    </a:lnTo>
                    <a:lnTo>
                      <a:pt x="2278" y="713"/>
                    </a:lnTo>
                    <a:lnTo>
                      <a:pt x="2271" y="706"/>
                    </a:lnTo>
                    <a:lnTo>
                      <a:pt x="2267" y="699"/>
                    </a:lnTo>
                    <a:lnTo>
                      <a:pt x="2259" y="691"/>
                    </a:lnTo>
                    <a:lnTo>
                      <a:pt x="2252" y="684"/>
                    </a:lnTo>
                    <a:lnTo>
                      <a:pt x="2245" y="677"/>
                    </a:lnTo>
                    <a:lnTo>
                      <a:pt x="2238" y="670"/>
                    </a:lnTo>
                    <a:lnTo>
                      <a:pt x="2231" y="663"/>
                    </a:lnTo>
                    <a:lnTo>
                      <a:pt x="2224" y="653"/>
                    </a:lnTo>
                    <a:lnTo>
                      <a:pt x="2217" y="644"/>
                    </a:lnTo>
                    <a:lnTo>
                      <a:pt x="2210" y="637"/>
                    </a:lnTo>
                    <a:lnTo>
                      <a:pt x="2200" y="630"/>
                    </a:lnTo>
                    <a:lnTo>
                      <a:pt x="2193" y="620"/>
                    </a:lnTo>
                    <a:lnTo>
                      <a:pt x="2184" y="611"/>
                    </a:lnTo>
                    <a:lnTo>
                      <a:pt x="2174" y="601"/>
                    </a:lnTo>
                    <a:lnTo>
                      <a:pt x="2167" y="594"/>
                    </a:lnTo>
                    <a:lnTo>
                      <a:pt x="2155" y="585"/>
                    </a:lnTo>
                    <a:lnTo>
                      <a:pt x="2146" y="575"/>
                    </a:lnTo>
                    <a:lnTo>
                      <a:pt x="2136" y="568"/>
                    </a:lnTo>
                    <a:lnTo>
                      <a:pt x="2127" y="558"/>
                    </a:lnTo>
                    <a:lnTo>
                      <a:pt x="2115" y="551"/>
                    </a:lnTo>
                    <a:lnTo>
                      <a:pt x="2103" y="542"/>
                    </a:lnTo>
                    <a:lnTo>
                      <a:pt x="2094" y="532"/>
                    </a:lnTo>
                    <a:lnTo>
                      <a:pt x="2084" y="525"/>
                    </a:lnTo>
                    <a:lnTo>
                      <a:pt x="2072" y="516"/>
                    </a:lnTo>
                    <a:lnTo>
                      <a:pt x="2061" y="506"/>
                    </a:lnTo>
                    <a:lnTo>
                      <a:pt x="2049" y="497"/>
                    </a:lnTo>
                    <a:lnTo>
                      <a:pt x="2037" y="490"/>
                    </a:lnTo>
                    <a:lnTo>
                      <a:pt x="2027" y="480"/>
                    </a:lnTo>
                    <a:lnTo>
                      <a:pt x="2016" y="473"/>
                    </a:lnTo>
                    <a:lnTo>
                      <a:pt x="2004" y="461"/>
                    </a:lnTo>
                    <a:lnTo>
                      <a:pt x="1992" y="454"/>
                    </a:lnTo>
                    <a:lnTo>
                      <a:pt x="1978" y="447"/>
                    </a:lnTo>
                    <a:lnTo>
                      <a:pt x="1966" y="437"/>
                    </a:lnTo>
                    <a:lnTo>
                      <a:pt x="1954" y="430"/>
                    </a:lnTo>
                    <a:lnTo>
                      <a:pt x="1942" y="421"/>
                    </a:lnTo>
                    <a:lnTo>
                      <a:pt x="1930" y="414"/>
                    </a:lnTo>
                    <a:lnTo>
                      <a:pt x="1918" y="406"/>
                    </a:lnTo>
                    <a:lnTo>
                      <a:pt x="1907" y="399"/>
                    </a:lnTo>
                    <a:lnTo>
                      <a:pt x="1895" y="390"/>
                    </a:lnTo>
                    <a:lnTo>
                      <a:pt x="1881" y="383"/>
                    </a:lnTo>
                    <a:lnTo>
                      <a:pt x="1869" y="376"/>
                    </a:lnTo>
                    <a:lnTo>
                      <a:pt x="1857" y="366"/>
                    </a:lnTo>
                    <a:lnTo>
                      <a:pt x="1845" y="361"/>
                    </a:lnTo>
                    <a:lnTo>
                      <a:pt x="1831" y="352"/>
                    </a:lnTo>
                    <a:lnTo>
                      <a:pt x="1821" y="345"/>
                    </a:lnTo>
                    <a:lnTo>
                      <a:pt x="1809" y="338"/>
                    </a:lnTo>
                    <a:lnTo>
                      <a:pt x="1798" y="333"/>
                    </a:lnTo>
                    <a:lnTo>
                      <a:pt x="1786" y="326"/>
                    </a:lnTo>
                    <a:lnTo>
                      <a:pt x="1774" y="319"/>
                    </a:lnTo>
                    <a:lnTo>
                      <a:pt x="1762" y="314"/>
                    </a:lnTo>
                    <a:lnTo>
                      <a:pt x="1750" y="309"/>
                    </a:lnTo>
                    <a:lnTo>
                      <a:pt x="1741" y="304"/>
                    </a:lnTo>
                    <a:lnTo>
                      <a:pt x="1729" y="297"/>
                    </a:lnTo>
                    <a:lnTo>
                      <a:pt x="1717" y="292"/>
                    </a:lnTo>
                    <a:lnTo>
                      <a:pt x="1708" y="290"/>
                    </a:lnTo>
                    <a:lnTo>
                      <a:pt x="1698" y="283"/>
                    </a:lnTo>
                    <a:lnTo>
                      <a:pt x="1686" y="278"/>
                    </a:lnTo>
                    <a:lnTo>
                      <a:pt x="1677" y="276"/>
                    </a:lnTo>
                    <a:lnTo>
                      <a:pt x="1667" y="271"/>
                    </a:lnTo>
                    <a:lnTo>
                      <a:pt x="1658" y="269"/>
                    </a:lnTo>
                    <a:lnTo>
                      <a:pt x="1648" y="266"/>
                    </a:lnTo>
                    <a:lnTo>
                      <a:pt x="1639" y="264"/>
                    </a:lnTo>
                    <a:lnTo>
                      <a:pt x="1632" y="262"/>
                    </a:lnTo>
                    <a:lnTo>
                      <a:pt x="1620" y="257"/>
                    </a:lnTo>
                    <a:lnTo>
                      <a:pt x="1613" y="257"/>
                    </a:lnTo>
                    <a:lnTo>
                      <a:pt x="1606" y="254"/>
                    </a:lnTo>
                    <a:lnTo>
                      <a:pt x="1599" y="254"/>
                    </a:lnTo>
                    <a:lnTo>
                      <a:pt x="1592" y="252"/>
                    </a:lnTo>
                    <a:lnTo>
                      <a:pt x="1584" y="252"/>
                    </a:lnTo>
                    <a:lnTo>
                      <a:pt x="1577" y="252"/>
                    </a:lnTo>
                    <a:lnTo>
                      <a:pt x="1573" y="254"/>
                    </a:lnTo>
                    <a:lnTo>
                      <a:pt x="1566" y="254"/>
                    </a:lnTo>
                    <a:lnTo>
                      <a:pt x="1561" y="254"/>
                    </a:lnTo>
                    <a:lnTo>
                      <a:pt x="1556" y="254"/>
                    </a:lnTo>
                    <a:lnTo>
                      <a:pt x="1551" y="257"/>
                    </a:lnTo>
                    <a:lnTo>
                      <a:pt x="1547" y="257"/>
                    </a:lnTo>
                    <a:lnTo>
                      <a:pt x="1539" y="257"/>
                    </a:lnTo>
                    <a:lnTo>
                      <a:pt x="1537" y="259"/>
                    </a:lnTo>
                    <a:lnTo>
                      <a:pt x="1532" y="262"/>
                    </a:lnTo>
                    <a:lnTo>
                      <a:pt x="1525" y="264"/>
                    </a:lnTo>
                    <a:lnTo>
                      <a:pt x="1518" y="269"/>
                    </a:lnTo>
                    <a:lnTo>
                      <a:pt x="1511" y="273"/>
                    </a:lnTo>
                    <a:lnTo>
                      <a:pt x="1506" y="278"/>
                    </a:lnTo>
                    <a:lnTo>
                      <a:pt x="1499" y="283"/>
                    </a:lnTo>
                    <a:lnTo>
                      <a:pt x="1494" y="288"/>
                    </a:lnTo>
                    <a:lnTo>
                      <a:pt x="1490" y="295"/>
                    </a:lnTo>
                    <a:lnTo>
                      <a:pt x="1485" y="300"/>
                    </a:lnTo>
                    <a:lnTo>
                      <a:pt x="1480" y="307"/>
                    </a:lnTo>
                    <a:lnTo>
                      <a:pt x="1476" y="314"/>
                    </a:lnTo>
                    <a:lnTo>
                      <a:pt x="1471" y="321"/>
                    </a:lnTo>
                    <a:lnTo>
                      <a:pt x="1466" y="328"/>
                    </a:lnTo>
                    <a:lnTo>
                      <a:pt x="1459" y="335"/>
                    </a:lnTo>
                    <a:lnTo>
                      <a:pt x="1452" y="342"/>
                    </a:lnTo>
                    <a:lnTo>
                      <a:pt x="1445" y="349"/>
                    </a:lnTo>
                    <a:lnTo>
                      <a:pt x="1438" y="359"/>
                    </a:lnTo>
                    <a:lnTo>
                      <a:pt x="1431" y="361"/>
                    </a:lnTo>
                    <a:lnTo>
                      <a:pt x="1426" y="364"/>
                    </a:lnTo>
                    <a:lnTo>
                      <a:pt x="1421" y="366"/>
                    </a:lnTo>
                    <a:lnTo>
                      <a:pt x="1416" y="373"/>
                    </a:lnTo>
                    <a:lnTo>
                      <a:pt x="1412" y="376"/>
                    </a:lnTo>
                    <a:lnTo>
                      <a:pt x="1407" y="380"/>
                    </a:lnTo>
                    <a:lnTo>
                      <a:pt x="1400" y="383"/>
                    </a:lnTo>
                    <a:lnTo>
                      <a:pt x="1395" y="387"/>
                    </a:lnTo>
                    <a:lnTo>
                      <a:pt x="1388" y="390"/>
                    </a:lnTo>
                    <a:lnTo>
                      <a:pt x="1381" y="395"/>
                    </a:lnTo>
                    <a:lnTo>
                      <a:pt x="1374" y="397"/>
                    </a:lnTo>
                    <a:lnTo>
                      <a:pt x="1367" y="402"/>
                    </a:lnTo>
                    <a:lnTo>
                      <a:pt x="1357" y="404"/>
                    </a:lnTo>
                    <a:lnTo>
                      <a:pt x="1348" y="409"/>
                    </a:lnTo>
                    <a:lnTo>
                      <a:pt x="1341" y="411"/>
                    </a:lnTo>
                    <a:lnTo>
                      <a:pt x="1331" y="416"/>
                    </a:lnTo>
                    <a:lnTo>
                      <a:pt x="1319" y="418"/>
                    </a:lnTo>
                    <a:lnTo>
                      <a:pt x="1312" y="421"/>
                    </a:lnTo>
                    <a:lnTo>
                      <a:pt x="1300" y="425"/>
                    </a:lnTo>
                    <a:lnTo>
                      <a:pt x="1291" y="430"/>
                    </a:lnTo>
                    <a:lnTo>
                      <a:pt x="1277" y="433"/>
                    </a:lnTo>
                    <a:lnTo>
                      <a:pt x="1265" y="435"/>
                    </a:lnTo>
                    <a:lnTo>
                      <a:pt x="1253" y="437"/>
                    </a:lnTo>
                    <a:lnTo>
                      <a:pt x="1241" y="442"/>
                    </a:lnTo>
                    <a:lnTo>
                      <a:pt x="1227" y="444"/>
                    </a:lnTo>
                    <a:lnTo>
                      <a:pt x="1215" y="447"/>
                    </a:lnTo>
                    <a:lnTo>
                      <a:pt x="1201" y="449"/>
                    </a:lnTo>
                    <a:lnTo>
                      <a:pt x="1189" y="452"/>
                    </a:lnTo>
                    <a:lnTo>
                      <a:pt x="1177" y="456"/>
                    </a:lnTo>
                    <a:lnTo>
                      <a:pt x="1163" y="459"/>
                    </a:lnTo>
                    <a:lnTo>
                      <a:pt x="1151" y="461"/>
                    </a:lnTo>
                    <a:lnTo>
                      <a:pt x="1142" y="463"/>
                    </a:lnTo>
                    <a:lnTo>
                      <a:pt x="1130" y="463"/>
                    </a:lnTo>
                    <a:lnTo>
                      <a:pt x="1118" y="468"/>
                    </a:lnTo>
                    <a:lnTo>
                      <a:pt x="1108" y="468"/>
                    </a:lnTo>
                    <a:lnTo>
                      <a:pt x="1099" y="471"/>
                    </a:lnTo>
                    <a:lnTo>
                      <a:pt x="1087" y="473"/>
                    </a:lnTo>
                    <a:lnTo>
                      <a:pt x="1078" y="475"/>
                    </a:lnTo>
                    <a:lnTo>
                      <a:pt x="1068" y="475"/>
                    </a:lnTo>
                    <a:lnTo>
                      <a:pt x="1056" y="478"/>
                    </a:lnTo>
                    <a:lnTo>
                      <a:pt x="1049" y="480"/>
                    </a:lnTo>
                    <a:lnTo>
                      <a:pt x="1037" y="482"/>
                    </a:lnTo>
                    <a:lnTo>
                      <a:pt x="1028" y="482"/>
                    </a:lnTo>
                    <a:lnTo>
                      <a:pt x="1018" y="485"/>
                    </a:lnTo>
                    <a:lnTo>
                      <a:pt x="1011" y="485"/>
                    </a:lnTo>
                    <a:lnTo>
                      <a:pt x="1002" y="487"/>
                    </a:lnTo>
                    <a:lnTo>
                      <a:pt x="992" y="487"/>
                    </a:lnTo>
                    <a:lnTo>
                      <a:pt x="985" y="490"/>
                    </a:lnTo>
                    <a:lnTo>
                      <a:pt x="976" y="490"/>
                    </a:lnTo>
                    <a:lnTo>
                      <a:pt x="969" y="490"/>
                    </a:lnTo>
                    <a:lnTo>
                      <a:pt x="959" y="492"/>
                    </a:lnTo>
                    <a:lnTo>
                      <a:pt x="952" y="492"/>
                    </a:lnTo>
                    <a:lnTo>
                      <a:pt x="945" y="494"/>
                    </a:lnTo>
                    <a:lnTo>
                      <a:pt x="936" y="497"/>
                    </a:lnTo>
                    <a:lnTo>
                      <a:pt x="928" y="497"/>
                    </a:lnTo>
                    <a:lnTo>
                      <a:pt x="921" y="497"/>
                    </a:lnTo>
                    <a:lnTo>
                      <a:pt x="914" y="497"/>
                    </a:lnTo>
                    <a:lnTo>
                      <a:pt x="905" y="499"/>
                    </a:lnTo>
                    <a:lnTo>
                      <a:pt x="900" y="499"/>
                    </a:lnTo>
                    <a:lnTo>
                      <a:pt x="891" y="499"/>
                    </a:lnTo>
                    <a:lnTo>
                      <a:pt x="883" y="499"/>
                    </a:lnTo>
                    <a:lnTo>
                      <a:pt x="876" y="499"/>
                    </a:lnTo>
                    <a:lnTo>
                      <a:pt x="869" y="501"/>
                    </a:lnTo>
                    <a:lnTo>
                      <a:pt x="862" y="501"/>
                    </a:lnTo>
                    <a:lnTo>
                      <a:pt x="855" y="501"/>
                    </a:lnTo>
                    <a:lnTo>
                      <a:pt x="848" y="501"/>
                    </a:lnTo>
                    <a:lnTo>
                      <a:pt x="841" y="501"/>
                    </a:lnTo>
                    <a:lnTo>
                      <a:pt x="834" y="504"/>
                    </a:lnTo>
                    <a:lnTo>
                      <a:pt x="824" y="504"/>
                    </a:lnTo>
                    <a:lnTo>
                      <a:pt x="819" y="504"/>
                    </a:lnTo>
                    <a:lnTo>
                      <a:pt x="812" y="504"/>
                    </a:lnTo>
                    <a:lnTo>
                      <a:pt x="805" y="504"/>
                    </a:lnTo>
                    <a:lnTo>
                      <a:pt x="798" y="504"/>
                    </a:lnTo>
                    <a:lnTo>
                      <a:pt x="791" y="504"/>
                    </a:lnTo>
                    <a:lnTo>
                      <a:pt x="784" y="504"/>
                    </a:lnTo>
                    <a:lnTo>
                      <a:pt x="777" y="506"/>
                    </a:lnTo>
                    <a:lnTo>
                      <a:pt x="770" y="506"/>
                    </a:lnTo>
                    <a:lnTo>
                      <a:pt x="763" y="506"/>
                    </a:lnTo>
                    <a:lnTo>
                      <a:pt x="753" y="506"/>
                    </a:lnTo>
                    <a:lnTo>
                      <a:pt x="748" y="506"/>
                    </a:lnTo>
                    <a:lnTo>
                      <a:pt x="739" y="506"/>
                    </a:lnTo>
                    <a:lnTo>
                      <a:pt x="732" y="506"/>
                    </a:lnTo>
                    <a:lnTo>
                      <a:pt x="725" y="506"/>
                    </a:lnTo>
                    <a:lnTo>
                      <a:pt x="715" y="506"/>
                    </a:lnTo>
                    <a:lnTo>
                      <a:pt x="708" y="506"/>
                    </a:lnTo>
                    <a:lnTo>
                      <a:pt x="701" y="506"/>
                    </a:lnTo>
                    <a:lnTo>
                      <a:pt x="694" y="506"/>
                    </a:lnTo>
                    <a:lnTo>
                      <a:pt x="687" y="509"/>
                    </a:lnTo>
                    <a:lnTo>
                      <a:pt x="677" y="506"/>
                    </a:lnTo>
                    <a:lnTo>
                      <a:pt x="668" y="506"/>
                    </a:lnTo>
                    <a:lnTo>
                      <a:pt x="658" y="504"/>
                    </a:lnTo>
                    <a:lnTo>
                      <a:pt x="651" y="50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1" y="504"/>
                    </a:lnTo>
                    <a:lnTo>
                      <a:pt x="602" y="506"/>
                    </a:lnTo>
                    <a:lnTo>
                      <a:pt x="594" y="506"/>
                    </a:lnTo>
                    <a:lnTo>
                      <a:pt x="587" y="509"/>
                    </a:lnTo>
                    <a:lnTo>
                      <a:pt x="580" y="509"/>
                    </a:lnTo>
                    <a:lnTo>
                      <a:pt x="573" y="511"/>
                    </a:lnTo>
                    <a:lnTo>
                      <a:pt x="568" y="513"/>
                    </a:lnTo>
                    <a:lnTo>
                      <a:pt x="561" y="516"/>
                    </a:lnTo>
                    <a:lnTo>
                      <a:pt x="554" y="516"/>
                    </a:lnTo>
                    <a:lnTo>
                      <a:pt x="547" y="518"/>
                    </a:lnTo>
                    <a:lnTo>
                      <a:pt x="542" y="520"/>
                    </a:lnTo>
                    <a:lnTo>
                      <a:pt x="535" y="523"/>
                    </a:lnTo>
                    <a:lnTo>
                      <a:pt x="531" y="525"/>
                    </a:lnTo>
                    <a:lnTo>
                      <a:pt x="526" y="528"/>
                    </a:lnTo>
                    <a:lnTo>
                      <a:pt x="519" y="530"/>
                    </a:lnTo>
                    <a:lnTo>
                      <a:pt x="514" y="532"/>
                    </a:lnTo>
                    <a:lnTo>
                      <a:pt x="509" y="537"/>
                    </a:lnTo>
                    <a:lnTo>
                      <a:pt x="504" y="539"/>
                    </a:lnTo>
                    <a:lnTo>
                      <a:pt x="500" y="542"/>
                    </a:lnTo>
                    <a:lnTo>
                      <a:pt x="495" y="544"/>
                    </a:lnTo>
                    <a:lnTo>
                      <a:pt x="486" y="554"/>
                    </a:lnTo>
                    <a:lnTo>
                      <a:pt x="478" y="561"/>
                    </a:lnTo>
                    <a:lnTo>
                      <a:pt x="469" y="568"/>
                    </a:lnTo>
                    <a:lnTo>
                      <a:pt x="462" y="575"/>
                    </a:lnTo>
                    <a:lnTo>
                      <a:pt x="455" y="585"/>
                    </a:lnTo>
                    <a:lnTo>
                      <a:pt x="448" y="594"/>
                    </a:lnTo>
                    <a:lnTo>
                      <a:pt x="443" y="601"/>
                    </a:lnTo>
                    <a:lnTo>
                      <a:pt x="436" y="611"/>
                    </a:lnTo>
                    <a:lnTo>
                      <a:pt x="433" y="615"/>
                    </a:lnTo>
                    <a:lnTo>
                      <a:pt x="431" y="620"/>
                    </a:lnTo>
                    <a:lnTo>
                      <a:pt x="429" y="625"/>
                    </a:lnTo>
                    <a:lnTo>
                      <a:pt x="429" y="630"/>
                    </a:lnTo>
                    <a:lnTo>
                      <a:pt x="424" y="634"/>
                    </a:lnTo>
                    <a:lnTo>
                      <a:pt x="422" y="639"/>
                    </a:lnTo>
                    <a:lnTo>
                      <a:pt x="422" y="644"/>
                    </a:lnTo>
                    <a:lnTo>
                      <a:pt x="419" y="651"/>
                    </a:lnTo>
                    <a:lnTo>
                      <a:pt x="417" y="656"/>
                    </a:lnTo>
                    <a:lnTo>
                      <a:pt x="414" y="661"/>
                    </a:lnTo>
                    <a:lnTo>
                      <a:pt x="412" y="665"/>
                    </a:lnTo>
                    <a:lnTo>
                      <a:pt x="410" y="670"/>
                    </a:lnTo>
                    <a:lnTo>
                      <a:pt x="407" y="675"/>
                    </a:lnTo>
                    <a:lnTo>
                      <a:pt x="407" y="680"/>
                    </a:lnTo>
                    <a:lnTo>
                      <a:pt x="405" y="684"/>
                    </a:lnTo>
                    <a:lnTo>
                      <a:pt x="405" y="691"/>
                    </a:lnTo>
                    <a:lnTo>
                      <a:pt x="403" y="696"/>
                    </a:lnTo>
                    <a:lnTo>
                      <a:pt x="403" y="701"/>
                    </a:lnTo>
                    <a:lnTo>
                      <a:pt x="403" y="706"/>
                    </a:lnTo>
                    <a:lnTo>
                      <a:pt x="403" y="713"/>
                    </a:lnTo>
                    <a:lnTo>
                      <a:pt x="398" y="718"/>
                    </a:lnTo>
                    <a:lnTo>
                      <a:pt x="398" y="722"/>
                    </a:lnTo>
                    <a:lnTo>
                      <a:pt x="396" y="727"/>
                    </a:lnTo>
                    <a:lnTo>
                      <a:pt x="396" y="737"/>
                    </a:lnTo>
                    <a:lnTo>
                      <a:pt x="393" y="741"/>
                    </a:lnTo>
                    <a:lnTo>
                      <a:pt x="393" y="751"/>
                    </a:lnTo>
                    <a:lnTo>
                      <a:pt x="393" y="760"/>
                    </a:lnTo>
                    <a:lnTo>
                      <a:pt x="393" y="767"/>
                    </a:lnTo>
                    <a:lnTo>
                      <a:pt x="391" y="777"/>
                    </a:lnTo>
                    <a:lnTo>
                      <a:pt x="391" y="786"/>
                    </a:lnTo>
                    <a:lnTo>
                      <a:pt x="391" y="796"/>
                    </a:lnTo>
                    <a:lnTo>
                      <a:pt x="391" y="805"/>
                    </a:lnTo>
                    <a:lnTo>
                      <a:pt x="388" y="817"/>
                    </a:lnTo>
                    <a:lnTo>
                      <a:pt x="388" y="829"/>
                    </a:lnTo>
                    <a:lnTo>
                      <a:pt x="388" y="839"/>
                    </a:lnTo>
                    <a:lnTo>
                      <a:pt x="388" y="851"/>
                    </a:lnTo>
                    <a:lnTo>
                      <a:pt x="388" y="860"/>
                    </a:lnTo>
                    <a:lnTo>
                      <a:pt x="388" y="874"/>
                    </a:lnTo>
                    <a:lnTo>
                      <a:pt x="388" y="886"/>
                    </a:lnTo>
                    <a:lnTo>
                      <a:pt x="388" y="898"/>
                    </a:lnTo>
                    <a:lnTo>
                      <a:pt x="388" y="910"/>
                    </a:lnTo>
                    <a:lnTo>
                      <a:pt x="388" y="924"/>
                    </a:lnTo>
                    <a:lnTo>
                      <a:pt x="388" y="936"/>
                    </a:lnTo>
                    <a:lnTo>
                      <a:pt x="388" y="950"/>
                    </a:lnTo>
                    <a:lnTo>
                      <a:pt x="388" y="962"/>
                    </a:lnTo>
                    <a:lnTo>
                      <a:pt x="388" y="976"/>
                    </a:lnTo>
                    <a:lnTo>
                      <a:pt x="388" y="991"/>
                    </a:lnTo>
                    <a:lnTo>
                      <a:pt x="388" y="1003"/>
                    </a:lnTo>
                    <a:lnTo>
                      <a:pt x="388" y="1017"/>
                    </a:lnTo>
                    <a:lnTo>
                      <a:pt x="388" y="1031"/>
                    </a:lnTo>
                    <a:lnTo>
                      <a:pt x="388" y="1045"/>
                    </a:lnTo>
                    <a:lnTo>
                      <a:pt x="388" y="1060"/>
                    </a:lnTo>
                    <a:lnTo>
                      <a:pt x="386" y="1071"/>
                    </a:lnTo>
                    <a:lnTo>
                      <a:pt x="386" y="1088"/>
                    </a:lnTo>
                    <a:lnTo>
                      <a:pt x="386" y="1100"/>
                    </a:lnTo>
                    <a:lnTo>
                      <a:pt x="386" y="1114"/>
                    </a:lnTo>
                    <a:lnTo>
                      <a:pt x="386" y="1128"/>
                    </a:lnTo>
                    <a:lnTo>
                      <a:pt x="386" y="1143"/>
                    </a:lnTo>
                    <a:lnTo>
                      <a:pt x="386" y="1155"/>
                    </a:lnTo>
                    <a:lnTo>
                      <a:pt x="386" y="1169"/>
                    </a:lnTo>
                    <a:lnTo>
                      <a:pt x="386" y="1183"/>
                    </a:lnTo>
                    <a:lnTo>
                      <a:pt x="386" y="1195"/>
                    </a:lnTo>
                    <a:lnTo>
                      <a:pt x="386" y="1209"/>
                    </a:lnTo>
                    <a:lnTo>
                      <a:pt x="386" y="1221"/>
                    </a:lnTo>
                    <a:lnTo>
                      <a:pt x="386" y="1235"/>
                    </a:lnTo>
                    <a:lnTo>
                      <a:pt x="386" y="1247"/>
                    </a:lnTo>
                    <a:lnTo>
                      <a:pt x="386" y="1259"/>
                    </a:lnTo>
                    <a:lnTo>
                      <a:pt x="386" y="1273"/>
                    </a:lnTo>
                    <a:lnTo>
                      <a:pt x="384" y="1285"/>
                    </a:lnTo>
                    <a:lnTo>
                      <a:pt x="384" y="1297"/>
                    </a:lnTo>
                    <a:lnTo>
                      <a:pt x="384" y="1307"/>
                    </a:lnTo>
                    <a:lnTo>
                      <a:pt x="384" y="1318"/>
                    </a:lnTo>
                    <a:lnTo>
                      <a:pt x="381" y="1328"/>
                    </a:lnTo>
                    <a:lnTo>
                      <a:pt x="381" y="1340"/>
                    </a:lnTo>
                    <a:lnTo>
                      <a:pt x="381" y="1349"/>
                    </a:lnTo>
                    <a:lnTo>
                      <a:pt x="381" y="1361"/>
                    </a:lnTo>
                    <a:lnTo>
                      <a:pt x="379" y="1371"/>
                    </a:lnTo>
                    <a:lnTo>
                      <a:pt x="379" y="1380"/>
                    </a:lnTo>
                    <a:lnTo>
                      <a:pt x="379" y="1387"/>
                    </a:lnTo>
                    <a:lnTo>
                      <a:pt x="379" y="1397"/>
                    </a:lnTo>
                    <a:lnTo>
                      <a:pt x="377" y="1402"/>
                    </a:lnTo>
                    <a:lnTo>
                      <a:pt x="377" y="1411"/>
                    </a:lnTo>
                    <a:lnTo>
                      <a:pt x="374" y="1418"/>
                    </a:lnTo>
                    <a:lnTo>
                      <a:pt x="374" y="1425"/>
                    </a:lnTo>
                    <a:lnTo>
                      <a:pt x="374" y="1430"/>
                    </a:lnTo>
                    <a:lnTo>
                      <a:pt x="369" y="1437"/>
                    </a:lnTo>
                    <a:lnTo>
                      <a:pt x="369" y="1442"/>
                    </a:lnTo>
                    <a:lnTo>
                      <a:pt x="367" y="1449"/>
                    </a:lnTo>
                    <a:lnTo>
                      <a:pt x="365" y="1456"/>
                    </a:lnTo>
                    <a:lnTo>
                      <a:pt x="365" y="1463"/>
                    </a:lnTo>
                    <a:lnTo>
                      <a:pt x="362" y="1468"/>
                    </a:lnTo>
                    <a:lnTo>
                      <a:pt x="360" y="1475"/>
                    </a:lnTo>
                    <a:lnTo>
                      <a:pt x="358" y="1480"/>
                    </a:lnTo>
                    <a:lnTo>
                      <a:pt x="355" y="1487"/>
                    </a:lnTo>
                    <a:lnTo>
                      <a:pt x="353" y="1494"/>
                    </a:lnTo>
                    <a:lnTo>
                      <a:pt x="351" y="1499"/>
                    </a:lnTo>
                    <a:lnTo>
                      <a:pt x="348" y="1506"/>
                    </a:lnTo>
                    <a:lnTo>
                      <a:pt x="346" y="1511"/>
                    </a:lnTo>
                    <a:lnTo>
                      <a:pt x="341" y="1518"/>
                    </a:lnTo>
                    <a:lnTo>
                      <a:pt x="339" y="1525"/>
                    </a:lnTo>
                    <a:lnTo>
                      <a:pt x="336" y="1530"/>
                    </a:lnTo>
                    <a:lnTo>
                      <a:pt x="334" y="1537"/>
                    </a:lnTo>
                    <a:lnTo>
                      <a:pt x="327" y="1542"/>
                    </a:lnTo>
                    <a:lnTo>
                      <a:pt x="324" y="1549"/>
                    </a:lnTo>
                    <a:lnTo>
                      <a:pt x="322" y="1554"/>
                    </a:lnTo>
                    <a:lnTo>
                      <a:pt x="317" y="1561"/>
                    </a:lnTo>
                    <a:lnTo>
                      <a:pt x="313" y="1565"/>
                    </a:lnTo>
                    <a:lnTo>
                      <a:pt x="310" y="1573"/>
                    </a:lnTo>
                    <a:lnTo>
                      <a:pt x="306" y="1577"/>
                    </a:lnTo>
                    <a:lnTo>
                      <a:pt x="301" y="1582"/>
                    </a:lnTo>
                    <a:lnTo>
                      <a:pt x="296" y="1589"/>
                    </a:lnTo>
                    <a:lnTo>
                      <a:pt x="294" y="1594"/>
                    </a:lnTo>
                    <a:lnTo>
                      <a:pt x="287" y="1601"/>
                    </a:lnTo>
                    <a:lnTo>
                      <a:pt x="282" y="1606"/>
                    </a:lnTo>
                    <a:lnTo>
                      <a:pt x="277" y="1611"/>
                    </a:lnTo>
                    <a:lnTo>
                      <a:pt x="272" y="1618"/>
                    </a:lnTo>
                    <a:lnTo>
                      <a:pt x="268" y="1620"/>
                    </a:lnTo>
                    <a:lnTo>
                      <a:pt x="261" y="1625"/>
                    </a:lnTo>
                    <a:lnTo>
                      <a:pt x="253" y="1630"/>
                    </a:lnTo>
                    <a:lnTo>
                      <a:pt x="249" y="1634"/>
                    </a:lnTo>
                    <a:lnTo>
                      <a:pt x="242" y="1639"/>
                    </a:lnTo>
                    <a:lnTo>
                      <a:pt x="237" y="1644"/>
                    </a:lnTo>
                    <a:lnTo>
                      <a:pt x="230" y="1649"/>
                    </a:lnTo>
                    <a:lnTo>
                      <a:pt x="225" y="1653"/>
                    </a:lnTo>
                    <a:lnTo>
                      <a:pt x="216" y="1658"/>
                    </a:lnTo>
                    <a:lnTo>
                      <a:pt x="211" y="1663"/>
                    </a:lnTo>
                    <a:lnTo>
                      <a:pt x="204" y="1665"/>
                    </a:lnTo>
                    <a:lnTo>
                      <a:pt x="197" y="1670"/>
                    </a:lnTo>
                    <a:lnTo>
                      <a:pt x="189" y="1672"/>
                    </a:lnTo>
                    <a:lnTo>
                      <a:pt x="182" y="1677"/>
                    </a:lnTo>
                    <a:lnTo>
                      <a:pt x="173" y="1679"/>
                    </a:lnTo>
                    <a:lnTo>
                      <a:pt x="166" y="1684"/>
                    </a:lnTo>
                    <a:lnTo>
                      <a:pt x="156" y="1687"/>
                    </a:lnTo>
                    <a:lnTo>
                      <a:pt x="147" y="1689"/>
                    </a:lnTo>
                    <a:lnTo>
                      <a:pt x="140" y="1691"/>
                    </a:lnTo>
                    <a:lnTo>
                      <a:pt x="130" y="1694"/>
                    </a:lnTo>
                    <a:lnTo>
                      <a:pt x="121" y="1698"/>
                    </a:lnTo>
                    <a:lnTo>
                      <a:pt x="114" y="1701"/>
                    </a:lnTo>
                    <a:lnTo>
                      <a:pt x="104" y="1703"/>
                    </a:lnTo>
                    <a:lnTo>
                      <a:pt x="95" y="1706"/>
                    </a:lnTo>
                    <a:lnTo>
                      <a:pt x="85" y="1706"/>
                    </a:lnTo>
                    <a:lnTo>
                      <a:pt x="76" y="1708"/>
                    </a:lnTo>
                    <a:lnTo>
                      <a:pt x="64" y="1708"/>
                    </a:lnTo>
                    <a:lnTo>
                      <a:pt x="54" y="1710"/>
                    </a:lnTo>
                    <a:lnTo>
                      <a:pt x="45" y="1713"/>
                    </a:lnTo>
                    <a:lnTo>
                      <a:pt x="33" y="1713"/>
                    </a:lnTo>
                    <a:lnTo>
                      <a:pt x="24" y="1713"/>
                    </a:lnTo>
                    <a:lnTo>
                      <a:pt x="12" y="1715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23" name="Freeform 120"/>
              <p:cNvSpPr>
                <a:spLocks noChangeAspect="1"/>
              </p:cNvSpPr>
              <p:nvPr/>
            </p:nvSpPr>
            <p:spPr bwMode="auto">
              <a:xfrm>
                <a:off x="2793" y="9103"/>
                <a:ext cx="1160" cy="1059"/>
              </a:xfrm>
              <a:custGeom>
                <a:avLst/>
                <a:gdLst>
                  <a:gd name="T0" fmla="*/ 14 w 1160"/>
                  <a:gd name="T1" fmla="*/ 955 h 1059"/>
                  <a:gd name="T2" fmla="*/ 61 w 1160"/>
                  <a:gd name="T3" fmla="*/ 810 h 1059"/>
                  <a:gd name="T4" fmla="*/ 137 w 1160"/>
                  <a:gd name="T5" fmla="*/ 617 h 1059"/>
                  <a:gd name="T6" fmla="*/ 246 w 1160"/>
                  <a:gd name="T7" fmla="*/ 413 h 1059"/>
                  <a:gd name="T8" fmla="*/ 391 w 1160"/>
                  <a:gd name="T9" fmla="*/ 226 h 1059"/>
                  <a:gd name="T10" fmla="*/ 566 w 1160"/>
                  <a:gd name="T11" fmla="*/ 93 h 1059"/>
                  <a:gd name="T12" fmla="*/ 736 w 1160"/>
                  <a:gd name="T13" fmla="*/ 24 h 1059"/>
                  <a:gd name="T14" fmla="*/ 888 w 1160"/>
                  <a:gd name="T15" fmla="*/ 0 h 1059"/>
                  <a:gd name="T16" fmla="*/ 1009 w 1160"/>
                  <a:gd name="T17" fmla="*/ 14 h 1059"/>
                  <a:gd name="T18" fmla="*/ 1099 w 1160"/>
                  <a:gd name="T19" fmla="*/ 50 h 1059"/>
                  <a:gd name="T20" fmla="*/ 1156 w 1160"/>
                  <a:gd name="T21" fmla="*/ 100 h 1059"/>
                  <a:gd name="T22" fmla="*/ 1149 w 1160"/>
                  <a:gd name="T23" fmla="*/ 171 h 1059"/>
                  <a:gd name="T24" fmla="*/ 1118 w 1160"/>
                  <a:gd name="T25" fmla="*/ 228 h 1059"/>
                  <a:gd name="T26" fmla="*/ 1073 w 1160"/>
                  <a:gd name="T27" fmla="*/ 292 h 1059"/>
                  <a:gd name="T28" fmla="*/ 1009 w 1160"/>
                  <a:gd name="T29" fmla="*/ 368 h 1059"/>
                  <a:gd name="T30" fmla="*/ 924 w 1160"/>
                  <a:gd name="T31" fmla="*/ 454 h 1059"/>
                  <a:gd name="T32" fmla="*/ 874 w 1160"/>
                  <a:gd name="T33" fmla="*/ 408 h 1059"/>
                  <a:gd name="T34" fmla="*/ 874 w 1160"/>
                  <a:gd name="T35" fmla="*/ 373 h 1059"/>
                  <a:gd name="T36" fmla="*/ 807 w 1160"/>
                  <a:gd name="T37" fmla="*/ 344 h 1059"/>
                  <a:gd name="T38" fmla="*/ 741 w 1160"/>
                  <a:gd name="T39" fmla="*/ 363 h 1059"/>
                  <a:gd name="T40" fmla="*/ 672 w 1160"/>
                  <a:gd name="T41" fmla="*/ 385 h 1059"/>
                  <a:gd name="T42" fmla="*/ 613 w 1160"/>
                  <a:gd name="T43" fmla="*/ 401 h 1059"/>
                  <a:gd name="T44" fmla="*/ 564 w 1160"/>
                  <a:gd name="T45" fmla="*/ 408 h 1059"/>
                  <a:gd name="T46" fmla="*/ 606 w 1160"/>
                  <a:gd name="T47" fmla="*/ 342 h 1059"/>
                  <a:gd name="T48" fmla="*/ 644 w 1160"/>
                  <a:gd name="T49" fmla="*/ 280 h 1059"/>
                  <a:gd name="T50" fmla="*/ 684 w 1160"/>
                  <a:gd name="T51" fmla="*/ 216 h 1059"/>
                  <a:gd name="T52" fmla="*/ 722 w 1160"/>
                  <a:gd name="T53" fmla="*/ 154 h 1059"/>
                  <a:gd name="T54" fmla="*/ 663 w 1160"/>
                  <a:gd name="T55" fmla="*/ 159 h 1059"/>
                  <a:gd name="T56" fmla="*/ 623 w 1160"/>
                  <a:gd name="T57" fmla="*/ 221 h 1059"/>
                  <a:gd name="T58" fmla="*/ 580 w 1160"/>
                  <a:gd name="T59" fmla="*/ 294 h 1059"/>
                  <a:gd name="T60" fmla="*/ 537 w 1160"/>
                  <a:gd name="T61" fmla="*/ 366 h 1059"/>
                  <a:gd name="T62" fmla="*/ 500 w 1160"/>
                  <a:gd name="T63" fmla="*/ 435 h 1059"/>
                  <a:gd name="T64" fmla="*/ 436 w 1160"/>
                  <a:gd name="T65" fmla="*/ 501 h 1059"/>
                  <a:gd name="T66" fmla="*/ 346 w 1160"/>
                  <a:gd name="T67" fmla="*/ 601 h 1059"/>
                  <a:gd name="T68" fmla="*/ 263 w 1160"/>
                  <a:gd name="T69" fmla="*/ 708 h 1059"/>
                  <a:gd name="T70" fmla="*/ 187 w 1160"/>
                  <a:gd name="T71" fmla="*/ 805 h 1059"/>
                  <a:gd name="T72" fmla="*/ 135 w 1160"/>
                  <a:gd name="T73" fmla="*/ 879 h 1059"/>
                  <a:gd name="T74" fmla="*/ 140 w 1160"/>
                  <a:gd name="T75" fmla="*/ 924 h 1059"/>
                  <a:gd name="T76" fmla="*/ 213 w 1160"/>
                  <a:gd name="T77" fmla="*/ 841 h 1059"/>
                  <a:gd name="T78" fmla="*/ 308 w 1160"/>
                  <a:gd name="T79" fmla="*/ 729 h 1059"/>
                  <a:gd name="T80" fmla="*/ 402 w 1160"/>
                  <a:gd name="T81" fmla="*/ 627 h 1059"/>
                  <a:gd name="T82" fmla="*/ 483 w 1160"/>
                  <a:gd name="T83" fmla="*/ 544 h 1059"/>
                  <a:gd name="T84" fmla="*/ 545 w 1160"/>
                  <a:gd name="T85" fmla="*/ 487 h 1059"/>
                  <a:gd name="T86" fmla="*/ 594 w 1160"/>
                  <a:gd name="T87" fmla="*/ 456 h 1059"/>
                  <a:gd name="T88" fmla="*/ 658 w 1160"/>
                  <a:gd name="T89" fmla="*/ 437 h 1059"/>
                  <a:gd name="T90" fmla="*/ 715 w 1160"/>
                  <a:gd name="T91" fmla="*/ 420 h 1059"/>
                  <a:gd name="T92" fmla="*/ 772 w 1160"/>
                  <a:gd name="T93" fmla="*/ 404 h 1059"/>
                  <a:gd name="T94" fmla="*/ 834 w 1160"/>
                  <a:gd name="T95" fmla="*/ 385 h 1059"/>
                  <a:gd name="T96" fmla="*/ 883 w 1160"/>
                  <a:gd name="T97" fmla="*/ 437 h 1059"/>
                  <a:gd name="T98" fmla="*/ 881 w 1160"/>
                  <a:gd name="T99" fmla="*/ 487 h 1059"/>
                  <a:gd name="T100" fmla="*/ 822 w 1160"/>
                  <a:gd name="T101" fmla="*/ 537 h 1059"/>
                  <a:gd name="T102" fmla="*/ 758 w 1160"/>
                  <a:gd name="T103" fmla="*/ 584 h 1059"/>
                  <a:gd name="T104" fmla="*/ 684 w 1160"/>
                  <a:gd name="T105" fmla="*/ 636 h 1059"/>
                  <a:gd name="T106" fmla="*/ 609 w 1160"/>
                  <a:gd name="T107" fmla="*/ 686 h 1059"/>
                  <a:gd name="T108" fmla="*/ 523 w 1160"/>
                  <a:gd name="T109" fmla="*/ 741 h 1059"/>
                  <a:gd name="T110" fmla="*/ 459 w 1160"/>
                  <a:gd name="T111" fmla="*/ 777 h 1059"/>
                  <a:gd name="T112" fmla="*/ 388 w 1160"/>
                  <a:gd name="T113" fmla="*/ 829 h 1059"/>
                  <a:gd name="T114" fmla="*/ 294 w 1160"/>
                  <a:gd name="T115" fmla="*/ 898 h 1059"/>
                  <a:gd name="T116" fmla="*/ 196 w 1160"/>
                  <a:gd name="T117" fmla="*/ 967 h 1059"/>
                  <a:gd name="T118" fmla="*/ 118 w 1160"/>
                  <a:gd name="T119" fmla="*/ 1024 h 1059"/>
                  <a:gd name="T120" fmla="*/ 52 w 1160"/>
                  <a:gd name="T121" fmla="*/ 1059 h 1059"/>
                  <a:gd name="T122" fmla="*/ 0 w 1160"/>
                  <a:gd name="T123" fmla="*/ 1019 h 10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0"/>
                  <a:gd name="T187" fmla="*/ 0 h 1059"/>
                  <a:gd name="T188" fmla="*/ 1160 w 1160"/>
                  <a:gd name="T189" fmla="*/ 1059 h 10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0" h="1059">
                    <a:moveTo>
                      <a:pt x="0" y="1019"/>
                    </a:moveTo>
                    <a:lnTo>
                      <a:pt x="0" y="1016"/>
                    </a:lnTo>
                    <a:lnTo>
                      <a:pt x="0" y="1009"/>
                    </a:lnTo>
                    <a:lnTo>
                      <a:pt x="0" y="1005"/>
                    </a:lnTo>
                    <a:lnTo>
                      <a:pt x="2" y="1002"/>
                    </a:lnTo>
                    <a:lnTo>
                      <a:pt x="2" y="995"/>
                    </a:lnTo>
                    <a:lnTo>
                      <a:pt x="5" y="990"/>
                    </a:lnTo>
                    <a:lnTo>
                      <a:pt x="7" y="981"/>
                    </a:lnTo>
                    <a:lnTo>
                      <a:pt x="9" y="971"/>
                    </a:lnTo>
                    <a:lnTo>
                      <a:pt x="12" y="964"/>
                    </a:lnTo>
                    <a:lnTo>
                      <a:pt x="14" y="955"/>
                    </a:lnTo>
                    <a:lnTo>
                      <a:pt x="16" y="943"/>
                    </a:lnTo>
                    <a:lnTo>
                      <a:pt x="21" y="933"/>
                    </a:lnTo>
                    <a:lnTo>
                      <a:pt x="24" y="921"/>
                    </a:lnTo>
                    <a:lnTo>
                      <a:pt x="28" y="910"/>
                    </a:lnTo>
                    <a:lnTo>
                      <a:pt x="31" y="898"/>
                    </a:lnTo>
                    <a:lnTo>
                      <a:pt x="35" y="883"/>
                    </a:lnTo>
                    <a:lnTo>
                      <a:pt x="40" y="869"/>
                    </a:lnTo>
                    <a:lnTo>
                      <a:pt x="45" y="857"/>
                    </a:lnTo>
                    <a:lnTo>
                      <a:pt x="50" y="841"/>
                    </a:lnTo>
                    <a:lnTo>
                      <a:pt x="54" y="826"/>
                    </a:lnTo>
                    <a:lnTo>
                      <a:pt x="61" y="810"/>
                    </a:lnTo>
                    <a:lnTo>
                      <a:pt x="69" y="796"/>
                    </a:lnTo>
                    <a:lnTo>
                      <a:pt x="71" y="777"/>
                    </a:lnTo>
                    <a:lnTo>
                      <a:pt x="78" y="760"/>
                    </a:lnTo>
                    <a:lnTo>
                      <a:pt x="85" y="743"/>
                    </a:lnTo>
                    <a:lnTo>
                      <a:pt x="92" y="727"/>
                    </a:lnTo>
                    <a:lnTo>
                      <a:pt x="99" y="708"/>
                    </a:lnTo>
                    <a:lnTo>
                      <a:pt x="106" y="691"/>
                    </a:lnTo>
                    <a:lnTo>
                      <a:pt x="114" y="674"/>
                    </a:lnTo>
                    <a:lnTo>
                      <a:pt x="123" y="655"/>
                    </a:lnTo>
                    <a:lnTo>
                      <a:pt x="130" y="636"/>
                    </a:lnTo>
                    <a:lnTo>
                      <a:pt x="137" y="617"/>
                    </a:lnTo>
                    <a:lnTo>
                      <a:pt x="147" y="598"/>
                    </a:lnTo>
                    <a:lnTo>
                      <a:pt x="156" y="582"/>
                    </a:lnTo>
                    <a:lnTo>
                      <a:pt x="163" y="563"/>
                    </a:lnTo>
                    <a:lnTo>
                      <a:pt x="173" y="544"/>
                    </a:lnTo>
                    <a:lnTo>
                      <a:pt x="182" y="525"/>
                    </a:lnTo>
                    <a:lnTo>
                      <a:pt x="194" y="506"/>
                    </a:lnTo>
                    <a:lnTo>
                      <a:pt x="204" y="487"/>
                    </a:lnTo>
                    <a:lnTo>
                      <a:pt x="213" y="468"/>
                    </a:lnTo>
                    <a:lnTo>
                      <a:pt x="225" y="449"/>
                    </a:lnTo>
                    <a:lnTo>
                      <a:pt x="237" y="430"/>
                    </a:lnTo>
                    <a:lnTo>
                      <a:pt x="246" y="413"/>
                    </a:lnTo>
                    <a:lnTo>
                      <a:pt x="260" y="394"/>
                    </a:lnTo>
                    <a:lnTo>
                      <a:pt x="270" y="375"/>
                    </a:lnTo>
                    <a:lnTo>
                      <a:pt x="284" y="359"/>
                    </a:lnTo>
                    <a:lnTo>
                      <a:pt x="296" y="342"/>
                    </a:lnTo>
                    <a:lnTo>
                      <a:pt x="308" y="323"/>
                    </a:lnTo>
                    <a:lnTo>
                      <a:pt x="322" y="304"/>
                    </a:lnTo>
                    <a:lnTo>
                      <a:pt x="334" y="290"/>
                    </a:lnTo>
                    <a:lnTo>
                      <a:pt x="348" y="273"/>
                    </a:lnTo>
                    <a:lnTo>
                      <a:pt x="362" y="256"/>
                    </a:lnTo>
                    <a:lnTo>
                      <a:pt x="376" y="242"/>
                    </a:lnTo>
                    <a:lnTo>
                      <a:pt x="391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6" y="183"/>
                    </a:lnTo>
                    <a:lnTo>
                      <a:pt x="450" y="171"/>
                    </a:lnTo>
                    <a:lnTo>
                      <a:pt x="466" y="159"/>
                    </a:lnTo>
                    <a:lnTo>
                      <a:pt x="483" y="147"/>
                    </a:lnTo>
                    <a:lnTo>
                      <a:pt x="500" y="135"/>
                    </a:lnTo>
                    <a:lnTo>
                      <a:pt x="516" y="123"/>
                    </a:lnTo>
                    <a:lnTo>
                      <a:pt x="533" y="112"/>
                    </a:lnTo>
                    <a:lnTo>
                      <a:pt x="549" y="104"/>
                    </a:lnTo>
                    <a:lnTo>
                      <a:pt x="566" y="93"/>
                    </a:lnTo>
                    <a:lnTo>
                      <a:pt x="582" y="85"/>
                    </a:lnTo>
                    <a:lnTo>
                      <a:pt x="597" y="76"/>
                    </a:lnTo>
                    <a:lnTo>
                      <a:pt x="613" y="69"/>
                    </a:lnTo>
                    <a:lnTo>
                      <a:pt x="630" y="59"/>
                    </a:lnTo>
                    <a:lnTo>
                      <a:pt x="646" y="55"/>
                    </a:lnTo>
                    <a:lnTo>
                      <a:pt x="663" y="47"/>
                    </a:lnTo>
                    <a:lnTo>
                      <a:pt x="677" y="43"/>
                    </a:lnTo>
                    <a:lnTo>
                      <a:pt x="694" y="36"/>
                    </a:lnTo>
                    <a:lnTo>
                      <a:pt x="708" y="31"/>
                    </a:lnTo>
                    <a:lnTo>
                      <a:pt x="722" y="26"/>
                    </a:lnTo>
                    <a:lnTo>
                      <a:pt x="736" y="24"/>
                    </a:lnTo>
                    <a:lnTo>
                      <a:pt x="751" y="19"/>
                    </a:lnTo>
                    <a:lnTo>
                      <a:pt x="767" y="17"/>
                    </a:lnTo>
                    <a:lnTo>
                      <a:pt x="781" y="12"/>
                    </a:lnTo>
                    <a:lnTo>
                      <a:pt x="793" y="9"/>
                    </a:lnTo>
                    <a:lnTo>
                      <a:pt x="807" y="7"/>
                    </a:lnTo>
                    <a:lnTo>
                      <a:pt x="822" y="7"/>
                    </a:lnTo>
                    <a:lnTo>
                      <a:pt x="834" y="2"/>
                    </a:lnTo>
                    <a:lnTo>
                      <a:pt x="848" y="2"/>
                    </a:lnTo>
                    <a:lnTo>
                      <a:pt x="862" y="2"/>
                    </a:lnTo>
                    <a:lnTo>
                      <a:pt x="876" y="2"/>
                    </a:lnTo>
                    <a:lnTo>
                      <a:pt x="888" y="0"/>
                    </a:lnTo>
                    <a:lnTo>
                      <a:pt x="900" y="0"/>
                    </a:lnTo>
                    <a:lnTo>
                      <a:pt x="912" y="2"/>
                    </a:lnTo>
                    <a:lnTo>
                      <a:pt x="924" y="2"/>
                    </a:lnTo>
                    <a:lnTo>
                      <a:pt x="935" y="2"/>
                    </a:lnTo>
                    <a:lnTo>
                      <a:pt x="945" y="5"/>
                    </a:lnTo>
                    <a:lnTo>
                      <a:pt x="957" y="5"/>
                    </a:lnTo>
                    <a:lnTo>
                      <a:pt x="969" y="7"/>
                    </a:lnTo>
                    <a:lnTo>
                      <a:pt x="978" y="9"/>
                    </a:lnTo>
                    <a:lnTo>
                      <a:pt x="987" y="9"/>
                    </a:lnTo>
                    <a:lnTo>
                      <a:pt x="999" y="12"/>
                    </a:lnTo>
                    <a:lnTo>
                      <a:pt x="1009" y="14"/>
                    </a:lnTo>
                    <a:lnTo>
                      <a:pt x="1018" y="17"/>
                    </a:lnTo>
                    <a:lnTo>
                      <a:pt x="1028" y="21"/>
                    </a:lnTo>
                    <a:lnTo>
                      <a:pt x="1037" y="24"/>
                    </a:lnTo>
                    <a:lnTo>
                      <a:pt x="1047" y="26"/>
                    </a:lnTo>
                    <a:lnTo>
                      <a:pt x="1054" y="28"/>
                    </a:lnTo>
                    <a:lnTo>
                      <a:pt x="1063" y="31"/>
                    </a:lnTo>
                    <a:lnTo>
                      <a:pt x="1070" y="36"/>
                    </a:lnTo>
                    <a:lnTo>
                      <a:pt x="1077" y="38"/>
                    </a:lnTo>
                    <a:lnTo>
                      <a:pt x="1085" y="43"/>
                    </a:lnTo>
                    <a:lnTo>
                      <a:pt x="1092" y="45"/>
                    </a:lnTo>
                    <a:lnTo>
                      <a:pt x="1099" y="50"/>
                    </a:lnTo>
                    <a:lnTo>
                      <a:pt x="1106" y="55"/>
                    </a:lnTo>
                    <a:lnTo>
                      <a:pt x="1111" y="57"/>
                    </a:lnTo>
                    <a:lnTo>
                      <a:pt x="1118" y="59"/>
                    </a:lnTo>
                    <a:lnTo>
                      <a:pt x="1122" y="64"/>
                    </a:lnTo>
                    <a:lnTo>
                      <a:pt x="1127" y="69"/>
                    </a:lnTo>
                    <a:lnTo>
                      <a:pt x="1132" y="71"/>
                    </a:lnTo>
                    <a:lnTo>
                      <a:pt x="1134" y="76"/>
                    </a:lnTo>
                    <a:lnTo>
                      <a:pt x="1139" y="81"/>
                    </a:lnTo>
                    <a:lnTo>
                      <a:pt x="1144" y="83"/>
                    </a:lnTo>
                    <a:lnTo>
                      <a:pt x="1151" y="93"/>
                    </a:lnTo>
                    <a:lnTo>
                      <a:pt x="1156" y="100"/>
                    </a:lnTo>
                    <a:lnTo>
                      <a:pt x="1158" y="107"/>
                    </a:lnTo>
                    <a:lnTo>
                      <a:pt x="1160" y="114"/>
                    </a:lnTo>
                    <a:lnTo>
                      <a:pt x="1160" y="119"/>
                    </a:lnTo>
                    <a:lnTo>
                      <a:pt x="1160" y="123"/>
                    </a:lnTo>
                    <a:lnTo>
                      <a:pt x="1160" y="128"/>
                    </a:lnTo>
                    <a:lnTo>
                      <a:pt x="1160" y="135"/>
                    </a:lnTo>
                    <a:lnTo>
                      <a:pt x="1158" y="140"/>
                    </a:lnTo>
                    <a:lnTo>
                      <a:pt x="1158" y="147"/>
                    </a:lnTo>
                    <a:lnTo>
                      <a:pt x="1156" y="154"/>
                    </a:lnTo>
                    <a:lnTo>
                      <a:pt x="1151" y="164"/>
                    </a:lnTo>
                    <a:lnTo>
                      <a:pt x="1149" y="171"/>
                    </a:lnTo>
                    <a:lnTo>
                      <a:pt x="1144" y="178"/>
                    </a:lnTo>
                    <a:lnTo>
                      <a:pt x="1141" y="183"/>
                    </a:lnTo>
                    <a:lnTo>
                      <a:pt x="1139" y="188"/>
                    </a:lnTo>
                    <a:lnTo>
                      <a:pt x="1137" y="192"/>
                    </a:lnTo>
                    <a:lnTo>
                      <a:pt x="1134" y="197"/>
                    </a:lnTo>
                    <a:lnTo>
                      <a:pt x="1132" y="202"/>
                    </a:lnTo>
                    <a:lnTo>
                      <a:pt x="1130" y="207"/>
                    </a:lnTo>
                    <a:lnTo>
                      <a:pt x="1130" y="211"/>
                    </a:lnTo>
                    <a:lnTo>
                      <a:pt x="1125" y="218"/>
                    </a:lnTo>
                    <a:lnTo>
                      <a:pt x="1122" y="223"/>
                    </a:lnTo>
                    <a:lnTo>
                      <a:pt x="1118" y="228"/>
                    </a:lnTo>
                    <a:lnTo>
                      <a:pt x="1115" y="235"/>
                    </a:lnTo>
                    <a:lnTo>
                      <a:pt x="1113" y="240"/>
                    </a:lnTo>
                    <a:lnTo>
                      <a:pt x="1108" y="245"/>
                    </a:lnTo>
                    <a:lnTo>
                      <a:pt x="1104" y="249"/>
                    </a:lnTo>
                    <a:lnTo>
                      <a:pt x="1101" y="256"/>
                    </a:lnTo>
                    <a:lnTo>
                      <a:pt x="1096" y="261"/>
                    </a:lnTo>
                    <a:lnTo>
                      <a:pt x="1092" y="268"/>
                    </a:lnTo>
                    <a:lnTo>
                      <a:pt x="1087" y="275"/>
                    </a:lnTo>
                    <a:lnTo>
                      <a:pt x="1082" y="280"/>
                    </a:lnTo>
                    <a:lnTo>
                      <a:pt x="1077" y="287"/>
                    </a:lnTo>
                    <a:lnTo>
                      <a:pt x="1073" y="292"/>
                    </a:lnTo>
                    <a:lnTo>
                      <a:pt x="1068" y="299"/>
                    </a:lnTo>
                    <a:lnTo>
                      <a:pt x="1063" y="306"/>
                    </a:lnTo>
                    <a:lnTo>
                      <a:pt x="1056" y="313"/>
                    </a:lnTo>
                    <a:lnTo>
                      <a:pt x="1051" y="318"/>
                    </a:lnTo>
                    <a:lnTo>
                      <a:pt x="1047" y="325"/>
                    </a:lnTo>
                    <a:lnTo>
                      <a:pt x="1040" y="332"/>
                    </a:lnTo>
                    <a:lnTo>
                      <a:pt x="1035" y="342"/>
                    </a:lnTo>
                    <a:lnTo>
                      <a:pt x="1028" y="347"/>
                    </a:lnTo>
                    <a:lnTo>
                      <a:pt x="1021" y="354"/>
                    </a:lnTo>
                    <a:lnTo>
                      <a:pt x="1014" y="361"/>
                    </a:lnTo>
                    <a:lnTo>
                      <a:pt x="1009" y="368"/>
                    </a:lnTo>
                    <a:lnTo>
                      <a:pt x="1002" y="375"/>
                    </a:lnTo>
                    <a:lnTo>
                      <a:pt x="995" y="385"/>
                    </a:lnTo>
                    <a:lnTo>
                      <a:pt x="985" y="392"/>
                    </a:lnTo>
                    <a:lnTo>
                      <a:pt x="980" y="399"/>
                    </a:lnTo>
                    <a:lnTo>
                      <a:pt x="971" y="406"/>
                    </a:lnTo>
                    <a:lnTo>
                      <a:pt x="964" y="413"/>
                    </a:lnTo>
                    <a:lnTo>
                      <a:pt x="957" y="423"/>
                    </a:lnTo>
                    <a:lnTo>
                      <a:pt x="950" y="430"/>
                    </a:lnTo>
                    <a:lnTo>
                      <a:pt x="940" y="437"/>
                    </a:lnTo>
                    <a:lnTo>
                      <a:pt x="931" y="444"/>
                    </a:lnTo>
                    <a:lnTo>
                      <a:pt x="924" y="454"/>
                    </a:lnTo>
                    <a:lnTo>
                      <a:pt x="914" y="463"/>
                    </a:lnTo>
                    <a:lnTo>
                      <a:pt x="912" y="456"/>
                    </a:lnTo>
                    <a:lnTo>
                      <a:pt x="907" y="451"/>
                    </a:lnTo>
                    <a:lnTo>
                      <a:pt x="902" y="446"/>
                    </a:lnTo>
                    <a:lnTo>
                      <a:pt x="900" y="442"/>
                    </a:lnTo>
                    <a:lnTo>
                      <a:pt x="895" y="437"/>
                    </a:lnTo>
                    <a:lnTo>
                      <a:pt x="890" y="430"/>
                    </a:lnTo>
                    <a:lnTo>
                      <a:pt x="886" y="425"/>
                    </a:lnTo>
                    <a:lnTo>
                      <a:pt x="883" y="418"/>
                    </a:lnTo>
                    <a:lnTo>
                      <a:pt x="876" y="413"/>
                    </a:lnTo>
                    <a:lnTo>
                      <a:pt x="874" y="408"/>
                    </a:lnTo>
                    <a:lnTo>
                      <a:pt x="871" y="401"/>
                    </a:lnTo>
                    <a:lnTo>
                      <a:pt x="867" y="397"/>
                    </a:lnTo>
                    <a:lnTo>
                      <a:pt x="862" y="392"/>
                    </a:lnTo>
                    <a:lnTo>
                      <a:pt x="860" y="387"/>
                    </a:lnTo>
                    <a:lnTo>
                      <a:pt x="857" y="382"/>
                    </a:lnTo>
                    <a:lnTo>
                      <a:pt x="855" y="380"/>
                    </a:lnTo>
                    <a:lnTo>
                      <a:pt x="860" y="378"/>
                    </a:lnTo>
                    <a:lnTo>
                      <a:pt x="862" y="375"/>
                    </a:lnTo>
                    <a:lnTo>
                      <a:pt x="867" y="373"/>
                    </a:lnTo>
                    <a:lnTo>
                      <a:pt x="871" y="373"/>
                    </a:lnTo>
                    <a:lnTo>
                      <a:pt x="874" y="373"/>
                    </a:lnTo>
                    <a:lnTo>
                      <a:pt x="876" y="373"/>
                    </a:lnTo>
                    <a:lnTo>
                      <a:pt x="862" y="328"/>
                    </a:lnTo>
                    <a:lnTo>
                      <a:pt x="855" y="330"/>
                    </a:lnTo>
                    <a:lnTo>
                      <a:pt x="845" y="332"/>
                    </a:lnTo>
                    <a:lnTo>
                      <a:pt x="841" y="332"/>
                    </a:lnTo>
                    <a:lnTo>
                      <a:pt x="834" y="335"/>
                    </a:lnTo>
                    <a:lnTo>
                      <a:pt x="829" y="335"/>
                    </a:lnTo>
                    <a:lnTo>
                      <a:pt x="826" y="340"/>
                    </a:lnTo>
                    <a:lnTo>
                      <a:pt x="819" y="340"/>
                    </a:lnTo>
                    <a:lnTo>
                      <a:pt x="815" y="342"/>
                    </a:lnTo>
                    <a:lnTo>
                      <a:pt x="807" y="344"/>
                    </a:lnTo>
                    <a:lnTo>
                      <a:pt x="803" y="344"/>
                    </a:lnTo>
                    <a:lnTo>
                      <a:pt x="798" y="347"/>
                    </a:lnTo>
                    <a:lnTo>
                      <a:pt x="791" y="349"/>
                    </a:lnTo>
                    <a:lnTo>
                      <a:pt x="786" y="349"/>
                    </a:lnTo>
                    <a:lnTo>
                      <a:pt x="779" y="354"/>
                    </a:lnTo>
                    <a:lnTo>
                      <a:pt x="774" y="354"/>
                    </a:lnTo>
                    <a:lnTo>
                      <a:pt x="767" y="356"/>
                    </a:lnTo>
                    <a:lnTo>
                      <a:pt x="760" y="359"/>
                    </a:lnTo>
                    <a:lnTo>
                      <a:pt x="753" y="361"/>
                    </a:lnTo>
                    <a:lnTo>
                      <a:pt x="748" y="361"/>
                    </a:lnTo>
                    <a:lnTo>
                      <a:pt x="741" y="363"/>
                    </a:lnTo>
                    <a:lnTo>
                      <a:pt x="736" y="366"/>
                    </a:lnTo>
                    <a:lnTo>
                      <a:pt x="729" y="368"/>
                    </a:lnTo>
                    <a:lnTo>
                      <a:pt x="722" y="370"/>
                    </a:lnTo>
                    <a:lnTo>
                      <a:pt x="717" y="370"/>
                    </a:lnTo>
                    <a:lnTo>
                      <a:pt x="710" y="373"/>
                    </a:lnTo>
                    <a:lnTo>
                      <a:pt x="706" y="375"/>
                    </a:lnTo>
                    <a:lnTo>
                      <a:pt x="699" y="378"/>
                    </a:lnTo>
                    <a:lnTo>
                      <a:pt x="691" y="378"/>
                    </a:lnTo>
                    <a:lnTo>
                      <a:pt x="684" y="382"/>
                    </a:lnTo>
                    <a:lnTo>
                      <a:pt x="680" y="385"/>
                    </a:lnTo>
                    <a:lnTo>
                      <a:pt x="672" y="385"/>
                    </a:lnTo>
                    <a:lnTo>
                      <a:pt x="668" y="387"/>
                    </a:lnTo>
                    <a:lnTo>
                      <a:pt x="661" y="387"/>
                    </a:lnTo>
                    <a:lnTo>
                      <a:pt x="656" y="389"/>
                    </a:lnTo>
                    <a:lnTo>
                      <a:pt x="649" y="389"/>
                    </a:lnTo>
                    <a:lnTo>
                      <a:pt x="642" y="394"/>
                    </a:lnTo>
                    <a:lnTo>
                      <a:pt x="637" y="394"/>
                    </a:lnTo>
                    <a:lnTo>
                      <a:pt x="632" y="397"/>
                    </a:lnTo>
                    <a:lnTo>
                      <a:pt x="627" y="397"/>
                    </a:lnTo>
                    <a:lnTo>
                      <a:pt x="623" y="399"/>
                    </a:lnTo>
                    <a:lnTo>
                      <a:pt x="618" y="399"/>
                    </a:lnTo>
                    <a:lnTo>
                      <a:pt x="613" y="401"/>
                    </a:lnTo>
                    <a:lnTo>
                      <a:pt x="609" y="401"/>
                    </a:lnTo>
                    <a:lnTo>
                      <a:pt x="601" y="404"/>
                    </a:lnTo>
                    <a:lnTo>
                      <a:pt x="597" y="404"/>
                    </a:lnTo>
                    <a:lnTo>
                      <a:pt x="594" y="408"/>
                    </a:lnTo>
                    <a:lnTo>
                      <a:pt x="585" y="408"/>
                    </a:lnTo>
                    <a:lnTo>
                      <a:pt x="580" y="411"/>
                    </a:lnTo>
                    <a:lnTo>
                      <a:pt x="573" y="411"/>
                    </a:lnTo>
                    <a:lnTo>
                      <a:pt x="568" y="413"/>
                    </a:lnTo>
                    <a:lnTo>
                      <a:pt x="564" y="413"/>
                    </a:lnTo>
                    <a:lnTo>
                      <a:pt x="564" y="408"/>
                    </a:lnTo>
                    <a:lnTo>
                      <a:pt x="566" y="401"/>
                    </a:lnTo>
                    <a:lnTo>
                      <a:pt x="571" y="397"/>
                    </a:lnTo>
                    <a:lnTo>
                      <a:pt x="575" y="389"/>
                    </a:lnTo>
                    <a:lnTo>
                      <a:pt x="580" y="382"/>
                    </a:lnTo>
                    <a:lnTo>
                      <a:pt x="585" y="373"/>
                    </a:lnTo>
                    <a:lnTo>
                      <a:pt x="587" y="368"/>
                    </a:lnTo>
                    <a:lnTo>
                      <a:pt x="592" y="363"/>
                    </a:lnTo>
                    <a:lnTo>
                      <a:pt x="594" y="359"/>
                    </a:lnTo>
                    <a:lnTo>
                      <a:pt x="599" y="354"/>
                    </a:lnTo>
                    <a:lnTo>
                      <a:pt x="601" y="347"/>
                    </a:lnTo>
                    <a:lnTo>
                      <a:pt x="606" y="342"/>
                    </a:lnTo>
                    <a:lnTo>
                      <a:pt x="609" y="335"/>
                    </a:lnTo>
                    <a:lnTo>
                      <a:pt x="611" y="330"/>
                    </a:lnTo>
                    <a:lnTo>
                      <a:pt x="616" y="325"/>
                    </a:lnTo>
                    <a:lnTo>
                      <a:pt x="618" y="321"/>
                    </a:lnTo>
                    <a:lnTo>
                      <a:pt x="623" y="313"/>
                    </a:lnTo>
                    <a:lnTo>
                      <a:pt x="625" y="309"/>
                    </a:lnTo>
                    <a:lnTo>
                      <a:pt x="627" y="302"/>
                    </a:lnTo>
                    <a:lnTo>
                      <a:pt x="632" y="297"/>
                    </a:lnTo>
                    <a:lnTo>
                      <a:pt x="637" y="290"/>
                    </a:lnTo>
                    <a:lnTo>
                      <a:pt x="639" y="285"/>
                    </a:lnTo>
                    <a:lnTo>
                      <a:pt x="644" y="280"/>
                    </a:lnTo>
                    <a:lnTo>
                      <a:pt x="649" y="273"/>
                    </a:lnTo>
                    <a:lnTo>
                      <a:pt x="651" y="266"/>
                    </a:lnTo>
                    <a:lnTo>
                      <a:pt x="656" y="261"/>
                    </a:lnTo>
                    <a:lnTo>
                      <a:pt x="658" y="256"/>
                    </a:lnTo>
                    <a:lnTo>
                      <a:pt x="663" y="249"/>
                    </a:lnTo>
                    <a:lnTo>
                      <a:pt x="665" y="245"/>
                    </a:lnTo>
                    <a:lnTo>
                      <a:pt x="670" y="237"/>
                    </a:lnTo>
                    <a:lnTo>
                      <a:pt x="672" y="233"/>
                    </a:lnTo>
                    <a:lnTo>
                      <a:pt x="677" y="226"/>
                    </a:lnTo>
                    <a:lnTo>
                      <a:pt x="680" y="221"/>
                    </a:lnTo>
                    <a:lnTo>
                      <a:pt x="684" y="216"/>
                    </a:lnTo>
                    <a:lnTo>
                      <a:pt x="687" y="209"/>
                    </a:lnTo>
                    <a:lnTo>
                      <a:pt x="691" y="204"/>
                    </a:lnTo>
                    <a:lnTo>
                      <a:pt x="694" y="199"/>
                    </a:lnTo>
                    <a:lnTo>
                      <a:pt x="696" y="195"/>
                    </a:lnTo>
                    <a:lnTo>
                      <a:pt x="701" y="190"/>
                    </a:lnTo>
                    <a:lnTo>
                      <a:pt x="703" y="185"/>
                    </a:lnTo>
                    <a:lnTo>
                      <a:pt x="706" y="180"/>
                    </a:lnTo>
                    <a:lnTo>
                      <a:pt x="708" y="178"/>
                    </a:lnTo>
                    <a:lnTo>
                      <a:pt x="715" y="169"/>
                    </a:lnTo>
                    <a:lnTo>
                      <a:pt x="720" y="161"/>
                    </a:lnTo>
                    <a:lnTo>
                      <a:pt x="722" y="154"/>
                    </a:lnTo>
                    <a:lnTo>
                      <a:pt x="725" y="150"/>
                    </a:lnTo>
                    <a:lnTo>
                      <a:pt x="732" y="142"/>
                    </a:lnTo>
                    <a:lnTo>
                      <a:pt x="734" y="140"/>
                    </a:lnTo>
                    <a:lnTo>
                      <a:pt x="689" y="123"/>
                    </a:lnTo>
                    <a:lnTo>
                      <a:pt x="682" y="128"/>
                    </a:lnTo>
                    <a:lnTo>
                      <a:pt x="677" y="135"/>
                    </a:lnTo>
                    <a:lnTo>
                      <a:pt x="675" y="140"/>
                    </a:lnTo>
                    <a:lnTo>
                      <a:pt x="672" y="142"/>
                    </a:lnTo>
                    <a:lnTo>
                      <a:pt x="670" y="147"/>
                    </a:lnTo>
                    <a:lnTo>
                      <a:pt x="668" y="152"/>
                    </a:lnTo>
                    <a:lnTo>
                      <a:pt x="663" y="159"/>
                    </a:lnTo>
                    <a:lnTo>
                      <a:pt x="661" y="161"/>
                    </a:lnTo>
                    <a:lnTo>
                      <a:pt x="656" y="166"/>
                    </a:lnTo>
                    <a:lnTo>
                      <a:pt x="654" y="173"/>
                    </a:lnTo>
                    <a:lnTo>
                      <a:pt x="649" y="178"/>
                    </a:lnTo>
                    <a:lnTo>
                      <a:pt x="646" y="183"/>
                    </a:lnTo>
                    <a:lnTo>
                      <a:pt x="642" y="190"/>
                    </a:lnTo>
                    <a:lnTo>
                      <a:pt x="639" y="195"/>
                    </a:lnTo>
                    <a:lnTo>
                      <a:pt x="635" y="202"/>
                    </a:lnTo>
                    <a:lnTo>
                      <a:pt x="632" y="209"/>
                    </a:lnTo>
                    <a:lnTo>
                      <a:pt x="627" y="214"/>
                    </a:lnTo>
                    <a:lnTo>
                      <a:pt x="623" y="221"/>
                    </a:lnTo>
                    <a:lnTo>
                      <a:pt x="620" y="226"/>
                    </a:lnTo>
                    <a:lnTo>
                      <a:pt x="616" y="235"/>
                    </a:lnTo>
                    <a:lnTo>
                      <a:pt x="611" y="240"/>
                    </a:lnTo>
                    <a:lnTo>
                      <a:pt x="609" y="247"/>
                    </a:lnTo>
                    <a:lnTo>
                      <a:pt x="601" y="254"/>
                    </a:lnTo>
                    <a:lnTo>
                      <a:pt x="599" y="261"/>
                    </a:lnTo>
                    <a:lnTo>
                      <a:pt x="594" y="266"/>
                    </a:lnTo>
                    <a:lnTo>
                      <a:pt x="592" y="275"/>
                    </a:lnTo>
                    <a:lnTo>
                      <a:pt x="587" y="283"/>
                    </a:lnTo>
                    <a:lnTo>
                      <a:pt x="582" y="290"/>
                    </a:lnTo>
                    <a:lnTo>
                      <a:pt x="580" y="294"/>
                    </a:lnTo>
                    <a:lnTo>
                      <a:pt x="575" y="304"/>
                    </a:lnTo>
                    <a:lnTo>
                      <a:pt x="571" y="311"/>
                    </a:lnTo>
                    <a:lnTo>
                      <a:pt x="566" y="316"/>
                    </a:lnTo>
                    <a:lnTo>
                      <a:pt x="564" y="323"/>
                    </a:lnTo>
                    <a:lnTo>
                      <a:pt x="559" y="330"/>
                    </a:lnTo>
                    <a:lnTo>
                      <a:pt x="554" y="335"/>
                    </a:lnTo>
                    <a:lnTo>
                      <a:pt x="552" y="342"/>
                    </a:lnTo>
                    <a:lnTo>
                      <a:pt x="547" y="349"/>
                    </a:lnTo>
                    <a:lnTo>
                      <a:pt x="545" y="356"/>
                    </a:lnTo>
                    <a:lnTo>
                      <a:pt x="540" y="361"/>
                    </a:lnTo>
                    <a:lnTo>
                      <a:pt x="537" y="366"/>
                    </a:lnTo>
                    <a:lnTo>
                      <a:pt x="533" y="373"/>
                    </a:lnTo>
                    <a:lnTo>
                      <a:pt x="530" y="378"/>
                    </a:lnTo>
                    <a:lnTo>
                      <a:pt x="528" y="385"/>
                    </a:lnTo>
                    <a:lnTo>
                      <a:pt x="526" y="389"/>
                    </a:lnTo>
                    <a:lnTo>
                      <a:pt x="523" y="394"/>
                    </a:lnTo>
                    <a:lnTo>
                      <a:pt x="519" y="399"/>
                    </a:lnTo>
                    <a:lnTo>
                      <a:pt x="514" y="408"/>
                    </a:lnTo>
                    <a:lnTo>
                      <a:pt x="509" y="416"/>
                    </a:lnTo>
                    <a:lnTo>
                      <a:pt x="504" y="423"/>
                    </a:lnTo>
                    <a:lnTo>
                      <a:pt x="502" y="430"/>
                    </a:lnTo>
                    <a:lnTo>
                      <a:pt x="500" y="435"/>
                    </a:lnTo>
                    <a:lnTo>
                      <a:pt x="497" y="439"/>
                    </a:lnTo>
                    <a:lnTo>
                      <a:pt x="497" y="442"/>
                    </a:lnTo>
                    <a:lnTo>
                      <a:pt x="488" y="446"/>
                    </a:lnTo>
                    <a:lnTo>
                      <a:pt x="481" y="456"/>
                    </a:lnTo>
                    <a:lnTo>
                      <a:pt x="474" y="463"/>
                    </a:lnTo>
                    <a:lnTo>
                      <a:pt x="466" y="470"/>
                    </a:lnTo>
                    <a:lnTo>
                      <a:pt x="459" y="477"/>
                    </a:lnTo>
                    <a:lnTo>
                      <a:pt x="450" y="484"/>
                    </a:lnTo>
                    <a:lnTo>
                      <a:pt x="443" y="494"/>
                    </a:lnTo>
                    <a:lnTo>
                      <a:pt x="436" y="501"/>
                    </a:lnTo>
                    <a:lnTo>
                      <a:pt x="426" y="508"/>
                    </a:lnTo>
                    <a:lnTo>
                      <a:pt x="419" y="518"/>
                    </a:lnTo>
                    <a:lnTo>
                      <a:pt x="412" y="527"/>
                    </a:lnTo>
                    <a:lnTo>
                      <a:pt x="402" y="537"/>
                    </a:lnTo>
                    <a:lnTo>
                      <a:pt x="395" y="544"/>
                    </a:lnTo>
                    <a:lnTo>
                      <a:pt x="388" y="553"/>
                    </a:lnTo>
                    <a:lnTo>
                      <a:pt x="379" y="563"/>
                    </a:lnTo>
                    <a:lnTo>
                      <a:pt x="372" y="575"/>
                    </a:lnTo>
                    <a:lnTo>
                      <a:pt x="362" y="582"/>
                    </a:lnTo>
                    <a:lnTo>
                      <a:pt x="355" y="591"/>
                    </a:lnTo>
                    <a:lnTo>
                      <a:pt x="346" y="601"/>
                    </a:lnTo>
                    <a:lnTo>
                      <a:pt x="339" y="610"/>
                    </a:lnTo>
                    <a:lnTo>
                      <a:pt x="329" y="620"/>
                    </a:lnTo>
                    <a:lnTo>
                      <a:pt x="322" y="632"/>
                    </a:lnTo>
                    <a:lnTo>
                      <a:pt x="315" y="639"/>
                    </a:lnTo>
                    <a:lnTo>
                      <a:pt x="308" y="651"/>
                    </a:lnTo>
                    <a:lnTo>
                      <a:pt x="298" y="660"/>
                    </a:lnTo>
                    <a:lnTo>
                      <a:pt x="291" y="667"/>
                    </a:lnTo>
                    <a:lnTo>
                      <a:pt x="284" y="679"/>
                    </a:lnTo>
                    <a:lnTo>
                      <a:pt x="277" y="689"/>
                    </a:lnTo>
                    <a:lnTo>
                      <a:pt x="267" y="698"/>
                    </a:lnTo>
                    <a:lnTo>
                      <a:pt x="263" y="708"/>
                    </a:lnTo>
                    <a:lnTo>
                      <a:pt x="253" y="717"/>
                    </a:lnTo>
                    <a:lnTo>
                      <a:pt x="249" y="727"/>
                    </a:lnTo>
                    <a:lnTo>
                      <a:pt x="239" y="736"/>
                    </a:lnTo>
                    <a:lnTo>
                      <a:pt x="232" y="746"/>
                    </a:lnTo>
                    <a:lnTo>
                      <a:pt x="225" y="755"/>
                    </a:lnTo>
                    <a:lnTo>
                      <a:pt x="220" y="762"/>
                    </a:lnTo>
                    <a:lnTo>
                      <a:pt x="211" y="772"/>
                    </a:lnTo>
                    <a:lnTo>
                      <a:pt x="206" y="781"/>
                    </a:lnTo>
                    <a:lnTo>
                      <a:pt x="199" y="788"/>
                    </a:lnTo>
                    <a:lnTo>
                      <a:pt x="194" y="798"/>
                    </a:lnTo>
                    <a:lnTo>
                      <a:pt x="187" y="805"/>
                    </a:lnTo>
                    <a:lnTo>
                      <a:pt x="180" y="812"/>
                    </a:lnTo>
                    <a:lnTo>
                      <a:pt x="175" y="819"/>
                    </a:lnTo>
                    <a:lnTo>
                      <a:pt x="170" y="829"/>
                    </a:lnTo>
                    <a:lnTo>
                      <a:pt x="166" y="834"/>
                    </a:lnTo>
                    <a:lnTo>
                      <a:pt x="161" y="841"/>
                    </a:lnTo>
                    <a:lnTo>
                      <a:pt x="156" y="850"/>
                    </a:lnTo>
                    <a:lnTo>
                      <a:pt x="151" y="855"/>
                    </a:lnTo>
                    <a:lnTo>
                      <a:pt x="147" y="860"/>
                    </a:lnTo>
                    <a:lnTo>
                      <a:pt x="142" y="867"/>
                    </a:lnTo>
                    <a:lnTo>
                      <a:pt x="137" y="872"/>
                    </a:lnTo>
                    <a:lnTo>
                      <a:pt x="135" y="879"/>
                    </a:lnTo>
                    <a:lnTo>
                      <a:pt x="128" y="886"/>
                    </a:lnTo>
                    <a:lnTo>
                      <a:pt x="123" y="895"/>
                    </a:lnTo>
                    <a:lnTo>
                      <a:pt x="118" y="900"/>
                    </a:lnTo>
                    <a:lnTo>
                      <a:pt x="116" y="905"/>
                    </a:lnTo>
                    <a:lnTo>
                      <a:pt x="114" y="907"/>
                    </a:lnTo>
                    <a:lnTo>
                      <a:pt x="114" y="910"/>
                    </a:lnTo>
                    <a:lnTo>
                      <a:pt x="118" y="912"/>
                    </a:lnTo>
                    <a:lnTo>
                      <a:pt x="125" y="914"/>
                    </a:lnTo>
                    <a:lnTo>
                      <a:pt x="132" y="921"/>
                    </a:lnTo>
                    <a:lnTo>
                      <a:pt x="140" y="924"/>
                    </a:lnTo>
                    <a:lnTo>
                      <a:pt x="144" y="926"/>
                    </a:lnTo>
                    <a:lnTo>
                      <a:pt x="151" y="926"/>
                    </a:lnTo>
                    <a:lnTo>
                      <a:pt x="156" y="924"/>
                    </a:lnTo>
                    <a:lnTo>
                      <a:pt x="161" y="912"/>
                    </a:lnTo>
                    <a:lnTo>
                      <a:pt x="168" y="902"/>
                    </a:lnTo>
                    <a:lnTo>
                      <a:pt x="175" y="893"/>
                    </a:lnTo>
                    <a:lnTo>
                      <a:pt x="182" y="883"/>
                    </a:lnTo>
                    <a:lnTo>
                      <a:pt x="192" y="872"/>
                    </a:lnTo>
                    <a:lnTo>
                      <a:pt x="199" y="862"/>
                    </a:lnTo>
                    <a:lnTo>
                      <a:pt x="206" y="853"/>
                    </a:lnTo>
                    <a:lnTo>
                      <a:pt x="213" y="841"/>
                    </a:lnTo>
                    <a:lnTo>
                      <a:pt x="222" y="831"/>
                    </a:lnTo>
                    <a:lnTo>
                      <a:pt x="230" y="819"/>
                    </a:lnTo>
                    <a:lnTo>
                      <a:pt x="239" y="810"/>
                    </a:lnTo>
                    <a:lnTo>
                      <a:pt x="246" y="800"/>
                    </a:lnTo>
                    <a:lnTo>
                      <a:pt x="256" y="788"/>
                    </a:lnTo>
                    <a:lnTo>
                      <a:pt x="265" y="779"/>
                    </a:lnTo>
                    <a:lnTo>
                      <a:pt x="272" y="769"/>
                    </a:lnTo>
                    <a:lnTo>
                      <a:pt x="282" y="760"/>
                    </a:lnTo>
                    <a:lnTo>
                      <a:pt x="289" y="748"/>
                    </a:lnTo>
                    <a:lnTo>
                      <a:pt x="298" y="739"/>
                    </a:lnTo>
                    <a:lnTo>
                      <a:pt x="308" y="729"/>
                    </a:lnTo>
                    <a:lnTo>
                      <a:pt x="317" y="720"/>
                    </a:lnTo>
                    <a:lnTo>
                      <a:pt x="324" y="708"/>
                    </a:lnTo>
                    <a:lnTo>
                      <a:pt x="334" y="701"/>
                    </a:lnTo>
                    <a:lnTo>
                      <a:pt x="343" y="689"/>
                    </a:lnTo>
                    <a:lnTo>
                      <a:pt x="350" y="682"/>
                    </a:lnTo>
                    <a:lnTo>
                      <a:pt x="360" y="672"/>
                    </a:lnTo>
                    <a:lnTo>
                      <a:pt x="367" y="663"/>
                    </a:lnTo>
                    <a:lnTo>
                      <a:pt x="376" y="653"/>
                    </a:lnTo>
                    <a:lnTo>
                      <a:pt x="386" y="646"/>
                    </a:lnTo>
                    <a:lnTo>
                      <a:pt x="393" y="636"/>
                    </a:lnTo>
                    <a:lnTo>
                      <a:pt x="402" y="627"/>
                    </a:lnTo>
                    <a:lnTo>
                      <a:pt x="412" y="620"/>
                    </a:lnTo>
                    <a:lnTo>
                      <a:pt x="419" y="610"/>
                    </a:lnTo>
                    <a:lnTo>
                      <a:pt x="426" y="603"/>
                    </a:lnTo>
                    <a:lnTo>
                      <a:pt x="433" y="594"/>
                    </a:lnTo>
                    <a:lnTo>
                      <a:pt x="443" y="587"/>
                    </a:lnTo>
                    <a:lnTo>
                      <a:pt x="450" y="579"/>
                    </a:lnTo>
                    <a:lnTo>
                      <a:pt x="457" y="572"/>
                    </a:lnTo>
                    <a:lnTo>
                      <a:pt x="464" y="565"/>
                    </a:lnTo>
                    <a:lnTo>
                      <a:pt x="471" y="556"/>
                    </a:lnTo>
                    <a:lnTo>
                      <a:pt x="478" y="551"/>
                    </a:lnTo>
                    <a:lnTo>
                      <a:pt x="483" y="544"/>
                    </a:lnTo>
                    <a:lnTo>
                      <a:pt x="490" y="537"/>
                    </a:lnTo>
                    <a:lnTo>
                      <a:pt x="497" y="530"/>
                    </a:lnTo>
                    <a:lnTo>
                      <a:pt x="504" y="525"/>
                    </a:lnTo>
                    <a:lnTo>
                      <a:pt x="509" y="520"/>
                    </a:lnTo>
                    <a:lnTo>
                      <a:pt x="516" y="513"/>
                    </a:lnTo>
                    <a:lnTo>
                      <a:pt x="521" y="508"/>
                    </a:lnTo>
                    <a:lnTo>
                      <a:pt x="528" y="506"/>
                    </a:lnTo>
                    <a:lnTo>
                      <a:pt x="530" y="499"/>
                    </a:lnTo>
                    <a:lnTo>
                      <a:pt x="537" y="494"/>
                    </a:lnTo>
                    <a:lnTo>
                      <a:pt x="542" y="492"/>
                    </a:lnTo>
                    <a:lnTo>
                      <a:pt x="545" y="487"/>
                    </a:lnTo>
                    <a:lnTo>
                      <a:pt x="554" y="480"/>
                    </a:lnTo>
                    <a:lnTo>
                      <a:pt x="559" y="475"/>
                    </a:lnTo>
                    <a:lnTo>
                      <a:pt x="566" y="470"/>
                    </a:lnTo>
                    <a:lnTo>
                      <a:pt x="568" y="468"/>
                    </a:lnTo>
                    <a:lnTo>
                      <a:pt x="571" y="465"/>
                    </a:lnTo>
                    <a:lnTo>
                      <a:pt x="575" y="463"/>
                    </a:lnTo>
                    <a:lnTo>
                      <a:pt x="578" y="463"/>
                    </a:lnTo>
                    <a:lnTo>
                      <a:pt x="582" y="461"/>
                    </a:lnTo>
                    <a:lnTo>
                      <a:pt x="587" y="458"/>
                    </a:lnTo>
                    <a:lnTo>
                      <a:pt x="594" y="456"/>
                    </a:lnTo>
                    <a:lnTo>
                      <a:pt x="599" y="456"/>
                    </a:lnTo>
                    <a:lnTo>
                      <a:pt x="609" y="454"/>
                    </a:lnTo>
                    <a:lnTo>
                      <a:pt x="616" y="451"/>
                    </a:lnTo>
                    <a:lnTo>
                      <a:pt x="623" y="449"/>
                    </a:lnTo>
                    <a:lnTo>
                      <a:pt x="632" y="446"/>
                    </a:lnTo>
                    <a:lnTo>
                      <a:pt x="635" y="444"/>
                    </a:lnTo>
                    <a:lnTo>
                      <a:pt x="639" y="444"/>
                    </a:lnTo>
                    <a:lnTo>
                      <a:pt x="646" y="442"/>
                    </a:lnTo>
                    <a:lnTo>
                      <a:pt x="651" y="442"/>
                    </a:lnTo>
                    <a:lnTo>
                      <a:pt x="654" y="439"/>
                    </a:lnTo>
                    <a:lnTo>
                      <a:pt x="658" y="437"/>
                    </a:lnTo>
                    <a:lnTo>
                      <a:pt x="663" y="437"/>
                    </a:lnTo>
                    <a:lnTo>
                      <a:pt x="668" y="435"/>
                    </a:lnTo>
                    <a:lnTo>
                      <a:pt x="675" y="432"/>
                    </a:lnTo>
                    <a:lnTo>
                      <a:pt x="680" y="432"/>
                    </a:lnTo>
                    <a:lnTo>
                      <a:pt x="684" y="430"/>
                    </a:lnTo>
                    <a:lnTo>
                      <a:pt x="689" y="430"/>
                    </a:lnTo>
                    <a:lnTo>
                      <a:pt x="694" y="427"/>
                    </a:lnTo>
                    <a:lnTo>
                      <a:pt x="699" y="425"/>
                    </a:lnTo>
                    <a:lnTo>
                      <a:pt x="703" y="423"/>
                    </a:lnTo>
                    <a:lnTo>
                      <a:pt x="708" y="423"/>
                    </a:lnTo>
                    <a:lnTo>
                      <a:pt x="715" y="420"/>
                    </a:lnTo>
                    <a:lnTo>
                      <a:pt x="720" y="418"/>
                    </a:lnTo>
                    <a:lnTo>
                      <a:pt x="725" y="418"/>
                    </a:lnTo>
                    <a:lnTo>
                      <a:pt x="729" y="416"/>
                    </a:lnTo>
                    <a:lnTo>
                      <a:pt x="734" y="413"/>
                    </a:lnTo>
                    <a:lnTo>
                      <a:pt x="739" y="413"/>
                    </a:lnTo>
                    <a:lnTo>
                      <a:pt x="746" y="411"/>
                    </a:lnTo>
                    <a:lnTo>
                      <a:pt x="751" y="411"/>
                    </a:lnTo>
                    <a:lnTo>
                      <a:pt x="755" y="408"/>
                    </a:lnTo>
                    <a:lnTo>
                      <a:pt x="760" y="408"/>
                    </a:lnTo>
                    <a:lnTo>
                      <a:pt x="765" y="404"/>
                    </a:lnTo>
                    <a:lnTo>
                      <a:pt x="772" y="404"/>
                    </a:lnTo>
                    <a:lnTo>
                      <a:pt x="774" y="401"/>
                    </a:lnTo>
                    <a:lnTo>
                      <a:pt x="779" y="401"/>
                    </a:lnTo>
                    <a:lnTo>
                      <a:pt x="784" y="399"/>
                    </a:lnTo>
                    <a:lnTo>
                      <a:pt x="789" y="399"/>
                    </a:lnTo>
                    <a:lnTo>
                      <a:pt x="793" y="397"/>
                    </a:lnTo>
                    <a:lnTo>
                      <a:pt x="800" y="394"/>
                    </a:lnTo>
                    <a:lnTo>
                      <a:pt x="803" y="394"/>
                    </a:lnTo>
                    <a:lnTo>
                      <a:pt x="807" y="392"/>
                    </a:lnTo>
                    <a:lnTo>
                      <a:pt x="817" y="389"/>
                    </a:lnTo>
                    <a:lnTo>
                      <a:pt x="826" y="387"/>
                    </a:lnTo>
                    <a:lnTo>
                      <a:pt x="834" y="385"/>
                    </a:lnTo>
                    <a:lnTo>
                      <a:pt x="841" y="385"/>
                    </a:lnTo>
                    <a:lnTo>
                      <a:pt x="843" y="387"/>
                    </a:lnTo>
                    <a:lnTo>
                      <a:pt x="848" y="392"/>
                    </a:lnTo>
                    <a:lnTo>
                      <a:pt x="850" y="397"/>
                    </a:lnTo>
                    <a:lnTo>
                      <a:pt x="855" y="401"/>
                    </a:lnTo>
                    <a:lnTo>
                      <a:pt x="860" y="408"/>
                    </a:lnTo>
                    <a:lnTo>
                      <a:pt x="862" y="413"/>
                    </a:lnTo>
                    <a:lnTo>
                      <a:pt x="869" y="418"/>
                    </a:lnTo>
                    <a:lnTo>
                      <a:pt x="874" y="427"/>
                    </a:lnTo>
                    <a:lnTo>
                      <a:pt x="876" y="432"/>
                    </a:lnTo>
                    <a:lnTo>
                      <a:pt x="883" y="437"/>
                    </a:lnTo>
                    <a:lnTo>
                      <a:pt x="886" y="444"/>
                    </a:lnTo>
                    <a:lnTo>
                      <a:pt x="890" y="451"/>
                    </a:lnTo>
                    <a:lnTo>
                      <a:pt x="895" y="456"/>
                    </a:lnTo>
                    <a:lnTo>
                      <a:pt x="897" y="461"/>
                    </a:lnTo>
                    <a:lnTo>
                      <a:pt x="902" y="465"/>
                    </a:lnTo>
                    <a:lnTo>
                      <a:pt x="905" y="470"/>
                    </a:lnTo>
                    <a:lnTo>
                      <a:pt x="900" y="473"/>
                    </a:lnTo>
                    <a:lnTo>
                      <a:pt x="895" y="477"/>
                    </a:lnTo>
                    <a:lnTo>
                      <a:pt x="890" y="480"/>
                    </a:lnTo>
                    <a:lnTo>
                      <a:pt x="886" y="484"/>
                    </a:lnTo>
                    <a:lnTo>
                      <a:pt x="881" y="487"/>
                    </a:lnTo>
                    <a:lnTo>
                      <a:pt x="876" y="494"/>
                    </a:lnTo>
                    <a:lnTo>
                      <a:pt x="871" y="496"/>
                    </a:lnTo>
                    <a:lnTo>
                      <a:pt x="867" y="501"/>
                    </a:lnTo>
                    <a:lnTo>
                      <a:pt x="860" y="506"/>
                    </a:lnTo>
                    <a:lnTo>
                      <a:pt x="855" y="511"/>
                    </a:lnTo>
                    <a:lnTo>
                      <a:pt x="848" y="513"/>
                    </a:lnTo>
                    <a:lnTo>
                      <a:pt x="843" y="520"/>
                    </a:lnTo>
                    <a:lnTo>
                      <a:pt x="836" y="522"/>
                    </a:lnTo>
                    <a:lnTo>
                      <a:pt x="831" y="527"/>
                    </a:lnTo>
                    <a:lnTo>
                      <a:pt x="826" y="532"/>
                    </a:lnTo>
                    <a:lnTo>
                      <a:pt x="822" y="537"/>
                    </a:lnTo>
                    <a:lnTo>
                      <a:pt x="817" y="539"/>
                    </a:lnTo>
                    <a:lnTo>
                      <a:pt x="810" y="544"/>
                    </a:lnTo>
                    <a:lnTo>
                      <a:pt x="805" y="549"/>
                    </a:lnTo>
                    <a:lnTo>
                      <a:pt x="800" y="553"/>
                    </a:lnTo>
                    <a:lnTo>
                      <a:pt x="793" y="558"/>
                    </a:lnTo>
                    <a:lnTo>
                      <a:pt x="786" y="563"/>
                    </a:lnTo>
                    <a:lnTo>
                      <a:pt x="781" y="568"/>
                    </a:lnTo>
                    <a:lnTo>
                      <a:pt x="777" y="572"/>
                    </a:lnTo>
                    <a:lnTo>
                      <a:pt x="770" y="577"/>
                    </a:lnTo>
                    <a:lnTo>
                      <a:pt x="762" y="579"/>
                    </a:lnTo>
                    <a:lnTo>
                      <a:pt x="758" y="584"/>
                    </a:lnTo>
                    <a:lnTo>
                      <a:pt x="751" y="589"/>
                    </a:lnTo>
                    <a:lnTo>
                      <a:pt x="744" y="594"/>
                    </a:lnTo>
                    <a:lnTo>
                      <a:pt x="739" y="598"/>
                    </a:lnTo>
                    <a:lnTo>
                      <a:pt x="732" y="603"/>
                    </a:lnTo>
                    <a:lnTo>
                      <a:pt x="725" y="608"/>
                    </a:lnTo>
                    <a:lnTo>
                      <a:pt x="720" y="613"/>
                    </a:lnTo>
                    <a:lnTo>
                      <a:pt x="713" y="617"/>
                    </a:lnTo>
                    <a:lnTo>
                      <a:pt x="706" y="622"/>
                    </a:lnTo>
                    <a:lnTo>
                      <a:pt x="701" y="627"/>
                    </a:lnTo>
                    <a:lnTo>
                      <a:pt x="691" y="632"/>
                    </a:lnTo>
                    <a:lnTo>
                      <a:pt x="684" y="636"/>
                    </a:lnTo>
                    <a:lnTo>
                      <a:pt x="677" y="639"/>
                    </a:lnTo>
                    <a:lnTo>
                      <a:pt x="672" y="646"/>
                    </a:lnTo>
                    <a:lnTo>
                      <a:pt x="665" y="648"/>
                    </a:lnTo>
                    <a:lnTo>
                      <a:pt x="658" y="653"/>
                    </a:lnTo>
                    <a:lnTo>
                      <a:pt x="651" y="658"/>
                    </a:lnTo>
                    <a:lnTo>
                      <a:pt x="644" y="663"/>
                    </a:lnTo>
                    <a:lnTo>
                      <a:pt x="637" y="667"/>
                    </a:lnTo>
                    <a:lnTo>
                      <a:pt x="630" y="672"/>
                    </a:lnTo>
                    <a:lnTo>
                      <a:pt x="623" y="677"/>
                    </a:lnTo>
                    <a:lnTo>
                      <a:pt x="616" y="682"/>
                    </a:lnTo>
                    <a:lnTo>
                      <a:pt x="609" y="686"/>
                    </a:lnTo>
                    <a:lnTo>
                      <a:pt x="599" y="691"/>
                    </a:lnTo>
                    <a:lnTo>
                      <a:pt x="592" y="696"/>
                    </a:lnTo>
                    <a:lnTo>
                      <a:pt x="585" y="701"/>
                    </a:lnTo>
                    <a:lnTo>
                      <a:pt x="578" y="705"/>
                    </a:lnTo>
                    <a:lnTo>
                      <a:pt x="571" y="710"/>
                    </a:lnTo>
                    <a:lnTo>
                      <a:pt x="564" y="715"/>
                    </a:lnTo>
                    <a:lnTo>
                      <a:pt x="554" y="720"/>
                    </a:lnTo>
                    <a:lnTo>
                      <a:pt x="545" y="724"/>
                    </a:lnTo>
                    <a:lnTo>
                      <a:pt x="537" y="729"/>
                    </a:lnTo>
                    <a:lnTo>
                      <a:pt x="530" y="734"/>
                    </a:lnTo>
                    <a:lnTo>
                      <a:pt x="523" y="741"/>
                    </a:lnTo>
                    <a:lnTo>
                      <a:pt x="514" y="743"/>
                    </a:lnTo>
                    <a:lnTo>
                      <a:pt x="507" y="748"/>
                    </a:lnTo>
                    <a:lnTo>
                      <a:pt x="497" y="755"/>
                    </a:lnTo>
                    <a:lnTo>
                      <a:pt x="490" y="760"/>
                    </a:lnTo>
                    <a:lnTo>
                      <a:pt x="488" y="760"/>
                    </a:lnTo>
                    <a:lnTo>
                      <a:pt x="485" y="762"/>
                    </a:lnTo>
                    <a:lnTo>
                      <a:pt x="481" y="765"/>
                    </a:lnTo>
                    <a:lnTo>
                      <a:pt x="474" y="769"/>
                    </a:lnTo>
                    <a:lnTo>
                      <a:pt x="469" y="772"/>
                    </a:lnTo>
                    <a:lnTo>
                      <a:pt x="464" y="774"/>
                    </a:lnTo>
                    <a:lnTo>
                      <a:pt x="459" y="777"/>
                    </a:lnTo>
                    <a:lnTo>
                      <a:pt x="455" y="781"/>
                    </a:lnTo>
                    <a:lnTo>
                      <a:pt x="447" y="786"/>
                    </a:lnTo>
                    <a:lnTo>
                      <a:pt x="443" y="788"/>
                    </a:lnTo>
                    <a:lnTo>
                      <a:pt x="438" y="796"/>
                    </a:lnTo>
                    <a:lnTo>
                      <a:pt x="431" y="800"/>
                    </a:lnTo>
                    <a:lnTo>
                      <a:pt x="426" y="803"/>
                    </a:lnTo>
                    <a:lnTo>
                      <a:pt x="419" y="810"/>
                    </a:lnTo>
                    <a:lnTo>
                      <a:pt x="412" y="815"/>
                    </a:lnTo>
                    <a:lnTo>
                      <a:pt x="402" y="819"/>
                    </a:lnTo>
                    <a:lnTo>
                      <a:pt x="395" y="824"/>
                    </a:lnTo>
                    <a:lnTo>
                      <a:pt x="388" y="829"/>
                    </a:lnTo>
                    <a:lnTo>
                      <a:pt x="379" y="836"/>
                    </a:lnTo>
                    <a:lnTo>
                      <a:pt x="372" y="841"/>
                    </a:lnTo>
                    <a:lnTo>
                      <a:pt x="362" y="845"/>
                    </a:lnTo>
                    <a:lnTo>
                      <a:pt x="355" y="855"/>
                    </a:lnTo>
                    <a:lnTo>
                      <a:pt x="346" y="860"/>
                    </a:lnTo>
                    <a:lnTo>
                      <a:pt x="336" y="867"/>
                    </a:lnTo>
                    <a:lnTo>
                      <a:pt x="329" y="872"/>
                    </a:lnTo>
                    <a:lnTo>
                      <a:pt x="320" y="881"/>
                    </a:lnTo>
                    <a:lnTo>
                      <a:pt x="310" y="886"/>
                    </a:lnTo>
                    <a:lnTo>
                      <a:pt x="303" y="893"/>
                    </a:lnTo>
                    <a:lnTo>
                      <a:pt x="294" y="898"/>
                    </a:lnTo>
                    <a:lnTo>
                      <a:pt x="284" y="905"/>
                    </a:lnTo>
                    <a:lnTo>
                      <a:pt x="275" y="910"/>
                    </a:lnTo>
                    <a:lnTo>
                      <a:pt x="265" y="919"/>
                    </a:lnTo>
                    <a:lnTo>
                      <a:pt x="256" y="924"/>
                    </a:lnTo>
                    <a:lnTo>
                      <a:pt x="249" y="931"/>
                    </a:lnTo>
                    <a:lnTo>
                      <a:pt x="239" y="936"/>
                    </a:lnTo>
                    <a:lnTo>
                      <a:pt x="230" y="943"/>
                    </a:lnTo>
                    <a:lnTo>
                      <a:pt x="220" y="950"/>
                    </a:lnTo>
                    <a:lnTo>
                      <a:pt x="213" y="955"/>
                    </a:lnTo>
                    <a:lnTo>
                      <a:pt x="204" y="962"/>
                    </a:lnTo>
                    <a:lnTo>
                      <a:pt x="196" y="967"/>
                    </a:lnTo>
                    <a:lnTo>
                      <a:pt x="187" y="971"/>
                    </a:lnTo>
                    <a:lnTo>
                      <a:pt x="180" y="978"/>
                    </a:lnTo>
                    <a:lnTo>
                      <a:pt x="170" y="983"/>
                    </a:lnTo>
                    <a:lnTo>
                      <a:pt x="166" y="990"/>
                    </a:lnTo>
                    <a:lnTo>
                      <a:pt x="156" y="995"/>
                    </a:lnTo>
                    <a:lnTo>
                      <a:pt x="149" y="1000"/>
                    </a:lnTo>
                    <a:lnTo>
                      <a:pt x="142" y="1005"/>
                    </a:lnTo>
                    <a:lnTo>
                      <a:pt x="137" y="1009"/>
                    </a:lnTo>
                    <a:lnTo>
                      <a:pt x="130" y="1014"/>
                    </a:lnTo>
                    <a:lnTo>
                      <a:pt x="123" y="1019"/>
                    </a:lnTo>
                    <a:lnTo>
                      <a:pt x="118" y="1024"/>
                    </a:lnTo>
                    <a:lnTo>
                      <a:pt x="114" y="1026"/>
                    </a:lnTo>
                    <a:lnTo>
                      <a:pt x="109" y="1031"/>
                    </a:lnTo>
                    <a:lnTo>
                      <a:pt x="102" y="1035"/>
                    </a:lnTo>
                    <a:lnTo>
                      <a:pt x="99" y="1038"/>
                    </a:lnTo>
                    <a:lnTo>
                      <a:pt x="95" y="1040"/>
                    </a:lnTo>
                    <a:lnTo>
                      <a:pt x="87" y="1045"/>
                    </a:lnTo>
                    <a:lnTo>
                      <a:pt x="85" y="1050"/>
                    </a:lnTo>
                    <a:lnTo>
                      <a:pt x="76" y="1054"/>
                    </a:lnTo>
                    <a:lnTo>
                      <a:pt x="69" y="1059"/>
                    </a:lnTo>
                    <a:lnTo>
                      <a:pt x="59" y="1059"/>
                    </a:lnTo>
                    <a:lnTo>
                      <a:pt x="52" y="1059"/>
                    </a:lnTo>
                    <a:lnTo>
                      <a:pt x="45" y="1054"/>
                    </a:lnTo>
                    <a:lnTo>
                      <a:pt x="35" y="1052"/>
                    </a:lnTo>
                    <a:lnTo>
                      <a:pt x="31" y="1050"/>
                    </a:lnTo>
                    <a:lnTo>
                      <a:pt x="26" y="1047"/>
                    </a:lnTo>
                    <a:lnTo>
                      <a:pt x="19" y="1040"/>
                    </a:lnTo>
                    <a:lnTo>
                      <a:pt x="14" y="1038"/>
                    </a:lnTo>
                    <a:lnTo>
                      <a:pt x="7" y="1033"/>
                    </a:lnTo>
                    <a:lnTo>
                      <a:pt x="5" y="1026"/>
                    </a:lnTo>
                    <a:lnTo>
                      <a:pt x="0" y="1021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24" name="Freeform 121"/>
              <p:cNvSpPr>
                <a:spLocks noChangeAspect="1"/>
              </p:cNvSpPr>
              <p:nvPr/>
            </p:nvSpPr>
            <p:spPr bwMode="auto">
              <a:xfrm>
                <a:off x="2281" y="8977"/>
                <a:ext cx="500" cy="1237"/>
              </a:xfrm>
              <a:custGeom>
                <a:avLst/>
                <a:gdLst>
                  <a:gd name="T0" fmla="*/ 280 w 500"/>
                  <a:gd name="T1" fmla="*/ 1164 h 1237"/>
                  <a:gd name="T2" fmla="*/ 235 w 500"/>
                  <a:gd name="T3" fmla="*/ 1081 h 1237"/>
                  <a:gd name="T4" fmla="*/ 180 w 500"/>
                  <a:gd name="T5" fmla="*/ 964 h 1237"/>
                  <a:gd name="T6" fmla="*/ 119 w 500"/>
                  <a:gd name="T7" fmla="*/ 824 h 1237"/>
                  <a:gd name="T8" fmla="*/ 64 w 500"/>
                  <a:gd name="T9" fmla="*/ 667 h 1237"/>
                  <a:gd name="T10" fmla="*/ 22 w 500"/>
                  <a:gd name="T11" fmla="*/ 504 h 1237"/>
                  <a:gd name="T12" fmla="*/ 3 w 500"/>
                  <a:gd name="T13" fmla="*/ 352 h 1237"/>
                  <a:gd name="T14" fmla="*/ 5 w 500"/>
                  <a:gd name="T15" fmla="*/ 226 h 1237"/>
                  <a:gd name="T16" fmla="*/ 29 w 500"/>
                  <a:gd name="T17" fmla="*/ 131 h 1237"/>
                  <a:gd name="T18" fmla="*/ 69 w 500"/>
                  <a:gd name="T19" fmla="*/ 59 h 1237"/>
                  <a:gd name="T20" fmla="*/ 121 w 500"/>
                  <a:gd name="T21" fmla="*/ 17 h 1237"/>
                  <a:gd name="T22" fmla="*/ 192 w 500"/>
                  <a:gd name="T23" fmla="*/ 0 h 1237"/>
                  <a:gd name="T24" fmla="*/ 268 w 500"/>
                  <a:gd name="T25" fmla="*/ 10 h 1237"/>
                  <a:gd name="T26" fmla="*/ 337 w 500"/>
                  <a:gd name="T27" fmla="*/ 55 h 1237"/>
                  <a:gd name="T28" fmla="*/ 391 w 500"/>
                  <a:gd name="T29" fmla="*/ 128 h 1237"/>
                  <a:gd name="T30" fmla="*/ 436 w 500"/>
                  <a:gd name="T31" fmla="*/ 221 h 1237"/>
                  <a:gd name="T32" fmla="*/ 469 w 500"/>
                  <a:gd name="T33" fmla="*/ 321 h 1237"/>
                  <a:gd name="T34" fmla="*/ 491 w 500"/>
                  <a:gd name="T35" fmla="*/ 418 h 1237"/>
                  <a:gd name="T36" fmla="*/ 500 w 500"/>
                  <a:gd name="T37" fmla="*/ 499 h 1237"/>
                  <a:gd name="T38" fmla="*/ 500 w 500"/>
                  <a:gd name="T39" fmla="*/ 561 h 1237"/>
                  <a:gd name="T40" fmla="*/ 460 w 500"/>
                  <a:gd name="T41" fmla="*/ 596 h 1237"/>
                  <a:gd name="T42" fmla="*/ 419 w 500"/>
                  <a:gd name="T43" fmla="*/ 558 h 1237"/>
                  <a:gd name="T44" fmla="*/ 386 w 500"/>
                  <a:gd name="T45" fmla="*/ 620 h 1237"/>
                  <a:gd name="T46" fmla="*/ 346 w 500"/>
                  <a:gd name="T47" fmla="*/ 677 h 1237"/>
                  <a:gd name="T48" fmla="*/ 299 w 500"/>
                  <a:gd name="T49" fmla="*/ 703 h 1237"/>
                  <a:gd name="T50" fmla="*/ 277 w 500"/>
                  <a:gd name="T51" fmla="*/ 575 h 1237"/>
                  <a:gd name="T52" fmla="*/ 261 w 500"/>
                  <a:gd name="T53" fmla="*/ 458 h 1237"/>
                  <a:gd name="T54" fmla="*/ 249 w 500"/>
                  <a:gd name="T55" fmla="*/ 361 h 1237"/>
                  <a:gd name="T56" fmla="*/ 239 w 500"/>
                  <a:gd name="T57" fmla="*/ 280 h 1237"/>
                  <a:gd name="T58" fmla="*/ 235 w 500"/>
                  <a:gd name="T59" fmla="*/ 228 h 1237"/>
                  <a:gd name="T60" fmla="*/ 187 w 500"/>
                  <a:gd name="T61" fmla="*/ 240 h 1237"/>
                  <a:gd name="T62" fmla="*/ 190 w 500"/>
                  <a:gd name="T63" fmla="*/ 321 h 1237"/>
                  <a:gd name="T64" fmla="*/ 194 w 500"/>
                  <a:gd name="T65" fmla="*/ 378 h 1237"/>
                  <a:gd name="T66" fmla="*/ 199 w 500"/>
                  <a:gd name="T67" fmla="*/ 428 h 1237"/>
                  <a:gd name="T68" fmla="*/ 204 w 500"/>
                  <a:gd name="T69" fmla="*/ 477 h 1237"/>
                  <a:gd name="T70" fmla="*/ 190 w 500"/>
                  <a:gd name="T71" fmla="*/ 487 h 1237"/>
                  <a:gd name="T72" fmla="*/ 131 w 500"/>
                  <a:gd name="T73" fmla="*/ 420 h 1237"/>
                  <a:gd name="T74" fmla="*/ 78 w 500"/>
                  <a:gd name="T75" fmla="*/ 359 h 1237"/>
                  <a:gd name="T76" fmla="*/ 43 w 500"/>
                  <a:gd name="T77" fmla="*/ 371 h 1237"/>
                  <a:gd name="T78" fmla="*/ 97 w 500"/>
                  <a:gd name="T79" fmla="*/ 437 h 1237"/>
                  <a:gd name="T80" fmla="*/ 168 w 500"/>
                  <a:gd name="T81" fmla="*/ 520 h 1237"/>
                  <a:gd name="T82" fmla="*/ 223 w 500"/>
                  <a:gd name="T83" fmla="*/ 580 h 1237"/>
                  <a:gd name="T84" fmla="*/ 239 w 500"/>
                  <a:gd name="T85" fmla="*/ 686 h 1237"/>
                  <a:gd name="T86" fmla="*/ 261 w 500"/>
                  <a:gd name="T87" fmla="*/ 784 h 1237"/>
                  <a:gd name="T88" fmla="*/ 280 w 500"/>
                  <a:gd name="T89" fmla="*/ 872 h 1237"/>
                  <a:gd name="T90" fmla="*/ 296 w 500"/>
                  <a:gd name="T91" fmla="*/ 941 h 1237"/>
                  <a:gd name="T92" fmla="*/ 311 w 500"/>
                  <a:gd name="T93" fmla="*/ 1000 h 1237"/>
                  <a:gd name="T94" fmla="*/ 356 w 500"/>
                  <a:gd name="T95" fmla="*/ 976 h 1237"/>
                  <a:gd name="T96" fmla="*/ 339 w 500"/>
                  <a:gd name="T97" fmla="*/ 907 h 1237"/>
                  <a:gd name="T98" fmla="*/ 325 w 500"/>
                  <a:gd name="T99" fmla="*/ 841 h 1237"/>
                  <a:gd name="T100" fmla="*/ 320 w 500"/>
                  <a:gd name="T101" fmla="*/ 779 h 1237"/>
                  <a:gd name="T102" fmla="*/ 363 w 500"/>
                  <a:gd name="T103" fmla="*/ 722 h 1237"/>
                  <a:gd name="T104" fmla="*/ 403 w 500"/>
                  <a:gd name="T105" fmla="*/ 660 h 1237"/>
                  <a:gd name="T106" fmla="*/ 434 w 500"/>
                  <a:gd name="T107" fmla="*/ 606 h 1237"/>
                  <a:gd name="T108" fmla="*/ 498 w 500"/>
                  <a:gd name="T109" fmla="*/ 625 h 1237"/>
                  <a:gd name="T110" fmla="*/ 488 w 500"/>
                  <a:gd name="T111" fmla="*/ 717 h 1237"/>
                  <a:gd name="T112" fmla="*/ 474 w 500"/>
                  <a:gd name="T113" fmla="*/ 817 h 1237"/>
                  <a:gd name="T114" fmla="*/ 455 w 500"/>
                  <a:gd name="T115" fmla="*/ 917 h 1237"/>
                  <a:gd name="T116" fmla="*/ 431 w 500"/>
                  <a:gd name="T117" fmla="*/ 1014 h 1237"/>
                  <a:gd name="T118" fmla="*/ 408 w 500"/>
                  <a:gd name="T119" fmla="*/ 1102 h 1237"/>
                  <a:gd name="T120" fmla="*/ 379 w 500"/>
                  <a:gd name="T121" fmla="*/ 1173 h 1237"/>
                  <a:gd name="T122" fmla="*/ 356 w 500"/>
                  <a:gd name="T123" fmla="*/ 1226 h 1237"/>
                  <a:gd name="T124" fmla="*/ 306 w 500"/>
                  <a:gd name="T125" fmla="*/ 1209 h 12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0"/>
                  <a:gd name="T190" fmla="*/ 0 h 1237"/>
                  <a:gd name="T191" fmla="*/ 500 w 500"/>
                  <a:gd name="T192" fmla="*/ 1237 h 12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0" h="1237">
                    <a:moveTo>
                      <a:pt x="306" y="1209"/>
                    </a:moveTo>
                    <a:lnTo>
                      <a:pt x="303" y="1207"/>
                    </a:lnTo>
                    <a:lnTo>
                      <a:pt x="301" y="1204"/>
                    </a:lnTo>
                    <a:lnTo>
                      <a:pt x="299" y="1199"/>
                    </a:lnTo>
                    <a:lnTo>
                      <a:pt x="294" y="1192"/>
                    </a:lnTo>
                    <a:lnTo>
                      <a:pt x="292" y="1188"/>
                    </a:lnTo>
                    <a:lnTo>
                      <a:pt x="287" y="1180"/>
                    </a:lnTo>
                    <a:lnTo>
                      <a:pt x="284" y="1176"/>
                    </a:lnTo>
                    <a:lnTo>
                      <a:pt x="282" y="1171"/>
                    </a:lnTo>
                    <a:lnTo>
                      <a:pt x="280" y="1164"/>
                    </a:lnTo>
                    <a:lnTo>
                      <a:pt x="275" y="1159"/>
                    </a:lnTo>
                    <a:lnTo>
                      <a:pt x="273" y="1152"/>
                    </a:lnTo>
                    <a:lnTo>
                      <a:pt x="268" y="1145"/>
                    </a:lnTo>
                    <a:lnTo>
                      <a:pt x="263" y="1135"/>
                    </a:lnTo>
                    <a:lnTo>
                      <a:pt x="258" y="1128"/>
                    </a:lnTo>
                    <a:lnTo>
                      <a:pt x="256" y="1119"/>
                    </a:lnTo>
                    <a:lnTo>
                      <a:pt x="251" y="1109"/>
                    </a:lnTo>
                    <a:lnTo>
                      <a:pt x="244" y="1102"/>
                    </a:lnTo>
                    <a:lnTo>
                      <a:pt x="239" y="1093"/>
                    </a:lnTo>
                    <a:lnTo>
                      <a:pt x="235" y="1081"/>
                    </a:lnTo>
                    <a:lnTo>
                      <a:pt x="230" y="1074"/>
                    </a:lnTo>
                    <a:lnTo>
                      <a:pt x="225" y="1062"/>
                    </a:lnTo>
                    <a:lnTo>
                      <a:pt x="221" y="1050"/>
                    </a:lnTo>
                    <a:lnTo>
                      <a:pt x="213" y="1038"/>
                    </a:lnTo>
                    <a:lnTo>
                      <a:pt x="209" y="1026"/>
                    </a:lnTo>
                    <a:lnTo>
                      <a:pt x="202" y="1014"/>
                    </a:lnTo>
                    <a:lnTo>
                      <a:pt x="197" y="1005"/>
                    </a:lnTo>
                    <a:lnTo>
                      <a:pt x="190" y="990"/>
                    </a:lnTo>
                    <a:lnTo>
                      <a:pt x="185" y="979"/>
                    </a:lnTo>
                    <a:lnTo>
                      <a:pt x="180" y="964"/>
                    </a:lnTo>
                    <a:lnTo>
                      <a:pt x="173" y="952"/>
                    </a:lnTo>
                    <a:lnTo>
                      <a:pt x="168" y="938"/>
                    </a:lnTo>
                    <a:lnTo>
                      <a:pt x="161" y="924"/>
                    </a:lnTo>
                    <a:lnTo>
                      <a:pt x="154" y="910"/>
                    </a:lnTo>
                    <a:lnTo>
                      <a:pt x="149" y="895"/>
                    </a:lnTo>
                    <a:lnTo>
                      <a:pt x="142" y="884"/>
                    </a:lnTo>
                    <a:lnTo>
                      <a:pt x="135" y="869"/>
                    </a:lnTo>
                    <a:lnTo>
                      <a:pt x="131" y="853"/>
                    </a:lnTo>
                    <a:lnTo>
                      <a:pt x="126" y="838"/>
                    </a:lnTo>
                    <a:lnTo>
                      <a:pt x="119" y="824"/>
                    </a:lnTo>
                    <a:lnTo>
                      <a:pt x="114" y="810"/>
                    </a:lnTo>
                    <a:lnTo>
                      <a:pt x="107" y="793"/>
                    </a:lnTo>
                    <a:lnTo>
                      <a:pt x="102" y="779"/>
                    </a:lnTo>
                    <a:lnTo>
                      <a:pt x="97" y="762"/>
                    </a:lnTo>
                    <a:lnTo>
                      <a:pt x="90" y="748"/>
                    </a:lnTo>
                    <a:lnTo>
                      <a:pt x="86" y="732"/>
                    </a:lnTo>
                    <a:lnTo>
                      <a:pt x="78" y="715"/>
                    </a:lnTo>
                    <a:lnTo>
                      <a:pt x="74" y="698"/>
                    </a:lnTo>
                    <a:lnTo>
                      <a:pt x="69" y="682"/>
                    </a:lnTo>
                    <a:lnTo>
                      <a:pt x="64" y="667"/>
                    </a:lnTo>
                    <a:lnTo>
                      <a:pt x="59" y="651"/>
                    </a:lnTo>
                    <a:lnTo>
                      <a:pt x="55" y="634"/>
                    </a:lnTo>
                    <a:lnTo>
                      <a:pt x="50" y="620"/>
                    </a:lnTo>
                    <a:lnTo>
                      <a:pt x="45" y="603"/>
                    </a:lnTo>
                    <a:lnTo>
                      <a:pt x="41" y="587"/>
                    </a:lnTo>
                    <a:lnTo>
                      <a:pt x="36" y="570"/>
                    </a:lnTo>
                    <a:lnTo>
                      <a:pt x="33" y="553"/>
                    </a:lnTo>
                    <a:lnTo>
                      <a:pt x="29" y="537"/>
                    </a:lnTo>
                    <a:lnTo>
                      <a:pt x="24" y="520"/>
                    </a:lnTo>
                    <a:lnTo>
                      <a:pt x="22" y="504"/>
                    </a:lnTo>
                    <a:lnTo>
                      <a:pt x="19" y="489"/>
                    </a:lnTo>
                    <a:lnTo>
                      <a:pt x="17" y="473"/>
                    </a:lnTo>
                    <a:lnTo>
                      <a:pt x="14" y="456"/>
                    </a:lnTo>
                    <a:lnTo>
                      <a:pt x="12" y="439"/>
                    </a:lnTo>
                    <a:lnTo>
                      <a:pt x="10" y="425"/>
                    </a:lnTo>
                    <a:lnTo>
                      <a:pt x="7" y="411"/>
                    </a:lnTo>
                    <a:lnTo>
                      <a:pt x="5" y="394"/>
                    </a:lnTo>
                    <a:lnTo>
                      <a:pt x="5" y="380"/>
                    </a:lnTo>
                    <a:lnTo>
                      <a:pt x="3" y="368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0" y="323"/>
                    </a:lnTo>
                    <a:lnTo>
                      <a:pt x="0" y="311"/>
                    </a:lnTo>
                    <a:lnTo>
                      <a:pt x="0" y="299"/>
                    </a:lnTo>
                    <a:lnTo>
                      <a:pt x="0" y="287"/>
                    </a:lnTo>
                    <a:lnTo>
                      <a:pt x="3" y="273"/>
                    </a:lnTo>
                    <a:lnTo>
                      <a:pt x="3" y="264"/>
                    </a:lnTo>
                    <a:lnTo>
                      <a:pt x="3" y="249"/>
                    </a:lnTo>
                    <a:lnTo>
                      <a:pt x="3" y="238"/>
                    </a:lnTo>
                    <a:lnTo>
                      <a:pt x="5" y="226"/>
                    </a:lnTo>
                    <a:lnTo>
                      <a:pt x="5" y="216"/>
                    </a:lnTo>
                    <a:lnTo>
                      <a:pt x="7" y="207"/>
                    </a:lnTo>
                    <a:lnTo>
                      <a:pt x="7" y="195"/>
                    </a:lnTo>
                    <a:lnTo>
                      <a:pt x="10" y="185"/>
                    </a:lnTo>
                    <a:lnTo>
                      <a:pt x="14" y="176"/>
                    </a:lnTo>
                    <a:lnTo>
                      <a:pt x="17" y="166"/>
                    </a:lnTo>
                    <a:lnTo>
                      <a:pt x="19" y="157"/>
                    </a:lnTo>
                    <a:lnTo>
                      <a:pt x="22" y="147"/>
                    </a:lnTo>
                    <a:lnTo>
                      <a:pt x="24" y="138"/>
                    </a:lnTo>
                    <a:lnTo>
                      <a:pt x="29" y="131"/>
                    </a:lnTo>
                    <a:lnTo>
                      <a:pt x="31" y="124"/>
                    </a:lnTo>
                    <a:lnTo>
                      <a:pt x="33" y="114"/>
                    </a:lnTo>
                    <a:lnTo>
                      <a:pt x="38" y="109"/>
                    </a:lnTo>
                    <a:lnTo>
                      <a:pt x="41" y="100"/>
                    </a:lnTo>
                    <a:lnTo>
                      <a:pt x="45" y="93"/>
                    </a:lnTo>
                    <a:lnTo>
                      <a:pt x="48" y="86"/>
                    </a:lnTo>
                    <a:lnTo>
                      <a:pt x="52" y="78"/>
                    </a:lnTo>
                    <a:lnTo>
                      <a:pt x="59" y="71"/>
                    </a:lnTo>
                    <a:lnTo>
                      <a:pt x="62" y="67"/>
                    </a:lnTo>
                    <a:lnTo>
                      <a:pt x="69" y="59"/>
                    </a:lnTo>
                    <a:lnTo>
                      <a:pt x="74" y="55"/>
                    </a:lnTo>
                    <a:lnTo>
                      <a:pt x="76" y="50"/>
                    </a:lnTo>
                    <a:lnTo>
                      <a:pt x="83" y="45"/>
                    </a:lnTo>
                    <a:lnTo>
                      <a:pt x="88" y="40"/>
                    </a:lnTo>
                    <a:lnTo>
                      <a:pt x="93" y="36"/>
                    </a:lnTo>
                    <a:lnTo>
                      <a:pt x="100" y="31"/>
                    </a:lnTo>
                    <a:lnTo>
                      <a:pt x="104" y="26"/>
                    </a:lnTo>
                    <a:lnTo>
                      <a:pt x="112" y="24"/>
                    </a:lnTo>
                    <a:lnTo>
                      <a:pt x="116" y="21"/>
                    </a:lnTo>
                    <a:lnTo>
                      <a:pt x="121" y="17"/>
                    </a:lnTo>
                    <a:lnTo>
                      <a:pt x="128" y="14"/>
                    </a:lnTo>
                    <a:lnTo>
                      <a:pt x="135" y="12"/>
                    </a:lnTo>
                    <a:lnTo>
                      <a:pt x="142" y="10"/>
                    </a:lnTo>
                    <a:lnTo>
                      <a:pt x="147" y="5"/>
                    </a:lnTo>
                    <a:lnTo>
                      <a:pt x="154" y="5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3" y="0"/>
                    </a:lnTo>
                    <a:lnTo>
                      <a:pt x="230" y="2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4" y="5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5" y="12"/>
                    </a:lnTo>
                    <a:lnTo>
                      <a:pt x="282" y="14"/>
                    </a:lnTo>
                    <a:lnTo>
                      <a:pt x="292" y="19"/>
                    </a:lnTo>
                    <a:lnTo>
                      <a:pt x="296" y="24"/>
                    </a:lnTo>
                    <a:lnTo>
                      <a:pt x="303" y="29"/>
                    </a:lnTo>
                    <a:lnTo>
                      <a:pt x="311" y="33"/>
                    </a:lnTo>
                    <a:lnTo>
                      <a:pt x="318" y="38"/>
                    </a:lnTo>
                    <a:lnTo>
                      <a:pt x="322" y="43"/>
                    </a:lnTo>
                    <a:lnTo>
                      <a:pt x="329" y="50"/>
                    </a:lnTo>
                    <a:lnTo>
                      <a:pt x="337" y="55"/>
                    </a:lnTo>
                    <a:lnTo>
                      <a:pt x="341" y="62"/>
                    </a:lnTo>
                    <a:lnTo>
                      <a:pt x="348" y="69"/>
                    </a:lnTo>
                    <a:lnTo>
                      <a:pt x="353" y="74"/>
                    </a:lnTo>
                    <a:lnTo>
                      <a:pt x="360" y="83"/>
                    </a:lnTo>
                    <a:lnTo>
                      <a:pt x="365" y="90"/>
                    </a:lnTo>
                    <a:lnTo>
                      <a:pt x="372" y="97"/>
                    </a:lnTo>
                    <a:lnTo>
                      <a:pt x="377" y="105"/>
                    </a:lnTo>
                    <a:lnTo>
                      <a:pt x="382" y="114"/>
                    </a:lnTo>
                    <a:lnTo>
                      <a:pt x="386" y="121"/>
                    </a:lnTo>
                    <a:lnTo>
                      <a:pt x="391" y="128"/>
                    </a:lnTo>
                    <a:lnTo>
                      <a:pt x="396" y="138"/>
                    </a:lnTo>
                    <a:lnTo>
                      <a:pt x="403" y="147"/>
                    </a:lnTo>
                    <a:lnTo>
                      <a:pt x="408" y="157"/>
                    </a:lnTo>
                    <a:lnTo>
                      <a:pt x="410" y="164"/>
                    </a:lnTo>
                    <a:lnTo>
                      <a:pt x="415" y="176"/>
                    </a:lnTo>
                    <a:lnTo>
                      <a:pt x="419" y="183"/>
                    </a:lnTo>
                    <a:lnTo>
                      <a:pt x="424" y="195"/>
                    </a:lnTo>
                    <a:lnTo>
                      <a:pt x="429" y="202"/>
                    </a:lnTo>
                    <a:lnTo>
                      <a:pt x="431" y="211"/>
                    </a:lnTo>
                    <a:lnTo>
                      <a:pt x="436" y="221"/>
                    </a:lnTo>
                    <a:lnTo>
                      <a:pt x="438" y="233"/>
                    </a:lnTo>
                    <a:lnTo>
                      <a:pt x="443" y="240"/>
                    </a:lnTo>
                    <a:lnTo>
                      <a:pt x="448" y="252"/>
                    </a:lnTo>
                    <a:lnTo>
                      <a:pt x="450" y="261"/>
                    </a:lnTo>
                    <a:lnTo>
                      <a:pt x="455" y="273"/>
                    </a:lnTo>
                    <a:lnTo>
                      <a:pt x="457" y="280"/>
                    </a:lnTo>
                    <a:lnTo>
                      <a:pt x="460" y="292"/>
                    </a:lnTo>
                    <a:lnTo>
                      <a:pt x="462" y="302"/>
                    </a:lnTo>
                    <a:lnTo>
                      <a:pt x="467" y="311"/>
                    </a:lnTo>
                    <a:lnTo>
                      <a:pt x="469" y="321"/>
                    </a:lnTo>
                    <a:lnTo>
                      <a:pt x="472" y="333"/>
                    </a:lnTo>
                    <a:lnTo>
                      <a:pt x="474" y="342"/>
                    </a:lnTo>
                    <a:lnTo>
                      <a:pt x="476" y="352"/>
                    </a:lnTo>
                    <a:lnTo>
                      <a:pt x="479" y="361"/>
                    </a:lnTo>
                    <a:lnTo>
                      <a:pt x="479" y="371"/>
                    </a:lnTo>
                    <a:lnTo>
                      <a:pt x="483" y="380"/>
                    </a:lnTo>
                    <a:lnTo>
                      <a:pt x="486" y="390"/>
                    </a:lnTo>
                    <a:lnTo>
                      <a:pt x="486" y="399"/>
                    </a:lnTo>
                    <a:lnTo>
                      <a:pt x="488" y="409"/>
                    </a:lnTo>
                    <a:lnTo>
                      <a:pt x="491" y="418"/>
                    </a:lnTo>
                    <a:lnTo>
                      <a:pt x="493" y="428"/>
                    </a:lnTo>
                    <a:lnTo>
                      <a:pt x="493" y="437"/>
                    </a:lnTo>
                    <a:lnTo>
                      <a:pt x="493" y="444"/>
                    </a:lnTo>
                    <a:lnTo>
                      <a:pt x="495" y="454"/>
                    </a:lnTo>
                    <a:lnTo>
                      <a:pt x="498" y="461"/>
                    </a:lnTo>
                    <a:lnTo>
                      <a:pt x="498" y="470"/>
                    </a:lnTo>
                    <a:lnTo>
                      <a:pt x="498" y="477"/>
                    </a:lnTo>
                    <a:lnTo>
                      <a:pt x="500" y="485"/>
                    </a:lnTo>
                    <a:lnTo>
                      <a:pt x="500" y="494"/>
                    </a:lnTo>
                    <a:lnTo>
                      <a:pt x="500" y="499"/>
                    </a:lnTo>
                    <a:lnTo>
                      <a:pt x="500" y="504"/>
                    </a:lnTo>
                    <a:lnTo>
                      <a:pt x="500" y="511"/>
                    </a:lnTo>
                    <a:lnTo>
                      <a:pt x="500" y="515"/>
                    </a:lnTo>
                    <a:lnTo>
                      <a:pt x="500" y="523"/>
                    </a:lnTo>
                    <a:lnTo>
                      <a:pt x="500" y="527"/>
                    </a:lnTo>
                    <a:lnTo>
                      <a:pt x="500" y="534"/>
                    </a:lnTo>
                    <a:lnTo>
                      <a:pt x="500" y="542"/>
                    </a:lnTo>
                    <a:lnTo>
                      <a:pt x="500" y="549"/>
                    </a:lnTo>
                    <a:lnTo>
                      <a:pt x="500" y="553"/>
                    </a:lnTo>
                    <a:lnTo>
                      <a:pt x="500" y="561"/>
                    </a:lnTo>
                    <a:lnTo>
                      <a:pt x="500" y="568"/>
                    </a:lnTo>
                    <a:lnTo>
                      <a:pt x="500" y="577"/>
                    </a:lnTo>
                    <a:lnTo>
                      <a:pt x="500" y="584"/>
                    </a:lnTo>
                    <a:lnTo>
                      <a:pt x="500" y="591"/>
                    </a:lnTo>
                    <a:lnTo>
                      <a:pt x="500" y="599"/>
                    </a:lnTo>
                    <a:lnTo>
                      <a:pt x="491" y="599"/>
                    </a:lnTo>
                    <a:lnTo>
                      <a:pt x="483" y="599"/>
                    </a:lnTo>
                    <a:lnTo>
                      <a:pt x="476" y="596"/>
                    </a:lnTo>
                    <a:lnTo>
                      <a:pt x="469" y="596"/>
                    </a:lnTo>
                    <a:lnTo>
                      <a:pt x="460" y="596"/>
                    </a:lnTo>
                    <a:lnTo>
                      <a:pt x="453" y="596"/>
                    </a:lnTo>
                    <a:lnTo>
                      <a:pt x="446" y="596"/>
                    </a:lnTo>
                    <a:lnTo>
                      <a:pt x="438" y="596"/>
                    </a:lnTo>
                    <a:lnTo>
                      <a:pt x="443" y="591"/>
                    </a:lnTo>
                    <a:lnTo>
                      <a:pt x="446" y="587"/>
                    </a:lnTo>
                    <a:lnTo>
                      <a:pt x="448" y="582"/>
                    </a:lnTo>
                    <a:lnTo>
                      <a:pt x="450" y="580"/>
                    </a:lnTo>
                    <a:lnTo>
                      <a:pt x="453" y="572"/>
                    </a:lnTo>
                    <a:lnTo>
                      <a:pt x="455" y="572"/>
                    </a:lnTo>
                    <a:lnTo>
                      <a:pt x="419" y="558"/>
                    </a:lnTo>
                    <a:lnTo>
                      <a:pt x="415" y="565"/>
                    </a:lnTo>
                    <a:lnTo>
                      <a:pt x="412" y="570"/>
                    </a:lnTo>
                    <a:lnTo>
                      <a:pt x="410" y="577"/>
                    </a:lnTo>
                    <a:lnTo>
                      <a:pt x="408" y="584"/>
                    </a:lnTo>
                    <a:lnTo>
                      <a:pt x="403" y="589"/>
                    </a:lnTo>
                    <a:lnTo>
                      <a:pt x="401" y="596"/>
                    </a:lnTo>
                    <a:lnTo>
                      <a:pt x="396" y="603"/>
                    </a:lnTo>
                    <a:lnTo>
                      <a:pt x="393" y="608"/>
                    </a:lnTo>
                    <a:lnTo>
                      <a:pt x="389" y="613"/>
                    </a:lnTo>
                    <a:lnTo>
                      <a:pt x="386" y="620"/>
                    </a:lnTo>
                    <a:lnTo>
                      <a:pt x="382" y="627"/>
                    </a:lnTo>
                    <a:lnTo>
                      <a:pt x="379" y="632"/>
                    </a:lnTo>
                    <a:lnTo>
                      <a:pt x="374" y="639"/>
                    </a:lnTo>
                    <a:lnTo>
                      <a:pt x="372" y="646"/>
                    </a:lnTo>
                    <a:lnTo>
                      <a:pt x="367" y="651"/>
                    </a:lnTo>
                    <a:lnTo>
                      <a:pt x="363" y="656"/>
                    </a:lnTo>
                    <a:lnTo>
                      <a:pt x="358" y="663"/>
                    </a:lnTo>
                    <a:lnTo>
                      <a:pt x="353" y="667"/>
                    </a:lnTo>
                    <a:lnTo>
                      <a:pt x="351" y="672"/>
                    </a:lnTo>
                    <a:lnTo>
                      <a:pt x="346" y="677"/>
                    </a:lnTo>
                    <a:lnTo>
                      <a:pt x="341" y="682"/>
                    </a:lnTo>
                    <a:lnTo>
                      <a:pt x="339" y="689"/>
                    </a:lnTo>
                    <a:lnTo>
                      <a:pt x="334" y="694"/>
                    </a:lnTo>
                    <a:lnTo>
                      <a:pt x="332" y="698"/>
                    </a:lnTo>
                    <a:lnTo>
                      <a:pt x="325" y="705"/>
                    </a:lnTo>
                    <a:lnTo>
                      <a:pt x="318" y="715"/>
                    </a:lnTo>
                    <a:lnTo>
                      <a:pt x="311" y="722"/>
                    </a:lnTo>
                    <a:lnTo>
                      <a:pt x="306" y="732"/>
                    </a:lnTo>
                    <a:lnTo>
                      <a:pt x="303" y="717"/>
                    </a:lnTo>
                    <a:lnTo>
                      <a:pt x="299" y="703"/>
                    </a:lnTo>
                    <a:lnTo>
                      <a:pt x="296" y="691"/>
                    </a:lnTo>
                    <a:lnTo>
                      <a:pt x="294" y="677"/>
                    </a:lnTo>
                    <a:lnTo>
                      <a:pt x="292" y="665"/>
                    </a:lnTo>
                    <a:lnTo>
                      <a:pt x="289" y="651"/>
                    </a:lnTo>
                    <a:lnTo>
                      <a:pt x="287" y="639"/>
                    </a:lnTo>
                    <a:lnTo>
                      <a:pt x="284" y="625"/>
                    </a:lnTo>
                    <a:lnTo>
                      <a:pt x="282" y="613"/>
                    </a:lnTo>
                    <a:lnTo>
                      <a:pt x="280" y="599"/>
                    </a:lnTo>
                    <a:lnTo>
                      <a:pt x="280" y="587"/>
                    </a:lnTo>
                    <a:lnTo>
                      <a:pt x="277" y="575"/>
                    </a:lnTo>
                    <a:lnTo>
                      <a:pt x="275" y="563"/>
                    </a:lnTo>
                    <a:lnTo>
                      <a:pt x="273" y="551"/>
                    </a:lnTo>
                    <a:lnTo>
                      <a:pt x="270" y="539"/>
                    </a:lnTo>
                    <a:lnTo>
                      <a:pt x="270" y="527"/>
                    </a:lnTo>
                    <a:lnTo>
                      <a:pt x="268" y="515"/>
                    </a:lnTo>
                    <a:lnTo>
                      <a:pt x="268" y="504"/>
                    </a:lnTo>
                    <a:lnTo>
                      <a:pt x="266" y="492"/>
                    </a:lnTo>
                    <a:lnTo>
                      <a:pt x="263" y="482"/>
                    </a:lnTo>
                    <a:lnTo>
                      <a:pt x="263" y="470"/>
                    </a:lnTo>
                    <a:lnTo>
                      <a:pt x="261" y="458"/>
                    </a:lnTo>
                    <a:lnTo>
                      <a:pt x="258" y="449"/>
                    </a:lnTo>
                    <a:lnTo>
                      <a:pt x="258" y="439"/>
                    </a:lnTo>
                    <a:lnTo>
                      <a:pt x="256" y="428"/>
                    </a:lnTo>
                    <a:lnTo>
                      <a:pt x="256" y="416"/>
                    </a:lnTo>
                    <a:lnTo>
                      <a:pt x="254" y="406"/>
                    </a:lnTo>
                    <a:lnTo>
                      <a:pt x="254" y="397"/>
                    </a:lnTo>
                    <a:lnTo>
                      <a:pt x="251" y="387"/>
                    </a:lnTo>
                    <a:lnTo>
                      <a:pt x="251" y="378"/>
                    </a:lnTo>
                    <a:lnTo>
                      <a:pt x="249" y="368"/>
                    </a:lnTo>
                    <a:lnTo>
                      <a:pt x="249" y="361"/>
                    </a:lnTo>
                    <a:lnTo>
                      <a:pt x="249" y="349"/>
                    </a:lnTo>
                    <a:lnTo>
                      <a:pt x="247" y="342"/>
                    </a:lnTo>
                    <a:lnTo>
                      <a:pt x="244" y="333"/>
                    </a:lnTo>
                    <a:lnTo>
                      <a:pt x="244" y="323"/>
                    </a:lnTo>
                    <a:lnTo>
                      <a:pt x="242" y="316"/>
                    </a:lnTo>
                    <a:lnTo>
                      <a:pt x="242" y="309"/>
                    </a:lnTo>
                    <a:lnTo>
                      <a:pt x="242" y="302"/>
                    </a:lnTo>
                    <a:lnTo>
                      <a:pt x="242" y="295"/>
                    </a:lnTo>
                    <a:lnTo>
                      <a:pt x="239" y="287"/>
                    </a:lnTo>
                    <a:lnTo>
                      <a:pt x="239" y="280"/>
                    </a:lnTo>
                    <a:lnTo>
                      <a:pt x="239" y="273"/>
                    </a:lnTo>
                    <a:lnTo>
                      <a:pt x="239" y="268"/>
                    </a:lnTo>
                    <a:lnTo>
                      <a:pt x="237" y="261"/>
                    </a:lnTo>
                    <a:lnTo>
                      <a:pt x="237" y="254"/>
                    </a:lnTo>
                    <a:lnTo>
                      <a:pt x="237" y="249"/>
                    </a:lnTo>
                    <a:lnTo>
                      <a:pt x="237" y="247"/>
                    </a:lnTo>
                    <a:lnTo>
                      <a:pt x="237" y="240"/>
                    </a:lnTo>
                    <a:lnTo>
                      <a:pt x="235" y="235"/>
                    </a:lnTo>
                    <a:lnTo>
                      <a:pt x="235" y="233"/>
                    </a:lnTo>
                    <a:lnTo>
                      <a:pt x="235" y="228"/>
                    </a:lnTo>
                    <a:lnTo>
                      <a:pt x="235" y="221"/>
                    </a:lnTo>
                    <a:lnTo>
                      <a:pt x="235" y="216"/>
                    </a:lnTo>
                    <a:lnTo>
                      <a:pt x="235" y="209"/>
                    </a:lnTo>
                    <a:lnTo>
                      <a:pt x="235" y="207"/>
                    </a:lnTo>
                    <a:lnTo>
                      <a:pt x="235" y="204"/>
                    </a:lnTo>
                    <a:lnTo>
                      <a:pt x="190" y="207"/>
                    </a:lnTo>
                    <a:lnTo>
                      <a:pt x="187" y="216"/>
                    </a:lnTo>
                    <a:lnTo>
                      <a:pt x="187" y="223"/>
                    </a:lnTo>
                    <a:lnTo>
                      <a:pt x="187" y="233"/>
                    </a:lnTo>
                    <a:lnTo>
                      <a:pt x="187" y="240"/>
                    </a:lnTo>
                    <a:lnTo>
                      <a:pt x="187" y="247"/>
                    </a:lnTo>
                    <a:lnTo>
                      <a:pt x="187" y="259"/>
                    </a:lnTo>
                    <a:lnTo>
                      <a:pt x="187" y="266"/>
                    </a:lnTo>
                    <a:lnTo>
                      <a:pt x="187" y="276"/>
                    </a:lnTo>
                    <a:lnTo>
                      <a:pt x="187" y="285"/>
                    </a:lnTo>
                    <a:lnTo>
                      <a:pt x="187" y="295"/>
                    </a:lnTo>
                    <a:lnTo>
                      <a:pt x="187" y="302"/>
                    </a:lnTo>
                    <a:lnTo>
                      <a:pt x="190" y="311"/>
                    </a:lnTo>
                    <a:lnTo>
                      <a:pt x="190" y="316"/>
                    </a:lnTo>
                    <a:lnTo>
                      <a:pt x="190" y="321"/>
                    </a:lnTo>
                    <a:lnTo>
                      <a:pt x="190" y="325"/>
                    </a:lnTo>
                    <a:lnTo>
                      <a:pt x="190" y="330"/>
                    </a:lnTo>
                    <a:lnTo>
                      <a:pt x="190" y="335"/>
                    </a:lnTo>
                    <a:lnTo>
                      <a:pt x="190" y="340"/>
                    </a:lnTo>
                    <a:lnTo>
                      <a:pt x="192" y="344"/>
                    </a:lnTo>
                    <a:lnTo>
                      <a:pt x="192" y="349"/>
                    </a:lnTo>
                    <a:lnTo>
                      <a:pt x="192" y="359"/>
                    </a:lnTo>
                    <a:lnTo>
                      <a:pt x="194" y="368"/>
                    </a:lnTo>
                    <a:lnTo>
                      <a:pt x="194" y="373"/>
                    </a:lnTo>
                    <a:lnTo>
                      <a:pt x="194" y="378"/>
                    </a:lnTo>
                    <a:lnTo>
                      <a:pt x="194" y="382"/>
                    </a:lnTo>
                    <a:lnTo>
                      <a:pt x="194" y="387"/>
                    </a:lnTo>
                    <a:lnTo>
                      <a:pt x="194" y="392"/>
                    </a:lnTo>
                    <a:lnTo>
                      <a:pt x="197" y="399"/>
                    </a:lnTo>
                    <a:lnTo>
                      <a:pt x="197" y="404"/>
                    </a:lnTo>
                    <a:lnTo>
                      <a:pt x="197" y="409"/>
                    </a:lnTo>
                    <a:lnTo>
                      <a:pt x="197" y="413"/>
                    </a:lnTo>
                    <a:lnTo>
                      <a:pt x="199" y="418"/>
                    </a:lnTo>
                    <a:lnTo>
                      <a:pt x="199" y="423"/>
                    </a:lnTo>
                    <a:lnTo>
                      <a:pt x="199" y="428"/>
                    </a:lnTo>
                    <a:lnTo>
                      <a:pt x="199" y="432"/>
                    </a:lnTo>
                    <a:lnTo>
                      <a:pt x="199" y="437"/>
                    </a:lnTo>
                    <a:lnTo>
                      <a:pt x="202" y="442"/>
                    </a:lnTo>
                    <a:lnTo>
                      <a:pt x="202" y="447"/>
                    </a:lnTo>
                    <a:lnTo>
                      <a:pt x="202" y="454"/>
                    </a:lnTo>
                    <a:lnTo>
                      <a:pt x="202" y="458"/>
                    </a:lnTo>
                    <a:lnTo>
                      <a:pt x="204" y="463"/>
                    </a:lnTo>
                    <a:lnTo>
                      <a:pt x="204" y="468"/>
                    </a:lnTo>
                    <a:lnTo>
                      <a:pt x="204" y="473"/>
                    </a:lnTo>
                    <a:lnTo>
                      <a:pt x="204" y="477"/>
                    </a:lnTo>
                    <a:lnTo>
                      <a:pt x="206" y="482"/>
                    </a:lnTo>
                    <a:lnTo>
                      <a:pt x="209" y="487"/>
                    </a:lnTo>
                    <a:lnTo>
                      <a:pt x="209" y="494"/>
                    </a:lnTo>
                    <a:lnTo>
                      <a:pt x="209" y="499"/>
                    </a:lnTo>
                    <a:lnTo>
                      <a:pt x="211" y="504"/>
                    </a:lnTo>
                    <a:lnTo>
                      <a:pt x="211" y="508"/>
                    </a:lnTo>
                    <a:lnTo>
                      <a:pt x="206" y="501"/>
                    </a:lnTo>
                    <a:lnTo>
                      <a:pt x="202" y="496"/>
                    </a:lnTo>
                    <a:lnTo>
                      <a:pt x="197" y="492"/>
                    </a:lnTo>
                    <a:lnTo>
                      <a:pt x="190" y="487"/>
                    </a:lnTo>
                    <a:lnTo>
                      <a:pt x="185" y="480"/>
                    </a:lnTo>
                    <a:lnTo>
                      <a:pt x="180" y="473"/>
                    </a:lnTo>
                    <a:lnTo>
                      <a:pt x="173" y="468"/>
                    </a:lnTo>
                    <a:lnTo>
                      <a:pt x="168" y="461"/>
                    </a:lnTo>
                    <a:lnTo>
                      <a:pt x="161" y="454"/>
                    </a:lnTo>
                    <a:lnTo>
                      <a:pt x="157" y="447"/>
                    </a:lnTo>
                    <a:lnTo>
                      <a:pt x="149" y="439"/>
                    </a:lnTo>
                    <a:lnTo>
                      <a:pt x="145" y="432"/>
                    </a:lnTo>
                    <a:lnTo>
                      <a:pt x="138" y="428"/>
                    </a:lnTo>
                    <a:lnTo>
                      <a:pt x="131" y="420"/>
                    </a:lnTo>
                    <a:lnTo>
                      <a:pt x="126" y="413"/>
                    </a:lnTo>
                    <a:lnTo>
                      <a:pt x="121" y="406"/>
                    </a:lnTo>
                    <a:lnTo>
                      <a:pt x="114" y="399"/>
                    </a:lnTo>
                    <a:lnTo>
                      <a:pt x="109" y="392"/>
                    </a:lnTo>
                    <a:lnTo>
                      <a:pt x="104" y="387"/>
                    </a:lnTo>
                    <a:lnTo>
                      <a:pt x="100" y="380"/>
                    </a:lnTo>
                    <a:lnTo>
                      <a:pt x="93" y="373"/>
                    </a:lnTo>
                    <a:lnTo>
                      <a:pt x="88" y="368"/>
                    </a:lnTo>
                    <a:lnTo>
                      <a:pt x="83" y="361"/>
                    </a:lnTo>
                    <a:lnTo>
                      <a:pt x="78" y="359"/>
                    </a:lnTo>
                    <a:lnTo>
                      <a:pt x="74" y="352"/>
                    </a:lnTo>
                    <a:lnTo>
                      <a:pt x="71" y="347"/>
                    </a:lnTo>
                    <a:lnTo>
                      <a:pt x="69" y="342"/>
                    </a:lnTo>
                    <a:lnTo>
                      <a:pt x="64" y="337"/>
                    </a:lnTo>
                    <a:lnTo>
                      <a:pt x="59" y="328"/>
                    </a:lnTo>
                    <a:lnTo>
                      <a:pt x="57" y="321"/>
                    </a:lnTo>
                    <a:lnTo>
                      <a:pt x="36" y="361"/>
                    </a:lnTo>
                    <a:lnTo>
                      <a:pt x="38" y="363"/>
                    </a:lnTo>
                    <a:lnTo>
                      <a:pt x="43" y="371"/>
                    </a:lnTo>
                    <a:lnTo>
                      <a:pt x="50" y="378"/>
                    </a:lnTo>
                    <a:lnTo>
                      <a:pt x="52" y="382"/>
                    </a:lnTo>
                    <a:lnTo>
                      <a:pt x="57" y="387"/>
                    </a:lnTo>
                    <a:lnTo>
                      <a:pt x="62" y="394"/>
                    </a:lnTo>
                    <a:lnTo>
                      <a:pt x="67" y="401"/>
                    </a:lnTo>
                    <a:lnTo>
                      <a:pt x="71" y="406"/>
                    </a:lnTo>
                    <a:lnTo>
                      <a:pt x="76" y="413"/>
                    </a:lnTo>
                    <a:lnTo>
                      <a:pt x="83" y="420"/>
                    </a:lnTo>
                    <a:lnTo>
                      <a:pt x="90" y="430"/>
                    </a:lnTo>
                    <a:lnTo>
                      <a:pt x="97" y="437"/>
                    </a:lnTo>
                    <a:lnTo>
                      <a:pt x="102" y="444"/>
                    </a:lnTo>
                    <a:lnTo>
                      <a:pt x="109" y="454"/>
                    </a:lnTo>
                    <a:lnTo>
                      <a:pt x="116" y="461"/>
                    </a:lnTo>
                    <a:lnTo>
                      <a:pt x="123" y="470"/>
                    </a:lnTo>
                    <a:lnTo>
                      <a:pt x="131" y="480"/>
                    </a:lnTo>
                    <a:lnTo>
                      <a:pt x="140" y="487"/>
                    </a:lnTo>
                    <a:lnTo>
                      <a:pt x="149" y="496"/>
                    </a:lnTo>
                    <a:lnTo>
                      <a:pt x="157" y="506"/>
                    </a:lnTo>
                    <a:lnTo>
                      <a:pt x="166" y="515"/>
                    </a:lnTo>
                    <a:lnTo>
                      <a:pt x="168" y="520"/>
                    </a:lnTo>
                    <a:lnTo>
                      <a:pt x="173" y="525"/>
                    </a:lnTo>
                    <a:lnTo>
                      <a:pt x="180" y="527"/>
                    </a:lnTo>
                    <a:lnTo>
                      <a:pt x="185" y="534"/>
                    </a:lnTo>
                    <a:lnTo>
                      <a:pt x="192" y="542"/>
                    </a:lnTo>
                    <a:lnTo>
                      <a:pt x="202" y="551"/>
                    </a:lnTo>
                    <a:lnTo>
                      <a:pt x="206" y="556"/>
                    </a:lnTo>
                    <a:lnTo>
                      <a:pt x="211" y="561"/>
                    </a:lnTo>
                    <a:lnTo>
                      <a:pt x="216" y="565"/>
                    </a:lnTo>
                    <a:lnTo>
                      <a:pt x="223" y="570"/>
                    </a:lnTo>
                    <a:lnTo>
                      <a:pt x="223" y="580"/>
                    </a:lnTo>
                    <a:lnTo>
                      <a:pt x="225" y="591"/>
                    </a:lnTo>
                    <a:lnTo>
                      <a:pt x="225" y="601"/>
                    </a:lnTo>
                    <a:lnTo>
                      <a:pt x="228" y="610"/>
                    </a:lnTo>
                    <a:lnTo>
                      <a:pt x="230" y="622"/>
                    </a:lnTo>
                    <a:lnTo>
                      <a:pt x="230" y="634"/>
                    </a:lnTo>
                    <a:lnTo>
                      <a:pt x="232" y="644"/>
                    </a:lnTo>
                    <a:lnTo>
                      <a:pt x="235" y="656"/>
                    </a:lnTo>
                    <a:lnTo>
                      <a:pt x="237" y="665"/>
                    </a:lnTo>
                    <a:lnTo>
                      <a:pt x="239" y="675"/>
                    </a:lnTo>
                    <a:lnTo>
                      <a:pt x="239" y="686"/>
                    </a:lnTo>
                    <a:lnTo>
                      <a:pt x="242" y="696"/>
                    </a:lnTo>
                    <a:lnTo>
                      <a:pt x="244" y="705"/>
                    </a:lnTo>
                    <a:lnTo>
                      <a:pt x="247" y="715"/>
                    </a:lnTo>
                    <a:lnTo>
                      <a:pt x="249" y="724"/>
                    </a:lnTo>
                    <a:lnTo>
                      <a:pt x="251" y="736"/>
                    </a:lnTo>
                    <a:lnTo>
                      <a:pt x="254" y="746"/>
                    </a:lnTo>
                    <a:lnTo>
                      <a:pt x="256" y="755"/>
                    </a:lnTo>
                    <a:lnTo>
                      <a:pt x="256" y="765"/>
                    </a:lnTo>
                    <a:lnTo>
                      <a:pt x="258" y="774"/>
                    </a:lnTo>
                    <a:lnTo>
                      <a:pt x="261" y="784"/>
                    </a:lnTo>
                    <a:lnTo>
                      <a:pt x="263" y="791"/>
                    </a:lnTo>
                    <a:lnTo>
                      <a:pt x="266" y="803"/>
                    </a:lnTo>
                    <a:lnTo>
                      <a:pt x="268" y="812"/>
                    </a:lnTo>
                    <a:lnTo>
                      <a:pt x="268" y="819"/>
                    </a:lnTo>
                    <a:lnTo>
                      <a:pt x="270" y="829"/>
                    </a:lnTo>
                    <a:lnTo>
                      <a:pt x="273" y="838"/>
                    </a:lnTo>
                    <a:lnTo>
                      <a:pt x="275" y="846"/>
                    </a:lnTo>
                    <a:lnTo>
                      <a:pt x="277" y="855"/>
                    </a:lnTo>
                    <a:lnTo>
                      <a:pt x="280" y="862"/>
                    </a:lnTo>
                    <a:lnTo>
                      <a:pt x="280" y="872"/>
                    </a:lnTo>
                    <a:lnTo>
                      <a:pt x="282" y="879"/>
                    </a:lnTo>
                    <a:lnTo>
                      <a:pt x="282" y="886"/>
                    </a:lnTo>
                    <a:lnTo>
                      <a:pt x="284" y="895"/>
                    </a:lnTo>
                    <a:lnTo>
                      <a:pt x="287" y="900"/>
                    </a:lnTo>
                    <a:lnTo>
                      <a:pt x="287" y="910"/>
                    </a:lnTo>
                    <a:lnTo>
                      <a:pt x="289" y="914"/>
                    </a:lnTo>
                    <a:lnTo>
                      <a:pt x="292" y="922"/>
                    </a:lnTo>
                    <a:lnTo>
                      <a:pt x="294" y="929"/>
                    </a:lnTo>
                    <a:lnTo>
                      <a:pt x="296" y="936"/>
                    </a:lnTo>
                    <a:lnTo>
                      <a:pt x="296" y="941"/>
                    </a:lnTo>
                    <a:lnTo>
                      <a:pt x="299" y="948"/>
                    </a:lnTo>
                    <a:lnTo>
                      <a:pt x="299" y="952"/>
                    </a:lnTo>
                    <a:lnTo>
                      <a:pt x="301" y="957"/>
                    </a:lnTo>
                    <a:lnTo>
                      <a:pt x="301" y="964"/>
                    </a:lnTo>
                    <a:lnTo>
                      <a:pt x="303" y="969"/>
                    </a:lnTo>
                    <a:lnTo>
                      <a:pt x="303" y="974"/>
                    </a:lnTo>
                    <a:lnTo>
                      <a:pt x="306" y="979"/>
                    </a:lnTo>
                    <a:lnTo>
                      <a:pt x="308" y="986"/>
                    </a:lnTo>
                    <a:lnTo>
                      <a:pt x="308" y="995"/>
                    </a:lnTo>
                    <a:lnTo>
                      <a:pt x="311" y="1000"/>
                    </a:lnTo>
                    <a:lnTo>
                      <a:pt x="313" y="1007"/>
                    </a:lnTo>
                    <a:lnTo>
                      <a:pt x="313" y="1012"/>
                    </a:lnTo>
                    <a:lnTo>
                      <a:pt x="313" y="1014"/>
                    </a:lnTo>
                    <a:lnTo>
                      <a:pt x="315" y="1014"/>
                    </a:lnTo>
                    <a:lnTo>
                      <a:pt x="318" y="1017"/>
                    </a:lnTo>
                    <a:lnTo>
                      <a:pt x="363" y="1002"/>
                    </a:lnTo>
                    <a:lnTo>
                      <a:pt x="360" y="995"/>
                    </a:lnTo>
                    <a:lnTo>
                      <a:pt x="360" y="988"/>
                    </a:lnTo>
                    <a:lnTo>
                      <a:pt x="356" y="981"/>
                    </a:lnTo>
                    <a:lnTo>
                      <a:pt x="356" y="976"/>
                    </a:lnTo>
                    <a:lnTo>
                      <a:pt x="353" y="967"/>
                    </a:lnTo>
                    <a:lnTo>
                      <a:pt x="351" y="960"/>
                    </a:lnTo>
                    <a:lnTo>
                      <a:pt x="351" y="955"/>
                    </a:lnTo>
                    <a:lnTo>
                      <a:pt x="348" y="948"/>
                    </a:lnTo>
                    <a:lnTo>
                      <a:pt x="346" y="941"/>
                    </a:lnTo>
                    <a:lnTo>
                      <a:pt x="346" y="936"/>
                    </a:lnTo>
                    <a:lnTo>
                      <a:pt x="344" y="926"/>
                    </a:lnTo>
                    <a:lnTo>
                      <a:pt x="341" y="922"/>
                    </a:lnTo>
                    <a:lnTo>
                      <a:pt x="341" y="914"/>
                    </a:lnTo>
                    <a:lnTo>
                      <a:pt x="339" y="907"/>
                    </a:lnTo>
                    <a:lnTo>
                      <a:pt x="339" y="900"/>
                    </a:lnTo>
                    <a:lnTo>
                      <a:pt x="337" y="895"/>
                    </a:lnTo>
                    <a:lnTo>
                      <a:pt x="334" y="886"/>
                    </a:lnTo>
                    <a:lnTo>
                      <a:pt x="334" y="881"/>
                    </a:lnTo>
                    <a:lnTo>
                      <a:pt x="332" y="872"/>
                    </a:lnTo>
                    <a:lnTo>
                      <a:pt x="332" y="867"/>
                    </a:lnTo>
                    <a:lnTo>
                      <a:pt x="327" y="860"/>
                    </a:lnTo>
                    <a:lnTo>
                      <a:pt x="327" y="853"/>
                    </a:lnTo>
                    <a:lnTo>
                      <a:pt x="325" y="846"/>
                    </a:lnTo>
                    <a:lnTo>
                      <a:pt x="325" y="841"/>
                    </a:lnTo>
                    <a:lnTo>
                      <a:pt x="322" y="834"/>
                    </a:lnTo>
                    <a:lnTo>
                      <a:pt x="322" y="827"/>
                    </a:lnTo>
                    <a:lnTo>
                      <a:pt x="320" y="819"/>
                    </a:lnTo>
                    <a:lnTo>
                      <a:pt x="320" y="815"/>
                    </a:lnTo>
                    <a:lnTo>
                      <a:pt x="318" y="808"/>
                    </a:lnTo>
                    <a:lnTo>
                      <a:pt x="318" y="800"/>
                    </a:lnTo>
                    <a:lnTo>
                      <a:pt x="315" y="793"/>
                    </a:lnTo>
                    <a:lnTo>
                      <a:pt x="313" y="789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5" y="774"/>
                    </a:lnTo>
                    <a:lnTo>
                      <a:pt x="327" y="770"/>
                    </a:lnTo>
                    <a:lnTo>
                      <a:pt x="332" y="762"/>
                    </a:lnTo>
                    <a:lnTo>
                      <a:pt x="337" y="758"/>
                    </a:lnTo>
                    <a:lnTo>
                      <a:pt x="339" y="753"/>
                    </a:lnTo>
                    <a:lnTo>
                      <a:pt x="346" y="748"/>
                    </a:lnTo>
                    <a:lnTo>
                      <a:pt x="348" y="741"/>
                    </a:lnTo>
                    <a:lnTo>
                      <a:pt x="353" y="736"/>
                    </a:lnTo>
                    <a:lnTo>
                      <a:pt x="356" y="729"/>
                    </a:lnTo>
                    <a:lnTo>
                      <a:pt x="363" y="722"/>
                    </a:lnTo>
                    <a:lnTo>
                      <a:pt x="365" y="717"/>
                    </a:lnTo>
                    <a:lnTo>
                      <a:pt x="370" y="710"/>
                    </a:lnTo>
                    <a:lnTo>
                      <a:pt x="374" y="705"/>
                    </a:lnTo>
                    <a:lnTo>
                      <a:pt x="379" y="698"/>
                    </a:lnTo>
                    <a:lnTo>
                      <a:pt x="382" y="691"/>
                    </a:lnTo>
                    <a:lnTo>
                      <a:pt x="386" y="686"/>
                    </a:lnTo>
                    <a:lnTo>
                      <a:pt x="389" y="679"/>
                    </a:lnTo>
                    <a:lnTo>
                      <a:pt x="393" y="672"/>
                    </a:lnTo>
                    <a:lnTo>
                      <a:pt x="396" y="665"/>
                    </a:lnTo>
                    <a:lnTo>
                      <a:pt x="403" y="660"/>
                    </a:lnTo>
                    <a:lnTo>
                      <a:pt x="405" y="653"/>
                    </a:lnTo>
                    <a:lnTo>
                      <a:pt x="410" y="648"/>
                    </a:lnTo>
                    <a:lnTo>
                      <a:pt x="412" y="641"/>
                    </a:lnTo>
                    <a:lnTo>
                      <a:pt x="415" y="637"/>
                    </a:lnTo>
                    <a:lnTo>
                      <a:pt x="419" y="632"/>
                    </a:lnTo>
                    <a:lnTo>
                      <a:pt x="422" y="625"/>
                    </a:lnTo>
                    <a:lnTo>
                      <a:pt x="424" y="620"/>
                    </a:lnTo>
                    <a:lnTo>
                      <a:pt x="429" y="613"/>
                    </a:lnTo>
                    <a:lnTo>
                      <a:pt x="431" y="610"/>
                    </a:lnTo>
                    <a:lnTo>
                      <a:pt x="434" y="606"/>
                    </a:lnTo>
                    <a:lnTo>
                      <a:pt x="438" y="606"/>
                    </a:lnTo>
                    <a:lnTo>
                      <a:pt x="448" y="606"/>
                    </a:lnTo>
                    <a:lnTo>
                      <a:pt x="455" y="606"/>
                    </a:lnTo>
                    <a:lnTo>
                      <a:pt x="464" y="606"/>
                    </a:lnTo>
                    <a:lnTo>
                      <a:pt x="474" y="606"/>
                    </a:lnTo>
                    <a:lnTo>
                      <a:pt x="483" y="608"/>
                    </a:lnTo>
                    <a:lnTo>
                      <a:pt x="491" y="608"/>
                    </a:lnTo>
                    <a:lnTo>
                      <a:pt x="500" y="608"/>
                    </a:lnTo>
                    <a:lnTo>
                      <a:pt x="498" y="618"/>
                    </a:lnTo>
                    <a:lnTo>
                      <a:pt x="498" y="625"/>
                    </a:lnTo>
                    <a:lnTo>
                      <a:pt x="495" y="634"/>
                    </a:lnTo>
                    <a:lnTo>
                      <a:pt x="495" y="641"/>
                    </a:lnTo>
                    <a:lnTo>
                      <a:pt x="493" y="651"/>
                    </a:lnTo>
                    <a:lnTo>
                      <a:pt x="493" y="660"/>
                    </a:lnTo>
                    <a:lnTo>
                      <a:pt x="493" y="670"/>
                    </a:lnTo>
                    <a:lnTo>
                      <a:pt x="493" y="679"/>
                    </a:lnTo>
                    <a:lnTo>
                      <a:pt x="491" y="689"/>
                    </a:lnTo>
                    <a:lnTo>
                      <a:pt x="491" y="698"/>
                    </a:lnTo>
                    <a:lnTo>
                      <a:pt x="488" y="708"/>
                    </a:lnTo>
                    <a:lnTo>
                      <a:pt x="488" y="717"/>
                    </a:lnTo>
                    <a:lnTo>
                      <a:pt x="486" y="727"/>
                    </a:lnTo>
                    <a:lnTo>
                      <a:pt x="486" y="736"/>
                    </a:lnTo>
                    <a:lnTo>
                      <a:pt x="483" y="746"/>
                    </a:lnTo>
                    <a:lnTo>
                      <a:pt x="483" y="758"/>
                    </a:lnTo>
                    <a:lnTo>
                      <a:pt x="481" y="767"/>
                    </a:lnTo>
                    <a:lnTo>
                      <a:pt x="479" y="777"/>
                    </a:lnTo>
                    <a:lnTo>
                      <a:pt x="476" y="786"/>
                    </a:lnTo>
                    <a:lnTo>
                      <a:pt x="476" y="798"/>
                    </a:lnTo>
                    <a:lnTo>
                      <a:pt x="474" y="805"/>
                    </a:lnTo>
                    <a:lnTo>
                      <a:pt x="474" y="817"/>
                    </a:lnTo>
                    <a:lnTo>
                      <a:pt x="472" y="827"/>
                    </a:lnTo>
                    <a:lnTo>
                      <a:pt x="472" y="838"/>
                    </a:lnTo>
                    <a:lnTo>
                      <a:pt x="469" y="846"/>
                    </a:lnTo>
                    <a:lnTo>
                      <a:pt x="464" y="857"/>
                    </a:lnTo>
                    <a:lnTo>
                      <a:pt x="464" y="867"/>
                    </a:lnTo>
                    <a:lnTo>
                      <a:pt x="462" y="876"/>
                    </a:lnTo>
                    <a:lnTo>
                      <a:pt x="460" y="886"/>
                    </a:lnTo>
                    <a:lnTo>
                      <a:pt x="460" y="898"/>
                    </a:lnTo>
                    <a:lnTo>
                      <a:pt x="457" y="907"/>
                    </a:lnTo>
                    <a:lnTo>
                      <a:pt x="455" y="917"/>
                    </a:lnTo>
                    <a:lnTo>
                      <a:pt x="453" y="926"/>
                    </a:lnTo>
                    <a:lnTo>
                      <a:pt x="450" y="938"/>
                    </a:lnTo>
                    <a:lnTo>
                      <a:pt x="448" y="945"/>
                    </a:lnTo>
                    <a:lnTo>
                      <a:pt x="446" y="957"/>
                    </a:lnTo>
                    <a:lnTo>
                      <a:pt x="443" y="967"/>
                    </a:lnTo>
                    <a:lnTo>
                      <a:pt x="443" y="976"/>
                    </a:lnTo>
                    <a:lnTo>
                      <a:pt x="438" y="986"/>
                    </a:lnTo>
                    <a:lnTo>
                      <a:pt x="436" y="995"/>
                    </a:lnTo>
                    <a:lnTo>
                      <a:pt x="434" y="1005"/>
                    </a:lnTo>
                    <a:lnTo>
                      <a:pt x="431" y="1014"/>
                    </a:lnTo>
                    <a:lnTo>
                      <a:pt x="429" y="1021"/>
                    </a:lnTo>
                    <a:lnTo>
                      <a:pt x="429" y="1031"/>
                    </a:lnTo>
                    <a:lnTo>
                      <a:pt x="424" y="1040"/>
                    </a:lnTo>
                    <a:lnTo>
                      <a:pt x="422" y="1050"/>
                    </a:lnTo>
                    <a:lnTo>
                      <a:pt x="419" y="1059"/>
                    </a:lnTo>
                    <a:lnTo>
                      <a:pt x="419" y="1066"/>
                    </a:lnTo>
                    <a:lnTo>
                      <a:pt x="415" y="1076"/>
                    </a:lnTo>
                    <a:lnTo>
                      <a:pt x="412" y="1083"/>
                    </a:lnTo>
                    <a:lnTo>
                      <a:pt x="410" y="1093"/>
                    </a:lnTo>
                    <a:lnTo>
                      <a:pt x="408" y="1102"/>
                    </a:lnTo>
                    <a:lnTo>
                      <a:pt x="405" y="1109"/>
                    </a:lnTo>
                    <a:lnTo>
                      <a:pt x="403" y="1116"/>
                    </a:lnTo>
                    <a:lnTo>
                      <a:pt x="401" y="1123"/>
                    </a:lnTo>
                    <a:lnTo>
                      <a:pt x="396" y="1133"/>
                    </a:lnTo>
                    <a:lnTo>
                      <a:pt x="393" y="1138"/>
                    </a:lnTo>
                    <a:lnTo>
                      <a:pt x="391" y="1145"/>
                    </a:lnTo>
                    <a:lnTo>
                      <a:pt x="389" y="1152"/>
                    </a:lnTo>
                    <a:lnTo>
                      <a:pt x="386" y="1161"/>
                    </a:lnTo>
                    <a:lnTo>
                      <a:pt x="382" y="1166"/>
                    </a:lnTo>
                    <a:lnTo>
                      <a:pt x="379" y="1173"/>
                    </a:lnTo>
                    <a:lnTo>
                      <a:pt x="377" y="1180"/>
                    </a:lnTo>
                    <a:lnTo>
                      <a:pt x="374" y="1188"/>
                    </a:lnTo>
                    <a:lnTo>
                      <a:pt x="372" y="1190"/>
                    </a:lnTo>
                    <a:lnTo>
                      <a:pt x="372" y="1195"/>
                    </a:lnTo>
                    <a:lnTo>
                      <a:pt x="370" y="1202"/>
                    </a:lnTo>
                    <a:lnTo>
                      <a:pt x="367" y="1207"/>
                    </a:lnTo>
                    <a:lnTo>
                      <a:pt x="365" y="1214"/>
                    </a:lnTo>
                    <a:lnTo>
                      <a:pt x="360" y="1218"/>
                    </a:lnTo>
                    <a:lnTo>
                      <a:pt x="356" y="1226"/>
                    </a:lnTo>
                    <a:lnTo>
                      <a:pt x="351" y="1230"/>
                    </a:lnTo>
                    <a:lnTo>
                      <a:pt x="346" y="1235"/>
                    </a:lnTo>
                    <a:lnTo>
                      <a:pt x="341" y="1237"/>
                    </a:lnTo>
                    <a:lnTo>
                      <a:pt x="334" y="1237"/>
                    </a:lnTo>
                    <a:lnTo>
                      <a:pt x="327" y="1235"/>
                    </a:lnTo>
                    <a:lnTo>
                      <a:pt x="320" y="1230"/>
                    </a:lnTo>
                    <a:lnTo>
                      <a:pt x="318" y="1226"/>
                    </a:lnTo>
                    <a:lnTo>
                      <a:pt x="313" y="1218"/>
                    </a:lnTo>
                    <a:lnTo>
                      <a:pt x="308" y="1214"/>
                    </a:lnTo>
                    <a:lnTo>
                      <a:pt x="306" y="120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25" name="Freeform 122"/>
              <p:cNvSpPr>
                <a:spLocks noChangeAspect="1"/>
              </p:cNvSpPr>
              <p:nvPr/>
            </p:nvSpPr>
            <p:spPr bwMode="auto">
              <a:xfrm>
                <a:off x="3634" y="9483"/>
                <a:ext cx="73" cy="90"/>
              </a:xfrm>
              <a:custGeom>
                <a:avLst/>
                <a:gdLst>
                  <a:gd name="T0" fmla="*/ 64 w 73"/>
                  <a:gd name="T1" fmla="*/ 90 h 90"/>
                  <a:gd name="T2" fmla="*/ 14 w 73"/>
                  <a:gd name="T3" fmla="*/ 64 h 90"/>
                  <a:gd name="T4" fmla="*/ 0 w 73"/>
                  <a:gd name="T5" fmla="*/ 5 h 90"/>
                  <a:gd name="T6" fmla="*/ 14 w 73"/>
                  <a:gd name="T7" fmla="*/ 0 h 90"/>
                  <a:gd name="T8" fmla="*/ 54 w 73"/>
                  <a:gd name="T9" fmla="*/ 36 h 90"/>
                  <a:gd name="T10" fmla="*/ 73 w 73"/>
                  <a:gd name="T11" fmla="*/ 83 h 90"/>
                  <a:gd name="T12" fmla="*/ 64 w 73"/>
                  <a:gd name="T13" fmla="*/ 90 h 90"/>
                  <a:gd name="T14" fmla="*/ 64 w 73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90"/>
                  <a:gd name="T26" fmla="*/ 73 w 73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90">
                    <a:moveTo>
                      <a:pt x="64" y="90"/>
                    </a:moveTo>
                    <a:lnTo>
                      <a:pt x="14" y="64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54" y="36"/>
                    </a:lnTo>
                    <a:lnTo>
                      <a:pt x="73" y="83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26" name="Freeform 123"/>
              <p:cNvSpPr>
                <a:spLocks noChangeAspect="1"/>
              </p:cNvSpPr>
              <p:nvPr/>
            </p:nvSpPr>
            <p:spPr bwMode="auto">
              <a:xfrm>
                <a:off x="2715" y="9559"/>
                <a:ext cx="66" cy="43"/>
              </a:xfrm>
              <a:custGeom>
                <a:avLst/>
                <a:gdLst>
                  <a:gd name="T0" fmla="*/ 0 w 66"/>
                  <a:gd name="T1" fmla="*/ 24 h 43"/>
                  <a:gd name="T2" fmla="*/ 4 w 66"/>
                  <a:gd name="T3" fmla="*/ 14 h 43"/>
                  <a:gd name="T4" fmla="*/ 42 w 66"/>
                  <a:gd name="T5" fmla="*/ 0 h 43"/>
                  <a:gd name="T6" fmla="*/ 66 w 66"/>
                  <a:gd name="T7" fmla="*/ 17 h 43"/>
                  <a:gd name="T8" fmla="*/ 66 w 66"/>
                  <a:gd name="T9" fmla="*/ 26 h 43"/>
                  <a:gd name="T10" fmla="*/ 28 w 66"/>
                  <a:gd name="T11" fmla="*/ 43 h 43"/>
                  <a:gd name="T12" fmla="*/ 0 w 66"/>
                  <a:gd name="T13" fmla="*/ 24 h 43"/>
                  <a:gd name="T14" fmla="*/ 0 w 66"/>
                  <a:gd name="T15" fmla="*/ 2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3"/>
                  <a:gd name="T26" fmla="*/ 66 w 66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3">
                    <a:moveTo>
                      <a:pt x="0" y="24"/>
                    </a:moveTo>
                    <a:lnTo>
                      <a:pt x="4" y="14"/>
                    </a:lnTo>
                    <a:lnTo>
                      <a:pt x="42" y="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2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" name="Group 124"/>
            <p:cNvGrpSpPr>
              <a:grpSpLocks noChangeAspect="1"/>
            </p:cNvGrpSpPr>
            <p:nvPr/>
          </p:nvGrpSpPr>
          <p:grpSpPr bwMode="auto">
            <a:xfrm>
              <a:off x="847" y="1069"/>
              <a:ext cx="404" cy="453"/>
              <a:chOff x="1701" y="8977"/>
              <a:chExt cx="2520" cy="2831"/>
            </a:xfrm>
          </p:grpSpPr>
          <p:sp>
            <p:nvSpPr>
              <p:cNvPr id="46307" name="Freeform 125"/>
              <p:cNvSpPr>
                <a:spLocks noChangeAspect="1"/>
              </p:cNvSpPr>
              <p:nvPr/>
            </p:nvSpPr>
            <p:spPr bwMode="auto">
              <a:xfrm>
                <a:off x="1791" y="10571"/>
                <a:ext cx="208" cy="254"/>
              </a:xfrm>
              <a:custGeom>
                <a:avLst/>
                <a:gdLst>
                  <a:gd name="T0" fmla="*/ 201 w 208"/>
                  <a:gd name="T1" fmla="*/ 50 h 254"/>
                  <a:gd name="T2" fmla="*/ 194 w 208"/>
                  <a:gd name="T3" fmla="*/ 40 h 254"/>
                  <a:gd name="T4" fmla="*/ 185 w 208"/>
                  <a:gd name="T5" fmla="*/ 28 h 254"/>
                  <a:gd name="T6" fmla="*/ 171 w 208"/>
                  <a:gd name="T7" fmla="*/ 19 h 254"/>
                  <a:gd name="T8" fmla="*/ 154 w 208"/>
                  <a:gd name="T9" fmla="*/ 9 h 254"/>
                  <a:gd name="T10" fmla="*/ 140 w 208"/>
                  <a:gd name="T11" fmla="*/ 4 h 254"/>
                  <a:gd name="T12" fmla="*/ 133 w 208"/>
                  <a:gd name="T13" fmla="*/ 2 h 254"/>
                  <a:gd name="T14" fmla="*/ 121 w 208"/>
                  <a:gd name="T15" fmla="*/ 0 h 254"/>
                  <a:gd name="T16" fmla="*/ 109 w 208"/>
                  <a:gd name="T17" fmla="*/ 0 h 254"/>
                  <a:gd name="T18" fmla="*/ 99 w 208"/>
                  <a:gd name="T19" fmla="*/ 0 h 254"/>
                  <a:gd name="T20" fmla="*/ 88 w 208"/>
                  <a:gd name="T21" fmla="*/ 0 h 254"/>
                  <a:gd name="T22" fmla="*/ 76 w 208"/>
                  <a:gd name="T23" fmla="*/ 2 h 254"/>
                  <a:gd name="T24" fmla="*/ 64 w 208"/>
                  <a:gd name="T25" fmla="*/ 7 h 254"/>
                  <a:gd name="T26" fmla="*/ 52 w 208"/>
                  <a:gd name="T27" fmla="*/ 12 h 254"/>
                  <a:gd name="T28" fmla="*/ 43 w 208"/>
                  <a:gd name="T29" fmla="*/ 21 h 254"/>
                  <a:gd name="T30" fmla="*/ 36 w 208"/>
                  <a:gd name="T31" fmla="*/ 28 h 254"/>
                  <a:gd name="T32" fmla="*/ 26 w 208"/>
                  <a:gd name="T33" fmla="*/ 40 h 254"/>
                  <a:gd name="T34" fmla="*/ 19 w 208"/>
                  <a:gd name="T35" fmla="*/ 52 h 254"/>
                  <a:gd name="T36" fmla="*/ 12 w 208"/>
                  <a:gd name="T37" fmla="*/ 66 h 254"/>
                  <a:gd name="T38" fmla="*/ 7 w 208"/>
                  <a:gd name="T39" fmla="*/ 80 h 254"/>
                  <a:gd name="T40" fmla="*/ 2 w 208"/>
                  <a:gd name="T41" fmla="*/ 95 h 254"/>
                  <a:gd name="T42" fmla="*/ 0 w 208"/>
                  <a:gd name="T43" fmla="*/ 111 h 254"/>
                  <a:gd name="T44" fmla="*/ 0 w 208"/>
                  <a:gd name="T45" fmla="*/ 126 h 254"/>
                  <a:gd name="T46" fmla="*/ 0 w 208"/>
                  <a:gd name="T47" fmla="*/ 145 h 254"/>
                  <a:gd name="T48" fmla="*/ 0 w 208"/>
                  <a:gd name="T49" fmla="*/ 159 h 254"/>
                  <a:gd name="T50" fmla="*/ 2 w 208"/>
                  <a:gd name="T51" fmla="*/ 175 h 254"/>
                  <a:gd name="T52" fmla="*/ 7 w 208"/>
                  <a:gd name="T53" fmla="*/ 190 h 254"/>
                  <a:gd name="T54" fmla="*/ 12 w 208"/>
                  <a:gd name="T55" fmla="*/ 204 h 254"/>
                  <a:gd name="T56" fmla="*/ 19 w 208"/>
                  <a:gd name="T57" fmla="*/ 218 h 254"/>
                  <a:gd name="T58" fmla="*/ 28 w 208"/>
                  <a:gd name="T59" fmla="*/ 228 h 254"/>
                  <a:gd name="T60" fmla="*/ 38 w 208"/>
                  <a:gd name="T61" fmla="*/ 235 h 254"/>
                  <a:gd name="T62" fmla="*/ 50 w 208"/>
                  <a:gd name="T63" fmla="*/ 244 h 254"/>
                  <a:gd name="T64" fmla="*/ 59 w 208"/>
                  <a:gd name="T65" fmla="*/ 247 h 254"/>
                  <a:gd name="T66" fmla="*/ 73 w 208"/>
                  <a:gd name="T67" fmla="*/ 251 h 254"/>
                  <a:gd name="T68" fmla="*/ 85 w 208"/>
                  <a:gd name="T69" fmla="*/ 254 h 254"/>
                  <a:gd name="T70" fmla="*/ 99 w 208"/>
                  <a:gd name="T71" fmla="*/ 254 h 254"/>
                  <a:gd name="T72" fmla="*/ 111 w 208"/>
                  <a:gd name="T73" fmla="*/ 251 h 254"/>
                  <a:gd name="T74" fmla="*/ 123 w 208"/>
                  <a:gd name="T75" fmla="*/ 249 h 254"/>
                  <a:gd name="T76" fmla="*/ 135 w 208"/>
                  <a:gd name="T77" fmla="*/ 244 h 254"/>
                  <a:gd name="T78" fmla="*/ 147 w 208"/>
                  <a:gd name="T79" fmla="*/ 240 h 254"/>
                  <a:gd name="T80" fmla="*/ 154 w 208"/>
                  <a:gd name="T81" fmla="*/ 232 h 254"/>
                  <a:gd name="T82" fmla="*/ 166 w 208"/>
                  <a:gd name="T83" fmla="*/ 223 h 254"/>
                  <a:gd name="T84" fmla="*/ 175 w 208"/>
                  <a:gd name="T85" fmla="*/ 211 h 254"/>
                  <a:gd name="T86" fmla="*/ 180 w 208"/>
                  <a:gd name="T87" fmla="*/ 199 h 254"/>
                  <a:gd name="T88" fmla="*/ 185 w 208"/>
                  <a:gd name="T89" fmla="*/ 190 h 254"/>
                  <a:gd name="T90" fmla="*/ 189 w 208"/>
                  <a:gd name="T91" fmla="*/ 180 h 254"/>
                  <a:gd name="T92" fmla="*/ 192 w 208"/>
                  <a:gd name="T93" fmla="*/ 173 h 254"/>
                  <a:gd name="T94" fmla="*/ 197 w 208"/>
                  <a:gd name="T95" fmla="*/ 161 h 254"/>
                  <a:gd name="T96" fmla="*/ 201 w 208"/>
                  <a:gd name="T97" fmla="*/ 152 h 254"/>
                  <a:gd name="T98" fmla="*/ 204 w 208"/>
                  <a:gd name="T99" fmla="*/ 145 h 254"/>
                  <a:gd name="T100" fmla="*/ 206 w 208"/>
                  <a:gd name="T101" fmla="*/ 133 h 254"/>
                  <a:gd name="T102" fmla="*/ 206 w 208"/>
                  <a:gd name="T103" fmla="*/ 123 h 254"/>
                  <a:gd name="T104" fmla="*/ 208 w 208"/>
                  <a:gd name="T105" fmla="*/ 114 h 254"/>
                  <a:gd name="T106" fmla="*/ 208 w 208"/>
                  <a:gd name="T107" fmla="*/ 104 h 254"/>
                  <a:gd name="T108" fmla="*/ 208 w 208"/>
                  <a:gd name="T109" fmla="*/ 92 h 254"/>
                  <a:gd name="T110" fmla="*/ 208 w 208"/>
                  <a:gd name="T111" fmla="*/ 83 h 254"/>
                  <a:gd name="T112" fmla="*/ 206 w 208"/>
                  <a:gd name="T113" fmla="*/ 73 h 254"/>
                  <a:gd name="T114" fmla="*/ 206 w 208"/>
                  <a:gd name="T115" fmla="*/ 61 h 254"/>
                  <a:gd name="T116" fmla="*/ 204 w 208"/>
                  <a:gd name="T117" fmla="*/ 57 h 2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"/>
                  <a:gd name="T178" fmla="*/ 0 h 254"/>
                  <a:gd name="T179" fmla="*/ 208 w 208"/>
                  <a:gd name="T180" fmla="*/ 254 h 2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" h="254">
                    <a:moveTo>
                      <a:pt x="204" y="57"/>
                    </a:moveTo>
                    <a:lnTo>
                      <a:pt x="201" y="50"/>
                    </a:lnTo>
                    <a:lnTo>
                      <a:pt x="197" y="45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85" y="28"/>
                    </a:lnTo>
                    <a:lnTo>
                      <a:pt x="178" y="23"/>
                    </a:lnTo>
                    <a:lnTo>
                      <a:pt x="171" y="19"/>
                    </a:lnTo>
                    <a:lnTo>
                      <a:pt x="163" y="14"/>
                    </a:lnTo>
                    <a:lnTo>
                      <a:pt x="154" y="9"/>
                    </a:lnTo>
                    <a:lnTo>
                      <a:pt x="147" y="7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4" y="7"/>
                    </a:lnTo>
                    <a:lnTo>
                      <a:pt x="59" y="9"/>
                    </a:lnTo>
                    <a:lnTo>
                      <a:pt x="52" y="12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4" y="47"/>
                    </a:lnTo>
                    <a:lnTo>
                      <a:pt x="19" y="52"/>
                    </a:lnTo>
                    <a:lnTo>
                      <a:pt x="14" y="61"/>
                    </a:lnTo>
                    <a:lnTo>
                      <a:pt x="12" y="66"/>
                    </a:lnTo>
                    <a:lnTo>
                      <a:pt x="9" y="76"/>
                    </a:lnTo>
                    <a:lnTo>
                      <a:pt x="7" y="80"/>
                    </a:lnTo>
                    <a:lnTo>
                      <a:pt x="5" y="88"/>
                    </a:lnTo>
                    <a:lnTo>
                      <a:pt x="2" y="95"/>
                    </a:lnTo>
                    <a:lnTo>
                      <a:pt x="2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2" y="166"/>
                    </a:lnTo>
                    <a:lnTo>
                      <a:pt x="2" y="175"/>
                    </a:lnTo>
                    <a:lnTo>
                      <a:pt x="5" y="183"/>
                    </a:lnTo>
                    <a:lnTo>
                      <a:pt x="7" y="190"/>
                    </a:lnTo>
                    <a:lnTo>
                      <a:pt x="9" y="199"/>
                    </a:lnTo>
                    <a:lnTo>
                      <a:pt x="12" y="204"/>
                    </a:lnTo>
                    <a:lnTo>
                      <a:pt x="14" y="211"/>
                    </a:lnTo>
                    <a:lnTo>
                      <a:pt x="19" y="218"/>
                    </a:lnTo>
                    <a:lnTo>
                      <a:pt x="24" y="223"/>
                    </a:lnTo>
                    <a:lnTo>
                      <a:pt x="28" y="228"/>
                    </a:lnTo>
                    <a:lnTo>
                      <a:pt x="33" y="232"/>
                    </a:lnTo>
                    <a:lnTo>
                      <a:pt x="38" y="235"/>
                    </a:lnTo>
                    <a:lnTo>
                      <a:pt x="45" y="242"/>
                    </a:lnTo>
                    <a:lnTo>
                      <a:pt x="50" y="244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9" y="249"/>
                    </a:lnTo>
                    <a:lnTo>
                      <a:pt x="73" y="251"/>
                    </a:lnTo>
                    <a:lnTo>
                      <a:pt x="81" y="254"/>
                    </a:lnTo>
                    <a:lnTo>
                      <a:pt x="85" y="254"/>
                    </a:lnTo>
                    <a:lnTo>
                      <a:pt x="95" y="254"/>
                    </a:lnTo>
                    <a:lnTo>
                      <a:pt x="99" y="254"/>
                    </a:lnTo>
                    <a:lnTo>
                      <a:pt x="107" y="254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23" y="249"/>
                    </a:lnTo>
                    <a:lnTo>
                      <a:pt x="128" y="247"/>
                    </a:lnTo>
                    <a:lnTo>
                      <a:pt x="135" y="244"/>
                    </a:lnTo>
                    <a:lnTo>
                      <a:pt x="142" y="244"/>
                    </a:lnTo>
                    <a:lnTo>
                      <a:pt x="147" y="240"/>
                    </a:lnTo>
                    <a:lnTo>
                      <a:pt x="152" y="237"/>
                    </a:lnTo>
                    <a:lnTo>
                      <a:pt x="154" y="232"/>
                    </a:lnTo>
                    <a:lnTo>
                      <a:pt x="161" y="230"/>
                    </a:lnTo>
                    <a:lnTo>
                      <a:pt x="166" y="223"/>
                    </a:lnTo>
                    <a:lnTo>
                      <a:pt x="175" y="216"/>
                    </a:lnTo>
                    <a:lnTo>
                      <a:pt x="175" y="211"/>
                    </a:lnTo>
                    <a:lnTo>
                      <a:pt x="178" y="204"/>
                    </a:lnTo>
                    <a:lnTo>
                      <a:pt x="180" y="199"/>
                    </a:lnTo>
                    <a:lnTo>
                      <a:pt x="182" y="194"/>
                    </a:lnTo>
                    <a:lnTo>
                      <a:pt x="185" y="190"/>
                    </a:lnTo>
                    <a:lnTo>
                      <a:pt x="187" y="185"/>
                    </a:lnTo>
                    <a:lnTo>
                      <a:pt x="189" y="180"/>
                    </a:lnTo>
                    <a:lnTo>
                      <a:pt x="192" y="178"/>
                    </a:lnTo>
                    <a:lnTo>
                      <a:pt x="192" y="173"/>
                    </a:lnTo>
                    <a:lnTo>
                      <a:pt x="194" y="166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201" y="152"/>
                    </a:lnTo>
                    <a:lnTo>
                      <a:pt x="201" y="149"/>
                    </a:lnTo>
                    <a:lnTo>
                      <a:pt x="204" y="145"/>
                    </a:lnTo>
                    <a:lnTo>
                      <a:pt x="206" y="137"/>
                    </a:lnTo>
                    <a:lnTo>
                      <a:pt x="206" y="133"/>
                    </a:lnTo>
                    <a:lnTo>
                      <a:pt x="206" y="128"/>
                    </a:lnTo>
                    <a:lnTo>
                      <a:pt x="206" y="123"/>
                    </a:lnTo>
                    <a:lnTo>
                      <a:pt x="208" y="118"/>
                    </a:lnTo>
                    <a:lnTo>
                      <a:pt x="208" y="114"/>
                    </a:lnTo>
                    <a:lnTo>
                      <a:pt x="208" y="109"/>
                    </a:lnTo>
                    <a:lnTo>
                      <a:pt x="208" y="104"/>
                    </a:lnTo>
                    <a:lnTo>
                      <a:pt x="208" y="97"/>
                    </a:lnTo>
                    <a:lnTo>
                      <a:pt x="208" y="92"/>
                    </a:lnTo>
                    <a:lnTo>
                      <a:pt x="208" y="88"/>
                    </a:lnTo>
                    <a:lnTo>
                      <a:pt x="208" y="83"/>
                    </a:lnTo>
                    <a:lnTo>
                      <a:pt x="208" y="78"/>
                    </a:lnTo>
                    <a:lnTo>
                      <a:pt x="206" y="73"/>
                    </a:lnTo>
                    <a:lnTo>
                      <a:pt x="206" y="66"/>
                    </a:lnTo>
                    <a:lnTo>
                      <a:pt x="206" y="61"/>
                    </a:lnTo>
                    <a:lnTo>
                      <a:pt x="204" y="5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08" name="Freeform 126"/>
              <p:cNvSpPr>
                <a:spLocks noChangeAspect="1"/>
              </p:cNvSpPr>
              <p:nvPr/>
            </p:nvSpPr>
            <p:spPr bwMode="auto">
              <a:xfrm>
                <a:off x="2134" y="10697"/>
                <a:ext cx="183" cy="218"/>
              </a:xfrm>
              <a:custGeom>
                <a:avLst/>
                <a:gdLst>
                  <a:gd name="T0" fmla="*/ 5 w 183"/>
                  <a:gd name="T1" fmla="*/ 68 h 218"/>
                  <a:gd name="T2" fmla="*/ 10 w 183"/>
                  <a:gd name="T3" fmla="*/ 57 h 218"/>
                  <a:gd name="T4" fmla="*/ 15 w 183"/>
                  <a:gd name="T5" fmla="*/ 45 h 218"/>
                  <a:gd name="T6" fmla="*/ 29 w 183"/>
                  <a:gd name="T7" fmla="*/ 30 h 218"/>
                  <a:gd name="T8" fmla="*/ 43 w 183"/>
                  <a:gd name="T9" fmla="*/ 19 h 218"/>
                  <a:gd name="T10" fmla="*/ 55 w 183"/>
                  <a:gd name="T11" fmla="*/ 9 h 218"/>
                  <a:gd name="T12" fmla="*/ 64 w 183"/>
                  <a:gd name="T13" fmla="*/ 7 h 218"/>
                  <a:gd name="T14" fmla="*/ 74 w 183"/>
                  <a:gd name="T15" fmla="*/ 2 h 218"/>
                  <a:gd name="T16" fmla="*/ 86 w 183"/>
                  <a:gd name="T17" fmla="*/ 0 h 218"/>
                  <a:gd name="T18" fmla="*/ 98 w 183"/>
                  <a:gd name="T19" fmla="*/ 0 h 218"/>
                  <a:gd name="T20" fmla="*/ 109 w 183"/>
                  <a:gd name="T21" fmla="*/ 0 h 218"/>
                  <a:gd name="T22" fmla="*/ 124 w 183"/>
                  <a:gd name="T23" fmla="*/ 4 h 218"/>
                  <a:gd name="T24" fmla="*/ 135 w 183"/>
                  <a:gd name="T25" fmla="*/ 7 h 218"/>
                  <a:gd name="T26" fmla="*/ 145 w 183"/>
                  <a:gd name="T27" fmla="*/ 11 h 218"/>
                  <a:gd name="T28" fmla="*/ 154 w 183"/>
                  <a:gd name="T29" fmla="*/ 19 h 218"/>
                  <a:gd name="T30" fmla="*/ 166 w 183"/>
                  <a:gd name="T31" fmla="*/ 30 h 218"/>
                  <a:gd name="T32" fmla="*/ 176 w 183"/>
                  <a:gd name="T33" fmla="*/ 47 h 218"/>
                  <a:gd name="T34" fmla="*/ 178 w 183"/>
                  <a:gd name="T35" fmla="*/ 57 h 218"/>
                  <a:gd name="T36" fmla="*/ 180 w 183"/>
                  <a:gd name="T37" fmla="*/ 68 h 218"/>
                  <a:gd name="T38" fmla="*/ 183 w 183"/>
                  <a:gd name="T39" fmla="*/ 80 h 218"/>
                  <a:gd name="T40" fmla="*/ 183 w 183"/>
                  <a:gd name="T41" fmla="*/ 92 h 218"/>
                  <a:gd name="T42" fmla="*/ 180 w 183"/>
                  <a:gd name="T43" fmla="*/ 106 h 218"/>
                  <a:gd name="T44" fmla="*/ 180 w 183"/>
                  <a:gd name="T45" fmla="*/ 121 h 218"/>
                  <a:gd name="T46" fmla="*/ 176 w 183"/>
                  <a:gd name="T47" fmla="*/ 133 h 218"/>
                  <a:gd name="T48" fmla="*/ 171 w 183"/>
                  <a:gd name="T49" fmla="*/ 147 h 218"/>
                  <a:gd name="T50" fmla="*/ 166 w 183"/>
                  <a:gd name="T51" fmla="*/ 163 h 218"/>
                  <a:gd name="T52" fmla="*/ 161 w 183"/>
                  <a:gd name="T53" fmla="*/ 175 h 218"/>
                  <a:gd name="T54" fmla="*/ 152 w 183"/>
                  <a:gd name="T55" fmla="*/ 187 h 218"/>
                  <a:gd name="T56" fmla="*/ 143 w 183"/>
                  <a:gd name="T57" fmla="*/ 199 h 218"/>
                  <a:gd name="T58" fmla="*/ 128 w 183"/>
                  <a:gd name="T59" fmla="*/ 206 h 218"/>
                  <a:gd name="T60" fmla="*/ 114 w 183"/>
                  <a:gd name="T61" fmla="*/ 213 h 218"/>
                  <a:gd name="T62" fmla="*/ 100 w 183"/>
                  <a:gd name="T63" fmla="*/ 218 h 218"/>
                  <a:gd name="T64" fmla="*/ 86 w 183"/>
                  <a:gd name="T65" fmla="*/ 218 h 218"/>
                  <a:gd name="T66" fmla="*/ 71 w 183"/>
                  <a:gd name="T67" fmla="*/ 218 h 218"/>
                  <a:gd name="T68" fmla="*/ 57 w 183"/>
                  <a:gd name="T69" fmla="*/ 213 h 218"/>
                  <a:gd name="T70" fmla="*/ 41 w 183"/>
                  <a:gd name="T71" fmla="*/ 206 h 218"/>
                  <a:gd name="T72" fmla="*/ 29 w 183"/>
                  <a:gd name="T73" fmla="*/ 197 h 218"/>
                  <a:gd name="T74" fmla="*/ 19 w 183"/>
                  <a:gd name="T75" fmla="*/ 182 h 218"/>
                  <a:gd name="T76" fmla="*/ 12 w 183"/>
                  <a:gd name="T77" fmla="*/ 171 h 218"/>
                  <a:gd name="T78" fmla="*/ 8 w 183"/>
                  <a:gd name="T79" fmla="*/ 161 h 218"/>
                  <a:gd name="T80" fmla="*/ 3 w 183"/>
                  <a:gd name="T81" fmla="*/ 149 h 218"/>
                  <a:gd name="T82" fmla="*/ 3 w 183"/>
                  <a:gd name="T83" fmla="*/ 137 h 218"/>
                  <a:gd name="T84" fmla="*/ 0 w 183"/>
                  <a:gd name="T85" fmla="*/ 128 h 218"/>
                  <a:gd name="T86" fmla="*/ 0 w 183"/>
                  <a:gd name="T87" fmla="*/ 114 h 218"/>
                  <a:gd name="T88" fmla="*/ 0 w 183"/>
                  <a:gd name="T89" fmla="*/ 99 h 218"/>
                  <a:gd name="T90" fmla="*/ 3 w 183"/>
                  <a:gd name="T91" fmla="*/ 83 h 218"/>
                  <a:gd name="T92" fmla="*/ 5 w 183"/>
                  <a:gd name="T93" fmla="*/ 76 h 2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18"/>
                  <a:gd name="T143" fmla="*/ 183 w 183"/>
                  <a:gd name="T144" fmla="*/ 218 h 2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18">
                    <a:moveTo>
                      <a:pt x="5" y="76"/>
                    </a:moveTo>
                    <a:lnTo>
                      <a:pt x="5" y="68"/>
                    </a:lnTo>
                    <a:lnTo>
                      <a:pt x="5" y="64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22" y="38"/>
                    </a:lnTo>
                    <a:lnTo>
                      <a:pt x="29" y="30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3" y="11"/>
                    </a:lnTo>
                    <a:lnTo>
                      <a:pt x="55" y="9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4" y="4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5" y="11"/>
                    </a:lnTo>
                    <a:lnTo>
                      <a:pt x="150" y="16"/>
                    </a:lnTo>
                    <a:lnTo>
                      <a:pt x="154" y="19"/>
                    </a:lnTo>
                    <a:lnTo>
                      <a:pt x="159" y="23"/>
                    </a:lnTo>
                    <a:lnTo>
                      <a:pt x="166" y="30"/>
                    </a:lnTo>
                    <a:lnTo>
                      <a:pt x="171" y="40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78" y="57"/>
                    </a:lnTo>
                    <a:lnTo>
                      <a:pt x="180" y="64"/>
                    </a:lnTo>
                    <a:lnTo>
                      <a:pt x="180" y="68"/>
                    </a:lnTo>
                    <a:lnTo>
                      <a:pt x="183" y="73"/>
                    </a:lnTo>
                    <a:lnTo>
                      <a:pt x="183" y="80"/>
                    </a:lnTo>
                    <a:lnTo>
                      <a:pt x="183" y="87"/>
                    </a:lnTo>
                    <a:lnTo>
                      <a:pt x="183" y="92"/>
                    </a:lnTo>
                    <a:lnTo>
                      <a:pt x="183" y="99"/>
                    </a:lnTo>
                    <a:lnTo>
                      <a:pt x="180" y="106"/>
                    </a:lnTo>
                    <a:lnTo>
                      <a:pt x="180" y="114"/>
                    </a:lnTo>
                    <a:lnTo>
                      <a:pt x="180" y="121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42"/>
                    </a:lnTo>
                    <a:lnTo>
                      <a:pt x="171" y="147"/>
                    </a:lnTo>
                    <a:lnTo>
                      <a:pt x="169" y="156"/>
                    </a:lnTo>
                    <a:lnTo>
                      <a:pt x="166" y="163"/>
                    </a:lnTo>
                    <a:lnTo>
                      <a:pt x="166" y="171"/>
                    </a:lnTo>
                    <a:lnTo>
                      <a:pt x="161" y="175"/>
                    </a:lnTo>
                    <a:lnTo>
                      <a:pt x="157" y="182"/>
                    </a:lnTo>
                    <a:lnTo>
                      <a:pt x="152" y="187"/>
                    </a:lnTo>
                    <a:lnTo>
                      <a:pt x="147" y="194"/>
                    </a:lnTo>
                    <a:lnTo>
                      <a:pt x="143" y="199"/>
                    </a:lnTo>
                    <a:lnTo>
                      <a:pt x="135" y="204"/>
                    </a:lnTo>
                    <a:lnTo>
                      <a:pt x="128" y="206"/>
                    </a:lnTo>
                    <a:lnTo>
                      <a:pt x="124" y="211"/>
                    </a:lnTo>
                    <a:lnTo>
                      <a:pt x="114" y="213"/>
                    </a:lnTo>
                    <a:lnTo>
                      <a:pt x="109" y="216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86" y="218"/>
                    </a:lnTo>
                    <a:lnTo>
                      <a:pt x="79" y="218"/>
                    </a:lnTo>
                    <a:lnTo>
                      <a:pt x="71" y="218"/>
                    </a:lnTo>
                    <a:lnTo>
                      <a:pt x="64" y="218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1" y="206"/>
                    </a:lnTo>
                    <a:lnTo>
                      <a:pt x="36" y="204"/>
                    </a:lnTo>
                    <a:lnTo>
                      <a:pt x="29" y="197"/>
                    </a:lnTo>
                    <a:lnTo>
                      <a:pt x="24" y="190"/>
                    </a:lnTo>
                    <a:lnTo>
                      <a:pt x="19" y="182"/>
                    </a:lnTo>
                    <a:lnTo>
                      <a:pt x="15" y="175"/>
                    </a:lnTo>
                    <a:lnTo>
                      <a:pt x="12" y="171"/>
                    </a:lnTo>
                    <a:lnTo>
                      <a:pt x="10" y="166"/>
                    </a:lnTo>
                    <a:lnTo>
                      <a:pt x="8" y="161"/>
                    </a:lnTo>
                    <a:lnTo>
                      <a:pt x="5" y="156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09" name="Freeform 127"/>
              <p:cNvSpPr>
                <a:spLocks noChangeAspect="1"/>
              </p:cNvSpPr>
              <p:nvPr/>
            </p:nvSpPr>
            <p:spPr bwMode="auto">
              <a:xfrm>
                <a:off x="2509" y="10492"/>
                <a:ext cx="194" cy="1238"/>
              </a:xfrm>
              <a:custGeom>
                <a:avLst/>
                <a:gdLst>
                  <a:gd name="T0" fmla="*/ 0 w 194"/>
                  <a:gd name="T1" fmla="*/ 10 h 1238"/>
                  <a:gd name="T2" fmla="*/ 4 w 194"/>
                  <a:gd name="T3" fmla="*/ 22 h 1238"/>
                  <a:gd name="T4" fmla="*/ 11 w 194"/>
                  <a:gd name="T5" fmla="*/ 41 h 1238"/>
                  <a:gd name="T6" fmla="*/ 21 w 194"/>
                  <a:gd name="T7" fmla="*/ 64 h 1238"/>
                  <a:gd name="T8" fmla="*/ 28 w 194"/>
                  <a:gd name="T9" fmla="*/ 98 h 1238"/>
                  <a:gd name="T10" fmla="*/ 38 w 194"/>
                  <a:gd name="T11" fmla="*/ 133 h 1238"/>
                  <a:gd name="T12" fmla="*/ 52 w 194"/>
                  <a:gd name="T13" fmla="*/ 176 h 1238"/>
                  <a:gd name="T14" fmla="*/ 61 w 194"/>
                  <a:gd name="T15" fmla="*/ 224 h 1238"/>
                  <a:gd name="T16" fmla="*/ 73 w 194"/>
                  <a:gd name="T17" fmla="*/ 276 h 1238"/>
                  <a:gd name="T18" fmla="*/ 83 w 194"/>
                  <a:gd name="T19" fmla="*/ 335 h 1238"/>
                  <a:gd name="T20" fmla="*/ 94 w 194"/>
                  <a:gd name="T21" fmla="*/ 397 h 1238"/>
                  <a:gd name="T22" fmla="*/ 104 w 194"/>
                  <a:gd name="T23" fmla="*/ 463 h 1238"/>
                  <a:gd name="T24" fmla="*/ 111 w 194"/>
                  <a:gd name="T25" fmla="*/ 535 h 1238"/>
                  <a:gd name="T26" fmla="*/ 116 w 194"/>
                  <a:gd name="T27" fmla="*/ 608 h 1238"/>
                  <a:gd name="T28" fmla="*/ 120 w 194"/>
                  <a:gd name="T29" fmla="*/ 687 h 1238"/>
                  <a:gd name="T30" fmla="*/ 120 w 194"/>
                  <a:gd name="T31" fmla="*/ 770 h 1238"/>
                  <a:gd name="T32" fmla="*/ 120 w 194"/>
                  <a:gd name="T33" fmla="*/ 855 h 1238"/>
                  <a:gd name="T34" fmla="*/ 116 w 194"/>
                  <a:gd name="T35" fmla="*/ 943 h 1238"/>
                  <a:gd name="T36" fmla="*/ 109 w 194"/>
                  <a:gd name="T37" fmla="*/ 1033 h 1238"/>
                  <a:gd name="T38" fmla="*/ 97 w 194"/>
                  <a:gd name="T39" fmla="*/ 1128 h 1238"/>
                  <a:gd name="T40" fmla="*/ 83 w 194"/>
                  <a:gd name="T41" fmla="*/ 1226 h 1238"/>
                  <a:gd name="T42" fmla="*/ 97 w 194"/>
                  <a:gd name="T43" fmla="*/ 1233 h 1238"/>
                  <a:gd name="T44" fmla="*/ 118 w 194"/>
                  <a:gd name="T45" fmla="*/ 1238 h 1238"/>
                  <a:gd name="T46" fmla="*/ 137 w 194"/>
                  <a:gd name="T47" fmla="*/ 1238 h 1238"/>
                  <a:gd name="T48" fmla="*/ 154 w 194"/>
                  <a:gd name="T49" fmla="*/ 1226 h 1238"/>
                  <a:gd name="T50" fmla="*/ 163 w 194"/>
                  <a:gd name="T51" fmla="*/ 1207 h 1238"/>
                  <a:gd name="T52" fmla="*/ 163 w 194"/>
                  <a:gd name="T53" fmla="*/ 1193 h 1238"/>
                  <a:gd name="T54" fmla="*/ 165 w 194"/>
                  <a:gd name="T55" fmla="*/ 1166 h 1238"/>
                  <a:gd name="T56" fmla="*/ 170 w 194"/>
                  <a:gd name="T57" fmla="*/ 1136 h 1238"/>
                  <a:gd name="T58" fmla="*/ 175 w 194"/>
                  <a:gd name="T59" fmla="*/ 1095 h 1238"/>
                  <a:gd name="T60" fmla="*/ 180 w 194"/>
                  <a:gd name="T61" fmla="*/ 1050 h 1238"/>
                  <a:gd name="T62" fmla="*/ 182 w 194"/>
                  <a:gd name="T63" fmla="*/ 998 h 1238"/>
                  <a:gd name="T64" fmla="*/ 187 w 194"/>
                  <a:gd name="T65" fmla="*/ 941 h 1238"/>
                  <a:gd name="T66" fmla="*/ 189 w 194"/>
                  <a:gd name="T67" fmla="*/ 879 h 1238"/>
                  <a:gd name="T68" fmla="*/ 191 w 194"/>
                  <a:gd name="T69" fmla="*/ 815 h 1238"/>
                  <a:gd name="T70" fmla="*/ 191 w 194"/>
                  <a:gd name="T71" fmla="*/ 746 h 1238"/>
                  <a:gd name="T72" fmla="*/ 191 w 194"/>
                  <a:gd name="T73" fmla="*/ 677 h 1238"/>
                  <a:gd name="T74" fmla="*/ 189 w 194"/>
                  <a:gd name="T75" fmla="*/ 604 h 1238"/>
                  <a:gd name="T76" fmla="*/ 187 w 194"/>
                  <a:gd name="T77" fmla="*/ 530 h 1238"/>
                  <a:gd name="T78" fmla="*/ 180 w 194"/>
                  <a:gd name="T79" fmla="*/ 456 h 1238"/>
                  <a:gd name="T80" fmla="*/ 173 w 194"/>
                  <a:gd name="T81" fmla="*/ 383 h 1238"/>
                  <a:gd name="T82" fmla="*/ 163 w 194"/>
                  <a:gd name="T83" fmla="*/ 314 h 1238"/>
                  <a:gd name="T84" fmla="*/ 149 w 194"/>
                  <a:gd name="T85" fmla="*/ 243 h 1238"/>
                  <a:gd name="T86" fmla="*/ 135 w 194"/>
                  <a:gd name="T87" fmla="*/ 176 h 1238"/>
                  <a:gd name="T88" fmla="*/ 113 w 194"/>
                  <a:gd name="T89" fmla="*/ 114 h 1238"/>
                  <a:gd name="T90" fmla="*/ 92 w 194"/>
                  <a:gd name="T91" fmla="*/ 53 h 1238"/>
                  <a:gd name="T92" fmla="*/ 66 w 194"/>
                  <a:gd name="T93" fmla="*/ 0 h 12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1238"/>
                  <a:gd name="T143" fmla="*/ 194 w 194"/>
                  <a:gd name="T144" fmla="*/ 1238 h 12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1238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9" y="34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3" y="76"/>
                    </a:lnTo>
                    <a:lnTo>
                      <a:pt x="26" y="86"/>
                    </a:lnTo>
                    <a:lnTo>
                      <a:pt x="28" y="98"/>
                    </a:lnTo>
                    <a:lnTo>
                      <a:pt x="30" y="107"/>
                    </a:lnTo>
                    <a:lnTo>
                      <a:pt x="35" y="121"/>
                    </a:lnTo>
                    <a:lnTo>
                      <a:pt x="38" y="133"/>
                    </a:lnTo>
                    <a:lnTo>
                      <a:pt x="42" y="148"/>
                    </a:lnTo>
                    <a:lnTo>
                      <a:pt x="45" y="159"/>
                    </a:lnTo>
                    <a:lnTo>
                      <a:pt x="52" y="176"/>
                    </a:lnTo>
                    <a:lnTo>
                      <a:pt x="54" y="190"/>
                    </a:lnTo>
                    <a:lnTo>
                      <a:pt x="56" y="207"/>
                    </a:lnTo>
                    <a:lnTo>
                      <a:pt x="61" y="224"/>
                    </a:lnTo>
                    <a:lnTo>
                      <a:pt x="66" y="240"/>
                    </a:lnTo>
                    <a:lnTo>
                      <a:pt x="68" y="259"/>
                    </a:lnTo>
                    <a:lnTo>
                      <a:pt x="73" y="276"/>
                    </a:lnTo>
                    <a:lnTo>
                      <a:pt x="75" y="295"/>
                    </a:lnTo>
                    <a:lnTo>
                      <a:pt x="80" y="314"/>
                    </a:lnTo>
                    <a:lnTo>
                      <a:pt x="83" y="335"/>
                    </a:lnTo>
                    <a:lnTo>
                      <a:pt x="90" y="354"/>
                    </a:lnTo>
                    <a:lnTo>
                      <a:pt x="92" y="376"/>
                    </a:lnTo>
                    <a:lnTo>
                      <a:pt x="94" y="397"/>
                    </a:lnTo>
                    <a:lnTo>
                      <a:pt x="97" y="418"/>
                    </a:lnTo>
                    <a:lnTo>
                      <a:pt x="99" y="442"/>
                    </a:lnTo>
                    <a:lnTo>
                      <a:pt x="104" y="463"/>
                    </a:lnTo>
                    <a:lnTo>
                      <a:pt x="106" y="487"/>
                    </a:lnTo>
                    <a:lnTo>
                      <a:pt x="109" y="509"/>
                    </a:lnTo>
                    <a:lnTo>
                      <a:pt x="111" y="535"/>
                    </a:lnTo>
                    <a:lnTo>
                      <a:pt x="113" y="558"/>
                    </a:lnTo>
                    <a:lnTo>
                      <a:pt x="113" y="582"/>
                    </a:lnTo>
                    <a:lnTo>
                      <a:pt x="116" y="608"/>
                    </a:lnTo>
                    <a:lnTo>
                      <a:pt x="118" y="634"/>
                    </a:lnTo>
                    <a:lnTo>
                      <a:pt x="118" y="661"/>
                    </a:lnTo>
                    <a:lnTo>
                      <a:pt x="120" y="687"/>
                    </a:lnTo>
                    <a:lnTo>
                      <a:pt x="120" y="713"/>
                    </a:lnTo>
                    <a:lnTo>
                      <a:pt x="123" y="741"/>
                    </a:lnTo>
                    <a:lnTo>
                      <a:pt x="120" y="770"/>
                    </a:lnTo>
                    <a:lnTo>
                      <a:pt x="120" y="798"/>
                    </a:lnTo>
                    <a:lnTo>
                      <a:pt x="120" y="824"/>
                    </a:lnTo>
                    <a:lnTo>
                      <a:pt x="120" y="855"/>
                    </a:lnTo>
                    <a:lnTo>
                      <a:pt x="120" y="884"/>
                    </a:lnTo>
                    <a:lnTo>
                      <a:pt x="118" y="915"/>
                    </a:lnTo>
                    <a:lnTo>
                      <a:pt x="116" y="943"/>
                    </a:lnTo>
                    <a:lnTo>
                      <a:pt x="116" y="974"/>
                    </a:lnTo>
                    <a:lnTo>
                      <a:pt x="111" y="1003"/>
                    </a:lnTo>
                    <a:lnTo>
                      <a:pt x="109" y="1033"/>
                    </a:lnTo>
                    <a:lnTo>
                      <a:pt x="106" y="1067"/>
                    </a:lnTo>
                    <a:lnTo>
                      <a:pt x="101" y="1098"/>
                    </a:lnTo>
                    <a:lnTo>
                      <a:pt x="97" y="1128"/>
                    </a:lnTo>
                    <a:lnTo>
                      <a:pt x="92" y="1162"/>
                    </a:lnTo>
                    <a:lnTo>
                      <a:pt x="90" y="1193"/>
                    </a:lnTo>
                    <a:lnTo>
                      <a:pt x="83" y="1226"/>
                    </a:lnTo>
                    <a:lnTo>
                      <a:pt x="85" y="1226"/>
                    </a:lnTo>
                    <a:lnTo>
                      <a:pt x="92" y="1231"/>
                    </a:lnTo>
                    <a:lnTo>
                      <a:pt x="97" y="1233"/>
                    </a:lnTo>
                    <a:lnTo>
                      <a:pt x="104" y="1235"/>
                    </a:lnTo>
                    <a:lnTo>
                      <a:pt x="111" y="1238"/>
                    </a:lnTo>
                    <a:lnTo>
                      <a:pt x="118" y="1238"/>
                    </a:lnTo>
                    <a:lnTo>
                      <a:pt x="125" y="1238"/>
                    </a:lnTo>
                    <a:lnTo>
                      <a:pt x="132" y="1238"/>
                    </a:lnTo>
                    <a:lnTo>
                      <a:pt x="137" y="1238"/>
                    </a:lnTo>
                    <a:lnTo>
                      <a:pt x="144" y="1235"/>
                    </a:lnTo>
                    <a:lnTo>
                      <a:pt x="149" y="1231"/>
                    </a:lnTo>
                    <a:lnTo>
                      <a:pt x="154" y="1226"/>
                    </a:lnTo>
                    <a:lnTo>
                      <a:pt x="158" y="1219"/>
                    </a:lnTo>
                    <a:lnTo>
                      <a:pt x="163" y="1209"/>
                    </a:lnTo>
                    <a:lnTo>
                      <a:pt x="163" y="1207"/>
                    </a:lnTo>
                    <a:lnTo>
                      <a:pt x="163" y="1202"/>
                    </a:lnTo>
                    <a:lnTo>
                      <a:pt x="163" y="1197"/>
                    </a:lnTo>
                    <a:lnTo>
                      <a:pt x="163" y="1193"/>
                    </a:lnTo>
                    <a:lnTo>
                      <a:pt x="163" y="1183"/>
                    </a:lnTo>
                    <a:lnTo>
                      <a:pt x="165" y="1176"/>
                    </a:lnTo>
                    <a:lnTo>
                      <a:pt x="165" y="1166"/>
                    </a:lnTo>
                    <a:lnTo>
                      <a:pt x="168" y="1157"/>
                    </a:lnTo>
                    <a:lnTo>
                      <a:pt x="168" y="1147"/>
                    </a:lnTo>
                    <a:lnTo>
                      <a:pt x="170" y="1136"/>
                    </a:lnTo>
                    <a:lnTo>
                      <a:pt x="173" y="1121"/>
                    </a:lnTo>
                    <a:lnTo>
                      <a:pt x="173" y="1109"/>
                    </a:lnTo>
                    <a:lnTo>
                      <a:pt x="175" y="1095"/>
                    </a:lnTo>
                    <a:lnTo>
                      <a:pt x="175" y="1081"/>
                    </a:lnTo>
                    <a:lnTo>
                      <a:pt x="177" y="1067"/>
                    </a:lnTo>
                    <a:lnTo>
                      <a:pt x="180" y="1050"/>
                    </a:lnTo>
                    <a:lnTo>
                      <a:pt x="180" y="1033"/>
                    </a:lnTo>
                    <a:lnTo>
                      <a:pt x="180" y="1017"/>
                    </a:lnTo>
                    <a:lnTo>
                      <a:pt x="182" y="998"/>
                    </a:lnTo>
                    <a:lnTo>
                      <a:pt x="182" y="979"/>
                    </a:lnTo>
                    <a:lnTo>
                      <a:pt x="184" y="960"/>
                    </a:lnTo>
                    <a:lnTo>
                      <a:pt x="187" y="941"/>
                    </a:lnTo>
                    <a:lnTo>
                      <a:pt x="187" y="919"/>
                    </a:lnTo>
                    <a:lnTo>
                      <a:pt x="189" y="900"/>
                    </a:lnTo>
                    <a:lnTo>
                      <a:pt x="189" y="879"/>
                    </a:lnTo>
                    <a:lnTo>
                      <a:pt x="189" y="858"/>
                    </a:lnTo>
                    <a:lnTo>
                      <a:pt x="191" y="836"/>
                    </a:lnTo>
                    <a:lnTo>
                      <a:pt x="191" y="815"/>
                    </a:lnTo>
                    <a:lnTo>
                      <a:pt x="191" y="791"/>
                    </a:lnTo>
                    <a:lnTo>
                      <a:pt x="191" y="770"/>
                    </a:lnTo>
                    <a:lnTo>
                      <a:pt x="191" y="746"/>
                    </a:lnTo>
                    <a:lnTo>
                      <a:pt x="194" y="725"/>
                    </a:lnTo>
                    <a:lnTo>
                      <a:pt x="191" y="699"/>
                    </a:lnTo>
                    <a:lnTo>
                      <a:pt x="191" y="677"/>
                    </a:lnTo>
                    <a:lnTo>
                      <a:pt x="191" y="651"/>
                    </a:lnTo>
                    <a:lnTo>
                      <a:pt x="191" y="627"/>
                    </a:lnTo>
                    <a:lnTo>
                      <a:pt x="189" y="604"/>
                    </a:lnTo>
                    <a:lnTo>
                      <a:pt x="189" y="577"/>
                    </a:lnTo>
                    <a:lnTo>
                      <a:pt x="189" y="556"/>
                    </a:lnTo>
                    <a:lnTo>
                      <a:pt x="187" y="530"/>
                    </a:lnTo>
                    <a:lnTo>
                      <a:pt x="184" y="506"/>
                    </a:lnTo>
                    <a:lnTo>
                      <a:pt x="182" y="482"/>
                    </a:lnTo>
                    <a:lnTo>
                      <a:pt x="180" y="456"/>
                    </a:lnTo>
                    <a:lnTo>
                      <a:pt x="180" y="433"/>
                    </a:lnTo>
                    <a:lnTo>
                      <a:pt x="175" y="409"/>
                    </a:lnTo>
                    <a:lnTo>
                      <a:pt x="173" y="383"/>
                    </a:lnTo>
                    <a:lnTo>
                      <a:pt x="168" y="361"/>
                    </a:lnTo>
                    <a:lnTo>
                      <a:pt x="165" y="338"/>
                    </a:lnTo>
                    <a:lnTo>
                      <a:pt x="163" y="314"/>
                    </a:lnTo>
                    <a:lnTo>
                      <a:pt x="158" y="290"/>
                    </a:lnTo>
                    <a:lnTo>
                      <a:pt x="154" y="266"/>
                    </a:lnTo>
                    <a:lnTo>
                      <a:pt x="149" y="243"/>
                    </a:lnTo>
                    <a:lnTo>
                      <a:pt x="144" y="221"/>
                    </a:lnTo>
                    <a:lnTo>
                      <a:pt x="139" y="197"/>
                    </a:lnTo>
                    <a:lnTo>
                      <a:pt x="135" y="176"/>
                    </a:lnTo>
                    <a:lnTo>
                      <a:pt x="128" y="155"/>
                    </a:lnTo>
                    <a:lnTo>
                      <a:pt x="120" y="133"/>
                    </a:lnTo>
                    <a:lnTo>
                      <a:pt x="113" y="114"/>
                    </a:lnTo>
                    <a:lnTo>
                      <a:pt x="106" y="93"/>
                    </a:lnTo>
                    <a:lnTo>
                      <a:pt x="99" y="74"/>
                    </a:lnTo>
                    <a:lnTo>
                      <a:pt x="92" y="53"/>
                    </a:lnTo>
                    <a:lnTo>
                      <a:pt x="83" y="36"/>
                    </a:lnTo>
                    <a:lnTo>
                      <a:pt x="75" y="17"/>
                    </a:lnTo>
                    <a:lnTo>
                      <a:pt x="6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10" name="Freeform 128"/>
              <p:cNvSpPr>
                <a:spLocks noChangeAspect="1"/>
              </p:cNvSpPr>
              <p:nvPr/>
            </p:nvSpPr>
            <p:spPr bwMode="auto">
              <a:xfrm>
                <a:off x="2802" y="10476"/>
                <a:ext cx="289" cy="1194"/>
              </a:xfrm>
              <a:custGeom>
                <a:avLst/>
                <a:gdLst>
                  <a:gd name="T0" fmla="*/ 5 w 289"/>
                  <a:gd name="T1" fmla="*/ 21 h 1194"/>
                  <a:gd name="T2" fmla="*/ 15 w 289"/>
                  <a:gd name="T3" fmla="*/ 33 h 1194"/>
                  <a:gd name="T4" fmla="*/ 22 w 289"/>
                  <a:gd name="T5" fmla="*/ 40 h 1194"/>
                  <a:gd name="T6" fmla="*/ 31 w 289"/>
                  <a:gd name="T7" fmla="*/ 52 h 1194"/>
                  <a:gd name="T8" fmla="*/ 41 w 289"/>
                  <a:gd name="T9" fmla="*/ 64 h 1194"/>
                  <a:gd name="T10" fmla="*/ 50 w 289"/>
                  <a:gd name="T11" fmla="*/ 80 h 1194"/>
                  <a:gd name="T12" fmla="*/ 62 w 289"/>
                  <a:gd name="T13" fmla="*/ 99 h 1194"/>
                  <a:gd name="T14" fmla="*/ 74 w 289"/>
                  <a:gd name="T15" fmla="*/ 118 h 1194"/>
                  <a:gd name="T16" fmla="*/ 88 w 289"/>
                  <a:gd name="T17" fmla="*/ 140 h 1194"/>
                  <a:gd name="T18" fmla="*/ 100 w 289"/>
                  <a:gd name="T19" fmla="*/ 166 h 1194"/>
                  <a:gd name="T20" fmla="*/ 114 w 289"/>
                  <a:gd name="T21" fmla="*/ 192 h 1194"/>
                  <a:gd name="T22" fmla="*/ 126 w 289"/>
                  <a:gd name="T23" fmla="*/ 221 h 1194"/>
                  <a:gd name="T24" fmla="*/ 138 w 289"/>
                  <a:gd name="T25" fmla="*/ 254 h 1194"/>
                  <a:gd name="T26" fmla="*/ 152 w 289"/>
                  <a:gd name="T27" fmla="*/ 287 h 1194"/>
                  <a:gd name="T28" fmla="*/ 164 w 289"/>
                  <a:gd name="T29" fmla="*/ 325 h 1194"/>
                  <a:gd name="T30" fmla="*/ 173 w 289"/>
                  <a:gd name="T31" fmla="*/ 363 h 1194"/>
                  <a:gd name="T32" fmla="*/ 185 w 289"/>
                  <a:gd name="T33" fmla="*/ 406 h 1194"/>
                  <a:gd name="T34" fmla="*/ 195 w 289"/>
                  <a:gd name="T35" fmla="*/ 451 h 1194"/>
                  <a:gd name="T36" fmla="*/ 202 w 289"/>
                  <a:gd name="T37" fmla="*/ 496 h 1194"/>
                  <a:gd name="T38" fmla="*/ 211 w 289"/>
                  <a:gd name="T39" fmla="*/ 546 h 1194"/>
                  <a:gd name="T40" fmla="*/ 216 w 289"/>
                  <a:gd name="T41" fmla="*/ 598 h 1194"/>
                  <a:gd name="T42" fmla="*/ 221 w 289"/>
                  <a:gd name="T43" fmla="*/ 653 h 1194"/>
                  <a:gd name="T44" fmla="*/ 223 w 289"/>
                  <a:gd name="T45" fmla="*/ 710 h 1194"/>
                  <a:gd name="T46" fmla="*/ 225 w 289"/>
                  <a:gd name="T47" fmla="*/ 772 h 1194"/>
                  <a:gd name="T48" fmla="*/ 221 w 289"/>
                  <a:gd name="T49" fmla="*/ 833 h 1194"/>
                  <a:gd name="T50" fmla="*/ 218 w 289"/>
                  <a:gd name="T51" fmla="*/ 902 h 1194"/>
                  <a:gd name="T52" fmla="*/ 213 w 289"/>
                  <a:gd name="T53" fmla="*/ 971 h 1194"/>
                  <a:gd name="T54" fmla="*/ 204 w 289"/>
                  <a:gd name="T55" fmla="*/ 1042 h 1194"/>
                  <a:gd name="T56" fmla="*/ 195 w 289"/>
                  <a:gd name="T57" fmla="*/ 1116 h 1194"/>
                  <a:gd name="T58" fmla="*/ 183 w 289"/>
                  <a:gd name="T59" fmla="*/ 1194 h 1194"/>
                  <a:gd name="T60" fmla="*/ 266 w 289"/>
                  <a:gd name="T61" fmla="*/ 1182 h 1194"/>
                  <a:gd name="T62" fmla="*/ 266 w 289"/>
                  <a:gd name="T63" fmla="*/ 1178 h 1194"/>
                  <a:gd name="T64" fmla="*/ 266 w 289"/>
                  <a:gd name="T65" fmla="*/ 1168 h 1194"/>
                  <a:gd name="T66" fmla="*/ 268 w 289"/>
                  <a:gd name="T67" fmla="*/ 1154 h 1194"/>
                  <a:gd name="T68" fmla="*/ 270 w 289"/>
                  <a:gd name="T69" fmla="*/ 1135 h 1194"/>
                  <a:gd name="T70" fmla="*/ 273 w 289"/>
                  <a:gd name="T71" fmla="*/ 1114 h 1194"/>
                  <a:gd name="T72" fmla="*/ 275 w 289"/>
                  <a:gd name="T73" fmla="*/ 1087 h 1194"/>
                  <a:gd name="T74" fmla="*/ 277 w 289"/>
                  <a:gd name="T75" fmla="*/ 1057 h 1194"/>
                  <a:gd name="T76" fmla="*/ 282 w 289"/>
                  <a:gd name="T77" fmla="*/ 1026 h 1194"/>
                  <a:gd name="T78" fmla="*/ 282 w 289"/>
                  <a:gd name="T79" fmla="*/ 990 h 1194"/>
                  <a:gd name="T80" fmla="*/ 285 w 289"/>
                  <a:gd name="T81" fmla="*/ 952 h 1194"/>
                  <a:gd name="T82" fmla="*/ 287 w 289"/>
                  <a:gd name="T83" fmla="*/ 914 h 1194"/>
                  <a:gd name="T84" fmla="*/ 289 w 289"/>
                  <a:gd name="T85" fmla="*/ 869 h 1194"/>
                  <a:gd name="T86" fmla="*/ 289 w 289"/>
                  <a:gd name="T87" fmla="*/ 826 h 1194"/>
                  <a:gd name="T88" fmla="*/ 289 w 289"/>
                  <a:gd name="T89" fmla="*/ 781 h 1194"/>
                  <a:gd name="T90" fmla="*/ 289 w 289"/>
                  <a:gd name="T91" fmla="*/ 734 h 1194"/>
                  <a:gd name="T92" fmla="*/ 289 w 289"/>
                  <a:gd name="T93" fmla="*/ 686 h 1194"/>
                  <a:gd name="T94" fmla="*/ 285 w 289"/>
                  <a:gd name="T95" fmla="*/ 636 h 1194"/>
                  <a:gd name="T96" fmla="*/ 282 w 289"/>
                  <a:gd name="T97" fmla="*/ 586 h 1194"/>
                  <a:gd name="T98" fmla="*/ 277 w 289"/>
                  <a:gd name="T99" fmla="*/ 536 h 1194"/>
                  <a:gd name="T100" fmla="*/ 273 w 289"/>
                  <a:gd name="T101" fmla="*/ 487 h 1194"/>
                  <a:gd name="T102" fmla="*/ 266 w 289"/>
                  <a:gd name="T103" fmla="*/ 437 h 1194"/>
                  <a:gd name="T104" fmla="*/ 256 w 289"/>
                  <a:gd name="T105" fmla="*/ 389 h 1194"/>
                  <a:gd name="T106" fmla="*/ 244 w 289"/>
                  <a:gd name="T107" fmla="*/ 342 h 1194"/>
                  <a:gd name="T108" fmla="*/ 232 w 289"/>
                  <a:gd name="T109" fmla="*/ 294 h 1194"/>
                  <a:gd name="T110" fmla="*/ 218 w 289"/>
                  <a:gd name="T111" fmla="*/ 247 h 1194"/>
                  <a:gd name="T112" fmla="*/ 202 w 289"/>
                  <a:gd name="T113" fmla="*/ 204 h 1194"/>
                  <a:gd name="T114" fmla="*/ 185 w 289"/>
                  <a:gd name="T115" fmla="*/ 161 h 1194"/>
                  <a:gd name="T116" fmla="*/ 164 w 289"/>
                  <a:gd name="T117" fmla="*/ 121 h 1194"/>
                  <a:gd name="T118" fmla="*/ 142 w 289"/>
                  <a:gd name="T119" fmla="*/ 83 h 1194"/>
                  <a:gd name="T120" fmla="*/ 116 w 289"/>
                  <a:gd name="T121" fmla="*/ 47 h 1194"/>
                  <a:gd name="T122" fmla="*/ 88 w 289"/>
                  <a:gd name="T123" fmla="*/ 16 h 1194"/>
                  <a:gd name="T124" fmla="*/ 0 w 289"/>
                  <a:gd name="T125" fmla="*/ 16 h 1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9"/>
                  <a:gd name="T190" fmla="*/ 0 h 1194"/>
                  <a:gd name="T191" fmla="*/ 289 w 289"/>
                  <a:gd name="T192" fmla="*/ 1194 h 11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9" h="1194">
                    <a:moveTo>
                      <a:pt x="0" y="16"/>
                    </a:moveTo>
                    <a:lnTo>
                      <a:pt x="5" y="21"/>
                    </a:lnTo>
                    <a:lnTo>
                      <a:pt x="7" y="23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2" y="40"/>
                    </a:lnTo>
                    <a:lnTo>
                      <a:pt x="24" y="45"/>
                    </a:lnTo>
                    <a:lnTo>
                      <a:pt x="31" y="52"/>
                    </a:lnTo>
                    <a:lnTo>
                      <a:pt x="36" y="57"/>
                    </a:lnTo>
                    <a:lnTo>
                      <a:pt x="41" y="64"/>
                    </a:lnTo>
                    <a:lnTo>
                      <a:pt x="45" y="73"/>
                    </a:lnTo>
                    <a:lnTo>
                      <a:pt x="50" y="80"/>
                    </a:lnTo>
                    <a:lnTo>
                      <a:pt x="55" y="90"/>
                    </a:lnTo>
                    <a:lnTo>
                      <a:pt x="62" y="99"/>
                    </a:lnTo>
                    <a:lnTo>
                      <a:pt x="67" y="107"/>
                    </a:lnTo>
                    <a:lnTo>
                      <a:pt x="74" y="118"/>
                    </a:lnTo>
                    <a:lnTo>
                      <a:pt x="81" y="128"/>
                    </a:lnTo>
                    <a:lnTo>
                      <a:pt x="88" y="140"/>
                    </a:lnTo>
                    <a:lnTo>
                      <a:pt x="93" y="154"/>
                    </a:lnTo>
                    <a:lnTo>
                      <a:pt x="100" y="166"/>
                    </a:lnTo>
                    <a:lnTo>
                      <a:pt x="105" y="178"/>
                    </a:lnTo>
                    <a:lnTo>
                      <a:pt x="114" y="192"/>
                    </a:lnTo>
                    <a:lnTo>
                      <a:pt x="119" y="206"/>
                    </a:lnTo>
                    <a:lnTo>
                      <a:pt x="126" y="221"/>
                    </a:lnTo>
                    <a:lnTo>
                      <a:pt x="131" y="237"/>
                    </a:lnTo>
                    <a:lnTo>
                      <a:pt x="138" y="254"/>
                    </a:lnTo>
                    <a:lnTo>
                      <a:pt x="145" y="270"/>
                    </a:lnTo>
                    <a:lnTo>
                      <a:pt x="152" y="287"/>
                    </a:lnTo>
                    <a:lnTo>
                      <a:pt x="157" y="306"/>
                    </a:lnTo>
                    <a:lnTo>
                      <a:pt x="164" y="325"/>
                    </a:lnTo>
                    <a:lnTo>
                      <a:pt x="168" y="342"/>
                    </a:lnTo>
                    <a:lnTo>
                      <a:pt x="173" y="363"/>
                    </a:lnTo>
                    <a:lnTo>
                      <a:pt x="178" y="384"/>
                    </a:lnTo>
                    <a:lnTo>
                      <a:pt x="185" y="406"/>
                    </a:lnTo>
                    <a:lnTo>
                      <a:pt x="190" y="427"/>
                    </a:lnTo>
                    <a:lnTo>
                      <a:pt x="195" y="451"/>
                    </a:lnTo>
                    <a:lnTo>
                      <a:pt x="199" y="472"/>
                    </a:lnTo>
                    <a:lnTo>
                      <a:pt x="202" y="496"/>
                    </a:lnTo>
                    <a:lnTo>
                      <a:pt x="206" y="520"/>
                    </a:lnTo>
                    <a:lnTo>
                      <a:pt x="211" y="546"/>
                    </a:lnTo>
                    <a:lnTo>
                      <a:pt x="213" y="572"/>
                    </a:lnTo>
                    <a:lnTo>
                      <a:pt x="216" y="598"/>
                    </a:lnTo>
                    <a:lnTo>
                      <a:pt x="218" y="627"/>
                    </a:lnTo>
                    <a:lnTo>
                      <a:pt x="221" y="653"/>
                    </a:lnTo>
                    <a:lnTo>
                      <a:pt x="221" y="681"/>
                    </a:lnTo>
                    <a:lnTo>
                      <a:pt x="223" y="710"/>
                    </a:lnTo>
                    <a:lnTo>
                      <a:pt x="223" y="741"/>
                    </a:lnTo>
                    <a:lnTo>
                      <a:pt x="225" y="772"/>
                    </a:lnTo>
                    <a:lnTo>
                      <a:pt x="223" y="802"/>
                    </a:lnTo>
                    <a:lnTo>
                      <a:pt x="221" y="833"/>
                    </a:lnTo>
                    <a:lnTo>
                      <a:pt x="221" y="867"/>
                    </a:lnTo>
                    <a:lnTo>
                      <a:pt x="218" y="902"/>
                    </a:lnTo>
                    <a:lnTo>
                      <a:pt x="216" y="935"/>
                    </a:lnTo>
                    <a:lnTo>
                      <a:pt x="213" y="971"/>
                    </a:lnTo>
                    <a:lnTo>
                      <a:pt x="211" y="1004"/>
                    </a:lnTo>
                    <a:lnTo>
                      <a:pt x="204" y="1042"/>
                    </a:lnTo>
                    <a:lnTo>
                      <a:pt x="199" y="1078"/>
                    </a:lnTo>
                    <a:lnTo>
                      <a:pt x="195" y="1116"/>
                    </a:lnTo>
                    <a:lnTo>
                      <a:pt x="187" y="1154"/>
                    </a:lnTo>
                    <a:lnTo>
                      <a:pt x="183" y="1194"/>
                    </a:lnTo>
                    <a:lnTo>
                      <a:pt x="266" y="1185"/>
                    </a:lnTo>
                    <a:lnTo>
                      <a:pt x="266" y="1182"/>
                    </a:lnTo>
                    <a:lnTo>
                      <a:pt x="266" y="1178"/>
                    </a:lnTo>
                    <a:lnTo>
                      <a:pt x="266" y="1173"/>
                    </a:lnTo>
                    <a:lnTo>
                      <a:pt x="266" y="1168"/>
                    </a:lnTo>
                    <a:lnTo>
                      <a:pt x="268" y="1161"/>
                    </a:lnTo>
                    <a:lnTo>
                      <a:pt x="268" y="1154"/>
                    </a:lnTo>
                    <a:lnTo>
                      <a:pt x="270" y="1144"/>
                    </a:lnTo>
                    <a:lnTo>
                      <a:pt x="270" y="1135"/>
                    </a:lnTo>
                    <a:lnTo>
                      <a:pt x="273" y="1125"/>
                    </a:lnTo>
                    <a:lnTo>
                      <a:pt x="273" y="1114"/>
                    </a:lnTo>
                    <a:lnTo>
                      <a:pt x="275" y="1102"/>
                    </a:lnTo>
                    <a:lnTo>
                      <a:pt x="275" y="1087"/>
                    </a:lnTo>
                    <a:lnTo>
                      <a:pt x="277" y="1073"/>
                    </a:lnTo>
                    <a:lnTo>
                      <a:pt x="277" y="1057"/>
                    </a:lnTo>
                    <a:lnTo>
                      <a:pt x="280" y="1042"/>
                    </a:lnTo>
                    <a:lnTo>
                      <a:pt x="282" y="1026"/>
                    </a:lnTo>
                    <a:lnTo>
                      <a:pt x="282" y="1009"/>
                    </a:lnTo>
                    <a:lnTo>
                      <a:pt x="282" y="990"/>
                    </a:lnTo>
                    <a:lnTo>
                      <a:pt x="285" y="971"/>
                    </a:lnTo>
                    <a:lnTo>
                      <a:pt x="285" y="952"/>
                    </a:lnTo>
                    <a:lnTo>
                      <a:pt x="287" y="933"/>
                    </a:lnTo>
                    <a:lnTo>
                      <a:pt x="287" y="914"/>
                    </a:lnTo>
                    <a:lnTo>
                      <a:pt x="289" y="893"/>
                    </a:lnTo>
                    <a:lnTo>
                      <a:pt x="289" y="869"/>
                    </a:lnTo>
                    <a:lnTo>
                      <a:pt x="289" y="848"/>
                    </a:lnTo>
                    <a:lnTo>
                      <a:pt x="289" y="826"/>
                    </a:lnTo>
                    <a:lnTo>
                      <a:pt x="289" y="805"/>
                    </a:lnTo>
                    <a:lnTo>
                      <a:pt x="289" y="781"/>
                    </a:lnTo>
                    <a:lnTo>
                      <a:pt x="289" y="757"/>
                    </a:lnTo>
                    <a:lnTo>
                      <a:pt x="289" y="734"/>
                    </a:lnTo>
                    <a:lnTo>
                      <a:pt x="289" y="710"/>
                    </a:lnTo>
                    <a:lnTo>
                      <a:pt x="289" y="686"/>
                    </a:lnTo>
                    <a:lnTo>
                      <a:pt x="287" y="660"/>
                    </a:lnTo>
                    <a:lnTo>
                      <a:pt x="285" y="636"/>
                    </a:lnTo>
                    <a:lnTo>
                      <a:pt x="285" y="612"/>
                    </a:lnTo>
                    <a:lnTo>
                      <a:pt x="282" y="586"/>
                    </a:lnTo>
                    <a:lnTo>
                      <a:pt x="280" y="563"/>
                    </a:lnTo>
                    <a:lnTo>
                      <a:pt x="277" y="536"/>
                    </a:lnTo>
                    <a:lnTo>
                      <a:pt x="275" y="513"/>
                    </a:lnTo>
                    <a:lnTo>
                      <a:pt x="273" y="487"/>
                    </a:lnTo>
                    <a:lnTo>
                      <a:pt x="268" y="463"/>
                    </a:lnTo>
                    <a:lnTo>
                      <a:pt x="266" y="437"/>
                    </a:lnTo>
                    <a:lnTo>
                      <a:pt x="261" y="413"/>
                    </a:lnTo>
                    <a:lnTo>
                      <a:pt x="256" y="389"/>
                    </a:lnTo>
                    <a:lnTo>
                      <a:pt x="251" y="365"/>
                    </a:lnTo>
                    <a:lnTo>
                      <a:pt x="244" y="342"/>
                    </a:lnTo>
                    <a:lnTo>
                      <a:pt x="240" y="318"/>
                    </a:lnTo>
                    <a:lnTo>
                      <a:pt x="232" y="294"/>
                    </a:lnTo>
                    <a:lnTo>
                      <a:pt x="225" y="270"/>
                    </a:lnTo>
                    <a:lnTo>
                      <a:pt x="218" y="247"/>
                    </a:lnTo>
                    <a:lnTo>
                      <a:pt x="211" y="228"/>
                    </a:lnTo>
                    <a:lnTo>
                      <a:pt x="202" y="204"/>
                    </a:lnTo>
                    <a:lnTo>
                      <a:pt x="192" y="183"/>
                    </a:lnTo>
                    <a:lnTo>
                      <a:pt x="185" y="161"/>
                    </a:lnTo>
                    <a:lnTo>
                      <a:pt x="176" y="142"/>
                    </a:lnTo>
                    <a:lnTo>
                      <a:pt x="164" y="121"/>
                    </a:lnTo>
                    <a:lnTo>
                      <a:pt x="154" y="102"/>
                    </a:lnTo>
                    <a:lnTo>
                      <a:pt x="142" y="83"/>
                    </a:lnTo>
                    <a:lnTo>
                      <a:pt x="131" y="66"/>
                    </a:lnTo>
                    <a:lnTo>
                      <a:pt x="116" y="47"/>
                    </a:lnTo>
                    <a:lnTo>
                      <a:pt x="105" y="31"/>
                    </a:lnTo>
                    <a:lnTo>
                      <a:pt x="88" y="16"/>
                    </a:lnTo>
                    <a:lnTo>
                      <a:pt x="7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11" name="Freeform 129"/>
              <p:cNvSpPr>
                <a:spLocks noChangeAspect="1"/>
              </p:cNvSpPr>
              <p:nvPr/>
            </p:nvSpPr>
            <p:spPr bwMode="auto">
              <a:xfrm>
                <a:off x="3051" y="10412"/>
                <a:ext cx="287" cy="1227"/>
              </a:xfrm>
              <a:custGeom>
                <a:avLst/>
                <a:gdLst>
                  <a:gd name="T0" fmla="*/ 7 w 287"/>
                  <a:gd name="T1" fmla="*/ 59 h 1227"/>
                  <a:gd name="T2" fmla="*/ 26 w 287"/>
                  <a:gd name="T3" fmla="*/ 80 h 1227"/>
                  <a:gd name="T4" fmla="*/ 40 w 287"/>
                  <a:gd name="T5" fmla="*/ 99 h 1227"/>
                  <a:gd name="T6" fmla="*/ 54 w 287"/>
                  <a:gd name="T7" fmla="*/ 118 h 1227"/>
                  <a:gd name="T8" fmla="*/ 71 w 287"/>
                  <a:gd name="T9" fmla="*/ 144 h 1227"/>
                  <a:gd name="T10" fmla="*/ 85 w 287"/>
                  <a:gd name="T11" fmla="*/ 173 h 1227"/>
                  <a:gd name="T12" fmla="*/ 99 w 287"/>
                  <a:gd name="T13" fmla="*/ 209 h 1227"/>
                  <a:gd name="T14" fmla="*/ 116 w 287"/>
                  <a:gd name="T15" fmla="*/ 249 h 1227"/>
                  <a:gd name="T16" fmla="*/ 130 w 287"/>
                  <a:gd name="T17" fmla="*/ 296 h 1227"/>
                  <a:gd name="T18" fmla="*/ 144 w 287"/>
                  <a:gd name="T19" fmla="*/ 349 h 1227"/>
                  <a:gd name="T20" fmla="*/ 159 w 287"/>
                  <a:gd name="T21" fmla="*/ 406 h 1227"/>
                  <a:gd name="T22" fmla="*/ 171 w 287"/>
                  <a:gd name="T23" fmla="*/ 472 h 1227"/>
                  <a:gd name="T24" fmla="*/ 182 w 287"/>
                  <a:gd name="T25" fmla="*/ 546 h 1227"/>
                  <a:gd name="T26" fmla="*/ 189 w 287"/>
                  <a:gd name="T27" fmla="*/ 622 h 1227"/>
                  <a:gd name="T28" fmla="*/ 197 w 287"/>
                  <a:gd name="T29" fmla="*/ 695 h 1227"/>
                  <a:gd name="T30" fmla="*/ 204 w 287"/>
                  <a:gd name="T31" fmla="*/ 764 h 1227"/>
                  <a:gd name="T32" fmla="*/ 208 w 287"/>
                  <a:gd name="T33" fmla="*/ 828 h 1227"/>
                  <a:gd name="T34" fmla="*/ 211 w 287"/>
                  <a:gd name="T35" fmla="*/ 888 h 1227"/>
                  <a:gd name="T36" fmla="*/ 216 w 287"/>
                  <a:gd name="T37" fmla="*/ 945 h 1227"/>
                  <a:gd name="T38" fmla="*/ 218 w 287"/>
                  <a:gd name="T39" fmla="*/ 995 h 1227"/>
                  <a:gd name="T40" fmla="*/ 220 w 287"/>
                  <a:gd name="T41" fmla="*/ 1042 h 1227"/>
                  <a:gd name="T42" fmla="*/ 220 w 287"/>
                  <a:gd name="T43" fmla="*/ 1083 h 1227"/>
                  <a:gd name="T44" fmla="*/ 220 w 287"/>
                  <a:gd name="T45" fmla="*/ 1121 h 1227"/>
                  <a:gd name="T46" fmla="*/ 223 w 287"/>
                  <a:gd name="T47" fmla="*/ 1149 h 1227"/>
                  <a:gd name="T48" fmla="*/ 223 w 287"/>
                  <a:gd name="T49" fmla="*/ 1175 h 1227"/>
                  <a:gd name="T50" fmla="*/ 223 w 287"/>
                  <a:gd name="T51" fmla="*/ 1197 h 1227"/>
                  <a:gd name="T52" fmla="*/ 223 w 287"/>
                  <a:gd name="T53" fmla="*/ 1220 h 1227"/>
                  <a:gd name="T54" fmla="*/ 287 w 287"/>
                  <a:gd name="T55" fmla="*/ 1218 h 1227"/>
                  <a:gd name="T56" fmla="*/ 284 w 287"/>
                  <a:gd name="T57" fmla="*/ 1197 h 1227"/>
                  <a:gd name="T58" fmla="*/ 284 w 287"/>
                  <a:gd name="T59" fmla="*/ 1168 h 1227"/>
                  <a:gd name="T60" fmla="*/ 284 w 287"/>
                  <a:gd name="T61" fmla="*/ 1128 h 1227"/>
                  <a:gd name="T62" fmla="*/ 282 w 287"/>
                  <a:gd name="T63" fmla="*/ 1075 h 1227"/>
                  <a:gd name="T64" fmla="*/ 279 w 287"/>
                  <a:gd name="T65" fmla="*/ 1016 h 1227"/>
                  <a:gd name="T66" fmla="*/ 277 w 287"/>
                  <a:gd name="T67" fmla="*/ 947 h 1227"/>
                  <a:gd name="T68" fmla="*/ 272 w 287"/>
                  <a:gd name="T69" fmla="*/ 876 h 1227"/>
                  <a:gd name="T70" fmla="*/ 270 w 287"/>
                  <a:gd name="T71" fmla="*/ 800 h 1227"/>
                  <a:gd name="T72" fmla="*/ 265 w 287"/>
                  <a:gd name="T73" fmla="*/ 719 h 1227"/>
                  <a:gd name="T74" fmla="*/ 258 w 287"/>
                  <a:gd name="T75" fmla="*/ 641 h 1227"/>
                  <a:gd name="T76" fmla="*/ 251 w 287"/>
                  <a:gd name="T77" fmla="*/ 565 h 1227"/>
                  <a:gd name="T78" fmla="*/ 242 w 287"/>
                  <a:gd name="T79" fmla="*/ 489 h 1227"/>
                  <a:gd name="T80" fmla="*/ 232 w 287"/>
                  <a:gd name="T81" fmla="*/ 420 h 1227"/>
                  <a:gd name="T82" fmla="*/ 220 w 287"/>
                  <a:gd name="T83" fmla="*/ 358 h 1227"/>
                  <a:gd name="T84" fmla="*/ 208 w 287"/>
                  <a:gd name="T85" fmla="*/ 304 h 1227"/>
                  <a:gd name="T86" fmla="*/ 192 w 287"/>
                  <a:gd name="T87" fmla="*/ 256 h 1227"/>
                  <a:gd name="T88" fmla="*/ 178 w 287"/>
                  <a:gd name="T89" fmla="*/ 218 h 1227"/>
                  <a:gd name="T90" fmla="*/ 163 w 287"/>
                  <a:gd name="T91" fmla="*/ 180 h 1227"/>
                  <a:gd name="T92" fmla="*/ 149 w 287"/>
                  <a:gd name="T93" fmla="*/ 149 h 1227"/>
                  <a:gd name="T94" fmla="*/ 137 w 287"/>
                  <a:gd name="T95" fmla="*/ 121 h 1227"/>
                  <a:gd name="T96" fmla="*/ 123 w 287"/>
                  <a:gd name="T97" fmla="*/ 97 h 1227"/>
                  <a:gd name="T98" fmla="*/ 114 w 287"/>
                  <a:gd name="T99" fmla="*/ 76 h 1227"/>
                  <a:gd name="T100" fmla="*/ 97 w 287"/>
                  <a:gd name="T101" fmla="*/ 52 h 1227"/>
                  <a:gd name="T102" fmla="*/ 78 w 287"/>
                  <a:gd name="T103" fmla="*/ 26 h 1227"/>
                  <a:gd name="T104" fmla="*/ 64 w 287"/>
                  <a:gd name="T105" fmla="*/ 11 h 1227"/>
                  <a:gd name="T106" fmla="*/ 0 w 287"/>
                  <a:gd name="T107" fmla="*/ 54 h 1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7"/>
                  <a:gd name="T163" fmla="*/ 0 h 1227"/>
                  <a:gd name="T164" fmla="*/ 287 w 287"/>
                  <a:gd name="T165" fmla="*/ 1227 h 1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7" h="1227">
                    <a:moveTo>
                      <a:pt x="0" y="54"/>
                    </a:moveTo>
                    <a:lnTo>
                      <a:pt x="2" y="54"/>
                    </a:lnTo>
                    <a:lnTo>
                      <a:pt x="5" y="57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80"/>
                    </a:lnTo>
                    <a:lnTo>
                      <a:pt x="31" y="87"/>
                    </a:lnTo>
                    <a:lnTo>
                      <a:pt x="33" y="90"/>
                    </a:lnTo>
                    <a:lnTo>
                      <a:pt x="38" y="95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47" y="109"/>
                    </a:lnTo>
                    <a:lnTo>
                      <a:pt x="52" y="114"/>
                    </a:lnTo>
                    <a:lnTo>
                      <a:pt x="54" y="118"/>
                    </a:lnTo>
                    <a:lnTo>
                      <a:pt x="59" y="125"/>
                    </a:lnTo>
                    <a:lnTo>
                      <a:pt x="62" y="130"/>
                    </a:lnTo>
                    <a:lnTo>
                      <a:pt x="66" y="137"/>
                    </a:lnTo>
                    <a:lnTo>
                      <a:pt x="71" y="144"/>
                    </a:lnTo>
                    <a:lnTo>
                      <a:pt x="73" y="154"/>
                    </a:lnTo>
                    <a:lnTo>
                      <a:pt x="76" y="159"/>
                    </a:lnTo>
                    <a:lnTo>
                      <a:pt x="81" y="166"/>
                    </a:lnTo>
                    <a:lnTo>
                      <a:pt x="85" y="173"/>
                    </a:lnTo>
                    <a:lnTo>
                      <a:pt x="90" y="182"/>
                    </a:lnTo>
                    <a:lnTo>
                      <a:pt x="92" y="192"/>
                    </a:lnTo>
                    <a:lnTo>
                      <a:pt x="97" y="199"/>
                    </a:lnTo>
                    <a:lnTo>
                      <a:pt x="99" y="209"/>
                    </a:lnTo>
                    <a:lnTo>
                      <a:pt x="104" y="220"/>
                    </a:lnTo>
                    <a:lnTo>
                      <a:pt x="107" y="228"/>
                    </a:lnTo>
                    <a:lnTo>
                      <a:pt x="111" y="239"/>
                    </a:lnTo>
                    <a:lnTo>
                      <a:pt x="116" y="249"/>
                    </a:lnTo>
                    <a:lnTo>
                      <a:pt x="118" y="261"/>
                    </a:lnTo>
                    <a:lnTo>
                      <a:pt x="123" y="270"/>
                    </a:lnTo>
                    <a:lnTo>
                      <a:pt x="128" y="282"/>
                    </a:lnTo>
                    <a:lnTo>
                      <a:pt x="130" y="296"/>
                    </a:lnTo>
                    <a:lnTo>
                      <a:pt x="135" y="308"/>
                    </a:lnTo>
                    <a:lnTo>
                      <a:pt x="137" y="320"/>
                    </a:lnTo>
                    <a:lnTo>
                      <a:pt x="142" y="334"/>
                    </a:lnTo>
                    <a:lnTo>
                      <a:pt x="144" y="349"/>
                    </a:lnTo>
                    <a:lnTo>
                      <a:pt x="149" y="363"/>
                    </a:lnTo>
                    <a:lnTo>
                      <a:pt x="152" y="377"/>
                    </a:lnTo>
                    <a:lnTo>
                      <a:pt x="156" y="391"/>
                    </a:lnTo>
                    <a:lnTo>
                      <a:pt x="159" y="406"/>
                    </a:lnTo>
                    <a:lnTo>
                      <a:pt x="161" y="422"/>
                    </a:lnTo>
                    <a:lnTo>
                      <a:pt x="163" y="439"/>
                    </a:lnTo>
                    <a:lnTo>
                      <a:pt x="168" y="456"/>
                    </a:lnTo>
                    <a:lnTo>
                      <a:pt x="171" y="472"/>
                    </a:lnTo>
                    <a:lnTo>
                      <a:pt x="175" y="491"/>
                    </a:lnTo>
                    <a:lnTo>
                      <a:pt x="178" y="510"/>
                    </a:lnTo>
                    <a:lnTo>
                      <a:pt x="180" y="527"/>
                    </a:lnTo>
                    <a:lnTo>
                      <a:pt x="182" y="546"/>
                    </a:lnTo>
                    <a:lnTo>
                      <a:pt x="185" y="567"/>
                    </a:lnTo>
                    <a:lnTo>
                      <a:pt x="187" y="586"/>
                    </a:lnTo>
                    <a:lnTo>
                      <a:pt x="187" y="605"/>
                    </a:lnTo>
                    <a:lnTo>
                      <a:pt x="189" y="622"/>
                    </a:lnTo>
                    <a:lnTo>
                      <a:pt x="192" y="641"/>
                    </a:lnTo>
                    <a:lnTo>
                      <a:pt x="192" y="657"/>
                    </a:lnTo>
                    <a:lnTo>
                      <a:pt x="197" y="676"/>
                    </a:lnTo>
                    <a:lnTo>
                      <a:pt x="197" y="695"/>
                    </a:lnTo>
                    <a:lnTo>
                      <a:pt x="199" y="712"/>
                    </a:lnTo>
                    <a:lnTo>
                      <a:pt x="201" y="731"/>
                    </a:lnTo>
                    <a:lnTo>
                      <a:pt x="201" y="748"/>
                    </a:lnTo>
                    <a:lnTo>
                      <a:pt x="204" y="764"/>
                    </a:lnTo>
                    <a:lnTo>
                      <a:pt x="204" y="781"/>
                    </a:lnTo>
                    <a:lnTo>
                      <a:pt x="206" y="795"/>
                    </a:lnTo>
                    <a:lnTo>
                      <a:pt x="208" y="814"/>
                    </a:lnTo>
                    <a:lnTo>
                      <a:pt x="208" y="828"/>
                    </a:lnTo>
                    <a:lnTo>
                      <a:pt x="211" y="845"/>
                    </a:lnTo>
                    <a:lnTo>
                      <a:pt x="211" y="859"/>
                    </a:lnTo>
                    <a:lnTo>
                      <a:pt x="211" y="874"/>
                    </a:lnTo>
                    <a:lnTo>
                      <a:pt x="211" y="888"/>
                    </a:lnTo>
                    <a:lnTo>
                      <a:pt x="213" y="902"/>
                    </a:lnTo>
                    <a:lnTo>
                      <a:pt x="213" y="916"/>
                    </a:lnTo>
                    <a:lnTo>
                      <a:pt x="216" y="931"/>
                    </a:lnTo>
                    <a:lnTo>
                      <a:pt x="216" y="945"/>
                    </a:lnTo>
                    <a:lnTo>
                      <a:pt x="216" y="957"/>
                    </a:lnTo>
                    <a:lnTo>
                      <a:pt x="216" y="969"/>
                    </a:lnTo>
                    <a:lnTo>
                      <a:pt x="218" y="983"/>
                    </a:lnTo>
                    <a:lnTo>
                      <a:pt x="218" y="995"/>
                    </a:lnTo>
                    <a:lnTo>
                      <a:pt x="218" y="1007"/>
                    </a:lnTo>
                    <a:lnTo>
                      <a:pt x="218" y="1018"/>
                    </a:lnTo>
                    <a:lnTo>
                      <a:pt x="218" y="1030"/>
                    </a:lnTo>
                    <a:lnTo>
                      <a:pt x="220" y="1042"/>
                    </a:lnTo>
                    <a:lnTo>
                      <a:pt x="220" y="1054"/>
                    </a:lnTo>
                    <a:lnTo>
                      <a:pt x="220" y="1064"/>
                    </a:lnTo>
                    <a:lnTo>
                      <a:pt x="220" y="1073"/>
                    </a:lnTo>
                    <a:lnTo>
                      <a:pt x="220" y="1083"/>
                    </a:lnTo>
                    <a:lnTo>
                      <a:pt x="220" y="1092"/>
                    </a:lnTo>
                    <a:lnTo>
                      <a:pt x="220" y="1102"/>
                    </a:lnTo>
                    <a:lnTo>
                      <a:pt x="220" y="1111"/>
                    </a:lnTo>
                    <a:lnTo>
                      <a:pt x="220" y="1121"/>
                    </a:lnTo>
                    <a:lnTo>
                      <a:pt x="223" y="1128"/>
                    </a:lnTo>
                    <a:lnTo>
                      <a:pt x="223" y="1135"/>
                    </a:lnTo>
                    <a:lnTo>
                      <a:pt x="223" y="1142"/>
                    </a:lnTo>
                    <a:lnTo>
                      <a:pt x="223" y="1149"/>
                    </a:lnTo>
                    <a:lnTo>
                      <a:pt x="223" y="1159"/>
                    </a:lnTo>
                    <a:lnTo>
                      <a:pt x="223" y="1163"/>
                    </a:lnTo>
                    <a:lnTo>
                      <a:pt x="223" y="1170"/>
                    </a:lnTo>
                    <a:lnTo>
                      <a:pt x="223" y="1175"/>
                    </a:lnTo>
                    <a:lnTo>
                      <a:pt x="223" y="1182"/>
                    </a:lnTo>
                    <a:lnTo>
                      <a:pt x="223" y="1187"/>
                    </a:lnTo>
                    <a:lnTo>
                      <a:pt x="223" y="1192"/>
                    </a:lnTo>
                    <a:lnTo>
                      <a:pt x="223" y="1197"/>
                    </a:lnTo>
                    <a:lnTo>
                      <a:pt x="223" y="1201"/>
                    </a:lnTo>
                    <a:lnTo>
                      <a:pt x="223" y="1208"/>
                    </a:lnTo>
                    <a:lnTo>
                      <a:pt x="223" y="1216"/>
                    </a:lnTo>
                    <a:lnTo>
                      <a:pt x="223" y="1220"/>
                    </a:lnTo>
                    <a:lnTo>
                      <a:pt x="223" y="1223"/>
                    </a:lnTo>
                    <a:lnTo>
                      <a:pt x="223" y="1227"/>
                    </a:lnTo>
                    <a:lnTo>
                      <a:pt x="287" y="1218"/>
                    </a:lnTo>
                    <a:lnTo>
                      <a:pt x="284" y="1216"/>
                    </a:lnTo>
                    <a:lnTo>
                      <a:pt x="284" y="1208"/>
                    </a:lnTo>
                    <a:lnTo>
                      <a:pt x="284" y="1204"/>
                    </a:lnTo>
                    <a:lnTo>
                      <a:pt x="284" y="1197"/>
                    </a:lnTo>
                    <a:lnTo>
                      <a:pt x="284" y="1192"/>
                    </a:lnTo>
                    <a:lnTo>
                      <a:pt x="284" y="1187"/>
                    </a:lnTo>
                    <a:lnTo>
                      <a:pt x="284" y="1178"/>
                    </a:lnTo>
                    <a:lnTo>
                      <a:pt x="284" y="1168"/>
                    </a:lnTo>
                    <a:lnTo>
                      <a:pt x="284" y="1161"/>
                    </a:lnTo>
                    <a:lnTo>
                      <a:pt x="284" y="1149"/>
                    </a:lnTo>
                    <a:lnTo>
                      <a:pt x="284" y="1140"/>
                    </a:lnTo>
                    <a:lnTo>
                      <a:pt x="284" y="1128"/>
                    </a:lnTo>
                    <a:lnTo>
                      <a:pt x="284" y="1116"/>
                    </a:lnTo>
                    <a:lnTo>
                      <a:pt x="284" y="1104"/>
                    </a:lnTo>
                    <a:lnTo>
                      <a:pt x="282" y="1090"/>
                    </a:lnTo>
                    <a:lnTo>
                      <a:pt x="282" y="1075"/>
                    </a:lnTo>
                    <a:lnTo>
                      <a:pt x="282" y="1061"/>
                    </a:lnTo>
                    <a:lnTo>
                      <a:pt x="282" y="1047"/>
                    </a:lnTo>
                    <a:lnTo>
                      <a:pt x="279" y="1030"/>
                    </a:lnTo>
                    <a:lnTo>
                      <a:pt x="279" y="1016"/>
                    </a:lnTo>
                    <a:lnTo>
                      <a:pt x="279" y="999"/>
                    </a:lnTo>
                    <a:lnTo>
                      <a:pt x="279" y="983"/>
                    </a:lnTo>
                    <a:lnTo>
                      <a:pt x="279" y="966"/>
                    </a:lnTo>
                    <a:lnTo>
                      <a:pt x="277" y="947"/>
                    </a:lnTo>
                    <a:lnTo>
                      <a:pt x="275" y="931"/>
                    </a:lnTo>
                    <a:lnTo>
                      <a:pt x="275" y="912"/>
                    </a:lnTo>
                    <a:lnTo>
                      <a:pt x="275" y="893"/>
                    </a:lnTo>
                    <a:lnTo>
                      <a:pt x="272" y="876"/>
                    </a:lnTo>
                    <a:lnTo>
                      <a:pt x="272" y="857"/>
                    </a:lnTo>
                    <a:lnTo>
                      <a:pt x="272" y="838"/>
                    </a:lnTo>
                    <a:lnTo>
                      <a:pt x="270" y="819"/>
                    </a:lnTo>
                    <a:lnTo>
                      <a:pt x="270" y="800"/>
                    </a:lnTo>
                    <a:lnTo>
                      <a:pt x="268" y="779"/>
                    </a:lnTo>
                    <a:lnTo>
                      <a:pt x="268" y="760"/>
                    </a:lnTo>
                    <a:lnTo>
                      <a:pt x="265" y="738"/>
                    </a:lnTo>
                    <a:lnTo>
                      <a:pt x="265" y="719"/>
                    </a:lnTo>
                    <a:lnTo>
                      <a:pt x="263" y="700"/>
                    </a:lnTo>
                    <a:lnTo>
                      <a:pt x="261" y="681"/>
                    </a:lnTo>
                    <a:lnTo>
                      <a:pt x="258" y="660"/>
                    </a:lnTo>
                    <a:lnTo>
                      <a:pt x="258" y="641"/>
                    </a:lnTo>
                    <a:lnTo>
                      <a:pt x="256" y="622"/>
                    </a:lnTo>
                    <a:lnTo>
                      <a:pt x="256" y="603"/>
                    </a:lnTo>
                    <a:lnTo>
                      <a:pt x="253" y="584"/>
                    </a:lnTo>
                    <a:lnTo>
                      <a:pt x="251" y="565"/>
                    </a:lnTo>
                    <a:lnTo>
                      <a:pt x="249" y="543"/>
                    </a:lnTo>
                    <a:lnTo>
                      <a:pt x="246" y="527"/>
                    </a:lnTo>
                    <a:lnTo>
                      <a:pt x="244" y="508"/>
                    </a:lnTo>
                    <a:lnTo>
                      <a:pt x="242" y="489"/>
                    </a:lnTo>
                    <a:lnTo>
                      <a:pt x="239" y="472"/>
                    </a:lnTo>
                    <a:lnTo>
                      <a:pt x="237" y="456"/>
                    </a:lnTo>
                    <a:lnTo>
                      <a:pt x="234" y="437"/>
                    </a:lnTo>
                    <a:lnTo>
                      <a:pt x="232" y="420"/>
                    </a:lnTo>
                    <a:lnTo>
                      <a:pt x="230" y="403"/>
                    </a:lnTo>
                    <a:lnTo>
                      <a:pt x="227" y="389"/>
                    </a:lnTo>
                    <a:lnTo>
                      <a:pt x="223" y="372"/>
                    </a:lnTo>
                    <a:lnTo>
                      <a:pt x="220" y="358"/>
                    </a:lnTo>
                    <a:lnTo>
                      <a:pt x="216" y="342"/>
                    </a:lnTo>
                    <a:lnTo>
                      <a:pt x="213" y="330"/>
                    </a:lnTo>
                    <a:lnTo>
                      <a:pt x="211" y="315"/>
                    </a:lnTo>
                    <a:lnTo>
                      <a:pt x="208" y="304"/>
                    </a:lnTo>
                    <a:lnTo>
                      <a:pt x="204" y="292"/>
                    </a:lnTo>
                    <a:lnTo>
                      <a:pt x="201" y="280"/>
                    </a:lnTo>
                    <a:lnTo>
                      <a:pt x="197" y="268"/>
                    </a:lnTo>
                    <a:lnTo>
                      <a:pt x="192" y="256"/>
                    </a:lnTo>
                    <a:lnTo>
                      <a:pt x="189" y="247"/>
                    </a:lnTo>
                    <a:lnTo>
                      <a:pt x="185" y="237"/>
                    </a:lnTo>
                    <a:lnTo>
                      <a:pt x="182" y="228"/>
                    </a:lnTo>
                    <a:lnTo>
                      <a:pt x="178" y="218"/>
                    </a:lnTo>
                    <a:lnTo>
                      <a:pt x="173" y="209"/>
                    </a:lnTo>
                    <a:lnTo>
                      <a:pt x="171" y="199"/>
                    </a:lnTo>
                    <a:lnTo>
                      <a:pt x="168" y="190"/>
                    </a:lnTo>
                    <a:lnTo>
                      <a:pt x="163" y="180"/>
                    </a:lnTo>
                    <a:lnTo>
                      <a:pt x="161" y="173"/>
                    </a:lnTo>
                    <a:lnTo>
                      <a:pt x="156" y="166"/>
                    </a:lnTo>
                    <a:lnTo>
                      <a:pt x="154" y="156"/>
                    </a:lnTo>
                    <a:lnTo>
                      <a:pt x="149" y="149"/>
                    </a:lnTo>
                    <a:lnTo>
                      <a:pt x="147" y="142"/>
                    </a:lnTo>
                    <a:lnTo>
                      <a:pt x="144" y="135"/>
                    </a:lnTo>
                    <a:lnTo>
                      <a:pt x="140" y="128"/>
                    </a:lnTo>
                    <a:lnTo>
                      <a:pt x="137" y="121"/>
                    </a:lnTo>
                    <a:lnTo>
                      <a:pt x="133" y="114"/>
                    </a:lnTo>
                    <a:lnTo>
                      <a:pt x="130" y="109"/>
                    </a:lnTo>
                    <a:lnTo>
                      <a:pt x="128" y="102"/>
                    </a:lnTo>
                    <a:lnTo>
                      <a:pt x="123" y="97"/>
                    </a:lnTo>
                    <a:lnTo>
                      <a:pt x="121" y="92"/>
                    </a:lnTo>
                    <a:lnTo>
                      <a:pt x="118" y="87"/>
                    </a:lnTo>
                    <a:lnTo>
                      <a:pt x="116" y="83"/>
                    </a:lnTo>
                    <a:lnTo>
                      <a:pt x="114" y="76"/>
                    </a:lnTo>
                    <a:lnTo>
                      <a:pt x="109" y="71"/>
                    </a:lnTo>
                    <a:lnTo>
                      <a:pt x="107" y="66"/>
                    </a:lnTo>
                    <a:lnTo>
                      <a:pt x="102" y="59"/>
                    </a:lnTo>
                    <a:lnTo>
                      <a:pt x="97" y="52"/>
                    </a:lnTo>
                    <a:lnTo>
                      <a:pt x="92" y="45"/>
                    </a:lnTo>
                    <a:lnTo>
                      <a:pt x="88" y="35"/>
                    </a:lnTo>
                    <a:lnTo>
                      <a:pt x="81" y="30"/>
                    </a:lnTo>
                    <a:lnTo>
                      <a:pt x="78" y="26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12" name="Freeform 130"/>
              <p:cNvSpPr>
                <a:spLocks noChangeAspect="1"/>
              </p:cNvSpPr>
              <p:nvPr/>
            </p:nvSpPr>
            <p:spPr bwMode="auto">
              <a:xfrm>
                <a:off x="1701" y="10093"/>
                <a:ext cx="2520" cy="1715"/>
              </a:xfrm>
              <a:custGeom>
                <a:avLst/>
                <a:gdLst>
                  <a:gd name="T0" fmla="*/ 50 w 2520"/>
                  <a:gd name="T1" fmla="*/ 1658 h 1715"/>
                  <a:gd name="T2" fmla="*/ 121 w 2520"/>
                  <a:gd name="T3" fmla="*/ 1644 h 1715"/>
                  <a:gd name="T4" fmla="*/ 199 w 2520"/>
                  <a:gd name="T5" fmla="*/ 1596 h 1715"/>
                  <a:gd name="T6" fmla="*/ 268 w 2520"/>
                  <a:gd name="T7" fmla="*/ 1504 h 1715"/>
                  <a:gd name="T8" fmla="*/ 306 w 2520"/>
                  <a:gd name="T9" fmla="*/ 1347 h 1715"/>
                  <a:gd name="T10" fmla="*/ 310 w 2520"/>
                  <a:gd name="T11" fmla="*/ 1136 h 1715"/>
                  <a:gd name="T12" fmla="*/ 308 w 2520"/>
                  <a:gd name="T13" fmla="*/ 924 h 1715"/>
                  <a:gd name="T14" fmla="*/ 313 w 2520"/>
                  <a:gd name="T15" fmla="*/ 729 h 1715"/>
                  <a:gd name="T16" fmla="*/ 332 w 2520"/>
                  <a:gd name="T17" fmla="*/ 554 h 1715"/>
                  <a:gd name="T18" fmla="*/ 374 w 2520"/>
                  <a:gd name="T19" fmla="*/ 404 h 1715"/>
                  <a:gd name="T20" fmla="*/ 443 w 2520"/>
                  <a:gd name="T21" fmla="*/ 292 h 1715"/>
                  <a:gd name="T22" fmla="*/ 547 w 2520"/>
                  <a:gd name="T23" fmla="*/ 202 h 1715"/>
                  <a:gd name="T24" fmla="*/ 684 w 2520"/>
                  <a:gd name="T25" fmla="*/ 119 h 1715"/>
                  <a:gd name="T26" fmla="*/ 850 w 2520"/>
                  <a:gd name="T27" fmla="*/ 55 h 1715"/>
                  <a:gd name="T28" fmla="*/ 1040 w 2520"/>
                  <a:gd name="T29" fmla="*/ 12 h 1715"/>
                  <a:gd name="T30" fmla="*/ 1258 w 2520"/>
                  <a:gd name="T31" fmla="*/ 3 h 1715"/>
                  <a:gd name="T32" fmla="*/ 1499 w 2520"/>
                  <a:gd name="T33" fmla="*/ 31 h 1715"/>
                  <a:gd name="T34" fmla="*/ 1755 w 2520"/>
                  <a:gd name="T35" fmla="*/ 129 h 1715"/>
                  <a:gd name="T36" fmla="*/ 2008 w 2520"/>
                  <a:gd name="T37" fmla="*/ 281 h 1715"/>
                  <a:gd name="T38" fmla="*/ 2231 w 2520"/>
                  <a:gd name="T39" fmla="*/ 456 h 1715"/>
                  <a:gd name="T40" fmla="*/ 2404 w 2520"/>
                  <a:gd name="T41" fmla="*/ 623 h 1715"/>
                  <a:gd name="T42" fmla="*/ 2503 w 2520"/>
                  <a:gd name="T43" fmla="*/ 751 h 1715"/>
                  <a:gd name="T44" fmla="*/ 2503 w 2520"/>
                  <a:gd name="T45" fmla="*/ 815 h 1715"/>
                  <a:gd name="T46" fmla="*/ 2432 w 2520"/>
                  <a:gd name="T47" fmla="*/ 827 h 1715"/>
                  <a:gd name="T48" fmla="*/ 2368 w 2520"/>
                  <a:gd name="T49" fmla="*/ 794 h 1715"/>
                  <a:gd name="T50" fmla="*/ 2309 w 2520"/>
                  <a:gd name="T51" fmla="*/ 744 h 1715"/>
                  <a:gd name="T52" fmla="*/ 2238 w 2520"/>
                  <a:gd name="T53" fmla="*/ 670 h 1715"/>
                  <a:gd name="T54" fmla="*/ 2146 w 2520"/>
                  <a:gd name="T55" fmla="*/ 575 h 1715"/>
                  <a:gd name="T56" fmla="*/ 2027 w 2520"/>
                  <a:gd name="T57" fmla="*/ 480 h 1715"/>
                  <a:gd name="T58" fmla="*/ 1895 w 2520"/>
                  <a:gd name="T59" fmla="*/ 390 h 1715"/>
                  <a:gd name="T60" fmla="*/ 1762 w 2520"/>
                  <a:gd name="T61" fmla="*/ 314 h 1715"/>
                  <a:gd name="T62" fmla="*/ 1648 w 2520"/>
                  <a:gd name="T63" fmla="*/ 266 h 1715"/>
                  <a:gd name="T64" fmla="*/ 1566 w 2520"/>
                  <a:gd name="T65" fmla="*/ 254 h 1715"/>
                  <a:gd name="T66" fmla="*/ 1506 w 2520"/>
                  <a:gd name="T67" fmla="*/ 278 h 1715"/>
                  <a:gd name="T68" fmla="*/ 1445 w 2520"/>
                  <a:gd name="T69" fmla="*/ 349 h 1715"/>
                  <a:gd name="T70" fmla="*/ 1381 w 2520"/>
                  <a:gd name="T71" fmla="*/ 395 h 1715"/>
                  <a:gd name="T72" fmla="*/ 1277 w 2520"/>
                  <a:gd name="T73" fmla="*/ 433 h 1715"/>
                  <a:gd name="T74" fmla="*/ 1142 w 2520"/>
                  <a:gd name="T75" fmla="*/ 463 h 1715"/>
                  <a:gd name="T76" fmla="*/ 1028 w 2520"/>
                  <a:gd name="T77" fmla="*/ 482 h 1715"/>
                  <a:gd name="T78" fmla="*/ 936 w 2520"/>
                  <a:gd name="T79" fmla="*/ 497 h 1715"/>
                  <a:gd name="T80" fmla="*/ 855 w 2520"/>
                  <a:gd name="T81" fmla="*/ 501 h 1715"/>
                  <a:gd name="T82" fmla="*/ 777 w 2520"/>
                  <a:gd name="T83" fmla="*/ 506 h 1715"/>
                  <a:gd name="T84" fmla="*/ 694 w 2520"/>
                  <a:gd name="T85" fmla="*/ 506 h 1715"/>
                  <a:gd name="T86" fmla="*/ 602 w 2520"/>
                  <a:gd name="T87" fmla="*/ 506 h 1715"/>
                  <a:gd name="T88" fmla="*/ 531 w 2520"/>
                  <a:gd name="T89" fmla="*/ 525 h 1715"/>
                  <a:gd name="T90" fmla="*/ 462 w 2520"/>
                  <a:gd name="T91" fmla="*/ 575 h 1715"/>
                  <a:gd name="T92" fmla="*/ 422 w 2520"/>
                  <a:gd name="T93" fmla="*/ 644 h 1715"/>
                  <a:gd name="T94" fmla="*/ 403 w 2520"/>
                  <a:gd name="T95" fmla="*/ 701 h 1715"/>
                  <a:gd name="T96" fmla="*/ 391 w 2520"/>
                  <a:gd name="T97" fmla="*/ 777 h 1715"/>
                  <a:gd name="T98" fmla="*/ 388 w 2520"/>
                  <a:gd name="T99" fmla="*/ 898 h 1715"/>
                  <a:gd name="T100" fmla="*/ 388 w 2520"/>
                  <a:gd name="T101" fmla="*/ 1045 h 1715"/>
                  <a:gd name="T102" fmla="*/ 386 w 2520"/>
                  <a:gd name="T103" fmla="*/ 1195 h 1715"/>
                  <a:gd name="T104" fmla="*/ 381 w 2520"/>
                  <a:gd name="T105" fmla="*/ 1328 h 1715"/>
                  <a:gd name="T106" fmla="*/ 374 w 2520"/>
                  <a:gd name="T107" fmla="*/ 1425 h 1715"/>
                  <a:gd name="T108" fmla="*/ 353 w 2520"/>
                  <a:gd name="T109" fmla="*/ 1494 h 1715"/>
                  <a:gd name="T110" fmla="*/ 317 w 2520"/>
                  <a:gd name="T111" fmla="*/ 1561 h 1715"/>
                  <a:gd name="T112" fmla="*/ 268 w 2520"/>
                  <a:gd name="T113" fmla="*/ 1620 h 1715"/>
                  <a:gd name="T114" fmla="*/ 197 w 2520"/>
                  <a:gd name="T115" fmla="*/ 1670 h 1715"/>
                  <a:gd name="T116" fmla="*/ 104 w 2520"/>
                  <a:gd name="T117" fmla="*/ 1703 h 1715"/>
                  <a:gd name="T118" fmla="*/ 0 w 2520"/>
                  <a:gd name="T119" fmla="*/ 1658 h 1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0"/>
                  <a:gd name="T181" fmla="*/ 0 h 1715"/>
                  <a:gd name="T182" fmla="*/ 2520 w 2520"/>
                  <a:gd name="T183" fmla="*/ 1715 h 17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0" h="1715">
                    <a:moveTo>
                      <a:pt x="0" y="1658"/>
                    </a:moveTo>
                    <a:lnTo>
                      <a:pt x="0" y="1658"/>
                    </a:lnTo>
                    <a:lnTo>
                      <a:pt x="5" y="1658"/>
                    </a:lnTo>
                    <a:lnTo>
                      <a:pt x="9" y="1660"/>
                    </a:lnTo>
                    <a:lnTo>
                      <a:pt x="17" y="1660"/>
                    </a:lnTo>
                    <a:lnTo>
                      <a:pt x="24" y="1660"/>
                    </a:lnTo>
                    <a:lnTo>
                      <a:pt x="28" y="1660"/>
                    </a:lnTo>
                    <a:lnTo>
                      <a:pt x="33" y="1660"/>
                    </a:lnTo>
                    <a:lnTo>
                      <a:pt x="38" y="1660"/>
                    </a:lnTo>
                    <a:lnTo>
                      <a:pt x="45" y="1660"/>
                    </a:lnTo>
                    <a:lnTo>
                      <a:pt x="50" y="1658"/>
                    </a:lnTo>
                    <a:lnTo>
                      <a:pt x="54" y="1658"/>
                    </a:lnTo>
                    <a:lnTo>
                      <a:pt x="62" y="1658"/>
                    </a:lnTo>
                    <a:lnTo>
                      <a:pt x="66" y="1658"/>
                    </a:lnTo>
                    <a:lnTo>
                      <a:pt x="73" y="1653"/>
                    </a:lnTo>
                    <a:lnTo>
                      <a:pt x="81" y="1653"/>
                    </a:lnTo>
                    <a:lnTo>
                      <a:pt x="85" y="1651"/>
                    </a:lnTo>
                    <a:lnTo>
                      <a:pt x="92" y="1651"/>
                    </a:lnTo>
                    <a:lnTo>
                      <a:pt x="99" y="1649"/>
                    </a:lnTo>
                    <a:lnTo>
                      <a:pt x="107" y="1649"/>
                    </a:lnTo>
                    <a:lnTo>
                      <a:pt x="114" y="1646"/>
                    </a:lnTo>
                    <a:lnTo>
                      <a:pt x="121" y="1644"/>
                    </a:lnTo>
                    <a:lnTo>
                      <a:pt x="128" y="1639"/>
                    </a:lnTo>
                    <a:lnTo>
                      <a:pt x="135" y="1637"/>
                    </a:lnTo>
                    <a:lnTo>
                      <a:pt x="142" y="1634"/>
                    </a:lnTo>
                    <a:lnTo>
                      <a:pt x="149" y="1632"/>
                    </a:lnTo>
                    <a:lnTo>
                      <a:pt x="159" y="1627"/>
                    </a:lnTo>
                    <a:lnTo>
                      <a:pt x="163" y="1622"/>
                    </a:lnTo>
                    <a:lnTo>
                      <a:pt x="171" y="1618"/>
                    </a:lnTo>
                    <a:lnTo>
                      <a:pt x="178" y="1613"/>
                    </a:lnTo>
                    <a:lnTo>
                      <a:pt x="187" y="1608"/>
                    </a:lnTo>
                    <a:lnTo>
                      <a:pt x="194" y="1603"/>
                    </a:lnTo>
                    <a:lnTo>
                      <a:pt x="199" y="1596"/>
                    </a:lnTo>
                    <a:lnTo>
                      <a:pt x="208" y="1592"/>
                    </a:lnTo>
                    <a:lnTo>
                      <a:pt x="213" y="1582"/>
                    </a:lnTo>
                    <a:lnTo>
                      <a:pt x="220" y="1577"/>
                    </a:lnTo>
                    <a:lnTo>
                      <a:pt x="227" y="1568"/>
                    </a:lnTo>
                    <a:lnTo>
                      <a:pt x="234" y="1561"/>
                    </a:lnTo>
                    <a:lnTo>
                      <a:pt x="239" y="1551"/>
                    </a:lnTo>
                    <a:lnTo>
                      <a:pt x="246" y="1542"/>
                    </a:lnTo>
                    <a:lnTo>
                      <a:pt x="251" y="1535"/>
                    </a:lnTo>
                    <a:lnTo>
                      <a:pt x="258" y="1525"/>
                    </a:lnTo>
                    <a:lnTo>
                      <a:pt x="261" y="1513"/>
                    </a:lnTo>
                    <a:lnTo>
                      <a:pt x="268" y="1504"/>
                    </a:lnTo>
                    <a:lnTo>
                      <a:pt x="272" y="1492"/>
                    </a:lnTo>
                    <a:lnTo>
                      <a:pt x="277" y="1480"/>
                    </a:lnTo>
                    <a:lnTo>
                      <a:pt x="282" y="1468"/>
                    </a:lnTo>
                    <a:lnTo>
                      <a:pt x="287" y="1454"/>
                    </a:lnTo>
                    <a:lnTo>
                      <a:pt x="291" y="1440"/>
                    </a:lnTo>
                    <a:lnTo>
                      <a:pt x="294" y="1428"/>
                    </a:lnTo>
                    <a:lnTo>
                      <a:pt x="296" y="1413"/>
                    </a:lnTo>
                    <a:lnTo>
                      <a:pt x="298" y="1397"/>
                    </a:lnTo>
                    <a:lnTo>
                      <a:pt x="301" y="1380"/>
                    </a:lnTo>
                    <a:lnTo>
                      <a:pt x="306" y="1364"/>
                    </a:lnTo>
                    <a:lnTo>
                      <a:pt x="306" y="1347"/>
                    </a:lnTo>
                    <a:lnTo>
                      <a:pt x="308" y="1330"/>
                    </a:lnTo>
                    <a:lnTo>
                      <a:pt x="308" y="1311"/>
                    </a:lnTo>
                    <a:lnTo>
                      <a:pt x="310" y="1292"/>
                    </a:lnTo>
                    <a:lnTo>
                      <a:pt x="310" y="1273"/>
                    </a:lnTo>
                    <a:lnTo>
                      <a:pt x="310" y="1252"/>
                    </a:lnTo>
                    <a:lnTo>
                      <a:pt x="310" y="1233"/>
                    </a:lnTo>
                    <a:lnTo>
                      <a:pt x="310" y="1214"/>
                    </a:lnTo>
                    <a:lnTo>
                      <a:pt x="310" y="1195"/>
                    </a:lnTo>
                    <a:lnTo>
                      <a:pt x="310" y="1176"/>
                    </a:lnTo>
                    <a:lnTo>
                      <a:pt x="310" y="1155"/>
                    </a:lnTo>
                    <a:lnTo>
                      <a:pt x="310" y="1136"/>
                    </a:lnTo>
                    <a:lnTo>
                      <a:pt x="310" y="1114"/>
                    </a:lnTo>
                    <a:lnTo>
                      <a:pt x="310" y="1098"/>
                    </a:lnTo>
                    <a:lnTo>
                      <a:pt x="310" y="1079"/>
                    </a:lnTo>
                    <a:lnTo>
                      <a:pt x="310" y="1057"/>
                    </a:lnTo>
                    <a:lnTo>
                      <a:pt x="310" y="1038"/>
                    </a:lnTo>
                    <a:lnTo>
                      <a:pt x="310" y="1022"/>
                    </a:lnTo>
                    <a:lnTo>
                      <a:pt x="310" y="1000"/>
                    </a:lnTo>
                    <a:lnTo>
                      <a:pt x="310" y="984"/>
                    </a:lnTo>
                    <a:lnTo>
                      <a:pt x="308" y="962"/>
                    </a:lnTo>
                    <a:lnTo>
                      <a:pt x="308" y="943"/>
                    </a:lnTo>
                    <a:lnTo>
                      <a:pt x="308" y="924"/>
                    </a:lnTo>
                    <a:lnTo>
                      <a:pt x="308" y="905"/>
                    </a:lnTo>
                    <a:lnTo>
                      <a:pt x="308" y="889"/>
                    </a:lnTo>
                    <a:lnTo>
                      <a:pt x="308" y="872"/>
                    </a:lnTo>
                    <a:lnTo>
                      <a:pt x="308" y="853"/>
                    </a:lnTo>
                    <a:lnTo>
                      <a:pt x="310" y="834"/>
                    </a:lnTo>
                    <a:lnTo>
                      <a:pt x="310" y="817"/>
                    </a:lnTo>
                    <a:lnTo>
                      <a:pt x="310" y="798"/>
                    </a:lnTo>
                    <a:lnTo>
                      <a:pt x="310" y="782"/>
                    </a:lnTo>
                    <a:lnTo>
                      <a:pt x="310" y="765"/>
                    </a:lnTo>
                    <a:lnTo>
                      <a:pt x="313" y="746"/>
                    </a:lnTo>
                    <a:lnTo>
                      <a:pt x="313" y="729"/>
                    </a:lnTo>
                    <a:lnTo>
                      <a:pt x="315" y="713"/>
                    </a:lnTo>
                    <a:lnTo>
                      <a:pt x="315" y="696"/>
                    </a:lnTo>
                    <a:lnTo>
                      <a:pt x="315" y="680"/>
                    </a:lnTo>
                    <a:lnTo>
                      <a:pt x="317" y="663"/>
                    </a:lnTo>
                    <a:lnTo>
                      <a:pt x="320" y="644"/>
                    </a:lnTo>
                    <a:lnTo>
                      <a:pt x="322" y="630"/>
                    </a:lnTo>
                    <a:lnTo>
                      <a:pt x="322" y="613"/>
                    </a:lnTo>
                    <a:lnTo>
                      <a:pt x="324" y="599"/>
                    </a:lnTo>
                    <a:lnTo>
                      <a:pt x="327" y="582"/>
                    </a:lnTo>
                    <a:lnTo>
                      <a:pt x="329" y="568"/>
                    </a:lnTo>
                    <a:lnTo>
                      <a:pt x="332" y="554"/>
                    </a:lnTo>
                    <a:lnTo>
                      <a:pt x="334" y="537"/>
                    </a:lnTo>
                    <a:lnTo>
                      <a:pt x="336" y="523"/>
                    </a:lnTo>
                    <a:lnTo>
                      <a:pt x="341" y="509"/>
                    </a:lnTo>
                    <a:lnTo>
                      <a:pt x="341" y="497"/>
                    </a:lnTo>
                    <a:lnTo>
                      <a:pt x="348" y="482"/>
                    </a:lnTo>
                    <a:lnTo>
                      <a:pt x="351" y="468"/>
                    </a:lnTo>
                    <a:lnTo>
                      <a:pt x="355" y="456"/>
                    </a:lnTo>
                    <a:lnTo>
                      <a:pt x="360" y="442"/>
                    </a:lnTo>
                    <a:lnTo>
                      <a:pt x="362" y="430"/>
                    </a:lnTo>
                    <a:lnTo>
                      <a:pt x="367" y="416"/>
                    </a:lnTo>
                    <a:lnTo>
                      <a:pt x="374" y="404"/>
                    </a:lnTo>
                    <a:lnTo>
                      <a:pt x="379" y="392"/>
                    </a:lnTo>
                    <a:lnTo>
                      <a:pt x="384" y="380"/>
                    </a:lnTo>
                    <a:lnTo>
                      <a:pt x="388" y="368"/>
                    </a:lnTo>
                    <a:lnTo>
                      <a:pt x="396" y="359"/>
                    </a:lnTo>
                    <a:lnTo>
                      <a:pt x="400" y="347"/>
                    </a:lnTo>
                    <a:lnTo>
                      <a:pt x="407" y="338"/>
                    </a:lnTo>
                    <a:lnTo>
                      <a:pt x="412" y="326"/>
                    </a:lnTo>
                    <a:lnTo>
                      <a:pt x="422" y="319"/>
                    </a:lnTo>
                    <a:lnTo>
                      <a:pt x="429" y="309"/>
                    </a:lnTo>
                    <a:lnTo>
                      <a:pt x="436" y="300"/>
                    </a:lnTo>
                    <a:lnTo>
                      <a:pt x="443" y="292"/>
                    </a:lnTo>
                    <a:lnTo>
                      <a:pt x="452" y="283"/>
                    </a:lnTo>
                    <a:lnTo>
                      <a:pt x="459" y="276"/>
                    </a:lnTo>
                    <a:lnTo>
                      <a:pt x="469" y="266"/>
                    </a:lnTo>
                    <a:lnTo>
                      <a:pt x="476" y="257"/>
                    </a:lnTo>
                    <a:lnTo>
                      <a:pt x="488" y="250"/>
                    </a:lnTo>
                    <a:lnTo>
                      <a:pt x="497" y="240"/>
                    </a:lnTo>
                    <a:lnTo>
                      <a:pt x="507" y="233"/>
                    </a:lnTo>
                    <a:lnTo>
                      <a:pt x="516" y="226"/>
                    </a:lnTo>
                    <a:lnTo>
                      <a:pt x="528" y="216"/>
                    </a:lnTo>
                    <a:lnTo>
                      <a:pt x="538" y="209"/>
                    </a:lnTo>
                    <a:lnTo>
                      <a:pt x="547" y="202"/>
                    </a:lnTo>
                    <a:lnTo>
                      <a:pt x="559" y="195"/>
                    </a:lnTo>
                    <a:lnTo>
                      <a:pt x="571" y="186"/>
                    </a:lnTo>
                    <a:lnTo>
                      <a:pt x="583" y="178"/>
                    </a:lnTo>
                    <a:lnTo>
                      <a:pt x="594" y="171"/>
                    </a:lnTo>
                    <a:lnTo>
                      <a:pt x="606" y="164"/>
                    </a:lnTo>
                    <a:lnTo>
                      <a:pt x="618" y="157"/>
                    </a:lnTo>
                    <a:lnTo>
                      <a:pt x="630" y="148"/>
                    </a:lnTo>
                    <a:lnTo>
                      <a:pt x="644" y="140"/>
                    </a:lnTo>
                    <a:lnTo>
                      <a:pt x="656" y="133"/>
                    </a:lnTo>
                    <a:lnTo>
                      <a:pt x="670" y="126"/>
                    </a:lnTo>
                    <a:lnTo>
                      <a:pt x="684" y="119"/>
                    </a:lnTo>
                    <a:lnTo>
                      <a:pt x="699" y="114"/>
                    </a:lnTo>
                    <a:lnTo>
                      <a:pt x="711" y="105"/>
                    </a:lnTo>
                    <a:lnTo>
                      <a:pt x="727" y="100"/>
                    </a:lnTo>
                    <a:lnTo>
                      <a:pt x="739" y="93"/>
                    </a:lnTo>
                    <a:lnTo>
                      <a:pt x="753" y="88"/>
                    </a:lnTo>
                    <a:lnTo>
                      <a:pt x="770" y="81"/>
                    </a:lnTo>
                    <a:lnTo>
                      <a:pt x="784" y="76"/>
                    </a:lnTo>
                    <a:lnTo>
                      <a:pt x="801" y="69"/>
                    </a:lnTo>
                    <a:lnTo>
                      <a:pt x="817" y="64"/>
                    </a:lnTo>
                    <a:lnTo>
                      <a:pt x="834" y="60"/>
                    </a:lnTo>
                    <a:lnTo>
                      <a:pt x="850" y="55"/>
                    </a:lnTo>
                    <a:lnTo>
                      <a:pt x="864" y="50"/>
                    </a:lnTo>
                    <a:lnTo>
                      <a:pt x="881" y="45"/>
                    </a:lnTo>
                    <a:lnTo>
                      <a:pt x="898" y="41"/>
                    </a:lnTo>
                    <a:lnTo>
                      <a:pt x="917" y="36"/>
                    </a:lnTo>
                    <a:lnTo>
                      <a:pt x="931" y="31"/>
                    </a:lnTo>
                    <a:lnTo>
                      <a:pt x="950" y="26"/>
                    </a:lnTo>
                    <a:lnTo>
                      <a:pt x="969" y="24"/>
                    </a:lnTo>
                    <a:lnTo>
                      <a:pt x="985" y="22"/>
                    </a:lnTo>
                    <a:lnTo>
                      <a:pt x="1004" y="17"/>
                    </a:lnTo>
                    <a:lnTo>
                      <a:pt x="1023" y="15"/>
                    </a:lnTo>
                    <a:lnTo>
                      <a:pt x="1040" y="12"/>
                    </a:lnTo>
                    <a:lnTo>
                      <a:pt x="1059" y="10"/>
                    </a:lnTo>
                    <a:lnTo>
                      <a:pt x="1078" y="7"/>
                    </a:lnTo>
                    <a:lnTo>
                      <a:pt x="1097" y="5"/>
                    </a:lnTo>
                    <a:lnTo>
                      <a:pt x="1116" y="3"/>
                    </a:lnTo>
                    <a:lnTo>
                      <a:pt x="1137" y="3"/>
                    </a:lnTo>
                    <a:lnTo>
                      <a:pt x="1156" y="3"/>
                    </a:lnTo>
                    <a:lnTo>
                      <a:pt x="1175" y="0"/>
                    </a:lnTo>
                    <a:lnTo>
                      <a:pt x="1196" y="0"/>
                    </a:lnTo>
                    <a:lnTo>
                      <a:pt x="1217" y="3"/>
                    </a:lnTo>
                    <a:lnTo>
                      <a:pt x="1236" y="3"/>
                    </a:lnTo>
                    <a:lnTo>
                      <a:pt x="1258" y="3"/>
                    </a:lnTo>
                    <a:lnTo>
                      <a:pt x="1277" y="3"/>
                    </a:lnTo>
                    <a:lnTo>
                      <a:pt x="1300" y="5"/>
                    </a:lnTo>
                    <a:lnTo>
                      <a:pt x="1319" y="5"/>
                    </a:lnTo>
                    <a:lnTo>
                      <a:pt x="1343" y="7"/>
                    </a:lnTo>
                    <a:lnTo>
                      <a:pt x="1362" y="12"/>
                    </a:lnTo>
                    <a:lnTo>
                      <a:pt x="1386" y="15"/>
                    </a:lnTo>
                    <a:lnTo>
                      <a:pt x="1409" y="17"/>
                    </a:lnTo>
                    <a:lnTo>
                      <a:pt x="1431" y="19"/>
                    </a:lnTo>
                    <a:lnTo>
                      <a:pt x="1454" y="24"/>
                    </a:lnTo>
                    <a:lnTo>
                      <a:pt x="1478" y="29"/>
                    </a:lnTo>
                    <a:lnTo>
                      <a:pt x="1499" y="31"/>
                    </a:lnTo>
                    <a:lnTo>
                      <a:pt x="1523" y="38"/>
                    </a:lnTo>
                    <a:lnTo>
                      <a:pt x="1547" y="43"/>
                    </a:lnTo>
                    <a:lnTo>
                      <a:pt x="1568" y="50"/>
                    </a:lnTo>
                    <a:lnTo>
                      <a:pt x="1592" y="57"/>
                    </a:lnTo>
                    <a:lnTo>
                      <a:pt x="1615" y="67"/>
                    </a:lnTo>
                    <a:lnTo>
                      <a:pt x="1639" y="76"/>
                    </a:lnTo>
                    <a:lnTo>
                      <a:pt x="1663" y="86"/>
                    </a:lnTo>
                    <a:lnTo>
                      <a:pt x="1686" y="95"/>
                    </a:lnTo>
                    <a:lnTo>
                      <a:pt x="1710" y="105"/>
                    </a:lnTo>
                    <a:lnTo>
                      <a:pt x="1731" y="117"/>
                    </a:lnTo>
                    <a:lnTo>
                      <a:pt x="1755" y="129"/>
                    </a:lnTo>
                    <a:lnTo>
                      <a:pt x="1779" y="140"/>
                    </a:lnTo>
                    <a:lnTo>
                      <a:pt x="1802" y="152"/>
                    </a:lnTo>
                    <a:lnTo>
                      <a:pt x="1826" y="167"/>
                    </a:lnTo>
                    <a:lnTo>
                      <a:pt x="1850" y="181"/>
                    </a:lnTo>
                    <a:lnTo>
                      <a:pt x="1871" y="193"/>
                    </a:lnTo>
                    <a:lnTo>
                      <a:pt x="1895" y="207"/>
                    </a:lnTo>
                    <a:lnTo>
                      <a:pt x="1918" y="221"/>
                    </a:lnTo>
                    <a:lnTo>
                      <a:pt x="1940" y="235"/>
                    </a:lnTo>
                    <a:lnTo>
                      <a:pt x="1963" y="250"/>
                    </a:lnTo>
                    <a:lnTo>
                      <a:pt x="1985" y="264"/>
                    </a:lnTo>
                    <a:lnTo>
                      <a:pt x="2008" y="281"/>
                    </a:lnTo>
                    <a:lnTo>
                      <a:pt x="2030" y="295"/>
                    </a:lnTo>
                    <a:lnTo>
                      <a:pt x="2051" y="311"/>
                    </a:lnTo>
                    <a:lnTo>
                      <a:pt x="2072" y="326"/>
                    </a:lnTo>
                    <a:lnTo>
                      <a:pt x="2094" y="342"/>
                    </a:lnTo>
                    <a:lnTo>
                      <a:pt x="2115" y="359"/>
                    </a:lnTo>
                    <a:lnTo>
                      <a:pt x="2134" y="376"/>
                    </a:lnTo>
                    <a:lnTo>
                      <a:pt x="2155" y="390"/>
                    </a:lnTo>
                    <a:lnTo>
                      <a:pt x="2174" y="406"/>
                    </a:lnTo>
                    <a:lnTo>
                      <a:pt x="2196" y="423"/>
                    </a:lnTo>
                    <a:lnTo>
                      <a:pt x="2212" y="440"/>
                    </a:lnTo>
                    <a:lnTo>
                      <a:pt x="2231" y="456"/>
                    </a:lnTo>
                    <a:lnTo>
                      <a:pt x="2250" y="473"/>
                    </a:lnTo>
                    <a:lnTo>
                      <a:pt x="2269" y="487"/>
                    </a:lnTo>
                    <a:lnTo>
                      <a:pt x="2283" y="504"/>
                    </a:lnTo>
                    <a:lnTo>
                      <a:pt x="2300" y="518"/>
                    </a:lnTo>
                    <a:lnTo>
                      <a:pt x="2319" y="535"/>
                    </a:lnTo>
                    <a:lnTo>
                      <a:pt x="2333" y="551"/>
                    </a:lnTo>
                    <a:lnTo>
                      <a:pt x="2349" y="566"/>
                    </a:lnTo>
                    <a:lnTo>
                      <a:pt x="2364" y="580"/>
                    </a:lnTo>
                    <a:lnTo>
                      <a:pt x="2378" y="594"/>
                    </a:lnTo>
                    <a:lnTo>
                      <a:pt x="2392" y="611"/>
                    </a:lnTo>
                    <a:lnTo>
                      <a:pt x="2404" y="623"/>
                    </a:lnTo>
                    <a:lnTo>
                      <a:pt x="2418" y="637"/>
                    </a:lnTo>
                    <a:lnTo>
                      <a:pt x="2430" y="651"/>
                    </a:lnTo>
                    <a:lnTo>
                      <a:pt x="2442" y="663"/>
                    </a:lnTo>
                    <a:lnTo>
                      <a:pt x="2449" y="675"/>
                    </a:lnTo>
                    <a:lnTo>
                      <a:pt x="2461" y="689"/>
                    </a:lnTo>
                    <a:lnTo>
                      <a:pt x="2470" y="699"/>
                    </a:lnTo>
                    <a:lnTo>
                      <a:pt x="2477" y="710"/>
                    </a:lnTo>
                    <a:lnTo>
                      <a:pt x="2484" y="722"/>
                    </a:lnTo>
                    <a:lnTo>
                      <a:pt x="2492" y="732"/>
                    </a:lnTo>
                    <a:lnTo>
                      <a:pt x="2499" y="741"/>
                    </a:lnTo>
                    <a:lnTo>
                      <a:pt x="2503" y="751"/>
                    </a:lnTo>
                    <a:lnTo>
                      <a:pt x="2508" y="758"/>
                    </a:lnTo>
                    <a:lnTo>
                      <a:pt x="2513" y="767"/>
                    </a:lnTo>
                    <a:lnTo>
                      <a:pt x="2515" y="775"/>
                    </a:lnTo>
                    <a:lnTo>
                      <a:pt x="2518" y="779"/>
                    </a:lnTo>
                    <a:lnTo>
                      <a:pt x="2518" y="786"/>
                    </a:lnTo>
                    <a:lnTo>
                      <a:pt x="2520" y="791"/>
                    </a:lnTo>
                    <a:lnTo>
                      <a:pt x="2518" y="796"/>
                    </a:lnTo>
                    <a:lnTo>
                      <a:pt x="2518" y="801"/>
                    </a:lnTo>
                    <a:lnTo>
                      <a:pt x="2513" y="805"/>
                    </a:lnTo>
                    <a:lnTo>
                      <a:pt x="2508" y="810"/>
                    </a:lnTo>
                    <a:lnTo>
                      <a:pt x="2503" y="815"/>
                    </a:lnTo>
                    <a:lnTo>
                      <a:pt x="2499" y="820"/>
                    </a:lnTo>
                    <a:lnTo>
                      <a:pt x="2492" y="822"/>
                    </a:lnTo>
                    <a:lnTo>
                      <a:pt x="2487" y="827"/>
                    </a:lnTo>
                    <a:lnTo>
                      <a:pt x="2482" y="829"/>
                    </a:lnTo>
                    <a:lnTo>
                      <a:pt x="2475" y="832"/>
                    </a:lnTo>
                    <a:lnTo>
                      <a:pt x="2470" y="832"/>
                    </a:lnTo>
                    <a:lnTo>
                      <a:pt x="2463" y="832"/>
                    </a:lnTo>
                    <a:lnTo>
                      <a:pt x="2456" y="832"/>
                    </a:lnTo>
                    <a:lnTo>
                      <a:pt x="2447" y="832"/>
                    </a:lnTo>
                    <a:lnTo>
                      <a:pt x="2439" y="829"/>
                    </a:lnTo>
                    <a:lnTo>
                      <a:pt x="2432" y="827"/>
                    </a:lnTo>
                    <a:lnTo>
                      <a:pt x="2423" y="822"/>
                    </a:lnTo>
                    <a:lnTo>
                      <a:pt x="2416" y="820"/>
                    </a:lnTo>
                    <a:lnTo>
                      <a:pt x="2409" y="817"/>
                    </a:lnTo>
                    <a:lnTo>
                      <a:pt x="2404" y="815"/>
                    </a:lnTo>
                    <a:lnTo>
                      <a:pt x="2399" y="813"/>
                    </a:lnTo>
                    <a:lnTo>
                      <a:pt x="2394" y="810"/>
                    </a:lnTo>
                    <a:lnTo>
                      <a:pt x="2390" y="808"/>
                    </a:lnTo>
                    <a:lnTo>
                      <a:pt x="2385" y="805"/>
                    </a:lnTo>
                    <a:lnTo>
                      <a:pt x="2380" y="801"/>
                    </a:lnTo>
                    <a:lnTo>
                      <a:pt x="2376" y="798"/>
                    </a:lnTo>
                    <a:lnTo>
                      <a:pt x="2368" y="794"/>
                    </a:lnTo>
                    <a:lnTo>
                      <a:pt x="2364" y="791"/>
                    </a:lnTo>
                    <a:lnTo>
                      <a:pt x="2359" y="786"/>
                    </a:lnTo>
                    <a:lnTo>
                      <a:pt x="2354" y="782"/>
                    </a:lnTo>
                    <a:lnTo>
                      <a:pt x="2349" y="777"/>
                    </a:lnTo>
                    <a:lnTo>
                      <a:pt x="2345" y="775"/>
                    </a:lnTo>
                    <a:lnTo>
                      <a:pt x="2338" y="770"/>
                    </a:lnTo>
                    <a:lnTo>
                      <a:pt x="2333" y="765"/>
                    </a:lnTo>
                    <a:lnTo>
                      <a:pt x="2326" y="760"/>
                    </a:lnTo>
                    <a:lnTo>
                      <a:pt x="2321" y="753"/>
                    </a:lnTo>
                    <a:lnTo>
                      <a:pt x="2316" y="748"/>
                    </a:lnTo>
                    <a:lnTo>
                      <a:pt x="2309" y="744"/>
                    </a:lnTo>
                    <a:lnTo>
                      <a:pt x="2304" y="737"/>
                    </a:lnTo>
                    <a:lnTo>
                      <a:pt x="2297" y="732"/>
                    </a:lnTo>
                    <a:lnTo>
                      <a:pt x="2290" y="725"/>
                    </a:lnTo>
                    <a:lnTo>
                      <a:pt x="2286" y="720"/>
                    </a:lnTo>
                    <a:lnTo>
                      <a:pt x="2278" y="713"/>
                    </a:lnTo>
                    <a:lnTo>
                      <a:pt x="2271" y="706"/>
                    </a:lnTo>
                    <a:lnTo>
                      <a:pt x="2267" y="699"/>
                    </a:lnTo>
                    <a:lnTo>
                      <a:pt x="2259" y="691"/>
                    </a:lnTo>
                    <a:lnTo>
                      <a:pt x="2252" y="684"/>
                    </a:lnTo>
                    <a:lnTo>
                      <a:pt x="2245" y="677"/>
                    </a:lnTo>
                    <a:lnTo>
                      <a:pt x="2238" y="670"/>
                    </a:lnTo>
                    <a:lnTo>
                      <a:pt x="2231" y="663"/>
                    </a:lnTo>
                    <a:lnTo>
                      <a:pt x="2224" y="653"/>
                    </a:lnTo>
                    <a:lnTo>
                      <a:pt x="2217" y="644"/>
                    </a:lnTo>
                    <a:lnTo>
                      <a:pt x="2210" y="637"/>
                    </a:lnTo>
                    <a:lnTo>
                      <a:pt x="2200" y="630"/>
                    </a:lnTo>
                    <a:lnTo>
                      <a:pt x="2193" y="620"/>
                    </a:lnTo>
                    <a:lnTo>
                      <a:pt x="2184" y="611"/>
                    </a:lnTo>
                    <a:lnTo>
                      <a:pt x="2174" y="601"/>
                    </a:lnTo>
                    <a:lnTo>
                      <a:pt x="2167" y="594"/>
                    </a:lnTo>
                    <a:lnTo>
                      <a:pt x="2155" y="585"/>
                    </a:lnTo>
                    <a:lnTo>
                      <a:pt x="2146" y="575"/>
                    </a:lnTo>
                    <a:lnTo>
                      <a:pt x="2136" y="568"/>
                    </a:lnTo>
                    <a:lnTo>
                      <a:pt x="2127" y="558"/>
                    </a:lnTo>
                    <a:lnTo>
                      <a:pt x="2115" y="551"/>
                    </a:lnTo>
                    <a:lnTo>
                      <a:pt x="2103" y="542"/>
                    </a:lnTo>
                    <a:lnTo>
                      <a:pt x="2094" y="532"/>
                    </a:lnTo>
                    <a:lnTo>
                      <a:pt x="2084" y="525"/>
                    </a:lnTo>
                    <a:lnTo>
                      <a:pt x="2072" y="516"/>
                    </a:lnTo>
                    <a:lnTo>
                      <a:pt x="2061" y="506"/>
                    </a:lnTo>
                    <a:lnTo>
                      <a:pt x="2049" y="497"/>
                    </a:lnTo>
                    <a:lnTo>
                      <a:pt x="2037" y="490"/>
                    </a:lnTo>
                    <a:lnTo>
                      <a:pt x="2027" y="480"/>
                    </a:lnTo>
                    <a:lnTo>
                      <a:pt x="2016" y="473"/>
                    </a:lnTo>
                    <a:lnTo>
                      <a:pt x="2004" y="461"/>
                    </a:lnTo>
                    <a:lnTo>
                      <a:pt x="1992" y="454"/>
                    </a:lnTo>
                    <a:lnTo>
                      <a:pt x="1978" y="447"/>
                    </a:lnTo>
                    <a:lnTo>
                      <a:pt x="1966" y="437"/>
                    </a:lnTo>
                    <a:lnTo>
                      <a:pt x="1954" y="430"/>
                    </a:lnTo>
                    <a:lnTo>
                      <a:pt x="1942" y="421"/>
                    </a:lnTo>
                    <a:lnTo>
                      <a:pt x="1930" y="414"/>
                    </a:lnTo>
                    <a:lnTo>
                      <a:pt x="1918" y="406"/>
                    </a:lnTo>
                    <a:lnTo>
                      <a:pt x="1907" y="399"/>
                    </a:lnTo>
                    <a:lnTo>
                      <a:pt x="1895" y="390"/>
                    </a:lnTo>
                    <a:lnTo>
                      <a:pt x="1881" y="383"/>
                    </a:lnTo>
                    <a:lnTo>
                      <a:pt x="1869" y="376"/>
                    </a:lnTo>
                    <a:lnTo>
                      <a:pt x="1857" y="366"/>
                    </a:lnTo>
                    <a:lnTo>
                      <a:pt x="1845" y="361"/>
                    </a:lnTo>
                    <a:lnTo>
                      <a:pt x="1831" y="352"/>
                    </a:lnTo>
                    <a:lnTo>
                      <a:pt x="1821" y="345"/>
                    </a:lnTo>
                    <a:lnTo>
                      <a:pt x="1809" y="338"/>
                    </a:lnTo>
                    <a:lnTo>
                      <a:pt x="1798" y="333"/>
                    </a:lnTo>
                    <a:lnTo>
                      <a:pt x="1786" y="326"/>
                    </a:lnTo>
                    <a:lnTo>
                      <a:pt x="1774" y="319"/>
                    </a:lnTo>
                    <a:lnTo>
                      <a:pt x="1762" y="314"/>
                    </a:lnTo>
                    <a:lnTo>
                      <a:pt x="1750" y="309"/>
                    </a:lnTo>
                    <a:lnTo>
                      <a:pt x="1741" y="304"/>
                    </a:lnTo>
                    <a:lnTo>
                      <a:pt x="1729" y="297"/>
                    </a:lnTo>
                    <a:lnTo>
                      <a:pt x="1717" y="292"/>
                    </a:lnTo>
                    <a:lnTo>
                      <a:pt x="1708" y="290"/>
                    </a:lnTo>
                    <a:lnTo>
                      <a:pt x="1698" y="283"/>
                    </a:lnTo>
                    <a:lnTo>
                      <a:pt x="1686" y="278"/>
                    </a:lnTo>
                    <a:lnTo>
                      <a:pt x="1677" y="276"/>
                    </a:lnTo>
                    <a:lnTo>
                      <a:pt x="1667" y="271"/>
                    </a:lnTo>
                    <a:lnTo>
                      <a:pt x="1658" y="269"/>
                    </a:lnTo>
                    <a:lnTo>
                      <a:pt x="1648" y="266"/>
                    </a:lnTo>
                    <a:lnTo>
                      <a:pt x="1639" y="264"/>
                    </a:lnTo>
                    <a:lnTo>
                      <a:pt x="1632" y="262"/>
                    </a:lnTo>
                    <a:lnTo>
                      <a:pt x="1620" y="257"/>
                    </a:lnTo>
                    <a:lnTo>
                      <a:pt x="1613" y="257"/>
                    </a:lnTo>
                    <a:lnTo>
                      <a:pt x="1606" y="254"/>
                    </a:lnTo>
                    <a:lnTo>
                      <a:pt x="1599" y="254"/>
                    </a:lnTo>
                    <a:lnTo>
                      <a:pt x="1592" y="252"/>
                    </a:lnTo>
                    <a:lnTo>
                      <a:pt x="1584" y="252"/>
                    </a:lnTo>
                    <a:lnTo>
                      <a:pt x="1577" y="252"/>
                    </a:lnTo>
                    <a:lnTo>
                      <a:pt x="1573" y="254"/>
                    </a:lnTo>
                    <a:lnTo>
                      <a:pt x="1566" y="254"/>
                    </a:lnTo>
                    <a:lnTo>
                      <a:pt x="1561" y="254"/>
                    </a:lnTo>
                    <a:lnTo>
                      <a:pt x="1556" y="254"/>
                    </a:lnTo>
                    <a:lnTo>
                      <a:pt x="1551" y="257"/>
                    </a:lnTo>
                    <a:lnTo>
                      <a:pt x="1547" y="257"/>
                    </a:lnTo>
                    <a:lnTo>
                      <a:pt x="1539" y="257"/>
                    </a:lnTo>
                    <a:lnTo>
                      <a:pt x="1537" y="259"/>
                    </a:lnTo>
                    <a:lnTo>
                      <a:pt x="1532" y="262"/>
                    </a:lnTo>
                    <a:lnTo>
                      <a:pt x="1525" y="264"/>
                    </a:lnTo>
                    <a:lnTo>
                      <a:pt x="1518" y="269"/>
                    </a:lnTo>
                    <a:lnTo>
                      <a:pt x="1511" y="273"/>
                    </a:lnTo>
                    <a:lnTo>
                      <a:pt x="1506" y="278"/>
                    </a:lnTo>
                    <a:lnTo>
                      <a:pt x="1499" y="283"/>
                    </a:lnTo>
                    <a:lnTo>
                      <a:pt x="1494" y="288"/>
                    </a:lnTo>
                    <a:lnTo>
                      <a:pt x="1490" y="295"/>
                    </a:lnTo>
                    <a:lnTo>
                      <a:pt x="1485" y="300"/>
                    </a:lnTo>
                    <a:lnTo>
                      <a:pt x="1480" y="307"/>
                    </a:lnTo>
                    <a:lnTo>
                      <a:pt x="1476" y="314"/>
                    </a:lnTo>
                    <a:lnTo>
                      <a:pt x="1471" y="321"/>
                    </a:lnTo>
                    <a:lnTo>
                      <a:pt x="1466" y="328"/>
                    </a:lnTo>
                    <a:lnTo>
                      <a:pt x="1459" y="335"/>
                    </a:lnTo>
                    <a:lnTo>
                      <a:pt x="1452" y="342"/>
                    </a:lnTo>
                    <a:lnTo>
                      <a:pt x="1445" y="349"/>
                    </a:lnTo>
                    <a:lnTo>
                      <a:pt x="1438" y="359"/>
                    </a:lnTo>
                    <a:lnTo>
                      <a:pt x="1431" y="361"/>
                    </a:lnTo>
                    <a:lnTo>
                      <a:pt x="1426" y="364"/>
                    </a:lnTo>
                    <a:lnTo>
                      <a:pt x="1421" y="366"/>
                    </a:lnTo>
                    <a:lnTo>
                      <a:pt x="1416" y="373"/>
                    </a:lnTo>
                    <a:lnTo>
                      <a:pt x="1412" y="376"/>
                    </a:lnTo>
                    <a:lnTo>
                      <a:pt x="1407" y="380"/>
                    </a:lnTo>
                    <a:lnTo>
                      <a:pt x="1400" y="383"/>
                    </a:lnTo>
                    <a:lnTo>
                      <a:pt x="1395" y="387"/>
                    </a:lnTo>
                    <a:lnTo>
                      <a:pt x="1388" y="390"/>
                    </a:lnTo>
                    <a:lnTo>
                      <a:pt x="1381" y="395"/>
                    </a:lnTo>
                    <a:lnTo>
                      <a:pt x="1374" y="397"/>
                    </a:lnTo>
                    <a:lnTo>
                      <a:pt x="1367" y="402"/>
                    </a:lnTo>
                    <a:lnTo>
                      <a:pt x="1357" y="404"/>
                    </a:lnTo>
                    <a:lnTo>
                      <a:pt x="1348" y="409"/>
                    </a:lnTo>
                    <a:lnTo>
                      <a:pt x="1341" y="411"/>
                    </a:lnTo>
                    <a:lnTo>
                      <a:pt x="1331" y="416"/>
                    </a:lnTo>
                    <a:lnTo>
                      <a:pt x="1319" y="418"/>
                    </a:lnTo>
                    <a:lnTo>
                      <a:pt x="1312" y="421"/>
                    </a:lnTo>
                    <a:lnTo>
                      <a:pt x="1300" y="425"/>
                    </a:lnTo>
                    <a:lnTo>
                      <a:pt x="1291" y="430"/>
                    </a:lnTo>
                    <a:lnTo>
                      <a:pt x="1277" y="433"/>
                    </a:lnTo>
                    <a:lnTo>
                      <a:pt x="1265" y="435"/>
                    </a:lnTo>
                    <a:lnTo>
                      <a:pt x="1253" y="437"/>
                    </a:lnTo>
                    <a:lnTo>
                      <a:pt x="1241" y="442"/>
                    </a:lnTo>
                    <a:lnTo>
                      <a:pt x="1227" y="444"/>
                    </a:lnTo>
                    <a:lnTo>
                      <a:pt x="1215" y="447"/>
                    </a:lnTo>
                    <a:lnTo>
                      <a:pt x="1201" y="449"/>
                    </a:lnTo>
                    <a:lnTo>
                      <a:pt x="1189" y="452"/>
                    </a:lnTo>
                    <a:lnTo>
                      <a:pt x="1177" y="456"/>
                    </a:lnTo>
                    <a:lnTo>
                      <a:pt x="1163" y="459"/>
                    </a:lnTo>
                    <a:lnTo>
                      <a:pt x="1151" y="461"/>
                    </a:lnTo>
                    <a:lnTo>
                      <a:pt x="1142" y="463"/>
                    </a:lnTo>
                    <a:lnTo>
                      <a:pt x="1130" y="463"/>
                    </a:lnTo>
                    <a:lnTo>
                      <a:pt x="1118" y="468"/>
                    </a:lnTo>
                    <a:lnTo>
                      <a:pt x="1108" y="468"/>
                    </a:lnTo>
                    <a:lnTo>
                      <a:pt x="1099" y="471"/>
                    </a:lnTo>
                    <a:lnTo>
                      <a:pt x="1087" y="473"/>
                    </a:lnTo>
                    <a:lnTo>
                      <a:pt x="1078" y="475"/>
                    </a:lnTo>
                    <a:lnTo>
                      <a:pt x="1068" y="475"/>
                    </a:lnTo>
                    <a:lnTo>
                      <a:pt x="1056" y="478"/>
                    </a:lnTo>
                    <a:lnTo>
                      <a:pt x="1049" y="480"/>
                    </a:lnTo>
                    <a:lnTo>
                      <a:pt x="1037" y="482"/>
                    </a:lnTo>
                    <a:lnTo>
                      <a:pt x="1028" y="482"/>
                    </a:lnTo>
                    <a:lnTo>
                      <a:pt x="1018" y="485"/>
                    </a:lnTo>
                    <a:lnTo>
                      <a:pt x="1011" y="485"/>
                    </a:lnTo>
                    <a:lnTo>
                      <a:pt x="1002" y="487"/>
                    </a:lnTo>
                    <a:lnTo>
                      <a:pt x="992" y="487"/>
                    </a:lnTo>
                    <a:lnTo>
                      <a:pt x="985" y="490"/>
                    </a:lnTo>
                    <a:lnTo>
                      <a:pt x="976" y="490"/>
                    </a:lnTo>
                    <a:lnTo>
                      <a:pt x="969" y="490"/>
                    </a:lnTo>
                    <a:lnTo>
                      <a:pt x="959" y="492"/>
                    </a:lnTo>
                    <a:lnTo>
                      <a:pt x="952" y="492"/>
                    </a:lnTo>
                    <a:lnTo>
                      <a:pt x="945" y="494"/>
                    </a:lnTo>
                    <a:lnTo>
                      <a:pt x="936" y="497"/>
                    </a:lnTo>
                    <a:lnTo>
                      <a:pt x="928" y="497"/>
                    </a:lnTo>
                    <a:lnTo>
                      <a:pt x="921" y="497"/>
                    </a:lnTo>
                    <a:lnTo>
                      <a:pt x="914" y="497"/>
                    </a:lnTo>
                    <a:lnTo>
                      <a:pt x="905" y="499"/>
                    </a:lnTo>
                    <a:lnTo>
                      <a:pt x="900" y="499"/>
                    </a:lnTo>
                    <a:lnTo>
                      <a:pt x="891" y="499"/>
                    </a:lnTo>
                    <a:lnTo>
                      <a:pt x="883" y="499"/>
                    </a:lnTo>
                    <a:lnTo>
                      <a:pt x="876" y="499"/>
                    </a:lnTo>
                    <a:lnTo>
                      <a:pt x="869" y="501"/>
                    </a:lnTo>
                    <a:lnTo>
                      <a:pt x="862" y="501"/>
                    </a:lnTo>
                    <a:lnTo>
                      <a:pt x="855" y="501"/>
                    </a:lnTo>
                    <a:lnTo>
                      <a:pt x="848" y="501"/>
                    </a:lnTo>
                    <a:lnTo>
                      <a:pt x="841" y="501"/>
                    </a:lnTo>
                    <a:lnTo>
                      <a:pt x="834" y="504"/>
                    </a:lnTo>
                    <a:lnTo>
                      <a:pt x="824" y="504"/>
                    </a:lnTo>
                    <a:lnTo>
                      <a:pt x="819" y="504"/>
                    </a:lnTo>
                    <a:lnTo>
                      <a:pt x="812" y="504"/>
                    </a:lnTo>
                    <a:lnTo>
                      <a:pt x="805" y="504"/>
                    </a:lnTo>
                    <a:lnTo>
                      <a:pt x="798" y="504"/>
                    </a:lnTo>
                    <a:lnTo>
                      <a:pt x="791" y="504"/>
                    </a:lnTo>
                    <a:lnTo>
                      <a:pt x="784" y="504"/>
                    </a:lnTo>
                    <a:lnTo>
                      <a:pt x="777" y="506"/>
                    </a:lnTo>
                    <a:lnTo>
                      <a:pt x="770" y="506"/>
                    </a:lnTo>
                    <a:lnTo>
                      <a:pt x="763" y="506"/>
                    </a:lnTo>
                    <a:lnTo>
                      <a:pt x="753" y="506"/>
                    </a:lnTo>
                    <a:lnTo>
                      <a:pt x="748" y="506"/>
                    </a:lnTo>
                    <a:lnTo>
                      <a:pt x="739" y="506"/>
                    </a:lnTo>
                    <a:lnTo>
                      <a:pt x="732" y="506"/>
                    </a:lnTo>
                    <a:lnTo>
                      <a:pt x="725" y="506"/>
                    </a:lnTo>
                    <a:lnTo>
                      <a:pt x="715" y="506"/>
                    </a:lnTo>
                    <a:lnTo>
                      <a:pt x="708" y="506"/>
                    </a:lnTo>
                    <a:lnTo>
                      <a:pt x="701" y="506"/>
                    </a:lnTo>
                    <a:lnTo>
                      <a:pt x="694" y="506"/>
                    </a:lnTo>
                    <a:lnTo>
                      <a:pt x="687" y="509"/>
                    </a:lnTo>
                    <a:lnTo>
                      <a:pt x="677" y="506"/>
                    </a:lnTo>
                    <a:lnTo>
                      <a:pt x="668" y="506"/>
                    </a:lnTo>
                    <a:lnTo>
                      <a:pt x="658" y="504"/>
                    </a:lnTo>
                    <a:lnTo>
                      <a:pt x="651" y="50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1" y="504"/>
                    </a:lnTo>
                    <a:lnTo>
                      <a:pt x="602" y="506"/>
                    </a:lnTo>
                    <a:lnTo>
                      <a:pt x="594" y="506"/>
                    </a:lnTo>
                    <a:lnTo>
                      <a:pt x="587" y="509"/>
                    </a:lnTo>
                    <a:lnTo>
                      <a:pt x="580" y="509"/>
                    </a:lnTo>
                    <a:lnTo>
                      <a:pt x="573" y="511"/>
                    </a:lnTo>
                    <a:lnTo>
                      <a:pt x="568" y="513"/>
                    </a:lnTo>
                    <a:lnTo>
                      <a:pt x="561" y="516"/>
                    </a:lnTo>
                    <a:lnTo>
                      <a:pt x="554" y="516"/>
                    </a:lnTo>
                    <a:lnTo>
                      <a:pt x="547" y="518"/>
                    </a:lnTo>
                    <a:lnTo>
                      <a:pt x="542" y="520"/>
                    </a:lnTo>
                    <a:lnTo>
                      <a:pt x="535" y="523"/>
                    </a:lnTo>
                    <a:lnTo>
                      <a:pt x="531" y="525"/>
                    </a:lnTo>
                    <a:lnTo>
                      <a:pt x="526" y="528"/>
                    </a:lnTo>
                    <a:lnTo>
                      <a:pt x="519" y="530"/>
                    </a:lnTo>
                    <a:lnTo>
                      <a:pt x="514" y="532"/>
                    </a:lnTo>
                    <a:lnTo>
                      <a:pt x="509" y="537"/>
                    </a:lnTo>
                    <a:lnTo>
                      <a:pt x="504" y="539"/>
                    </a:lnTo>
                    <a:lnTo>
                      <a:pt x="500" y="542"/>
                    </a:lnTo>
                    <a:lnTo>
                      <a:pt x="495" y="544"/>
                    </a:lnTo>
                    <a:lnTo>
                      <a:pt x="486" y="554"/>
                    </a:lnTo>
                    <a:lnTo>
                      <a:pt x="478" y="561"/>
                    </a:lnTo>
                    <a:lnTo>
                      <a:pt x="469" y="568"/>
                    </a:lnTo>
                    <a:lnTo>
                      <a:pt x="462" y="575"/>
                    </a:lnTo>
                    <a:lnTo>
                      <a:pt x="455" y="585"/>
                    </a:lnTo>
                    <a:lnTo>
                      <a:pt x="448" y="594"/>
                    </a:lnTo>
                    <a:lnTo>
                      <a:pt x="443" y="601"/>
                    </a:lnTo>
                    <a:lnTo>
                      <a:pt x="436" y="611"/>
                    </a:lnTo>
                    <a:lnTo>
                      <a:pt x="433" y="615"/>
                    </a:lnTo>
                    <a:lnTo>
                      <a:pt x="431" y="620"/>
                    </a:lnTo>
                    <a:lnTo>
                      <a:pt x="429" y="625"/>
                    </a:lnTo>
                    <a:lnTo>
                      <a:pt x="429" y="630"/>
                    </a:lnTo>
                    <a:lnTo>
                      <a:pt x="424" y="634"/>
                    </a:lnTo>
                    <a:lnTo>
                      <a:pt x="422" y="639"/>
                    </a:lnTo>
                    <a:lnTo>
                      <a:pt x="422" y="644"/>
                    </a:lnTo>
                    <a:lnTo>
                      <a:pt x="419" y="651"/>
                    </a:lnTo>
                    <a:lnTo>
                      <a:pt x="417" y="656"/>
                    </a:lnTo>
                    <a:lnTo>
                      <a:pt x="414" y="661"/>
                    </a:lnTo>
                    <a:lnTo>
                      <a:pt x="412" y="665"/>
                    </a:lnTo>
                    <a:lnTo>
                      <a:pt x="410" y="670"/>
                    </a:lnTo>
                    <a:lnTo>
                      <a:pt x="407" y="675"/>
                    </a:lnTo>
                    <a:lnTo>
                      <a:pt x="407" y="680"/>
                    </a:lnTo>
                    <a:lnTo>
                      <a:pt x="405" y="684"/>
                    </a:lnTo>
                    <a:lnTo>
                      <a:pt x="405" y="691"/>
                    </a:lnTo>
                    <a:lnTo>
                      <a:pt x="403" y="696"/>
                    </a:lnTo>
                    <a:lnTo>
                      <a:pt x="403" y="701"/>
                    </a:lnTo>
                    <a:lnTo>
                      <a:pt x="403" y="706"/>
                    </a:lnTo>
                    <a:lnTo>
                      <a:pt x="403" y="713"/>
                    </a:lnTo>
                    <a:lnTo>
                      <a:pt x="398" y="718"/>
                    </a:lnTo>
                    <a:lnTo>
                      <a:pt x="398" y="722"/>
                    </a:lnTo>
                    <a:lnTo>
                      <a:pt x="396" y="727"/>
                    </a:lnTo>
                    <a:lnTo>
                      <a:pt x="396" y="737"/>
                    </a:lnTo>
                    <a:lnTo>
                      <a:pt x="393" y="741"/>
                    </a:lnTo>
                    <a:lnTo>
                      <a:pt x="393" y="751"/>
                    </a:lnTo>
                    <a:lnTo>
                      <a:pt x="393" y="760"/>
                    </a:lnTo>
                    <a:lnTo>
                      <a:pt x="393" y="767"/>
                    </a:lnTo>
                    <a:lnTo>
                      <a:pt x="391" y="777"/>
                    </a:lnTo>
                    <a:lnTo>
                      <a:pt x="391" y="786"/>
                    </a:lnTo>
                    <a:lnTo>
                      <a:pt x="391" y="796"/>
                    </a:lnTo>
                    <a:lnTo>
                      <a:pt x="391" y="805"/>
                    </a:lnTo>
                    <a:lnTo>
                      <a:pt x="388" y="817"/>
                    </a:lnTo>
                    <a:lnTo>
                      <a:pt x="388" y="829"/>
                    </a:lnTo>
                    <a:lnTo>
                      <a:pt x="388" y="839"/>
                    </a:lnTo>
                    <a:lnTo>
                      <a:pt x="388" y="851"/>
                    </a:lnTo>
                    <a:lnTo>
                      <a:pt x="388" y="860"/>
                    </a:lnTo>
                    <a:lnTo>
                      <a:pt x="388" y="874"/>
                    </a:lnTo>
                    <a:lnTo>
                      <a:pt x="388" y="886"/>
                    </a:lnTo>
                    <a:lnTo>
                      <a:pt x="388" y="898"/>
                    </a:lnTo>
                    <a:lnTo>
                      <a:pt x="388" y="910"/>
                    </a:lnTo>
                    <a:lnTo>
                      <a:pt x="388" y="924"/>
                    </a:lnTo>
                    <a:lnTo>
                      <a:pt x="388" y="936"/>
                    </a:lnTo>
                    <a:lnTo>
                      <a:pt x="388" y="950"/>
                    </a:lnTo>
                    <a:lnTo>
                      <a:pt x="388" y="962"/>
                    </a:lnTo>
                    <a:lnTo>
                      <a:pt x="388" y="976"/>
                    </a:lnTo>
                    <a:lnTo>
                      <a:pt x="388" y="991"/>
                    </a:lnTo>
                    <a:lnTo>
                      <a:pt x="388" y="1003"/>
                    </a:lnTo>
                    <a:lnTo>
                      <a:pt x="388" y="1017"/>
                    </a:lnTo>
                    <a:lnTo>
                      <a:pt x="388" y="1031"/>
                    </a:lnTo>
                    <a:lnTo>
                      <a:pt x="388" y="1045"/>
                    </a:lnTo>
                    <a:lnTo>
                      <a:pt x="388" y="1060"/>
                    </a:lnTo>
                    <a:lnTo>
                      <a:pt x="386" y="1071"/>
                    </a:lnTo>
                    <a:lnTo>
                      <a:pt x="386" y="1088"/>
                    </a:lnTo>
                    <a:lnTo>
                      <a:pt x="386" y="1100"/>
                    </a:lnTo>
                    <a:lnTo>
                      <a:pt x="386" y="1114"/>
                    </a:lnTo>
                    <a:lnTo>
                      <a:pt x="386" y="1128"/>
                    </a:lnTo>
                    <a:lnTo>
                      <a:pt x="386" y="1143"/>
                    </a:lnTo>
                    <a:lnTo>
                      <a:pt x="386" y="1155"/>
                    </a:lnTo>
                    <a:lnTo>
                      <a:pt x="386" y="1169"/>
                    </a:lnTo>
                    <a:lnTo>
                      <a:pt x="386" y="1183"/>
                    </a:lnTo>
                    <a:lnTo>
                      <a:pt x="386" y="1195"/>
                    </a:lnTo>
                    <a:lnTo>
                      <a:pt x="386" y="1209"/>
                    </a:lnTo>
                    <a:lnTo>
                      <a:pt x="386" y="1221"/>
                    </a:lnTo>
                    <a:lnTo>
                      <a:pt x="386" y="1235"/>
                    </a:lnTo>
                    <a:lnTo>
                      <a:pt x="386" y="1247"/>
                    </a:lnTo>
                    <a:lnTo>
                      <a:pt x="386" y="1259"/>
                    </a:lnTo>
                    <a:lnTo>
                      <a:pt x="386" y="1273"/>
                    </a:lnTo>
                    <a:lnTo>
                      <a:pt x="384" y="1285"/>
                    </a:lnTo>
                    <a:lnTo>
                      <a:pt x="384" y="1297"/>
                    </a:lnTo>
                    <a:lnTo>
                      <a:pt x="384" y="1307"/>
                    </a:lnTo>
                    <a:lnTo>
                      <a:pt x="384" y="1318"/>
                    </a:lnTo>
                    <a:lnTo>
                      <a:pt x="381" y="1328"/>
                    </a:lnTo>
                    <a:lnTo>
                      <a:pt x="381" y="1340"/>
                    </a:lnTo>
                    <a:lnTo>
                      <a:pt x="381" y="1349"/>
                    </a:lnTo>
                    <a:lnTo>
                      <a:pt x="381" y="1361"/>
                    </a:lnTo>
                    <a:lnTo>
                      <a:pt x="379" y="1371"/>
                    </a:lnTo>
                    <a:lnTo>
                      <a:pt x="379" y="1380"/>
                    </a:lnTo>
                    <a:lnTo>
                      <a:pt x="379" y="1387"/>
                    </a:lnTo>
                    <a:lnTo>
                      <a:pt x="379" y="1397"/>
                    </a:lnTo>
                    <a:lnTo>
                      <a:pt x="377" y="1402"/>
                    </a:lnTo>
                    <a:lnTo>
                      <a:pt x="377" y="1411"/>
                    </a:lnTo>
                    <a:lnTo>
                      <a:pt x="374" y="1418"/>
                    </a:lnTo>
                    <a:lnTo>
                      <a:pt x="374" y="1425"/>
                    </a:lnTo>
                    <a:lnTo>
                      <a:pt x="374" y="1430"/>
                    </a:lnTo>
                    <a:lnTo>
                      <a:pt x="369" y="1437"/>
                    </a:lnTo>
                    <a:lnTo>
                      <a:pt x="369" y="1442"/>
                    </a:lnTo>
                    <a:lnTo>
                      <a:pt x="367" y="1449"/>
                    </a:lnTo>
                    <a:lnTo>
                      <a:pt x="365" y="1456"/>
                    </a:lnTo>
                    <a:lnTo>
                      <a:pt x="365" y="1463"/>
                    </a:lnTo>
                    <a:lnTo>
                      <a:pt x="362" y="1468"/>
                    </a:lnTo>
                    <a:lnTo>
                      <a:pt x="360" y="1475"/>
                    </a:lnTo>
                    <a:lnTo>
                      <a:pt x="358" y="1480"/>
                    </a:lnTo>
                    <a:lnTo>
                      <a:pt x="355" y="1487"/>
                    </a:lnTo>
                    <a:lnTo>
                      <a:pt x="353" y="1494"/>
                    </a:lnTo>
                    <a:lnTo>
                      <a:pt x="351" y="1499"/>
                    </a:lnTo>
                    <a:lnTo>
                      <a:pt x="348" y="1506"/>
                    </a:lnTo>
                    <a:lnTo>
                      <a:pt x="346" y="1511"/>
                    </a:lnTo>
                    <a:lnTo>
                      <a:pt x="341" y="1518"/>
                    </a:lnTo>
                    <a:lnTo>
                      <a:pt x="339" y="1525"/>
                    </a:lnTo>
                    <a:lnTo>
                      <a:pt x="336" y="1530"/>
                    </a:lnTo>
                    <a:lnTo>
                      <a:pt x="334" y="1537"/>
                    </a:lnTo>
                    <a:lnTo>
                      <a:pt x="327" y="1542"/>
                    </a:lnTo>
                    <a:lnTo>
                      <a:pt x="324" y="1549"/>
                    </a:lnTo>
                    <a:lnTo>
                      <a:pt x="322" y="1554"/>
                    </a:lnTo>
                    <a:lnTo>
                      <a:pt x="317" y="1561"/>
                    </a:lnTo>
                    <a:lnTo>
                      <a:pt x="313" y="1565"/>
                    </a:lnTo>
                    <a:lnTo>
                      <a:pt x="310" y="1573"/>
                    </a:lnTo>
                    <a:lnTo>
                      <a:pt x="306" y="1577"/>
                    </a:lnTo>
                    <a:lnTo>
                      <a:pt x="301" y="1582"/>
                    </a:lnTo>
                    <a:lnTo>
                      <a:pt x="296" y="1589"/>
                    </a:lnTo>
                    <a:lnTo>
                      <a:pt x="294" y="1594"/>
                    </a:lnTo>
                    <a:lnTo>
                      <a:pt x="287" y="1601"/>
                    </a:lnTo>
                    <a:lnTo>
                      <a:pt x="282" y="1606"/>
                    </a:lnTo>
                    <a:lnTo>
                      <a:pt x="277" y="1611"/>
                    </a:lnTo>
                    <a:lnTo>
                      <a:pt x="272" y="1618"/>
                    </a:lnTo>
                    <a:lnTo>
                      <a:pt x="268" y="1620"/>
                    </a:lnTo>
                    <a:lnTo>
                      <a:pt x="261" y="1625"/>
                    </a:lnTo>
                    <a:lnTo>
                      <a:pt x="253" y="1630"/>
                    </a:lnTo>
                    <a:lnTo>
                      <a:pt x="249" y="1634"/>
                    </a:lnTo>
                    <a:lnTo>
                      <a:pt x="242" y="1639"/>
                    </a:lnTo>
                    <a:lnTo>
                      <a:pt x="237" y="1644"/>
                    </a:lnTo>
                    <a:lnTo>
                      <a:pt x="230" y="1649"/>
                    </a:lnTo>
                    <a:lnTo>
                      <a:pt x="225" y="1653"/>
                    </a:lnTo>
                    <a:lnTo>
                      <a:pt x="216" y="1658"/>
                    </a:lnTo>
                    <a:lnTo>
                      <a:pt x="211" y="1663"/>
                    </a:lnTo>
                    <a:lnTo>
                      <a:pt x="204" y="1665"/>
                    </a:lnTo>
                    <a:lnTo>
                      <a:pt x="197" y="1670"/>
                    </a:lnTo>
                    <a:lnTo>
                      <a:pt x="189" y="1672"/>
                    </a:lnTo>
                    <a:lnTo>
                      <a:pt x="182" y="1677"/>
                    </a:lnTo>
                    <a:lnTo>
                      <a:pt x="173" y="1679"/>
                    </a:lnTo>
                    <a:lnTo>
                      <a:pt x="166" y="1684"/>
                    </a:lnTo>
                    <a:lnTo>
                      <a:pt x="156" y="1687"/>
                    </a:lnTo>
                    <a:lnTo>
                      <a:pt x="147" y="1689"/>
                    </a:lnTo>
                    <a:lnTo>
                      <a:pt x="140" y="1691"/>
                    </a:lnTo>
                    <a:lnTo>
                      <a:pt x="130" y="1694"/>
                    </a:lnTo>
                    <a:lnTo>
                      <a:pt x="121" y="1698"/>
                    </a:lnTo>
                    <a:lnTo>
                      <a:pt x="114" y="1701"/>
                    </a:lnTo>
                    <a:lnTo>
                      <a:pt x="104" y="1703"/>
                    </a:lnTo>
                    <a:lnTo>
                      <a:pt x="95" y="1706"/>
                    </a:lnTo>
                    <a:lnTo>
                      <a:pt x="85" y="1706"/>
                    </a:lnTo>
                    <a:lnTo>
                      <a:pt x="76" y="1708"/>
                    </a:lnTo>
                    <a:lnTo>
                      <a:pt x="64" y="1708"/>
                    </a:lnTo>
                    <a:lnTo>
                      <a:pt x="54" y="1710"/>
                    </a:lnTo>
                    <a:lnTo>
                      <a:pt x="45" y="1713"/>
                    </a:lnTo>
                    <a:lnTo>
                      <a:pt x="33" y="1713"/>
                    </a:lnTo>
                    <a:lnTo>
                      <a:pt x="24" y="1713"/>
                    </a:lnTo>
                    <a:lnTo>
                      <a:pt x="12" y="1715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13" name="Freeform 131"/>
              <p:cNvSpPr>
                <a:spLocks noChangeAspect="1"/>
              </p:cNvSpPr>
              <p:nvPr/>
            </p:nvSpPr>
            <p:spPr bwMode="auto">
              <a:xfrm>
                <a:off x="2793" y="9103"/>
                <a:ext cx="1160" cy="1059"/>
              </a:xfrm>
              <a:custGeom>
                <a:avLst/>
                <a:gdLst>
                  <a:gd name="T0" fmla="*/ 14 w 1160"/>
                  <a:gd name="T1" fmla="*/ 955 h 1059"/>
                  <a:gd name="T2" fmla="*/ 61 w 1160"/>
                  <a:gd name="T3" fmla="*/ 810 h 1059"/>
                  <a:gd name="T4" fmla="*/ 137 w 1160"/>
                  <a:gd name="T5" fmla="*/ 617 h 1059"/>
                  <a:gd name="T6" fmla="*/ 246 w 1160"/>
                  <a:gd name="T7" fmla="*/ 413 h 1059"/>
                  <a:gd name="T8" fmla="*/ 391 w 1160"/>
                  <a:gd name="T9" fmla="*/ 226 h 1059"/>
                  <a:gd name="T10" fmla="*/ 566 w 1160"/>
                  <a:gd name="T11" fmla="*/ 93 h 1059"/>
                  <a:gd name="T12" fmla="*/ 736 w 1160"/>
                  <a:gd name="T13" fmla="*/ 24 h 1059"/>
                  <a:gd name="T14" fmla="*/ 888 w 1160"/>
                  <a:gd name="T15" fmla="*/ 0 h 1059"/>
                  <a:gd name="T16" fmla="*/ 1009 w 1160"/>
                  <a:gd name="T17" fmla="*/ 14 h 1059"/>
                  <a:gd name="T18" fmla="*/ 1099 w 1160"/>
                  <a:gd name="T19" fmla="*/ 50 h 1059"/>
                  <a:gd name="T20" fmla="*/ 1156 w 1160"/>
                  <a:gd name="T21" fmla="*/ 100 h 1059"/>
                  <a:gd name="T22" fmla="*/ 1149 w 1160"/>
                  <a:gd name="T23" fmla="*/ 171 h 1059"/>
                  <a:gd name="T24" fmla="*/ 1118 w 1160"/>
                  <a:gd name="T25" fmla="*/ 228 h 1059"/>
                  <a:gd name="T26" fmla="*/ 1073 w 1160"/>
                  <a:gd name="T27" fmla="*/ 292 h 1059"/>
                  <a:gd name="T28" fmla="*/ 1009 w 1160"/>
                  <a:gd name="T29" fmla="*/ 368 h 1059"/>
                  <a:gd name="T30" fmla="*/ 924 w 1160"/>
                  <a:gd name="T31" fmla="*/ 454 h 1059"/>
                  <a:gd name="T32" fmla="*/ 874 w 1160"/>
                  <a:gd name="T33" fmla="*/ 408 h 1059"/>
                  <a:gd name="T34" fmla="*/ 874 w 1160"/>
                  <a:gd name="T35" fmla="*/ 373 h 1059"/>
                  <a:gd name="T36" fmla="*/ 807 w 1160"/>
                  <a:gd name="T37" fmla="*/ 344 h 1059"/>
                  <a:gd name="T38" fmla="*/ 741 w 1160"/>
                  <a:gd name="T39" fmla="*/ 363 h 1059"/>
                  <a:gd name="T40" fmla="*/ 672 w 1160"/>
                  <a:gd name="T41" fmla="*/ 385 h 1059"/>
                  <a:gd name="T42" fmla="*/ 613 w 1160"/>
                  <a:gd name="T43" fmla="*/ 401 h 1059"/>
                  <a:gd name="T44" fmla="*/ 564 w 1160"/>
                  <a:gd name="T45" fmla="*/ 408 h 1059"/>
                  <a:gd name="T46" fmla="*/ 606 w 1160"/>
                  <a:gd name="T47" fmla="*/ 342 h 1059"/>
                  <a:gd name="T48" fmla="*/ 644 w 1160"/>
                  <a:gd name="T49" fmla="*/ 280 h 1059"/>
                  <a:gd name="T50" fmla="*/ 684 w 1160"/>
                  <a:gd name="T51" fmla="*/ 216 h 1059"/>
                  <a:gd name="T52" fmla="*/ 722 w 1160"/>
                  <a:gd name="T53" fmla="*/ 154 h 1059"/>
                  <a:gd name="T54" fmla="*/ 663 w 1160"/>
                  <a:gd name="T55" fmla="*/ 159 h 1059"/>
                  <a:gd name="T56" fmla="*/ 623 w 1160"/>
                  <a:gd name="T57" fmla="*/ 221 h 1059"/>
                  <a:gd name="T58" fmla="*/ 580 w 1160"/>
                  <a:gd name="T59" fmla="*/ 294 h 1059"/>
                  <a:gd name="T60" fmla="*/ 537 w 1160"/>
                  <a:gd name="T61" fmla="*/ 366 h 1059"/>
                  <a:gd name="T62" fmla="*/ 500 w 1160"/>
                  <a:gd name="T63" fmla="*/ 435 h 1059"/>
                  <a:gd name="T64" fmla="*/ 436 w 1160"/>
                  <a:gd name="T65" fmla="*/ 501 h 1059"/>
                  <a:gd name="T66" fmla="*/ 346 w 1160"/>
                  <a:gd name="T67" fmla="*/ 601 h 1059"/>
                  <a:gd name="T68" fmla="*/ 263 w 1160"/>
                  <a:gd name="T69" fmla="*/ 708 h 1059"/>
                  <a:gd name="T70" fmla="*/ 187 w 1160"/>
                  <a:gd name="T71" fmla="*/ 805 h 1059"/>
                  <a:gd name="T72" fmla="*/ 135 w 1160"/>
                  <a:gd name="T73" fmla="*/ 879 h 1059"/>
                  <a:gd name="T74" fmla="*/ 140 w 1160"/>
                  <a:gd name="T75" fmla="*/ 924 h 1059"/>
                  <a:gd name="T76" fmla="*/ 213 w 1160"/>
                  <a:gd name="T77" fmla="*/ 841 h 1059"/>
                  <a:gd name="T78" fmla="*/ 308 w 1160"/>
                  <a:gd name="T79" fmla="*/ 729 h 1059"/>
                  <a:gd name="T80" fmla="*/ 402 w 1160"/>
                  <a:gd name="T81" fmla="*/ 627 h 1059"/>
                  <a:gd name="T82" fmla="*/ 483 w 1160"/>
                  <a:gd name="T83" fmla="*/ 544 h 1059"/>
                  <a:gd name="T84" fmla="*/ 545 w 1160"/>
                  <a:gd name="T85" fmla="*/ 487 h 1059"/>
                  <a:gd name="T86" fmla="*/ 594 w 1160"/>
                  <a:gd name="T87" fmla="*/ 456 h 1059"/>
                  <a:gd name="T88" fmla="*/ 658 w 1160"/>
                  <a:gd name="T89" fmla="*/ 437 h 1059"/>
                  <a:gd name="T90" fmla="*/ 715 w 1160"/>
                  <a:gd name="T91" fmla="*/ 420 h 1059"/>
                  <a:gd name="T92" fmla="*/ 772 w 1160"/>
                  <a:gd name="T93" fmla="*/ 404 h 1059"/>
                  <a:gd name="T94" fmla="*/ 834 w 1160"/>
                  <a:gd name="T95" fmla="*/ 385 h 1059"/>
                  <a:gd name="T96" fmla="*/ 883 w 1160"/>
                  <a:gd name="T97" fmla="*/ 437 h 1059"/>
                  <a:gd name="T98" fmla="*/ 881 w 1160"/>
                  <a:gd name="T99" fmla="*/ 487 h 1059"/>
                  <a:gd name="T100" fmla="*/ 822 w 1160"/>
                  <a:gd name="T101" fmla="*/ 537 h 1059"/>
                  <a:gd name="T102" fmla="*/ 758 w 1160"/>
                  <a:gd name="T103" fmla="*/ 584 h 1059"/>
                  <a:gd name="T104" fmla="*/ 684 w 1160"/>
                  <a:gd name="T105" fmla="*/ 636 h 1059"/>
                  <a:gd name="T106" fmla="*/ 609 w 1160"/>
                  <a:gd name="T107" fmla="*/ 686 h 1059"/>
                  <a:gd name="T108" fmla="*/ 523 w 1160"/>
                  <a:gd name="T109" fmla="*/ 741 h 1059"/>
                  <a:gd name="T110" fmla="*/ 459 w 1160"/>
                  <a:gd name="T111" fmla="*/ 777 h 1059"/>
                  <a:gd name="T112" fmla="*/ 388 w 1160"/>
                  <a:gd name="T113" fmla="*/ 829 h 1059"/>
                  <a:gd name="T114" fmla="*/ 294 w 1160"/>
                  <a:gd name="T115" fmla="*/ 898 h 1059"/>
                  <a:gd name="T116" fmla="*/ 196 w 1160"/>
                  <a:gd name="T117" fmla="*/ 967 h 1059"/>
                  <a:gd name="T118" fmla="*/ 118 w 1160"/>
                  <a:gd name="T119" fmla="*/ 1024 h 1059"/>
                  <a:gd name="T120" fmla="*/ 52 w 1160"/>
                  <a:gd name="T121" fmla="*/ 1059 h 1059"/>
                  <a:gd name="T122" fmla="*/ 0 w 1160"/>
                  <a:gd name="T123" fmla="*/ 1019 h 10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0"/>
                  <a:gd name="T187" fmla="*/ 0 h 1059"/>
                  <a:gd name="T188" fmla="*/ 1160 w 1160"/>
                  <a:gd name="T189" fmla="*/ 1059 h 10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0" h="1059">
                    <a:moveTo>
                      <a:pt x="0" y="1019"/>
                    </a:moveTo>
                    <a:lnTo>
                      <a:pt x="0" y="1016"/>
                    </a:lnTo>
                    <a:lnTo>
                      <a:pt x="0" y="1009"/>
                    </a:lnTo>
                    <a:lnTo>
                      <a:pt x="0" y="1005"/>
                    </a:lnTo>
                    <a:lnTo>
                      <a:pt x="2" y="1002"/>
                    </a:lnTo>
                    <a:lnTo>
                      <a:pt x="2" y="995"/>
                    </a:lnTo>
                    <a:lnTo>
                      <a:pt x="5" y="990"/>
                    </a:lnTo>
                    <a:lnTo>
                      <a:pt x="7" y="981"/>
                    </a:lnTo>
                    <a:lnTo>
                      <a:pt x="9" y="971"/>
                    </a:lnTo>
                    <a:lnTo>
                      <a:pt x="12" y="964"/>
                    </a:lnTo>
                    <a:lnTo>
                      <a:pt x="14" y="955"/>
                    </a:lnTo>
                    <a:lnTo>
                      <a:pt x="16" y="943"/>
                    </a:lnTo>
                    <a:lnTo>
                      <a:pt x="21" y="933"/>
                    </a:lnTo>
                    <a:lnTo>
                      <a:pt x="24" y="921"/>
                    </a:lnTo>
                    <a:lnTo>
                      <a:pt x="28" y="910"/>
                    </a:lnTo>
                    <a:lnTo>
                      <a:pt x="31" y="898"/>
                    </a:lnTo>
                    <a:lnTo>
                      <a:pt x="35" y="883"/>
                    </a:lnTo>
                    <a:lnTo>
                      <a:pt x="40" y="869"/>
                    </a:lnTo>
                    <a:lnTo>
                      <a:pt x="45" y="857"/>
                    </a:lnTo>
                    <a:lnTo>
                      <a:pt x="50" y="841"/>
                    </a:lnTo>
                    <a:lnTo>
                      <a:pt x="54" y="826"/>
                    </a:lnTo>
                    <a:lnTo>
                      <a:pt x="61" y="810"/>
                    </a:lnTo>
                    <a:lnTo>
                      <a:pt x="69" y="796"/>
                    </a:lnTo>
                    <a:lnTo>
                      <a:pt x="71" y="777"/>
                    </a:lnTo>
                    <a:lnTo>
                      <a:pt x="78" y="760"/>
                    </a:lnTo>
                    <a:lnTo>
                      <a:pt x="85" y="743"/>
                    </a:lnTo>
                    <a:lnTo>
                      <a:pt x="92" y="727"/>
                    </a:lnTo>
                    <a:lnTo>
                      <a:pt x="99" y="708"/>
                    </a:lnTo>
                    <a:lnTo>
                      <a:pt x="106" y="691"/>
                    </a:lnTo>
                    <a:lnTo>
                      <a:pt x="114" y="674"/>
                    </a:lnTo>
                    <a:lnTo>
                      <a:pt x="123" y="655"/>
                    </a:lnTo>
                    <a:lnTo>
                      <a:pt x="130" y="636"/>
                    </a:lnTo>
                    <a:lnTo>
                      <a:pt x="137" y="617"/>
                    </a:lnTo>
                    <a:lnTo>
                      <a:pt x="147" y="598"/>
                    </a:lnTo>
                    <a:lnTo>
                      <a:pt x="156" y="582"/>
                    </a:lnTo>
                    <a:lnTo>
                      <a:pt x="163" y="563"/>
                    </a:lnTo>
                    <a:lnTo>
                      <a:pt x="173" y="544"/>
                    </a:lnTo>
                    <a:lnTo>
                      <a:pt x="182" y="525"/>
                    </a:lnTo>
                    <a:lnTo>
                      <a:pt x="194" y="506"/>
                    </a:lnTo>
                    <a:lnTo>
                      <a:pt x="204" y="487"/>
                    </a:lnTo>
                    <a:lnTo>
                      <a:pt x="213" y="468"/>
                    </a:lnTo>
                    <a:lnTo>
                      <a:pt x="225" y="449"/>
                    </a:lnTo>
                    <a:lnTo>
                      <a:pt x="237" y="430"/>
                    </a:lnTo>
                    <a:lnTo>
                      <a:pt x="246" y="413"/>
                    </a:lnTo>
                    <a:lnTo>
                      <a:pt x="260" y="394"/>
                    </a:lnTo>
                    <a:lnTo>
                      <a:pt x="270" y="375"/>
                    </a:lnTo>
                    <a:lnTo>
                      <a:pt x="284" y="359"/>
                    </a:lnTo>
                    <a:lnTo>
                      <a:pt x="296" y="342"/>
                    </a:lnTo>
                    <a:lnTo>
                      <a:pt x="308" y="323"/>
                    </a:lnTo>
                    <a:lnTo>
                      <a:pt x="322" y="304"/>
                    </a:lnTo>
                    <a:lnTo>
                      <a:pt x="334" y="290"/>
                    </a:lnTo>
                    <a:lnTo>
                      <a:pt x="348" y="273"/>
                    </a:lnTo>
                    <a:lnTo>
                      <a:pt x="362" y="256"/>
                    </a:lnTo>
                    <a:lnTo>
                      <a:pt x="376" y="242"/>
                    </a:lnTo>
                    <a:lnTo>
                      <a:pt x="391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6" y="183"/>
                    </a:lnTo>
                    <a:lnTo>
                      <a:pt x="450" y="171"/>
                    </a:lnTo>
                    <a:lnTo>
                      <a:pt x="466" y="159"/>
                    </a:lnTo>
                    <a:lnTo>
                      <a:pt x="483" y="147"/>
                    </a:lnTo>
                    <a:lnTo>
                      <a:pt x="500" y="135"/>
                    </a:lnTo>
                    <a:lnTo>
                      <a:pt x="516" y="123"/>
                    </a:lnTo>
                    <a:lnTo>
                      <a:pt x="533" y="112"/>
                    </a:lnTo>
                    <a:lnTo>
                      <a:pt x="549" y="104"/>
                    </a:lnTo>
                    <a:lnTo>
                      <a:pt x="566" y="93"/>
                    </a:lnTo>
                    <a:lnTo>
                      <a:pt x="582" y="85"/>
                    </a:lnTo>
                    <a:lnTo>
                      <a:pt x="597" y="76"/>
                    </a:lnTo>
                    <a:lnTo>
                      <a:pt x="613" y="69"/>
                    </a:lnTo>
                    <a:lnTo>
                      <a:pt x="630" y="59"/>
                    </a:lnTo>
                    <a:lnTo>
                      <a:pt x="646" y="55"/>
                    </a:lnTo>
                    <a:lnTo>
                      <a:pt x="663" y="47"/>
                    </a:lnTo>
                    <a:lnTo>
                      <a:pt x="677" y="43"/>
                    </a:lnTo>
                    <a:lnTo>
                      <a:pt x="694" y="36"/>
                    </a:lnTo>
                    <a:lnTo>
                      <a:pt x="708" y="31"/>
                    </a:lnTo>
                    <a:lnTo>
                      <a:pt x="722" y="26"/>
                    </a:lnTo>
                    <a:lnTo>
                      <a:pt x="736" y="24"/>
                    </a:lnTo>
                    <a:lnTo>
                      <a:pt x="751" y="19"/>
                    </a:lnTo>
                    <a:lnTo>
                      <a:pt x="767" y="17"/>
                    </a:lnTo>
                    <a:lnTo>
                      <a:pt x="781" y="12"/>
                    </a:lnTo>
                    <a:lnTo>
                      <a:pt x="793" y="9"/>
                    </a:lnTo>
                    <a:lnTo>
                      <a:pt x="807" y="7"/>
                    </a:lnTo>
                    <a:lnTo>
                      <a:pt x="822" y="7"/>
                    </a:lnTo>
                    <a:lnTo>
                      <a:pt x="834" y="2"/>
                    </a:lnTo>
                    <a:lnTo>
                      <a:pt x="848" y="2"/>
                    </a:lnTo>
                    <a:lnTo>
                      <a:pt x="862" y="2"/>
                    </a:lnTo>
                    <a:lnTo>
                      <a:pt x="876" y="2"/>
                    </a:lnTo>
                    <a:lnTo>
                      <a:pt x="888" y="0"/>
                    </a:lnTo>
                    <a:lnTo>
                      <a:pt x="900" y="0"/>
                    </a:lnTo>
                    <a:lnTo>
                      <a:pt x="912" y="2"/>
                    </a:lnTo>
                    <a:lnTo>
                      <a:pt x="924" y="2"/>
                    </a:lnTo>
                    <a:lnTo>
                      <a:pt x="935" y="2"/>
                    </a:lnTo>
                    <a:lnTo>
                      <a:pt x="945" y="5"/>
                    </a:lnTo>
                    <a:lnTo>
                      <a:pt x="957" y="5"/>
                    </a:lnTo>
                    <a:lnTo>
                      <a:pt x="969" y="7"/>
                    </a:lnTo>
                    <a:lnTo>
                      <a:pt x="978" y="9"/>
                    </a:lnTo>
                    <a:lnTo>
                      <a:pt x="987" y="9"/>
                    </a:lnTo>
                    <a:lnTo>
                      <a:pt x="999" y="12"/>
                    </a:lnTo>
                    <a:lnTo>
                      <a:pt x="1009" y="14"/>
                    </a:lnTo>
                    <a:lnTo>
                      <a:pt x="1018" y="17"/>
                    </a:lnTo>
                    <a:lnTo>
                      <a:pt x="1028" y="21"/>
                    </a:lnTo>
                    <a:lnTo>
                      <a:pt x="1037" y="24"/>
                    </a:lnTo>
                    <a:lnTo>
                      <a:pt x="1047" y="26"/>
                    </a:lnTo>
                    <a:lnTo>
                      <a:pt x="1054" y="28"/>
                    </a:lnTo>
                    <a:lnTo>
                      <a:pt x="1063" y="31"/>
                    </a:lnTo>
                    <a:lnTo>
                      <a:pt x="1070" y="36"/>
                    </a:lnTo>
                    <a:lnTo>
                      <a:pt x="1077" y="38"/>
                    </a:lnTo>
                    <a:lnTo>
                      <a:pt x="1085" y="43"/>
                    </a:lnTo>
                    <a:lnTo>
                      <a:pt x="1092" y="45"/>
                    </a:lnTo>
                    <a:lnTo>
                      <a:pt x="1099" y="50"/>
                    </a:lnTo>
                    <a:lnTo>
                      <a:pt x="1106" y="55"/>
                    </a:lnTo>
                    <a:lnTo>
                      <a:pt x="1111" y="57"/>
                    </a:lnTo>
                    <a:lnTo>
                      <a:pt x="1118" y="59"/>
                    </a:lnTo>
                    <a:lnTo>
                      <a:pt x="1122" y="64"/>
                    </a:lnTo>
                    <a:lnTo>
                      <a:pt x="1127" y="69"/>
                    </a:lnTo>
                    <a:lnTo>
                      <a:pt x="1132" y="71"/>
                    </a:lnTo>
                    <a:lnTo>
                      <a:pt x="1134" y="76"/>
                    </a:lnTo>
                    <a:lnTo>
                      <a:pt x="1139" y="81"/>
                    </a:lnTo>
                    <a:lnTo>
                      <a:pt x="1144" y="83"/>
                    </a:lnTo>
                    <a:lnTo>
                      <a:pt x="1151" y="93"/>
                    </a:lnTo>
                    <a:lnTo>
                      <a:pt x="1156" y="100"/>
                    </a:lnTo>
                    <a:lnTo>
                      <a:pt x="1158" y="107"/>
                    </a:lnTo>
                    <a:lnTo>
                      <a:pt x="1160" y="114"/>
                    </a:lnTo>
                    <a:lnTo>
                      <a:pt x="1160" y="119"/>
                    </a:lnTo>
                    <a:lnTo>
                      <a:pt x="1160" y="123"/>
                    </a:lnTo>
                    <a:lnTo>
                      <a:pt x="1160" y="128"/>
                    </a:lnTo>
                    <a:lnTo>
                      <a:pt x="1160" y="135"/>
                    </a:lnTo>
                    <a:lnTo>
                      <a:pt x="1158" y="140"/>
                    </a:lnTo>
                    <a:lnTo>
                      <a:pt x="1158" y="147"/>
                    </a:lnTo>
                    <a:lnTo>
                      <a:pt x="1156" y="154"/>
                    </a:lnTo>
                    <a:lnTo>
                      <a:pt x="1151" y="164"/>
                    </a:lnTo>
                    <a:lnTo>
                      <a:pt x="1149" y="171"/>
                    </a:lnTo>
                    <a:lnTo>
                      <a:pt x="1144" y="178"/>
                    </a:lnTo>
                    <a:lnTo>
                      <a:pt x="1141" y="183"/>
                    </a:lnTo>
                    <a:lnTo>
                      <a:pt x="1139" y="188"/>
                    </a:lnTo>
                    <a:lnTo>
                      <a:pt x="1137" y="192"/>
                    </a:lnTo>
                    <a:lnTo>
                      <a:pt x="1134" y="197"/>
                    </a:lnTo>
                    <a:lnTo>
                      <a:pt x="1132" y="202"/>
                    </a:lnTo>
                    <a:lnTo>
                      <a:pt x="1130" y="207"/>
                    </a:lnTo>
                    <a:lnTo>
                      <a:pt x="1130" y="211"/>
                    </a:lnTo>
                    <a:lnTo>
                      <a:pt x="1125" y="218"/>
                    </a:lnTo>
                    <a:lnTo>
                      <a:pt x="1122" y="223"/>
                    </a:lnTo>
                    <a:lnTo>
                      <a:pt x="1118" y="228"/>
                    </a:lnTo>
                    <a:lnTo>
                      <a:pt x="1115" y="235"/>
                    </a:lnTo>
                    <a:lnTo>
                      <a:pt x="1113" y="240"/>
                    </a:lnTo>
                    <a:lnTo>
                      <a:pt x="1108" y="245"/>
                    </a:lnTo>
                    <a:lnTo>
                      <a:pt x="1104" y="249"/>
                    </a:lnTo>
                    <a:lnTo>
                      <a:pt x="1101" y="256"/>
                    </a:lnTo>
                    <a:lnTo>
                      <a:pt x="1096" y="261"/>
                    </a:lnTo>
                    <a:lnTo>
                      <a:pt x="1092" y="268"/>
                    </a:lnTo>
                    <a:lnTo>
                      <a:pt x="1087" y="275"/>
                    </a:lnTo>
                    <a:lnTo>
                      <a:pt x="1082" y="280"/>
                    </a:lnTo>
                    <a:lnTo>
                      <a:pt x="1077" y="287"/>
                    </a:lnTo>
                    <a:lnTo>
                      <a:pt x="1073" y="292"/>
                    </a:lnTo>
                    <a:lnTo>
                      <a:pt x="1068" y="299"/>
                    </a:lnTo>
                    <a:lnTo>
                      <a:pt x="1063" y="306"/>
                    </a:lnTo>
                    <a:lnTo>
                      <a:pt x="1056" y="313"/>
                    </a:lnTo>
                    <a:lnTo>
                      <a:pt x="1051" y="318"/>
                    </a:lnTo>
                    <a:lnTo>
                      <a:pt x="1047" y="325"/>
                    </a:lnTo>
                    <a:lnTo>
                      <a:pt x="1040" y="332"/>
                    </a:lnTo>
                    <a:lnTo>
                      <a:pt x="1035" y="342"/>
                    </a:lnTo>
                    <a:lnTo>
                      <a:pt x="1028" y="347"/>
                    </a:lnTo>
                    <a:lnTo>
                      <a:pt x="1021" y="354"/>
                    </a:lnTo>
                    <a:lnTo>
                      <a:pt x="1014" y="361"/>
                    </a:lnTo>
                    <a:lnTo>
                      <a:pt x="1009" y="368"/>
                    </a:lnTo>
                    <a:lnTo>
                      <a:pt x="1002" y="375"/>
                    </a:lnTo>
                    <a:lnTo>
                      <a:pt x="995" y="385"/>
                    </a:lnTo>
                    <a:lnTo>
                      <a:pt x="985" y="392"/>
                    </a:lnTo>
                    <a:lnTo>
                      <a:pt x="980" y="399"/>
                    </a:lnTo>
                    <a:lnTo>
                      <a:pt x="971" y="406"/>
                    </a:lnTo>
                    <a:lnTo>
                      <a:pt x="964" y="413"/>
                    </a:lnTo>
                    <a:lnTo>
                      <a:pt x="957" y="423"/>
                    </a:lnTo>
                    <a:lnTo>
                      <a:pt x="950" y="430"/>
                    </a:lnTo>
                    <a:lnTo>
                      <a:pt x="940" y="437"/>
                    </a:lnTo>
                    <a:lnTo>
                      <a:pt x="931" y="444"/>
                    </a:lnTo>
                    <a:lnTo>
                      <a:pt x="924" y="454"/>
                    </a:lnTo>
                    <a:lnTo>
                      <a:pt x="914" y="463"/>
                    </a:lnTo>
                    <a:lnTo>
                      <a:pt x="912" y="456"/>
                    </a:lnTo>
                    <a:lnTo>
                      <a:pt x="907" y="451"/>
                    </a:lnTo>
                    <a:lnTo>
                      <a:pt x="902" y="446"/>
                    </a:lnTo>
                    <a:lnTo>
                      <a:pt x="900" y="442"/>
                    </a:lnTo>
                    <a:lnTo>
                      <a:pt x="895" y="437"/>
                    </a:lnTo>
                    <a:lnTo>
                      <a:pt x="890" y="430"/>
                    </a:lnTo>
                    <a:lnTo>
                      <a:pt x="886" y="425"/>
                    </a:lnTo>
                    <a:lnTo>
                      <a:pt x="883" y="418"/>
                    </a:lnTo>
                    <a:lnTo>
                      <a:pt x="876" y="413"/>
                    </a:lnTo>
                    <a:lnTo>
                      <a:pt x="874" y="408"/>
                    </a:lnTo>
                    <a:lnTo>
                      <a:pt x="871" y="401"/>
                    </a:lnTo>
                    <a:lnTo>
                      <a:pt x="867" y="397"/>
                    </a:lnTo>
                    <a:lnTo>
                      <a:pt x="862" y="392"/>
                    </a:lnTo>
                    <a:lnTo>
                      <a:pt x="860" y="387"/>
                    </a:lnTo>
                    <a:lnTo>
                      <a:pt x="857" y="382"/>
                    </a:lnTo>
                    <a:lnTo>
                      <a:pt x="855" y="380"/>
                    </a:lnTo>
                    <a:lnTo>
                      <a:pt x="860" y="378"/>
                    </a:lnTo>
                    <a:lnTo>
                      <a:pt x="862" y="375"/>
                    </a:lnTo>
                    <a:lnTo>
                      <a:pt x="867" y="373"/>
                    </a:lnTo>
                    <a:lnTo>
                      <a:pt x="871" y="373"/>
                    </a:lnTo>
                    <a:lnTo>
                      <a:pt x="874" y="373"/>
                    </a:lnTo>
                    <a:lnTo>
                      <a:pt x="876" y="373"/>
                    </a:lnTo>
                    <a:lnTo>
                      <a:pt x="862" y="328"/>
                    </a:lnTo>
                    <a:lnTo>
                      <a:pt x="855" y="330"/>
                    </a:lnTo>
                    <a:lnTo>
                      <a:pt x="845" y="332"/>
                    </a:lnTo>
                    <a:lnTo>
                      <a:pt x="841" y="332"/>
                    </a:lnTo>
                    <a:lnTo>
                      <a:pt x="834" y="335"/>
                    </a:lnTo>
                    <a:lnTo>
                      <a:pt x="829" y="335"/>
                    </a:lnTo>
                    <a:lnTo>
                      <a:pt x="826" y="340"/>
                    </a:lnTo>
                    <a:lnTo>
                      <a:pt x="819" y="340"/>
                    </a:lnTo>
                    <a:lnTo>
                      <a:pt x="815" y="342"/>
                    </a:lnTo>
                    <a:lnTo>
                      <a:pt x="807" y="344"/>
                    </a:lnTo>
                    <a:lnTo>
                      <a:pt x="803" y="344"/>
                    </a:lnTo>
                    <a:lnTo>
                      <a:pt x="798" y="347"/>
                    </a:lnTo>
                    <a:lnTo>
                      <a:pt x="791" y="349"/>
                    </a:lnTo>
                    <a:lnTo>
                      <a:pt x="786" y="349"/>
                    </a:lnTo>
                    <a:lnTo>
                      <a:pt x="779" y="354"/>
                    </a:lnTo>
                    <a:lnTo>
                      <a:pt x="774" y="354"/>
                    </a:lnTo>
                    <a:lnTo>
                      <a:pt x="767" y="356"/>
                    </a:lnTo>
                    <a:lnTo>
                      <a:pt x="760" y="359"/>
                    </a:lnTo>
                    <a:lnTo>
                      <a:pt x="753" y="361"/>
                    </a:lnTo>
                    <a:lnTo>
                      <a:pt x="748" y="361"/>
                    </a:lnTo>
                    <a:lnTo>
                      <a:pt x="741" y="363"/>
                    </a:lnTo>
                    <a:lnTo>
                      <a:pt x="736" y="366"/>
                    </a:lnTo>
                    <a:lnTo>
                      <a:pt x="729" y="368"/>
                    </a:lnTo>
                    <a:lnTo>
                      <a:pt x="722" y="370"/>
                    </a:lnTo>
                    <a:lnTo>
                      <a:pt x="717" y="370"/>
                    </a:lnTo>
                    <a:lnTo>
                      <a:pt x="710" y="373"/>
                    </a:lnTo>
                    <a:lnTo>
                      <a:pt x="706" y="375"/>
                    </a:lnTo>
                    <a:lnTo>
                      <a:pt x="699" y="378"/>
                    </a:lnTo>
                    <a:lnTo>
                      <a:pt x="691" y="378"/>
                    </a:lnTo>
                    <a:lnTo>
                      <a:pt x="684" y="382"/>
                    </a:lnTo>
                    <a:lnTo>
                      <a:pt x="680" y="385"/>
                    </a:lnTo>
                    <a:lnTo>
                      <a:pt x="672" y="385"/>
                    </a:lnTo>
                    <a:lnTo>
                      <a:pt x="668" y="387"/>
                    </a:lnTo>
                    <a:lnTo>
                      <a:pt x="661" y="387"/>
                    </a:lnTo>
                    <a:lnTo>
                      <a:pt x="656" y="389"/>
                    </a:lnTo>
                    <a:lnTo>
                      <a:pt x="649" y="389"/>
                    </a:lnTo>
                    <a:lnTo>
                      <a:pt x="642" y="394"/>
                    </a:lnTo>
                    <a:lnTo>
                      <a:pt x="637" y="394"/>
                    </a:lnTo>
                    <a:lnTo>
                      <a:pt x="632" y="397"/>
                    </a:lnTo>
                    <a:lnTo>
                      <a:pt x="627" y="397"/>
                    </a:lnTo>
                    <a:lnTo>
                      <a:pt x="623" y="399"/>
                    </a:lnTo>
                    <a:lnTo>
                      <a:pt x="618" y="399"/>
                    </a:lnTo>
                    <a:lnTo>
                      <a:pt x="613" y="401"/>
                    </a:lnTo>
                    <a:lnTo>
                      <a:pt x="609" y="401"/>
                    </a:lnTo>
                    <a:lnTo>
                      <a:pt x="601" y="404"/>
                    </a:lnTo>
                    <a:lnTo>
                      <a:pt x="597" y="404"/>
                    </a:lnTo>
                    <a:lnTo>
                      <a:pt x="594" y="408"/>
                    </a:lnTo>
                    <a:lnTo>
                      <a:pt x="585" y="408"/>
                    </a:lnTo>
                    <a:lnTo>
                      <a:pt x="580" y="411"/>
                    </a:lnTo>
                    <a:lnTo>
                      <a:pt x="573" y="411"/>
                    </a:lnTo>
                    <a:lnTo>
                      <a:pt x="568" y="413"/>
                    </a:lnTo>
                    <a:lnTo>
                      <a:pt x="564" y="413"/>
                    </a:lnTo>
                    <a:lnTo>
                      <a:pt x="564" y="408"/>
                    </a:lnTo>
                    <a:lnTo>
                      <a:pt x="566" y="401"/>
                    </a:lnTo>
                    <a:lnTo>
                      <a:pt x="571" y="397"/>
                    </a:lnTo>
                    <a:lnTo>
                      <a:pt x="575" y="389"/>
                    </a:lnTo>
                    <a:lnTo>
                      <a:pt x="580" y="382"/>
                    </a:lnTo>
                    <a:lnTo>
                      <a:pt x="585" y="373"/>
                    </a:lnTo>
                    <a:lnTo>
                      <a:pt x="587" y="368"/>
                    </a:lnTo>
                    <a:lnTo>
                      <a:pt x="592" y="363"/>
                    </a:lnTo>
                    <a:lnTo>
                      <a:pt x="594" y="359"/>
                    </a:lnTo>
                    <a:lnTo>
                      <a:pt x="599" y="354"/>
                    </a:lnTo>
                    <a:lnTo>
                      <a:pt x="601" y="347"/>
                    </a:lnTo>
                    <a:lnTo>
                      <a:pt x="606" y="342"/>
                    </a:lnTo>
                    <a:lnTo>
                      <a:pt x="609" y="335"/>
                    </a:lnTo>
                    <a:lnTo>
                      <a:pt x="611" y="330"/>
                    </a:lnTo>
                    <a:lnTo>
                      <a:pt x="616" y="325"/>
                    </a:lnTo>
                    <a:lnTo>
                      <a:pt x="618" y="321"/>
                    </a:lnTo>
                    <a:lnTo>
                      <a:pt x="623" y="313"/>
                    </a:lnTo>
                    <a:lnTo>
                      <a:pt x="625" y="309"/>
                    </a:lnTo>
                    <a:lnTo>
                      <a:pt x="627" y="302"/>
                    </a:lnTo>
                    <a:lnTo>
                      <a:pt x="632" y="297"/>
                    </a:lnTo>
                    <a:lnTo>
                      <a:pt x="637" y="290"/>
                    </a:lnTo>
                    <a:lnTo>
                      <a:pt x="639" y="285"/>
                    </a:lnTo>
                    <a:lnTo>
                      <a:pt x="644" y="280"/>
                    </a:lnTo>
                    <a:lnTo>
                      <a:pt x="649" y="273"/>
                    </a:lnTo>
                    <a:lnTo>
                      <a:pt x="651" y="266"/>
                    </a:lnTo>
                    <a:lnTo>
                      <a:pt x="656" y="261"/>
                    </a:lnTo>
                    <a:lnTo>
                      <a:pt x="658" y="256"/>
                    </a:lnTo>
                    <a:lnTo>
                      <a:pt x="663" y="249"/>
                    </a:lnTo>
                    <a:lnTo>
                      <a:pt x="665" y="245"/>
                    </a:lnTo>
                    <a:lnTo>
                      <a:pt x="670" y="237"/>
                    </a:lnTo>
                    <a:lnTo>
                      <a:pt x="672" y="233"/>
                    </a:lnTo>
                    <a:lnTo>
                      <a:pt x="677" y="226"/>
                    </a:lnTo>
                    <a:lnTo>
                      <a:pt x="680" y="221"/>
                    </a:lnTo>
                    <a:lnTo>
                      <a:pt x="684" y="216"/>
                    </a:lnTo>
                    <a:lnTo>
                      <a:pt x="687" y="209"/>
                    </a:lnTo>
                    <a:lnTo>
                      <a:pt x="691" y="204"/>
                    </a:lnTo>
                    <a:lnTo>
                      <a:pt x="694" y="199"/>
                    </a:lnTo>
                    <a:lnTo>
                      <a:pt x="696" y="195"/>
                    </a:lnTo>
                    <a:lnTo>
                      <a:pt x="701" y="190"/>
                    </a:lnTo>
                    <a:lnTo>
                      <a:pt x="703" y="185"/>
                    </a:lnTo>
                    <a:lnTo>
                      <a:pt x="706" y="180"/>
                    </a:lnTo>
                    <a:lnTo>
                      <a:pt x="708" y="178"/>
                    </a:lnTo>
                    <a:lnTo>
                      <a:pt x="715" y="169"/>
                    </a:lnTo>
                    <a:lnTo>
                      <a:pt x="720" y="161"/>
                    </a:lnTo>
                    <a:lnTo>
                      <a:pt x="722" y="154"/>
                    </a:lnTo>
                    <a:lnTo>
                      <a:pt x="725" y="150"/>
                    </a:lnTo>
                    <a:lnTo>
                      <a:pt x="732" y="142"/>
                    </a:lnTo>
                    <a:lnTo>
                      <a:pt x="734" y="140"/>
                    </a:lnTo>
                    <a:lnTo>
                      <a:pt x="689" y="123"/>
                    </a:lnTo>
                    <a:lnTo>
                      <a:pt x="682" y="128"/>
                    </a:lnTo>
                    <a:lnTo>
                      <a:pt x="677" y="135"/>
                    </a:lnTo>
                    <a:lnTo>
                      <a:pt x="675" y="140"/>
                    </a:lnTo>
                    <a:lnTo>
                      <a:pt x="672" y="142"/>
                    </a:lnTo>
                    <a:lnTo>
                      <a:pt x="670" y="147"/>
                    </a:lnTo>
                    <a:lnTo>
                      <a:pt x="668" y="152"/>
                    </a:lnTo>
                    <a:lnTo>
                      <a:pt x="663" y="159"/>
                    </a:lnTo>
                    <a:lnTo>
                      <a:pt x="661" y="161"/>
                    </a:lnTo>
                    <a:lnTo>
                      <a:pt x="656" y="166"/>
                    </a:lnTo>
                    <a:lnTo>
                      <a:pt x="654" y="173"/>
                    </a:lnTo>
                    <a:lnTo>
                      <a:pt x="649" y="178"/>
                    </a:lnTo>
                    <a:lnTo>
                      <a:pt x="646" y="183"/>
                    </a:lnTo>
                    <a:lnTo>
                      <a:pt x="642" y="190"/>
                    </a:lnTo>
                    <a:lnTo>
                      <a:pt x="639" y="195"/>
                    </a:lnTo>
                    <a:lnTo>
                      <a:pt x="635" y="202"/>
                    </a:lnTo>
                    <a:lnTo>
                      <a:pt x="632" y="209"/>
                    </a:lnTo>
                    <a:lnTo>
                      <a:pt x="627" y="214"/>
                    </a:lnTo>
                    <a:lnTo>
                      <a:pt x="623" y="221"/>
                    </a:lnTo>
                    <a:lnTo>
                      <a:pt x="620" y="226"/>
                    </a:lnTo>
                    <a:lnTo>
                      <a:pt x="616" y="235"/>
                    </a:lnTo>
                    <a:lnTo>
                      <a:pt x="611" y="240"/>
                    </a:lnTo>
                    <a:lnTo>
                      <a:pt x="609" y="247"/>
                    </a:lnTo>
                    <a:lnTo>
                      <a:pt x="601" y="254"/>
                    </a:lnTo>
                    <a:lnTo>
                      <a:pt x="599" y="261"/>
                    </a:lnTo>
                    <a:lnTo>
                      <a:pt x="594" y="266"/>
                    </a:lnTo>
                    <a:lnTo>
                      <a:pt x="592" y="275"/>
                    </a:lnTo>
                    <a:lnTo>
                      <a:pt x="587" y="283"/>
                    </a:lnTo>
                    <a:lnTo>
                      <a:pt x="582" y="290"/>
                    </a:lnTo>
                    <a:lnTo>
                      <a:pt x="580" y="294"/>
                    </a:lnTo>
                    <a:lnTo>
                      <a:pt x="575" y="304"/>
                    </a:lnTo>
                    <a:lnTo>
                      <a:pt x="571" y="311"/>
                    </a:lnTo>
                    <a:lnTo>
                      <a:pt x="566" y="316"/>
                    </a:lnTo>
                    <a:lnTo>
                      <a:pt x="564" y="323"/>
                    </a:lnTo>
                    <a:lnTo>
                      <a:pt x="559" y="330"/>
                    </a:lnTo>
                    <a:lnTo>
                      <a:pt x="554" y="335"/>
                    </a:lnTo>
                    <a:lnTo>
                      <a:pt x="552" y="342"/>
                    </a:lnTo>
                    <a:lnTo>
                      <a:pt x="547" y="349"/>
                    </a:lnTo>
                    <a:lnTo>
                      <a:pt x="545" y="356"/>
                    </a:lnTo>
                    <a:lnTo>
                      <a:pt x="540" y="361"/>
                    </a:lnTo>
                    <a:lnTo>
                      <a:pt x="537" y="366"/>
                    </a:lnTo>
                    <a:lnTo>
                      <a:pt x="533" y="373"/>
                    </a:lnTo>
                    <a:lnTo>
                      <a:pt x="530" y="378"/>
                    </a:lnTo>
                    <a:lnTo>
                      <a:pt x="528" y="385"/>
                    </a:lnTo>
                    <a:lnTo>
                      <a:pt x="526" y="389"/>
                    </a:lnTo>
                    <a:lnTo>
                      <a:pt x="523" y="394"/>
                    </a:lnTo>
                    <a:lnTo>
                      <a:pt x="519" y="399"/>
                    </a:lnTo>
                    <a:lnTo>
                      <a:pt x="514" y="408"/>
                    </a:lnTo>
                    <a:lnTo>
                      <a:pt x="509" y="416"/>
                    </a:lnTo>
                    <a:lnTo>
                      <a:pt x="504" y="423"/>
                    </a:lnTo>
                    <a:lnTo>
                      <a:pt x="502" y="430"/>
                    </a:lnTo>
                    <a:lnTo>
                      <a:pt x="500" y="435"/>
                    </a:lnTo>
                    <a:lnTo>
                      <a:pt x="497" y="439"/>
                    </a:lnTo>
                    <a:lnTo>
                      <a:pt x="497" y="442"/>
                    </a:lnTo>
                    <a:lnTo>
                      <a:pt x="488" y="446"/>
                    </a:lnTo>
                    <a:lnTo>
                      <a:pt x="481" y="456"/>
                    </a:lnTo>
                    <a:lnTo>
                      <a:pt x="474" y="463"/>
                    </a:lnTo>
                    <a:lnTo>
                      <a:pt x="466" y="470"/>
                    </a:lnTo>
                    <a:lnTo>
                      <a:pt x="459" y="477"/>
                    </a:lnTo>
                    <a:lnTo>
                      <a:pt x="450" y="484"/>
                    </a:lnTo>
                    <a:lnTo>
                      <a:pt x="443" y="494"/>
                    </a:lnTo>
                    <a:lnTo>
                      <a:pt x="436" y="501"/>
                    </a:lnTo>
                    <a:lnTo>
                      <a:pt x="426" y="508"/>
                    </a:lnTo>
                    <a:lnTo>
                      <a:pt x="419" y="518"/>
                    </a:lnTo>
                    <a:lnTo>
                      <a:pt x="412" y="527"/>
                    </a:lnTo>
                    <a:lnTo>
                      <a:pt x="402" y="537"/>
                    </a:lnTo>
                    <a:lnTo>
                      <a:pt x="395" y="544"/>
                    </a:lnTo>
                    <a:lnTo>
                      <a:pt x="388" y="553"/>
                    </a:lnTo>
                    <a:lnTo>
                      <a:pt x="379" y="563"/>
                    </a:lnTo>
                    <a:lnTo>
                      <a:pt x="372" y="575"/>
                    </a:lnTo>
                    <a:lnTo>
                      <a:pt x="362" y="582"/>
                    </a:lnTo>
                    <a:lnTo>
                      <a:pt x="355" y="591"/>
                    </a:lnTo>
                    <a:lnTo>
                      <a:pt x="346" y="601"/>
                    </a:lnTo>
                    <a:lnTo>
                      <a:pt x="339" y="610"/>
                    </a:lnTo>
                    <a:lnTo>
                      <a:pt x="329" y="620"/>
                    </a:lnTo>
                    <a:lnTo>
                      <a:pt x="322" y="632"/>
                    </a:lnTo>
                    <a:lnTo>
                      <a:pt x="315" y="639"/>
                    </a:lnTo>
                    <a:lnTo>
                      <a:pt x="308" y="651"/>
                    </a:lnTo>
                    <a:lnTo>
                      <a:pt x="298" y="660"/>
                    </a:lnTo>
                    <a:lnTo>
                      <a:pt x="291" y="667"/>
                    </a:lnTo>
                    <a:lnTo>
                      <a:pt x="284" y="679"/>
                    </a:lnTo>
                    <a:lnTo>
                      <a:pt x="277" y="689"/>
                    </a:lnTo>
                    <a:lnTo>
                      <a:pt x="267" y="698"/>
                    </a:lnTo>
                    <a:lnTo>
                      <a:pt x="263" y="708"/>
                    </a:lnTo>
                    <a:lnTo>
                      <a:pt x="253" y="717"/>
                    </a:lnTo>
                    <a:lnTo>
                      <a:pt x="249" y="727"/>
                    </a:lnTo>
                    <a:lnTo>
                      <a:pt x="239" y="736"/>
                    </a:lnTo>
                    <a:lnTo>
                      <a:pt x="232" y="746"/>
                    </a:lnTo>
                    <a:lnTo>
                      <a:pt x="225" y="755"/>
                    </a:lnTo>
                    <a:lnTo>
                      <a:pt x="220" y="762"/>
                    </a:lnTo>
                    <a:lnTo>
                      <a:pt x="211" y="772"/>
                    </a:lnTo>
                    <a:lnTo>
                      <a:pt x="206" y="781"/>
                    </a:lnTo>
                    <a:lnTo>
                      <a:pt x="199" y="788"/>
                    </a:lnTo>
                    <a:lnTo>
                      <a:pt x="194" y="798"/>
                    </a:lnTo>
                    <a:lnTo>
                      <a:pt x="187" y="805"/>
                    </a:lnTo>
                    <a:lnTo>
                      <a:pt x="180" y="812"/>
                    </a:lnTo>
                    <a:lnTo>
                      <a:pt x="175" y="819"/>
                    </a:lnTo>
                    <a:lnTo>
                      <a:pt x="170" y="829"/>
                    </a:lnTo>
                    <a:lnTo>
                      <a:pt x="166" y="834"/>
                    </a:lnTo>
                    <a:lnTo>
                      <a:pt x="161" y="841"/>
                    </a:lnTo>
                    <a:lnTo>
                      <a:pt x="156" y="850"/>
                    </a:lnTo>
                    <a:lnTo>
                      <a:pt x="151" y="855"/>
                    </a:lnTo>
                    <a:lnTo>
                      <a:pt x="147" y="860"/>
                    </a:lnTo>
                    <a:lnTo>
                      <a:pt x="142" y="867"/>
                    </a:lnTo>
                    <a:lnTo>
                      <a:pt x="137" y="872"/>
                    </a:lnTo>
                    <a:lnTo>
                      <a:pt x="135" y="879"/>
                    </a:lnTo>
                    <a:lnTo>
                      <a:pt x="128" y="886"/>
                    </a:lnTo>
                    <a:lnTo>
                      <a:pt x="123" y="895"/>
                    </a:lnTo>
                    <a:lnTo>
                      <a:pt x="118" y="900"/>
                    </a:lnTo>
                    <a:lnTo>
                      <a:pt x="116" y="905"/>
                    </a:lnTo>
                    <a:lnTo>
                      <a:pt x="114" y="907"/>
                    </a:lnTo>
                    <a:lnTo>
                      <a:pt x="114" y="910"/>
                    </a:lnTo>
                    <a:lnTo>
                      <a:pt x="118" y="912"/>
                    </a:lnTo>
                    <a:lnTo>
                      <a:pt x="125" y="914"/>
                    </a:lnTo>
                    <a:lnTo>
                      <a:pt x="132" y="921"/>
                    </a:lnTo>
                    <a:lnTo>
                      <a:pt x="140" y="924"/>
                    </a:lnTo>
                    <a:lnTo>
                      <a:pt x="144" y="926"/>
                    </a:lnTo>
                    <a:lnTo>
                      <a:pt x="151" y="926"/>
                    </a:lnTo>
                    <a:lnTo>
                      <a:pt x="156" y="924"/>
                    </a:lnTo>
                    <a:lnTo>
                      <a:pt x="161" y="912"/>
                    </a:lnTo>
                    <a:lnTo>
                      <a:pt x="168" y="902"/>
                    </a:lnTo>
                    <a:lnTo>
                      <a:pt x="175" y="893"/>
                    </a:lnTo>
                    <a:lnTo>
                      <a:pt x="182" y="883"/>
                    </a:lnTo>
                    <a:lnTo>
                      <a:pt x="192" y="872"/>
                    </a:lnTo>
                    <a:lnTo>
                      <a:pt x="199" y="862"/>
                    </a:lnTo>
                    <a:lnTo>
                      <a:pt x="206" y="853"/>
                    </a:lnTo>
                    <a:lnTo>
                      <a:pt x="213" y="841"/>
                    </a:lnTo>
                    <a:lnTo>
                      <a:pt x="222" y="831"/>
                    </a:lnTo>
                    <a:lnTo>
                      <a:pt x="230" y="819"/>
                    </a:lnTo>
                    <a:lnTo>
                      <a:pt x="239" y="810"/>
                    </a:lnTo>
                    <a:lnTo>
                      <a:pt x="246" y="800"/>
                    </a:lnTo>
                    <a:lnTo>
                      <a:pt x="256" y="788"/>
                    </a:lnTo>
                    <a:lnTo>
                      <a:pt x="265" y="779"/>
                    </a:lnTo>
                    <a:lnTo>
                      <a:pt x="272" y="769"/>
                    </a:lnTo>
                    <a:lnTo>
                      <a:pt x="282" y="760"/>
                    </a:lnTo>
                    <a:lnTo>
                      <a:pt x="289" y="748"/>
                    </a:lnTo>
                    <a:lnTo>
                      <a:pt x="298" y="739"/>
                    </a:lnTo>
                    <a:lnTo>
                      <a:pt x="308" y="729"/>
                    </a:lnTo>
                    <a:lnTo>
                      <a:pt x="317" y="720"/>
                    </a:lnTo>
                    <a:lnTo>
                      <a:pt x="324" y="708"/>
                    </a:lnTo>
                    <a:lnTo>
                      <a:pt x="334" y="701"/>
                    </a:lnTo>
                    <a:lnTo>
                      <a:pt x="343" y="689"/>
                    </a:lnTo>
                    <a:lnTo>
                      <a:pt x="350" y="682"/>
                    </a:lnTo>
                    <a:lnTo>
                      <a:pt x="360" y="672"/>
                    </a:lnTo>
                    <a:lnTo>
                      <a:pt x="367" y="663"/>
                    </a:lnTo>
                    <a:lnTo>
                      <a:pt x="376" y="653"/>
                    </a:lnTo>
                    <a:lnTo>
                      <a:pt x="386" y="646"/>
                    </a:lnTo>
                    <a:lnTo>
                      <a:pt x="393" y="636"/>
                    </a:lnTo>
                    <a:lnTo>
                      <a:pt x="402" y="627"/>
                    </a:lnTo>
                    <a:lnTo>
                      <a:pt x="412" y="620"/>
                    </a:lnTo>
                    <a:lnTo>
                      <a:pt x="419" y="610"/>
                    </a:lnTo>
                    <a:lnTo>
                      <a:pt x="426" y="603"/>
                    </a:lnTo>
                    <a:lnTo>
                      <a:pt x="433" y="594"/>
                    </a:lnTo>
                    <a:lnTo>
                      <a:pt x="443" y="587"/>
                    </a:lnTo>
                    <a:lnTo>
                      <a:pt x="450" y="579"/>
                    </a:lnTo>
                    <a:lnTo>
                      <a:pt x="457" y="572"/>
                    </a:lnTo>
                    <a:lnTo>
                      <a:pt x="464" y="565"/>
                    </a:lnTo>
                    <a:lnTo>
                      <a:pt x="471" y="556"/>
                    </a:lnTo>
                    <a:lnTo>
                      <a:pt x="478" y="551"/>
                    </a:lnTo>
                    <a:lnTo>
                      <a:pt x="483" y="544"/>
                    </a:lnTo>
                    <a:lnTo>
                      <a:pt x="490" y="537"/>
                    </a:lnTo>
                    <a:lnTo>
                      <a:pt x="497" y="530"/>
                    </a:lnTo>
                    <a:lnTo>
                      <a:pt x="504" y="525"/>
                    </a:lnTo>
                    <a:lnTo>
                      <a:pt x="509" y="520"/>
                    </a:lnTo>
                    <a:lnTo>
                      <a:pt x="516" y="513"/>
                    </a:lnTo>
                    <a:lnTo>
                      <a:pt x="521" y="508"/>
                    </a:lnTo>
                    <a:lnTo>
                      <a:pt x="528" y="506"/>
                    </a:lnTo>
                    <a:lnTo>
                      <a:pt x="530" y="499"/>
                    </a:lnTo>
                    <a:lnTo>
                      <a:pt x="537" y="494"/>
                    </a:lnTo>
                    <a:lnTo>
                      <a:pt x="542" y="492"/>
                    </a:lnTo>
                    <a:lnTo>
                      <a:pt x="545" y="487"/>
                    </a:lnTo>
                    <a:lnTo>
                      <a:pt x="554" y="480"/>
                    </a:lnTo>
                    <a:lnTo>
                      <a:pt x="559" y="475"/>
                    </a:lnTo>
                    <a:lnTo>
                      <a:pt x="566" y="470"/>
                    </a:lnTo>
                    <a:lnTo>
                      <a:pt x="568" y="468"/>
                    </a:lnTo>
                    <a:lnTo>
                      <a:pt x="571" y="465"/>
                    </a:lnTo>
                    <a:lnTo>
                      <a:pt x="575" y="463"/>
                    </a:lnTo>
                    <a:lnTo>
                      <a:pt x="578" y="463"/>
                    </a:lnTo>
                    <a:lnTo>
                      <a:pt x="582" y="461"/>
                    </a:lnTo>
                    <a:lnTo>
                      <a:pt x="587" y="458"/>
                    </a:lnTo>
                    <a:lnTo>
                      <a:pt x="594" y="456"/>
                    </a:lnTo>
                    <a:lnTo>
                      <a:pt x="599" y="456"/>
                    </a:lnTo>
                    <a:lnTo>
                      <a:pt x="609" y="454"/>
                    </a:lnTo>
                    <a:lnTo>
                      <a:pt x="616" y="451"/>
                    </a:lnTo>
                    <a:lnTo>
                      <a:pt x="623" y="449"/>
                    </a:lnTo>
                    <a:lnTo>
                      <a:pt x="632" y="446"/>
                    </a:lnTo>
                    <a:lnTo>
                      <a:pt x="635" y="444"/>
                    </a:lnTo>
                    <a:lnTo>
                      <a:pt x="639" y="444"/>
                    </a:lnTo>
                    <a:lnTo>
                      <a:pt x="646" y="442"/>
                    </a:lnTo>
                    <a:lnTo>
                      <a:pt x="651" y="442"/>
                    </a:lnTo>
                    <a:lnTo>
                      <a:pt x="654" y="439"/>
                    </a:lnTo>
                    <a:lnTo>
                      <a:pt x="658" y="437"/>
                    </a:lnTo>
                    <a:lnTo>
                      <a:pt x="663" y="437"/>
                    </a:lnTo>
                    <a:lnTo>
                      <a:pt x="668" y="435"/>
                    </a:lnTo>
                    <a:lnTo>
                      <a:pt x="675" y="432"/>
                    </a:lnTo>
                    <a:lnTo>
                      <a:pt x="680" y="432"/>
                    </a:lnTo>
                    <a:lnTo>
                      <a:pt x="684" y="430"/>
                    </a:lnTo>
                    <a:lnTo>
                      <a:pt x="689" y="430"/>
                    </a:lnTo>
                    <a:lnTo>
                      <a:pt x="694" y="427"/>
                    </a:lnTo>
                    <a:lnTo>
                      <a:pt x="699" y="425"/>
                    </a:lnTo>
                    <a:lnTo>
                      <a:pt x="703" y="423"/>
                    </a:lnTo>
                    <a:lnTo>
                      <a:pt x="708" y="423"/>
                    </a:lnTo>
                    <a:lnTo>
                      <a:pt x="715" y="420"/>
                    </a:lnTo>
                    <a:lnTo>
                      <a:pt x="720" y="418"/>
                    </a:lnTo>
                    <a:lnTo>
                      <a:pt x="725" y="418"/>
                    </a:lnTo>
                    <a:lnTo>
                      <a:pt x="729" y="416"/>
                    </a:lnTo>
                    <a:lnTo>
                      <a:pt x="734" y="413"/>
                    </a:lnTo>
                    <a:lnTo>
                      <a:pt x="739" y="413"/>
                    </a:lnTo>
                    <a:lnTo>
                      <a:pt x="746" y="411"/>
                    </a:lnTo>
                    <a:lnTo>
                      <a:pt x="751" y="411"/>
                    </a:lnTo>
                    <a:lnTo>
                      <a:pt x="755" y="408"/>
                    </a:lnTo>
                    <a:lnTo>
                      <a:pt x="760" y="408"/>
                    </a:lnTo>
                    <a:lnTo>
                      <a:pt x="765" y="404"/>
                    </a:lnTo>
                    <a:lnTo>
                      <a:pt x="772" y="404"/>
                    </a:lnTo>
                    <a:lnTo>
                      <a:pt x="774" y="401"/>
                    </a:lnTo>
                    <a:lnTo>
                      <a:pt x="779" y="401"/>
                    </a:lnTo>
                    <a:lnTo>
                      <a:pt x="784" y="399"/>
                    </a:lnTo>
                    <a:lnTo>
                      <a:pt x="789" y="399"/>
                    </a:lnTo>
                    <a:lnTo>
                      <a:pt x="793" y="397"/>
                    </a:lnTo>
                    <a:lnTo>
                      <a:pt x="800" y="394"/>
                    </a:lnTo>
                    <a:lnTo>
                      <a:pt x="803" y="394"/>
                    </a:lnTo>
                    <a:lnTo>
                      <a:pt x="807" y="392"/>
                    </a:lnTo>
                    <a:lnTo>
                      <a:pt x="817" y="389"/>
                    </a:lnTo>
                    <a:lnTo>
                      <a:pt x="826" y="387"/>
                    </a:lnTo>
                    <a:lnTo>
                      <a:pt x="834" y="385"/>
                    </a:lnTo>
                    <a:lnTo>
                      <a:pt x="841" y="385"/>
                    </a:lnTo>
                    <a:lnTo>
                      <a:pt x="843" y="387"/>
                    </a:lnTo>
                    <a:lnTo>
                      <a:pt x="848" y="392"/>
                    </a:lnTo>
                    <a:lnTo>
                      <a:pt x="850" y="397"/>
                    </a:lnTo>
                    <a:lnTo>
                      <a:pt x="855" y="401"/>
                    </a:lnTo>
                    <a:lnTo>
                      <a:pt x="860" y="408"/>
                    </a:lnTo>
                    <a:lnTo>
                      <a:pt x="862" y="413"/>
                    </a:lnTo>
                    <a:lnTo>
                      <a:pt x="869" y="418"/>
                    </a:lnTo>
                    <a:lnTo>
                      <a:pt x="874" y="427"/>
                    </a:lnTo>
                    <a:lnTo>
                      <a:pt x="876" y="432"/>
                    </a:lnTo>
                    <a:lnTo>
                      <a:pt x="883" y="437"/>
                    </a:lnTo>
                    <a:lnTo>
                      <a:pt x="886" y="444"/>
                    </a:lnTo>
                    <a:lnTo>
                      <a:pt x="890" y="451"/>
                    </a:lnTo>
                    <a:lnTo>
                      <a:pt x="895" y="456"/>
                    </a:lnTo>
                    <a:lnTo>
                      <a:pt x="897" y="461"/>
                    </a:lnTo>
                    <a:lnTo>
                      <a:pt x="902" y="465"/>
                    </a:lnTo>
                    <a:lnTo>
                      <a:pt x="905" y="470"/>
                    </a:lnTo>
                    <a:lnTo>
                      <a:pt x="900" y="473"/>
                    </a:lnTo>
                    <a:lnTo>
                      <a:pt x="895" y="477"/>
                    </a:lnTo>
                    <a:lnTo>
                      <a:pt x="890" y="480"/>
                    </a:lnTo>
                    <a:lnTo>
                      <a:pt x="886" y="484"/>
                    </a:lnTo>
                    <a:lnTo>
                      <a:pt x="881" y="487"/>
                    </a:lnTo>
                    <a:lnTo>
                      <a:pt x="876" y="494"/>
                    </a:lnTo>
                    <a:lnTo>
                      <a:pt x="871" y="496"/>
                    </a:lnTo>
                    <a:lnTo>
                      <a:pt x="867" y="501"/>
                    </a:lnTo>
                    <a:lnTo>
                      <a:pt x="860" y="506"/>
                    </a:lnTo>
                    <a:lnTo>
                      <a:pt x="855" y="511"/>
                    </a:lnTo>
                    <a:lnTo>
                      <a:pt x="848" y="513"/>
                    </a:lnTo>
                    <a:lnTo>
                      <a:pt x="843" y="520"/>
                    </a:lnTo>
                    <a:lnTo>
                      <a:pt x="836" y="522"/>
                    </a:lnTo>
                    <a:lnTo>
                      <a:pt x="831" y="527"/>
                    </a:lnTo>
                    <a:lnTo>
                      <a:pt x="826" y="532"/>
                    </a:lnTo>
                    <a:lnTo>
                      <a:pt x="822" y="537"/>
                    </a:lnTo>
                    <a:lnTo>
                      <a:pt x="817" y="539"/>
                    </a:lnTo>
                    <a:lnTo>
                      <a:pt x="810" y="544"/>
                    </a:lnTo>
                    <a:lnTo>
                      <a:pt x="805" y="549"/>
                    </a:lnTo>
                    <a:lnTo>
                      <a:pt x="800" y="553"/>
                    </a:lnTo>
                    <a:lnTo>
                      <a:pt x="793" y="558"/>
                    </a:lnTo>
                    <a:lnTo>
                      <a:pt x="786" y="563"/>
                    </a:lnTo>
                    <a:lnTo>
                      <a:pt x="781" y="568"/>
                    </a:lnTo>
                    <a:lnTo>
                      <a:pt x="777" y="572"/>
                    </a:lnTo>
                    <a:lnTo>
                      <a:pt x="770" y="577"/>
                    </a:lnTo>
                    <a:lnTo>
                      <a:pt x="762" y="579"/>
                    </a:lnTo>
                    <a:lnTo>
                      <a:pt x="758" y="584"/>
                    </a:lnTo>
                    <a:lnTo>
                      <a:pt x="751" y="589"/>
                    </a:lnTo>
                    <a:lnTo>
                      <a:pt x="744" y="594"/>
                    </a:lnTo>
                    <a:lnTo>
                      <a:pt x="739" y="598"/>
                    </a:lnTo>
                    <a:lnTo>
                      <a:pt x="732" y="603"/>
                    </a:lnTo>
                    <a:lnTo>
                      <a:pt x="725" y="608"/>
                    </a:lnTo>
                    <a:lnTo>
                      <a:pt x="720" y="613"/>
                    </a:lnTo>
                    <a:lnTo>
                      <a:pt x="713" y="617"/>
                    </a:lnTo>
                    <a:lnTo>
                      <a:pt x="706" y="622"/>
                    </a:lnTo>
                    <a:lnTo>
                      <a:pt x="701" y="627"/>
                    </a:lnTo>
                    <a:lnTo>
                      <a:pt x="691" y="632"/>
                    </a:lnTo>
                    <a:lnTo>
                      <a:pt x="684" y="636"/>
                    </a:lnTo>
                    <a:lnTo>
                      <a:pt x="677" y="639"/>
                    </a:lnTo>
                    <a:lnTo>
                      <a:pt x="672" y="646"/>
                    </a:lnTo>
                    <a:lnTo>
                      <a:pt x="665" y="648"/>
                    </a:lnTo>
                    <a:lnTo>
                      <a:pt x="658" y="653"/>
                    </a:lnTo>
                    <a:lnTo>
                      <a:pt x="651" y="658"/>
                    </a:lnTo>
                    <a:lnTo>
                      <a:pt x="644" y="663"/>
                    </a:lnTo>
                    <a:lnTo>
                      <a:pt x="637" y="667"/>
                    </a:lnTo>
                    <a:lnTo>
                      <a:pt x="630" y="672"/>
                    </a:lnTo>
                    <a:lnTo>
                      <a:pt x="623" y="677"/>
                    </a:lnTo>
                    <a:lnTo>
                      <a:pt x="616" y="682"/>
                    </a:lnTo>
                    <a:lnTo>
                      <a:pt x="609" y="686"/>
                    </a:lnTo>
                    <a:lnTo>
                      <a:pt x="599" y="691"/>
                    </a:lnTo>
                    <a:lnTo>
                      <a:pt x="592" y="696"/>
                    </a:lnTo>
                    <a:lnTo>
                      <a:pt x="585" y="701"/>
                    </a:lnTo>
                    <a:lnTo>
                      <a:pt x="578" y="705"/>
                    </a:lnTo>
                    <a:lnTo>
                      <a:pt x="571" y="710"/>
                    </a:lnTo>
                    <a:lnTo>
                      <a:pt x="564" y="715"/>
                    </a:lnTo>
                    <a:lnTo>
                      <a:pt x="554" y="720"/>
                    </a:lnTo>
                    <a:lnTo>
                      <a:pt x="545" y="724"/>
                    </a:lnTo>
                    <a:lnTo>
                      <a:pt x="537" y="729"/>
                    </a:lnTo>
                    <a:lnTo>
                      <a:pt x="530" y="734"/>
                    </a:lnTo>
                    <a:lnTo>
                      <a:pt x="523" y="741"/>
                    </a:lnTo>
                    <a:lnTo>
                      <a:pt x="514" y="743"/>
                    </a:lnTo>
                    <a:lnTo>
                      <a:pt x="507" y="748"/>
                    </a:lnTo>
                    <a:lnTo>
                      <a:pt x="497" y="755"/>
                    </a:lnTo>
                    <a:lnTo>
                      <a:pt x="490" y="760"/>
                    </a:lnTo>
                    <a:lnTo>
                      <a:pt x="488" y="760"/>
                    </a:lnTo>
                    <a:lnTo>
                      <a:pt x="485" y="762"/>
                    </a:lnTo>
                    <a:lnTo>
                      <a:pt x="481" y="765"/>
                    </a:lnTo>
                    <a:lnTo>
                      <a:pt x="474" y="769"/>
                    </a:lnTo>
                    <a:lnTo>
                      <a:pt x="469" y="772"/>
                    </a:lnTo>
                    <a:lnTo>
                      <a:pt x="464" y="774"/>
                    </a:lnTo>
                    <a:lnTo>
                      <a:pt x="459" y="777"/>
                    </a:lnTo>
                    <a:lnTo>
                      <a:pt x="455" y="781"/>
                    </a:lnTo>
                    <a:lnTo>
                      <a:pt x="447" y="786"/>
                    </a:lnTo>
                    <a:lnTo>
                      <a:pt x="443" y="788"/>
                    </a:lnTo>
                    <a:lnTo>
                      <a:pt x="438" y="796"/>
                    </a:lnTo>
                    <a:lnTo>
                      <a:pt x="431" y="800"/>
                    </a:lnTo>
                    <a:lnTo>
                      <a:pt x="426" y="803"/>
                    </a:lnTo>
                    <a:lnTo>
                      <a:pt x="419" y="810"/>
                    </a:lnTo>
                    <a:lnTo>
                      <a:pt x="412" y="815"/>
                    </a:lnTo>
                    <a:lnTo>
                      <a:pt x="402" y="819"/>
                    </a:lnTo>
                    <a:lnTo>
                      <a:pt x="395" y="824"/>
                    </a:lnTo>
                    <a:lnTo>
                      <a:pt x="388" y="829"/>
                    </a:lnTo>
                    <a:lnTo>
                      <a:pt x="379" y="836"/>
                    </a:lnTo>
                    <a:lnTo>
                      <a:pt x="372" y="841"/>
                    </a:lnTo>
                    <a:lnTo>
                      <a:pt x="362" y="845"/>
                    </a:lnTo>
                    <a:lnTo>
                      <a:pt x="355" y="855"/>
                    </a:lnTo>
                    <a:lnTo>
                      <a:pt x="346" y="860"/>
                    </a:lnTo>
                    <a:lnTo>
                      <a:pt x="336" y="867"/>
                    </a:lnTo>
                    <a:lnTo>
                      <a:pt x="329" y="872"/>
                    </a:lnTo>
                    <a:lnTo>
                      <a:pt x="320" y="881"/>
                    </a:lnTo>
                    <a:lnTo>
                      <a:pt x="310" y="886"/>
                    </a:lnTo>
                    <a:lnTo>
                      <a:pt x="303" y="893"/>
                    </a:lnTo>
                    <a:lnTo>
                      <a:pt x="294" y="898"/>
                    </a:lnTo>
                    <a:lnTo>
                      <a:pt x="284" y="905"/>
                    </a:lnTo>
                    <a:lnTo>
                      <a:pt x="275" y="910"/>
                    </a:lnTo>
                    <a:lnTo>
                      <a:pt x="265" y="919"/>
                    </a:lnTo>
                    <a:lnTo>
                      <a:pt x="256" y="924"/>
                    </a:lnTo>
                    <a:lnTo>
                      <a:pt x="249" y="931"/>
                    </a:lnTo>
                    <a:lnTo>
                      <a:pt x="239" y="936"/>
                    </a:lnTo>
                    <a:lnTo>
                      <a:pt x="230" y="943"/>
                    </a:lnTo>
                    <a:lnTo>
                      <a:pt x="220" y="950"/>
                    </a:lnTo>
                    <a:lnTo>
                      <a:pt x="213" y="955"/>
                    </a:lnTo>
                    <a:lnTo>
                      <a:pt x="204" y="962"/>
                    </a:lnTo>
                    <a:lnTo>
                      <a:pt x="196" y="967"/>
                    </a:lnTo>
                    <a:lnTo>
                      <a:pt x="187" y="971"/>
                    </a:lnTo>
                    <a:lnTo>
                      <a:pt x="180" y="978"/>
                    </a:lnTo>
                    <a:lnTo>
                      <a:pt x="170" y="983"/>
                    </a:lnTo>
                    <a:lnTo>
                      <a:pt x="166" y="990"/>
                    </a:lnTo>
                    <a:lnTo>
                      <a:pt x="156" y="995"/>
                    </a:lnTo>
                    <a:lnTo>
                      <a:pt x="149" y="1000"/>
                    </a:lnTo>
                    <a:lnTo>
                      <a:pt x="142" y="1005"/>
                    </a:lnTo>
                    <a:lnTo>
                      <a:pt x="137" y="1009"/>
                    </a:lnTo>
                    <a:lnTo>
                      <a:pt x="130" y="1014"/>
                    </a:lnTo>
                    <a:lnTo>
                      <a:pt x="123" y="1019"/>
                    </a:lnTo>
                    <a:lnTo>
                      <a:pt x="118" y="1024"/>
                    </a:lnTo>
                    <a:lnTo>
                      <a:pt x="114" y="1026"/>
                    </a:lnTo>
                    <a:lnTo>
                      <a:pt x="109" y="1031"/>
                    </a:lnTo>
                    <a:lnTo>
                      <a:pt x="102" y="1035"/>
                    </a:lnTo>
                    <a:lnTo>
                      <a:pt x="99" y="1038"/>
                    </a:lnTo>
                    <a:lnTo>
                      <a:pt x="95" y="1040"/>
                    </a:lnTo>
                    <a:lnTo>
                      <a:pt x="87" y="1045"/>
                    </a:lnTo>
                    <a:lnTo>
                      <a:pt x="85" y="1050"/>
                    </a:lnTo>
                    <a:lnTo>
                      <a:pt x="76" y="1054"/>
                    </a:lnTo>
                    <a:lnTo>
                      <a:pt x="69" y="1059"/>
                    </a:lnTo>
                    <a:lnTo>
                      <a:pt x="59" y="1059"/>
                    </a:lnTo>
                    <a:lnTo>
                      <a:pt x="52" y="1059"/>
                    </a:lnTo>
                    <a:lnTo>
                      <a:pt x="45" y="1054"/>
                    </a:lnTo>
                    <a:lnTo>
                      <a:pt x="35" y="1052"/>
                    </a:lnTo>
                    <a:lnTo>
                      <a:pt x="31" y="1050"/>
                    </a:lnTo>
                    <a:lnTo>
                      <a:pt x="26" y="1047"/>
                    </a:lnTo>
                    <a:lnTo>
                      <a:pt x="19" y="1040"/>
                    </a:lnTo>
                    <a:lnTo>
                      <a:pt x="14" y="1038"/>
                    </a:lnTo>
                    <a:lnTo>
                      <a:pt x="7" y="1033"/>
                    </a:lnTo>
                    <a:lnTo>
                      <a:pt x="5" y="1026"/>
                    </a:lnTo>
                    <a:lnTo>
                      <a:pt x="0" y="1021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14" name="Freeform 132"/>
              <p:cNvSpPr>
                <a:spLocks noChangeAspect="1"/>
              </p:cNvSpPr>
              <p:nvPr/>
            </p:nvSpPr>
            <p:spPr bwMode="auto">
              <a:xfrm>
                <a:off x="2281" y="8977"/>
                <a:ext cx="500" cy="1237"/>
              </a:xfrm>
              <a:custGeom>
                <a:avLst/>
                <a:gdLst>
                  <a:gd name="T0" fmla="*/ 280 w 500"/>
                  <a:gd name="T1" fmla="*/ 1164 h 1237"/>
                  <a:gd name="T2" fmla="*/ 235 w 500"/>
                  <a:gd name="T3" fmla="*/ 1081 h 1237"/>
                  <a:gd name="T4" fmla="*/ 180 w 500"/>
                  <a:gd name="T5" fmla="*/ 964 h 1237"/>
                  <a:gd name="T6" fmla="*/ 119 w 500"/>
                  <a:gd name="T7" fmla="*/ 824 h 1237"/>
                  <a:gd name="T8" fmla="*/ 64 w 500"/>
                  <a:gd name="T9" fmla="*/ 667 h 1237"/>
                  <a:gd name="T10" fmla="*/ 22 w 500"/>
                  <a:gd name="T11" fmla="*/ 504 h 1237"/>
                  <a:gd name="T12" fmla="*/ 3 w 500"/>
                  <a:gd name="T13" fmla="*/ 352 h 1237"/>
                  <a:gd name="T14" fmla="*/ 5 w 500"/>
                  <a:gd name="T15" fmla="*/ 226 h 1237"/>
                  <a:gd name="T16" fmla="*/ 29 w 500"/>
                  <a:gd name="T17" fmla="*/ 131 h 1237"/>
                  <a:gd name="T18" fmla="*/ 69 w 500"/>
                  <a:gd name="T19" fmla="*/ 59 h 1237"/>
                  <a:gd name="T20" fmla="*/ 121 w 500"/>
                  <a:gd name="T21" fmla="*/ 17 h 1237"/>
                  <a:gd name="T22" fmla="*/ 192 w 500"/>
                  <a:gd name="T23" fmla="*/ 0 h 1237"/>
                  <a:gd name="T24" fmla="*/ 268 w 500"/>
                  <a:gd name="T25" fmla="*/ 10 h 1237"/>
                  <a:gd name="T26" fmla="*/ 337 w 500"/>
                  <a:gd name="T27" fmla="*/ 55 h 1237"/>
                  <a:gd name="T28" fmla="*/ 391 w 500"/>
                  <a:gd name="T29" fmla="*/ 128 h 1237"/>
                  <a:gd name="T30" fmla="*/ 436 w 500"/>
                  <a:gd name="T31" fmla="*/ 221 h 1237"/>
                  <a:gd name="T32" fmla="*/ 469 w 500"/>
                  <a:gd name="T33" fmla="*/ 321 h 1237"/>
                  <a:gd name="T34" fmla="*/ 491 w 500"/>
                  <a:gd name="T35" fmla="*/ 418 h 1237"/>
                  <a:gd name="T36" fmla="*/ 500 w 500"/>
                  <a:gd name="T37" fmla="*/ 499 h 1237"/>
                  <a:gd name="T38" fmla="*/ 500 w 500"/>
                  <a:gd name="T39" fmla="*/ 561 h 1237"/>
                  <a:gd name="T40" fmla="*/ 460 w 500"/>
                  <a:gd name="T41" fmla="*/ 596 h 1237"/>
                  <a:gd name="T42" fmla="*/ 419 w 500"/>
                  <a:gd name="T43" fmla="*/ 558 h 1237"/>
                  <a:gd name="T44" fmla="*/ 386 w 500"/>
                  <a:gd name="T45" fmla="*/ 620 h 1237"/>
                  <a:gd name="T46" fmla="*/ 346 w 500"/>
                  <a:gd name="T47" fmla="*/ 677 h 1237"/>
                  <a:gd name="T48" fmla="*/ 299 w 500"/>
                  <a:gd name="T49" fmla="*/ 703 h 1237"/>
                  <a:gd name="T50" fmla="*/ 277 w 500"/>
                  <a:gd name="T51" fmla="*/ 575 h 1237"/>
                  <a:gd name="T52" fmla="*/ 261 w 500"/>
                  <a:gd name="T53" fmla="*/ 458 h 1237"/>
                  <a:gd name="T54" fmla="*/ 249 w 500"/>
                  <a:gd name="T55" fmla="*/ 361 h 1237"/>
                  <a:gd name="T56" fmla="*/ 239 w 500"/>
                  <a:gd name="T57" fmla="*/ 280 h 1237"/>
                  <a:gd name="T58" fmla="*/ 235 w 500"/>
                  <a:gd name="T59" fmla="*/ 228 h 1237"/>
                  <a:gd name="T60" fmla="*/ 187 w 500"/>
                  <a:gd name="T61" fmla="*/ 240 h 1237"/>
                  <a:gd name="T62" fmla="*/ 190 w 500"/>
                  <a:gd name="T63" fmla="*/ 321 h 1237"/>
                  <a:gd name="T64" fmla="*/ 194 w 500"/>
                  <a:gd name="T65" fmla="*/ 378 h 1237"/>
                  <a:gd name="T66" fmla="*/ 199 w 500"/>
                  <a:gd name="T67" fmla="*/ 428 h 1237"/>
                  <a:gd name="T68" fmla="*/ 204 w 500"/>
                  <a:gd name="T69" fmla="*/ 477 h 1237"/>
                  <a:gd name="T70" fmla="*/ 190 w 500"/>
                  <a:gd name="T71" fmla="*/ 487 h 1237"/>
                  <a:gd name="T72" fmla="*/ 131 w 500"/>
                  <a:gd name="T73" fmla="*/ 420 h 1237"/>
                  <a:gd name="T74" fmla="*/ 78 w 500"/>
                  <a:gd name="T75" fmla="*/ 359 h 1237"/>
                  <a:gd name="T76" fmla="*/ 43 w 500"/>
                  <a:gd name="T77" fmla="*/ 371 h 1237"/>
                  <a:gd name="T78" fmla="*/ 97 w 500"/>
                  <a:gd name="T79" fmla="*/ 437 h 1237"/>
                  <a:gd name="T80" fmla="*/ 168 w 500"/>
                  <a:gd name="T81" fmla="*/ 520 h 1237"/>
                  <a:gd name="T82" fmla="*/ 223 w 500"/>
                  <a:gd name="T83" fmla="*/ 580 h 1237"/>
                  <a:gd name="T84" fmla="*/ 239 w 500"/>
                  <a:gd name="T85" fmla="*/ 686 h 1237"/>
                  <a:gd name="T86" fmla="*/ 261 w 500"/>
                  <a:gd name="T87" fmla="*/ 784 h 1237"/>
                  <a:gd name="T88" fmla="*/ 280 w 500"/>
                  <a:gd name="T89" fmla="*/ 872 h 1237"/>
                  <a:gd name="T90" fmla="*/ 296 w 500"/>
                  <a:gd name="T91" fmla="*/ 941 h 1237"/>
                  <a:gd name="T92" fmla="*/ 311 w 500"/>
                  <a:gd name="T93" fmla="*/ 1000 h 1237"/>
                  <a:gd name="T94" fmla="*/ 356 w 500"/>
                  <a:gd name="T95" fmla="*/ 976 h 1237"/>
                  <a:gd name="T96" fmla="*/ 339 w 500"/>
                  <a:gd name="T97" fmla="*/ 907 h 1237"/>
                  <a:gd name="T98" fmla="*/ 325 w 500"/>
                  <a:gd name="T99" fmla="*/ 841 h 1237"/>
                  <a:gd name="T100" fmla="*/ 320 w 500"/>
                  <a:gd name="T101" fmla="*/ 779 h 1237"/>
                  <a:gd name="T102" fmla="*/ 363 w 500"/>
                  <a:gd name="T103" fmla="*/ 722 h 1237"/>
                  <a:gd name="T104" fmla="*/ 403 w 500"/>
                  <a:gd name="T105" fmla="*/ 660 h 1237"/>
                  <a:gd name="T106" fmla="*/ 434 w 500"/>
                  <a:gd name="T107" fmla="*/ 606 h 1237"/>
                  <a:gd name="T108" fmla="*/ 498 w 500"/>
                  <a:gd name="T109" fmla="*/ 625 h 1237"/>
                  <a:gd name="T110" fmla="*/ 488 w 500"/>
                  <a:gd name="T111" fmla="*/ 717 h 1237"/>
                  <a:gd name="T112" fmla="*/ 474 w 500"/>
                  <a:gd name="T113" fmla="*/ 817 h 1237"/>
                  <a:gd name="T114" fmla="*/ 455 w 500"/>
                  <a:gd name="T115" fmla="*/ 917 h 1237"/>
                  <a:gd name="T116" fmla="*/ 431 w 500"/>
                  <a:gd name="T117" fmla="*/ 1014 h 1237"/>
                  <a:gd name="T118" fmla="*/ 408 w 500"/>
                  <a:gd name="T119" fmla="*/ 1102 h 1237"/>
                  <a:gd name="T120" fmla="*/ 379 w 500"/>
                  <a:gd name="T121" fmla="*/ 1173 h 1237"/>
                  <a:gd name="T122" fmla="*/ 356 w 500"/>
                  <a:gd name="T123" fmla="*/ 1226 h 1237"/>
                  <a:gd name="T124" fmla="*/ 306 w 500"/>
                  <a:gd name="T125" fmla="*/ 1209 h 12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0"/>
                  <a:gd name="T190" fmla="*/ 0 h 1237"/>
                  <a:gd name="T191" fmla="*/ 500 w 500"/>
                  <a:gd name="T192" fmla="*/ 1237 h 12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0" h="1237">
                    <a:moveTo>
                      <a:pt x="306" y="1209"/>
                    </a:moveTo>
                    <a:lnTo>
                      <a:pt x="303" y="1207"/>
                    </a:lnTo>
                    <a:lnTo>
                      <a:pt x="301" y="1204"/>
                    </a:lnTo>
                    <a:lnTo>
                      <a:pt x="299" y="1199"/>
                    </a:lnTo>
                    <a:lnTo>
                      <a:pt x="294" y="1192"/>
                    </a:lnTo>
                    <a:lnTo>
                      <a:pt x="292" y="1188"/>
                    </a:lnTo>
                    <a:lnTo>
                      <a:pt x="287" y="1180"/>
                    </a:lnTo>
                    <a:lnTo>
                      <a:pt x="284" y="1176"/>
                    </a:lnTo>
                    <a:lnTo>
                      <a:pt x="282" y="1171"/>
                    </a:lnTo>
                    <a:lnTo>
                      <a:pt x="280" y="1164"/>
                    </a:lnTo>
                    <a:lnTo>
                      <a:pt x="275" y="1159"/>
                    </a:lnTo>
                    <a:lnTo>
                      <a:pt x="273" y="1152"/>
                    </a:lnTo>
                    <a:lnTo>
                      <a:pt x="268" y="1145"/>
                    </a:lnTo>
                    <a:lnTo>
                      <a:pt x="263" y="1135"/>
                    </a:lnTo>
                    <a:lnTo>
                      <a:pt x="258" y="1128"/>
                    </a:lnTo>
                    <a:lnTo>
                      <a:pt x="256" y="1119"/>
                    </a:lnTo>
                    <a:lnTo>
                      <a:pt x="251" y="1109"/>
                    </a:lnTo>
                    <a:lnTo>
                      <a:pt x="244" y="1102"/>
                    </a:lnTo>
                    <a:lnTo>
                      <a:pt x="239" y="1093"/>
                    </a:lnTo>
                    <a:lnTo>
                      <a:pt x="235" y="1081"/>
                    </a:lnTo>
                    <a:lnTo>
                      <a:pt x="230" y="1074"/>
                    </a:lnTo>
                    <a:lnTo>
                      <a:pt x="225" y="1062"/>
                    </a:lnTo>
                    <a:lnTo>
                      <a:pt x="221" y="1050"/>
                    </a:lnTo>
                    <a:lnTo>
                      <a:pt x="213" y="1038"/>
                    </a:lnTo>
                    <a:lnTo>
                      <a:pt x="209" y="1026"/>
                    </a:lnTo>
                    <a:lnTo>
                      <a:pt x="202" y="1014"/>
                    </a:lnTo>
                    <a:lnTo>
                      <a:pt x="197" y="1005"/>
                    </a:lnTo>
                    <a:lnTo>
                      <a:pt x="190" y="990"/>
                    </a:lnTo>
                    <a:lnTo>
                      <a:pt x="185" y="979"/>
                    </a:lnTo>
                    <a:lnTo>
                      <a:pt x="180" y="964"/>
                    </a:lnTo>
                    <a:lnTo>
                      <a:pt x="173" y="952"/>
                    </a:lnTo>
                    <a:lnTo>
                      <a:pt x="168" y="938"/>
                    </a:lnTo>
                    <a:lnTo>
                      <a:pt x="161" y="924"/>
                    </a:lnTo>
                    <a:lnTo>
                      <a:pt x="154" y="910"/>
                    </a:lnTo>
                    <a:lnTo>
                      <a:pt x="149" y="895"/>
                    </a:lnTo>
                    <a:lnTo>
                      <a:pt x="142" y="884"/>
                    </a:lnTo>
                    <a:lnTo>
                      <a:pt x="135" y="869"/>
                    </a:lnTo>
                    <a:lnTo>
                      <a:pt x="131" y="853"/>
                    </a:lnTo>
                    <a:lnTo>
                      <a:pt x="126" y="838"/>
                    </a:lnTo>
                    <a:lnTo>
                      <a:pt x="119" y="824"/>
                    </a:lnTo>
                    <a:lnTo>
                      <a:pt x="114" y="810"/>
                    </a:lnTo>
                    <a:lnTo>
                      <a:pt x="107" y="793"/>
                    </a:lnTo>
                    <a:lnTo>
                      <a:pt x="102" y="779"/>
                    </a:lnTo>
                    <a:lnTo>
                      <a:pt x="97" y="762"/>
                    </a:lnTo>
                    <a:lnTo>
                      <a:pt x="90" y="748"/>
                    </a:lnTo>
                    <a:lnTo>
                      <a:pt x="86" y="732"/>
                    </a:lnTo>
                    <a:lnTo>
                      <a:pt x="78" y="715"/>
                    </a:lnTo>
                    <a:lnTo>
                      <a:pt x="74" y="698"/>
                    </a:lnTo>
                    <a:lnTo>
                      <a:pt x="69" y="682"/>
                    </a:lnTo>
                    <a:lnTo>
                      <a:pt x="64" y="667"/>
                    </a:lnTo>
                    <a:lnTo>
                      <a:pt x="59" y="651"/>
                    </a:lnTo>
                    <a:lnTo>
                      <a:pt x="55" y="634"/>
                    </a:lnTo>
                    <a:lnTo>
                      <a:pt x="50" y="620"/>
                    </a:lnTo>
                    <a:lnTo>
                      <a:pt x="45" y="603"/>
                    </a:lnTo>
                    <a:lnTo>
                      <a:pt x="41" y="587"/>
                    </a:lnTo>
                    <a:lnTo>
                      <a:pt x="36" y="570"/>
                    </a:lnTo>
                    <a:lnTo>
                      <a:pt x="33" y="553"/>
                    </a:lnTo>
                    <a:lnTo>
                      <a:pt x="29" y="537"/>
                    </a:lnTo>
                    <a:lnTo>
                      <a:pt x="24" y="520"/>
                    </a:lnTo>
                    <a:lnTo>
                      <a:pt x="22" y="504"/>
                    </a:lnTo>
                    <a:lnTo>
                      <a:pt x="19" y="489"/>
                    </a:lnTo>
                    <a:lnTo>
                      <a:pt x="17" y="473"/>
                    </a:lnTo>
                    <a:lnTo>
                      <a:pt x="14" y="456"/>
                    </a:lnTo>
                    <a:lnTo>
                      <a:pt x="12" y="439"/>
                    </a:lnTo>
                    <a:lnTo>
                      <a:pt x="10" y="425"/>
                    </a:lnTo>
                    <a:lnTo>
                      <a:pt x="7" y="411"/>
                    </a:lnTo>
                    <a:lnTo>
                      <a:pt x="5" y="394"/>
                    </a:lnTo>
                    <a:lnTo>
                      <a:pt x="5" y="380"/>
                    </a:lnTo>
                    <a:lnTo>
                      <a:pt x="3" y="368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0" y="323"/>
                    </a:lnTo>
                    <a:lnTo>
                      <a:pt x="0" y="311"/>
                    </a:lnTo>
                    <a:lnTo>
                      <a:pt x="0" y="299"/>
                    </a:lnTo>
                    <a:lnTo>
                      <a:pt x="0" y="287"/>
                    </a:lnTo>
                    <a:lnTo>
                      <a:pt x="3" y="273"/>
                    </a:lnTo>
                    <a:lnTo>
                      <a:pt x="3" y="264"/>
                    </a:lnTo>
                    <a:lnTo>
                      <a:pt x="3" y="249"/>
                    </a:lnTo>
                    <a:lnTo>
                      <a:pt x="3" y="238"/>
                    </a:lnTo>
                    <a:lnTo>
                      <a:pt x="5" y="226"/>
                    </a:lnTo>
                    <a:lnTo>
                      <a:pt x="5" y="216"/>
                    </a:lnTo>
                    <a:lnTo>
                      <a:pt x="7" y="207"/>
                    </a:lnTo>
                    <a:lnTo>
                      <a:pt x="7" y="195"/>
                    </a:lnTo>
                    <a:lnTo>
                      <a:pt x="10" y="185"/>
                    </a:lnTo>
                    <a:lnTo>
                      <a:pt x="14" y="176"/>
                    </a:lnTo>
                    <a:lnTo>
                      <a:pt x="17" y="166"/>
                    </a:lnTo>
                    <a:lnTo>
                      <a:pt x="19" y="157"/>
                    </a:lnTo>
                    <a:lnTo>
                      <a:pt x="22" y="147"/>
                    </a:lnTo>
                    <a:lnTo>
                      <a:pt x="24" y="138"/>
                    </a:lnTo>
                    <a:lnTo>
                      <a:pt x="29" y="131"/>
                    </a:lnTo>
                    <a:lnTo>
                      <a:pt x="31" y="124"/>
                    </a:lnTo>
                    <a:lnTo>
                      <a:pt x="33" y="114"/>
                    </a:lnTo>
                    <a:lnTo>
                      <a:pt x="38" y="109"/>
                    </a:lnTo>
                    <a:lnTo>
                      <a:pt x="41" y="100"/>
                    </a:lnTo>
                    <a:lnTo>
                      <a:pt x="45" y="93"/>
                    </a:lnTo>
                    <a:lnTo>
                      <a:pt x="48" y="86"/>
                    </a:lnTo>
                    <a:lnTo>
                      <a:pt x="52" y="78"/>
                    </a:lnTo>
                    <a:lnTo>
                      <a:pt x="59" y="71"/>
                    </a:lnTo>
                    <a:lnTo>
                      <a:pt x="62" y="67"/>
                    </a:lnTo>
                    <a:lnTo>
                      <a:pt x="69" y="59"/>
                    </a:lnTo>
                    <a:lnTo>
                      <a:pt x="74" y="55"/>
                    </a:lnTo>
                    <a:lnTo>
                      <a:pt x="76" y="50"/>
                    </a:lnTo>
                    <a:lnTo>
                      <a:pt x="83" y="45"/>
                    </a:lnTo>
                    <a:lnTo>
                      <a:pt x="88" y="40"/>
                    </a:lnTo>
                    <a:lnTo>
                      <a:pt x="93" y="36"/>
                    </a:lnTo>
                    <a:lnTo>
                      <a:pt x="100" y="31"/>
                    </a:lnTo>
                    <a:lnTo>
                      <a:pt x="104" y="26"/>
                    </a:lnTo>
                    <a:lnTo>
                      <a:pt x="112" y="24"/>
                    </a:lnTo>
                    <a:lnTo>
                      <a:pt x="116" y="21"/>
                    </a:lnTo>
                    <a:lnTo>
                      <a:pt x="121" y="17"/>
                    </a:lnTo>
                    <a:lnTo>
                      <a:pt x="128" y="14"/>
                    </a:lnTo>
                    <a:lnTo>
                      <a:pt x="135" y="12"/>
                    </a:lnTo>
                    <a:lnTo>
                      <a:pt x="142" y="10"/>
                    </a:lnTo>
                    <a:lnTo>
                      <a:pt x="147" y="5"/>
                    </a:lnTo>
                    <a:lnTo>
                      <a:pt x="154" y="5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3" y="0"/>
                    </a:lnTo>
                    <a:lnTo>
                      <a:pt x="230" y="2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4" y="5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5" y="12"/>
                    </a:lnTo>
                    <a:lnTo>
                      <a:pt x="282" y="14"/>
                    </a:lnTo>
                    <a:lnTo>
                      <a:pt x="292" y="19"/>
                    </a:lnTo>
                    <a:lnTo>
                      <a:pt x="296" y="24"/>
                    </a:lnTo>
                    <a:lnTo>
                      <a:pt x="303" y="29"/>
                    </a:lnTo>
                    <a:lnTo>
                      <a:pt x="311" y="33"/>
                    </a:lnTo>
                    <a:lnTo>
                      <a:pt x="318" y="38"/>
                    </a:lnTo>
                    <a:lnTo>
                      <a:pt x="322" y="43"/>
                    </a:lnTo>
                    <a:lnTo>
                      <a:pt x="329" y="50"/>
                    </a:lnTo>
                    <a:lnTo>
                      <a:pt x="337" y="55"/>
                    </a:lnTo>
                    <a:lnTo>
                      <a:pt x="341" y="62"/>
                    </a:lnTo>
                    <a:lnTo>
                      <a:pt x="348" y="69"/>
                    </a:lnTo>
                    <a:lnTo>
                      <a:pt x="353" y="74"/>
                    </a:lnTo>
                    <a:lnTo>
                      <a:pt x="360" y="83"/>
                    </a:lnTo>
                    <a:lnTo>
                      <a:pt x="365" y="90"/>
                    </a:lnTo>
                    <a:lnTo>
                      <a:pt x="372" y="97"/>
                    </a:lnTo>
                    <a:lnTo>
                      <a:pt x="377" y="105"/>
                    </a:lnTo>
                    <a:lnTo>
                      <a:pt x="382" y="114"/>
                    </a:lnTo>
                    <a:lnTo>
                      <a:pt x="386" y="121"/>
                    </a:lnTo>
                    <a:lnTo>
                      <a:pt x="391" y="128"/>
                    </a:lnTo>
                    <a:lnTo>
                      <a:pt x="396" y="138"/>
                    </a:lnTo>
                    <a:lnTo>
                      <a:pt x="403" y="147"/>
                    </a:lnTo>
                    <a:lnTo>
                      <a:pt x="408" y="157"/>
                    </a:lnTo>
                    <a:lnTo>
                      <a:pt x="410" y="164"/>
                    </a:lnTo>
                    <a:lnTo>
                      <a:pt x="415" y="176"/>
                    </a:lnTo>
                    <a:lnTo>
                      <a:pt x="419" y="183"/>
                    </a:lnTo>
                    <a:lnTo>
                      <a:pt x="424" y="195"/>
                    </a:lnTo>
                    <a:lnTo>
                      <a:pt x="429" y="202"/>
                    </a:lnTo>
                    <a:lnTo>
                      <a:pt x="431" y="211"/>
                    </a:lnTo>
                    <a:lnTo>
                      <a:pt x="436" y="221"/>
                    </a:lnTo>
                    <a:lnTo>
                      <a:pt x="438" y="233"/>
                    </a:lnTo>
                    <a:lnTo>
                      <a:pt x="443" y="240"/>
                    </a:lnTo>
                    <a:lnTo>
                      <a:pt x="448" y="252"/>
                    </a:lnTo>
                    <a:lnTo>
                      <a:pt x="450" y="261"/>
                    </a:lnTo>
                    <a:lnTo>
                      <a:pt x="455" y="273"/>
                    </a:lnTo>
                    <a:lnTo>
                      <a:pt x="457" y="280"/>
                    </a:lnTo>
                    <a:lnTo>
                      <a:pt x="460" y="292"/>
                    </a:lnTo>
                    <a:lnTo>
                      <a:pt x="462" y="302"/>
                    </a:lnTo>
                    <a:lnTo>
                      <a:pt x="467" y="311"/>
                    </a:lnTo>
                    <a:lnTo>
                      <a:pt x="469" y="321"/>
                    </a:lnTo>
                    <a:lnTo>
                      <a:pt x="472" y="333"/>
                    </a:lnTo>
                    <a:lnTo>
                      <a:pt x="474" y="342"/>
                    </a:lnTo>
                    <a:lnTo>
                      <a:pt x="476" y="352"/>
                    </a:lnTo>
                    <a:lnTo>
                      <a:pt x="479" y="361"/>
                    </a:lnTo>
                    <a:lnTo>
                      <a:pt x="479" y="371"/>
                    </a:lnTo>
                    <a:lnTo>
                      <a:pt x="483" y="380"/>
                    </a:lnTo>
                    <a:lnTo>
                      <a:pt x="486" y="390"/>
                    </a:lnTo>
                    <a:lnTo>
                      <a:pt x="486" y="399"/>
                    </a:lnTo>
                    <a:lnTo>
                      <a:pt x="488" y="409"/>
                    </a:lnTo>
                    <a:lnTo>
                      <a:pt x="491" y="418"/>
                    </a:lnTo>
                    <a:lnTo>
                      <a:pt x="493" y="428"/>
                    </a:lnTo>
                    <a:lnTo>
                      <a:pt x="493" y="437"/>
                    </a:lnTo>
                    <a:lnTo>
                      <a:pt x="493" y="444"/>
                    </a:lnTo>
                    <a:lnTo>
                      <a:pt x="495" y="454"/>
                    </a:lnTo>
                    <a:lnTo>
                      <a:pt x="498" y="461"/>
                    </a:lnTo>
                    <a:lnTo>
                      <a:pt x="498" y="470"/>
                    </a:lnTo>
                    <a:lnTo>
                      <a:pt x="498" y="477"/>
                    </a:lnTo>
                    <a:lnTo>
                      <a:pt x="500" y="485"/>
                    </a:lnTo>
                    <a:lnTo>
                      <a:pt x="500" y="494"/>
                    </a:lnTo>
                    <a:lnTo>
                      <a:pt x="500" y="499"/>
                    </a:lnTo>
                    <a:lnTo>
                      <a:pt x="500" y="504"/>
                    </a:lnTo>
                    <a:lnTo>
                      <a:pt x="500" y="511"/>
                    </a:lnTo>
                    <a:lnTo>
                      <a:pt x="500" y="515"/>
                    </a:lnTo>
                    <a:lnTo>
                      <a:pt x="500" y="523"/>
                    </a:lnTo>
                    <a:lnTo>
                      <a:pt x="500" y="527"/>
                    </a:lnTo>
                    <a:lnTo>
                      <a:pt x="500" y="534"/>
                    </a:lnTo>
                    <a:lnTo>
                      <a:pt x="500" y="542"/>
                    </a:lnTo>
                    <a:lnTo>
                      <a:pt x="500" y="549"/>
                    </a:lnTo>
                    <a:lnTo>
                      <a:pt x="500" y="553"/>
                    </a:lnTo>
                    <a:lnTo>
                      <a:pt x="500" y="561"/>
                    </a:lnTo>
                    <a:lnTo>
                      <a:pt x="500" y="568"/>
                    </a:lnTo>
                    <a:lnTo>
                      <a:pt x="500" y="577"/>
                    </a:lnTo>
                    <a:lnTo>
                      <a:pt x="500" y="584"/>
                    </a:lnTo>
                    <a:lnTo>
                      <a:pt x="500" y="591"/>
                    </a:lnTo>
                    <a:lnTo>
                      <a:pt x="500" y="599"/>
                    </a:lnTo>
                    <a:lnTo>
                      <a:pt x="491" y="599"/>
                    </a:lnTo>
                    <a:lnTo>
                      <a:pt x="483" y="599"/>
                    </a:lnTo>
                    <a:lnTo>
                      <a:pt x="476" y="596"/>
                    </a:lnTo>
                    <a:lnTo>
                      <a:pt x="469" y="596"/>
                    </a:lnTo>
                    <a:lnTo>
                      <a:pt x="460" y="596"/>
                    </a:lnTo>
                    <a:lnTo>
                      <a:pt x="453" y="596"/>
                    </a:lnTo>
                    <a:lnTo>
                      <a:pt x="446" y="596"/>
                    </a:lnTo>
                    <a:lnTo>
                      <a:pt x="438" y="596"/>
                    </a:lnTo>
                    <a:lnTo>
                      <a:pt x="443" y="591"/>
                    </a:lnTo>
                    <a:lnTo>
                      <a:pt x="446" y="587"/>
                    </a:lnTo>
                    <a:lnTo>
                      <a:pt x="448" y="582"/>
                    </a:lnTo>
                    <a:lnTo>
                      <a:pt x="450" y="580"/>
                    </a:lnTo>
                    <a:lnTo>
                      <a:pt x="453" y="572"/>
                    </a:lnTo>
                    <a:lnTo>
                      <a:pt x="455" y="572"/>
                    </a:lnTo>
                    <a:lnTo>
                      <a:pt x="419" y="558"/>
                    </a:lnTo>
                    <a:lnTo>
                      <a:pt x="415" y="565"/>
                    </a:lnTo>
                    <a:lnTo>
                      <a:pt x="412" y="570"/>
                    </a:lnTo>
                    <a:lnTo>
                      <a:pt x="410" y="577"/>
                    </a:lnTo>
                    <a:lnTo>
                      <a:pt x="408" y="584"/>
                    </a:lnTo>
                    <a:lnTo>
                      <a:pt x="403" y="589"/>
                    </a:lnTo>
                    <a:lnTo>
                      <a:pt x="401" y="596"/>
                    </a:lnTo>
                    <a:lnTo>
                      <a:pt x="396" y="603"/>
                    </a:lnTo>
                    <a:lnTo>
                      <a:pt x="393" y="608"/>
                    </a:lnTo>
                    <a:lnTo>
                      <a:pt x="389" y="613"/>
                    </a:lnTo>
                    <a:lnTo>
                      <a:pt x="386" y="620"/>
                    </a:lnTo>
                    <a:lnTo>
                      <a:pt x="382" y="627"/>
                    </a:lnTo>
                    <a:lnTo>
                      <a:pt x="379" y="632"/>
                    </a:lnTo>
                    <a:lnTo>
                      <a:pt x="374" y="639"/>
                    </a:lnTo>
                    <a:lnTo>
                      <a:pt x="372" y="646"/>
                    </a:lnTo>
                    <a:lnTo>
                      <a:pt x="367" y="651"/>
                    </a:lnTo>
                    <a:lnTo>
                      <a:pt x="363" y="656"/>
                    </a:lnTo>
                    <a:lnTo>
                      <a:pt x="358" y="663"/>
                    </a:lnTo>
                    <a:lnTo>
                      <a:pt x="353" y="667"/>
                    </a:lnTo>
                    <a:lnTo>
                      <a:pt x="351" y="672"/>
                    </a:lnTo>
                    <a:lnTo>
                      <a:pt x="346" y="677"/>
                    </a:lnTo>
                    <a:lnTo>
                      <a:pt x="341" y="682"/>
                    </a:lnTo>
                    <a:lnTo>
                      <a:pt x="339" y="689"/>
                    </a:lnTo>
                    <a:lnTo>
                      <a:pt x="334" y="694"/>
                    </a:lnTo>
                    <a:lnTo>
                      <a:pt x="332" y="698"/>
                    </a:lnTo>
                    <a:lnTo>
                      <a:pt x="325" y="705"/>
                    </a:lnTo>
                    <a:lnTo>
                      <a:pt x="318" y="715"/>
                    </a:lnTo>
                    <a:lnTo>
                      <a:pt x="311" y="722"/>
                    </a:lnTo>
                    <a:lnTo>
                      <a:pt x="306" y="732"/>
                    </a:lnTo>
                    <a:lnTo>
                      <a:pt x="303" y="717"/>
                    </a:lnTo>
                    <a:lnTo>
                      <a:pt x="299" y="703"/>
                    </a:lnTo>
                    <a:lnTo>
                      <a:pt x="296" y="691"/>
                    </a:lnTo>
                    <a:lnTo>
                      <a:pt x="294" y="677"/>
                    </a:lnTo>
                    <a:lnTo>
                      <a:pt x="292" y="665"/>
                    </a:lnTo>
                    <a:lnTo>
                      <a:pt x="289" y="651"/>
                    </a:lnTo>
                    <a:lnTo>
                      <a:pt x="287" y="639"/>
                    </a:lnTo>
                    <a:lnTo>
                      <a:pt x="284" y="625"/>
                    </a:lnTo>
                    <a:lnTo>
                      <a:pt x="282" y="613"/>
                    </a:lnTo>
                    <a:lnTo>
                      <a:pt x="280" y="599"/>
                    </a:lnTo>
                    <a:lnTo>
                      <a:pt x="280" y="587"/>
                    </a:lnTo>
                    <a:lnTo>
                      <a:pt x="277" y="575"/>
                    </a:lnTo>
                    <a:lnTo>
                      <a:pt x="275" y="563"/>
                    </a:lnTo>
                    <a:lnTo>
                      <a:pt x="273" y="551"/>
                    </a:lnTo>
                    <a:lnTo>
                      <a:pt x="270" y="539"/>
                    </a:lnTo>
                    <a:lnTo>
                      <a:pt x="270" y="527"/>
                    </a:lnTo>
                    <a:lnTo>
                      <a:pt x="268" y="515"/>
                    </a:lnTo>
                    <a:lnTo>
                      <a:pt x="268" y="504"/>
                    </a:lnTo>
                    <a:lnTo>
                      <a:pt x="266" y="492"/>
                    </a:lnTo>
                    <a:lnTo>
                      <a:pt x="263" y="482"/>
                    </a:lnTo>
                    <a:lnTo>
                      <a:pt x="263" y="470"/>
                    </a:lnTo>
                    <a:lnTo>
                      <a:pt x="261" y="458"/>
                    </a:lnTo>
                    <a:lnTo>
                      <a:pt x="258" y="449"/>
                    </a:lnTo>
                    <a:lnTo>
                      <a:pt x="258" y="439"/>
                    </a:lnTo>
                    <a:lnTo>
                      <a:pt x="256" y="428"/>
                    </a:lnTo>
                    <a:lnTo>
                      <a:pt x="256" y="416"/>
                    </a:lnTo>
                    <a:lnTo>
                      <a:pt x="254" y="406"/>
                    </a:lnTo>
                    <a:lnTo>
                      <a:pt x="254" y="397"/>
                    </a:lnTo>
                    <a:lnTo>
                      <a:pt x="251" y="387"/>
                    </a:lnTo>
                    <a:lnTo>
                      <a:pt x="251" y="378"/>
                    </a:lnTo>
                    <a:lnTo>
                      <a:pt x="249" y="368"/>
                    </a:lnTo>
                    <a:lnTo>
                      <a:pt x="249" y="361"/>
                    </a:lnTo>
                    <a:lnTo>
                      <a:pt x="249" y="349"/>
                    </a:lnTo>
                    <a:lnTo>
                      <a:pt x="247" y="342"/>
                    </a:lnTo>
                    <a:lnTo>
                      <a:pt x="244" y="333"/>
                    </a:lnTo>
                    <a:lnTo>
                      <a:pt x="244" y="323"/>
                    </a:lnTo>
                    <a:lnTo>
                      <a:pt x="242" y="316"/>
                    </a:lnTo>
                    <a:lnTo>
                      <a:pt x="242" y="309"/>
                    </a:lnTo>
                    <a:lnTo>
                      <a:pt x="242" y="302"/>
                    </a:lnTo>
                    <a:lnTo>
                      <a:pt x="242" y="295"/>
                    </a:lnTo>
                    <a:lnTo>
                      <a:pt x="239" y="287"/>
                    </a:lnTo>
                    <a:lnTo>
                      <a:pt x="239" y="280"/>
                    </a:lnTo>
                    <a:lnTo>
                      <a:pt x="239" y="273"/>
                    </a:lnTo>
                    <a:lnTo>
                      <a:pt x="239" y="268"/>
                    </a:lnTo>
                    <a:lnTo>
                      <a:pt x="237" y="261"/>
                    </a:lnTo>
                    <a:lnTo>
                      <a:pt x="237" y="254"/>
                    </a:lnTo>
                    <a:lnTo>
                      <a:pt x="237" y="249"/>
                    </a:lnTo>
                    <a:lnTo>
                      <a:pt x="237" y="247"/>
                    </a:lnTo>
                    <a:lnTo>
                      <a:pt x="237" y="240"/>
                    </a:lnTo>
                    <a:lnTo>
                      <a:pt x="235" y="235"/>
                    </a:lnTo>
                    <a:lnTo>
                      <a:pt x="235" y="233"/>
                    </a:lnTo>
                    <a:lnTo>
                      <a:pt x="235" y="228"/>
                    </a:lnTo>
                    <a:lnTo>
                      <a:pt x="235" y="221"/>
                    </a:lnTo>
                    <a:lnTo>
                      <a:pt x="235" y="216"/>
                    </a:lnTo>
                    <a:lnTo>
                      <a:pt x="235" y="209"/>
                    </a:lnTo>
                    <a:lnTo>
                      <a:pt x="235" y="207"/>
                    </a:lnTo>
                    <a:lnTo>
                      <a:pt x="235" y="204"/>
                    </a:lnTo>
                    <a:lnTo>
                      <a:pt x="190" y="207"/>
                    </a:lnTo>
                    <a:lnTo>
                      <a:pt x="187" y="216"/>
                    </a:lnTo>
                    <a:lnTo>
                      <a:pt x="187" y="223"/>
                    </a:lnTo>
                    <a:lnTo>
                      <a:pt x="187" y="233"/>
                    </a:lnTo>
                    <a:lnTo>
                      <a:pt x="187" y="240"/>
                    </a:lnTo>
                    <a:lnTo>
                      <a:pt x="187" y="247"/>
                    </a:lnTo>
                    <a:lnTo>
                      <a:pt x="187" y="259"/>
                    </a:lnTo>
                    <a:lnTo>
                      <a:pt x="187" y="266"/>
                    </a:lnTo>
                    <a:lnTo>
                      <a:pt x="187" y="276"/>
                    </a:lnTo>
                    <a:lnTo>
                      <a:pt x="187" y="285"/>
                    </a:lnTo>
                    <a:lnTo>
                      <a:pt x="187" y="295"/>
                    </a:lnTo>
                    <a:lnTo>
                      <a:pt x="187" y="302"/>
                    </a:lnTo>
                    <a:lnTo>
                      <a:pt x="190" y="311"/>
                    </a:lnTo>
                    <a:lnTo>
                      <a:pt x="190" y="316"/>
                    </a:lnTo>
                    <a:lnTo>
                      <a:pt x="190" y="321"/>
                    </a:lnTo>
                    <a:lnTo>
                      <a:pt x="190" y="325"/>
                    </a:lnTo>
                    <a:lnTo>
                      <a:pt x="190" y="330"/>
                    </a:lnTo>
                    <a:lnTo>
                      <a:pt x="190" y="335"/>
                    </a:lnTo>
                    <a:lnTo>
                      <a:pt x="190" y="340"/>
                    </a:lnTo>
                    <a:lnTo>
                      <a:pt x="192" y="344"/>
                    </a:lnTo>
                    <a:lnTo>
                      <a:pt x="192" y="349"/>
                    </a:lnTo>
                    <a:lnTo>
                      <a:pt x="192" y="359"/>
                    </a:lnTo>
                    <a:lnTo>
                      <a:pt x="194" y="368"/>
                    </a:lnTo>
                    <a:lnTo>
                      <a:pt x="194" y="373"/>
                    </a:lnTo>
                    <a:lnTo>
                      <a:pt x="194" y="378"/>
                    </a:lnTo>
                    <a:lnTo>
                      <a:pt x="194" y="382"/>
                    </a:lnTo>
                    <a:lnTo>
                      <a:pt x="194" y="387"/>
                    </a:lnTo>
                    <a:lnTo>
                      <a:pt x="194" y="392"/>
                    </a:lnTo>
                    <a:lnTo>
                      <a:pt x="197" y="399"/>
                    </a:lnTo>
                    <a:lnTo>
                      <a:pt x="197" y="404"/>
                    </a:lnTo>
                    <a:lnTo>
                      <a:pt x="197" y="409"/>
                    </a:lnTo>
                    <a:lnTo>
                      <a:pt x="197" y="413"/>
                    </a:lnTo>
                    <a:lnTo>
                      <a:pt x="199" y="418"/>
                    </a:lnTo>
                    <a:lnTo>
                      <a:pt x="199" y="423"/>
                    </a:lnTo>
                    <a:lnTo>
                      <a:pt x="199" y="428"/>
                    </a:lnTo>
                    <a:lnTo>
                      <a:pt x="199" y="432"/>
                    </a:lnTo>
                    <a:lnTo>
                      <a:pt x="199" y="437"/>
                    </a:lnTo>
                    <a:lnTo>
                      <a:pt x="202" y="442"/>
                    </a:lnTo>
                    <a:lnTo>
                      <a:pt x="202" y="447"/>
                    </a:lnTo>
                    <a:lnTo>
                      <a:pt x="202" y="454"/>
                    </a:lnTo>
                    <a:lnTo>
                      <a:pt x="202" y="458"/>
                    </a:lnTo>
                    <a:lnTo>
                      <a:pt x="204" y="463"/>
                    </a:lnTo>
                    <a:lnTo>
                      <a:pt x="204" y="468"/>
                    </a:lnTo>
                    <a:lnTo>
                      <a:pt x="204" y="473"/>
                    </a:lnTo>
                    <a:lnTo>
                      <a:pt x="204" y="477"/>
                    </a:lnTo>
                    <a:lnTo>
                      <a:pt x="206" y="482"/>
                    </a:lnTo>
                    <a:lnTo>
                      <a:pt x="209" y="487"/>
                    </a:lnTo>
                    <a:lnTo>
                      <a:pt x="209" y="494"/>
                    </a:lnTo>
                    <a:lnTo>
                      <a:pt x="209" y="499"/>
                    </a:lnTo>
                    <a:lnTo>
                      <a:pt x="211" y="504"/>
                    </a:lnTo>
                    <a:lnTo>
                      <a:pt x="211" y="508"/>
                    </a:lnTo>
                    <a:lnTo>
                      <a:pt x="206" y="501"/>
                    </a:lnTo>
                    <a:lnTo>
                      <a:pt x="202" y="496"/>
                    </a:lnTo>
                    <a:lnTo>
                      <a:pt x="197" y="492"/>
                    </a:lnTo>
                    <a:lnTo>
                      <a:pt x="190" y="487"/>
                    </a:lnTo>
                    <a:lnTo>
                      <a:pt x="185" y="480"/>
                    </a:lnTo>
                    <a:lnTo>
                      <a:pt x="180" y="473"/>
                    </a:lnTo>
                    <a:lnTo>
                      <a:pt x="173" y="468"/>
                    </a:lnTo>
                    <a:lnTo>
                      <a:pt x="168" y="461"/>
                    </a:lnTo>
                    <a:lnTo>
                      <a:pt x="161" y="454"/>
                    </a:lnTo>
                    <a:lnTo>
                      <a:pt x="157" y="447"/>
                    </a:lnTo>
                    <a:lnTo>
                      <a:pt x="149" y="439"/>
                    </a:lnTo>
                    <a:lnTo>
                      <a:pt x="145" y="432"/>
                    </a:lnTo>
                    <a:lnTo>
                      <a:pt x="138" y="428"/>
                    </a:lnTo>
                    <a:lnTo>
                      <a:pt x="131" y="420"/>
                    </a:lnTo>
                    <a:lnTo>
                      <a:pt x="126" y="413"/>
                    </a:lnTo>
                    <a:lnTo>
                      <a:pt x="121" y="406"/>
                    </a:lnTo>
                    <a:lnTo>
                      <a:pt x="114" y="399"/>
                    </a:lnTo>
                    <a:lnTo>
                      <a:pt x="109" y="392"/>
                    </a:lnTo>
                    <a:lnTo>
                      <a:pt x="104" y="387"/>
                    </a:lnTo>
                    <a:lnTo>
                      <a:pt x="100" y="380"/>
                    </a:lnTo>
                    <a:lnTo>
                      <a:pt x="93" y="373"/>
                    </a:lnTo>
                    <a:lnTo>
                      <a:pt x="88" y="368"/>
                    </a:lnTo>
                    <a:lnTo>
                      <a:pt x="83" y="361"/>
                    </a:lnTo>
                    <a:lnTo>
                      <a:pt x="78" y="359"/>
                    </a:lnTo>
                    <a:lnTo>
                      <a:pt x="74" y="352"/>
                    </a:lnTo>
                    <a:lnTo>
                      <a:pt x="71" y="347"/>
                    </a:lnTo>
                    <a:lnTo>
                      <a:pt x="69" y="342"/>
                    </a:lnTo>
                    <a:lnTo>
                      <a:pt x="64" y="337"/>
                    </a:lnTo>
                    <a:lnTo>
                      <a:pt x="59" y="328"/>
                    </a:lnTo>
                    <a:lnTo>
                      <a:pt x="57" y="321"/>
                    </a:lnTo>
                    <a:lnTo>
                      <a:pt x="36" y="361"/>
                    </a:lnTo>
                    <a:lnTo>
                      <a:pt x="38" y="363"/>
                    </a:lnTo>
                    <a:lnTo>
                      <a:pt x="43" y="371"/>
                    </a:lnTo>
                    <a:lnTo>
                      <a:pt x="50" y="378"/>
                    </a:lnTo>
                    <a:lnTo>
                      <a:pt x="52" y="382"/>
                    </a:lnTo>
                    <a:lnTo>
                      <a:pt x="57" y="387"/>
                    </a:lnTo>
                    <a:lnTo>
                      <a:pt x="62" y="394"/>
                    </a:lnTo>
                    <a:lnTo>
                      <a:pt x="67" y="401"/>
                    </a:lnTo>
                    <a:lnTo>
                      <a:pt x="71" y="406"/>
                    </a:lnTo>
                    <a:lnTo>
                      <a:pt x="76" y="413"/>
                    </a:lnTo>
                    <a:lnTo>
                      <a:pt x="83" y="420"/>
                    </a:lnTo>
                    <a:lnTo>
                      <a:pt x="90" y="430"/>
                    </a:lnTo>
                    <a:lnTo>
                      <a:pt x="97" y="437"/>
                    </a:lnTo>
                    <a:lnTo>
                      <a:pt x="102" y="444"/>
                    </a:lnTo>
                    <a:lnTo>
                      <a:pt x="109" y="454"/>
                    </a:lnTo>
                    <a:lnTo>
                      <a:pt x="116" y="461"/>
                    </a:lnTo>
                    <a:lnTo>
                      <a:pt x="123" y="470"/>
                    </a:lnTo>
                    <a:lnTo>
                      <a:pt x="131" y="480"/>
                    </a:lnTo>
                    <a:lnTo>
                      <a:pt x="140" y="487"/>
                    </a:lnTo>
                    <a:lnTo>
                      <a:pt x="149" y="496"/>
                    </a:lnTo>
                    <a:lnTo>
                      <a:pt x="157" y="506"/>
                    </a:lnTo>
                    <a:lnTo>
                      <a:pt x="166" y="515"/>
                    </a:lnTo>
                    <a:lnTo>
                      <a:pt x="168" y="520"/>
                    </a:lnTo>
                    <a:lnTo>
                      <a:pt x="173" y="525"/>
                    </a:lnTo>
                    <a:lnTo>
                      <a:pt x="180" y="527"/>
                    </a:lnTo>
                    <a:lnTo>
                      <a:pt x="185" y="534"/>
                    </a:lnTo>
                    <a:lnTo>
                      <a:pt x="192" y="542"/>
                    </a:lnTo>
                    <a:lnTo>
                      <a:pt x="202" y="551"/>
                    </a:lnTo>
                    <a:lnTo>
                      <a:pt x="206" y="556"/>
                    </a:lnTo>
                    <a:lnTo>
                      <a:pt x="211" y="561"/>
                    </a:lnTo>
                    <a:lnTo>
                      <a:pt x="216" y="565"/>
                    </a:lnTo>
                    <a:lnTo>
                      <a:pt x="223" y="570"/>
                    </a:lnTo>
                    <a:lnTo>
                      <a:pt x="223" y="580"/>
                    </a:lnTo>
                    <a:lnTo>
                      <a:pt x="225" y="591"/>
                    </a:lnTo>
                    <a:lnTo>
                      <a:pt x="225" y="601"/>
                    </a:lnTo>
                    <a:lnTo>
                      <a:pt x="228" y="610"/>
                    </a:lnTo>
                    <a:lnTo>
                      <a:pt x="230" y="622"/>
                    </a:lnTo>
                    <a:lnTo>
                      <a:pt x="230" y="634"/>
                    </a:lnTo>
                    <a:lnTo>
                      <a:pt x="232" y="644"/>
                    </a:lnTo>
                    <a:lnTo>
                      <a:pt x="235" y="656"/>
                    </a:lnTo>
                    <a:lnTo>
                      <a:pt x="237" y="665"/>
                    </a:lnTo>
                    <a:lnTo>
                      <a:pt x="239" y="675"/>
                    </a:lnTo>
                    <a:lnTo>
                      <a:pt x="239" y="686"/>
                    </a:lnTo>
                    <a:lnTo>
                      <a:pt x="242" y="696"/>
                    </a:lnTo>
                    <a:lnTo>
                      <a:pt x="244" y="705"/>
                    </a:lnTo>
                    <a:lnTo>
                      <a:pt x="247" y="715"/>
                    </a:lnTo>
                    <a:lnTo>
                      <a:pt x="249" y="724"/>
                    </a:lnTo>
                    <a:lnTo>
                      <a:pt x="251" y="736"/>
                    </a:lnTo>
                    <a:lnTo>
                      <a:pt x="254" y="746"/>
                    </a:lnTo>
                    <a:lnTo>
                      <a:pt x="256" y="755"/>
                    </a:lnTo>
                    <a:lnTo>
                      <a:pt x="256" y="765"/>
                    </a:lnTo>
                    <a:lnTo>
                      <a:pt x="258" y="774"/>
                    </a:lnTo>
                    <a:lnTo>
                      <a:pt x="261" y="784"/>
                    </a:lnTo>
                    <a:lnTo>
                      <a:pt x="263" y="791"/>
                    </a:lnTo>
                    <a:lnTo>
                      <a:pt x="266" y="803"/>
                    </a:lnTo>
                    <a:lnTo>
                      <a:pt x="268" y="812"/>
                    </a:lnTo>
                    <a:lnTo>
                      <a:pt x="268" y="819"/>
                    </a:lnTo>
                    <a:lnTo>
                      <a:pt x="270" y="829"/>
                    </a:lnTo>
                    <a:lnTo>
                      <a:pt x="273" y="838"/>
                    </a:lnTo>
                    <a:lnTo>
                      <a:pt x="275" y="846"/>
                    </a:lnTo>
                    <a:lnTo>
                      <a:pt x="277" y="855"/>
                    </a:lnTo>
                    <a:lnTo>
                      <a:pt x="280" y="862"/>
                    </a:lnTo>
                    <a:lnTo>
                      <a:pt x="280" y="872"/>
                    </a:lnTo>
                    <a:lnTo>
                      <a:pt x="282" y="879"/>
                    </a:lnTo>
                    <a:lnTo>
                      <a:pt x="282" y="886"/>
                    </a:lnTo>
                    <a:lnTo>
                      <a:pt x="284" y="895"/>
                    </a:lnTo>
                    <a:lnTo>
                      <a:pt x="287" y="900"/>
                    </a:lnTo>
                    <a:lnTo>
                      <a:pt x="287" y="910"/>
                    </a:lnTo>
                    <a:lnTo>
                      <a:pt x="289" y="914"/>
                    </a:lnTo>
                    <a:lnTo>
                      <a:pt x="292" y="922"/>
                    </a:lnTo>
                    <a:lnTo>
                      <a:pt x="294" y="929"/>
                    </a:lnTo>
                    <a:lnTo>
                      <a:pt x="296" y="936"/>
                    </a:lnTo>
                    <a:lnTo>
                      <a:pt x="296" y="941"/>
                    </a:lnTo>
                    <a:lnTo>
                      <a:pt x="299" y="948"/>
                    </a:lnTo>
                    <a:lnTo>
                      <a:pt x="299" y="952"/>
                    </a:lnTo>
                    <a:lnTo>
                      <a:pt x="301" y="957"/>
                    </a:lnTo>
                    <a:lnTo>
                      <a:pt x="301" y="964"/>
                    </a:lnTo>
                    <a:lnTo>
                      <a:pt x="303" y="969"/>
                    </a:lnTo>
                    <a:lnTo>
                      <a:pt x="303" y="974"/>
                    </a:lnTo>
                    <a:lnTo>
                      <a:pt x="306" y="979"/>
                    </a:lnTo>
                    <a:lnTo>
                      <a:pt x="308" y="986"/>
                    </a:lnTo>
                    <a:lnTo>
                      <a:pt x="308" y="995"/>
                    </a:lnTo>
                    <a:lnTo>
                      <a:pt x="311" y="1000"/>
                    </a:lnTo>
                    <a:lnTo>
                      <a:pt x="313" y="1007"/>
                    </a:lnTo>
                    <a:lnTo>
                      <a:pt x="313" y="1012"/>
                    </a:lnTo>
                    <a:lnTo>
                      <a:pt x="313" y="1014"/>
                    </a:lnTo>
                    <a:lnTo>
                      <a:pt x="315" y="1014"/>
                    </a:lnTo>
                    <a:lnTo>
                      <a:pt x="318" y="1017"/>
                    </a:lnTo>
                    <a:lnTo>
                      <a:pt x="363" y="1002"/>
                    </a:lnTo>
                    <a:lnTo>
                      <a:pt x="360" y="995"/>
                    </a:lnTo>
                    <a:lnTo>
                      <a:pt x="360" y="988"/>
                    </a:lnTo>
                    <a:lnTo>
                      <a:pt x="356" y="981"/>
                    </a:lnTo>
                    <a:lnTo>
                      <a:pt x="356" y="976"/>
                    </a:lnTo>
                    <a:lnTo>
                      <a:pt x="353" y="967"/>
                    </a:lnTo>
                    <a:lnTo>
                      <a:pt x="351" y="960"/>
                    </a:lnTo>
                    <a:lnTo>
                      <a:pt x="351" y="955"/>
                    </a:lnTo>
                    <a:lnTo>
                      <a:pt x="348" y="948"/>
                    </a:lnTo>
                    <a:lnTo>
                      <a:pt x="346" y="941"/>
                    </a:lnTo>
                    <a:lnTo>
                      <a:pt x="346" y="936"/>
                    </a:lnTo>
                    <a:lnTo>
                      <a:pt x="344" y="926"/>
                    </a:lnTo>
                    <a:lnTo>
                      <a:pt x="341" y="922"/>
                    </a:lnTo>
                    <a:lnTo>
                      <a:pt x="341" y="914"/>
                    </a:lnTo>
                    <a:lnTo>
                      <a:pt x="339" y="907"/>
                    </a:lnTo>
                    <a:lnTo>
                      <a:pt x="339" y="900"/>
                    </a:lnTo>
                    <a:lnTo>
                      <a:pt x="337" y="895"/>
                    </a:lnTo>
                    <a:lnTo>
                      <a:pt x="334" y="886"/>
                    </a:lnTo>
                    <a:lnTo>
                      <a:pt x="334" y="881"/>
                    </a:lnTo>
                    <a:lnTo>
                      <a:pt x="332" y="872"/>
                    </a:lnTo>
                    <a:lnTo>
                      <a:pt x="332" y="867"/>
                    </a:lnTo>
                    <a:lnTo>
                      <a:pt x="327" y="860"/>
                    </a:lnTo>
                    <a:lnTo>
                      <a:pt x="327" y="853"/>
                    </a:lnTo>
                    <a:lnTo>
                      <a:pt x="325" y="846"/>
                    </a:lnTo>
                    <a:lnTo>
                      <a:pt x="325" y="841"/>
                    </a:lnTo>
                    <a:lnTo>
                      <a:pt x="322" y="834"/>
                    </a:lnTo>
                    <a:lnTo>
                      <a:pt x="322" y="827"/>
                    </a:lnTo>
                    <a:lnTo>
                      <a:pt x="320" y="819"/>
                    </a:lnTo>
                    <a:lnTo>
                      <a:pt x="320" y="815"/>
                    </a:lnTo>
                    <a:lnTo>
                      <a:pt x="318" y="808"/>
                    </a:lnTo>
                    <a:lnTo>
                      <a:pt x="318" y="800"/>
                    </a:lnTo>
                    <a:lnTo>
                      <a:pt x="315" y="793"/>
                    </a:lnTo>
                    <a:lnTo>
                      <a:pt x="313" y="789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5" y="774"/>
                    </a:lnTo>
                    <a:lnTo>
                      <a:pt x="327" y="770"/>
                    </a:lnTo>
                    <a:lnTo>
                      <a:pt x="332" y="762"/>
                    </a:lnTo>
                    <a:lnTo>
                      <a:pt x="337" y="758"/>
                    </a:lnTo>
                    <a:lnTo>
                      <a:pt x="339" y="753"/>
                    </a:lnTo>
                    <a:lnTo>
                      <a:pt x="346" y="748"/>
                    </a:lnTo>
                    <a:lnTo>
                      <a:pt x="348" y="741"/>
                    </a:lnTo>
                    <a:lnTo>
                      <a:pt x="353" y="736"/>
                    </a:lnTo>
                    <a:lnTo>
                      <a:pt x="356" y="729"/>
                    </a:lnTo>
                    <a:lnTo>
                      <a:pt x="363" y="722"/>
                    </a:lnTo>
                    <a:lnTo>
                      <a:pt x="365" y="717"/>
                    </a:lnTo>
                    <a:lnTo>
                      <a:pt x="370" y="710"/>
                    </a:lnTo>
                    <a:lnTo>
                      <a:pt x="374" y="705"/>
                    </a:lnTo>
                    <a:lnTo>
                      <a:pt x="379" y="698"/>
                    </a:lnTo>
                    <a:lnTo>
                      <a:pt x="382" y="691"/>
                    </a:lnTo>
                    <a:lnTo>
                      <a:pt x="386" y="686"/>
                    </a:lnTo>
                    <a:lnTo>
                      <a:pt x="389" y="679"/>
                    </a:lnTo>
                    <a:lnTo>
                      <a:pt x="393" y="672"/>
                    </a:lnTo>
                    <a:lnTo>
                      <a:pt x="396" y="665"/>
                    </a:lnTo>
                    <a:lnTo>
                      <a:pt x="403" y="660"/>
                    </a:lnTo>
                    <a:lnTo>
                      <a:pt x="405" y="653"/>
                    </a:lnTo>
                    <a:lnTo>
                      <a:pt x="410" y="648"/>
                    </a:lnTo>
                    <a:lnTo>
                      <a:pt x="412" y="641"/>
                    </a:lnTo>
                    <a:lnTo>
                      <a:pt x="415" y="637"/>
                    </a:lnTo>
                    <a:lnTo>
                      <a:pt x="419" y="632"/>
                    </a:lnTo>
                    <a:lnTo>
                      <a:pt x="422" y="625"/>
                    </a:lnTo>
                    <a:lnTo>
                      <a:pt x="424" y="620"/>
                    </a:lnTo>
                    <a:lnTo>
                      <a:pt x="429" y="613"/>
                    </a:lnTo>
                    <a:lnTo>
                      <a:pt x="431" y="610"/>
                    </a:lnTo>
                    <a:lnTo>
                      <a:pt x="434" y="606"/>
                    </a:lnTo>
                    <a:lnTo>
                      <a:pt x="438" y="606"/>
                    </a:lnTo>
                    <a:lnTo>
                      <a:pt x="448" y="606"/>
                    </a:lnTo>
                    <a:lnTo>
                      <a:pt x="455" y="606"/>
                    </a:lnTo>
                    <a:lnTo>
                      <a:pt x="464" y="606"/>
                    </a:lnTo>
                    <a:lnTo>
                      <a:pt x="474" y="606"/>
                    </a:lnTo>
                    <a:lnTo>
                      <a:pt x="483" y="608"/>
                    </a:lnTo>
                    <a:lnTo>
                      <a:pt x="491" y="608"/>
                    </a:lnTo>
                    <a:lnTo>
                      <a:pt x="500" y="608"/>
                    </a:lnTo>
                    <a:lnTo>
                      <a:pt x="498" y="618"/>
                    </a:lnTo>
                    <a:lnTo>
                      <a:pt x="498" y="625"/>
                    </a:lnTo>
                    <a:lnTo>
                      <a:pt x="495" y="634"/>
                    </a:lnTo>
                    <a:lnTo>
                      <a:pt x="495" y="641"/>
                    </a:lnTo>
                    <a:lnTo>
                      <a:pt x="493" y="651"/>
                    </a:lnTo>
                    <a:lnTo>
                      <a:pt x="493" y="660"/>
                    </a:lnTo>
                    <a:lnTo>
                      <a:pt x="493" y="670"/>
                    </a:lnTo>
                    <a:lnTo>
                      <a:pt x="493" y="679"/>
                    </a:lnTo>
                    <a:lnTo>
                      <a:pt x="491" y="689"/>
                    </a:lnTo>
                    <a:lnTo>
                      <a:pt x="491" y="698"/>
                    </a:lnTo>
                    <a:lnTo>
                      <a:pt x="488" y="708"/>
                    </a:lnTo>
                    <a:lnTo>
                      <a:pt x="488" y="717"/>
                    </a:lnTo>
                    <a:lnTo>
                      <a:pt x="486" y="727"/>
                    </a:lnTo>
                    <a:lnTo>
                      <a:pt x="486" y="736"/>
                    </a:lnTo>
                    <a:lnTo>
                      <a:pt x="483" y="746"/>
                    </a:lnTo>
                    <a:lnTo>
                      <a:pt x="483" y="758"/>
                    </a:lnTo>
                    <a:lnTo>
                      <a:pt x="481" y="767"/>
                    </a:lnTo>
                    <a:lnTo>
                      <a:pt x="479" y="777"/>
                    </a:lnTo>
                    <a:lnTo>
                      <a:pt x="476" y="786"/>
                    </a:lnTo>
                    <a:lnTo>
                      <a:pt x="476" y="798"/>
                    </a:lnTo>
                    <a:lnTo>
                      <a:pt x="474" y="805"/>
                    </a:lnTo>
                    <a:lnTo>
                      <a:pt x="474" y="817"/>
                    </a:lnTo>
                    <a:lnTo>
                      <a:pt x="472" y="827"/>
                    </a:lnTo>
                    <a:lnTo>
                      <a:pt x="472" y="838"/>
                    </a:lnTo>
                    <a:lnTo>
                      <a:pt x="469" y="846"/>
                    </a:lnTo>
                    <a:lnTo>
                      <a:pt x="464" y="857"/>
                    </a:lnTo>
                    <a:lnTo>
                      <a:pt x="464" y="867"/>
                    </a:lnTo>
                    <a:lnTo>
                      <a:pt x="462" y="876"/>
                    </a:lnTo>
                    <a:lnTo>
                      <a:pt x="460" y="886"/>
                    </a:lnTo>
                    <a:lnTo>
                      <a:pt x="460" y="898"/>
                    </a:lnTo>
                    <a:lnTo>
                      <a:pt x="457" y="907"/>
                    </a:lnTo>
                    <a:lnTo>
                      <a:pt x="455" y="917"/>
                    </a:lnTo>
                    <a:lnTo>
                      <a:pt x="453" y="926"/>
                    </a:lnTo>
                    <a:lnTo>
                      <a:pt x="450" y="938"/>
                    </a:lnTo>
                    <a:lnTo>
                      <a:pt x="448" y="945"/>
                    </a:lnTo>
                    <a:lnTo>
                      <a:pt x="446" y="957"/>
                    </a:lnTo>
                    <a:lnTo>
                      <a:pt x="443" y="967"/>
                    </a:lnTo>
                    <a:lnTo>
                      <a:pt x="443" y="976"/>
                    </a:lnTo>
                    <a:lnTo>
                      <a:pt x="438" y="986"/>
                    </a:lnTo>
                    <a:lnTo>
                      <a:pt x="436" y="995"/>
                    </a:lnTo>
                    <a:lnTo>
                      <a:pt x="434" y="1005"/>
                    </a:lnTo>
                    <a:lnTo>
                      <a:pt x="431" y="1014"/>
                    </a:lnTo>
                    <a:lnTo>
                      <a:pt x="429" y="1021"/>
                    </a:lnTo>
                    <a:lnTo>
                      <a:pt x="429" y="1031"/>
                    </a:lnTo>
                    <a:lnTo>
                      <a:pt x="424" y="1040"/>
                    </a:lnTo>
                    <a:lnTo>
                      <a:pt x="422" y="1050"/>
                    </a:lnTo>
                    <a:lnTo>
                      <a:pt x="419" y="1059"/>
                    </a:lnTo>
                    <a:lnTo>
                      <a:pt x="419" y="1066"/>
                    </a:lnTo>
                    <a:lnTo>
                      <a:pt x="415" y="1076"/>
                    </a:lnTo>
                    <a:lnTo>
                      <a:pt x="412" y="1083"/>
                    </a:lnTo>
                    <a:lnTo>
                      <a:pt x="410" y="1093"/>
                    </a:lnTo>
                    <a:lnTo>
                      <a:pt x="408" y="1102"/>
                    </a:lnTo>
                    <a:lnTo>
                      <a:pt x="405" y="1109"/>
                    </a:lnTo>
                    <a:lnTo>
                      <a:pt x="403" y="1116"/>
                    </a:lnTo>
                    <a:lnTo>
                      <a:pt x="401" y="1123"/>
                    </a:lnTo>
                    <a:lnTo>
                      <a:pt x="396" y="1133"/>
                    </a:lnTo>
                    <a:lnTo>
                      <a:pt x="393" y="1138"/>
                    </a:lnTo>
                    <a:lnTo>
                      <a:pt x="391" y="1145"/>
                    </a:lnTo>
                    <a:lnTo>
                      <a:pt x="389" y="1152"/>
                    </a:lnTo>
                    <a:lnTo>
                      <a:pt x="386" y="1161"/>
                    </a:lnTo>
                    <a:lnTo>
                      <a:pt x="382" y="1166"/>
                    </a:lnTo>
                    <a:lnTo>
                      <a:pt x="379" y="1173"/>
                    </a:lnTo>
                    <a:lnTo>
                      <a:pt x="377" y="1180"/>
                    </a:lnTo>
                    <a:lnTo>
                      <a:pt x="374" y="1188"/>
                    </a:lnTo>
                    <a:lnTo>
                      <a:pt x="372" y="1190"/>
                    </a:lnTo>
                    <a:lnTo>
                      <a:pt x="372" y="1195"/>
                    </a:lnTo>
                    <a:lnTo>
                      <a:pt x="370" y="1202"/>
                    </a:lnTo>
                    <a:lnTo>
                      <a:pt x="367" y="1207"/>
                    </a:lnTo>
                    <a:lnTo>
                      <a:pt x="365" y="1214"/>
                    </a:lnTo>
                    <a:lnTo>
                      <a:pt x="360" y="1218"/>
                    </a:lnTo>
                    <a:lnTo>
                      <a:pt x="356" y="1226"/>
                    </a:lnTo>
                    <a:lnTo>
                      <a:pt x="351" y="1230"/>
                    </a:lnTo>
                    <a:lnTo>
                      <a:pt x="346" y="1235"/>
                    </a:lnTo>
                    <a:lnTo>
                      <a:pt x="341" y="1237"/>
                    </a:lnTo>
                    <a:lnTo>
                      <a:pt x="334" y="1237"/>
                    </a:lnTo>
                    <a:lnTo>
                      <a:pt x="327" y="1235"/>
                    </a:lnTo>
                    <a:lnTo>
                      <a:pt x="320" y="1230"/>
                    </a:lnTo>
                    <a:lnTo>
                      <a:pt x="318" y="1226"/>
                    </a:lnTo>
                    <a:lnTo>
                      <a:pt x="313" y="1218"/>
                    </a:lnTo>
                    <a:lnTo>
                      <a:pt x="308" y="1214"/>
                    </a:lnTo>
                    <a:lnTo>
                      <a:pt x="306" y="120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15" name="Freeform 133"/>
              <p:cNvSpPr>
                <a:spLocks noChangeAspect="1"/>
              </p:cNvSpPr>
              <p:nvPr/>
            </p:nvSpPr>
            <p:spPr bwMode="auto">
              <a:xfrm>
                <a:off x="3634" y="9483"/>
                <a:ext cx="73" cy="90"/>
              </a:xfrm>
              <a:custGeom>
                <a:avLst/>
                <a:gdLst>
                  <a:gd name="T0" fmla="*/ 64 w 73"/>
                  <a:gd name="T1" fmla="*/ 90 h 90"/>
                  <a:gd name="T2" fmla="*/ 14 w 73"/>
                  <a:gd name="T3" fmla="*/ 64 h 90"/>
                  <a:gd name="T4" fmla="*/ 0 w 73"/>
                  <a:gd name="T5" fmla="*/ 5 h 90"/>
                  <a:gd name="T6" fmla="*/ 14 w 73"/>
                  <a:gd name="T7" fmla="*/ 0 h 90"/>
                  <a:gd name="T8" fmla="*/ 54 w 73"/>
                  <a:gd name="T9" fmla="*/ 36 h 90"/>
                  <a:gd name="T10" fmla="*/ 73 w 73"/>
                  <a:gd name="T11" fmla="*/ 83 h 90"/>
                  <a:gd name="T12" fmla="*/ 64 w 73"/>
                  <a:gd name="T13" fmla="*/ 90 h 90"/>
                  <a:gd name="T14" fmla="*/ 64 w 73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90"/>
                  <a:gd name="T26" fmla="*/ 73 w 73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90">
                    <a:moveTo>
                      <a:pt x="64" y="90"/>
                    </a:moveTo>
                    <a:lnTo>
                      <a:pt x="14" y="64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54" y="36"/>
                    </a:lnTo>
                    <a:lnTo>
                      <a:pt x="73" y="83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16" name="Freeform 134"/>
              <p:cNvSpPr>
                <a:spLocks noChangeAspect="1"/>
              </p:cNvSpPr>
              <p:nvPr/>
            </p:nvSpPr>
            <p:spPr bwMode="auto">
              <a:xfrm>
                <a:off x="2715" y="9559"/>
                <a:ext cx="66" cy="43"/>
              </a:xfrm>
              <a:custGeom>
                <a:avLst/>
                <a:gdLst>
                  <a:gd name="T0" fmla="*/ 0 w 66"/>
                  <a:gd name="T1" fmla="*/ 24 h 43"/>
                  <a:gd name="T2" fmla="*/ 4 w 66"/>
                  <a:gd name="T3" fmla="*/ 14 h 43"/>
                  <a:gd name="T4" fmla="*/ 42 w 66"/>
                  <a:gd name="T5" fmla="*/ 0 h 43"/>
                  <a:gd name="T6" fmla="*/ 66 w 66"/>
                  <a:gd name="T7" fmla="*/ 17 h 43"/>
                  <a:gd name="T8" fmla="*/ 66 w 66"/>
                  <a:gd name="T9" fmla="*/ 26 h 43"/>
                  <a:gd name="T10" fmla="*/ 28 w 66"/>
                  <a:gd name="T11" fmla="*/ 43 h 43"/>
                  <a:gd name="T12" fmla="*/ 0 w 66"/>
                  <a:gd name="T13" fmla="*/ 24 h 43"/>
                  <a:gd name="T14" fmla="*/ 0 w 66"/>
                  <a:gd name="T15" fmla="*/ 2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3"/>
                  <a:gd name="T26" fmla="*/ 66 w 66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3">
                    <a:moveTo>
                      <a:pt x="0" y="24"/>
                    </a:moveTo>
                    <a:lnTo>
                      <a:pt x="4" y="14"/>
                    </a:lnTo>
                    <a:lnTo>
                      <a:pt x="42" y="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2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" name="Group 135"/>
            <p:cNvGrpSpPr>
              <a:grpSpLocks noChangeAspect="1"/>
            </p:cNvGrpSpPr>
            <p:nvPr/>
          </p:nvGrpSpPr>
          <p:grpSpPr bwMode="auto">
            <a:xfrm>
              <a:off x="1639" y="1141"/>
              <a:ext cx="322" cy="362"/>
              <a:chOff x="1701" y="8977"/>
              <a:chExt cx="2520" cy="2831"/>
            </a:xfrm>
          </p:grpSpPr>
          <p:sp>
            <p:nvSpPr>
              <p:cNvPr id="46297" name="Freeform 136"/>
              <p:cNvSpPr>
                <a:spLocks noChangeAspect="1"/>
              </p:cNvSpPr>
              <p:nvPr/>
            </p:nvSpPr>
            <p:spPr bwMode="auto">
              <a:xfrm>
                <a:off x="1791" y="10571"/>
                <a:ext cx="208" cy="254"/>
              </a:xfrm>
              <a:custGeom>
                <a:avLst/>
                <a:gdLst>
                  <a:gd name="T0" fmla="*/ 201 w 208"/>
                  <a:gd name="T1" fmla="*/ 50 h 254"/>
                  <a:gd name="T2" fmla="*/ 194 w 208"/>
                  <a:gd name="T3" fmla="*/ 40 h 254"/>
                  <a:gd name="T4" fmla="*/ 185 w 208"/>
                  <a:gd name="T5" fmla="*/ 28 h 254"/>
                  <a:gd name="T6" fmla="*/ 171 w 208"/>
                  <a:gd name="T7" fmla="*/ 19 h 254"/>
                  <a:gd name="T8" fmla="*/ 154 w 208"/>
                  <a:gd name="T9" fmla="*/ 9 h 254"/>
                  <a:gd name="T10" fmla="*/ 140 w 208"/>
                  <a:gd name="T11" fmla="*/ 4 h 254"/>
                  <a:gd name="T12" fmla="*/ 133 w 208"/>
                  <a:gd name="T13" fmla="*/ 2 h 254"/>
                  <a:gd name="T14" fmla="*/ 121 w 208"/>
                  <a:gd name="T15" fmla="*/ 0 h 254"/>
                  <a:gd name="T16" fmla="*/ 109 w 208"/>
                  <a:gd name="T17" fmla="*/ 0 h 254"/>
                  <a:gd name="T18" fmla="*/ 99 w 208"/>
                  <a:gd name="T19" fmla="*/ 0 h 254"/>
                  <a:gd name="T20" fmla="*/ 88 w 208"/>
                  <a:gd name="T21" fmla="*/ 0 h 254"/>
                  <a:gd name="T22" fmla="*/ 76 w 208"/>
                  <a:gd name="T23" fmla="*/ 2 h 254"/>
                  <a:gd name="T24" fmla="*/ 64 w 208"/>
                  <a:gd name="T25" fmla="*/ 7 h 254"/>
                  <a:gd name="T26" fmla="*/ 52 w 208"/>
                  <a:gd name="T27" fmla="*/ 12 h 254"/>
                  <a:gd name="T28" fmla="*/ 43 w 208"/>
                  <a:gd name="T29" fmla="*/ 21 h 254"/>
                  <a:gd name="T30" fmla="*/ 36 w 208"/>
                  <a:gd name="T31" fmla="*/ 28 h 254"/>
                  <a:gd name="T32" fmla="*/ 26 w 208"/>
                  <a:gd name="T33" fmla="*/ 40 h 254"/>
                  <a:gd name="T34" fmla="*/ 19 w 208"/>
                  <a:gd name="T35" fmla="*/ 52 h 254"/>
                  <a:gd name="T36" fmla="*/ 12 w 208"/>
                  <a:gd name="T37" fmla="*/ 66 h 254"/>
                  <a:gd name="T38" fmla="*/ 7 w 208"/>
                  <a:gd name="T39" fmla="*/ 80 h 254"/>
                  <a:gd name="T40" fmla="*/ 2 w 208"/>
                  <a:gd name="T41" fmla="*/ 95 h 254"/>
                  <a:gd name="T42" fmla="*/ 0 w 208"/>
                  <a:gd name="T43" fmla="*/ 111 h 254"/>
                  <a:gd name="T44" fmla="*/ 0 w 208"/>
                  <a:gd name="T45" fmla="*/ 126 h 254"/>
                  <a:gd name="T46" fmla="*/ 0 w 208"/>
                  <a:gd name="T47" fmla="*/ 145 h 254"/>
                  <a:gd name="T48" fmla="*/ 0 w 208"/>
                  <a:gd name="T49" fmla="*/ 159 h 254"/>
                  <a:gd name="T50" fmla="*/ 2 w 208"/>
                  <a:gd name="T51" fmla="*/ 175 h 254"/>
                  <a:gd name="T52" fmla="*/ 7 w 208"/>
                  <a:gd name="T53" fmla="*/ 190 h 254"/>
                  <a:gd name="T54" fmla="*/ 12 w 208"/>
                  <a:gd name="T55" fmla="*/ 204 h 254"/>
                  <a:gd name="T56" fmla="*/ 19 w 208"/>
                  <a:gd name="T57" fmla="*/ 218 h 254"/>
                  <a:gd name="T58" fmla="*/ 28 w 208"/>
                  <a:gd name="T59" fmla="*/ 228 h 254"/>
                  <a:gd name="T60" fmla="*/ 38 w 208"/>
                  <a:gd name="T61" fmla="*/ 235 h 254"/>
                  <a:gd name="T62" fmla="*/ 50 w 208"/>
                  <a:gd name="T63" fmla="*/ 244 h 254"/>
                  <a:gd name="T64" fmla="*/ 59 w 208"/>
                  <a:gd name="T65" fmla="*/ 247 h 254"/>
                  <a:gd name="T66" fmla="*/ 73 w 208"/>
                  <a:gd name="T67" fmla="*/ 251 h 254"/>
                  <a:gd name="T68" fmla="*/ 85 w 208"/>
                  <a:gd name="T69" fmla="*/ 254 h 254"/>
                  <a:gd name="T70" fmla="*/ 99 w 208"/>
                  <a:gd name="T71" fmla="*/ 254 h 254"/>
                  <a:gd name="T72" fmla="*/ 111 w 208"/>
                  <a:gd name="T73" fmla="*/ 251 h 254"/>
                  <a:gd name="T74" fmla="*/ 123 w 208"/>
                  <a:gd name="T75" fmla="*/ 249 h 254"/>
                  <a:gd name="T76" fmla="*/ 135 w 208"/>
                  <a:gd name="T77" fmla="*/ 244 h 254"/>
                  <a:gd name="T78" fmla="*/ 147 w 208"/>
                  <a:gd name="T79" fmla="*/ 240 h 254"/>
                  <a:gd name="T80" fmla="*/ 154 w 208"/>
                  <a:gd name="T81" fmla="*/ 232 h 254"/>
                  <a:gd name="T82" fmla="*/ 166 w 208"/>
                  <a:gd name="T83" fmla="*/ 223 h 254"/>
                  <a:gd name="T84" fmla="*/ 175 w 208"/>
                  <a:gd name="T85" fmla="*/ 211 h 254"/>
                  <a:gd name="T86" fmla="*/ 180 w 208"/>
                  <a:gd name="T87" fmla="*/ 199 h 254"/>
                  <a:gd name="T88" fmla="*/ 185 w 208"/>
                  <a:gd name="T89" fmla="*/ 190 h 254"/>
                  <a:gd name="T90" fmla="*/ 189 w 208"/>
                  <a:gd name="T91" fmla="*/ 180 h 254"/>
                  <a:gd name="T92" fmla="*/ 192 w 208"/>
                  <a:gd name="T93" fmla="*/ 173 h 254"/>
                  <a:gd name="T94" fmla="*/ 197 w 208"/>
                  <a:gd name="T95" fmla="*/ 161 h 254"/>
                  <a:gd name="T96" fmla="*/ 201 w 208"/>
                  <a:gd name="T97" fmla="*/ 152 h 254"/>
                  <a:gd name="T98" fmla="*/ 204 w 208"/>
                  <a:gd name="T99" fmla="*/ 145 h 254"/>
                  <a:gd name="T100" fmla="*/ 206 w 208"/>
                  <a:gd name="T101" fmla="*/ 133 h 254"/>
                  <a:gd name="T102" fmla="*/ 206 w 208"/>
                  <a:gd name="T103" fmla="*/ 123 h 254"/>
                  <a:gd name="T104" fmla="*/ 208 w 208"/>
                  <a:gd name="T105" fmla="*/ 114 h 254"/>
                  <a:gd name="T106" fmla="*/ 208 w 208"/>
                  <a:gd name="T107" fmla="*/ 104 h 254"/>
                  <a:gd name="T108" fmla="*/ 208 w 208"/>
                  <a:gd name="T109" fmla="*/ 92 h 254"/>
                  <a:gd name="T110" fmla="*/ 208 w 208"/>
                  <a:gd name="T111" fmla="*/ 83 h 254"/>
                  <a:gd name="T112" fmla="*/ 206 w 208"/>
                  <a:gd name="T113" fmla="*/ 73 h 254"/>
                  <a:gd name="T114" fmla="*/ 206 w 208"/>
                  <a:gd name="T115" fmla="*/ 61 h 254"/>
                  <a:gd name="T116" fmla="*/ 204 w 208"/>
                  <a:gd name="T117" fmla="*/ 57 h 2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"/>
                  <a:gd name="T178" fmla="*/ 0 h 254"/>
                  <a:gd name="T179" fmla="*/ 208 w 208"/>
                  <a:gd name="T180" fmla="*/ 254 h 2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" h="254">
                    <a:moveTo>
                      <a:pt x="204" y="57"/>
                    </a:moveTo>
                    <a:lnTo>
                      <a:pt x="201" y="50"/>
                    </a:lnTo>
                    <a:lnTo>
                      <a:pt x="197" y="45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85" y="28"/>
                    </a:lnTo>
                    <a:lnTo>
                      <a:pt x="178" y="23"/>
                    </a:lnTo>
                    <a:lnTo>
                      <a:pt x="171" y="19"/>
                    </a:lnTo>
                    <a:lnTo>
                      <a:pt x="163" y="14"/>
                    </a:lnTo>
                    <a:lnTo>
                      <a:pt x="154" y="9"/>
                    </a:lnTo>
                    <a:lnTo>
                      <a:pt x="147" y="7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4" y="7"/>
                    </a:lnTo>
                    <a:lnTo>
                      <a:pt x="59" y="9"/>
                    </a:lnTo>
                    <a:lnTo>
                      <a:pt x="52" y="12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4" y="47"/>
                    </a:lnTo>
                    <a:lnTo>
                      <a:pt x="19" y="52"/>
                    </a:lnTo>
                    <a:lnTo>
                      <a:pt x="14" y="61"/>
                    </a:lnTo>
                    <a:lnTo>
                      <a:pt x="12" y="66"/>
                    </a:lnTo>
                    <a:lnTo>
                      <a:pt x="9" y="76"/>
                    </a:lnTo>
                    <a:lnTo>
                      <a:pt x="7" y="80"/>
                    </a:lnTo>
                    <a:lnTo>
                      <a:pt x="5" y="88"/>
                    </a:lnTo>
                    <a:lnTo>
                      <a:pt x="2" y="95"/>
                    </a:lnTo>
                    <a:lnTo>
                      <a:pt x="2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2" y="166"/>
                    </a:lnTo>
                    <a:lnTo>
                      <a:pt x="2" y="175"/>
                    </a:lnTo>
                    <a:lnTo>
                      <a:pt x="5" y="183"/>
                    </a:lnTo>
                    <a:lnTo>
                      <a:pt x="7" y="190"/>
                    </a:lnTo>
                    <a:lnTo>
                      <a:pt x="9" y="199"/>
                    </a:lnTo>
                    <a:lnTo>
                      <a:pt x="12" y="204"/>
                    </a:lnTo>
                    <a:lnTo>
                      <a:pt x="14" y="211"/>
                    </a:lnTo>
                    <a:lnTo>
                      <a:pt x="19" y="218"/>
                    </a:lnTo>
                    <a:lnTo>
                      <a:pt x="24" y="223"/>
                    </a:lnTo>
                    <a:lnTo>
                      <a:pt x="28" y="228"/>
                    </a:lnTo>
                    <a:lnTo>
                      <a:pt x="33" y="232"/>
                    </a:lnTo>
                    <a:lnTo>
                      <a:pt x="38" y="235"/>
                    </a:lnTo>
                    <a:lnTo>
                      <a:pt x="45" y="242"/>
                    </a:lnTo>
                    <a:lnTo>
                      <a:pt x="50" y="244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9" y="249"/>
                    </a:lnTo>
                    <a:lnTo>
                      <a:pt x="73" y="251"/>
                    </a:lnTo>
                    <a:lnTo>
                      <a:pt x="81" y="254"/>
                    </a:lnTo>
                    <a:lnTo>
                      <a:pt x="85" y="254"/>
                    </a:lnTo>
                    <a:lnTo>
                      <a:pt x="95" y="254"/>
                    </a:lnTo>
                    <a:lnTo>
                      <a:pt x="99" y="254"/>
                    </a:lnTo>
                    <a:lnTo>
                      <a:pt x="107" y="254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23" y="249"/>
                    </a:lnTo>
                    <a:lnTo>
                      <a:pt x="128" y="247"/>
                    </a:lnTo>
                    <a:lnTo>
                      <a:pt x="135" y="244"/>
                    </a:lnTo>
                    <a:lnTo>
                      <a:pt x="142" y="244"/>
                    </a:lnTo>
                    <a:lnTo>
                      <a:pt x="147" y="240"/>
                    </a:lnTo>
                    <a:lnTo>
                      <a:pt x="152" y="237"/>
                    </a:lnTo>
                    <a:lnTo>
                      <a:pt x="154" y="232"/>
                    </a:lnTo>
                    <a:lnTo>
                      <a:pt x="161" y="230"/>
                    </a:lnTo>
                    <a:lnTo>
                      <a:pt x="166" y="223"/>
                    </a:lnTo>
                    <a:lnTo>
                      <a:pt x="175" y="216"/>
                    </a:lnTo>
                    <a:lnTo>
                      <a:pt x="175" y="211"/>
                    </a:lnTo>
                    <a:lnTo>
                      <a:pt x="178" y="204"/>
                    </a:lnTo>
                    <a:lnTo>
                      <a:pt x="180" y="199"/>
                    </a:lnTo>
                    <a:lnTo>
                      <a:pt x="182" y="194"/>
                    </a:lnTo>
                    <a:lnTo>
                      <a:pt x="185" y="190"/>
                    </a:lnTo>
                    <a:lnTo>
                      <a:pt x="187" y="185"/>
                    </a:lnTo>
                    <a:lnTo>
                      <a:pt x="189" y="180"/>
                    </a:lnTo>
                    <a:lnTo>
                      <a:pt x="192" y="178"/>
                    </a:lnTo>
                    <a:lnTo>
                      <a:pt x="192" y="173"/>
                    </a:lnTo>
                    <a:lnTo>
                      <a:pt x="194" y="166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201" y="152"/>
                    </a:lnTo>
                    <a:lnTo>
                      <a:pt x="201" y="149"/>
                    </a:lnTo>
                    <a:lnTo>
                      <a:pt x="204" y="145"/>
                    </a:lnTo>
                    <a:lnTo>
                      <a:pt x="206" y="137"/>
                    </a:lnTo>
                    <a:lnTo>
                      <a:pt x="206" y="133"/>
                    </a:lnTo>
                    <a:lnTo>
                      <a:pt x="206" y="128"/>
                    </a:lnTo>
                    <a:lnTo>
                      <a:pt x="206" y="123"/>
                    </a:lnTo>
                    <a:lnTo>
                      <a:pt x="208" y="118"/>
                    </a:lnTo>
                    <a:lnTo>
                      <a:pt x="208" y="114"/>
                    </a:lnTo>
                    <a:lnTo>
                      <a:pt x="208" y="109"/>
                    </a:lnTo>
                    <a:lnTo>
                      <a:pt x="208" y="104"/>
                    </a:lnTo>
                    <a:lnTo>
                      <a:pt x="208" y="97"/>
                    </a:lnTo>
                    <a:lnTo>
                      <a:pt x="208" y="92"/>
                    </a:lnTo>
                    <a:lnTo>
                      <a:pt x="208" y="88"/>
                    </a:lnTo>
                    <a:lnTo>
                      <a:pt x="208" y="83"/>
                    </a:lnTo>
                    <a:lnTo>
                      <a:pt x="208" y="78"/>
                    </a:lnTo>
                    <a:lnTo>
                      <a:pt x="206" y="73"/>
                    </a:lnTo>
                    <a:lnTo>
                      <a:pt x="206" y="66"/>
                    </a:lnTo>
                    <a:lnTo>
                      <a:pt x="206" y="61"/>
                    </a:lnTo>
                    <a:lnTo>
                      <a:pt x="204" y="5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98" name="Freeform 137"/>
              <p:cNvSpPr>
                <a:spLocks noChangeAspect="1"/>
              </p:cNvSpPr>
              <p:nvPr/>
            </p:nvSpPr>
            <p:spPr bwMode="auto">
              <a:xfrm>
                <a:off x="2134" y="10697"/>
                <a:ext cx="183" cy="218"/>
              </a:xfrm>
              <a:custGeom>
                <a:avLst/>
                <a:gdLst>
                  <a:gd name="T0" fmla="*/ 5 w 183"/>
                  <a:gd name="T1" fmla="*/ 68 h 218"/>
                  <a:gd name="T2" fmla="*/ 10 w 183"/>
                  <a:gd name="T3" fmla="*/ 57 h 218"/>
                  <a:gd name="T4" fmla="*/ 15 w 183"/>
                  <a:gd name="T5" fmla="*/ 45 h 218"/>
                  <a:gd name="T6" fmla="*/ 29 w 183"/>
                  <a:gd name="T7" fmla="*/ 30 h 218"/>
                  <a:gd name="T8" fmla="*/ 43 w 183"/>
                  <a:gd name="T9" fmla="*/ 19 h 218"/>
                  <a:gd name="T10" fmla="*/ 55 w 183"/>
                  <a:gd name="T11" fmla="*/ 9 h 218"/>
                  <a:gd name="T12" fmla="*/ 64 w 183"/>
                  <a:gd name="T13" fmla="*/ 7 h 218"/>
                  <a:gd name="T14" fmla="*/ 74 w 183"/>
                  <a:gd name="T15" fmla="*/ 2 h 218"/>
                  <a:gd name="T16" fmla="*/ 86 w 183"/>
                  <a:gd name="T17" fmla="*/ 0 h 218"/>
                  <a:gd name="T18" fmla="*/ 98 w 183"/>
                  <a:gd name="T19" fmla="*/ 0 h 218"/>
                  <a:gd name="T20" fmla="*/ 109 w 183"/>
                  <a:gd name="T21" fmla="*/ 0 h 218"/>
                  <a:gd name="T22" fmla="*/ 124 w 183"/>
                  <a:gd name="T23" fmla="*/ 4 h 218"/>
                  <a:gd name="T24" fmla="*/ 135 w 183"/>
                  <a:gd name="T25" fmla="*/ 7 h 218"/>
                  <a:gd name="T26" fmla="*/ 145 w 183"/>
                  <a:gd name="T27" fmla="*/ 11 h 218"/>
                  <a:gd name="T28" fmla="*/ 154 w 183"/>
                  <a:gd name="T29" fmla="*/ 19 h 218"/>
                  <a:gd name="T30" fmla="*/ 166 w 183"/>
                  <a:gd name="T31" fmla="*/ 30 h 218"/>
                  <a:gd name="T32" fmla="*/ 176 w 183"/>
                  <a:gd name="T33" fmla="*/ 47 h 218"/>
                  <a:gd name="T34" fmla="*/ 178 w 183"/>
                  <a:gd name="T35" fmla="*/ 57 h 218"/>
                  <a:gd name="T36" fmla="*/ 180 w 183"/>
                  <a:gd name="T37" fmla="*/ 68 h 218"/>
                  <a:gd name="T38" fmla="*/ 183 w 183"/>
                  <a:gd name="T39" fmla="*/ 80 h 218"/>
                  <a:gd name="T40" fmla="*/ 183 w 183"/>
                  <a:gd name="T41" fmla="*/ 92 h 218"/>
                  <a:gd name="T42" fmla="*/ 180 w 183"/>
                  <a:gd name="T43" fmla="*/ 106 h 218"/>
                  <a:gd name="T44" fmla="*/ 180 w 183"/>
                  <a:gd name="T45" fmla="*/ 121 h 218"/>
                  <a:gd name="T46" fmla="*/ 176 w 183"/>
                  <a:gd name="T47" fmla="*/ 133 h 218"/>
                  <a:gd name="T48" fmla="*/ 171 w 183"/>
                  <a:gd name="T49" fmla="*/ 147 h 218"/>
                  <a:gd name="T50" fmla="*/ 166 w 183"/>
                  <a:gd name="T51" fmla="*/ 163 h 218"/>
                  <a:gd name="T52" fmla="*/ 161 w 183"/>
                  <a:gd name="T53" fmla="*/ 175 h 218"/>
                  <a:gd name="T54" fmla="*/ 152 w 183"/>
                  <a:gd name="T55" fmla="*/ 187 h 218"/>
                  <a:gd name="T56" fmla="*/ 143 w 183"/>
                  <a:gd name="T57" fmla="*/ 199 h 218"/>
                  <a:gd name="T58" fmla="*/ 128 w 183"/>
                  <a:gd name="T59" fmla="*/ 206 h 218"/>
                  <a:gd name="T60" fmla="*/ 114 w 183"/>
                  <a:gd name="T61" fmla="*/ 213 h 218"/>
                  <a:gd name="T62" fmla="*/ 100 w 183"/>
                  <a:gd name="T63" fmla="*/ 218 h 218"/>
                  <a:gd name="T64" fmla="*/ 86 w 183"/>
                  <a:gd name="T65" fmla="*/ 218 h 218"/>
                  <a:gd name="T66" fmla="*/ 71 w 183"/>
                  <a:gd name="T67" fmla="*/ 218 h 218"/>
                  <a:gd name="T68" fmla="*/ 57 w 183"/>
                  <a:gd name="T69" fmla="*/ 213 h 218"/>
                  <a:gd name="T70" fmla="*/ 41 w 183"/>
                  <a:gd name="T71" fmla="*/ 206 h 218"/>
                  <a:gd name="T72" fmla="*/ 29 w 183"/>
                  <a:gd name="T73" fmla="*/ 197 h 218"/>
                  <a:gd name="T74" fmla="*/ 19 w 183"/>
                  <a:gd name="T75" fmla="*/ 182 h 218"/>
                  <a:gd name="T76" fmla="*/ 12 w 183"/>
                  <a:gd name="T77" fmla="*/ 171 h 218"/>
                  <a:gd name="T78" fmla="*/ 8 w 183"/>
                  <a:gd name="T79" fmla="*/ 161 h 218"/>
                  <a:gd name="T80" fmla="*/ 3 w 183"/>
                  <a:gd name="T81" fmla="*/ 149 h 218"/>
                  <a:gd name="T82" fmla="*/ 3 w 183"/>
                  <a:gd name="T83" fmla="*/ 137 h 218"/>
                  <a:gd name="T84" fmla="*/ 0 w 183"/>
                  <a:gd name="T85" fmla="*/ 128 h 218"/>
                  <a:gd name="T86" fmla="*/ 0 w 183"/>
                  <a:gd name="T87" fmla="*/ 114 h 218"/>
                  <a:gd name="T88" fmla="*/ 0 w 183"/>
                  <a:gd name="T89" fmla="*/ 99 h 218"/>
                  <a:gd name="T90" fmla="*/ 3 w 183"/>
                  <a:gd name="T91" fmla="*/ 83 h 218"/>
                  <a:gd name="T92" fmla="*/ 5 w 183"/>
                  <a:gd name="T93" fmla="*/ 76 h 2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18"/>
                  <a:gd name="T143" fmla="*/ 183 w 183"/>
                  <a:gd name="T144" fmla="*/ 218 h 2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18">
                    <a:moveTo>
                      <a:pt x="5" y="76"/>
                    </a:moveTo>
                    <a:lnTo>
                      <a:pt x="5" y="68"/>
                    </a:lnTo>
                    <a:lnTo>
                      <a:pt x="5" y="64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22" y="38"/>
                    </a:lnTo>
                    <a:lnTo>
                      <a:pt x="29" y="30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3" y="11"/>
                    </a:lnTo>
                    <a:lnTo>
                      <a:pt x="55" y="9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4" y="4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5" y="11"/>
                    </a:lnTo>
                    <a:lnTo>
                      <a:pt x="150" y="16"/>
                    </a:lnTo>
                    <a:lnTo>
                      <a:pt x="154" y="19"/>
                    </a:lnTo>
                    <a:lnTo>
                      <a:pt x="159" y="23"/>
                    </a:lnTo>
                    <a:lnTo>
                      <a:pt x="166" y="30"/>
                    </a:lnTo>
                    <a:lnTo>
                      <a:pt x="171" y="40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78" y="57"/>
                    </a:lnTo>
                    <a:lnTo>
                      <a:pt x="180" y="64"/>
                    </a:lnTo>
                    <a:lnTo>
                      <a:pt x="180" y="68"/>
                    </a:lnTo>
                    <a:lnTo>
                      <a:pt x="183" y="73"/>
                    </a:lnTo>
                    <a:lnTo>
                      <a:pt x="183" y="80"/>
                    </a:lnTo>
                    <a:lnTo>
                      <a:pt x="183" y="87"/>
                    </a:lnTo>
                    <a:lnTo>
                      <a:pt x="183" y="92"/>
                    </a:lnTo>
                    <a:lnTo>
                      <a:pt x="183" y="99"/>
                    </a:lnTo>
                    <a:lnTo>
                      <a:pt x="180" y="106"/>
                    </a:lnTo>
                    <a:lnTo>
                      <a:pt x="180" y="114"/>
                    </a:lnTo>
                    <a:lnTo>
                      <a:pt x="180" y="121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42"/>
                    </a:lnTo>
                    <a:lnTo>
                      <a:pt x="171" y="147"/>
                    </a:lnTo>
                    <a:lnTo>
                      <a:pt x="169" y="156"/>
                    </a:lnTo>
                    <a:lnTo>
                      <a:pt x="166" y="163"/>
                    </a:lnTo>
                    <a:lnTo>
                      <a:pt x="166" y="171"/>
                    </a:lnTo>
                    <a:lnTo>
                      <a:pt x="161" y="175"/>
                    </a:lnTo>
                    <a:lnTo>
                      <a:pt x="157" y="182"/>
                    </a:lnTo>
                    <a:lnTo>
                      <a:pt x="152" y="187"/>
                    </a:lnTo>
                    <a:lnTo>
                      <a:pt x="147" y="194"/>
                    </a:lnTo>
                    <a:lnTo>
                      <a:pt x="143" y="199"/>
                    </a:lnTo>
                    <a:lnTo>
                      <a:pt x="135" y="204"/>
                    </a:lnTo>
                    <a:lnTo>
                      <a:pt x="128" y="206"/>
                    </a:lnTo>
                    <a:lnTo>
                      <a:pt x="124" y="211"/>
                    </a:lnTo>
                    <a:lnTo>
                      <a:pt x="114" y="213"/>
                    </a:lnTo>
                    <a:lnTo>
                      <a:pt x="109" y="216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86" y="218"/>
                    </a:lnTo>
                    <a:lnTo>
                      <a:pt x="79" y="218"/>
                    </a:lnTo>
                    <a:lnTo>
                      <a:pt x="71" y="218"/>
                    </a:lnTo>
                    <a:lnTo>
                      <a:pt x="64" y="218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1" y="206"/>
                    </a:lnTo>
                    <a:lnTo>
                      <a:pt x="36" y="204"/>
                    </a:lnTo>
                    <a:lnTo>
                      <a:pt x="29" y="197"/>
                    </a:lnTo>
                    <a:lnTo>
                      <a:pt x="24" y="190"/>
                    </a:lnTo>
                    <a:lnTo>
                      <a:pt x="19" y="182"/>
                    </a:lnTo>
                    <a:lnTo>
                      <a:pt x="15" y="175"/>
                    </a:lnTo>
                    <a:lnTo>
                      <a:pt x="12" y="171"/>
                    </a:lnTo>
                    <a:lnTo>
                      <a:pt x="10" y="166"/>
                    </a:lnTo>
                    <a:lnTo>
                      <a:pt x="8" y="161"/>
                    </a:lnTo>
                    <a:lnTo>
                      <a:pt x="5" y="156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99" name="Freeform 138"/>
              <p:cNvSpPr>
                <a:spLocks noChangeAspect="1"/>
              </p:cNvSpPr>
              <p:nvPr/>
            </p:nvSpPr>
            <p:spPr bwMode="auto">
              <a:xfrm>
                <a:off x="2509" y="10492"/>
                <a:ext cx="194" cy="1238"/>
              </a:xfrm>
              <a:custGeom>
                <a:avLst/>
                <a:gdLst>
                  <a:gd name="T0" fmla="*/ 0 w 194"/>
                  <a:gd name="T1" fmla="*/ 10 h 1238"/>
                  <a:gd name="T2" fmla="*/ 4 w 194"/>
                  <a:gd name="T3" fmla="*/ 22 h 1238"/>
                  <a:gd name="T4" fmla="*/ 11 w 194"/>
                  <a:gd name="T5" fmla="*/ 41 h 1238"/>
                  <a:gd name="T6" fmla="*/ 21 w 194"/>
                  <a:gd name="T7" fmla="*/ 64 h 1238"/>
                  <a:gd name="T8" fmla="*/ 28 w 194"/>
                  <a:gd name="T9" fmla="*/ 98 h 1238"/>
                  <a:gd name="T10" fmla="*/ 38 w 194"/>
                  <a:gd name="T11" fmla="*/ 133 h 1238"/>
                  <a:gd name="T12" fmla="*/ 52 w 194"/>
                  <a:gd name="T13" fmla="*/ 176 h 1238"/>
                  <a:gd name="T14" fmla="*/ 61 w 194"/>
                  <a:gd name="T15" fmla="*/ 224 h 1238"/>
                  <a:gd name="T16" fmla="*/ 73 w 194"/>
                  <a:gd name="T17" fmla="*/ 276 h 1238"/>
                  <a:gd name="T18" fmla="*/ 83 w 194"/>
                  <a:gd name="T19" fmla="*/ 335 h 1238"/>
                  <a:gd name="T20" fmla="*/ 94 w 194"/>
                  <a:gd name="T21" fmla="*/ 397 h 1238"/>
                  <a:gd name="T22" fmla="*/ 104 w 194"/>
                  <a:gd name="T23" fmla="*/ 463 h 1238"/>
                  <a:gd name="T24" fmla="*/ 111 w 194"/>
                  <a:gd name="T25" fmla="*/ 535 h 1238"/>
                  <a:gd name="T26" fmla="*/ 116 w 194"/>
                  <a:gd name="T27" fmla="*/ 608 h 1238"/>
                  <a:gd name="T28" fmla="*/ 120 w 194"/>
                  <a:gd name="T29" fmla="*/ 687 h 1238"/>
                  <a:gd name="T30" fmla="*/ 120 w 194"/>
                  <a:gd name="T31" fmla="*/ 770 h 1238"/>
                  <a:gd name="T32" fmla="*/ 120 w 194"/>
                  <a:gd name="T33" fmla="*/ 855 h 1238"/>
                  <a:gd name="T34" fmla="*/ 116 w 194"/>
                  <a:gd name="T35" fmla="*/ 943 h 1238"/>
                  <a:gd name="T36" fmla="*/ 109 w 194"/>
                  <a:gd name="T37" fmla="*/ 1033 h 1238"/>
                  <a:gd name="T38" fmla="*/ 97 w 194"/>
                  <a:gd name="T39" fmla="*/ 1128 h 1238"/>
                  <a:gd name="T40" fmla="*/ 83 w 194"/>
                  <a:gd name="T41" fmla="*/ 1226 h 1238"/>
                  <a:gd name="T42" fmla="*/ 97 w 194"/>
                  <a:gd name="T43" fmla="*/ 1233 h 1238"/>
                  <a:gd name="T44" fmla="*/ 118 w 194"/>
                  <a:gd name="T45" fmla="*/ 1238 h 1238"/>
                  <a:gd name="T46" fmla="*/ 137 w 194"/>
                  <a:gd name="T47" fmla="*/ 1238 h 1238"/>
                  <a:gd name="T48" fmla="*/ 154 w 194"/>
                  <a:gd name="T49" fmla="*/ 1226 h 1238"/>
                  <a:gd name="T50" fmla="*/ 163 w 194"/>
                  <a:gd name="T51" fmla="*/ 1207 h 1238"/>
                  <a:gd name="T52" fmla="*/ 163 w 194"/>
                  <a:gd name="T53" fmla="*/ 1193 h 1238"/>
                  <a:gd name="T54" fmla="*/ 165 w 194"/>
                  <a:gd name="T55" fmla="*/ 1166 h 1238"/>
                  <a:gd name="T56" fmla="*/ 170 w 194"/>
                  <a:gd name="T57" fmla="*/ 1136 h 1238"/>
                  <a:gd name="T58" fmla="*/ 175 w 194"/>
                  <a:gd name="T59" fmla="*/ 1095 h 1238"/>
                  <a:gd name="T60" fmla="*/ 180 w 194"/>
                  <a:gd name="T61" fmla="*/ 1050 h 1238"/>
                  <a:gd name="T62" fmla="*/ 182 w 194"/>
                  <a:gd name="T63" fmla="*/ 998 h 1238"/>
                  <a:gd name="T64" fmla="*/ 187 w 194"/>
                  <a:gd name="T65" fmla="*/ 941 h 1238"/>
                  <a:gd name="T66" fmla="*/ 189 w 194"/>
                  <a:gd name="T67" fmla="*/ 879 h 1238"/>
                  <a:gd name="T68" fmla="*/ 191 w 194"/>
                  <a:gd name="T69" fmla="*/ 815 h 1238"/>
                  <a:gd name="T70" fmla="*/ 191 w 194"/>
                  <a:gd name="T71" fmla="*/ 746 h 1238"/>
                  <a:gd name="T72" fmla="*/ 191 w 194"/>
                  <a:gd name="T73" fmla="*/ 677 h 1238"/>
                  <a:gd name="T74" fmla="*/ 189 w 194"/>
                  <a:gd name="T75" fmla="*/ 604 h 1238"/>
                  <a:gd name="T76" fmla="*/ 187 w 194"/>
                  <a:gd name="T77" fmla="*/ 530 h 1238"/>
                  <a:gd name="T78" fmla="*/ 180 w 194"/>
                  <a:gd name="T79" fmla="*/ 456 h 1238"/>
                  <a:gd name="T80" fmla="*/ 173 w 194"/>
                  <a:gd name="T81" fmla="*/ 383 h 1238"/>
                  <a:gd name="T82" fmla="*/ 163 w 194"/>
                  <a:gd name="T83" fmla="*/ 314 h 1238"/>
                  <a:gd name="T84" fmla="*/ 149 w 194"/>
                  <a:gd name="T85" fmla="*/ 243 h 1238"/>
                  <a:gd name="T86" fmla="*/ 135 w 194"/>
                  <a:gd name="T87" fmla="*/ 176 h 1238"/>
                  <a:gd name="T88" fmla="*/ 113 w 194"/>
                  <a:gd name="T89" fmla="*/ 114 h 1238"/>
                  <a:gd name="T90" fmla="*/ 92 w 194"/>
                  <a:gd name="T91" fmla="*/ 53 h 1238"/>
                  <a:gd name="T92" fmla="*/ 66 w 194"/>
                  <a:gd name="T93" fmla="*/ 0 h 12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1238"/>
                  <a:gd name="T143" fmla="*/ 194 w 194"/>
                  <a:gd name="T144" fmla="*/ 1238 h 12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1238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9" y="34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3" y="76"/>
                    </a:lnTo>
                    <a:lnTo>
                      <a:pt x="26" y="86"/>
                    </a:lnTo>
                    <a:lnTo>
                      <a:pt x="28" y="98"/>
                    </a:lnTo>
                    <a:lnTo>
                      <a:pt x="30" y="107"/>
                    </a:lnTo>
                    <a:lnTo>
                      <a:pt x="35" y="121"/>
                    </a:lnTo>
                    <a:lnTo>
                      <a:pt x="38" y="133"/>
                    </a:lnTo>
                    <a:lnTo>
                      <a:pt x="42" y="148"/>
                    </a:lnTo>
                    <a:lnTo>
                      <a:pt x="45" y="159"/>
                    </a:lnTo>
                    <a:lnTo>
                      <a:pt x="52" y="176"/>
                    </a:lnTo>
                    <a:lnTo>
                      <a:pt x="54" y="190"/>
                    </a:lnTo>
                    <a:lnTo>
                      <a:pt x="56" y="207"/>
                    </a:lnTo>
                    <a:lnTo>
                      <a:pt x="61" y="224"/>
                    </a:lnTo>
                    <a:lnTo>
                      <a:pt x="66" y="240"/>
                    </a:lnTo>
                    <a:lnTo>
                      <a:pt x="68" y="259"/>
                    </a:lnTo>
                    <a:lnTo>
                      <a:pt x="73" y="276"/>
                    </a:lnTo>
                    <a:lnTo>
                      <a:pt x="75" y="295"/>
                    </a:lnTo>
                    <a:lnTo>
                      <a:pt x="80" y="314"/>
                    </a:lnTo>
                    <a:lnTo>
                      <a:pt x="83" y="335"/>
                    </a:lnTo>
                    <a:lnTo>
                      <a:pt x="90" y="354"/>
                    </a:lnTo>
                    <a:lnTo>
                      <a:pt x="92" y="376"/>
                    </a:lnTo>
                    <a:lnTo>
                      <a:pt x="94" y="397"/>
                    </a:lnTo>
                    <a:lnTo>
                      <a:pt x="97" y="418"/>
                    </a:lnTo>
                    <a:lnTo>
                      <a:pt x="99" y="442"/>
                    </a:lnTo>
                    <a:lnTo>
                      <a:pt x="104" y="463"/>
                    </a:lnTo>
                    <a:lnTo>
                      <a:pt x="106" y="487"/>
                    </a:lnTo>
                    <a:lnTo>
                      <a:pt x="109" y="509"/>
                    </a:lnTo>
                    <a:lnTo>
                      <a:pt x="111" y="535"/>
                    </a:lnTo>
                    <a:lnTo>
                      <a:pt x="113" y="558"/>
                    </a:lnTo>
                    <a:lnTo>
                      <a:pt x="113" y="582"/>
                    </a:lnTo>
                    <a:lnTo>
                      <a:pt x="116" y="608"/>
                    </a:lnTo>
                    <a:lnTo>
                      <a:pt x="118" y="634"/>
                    </a:lnTo>
                    <a:lnTo>
                      <a:pt x="118" y="661"/>
                    </a:lnTo>
                    <a:lnTo>
                      <a:pt x="120" y="687"/>
                    </a:lnTo>
                    <a:lnTo>
                      <a:pt x="120" y="713"/>
                    </a:lnTo>
                    <a:lnTo>
                      <a:pt x="123" y="741"/>
                    </a:lnTo>
                    <a:lnTo>
                      <a:pt x="120" y="770"/>
                    </a:lnTo>
                    <a:lnTo>
                      <a:pt x="120" y="798"/>
                    </a:lnTo>
                    <a:lnTo>
                      <a:pt x="120" y="824"/>
                    </a:lnTo>
                    <a:lnTo>
                      <a:pt x="120" y="855"/>
                    </a:lnTo>
                    <a:lnTo>
                      <a:pt x="120" y="884"/>
                    </a:lnTo>
                    <a:lnTo>
                      <a:pt x="118" y="915"/>
                    </a:lnTo>
                    <a:lnTo>
                      <a:pt x="116" y="943"/>
                    </a:lnTo>
                    <a:lnTo>
                      <a:pt x="116" y="974"/>
                    </a:lnTo>
                    <a:lnTo>
                      <a:pt x="111" y="1003"/>
                    </a:lnTo>
                    <a:lnTo>
                      <a:pt x="109" y="1033"/>
                    </a:lnTo>
                    <a:lnTo>
                      <a:pt x="106" y="1067"/>
                    </a:lnTo>
                    <a:lnTo>
                      <a:pt x="101" y="1098"/>
                    </a:lnTo>
                    <a:lnTo>
                      <a:pt x="97" y="1128"/>
                    </a:lnTo>
                    <a:lnTo>
                      <a:pt x="92" y="1162"/>
                    </a:lnTo>
                    <a:lnTo>
                      <a:pt x="90" y="1193"/>
                    </a:lnTo>
                    <a:lnTo>
                      <a:pt x="83" y="1226"/>
                    </a:lnTo>
                    <a:lnTo>
                      <a:pt x="85" y="1226"/>
                    </a:lnTo>
                    <a:lnTo>
                      <a:pt x="92" y="1231"/>
                    </a:lnTo>
                    <a:lnTo>
                      <a:pt x="97" y="1233"/>
                    </a:lnTo>
                    <a:lnTo>
                      <a:pt x="104" y="1235"/>
                    </a:lnTo>
                    <a:lnTo>
                      <a:pt x="111" y="1238"/>
                    </a:lnTo>
                    <a:lnTo>
                      <a:pt x="118" y="1238"/>
                    </a:lnTo>
                    <a:lnTo>
                      <a:pt x="125" y="1238"/>
                    </a:lnTo>
                    <a:lnTo>
                      <a:pt x="132" y="1238"/>
                    </a:lnTo>
                    <a:lnTo>
                      <a:pt x="137" y="1238"/>
                    </a:lnTo>
                    <a:lnTo>
                      <a:pt x="144" y="1235"/>
                    </a:lnTo>
                    <a:lnTo>
                      <a:pt x="149" y="1231"/>
                    </a:lnTo>
                    <a:lnTo>
                      <a:pt x="154" y="1226"/>
                    </a:lnTo>
                    <a:lnTo>
                      <a:pt x="158" y="1219"/>
                    </a:lnTo>
                    <a:lnTo>
                      <a:pt x="163" y="1209"/>
                    </a:lnTo>
                    <a:lnTo>
                      <a:pt x="163" y="1207"/>
                    </a:lnTo>
                    <a:lnTo>
                      <a:pt x="163" y="1202"/>
                    </a:lnTo>
                    <a:lnTo>
                      <a:pt x="163" y="1197"/>
                    </a:lnTo>
                    <a:lnTo>
                      <a:pt x="163" y="1193"/>
                    </a:lnTo>
                    <a:lnTo>
                      <a:pt x="163" y="1183"/>
                    </a:lnTo>
                    <a:lnTo>
                      <a:pt x="165" y="1176"/>
                    </a:lnTo>
                    <a:lnTo>
                      <a:pt x="165" y="1166"/>
                    </a:lnTo>
                    <a:lnTo>
                      <a:pt x="168" y="1157"/>
                    </a:lnTo>
                    <a:lnTo>
                      <a:pt x="168" y="1147"/>
                    </a:lnTo>
                    <a:lnTo>
                      <a:pt x="170" y="1136"/>
                    </a:lnTo>
                    <a:lnTo>
                      <a:pt x="173" y="1121"/>
                    </a:lnTo>
                    <a:lnTo>
                      <a:pt x="173" y="1109"/>
                    </a:lnTo>
                    <a:lnTo>
                      <a:pt x="175" y="1095"/>
                    </a:lnTo>
                    <a:lnTo>
                      <a:pt x="175" y="1081"/>
                    </a:lnTo>
                    <a:lnTo>
                      <a:pt x="177" y="1067"/>
                    </a:lnTo>
                    <a:lnTo>
                      <a:pt x="180" y="1050"/>
                    </a:lnTo>
                    <a:lnTo>
                      <a:pt x="180" y="1033"/>
                    </a:lnTo>
                    <a:lnTo>
                      <a:pt x="180" y="1017"/>
                    </a:lnTo>
                    <a:lnTo>
                      <a:pt x="182" y="998"/>
                    </a:lnTo>
                    <a:lnTo>
                      <a:pt x="182" y="979"/>
                    </a:lnTo>
                    <a:lnTo>
                      <a:pt x="184" y="960"/>
                    </a:lnTo>
                    <a:lnTo>
                      <a:pt x="187" y="941"/>
                    </a:lnTo>
                    <a:lnTo>
                      <a:pt x="187" y="919"/>
                    </a:lnTo>
                    <a:lnTo>
                      <a:pt x="189" y="900"/>
                    </a:lnTo>
                    <a:lnTo>
                      <a:pt x="189" y="879"/>
                    </a:lnTo>
                    <a:lnTo>
                      <a:pt x="189" y="858"/>
                    </a:lnTo>
                    <a:lnTo>
                      <a:pt x="191" y="836"/>
                    </a:lnTo>
                    <a:lnTo>
                      <a:pt x="191" y="815"/>
                    </a:lnTo>
                    <a:lnTo>
                      <a:pt x="191" y="791"/>
                    </a:lnTo>
                    <a:lnTo>
                      <a:pt x="191" y="770"/>
                    </a:lnTo>
                    <a:lnTo>
                      <a:pt x="191" y="746"/>
                    </a:lnTo>
                    <a:lnTo>
                      <a:pt x="194" y="725"/>
                    </a:lnTo>
                    <a:lnTo>
                      <a:pt x="191" y="699"/>
                    </a:lnTo>
                    <a:lnTo>
                      <a:pt x="191" y="677"/>
                    </a:lnTo>
                    <a:lnTo>
                      <a:pt x="191" y="651"/>
                    </a:lnTo>
                    <a:lnTo>
                      <a:pt x="191" y="627"/>
                    </a:lnTo>
                    <a:lnTo>
                      <a:pt x="189" y="604"/>
                    </a:lnTo>
                    <a:lnTo>
                      <a:pt x="189" y="577"/>
                    </a:lnTo>
                    <a:lnTo>
                      <a:pt x="189" y="556"/>
                    </a:lnTo>
                    <a:lnTo>
                      <a:pt x="187" y="530"/>
                    </a:lnTo>
                    <a:lnTo>
                      <a:pt x="184" y="506"/>
                    </a:lnTo>
                    <a:lnTo>
                      <a:pt x="182" y="482"/>
                    </a:lnTo>
                    <a:lnTo>
                      <a:pt x="180" y="456"/>
                    </a:lnTo>
                    <a:lnTo>
                      <a:pt x="180" y="433"/>
                    </a:lnTo>
                    <a:lnTo>
                      <a:pt x="175" y="409"/>
                    </a:lnTo>
                    <a:lnTo>
                      <a:pt x="173" y="383"/>
                    </a:lnTo>
                    <a:lnTo>
                      <a:pt x="168" y="361"/>
                    </a:lnTo>
                    <a:lnTo>
                      <a:pt x="165" y="338"/>
                    </a:lnTo>
                    <a:lnTo>
                      <a:pt x="163" y="314"/>
                    </a:lnTo>
                    <a:lnTo>
                      <a:pt x="158" y="290"/>
                    </a:lnTo>
                    <a:lnTo>
                      <a:pt x="154" y="266"/>
                    </a:lnTo>
                    <a:lnTo>
                      <a:pt x="149" y="243"/>
                    </a:lnTo>
                    <a:lnTo>
                      <a:pt x="144" y="221"/>
                    </a:lnTo>
                    <a:lnTo>
                      <a:pt x="139" y="197"/>
                    </a:lnTo>
                    <a:lnTo>
                      <a:pt x="135" y="176"/>
                    </a:lnTo>
                    <a:lnTo>
                      <a:pt x="128" y="155"/>
                    </a:lnTo>
                    <a:lnTo>
                      <a:pt x="120" y="133"/>
                    </a:lnTo>
                    <a:lnTo>
                      <a:pt x="113" y="114"/>
                    </a:lnTo>
                    <a:lnTo>
                      <a:pt x="106" y="93"/>
                    </a:lnTo>
                    <a:lnTo>
                      <a:pt x="99" y="74"/>
                    </a:lnTo>
                    <a:lnTo>
                      <a:pt x="92" y="53"/>
                    </a:lnTo>
                    <a:lnTo>
                      <a:pt x="83" y="36"/>
                    </a:lnTo>
                    <a:lnTo>
                      <a:pt x="75" y="17"/>
                    </a:lnTo>
                    <a:lnTo>
                      <a:pt x="6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00" name="Freeform 139"/>
              <p:cNvSpPr>
                <a:spLocks noChangeAspect="1"/>
              </p:cNvSpPr>
              <p:nvPr/>
            </p:nvSpPr>
            <p:spPr bwMode="auto">
              <a:xfrm>
                <a:off x="2802" y="10476"/>
                <a:ext cx="289" cy="1194"/>
              </a:xfrm>
              <a:custGeom>
                <a:avLst/>
                <a:gdLst>
                  <a:gd name="T0" fmla="*/ 5 w 289"/>
                  <a:gd name="T1" fmla="*/ 21 h 1194"/>
                  <a:gd name="T2" fmla="*/ 15 w 289"/>
                  <a:gd name="T3" fmla="*/ 33 h 1194"/>
                  <a:gd name="T4" fmla="*/ 22 w 289"/>
                  <a:gd name="T5" fmla="*/ 40 h 1194"/>
                  <a:gd name="T6" fmla="*/ 31 w 289"/>
                  <a:gd name="T7" fmla="*/ 52 h 1194"/>
                  <a:gd name="T8" fmla="*/ 41 w 289"/>
                  <a:gd name="T9" fmla="*/ 64 h 1194"/>
                  <a:gd name="T10" fmla="*/ 50 w 289"/>
                  <a:gd name="T11" fmla="*/ 80 h 1194"/>
                  <a:gd name="T12" fmla="*/ 62 w 289"/>
                  <a:gd name="T13" fmla="*/ 99 h 1194"/>
                  <a:gd name="T14" fmla="*/ 74 w 289"/>
                  <a:gd name="T15" fmla="*/ 118 h 1194"/>
                  <a:gd name="T16" fmla="*/ 88 w 289"/>
                  <a:gd name="T17" fmla="*/ 140 h 1194"/>
                  <a:gd name="T18" fmla="*/ 100 w 289"/>
                  <a:gd name="T19" fmla="*/ 166 h 1194"/>
                  <a:gd name="T20" fmla="*/ 114 w 289"/>
                  <a:gd name="T21" fmla="*/ 192 h 1194"/>
                  <a:gd name="T22" fmla="*/ 126 w 289"/>
                  <a:gd name="T23" fmla="*/ 221 h 1194"/>
                  <a:gd name="T24" fmla="*/ 138 w 289"/>
                  <a:gd name="T25" fmla="*/ 254 h 1194"/>
                  <a:gd name="T26" fmla="*/ 152 w 289"/>
                  <a:gd name="T27" fmla="*/ 287 h 1194"/>
                  <a:gd name="T28" fmla="*/ 164 w 289"/>
                  <a:gd name="T29" fmla="*/ 325 h 1194"/>
                  <a:gd name="T30" fmla="*/ 173 w 289"/>
                  <a:gd name="T31" fmla="*/ 363 h 1194"/>
                  <a:gd name="T32" fmla="*/ 185 w 289"/>
                  <a:gd name="T33" fmla="*/ 406 h 1194"/>
                  <a:gd name="T34" fmla="*/ 195 w 289"/>
                  <a:gd name="T35" fmla="*/ 451 h 1194"/>
                  <a:gd name="T36" fmla="*/ 202 w 289"/>
                  <a:gd name="T37" fmla="*/ 496 h 1194"/>
                  <a:gd name="T38" fmla="*/ 211 w 289"/>
                  <a:gd name="T39" fmla="*/ 546 h 1194"/>
                  <a:gd name="T40" fmla="*/ 216 w 289"/>
                  <a:gd name="T41" fmla="*/ 598 h 1194"/>
                  <a:gd name="T42" fmla="*/ 221 w 289"/>
                  <a:gd name="T43" fmla="*/ 653 h 1194"/>
                  <a:gd name="T44" fmla="*/ 223 w 289"/>
                  <a:gd name="T45" fmla="*/ 710 h 1194"/>
                  <a:gd name="T46" fmla="*/ 225 w 289"/>
                  <a:gd name="T47" fmla="*/ 772 h 1194"/>
                  <a:gd name="T48" fmla="*/ 221 w 289"/>
                  <a:gd name="T49" fmla="*/ 833 h 1194"/>
                  <a:gd name="T50" fmla="*/ 218 w 289"/>
                  <a:gd name="T51" fmla="*/ 902 h 1194"/>
                  <a:gd name="T52" fmla="*/ 213 w 289"/>
                  <a:gd name="T53" fmla="*/ 971 h 1194"/>
                  <a:gd name="T54" fmla="*/ 204 w 289"/>
                  <a:gd name="T55" fmla="*/ 1042 h 1194"/>
                  <a:gd name="T56" fmla="*/ 195 w 289"/>
                  <a:gd name="T57" fmla="*/ 1116 h 1194"/>
                  <a:gd name="T58" fmla="*/ 183 w 289"/>
                  <a:gd name="T59" fmla="*/ 1194 h 1194"/>
                  <a:gd name="T60" fmla="*/ 266 w 289"/>
                  <a:gd name="T61" fmla="*/ 1182 h 1194"/>
                  <a:gd name="T62" fmla="*/ 266 w 289"/>
                  <a:gd name="T63" fmla="*/ 1178 h 1194"/>
                  <a:gd name="T64" fmla="*/ 266 w 289"/>
                  <a:gd name="T65" fmla="*/ 1168 h 1194"/>
                  <a:gd name="T66" fmla="*/ 268 w 289"/>
                  <a:gd name="T67" fmla="*/ 1154 h 1194"/>
                  <a:gd name="T68" fmla="*/ 270 w 289"/>
                  <a:gd name="T69" fmla="*/ 1135 h 1194"/>
                  <a:gd name="T70" fmla="*/ 273 w 289"/>
                  <a:gd name="T71" fmla="*/ 1114 h 1194"/>
                  <a:gd name="T72" fmla="*/ 275 w 289"/>
                  <a:gd name="T73" fmla="*/ 1087 h 1194"/>
                  <a:gd name="T74" fmla="*/ 277 w 289"/>
                  <a:gd name="T75" fmla="*/ 1057 h 1194"/>
                  <a:gd name="T76" fmla="*/ 282 w 289"/>
                  <a:gd name="T77" fmla="*/ 1026 h 1194"/>
                  <a:gd name="T78" fmla="*/ 282 w 289"/>
                  <a:gd name="T79" fmla="*/ 990 h 1194"/>
                  <a:gd name="T80" fmla="*/ 285 w 289"/>
                  <a:gd name="T81" fmla="*/ 952 h 1194"/>
                  <a:gd name="T82" fmla="*/ 287 w 289"/>
                  <a:gd name="T83" fmla="*/ 914 h 1194"/>
                  <a:gd name="T84" fmla="*/ 289 w 289"/>
                  <a:gd name="T85" fmla="*/ 869 h 1194"/>
                  <a:gd name="T86" fmla="*/ 289 w 289"/>
                  <a:gd name="T87" fmla="*/ 826 h 1194"/>
                  <a:gd name="T88" fmla="*/ 289 w 289"/>
                  <a:gd name="T89" fmla="*/ 781 h 1194"/>
                  <a:gd name="T90" fmla="*/ 289 w 289"/>
                  <a:gd name="T91" fmla="*/ 734 h 1194"/>
                  <a:gd name="T92" fmla="*/ 289 w 289"/>
                  <a:gd name="T93" fmla="*/ 686 h 1194"/>
                  <a:gd name="T94" fmla="*/ 285 w 289"/>
                  <a:gd name="T95" fmla="*/ 636 h 1194"/>
                  <a:gd name="T96" fmla="*/ 282 w 289"/>
                  <a:gd name="T97" fmla="*/ 586 h 1194"/>
                  <a:gd name="T98" fmla="*/ 277 w 289"/>
                  <a:gd name="T99" fmla="*/ 536 h 1194"/>
                  <a:gd name="T100" fmla="*/ 273 w 289"/>
                  <a:gd name="T101" fmla="*/ 487 h 1194"/>
                  <a:gd name="T102" fmla="*/ 266 w 289"/>
                  <a:gd name="T103" fmla="*/ 437 h 1194"/>
                  <a:gd name="T104" fmla="*/ 256 w 289"/>
                  <a:gd name="T105" fmla="*/ 389 h 1194"/>
                  <a:gd name="T106" fmla="*/ 244 w 289"/>
                  <a:gd name="T107" fmla="*/ 342 h 1194"/>
                  <a:gd name="T108" fmla="*/ 232 w 289"/>
                  <a:gd name="T109" fmla="*/ 294 h 1194"/>
                  <a:gd name="T110" fmla="*/ 218 w 289"/>
                  <a:gd name="T111" fmla="*/ 247 h 1194"/>
                  <a:gd name="T112" fmla="*/ 202 w 289"/>
                  <a:gd name="T113" fmla="*/ 204 h 1194"/>
                  <a:gd name="T114" fmla="*/ 185 w 289"/>
                  <a:gd name="T115" fmla="*/ 161 h 1194"/>
                  <a:gd name="T116" fmla="*/ 164 w 289"/>
                  <a:gd name="T117" fmla="*/ 121 h 1194"/>
                  <a:gd name="T118" fmla="*/ 142 w 289"/>
                  <a:gd name="T119" fmla="*/ 83 h 1194"/>
                  <a:gd name="T120" fmla="*/ 116 w 289"/>
                  <a:gd name="T121" fmla="*/ 47 h 1194"/>
                  <a:gd name="T122" fmla="*/ 88 w 289"/>
                  <a:gd name="T123" fmla="*/ 16 h 1194"/>
                  <a:gd name="T124" fmla="*/ 0 w 289"/>
                  <a:gd name="T125" fmla="*/ 16 h 1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9"/>
                  <a:gd name="T190" fmla="*/ 0 h 1194"/>
                  <a:gd name="T191" fmla="*/ 289 w 289"/>
                  <a:gd name="T192" fmla="*/ 1194 h 11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9" h="1194">
                    <a:moveTo>
                      <a:pt x="0" y="16"/>
                    </a:moveTo>
                    <a:lnTo>
                      <a:pt x="5" y="21"/>
                    </a:lnTo>
                    <a:lnTo>
                      <a:pt x="7" y="23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2" y="40"/>
                    </a:lnTo>
                    <a:lnTo>
                      <a:pt x="24" y="45"/>
                    </a:lnTo>
                    <a:lnTo>
                      <a:pt x="31" y="52"/>
                    </a:lnTo>
                    <a:lnTo>
                      <a:pt x="36" y="57"/>
                    </a:lnTo>
                    <a:lnTo>
                      <a:pt x="41" y="64"/>
                    </a:lnTo>
                    <a:lnTo>
                      <a:pt x="45" y="73"/>
                    </a:lnTo>
                    <a:lnTo>
                      <a:pt x="50" y="80"/>
                    </a:lnTo>
                    <a:lnTo>
                      <a:pt x="55" y="90"/>
                    </a:lnTo>
                    <a:lnTo>
                      <a:pt x="62" y="99"/>
                    </a:lnTo>
                    <a:lnTo>
                      <a:pt x="67" y="107"/>
                    </a:lnTo>
                    <a:lnTo>
                      <a:pt x="74" y="118"/>
                    </a:lnTo>
                    <a:lnTo>
                      <a:pt x="81" y="128"/>
                    </a:lnTo>
                    <a:lnTo>
                      <a:pt x="88" y="140"/>
                    </a:lnTo>
                    <a:lnTo>
                      <a:pt x="93" y="154"/>
                    </a:lnTo>
                    <a:lnTo>
                      <a:pt x="100" y="166"/>
                    </a:lnTo>
                    <a:lnTo>
                      <a:pt x="105" y="178"/>
                    </a:lnTo>
                    <a:lnTo>
                      <a:pt x="114" y="192"/>
                    </a:lnTo>
                    <a:lnTo>
                      <a:pt x="119" y="206"/>
                    </a:lnTo>
                    <a:lnTo>
                      <a:pt x="126" y="221"/>
                    </a:lnTo>
                    <a:lnTo>
                      <a:pt x="131" y="237"/>
                    </a:lnTo>
                    <a:lnTo>
                      <a:pt x="138" y="254"/>
                    </a:lnTo>
                    <a:lnTo>
                      <a:pt x="145" y="270"/>
                    </a:lnTo>
                    <a:lnTo>
                      <a:pt x="152" y="287"/>
                    </a:lnTo>
                    <a:lnTo>
                      <a:pt x="157" y="306"/>
                    </a:lnTo>
                    <a:lnTo>
                      <a:pt x="164" y="325"/>
                    </a:lnTo>
                    <a:lnTo>
                      <a:pt x="168" y="342"/>
                    </a:lnTo>
                    <a:lnTo>
                      <a:pt x="173" y="363"/>
                    </a:lnTo>
                    <a:lnTo>
                      <a:pt x="178" y="384"/>
                    </a:lnTo>
                    <a:lnTo>
                      <a:pt x="185" y="406"/>
                    </a:lnTo>
                    <a:lnTo>
                      <a:pt x="190" y="427"/>
                    </a:lnTo>
                    <a:lnTo>
                      <a:pt x="195" y="451"/>
                    </a:lnTo>
                    <a:lnTo>
                      <a:pt x="199" y="472"/>
                    </a:lnTo>
                    <a:lnTo>
                      <a:pt x="202" y="496"/>
                    </a:lnTo>
                    <a:lnTo>
                      <a:pt x="206" y="520"/>
                    </a:lnTo>
                    <a:lnTo>
                      <a:pt x="211" y="546"/>
                    </a:lnTo>
                    <a:lnTo>
                      <a:pt x="213" y="572"/>
                    </a:lnTo>
                    <a:lnTo>
                      <a:pt x="216" y="598"/>
                    </a:lnTo>
                    <a:lnTo>
                      <a:pt x="218" y="627"/>
                    </a:lnTo>
                    <a:lnTo>
                      <a:pt x="221" y="653"/>
                    </a:lnTo>
                    <a:lnTo>
                      <a:pt x="221" y="681"/>
                    </a:lnTo>
                    <a:lnTo>
                      <a:pt x="223" y="710"/>
                    </a:lnTo>
                    <a:lnTo>
                      <a:pt x="223" y="741"/>
                    </a:lnTo>
                    <a:lnTo>
                      <a:pt x="225" y="772"/>
                    </a:lnTo>
                    <a:lnTo>
                      <a:pt x="223" y="802"/>
                    </a:lnTo>
                    <a:lnTo>
                      <a:pt x="221" y="833"/>
                    </a:lnTo>
                    <a:lnTo>
                      <a:pt x="221" y="867"/>
                    </a:lnTo>
                    <a:lnTo>
                      <a:pt x="218" y="902"/>
                    </a:lnTo>
                    <a:lnTo>
                      <a:pt x="216" y="935"/>
                    </a:lnTo>
                    <a:lnTo>
                      <a:pt x="213" y="971"/>
                    </a:lnTo>
                    <a:lnTo>
                      <a:pt x="211" y="1004"/>
                    </a:lnTo>
                    <a:lnTo>
                      <a:pt x="204" y="1042"/>
                    </a:lnTo>
                    <a:lnTo>
                      <a:pt x="199" y="1078"/>
                    </a:lnTo>
                    <a:lnTo>
                      <a:pt x="195" y="1116"/>
                    </a:lnTo>
                    <a:lnTo>
                      <a:pt x="187" y="1154"/>
                    </a:lnTo>
                    <a:lnTo>
                      <a:pt x="183" y="1194"/>
                    </a:lnTo>
                    <a:lnTo>
                      <a:pt x="266" y="1185"/>
                    </a:lnTo>
                    <a:lnTo>
                      <a:pt x="266" y="1182"/>
                    </a:lnTo>
                    <a:lnTo>
                      <a:pt x="266" y="1178"/>
                    </a:lnTo>
                    <a:lnTo>
                      <a:pt x="266" y="1173"/>
                    </a:lnTo>
                    <a:lnTo>
                      <a:pt x="266" y="1168"/>
                    </a:lnTo>
                    <a:lnTo>
                      <a:pt x="268" y="1161"/>
                    </a:lnTo>
                    <a:lnTo>
                      <a:pt x="268" y="1154"/>
                    </a:lnTo>
                    <a:lnTo>
                      <a:pt x="270" y="1144"/>
                    </a:lnTo>
                    <a:lnTo>
                      <a:pt x="270" y="1135"/>
                    </a:lnTo>
                    <a:lnTo>
                      <a:pt x="273" y="1125"/>
                    </a:lnTo>
                    <a:lnTo>
                      <a:pt x="273" y="1114"/>
                    </a:lnTo>
                    <a:lnTo>
                      <a:pt x="275" y="1102"/>
                    </a:lnTo>
                    <a:lnTo>
                      <a:pt x="275" y="1087"/>
                    </a:lnTo>
                    <a:lnTo>
                      <a:pt x="277" y="1073"/>
                    </a:lnTo>
                    <a:lnTo>
                      <a:pt x="277" y="1057"/>
                    </a:lnTo>
                    <a:lnTo>
                      <a:pt x="280" y="1042"/>
                    </a:lnTo>
                    <a:lnTo>
                      <a:pt x="282" y="1026"/>
                    </a:lnTo>
                    <a:lnTo>
                      <a:pt x="282" y="1009"/>
                    </a:lnTo>
                    <a:lnTo>
                      <a:pt x="282" y="990"/>
                    </a:lnTo>
                    <a:lnTo>
                      <a:pt x="285" y="971"/>
                    </a:lnTo>
                    <a:lnTo>
                      <a:pt x="285" y="952"/>
                    </a:lnTo>
                    <a:lnTo>
                      <a:pt x="287" y="933"/>
                    </a:lnTo>
                    <a:lnTo>
                      <a:pt x="287" y="914"/>
                    </a:lnTo>
                    <a:lnTo>
                      <a:pt x="289" y="893"/>
                    </a:lnTo>
                    <a:lnTo>
                      <a:pt x="289" y="869"/>
                    </a:lnTo>
                    <a:lnTo>
                      <a:pt x="289" y="848"/>
                    </a:lnTo>
                    <a:lnTo>
                      <a:pt x="289" y="826"/>
                    </a:lnTo>
                    <a:lnTo>
                      <a:pt x="289" y="805"/>
                    </a:lnTo>
                    <a:lnTo>
                      <a:pt x="289" y="781"/>
                    </a:lnTo>
                    <a:lnTo>
                      <a:pt x="289" y="757"/>
                    </a:lnTo>
                    <a:lnTo>
                      <a:pt x="289" y="734"/>
                    </a:lnTo>
                    <a:lnTo>
                      <a:pt x="289" y="710"/>
                    </a:lnTo>
                    <a:lnTo>
                      <a:pt x="289" y="686"/>
                    </a:lnTo>
                    <a:lnTo>
                      <a:pt x="287" y="660"/>
                    </a:lnTo>
                    <a:lnTo>
                      <a:pt x="285" y="636"/>
                    </a:lnTo>
                    <a:lnTo>
                      <a:pt x="285" y="612"/>
                    </a:lnTo>
                    <a:lnTo>
                      <a:pt x="282" y="586"/>
                    </a:lnTo>
                    <a:lnTo>
                      <a:pt x="280" y="563"/>
                    </a:lnTo>
                    <a:lnTo>
                      <a:pt x="277" y="536"/>
                    </a:lnTo>
                    <a:lnTo>
                      <a:pt x="275" y="513"/>
                    </a:lnTo>
                    <a:lnTo>
                      <a:pt x="273" y="487"/>
                    </a:lnTo>
                    <a:lnTo>
                      <a:pt x="268" y="463"/>
                    </a:lnTo>
                    <a:lnTo>
                      <a:pt x="266" y="437"/>
                    </a:lnTo>
                    <a:lnTo>
                      <a:pt x="261" y="413"/>
                    </a:lnTo>
                    <a:lnTo>
                      <a:pt x="256" y="389"/>
                    </a:lnTo>
                    <a:lnTo>
                      <a:pt x="251" y="365"/>
                    </a:lnTo>
                    <a:lnTo>
                      <a:pt x="244" y="342"/>
                    </a:lnTo>
                    <a:lnTo>
                      <a:pt x="240" y="318"/>
                    </a:lnTo>
                    <a:lnTo>
                      <a:pt x="232" y="294"/>
                    </a:lnTo>
                    <a:lnTo>
                      <a:pt x="225" y="270"/>
                    </a:lnTo>
                    <a:lnTo>
                      <a:pt x="218" y="247"/>
                    </a:lnTo>
                    <a:lnTo>
                      <a:pt x="211" y="228"/>
                    </a:lnTo>
                    <a:lnTo>
                      <a:pt x="202" y="204"/>
                    </a:lnTo>
                    <a:lnTo>
                      <a:pt x="192" y="183"/>
                    </a:lnTo>
                    <a:lnTo>
                      <a:pt x="185" y="161"/>
                    </a:lnTo>
                    <a:lnTo>
                      <a:pt x="176" y="142"/>
                    </a:lnTo>
                    <a:lnTo>
                      <a:pt x="164" y="121"/>
                    </a:lnTo>
                    <a:lnTo>
                      <a:pt x="154" y="102"/>
                    </a:lnTo>
                    <a:lnTo>
                      <a:pt x="142" y="83"/>
                    </a:lnTo>
                    <a:lnTo>
                      <a:pt x="131" y="66"/>
                    </a:lnTo>
                    <a:lnTo>
                      <a:pt x="116" y="47"/>
                    </a:lnTo>
                    <a:lnTo>
                      <a:pt x="105" y="31"/>
                    </a:lnTo>
                    <a:lnTo>
                      <a:pt x="88" y="16"/>
                    </a:lnTo>
                    <a:lnTo>
                      <a:pt x="7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01" name="Freeform 140"/>
              <p:cNvSpPr>
                <a:spLocks noChangeAspect="1"/>
              </p:cNvSpPr>
              <p:nvPr/>
            </p:nvSpPr>
            <p:spPr bwMode="auto">
              <a:xfrm>
                <a:off x="3051" y="10412"/>
                <a:ext cx="287" cy="1227"/>
              </a:xfrm>
              <a:custGeom>
                <a:avLst/>
                <a:gdLst>
                  <a:gd name="T0" fmla="*/ 7 w 287"/>
                  <a:gd name="T1" fmla="*/ 59 h 1227"/>
                  <a:gd name="T2" fmla="*/ 26 w 287"/>
                  <a:gd name="T3" fmla="*/ 80 h 1227"/>
                  <a:gd name="T4" fmla="*/ 40 w 287"/>
                  <a:gd name="T5" fmla="*/ 99 h 1227"/>
                  <a:gd name="T6" fmla="*/ 54 w 287"/>
                  <a:gd name="T7" fmla="*/ 118 h 1227"/>
                  <a:gd name="T8" fmla="*/ 71 w 287"/>
                  <a:gd name="T9" fmla="*/ 144 h 1227"/>
                  <a:gd name="T10" fmla="*/ 85 w 287"/>
                  <a:gd name="T11" fmla="*/ 173 h 1227"/>
                  <a:gd name="T12" fmla="*/ 99 w 287"/>
                  <a:gd name="T13" fmla="*/ 209 h 1227"/>
                  <a:gd name="T14" fmla="*/ 116 w 287"/>
                  <a:gd name="T15" fmla="*/ 249 h 1227"/>
                  <a:gd name="T16" fmla="*/ 130 w 287"/>
                  <a:gd name="T17" fmla="*/ 296 h 1227"/>
                  <a:gd name="T18" fmla="*/ 144 w 287"/>
                  <a:gd name="T19" fmla="*/ 349 h 1227"/>
                  <a:gd name="T20" fmla="*/ 159 w 287"/>
                  <a:gd name="T21" fmla="*/ 406 h 1227"/>
                  <a:gd name="T22" fmla="*/ 171 w 287"/>
                  <a:gd name="T23" fmla="*/ 472 h 1227"/>
                  <a:gd name="T24" fmla="*/ 182 w 287"/>
                  <a:gd name="T25" fmla="*/ 546 h 1227"/>
                  <a:gd name="T26" fmla="*/ 189 w 287"/>
                  <a:gd name="T27" fmla="*/ 622 h 1227"/>
                  <a:gd name="T28" fmla="*/ 197 w 287"/>
                  <a:gd name="T29" fmla="*/ 695 h 1227"/>
                  <a:gd name="T30" fmla="*/ 204 w 287"/>
                  <a:gd name="T31" fmla="*/ 764 h 1227"/>
                  <a:gd name="T32" fmla="*/ 208 w 287"/>
                  <a:gd name="T33" fmla="*/ 828 h 1227"/>
                  <a:gd name="T34" fmla="*/ 211 w 287"/>
                  <a:gd name="T35" fmla="*/ 888 h 1227"/>
                  <a:gd name="T36" fmla="*/ 216 w 287"/>
                  <a:gd name="T37" fmla="*/ 945 h 1227"/>
                  <a:gd name="T38" fmla="*/ 218 w 287"/>
                  <a:gd name="T39" fmla="*/ 995 h 1227"/>
                  <a:gd name="T40" fmla="*/ 220 w 287"/>
                  <a:gd name="T41" fmla="*/ 1042 h 1227"/>
                  <a:gd name="T42" fmla="*/ 220 w 287"/>
                  <a:gd name="T43" fmla="*/ 1083 h 1227"/>
                  <a:gd name="T44" fmla="*/ 220 w 287"/>
                  <a:gd name="T45" fmla="*/ 1121 h 1227"/>
                  <a:gd name="T46" fmla="*/ 223 w 287"/>
                  <a:gd name="T47" fmla="*/ 1149 h 1227"/>
                  <a:gd name="T48" fmla="*/ 223 w 287"/>
                  <a:gd name="T49" fmla="*/ 1175 h 1227"/>
                  <a:gd name="T50" fmla="*/ 223 w 287"/>
                  <a:gd name="T51" fmla="*/ 1197 h 1227"/>
                  <a:gd name="T52" fmla="*/ 223 w 287"/>
                  <a:gd name="T53" fmla="*/ 1220 h 1227"/>
                  <a:gd name="T54" fmla="*/ 287 w 287"/>
                  <a:gd name="T55" fmla="*/ 1218 h 1227"/>
                  <a:gd name="T56" fmla="*/ 284 w 287"/>
                  <a:gd name="T57" fmla="*/ 1197 h 1227"/>
                  <a:gd name="T58" fmla="*/ 284 w 287"/>
                  <a:gd name="T59" fmla="*/ 1168 h 1227"/>
                  <a:gd name="T60" fmla="*/ 284 w 287"/>
                  <a:gd name="T61" fmla="*/ 1128 h 1227"/>
                  <a:gd name="T62" fmla="*/ 282 w 287"/>
                  <a:gd name="T63" fmla="*/ 1075 h 1227"/>
                  <a:gd name="T64" fmla="*/ 279 w 287"/>
                  <a:gd name="T65" fmla="*/ 1016 h 1227"/>
                  <a:gd name="T66" fmla="*/ 277 w 287"/>
                  <a:gd name="T67" fmla="*/ 947 h 1227"/>
                  <a:gd name="T68" fmla="*/ 272 w 287"/>
                  <a:gd name="T69" fmla="*/ 876 h 1227"/>
                  <a:gd name="T70" fmla="*/ 270 w 287"/>
                  <a:gd name="T71" fmla="*/ 800 h 1227"/>
                  <a:gd name="T72" fmla="*/ 265 w 287"/>
                  <a:gd name="T73" fmla="*/ 719 h 1227"/>
                  <a:gd name="T74" fmla="*/ 258 w 287"/>
                  <a:gd name="T75" fmla="*/ 641 h 1227"/>
                  <a:gd name="T76" fmla="*/ 251 w 287"/>
                  <a:gd name="T77" fmla="*/ 565 h 1227"/>
                  <a:gd name="T78" fmla="*/ 242 w 287"/>
                  <a:gd name="T79" fmla="*/ 489 h 1227"/>
                  <a:gd name="T80" fmla="*/ 232 w 287"/>
                  <a:gd name="T81" fmla="*/ 420 h 1227"/>
                  <a:gd name="T82" fmla="*/ 220 w 287"/>
                  <a:gd name="T83" fmla="*/ 358 h 1227"/>
                  <a:gd name="T84" fmla="*/ 208 w 287"/>
                  <a:gd name="T85" fmla="*/ 304 h 1227"/>
                  <a:gd name="T86" fmla="*/ 192 w 287"/>
                  <a:gd name="T87" fmla="*/ 256 h 1227"/>
                  <a:gd name="T88" fmla="*/ 178 w 287"/>
                  <a:gd name="T89" fmla="*/ 218 h 1227"/>
                  <a:gd name="T90" fmla="*/ 163 w 287"/>
                  <a:gd name="T91" fmla="*/ 180 h 1227"/>
                  <a:gd name="T92" fmla="*/ 149 w 287"/>
                  <a:gd name="T93" fmla="*/ 149 h 1227"/>
                  <a:gd name="T94" fmla="*/ 137 w 287"/>
                  <a:gd name="T95" fmla="*/ 121 h 1227"/>
                  <a:gd name="T96" fmla="*/ 123 w 287"/>
                  <a:gd name="T97" fmla="*/ 97 h 1227"/>
                  <a:gd name="T98" fmla="*/ 114 w 287"/>
                  <a:gd name="T99" fmla="*/ 76 h 1227"/>
                  <a:gd name="T100" fmla="*/ 97 w 287"/>
                  <a:gd name="T101" fmla="*/ 52 h 1227"/>
                  <a:gd name="T102" fmla="*/ 78 w 287"/>
                  <a:gd name="T103" fmla="*/ 26 h 1227"/>
                  <a:gd name="T104" fmla="*/ 64 w 287"/>
                  <a:gd name="T105" fmla="*/ 11 h 1227"/>
                  <a:gd name="T106" fmla="*/ 0 w 287"/>
                  <a:gd name="T107" fmla="*/ 54 h 1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7"/>
                  <a:gd name="T163" fmla="*/ 0 h 1227"/>
                  <a:gd name="T164" fmla="*/ 287 w 287"/>
                  <a:gd name="T165" fmla="*/ 1227 h 1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7" h="1227">
                    <a:moveTo>
                      <a:pt x="0" y="54"/>
                    </a:moveTo>
                    <a:lnTo>
                      <a:pt x="2" y="54"/>
                    </a:lnTo>
                    <a:lnTo>
                      <a:pt x="5" y="57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80"/>
                    </a:lnTo>
                    <a:lnTo>
                      <a:pt x="31" y="87"/>
                    </a:lnTo>
                    <a:lnTo>
                      <a:pt x="33" y="90"/>
                    </a:lnTo>
                    <a:lnTo>
                      <a:pt x="38" y="95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47" y="109"/>
                    </a:lnTo>
                    <a:lnTo>
                      <a:pt x="52" y="114"/>
                    </a:lnTo>
                    <a:lnTo>
                      <a:pt x="54" y="118"/>
                    </a:lnTo>
                    <a:lnTo>
                      <a:pt x="59" y="125"/>
                    </a:lnTo>
                    <a:lnTo>
                      <a:pt x="62" y="130"/>
                    </a:lnTo>
                    <a:lnTo>
                      <a:pt x="66" y="137"/>
                    </a:lnTo>
                    <a:lnTo>
                      <a:pt x="71" y="144"/>
                    </a:lnTo>
                    <a:lnTo>
                      <a:pt x="73" y="154"/>
                    </a:lnTo>
                    <a:lnTo>
                      <a:pt x="76" y="159"/>
                    </a:lnTo>
                    <a:lnTo>
                      <a:pt x="81" y="166"/>
                    </a:lnTo>
                    <a:lnTo>
                      <a:pt x="85" y="173"/>
                    </a:lnTo>
                    <a:lnTo>
                      <a:pt x="90" y="182"/>
                    </a:lnTo>
                    <a:lnTo>
                      <a:pt x="92" y="192"/>
                    </a:lnTo>
                    <a:lnTo>
                      <a:pt x="97" y="199"/>
                    </a:lnTo>
                    <a:lnTo>
                      <a:pt x="99" y="209"/>
                    </a:lnTo>
                    <a:lnTo>
                      <a:pt x="104" y="220"/>
                    </a:lnTo>
                    <a:lnTo>
                      <a:pt x="107" y="228"/>
                    </a:lnTo>
                    <a:lnTo>
                      <a:pt x="111" y="239"/>
                    </a:lnTo>
                    <a:lnTo>
                      <a:pt x="116" y="249"/>
                    </a:lnTo>
                    <a:lnTo>
                      <a:pt x="118" y="261"/>
                    </a:lnTo>
                    <a:lnTo>
                      <a:pt x="123" y="270"/>
                    </a:lnTo>
                    <a:lnTo>
                      <a:pt x="128" y="282"/>
                    </a:lnTo>
                    <a:lnTo>
                      <a:pt x="130" y="296"/>
                    </a:lnTo>
                    <a:lnTo>
                      <a:pt x="135" y="308"/>
                    </a:lnTo>
                    <a:lnTo>
                      <a:pt x="137" y="320"/>
                    </a:lnTo>
                    <a:lnTo>
                      <a:pt x="142" y="334"/>
                    </a:lnTo>
                    <a:lnTo>
                      <a:pt x="144" y="349"/>
                    </a:lnTo>
                    <a:lnTo>
                      <a:pt x="149" y="363"/>
                    </a:lnTo>
                    <a:lnTo>
                      <a:pt x="152" y="377"/>
                    </a:lnTo>
                    <a:lnTo>
                      <a:pt x="156" y="391"/>
                    </a:lnTo>
                    <a:lnTo>
                      <a:pt x="159" y="406"/>
                    </a:lnTo>
                    <a:lnTo>
                      <a:pt x="161" y="422"/>
                    </a:lnTo>
                    <a:lnTo>
                      <a:pt x="163" y="439"/>
                    </a:lnTo>
                    <a:lnTo>
                      <a:pt x="168" y="456"/>
                    </a:lnTo>
                    <a:lnTo>
                      <a:pt x="171" y="472"/>
                    </a:lnTo>
                    <a:lnTo>
                      <a:pt x="175" y="491"/>
                    </a:lnTo>
                    <a:lnTo>
                      <a:pt x="178" y="510"/>
                    </a:lnTo>
                    <a:lnTo>
                      <a:pt x="180" y="527"/>
                    </a:lnTo>
                    <a:lnTo>
                      <a:pt x="182" y="546"/>
                    </a:lnTo>
                    <a:lnTo>
                      <a:pt x="185" y="567"/>
                    </a:lnTo>
                    <a:lnTo>
                      <a:pt x="187" y="586"/>
                    </a:lnTo>
                    <a:lnTo>
                      <a:pt x="187" y="605"/>
                    </a:lnTo>
                    <a:lnTo>
                      <a:pt x="189" y="622"/>
                    </a:lnTo>
                    <a:lnTo>
                      <a:pt x="192" y="641"/>
                    </a:lnTo>
                    <a:lnTo>
                      <a:pt x="192" y="657"/>
                    </a:lnTo>
                    <a:lnTo>
                      <a:pt x="197" y="676"/>
                    </a:lnTo>
                    <a:lnTo>
                      <a:pt x="197" y="695"/>
                    </a:lnTo>
                    <a:lnTo>
                      <a:pt x="199" y="712"/>
                    </a:lnTo>
                    <a:lnTo>
                      <a:pt x="201" y="731"/>
                    </a:lnTo>
                    <a:lnTo>
                      <a:pt x="201" y="748"/>
                    </a:lnTo>
                    <a:lnTo>
                      <a:pt x="204" y="764"/>
                    </a:lnTo>
                    <a:lnTo>
                      <a:pt x="204" y="781"/>
                    </a:lnTo>
                    <a:lnTo>
                      <a:pt x="206" y="795"/>
                    </a:lnTo>
                    <a:lnTo>
                      <a:pt x="208" y="814"/>
                    </a:lnTo>
                    <a:lnTo>
                      <a:pt x="208" y="828"/>
                    </a:lnTo>
                    <a:lnTo>
                      <a:pt x="211" y="845"/>
                    </a:lnTo>
                    <a:lnTo>
                      <a:pt x="211" y="859"/>
                    </a:lnTo>
                    <a:lnTo>
                      <a:pt x="211" y="874"/>
                    </a:lnTo>
                    <a:lnTo>
                      <a:pt x="211" y="888"/>
                    </a:lnTo>
                    <a:lnTo>
                      <a:pt x="213" y="902"/>
                    </a:lnTo>
                    <a:lnTo>
                      <a:pt x="213" y="916"/>
                    </a:lnTo>
                    <a:lnTo>
                      <a:pt x="216" y="931"/>
                    </a:lnTo>
                    <a:lnTo>
                      <a:pt x="216" y="945"/>
                    </a:lnTo>
                    <a:lnTo>
                      <a:pt x="216" y="957"/>
                    </a:lnTo>
                    <a:lnTo>
                      <a:pt x="216" y="969"/>
                    </a:lnTo>
                    <a:lnTo>
                      <a:pt x="218" y="983"/>
                    </a:lnTo>
                    <a:lnTo>
                      <a:pt x="218" y="995"/>
                    </a:lnTo>
                    <a:lnTo>
                      <a:pt x="218" y="1007"/>
                    </a:lnTo>
                    <a:lnTo>
                      <a:pt x="218" y="1018"/>
                    </a:lnTo>
                    <a:lnTo>
                      <a:pt x="218" y="1030"/>
                    </a:lnTo>
                    <a:lnTo>
                      <a:pt x="220" y="1042"/>
                    </a:lnTo>
                    <a:lnTo>
                      <a:pt x="220" y="1054"/>
                    </a:lnTo>
                    <a:lnTo>
                      <a:pt x="220" y="1064"/>
                    </a:lnTo>
                    <a:lnTo>
                      <a:pt x="220" y="1073"/>
                    </a:lnTo>
                    <a:lnTo>
                      <a:pt x="220" y="1083"/>
                    </a:lnTo>
                    <a:lnTo>
                      <a:pt x="220" y="1092"/>
                    </a:lnTo>
                    <a:lnTo>
                      <a:pt x="220" y="1102"/>
                    </a:lnTo>
                    <a:lnTo>
                      <a:pt x="220" y="1111"/>
                    </a:lnTo>
                    <a:lnTo>
                      <a:pt x="220" y="1121"/>
                    </a:lnTo>
                    <a:lnTo>
                      <a:pt x="223" y="1128"/>
                    </a:lnTo>
                    <a:lnTo>
                      <a:pt x="223" y="1135"/>
                    </a:lnTo>
                    <a:lnTo>
                      <a:pt x="223" y="1142"/>
                    </a:lnTo>
                    <a:lnTo>
                      <a:pt x="223" y="1149"/>
                    </a:lnTo>
                    <a:lnTo>
                      <a:pt x="223" y="1159"/>
                    </a:lnTo>
                    <a:lnTo>
                      <a:pt x="223" y="1163"/>
                    </a:lnTo>
                    <a:lnTo>
                      <a:pt x="223" y="1170"/>
                    </a:lnTo>
                    <a:lnTo>
                      <a:pt x="223" y="1175"/>
                    </a:lnTo>
                    <a:lnTo>
                      <a:pt x="223" y="1182"/>
                    </a:lnTo>
                    <a:lnTo>
                      <a:pt x="223" y="1187"/>
                    </a:lnTo>
                    <a:lnTo>
                      <a:pt x="223" y="1192"/>
                    </a:lnTo>
                    <a:lnTo>
                      <a:pt x="223" y="1197"/>
                    </a:lnTo>
                    <a:lnTo>
                      <a:pt x="223" y="1201"/>
                    </a:lnTo>
                    <a:lnTo>
                      <a:pt x="223" y="1208"/>
                    </a:lnTo>
                    <a:lnTo>
                      <a:pt x="223" y="1216"/>
                    </a:lnTo>
                    <a:lnTo>
                      <a:pt x="223" y="1220"/>
                    </a:lnTo>
                    <a:lnTo>
                      <a:pt x="223" y="1223"/>
                    </a:lnTo>
                    <a:lnTo>
                      <a:pt x="223" y="1227"/>
                    </a:lnTo>
                    <a:lnTo>
                      <a:pt x="287" y="1218"/>
                    </a:lnTo>
                    <a:lnTo>
                      <a:pt x="284" y="1216"/>
                    </a:lnTo>
                    <a:lnTo>
                      <a:pt x="284" y="1208"/>
                    </a:lnTo>
                    <a:lnTo>
                      <a:pt x="284" y="1204"/>
                    </a:lnTo>
                    <a:lnTo>
                      <a:pt x="284" y="1197"/>
                    </a:lnTo>
                    <a:lnTo>
                      <a:pt x="284" y="1192"/>
                    </a:lnTo>
                    <a:lnTo>
                      <a:pt x="284" y="1187"/>
                    </a:lnTo>
                    <a:lnTo>
                      <a:pt x="284" y="1178"/>
                    </a:lnTo>
                    <a:lnTo>
                      <a:pt x="284" y="1168"/>
                    </a:lnTo>
                    <a:lnTo>
                      <a:pt x="284" y="1161"/>
                    </a:lnTo>
                    <a:lnTo>
                      <a:pt x="284" y="1149"/>
                    </a:lnTo>
                    <a:lnTo>
                      <a:pt x="284" y="1140"/>
                    </a:lnTo>
                    <a:lnTo>
                      <a:pt x="284" y="1128"/>
                    </a:lnTo>
                    <a:lnTo>
                      <a:pt x="284" y="1116"/>
                    </a:lnTo>
                    <a:lnTo>
                      <a:pt x="284" y="1104"/>
                    </a:lnTo>
                    <a:lnTo>
                      <a:pt x="282" y="1090"/>
                    </a:lnTo>
                    <a:lnTo>
                      <a:pt x="282" y="1075"/>
                    </a:lnTo>
                    <a:lnTo>
                      <a:pt x="282" y="1061"/>
                    </a:lnTo>
                    <a:lnTo>
                      <a:pt x="282" y="1047"/>
                    </a:lnTo>
                    <a:lnTo>
                      <a:pt x="279" y="1030"/>
                    </a:lnTo>
                    <a:lnTo>
                      <a:pt x="279" y="1016"/>
                    </a:lnTo>
                    <a:lnTo>
                      <a:pt x="279" y="999"/>
                    </a:lnTo>
                    <a:lnTo>
                      <a:pt x="279" y="983"/>
                    </a:lnTo>
                    <a:lnTo>
                      <a:pt x="279" y="966"/>
                    </a:lnTo>
                    <a:lnTo>
                      <a:pt x="277" y="947"/>
                    </a:lnTo>
                    <a:lnTo>
                      <a:pt x="275" y="931"/>
                    </a:lnTo>
                    <a:lnTo>
                      <a:pt x="275" y="912"/>
                    </a:lnTo>
                    <a:lnTo>
                      <a:pt x="275" y="893"/>
                    </a:lnTo>
                    <a:lnTo>
                      <a:pt x="272" y="876"/>
                    </a:lnTo>
                    <a:lnTo>
                      <a:pt x="272" y="857"/>
                    </a:lnTo>
                    <a:lnTo>
                      <a:pt x="272" y="838"/>
                    </a:lnTo>
                    <a:lnTo>
                      <a:pt x="270" y="819"/>
                    </a:lnTo>
                    <a:lnTo>
                      <a:pt x="270" y="800"/>
                    </a:lnTo>
                    <a:lnTo>
                      <a:pt x="268" y="779"/>
                    </a:lnTo>
                    <a:lnTo>
                      <a:pt x="268" y="760"/>
                    </a:lnTo>
                    <a:lnTo>
                      <a:pt x="265" y="738"/>
                    </a:lnTo>
                    <a:lnTo>
                      <a:pt x="265" y="719"/>
                    </a:lnTo>
                    <a:lnTo>
                      <a:pt x="263" y="700"/>
                    </a:lnTo>
                    <a:lnTo>
                      <a:pt x="261" y="681"/>
                    </a:lnTo>
                    <a:lnTo>
                      <a:pt x="258" y="660"/>
                    </a:lnTo>
                    <a:lnTo>
                      <a:pt x="258" y="641"/>
                    </a:lnTo>
                    <a:lnTo>
                      <a:pt x="256" y="622"/>
                    </a:lnTo>
                    <a:lnTo>
                      <a:pt x="256" y="603"/>
                    </a:lnTo>
                    <a:lnTo>
                      <a:pt x="253" y="584"/>
                    </a:lnTo>
                    <a:lnTo>
                      <a:pt x="251" y="565"/>
                    </a:lnTo>
                    <a:lnTo>
                      <a:pt x="249" y="543"/>
                    </a:lnTo>
                    <a:lnTo>
                      <a:pt x="246" y="527"/>
                    </a:lnTo>
                    <a:lnTo>
                      <a:pt x="244" y="508"/>
                    </a:lnTo>
                    <a:lnTo>
                      <a:pt x="242" y="489"/>
                    </a:lnTo>
                    <a:lnTo>
                      <a:pt x="239" y="472"/>
                    </a:lnTo>
                    <a:lnTo>
                      <a:pt x="237" y="456"/>
                    </a:lnTo>
                    <a:lnTo>
                      <a:pt x="234" y="437"/>
                    </a:lnTo>
                    <a:lnTo>
                      <a:pt x="232" y="420"/>
                    </a:lnTo>
                    <a:lnTo>
                      <a:pt x="230" y="403"/>
                    </a:lnTo>
                    <a:lnTo>
                      <a:pt x="227" y="389"/>
                    </a:lnTo>
                    <a:lnTo>
                      <a:pt x="223" y="372"/>
                    </a:lnTo>
                    <a:lnTo>
                      <a:pt x="220" y="358"/>
                    </a:lnTo>
                    <a:lnTo>
                      <a:pt x="216" y="342"/>
                    </a:lnTo>
                    <a:lnTo>
                      <a:pt x="213" y="330"/>
                    </a:lnTo>
                    <a:lnTo>
                      <a:pt x="211" y="315"/>
                    </a:lnTo>
                    <a:lnTo>
                      <a:pt x="208" y="304"/>
                    </a:lnTo>
                    <a:lnTo>
                      <a:pt x="204" y="292"/>
                    </a:lnTo>
                    <a:lnTo>
                      <a:pt x="201" y="280"/>
                    </a:lnTo>
                    <a:lnTo>
                      <a:pt x="197" y="268"/>
                    </a:lnTo>
                    <a:lnTo>
                      <a:pt x="192" y="256"/>
                    </a:lnTo>
                    <a:lnTo>
                      <a:pt x="189" y="247"/>
                    </a:lnTo>
                    <a:lnTo>
                      <a:pt x="185" y="237"/>
                    </a:lnTo>
                    <a:lnTo>
                      <a:pt x="182" y="228"/>
                    </a:lnTo>
                    <a:lnTo>
                      <a:pt x="178" y="218"/>
                    </a:lnTo>
                    <a:lnTo>
                      <a:pt x="173" y="209"/>
                    </a:lnTo>
                    <a:lnTo>
                      <a:pt x="171" y="199"/>
                    </a:lnTo>
                    <a:lnTo>
                      <a:pt x="168" y="190"/>
                    </a:lnTo>
                    <a:lnTo>
                      <a:pt x="163" y="180"/>
                    </a:lnTo>
                    <a:lnTo>
                      <a:pt x="161" y="173"/>
                    </a:lnTo>
                    <a:lnTo>
                      <a:pt x="156" y="166"/>
                    </a:lnTo>
                    <a:lnTo>
                      <a:pt x="154" y="156"/>
                    </a:lnTo>
                    <a:lnTo>
                      <a:pt x="149" y="149"/>
                    </a:lnTo>
                    <a:lnTo>
                      <a:pt x="147" y="142"/>
                    </a:lnTo>
                    <a:lnTo>
                      <a:pt x="144" y="135"/>
                    </a:lnTo>
                    <a:lnTo>
                      <a:pt x="140" y="128"/>
                    </a:lnTo>
                    <a:lnTo>
                      <a:pt x="137" y="121"/>
                    </a:lnTo>
                    <a:lnTo>
                      <a:pt x="133" y="114"/>
                    </a:lnTo>
                    <a:lnTo>
                      <a:pt x="130" y="109"/>
                    </a:lnTo>
                    <a:lnTo>
                      <a:pt x="128" y="102"/>
                    </a:lnTo>
                    <a:lnTo>
                      <a:pt x="123" y="97"/>
                    </a:lnTo>
                    <a:lnTo>
                      <a:pt x="121" y="92"/>
                    </a:lnTo>
                    <a:lnTo>
                      <a:pt x="118" y="87"/>
                    </a:lnTo>
                    <a:lnTo>
                      <a:pt x="116" y="83"/>
                    </a:lnTo>
                    <a:lnTo>
                      <a:pt x="114" y="76"/>
                    </a:lnTo>
                    <a:lnTo>
                      <a:pt x="109" y="71"/>
                    </a:lnTo>
                    <a:lnTo>
                      <a:pt x="107" y="66"/>
                    </a:lnTo>
                    <a:lnTo>
                      <a:pt x="102" y="59"/>
                    </a:lnTo>
                    <a:lnTo>
                      <a:pt x="97" y="52"/>
                    </a:lnTo>
                    <a:lnTo>
                      <a:pt x="92" y="45"/>
                    </a:lnTo>
                    <a:lnTo>
                      <a:pt x="88" y="35"/>
                    </a:lnTo>
                    <a:lnTo>
                      <a:pt x="81" y="30"/>
                    </a:lnTo>
                    <a:lnTo>
                      <a:pt x="78" y="26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02" name="Freeform 141"/>
              <p:cNvSpPr>
                <a:spLocks noChangeAspect="1"/>
              </p:cNvSpPr>
              <p:nvPr/>
            </p:nvSpPr>
            <p:spPr bwMode="auto">
              <a:xfrm>
                <a:off x="1701" y="10093"/>
                <a:ext cx="2520" cy="1715"/>
              </a:xfrm>
              <a:custGeom>
                <a:avLst/>
                <a:gdLst>
                  <a:gd name="T0" fmla="*/ 50 w 2520"/>
                  <a:gd name="T1" fmla="*/ 1658 h 1715"/>
                  <a:gd name="T2" fmla="*/ 121 w 2520"/>
                  <a:gd name="T3" fmla="*/ 1644 h 1715"/>
                  <a:gd name="T4" fmla="*/ 199 w 2520"/>
                  <a:gd name="T5" fmla="*/ 1596 h 1715"/>
                  <a:gd name="T6" fmla="*/ 268 w 2520"/>
                  <a:gd name="T7" fmla="*/ 1504 h 1715"/>
                  <a:gd name="T8" fmla="*/ 306 w 2520"/>
                  <a:gd name="T9" fmla="*/ 1347 h 1715"/>
                  <a:gd name="T10" fmla="*/ 310 w 2520"/>
                  <a:gd name="T11" fmla="*/ 1136 h 1715"/>
                  <a:gd name="T12" fmla="*/ 308 w 2520"/>
                  <a:gd name="T13" fmla="*/ 924 h 1715"/>
                  <a:gd name="T14" fmla="*/ 313 w 2520"/>
                  <a:gd name="T15" fmla="*/ 729 h 1715"/>
                  <a:gd name="T16" fmla="*/ 332 w 2520"/>
                  <a:gd name="T17" fmla="*/ 554 h 1715"/>
                  <a:gd name="T18" fmla="*/ 374 w 2520"/>
                  <a:gd name="T19" fmla="*/ 404 h 1715"/>
                  <a:gd name="T20" fmla="*/ 443 w 2520"/>
                  <a:gd name="T21" fmla="*/ 292 h 1715"/>
                  <a:gd name="T22" fmla="*/ 547 w 2520"/>
                  <a:gd name="T23" fmla="*/ 202 h 1715"/>
                  <a:gd name="T24" fmla="*/ 684 w 2520"/>
                  <a:gd name="T25" fmla="*/ 119 h 1715"/>
                  <a:gd name="T26" fmla="*/ 850 w 2520"/>
                  <a:gd name="T27" fmla="*/ 55 h 1715"/>
                  <a:gd name="T28" fmla="*/ 1040 w 2520"/>
                  <a:gd name="T29" fmla="*/ 12 h 1715"/>
                  <a:gd name="T30" fmla="*/ 1258 w 2520"/>
                  <a:gd name="T31" fmla="*/ 3 h 1715"/>
                  <a:gd name="T32" fmla="*/ 1499 w 2520"/>
                  <a:gd name="T33" fmla="*/ 31 h 1715"/>
                  <a:gd name="T34" fmla="*/ 1755 w 2520"/>
                  <a:gd name="T35" fmla="*/ 129 h 1715"/>
                  <a:gd name="T36" fmla="*/ 2008 w 2520"/>
                  <a:gd name="T37" fmla="*/ 281 h 1715"/>
                  <a:gd name="T38" fmla="*/ 2231 w 2520"/>
                  <a:gd name="T39" fmla="*/ 456 h 1715"/>
                  <a:gd name="T40" fmla="*/ 2404 w 2520"/>
                  <a:gd name="T41" fmla="*/ 623 h 1715"/>
                  <a:gd name="T42" fmla="*/ 2503 w 2520"/>
                  <a:gd name="T43" fmla="*/ 751 h 1715"/>
                  <a:gd name="T44" fmla="*/ 2503 w 2520"/>
                  <a:gd name="T45" fmla="*/ 815 h 1715"/>
                  <a:gd name="T46" fmla="*/ 2432 w 2520"/>
                  <a:gd name="T47" fmla="*/ 827 h 1715"/>
                  <a:gd name="T48" fmla="*/ 2368 w 2520"/>
                  <a:gd name="T49" fmla="*/ 794 h 1715"/>
                  <a:gd name="T50" fmla="*/ 2309 w 2520"/>
                  <a:gd name="T51" fmla="*/ 744 h 1715"/>
                  <a:gd name="T52" fmla="*/ 2238 w 2520"/>
                  <a:gd name="T53" fmla="*/ 670 h 1715"/>
                  <a:gd name="T54" fmla="*/ 2146 w 2520"/>
                  <a:gd name="T55" fmla="*/ 575 h 1715"/>
                  <a:gd name="T56" fmla="*/ 2027 w 2520"/>
                  <a:gd name="T57" fmla="*/ 480 h 1715"/>
                  <a:gd name="T58" fmla="*/ 1895 w 2520"/>
                  <a:gd name="T59" fmla="*/ 390 h 1715"/>
                  <a:gd name="T60" fmla="*/ 1762 w 2520"/>
                  <a:gd name="T61" fmla="*/ 314 h 1715"/>
                  <a:gd name="T62" fmla="*/ 1648 w 2520"/>
                  <a:gd name="T63" fmla="*/ 266 h 1715"/>
                  <a:gd name="T64" fmla="*/ 1566 w 2520"/>
                  <a:gd name="T65" fmla="*/ 254 h 1715"/>
                  <a:gd name="T66" fmla="*/ 1506 w 2520"/>
                  <a:gd name="T67" fmla="*/ 278 h 1715"/>
                  <a:gd name="T68" fmla="*/ 1445 w 2520"/>
                  <a:gd name="T69" fmla="*/ 349 h 1715"/>
                  <a:gd name="T70" fmla="*/ 1381 w 2520"/>
                  <a:gd name="T71" fmla="*/ 395 h 1715"/>
                  <a:gd name="T72" fmla="*/ 1277 w 2520"/>
                  <a:gd name="T73" fmla="*/ 433 h 1715"/>
                  <a:gd name="T74" fmla="*/ 1142 w 2520"/>
                  <a:gd name="T75" fmla="*/ 463 h 1715"/>
                  <a:gd name="T76" fmla="*/ 1028 w 2520"/>
                  <a:gd name="T77" fmla="*/ 482 h 1715"/>
                  <a:gd name="T78" fmla="*/ 936 w 2520"/>
                  <a:gd name="T79" fmla="*/ 497 h 1715"/>
                  <a:gd name="T80" fmla="*/ 855 w 2520"/>
                  <a:gd name="T81" fmla="*/ 501 h 1715"/>
                  <a:gd name="T82" fmla="*/ 777 w 2520"/>
                  <a:gd name="T83" fmla="*/ 506 h 1715"/>
                  <a:gd name="T84" fmla="*/ 694 w 2520"/>
                  <a:gd name="T85" fmla="*/ 506 h 1715"/>
                  <a:gd name="T86" fmla="*/ 602 w 2520"/>
                  <a:gd name="T87" fmla="*/ 506 h 1715"/>
                  <a:gd name="T88" fmla="*/ 531 w 2520"/>
                  <a:gd name="T89" fmla="*/ 525 h 1715"/>
                  <a:gd name="T90" fmla="*/ 462 w 2520"/>
                  <a:gd name="T91" fmla="*/ 575 h 1715"/>
                  <a:gd name="T92" fmla="*/ 422 w 2520"/>
                  <a:gd name="T93" fmla="*/ 644 h 1715"/>
                  <a:gd name="T94" fmla="*/ 403 w 2520"/>
                  <a:gd name="T95" fmla="*/ 701 h 1715"/>
                  <a:gd name="T96" fmla="*/ 391 w 2520"/>
                  <a:gd name="T97" fmla="*/ 777 h 1715"/>
                  <a:gd name="T98" fmla="*/ 388 w 2520"/>
                  <a:gd name="T99" fmla="*/ 898 h 1715"/>
                  <a:gd name="T100" fmla="*/ 388 w 2520"/>
                  <a:gd name="T101" fmla="*/ 1045 h 1715"/>
                  <a:gd name="T102" fmla="*/ 386 w 2520"/>
                  <a:gd name="T103" fmla="*/ 1195 h 1715"/>
                  <a:gd name="T104" fmla="*/ 381 w 2520"/>
                  <a:gd name="T105" fmla="*/ 1328 h 1715"/>
                  <a:gd name="T106" fmla="*/ 374 w 2520"/>
                  <a:gd name="T107" fmla="*/ 1425 h 1715"/>
                  <a:gd name="T108" fmla="*/ 353 w 2520"/>
                  <a:gd name="T109" fmla="*/ 1494 h 1715"/>
                  <a:gd name="T110" fmla="*/ 317 w 2520"/>
                  <a:gd name="T111" fmla="*/ 1561 h 1715"/>
                  <a:gd name="T112" fmla="*/ 268 w 2520"/>
                  <a:gd name="T113" fmla="*/ 1620 h 1715"/>
                  <a:gd name="T114" fmla="*/ 197 w 2520"/>
                  <a:gd name="T115" fmla="*/ 1670 h 1715"/>
                  <a:gd name="T116" fmla="*/ 104 w 2520"/>
                  <a:gd name="T117" fmla="*/ 1703 h 1715"/>
                  <a:gd name="T118" fmla="*/ 0 w 2520"/>
                  <a:gd name="T119" fmla="*/ 1658 h 1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0"/>
                  <a:gd name="T181" fmla="*/ 0 h 1715"/>
                  <a:gd name="T182" fmla="*/ 2520 w 2520"/>
                  <a:gd name="T183" fmla="*/ 1715 h 17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0" h="1715">
                    <a:moveTo>
                      <a:pt x="0" y="1658"/>
                    </a:moveTo>
                    <a:lnTo>
                      <a:pt x="0" y="1658"/>
                    </a:lnTo>
                    <a:lnTo>
                      <a:pt x="5" y="1658"/>
                    </a:lnTo>
                    <a:lnTo>
                      <a:pt x="9" y="1660"/>
                    </a:lnTo>
                    <a:lnTo>
                      <a:pt x="17" y="1660"/>
                    </a:lnTo>
                    <a:lnTo>
                      <a:pt x="24" y="1660"/>
                    </a:lnTo>
                    <a:lnTo>
                      <a:pt x="28" y="1660"/>
                    </a:lnTo>
                    <a:lnTo>
                      <a:pt x="33" y="1660"/>
                    </a:lnTo>
                    <a:lnTo>
                      <a:pt x="38" y="1660"/>
                    </a:lnTo>
                    <a:lnTo>
                      <a:pt x="45" y="1660"/>
                    </a:lnTo>
                    <a:lnTo>
                      <a:pt x="50" y="1658"/>
                    </a:lnTo>
                    <a:lnTo>
                      <a:pt x="54" y="1658"/>
                    </a:lnTo>
                    <a:lnTo>
                      <a:pt x="62" y="1658"/>
                    </a:lnTo>
                    <a:lnTo>
                      <a:pt x="66" y="1658"/>
                    </a:lnTo>
                    <a:lnTo>
                      <a:pt x="73" y="1653"/>
                    </a:lnTo>
                    <a:lnTo>
                      <a:pt x="81" y="1653"/>
                    </a:lnTo>
                    <a:lnTo>
                      <a:pt x="85" y="1651"/>
                    </a:lnTo>
                    <a:lnTo>
                      <a:pt x="92" y="1651"/>
                    </a:lnTo>
                    <a:lnTo>
                      <a:pt x="99" y="1649"/>
                    </a:lnTo>
                    <a:lnTo>
                      <a:pt x="107" y="1649"/>
                    </a:lnTo>
                    <a:lnTo>
                      <a:pt x="114" y="1646"/>
                    </a:lnTo>
                    <a:lnTo>
                      <a:pt x="121" y="1644"/>
                    </a:lnTo>
                    <a:lnTo>
                      <a:pt x="128" y="1639"/>
                    </a:lnTo>
                    <a:lnTo>
                      <a:pt x="135" y="1637"/>
                    </a:lnTo>
                    <a:lnTo>
                      <a:pt x="142" y="1634"/>
                    </a:lnTo>
                    <a:lnTo>
                      <a:pt x="149" y="1632"/>
                    </a:lnTo>
                    <a:lnTo>
                      <a:pt x="159" y="1627"/>
                    </a:lnTo>
                    <a:lnTo>
                      <a:pt x="163" y="1622"/>
                    </a:lnTo>
                    <a:lnTo>
                      <a:pt x="171" y="1618"/>
                    </a:lnTo>
                    <a:lnTo>
                      <a:pt x="178" y="1613"/>
                    </a:lnTo>
                    <a:lnTo>
                      <a:pt x="187" y="1608"/>
                    </a:lnTo>
                    <a:lnTo>
                      <a:pt x="194" y="1603"/>
                    </a:lnTo>
                    <a:lnTo>
                      <a:pt x="199" y="1596"/>
                    </a:lnTo>
                    <a:lnTo>
                      <a:pt x="208" y="1592"/>
                    </a:lnTo>
                    <a:lnTo>
                      <a:pt x="213" y="1582"/>
                    </a:lnTo>
                    <a:lnTo>
                      <a:pt x="220" y="1577"/>
                    </a:lnTo>
                    <a:lnTo>
                      <a:pt x="227" y="1568"/>
                    </a:lnTo>
                    <a:lnTo>
                      <a:pt x="234" y="1561"/>
                    </a:lnTo>
                    <a:lnTo>
                      <a:pt x="239" y="1551"/>
                    </a:lnTo>
                    <a:lnTo>
                      <a:pt x="246" y="1542"/>
                    </a:lnTo>
                    <a:lnTo>
                      <a:pt x="251" y="1535"/>
                    </a:lnTo>
                    <a:lnTo>
                      <a:pt x="258" y="1525"/>
                    </a:lnTo>
                    <a:lnTo>
                      <a:pt x="261" y="1513"/>
                    </a:lnTo>
                    <a:lnTo>
                      <a:pt x="268" y="1504"/>
                    </a:lnTo>
                    <a:lnTo>
                      <a:pt x="272" y="1492"/>
                    </a:lnTo>
                    <a:lnTo>
                      <a:pt x="277" y="1480"/>
                    </a:lnTo>
                    <a:lnTo>
                      <a:pt x="282" y="1468"/>
                    </a:lnTo>
                    <a:lnTo>
                      <a:pt x="287" y="1454"/>
                    </a:lnTo>
                    <a:lnTo>
                      <a:pt x="291" y="1440"/>
                    </a:lnTo>
                    <a:lnTo>
                      <a:pt x="294" y="1428"/>
                    </a:lnTo>
                    <a:lnTo>
                      <a:pt x="296" y="1413"/>
                    </a:lnTo>
                    <a:lnTo>
                      <a:pt x="298" y="1397"/>
                    </a:lnTo>
                    <a:lnTo>
                      <a:pt x="301" y="1380"/>
                    </a:lnTo>
                    <a:lnTo>
                      <a:pt x="306" y="1364"/>
                    </a:lnTo>
                    <a:lnTo>
                      <a:pt x="306" y="1347"/>
                    </a:lnTo>
                    <a:lnTo>
                      <a:pt x="308" y="1330"/>
                    </a:lnTo>
                    <a:lnTo>
                      <a:pt x="308" y="1311"/>
                    </a:lnTo>
                    <a:lnTo>
                      <a:pt x="310" y="1292"/>
                    </a:lnTo>
                    <a:lnTo>
                      <a:pt x="310" y="1273"/>
                    </a:lnTo>
                    <a:lnTo>
                      <a:pt x="310" y="1252"/>
                    </a:lnTo>
                    <a:lnTo>
                      <a:pt x="310" y="1233"/>
                    </a:lnTo>
                    <a:lnTo>
                      <a:pt x="310" y="1214"/>
                    </a:lnTo>
                    <a:lnTo>
                      <a:pt x="310" y="1195"/>
                    </a:lnTo>
                    <a:lnTo>
                      <a:pt x="310" y="1176"/>
                    </a:lnTo>
                    <a:lnTo>
                      <a:pt x="310" y="1155"/>
                    </a:lnTo>
                    <a:lnTo>
                      <a:pt x="310" y="1136"/>
                    </a:lnTo>
                    <a:lnTo>
                      <a:pt x="310" y="1114"/>
                    </a:lnTo>
                    <a:lnTo>
                      <a:pt x="310" y="1098"/>
                    </a:lnTo>
                    <a:lnTo>
                      <a:pt x="310" y="1079"/>
                    </a:lnTo>
                    <a:lnTo>
                      <a:pt x="310" y="1057"/>
                    </a:lnTo>
                    <a:lnTo>
                      <a:pt x="310" y="1038"/>
                    </a:lnTo>
                    <a:lnTo>
                      <a:pt x="310" y="1022"/>
                    </a:lnTo>
                    <a:lnTo>
                      <a:pt x="310" y="1000"/>
                    </a:lnTo>
                    <a:lnTo>
                      <a:pt x="310" y="984"/>
                    </a:lnTo>
                    <a:lnTo>
                      <a:pt x="308" y="962"/>
                    </a:lnTo>
                    <a:lnTo>
                      <a:pt x="308" y="943"/>
                    </a:lnTo>
                    <a:lnTo>
                      <a:pt x="308" y="924"/>
                    </a:lnTo>
                    <a:lnTo>
                      <a:pt x="308" y="905"/>
                    </a:lnTo>
                    <a:lnTo>
                      <a:pt x="308" y="889"/>
                    </a:lnTo>
                    <a:lnTo>
                      <a:pt x="308" y="872"/>
                    </a:lnTo>
                    <a:lnTo>
                      <a:pt x="308" y="853"/>
                    </a:lnTo>
                    <a:lnTo>
                      <a:pt x="310" y="834"/>
                    </a:lnTo>
                    <a:lnTo>
                      <a:pt x="310" y="817"/>
                    </a:lnTo>
                    <a:lnTo>
                      <a:pt x="310" y="798"/>
                    </a:lnTo>
                    <a:lnTo>
                      <a:pt x="310" y="782"/>
                    </a:lnTo>
                    <a:lnTo>
                      <a:pt x="310" y="765"/>
                    </a:lnTo>
                    <a:lnTo>
                      <a:pt x="313" y="746"/>
                    </a:lnTo>
                    <a:lnTo>
                      <a:pt x="313" y="729"/>
                    </a:lnTo>
                    <a:lnTo>
                      <a:pt x="315" y="713"/>
                    </a:lnTo>
                    <a:lnTo>
                      <a:pt x="315" y="696"/>
                    </a:lnTo>
                    <a:lnTo>
                      <a:pt x="315" y="680"/>
                    </a:lnTo>
                    <a:lnTo>
                      <a:pt x="317" y="663"/>
                    </a:lnTo>
                    <a:lnTo>
                      <a:pt x="320" y="644"/>
                    </a:lnTo>
                    <a:lnTo>
                      <a:pt x="322" y="630"/>
                    </a:lnTo>
                    <a:lnTo>
                      <a:pt x="322" y="613"/>
                    </a:lnTo>
                    <a:lnTo>
                      <a:pt x="324" y="599"/>
                    </a:lnTo>
                    <a:lnTo>
                      <a:pt x="327" y="582"/>
                    </a:lnTo>
                    <a:lnTo>
                      <a:pt x="329" y="568"/>
                    </a:lnTo>
                    <a:lnTo>
                      <a:pt x="332" y="554"/>
                    </a:lnTo>
                    <a:lnTo>
                      <a:pt x="334" y="537"/>
                    </a:lnTo>
                    <a:lnTo>
                      <a:pt x="336" y="523"/>
                    </a:lnTo>
                    <a:lnTo>
                      <a:pt x="341" y="509"/>
                    </a:lnTo>
                    <a:lnTo>
                      <a:pt x="341" y="497"/>
                    </a:lnTo>
                    <a:lnTo>
                      <a:pt x="348" y="482"/>
                    </a:lnTo>
                    <a:lnTo>
                      <a:pt x="351" y="468"/>
                    </a:lnTo>
                    <a:lnTo>
                      <a:pt x="355" y="456"/>
                    </a:lnTo>
                    <a:lnTo>
                      <a:pt x="360" y="442"/>
                    </a:lnTo>
                    <a:lnTo>
                      <a:pt x="362" y="430"/>
                    </a:lnTo>
                    <a:lnTo>
                      <a:pt x="367" y="416"/>
                    </a:lnTo>
                    <a:lnTo>
                      <a:pt x="374" y="404"/>
                    </a:lnTo>
                    <a:lnTo>
                      <a:pt x="379" y="392"/>
                    </a:lnTo>
                    <a:lnTo>
                      <a:pt x="384" y="380"/>
                    </a:lnTo>
                    <a:lnTo>
                      <a:pt x="388" y="368"/>
                    </a:lnTo>
                    <a:lnTo>
                      <a:pt x="396" y="359"/>
                    </a:lnTo>
                    <a:lnTo>
                      <a:pt x="400" y="347"/>
                    </a:lnTo>
                    <a:lnTo>
                      <a:pt x="407" y="338"/>
                    </a:lnTo>
                    <a:lnTo>
                      <a:pt x="412" y="326"/>
                    </a:lnTo>
                    <a:lnTo>
                      <a:pt x="422" y="319"/>
                    </a:lnTo>
                    <a:lnTo>
                      <a:pt x="429" y="309"/>
                    </a:lnTo>
                    <a:lnTo>
                      <a:pt x="436" y="300"/>
                    </a:lnTo>
                    <a:lnTo>
                      <a:pt x="443" y="292"/>
                    </a:lnTo>
                    <a:lnTo>
                      <a:pt x="452" y="283"/>
                    </a:lnTo>
                    <a:lnTo>
                      <a:pt x="459" y="276"/>
                    </a:lnTo>
                    <a:lnTo>
                      <a:pt x="469" y="266"/>
                    </a:lnTo>
                    <a:lnTo>
                      <a:pt x="476" y="257"/>
                    </a:lnTo>
                    <a:lnTo>
                      <a:pt x="488" y="250"/>
                    </a:lnTo>
                    <a:lnTo>
                      <a:pt x="497" y="240"/>
                    </a:lnTo>
                    <a:lnTo>
                      <a:pt x="507" y="233"/>
                    </a:lnTo>
                    <a:lnTo>
                      <a:pt x="516" y="226"/>
                    </a:lnTo>
                    <a:lnTo>
                      <a:pt x="528" y="216"/>
                    </a:lnTo>
                    <a:lnTo>
                      <a:pt x="538" y="209"/>
                    </a:lnTo>
                    <a:lnTo>
                      <a:pt x="547" y="202"/>
                    </a:lnTo>
                    <a:lnTo>
                      <a:pt x="559" y="195"/>
                    </a:lnTo>
                    <a:lnTo>
                      <a:pt x="571" y="186"/>
                    </a:lnTo>
                    <a:lnTo>
                      <a:pt x="583" y="178"/>
                    </a:lnTo>
                    <a:lnTo>
                      <a:pt x="594" y="171"/>
                    </a:lnTo>
                    <a:lnTo>
                      <a:pt x="606" y="164"/>
                    </a:lnTo>
                    <a:lnTo>
                      <a:pt x="618" y="157"/>
                    </a:lnTo>
                    <a:lnTo>
                      <a:pt x="630" y="148"/>
                    </a:lnTo>
                    <a:lnTo>
                      <a:pt x="644" y="140"/>
                    </a:lnTo>
                    <a:lnTo>
                      <a:pt x="656" y="133"/>
                    </a:lnTo>
                    <a:lnTo>
                      <a:pt x="670" y="126"/>
                    </a:lnTo>
                    <a:lnTo>
                      <a:pt x="684" y="119"/>
                    </a:lnTo>
                    <a:lnTo>
                      <a:pt x="699" y="114"/>
                    </a:lnTo>
                    <a:lnTo>
                      <a:pt x="711" y="105"/>
                    </a:lnTo>
                    <a:lnTo>
                      <a:pt x="727" y="100"/>
                    </a:lnTo>
                    <a:lnTo>
                      <a:pt x="739" y="93"/>
                    </a:lnTo>
                    <a:lnTo>
                      <a:pt x="753" y="88"/>
                    </a:lnTo>
                    <a:lnTo>
                      <a:pt x="770" y="81"/>
                    </a:lnTo>
                    <a:lnTo>
                      <a:pt x="784" y="76"/>
                    </a:lnTo>
                    <a:lnTo>
                      <a:pt x="801" y="69"/>
                    </a:lnTo>
                    <a:lnTo>
                      <a:pt x="817" y="64"/>
                    </a:lnTo>
                    <a:lnTo>
                      <a:pt x="834" y="60"/>
                    </a:lnTo>
                    <a:lnTo>
                      <a:pt x="850" y="55"/>
                    </a:lnTo>
                    <a:lnTo>
                      <a:pt x="864" y="50"/>
                    </a:lnTo>
                    <a:lnTo>
                      <a:pt x="881" y="45"/>
                    </a:lnTo>
                    <a:lnTo>
                      <a:pt x="898" y="41"/>
                    </a:lnTo>
                    <a:lnTo>
                      <a:pt x="917" y="36"/>
                    </a:lnTo>
                    <a:lnTo>
                      <a:pt x="931" y="31"/>
                    </a:lnTo>
                    <a:lnTo>
                      <a:pt x="950" y="26"/>
                    </a:lnTo>
                    <a:lnTo>
                      <a:pt x="969" y="24"/>
                    </a:lnTo>
                    <a:lnTo>
                      <a:pt x="985" y="22"/>
                    </a:lnTo>
                    <a:lnTo>
                      <a:pt x="1004" y="17"/>
                    </a:lnTo>
                    <a:lnTo>
                      <a:pt x="1023" y="15"/>
                    </a:lnTo>
                    <a:lnTo>
                      <a:pt x="1040" y="12"/>
                    </a:lnTo>
                    <a:lnTo>
                      <a:pt x="1059" y="10"/>
                    </a:lnTo>
                    <a:lnTo>
                      <a:pt x="1078" y="7"/>
                    </a:lnTo>
                    <a:lnTo>
                      <a:pt x="1097" y="5"/>
                    </a:lnTo>
                    <a:lnTo>
                      <a:pt x="1116" y="3"/>
                    </a:lnTo>
                    <a:lnTo>
                      <a:pt x="1137" y="3"/>
                    </a:lnTo>
                    <a:lnTo>
                      <a:pt x="1156" y="3"/>
                    </a:lnTo>
                    <a:lnTo>
                      <a:pt x="1175" y="0"/>
                    </a:lnTo>
                    <a:lnTo>
                      <a:pt x="1196" y="0"/>
                    </a:lnTo>
                    <a:lnTo>
                      <a:pt x="1217" y="3"/>
                    </a:lnTo>
                    <a:lnTo>
                      <a:pt x="1236" y="3"/>
                    </a:lnTo>
                    <a:lnTo>
                      <a:pt x="1258" y="3"/>
                    </a:lnTo>
                    <a:lnTo>
                      <a:pt x="1277" y="3"/>
                    </a:lnTo>
                    <a:lnTo>
                      <a:pt x="1300" y="5"/>
                    </a:lnTo>
                    <a:lnTo>
                      <a:pt x="1319" y="5"/>
                    </a:lnTo>
                    <a:lnTo>
                      <a:pt x="1343" y="7"/>
                    </a:lnTo>
                    <a:lnTo>
                      <a:pt x="1362" y="12"/>
                    </a:lnTo>
                    <a:lnTo>
                      <a:pt x="1386" y="15"/>
                    </a:lnTo>
                    <a:lnTo>
                      <a:pt x="1409" y="17"/>
                    </a:lnTo>
                    <a:lnTo>
                      <a:pt x="1431" y="19"/>
                    </a:lnTo>
                    <a:lnTo>
                      <a:pt x="1454" y="24"/>
                    </a:lnTo>
                    <a:lnTo>
                      <a:pt x="1478" y="29"/>
                    </a:lnTo>
                    <a:lnTo>
                      <a:pt x="1499" y="31"/>
                    </a:lnTo>
                    <a:lnTo>
                      <a:pt x="1523" y="38"/>
                    </a:lnTo>
                    <a:lnTo>
                      <a:pt x="1547" y="43"/>
                    </a:lnTo>
                    <a:lnTo>
                      <a:pt x="1568" y="50"/>
                    </a:lnTo>
                    <a:lnTo>
                      <a:pt x="1592" y="57"/>
                    </a:lnTo>
                    <a:lnTo>
                      <a:pt x="1615" y="67"/>
                    </a:lnTo>
                    <a:lnTo>
                      <a:pt x="1639" y="76"/>
                    </a:lnTo>
                    <a:lnTo>
                      <a:pt x="1663" y="86"/>
                    </a:lnTo>
                    <a:lnTo>
                      <a:pt x="1686" y="95"/>
                    </a:lnTo>
                    <a:lnTo>
                      <a:pt x="1710" y="105"/>
                    </a:lnTo>
                    <a:lnTo>
                      <a:pt x="1731" y="117"/>
                    </a:lnTo>
                    <a:lnTo>
                      <a:pt x="1755" y="129"/>
                    </a:lnTo>
                    <a:lnTo>
                      <a:pt x="1779" y="140"/>
                    </a:lnTo>
                    <a:lnTo>
                      <a:pt x="1802" y="152"/>
                    </a:lnTo>
                    <a:lnTo>
                      <a:pt x="1826" y="167"/>
                    </a:lnTo>
                    <a:lnTo>
                      <a:pt x="1850" y="181"/>
                    </a:lnTo>
                    <a:lnTo>
                      <a:pt x="1871" y="193"/>
                    </a:lnTo>
                    <a:lnTo>
                      <a:pt x="1895" y="207"/>
                    </a:lnTo>
                    <a:lnTo>
                      <a:pt x="1918" y="221"/>
                    </a:lnTo>
                    <a:lnTo>
                      <a:pt x="1940" y="235"/>
                    </a:lnTo>
                    <a:lnTo>
                      <a:pt x="1963" y="250"/>
                    </a:lnTo>
                    <a:lnTo>
                      <a:pt x="1985" y="264"/>
                    </a:lnTo>
                    <a:lnTo>
                      <a:pt x="2008" y="281"/>
                    </a:lnTo>
                    <a:lnTo>
                      <a:pt x="2030" y="295"/>
                    </a:lnTo>
                    <a:lnTo>
                      <a:pt x="2051" y="311"/>
                    </a:lnTo>
                    <a:lnTo>
                      <a:pt x="2072" y="326"/>
                    </a:lnTo>
                    <a:lnTo>
                      <a:pt x="2094" y="342"/>
                    </a:lnTo>
                    <a:lnTo>
                      <a:pt x="2115" y="359"/>
                    </a:lnTo>
                    <a:lnTo>
                      <a:pt x="2134" y="376"/>
                    </a:lnTo>
                    <a:lnTo>
                      <a:pt x="2155" y="390"/>
                    </a:lnTo>
                    <a:lnTo>
                      <a:pt x="2174" y="406"/>
                    </a:lnTo>
                    <a:lnTo>
                      <a:pt x="2196" y="423"/>
                    </a:lnTo>
                    <a:lnTo>
                      <a:pt x="2212" y="440"/>
                    </a:lnTo>
                    <a:lnTo>
                      <a:pt x="2231" y="456"/>
                    </a:lnTo>
                    <a:lnTo>
                      <a:pt x="2250" y="473"/>
                    </a:lnTo>
                    <a:lnTo>
                      <a:pt x="2269" y="487"/>
                    </a:lnTo>
                    <a:lnTo>
                      <a:pt x="2283" y="504"/>
                    </a:lnTo>
                    <a:lnTo>
                      <a:pt x="2300" y="518"/>
                    </a:lnTo>
                    <a:lnTo>
                      <a:pt x="2319" y="535"/>
                    </a:lnTo>
                    <a:lnTo>
                      <a:pt x="2333" y="551"/>
                    </a:lnTo>
                    <a:lnTo>
                      <a:pt x="2349" y="566"/>
                    </a:lnTo>
                    <a:lnTo>
                      <a:pt x="2364" y="580"/>
                    </a:lnTo>
                    <a:lnTo>
                      <a:pt x="2378" y="594"/>
                    </a:lnTo>
                    <a:lnTo>
                      <a:pt x="2392" y="611"/>
                    </a:lnTo>
                    <a:lnTo>
                      <a:pt x="2404" y="623"/>
                    </a:lnTo>
                    <a:lnTo>
                      <a:pt x="2418" y="637"/>
                    </a:lnTo>
                    <a:lnTo>
                      <a:pt x="2430" y="651"/>
                    </a:lnTo>
                    <a:lnTo>
                      <a:pt x="2442" y="663"/>
                    </a:lnTo>
                    <a:lnTo>
                      <a:pt x="2449" y="675"/>
                    </a:lnTo>
                    <a:lnTo>
                      <a:pt x="2461" y="689"/>
                    </a:lnTo>
                    <a:lnTo>
                      <a:pt x="2470" y="699"/>
                    </a:lnTo>
                    <a:lnTo>
                      <a:pt x="2477" y="710"/>
                    </a:lnTo>
                    <a:lnTo>
                      <a:pt x="2484" y="722"/>
                    </a:lnTo>
                    <a:lnTo>
                      <a:pt x="2492" y="732"/>
                    </a:lnTo>
                    <a:lnTo>
                      <a:pt x="2499" y="741"/>
                    </a:lnTo>
                    <a:lnTo>
                      <a:pt x="2503" y="751"/>
                    </a:lnTo>
                    <a:lnTo>
                      <a:pt x="2508" y="758"/>
                    </a:lnTo>
                    <a:lnTo>
                      <a:pt x="2513" y="767"/>
                    </a:lnTo>
                    <a:lnTo>
                      <a:pt x="2515" y="775"/>
                    </a:lnTo>
                    <a:lnTo>
                      <a:pt x="2518" y="779"/>
                    </a:lnTo>
                    <a:lnTo>
                      <a:pt x="2518" y="786"/>
                    </a:lnTo>
                    <a:lnTo>
                      <a:pt x="2520" y="791"/>
                    </a:lnTo>
                    <a:lnTo>
                      <a:pt x="2518" y="796"/>
                    </a:lnTo>
                    <a:lnTo>
                      <a:pt x="2518" y="801"/>
                    </a:lnTo>
                    <a:lnTo>
                      <a:pt x="2513" y="805"/>
                    </a:lnTo>
                    <a:lnTo>
                      <a:pt x="2508" y="810"/>
                    </a:lnTo>
                    <a:lnTo>
                      <a:pt x="2503" y="815"/>
                    </a:lnTo>
                    <a:lnTo>
                      <a:pt x="2499" y="820"/>
                    </a:lnTo>
                    <a:lnTo>
                      <a:pt x="2492" y="822"/>
                    </a:lnTo>
                    <a:lnTo>
                      <a:pt x="2487" y="827"/>
                    </a:lnTo>
                    <a:lnTo>
                      <a:pt x="2482" y="829"/>
                    </a:lnTo>
                    <a:lnTo>
                      <a:pt x="2475" y="832"/>
                    </a:lnTo>
                    <a:lnTo>
                      <a:pt x="2470" y="832"/>
                    </a:lnTo>
                    <a:lnTo>
                      <a:pt x="2463" y="832"/>
                    </a:lnTo>
                    <a:lnTo>
                      <a:pt x="2456" y="832"/>
                    </a:lnTo>
                    <a:lnTo>
                      <a:pt x="2447" y="832"/>
                    </a:lnTo>
                    <a:lnTo>
                      <a:pt x="2439" y="829"/>
                    </a:lnTo>
                    <a:lnTo>
                      <a:pt x="2432" y="827"/>
                    </a:lnTo>
                    <a:lnTo>
                      <a:pt x="2423" y="822"/>
                    </a:lnTo>
                    <a:lnTo>
                      <a:pt x="2416" y="820"/>
                    </a:lnTo>
                    <a:lnTo>
                      <a:pt x="2409" y="817"/>
                    </a:lnTo>
                    <a:lnTo>
                      <a:pt x="2404" y="815"/>
                    </a:lnTo>
                    <a:lnTo>
                      <a:pt x="2399" y="813"/>
                    </a:lnTo>
                    <a:lnTo>
                      <a:pt x="2394" y="810"/>
                    </a:lnTo>
                    <a:lnTo>
                      <a:pt x="2390" y="808"/>
                    </a:lnTo>
                    <a:lnTo>
                      <a:pt x="2385" y="805"/>
                    </a:lnTo>
                    <a:lnTo>
                      <a:pt x="2380" y="801"/>
                    </a:lnTo>
                    <a:lnTo>
                      <a:pt x="2376" y="798"/>
                    </a:lnTo>
                    <a:lnTo>
                      <a:pt x="2368" y="794"/>
                    </a:lnTo>
                    <a:lnTo>
                      <a:pt x="2364" y="791"/>
                    </a:lnTo>
                    <a:lnTo>
                      <a:pt x="2359" y="786"/>
                    </a:lnTo>
                    <a:lnTo>
                      <a:pt x="2354" y="782"/>
                    </a:lnTo>
                    <a:lnTo>
                      <a:pt x="2349" y="777"/>
                    </a:lnTo>
                    <a:lnTo>
                      <a:pt x="2345" y="775"/>
                    </a:lnTo>
                    <a:lnTo>
                      <a:pt x="2338" y="770"/>
                    </a:lnTo>
                    <a:lnTo>
                      <a:pt x="2333" y="765"/>
                    </a:lnTo>
                    <a:lnTo>
                      <a:pt x="2326" y="760"/>
                    </a:lnTo>
                    <a:lnTo>
                      <a:pt x="2321" y="753"/>
                    </a:lnTo>
                    <a:lnTo>
                      <a:pt x="2316" y="748"/>
                    </a:lnTo>
                    <a:lnTo>
                      <a:pt x="2309" y="744"/>
                    </a:lnTo>
                    <a:lnTo>
                      <a:pt x="2304" y="737"/>
                    </a:lnTo>
                    <a:lnTo>
                      <a:pt x="2297" y="732"/>
                    </a:lnTo>
                    <a:lnTo>
                      <a:pt x="2290" y="725"/>
                    </a:lnTo>
                    <a:lnTo>
                      <a:pt x="2286" y="720"/>
                    </a:lnTo>
                    <a:lnTo>
                      <a:pt x="2278" y="713"/>
                    </a:lnTo>
                    <a:lnTo>
                      <a:pt x="2271" y="706"/>
                    </a:lnTo>
                    <a:lnTo>
                      <a:pt x="2267" y="699"/>
                    </a:lnTo>
                    <a:lnTo>
                      <a:pt x="2259" y="691"/>
                    </a:lnTo>
                    <a:lnTo>
                      <a:pt x="2252" y="684"/>
                    </a:lnTo>
                    <a:lnTo>
                      <a:pt x="2245" y="677"/>
                    </a:lnTo>
                    <a:lnTo>
                      <a:pt x="2238" y="670"/>
                    </a:lnTo>
                    <a:lnTo>
                      <a:pt x="2231" y="663"/>
                    </a:lnTo>
                    <a:lnTo>
                      <a:pt x="2224" y="653"/>
                    </a:lnTo>
                    <a:lnTo>
                      <a:pt x="2217" y="644"/>
                    </a:lnTo>
                    <a:lnTo>
                      <a:pt x="2210" y="637"/>
                    </a:lnTo>
                    <a:lnTo>
                      <a:pt x="2200" y="630"/>
                    </a:lnTo>
                    <a:lnTo>
                      <a:pt x="2193" y="620"/>
                    </a:lnTo>
                    <a:lnTo>
                      <a:pt x="2184" y="611"/>
                    </a:lnTo>
                    <a:lnTo>
                      <a:pt x="2174" y="601"/>
                    </a:lnTo>
                    <a:lnTo>
                      <a:pt x="2167" y="594"/>
                    </a:lnTo>
                    <a:lnTo>
                      <a:pt x="2155" y="585"/>
                    </a:lnTo>
                    <a:lnTo>
                      <a:pt x="2146" y="575"/>
                    </a:lnTo>
                    <a:lnTo>
                      <a:pt x="2136" y="568"/>
                    </a:lnTo>
                    <a:lnTo>
                      <a:pt x="2127" y="558"/>
                    </a:lnTo>
                    <a:lnTo>
                      <a:pt x="2115" y="551"/>
                    </a:lnTo>
                    <a:lnTo>
                      <a:pt x="2103" y="542"/>
                    </a:lnTo>
                    <a:lnTo>
                      <a:pt x="2094" y="532"/>
                    </a:lnTo>
                    <a:lnTo>
                      <a:pt x="2084" y="525"/>
                    </a:lnTo>
                    <a:lnTo>
                      <a:pt x="2072" y="516"/>
                    </a:lnTo>
                    <a:lnTo>
                      <a:pt x="2061" y="506"/>
                    </a:lnTo>
                    <a:lnTo>
                      <a:pt x="2049" y="497"/>
                    </a:lnTo>
                    <a:lnTo>
                      <a:pt x="2037" y="490"/>
                    </a:lnTo>
                    <a:lnTo>
                      <a:pt x="2027" y="480"/>
                    </a:lnTo>
                    <a:lnTo>
                      <a:pt x="2016" y="473"/>
                    </a:lnTo>
                    <a:lnTo>
                      <a:pt x="2004" y="461"/>
                    </a:lnTo>
                    <a:lnTo>
                      <a:pt x="1992" y="454"/>
                    </a:lnTo>
                    <a:lnTo>
                      <a:pt x="1978" y="447"/>
                    </a:lnTo>
                    <a:lnTo>
                      <a:pt x="1966" y="437"/>
                    </a:lnTo>
                    <a:lnTo>
                      <a:pt x="1954" y="430"/>
                    </a:lnTo>
                    <a:lnTo>
                      <a:pt x="1942" y="421"/>
                    </a:lnTo>
                    <a:lnTo>
                      <a:pt x="1930" y="414"/>
                    </a:lnTo>
                    <a:lnTo>
                      <a:pt x="1918" y="406"/>
                    </a:lnTo>
                    <a:lnTo>
                      <a:pt x="1907" y="399"/>
                    </a:lnTo>
                    <a:lnTo>
                      <a:pt x="1895" y="390"/>
                    </a:lnTo>
                    <a:lnTo>
                      <a:pt x="1881" y="383"/>
                    </a:lnTo>
                    <a:lnTo>
                      <a:pt x="1869" y="376"/>
                    </a:lnTo>
                    <a:lnTo>
                      <a:pt x="1857" y="366"/>
                    </a:lnTo>
                    <a:lnTo>
                      <a:pt x="1845" y="361"/>
                    </a:lnTo>
                    <a:lnTo>
                      <a:pt x="1831" y="352"/>
                    </a:lnTo>
                    <a:lnTo>
                      <a:pt x="1821" y="345"/>
                    </a:lnTo>
                    <a:lnTo>
                      <a:pt x="1809" y="338"/>
                    </a:lnTo>
                    <a:lnTo>
                      <a:pt x="1798" y="333"/>
                    </a:lnTo>
                    <a:lnTo>
                      <a:pt x="1786" y="326"/>
                    </a:lnTo>
                    <a:lnTo>
                      <a:pt x="1774" y="319"/>
                    </a:lnTo>
                    <a:lnTo>
                      <a:pt x="1762" y="314"/>
                    </a:lnTo>
                    <a:lnTo>
                      <a:pt x="1750" y="309"/>
                    </a:lnTo>
                    <a:lnTo>
                      <a:pt x="1741" y="304"/>
                    </a:lnTo>
                    <a:lnTo>
                      <a:pt x="1729" y="297"/>
                    </a:lnTo>
                    <a:lnTo>
                      <a:pt x="1717" y="292"/>
                    </a:lnTo>
                    <a:lnTo>
                      <a:pt x="1708" y="290"/>
                    </a:lnTo>
                    <a:lnTo>
                      <a:pt x="1698" y="283"/>
                    </a:lnTo>
                    <a:lnTo>
                      <a:pt x="1686" y="278"/>
                    </a:lnTo>
                    <a:lnTo>
                      <a:pt x="1677" y="276"/>
                    </a:lnTo>
                    <a:lnTo>
                      <a:pt x="1667" y="271"/>
                    </a:lnTo>
                    <a:lnTo>
                      <a:pt x="1658" y="269"/>
                    </a:lnTo>
                    <a:lnTo>
                      <a:pt x="1648" y="266"/>
                    </a:lnTo>
                    <a:lnTo>
                      <a:pt x="1639" y="264"/>
                    </a:lnTo>
                    <a:lnTo>
                      <a:pt x="1632" y="262"/>
                    </a:lnTo>
                    <a:lnTo>
                      <a:pt x="1620" y="257"/>
                    </a:lnTo>
                    <a:lnTo>
                      <a:pt x="1613" y="257"/>
                    </a:lnTo>
                    <a:lnTo>
                      <a:pt x="1606" y="254"/>
                    </a:lnTo>
                    <a:lnTo>
                      <a:pt x="1599" y="254"/>
                    </a:lnTo>
                    <a:lnTo>
                      <a:pt x="1592" y="252"/>
                    </a:lnTo>
                    <a:lnTo>
                      <a:pt x="1584" y="252"/>
                    </a:lnTo>
                    <a:lnTo>
                      <a:pt x="1577" y="252"/>
                    </a:lnTo>
                    <a:lnTo>
                      <a:pt x="1573" y="254"/>
                    </a:lnTo>
                    <a:lnTo>
                      <a:pt x="1566" y="254"/>
                    </a:lnTo>
                    <a:lnTo>
                      <a:pt x="1561" y="254"/>
                    </a:lnTo>
                    <a:lnTo>
                      <a:pt x="1556" y="254"/>
                    </a:lnTo>
                    <a:lnTo>
                      <a:pt x="1551" y="257"/>
                    </a:lnTo>
                    <a:lnTo>
                      <a:pt x="1547" y="257"/>
                    </a:lnTo>
                    <a:lnTo>
                      <a:pt x="1539" y="257"/>
                    </a:lnTo>
                    <a:lnTo>
                      <a:pt x="1537" y="259"/>
                    </a:lnTo>
                    <a:lnTo>
                      <a:pt x="1532" y="262"/>
                    </a:lnTo>
                    <a:lnTo>
                      <a:pt x="1525" y="264"/>
                    </a:lnTo>
                    <a:lnTo>
                      <a:pt x="1518" y="269"/>
                    </a:lnTo>
                    <a:lnTo>
                      <a:pt x="1511" y="273"/>
                    </a:lnTo>
                    <a:lnTo>
                      <a:pt x="1506" y="278"/>
                    </a:lnTo>
                    <a:lnTo>
                      <a:pt x="1499" y="283"/>
                    </a:lnTo>
                    <a:lnTo>
                      <a:pt x="1494" y="288"/>
                    </a:lnTo>
                    <a:lnTo>
                      <a:pt x="1490" y="295"/>
                    </a:lnTo>
                    <a:lnTo>
                      <a:pt x="1485" y="300"/>
                    </a:lnTo>
                    <a:lnTo>
                      <a:pt x="1480" y="307"/>
                    </a:lnTo>
                    <a:lnTo>
                      <a:pt x="1476" y="314"/>
                    </a:lnTo>
                    <a:lnTo>
                      <a:pt x="1471" y="321"/>
                    </a:lnTo>
                    <a:lnTo>
                      <a:pt x="1466" y="328"/>
                    </a:lnTo>
                    <a:lnTo>
                      <a:pt x="1459" y="335"/>
                    </a:lnTo>
                    <a:lnTo>
                      <a:pt x="1452" y="342"/>
                    </a:lnTo>
                    <a:lnTo>
                      <a:pt x="1445" y="349"/>
                    </a:lnTo>
                    <a:lnTo>
                      <a:pt x="1438" y="359"/>
                    </a:lnTo>
                    <a:lnTo>
                      <a:pt x="1431" y="361"/>
                    </a:lnTo>
                    <a:lnTo>
                      <a:pt x="1426" y="364"/>
                    </a:lnTo>
                    <a:lnTo>
                      <a:pt x="1421" y="366"/>
                    </a:lnTo>
                    <a:lnTo>
                      <a:pt x="1416" y="373"/>
                    </a:lnTo>
                    <a:lnTo>
                      <a:pt x="1412" y="376"/>
                    </a:lnTo>
                    <a:lnTo>
                      <a:pt x="1407" y="380"/>
                    </a:lnTo>
                    <a:lnTo>
                      <a:pt x="1400" y="383"/>
                    </a:lnTo>
                    <a:lnTo>
                      <a:pt x="1395" y="387"/>
                    </a:lnTo>
                    <a:lnTo>
                      <a:pt x="1388" y="390"/>
                    </a:lnTo>
                    <a:lnTo>
                      <a:pt x="1381" y="395"/>
                    </a:lnTo>
                    <a:lnTo>
                      <a:pt x="1374" y="397"/>
                    </a:lnTo>
                    <a:lnTo>
                      <a:pt x="1367" y="402"/>
                    </a:lnTo>
                    <a:lnTo>
                      <a:pt x="1357" y="404"/>
                    </a:lnTo>
                    <a:lnTo>
                      <a:pt x="1348" y="409"/>
                    </a:lnTo>
                    <a:lnTo>
                      <a:pt x="1341" y="411"/>
                    </a:lnTo>
                    <a:lnTo>
                      <a:pt x="1331" y="416"/>
                    </a:lnTo>
                    <a:lnTo>
                      <a:pt x="1319" y="418"/>
                    </a:lnTo>
                    <a:lnTo>
                      <a:pt x="1312" y="421"/>
                    </a:lnTo>
                    <a:lnTo>
                      <a:pt x="1300" y="425"/>
                    </a:lnTo>
                    <a:lnTo>
                      <a:pt x="1291" y="430"/>
                    </a:lnTo>
                    <a:lnTo>
                      <a:pt x="1277" y="433"/>
                    </a:lnTo>
                    <a:lnTo>
                      <a:pt x="1265" y="435"/>
                    </a:lnTo>
                    <a:lnTo>
                      <a:pt x="1253" y="437"/>
                    </a:lnTo>
                    <a:lnTo>
                      <a:pt x="1241" y="442"/>
                    </a:lnTo>
                    <a:lnTo>
                      <a:pt x="1227" y="444"/>
                    </a:lnTo>
                    <a:lnTo>
                      <a:pt x="1215" y="447"/>
                    </a:lnTo>
                    <a:lnTo>
                      <a:pt x="1201" y="449"/>
                    </a:lnTo>
                    <a:lnTo>
                      <a:pt x="1189" y="452"/>
                    </a:lnTo>
                    <a:lnTo>
                      <a:pt x="1177" y="456"/>
                    </a:lnTo>
                    <a:lnTo>
                      <a:pt x="1163" y="459"/>
                    </a:lnTo>
                    <a:lnTo>
                      <a:pt x="1151" y="461"/>
                    </a:lnTo>
                    <a:lnTo>
                      <a:pt x="1142" y="463"/>
                    </a:lnTo>
                    <a:lnTo>
                      <a:pt x="1130" y="463"/>
                    </a:lnTo>
                    <a:lnTo>
                      <a:pt x="1118" y="468"/>
                    </a:lnTo>
                    <a:lnTo>
                      <a:pt x="1108" y="468"/>
                    </a:lnTo>
                    <a:lnTo>
                      <a:pt x="1099" y="471"/>
                    </a:lnTo>
                    <a:lnTo>
                      <a:pt x="1087" y="473"/>
                    </a:lnTo>
                    <a:lnTo>
                      <a:pt x="1078" y="475"/>
                    </a:lnTo>
                    <a:lnTo>
                      <a:pt x="1068" y="475"/>
                    </a:lnTo>
                    <a:lnTo>
                      <a:pt x="1056" y="478"/>
                    </a:lnTo>
                    <a:lnTo>
                      <a:pt x="1049" y="480"/>
                    </a:lnTo>
                    <a:lnTo>
                      <a:pt x="1037" y="482"/>
                    </a:lnTo>
                    <a:lnTo>
                      <a:pt x="1028" y="482"/>
                    </a:lnTo>
                    <a:lnTo>
                      <a:pt x="1018" y="485"/>
                    </a:lnTo>
                    <a:lnTo>
                      <a:pt x="1011" y="485"/>
                    </a:lnTo>
                    <a:lnTo>
                      <a:pt x="1002" y="487"/>
                    </a:lnTo>
                    <a:lnTo>
                      <a:pt x="992" y="487"/>
                    </a:lnTo>
                    <a:lnTo>
                      <a:pt x="985" y="490"/>
                    </a:lnTo>
                    <a:lnTo>
                      <a:pt x="976" y="490"/>
                    </a:lnTo>
                    <a:lnTo>
                      <a:pt x="969" y="490"/>
                    </a:lnTo>
                    <a:lnTo>
                      <a:pt x="959" y="492"/>
                    </a:lnTo>
                    <a:lnTo>
                      <a:pt x="952" y="492"/>
                    </a:lnTo>
                    <a:lnTo>
                      <a:pt x="945" y="494"/>
                    </a:lnTo>
                    <a:lnTo>
                      <a:pt x="936" y="497"/>
                    </a:lnTo>
                    <a:lnTo>
                      <a:pt x="928" y="497"/>
                    </a:lnTo>
                    <a:lnTo>
                      <a:pt x="921" y="497"/>
                    </a:lnTo>
                    <a:lnTo>
                      <a:pt x="914" y="497"/>
                    </a:lnTo>
                    <a:lnTo>
                      <a:pt x="905" y="499"/>
                    </a:lnTo>
                    <a:lnTo>
                      <a:pt x="900" y="499"/>
                    </a:lnTo>
                    <a:lnTo>
                      <a:pt x="891" y="499"/>
                    </a:lnTo>
                    <a:lnTo>
                      <a:pt x="883" y="499"/>
                    </a:lnTo>
                    <a:lnTo>
                      <a:pt x="876" y="499"/>
                    </a:lnTo>
                    <a:lnTo>
                      <a:pt x="869" y="501"/>
                    </a:lnTo>
                    <a:lnTo>
                      <a:pt x="862" y="501"/>
                    </a:lnTo>
                    <a:lnTo>
                      <a:pt x="855" y="501"/>
                    </a:lnTo>
                    <a:lnTo>
                      <a:pt x="848" y="501"/>
                    </a:lnTo>
                    <a:lnTo>
                      <a:pt x="841" y="501"/>
                    </a:lnTo>
                    <a:lnTo>
                      <a:pt x="834" y="504"/>
                    </a:lnTo>
                    <a:lnTo>
                      <a:pt x="824" y="504"/>
                    </a:lnTo>
                    <a:lnTo>
                      <a:pt x="819" y="504"/>
                    </a:lnTo>
                    <a:lnTo>
                      <a:pt x="812" y="504"/>
                    </a:lnTo>
                    <a:lnTo>
                      <a:pt x="805" y="504"/>
                    </a:lnTo>
                    <a:lnTo>
                      <a:pt x="798" y="504"/>
                    </a:lnTo>
                    <a:lnTo>
                      <a:pt x="791" y="504"/>
                    </a:lnTo>
                    <a:lnTo>
                      <a:pt x="784" y="504"/>
                    </a:lnTo>
                    <a:lnTo>
                      <a:pt x="777" y="506"/>
                    </a:lnTo>
                    <a:lnTo>
                      <a:pt x="770" y="506"/>
                    </a:lnTo>
                    <a:lnTo>
                      <a:pt x="763" y="506"/>
                    </a:lnTo>
                    <a:lnTo>
                      <a:pt x="753" y="506"/>
                    </a:lnTo>
                    <a:lnTo>
                      <a:pt x="748" y="506"/>
                    </a:lnTo>
                    <a:lnTo>
                      <a:pt x="739" y="506"/>
                    </a:lnTo>
                    <a:lnTo>
                      <a:pt x="732" y="506"/>
                    </a:lnTo>
                    <a:lnTo>
                      <a:pt x="725" y="506"/>
                    </a:lnTo>
                    <a:lnTo>
                      <a:pt x="715" y="506"/>
                    </a:lnTo>
                    <a:lnTo>
                      <a:pt x="708" y="506"/>
                    </a:lnTo>
                    <a:lnTo>
                      <a:pt x="701" y="506"/>
                    </a:lnTo>
                    <a:lnTo>
                      <a:pt x="694" y="506"/>
                    </a:lnTo>
                    <a:lnTo>
                      <a:pt x="687" y="509"/>
                    </a:lnTo>
                    <a:lnTo>
                      <a:pt x="677" y="506"/>
                    </a:lnTo>
                    <a:lnTo>
                      <a:pt x="668" y="506"/>
                    </a:lnTo>
                    <a:lnTo>
                      <a:pt x="658" y="504"/>
                    </a:lnTo>
                    <a:lnTo>
                      <a:pt x="651" y="50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1" y="504"/>
                    </a:lnTo>
                    <a:lnTo>
                      <a:pt x="602" y="506"/>
                    </a:lnTo>
                    <a:lnTo>
                      <a:pt x="594" y="506"/>
                    </a:lnTo>
                    <a:lnTo>
                      <a:pt x="587" y="509"/>
                    </a:lnTo>
                    <a:lnTo>
                      <a:pt x="580" y="509"/>
                    </a:lnTo>
                    <a:lnTo>
                      <a:pt x="573" y="511"/>
                    </a:lnTo>
                    <a:lnTo>
                      <a:pt x="568" y="513"/>
                    </a:lnTo>
                    <a:lnTo>
                      <a:pt x="561" y="516"/>
                    </a:lnTo>
                    <a:lnTo>
                      <a:pt x="554" y="516"/>
                    </a:lnTo>
                    <a:lnTo>
                      <a:pt x="547" y="518"/>
                    </a:lnTo>
                    <a:lnTo>
                      <a:pt x="542" y="520"/>
                    </a:lnTo>
                    <a:lnTo>
                      <a:pt x="535" y="523"/>
                    </a:lnTo>
                    <a:lnTo>
                      <a:pt x="531" y="525"/>
                    </a:lnTo>
                    <a:lnTo>
                      <a:pt x="526" y="528"/>
                    </a:lnTo>
                    <a:lnTo>
                      <a:pt x="519" y="530"/>
                    </a:lnTo>
                    <a:lnTo>
                      <a:pt x="514" y="532"/>
                    </a:lnTo>
                    <a:lnTo>
                      <a:pt x="509" y="537"/>
                    </a:lnTo>
                    <a:lnTo>
                      <a:pt x="504" y="539"/>
                    </a:lnTo>
                    <a:lnTo>
                      <a:pt x="500" y="542"/>
                    </a:lnTo>
                    <a:lnTo>
                      <a:pt x="495" y="544"/>
                    </a:lnTo>
                    <a:lnTo>
                      <a:pt x="486" y="554"/>
                    </a:lnTo>
                    <a:lnTo>
                      <a:pt x="478" y="561"/>
                    </a:lnTo>
                    <a:lnTo>
                      <a:pt x="469" y="568"/>
                    </a:lnTo>
                    <a:lnTo>
                      <a:pt x="462" y="575"/>
                    </a:lnTo>
                    <a:lnTo>
                      <a:pt x="455" y="585"/>
                    </a:lnTo>
                    <a:lnTo>
                      <a:pt x="448" y="594"/>
                    </a:lnTo>
                    <a:lnTo>
                      <a:pt x="443" y="601"/>
                    </a:lnTo>
                    <a:lnTo>
                      <a:pt x="436" y="611"/>
                    </a:lnTo>
                    <a:lnTo>
                      <a:pt x="433" y="615"/>
                    </a:lnTo>
                    <a:lnTo>
                      <a:pt x="431" y="620"/>
                    </a:lnTo>
                    <a:lnTo>
                      <a:pt x="429" y="625"/>
                    </a:lnTo>
                    <a:lnTo>
                      <a:pt x="429" y="630"/>
                    </a:lnTo>
                    <a:lnTo>
                      <a:pt x="424" y="634"/>
                    </a:lnTo>
                    <a:lnTo>
                      <a:pt x="422" y="639"/>
                    </a:lnTo>
                    <a:lnTo>
                      <a:pt x="422" y="644"/>
                    </a:lnTo>
                    <a:lnTo>
                      <a:pt x="419" y="651"/>
                    </a:lnTo>
                    <a:lnTo>
                      <a:pt x="417" y="656"/>
                    </a:lnTo>
                    <a:lnTo>
                      <a:pt x="414" y="661"/>
                    </a:lnTo>
                    <a:lnTo>
                      <a:pt x="412" y="665"/>
                    </a:lnTo>
                    <a:lnTo>
                      <a:pt x="410" y="670"/>
                    </a:lnTo>
                    <a:lnTo>
                      <a:pt x="407" y="675"/>
                    </a:lnTo>
                    <a:lnTo>
                      <a:pt x="407" y="680"/>
                    </a:lnTo>
                    <a:lnTo>
                      <a:pt x="405" y="684"/>
                    </a:lnTo>
                    <a:lnTo>
                      <a:pt x="405" y="691"/>
                    </a:lnTo>
                    <a:lnTo>
                      <a:pt x="403" y="696"/>
                    </a:lnTo>
                    <a:lnTo>
                      <a:pt x="403" y="701"/>
                    </a:lnTo>
                    <a:lnTo>
                      <a:pt x="403" y="706"/>
                    </a:lnTo>
                    <a:lnTo>
                      <a:pt x="403" y="713"/>
                    </a:lnTo>
                    <a:lnTo>
                      <a:pt x="398" y="718"/>
                    </a:lnTo>
                    <a:lnTo>
                      <a:pt x="398" y="722"/>
                    </a:lnTo>
                    <a:lnTo>
                      <a:pt x="396" y="727"/>
                    </a:lnTo>
                    <a:lnTo>
                      <a:pt x="396" y="737"/>
                    </a:lnTo>
                    <a:lnTo>
                      <a:pt x="393" y="741"/>
                    </a:lnTo>
                    <a:lnTo>
                      <a:pt x="393" y="751"/>
                    </a:lnTo>
                    <a:lnTo>
                      <a:pt x="393" y="760"/>
                    </a:lnTo>
                    <a:lnTo>
                      <a:pt x="393" y="767"/>
                    </a:lnTo>
                    <a:lnTo>
                      <a:pt x="391" y="777"/>
                    </a:lnTo>
                    <a:lnTo>
                      <a:pt x="391" y="786"/>
                    </a:lnTo>
                    <a:lnTo>
                      <a:pt x="391" y="796"/>
                    </a:lnTo>
                    <a:lnTo>
                      <a:pt x="391" y="805"/>
                    </a:lnTo>
                    <a:lnTo>
                      <a:pt x="388" y="817"/>
                    </a:lnTo>
                    <a:lnTo>
                      <a:pt x="388" y="829"/>
                    </a:lnTo>
                    <a:lnTo>
                      <a:pt x="388" y="839"/>
                    </a:lnTo>
                    <a:lnTo>
                      <a:pt x="388" y="851"/>
                    </a:lnTo>
                    <a:lnTo>
                      <a:pt x="388" y="860"/>
                    </a:lnTo>
                    <a:lnTo>
                      <a:pt x="388" y="874"/>
                    </a:lnTo>
                    <a:lnTo>
                      <a:pt x="388" y="886"/>
                    </a:lnTo>
                    <a:lnTo>
                      <a:pt x="388" y="898"/>
                    </a:lnTo>
                    <a:lnTo>
                      <a:pt x="388" y="910"/>
                    </a:lnTo>
                    <a:lnTo>
                      <a:pt x="388" y="924"/>
                    </a:lnTo>
                    <a:lnTo>
                      <a:pt x="388" y="936"/>
                    </a:lnTo>
                    <a:lnTo>
                      <a:pt x="388" y="950"/>
                    </a:lnTo>
                    <a:lnTo>
                      <a:pt x="388" y="962"/>
                    </a:lnTo>
                    <a:lnTo>
                      <a:pt x="388" y="976"/>
                    </a:lnTo>
                    <a:lnTo>
                      <a:pt x="388" y="991"/>
                    </a:lnTo>
                    <a:lnTo>
                      <a:pt x="388" y="1003"/>
                    </a:lnTo>
                    <a:lnTo>
                      <a:pt x="388" y="1017"/>
                    </a:lnTo>
                    <a:lnTo>
                      <a:pt x="388" y="1031"/>
                    </a:lnTo>
                    <a:lnTo>
                      <a:pt x="388" y="1045"/>
                    </a:lnTo>
                    <a:lnTo>
                      <a:pt x="388" y="1060"/>
                    </a:lnTo>
                    <a:lnTo>
                      <a:pt x="386" y="1071"/>
                    </a:lnTo>
                    <a:lnTo>
                      <a:pt x="386" y="1088"/>
                    </a:lnTo>
                    <a:lnTo>
                      <a:pt x="386" y="1100"/>
                    </a:lnTo>
                    <a:lnTo>
                      <a:pt x="386" y="1114"/>
                    </a:lnTo>
                    <a:lnTo>
                      <a:pt x="386" y="1128"/>
                    </a:lnTo>
                    <a:lnTo>
                      <a:pt x="386" y="1143"/>
                    </a:lnTo>
                    <a:lnTo>
                      <a:pt x="386" y="1155"/>
                    </a:lnTo>
                    <a:lnTo>
                      <a:pt x="386" y="1169"/>
                    </a:lnTo>
                    <a:lnTo>
                      <a:pt x="386" y="1183"/>
                    </a:lnTo>
                    <a:lnTo>
                      <a:pt x="386" y="1195"/>
                    </a:lnTo>
                    <a:lnTo>
                      <a:pt x="386" y="1209"/>
                    </a:lnTo>
                    <a:lnTo>
                      <a:pt x="386" y="1221"/>
                    </a:lnTo>
                    <a:lnTo>
                      <a:pt x="386" y="1235"/>
                    </a:lnTo>
                    <a:lnTo>
                      <a:pt x="386" y="1247"/>
                    </a:lnTo>
                    <a:lnTo>
                      <a:pt x="386" y="1259"/>
                    </a:lnTo>
                    <a:lnTo>
                      <a:pt x="386" y="1273"/>
                    </a:lnTo>
                    <a:lnTo>
                      <a:pt x="384" y="1285"/>
                    </a:lnTo>
                    <a:lnTo>
                      <a:pt x="384" y="1297"/>
                    </a:lnTo>
                    <a:lnTo>
                      <a:pt x="384" y="1307"/>
                    </a:lnTo>
                    <a:lnTo>
                      <a:pt x="384" y="1318"/>
                    </a:lnTo>
                    <a:lnTo>
                      <a:pt x="381" y="1328"/>
                    </a:lnTo>
                    <a:lnTo>
                      <a:pt x="381" y="1340"/>
                    </a:lnTo>
                    <a:lnTo>
                      <a:pt x="381" y="1349"/>
                    </a:lnTo>
                    <a:lnTo>
                      <a:pt x="381" y="1361"/>
                    </a:lnTo>
                    <a:lnTo>
                      <a:pt x="379" y="1371"/>
                    </a:lnTo>
                    <a:lnTo>
                      <a:pt x="379" y="1380"/>
                    </a:lnTo>
                    <a:lnTo>
                      <a:pt x="379" y="1387"/>
                    </a:lnTo>
                    <a:lnTo>
                      <a:pt x="379" y="1397"/>
                    </a:lnTo>
                    <a:lnTo>
                      <a:pt x="377" y="1402"/>
                    </a:lnTo>
                    <a:lnTo>
                      <a:pt x="377" y="1411"/>
                    </a:lnTo>
                    <a:lnTo>
                      <a:pt x="374" y="1418"/>
                    </a:lnTo>
                    <a:lnTo>
                      <a:pt x="374" y="1425"/>
                    </a:lnTo>
                    <a:lnTo>
                      <a:pt x="374" y="1430"/>
                    </a:lnTo>
                    <a:lnTo>
                      <a:pt x="369" y="1437"/>
                    </a:lnTo>
                    <a:lnTo>
                      <a:pt x="369" y="1442"/>
                    </a:lnTo>
                    <a:lnTo>
                      <a:pt x="367" y="1449"/>
                    </a:lnTo>
                    <a:lnTo>
                      <a:pt x="365" y="1456"/>
                    </a:lnTo>
                    <a:lnTo>
                      <a:pt x="365" y="1463"/>
                    </a:lnTo>
                    <a:lnTo>
                      <a:pt x="362" y="1468"/>
                    </a:lnTo>
                    <a:lnTo>
                      <a:pt x="360" y="1475"/>
                    </a:lnTo>
                    <a:lnTo>
                      <a:pt x="358" y="1480"/>
                    </a:lnTo>
                    <a:lnTo>
                      <a:pt x="355" y="1487"/>
                    </a:lnTo>
                    <a:lnTo>
                      <a:pt x="353" y="1494"/>
                    </a:lnTo>
                    <a:lnTo>
                      <a:pt x="351" y="1499"/>
                    </a:lnTo>
                    <a:lnTo>
                      <a:pt x="348" y="1506"/>
                    </a:lnTo>
                    <a:lnTo>
                      <a:pt x="346" y="1511"/>
                    </a:lnTo>
                    <a:lnTo>
                      <a:pt x="341" y="1518"/>
                    </a:lnTo>
                    <a:lnTo>
                      <a:pt x="339" y="1525"/>
                    </a:lnTo>
                    <a:lnTo>
                      <a:pt x="336" y="1530"/>
                    </a:lnTo>
                    <a:lnTo>
                      <a:pt x="334" y="1537"/>
                    </a:lnTo>
                    <a:lnTo>
                      <a:pt x="327" y="1542"/>
                    </a:lnTo>
                    <a:lnTo>
                      <a:pt x="324" y="1549"/>
                    </a:lnTo>
                    <a:lnTo>
                      <a:pt x="322" y="1554"/>
                    </a:lnTo>
                    <a:lnTo>
                      <a:pt x="317" y="1561"/>
                    </a:lnTo>
                    <a:lnTo>
                      <a:pt x="313" y="1565"/>
                    </a:lnTo>
                    <a:lnTo>
                      <a:pt x="310" y="1573"/>
                    </a:lnTo>
                    <a:lnTo>
                      <a:pt x="306" y="1577"/>
                    </a:lnTo>
                    <a:lnTo>
                      <a:pt x="301" y="1582"/>
                    </a:lnTo>
                    <a:lnTo>
                      <a:pt x="296" y="1589"/>
                    </a:lnTo>
                    <a:lnTo>
                      <a:pt x="294" y="1594"/>
                    </a:lnTo>
                    <a:lnTo>
                      <a:pt x="287" y="1601"/>
                    </a:lnTo>
                    <a:lnTo>
                      <a:pt x="282" y="1606"/>
                    </a:lnTo>
                    <a:lnTo>
                      <a:pt x="277" y="1611"/>
                    </a:lnTo>
                    <a:lnTo>
                      <a:pt x="272" y="1618"/>
                    </a:lnTo>
                    <a:lnTo>
                      <a:pt x="268" y="1620"/>
                    </a:lnTo>
                    <a:lnTo>
                      <a:pt x="261" y="1625"/>
                    </a:lnTo>
                    <a:lnTo>
                      <a:pt x="253" y="1630"/>
                    </a:lnTo>
                    <a:lnTo>
                      <a:pt x="249" y="1634"/>
                    </a:lnTo>
                    <a:lnTo>
                      <a:pt x="242" y="1639"/>
                    </a:lnTo>
                    <a:lnTo>
                      <a:pt x="237" y="1644"/>
                    </a:lnTo>
                    <a:lnTo>
                      <a:pt x="230" y="1649"/>
                    </a:lnTo>
                    <a:lnTo>
                      <a:pt x="225" y="1653"/>
                    </a:lnTo>
                    <a:lnTo>
                      <a:pt x="216" y="1658"/>
                    </a:lnTo>
                    <a:lnTo>
                      <a:pt x="211" y="1663"/>
                    </a:lnTo>
                    <a:lnTo>
                      <a:pt x="204" y="1665"/>
                    </a:lnTo>
                    <a:lnTo>
                      <a:pt x="197" y="1670"/>
                    </a:lnTo>
                    <a:lnTo>
                      <a:pt x="189" y="1672"/>
                    </a:lnTo>
                    <a:lnTo>
                      <a:pt x="182" y="1677"/>
                    </a:lnTo>
                    <a:lnTo>
                      <a:pt x="173" y="1679"/>
                    </a:lnTo>
                    <a:lnTo>
                      <a:pt x="166" y="1684"/>
                    </a:lnTo>
                    <a:lnTo>
                      <a:pt x="156" y="1687"/>
                    </a:lnTo>
                    <a:lnTo>
                      <a:pt x="147" y="1689"/>
                    </a:lnTo>
                    <a:lnTo>
                      <a:pt x="140" y="1691"/>
                    </a:lnTo>
                    <a:lnTo>
                      <a:pt x="130" y="1694"/>
                    </a:lnTo>
                    <a:lnTo>
                      <a:pt x="121" y="1698"/>
                    </a:lnTo>
                    <a:lnTo>
                      <a:pt x="114" y="1701"/>
                    </a:lnTo>
                    <a:lnTo>
                      <a:pt x="104" y="1703"/>
                    </a:lnTo>
                    <a:lnTo>
                      <a:pt x="95" y="1706"/>
                    </a:lnTo>
                    <a:lnTo>
                      <a:pt x="85" y="1706"/>
                    </a:lnTo>
                    <a:lnTo>
                      <a:pt x="76" y="1708"/>
                    </a:lnTo>
                    <a:lnTo>
                      <a:pt x="64" y="1708"/>
                    </a:lnTo>
                    <a:lnTo>
                      <a:pt x="54" y="1710"/>
                    </a:lnTo>
                    <a:lnTo>
                      <a:pt x="45" y="1713"/>
                    </a:lnTo>
                    <a:lnTo>
                      <a:pt x="33" y="1713"/>
                    </a:lnTo>
                    <a:lnTo>
                      <a:pt x="24" y="1713"/>
                    </a:lnTo>
                    <a:lnTo>
                      <a:pt x="12" y="1715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03" name="Freeform 142"/>
              <p:cNvSpPr>
                <a:spLocks noChangeAspect="1"/>
              </p:cNvSpPr>
              <p:nvPr/>
            </p:nvSpPr>
            <p:spPr bwMode="auto">
              <a:xfrm>
                <a:off x="2793" y="9103"/>
                <a:ext cx="1160" cy="1059"/>
              </a:xfrm>
              <a:custGeom>
                <a:avLst/>
                <a:gdLst>
                  <a:gd name="T0" fmla="*/ 14 w 1160"/>
                  <a:gd name="T1" fmla="*/ 955 h 1059"/>
                  <a:gd name="T2" fmla="*/ 61 w 1160"/>
                  <a:gd name="T3" fmla="*/ 810 h 1059"/>
                  <a:gd name="T4" fmla="*/ 137 w 1160"/>
                  <a:gd name="T5" fmla="*/ 617 h 1059"/>
                  <a:gd name="T6" fmla="*/ 246 w 1160"/>
                  <a:gd name="T7" fmla="*/ 413 h 1059"/>
                  <a:gd name="T8" fmla="*/ 391 w 1160"/>
                  <a:gd name="T9" fmla="*/ 226 h 1059"/>
                  <a:gd name="T10" fmla="*/ 566 w 1160"/>
                  <a:gd name="T11" fmla="*/ 93 h 1059"/>
                  <a:gd name="T12" fmla="*/ 736 w 1160"/>
                  <a:gd name="T13" fmla="*/ 24 h 1059"/>
                  <a:gd name="T14" fmla="*/ 888 w 1160"/>
                  <a:gd name="T15" fmla="*/ 0 h 1059"/>
                  <a:gd name="T16" fmla="*/ 1009 w 1160"/>
                  <a:gd name="T17" fmla="*/ 14 h 1059"/>
                  <a:gd name="T18" fmla="*/ 1099 w 1160"/>
                  <a:gd name="T19" fmla="*/ 50 h 1059"/>
                  <a:gd name="T20" fmla="*/ 1156 w 1160"/>
                  <a:gd name="T21" fmla="*/ 100 h 1059"/>
                  <a:gd name="T22" fmla="*/ 1149 w 1160"/>
                  <a:gd name="T23" fmla="*/ 171 h 1059"/>
                  <a:gd name="T24" fmla="*/ 1118 w 1160"/>
                  <a:gd name="T25" fmla="*/ 228 h 1059"/>
                  <a:gd name="T26" fmla="*/ 1073 w 1160"/>
                  <a:gd name="T27" fmla="*/ 292 h 1059"/>
                  <a:gd name="T28" fmla="*/ 1009 w 1160"/>
                  <a:gd name="T29" fmla="*/ 368 h 1059"/>
                  <a:gd name="T30" fmla="*/ 924 w 1160"/>
                  <a:gd name="T31" fmla="*/ 454 h 1059"/>
                  <a:gd name="T32" fmla="*/ 874 w 1160"/>
                  <a:gd name="T33" fmla="*/ 408 h 1059"/>
                  <a:gd name="T34" fmla="*/ 874 w 1160"/>
                  <a:gd name="T35" fmla="*/ 373 h 1059"/>
                  <a:gd name="T36" fmla="*/ 807 w 1160"/>
                  <a:gd name="T37" fmla="*/ 344 h 1059"/>
                  <a:gd name="T38" fmla="*/ 741 w 1160"/>
                  <a:gd name="T39" fmla="*/ 363 h 1059"/>
                  <a:gd name="T40" fmla="*/ 672 w 1160"/>
                  <a:gd name="T41" fmla="*/ 385 h 1059"/>
                  <a:gd name="T42" fmla="*/ 613 w 1160"/>
                  <a:gd name="T43" fmla="*/ 401 h 1059"/>
                  <a:gd name="T44" fmla="*/ 564 w 1160"/>
                  <a:gd name="T45" fmla="*/ 408 h 1059"/>
                  <a:gd name="T46" fmla="*/ 606 w 1160"/>
                  <a:gd name="T47" fmla="*/ 342 h 1059"/>
                  <a:gd name="T48" fmla="*/ 644 w 1160"/>
                  <a:gd name="T49" fmla="*/ 280 h 1059"/>
                  <a:gd name="T50" fmla="*/ 684 w 1160"/>
                  <a:gd name="T51" fmla="*/ 216 h 1059"/>
                  <a:gd name="T52" fmla="*/ 722 w 1160"/>
                  <a:gd name="T53" fmla="*/ 154 h 1059"/>
                  <a:gd name="T54" fmla="*/ 663 w 1160"/>
                  <a:gd name="T55" fmla="*/ 159 h 1059"/>
                  <a:gd name="T56" fmla="*/ 623 w 1160"/>
                  <a:gd name="T57" fmla="*/ 221 h 1059"/>
                  <a:gd name="T58" fmla="*/ 580 w 1160"/>
                  <a:gd name="T59" fmla="*/ 294 h 1059"/>
                  <a:gd name="T60" fmla="*/ 537 w 1160"/>
                  <a:gd name="T61" fmla="*/ 366 h 1059"/>
                  <a:gd name="T62" fmla="*/ 500 w 1160"/>
                  <a:gd name="T63" fmla="*/ 435 h 1059"/>
                  <a:gd name="T64" fmla="*/ 436 w 1160"/>
                  <a:gd name="T65" fmla="*/ 501 h 1059"/>
                  <a:gd name="T66" fmla="*/ 346 w 1160"/>
                  <a:gd name="T67" fmla="*/ 601 h 1059"/>
                  <a:gd name="T68" fmla="*/ 263 w 1160"/>
                  <a:gd name="T69" fmla="*/ 708 h 1059"/>
                  <a:gd name="T70" fmla="*/ 187 w 1160"/>
                  <a:gd name="T71" fmla="*/ 805 h 1059"/>
                  <a:gd name="T72" fmla="*/ 135 w 1160"/>
                  <a:gd name="T73" fmla="*/ 879 h 1059"/>
                  <a:gd name="T74" fmla="*/ 140 w 1160"/>
                  <a:gd name="T75" fmla="*/ 924 h 1059"/>
                  <a:gd name="T76" fmla="*/ 213 w 1160"/>
                  <a:gd name="T77" fmla="*/ 841 h 1059"/>
                  <a:gd name="T78" fmla="*/ 308 w 1160"/>
                  <a:gd name="T79" fmla="*/ 729 h 1059"/>
                  <a:gd name="T80" fmla="*/ 402 w 1160"/>
                  <a:gd name="T81" fmla="*/ 627 h 1059"/>
                  <a:gd name="T82" fmla="*/ 483 w 1160"/>
                  <a:gd name="T83" fmla="*/ 544 h 1059"/>
                  <a:gd name="T84" fmla="*/ 545 w 1160"/>
                  <a:gd name="T85" fmla="*/ 487 h 1059"/>
                  <a:gd name="T86" fmla="*/ 594 w 1160"/>
                  <a:gd name="T87" fmla="*/ 456 h 1059"/>
                  <a:gd name="T88" fmla="*/ 658 w 1160"/>
                  <a:gd name="T89" fmla="*/ 437 h 1059"/>
                  <a:gd name="T90" fmla="*/ 715 w 1160"/>
                  <a:gd name="T91" fmla="*/ 420 h 1059"/>
                  <a:gd name="T92" fmla="*/ 772 w 1160"/>
                  <a:gd name="T93" fmla="*/ 404 h 1059"/>
                  <a:gd name="T94" fmla="*/ 834 w 1160"/>
                  <a:gd name="T95" fmla="*/ 385 h 1059"/>
                  <a:gd name="T96" fmla="*/ 883 w 1160"/>
                  <a:gd name="T97" fmla="*/ 437 h 1059"/>
                  <a:gd name="T98" fmla="*/ 881 w 1160"/>
                  <a:gd name="T99" fmla="*/ 487 h 1059"/>
                  <a:gd name="T100" fmla="*/ 822 w 1160"/>
                  <a:gd name="T101" fmla="*/ 537 h 1059"/>
                  <a:gd name="T102" fmla="*/ 758 w 1160"/>
                  <a:gd name="T103" fmla="*/ 584 h 1059"/>
                  <a:gd name="T104" fmla="*/ 684 w 1160"/>
                  <a:gd name="T105" fmla="*/ 636 h 1059"/>
                  <a:gd name="T106" fmla="*/ 609 w 1160"/>
                  <a:gd name="T107" fmla="*/ 686 h 1059"/>
                  <a:gd name="T108" fmla="*/ 523 w 1160"/>
                  <a:gd name="T109" fmla="*/ 741 h 1059"/>
                  <a:gd name="T110" fmla="*/ 459 w 1160"/>
                  <a:gd name="T111" fmla="*/ 777 h 1059"/>
                  <a:gd name="T112" fmla="*/ 388 w 1160"/>
                  <a:gd name="T113" fmla="*/ 829 h 1059"/>
                  <a:gd name="T114" fmla="*/ 294 w 1160"/>
                  <a:gd name="T115" fmla="*/ 898 h 1059"/>
                  <a:gd name="T116" fmla="*/ 196 w 1160"/>
                  <a:gd name="T117" fmla="*/ 967 h 1059"/>
                  <a:gd name="T118" fmla="*/ 118 w 1160"/>
                  <a:gd name="T119" fmla="*/ 1024 h 1059"/>
                  <a:gd name="T120" fmla="*/ 52 w 1160"/>
                  <a:gd name="T121" fmla="*/ 1059 h 1059"/>
                  <a:gd name="T122" fmla="*/ 0 w 1160"/>
                  <a:gd name="T123" fmla="*/ 1019 h 10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0"/>
                  <a:gd name="T187" fmla="*/ 0 h 1059"/>
                  <a:gd name="T188" fmla="*/ 1160 w 1160"/>
                  <a:gd name="T189" fmla="*/ 1059 h 10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0" h="1059">
                    <a:moveTo>
                      <a:pt x="0" y="1019"/>
                    </a:moveTo>
                    <a:lnTo>
                      <a:pt x="0" y="1016"/>
                    </a:lnTo>
                    <a:lnTo>
                      <a:pt x="0" y="1009"/>
                    </a:lnTo>
                    <a:lnTo>
                      <a:pt x="0" y="1005"/>
                    </a:lnTo>
                    <a:lnTo>
                      <a:pt x="2" y="1002"/>
                    </a:lnTo>
                    <a:lnTo>
                      <a:pt x="2" y="995"/>
                    </a:lnTo>
                    <a:lnTo>
                      <a:pt x="5" y="990"/>
                    </a:lnTo>
                    <a:lnTo>
                      <a:pt x="7" y="981"/>
                    </a:lnTo>
                    <a:lnTo>
                      <a:pt x="9" y="971"/>
                    </a:lnTo>
                    <a:lnTo>
                      <a:pt x="12" y="964"/>
                    </a:lnTo>
                    <a:lnTo>
                      <a:pt x="14" y="955"/>
                    </a:lnTo>
                    <a:lnTo>
                      <a:pt x="16" y="943"/>
                    </a:lnTo>
                    <a:lnTo>
                      <a:pt x="21" y="933"/>
                    </a:lnTo>
                    <a:lnTo>
                      <a:pt x="24" y="921"/>
                    </a:lnTo>
                    <a:lnTo>
                      <a:pt x="28" y="910"/>
                    </a:lnTo>
                    <a:lnTo>
                      <a:pt x="31" y="898"/>
                    </a:lnTo>
                    <a:lnTo>
                      <a:pt x="35" y="883"/>
                    </a:lnTo>
                    <a:lnTo>
                      <a:pt x="40" y="869"/>
                    </a:lnTo>
                    <a:lnTo>
                      <a:pt x="45" y="857"/>
                    </a:lnTo>
                    <a:lnTo>
                      <a:pt x="50" y="841"/>
                    </a:lnTo>
                    <a:lnTo>
                      <a:pt x="54" y="826"/>
                    </a:lnTo>
                    <a:lnTo>
                      <a:pt x="61" y="810"/>
                    </a:lnTo>
                    <a:lnTo>
                      <a:pt x="69" y="796"/>
                    </a:lnTo>
                    <a:lnTo>
                      <a:pt x="71" y="777"/>
                    </a:lnTo>
                    <a:lnTo>
                      <a:pt x="78" y="760"/>
                    </a:lnTo>
                    <a:lnTo>
                      <a:pt x="85" y="743"/>
                    </a:lnTo>
                    <a:lnTo>
                      <a:pt x="92" y="727"/>
                    </a:lnTo>
                    <a:lnTo>
                      <a:pt x="99" y="708"/>
                    </a:lnTo>
                    <a:lnTo>
                      <a:pt x="106" y="691"/>
                    </a:lnTo>
                    <a:lnTo>
                      <a:pt x="114" y="674"/>
                    </a:lnTo>
                    <a:lnTo>
                      <a:pt x="123" y="655"/>
                    </a:lnTo>
                    <a:lnTo>
                      <a:pt x="130" y="636"/>
                    </a:lnTo>
                    <a:lnTo>
                      <a:pt x="137" y="617"/>
                    </a:lnTo>
                    <a:lnTo>
                      <a:pt x="147" y="598"/>
                    </a:lnTo>
                    <a:lnTo>
                      <a:pt x="156" y="582"/>
                    </a:lnTo>
                    <a:lnTo>
                      <a:pt x="163" y="563"/>
                    </a:lnTo>
                    <a:lnTo>
                      <a:pt x="173" y="544"/>
                    </a:lnTo>
                    <a:lnTo>
                      <a:pt x="182" y="525"/>
                    </a:lnTo>
                    <a:lnTo>
                      <a:pt x="194" y="506"/>
                    </a:lnTo>
                    <a:lnTo>
                      <a:pt x="204" y="487"/>
                    </a:lnTo>
                    <a:lnTo>
                      <a:pt x="213" y="468"/>
                    </a:lnTo>
                    <a:lnTo>
                      <a:pt x="225" y="449"/>
                    </a:lnTo>
                    <a:lnTo>
                      <a:pt x="237" y="430"/>
                    </a:lnTo>
                    <a:lnTo>
                      <a:pt x="246" y="413"/>
                    </a:lnTo>
                    <a:lnTo>
                      <a:pt x="260" y="394"/>
                    </a:lnTo>
                    <a:lnTo>
                      <a:pt x="270" y="375"/>
                    </a:lnTo>
                    <a:lnTo>
                      <a:pt x="284" y="359"/>
                    </a:lnTo>
                    <a:lnTo>
                      <a:pt x="296" y="342"/>
                    </a:lnTo>
                    <a:lnTo>
                      <a:pt x="308" y="323"/>
                    </a:lnTo>
                    <a:lnTo>
                      <a:pt x="322" y="304"/>
                    </a:lnTo>
                    <a:lnTo>
                      <a:pt x="334" y="290"/>
                    </a:lnTo>
                    <a:lnTo>
                      <a:pt x="348" y="273"/>
                    </a:lnTo>
                    <a:lnTo>
                      <a:pt x="362" y="256"/>
                    </a:lnTo>
                    <a:lnTo>
                      <a:pt x="376" y="242"/>
                    </a:lnTo>
                    <a:lnTo>
                      <a:pt x="391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6" y="183"/>
                    </a:lnTo>
                    <a:lnTo>
                      <a:pt x="450" y="171"/>
                    </a:lnTo>
                    <a:lnTo>
                      <a:pt x="466" y="159"/>
                    </a:lnTo>
                    <a:lnTo>
                      <a:pt x="483" y="147"/>
                    </a:lnTo>
                    <a:lnTo>
                      <a:pt x="500" y="135"/>
                    </a:lnTo>
                    <a:lnTo>
                      <a:pt x="516" y="123"/>
                    </a:lnTo>
                    <a:lnTo>
                      <a:pt x="533" y="112"/>
                    </a:lnTo>
                    <a:lnTo>
                      <a:pt x="549" y="104"/>
                    </a:lnTo>
                    <a:lnTo>
                      <a:pt x="566" y="93"/>
                    </a:lnTo>
                    <a:lnTo>
                      <a:pt x="582" y="85"/>
                    </a:lnTo>
                    <a:lnTo>
                      <a:pt x="597" y="76"/>
                    </a:lnTo>
                    <a:lnTo>
                      <a:pt x="613" y="69"/>
                    </a:lnTo>
                    <a:lnTo>
                      <a:pt x="630" y="59"/>
                    </a:lnTo>
                    <a:lnTo>
                      <a:pt x="646" y="55"/>
                    </a:lnTo>
                    <a:lnTo>
                      <a:pt x="663" y="47"/>
                    </a:lnTo>
                    <a:lnTo>
                      <a:pt x="677" y="43"/>
                    </a:lnTo>
                    <a:lnTo>
                      <a:pt x="694" y="36"/>
                    </a:lnTo>
                    <a:lnTo>
                      <a:pt x="708" y="31"/>
                    </a:lnTo>
                    <a:lnTo>
                      <a:pt x="722" y="26"/>
                    </a:lnTo>
                    <a:lnTo>
                      <a:pt x="736" y="24"/>
                    </a:lnTo>
                    <a:lnTo>
                      <a:pt x="751" y="19"/>
                    </a:lnTo>
                    <a:lnTo>
                      <a:pt x="767" y="17"/>
                    </a:lnTo>
                    <a:lnTo>
                      <a:pt x="781" y="12"/>
                    </a:lnTo>
                    <a:lnTo>
                      <a:pt x="793" y="9"/>
                    </a:lnTo>
                    <a:lnTo>
                      <a:pt x="807" y="7"/>
                    </a:lnTo>
                    <a:lnTo>
                      <a:pt x="822" y="7"/>
                    </a:lnTo>
                    <a:lnTo>
                      <a:pt x="834" y="2"/>
                    </a:lnTo>
                    <a:lnTo>
                      <a:pt x="848" y="2"/>
                    </a:lnTo>
                    <a:lnTo>
                      <a:pt x="862" y="2"/>
                    </a:lnTo>
                    <a:lnTo>
                      <a:pt x="876" y="2"/>
                    </a:lnTo>
                    <a:lnTo>
                      <a:pt x="888" y="0"/>
                    </a:lnTo>
                    <a:lnTo>
                      <a:pt x="900" y="0"/>
                    </a:lnTo>
                    <a:lnTo>
                      <a:pt x="912" y="2"/>
                    </a:lnTo>
                    <a:lnTo>
                      <a:pt x="924" y="2"/>
                    </a:lnTo>
                    <a:lnTo>
                      <a:pt x="935" y="2"/>
                    </a:lnTo>
                    <a:lnTo>
                      <a:pt x="945" y="5"/>
                    </a:lnTo>
                    <a:lnTo>
                      <a:pt x="957" y="5"/>
                    </a:lnTo>
                    <a:lnTo>
                      <a:pt x="969" y="7"/>
                    </a:lnTo>
                    <a:lnTo>
                      <a:pt x="978" y="9"/>
                    </a:lnTo>
                    <a:lnTo>
                      <a:pt x="987" y="9"/>
                    </a:lnTo>
                    <a:lnTo>
                      <a:pt x="999" y="12"/>
                    </a:lnTo>
                    <a:lnTo>
                      <a:pt x="1009" y="14"/>
                    </a:lnTo>
                    <a:lnTo>
                      <a:pt x="1018" y="17"/>
                    </a:lnTo>
                    <a:lnTo>
                      <a:pt x="1028" y="21"/>
                    </a:lnTo>
                    <a:lnTo>
                      <a:pt x="1037" y="24"/>
                    </a:lnTo>
                    <a:lnTo>
                      <a:pt x="1047" y="26"/>
                    </a:lnTo>
                    <a:lnTo>
                      <a:pt x="1054" y="28"/>
                    </a:lnTo>
                    <a:lnTo>
                      <a:pt x="1063" y="31"/>
                    </a:lnTo>
                    <a:lnTo>
                      <a:pt x="1070" y="36"/>
                    </a:lnTo>
                    <a:lnTo>
                      <a:pt x="1077" y="38"/>
                    </a:lnTo>
                    <a:lnTo>
                      <a:pt x="1085" y="43"/>
                    </a:lnTo>
                    <a:lnTo>
                      <a:pt x="1092" y="45"/>
                    </a:lnTo>
                    <a:lnTo>
                      <a:pt x="1099" y="50"/>
                    </a:lnTo>
                    <a:lnTo>
                      <a:pt x="1106" y="55"/>
                    </a:lnTo>
                    <a:lnTo>
                      <a:pt x="1111" y="57"/>
                    </a:lnTo>
                    <a:lnTo>
                      <a:pt x="1118" y="59"/>
                    </a:lnTo>
                    <a:lnTo>
                      <a:pt x="1122" y="64"/>
                    </a:lnTo>
                    <a:lnTo>
                      <a:pt x="1127" y="69"/>
                    </a:lnTo>
                    <a:lnTo>
                      <a:pt x="1132" y="71"/>
                    </a:lnTo>
                    <a:lnTo>
                      <a:pt x="1134" y="76"/>
                    </a:lnTo>
                    <a:lnTo>
                      <a:pt x="1139" y="81"/>
                    </a:lnTo>
                    <a:lnTo>
                      <a:pt x="1144" y="83"/>
                    </a:lnTo>
                    <a:lnTo>
                      <a:pt x="1151" y="93"/>
                    </a:lnTo>
                    <a:lnTo>
                      <a:pt x="1156" y="100"/>
                    </a:lnTo>
                    <a:lnTo>
                      <a:pt x="1158" y="107"/>
                    </a:lnTo>
                    <a:lnTo>
                      <a:pt x="1160" y="114"/>
                    </a:lnTo>
                    <a:lnTo>
                      <a:pt x="1160" y="119"/>
                    </a:lnTo>
                    <a:lnTo>
                      <a:pt x="1160" y="123"/>
                    </a:lnTo>
                    <a:lnTo>
                      <a:pt x="1160" y="128"/>
                    </a:lnTo>
                    <a:lnTo>
                      <a:pt x="1160" y="135"/>
                    </a:lnTo>
                    <a:lnTo>
                      <a:pt x="1158" y="140"/>
                    </a:lnTo>
                    <a:lnTo>
                      <a:pt x="1158" y="147"/>
                    </a:lnTo>
                    <a:lnTo>
                      <a:pt x="1156" y="154"/>
                    </a:lnTo>
                    <a:lnTo>
                      <a:pt x="1151" y="164"/>
                    </a:lnTo>
                    <a:lnTo>
                      <a:pt x="1149" y="171"/>
                    </a:lnTo>
                    <a:lnTo>
                      <a:pt x="1144" y="178"/>
                    </a:lnTo>
                    <a:lnTo>
                      <a:pt x="1141" y="183"/>
                    </a:lnTo>
                    <a:lnTo>
                      <a:pt x="1139" y="188"/>
                    </a:lnTo>
                    <a:lnTo>
                      <a:pt x="1137" y="192"/>
                    </a:lnTo>
                    <a:lnTo>
                      <a:pt x="1134" y="197"/>
                    </a:lnTo>
                    <a:lnTo>
                      <a:pt x="1132" y="202"/>
                    </a:lnTo>
                    <a:lnTo>
                      <a:pt x="1130" y="207"/>
                    </a:lnTo>
                    <a:lnTo>
                      <a:pt x="1130" y="211"/>
                    </a:lnTo>
                    <a:lnTo>
                      <a:pt x="1125" y="218"/>
                    </a:lnTo>
                    <a:lnTo>
                      <a:pt x="1122" y="223"/>
                    </a:lnTo>
                    <a:lnTo>
                      <a:pt x="1118" y="228"/>
                    </a:lnTo>
                    <a:lnTo>
                      <a:pt x="1115" y="235"/>
                    </a:lnTo>
                    <a:lnTo>
                      <a:pt x="1113" y="240"/>
                    </a:lnTo>
                    <a:lnTo>
                      <a:pt x="1108" y="245"/>
                    </a:lnTo>
                    <a:lnTo>
                      <a:pt x="1104" y="249"/>
                    </a:lnTo>
                    <a:lnTo>
                      <a:pt x="1101" y="256"/>
                    </a:lnTo>
                    <a:lnTo>
                      <a:pt x="1096" y="261"/>
                    </a:lnTo>
                    <a:lnTo>
                      <a:pt x="1092" y="268"/>
                    </a:lnTo>
                    <a:lnTo>
                      <a:pt x="1087" y="275"/>
                    </a:lnTo>
                    <a:lnTo>
                      <a:pt x="1082" y="280"/>
                    </a:lnTo>
                    <a:lnTo>
                      <a:pt x="1077" y="287"/>
                    </a:lnTo>
                    <a:lnTo>
                      <a:pt x="1073" y="292"/>
                    </a:lnTo>
                    <a:lnTo>
                      <a:pt x="1068" y="299"/>
                    </a:lnTo>
                    <a:lnTo>
                      <a:pt x="1063" y="306"/>
                    </a:lnTo>
                    <a:lnTo>
                      <a:pt x="1056" y="313"/>
                    </a:lnTo>
                    <a:lnTo>
                      <a:pt x="1051" y="318"/>
                    </a:lnTo>
                    <a:lnTo>
                      <a:pt x="1047" y="325"/>
                    </a:lnTo>
                    <a:lnTo>
                      <a:pt x="1040" y="332"/>
                    </a:lnTo>
                    <a:lnTo>
                      <a:pt x="1035" y="342"/>
                    </a:lnTo>
                    <a:lnTo>
                      <a:pt x="1028" y="347"/>
                    </a:lnTo>
                    <a:lnTo>
                      <a:pt x="1021" y="354"/>
                    </a:lnTo>
                    <a:lnTo>
                      <a:pt x="1014" y="361"/>
                    </a:lnTo>
                    <a:lnTo>
                      <a:pt x="1009" y="368"/>
                    </a:lnTo>
                    <a:lnTo>
                      <a:pt x="1002" y="375"/>
                    </a:lnTo>
                    <a:lnTo>
                      <a:pt x="995" y="385"/>
                    </a:lnTo>
                    <a:lnTo>
                      <a:pt x="985" y="392"/>
                    </a:lnTo>
                    <a:lnTo>
                      <a:pt x="980" y="399"/>
                    </a:lnTo>
                    <a:lnTo>
                      <a:pt x="971" y="406"/>
                    </a:lnTo>
                    <a:lnTo>
                      <a:pt x="964" y="413"/>
                    </a:lnTo>
                    <a:lnTo>
                      <a:pt x="957" y="423"/>
                    </a:lnTo>
                    <a:lnTo>
                      <a:pt x="950" y="430"/>
                    </a:lnTo>
                    <a:lnTo>
                      <a:pt x="940" y="437"/>
                    </a:lnTo>
                    <a:lnTo>
                      <a:pt x="931" y="444"/>
                    </a:lnTo>
                    <a:lnTo>
                      <a:pt x="924" y="454"/>
                    </a:lnTo>
                    <a:lnTo>
                      <a:pt x="914" y="463"/>
                    </a:lnTo>
                    <a:lnTo>
                      <a:pt x="912" y="456"/>
                    </a:lnTo>
                    <a:lnTo>
                      <a:pt x="907" y="451"/>
                    </a:lnTo>
                    <a:lnTo>
                      <a:pt x="902" y="446"/>
                    </a:lnTo>
                    <a:lnTo>
                      <a:pt x="900" y="442"/>
                    </a:lnTo>
                    <a:lnTo>
                      <a:pt x="895" y="437"/>
                    </a:lnTo>
                    <a:lnTo>
                      <a:pt x="890" y="430"/>
                    </a:lnTo>
                    <a:lnTo>
                      <a:pt x="886" y="425"/>
                    </a:lnTo>
                    <a:lnTo>
                      <a:pt x="883" y="418"/>
                    </a:lnTo>
                    <a:lnTo>
                      <a:pt x="876" y="413"/>
                    </a:lnTo>
                    <a:lnTo>
                      <a:pt x="874" y="408"/>
                    </a:lnTo>
                    <a:lnTo>
                      <a:pt x="871" y="401"/>
                    </a:lnTo>
                    <a:lnTo>
                      <a:pt x="867" y="397"/>
                    </a:lnTo>
                    <a:lnTo>
                      <a:pt x="862" y="392"/>
                    </a:lnTo>
                    <a:lnTo>
                      <a:pt x="860" y="387"/>
                    </a:lnTo>
                    <a:lnTo>
                      <a:pt x="857" y="382"/>
                    </a:lnTo>
                    <a:lnTo>
                      <a:pt x="855" y="380"/>
                    </a:lnTo>
                    <a:lnTo>
                      <a:pt x="860" y="378"/>
                    </a:lnTo>
                    <a:lnTo>
                      <a:pt x="862" y="375"/>
                    </a:lnTo>
                    <a:lnTo>
                      <a:pt x="867" y="373"/>
                    </a:lnTo>
                    <a:lnTo>
                      <a:pt x="871" y="373"/>
                    </a:lnTo>
                    <a:lnTo>
                      <a:pt x="874" y="373"/>
                    </a:lnTo>
                    <a:lnTo>
                      <a:pt x="876" y="373"/>
                    </a:lnTo>
                    <a:lnTo>
                      <a:pt x="862" y="328"/>
                    </a:lnTo>
                    <a:lnTo>
                      <a:pt x="855" y="330"/>
                    </a:lnTo>
                    <a:lnTo>
                      <a:pt x="845" y="332"/>
                    </a:lnTo>
                    <a:lnTo>
                      <a:pt x="841" y="332"/>
                    </a:lnTo>
                    <a:lnTo>
                      <a:pt x="834" y="335"/>
                    </a:lnTo>
                    <a:lnTo>
                      <a:pt x="829" y="335"/>
                    </a:lnTo>
                    <a:lnTo>
                      <a:pt x="826" y="340"/>
                    </a:lnTo>
                    <a:lnTo>
                      <a:pt x="819" y="340"/>
                    </a:lnTo>
                    <a:lnTo>
                      <a:pt x="815" y="342"/>
                    </a:lnTo>
                    <a:lnTo>
                      <a:pt x="807" y="344"/>
                    </a:lnTo>
                    <a:lnTo>
                      <a:pt x="803" y="344"/>
                    </a:lnTo>
                    <a:lnTo>
                      <a:pt x="798" y="347"/>
                    </a:lnTo>
                    <a:lnTo>
                      <a:pt x="791" y="349"/>
                    </a:lnTo>
                    <a:lnTo>
                      <a:pt x="786" y="349"/>
                    </a:lnTo>
                    <a:lnTo>
                      <a:pt x="779" y="354"/>
                    </a:lnTo>
                    <a:lnTo>
                      <a:pt x="774" y="354"/>
                    </a:lnTo>
                    <a:lnTo>
                      <a:pt x="767" y="356"/>
                    </a:lnTo>
                    <a:lnTo>
                      <a:pt x="760" y="359"/>
                    </a:lnTo>
                    <a:lnTo>
                      <a:pt x="753" y="361"/>
                    </a:lnTo>
                    <a:lnTo>
                      <a:pt x="748" y="361"/>
                    </a:lnTo>
                    <a:lnTo>
                      <a:pt x="741" y="363"/>
                    </a:lnTo>
                    <a:lnTo>
                      <a:pt x="736" y="366"/>
                    </a:lnTo>
                    <a:lnTo>
                      <a:pt x="729" y="368"/>
                    </a:lnTo>
                    <a:lnTo>
                      <a:pt x="722" y="370"/>
                    </a:lnTo>
                    <a:lnTo>
                      <a:pt x="717" y="370"/>
                    </a:lnTo>
                    <a:lnTo>
                      <a:pt x="710" y="373"/>
                    </a:lnTo>
                    <a:lnTo>
                      <a:pt x="706" y="375"/>
                    </a:lnTo>
                    <a:lnTo>
                      <a:pt x="699" y="378"/>
                    </a:lnTo>
                    <a:lnTo>
                      <a:pt x="691" y="378"/>
                    </a:lnTo>
                    <a:lnTo>
                      <a:pt x="684" y="382"/>
                    </a:lnTo>
                    <a:lnTo>
                      <a:pt x="680" y="385"/>
                    </a:lnTo>
                    <a:lnTo>
                      <a:pt x="672" y="385"/>
                    </a:lnTo>
                    <a:lnTo>
                      <a:pt x="668" y="387"/>
                    </a:lnTo>
                    <a:lnTo>
                      <a:pt x="661" y="387"/>
                    </a:lnTo>
                    <a:lnTo>
                      <a:pt x="656" y="389"/>
                    </a:lnTo>
                    <a:lnTo>
                      <a:pt x="649" y="389"/>
                    </a:lnTo>
                    <a:lnTo>
                      <a:pt x="642" y="394"/>
                    </a:lnTo>
                    <a:lnTo>
                      <a:pt x="637" y="394"/>
                    </a:lnTo>
                    <a:lnTo>
                      <a:pt x="632" y="397"/>
                    </a:lnTo>
                    <a:lnTo>
                      <a:pt x="627" y="397"/>
                    </a:lnTo>
                    <a:lnTo>
                      <a:pt x="623" y="399"/>
                    </a:lnTo>
                    <a:lnTo>
                      <a:pt x="618" y="399"/>
                    </a:lnTo>
                    <a:lnTo>
                      <a:pt x="613" y="401"/>
                    </a:lnTo>
                    <a:lnTo>
                      <a:pt x="609" y="401"/>
                    </a:lnTo>
                    <a:lnTo>
                      <a:pt x="601" y="404"/>
                    </a:lnTo>
                    <a:lnTo>
                      <a:pt x="597" y="404"/>
                    </a:lnTo>
                    <a:lnTo>
                      <a:pt x="594" y="408"/>
                    </a:lnTo>
                    <a:lnTo>
                      <a:pt x="585" y="408"/>
                    </a:lnTo>
                    <a:lnTo>
                      <a:pt x="580" y="411"/>
                    </a:lnTo>
                    <a:lnTo>
                      <a:pt x="573" y="411"/>
                    </a:lnTo>
                    <a:lnTo>
                      <a:pt x="568" y="413"/>
                    </a:lnTo>
                    <a:lnTo>
                      <a:pt x="564" y="413"/>
                    </a:lnTo>
                    <a:lnTo>
                      <a:pt x="564" y="408"/>
                    </a:lnTo>
                    <a:lnTo>
                      <a:pt x="566" y="401"/>
                    </a:lnTo>
                    <a:lnTo>
                      <a:pt x="571" y="397"/>
                    </a:lnTo>
                    <a:lnTo>
                      <a:pt x="575" y="389"/>
                    </a:lnTo>
                    <a:lnTo>
                      <a:pt x="580" y="382"/>
                    </a:lnTo>
                    <a:lnTo>
                      <a:pt x="585" y="373"/>
                    </a:lnTo>
                    <a:lnTo>
                      <a:pt x="587" y="368"/>
                    </a:lnTo>
                    <a:lnTo>
                      <a:pt x="592" y="363"/>
                    </a:lnTo>
                    <a:lnTo>
                      <a:pt x="594" y="359"/>
                    </a:lnTo>
                    <a:lnTo>
                      <a:pt x="599" y="354"/>
                    </a:lnTo>
                    <a:lnTo>
                      <a:pt x="601" y="347"/>
                    </a:lnTo>
                    <a:lnTo>
                      <a:pt x="606" y="342"/>
                    </a:lnTo>
                    <a:lnTo>
                      <a:pt x="609" y="335"/>
                    </a:lnTo>
                    <a:lnTo>
                      <a:pt x="611" y="330"/>
                    </a:lnTo>
                    <a:lnTo>
                      <a:pt x="616" y="325"/>
                    </a:lnTo>
                    <a:lnTo>
                      <a:pt x="618" y="321"/>
                    </a:lnTo>
                    <a:lnTo>
                      <a:pt x="623" y="313"/>
                    </a:lnTo>
                    <a:lnTo>
                      <a:pt x="625" y="309"/>
                    </a:lnTo>
                    <a:lnTo>
                      <a:pt x="627" y="302"/>
                    </a:lnTo>
                    <a:lnTo>
                      <a:pt x="632" y="297"/>
                    </a:lnTo>
                    <a:lnTo>
                      <a:pt x="637" y="290"/>
                    </a:lnTo>
                    <a:lnTo>
                      <a:pt x="639" y="285"/>
                    </a:lnTo>
                    <a:lnTo>
                      <a:pt x="644" y="280"/>
                    </a:lnTo>
                    <a:lnTo>
                      <a:pt x="649" y="273"/>
                    </a:lnTo>
                    <a:lnTo>
                      <a:pt x="651" y="266"/>
                    </a:lnTo>
                    <a:lnTo>
                      <a:pt x="656" y="261"/>
                    </a:lnTo>
                    <a:lnTo>
                      <a:pt x="658" y="256"/>
                    </a:lnTo>
                    <a:lnTo>
                      <a:pt x="663" y="249"/>
                    </a:lnTo>
                    <a:lnTo>
                      <a:pt x="665" y="245"/>
                    </a:lnTo>
                    <a:lnTo>
                      <a:pt x="670" y="237"/>
                    </a:lnTo>
                    <a:lnTo>
                      <a:pt x="672" y="233"/>
                    </a:lnTo>
                    <a:lnTo>
                      <a:pt x="677" y="226"/>
                    </a:lnTo>
                    <a:lnTo>
                      <a:pt x="680" y="221"/>
                    </a:lnTo>
                    <a:lnTo>
                      <a:pt x="684" y="216"/>
                    </a:lnTo>
                    <a:lnTo>
                      <a:pt x="687" y="209"/>
                    </a:lnTo>
                    <a:lnTo>
                      <a:pt x="691" y="204"/>
                    </a:lnTo>
                    <a:lnTo>
                      <a:pt x="694" y="199"/>
                    </a:lnTo>
                    <a:lnTo>
                      <a:pt x="696" y="195"/>
                    </a:lnTo>
                    <a:lnTo>
                      <a:pt x="701" y="190"/>
                    </a:lnTo>
                    <a:lnTo>
                      <a:pt x="703" y="185"/>
                    </a:lnTo>
                    <a:lnTo>
                      <a:pt x="706" y="180"/>
                    </a:lnTo>
                    <a:lnTo>
                      <a:pt x="708" y="178"/>
                    </a:lnTo>
                    <a:lnTo>
                      <a:pt x="715" y="169"/>
                    </a:lnTo>
                    <a:lnTo>
                      <a:pt x="720" y="161"/>
                    </a:lnTo>
                    <a:lnTo>
                      <a:pt x="722" y="154"/>
                    </a:lnTo>
                    <a:lnTo>
                      <a:pt x="725" y="150"/>
                    </a:lnTo>
                    <a:lnTo>
                      <a:pt x="732" y="142"/>
                    </a:lnTo>
                    <a:lnTo>
                      <a:pt x="734" y="140"/>
                    </a:lnTo>
                    <a:lnTo>
                      <a:pt x="689" y="123"/>
                    </a:lnTo>
                    <a:lnTo>
                      <a:pt x="682" y="128"/>
                    </a:lnTo>
                    <a:lnTo>
                      <a:pt x="677" y="135"/>
                    </a:lnTo>
                    <a:lnTo>
                      <a:pt x="675" y="140"/>
                    </a:lnTo>
                    <a:lnTo>
                      <a:pt x="672" y="142"/>
                    </a:lnTo>
                    <a:lnTo>
                      <a:pt x="670" y="147"/>
                    </a:lnTo>
                    <a:lnTo>
                      <a:pt x="668" y="152"/>
                    </a:lnTo>
                    <a:lnTo>
                      <a:pt x="663" y="159"/>
                    </a:lnTo>
                    <a:lnTo>
                      <a:pt x="661" y="161"/>
                    </a:lnTo>
                    <a:lnTo>
                      <a:pt x="656" y="166"/>
                    </a:lnTo>
                    <a:lnTo>
                      <a:pt x="654" y="173"/>
                    </a:lnTo>
                    <a:lnTo>
                      <a:pt x="649" y="178"/>
                    </a:lnTo>
                    <a:lnTo>
                      <a:pt x="646" y="183"/>
                    </a:lnTo>
                    <a:lnTo>
                      <a:pt x="642" y="190"/>
                    </a:lnTo>
                    <a:lnTo>
                      <a:pt x="639" y="195"/>
                    </a:lnTo>
                    <a:lnTo>
                      <a:pt x="635" y="202"/>
                    </a:lnTo>
                    <a:lnTo>
                      <a:pt x="632" y="209"/>
                    </a:lnTo>
                    <a:lnTo>
                      <a:pt x="627" y="214"/>
                    </a:lnTo>
                    <a:lnTo>
                      <a:pt x="623" y="221"/>
                    </a:lnTo>
                    <a:lnTo>
                      <a:pt x="620" y="226"/>
                    </a:lnTo>
                    <a:lnTo>
                      <a:pt x="616" y="235"/>
                    </a:lnTo>
                    <a:lnTo>
                      <a:pt x="611" y="240"/>
                    </a:lnTo>
                    <a:lnTo>
                      <a:pt x="609" y="247"/>
                    </a:lnTo>
                    <a:lnTo>
                      <a:pt x="601" y="254"/>
                    </a:lnTo>
                    <a:lnTo>
                      <a:pt x="599" y="261"/>
                    </a:lnTo>
                    <a:lnTo>
                      <a:pt x="594" y="266"/>
                    </a:lnTo>
                    <a:lnTo>
                      <a:pt x="592" y="275"/>
                    </a:lnTo>
                    <a:lnTo>
                      <a:pt x="587" y="283"/>
                    </a:lnTo>
                    <a:lnTo>
                      <a:pt x="582" y="290"/>
                    </a:lnTo>
                    <a:lnTo>
                      <a:pt x="580" y="294"/>
                    </a:lnTo>
                    <a:lnTo>
                      <a:pt x="575" y="304"/>
                    </a:lnTo>
                    <a:lnTo>
                      <a:pt x="571" y="311"/>
                    </a:lnTo>
                    <a:lnTo>
                      <a:pt x="566" y="316"/>
                    </a:lnTo>
                    <a:lnTo>
                      <a:pt x="564" y="323"/>
                    </a:lnTo>
                    <a:lnTo>
                      <a:pt x="559" y="330"/>
                    </a:lnTo>
                    <a:lnTo>
                      <a:pt x="554" y="335"/>
                    </a:lnTo>
                    <a:lnTo>
                      <a:pt x="552" y="342"/>
                    </a:lnTo>
                    <a:lnTo>
                      <a:pt x="547" y="349"/>
                    </a:lnTo>
                    <a:lnTo>
                      <a:pt x="545" y="356"/>
                    </a:lnTo>
                    <a:lnTo>
                      <a:pt x="540" y="361"/>
                    </a:lnTo>
                    <a:lnTo>
                      <a:pt x="537" y="366"/>
                    </a:lnTo>
                    <a:lnTo>
                      <a:pt x="533" y="373"/>
                    </a:lnTo>
                    <a:lnTo>
                      <a:pt x="530" y="378"/>
                    </a:lnTo>
                    <a:lnTo>
                      <a:pt x="528" y="385"/>
                    </a:lnTo>
                    <a:lnTo>
                      <a:pt x="526" y="389"/>
                    </a:lnTo>
                    <a:lnTo>
                      <a:pt x="523" y="394"/>
                    </a:lnTo>
                    <a:lnTo>
                      <a:pt x="519" y="399"/>
                    </a:lnTo>
                    <a:lnTo>
                      <a:pt x="514" y="408"/>
                    </a:lnTo>
                    <a:lnTo>
                      <a:pt x="509" y="416"/>
                    </a:lnTo>
                    <a:lnTo>
                      <a:pt x="504" y="423"/>
                    </a:lnTo>
                    <a:lnTo>
                      <a:pt x="502" y="430"/>
                    </a:lnTo>
                    <a:lnTo>
                      <a:pt x="500" y="435"/>
                    </a:lnTo>
                    <a:lnTo>
                      <a:pt x="497" y="439"/>
                    </a:lnTo>
                    <a:lnTo>
                      <a:pt x="497" y="442"/>
                    </a:lnTo>
                    <a:lnTo>
                      <a:pt x="488" y="446"/>
                    </a:lnTo>
                    <a:lnTo>
                      <a:pt x="481" y="456"/>
                    </a:lnTo>
                    <a:lnTo>
                      <a:pt x="474" y="463"/>
                    </a:lnTo>
                    <a:lnTo>
                      <a:pt x="466" y="470"/>
                    </a:lnTo>
                    <a:lnTo>
                      <a:pt x="459" y="477"/>
                    </a:lnTo>
                    <a:lnTo>
                      <a:pt x="450" y="484"/>
                    </a:lnTo>
                    <a:lnTo>
                      <a:pt x="443" y="494"/>
                    </a:lnTo>
                    <a:lnTo>
                      <a:pt x="436" y="501"/>
                    </a:lnTo>
                    <a:lnTo>
                      <a:pt x="426" y="508"/>
                    </a:lnTo>
                    <a:lnTo>
                      <a:pt x="419" y="518"/>
                    </a:lnTo>
                    <a:lnTo>
                      <a:pt x="412" y="527"/>
                    </a:lnTo>
                    <a:lnTo>
                      <a:pt x="402" y="537"/>
                    </a:lnTo>
                    <a:lnTo>
                      <a:pt x="395" y="544"/>
                    </a:lnTo>
                    <a:lnTo>
                      <a:pt x="388" y="553"/>
                    </a:lnTo>
                    <a:lnTo>
                      <a:pt x="379" y="563"/>
                    </a:lnTo>
                    <a:lnTo>
                      <a:pt x="372" y="575"/>
                    </a:lnTo>
                    <a:lnTo>
                      <a:pt x="362" y="582"/>
                    </a:lnTo>
                    <a:lnTo>
                      <a:pt x="355" y="591"/>
                    </a:lnTo>
                    <a:lnTo>
                      <a:pt x="346" y="601"/>
                    </a:lnTo>
                    <a:lnTo>
                      <a:pt x="339" y="610"/>
                    </a:lnTo>
                    <a:lnTo>
                      <a:pt x="329" y="620"/>
                    </a:lnTo>
                    <a:lnTo>
                      <a:pt x="322" y="632"/>
                    </a:lnTo>
                    <a:lnTo>
                      <a:pt x="315" y="639"/>
                    </a:lnTo>
                    <a:lnTo>
                      <a:pt x="308" y="651"/>
                    </a:lnTo>
                    <a:lnTo>
                      <a:pt x="298" y="660"/>
                    </a:lnTo>
                    <a:lnTo>
                      <a:pt x="291" y="667"/>
                    </a:lnTo>
                    <a:lnTo>
                      <a:pt x="284" y="679"/>
                    </a:lnTo>
                    <a:lnTo>
                      <a:pt x="277" y="689"/>
                    </a:lnTo>
                    <a:lnTo>
                      <a:pt x="267" y="698"/>
                    </a:lnTo>
                    <a:lnTo>
                      <a:pt x="263" y="708"/>
                    </a:lnTo>
                    <a:lnTo>
                      <a:pt x="253" y="717"/>
                    </a:lnTo>
                    <a:lnTo>
                      <a:pt x="249" y="727"/>
                    </a:lnTo>
                    <a:lnTo>
                      <a:pt x="239" y="736"/>
                    </a:lnTo>
                    <a:lnTo>
                      <a:pt x="232" y="746"/>
                    </a:lnTo>
                    <a:lnTo>
                      <a:pt x="225" y="755"/>
                    </a:lnTo>
                    <a:lnTo>
                      <a:pt x="220" y="762"/>
                    </a:lnTo>
                    <a:lnTo>
                      <a:pt x="211" y="772"/>
                    </a:lnTo>
                    <a:lnTo>
                      <a:pt x="206" y="781"/>
                    </a:lnTo>
                    <a:lnTo>
                      <a:pt x="199" y="788"/>
                    </a:lnTo>
                    <a:lnTo>
                      <a:pt x="194" y="798"/>
                    </a:lnTo>
                    <a:lnTo>
                      <a:pt x="187" y="805"/>
                    </a:lnTo>
                    <a:lnTo>
                      <a:pt x="180" y="812"/>
                    </a:lnTo>
                    <a:lnTo>
                      <a:pt x="175" y="819"/>
                    </a:lnTo>
                    <a:lnTo>
                      <a:pt x="170" y="829"/>
                    </a:lnTo>
                    <a:lnTo>
                      <a:pt x="166" y="834"/>
                    </a:lnTo>
                    <a:lnTo>
                      <a:pt x="161" y="841"/>
                    </a:lnTo>
                    <a:lnTo>
                      <a:pt x="156" y="850"/>
                    </a:lnTo>
                    <a:lnTo>
                      <a:pt x="151" y="855"/>
                    </a:lnTo>
                    <a:lnTo>
                      <a:pt x="147" y="860"/>
                    </a:lnTo>
                    <a:lnTo>
                      <a:pt x="142" y="867"/>
                    </a:lnTo>
                    <a:lnTo>
                      <a:pt x="137" y="872"/>
                    </a:lnTo>
                    <a:lnTo>
                      <a:pt x="135" y="879"/>
                    </a:lnTo>
                    <a:lnTo>
                      <a:pt x="128" y="886"/>
                    </a:lnTo>
                    <a:lnTo>
                      <a:pt x="123" y="895"/>
                    </a:lnTo>
                    <a:lnTo>
                      <a:pt x="118" y="900"/>
                    </a:lnTo>
                    <a:lnTo>
                      <a:pt x="116" y="905"/>
                    </a:lnTo>
                    <a:lnTo>
                      <a:pt x="114" y="907"/>
                    </a:lnTo>
                    <a:lnTo>
                      <a:pt x="114" y="910"/>
                    </a:lnTo>
                    <a:lnTo>
                      <a:pt x="118" y="912"/>
                    </a:lnTo>
                    <a:lnTo>
                      <a:pt x="125" y="914"/>
                    </a:lnTo>
                    <a:lnTo>
                      <a:pt x="132" y="921"/>
                    </a:lnTo>
                    <a:lnTo>
                      <a:pt x="140" y="924"/>
                    </a:lnTo>
                    <a:lnTo>
                      <a:pt x="144" y="926"/>
                    </a:lnTo>
                    <a:lnTo>
                      <a:pt x="151" y="926"/>
                    </a:lnTo>
                    <a:lnTo>
                      <a:pt x="156" y="924"/>
                    </a:lnTo>
                    <a:lnTo>
                      <a:pt x="161" y="912"/>
                    </a:lnTo>
                    <a:lnTo>
                      <a:pt x="168" y="902"/>
                    </a:lnTo>
                    <a:lnTo>
                      <a:pt x="175" y="893"/>
                    </a:lnTo>
                    <a:lnTo>
                      <a:pt x="182" y="883"/>
                    </a:lnTo>
                    <a:lnTo>
                      <a:pt x="192" y="872"/>
                    </a:lnTo>
                    <a:lnTo>
                      <a:pt x="199" y="862"/>
                    </a:lnTo>
                    <a:lnTo>
                      <a:pt x="206" y="853"/>
                    </a:lnTo>
                    <a:lnTo>
                      <a:pt x="213" y="841"/>
                    </a:lnTo>
                    <a:lnTo>
                      <a:pt x="222" y="831"/>
                    </a:lnTo>
                    <a:lnTo>
                      <a:pt x="230" y="819"/>
                    </a:lnTo>
                    <a:lnTo>
                      <a:pt x="239" y="810"/>
                    </a:lnTo>
                    <a:lnTo>
                      <a:pt x="246" y="800"/>
                    </a:lnTo>
                    <a:lnTo>
                      <a:pt x="256" y="788"/>
                    </a:lnTo>
                    <a:lnTo>
                      <a:pt x="265" y="779"/>
                    </a:lnTo>
                    <a:lnTo>
                      <a:pt x="272" y="769"/>
                    </a:lnTo>
                    <a:lnTo>
                      <a:pt x="282" y="760"/>
                    </a:lnTo>
                    <a:lnTo>
                      <a:pt x="289" y="748"/>
                    </a:lnTo>
                    <a:lnTo>
                      <a:pt x="298" y="739"/>
                    </a:lnTo>
                    <a:lnTo>
                      <a:pt x="308" y="729"/>
                    </a:lnTo>
                    <a:lnTo>
                      <a:pt x="317" y="720"/>
                    </a:lnTo>
                    <a:lnTo>
                      <a:pt x="324" y="708"/>
                    </a:lnTo>
                    <a:lnTo>
                      <a:pt x="334" y="701"/>
                    </a:lnTo>
                    <a:lnTo>
                      <a:pt x="343" y="689"/>
                    </a:lnTo>
                    <a:lnTo>
                      <a:pt x="350" y="682"/>
                    </a:lnTo>
                    <a:lnTo>
                      <a:pt x="360" y="672"/>
                    </a:lnTo>
                    <a:lnTo>
                      <a:pt x="367" y="663"/>
                    </a:lnTo>
                    <a:lnTo>
                      <a:pt x="376" y="653"/>
                    </a:lnTo>
                    <a:lnTo>
                      <a:pt x="386" y="646"/>
                    </a:lnTo>
                    <a:lnTo>
                      <a:pt x="393" y="636"/>
                    </a:lnTo>
                    <a:lnTo>
                      <a:pt x="402" y="627"/>
                    </a:lnTo>
                    <a:lnTo>
                      <a:pt x="412" y="620"/>
                    </a:lnTo>
                    <a:lnTo>
                      <a:pt x="419" y="610"/>
                    </a:lnTo>
                    <a:lnTo>
                      <a:pt x="426" y="603"/>
                    </a:lnTo>
                    <a:lnTo>
                      <a:pt x="433" y="594"/>
                    </a:lnTo>
                    <a:lnTo>
                      <a:pt x="443" y="587"/>
                    </a:lnTo>
                    <a:lnTo>
                      <a:pt x="450" y="579"/>
                    </a:lnTo>
                    <a:lnTo>
                      <a:pt x="457" y="572"/>
                    </a:lnTo>
                    <a:lnTo>
                      <a:pt x="464" y="565"/>
                    </a:lnTo>
                    <a:lnTo>
                      <a:pt x="471" y="556"/>
                    </a:lnTo>
                    <a:lnTo>
                      <a:pt x="478" y="551"/>
                    </a:lnTo>
                    <a:lnTo>
                      <a:pt x="483" y="544"/>
                    </a:lnTo>
                    <a:lnTo>
                      <a:pt x="490" y="537"/>
                    </a:lnTo>
                    <a:lnTo>
                      <a:pt x="497" y="530"/>
                    </a:lnTo>
                    <a:lnTo>
                      <a:pt x="504" y="525"/>
                    </a:lnTo>
                    <a:lnTo>
                      <a:pt x="509" y="520"/>
                    </a:lnTo>
                    <a:lnTo>
                      <a:pt x="516" y="513"/>
                    </a:lnTo>
                    <a:lnTo>
                      <a:pt x="521" y="508"/>
                    </a:lnTo>
                    <a:lnTo>
                      <a:pt x="528" y="506"/>
                    </a:lnTo>
                    <a:lnTo>
                      <a:pt x="530" y="499"/>
                    </a:lnTo>
                    <a:lnTo>
                      <a:pt x="537" y="494"/>
                    </a:lnTo>
                    <a:lnTo>
                      <a:pt x="542" y="492"/>
                    </a:lnTo>
                    <a:lnTo>
                      <a:pt x="545" y="487"/>
                    </a:lnTo>
                    <a:lnTo>
                      <a:pt x="554" y="480"/>
                    </a:lnTo>
                    <a:lnTo>
                      <a:pt x="559" y="475"/>
                    </a:lnTo>
                    <a:lnTo>
                      <a:pt x="566" y="470"/>
                    </a:lnTo>
                    <a:lnTo>
                      <a:pt x="568" y="468"/>
                    </a:lnTo>
                    <a:lnTo>
                      <a:pt x="571" y="465"/>
                    </a:lnTo>
                    <a:lnTo>
                      <a:pt x="575" y="463"/>
                    </a:lnTo>
                    <a:lnTo>
                      <a:pt x="578" y="463"/>
                    </a:lnTo>
                    <a:lnTo>
                      <a:pt x="582" y="461"/>
                    </a:lnTo>
                    <a:lnTo>
                      <a:pt x="587" y="458"/>
                    </a:lnTo>
                    <a:lnTo>
                      <a:pt x="594" y="456"/>
                    </a:lnTo>
                    <a:lnTo>
                      <a:pt x="599" y="456"/>
                    </a:lnTo>
                    <a:lnTo>
                      <a:pt x="609" y="454"/>
                    </a:lnTo>
                    <a:lnTo>
                      <a:pt x="616" y="451"/>
                    </a:lnTo>
                    <a:lnTo>
                      <a:pt x="623" y="449"/>
                    </a:lnTo>
                    <a:lnTo>
                      <a:pt x="632" y="446"/>
                    </a:lnTo>
                    <a:lnTo>
                      <a:pt x="635" y="444"/>
                    </a:lnTo>
                    <a:lnTo>
                      <a:pt x="639" y="444"/>
                    </a:lnTo>
                    <a:lnTo>
                      <a:pt x="646" y="442"/>
                    </a:lnTo>
                    <a:lnTo>
                      <a:pt x="651" y="442"/>
                    </a:lnTo>
                    <a:lnTo>
                      <a:pt x="654" y="439"/>
                    </a:lnTo>
                    <a:lnTo>
                      <a:pt x="658" y="437"/>
                    </a:lnTo>
                    <a:lnTo>
                      <a:pt x="663" y="437"/>
                    </a:lnTo>
                    <a:lnTo>
                      <a:pt x="668" y="435"/>
                    </a:lnTo>
                    <a:lnTo>
                      <a:pt x="675" y="432"/>
                    </a:lnTo>
                    <a:lnTo>
                      <a:pt x="680" y="432"/>
                    </a:lnTo>
                    <a:lnTo>
                      <a:pt x="684" y="430"/>
                    </a:lnTo>
                    <a:lnTo>
                      <a:pt x="689" y="430"/>
                    </a:lnTo>
                    <a:lnTo>
                      <a:pt x="694" y="427"/>
                    </a:lnTo>
                    <a:lnTo>
                      <a:pt x="699" y="425"/>
                    </a:lnTo>
                    <a:lnTo>
                      <a:pt x="703" y="423"/>
                    </a:lnTo>
                    <a:lnTo>
                      <a:pt x="708" y="423"/>
                    </a:lnTo>
                    <a:lnTo>
                      <a:pt x="715" y="420"/>
                    </a:lnTo>
                    <a:lnTo>
                      <a:pt x="720" y="418"/>
                    </a:lnTo>
                    <a:lnTo>
                      <a:pt x="725" y="418"/>
                    </a:lnTo>
                    <a:lnTo>
                      <a:pt x="729" y="416"/>
                    </a:lnTo>
                    <a:lnTo>
                      <a:pt x="734" y="413"/>
                    </a:lnTo>
                    <a:lnTo>
                      <a:pt x="739" y="413"/>
                    </a:lnTo>
                    <a:lnTo>
                      <a:pt x="746" y="411"/>
                    </a:lnTo>
                    <a:lnTo>
                      <a:pt x="751" y="411"/>
                    </a:lnTo>
                    <a:lnTo>
                      <a:pt x="755" y="408"/>
                    </a:lnTo>
                    <a:lnTo>
                      <a:pt x="760" y="408"/>
                    </a:lnTo>
                    <a:lnTo>
                      <a:pt x="765" y="404"/>
                    </a:lnTo>
                    <a:lnTo>
                      <a:pt x="772" y="404"/>
                    </a:lnTo>
                    <a:lnTo>
                      <a:pt x="774" y="401"/>
                    </a:lnTo>
                    <a:lnTo>
                      <a:pt x="779" y="401"/>
                    </a:lnTo>
                    <a:lnTo>
                      <a:pt x="784" y="399"/>
                    </a:lnTo>
                    <a:lnTo>
                      <a:pt x="789" y="399"/>
                    </a:lnTo>
                    <a:lnTo>
                      <a:pt x="793" y="397"/>
                    </a:lnTo>
                    <a:lnTo>
                      <a:pt x="800" y="394"/>
                    </a:lnTo>
                    <a:lnTo>
                      <a:pt x="803" y="394"/>
                    </a:lnTo>
                    <a:lnTo>
                      <a:pt x="807" y="392"/>
                    </a:lnTo>
                    <a:lnTo>
                      <a:pt x="817" y="389"/>
                    </a:lnTo>
                    <a:lnTo>
                      <a:pt x="826" y="387"/>
                    </a:lnTo>
                    <a:lnTo>
                      <a:pt x="834" y="385"/>
                    </a:lnTo>
                    <a:lnTo>
                      <a:pt x="841" y="385"/>
                    </a:lnTo>
                    <a:lnTo>
                      <a:pt x="843" y="387"/>
                    </a:lnTo>
                    <a:lnTo>
                      <a:pt x="848" y="392"/>
                    </a:lnTo>
                    <a:lnTo>
                      <a:pt x="850" y="397"/>
                    </a:lnTo>
                    <a:lnTo>
                      <a:pt x="855" y="401"/>
                    </a:lnTo>
                    <a:lnTo>
                      <a:pt x="860" y="408"/>
                    </a:lnTo>
                    <a:lnTo>
                      <a:pt x="862" y="413"/>
                    </a:lnTo>
                    <a:lnTo>
                      <a:pt x="869" y="418"/>
                    </a:lnTo>
                    <a:lnTo>
                      <a:pt x="874" y="427"/>
                    </a:lnTo>
                    <a:lnTo>
                      <a:pt x="876" y="432"/>
                    </a:lnTo>
                    <a:lnTo>
                      <a:pt x="883" y="437"/>
                    </a:lnTo>
                    <a:lnTo>
                      <a:pt x="886" y="444"/>
                    </a:lnTo>
                    <a:lnTo>
                      <a:pt x="890" y="451"/>
                    </a:lnTo>
                    <a:lnTo>
                      <a:pt x="895" y="456"/>
                    </a:lnTo>
                    <a:lnTo>
                      <a:pt x="897" y="461"/>
                    </a:lnTo>
                    <a:lnTo>
                      <a:pt x="902" y="465"/>
                    </a:lnTo>
                    <a:lnTo>
                      <a:pt x="905" y="470"/>
                    </a:lnTo>
                    <a:lnTo>
                      <a:pt x="900" y="473"/>
                    </a:lnTo>
                    <a:lnTo>
                      <a:pt x="895" y="477"/>
                    </a:lnTo>
                    <a:lnTo>
                      <a:pt x="890" y="480"/>
                    </a:lnTo>
                    <a:lnTo>
                      <a:pt x="886" y="484"/>
                    </a:lnTo>
                    <a:lnTo>
                      <a:pt x="881" y="487"/>
                    </a:lnTo>
                    <a:lnTo>
                      <a:pt x="876" y="494"/>
                    </a:lnTo>
                    <a:lnTo>
                      <a:pt x="871" y="496"/>
                    </a:lnTo>
                    <a:lnTo>
                      <a:pt x="867" y="501"/>
                    </a:lnTo>
                    <a:lnTo>
                      <a:pt x="860" y="506"/>
                    </a:lnTo>
                    <a:lnTo>
                      <a:pt x="855" y="511"/>
                    </a:lnTo>
                    <a:lnTo>
                      <a:pt x="848" y="513"/>
                    </a:lnTo>
                    <a:lnTo>
                      <a:pt x="843" y="520"/>
                    </a:lnTo>
                    <a:lnTo>
                      <a:pt x="836" y="522"/>
                    </a:lnTo>
                    <a:lnTo>
                      <a:pt x="831" y="527"/>
                    </a:lnTo>
                    <a:lnTo>
                      <a:pt x="826" y="532"/>
                    </a:lnTo>
                    <a:lnTo>
                      <a:pt x="822" y="537"/>
                    </a:lnTo>
                    <a:lnTo>
                      <a:pt x="817" y="539"/>
                    </a:lnTo>
                    <a:lnTo>
                      <a:pt x="810" y="544"/>
                    </a:lnTo>
                    <a:lnTo>
                      <a:pt x="805" y="549"/>
                    </a:lnTo>
                    <a:lnTo>
                      <a:pt x="800" y="553"/>
                    </a:lnTo>
                    <a:lnTo>
                      <a:pt x="793" y="558"/>
                    </a:lnTo>
                    <a:lnTo>
                      <a:pt x="786" y="563"/>
                    </a:lnTo>
                    <a:lnTo>
                      <a:pt x="781" y="568"/>
                    </a:lnTo>
                    <a:lnTo>
                      <a:pt x="777" y="572"/>
                    </a:lnTo>
                    <a:lnTo>
                      <a:pt x="770" y="577"/>
                    </a:lnTo>
                    <a:lnTo>
                      <a:pt x="762" y="579"/>
                    </a:lnTo>
                    <a:lnTo>
                      <a:pt x="758" y="584"/>
                    </a:lnTo>
                    <a:lnTo>
                      <a:pt x="751" y="589"/>
                    </a:lnTo>
                    <a:lnTo>
                      <a:pt x="744" y="594"/>
                    </a:lnTo>
                    <a:lnTo>
                      <a:pt x="739" y="598"/>
                    </a:lnTo>
                    <a:lnTo>
                      <a:pt x="732" y="603"/>
                    </a:lnTo>
                    <a:lnTo>
                      <a:pt x="725" y="608"/>
                    </a:lnTo>
                    <a:lnTo>
                      <a:pt x="720" y="613"/>
                    </a:lnTo>
                    <a:lnTo>
                      <a:pt x="713" y="617"/>
                    </a:lnTo>
                    <a:lnTo>
                      <a:pt x="706" y="622"/>
                    </a:lnTo>
                    <a:lnTo>
                      <a:pt x="701" y="627"/>
                    </a:lnTo>
                    <a:lnTo>
                      <a:pt x="691" y="632"/>
                    </a:lnTo>
                    <a:lnTo>
                      <a:pt x="684" y="636"/>
                    </a:lnTo>
                    <a:lnTo>
                      <a:pt x="677" y="639"/>
                    </a:lnTo>
                    <a:lnTo>
                      <a:pt x="672" y="646"/>
                    </a:lnTo>
                    <a:lnTo>
                      <a:pt x="665" y="648"/>
                    </a:lnTo>
                    <a:lnTo>
                      <a:pt x="658" y="653"/>
                    </a:lnTo>
                    <a:lnTo>
                      <a:pt x="651" y="658"/>
                    </a:lnTo>
                    <a:lnTo>
                      <a:pt x="644" y="663"/>
                    </a:lnTo>
                    <a:lnTo>
                      <a:pt x="637" y="667"/>
                    </a:lnTo>
                    <a:lnTo>
                      <a:pt x="630" y="672"/>
                    </a:lnTo>
                    <a:lnTo>
                      <a:pt x="623" y="677"/>
                    </a:lnTo>
                    <a:lnTo>
                      <a:pt x="616" y="682"/>
                    </a:lnTo>
                    <a:lnTo>
                      <a:pt x="609" y="686"/>
                    </a:lnTo>
                    <a:lnTo>
                      <a:pt x="599" y="691"/>
                    </a:lnTo>
                    <a:lnTo>
                      <a:pt x="592" y="696"/>
                    </a:lnTo>
                    <a:lnTo>
                      <a:pt x="585" y="701"/>
                    </a:lnTo>
                    <a:lnTo>
                      <a:pt x="578" y="705"/>
                    </a:lnTo>
                    <a:lnTo>
                      <a:pt x="571" y="710"/>
                    </a:lnTo>
                    <a:lnTo>
                      <a:pt x="564" y="715"/>
                    </a:lnTo>
                    <a:lnTo>
                      <a:pt x="554" y="720"/>
                    </a:lnTo>
                    <a:lnTo>
                      <a:pt x="545" y="724"/>
                    </a:lnTo>
                    <a:lnTo>
                      <a:pt x="537" y="729"/>
                    </a:lnTo>
                    <a:lnTo>
                      <a:pt x="530" y="734"/>
                    </a:lnTo>
                    <a:lnTo>
                      <a:pt x="523" y="741"/>
                    </a:lnTo>
                    <a:lnTo>
                      <a:pt x="514" y="743"/>
                    </a:lnTo>
                    <a:lnTo>
                      <a:pt x="507" y="748"/>
                    </a:lnTo>
                    <a:lnTo>
                      <a:pt x="497" y="755"/>
                    </a:lnTo>
                    <a:lnTo>
                      <a:pt x="490" y="760"/>
                    </a:lnTo>
                    <a:lnTo>
                      <a:pt x="488" y="760"/>
                    </a:lnTo>
                    <a:lnTo>
                      <a:pt x="485" y="762"/>
                    </a:lnTo>
                    <a:lnTo>
                      <a:pt x="481" y="765"/>
                    </a:lnTo>
                    <a:lnTo>
                      <a:pt x="474" y="769"/>
                    </a:lnTo>
                    <a:lnTo>
                      <a:pt x="469" y="772"/>
                    </a:lnTo>
                    <a:lnTo>
                      <a:pt x="464" y="774"/>
                    </a:lnTo>
                    <a:lnTo>
                      <a:pt x="459" y="777"/>
                    </a:lnTo>
                    <a:lnTo>
                      <a:pt x="455" y="781"/>
                    </a:lnTo>
                    <a:lnTo>
                      <a:pt x="447" y="786"/>
                    </a:lnTo>
                    <a:lnTo>
                      <a:pt x="443" y="788"/>
                    </a:lnTo>
                    <a:lnTo>
                      <a:pt x="438" y="796"/>
                    </a:lnTo>
                    <a:lnTo>
                      <a:pt x="431" y="800"/>
                    </a:lnTo>
                    <a:lnTo>
                      <a:pt x="426" y="803"/>
                    </a:lnTo>
                    <a:lnTo>
                      <a:pt x="419" y="810"/>
                    </a:lnTo>
                    <a:lnTo>
                      <a:pt x="412" y="815"/>
                    </a:lnTo>
                    <a:lnTo>
                      <a:pt x="402" y="819"/>
                    </a:lnTo>
                    <a:lnTo>
                      <a:pt x="395" y="824"/>
                    </a:lnTo>
                    <a:lnTo>
                      <a:pt x="388" y="829"/>
                    </a:lnTo>
                    <a:lnTo>
                      <a:pt x="379" y="836"/>
                    </a:lnTo>
                    <a:lnTo>
                      <a:pt x="372" y="841"/>
                    </a:lnTo>
                    <a:lnTo>
                      <a:pt x="362" y="845"/>
                    </a:lnTo>
                    <a:lnTo>
                      <a:pt x="355" y="855"/>
                    </a:lnTo>
                    <a:lnTo>
                      <a:pt x="346" y="860"/>
                    </a:lnTo>
                    <a:lnTo>
                      <a:pt x="336" y="867"/>
                    </a:lnTo>
                    <a:lnTo>
                      <a:pt x="329" y="872"/>
                    </a:lnTo>
                    <a:lnTo>
                      <a:pt x="320" y="881"/>
                    </a:lnTo>
                    <a:lnTo>
                      <a:pt x="310" y="886"/>
                    </a:lnTo>
                    <a:lnTo>
                      <a:pt x="303" y="893"/>
                    </a:lnTo>
                    <a:lnTo>
                      <a:pt x="294" y="898"/>
                    </a:lnTo>
                    <a:lnTo>
                      <a:pt x="284" y="905"/>
                    </a:lnTo>
                    <a:lnTo>
                      <a:pt x="275" y="910"/>
                    </a:lnTo>
                    <a:lnTo>
                      <a:pt x="265" y="919"/>
                    </a:lnTo>
                    <a:lnTo>
                      <a:pt x="256" y="924"/>
                    </a:lnTo>
                    <a:lnTo>
                      <a:pt x="249" y="931"/>
                    </a:lnTo>
                    <a:lnTo>
                      <a:pt x="239" y="936"/>
                    </a:lnTo>
                    <a:lnTo>
                      <a:pt x="230" y="943"/>
                    </a:lnTo>
                    <a:lnTo>
                      <a:pt x="220" y="950"/>
                    </a:lnTo>
                    <a:lnTo>
                      <a:pt x="213" y="955"/>
                    </a:lnTo>
                    <a:lnTo>
                      <a:pt x="204" y="962"/>
                    </a:lnTo>
                    <a:lnTo>
                      <a:pt x="196" y="967"/>
                    </a:lnTo>
                    <a:lnTo>
                      <a:pt x="187" y="971"/>
                    </a:lnTo>
                    <a:lnTo>
                      <a:pt x="180" y="978"/>
                    </a:lnTo>
                    <a:lnTo>
                      <a:pt x="170" y="983"/>
                    </a:lnTo>
                    <a:lnTo>
                      <a:pt x="166" y="990"/>
                    </a:lnTo>
                    <a:lnTo>
                      <a:pt x="156" y="995"/>
                    </a:lnTo>
                    <a:lnTo>
                      <a:pt x="149" y="1000"/>
                    </a:lnTo>
                    <a:lnTo>
                      <a:pt x="142" y="1005"/>
                    </a:lnTo>
                    <a:lnTo>
                      <a:pt x="137" y="1009"/>
                    </a:lnTo>
                    <a:lnTo>
                      <a:pt x="130" y="1014"/>
                    </a:lnTo>
                    <a:lnTo>
                      <a:pt x="123" y="1019"/>
                    </a:lnTo>
                    <a:lnTo>
                      <a:pt x="118" y="1024"/>
                    </a:lnTo>
                    <a:lnTo>
                      <a:pt x="114" y="1026"/>
                    </a:lnTo>
                    <a:lnTo>
                      <a:pt x="109" y="1031"/>
                    </a:lnTo>
                    <a:lnTo>
                      <a:pt x="102" y="1035"/>
                    </a:lnTo>
                    <a:lnTo>
                      <a:pt x="99" y="1038"/>
                    </a:lnTo>
                    <a:lnTo>
                      <a:pt x="95" y="1040"/>
                    </a:lnTo>
                    <a:lnTo>
                      <a:pt x="87" y="1045"/>
                    </a:lnTo>
                    <a:lnTo>
                      <a:pt x="85" y="1050"/>
                    </a:lnTo>
                    <a:lnTo>
                      <a:pt x="76" y="1054"/>
                    </a:lnTo>
                    <a:lnTo>
                      <a:pt x="69" y="1059"/>
                    </a:lnTo>
                    <a:lnTo>
                      <a:pt x="59" y="1059"/>
                    </a:lnTo>
                    <a:lnTo>
                      <a:pt x="52" y="1059"/>
                    </a:lnTo>
                    <a:lnTo>
                      <a:pt x="45" y="1054"/>
                    </a:lnTo>
                    <a:lnTo>
                      <a:pt x="35" y="1052"/>
                    </a:lnTo>
                    <a:lnTo>
                      <a:pt x="31" y="1050"/>
                    </a:lnTo>
                    <a:lnTo>
                      <a:pt x="26" y="1047"/>
                    </a:lnTo>
                    <a:lnTo>
                      <a:pt x="19" y="1040"/>
                    </a:lnTo>
                    <a:lnTo>
                      <a:pt x="14" y="1038"/>
                    </a:lnTo>
                    <a:lnTo>
                      <a:pt x="7" y="1033"/>
                    </a:lnTo>
                    <a:lnTo>
                      <a:pt x="5" y="1026"/>
                    </a:lnTo>
                    <a:lnTo>
                      <a:pt x="0" y="1021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04" name="Freeform 143"/>
              <p:cNvSpPr>
                <a:spLocks noChangeAspect="1"/>
              </p:cNvSpPr>
              <p:nvPr/>
            </p:nvSpPr>
            <p:spPr bwMode="auto">
              <a:xfrm>
                <a:off x="2281" y="8977"/>
                <a:ext cx="500" cy="1237"/>
              </a:xfrm>
              <a:custGeom>
                <a:avLst/>
                <a:gdLst>
                  <a:gd name="T0" fmla="*/ 280 w 500"/>
                  <a:gd name="T1" fmla="*/ 1164 h 1237"/>
                  <a:gd name="T2" fmla="*/ 235 w 500"/>
                  <a:gd name="T3" fmla="*/ 1081 h 1237"/>
                  <a:gd name="T4" fmla="*/ 180 w 500"/>
                  <a:gd name="T5" fmla="*/ 964 h 1237"/>
                  <a:gd name="T6" fmla="*/ 119 w 500"/>
                  <a:gd name="T7" fmla="*/ 824 h 1237"/>
                  <a:gd name="T8" fmla="*/ 64 w 500"/>
                  <a:gd name="T9" fmla="*/ 667 h 1237"/>
                  <a:gd name="T10" fmla="*/ 22 w 500"/>
                  <a:gd name="T11" fmla="*/ 504 h 1237"/>
                  <a:gd name="T12" fmla="*/ 3 w 500"/>
                  <a:gd name="T13" fmla="*/ 352 h 1237"/>
                  <a:gd name="T14" fmla="*/ 5 w 500"/>
                  <a:gd name="T15" fmla="*/ 226 h 1237"/>
                  <a:gd name="T16" fmla="*/ 29 w 500"/>
                  <a:gd name="T17" fmla="*/ 131 h 1237"/>
                  <a:gd name="T18" fmla="*/ 69 w 500"/>
                  <a:gd name="T19" fmla="*/ 59 h 1237"/>
                  <a:gd name="T20" fmla="*/ 121 w 500"/>
                  <a:gd name="T21" fmla="*/ 17 h 1237"/>
                  <a:gd name="T22" fmla="*/ 192 w 500"/>
                  <a:gd name="T23" fmla="*/ 0 h 1237"/>
                  <a:gd name="T24" fmla="*/ 268 w 500"/>
                  <a:gd name="T25" fmla="*/ 10 h 1237"/>
                  <a:gd name="T26" fmla="*/ 337 w 500"/>
                  <a:gd name="T27" fmla="*/ 55 h 1237"/>
                  <a:gd name="T28" fmla="*/ 391 w 500"/>
                  <a:gd name="T29" fmla="*/ 128 h 1237"/>
                  <a:gd name="T30" fmla="*/ 436 w 500"/>
                  <a:gd name="T31" fmla="*/ 221 h 1237"/>
                  <a:gd name="T32" fmla="*/ 469 w 500"/>
                  <a:gd name="T33" fmla="*/ 321 h 1237"/>
                  <a:gd name="T34" fmla="*/ 491 w 500"/>
                  <a:gd name="T35" fmla="*/ 418 h 1237"/>
                  <a:gd name="T36" fmla="*/ 500 w 500"/>
                  <a:gd name="T37" fmla="*/ 499 h 1237"/>
                  <a:gd name="T38" fmla="*/ 500 w 500"/>
                  <a:gd name="T39" fmla="*/ 561 h 1237"/>
                  <a:gd name="T40" fmla="*/ 460 w 500"/>
                  <a:gd name="T41" fmla="*/ 596 h 1237"/>
                  <a:gd name="T42" fmla="*/ 419 w 500"/>
                  <a:gd name="T43" fmla="*/ 558 h 1237"/>
                  <a:gd name="T44" fmla="*/ 386 w 500"/>
                  <a:gd name="T45" fmla="*/ 620 h 1237"/>
                  <a:gd name="T46" fmla="*/ 346 w 500"/>
                  <a:gd name="T47" fmla="*/ 677 h 1237"/>
                  <a:gd name="T48" fmla="*/ 299 w 500"/>
                  <a:gd name="T49" fmla="*/ 703 h 1237"/>
                  <a:gd name="T50" fmla="*/ 277 w 500"/>
                  <a:gd name="T51" fmla="*/ 575 h 1237"/>
                  <a:gd name="T52" fmla="*/ 261 w 500"/>
                  <a:gd name="T53" fmla="*/ 458 h 1237"/>
                  <a:gd name="T54" fmla="*/ 249 w 500"/>
                  <a:gd name="T55" fmla="*/ 361 h 1237"/>
                  <a:gd name="T56" fmla="*/ 239 w 500"/>
                  <a:gd name="T57" fmla="*/ 280 h 1237"/>
                  <a:gd name="T58" fmla="*/ 235 w 500"/>
                  <a:gd name="T59" fmla="*/ 228 h 1237"/>
                  <a:gd name="T60" fmla="*/ 187 w 500"/>
                  <a:gd name="T61" fmla="*/ 240 h 1237"/>
                  <a:gd name="T62" fmla="*/ 190 w 500"/>
                  <a:gd name="T63" fmla="*/ 321 h 1237"/>
                  <a:gd name="T64" fmla="*/ 194 w 500"/>
                  <a:gd name="T65" fmla="*/ 378 h 1237"/>
                  <a:gd name="T66" fmla="*/ 199 w 500"/>
                  <a:gd name="T67" fmla="*/ 428 h 1237"/>
                  <a:gd name="T68" fmla="*/ 204 w 500"/>
                  <a:gd name="T69" fmla="*/ 477 h 1237"/>
                  <a:gd name="T70" fmla="*/ 190 w 500"/>
                  <a:gd name="T71" fmla="*/ 487 h 1237"/>
                  <a:gd name="T72" fmla="*/ 131 w 500"/>
                  <a:gd name="T73" fmla="*/ 420 h 1237"/>
                  <a:gd name="T74" fmla="*/ 78 w 500"/>
                  <a:gd name="T75" fmla="*/ 359 h 1237"/>
                  <a:gd name="T76" fmla="*/ 43 w 500"/>
                  <a:gd name="T77" fmla="*/ 371 h 1237"/>
                  <a:gd name="T78" fmla="*/ 97 w 500"/>
                  <a:gd name="T79" fmla="*/ 437 h 1237"/>
                  <a:gd name="T80" fmla="*/ 168 w 500"/>
                  <a:gd name="T81" fmla="*/ 520 h 1237"/>
                  <a:gd name="T82" fmla="*/ 223 w 500"/>
                  <a:gd name="T83" fmla="*/ 580 h 1237"/>
                  <a:gd name="T84" fmla="*/ 239 w 500"/>
                  <a:gd name="T85" fmla="*/ 686 h 1237"/>
                  <a:gd name="T86" fmla="*/ 261 w 500"/>
                  <a:gd name="T87" fmla="*/ 784 h 1237"/>
                  <a:gd name="T88" fmla="*/ 280 w 500"/>
                  <a:gd name="T89" fmla="*/ 872 h 1237"/>
                  <a:gd name="T90" fmla="*/ 296 w 500"/>
                  <a:gd name="T91" fmla="*/ 941 h 1237"/>
                  <a:gd name="T92" fmla="*/ 311 w 500"/>
                  <a:gd name="T93" fmla="*/ 1000 h 1237"/>
                  <a:gd name="T94" fmla="*/ 356 w 500"/>
                  <a:gd name="T95" fmla="*/ 976 h 1237"/>
                  <a:gd name="T96" fmla="*/ 339 w 500"/>
                  <a:gd name="T97" fmla="*/ 907 h 1237"/>
                  <a:gd name="T98" fmla="*/ 325 w 500"/>
                  <a:gd name="T99" fmla="*/ 841 h 1237"/>
                  <a:gd name="T100" fmla="*/ 320 w 500"/>
                  <a:gd name="T101" fmla="*/ 779 h 1237"/>
                  <a:gd name="T102" fmla="*/ 363 w 500"/>
                  <a:gd name="T103" fmla="*/ 722 h 1237"/>
                  <a:gd name="T104" fmla="*/ 403 w 500"/>
                  <a:gd name="T105" fmla="*/ 660 h 1237"/>
                  <a:gd name="T106" fmla="*/ 434 w 500"/>
                  <a:gd name="T107" fmla="*/ 606 h 1237"/>
                  <a:gd name="T108" fmla="*/ 498 w 500"/>
                  <a:gd name="T109" fmla="*/ 625 h 1237"/>
                  <a:gd name="T110" fmla="*/ 488 w 500"/>
                  <a:gd name="T111" fmla="*/ 717 h 1237"/>
                  <a:gd name="T112" fmla="*/ 474 w 500"/>
                  <a:gd name="T113" fmla="*/ 817 h 1237"/>
                  <a:gd name="T114" fmla="*/ 455 w 500"/>
                  <a:gd name="T115" fmla="*/ 917 h 1237"/>
                  <a:gd name="T116" fmla="*/ 431 w 500"/>
                  <a:gd name="T117" fmla="*/ 1014 h 1237"/>
                  <a:gd name="T118" fmla="*/ 408 w 500"/>
                  <a:gd name="T119" fmla="*/ 1102 h 1237"/>
                  <a:gd name="T120" fmla="*/ 379 w 500"/>
                  <a:gd name="T121" fmla="*/ 1173 h 1237"/>
                  <a:gd name="T122" fmla="*/ 356 w 500"/>
                  <a:gd name="T123" fmla="*/ 1226 h 1237"/>
                  <a:gd name="T124" fmla="*/ 306 w 500"/>
                  <a:gd name="T125" fmla="*/ 1209 h 12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0"/>
                  <a:gd name="T190" fmla="*/ 0 h 1237"/>
                  <a:gd name="T191" fmla="*/ 500 w 500"/>
                  <a:gd name="T192" fmla="*/ 1237 h 12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0" h="1237">
                    <a:moveTo>
                      <a:pt x="306" y="1209"/>
                    </a:moveTo>
                    <a:lnTo>
                      <a:pt x="303" y="1207"/>
                    </a:lnTo>
                    <a:lnTo>
                      <a:pt x="301" y="1204"/>
                    </a:lnTo>
                    <a:lnTo>
                      <a:pt x="299" y="1199"/>
                    </a:lnTo>
                    <a:lnTo>
                      <a:pt x="294" y="1192"/>
                    </a:lnTo>
                    <a:lnTo>
                      <a:pt x="292" y="1188"/>
                    </a:lnTo>
                    <a:lnTo>
                      <a:pt x="287" y="1180"/>
                    </a:lnTo>
                    <a:lnTo>
                      <a:pt x="284" y="1176"/>
                    </a:lnTo>
                    <a:lnTo>
                      <a:pt x="282" y="1171"/>
                    </a:lnTo>
                    <a:lnTo>
                      <a:pt x="280" y="1164"/>
                    </a:lnTo>
                    <a:lnTo>
                      <a:pt x="275" y="1159"/>
                    </a:lnTo>
                    <a:lnTo>
                      <a:pt x="273" y="1152"/>
                    </a:lnTo>
                    <a:lnTo>
                      <a:pt x="268" y="1145"/>
                    </a:lnTo>
                    <a:lnTo>
                      <a:pt x="263" y="1135"/>
                    </a:lnTo>
                    <a:lnTo>
                      <a:pt x="258" y="1128"/>
                    </a:lnTo>
                    <a:lnTo>
                      <a:pt x="256" y="1119"/>
                    </a:lnTo>
                    <a:lnTo>
                      <a:pt x="251" y="1109"/>
                    </a:lnTo>
                    <a:lnTo>
                      <a:pt x="244" y="1102"/>
                    </a:lnTo>
                    <a:lnTo>
                      <a:pt x="239" y="1093"/>
                    </a:lnTo>
                    <a:lnTo>
                      <a:pt x="235" y="1081"/>
                    </a:lnTo>
                    <a:lnTo>
                      <a:pt x="230" y="1074"/>
                    </a:lnTo>
                    <a:lnTo>
                      <a:pt x="225" y="1062"/>
                    </a:lnTo>
                    <a:lnTo>
                      <a:pt x="221" y="1050"/>
                    </a:lnTo>
                    <a:lnTo>
                      <a:pt x="213" y="1038"/>
                    </a:lnTo>
                    <a:lnTo>
                      <a:pt x="209" y="1026"/>
                    </a:lnTo>
                    <a:lnTo>
                      <a:pt x="202" y="1014"/>
                    </a:lnTo>
                    <a:lnTo>
                      <a:pt x="197" y="1005"/>
                    </a:lnTo>
                    <a:lnTo>
                      <a:pt x="190" y="990"/>
                    </a:lnTo>
                    <a:lnTo>
                      <a:pt x="185" y="979"/>
                    </a:lnTo>
                    <a:lnTo>
                      <a:pt x="180" y="964"/>
                    </a:lnTo>
                    <a:lnTo>
                      <a:pt x="173" y="952"/>
                    </a:lnTo>
                    <a:lnTo>
                      <a:pt x="168" y="938"/>
                    </a:lnTo>
                    <a:lnTo>
                      <a:pt x="161" y="924"/>
                    </a:lnTo>
                    <a:lnTo>
                      <a:pt x="154" y="910"/>
                    </a:lnTo>
                    <a:lnTo>
                      <a:pt x="149" y="895"/>
                    </a:lnTo>
                    <a:lnTo>
                      <a:pt x="142" y="884"/>
                    </a:lnTo>
                    <a:lnTo>
                      <a:pt x="135" y="869"/>
                    </a:lnTo>
                    <a:lnTo>
                      <a:pt x="131" y="853"/>
                    </a:lnTo>
                    <a:lnTo>
                      <a:pt x="126" y="838"/>
                    </a:lnTo>
                    <a:lnTo>
                      <a:pt x="119" y="824"/>
                    </a:lnTo>
                    <a:lnTo>
                      <a:pt x="114" y="810"/>
                    </a:lnTo>
                    <a:lnTo>
                      <a:pt x="107" y="793"/>
                    </a:lnTo>
                    <a:lnTo>
                      <a:pt x="102" y="779"/>
                    </a:lnTo>
                    <a:lnTo>
                      <a:pt x="97" y="762"/>
                    </a:lnTo>
                    <a:lnTo>
                      <a:pt x="90" y="748"/>
                    </a:lnTo>
                    <a:lnTo>
                      <a:pt x="86" y="732"/>
                    </a:lnTo>
                    <a:lnTo>
                      <a:pt x="78" y="715"/>
                    </a:lnTo>
                    <a:lnTo>
                      <a:pt x="74" y="698"/>
                    </a:lnTo>
                    <a:lnTo>
                      <a:pt x="69" y="682"/>
                    </a:lnTo>
                    <a:lnTo>
                      <a:pt x="64" y="667"/>
                    </a:lnTo>
                    <a:lnTo>
                      <a:pt x="59" y="651"/>
                    </a:lnTo>
                    <a:lnTo>
                      <a:pt x="55" y="634"/>
                    </a:lnTo>
                    <a:lnTo>
                      <a:pt x="50" y="620"/>
                    </a:lnTo>
                    <a:lnTo>
                      <a:pt x="45" y="603"/>
                    </a:lnTo>
                    <a:lnTo>
                      <a:pt x="41" y="587"/>
                    </a:lnTo>
                    <a:lnTo>
                      <a:pt x="36" y="570"/>
                    </a:lnTo>
                    <a:lnTo>
                      <a:pt x="33" y="553"/>
                    </a:lnTo>
                    <a:lnTo>
                      <a:pt x="29" y="537"/>
                    </a:lnTo>
                    <a:lnTo>
                      <a:pt x="24" y="520"/>
                    </a:lnTo>
                    <a:lnTo>
                      <a:pt x="22" y="504"/>
                    </a:lnTo>
                    <a:lnTo>
                      <a:pt x="19" y="489"/>
                    </a:lnTo>
                    <a:lnTo>
                      <a:pt x="17" y="473"/>
                    </a:lnTo>
                    <a:lnTo>
                      <a:pt x="14" y="456"/>
                    </a:lnTo>
                    <a:lnTo>
                      <a:pt x="12" y="439"/>
                    </a:lnTo>
                    <a:lnTo>
                      <a:pt x="10" y="425"/>
                    </a:lnTo>
                    <a:lnTo>
                      <a:pt x="7" y="411"/>
                    </a:lnTo>
                    <a:lnTo>
                      <a:pt x="5" y="394"/>
                    </a:lnTo>
                    <a:lnTo>
                      <a:pt x="5" y="380"/>
                    </a:lnTo>
                    <a:lnTo>
                      <a:pt x="3" y="368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0" y="323"/>
                    </a:lnTo>
                    <a:lnTo>
                      <a:pt x="0" y="311"/>
                    </a:lnTo>
                    <a:lnTo>
                      <a:pt x="0" y="299"/>
                    </a:lnTo>
                    <a:lnTo>
                      <a:pt x="0" y="287"/>
                    </a:lnTo>
                    <a:lnTo>
                      <a:pt x="3" y="273"/>
                    </a:lnTo>
                    <a:lnTo>
                      <a:pt x="3" y="264"/>
                    </a:lnTo>
                    <a:lnTo>
                      <a:pt x="3" y="249"/>
                    </a:lnTo>
                    <a:lnTo>
                      <a:pt x="3" y="238"/>
                    </a:lnTo>
                    <a:lnTo>
                      <a:pt x="5" y="226"/>
                    </a:lnTo>
                    <a:lnTo>
                      <a:pt x="5" y="216"/>
                    </a:lnTo>
                    <a:lnTo>
                      <a:pt x="7" y="207"/>
                    </a:lnTo>
                    <a:lnTo>
                      <a:pt x="7" y="195"/>
                    </a:lnTo>
                    <a:lnTo>
                      <a:pt x="10" y="185"/>
                    </a:lnTo>
                    <a:lnTo>
                      <a:pt x="14" y="176"/>
                    </a:lnTo>
                    <a:lnTo>
                      <a:pt x="17" y="166"/>
                    </a:lnTo>
                    <a:lnTo>
                      <a:pt x="19" y="157"/>
                    </a:lnTo>
                    <a:lnTo>
                      <a:pt x="22" y="147"/>
                    </a:lnTo>
                    <a:lnTo>
                      <a:pt x="24" y="138"/>
                    </a:lnTo>
                    <a:lnTo>
                      <a:pt x="29" y="131"/>
                    </a:lnTo>
                    <a:lnTo>
                      <a:pt x="31" y="124"/>
                    </a:lnTo>
                    <a:lnTo>
                      <a:pt x="33" y="114"/>
                    </a:lnTo>
                    <a:lnTo>
                      <a:pt x="38" y="109"/>
                    </a:lnTo>
                    <a:lnTo>
                      <a:pt x="41" y="100"/>
                    </a:lnTo>
                    <a:lnTo>
                      <a:pt x="45" y="93"/>
                    </a:lnTo>
                    <a:lnTo>
                      <a:pt x="48" y="86"/>
                    </a:lnTo>
                    <a:lnTo>
                      <a:pt x="52" y="78"/>
                    </a:lnTo>
                    <a:lnTo>
                      <a:pt x="59" y="71"/>
                    </a:lnTo>
                    <a:lnTo>
                      <a:pt x="62" y="67"/>
                    </a:lnTo>
                    <a:lnTo>
                      <a:pt x="69" y="59"/>
                    </a:lnTo>
                    <a:lnTo>
                      <a:pt x="74" y="55"/>
                    </a:lnTo>
                    <a:lnTo>
                      <a:pt x="76" y="50"/>
                    </a:lnTo>
                    <a:lnTo>
                      <a:pt x="83" y="45"/>
                    </a:lnTo>
                    <a:lnTo>
                      <a:pt x="88" y="40"/>
                    </a:lnTo>
                    <a:lnTo>
                      <a:pt x="93" y="36"/>
                    </a:lnTo>
                    <a:lnTo>
                      <a:pt x="100" y="31"/>
                    </a:lnTo>
                    <a:lnTo>
                      <a:pt x="104" y="26"/>
                    </a:lnTo>
                    <a:lnTo>
                      <a:pt x="112" y="24"/>
                    </a:lnTo>
                    <a:lnTo>
                      <a:pt x="116" y="21"/>
                    </a:lnTo>
                    <a:lnTo>
                      <a:pt x="121" y="17"/>
                    </a:lnTo>
                    <a:lnTo>
                      <a:pt x="128" y="14"/>
                    </a:lnTo>
                    <a:lnTo>
                      <a:pt x="135" y="12"/>
                    </a:lnTo>
                    <a:lnTo>
                      <a:pt x="142" y="10"/>
                    </a:lnTo>
                    <a:lnTo>
                      <a:pt x="147" y="5"/>
                    </a:lnTo>
                    <a:lnTo>
                      <a:pt x="154" y="5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3" y="0"/>
                    </a:lnTo>
                    <a:lnTo>
                      <a:pt x="230" y="2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4" y="5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5" y="12"/>
                    </a:lnTo>
                    <a:lnTo>
                      <a:pt x="282" y="14"/>
                    </a:lnTo>
                    <a:lnTo>
                      <a:pt x="292" y="19"/>
                    </a:lnTo>
                    <a:lnTo>
                      <a:pt x="296" y="24"/>
                    </a:lnTo>
                    <a:lnTo>
                      <a:pt x="303" y="29"/>
                    </a:lnTo>
                    <a:lnTo>
                      <a:pt x="311" y="33"/>
                    </a:lnTo>
                    <a:lnTo>
                      <a:pt x="318" y="38"/>
                    </a:lnTo>
                    <a:lnTo>
                      <a:pt x="322" y="43"/>
                    </a:lnTo>
                    <a:lnTo>
                      <a:pt x="329" y="50"/>
                    </a:lnTo>
                    <a:lnTo>
                      <a:pt x="337" y="55"/>
                    </a:lnTo>
                    <a:lnTo>
                      <a:pt x="341" y="62"/>
                    </a:lnTo>
                    <a:lnTo>
                      <a:pt x="348" y="69"/>
                    </a:lnTo>
                    <a:lnTo>
                      <a:pt x="353" y="74"/>
                    </a:lnTo>
                    <a:lnTo>
                      <a:pt x="360" y="83"/>
                    </a:lnTo>
                    <a:lnTo>
                      <a:pt x="365" y="90"/>
                    </a:lnTo>
                    <a:lnTo>
                      <a:pt x="372" y="97"/>
                    </a:lnTo>
                    <a:lnTo>
                      <a:pt x="377" y="105"/>
                    </a:lnTo>
                    <a:lnTo>
                      <a:pt x="382" y="114"/>
                    </a:lnTo>
                    <a:lnTo>
                      <a:pt x="386" y="121"/>
                    </a:lnTo>
                    <a:lnTo>
                      <a:pt x="391" y="128"/>
                    </a:lnTo>
                    <a:lnTo>
                      <a:pt x="396" y="138"/>
                    </a:lnTo>
                    <a:lnTo>
                      <a:pt x="403" y="147"/>
                    </a:lnTo>
                    <a:lnTo>
                      <a:pt x="408" y="157"/>
                    </a:lnTo>
                    <a:lnTo>
                      <a:pt x="410" y="164"/>
                    </a:lnTo>
                    <a:lnTo>
                      <a:pt x="415" y="176"/>
                    </a:lnTo>
                    <a:lnTo>
                      <a:pt x="419" y="183"/>
                    </a:lnTo>
                    <a:lnTo>
                      <a:pt x="424" y="195"/>
                    </a:lnTo>
                    <a:lnTo>
                      <a:pt x="429" y="202"/>
                    </a:lnTo>
                    <a:lnTo>
                      <a:pt x="431" y="211"/>
                    </a:lnTo>
                    <a:lnTo>
                      <a:pt x="436" y="221"/>
                    </a:lnTo>
                    <a:lnTo>
                      <a:pt x="438" y="233"/>
                    </a:lnTo>
                    <a:lnTo>
                      <a:pt x="443" y="240"/>
                    </a:lnTo>
                    <a:lnTo>
                      <a:pt x="448" y="252"/>
                    </a:lnTo>
                    <a:lnTo>
                      <a:pt x="450" y="261"/>
                    </a:lnTo>
                    <a:lnTo>
                      <a:pt x="455" y="273"/>
                    </a:lnTo>
                    <a:lnTo>
                      <a:pt x="457" y="280"/>
                    </a:lnTo>
                    <a:lnTo>
                      <a:pt x="460" y="292"/>
                    </a:lnTo>
                    <a:lnTo>
                      <a:pt x="462" y="302"/>
                    </a:lnTo>
                    <a:lnTo>
                      <a:pt x="467" y="311"/>
                    </a:lnTo>
                    <a:lnTo>
                      <a:pt x="469" y="321"/>
                    </a:lnTo>
                    <a:lnTo>
                      <a:pt x="472" y="333"/>
                    </a:lnTo>
                    <a:lnTo>
                      <a:pt x="474" y="342"/>
                    </a:lnTo>
                    <a:lnTo>
                      <a:pt x="476" y="352"/>
                    </a:lnTo>
                    <a:lnTo>
                      <a:pt x="479" y="361"/>
                    </a:lnTo>
                    <a:lnTo>
                      <a:pt x="479" y="371"/>
                    </a:lnTo>
                    <a:lnTo>
                      <a:pt x="483" y="380"/>
                    </a:lnTo>
                    <a:lnTo>
                      <a:pt x="486" y="390"/>
                    </a:lnTo>
                    <a:lnTo>
                      <a:pt x="486" y="399"/>
                    </a:lnTo>
                    <a:lnTo>
                      <a:pt x="488" y="409"/>
                    </a:lnTo>
                    <a:lnTo>
                      <a:pt x="491" y="418"/>
                    </a:lnTo>
                    <a:lnTo>
                      <a:pt x="493" y="428"/>
                    </a:lnTo>
                    <a:lnTo>
                      <a:pt x="493" y="437"/>
                    </a:lnTo>
                    <a:lnTo>
                      <a:pt x="493" y="444"/>
                    </a:lnTo>
                    <a:lnTo>
                      <a:pt x="495" y="454"/>
                    </a:lnTo>
                    <a:lnTo>
                      <a:pt x="498" y="461"/>
                    </a:lnTo>
                    <a:lnTo>
                      <a:pt x="498" y="470"/>
                    </a:lnTo>
                    <a:lnTo>
                      <a:pt x="498" y="477"/>
                    </a:lnTo>
                    <a:lnTo>
                      <a:pt x="500" y="485"/>
                    </a:lnTo>
                    <a:lnTo>
                      <a:pt x="500" y="494"/>
                    </a:lnTo>
                    <a:lnTo>
                      <a:pt x="500" y="499"/>
                    </a:lnTo>
                    <a:lnTo>
                      <a:pt x="500" y="504"/>
                    </a:lnTo>
                    <a:lnTo>
                      <a:pt x="500" y="511"/>
                    </a:lnTo>
                    <a:lnTo>
                      <a:pt x="500" y="515"/>
                    </a:lnTo>
                    <a:lnTo>
                      <a:pt x="500" y="523"/>
                    </a:lnTo>
                    <a:lnTo>
                      <a:pt x="500" y="527"/>
                    </a:lnTo>
                    <a:lnTo>
                      <a:pt x="500" y="534"/>
                    </a:lnTo>
                    <a:lnTo>
                      <a:pt x="500" y="542"/>
                    </a:lnTo>
                    <a:lnTo>
                      <a:pt x="500" y="549"/>
                    </a:lnTo>
                    <a:lnTo>
                      <a:pt x="500" y="553"/>
                    </a:lnTo>
                    <a:lnTo>
                      <a:pt x="500" y="561"/>
                    </a:lnTo>
                    <a:lnTo>
                      <a:pt x="500" y="568"/>
                    </a:lnTo>
                    <a:lnTo>
                      <a:pt x="500" y="577"/>
                    </a:lnTo>
                    <a:lnTo>
                      <a:pt x="500" y="584"/>
                    </a:lnTo>
                    <a:lnTo>
                      <a:pt x="500" y="591"/>
                    </a:lnTo>
                    <a:lnTo>
                      <a:pt x="500" y="599"/>
                    </a:lnTo>
                    <a:lnTo>
                      <a:pt x="491" y="599"/>
                    </a:lnTo>
                    <a:lnTo>
                      <a:pt x="483" y="599"/>
                    </a:lnTo>
                    <a:lnTo>
                      <a:pt x="476" y="596"/>
                    </a:lnTo>
                    <a:lnTo>
                      <a:pt x="469" y="596"/>
                    </a:lnTo>
                    <a:lnTo>
                      <a:pt x="460" y="596"/>
                    </a:lnTo>
                    <a:lnTo>
                      <a:pt x="453" y="596"/>
                    </a:lnTo>
                    <a:lnTo>
                      <a:pt x="446" y="596"/>
                    </a:lnTo>
                    <a:lnTo>
                      <a:pt x="438" y="596"/>
                    </a:lnTo>
                    <a:lnTo>
                      <a:pt x="443" y="591"/>
                    </a:lnTo>
                    <a:lnTo>
                      <a:pt x="446" y="587"/>
                    </a:lnTo>
                    <a:lnTo>
                      <a:pt x="448" y="582"/>
                    </a:lnTo>
                    <a:lnTo>
                      <a:pt x="450" y="580"/>
                    </a:lnTo>
                    <a:lnTo>
                      <a:pt x="453" y="572"/>
                    </a:lnTo>
                    <a:lnTo>
                      <a:pt x="455" y="572"/>
                    </a:lnTo>
                    <a:lnTo>
                      <a:pt x="419" y="558"/>
                    </a:lnTo>
                    <a:lnTo>
                      <a:pt x="415" y="565"/>
                    </a:lnTo>
                    <a:lnTo>
                      <a:pt x="412" y="570"/>
                    </a:lnTo>
                    <a:lnTo>
                      <a:pt x="410" y="577"/>
                    </a:lnTo>
                    <a:lnTo>
                      <a:pt x="408" y="584"/>
                    </a:lnTo>
                    <a:lnTo>
                      <a:pt x="403" y="589"/>
                    </a:lnTo>
                    <a:lnTo>
                      <a:pt x="401" y="596"/>
                    </a:lnTo>
                    <a:lnTo>
                      <a:pt x="396" y="603"/>
                    </a:lnTo>
                    <a:lnTo>
                      <a:pt x="393" y="608"/>
                    </a:lnTo>
                    <a:lnTo>
                      <a:pt x="389" y="613"/>
                    </a:lnTo>
                    <a:lnTo>
                      <a:pt x="386" y="620"/>
                    </a:lnTo>
                    <a:lnTo>
                      <a:pt x="382" y="627"/>
                    </a:lnTo>
                    <a:lnTo>
                      <a:pt x="379" y="632"/>
                    </a:lnTo>
                    <a:lnTo>
                      <a:pt x="374" y="639"/>
                    </a:lnTo>
                    <a:lnTo>
                      <a:pt x="372" y="646"/>
                    </a:lnTo>
                    <a:lnTo>
                      <a:pt x="367" y="651"/>
                    </a:lnTo>
                    <a:lnTo>
                      <a:pt x="363" y="656"/>
                    </a:lnTo>
                    <a:lnTo>
                      <a:pt x="358" y="663"/>
                    </a:lnTo>
                    <a:lnTo>
                      <a:pt x="353" y="667"/>
                    </a:lnTo>
                    <a:lnTo>
                      <a:pt x="351" y="672"/>
                    </a:lnTo>
                    <a:lnTo>
                      <a:pt x="346" y="677"/>
                    </a:lnTo>
                    <a:lnTo>
                      <a:pt x="341" y="682"/>
                    </a:lnTo>
                    <a:lnTo>
                      <a:pt x="339" y="689"/>
                    </a:lnTo>
                    <a:lnTo>
                      <a:pt x="334" y="694"/>
                    </a:lnTo>
                    <a:lnTo>
                      <a:pt x="332" y="698"/>
                    </a:lnTo>
                    <a:lnTo>
                      <a:pt x="325" y="705"/>
                    </a:lnTo>
                    <a:lnTo>
                      <a:pt x="318" y="715"/>
                    </a:lnTo>
                    <a:lnTo>
                      <a:pt x="311" y="722"/>
                    </a:lnTo>
                    <a:lnTo>
                      <a:pt x="306" y="732"/>
                    </a:lnTo>
                    <a:lnTo>
                      <a:pt x="303" y="717"/>
                    </a:lnTo>
                    <a:lnTo>
                      <a:pt x="299" y="703"/>
                    </a:lnTo>
                    <a:lnTo>
                      <a:pt x="296" y="691"/>
                    </a:lnTo>
                    <a:lnTo>
                      <a:pt x="294" y="677"/>
                    </a:lnTo>
                    <a:lnTo>
                      <a:pt x="292" y="665"/>
                    </a:lnTo>
                    <a:lnTo>
                      <a:pt x="289" y="651"/>
                    </a:lnTo>
                    <a:lnTo>
                      <a:pt x="287" y="639"/>
                    </a:lnTo>
                    <a:lnTo>
                      <a:pt x="284" y="625"/>
                    </a:lnTo>
                    <a:lnTo>
                      <a:pt x="282" y="613"/>
                    </a:lnTo>
                    <a:lnTo>
                      <a:pt x="280" y="599"/>
                    </a:lnTo>
                    <a:lnTo>
                      <a:pt x="280" y="587"/>
                    </a:lnTo>
                    <a:lnTo>
                      <a:pt x="277" y="575"/>
                    </a:lnTo>
                    <a:lnTo>
                      <a:pt x="275" y="563"/>
                    </a:lnTo>
                    <a:lnTo>
                      <a:pt x="273" y="551"/>
                    </a:lnTo>
                    <a:lnTo>
                      <a:pt x="270" y="539"/>
                    </a:lnTo>
                    <a:lnTo>
                      <a:pt x="270" y="527"/>
                    </a:lnTo>
                    <a:lnTo>
                      <a:pt x="268" y="515"/>
                    </a:lnTo>
                    <a:lnTo>
                      <a:pt x="268" y="504"/>
                    </a:lnTo>
                    <a:lnTo>
                      <a:pt x="266" y="492"/>
                    </a:lnTo>
                    <a:lnTo>
                      <a:pt x="263" y="482"/>
                    </a:lnTo>
                    <a:lnTo>
                      <a:pt x="263" y="470"/>
                    </a:lnTo>
                    <a:lnTo>
                      <a:pt x="261" y="458"/>
                    </a:lnTo>
                    <a:lnTo>
                      <a:pt x="258" y="449"/>
                    </a:lnTo>
                    <a:lnTo>
                      <a:pt x="258" y="439"/>
                    </a:lnTo>
                    <a:lnTo>
                      <a:pt x="256" y="428"/>
                    </a:lnTo>
                    <a:lnTo>
                      <a:pt x="256" y="416"/>
                    </a:lnTo>
                    <a:lnTo>
                      <a:pt x="254" y="406"/>
                    </a:lnTo>
                    <a:lnTo>
                      <a:pt x="254" y="397"/>
                    </a:lnTo>
                    <a:lnTo>
                      <a:pt x="251" y="387"/>
                    </a:lnTo>
                    <a:lnTo>
                      <a:pt x="251" y="378"/>
                    </a:lnTo>
                    <a:lnTo>
                      <a:pt x="249" y="368"/>
                    </a:lnTo>
                    <a:lnTo>
                      <a:pt x="249" y="361"/>
                    </a:lnTo>
                    <a:lnTo>
                      <a:pt x="249" y="349"/>
                    </a:lnTo>
                    <a:lnTo>
                      <a:pt x="247" y="342"/>
                    </a:lnTo>
                    <a:lnTo>
                      <a:pt x="244" y="333"/>
                    </a:lnTo>
                    <a:lnTo>
                      <a:pt x="244" y="323"/>
                    </a:lnTo>
                    <a:lnTo>
                      <a:pt x="242" y="316"/>
                    </a:lnTo>
                    <a:lnTo>
                      <a:pt x="242" y="309"/>
                    </a:lnTo>
                    <a:lnTo>
                      <a:pt x="242" y="302"/>
                    </a:lnTo>
                    <a:lnTo>
                      <a:pt x="242" y="295"/>
                    </a:lnTo>
                    <a:lnTo>
                      <a:pt x="239" y="287"/>
                    </a:lnTo>
                    <a:lnTo>
                      <a:pt x="239" y="280"/>
                    </a:lnTo>
                    <a:lnTo>
                      <a:pt x="239" y="273"/>
                    </a:lnTo>
                    <a:lnTo>
                      <a:pt x="239" y="268"/>
                    </a:lnTo>
                    <a:lnTo>
                      <a:pt x="237" y="261"/>
                    </a:lnTo>
                    <a:lnTo>
                      <a:pt x="237" y="254"/>
                    </a:lnTo>
                    <a:lnTo>
                      <a:pt x="237" y="249"/>
                    </a:lnTo>
                    <a:lnTo>
                      <a:pt x="237" y="247"/>
                    </a:lnTo>
                    <a:lnTo>
                      <a:pt x="237" y="240"/>
                    </a:lnTo>
                    <a:lnTo>
                      <a:pt x="235" y="235"/>
                    </a:lnTo>
                    <a:lnTo>
                      <a:pt x="235" y="233"/>
                    </a:lnTo>
                    <a:lnTo>
                      <a:pt x="235" y="228"/>
                    </a:lnTo>
                    <a:lnTo>
                      <a:pt x="235" y="221"/>
                    </a:lnTo>
                    <a:lnTo>
                      <a:pt x="235" y="216"/>
                    </a:lnTo>
                    <a:lnTo>
                      <a:pt x="235" y="209"/>
                    </a:lnTo>
                    <a:lnTo>
                      <a:pt x="235" y="207"/>
                    </a:lnTo>
                    <a:lnTo>
                      <a:pt x="235" y="204"/>
                    </a:lnTo>
                    <a:lnTo>
                      <a:pt x="190" y="207"/>
                    </a:lnTo>
                    <a:lnTo>
                      <a:pt x="187" y="216"/>
                    </a:lnTo>
                    <a:lnTo>
                      <a:pt x="187" y="223"/>
                    </a:lnTo>
                    <a:lnTo>
                      <a:pt x="187" y="233"/>
                    </a:lnTo>
                    <a:lnTo>
                      <a:pt x="187" y="240"/>
                    </a:lnTo>
                    <a:lnTo>
                      <a:pt x="187" y="247"/>
                    </a:lnTo>
                    <a:lnTo>
                      <a:pt x="187" y="259"/>
                    </a:lnTo>
                    <a:lnTo>
                      <a:pt x="187" y="266"/>
                    </a:lnTo>
                    <a:lnTo>
                      <a:pt x="187" y="276"/>
                    </a:lnTo>
                    <a:lnTo>
                      <a:pt x="187" y="285"/>
                    </a:lnTo>
                    <a:lnTo>
                      <a:pt x="187" y="295"/>
                    </a:lnTo>
                    <a:lnTo>
                      <a:pt x="187" y="302"/>
                    </a:lnTo>
                    <a:lnTo>
                      <a:pt x="190" y="311"/>
                    </a:lnTo>
                    <a:lnTo>
                      <a:pt x="190" y="316"/>
                    </a:lnTo>
                    <a:lnTo>
                      <a:pt x="190" y="321"/>
                    </a:lnTo>
                    <a:lnTo>
                      <a:pt x="190" y="325"/>
                    </a:lnTo>
                    <a:lnTo>
                      <a:pt x="190" y="330"/>
                    </a:lnTo>
                    <a:lnTo>
                      <a:pt x="190" y="335"/>
                    </a:lnTo>
                    <a:lnTo>
                      <a:pt x="190" y="340"/>
                    </a:lnTo>
                    <a:lnTo>
                      <a:pt x="192" y="344"/>
                    </a:lnTo>
                    <a:lnTo>
                      <a:pt x="192" y="349"/>
                    </a:lnTo>
                    <a:lnTo>
                      <a:pt x="192" y="359"/>
                    </a:lnTo>
                    <a:lnTo>
                      <a:pt x="194" y="368"/>
                    </a:lnTo>
                    <a:lnTo>
                      <a:pt x="194" y="373"/>
                    </a:lnTo>
                    <a:lnTo>
                      <a:pt x="194" y="378"/>
                    </a:lnTo>
                    <a:lnTo>
                      <a:pt x="194" y="382"/>
                    </a:lnTo>
                    <a:lnTo>
                      <a:pt x="194" y="387"/>
                    </a:lnTo>
                    <a:lnTo>
                      <a:pt x="194" y="392"/>
                    </a:lnTo>
                    <a:lnTo>
                      <a:pt x="197" y="399"/>
                    </a:lnTo>
                    <a:lnTo>
                      <a:pt x="197" y="404"/>
                    </a:lnTo>
                    <a:lnTo>
                      <a:pt x="197" y="409"/>
                    </a:lnTo>
                    <a:lnTo>
                      <a:pt x="197" y="413"/>
                    </a:lnTo>
                    <a:lnTo>
                      <a:pt x="199" y="418"/>
                    </a:lnTo>
                    <a:lnTo>
                      <a:pt x="199" y="423"/>
                    </a:lnTo>
                    <a:lnTo>
                      <a:pt x="199" y="428"/>
                    </a:lnTo>
                    <a:lnTo>
                      <a:pt x="199" y="432"/>
                    </a:lnTo>
                    <a:lnTo>
                      <a:pt x="199" y="437"/>
                    </a:lnTo>
                    <a:lnTo>
                      <a:pt x="202" y="442"/>
                    </a:lnTo>
                    <a:lnTo>
                      <a:pt x="202" y="447"/>
                    </a:lnTo>
                    <a:lnTo>
                      <a:pt x="202" y="454"/>
                    </a:lnTo>
                    <a:lnTo>
                      <a:pt x="202" y="458"/>
                    </a:lnTo>
                    <a:lnTo>
                      <a:pt x="204" y="463"/>
                    </a:lnTo>
                    <a:lnTo>
                      <a:pt x="204" y="468"/>
                    </a:lnTo>
                    <a:lnTo>
                      <a:pt x="204" y="473"/>
                    </a:lnTo>
                    <a:lnTo>
                      <a:pt x="204" y="477"/>
                    </a:lnTo>
                    <a:lnTo>
                      <a:pt x="206" y="482"/>
                    </a:lnTo>
                    <a:lnTo>
                      <a:pt x="209" y="487"/>
                    </a:lnTo>
                    <a:lnTo>
                      <a:pt x="209" y="494"/>
                    </a:lnTo>
                    <a:lnTo>
                      <a:pt x="209" y="499"/>
                    </a:lnTo>
                    <a:lnTo>
                      <a:pt x="211" y="504"/>
                    </a:lnTo>
                    <a:lnTo>
                      <a:pt x="211" y="508"/>
                    </a:lnTo>
                    <a:lnTo>
                      <a:pt x="206" y="501"/>
                    </a:lnTo>
                    <a:lnTo>
                      <a:pt x="202" y="496"/>
                    </a:lnTo>
                    <a:lnTo>
                      <a:pt x="197" y="492"/>
                    </a:lnTo>
                    <a:lnTo>
                      <a:pt x="190" y="487"/>
                    </a:lnTo>
                    <a:lnTo>
                      <a:pt x="185" y="480"/>
                    </a:lnTo>
                    <a:lnTo>
                      <a:pt x="180" y="473"/>
                    </a:lnTo>
                    <a:lnTo>
                      <a:pt x="173" y="468"/>
                    </a:lnTo>
                    <a:lnTo>
                      <a:pt x="168" y="461"/>
                    </a:lnTo>
                    <a:lnTo>
                      <a:pt x="161" y="454"/>
                    </a:lnTo>
                    <a:lnTo>
                      <a:pt x="157" y="447"/>
                    </a:lnTo>
                    <a:lnTo>
                      <a:pt x="149" y="439"/>
                    </a:lnTo>
                    <a:lnTo>
                      <a:pt x="145" y="432"/>
                    </a:lnTo>
                    <a:lnTo>
                      <a:pt x="138" y="428"/>
                    </a:lnTo>
                    <a:lnTo>
                      <a:pt x="131" y="420"/>
                    </a:lnTo>
                    <a:lnTo>
                      <a:pt x="126" y="413"/>
                    </a:lnTo>
                    <a:lnTo>
                      <a:pt x="121" y="406"/>
                    </a:lnTo>
                    <a:lnTo>
                      <a:pt x="114" y="399"/>
                    </a:lnTo>
                    <a:lnTo>
                      <a:pt x="109" y="392"/>
                    </a:lnTo>
                    <a:lnTo>
                      <a:pt x="104" y="387"/>
                    </a:lnTo>
                    <a:lnTo>
                      <a:pt x="100" y="380"/>
                    </a:lnTo>
                    <a:lnTo>
                      <a:pt x="93" y="373"/>
                    </a:lnTo>
                    <a:lnTo>
                      <a:pt x="88" y="368"/>
                    </a:lnTo>
                    <a:lnTo>
                      <a:pt x="83" y="361"/>
                    </a:lnTo>
                    <a:lnTo>
                      <a:pt x="78" y="359"/>
                    </a:lnTo>
                    <a:lnTo>
                      <a:pt x="74" y="352"/>
                    </a:lnTo>
                    <a:lnTo>
                      <a:pt x="71" y="347"/>
                    </a:lnTo>
                    <a:lnTo>
                      <a:pt x="69" y="342"/>
                    </a:lnTo>
                    <a:lnTo>
                      <a:pt x="64" y="337"/>
                    </a:lnTo>
                    <a:lnTo>
                      <a:pt x="59" y="328"/>
                    </a:lnTo>
                    <a:lnTo>
                      <a:pt x="57" y="321"/>
                    </a:lnTo>
                    <a:lnTo>
                      <a:pt x="36" y="361"/>
                    </a:lnTo>
                    <a:lnTo>
                      <a:pt x="38" y="363"/>
                    </a:lnTo>
                    <a:lnTo>
                      <a:pt x="43" y="371"/>
                    </a:lnTo>
                    <a:lnTo>
                      <a:pt x="50" y="378"/>
                    </a:lnTo>
                    <a:lnTo>
                      <a:pt x="52" y="382"/>
                    </a:lnTo>
                    <a:lnTo>
                      <a:pt x="57" y="387"/>
                    </a:lnTo>
                    <a:lnTo>
                      <a:pt x="62" y="394"/>
                    </a:lnTo>
                    <a:lnTo>
                      <a:pt x="67" y="401"/>
                    </a:lnTo>
                    <a:lnTo>
                      <a:pt x="71" y="406"/>
                    </a:lnTo>
                    <a:lnTo>
                      <a:pt x="76" y="413"/>
                    </a:lnTo>
                    <a:lnTo>
                      <a:pt x="83" y="420"/>
                    </a:lnTo>
                    <a:lnTo>
                      <a:pt x="90" y="430"/>
                    </a:lnTo>
                    <a:lnTo>
                      <a:pt x="97" y="437"/>
                    </a:lnTo>
                    <a:lnTo>
                      <a:pt x="102" y="444"/>
                    </a:lnTo>
                    <a:lnTo>
                      <a:pt x="109" y="454"/>
                    </a:lnTo>
                    <a:lnTo>
                      <a:pt x="116" y="461"/>
                    </a:lnTo>
                    <a:lnTo>
                      <a:pt x="123" y="470"/>
                    </a:lnTo>
                    <a:lnTo>
                      <a:pt x="131" y="480"/>
                    </a:lnTo>
                    <a:lnTo>
                      <a:pt x="140" y="487"/>
                    </a:lnTo>
                    <a:lnTo>
                      <a:pt x="149" y="496"/>
                    </a:lnTo>
                    <a:lnTo>
                      <a:pt x="157" y="506"/>
                    </a:lnTo>
                    <a:lnTo>
                      <a:pt x="166" y="515"/>
                    </a:lnTo>
                    <a:lnTo>
                      <a:pt x="168" y="520"/>
                    </a:lnTo>
                    <a:lnTo>
                      <a:pt x="173" y="525"/>
                    </a:lnTo>
                    <a:lnTo>
                      <a:pt x="180" y="527"/>
                    </a:lnTo>
                    <a:lnTo>
                      <a:pt x="185" y="534"/>
                    </a:lnTo>
                    <a:lnTo>
                      <a:pt x="192" y="542"/>
                    </a:lnTo>
                    <a:lnTo>
                      <a:pt x="202" y="551"/>
                    </a:lnTo>
                    <a:lnTo>
                      <a:pt x="206" y="556"/>
                    </a:lnTo>
                    <a:lnTo>
                      <a:pt x="211" y="561"/>
                    </a:lnTo>
                    <a:lnTo>
                      <a:pt x="216" y="565"/>
                    </a:lnTo>
                    <a:lnTo>
                      <a:pt x="223" y="570"/>
                    </a:lnTo>
                    <a:lnTo>
                      <a:pt x="223" y="580"/>
                    </a:lnTo>
                    <a:lnTo>
                      <a:pt x="225" y="591"/>
                    </a:lnTo>
                    <a:lnTo>
                      <a:pt x="225" y="601"/>
                    </a:lnTo>
                    <a:lnTo>
                      <a:pt x="228" y="610"/>
                    </a:lnTo>
                    <a:lnTo>
                      <a:pt x="230" y="622"/>
                    </a:lnTo>
                    <a:lnTo>
                      <a:pt x="230" y="634"/>
                    </a:lnTo>
                    <a:lnTo>
                      <a:pt x="232" y="644"/>
                    </a:lnTo>
                    <a:lnTo>
                      <a:pt x="235" y="656"/>
                    </a:lnTo>
                    <a:lnTo>
                      <a:pt x="237" y="665"/>
                    </a:lnTo>
                    <a:lnTo>
                      <a:pt x="239" y="675"/>
                    </a:lnTo>
                    <a:lnTo>
                      <a:pt x="239" y="686"/>
                    </a:lnTo>
                    <a:lnTo>
                      <a:pt x="242" y="696"/>
                    </a:lnTo>
                    <a:lnTo>
                      <a:pt x="244" y="705"/>
                    </a:lnTo>
                    <a:lnTo>
                      <a:pt x="247" y="715"/>
                    </a:lnTo>
                    <a:lnTo>
                      <a:pt x="249" y="724"/>
                    </a:lnTo>
                    <a:lnTo>
                      <a:pt x="251" y="736"/>
                    </a:lnTo>
                    <a:lnTo>
                      <a:pt x="254" y="746"/>
                    </a:lnTo>
                    <a:lnTo>
                      <a:pt x="256" y="755"/>
                    </a:lnTo>
                    <a:lnTo>
                      <a:pt x="256" y="765"/>
                    </a:lnTo>
                    <a:lnTo>
                      <a:pt x="258" y="774"/>
                    </a:lnTo>
                    <a:lnTo>
                      <a:pt x="261" y="784"/>
                    </a:lnTo>
                    <a:lnTo>
                      <a:pt x="263" y="791"/>
                    </a:lnTo>
                    <a:lnTo>
                      <a:pt x="266" y="803"/>
                    </a:lnTo>
                    <a:lnTo>
                      <a:pt x="268" y="812"/>
                    </a:lnTo>
                    <a:lnTo>
                      <a:pt x="268" y="819"/>
                    </a:lnTo>
                    <a:lnTo>
                      <a:pt x="270" y="829"/>
                    </a:lnTo>
                    <a:lnTo>
                      <a:pt x="273" y="838"/>
                    </a:lnTo>
                    <a:lnTo>
                      <a:pt x="275" y="846"/>
                    </a:lnTo>
                    <a:lnTo>
                      <a:pt x="277" y="855"/>
                    </a:lnTo>
                    <a:lnTo>
                      <a:pt x="280" y="862"/>
                    </a:lnTo>
                    <a:lnTo>
                      <a:pt x="280" y="872"/>
                    </a:lnTo>
                    <a:lnTo>
                      <a:pt x="282" y="879"/>
                    </a:lnTo>
                    <a:lnTo>
                      <a:pt x="282" y="886"/>
                    </a:lnTo>
                    <a:lnTo>
                      <a:pt x="284" y="895"/>
                    </a:lnTo>
                    <a:lnTo>
                      <a:pt x="287" y="900"/>
                    </a:lnTo>
                    <a:lnTo>
                      <a:pt x="287" y="910"/>
                    </a:lnTo>
                    <a:lnTo>
                      <a:pt x="289" y="914"/>
                    </a:lnTo>
                    <a:lnTo>
                      <a:pt x="292" y="922"/>
                    </a:lnTo>
                    <a:lnTo>
                      <a:pt x="294" y="929"/>
                    </a:lnTo>
                    <a:lnTo>
                      <a:pt x="296" y="936"/>
                    </a:lnTo>
                    <a:lnTo>
                      <a:pt x="296" y="941"/>
                    </a:lnTo>
                    <a:lnTo>
                      <a:pt x="299" y="948"/>
                    </a:lnTo>
                    <a:lnTo>
                      <a:pt x="299" y="952"/>
                    </a:lnTo>
                    <a:lnTo>
                      <a:pt x="301" y="957"/>
                    </a:lnTo>
                    <a:lnTo>
                      <a:pt x="301" y="964"/>
                    </a:lnTo>
                    <a:lnTo>
                      <a:pt x="303" y="969"/>
                    </a:lnTo>
                    <a:lnTo>
                      <a:pt x="303" y="974"/>
                    </a:lnTo>
                    <a:lnTo>
                      <a:pt x="306" y="979"/>
                    </a:lnTo>
                    <a:lnTo>
                      <a:pt x="308" y="986"/>
                    </a:lnTo>
                    <a:lnTo>
                      <a:pt x="308" y="995"/>
                    </a:lnTo>
                    <a:lnTo>
                      <a:pt x="311" y="1000"/>
                    </a:lnTo>
                    <a:lnTo>
                      <a:pt x="313" y="1007"/>
                    </a:lnTo>
                    <a:lnTo>
                      <a:pt x="313" y="1012"/>
                    </a:lnTo>
                    <a:lnTo>
                      <a:pt x="313" y="1014"/>
                    </a:lnTo>
                    <a:lnTo>
                      <a:pt x="315" y="1014"/>
                    </a:lnTo>
                    <a:lnTo>
                      <a:pt x="318" y="1017"/>
                    </a:lnTo>
                    <a:lnTo>
                      <a:pt x="363" y="1002"/>
                    </a:lnTo>
                    <a:lnTo>
                      <a:pt x="360" y="995"/>
                    </a:lnTo>
                    <a:lnTo>
                      <a:pt x="360" y="988"/>
                    </a:lnTo>
                    <a:lnTo>
                      <a:pt x="356" y="981"/>
                    </a:lnTo>
                    <a:lnTo>
                      <a:pt x="356" y="976"/>
                    </a:lnTo>
                    <a:lnTo>
                      <a:pt x="353" y="967"/>
                    </a:lnTo>
                    <a:lnTo>
                      <a:pt x="351" y="960"/>
                    </a:lnTo>
                    <a:lnTo>
                      <a:pt x="351" y="955"/>
                    </a:lnTo>
                    <a:lnTo>
                      <a:pt x="348" y="948"/>
                    </a:lnTo>
                    <a:lnTo>
                      <a:pt x="346" y="941"/>
                    </a:lnTo>
                    <a:lnTo>
                      <a:pt x="346" y="936"/>
                    </a:lnTo>
                    <a:lnTo>
                      <a:pt x="344" y="926"/>
                    </a:lnTo>
                    <a:lnTo>
                      <a:pt x="341" y="922"/>
                    </a:lnTo>
                    <a:lnTo>
                      <a:pt x="341" y="914"/>
                    </a:lnTo>
                    <a:lnTo>
                      <a:pt x="339" y="907"/>
                    </a:lnTo>
                    <a:lnTo>
                      <a:pt x="339" y="900"/>
                    </a:lnTo>
                    <a:lnTo>
                      <a:pt x="337" y="895"/>
                    </a:lnTo>
                    <a:lnTo>
                      <a:pt x="334" y="886"/>
                    </a:lnTo>
                    <a:lnTo>
                      <a:pt x="334" y="881"/>
                    </a:lnTo>
                    <a:lnTo>
                      <a:pt x="332" y="872"/>
                    </a:lnTo>
                    <a:lnTo>
                      <a:pt x="332" y="867"/>
                    </a:lnTo>
                    <a:lnTo>
                      <a:pt x="327" y="860"/>
                    </a:lnTo>
                    <a:lnTo>
                      <a:pt x="327" y="853"/>
                    </a:lnTo>
                    <a:lnTo>
                      <a:pt x="325" y="846"/>
                    </a:lnTo>
                    <a:lnTo>
                      <a:pt x="325" y="841"/>
                    </a:lnTo>
                    <a:lnTo>
                      <a:pt x="322" y="834"/>
                    </a:lnTo>
                    <a:lnTo>
                      <a:pt x="322" y="827"/>
                    </a:lnTo>
                    <a:lnTo>
                      <a:pt x="320" y="819"/>
                    </a:lnTo>
                    <a:lnTo>
                      <a:pt x="320" y="815"/>
                    </a:lnTo>
                    <a:lnTo>
                      <a:pt x="318" y="808"/>
                    </a:lnTo>
                    <a:lnTo>
                      <a:pt x="318" y="800"/>
                    </a:lnTo>
                    <a:lnTo>
                      <a:pt x="315" y="793"/>
                    </a:lnTo>
                    <a:lnTo>
                      <a:pt x="313" y="789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5" y="774"/>
                    </a:lnTo>
                    <a:lnTo>
                      <a:pt x="327" y="770"/>
                    </a:lnTo>
                    <a:lnTo>
                      <a:pt x="332" y="762"/>
                    </a:lnTo>
                    <a:lnTo>
                      <a:pt x="337" y="758"/>
                    </a:lnTo>
                    <a:lnTo>
                      <a:pt x="339" y="753"/>
                    </a:lnTo>
                    <a:lnTo>
                      <a:pt x="346" y="748"/>
                    </a:lnTo>
                    <a:lnTo>
                      <a:pt x="348" y="741"/>
                    </a:lnTo>
                    <a:lnTo>
                      <a:pt x="353" y="736"/>
                    </a:lnTo>
                    <a:lnTo>
                      <a:pt x="356" y="729"/>
                    </a:lnTo>
                    <a:lnTo>
                      <a:pt x="363" y="722"/>
                    </a:lnTo>
                    <a:lnTo>
                      <a:pt x="365" y="717"/>
                    </a:lnTo>
                    <a:lnTo>
                      <a:pt x="370" y="710"/>
                    </a:lnTo>
                    <a:lnTo>
                      <a:pt x="374" y="705"/>
                    </a:lnTo>
                    <a:lnTo>
                      <a:pt x="379" y="698"/>
                    </a:lnTo>
                    <a:lnTo>
                      <a:pt x="382" y="691"/>
                    </a:lnTo>
                    <a:lnTo>
                      <a:pt x="386" y="686"/>
                    </a:lnTo>
                    <a:lnTo>
                      <a:pt x="389" y="679"/>
                    </a:lnTo>
                    <a:lnTo>
                      <a:pt x="393" y="672"/>
                    </a:lnTo>
                    <a:lnTo>
                      <a:pt x="396" y="665"/>
                    </a:lnTo>
                    <a:lnTo>
                      <a:pt x="403" y="660"/>
                    </a:lnTo>
                    <a:lnTo>
                      <a:pt x="405" y="653"/>
                    </a:lnTo>
                    <a:lnTo>
                      <a:pt x="410" y="648"/>
                    </a:lnTo>
                    <a:lnTo>
                      <a:pt x="412" y="641"/>
                    </a:lnTo>
                    <a:lnTo>
                      <a:pt x="415" y="637"/>
                    </a:lnTo>
                    <a:lnTo>
                      <a:pt x="419" y="632"/>
                    </a:lnTo>
                    <a:lnTo>
                      <a:pt x="422" y="625"/>
                    </a:lnTo>
                    <a:lnTo>
                      <a:pt x="424" y="620"/>
                    </a:lnTo>
                    <a:lnTo>
                      <a:pt x="429" y="613"/>
                    </a:lnTo>
                    <a:lnTo>
                      <a:pt x="431" y="610"/>
                    </a:lnTo>
                    <a:lnTo>
                      <a:pt x="434" y="606"/>
                    </a:lnTo>
                    <a:lnTo>
                      <a:pt x="438" y="606"/>
                    </a:lnTo>
                    <a:lnTo>
                      <a:pt x="448" y="606"/>
                    </a:lnTo>
                    <a:lnTo>
                      <a:pt x="455" y="606"/>
                    </a:lnTo>
                    <a:lnTo>
                      <a:pt x="464" y="606"/>
                    </a:lnTo>
                    <a:lnTo>
                      <a:pt x="474" y="606"/>
                    </a:lnTo>
                    <a:lnTo>
                      <a:pt x="483" y="608"/>
                    </a:lnTo>
                    <a:lnTo>
                      <a:pt x="491" y="608"/>
                    </a:lnTo>
                    <a:lnTo>
                      <a:pt x="500" y="608"/>
                    </a:lnTo>
                    <a:lnTo>
                      <a:pt x="498" y="618"/>
                    </a:lnTo>
                    <a:lnTo>
                      <a:pt x="498" y="625"/>
                    </a:lnTo>
                    <a:lnTo>
                      <a:pt x="495" y="634"/>
                    </a:lnTo>
                    <a:lnTo>
                      <a:pt x="495" y="641"/>
                    </a:lnTo>
                    <a:lnTo>
                      <a:pt x="493" y="651"/>
                    </a:lnTo>
                    <a:lnTo>
                      <a:pt x="493" y="660"/>
                    </a:lnTo>
                    <a:lnTo>
                      <a:pt x="493" y="670"/>
                    </a:lnTo>
                    <a:lnTo>
                      <a:pt x="493" y="679"/>
                    </a:lnTo>
                    <a:lnTo>
                      <a:pt x="491" y="689"/>
                    </a:lnTo>
                    <a:lnTo>
                      <a:pt x="491" y="698"/>
                    </a:lnTo>
                    <a:lnTo>
                      <a:pt x="488" y="708"/>
                    </a:lnTo>
                    <a:lnTo>
                      <a:pt x="488" y="717"/>
                    </a:lnTo>
                    <a:lnTo>
                      <a:pt x="486" y="727"/>
                    </a:lnTo>
                    <a:lnTo>
                      <a:pt x="486" y="736"/>
                    </a:lnTo>
                    <a:lnTo>
                      <a:pt x="483" y="746"/>
                    </a:lnTo>
                    <a:lnTo>
                      <a:pt x="483" y="758"/>
                    </a:lnTo>
                    <a:lnTo>
                      <a:pt x="481" y="767"/>
                    </a:lnTo>
                    <a:lnTo>
                      <a:pt x="479" y="777"/>
                    </a:lnTo>
                    <a:lnTo>
                      <a:pt x="476" y="786"/>
                    </a:lnTo>
                    <a:lnTo>
                      <a:pt x="476" y="798"/>
                    </a:lnTo>
                    <a:lnTo>
                      <a:pt x="474" y="805"/>
                    </a:lnTo>
                    <a:lnTo>
                      <a:pt x="474" y="817"/>
                    </a:lnTo>
                    <a:lnTo>
                      <a:pt x="472" y="827"/>
                    </a:lnTo>
                    <a:lnTo>
                      <a:pt x="472" y="838"/>
                    </a:lnTo>
                    <a:lnTo>
                      <a:pt x="469" y="846"/>
                    </a:lnTo>
                    <a:lnTo>
                      <a:pt x="464" y="857"/>
                    </a:lnTo>
                    <a:lnTo>
                      <a:pt x="464" y="867"/>
                    </a:lnTo>
                    <a:lnTo>
                      <a:pt x="462" y="876"/>
                    </a:lnTo>
                    <a:lnTo>
                      <a:pt x="460" y="886"/>
                    </a:lnTo>
                    <a:lnTo>
                      <a:pt x="460" y="898"/>
                    </a:lnTo>
                    <a:lnTo>
                      <a:pt x="457" y="907"/>
                    </a:lnTo>
                    <a:lnTo>
                      <a:pt x="455" y="917"/>
                    </a:lnTo>
                    <a:lnTo>
                      <a:pt x="453" y="926"/>
                    </a:lnTo>
                    <a:lnTo>
                      <a:pt x="450" y="938"/>
                    </a:lnTo>
                    <a:lnTo>
                      <a:pt x="448" y="945"/>
                    </a:lnTo>
                    <a:lnTo>
                      <a:pt x="446" y="957"/>
                    </a:lnTo>
                    <a:lnTo>
                      <a:pt x="443" y="967"/>
                    </a:lnTo>
                    <a:lnTo>
                      <a:pt x="443" y="976"/>
                    </a:lnTo>
                    <a:lnTo>
                      <a:pt x="438" y="986"/>
                    </a:lnTo>
                    <a:lnTo>
                      <a:pt x="436" y="995"/>
                    </a:lnTo>
                    <a:lnTo>
                      <a:pt x="434" y="1005"/>
                    </a:lnTo>
                    <a:lnTo>
                      <a:pt x="431" y="1014"/>
                    </a:lnTo>
                    <a:lnTo>
                      <a:pt x="429" y="1021"/>
                    </a:lnTo>
                    <a:lnTo>
                      <a:pt x="429" y="1031"/>
                    </a:lnTo>
                    <a:lnTo>
                      <a:pt x="424" y="1040"/>
                    </a:lnTo>
                    <a:lnTo>
                      <a:pt x="422" y="1050"/>
                    </a:lnTo>
                    <a:lnTo>
                      <a:pt x="419" y="1059"/>
                    </a:lnTo>
                    <a:lnTo>
                      <a:pt x="419" y="1066"/>
                    </a:lnTo>
                    <a:lnTo>
                      <a:pt x="415" y="1076"/>
                    </a:lnTo>
                    <a:lnTo>
                      <a:pt x="412" y="1083"/>
                    </a:lnTo>
                    <a:lnTo>
                      <a:pt x="410" y="1093"/>
                    </a:lnTo>
                    <a:lnTo>
                      <a:pt x="408" y="1102"/>
                    </a:lnTo>
                    <a:lnTo>
                      <a:pt x="405" y="1109"/>
                    </a:lnTo>
                    <a:lnTo>
                      <a:pt x="403" y="1116"/>
                    </a:lnTo>
                    <a:lnTo>
                      <a:pt x="401" y="1123"/>
                    </a:lnTo>
                    <a:lnTo>
                      <a:pt x="396" y="1133"/>
                    </a:lnTo>
                    <a:lnTo>
                      <a:pt x="393" y="1138"/>
                    </a:lnTo>
                    <a:lnTo>
                      <a:pt x="391" y="1145"/>
                    </a:lnTo>
                    <a:lnTo>
                      <a:pt x="389" y="1152"/>
                    </a:lnTo>
                    <a:lnTo>
                      <a:pt x="386" y="1161"/>
                    </a:lnTo>
                    <a:lnTo>
                      <a:pt x="382" y="1166"/>
                    </a:lnTo>
                    <a:lnTo>
                      <a:pt x="379" y="1173"/>
                    </a:lnTo>
                    <a:lnTo>
                      <a:pt x="377" y="1180"/>
                    </a:lnTo>
                    <a:lnTo>
                      <a:pt x="374" y="1188"/>
                    </a:lnTo>
                    <a:lnTo>
                      <a:pt x="372" y="1190"/>
                    </a:lnTo>
                    <a:lnTo>
                      <a:pt x="372" y="1195"/>
                    </a:lnTo>
                    <a:lnTo>
                      <a:pt x="370" y="1202"/>
                    </a:lnTo>
                    <a:lnTo>
                      <a:pt x="367" y="1207"/>
                    </a:lnTo>
                    <a:lnTo>
                      <a:pt x="365" y="1214"/>
                    </a:lnTo>
                    <a:lnTo>
                      <a:pt x="360" y="1218"/>
                    </a:lnTo>
                    <a:lnTo>
                      <a:pt x="356" y="1226"/>
                    </a:lnTo>
                    <a:lnTo>
                      <a:pt x="351" y="1230"/>
                    </a:lnTo>
                    <a:lnTo>
                      <a:pt x="346" y="1235"/>
                    </a:lnTo>
                    <a:lnTo>
                      <a:pt x="341" y="1237"/>
                    </a:lnTo>
                    <a:lnTo>
                      <a:pt x="334" y="1237"/>
                    </a:lnTo>
                    <a:lnTo>
                      <a:pt x="327" y="1235"/>
                    </a:lnTo>
                    <a:lnTo>
                      <a:pt x="320" y="1230"/>
                    </a:lnTo>
                    <a:lnTo>
                      <a:pt x="318" y="1226"/>
                    </a:lnTo>
                    <a:lnTo>
                      <a:pt x="313" y="1218"/>
                    </a:lnTo>
                    <a:lnTo>
                      <a:pt x="308" y="1214"/>
                    </a:lnTo>
                    <a:lnTo>
                      <a:pt x="306" y="120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05" name="Freeform 144"/>
              <p:cNvSpPr>
                <a:spLocks noChangeAspect="1"/>
              </p:cNvSpPr>
              <p:nvPr/>
            </p:nvSpPr>
            <p:spPr bwMode="auto">
              <a:xfrm>
                <a:off x="3634" y="9483"/>
                <a:ext cx="73" cy="90"/>
              </a:xfrm>
              <a:custGeom>
                <a:avLst/>
                <a:gdLst>
                  <a:gd name="T0" fmla="*/ 64 w 73"/>
                  <a:gd name="T1" fmla="*/ 90 h 90"/>
                  <a:gd name="T2" fmla="*/ 14 w 73"/>
                  <a:gd name="T3" fmla="*/ 64 h 90"/>
                  <a:gd name="T4" fmla="*/ 0 w 73"/>
                  <a:gd name="T5" fmla="*/ 5 h 90"/>
                  <a:gd name="T6" fmla="*/ 14 w 73"/>
                  <a:gd name="T7" fmla="*/ 0 h 90"/>
                  <a:gd name="T8" fmla="*/ 54 w 73"/>
                  <a:gd name="T9" fmla="*/ 36 h 90"/>
                  <a:gd name="T10" fmla="*/ 73 w 73"/>
                  <a:gd name="T11" fmla="*/ 83 h 90"/>
                  <a:gd name="T12" fmla="*/ 64 w 73"/>
                  <a:gd name="T13" fmla="*/ 90 h 90"/>
                  <a:gd name="T14" fmla="*/ 64 w 73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90"/>
                  <a:gd name="T26" fmla="*/ 73 w 73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90">
                    <a:moveTo>
                      <a:pt x="64" y="90"/>
                    </a:moveTo>
                    <a:lnTo>
                      <a:pt x="14" y="64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54" y="36"/>
                    </a:lnTo>
                    <a:lnTo>
                      <a:pt x="73" y="83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06" name="Freeform 145"/>
              <p:cNvSpPr>
                <a:spLocks noChangeAspect="1"/>
              </p:cNvSpPr>
              <p:nvPr/>
            </p:nvSpPr>
            <p:spPr bwMode="auto">
              <a:xfrm>
                <a:off x="2715" y="9559"/>
                <a:ext cx="66" cy="43"/>
              </a:xfrm>
              <a:custGeom>
                <a:avLst/>
                <a:gdLst>
                  <a:gd name="T0" fmla="*/ 0 w 66"/>
                  <a:gd name="T1" fmla="*/ 24 h 43"/>
                  <a:gd name="T2" fmla="*/ 4 w 66"/>
                  <a:gd name="T3" fmla="*/ 14 h 43"/>
                  <a:gd name="T4" fmla="*/ 42 w 66"/>
                  <a:gd name="T5" fmla="*/ 0 h 43"/>
                  <a:gd name="T6" fmla="*/ 66 w 66"/>
                  <a:gd name="T7" fmla="*/ 17 h 43"/>
                  <a:gd name="T8" fmla="*/ 66 w 66"/>
                  <a:gd name="T9" fmla="*/ 26 h 43"/>
                  <a:gd name="T10" fmla="*/ 28 w 66"/>
                  <a:gd name="T11" fmla="*/ 43 h 43"/>
                  <a:gd name="T12" fmla="*/ 0 w 66"/>
                  <a:gd name="T13" fmla="*/ 24 h 43"/>
                  <a:gd name="T14" fmla="*/ 0 w 66"/>
                  <a:gd name="T15" fmla="*/ 2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3"/>
                  <a:gd name="T26" fmla="*/ 66 w 66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3">
                    <a:moveTo>
                      <a:pt x="0" y="24"/>
                    </a:moveTo>
                    <a:lnTo>
                      <a:pt x="4" y="14"/>
                    </a:lnTo>
                    <a:lnTo>
                      <a:pt x="42" y="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2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" name="Group 146"/>
            <p:cNvGrpSpPr>
              <a:grpSpLocks noChangeAspect="1"/>
            </p:cNvGrpSpPr>
            <p:nvPr/>
          </p:nvGrpSpPr>
          <p:grpSpPr bwMode="auto">
            <a:xfrm>
              <a:off x="1207" y="1357"/>
              <a:ext cx="322" cy="362"/>
              <a:chOff x="1701" y="8977"/>
              <a:chExt cx="2520" cy="2831"/>
            </a:xfrm>
          </p:grpSpPr>
          <p:sp>
            <p:nvSpPr>
              <p:cNvPr id="46287" name="Freeform 147"/>
              <p:cNvSpPr>
                <a:spLocks noChangeAspect="1"/>
              </p:cNvSpPr>
              <p:nvPr/>
            </p:nvSpPr>
            <p:spPr bwMode="auto">
              <a:xfrm>
                <a:off x="1791" y="10571"/>
                <a:ext cx="208" cy="254"/>
              </a:xfrm>
              <a:custGeom>
                <a:avLst/>
                <a:gdLst>
                  <a:gd name="T0" fmla="*/ 201 w 208"/>
                  <a:gd name="T1" fmla="*/ 50 h 254"/>
                  <a:gd name="T2" fmla="*/ 194 w 208"/>
                  <a:gd name="T3" fmla="*/ 40 h 254"/>
                  <a:gd name="T4" fmla="*/ 185 w 208"/>
                  <a:gd name="T5" fmla="*/ 28 h 254"/>
                  <a:gd name="T6" fmla="*/ 171 w 208"/>
                  <a:gd name="T7" fmla="*/ 19 h 254"/>
                  <a:gd name="T8" fmla="*/ 154 w 208"/>
                  <a:gd name="T9" fmla="*/ 9 h 254"/>
                  <a:gd name="T10" fmla="*/ 140 w 208"/>
                  <a:gd name="T11" fmla="*/ 4 h 254"/>
                  <a:gd name="T12" fmla="*/ 133 w 208"/>
                  <a:gd name="T13" fmla="*/ 2 h 254"/>
                  <a:gd name="T14" fmla="*/ 121 w 208"/>
                  <a:gd name="T15" fmla="*/ 0 h 254"/>
                  <a:gd name="T16" fmla="*/ 109 w 208"/>
                  <a:gd name="T17" fmla="*/ 0 h 254"/>
                  <a:gd name="T18" fmla="*/ 99 w 208"/>
                  <a:gd name="T19" fmla="*/ 0 h 254"/>
                  <a:gd name="T20" fmla="*/ 88 w 208"/>
                  <a:gd name="T21" fmla="*/ 0 h 254"/>
                  <a:gd name="T22" fmla="*/ 76 w 208"/>
                  <a:gd name="T23" fmla="*/ 2 h 254"/>
                  <a:gd name="T24" fmla="*/ 64 w 208"/>
                  <a:gd name="T25" fmla="*/ 7 h 254"/>
                  <a:gd name="T26" fmla="*/ 52 w 208"/>
                  <a:gd name="T27" fmla="*/ 12 h 254"/>
                  <a:gd name="T28" fmla="*/ 43 w 208"/>
                  <a:gd name="T29" fmla="*/ 21 h 254"/>
                  <a:gd name="T30" fmla="*/ 36 w 208"/>
                  <a:gd name="T31" fmla="*/ 28 h 254"/>
                  <a:gd name="T32" fmla="*/ 26 w 208"/>
                  <a:gd name="T33" fmla="*/ 40 h 254"/>
                  <a:gd name="T34" fmla="*/ 19 w 208"/>
                  <a:gd name="T35" fmla="*/ 52 h 254"/>
                  <a:gd name="T36" fmla="*/ 12 w 208"/>
                  <a:gd name="T37" fmla="*/ 66 h 254"/>
                  <a:gd name="T38" fmla="*/ 7 w 208"/>
                  <a:gd name="T39" fmla="*/ 80 h 254"/>
                  <a:gd name="T40" fmla="*/ 2 w 208"/>
                  <a:gd name="T41" fmla="*/ 95 h 254"/>
                  <a:gd name="T42" fmla="*/ 0 w 208"/>
                  <a:gd name="T43" fmla="*/ 111 h 254"/>
                  <a:gd name="T44" fmla="*/ 0 w 208"/>
                  <a:gd name="T45" fmla="*/ 126 h 254"/>
                  <a:gd name="T46" fmla="*/ 0 w 208"/>
                  <a:gd name="T47" fmla="*/ 145 h 254"/>
                  <a:gd name="T48" fmla="*/ 0 w 208"/>
                  <a:gd name="T49" fmla="*/ 159 h 254"/>
                  <a:gd name="T50" fmla="*/ 2 w 208"/>
                  <a:gd name="T51" fmla="*/ 175 h 254"/>
                  <a:gd name="T52" fmla="*/ 7 w 208"/>
                  <a:gd name="T53" fmla="*/ 190 h 254"/>
                  <a:gd name="T54" fmla="*/ 12 w 208"/>
                  <a:gd name="T55" fmla="*/ 204 h 254"/>
                  <a:gd name="T56" fmla="*/ 19 w 208"/>
                  <a:gd name="T57" fmla="*/ 218 h 254"/>
                  <a:gd name="T58" fmla="*/ 28 w 208"/>
                  <a:gd name="T59" fmla="*/ 228 h 254"/>
                  <a:gd name="T60" fmla="*/ 38 w 208"/>
                  <a:gd name="T61" fmla="*/ 235 h 254"/>
                  <a:gd name="T62" fmla="*/ 50 w 208"/>
                  <a:gd name="T63" fmla="*/ 244 h 254"/>
                  <a:gd name="T64" fmla="*/ 59 w 208"/>
                  <a:gd name="T65" fmla="*/ 247 h 254"/>
                  <a:gd name="T66" fmla="*/ 73 w 208"/>
                  <a:gd name="T67" fmla="*/ 251 h 254"/>
                  <a:gd name="T68" fmla="*/ 85 w 208"/>
                  <a:gd name="T69" fmla="*/ 254 h 254"/>
                  <a:gd name="T70" fmla="*/ 99 w 208"/>
                  <a:gd name="T71" fmla="*/ 254 h 254"/>
                  <a:gd name="T72" fmla="*/ 111 w 208"/>
                  <a:gd name="T73" fmla="*/ 251 h 254"/>
                  <a:gd name="T74" fmla="*/ 123 w 208"/>
                  <a:gd name="T75" fmla="*/ 249 h 254"/>
                  <a:gd name="T76" fmla="*/ 135 w 208"/>
                  <a:gd name="T77" fmla="*/ 244 h 254"/>
                  <a:gd name="T78" fmla="*/ 147 w 208"/>
                  <a:gd name="T79" fmla="*/ 240 h 254"/>
                  <a:gd name="T80" fmla="*/ 154 w 208"/>
                  <a:gd name="T81" fmla="*/ 232 h 254"/>
                  <a:gd name="T82" fmla="*/ 166 w 208"/>
                  <a:gd name="T83" fmla="*/ 223 h 254"/>
                  <a:gd name="T84" fmla="*/ 175 w 208"/>
                  <a:gd name="T85" fmla="*/ 211 h 254"/>
                  <a:gd name="T86" fmla="*/ 180 w 208"/>
                  <a:gd name="T87" fmla="*/ 199 h 254"/>
                  <a:gd name="T88" fmla="*/ 185 w 208"/>
                  <a:gd name="T89" fmla="*/ 190 h 254"/>
                  <a:gd name="T90" fmla="*/ 189 w 208"/>
                  <a:gd name="T91" fmla="*/ 180 h 254"/>
                  <a:gd name="T92" fmla="*/ 192 w 208"/>
                  <a:gd name="T93" fmla="*/ 173 h 254"/>
                  <a:gd name="T94" fmla="*/ 197 w 208"/>
                  <a:gd name="T95" fmla="*/ 161 h 254"/>
                  <a:gd name="T96" fmla="*/ 201 w 208"/>
                  <a:gd name="T97" fmla="*/ 152 h 254"/>
                  <a:gd name="T98" fmla="*/ 204 w 208"/>
                  <a:gd name="T99" fmla="*/ 145 h 254"/>
                  <a:gd name="T100" fmla="*/ 206 w 208"/>
                  <a:gd name="T101" fmla="*/ 133 h 254"/>
                  <a:gd name="T102" fmla="*/ 206 w 208"/>
                  <a:gd name="T103" fmla="*/ 123 h 254"/>
                  <a:gd name="T104" fmla="*/ 208 w 208"/>
                  <a:gd name="T105" fmla="*/ 114 h 254"/>
                  <a:gd name="T106" fmla="*/ 208 w 208"/>
                  <a:gd name="T107" fmla="*/ 104 h 254"/>
                  <a:gd name="T108" fmla="*/ 208 w 208"/>
                  <a:gd name="T109" fmla="*/ 92 h 254"/>
                  <a:gd name="T110" fmla="*/ 208 w 208"/>
                  <a:gd name="T111" fmla="*/ 83 h 254"/>
                  <a:gd name="T112" fmla="*/ 206 w 208"/>
                  <a:gd name="T113" fmla="*/ 73 h 254"/>
                  <a:gd name="T114" fmla="*/ 206 w 208"/>
                  <a:gd name="T115" fmla="*/ 61 h 254"/>
                  <a:gd name="T116" fmla="*/ 204 w 208"/>
                  <a:gd name="T117" fmla="*/ 57 h 2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"/>
                  <a:gd name="T178" fmla="*/ 0 h 254"/>
                  <a:gd name="T179" fmla="*/ 208 w 208"/>
                  <a:gd name="T180" fmla="*/ 254 h 2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" h="254">
                    <a:moveTo>
                      <a:pt x="204" y="57"/>
                    </a:moveTo>
                    <a:lnTo>
                      <a:pt x="201" y="50"/>
                    </a:lnTo>
                    <a:lnTo>
                      <a:pt x="197" y="45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85" y="28"/>
                    </a:lnTo>
                    <a:lnTo>
                      <a:pt x="178" y="23"/>
                    </a:lnTo>
                    <a:lnTo>
                      <a:pt x="171" y="19"/>
                    </a:lnTo>
                    <a:lnTo>
                      <a:pt x="163" y="14"/>
                    </a:lnTo>
                    <a:lnTo>
                      <a:pt x="154" y="9"/>
                    </a:lnTo>
                    <a:lnTo>
                      <a:pt x="147" y="7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4" y="7"/>
                    </a:lnTo>
                    <a:lnTo>
                      <a:pt x="59" y="9"/>
                    </a:lnTo>
                    <a:lnTo>
                      <a:pt x="52" y="12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4" y="47"/>
                    </a:lnTo>
                    <a:lnTo>
                      <a:pt x="19" y="52"/>
                    </a:lnTo>
                    <a:lnTo>
                      <a:pt x="14" y="61"/>
                    </a:lnTo>
                    <a:lnTo>
                      <a:pt x="12" y="66"/>
                    </a:lnTo>
                    <a:lnTo>
                      <a:pt x="9" y="76"/>
                    </a:lnTo>
                    <a:lnTo>
                      <a:pt x="7" y="80"/>
                    </a:lnTo>
                    <a:lnTo>
                      <a:pt x="5" y="88"/>
                    </a:lnTo>
                    <a:lnTo>
                      <a:pt x="2" y="95"/>
                    </a:lnTo>
                    <a:lnTo>
                      <a:pt x="2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2" y="166"/>
                    </a:lnTo>
                    <a:lnTo>
                      <a:pt x="2" y="175"/>
                    </a:lnTo>
                    <a:lnTo>
                      <a:pt x="5" y="183"/>
                    </a:lnTo>
                    <a:lnTo>
                      <a:pt x="7" y="190"/>
                    </a:lnTo>
                    <a:lnTo>
                      <a:pt x="9" y="199"/>
                    </a:lnTo>
                    <a:lnTo>
                      <a:pt x="12" y="204"/>
                    </a:lnTo>
                    <a:lnTo>
                      <a:pt x="14" y="211"/>
                    </a:lnTo>
                    <a:lnTo>
                      <a:pt x="19" y="218"/>
                    </a:lnTo>
                    <a:lnTo>
                      <a:pt x="24" y="223"/>
                    </a:lnTo>
                    <a:lnTo>
                      <a:pt x="28" y="228"/>
                    </a:lnTo>
                    <a:lnTo>
                      <a:pt x="33" y="232"/>
                    </a:lnTo>
                    <a:lnTo>
                      <a:pt x="38" y="235"/>
                    </a:lnTo>
                    <a:lnTo>
                      <a:pt x="45" y="242"/>
                    </a:lnTo>
                    <a:lnTo>
                      <a:pt x="50" y="244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9" y="249"/>
                    </a:lnTo>
                    <a:lnTo>
                      <a:pt x="73" y="251"/>
                    </a:lnTo>
                    <a:lnTo>
                      <a:pt x="81" y="254"/>
                    </a:lnTo>
                    <a:lnTo>
                      <a:pt x="85" y="254"/>
                    </a:lnTo>
                    <a:lnTo>
                      <a:pt x="95" y="254"/>
                    </a:lnTo>
                    <a:lnTo>
                      <a:pt x="99" y="254"/>
                    </a:lnTo>
                    <a:lnTo>
                      <a:pt x="107" y="254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23" y="249"/>
                    </a:lnTo>
                    <a:lnTo>
                      <a:pt x="128" y="247"/>
                    </a:lnTo>
                    <a:lnTo>
                      <a:pt x="135" y="244"/>
                    </a:lnTo>
                    <a:lnTo>
                      <a:pt x="142" y="244"/>
                    </a:lnTo>
                    <a:lnTo>
                      <a:pt x="147" y="240"/>
                    </a:lnTo>
                    <a:lnTo>
                      <a:pt x="152" y="237"/>
                    </a:lnTo>
                    <a:lnTo>
                      <a:pt x="154" y="232"/>
                    </a:lnTo>
                    <a:lnTo>
                      <a:pt x="161" y="230"/>
                    </a:lnTo>
                    <a:lnTo>
                      <a:pt x="166" y="223"/>
                    </a:lnTo>
                    <a:lnTo>
                      <a:pt x="175" y="216"/>
                    </a:lnTo>
                    <a:lnTo>
                      <a:pt x="175" y="211"/>
                    </a:lnTo>
                    <a:lnTo>
                      <a:pt x="178" y="204"/>
                    </a:lnTo>
                    <a:lnTo>
                      <a:pt x="180" y="199"/>
                    </a:lnTo>
                    <a:lnTo>
                      <a:pt x="182" y="194"/>
                    </a:lnTo>
                    <a:lnTo>
                      <a:pt x="185" y="190"/>
                    </a:lnTo>
                    <a:lnTo>
                      <a:pt x="187" y="185"/>
                    </a:lnTo>
                    <a:lnTo>
                      <a:pt x="189" y="180"/>
                    </a:lnTo>
                    <a:lnTo>
                      <a:pt x="192" y="178"/>
                    </a:lnTo>
                    <a:lnTo>
                      <a:pt x="192" y="173"/>
                    </a:lnTo>
                    <a:lnTo>
                      <a:pt x="194" y="166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201" y="152"/>
                    </a:lnTo>
                    <a:lnTo>
                      <a:pt x="201" y="149"/>
                    </a:lnTo>
                    <a:lnTo>
                      <a:pt x="204" y="145"/>
                    </a:lnTo>
                    <a:lnTo>
                      <a:pt x="206" y="137"/>
                    </a:lnTo>
                    <a:lnTo>
                      <a:pt x="206" y="133"/>
                    </a:lnTo>
                    <a:lnTo>
                      <a:pt x="206" y="128"/>
                    </a:lnTo>
                    <a:lnTo>
                      <a:pt x="206" y="123"/>
                    </a:lnTo>
                    <a:lnTo>
                      <a:pt x="208" y="118"/>
                    </a:lnTo>
                    <a:lnTo>
                      <a:pt x="208" y="114"/>
                    </a:lnTo>
                    <a:lnTo>
                      <a:pt x="208" y="109"/>
                    </a:lnTo>
                    <a:lnTo>
                      <a:pt x="208" y="104"/>
                    </a:lnTo>
                    <a:lnTo>
                      <a:pt x="208" y="97"/>
                    </a:lnTo>
                    <a:lnTo>
                      <a:pt x="208" y="92"/>
                    </a:lnTo>
                    <a:lnTo>
                      <a:pt x="208" y="88"/>
                    </a:lnTo>
                    <a:lnTo>
                      <a:pt x="208" y="83"/>
                    </a:lnTo>
                    <a:lnTo>
                      <a:pt x="208" y="78"/>
                    </a:lnTo>
                    <a:lnTo>
                      <a:pt x="206" y="73"/>
                    </a:lnTo>
                    <a:lnTo>
                      <a:pt x="206" y="66"/>
                    </a:lnTo>
                    <a:lnTo>
                      <a:pt x="206" y="61"/>
                    </a:lnTo>
                    <a:lnTo>
                      <a:pt x="204" y="5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88" name="Freeform 148"/>
              <p:cNvSpPr>
                <a:spLocks noChangeAspect="1"/>
              </p:cNvSpPr>
              <p:nvPr/>
            </p:nvSpPr>
            <p:spPr bwMode="auto">
              <a:xfrm>
                <a:off x="2134" y="10697"/>
                <a:ext cx="183" cy="218"/>
              </a:xfrm>
              <a:custGeom>
                <a:avLst/>
                <a:gdLst>
                  <a:gd name="T0" fmla="*/ 5 w 183"/>
                  <a:gd name="T1" fmla="*/ 68 h 218"/>
                  <a:gd name="T2" fmla="*/ 10 w 183"/>
                  <a:gd name="T3" fmla="*/ 57 h 218"/>
                  <a:gd name="T4" fmla="*/ 15 w 183"/>
                  <a:gd name="T5" fmla="*/ 45 h 218"/>
                  <a:gd name="T6" fmla="*/ 29 w 183"/>
                  <a:gd name="T7" fmla="*/ 30 h 218"/>
                  <a:gd name="T8" fmla="*/ 43 w 183"/>
                  <a:gd name="T9" fmla="*/ 19 h 218"/>
                  <a:gd name="T10" fmla="*/ 55 w 183"/>
                  <a:gd name="T11" fmla="*/ 9 h 218"/>
                  <a:gd name="T12" fmla="*/ 64 w 183"/>
                  <a:gd name="T13" fmla="*/ 7 h 218"/>
                  <a:gd name="T14" fmla="*/ 74 w 183"/>
                  <a:gd name="T15" fmla="*/ 2 h 218"/>
                  <a:gd name="T16" fmla="*/ 86 w 183"/>
                  <a:gd name="T17" fmla="*/ 0 h 218"/>
                  <a:gd name="T18" fmla="*/ 98 w 183"/>
                  <a:gd name="T19" fmla="*/ 0 h 218"/>
                  <a:gd name="T20" fmla="*/ 109 w 183"/>
                  <a:gd name="T21" fmla="*/ 0 h 218"/>
                  <a:gd name="T22" fmla="*/ 124 w 183"/>
                  <a:gd name="T23" fmla="*/ 4 h 218"/>
                  <a:gd name="T24" fmla="*/ 135 w 183"/>
                  <a:gd name="T25" fmla="*/ 7 h 218"/>
                  <a:gd name="T26" fmla="*/ 145 w 183"/>
                  <a:gd name="T27" fmla="*/ 11 h 218"/>
                  <a:gd name="T28" fmla="*/ 154 w 183"/>
                  <a:gd name="T29" fmla="*/ 19 h 218"/>
                  <a:gd name="T30" fmla="*/ 166 w 183"/>
                  <a:gd name="T31" fmla="*/ 30 h 218"/>
                  <a:gd name="T32" fmla="*/ 176 w 183"/>
                  <a:gd name="T33" fmla="*/ 47 h 218"/>
                  <a:gd name="T34" fmla="*/ 178 w 183"/>
                  <a:gd name="T35" fmla="*/ 57 h 218"/>
                  <a:gd name="T36" fmla="*/ 180 w 183"/>
                  <a:gd name="T37" fmla="*/ 68 h 218"/>
                  <a:gd name="T38" fmla="*/ 183 w 183"/>
                  <a:gd name="T39" fmla="*/ 80 h 218"/>
                  <a:gd name="T40" fmla="*/ 183 w 183"/>
                  <a:gd name="T41" fmla="*/ 92 h 218"/>
                  <a:gd name="T42" fmla="*/ 180 w 183"/>
                  <a:gd name="T43" fmla="*/ 106 h 218"/>
                  <a:gd name="T44" fmla="*/ 180 w 183"/>
                  <a:gd name="T45" fmla="*/ 121 h 218"/>
                  <a:gd name="T46" fmla="*/ 176 w 183"/>
                  <a:gd name="T47" fmla="*/ 133 h 218"/>
                  <a:gd name="T48" fmla="*/ 171 w 183"/>
                  <a:gd name="T49" fmla="*/ 147 h 218"/>
                  <a:gd name="T50" fmla="*/ 166 w 183"/>
                  <a:gd name="T51" fmla="*/ 163 h 218"/>
                  <a:gd name="T52" fmla="*/ 161 w 183"/>
                  <a:gd name="T53" fmla="*/ 175 h 218"/>
                  <a:gd name="T54" fmla="*/ 152 w 183"/>
                  <a:gd name="T55" fmla="*/ 187 h 218"/>
                  <a:gd name="T56" fmla="*/ 143 w 183"/>
                  <a:gd name="T57" fmla="*/ 199 h 218"/>
                  <a:gd name="T58" fmla="*/ 128 w 183"/>
                  <a:gd name="T59" fmla="*/ 206 h 218"/>
                  <a:gd name="T60" fmla="*/ 114 w 183"/>
                  <a:gd name="T61" fmla="*/ 213 h 218"/>
                  <a:gd name="T62" fmla="*/ 100 w 183"/>
                  <a:gd name="T63" fmla="*/ 218 h 218"/>
                  <a:gd name="T64" fmla="*/ 86 w 183"/>
                  <a:gd name="T65" fmla="*/ 218 h 218"/>
                  <a:gd name="T66" fmla="*/ 71 w 183"/>
                  <a:gd name="T67" fmla="*/ 218 h 218"/>
                  <a:gd name="T68" fmla="*/ 57 w 183"/>
                  <a:gd name="T69" fmla="*/ 213 h 218"/>
                  <a:gd name="T70" fmla="*/ 41 w 183"/>
                  <a:gd name="T71" fmla="*/ 206 h 218"/>
                  <a:gd name="T72" fmla="*/ 29 w 183"/>
                  <a:gd name="T73" fmla="*/ 197 h 218"/>
                  <a:gd name="T74" fmla="*/ 19 w 183"/>
                  <a:gd name="T75" fmla="*/ 182 h 218"/>
                  <a:gd name="T76" fmla="*/ 12 w 183"/>
                  <a:gd name="T77" fmla="*/ 171 h 218"/>
                  <a:gd name="T78" fmla="*/ 8 w 183"/>
                  <a:gd name="T79" fmla="*/ 161 h 218"/>
                  <a:gd name="T80" fmla="*/ 3 w 183"/>
                  <a:gd name="T81" fmla="*/ 149 h 218"/>
                  <a:gd name="T82" fmla="*/ 3 w 183"/>
                  <a:gd name="T83" fmla="*/ 137 h 218"/>
                  <a:gd name="T84" fmla="*/ 0 w 183"/>
                  <a:gd name="T85" fmla="*/ 128 h 218"/>
                  <a:gd name="T86" fmla="*/ 0 w 183"/>
                  <a:gd name="T87" fmla="*/ 114 h 218"/>
                  <a:gd name="T88" fmla="*/ 0 w 183"/>
                  <a:gd name="T89" fmla="*/ 99 h 218"/>
                  <a:gd name="T90" fmla="*/ 3 w 183"/>
                  <a:gd name="T91" fmla="*/ 83 h 218"/>
                  <a:gd name="T92" fmla="*/ 5 w 183"/>
                  <a:gd name="T93" fmla="*/ 76 h 2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18"/>
                  <a:gd name="T143" fmla="*/ 183 w 183"/>
                  <a:gd name="T144" fmla="*/ 218 h 2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18">
                    <a:moveTo>
                      <a:pt x="5" y="76"/>
                    </a:moveTo>
                    <a:lnTo>
                      <a:pt x="5" y="68"/>
                    </a:lnTo>
                    <a:lnTo>
                      <a:pt x="5" y="64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22" y="38"/>
                    </a:lnTo>
                    <a:lnTo>
                      <a:pt x="29" y="30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3" y="11"/>
                    </a:lnTo>
                    <a:lnTo>
                      <a:pt x="55" y="9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4" y="4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5" y="11"/>
                    </a:lnTo>
                    <a:lnTo>
                      <a:pt x="150" y="16"/>
                    </a:lnTo>
                    <a:lnTo>
                      <a:pt x="154" y="19"/>
                    </a:lnTo>
                    <a:lnTo>
                      <a:pt x="159" y="23"/>
                    </a:lnTo>
                    <a:lnTo>
                      <a:pt x="166" y="30"/>
                    </a:lnTo>
                    <a:lnTo>
                      <a:pt x="171" y="40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78" y="57"/>
                    </a:lnTo>
                    <a:lnTo>
                      <a:pt x="180" y="64"/>
                    </a:lnTo>
                    <a:lnTo>
                      <a:pt x="180" y="68"/>
                    </a:lnTo>
                    <a:lnTo>
                      <a:pt x="183" y="73"/>
                    </a:lnTo>
                    <a:lnTo>
                      <a:pt x="183" y="80"/>
                    </a:lnTo>
                    <a:lnTo>
                      <a:pt x="183" y="87"/>
                    </a:lnTo>
                    <a:lnTo>
                      <a:pt x="183" y="92"/>
                    </a:lnTo>
                    <a:lnTo>
                      <a:pt x="183" y="99"/>
                    </a:lnTo>
                    <a:lnTo>
                      <a:pt x="180" y="106"/>
                    </a:lnTo>
                    <a:lnTo>
                      <a:pt x="180" y="114"/>
                    </a:lnTo>
                    <a:lnTo>
                      <a:pt x="180" y="121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42"/>
                    </a:lnTo>
                    <a:lnTo>
                      <a:pt x="171" y="147"/>
                    </a:lnTo>
                    <a:lnTo>
                      <a:pt x="169" y="156"/>
                    </a:lnTo>
                    <a:lnTo>
                      <a:pt x="166" y="163"/>
                    </a:lnTo>
                    <a:lnTo>
                      <a:pt x="166" y="171"/>
                    </a:lnTo>
                    <a:lnTo>
                      <a:pt x="161" y="175"/>
                    </a:lnTo>
                    <a:lnTo>
                      <a:pt x="157" y="182"/>
                    </a:lnTo>
                    <a:lnTo>
                      <a:pt x="152" y="187"/>
                    </a:lnTo>
                    <a:lnTo>
                      <a:pt x="147" y="194"/>
                    </a:lnTo>
                    <a:lnTo>
                      <a:pt x="143" y="199"/>
                    </a:lnTo>
                    <a:lnTo>
                      <a:pt x="135" y="204"/>
                    </a:lnTo>
                    <a:lnTo>
                      <a:pt x="128" y="206"/>
                    </a:lnTo>
                    <a:lnTo>
                      <a:pt x="124" y="211"/>
                    </a:lnTo>
                    <a:lnTo>
                      <a:pt x="114" y="213"/>
                    </a:lnTo>
                    <a:lnTo>
                      <a:pt x="109" y="216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86" y="218"/>
                    </a:lnTo>
                    <a:lnTo>
                      <a:pt x="79" y="218"/>
                    </a:lnTo>
                    <a:lnTo>
                      <a:pt x="71" y="218"/>
                    </a:lnTo>
                    <a:lnTo>
                      <a:pt x="64" y="218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1" y="206"/>
                    </a:lnTo>
                    <a:lnTo>
                      <a:pt x="36" y="204"/>
                    </a:lnTo>
                    <a:lnTo>
                      <a:pt x="29" y="197"/>
                    </a:lnTo>
                    <a:lnTo>
                      <a:pt x="24" y="190"/>
                    </a:lnTo>
                    <a:lnTo>
                      <a:pt x="19" y="182"/>
                    </a:lnTo>
                    <a:lnTo>
                      <a:pt x="15" y="175"/>
                    </a:lnTo>
                    <a:lnTo>
                      <a:pt x="12" y="171"/>
                    </a:lnTo>
                    <a:lnTo>
                      <a:pt x="10" y="166"/>
                    </a:lnTo>
                    <a:lnTo>
                      <a:pt x="8" y="161"/>
                    </a:lnTo>
                    <a:lnTo>
                      <a:pt x="5" y="156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89" name="Freeform 149"/>
              <p:cNvSpPr>
                <a:spLocks noChangeAspect="1"/>
              </p:cNvSpPr>
              <p:nvPr/>
            </p:nvSpPr>
            <p:spPr bwMode="auto">
              <a:xfrm>
                <a:off x="2509" y="10492"/>
                <a:ext cx="194" cy="1238"/>
              </a:xfrm>
              <a:custGeom>
                <a:avLst/>
                <a:gdLst>
                  <a:gd name="T0" fmla="*/ 0 w 194"/>
                  <a:gd name="T1" fmla="*/ 10 h 1238"/>
                  <a:gd name="T2" fmla="*/ 4 w 194"/>
                  <a:gd name="T3" fmla="*/ 22 h 1238"/>
                  <a:gd name="T4" fmla="*/ 11 w 194"/>
                  <a:gd name="T5" fmla="*/ 41 h 1238"/>
                  <a:gd name="T6" fmla="*/ 21 w 194"/>
                  <a:gd name="T7" fmla="*/ 64 h 1238"/>
                  <a:gd name="T8" fmla="*/ 28 w 194"/>
                  <a:gd name="T9" fmla="*/ 98 h 1238"/>
                  <a:gd name="T10" fmla="*/ 38 w 194"/>
                  <a:gd name="T11" fmla="*/ 133 h 1238"/>
                  <a:gd name="T12" fmla="*/ 52 w 194"/>
                  <a:gd name="T13" fmla="*/ 176 h 1238"/>
                  <a:gd name="T14" fmla="*/ 61 w 194"/>
                  <a:gd name="T15" fmla="*/ 224 h 1238"/>
                  <a:gd name="T16" fmla="*/ 73 w 194"/>
                  <a:gd name="T17" fmla="*/ 276 h 1238"/>
                  <a:gd name="T18" fmla="*/ 83 w 194"/>
                  <a:gd name="T19" fmla="*/ 335 h 1238"/>
                  <a:gd name="T20" fmla="*/ 94 w 194"/>
                  <a:gd name="T21" fmla="*/ 397 h 1238"/>
                  <a:gd name="T22" fmla="*/ 104 w 194"/>
                  <a:gd name="T23" fmla="*/ 463 h 1238"/>
                  <a:gd name="T24" fmla="*/ 111 w 194"/>
                  <a:gd name="T25" fmla="*/ 535 h 1238"/>
                  <a:gd name="T26" fmla="*/ 116 w 194"/>
                  <a:gd name="T27" fmla="*/ 608 h 1238"/>
                  <a:gd name="T28" fmla="*/ 120 w 194"/>
                  <a:gd name="T29" fmla="*/ 687 h 1238"/>
                  <a:gd name="T30" fmla="*/ 120 w 194"/>
                  <a:gd name="T31" fmla="*/ 770 h 1238"/>
                  <a:gd name="T32" fmla="*/ 120 w 194"/>
                  <a:gd name="T33" fmla="*/ 855 h 1238"/>
                  <a:gd name="T34" fmla="*/ 116 w 194"/>
                  <a:gd name="T35" fmla="*/ 943 h 1238"/>
                  <a:gd name="T36" fmla="*/ 109 w 194"/>
                  <a:gd name="T37" fmla="*/ 1033 h 1238"/>
                  <a:gd name="T38" fmla="*/ 97 w 194"/>
                  <a:gd name="T39" fmla="*/ 1128 h 1238"/>
                  <a:gd name="T40" fmla="*/ 83 w 194"/>
                  <a:gd name="T41" fmla="*/ 1226 h 1238"/>
                  <a:gd name="T42" fmla="*/ 97 w 194"/>
                  <a:gd name="T43" fmla="*/ 1233 h 1238"/>
                  <a:gd name="T44" fmla="*/ 118 w 194"/>
                  <a:gd name="T45" fmla="*/ 1238 h 1238"/>
                  <a:gd name="T46" fmla="*/ 137 w 194"/>
                  <a:gd name="T47" fmla="*/ 1238 h 1238"/>
                  <a:gd name="T48" fmla="*/ 154 w 194"/>
                  <a:gd name="T49" fmla="*/ 1226 h 1238"/>
                  <a:gd name="T50" fmla="*/ 163 w 194"/>
                  <a:gd name="T51" fmla="*/ 1207 h 1238"/>
                  <a:gd name="T52" fmla="*/ 163 w 194"/>
                  <a:gd name="T53" fmla="*/ 1193 h 1238"/>
                  <a:gd name="T54" fmla="*/ 165 w 194"/>
                  <a:gd name="T55" fmla="*/ 1166 h 1238"/>
                  <a:gd name="T56" fmla="*/ 170 w 194"/>
                  <a:gd name="T57" fmla="*/ 1136 h 1238"/>
                  <a:gd name="T58" fmla="*/ 175 w 194"/>
                  <a:gd name="T59" fmla="*/ 1095 h 1238"/>
                  <a:gd name="T60" fmla="*/ 180 w 194"/>
                  <a:gd name="T61" fmla="*/ 1050 h 1238"/>
                  <a:gd name="T62" fmla="*/ 182 w 194"/>
                  <a:gd name="T63" fmla="*/ 998 h 1238"/>
                  <a:gd name="T64" fmla="*/ 187 w 194"/>
                  <a:gd name="T65" fmla="*/ 941 h 1238"/>
                  <a:gd name="T66" fmla="*/ 189 w 194"/>
                  <a:gd name="T67" fmla="*/ 879 h 1238"/>
                  <a:gd name="T68" fmla="*/ 191 w 194"/>
                  <a:gd name="T69" fmla="*/ 815 h 1238"/>
                  <a:gd name="T70" fmla="*/ 191 w 194"/>
                  <a:gd name="T71" fmla="*/ 746 h 1238"/>
                  <a:gd name="T72" fmla="*/ 191 w 194"/>
                  <a:gd name="T73" fmla="*/ 677 h 1238"/>
                  <a:gd name="T74" fmla="*/ 189 w 194"/>
                  <a:gd name="T75" fmla="*/ 604 h 1238"/>
                  <a:gd name="T76" fmla="*/ 187 w 194"/>
                  <a:gd name="T77" fmla="*/ 530 h 1238"/>
                  <a:gd name="T78" fmla="*/ 180 w 194"/>
                  <a:gd name="T79" fmla="*/ 456 h 1238"/>
                  <a:gd name="T80" fmla="*/ 173 w 194"/>
                  <a:gd name="T81" fmla="*/ 383 h 1238"/>
                  <a:gd name="T82" fmla="*/ 163 w 194"/>
                  <a:gd name="T83" fmla="*/ 314 h 1238"/>
                  <a:gd name="T84" fmla="*/ 149 w 194"/>
                  <a:gd name="T85" fmla="*/ 243 h 1238"/>
                  <a:gd name="T86" fmla="*/ 135 w 194"/>
                  <a:gd name="T87" fmla="*/ 176 h 1238"/>
                  <a:gd name="T88" fmla="*/ 113 w 194"/>
                  <a:gd name="T89" fmla="*/ 114 h 1238"/>
                  <a:gd name="T90" fmla="*/ 92 w 194"/>
                  <a:gd name="T91" fmla="*/ 53 h 1238"/>
                  <a:gd name="T92" fmla="*/ 66 w 194"/>
                  <a:gd name="T93" fmla="*/ 0 h 12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1238"/>
                  <a:gd name="T143" fmla="*/ 194 w 194"/>
                  <a:gd name="T144" fmla="*/ 1238 h 12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1238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9" y="34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3" y="76"/>
                    </a:lnTo>
                    <a:lnTo>
                      <a:pt x="26" y="86"/>
                    </a:lnTo>
                    <a:lnTo>
                      <a:pt x="28" y="98"/>
                    </a:lnTo>
                    <a:lnTo>
                      <a:pt x="30" y="107"/>
                    </a:lnTo>
                    <a:lnTo>
                      <a:pt x="35" y="121"/>
                    </a:lnTo>
                    <a:lnTo>
                      <a:pt x="38" y="133"/>
                    </a:lnTo>
                    <a:lnTo>
                      <a:pt x="42" y="148"/>
                    </a:lnTo>
                    <a:lnTo>
                      <a:pt x="45" y="159"/>
                    </a:lnTo>
                    <a:lnTo>
                      <a:pt x="52" y="176"/>
                    </a:lnTo>
                    <a:lnTo>
                      <a:pt x="54" y="190"/>
                    </a:lnTo>
                    <a:lnTo>
                      <a:pt x="56" y="207"/>
                    </a:lnTo>
                    <a:lnTo>
                      <a:pt x="61" y="224"/>
                    </a:lnTo>
                    <a:lnTo>
                      <a:pt x="66" y="240"/>
                    </a:lnTo>
                    <a:lnTo>
                      <a:pt x="68" y="259"/>
                    </a:lnTo>
                    <a:lnTo>
                      <a:pt x="73" y="276"/>
                    </a:lnTo>
                    <a:lnTo>
                      <a:pt x="75" y="295"/>
                    </a:lnTo>
                    <a:lnTo>
                      <a:pt x="80" y="314"/>
                    </a:lnTo>
                    <a:lnTo>
                      <a:pt x="83" y="335"/>
                    </a:lnTo>
                    <a:lnTo>
                      <a:pt x="90" y="354"/>
                    </a:lnTo>
                    <a:lnTo>
                      <a:pt x="92" y="376"/>
                    </a:lnTo>
                    <a:lnTo>
                      <a:pt x="94" y="397"/>
                    </a:lnTo>
                    <a:lnTo>
                      <a:pt x="97" y="418"/>
                    </a:lnTo>
                    <a:lnTo>
                      <a:pt x="99" y="442"/>
                    </a:lnTo>
                    <a:lnTo>
                      <a:pt x="104" y="463"/>
                    </a:lnTo>
                    <a:lnTo>
                      <a:pt x="106" y="487"/>
                    </a:lnTo>
                    <a:lnTo>
                      <a:pt x="109" y="509"/>
                    </a:lnTo>
                    <a:lnTo>
                      <a:pt x="111" y="535"/>
                    </a:lnTo>
                    <a:lnTo>
                      <a:pt x="113" y="558"/>
                    </a:lnTo>
                    <a:lnTo>
                      <a:pt x="113" y="582"/>
                    </a:lnTo>
                    <a:lnTo>
                      <a:pt x="116" y="608"/>
                    </a:lnTo>
                    <a:lnTo>
                      <a:pt x="118" y="634"/>
                    </a:lnTo>
                    <a:lnTo>
                      <a:pt x="118" y="661"/>
                    </a:lnTo>
                    <a:lnTo>
                      <a:pt x="120" y="687"/>
                    </a:lnTo>
                    <a:lnTo>
                      <a:pt x="120" y="713"/>
                    </a:lnTo>
                    <a:lnTo>
                      <a:pt x="123" y="741"/>
                    </a:lnTo>
                    <a:lnTo>
                      <a:pt x="120" y="770"/>
                    </a:lnTo>
                    <a:lnTo>
                      <a:pt x="120" y="798"/>
                    </a:lnTo>
                    <a:lnTo>
                      <a:pt x="120" y="824"/>
                    </a:lnTo>
                    <a:lnTo>
                      <a:pt x="120" y="855"/>
                    </a:lnTo>
                    <a:lnTo>
                      <a:pt x="120" y="884"/>
                    </a:lnTo>
                    <a:lnTo>
                      <a:pt x="118" y="915"/>
                    </a:lnTo>
                    <a:lnTo>
                      <a:pt x="116" y="943"/>
                    </a:lnTo>
                    <a:lnTo>
                      <a:pt x="116" y="974"/>
                    </a:lnTo>
                    <a:lnTo>
                      <a:pt x="111" y="1003"/>
                    </a:lnTo>
                    <a:lnTo>
                      <a:pt x="109" y="1033"/>
                    </a:lnTo>
                    <a:lnTo>
                      <a:pt x="106" y="1067"/>
                    </a:lnTo>
                    <a:lnTo>
                      <a:pt x="101" y="1098"/>
                    </a:lnTo>
                    <a:lnTo>
                      <a:pt x="97" y="1128"/>
                    </a:lnTo>
                    <a:lnTo>
                      <a:pt x="92" y="1162"/>
                    </a:lnTo>
                    <a:lnTo>
                      <a:pt x="90" y="1193"/>
                    </a:lnTo>
                    <a:lnTo>
                      <a:pt x="83" y="1226"/>
                    </a:lnTo>
                    <a:lnTo>
                      <a:pt x="85" y="1226"/>
                    </a:lnTo>
                    <a:lnTo>
                      <a:pt x="92" y="1231"/>
                    </a:lnTo>
                    <a:lnTo>
                      <a:pt x="97" y="1233"/>
                    </a:lnTo>
                    <a:lnTo>
                      <a:pt x="104" y="1235"/>
                    </a:lnTo>
                    <a:lnTo>
                      <a:pt x="111" y="1238"/>
                    </a:lnTo>
                    <a:lnTo>
                      <a:pt x="118" y="1238"/>
                    </a:lnTo>
                    <a:lnTo>
                      <a:pt x="125" y="1238"/>
                    </a:lnTo>
                    <a:lnTo>
                      <a:pt x="132" y="1238"/>
                    </a:lnTo>
                    <a:lnTo>
                      <a:pt x="137" y="1238"/>
                    </a:lnTo>
                    <a:lnTo>
                      <a:pt x="144" y="1235"/>
                    </a:lnTo>
                    <a:lnTo>
                      <a:pt x="149" y="1231"/>
                    </a:lnTo>
                    <a:lnTo>
                      <a:pt x="154" y="1226"/>
                    </a:lnTo>
                    <a:lnTo>
                      <a:pt x="158" y="1219"/>
                    </a:lnTo>
                    <a:lnTo>
                      <a:pt x="163" y="1209"/>
                    </a:lnTo>
                    <a:lnTo>
                      <a:pt x="163" y="1207"/>
                    </a:lnTo>
                    <a:lnTo>
                      <a:pt x="163" y="1202"/>
                    </a:lnTo>
                    <a:lnTo>
                      <a:pt x="163" y="1197"/>
                    </a:lnTo>
                    <a:lnTo>
                      <a:pt x="163" y="1193"/>
                    </a:lnTo>
                    <a:lnTo>
                      <a:pt x="163" y="1183"/>
                    </a:lnTo>
                    <a:lnTo>
                      <a:pt x="165" y="1176"/>
                    </a:lnTo>
                    <a:lnTo>
                      <a:pt x="165" y="1166"/>
                    </a:lnTo>
                    <a:lnTo>
                      <a:pt x="168" y="1157"/>
                    </a:lnTo>
                    <a:lnTo>
                      <a:pt x="168" y="1147"/>
                    </a:lnTo>
                    <a:lnTo>
                      <a:pt x="170" y="1136"/>
                    </a:lnTo>
                    <a:lnTo>
                      <a:pt x="173" y="1121"/>
                    </a:lnTo>
                    <a:lnTo>
                      <a:pt x="173" y="1109"/>
                    </a:lnTo>
                    <a:lnTo>
                      <a:pt x="175" y="1095"/>
                    </a:lnTo>
                    <a:lnTo>
                      <a:pt x="175" y="1081"/>
                    </a:lnTo>
                    <a:lnTo>
                      <a:pt x="177" y="1067"/>
                    </a:lnTo>
                    <a:lnTo>
                      <a:pt x="180" y="1050"/>
                    </a:lnTo>
                    <a:lnTo>
                      <a:pt x="180" y="1033"/>
                    </a:lnTo>
                    <a:lnTo>
                      <a:pt x="180" y="1017"/>
                    </a:lnTo>
                    <a:lnTo>
                      <a:pt x="182" y="998"/>
                    </a:lnTo>
                    <a:lnTo>
                      <a:pt x="182" y="979"/>
                    </a:lnTo>
                    <a:lnTo>
                      <a:pt x="184" y="960"/>
                    </a:lnTo>
                    <a:lnTo>
                      <a:pt x="187" y="941"/>
                    </a:lnTo>
                    <a:lnTo>
                      <a:pt x="187" y="919"/>
                    </a:lnTo>
                    <a:lnTo>
                      <a:pt x="189" y="900"/>
                    </a:lnTo>
                    <a:lnTo>
                      <a:pt x="189" y="879"/>
                    </a:lnTo>
                    <a:lnTo>
                      <a:pt x="189" y="858"/>
                    </a:lnTo>
                    <a:lnTo>
                      <a:pt x="191" y="836"/>
                    </a:lnTo>
                    <a:lnTo>
                      <a:pt x="191" y="815"/>
                    </a:lnTo>
                    <a:lnTo>
                      <a:pt x="191" y="791"/>
                    </a:lnTo>
                    <a:lnTo>
                      <a:pt x="191" y="770"/>
                    </a:lnTo>
                    <a:lnTo>
                      <a:pt x="191" y="746"/>
                    </a:lnTo>
                    <a:lnTo>
                      <a:pt x="194" y="725"/>
                    </a:lnTo>
                    <a:lnTo>
                      <a:pt x="191" y="699"/>
                    </a:lnTo>
                    <a:lnTo>
                      <a:pt x="191" y="677"/>
                    </a:lnTo>
                    <a:lnTo>
                      <a:pt x="191" y="651"/>
                    </a:lnTo>
                    <a:lnTo>
                      <a:pt x="191" y="627"/>
                    </a:lnTo>
                    <a:lnTo>
                      <a:pt x="189" y="604"/>
                    </a:lnTo>
                    <a:lnTo>
                      <a:pt x="189" y="577"/>
                    </a:lnTo>
                    <a:lnTo>
                      <a:pt x="189" y="556"/>
                    </a:lnTo>
                    <a:lnTo>
                      <a:pt x="187" y="530"/>
                    </a:lnTo>
                    <a:lnTo>
                      <a:pt x="184" y="506"/>
                    </a:lnTo>
                    <a:lnTo>
                      <a:pt x="182" y="482"/>
                    </a:lnTo>
                    <a:lnTo>
                      <a:pt x="180" y="456"/>
                    </a:lnTo>
                    <a:lnTo>
                      <a:pt x="180" y="433"/>
                    </a:lnTo>
                    <a:lnTo>
                      <a:pt x="175" y="409"/>
                    </a:lnTo>
                    <a:lnTo>
                      <a:pt x="173" y="383"/>
                    </a:lnTo>
                    <a:lnTo>
                      <a:pt x="168" y="361"/>
                    </a:lnTo>
                    <a:lnTo>
                      <a:pt x="165" y="338"/>
                    </a:lnTo>
                    <a:lnTo>
                      <a:pt x="163" y="314"/>
                    </a:lnTo>
                    <a:lnTo>
                      <a:pt x="158" y="290"/>
                    </a:lnTo>
                    <a:lnTo>
                      <a:pt x="154" y="266"/>
                    </a:lnTo>
                    <a:lnTo>
                      <a:pt x="149" y="243"/>
                    </a:lnTo>
                    <a:lnTo>
                      <a:pt x="144" y="221"/>
                    </a:lnTo>
                    <a:lnTo>
                      <a:pt x="139" y="197"/>
                    </a:lnTo>
                    <a:lnTo>
                      <a:pt x="135" y="176"/>
                    </a:lnTo>
                    <a:lnTo>
                      <a:pt x="128" y="155"/>
                    </a:lnTo>
                    <a:lnTo>
                      <a:pt x="120" y="133"/>
                    </a:lnTo>
                    <a:lnTo>
                      <a:pt x="113" y="114"/>
                    </a:lnTo>
                    <a:lnTo>
                      <a:pt x="106" y="93"/>
                    </a:lnTo>
                    <a:lnTo>
                      <a:pt x="99" y="74"/>
                    </a:lnTo>
                    <a:lnTo>
                      <a:pt x="92" y="53"/>
                    </a:lnTo>
                    <a:lnTo>
                      <a:pt x="83" y="36"/>
                    </a:lnTo>
                    <a:lnTo>
                      <a:pt x="75" y="17"/>
                    </a:lnTo>
                    <a:lnTo>
                      <a:pt x="6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90" name="Freeform 150"/>
              <p:cNvSpPr>
                <a:spLocks noChangeAspect="1"/>
              </p:cNvSpPr>
              <p:nvPr/>
            </p:nvSpPr>
            <p:spPr bwMode="auto">
              <a:xfrm>
                <a:off x="2802" y="10476"/>
                <a:ext cx="289" cy="1194"/>
              </a:xfrm>
              <a:custGeom>
                <a:avLst/>
                <a:gdLst>
                  <a:gd name="T0" fmla="*/ 5 w 289"/>
                  <a:gd name="T1" fmla="*/ 21 h 1194"/>
                  <a:gd name="T2" fmla="*/ 15 w 289"/>
                  <a:gd name="T3" fmla="*/ 33 h 1194"/>
                  <a:gd name="T4" fmla="*/ 22 w 289"/>
                  <a:gd name="T5" fmla="*/ 40 h 1194"/>
                  <a:gd name="T6" fmla="*/ 31 w 289"/>
                  <a:gd name="T7" fmla="*/ 52 h 1194"/>
                  <a:gd name="T8" fmla="*/ 41 w 289"/>
                  <a:gd name="T9" fmla="*/ 64 h 1194"/>
                  <a:gd name="T10" fmla="*/ 50 w 289"/>
                  <a:gd name="T11" fmla="*/ 80 h 1194"/>
                  <a:gd name="T12" fmla="*/ 62 w 289"/>
                  <a:gd name="T13" fmla="*/ 99 h 1194"/>
                  <a:gd name="T14" fmla="*/ 74 w 289"/>
                  <a:gd name="T15" fmla="*/ 118 h 1194"/>
                  <a:gd name="T16" fmla="*/ 88 w 289"/>
                  <a:gd name="T17" fmla="*/ 140 h 1194"/>
                  <a:gd name="T18" fmla="*/ 100 w 289"/>
                  <a:gd name="T19" fmla="*/ 166 h 1194"/>
                  <a:gd name="T20" fmla="*/ 114 w 289"/>
                  <a:gd name="T21" fmla="*/ 192 h 1194"/>
                  <a:gd name="T22" fmla="*/ 126 w 289"/>
                  <a:gd name="T23" fmla="*/ 221 h 1194"/>
                  <a:gd name="T24" fmla="*/ 138 w 289"/>
                  <a:gd name="T25" fmla="*/ 254 h 1194"/>
                  <a:gd name="T26" fmla="*/ 152 w 289"/>
                  <a:gd name="T27" fmla="*/ 287 h 1194"/>
                  <a:gd name="T28" fmla="*/ 164 w 289"/>
                  <a:gd name="T29" fmla="*/ 325 h 1194"/>
                  <a:gd name="T30" fmla="*/ 173 w 289"/>
                  <a:gd name="T31" fmla="*/ 363 h 1194"/>
                  <a:gd name="T32" fmla="*/ 185 w 289"/>
                  <a:gd name="T33" fmla="*/ 406 h 1194"/>
                  <a:gd name="T34" fmla="*/ 195 w 289"/>
                  <a:gd name="T35" fmla="*/ 451 h 1194"/>
                  <a:gd name="T36" fmla="*/ 202 w 289"/>
                  <a:gd name="T37" fmla="*/ 496 h 1194"/>
                  <a:gd name="T38" fmla="*/ 211 w 289"/>
                  <a:gd name="T39" fmla="*/ 546 h 1194"/>
                  <a:gd name="T40" fmla="*/ 216 w 289"/>
                  <a:gd name="T41" fmla="*/ 598 h 1194"/>
                  <a:gd name="T42" fmla="*/ 221 w 289"/>
                  <a:gd name="T43" fmla="*/ 653 h 1194"/>
                  <a:gd name="T44" fmla="*/ 223 w 289"/>
                  <a:gd name="T45" fmla="*/ 710 h 1194"/>
                  <a:gd name="T46" fmla="*/ 225 w 289"/>
                  <a:gd name="T47" fmla="*/ 772 h 1194"/>
                  <a:gd name="T48" fmla="*/ 221 w 289"/>
                  <a:gd name="T49" fmla="*/ 833 h 1194"/>
                  <a:gd name="T50" fmla="*/ 218 w 289"/>
                  <a:gd name="T51" fmla="*/ 902 h 1194"/>
                  <a:gd name="T52" fmla="*/ 213 w 289"/>
                  <a:gd name="T53" fmla="*/ 971 h 1194"/>
                  <a:gd name="T54" fmla="*/ 204 w 289"/>
                  <a:gd name="T55" fmla="*/ 1042 h 1194"/>
                  <a:gd name="T56" fmla="*/ 195 w 289"/>
                  <a:gd name="T57" fmla="*/ 1116 h 1194"/>
                  <a:gd name="T58" fmla="*/ 183 w 289"/>
                  <a:gd name="T59" fmla="*/ 1194 h 1194"/>
                  <a:gd name="T60" fmla="*/ 266 w 289"/>
                  <a:gd name="T61" fmla="*/ 1182 h 1194"/>
                  <a:gd name="T62" fmla="*/ 266 w 289"/>
                  <a:gd name="T63" fmla="*/ 1178 h 1194"/>
                  <a:gd name="T64" fmla="*/ 266 w 289"/>
                  <a:gd name="T65" fmla="*/ 1168 h 1194"/>
                  <a:gd name="T66" fmla="*/ 268 w 289"/>
                  <a:gd name="T67" fmla="*/ 1154 h 1194"/>
                  <a:gd name="T68" fmla="*/ 270 w 289"/>
                  <a:gd name="T69" fmla="*/ 1135 h 1194"/>
                  <a:gd name="T70" fmla="*/ 273 w 289"/>
                  <a:gd name="T71" fmla="*/ 1114 h 1194"/>
                  <a:gd name="T72" fmla="*/ 275 w 289"/>
                  <a:gd name="T73" fmla="*/ 1087 h 1194"/>
                  <a:gd name="T74" fmla="*/ 277 w 289"/>
                  <a:gd name="T75" fmla="*/ 1057 h 1194"/>
                  <a:gd name="T76" fmla="*/ 282 w 289"/>
                  <a:gd name="T77" fmla="*/ 1026 h 1194"/>
                  <a:gd name="T78" fmla="*/ 282 w 289"/>
                  <a:gd name="T79" fmla="*/ 990 h 1194"/>
                  <a:gd name="T80" fmla="*/ 285 w 289"/>
                  <a:gd name="T81" fmla="*/ 952 h 1194"/>
                  <a:gd name="T82" fmla="*/ 287 w 289"/>
                  <a:gd name="T83" fmla="*/ 914 h 1194"/>
                  <a:gd name="T84" fmla="*/ 289 w 289"/>
                  <a:gd name="T85" fmla="*/ 869 h 1194"/>
                  <a:gd name="T86" fmla="*/ 289 w 289"/>
                  <a:gd name="T87" fmla="*/ 826 h 1194"/>
                  <a:gd name="T88" fmla="*/ 289 w 289"/>
                  <a:gd name="T89" fmla="*/ 781 h 1194"/>
                  <a:gd name="T90" fmla="*/ 289 w 289"/>
                  <a:gd name="T91" fmla="*/ 734 h 1194"/>
                  <a:gd name="T92" fmla="*/ 289 w 289"/>
                  <a:gd name="T93" fmla="*/ 686 h 1194"/>
                  <a:gd name="T94" fmla="*/ 285 w 289"/>
                  <a:gd name="T95" fmla="*/ 636 h 1194"/>
                  <a:gd name="T96" fmla="*/ 282 w 289"/>
                  <a:gd name="T97" fmla="*/ 586 h 1194"/>
                  <a:gd name="T98" fmla="*/ 277 w 289"/>
                  <a:gd name="T99" fmla="*/ 536 h 1194"/>
                  <a:gd name="T100" fmla="*/ 273 w 289"/>
                  <a:gd name="T101" fmla="*/ 487 h 1194"/>
                  <a:gd name="T102" fmla="*/ 266 w 289"/>
                  <a:gd name="T103" fmla="*/ 437 h 1194"/>
                  <a:gd name="T104" fmla="*/ 256 w 289"/>
                  <a:gd name="T105" fmla="*/ 389 h 1194"/>
                  <a:gd name="T106" fmla="*/ 244 w 289"/>
                  <a:gd name="T107" fmla="*/ 342 h 1194"/>
                  <a:gd name="T108" fmla="*/ 232 w 289"/>
                  <a:gd name="T109" fmla="*/ 294 h 1194"/>
                  <a:gd name="T110" fmla="*/ 218 w 289"/>
                  <a:gd name="T111" fmla="*/ 247 h 1194"/>
                  <a:gd name="T112" fmla="*/ 202 w 289"/>
                  <a:gd name="T113" fmla="*/ 204 h 1194"/>
                  <a:gd name="T114" fmla="*/ 185 w 289"/>
                  <a:gd name="T115" fmla="*/ 161 h 1194"/>
                  <a:gd name="T116" fmla="*/ 164 w 289"/>
                  <a:gd name="T117" fmla="*/ 121 h 1194"/>
                  <a:gd name="T118" fmla="*/ 142 w 289"/>
                  <a:gd name="T119" fmla="*/ 83 h 1194"/>
                  <a:gd name="T120" fmla="*/ 116 w 289"/>
                  <a:gd name="T121" fmla="*/ 47 h 1194"/>
                  <a:gd name="T122" fmla="*/ 88 w 289"/>
                  <a:gd name="T123" fmla="*/ 16 h 1194"/>
                  <a:gd name="T124" fmla="*/ 0 w 289"/>
                  <a:gd name="T125" fmla="*/ 16 h 1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9"/>
                  <a:gd name="T190" fmla="*/ 0 h 1194"/>
                  <a:gd name="T191" fmla="*/ 289 w 289"/>
                  <a:gd name="T192" fmla="*/ 1194 h 11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9" h="1194">
                    <a:moveTo>
                      <a:pt x="0" y="16"/>
                    </a:moveTo>
                    <a:lnTo>
                      <a:pt x="5" y="21"/>
                    </a:lnTo>
                    <a:lnTo>
                      <a:pt x="7" y="23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2" y="40"/>
                    </a:lnTo>
                    <a:lnTo>
                      <a:pt x="24" y="45"/>
                    </a:lnTo>
                    <a:lnTo>
                      <a:pt x="31" y="52"/>
                    </a:lnTo>
                    <a:lnTo>
                      <a:pt x="36" y="57"/>
                    </a:lnTo>
                    <a:lnTo>
                      <a:pt x="41" y="64"/>
                    </a:lnTo>
                    <a:lnTo>
                      <a:pt x="45" y="73"/>
                    </a:lnTo>
                    <a:lnTo>
                      <a:pt x="50" y="80"/>
                    </a:lnTo>
                    <a:lnTo>
                      <a:pt x="55" y="90"/>
                    </a:lnTo>
                    <a:lnTo>
                      <a:pt x="62" y="99"/>
                    </a:lnTo>
                    <a:lnTo>
                      <a:pt x="67" y="107"/>
                    </a:lnTo>
                    <a:lnTo>
                      <a:pt x="74" y="118"/>
                    </a:lnTo>
                    <a:lnTo>
                      <a:pt x="81" y="128"/>
                    </a:lnTo>
                    <a:lnTo>
                      <a:pt x="88" y="140"/>
                    </a:lnTo>
                    <a:lnTo>
                      <a:pt x="93" y="154"/>
                    </a:lnTo>
                    <a:lnTo>
                      <a:pt x="100" y="166"/>
                    </a:lnTo>
                    <a:lnTo>
                      <a:pt x="105" y="178"/>
                    </a:lnTo>
                    <a:lnTo>
                      <a:pt x="114" y="192"/>
                    </a:lnTo>
                    <a:lnTo>
                      <a:pt x="119" y="206"/>
                    </a:lnTo>
                    <a:lnTo>
                      <a:pt x="126" y="221"/>
                    </a:lnTo>
                    <a:lnTo>
                      <a:pt x="131" y="237"/>
                    </a:lnTo>
                    <a:lnTo>
                      <a:pt x="138" y="254"/>
                    </a:lnTo>
                    <a:lnTo>
                      <a:pt x="145" y="270"/>
                    </a:lnTo>
                    <a:lnTo>
                      <a:pt x="152" y="287"/>
                    </a:lnTo>
                    <a:lnTo>
                      <a:pt x="157" y="306"/>
                    </a:lnTo>
                    <a:lnTo>
                      <a:pt x="164" y="325"/>
                    </a:lnTo>
                    <a:lnTo>
                      <a:pt x="168" y="342"/>
                    </a:lnTo>
                    <a:lnTo>
                      <a:pt x="173" y="363"/>
                    </a:lnTo>
                    <a:lnTo>
                      <a:pt x="178" y="384"/>
                    </a:lnTo>
                    <a:lnTo>
                      <a:pt x="185" y="406"/>
                    </a:lnTo>
                    <a:lnTo>
                      <a:pt x="190" y="427"/>
                    </a:lnTo>
                    <a:lnTo>
                      <a:pt x="195" y="451"/>
                    </a:lnTo>
                    <a:lnTo>
                      <a:pt x="199" y="472"/>
                    </a:lnTo>
                    <a:lnTo>
                      <a:pt x="202" y="496"/>
                    </a:lnTo>
                    <a:lnTo>
                      <a:pt x="206" y="520"/>
                    </a:lnTo>
                    <a:lnTo>
                      <a:pt x="211" y="546"/>
                    </a:lnTo>
                    <a:lnTo>
                      <a:pt x="213" y="572"/>
                    </a:lnTo>
                    <a:lnTo>
                      <a:pt x="216" y="598"/>
                    </a:lnTo>
                    <a:lnTo>
                      <a:pt x="218" y="627"/>
                    </a:lnTo>
                    <a:lnTo>
                      <a:pt x="221" y="653"/>
                    </a:lnTo>
                    <a:lnTo>
                      <a:pt x="221" y="681"/>
                    </a:lnTo>
                    <a:lnTo>
                      <a:pt x="223" y="710"/>
                    </a:lnTo>
                    <a:lnTo>
                      <a:pt x="223" y="741"/>
                    </a:lnTo>
                    <a:lnTo>
                      <a:pt x="225" y="772"/>
                    </a:lnTo>
                    <a:lnTo>
                      <a:pt x="223" y="802"/>
                    </a:lnTo>
                    <a:lnTo>
                      <a:pt x="221" y="833"/>
                    </a:lnTo>
                    <a:lnTo>
                      <a:pt x="221" y="867"/>
                    </a:lnTo>
                    <a:lnTo>
                      <a:pt x="218" y="902"/>
                    </a:lnTo>
                    <a:lnTo>
                      <a:pt x="216" y="935"/>
                    </a:lnTo>
                    <a:lnTo>
                      <a:pt x="213" y="971"/>
                    </a:lnTo>
                    <a:lnTo>
                      <a:pt x="211" y="1004"/>
                    </a:lnTo>
                    <a:lnTo>
                      <a:pt x="204" y="1042"/>
                    </a:lnTo>
                    <a:lnTo>
                      <a:pt x="199" y="1078"/>
                    </a:lnTo>
                    <a:lnTo>
                      <a:pt x="195" y="1116"/>
                    </a:lnTo>
                    <a:lnTo>
                      <a:pt x="187" y="1154"/>
                    </a:lnTo>
                    <a:lnTo>
                      <a:pt x="183" y="1194"/>
                    </a:lnTo>
                    <a:lnTo>
                      <a:pt x="266" y="1185"/>
                    </a:lnTo>
                    <a:lnTo>
                      <a:pt x="266" y="1182"/>
                    </a:lnTo>
                    <a:lnTo>
                      <a:pt x="266" y="1178"/>
                    </a:lnTo>
                    <a:lnTo>
                      <a:pt x="266" y="1173"/>
                    </a:lnTo>
                    <a:lnTo>
                      <a:pt x="266" y="1168"/>
                    </a:lnTo>
                    <a:lnTo>
                      <a:pt x="268" y="1161"/>
                    </a:lnTo>
                    <a:lnTo>
                      <a:pt x="268" y="1154"/>
                    </a:lnTo>
                    <a:lnTo>
                      <a:pt x="270" y="1144"/>
                    </a:lnTo>
                    <a:lnTo>
                      <a:pt x="270" y="1135"/>
                    </a:lnTo>
                    <a:lnTo>
                      <a:pt x="273" y="1125"/>
                    </a:lnTo>
                    <a:lnTo>
                      <a:pt x="273" y="1114"/>
                    </a:lnTo>
                    <a:lnTo>
                      <a:pt x="275" y="1102"/>
                    </a:lnTo>
                    <a:lnTo>
                      <a:pt x="275" y="1087"/>
                    </a:lnTo>
                    <a:lnTo>
                      <a:pt x="277" y="1073"/>
                    </a:lnTo>
                    <a:lnTo>
                      <a:pt x="277" y="1057"/>
                    </a:lnTo>
                    <a:lnTo>
                      <a:pt x="280" y="1042"/>
                    </a:lnTo>
                    <a:lnTo>
                      <a:pt x="282" y="1026"/>
                    </a:lnTo>
                    <a:lnTo>
                      <a:pt x="282" y="1009"/>
                    </a:lnTo>
                    <a:lnTo>
                      <a:pt x="282" y="990"/>
                    </a:lnTo>
                    <a:lnTo>
                      <a:pt x="285" y="971"/>
                    </a:lnTo>
                    <a:lnTo>
                      <a:pt x="285" y="952"/>
                    </a:lnTo>
                    <a:lnTo>
                      <a:pt x="287" y="933"/>
                    </a:lnTo>
                    <a:lnTo>
                      <a:pt x="287" y="914"/>
                    </a:lnTo>
                    <a:lnTo>
                      <a:pt x="289" y="893"/>
                    </a:lnTo>
                    <a:lnTo>
                      <a:pt x="289" y="869"/>
                    </a:lnTo>
                    <a:lnTo>
                      <a:pt x="289" y="848"/>
                    </a:lnTo>
                    <a:lnTo>
                      <a:pt x="289" y="826"/>
                    </a:lnTo>
                    <a:lnTo>
                      <a:pt x="289" y="805"/>
                    </a:lnTo>
                    <a:lnTo>
                      <a:pt x="289" y="781"/>
                    </a:lnTo>
                    <a:lnTo>
                      <a:pt x="289" y="757"/>
                    </a:lnTo>
                    <a:lnTo>
                      <a:pt x="289" y="734"/>
                    </a:lnTo>
                    <a:lnTo>
                      <a:pt x="289" y="710"/>
                    </a:lnTo>
                    <a:lnTo>
                      <a:pt x="289" y="686"/>
                    </a:lnTo>
                    <a:lnTo>
                      <a:pt x="287" y="660"/>
                    </a:lnTo>
                    <a:lnTo>
                      <a:pt x="285" y="636"/>
                    </a:lnTo>
                    <a:lnTo>
                      <a:pt x="285" y="612"/>
                    </a:lnTo>
                    <a:lnTo>
                      <a:pt x="282" y="586"/>
                    </a:lnTo>
                    <a:lnTo>
                      <a:pt x="280" y="563"/>
                    </a:lnTo>
                    <a:lnTo>
                      <a:pt x="277" y="536"/>
                    </a:lnTo>
                    <a:lnTo>
                      <a:pt x="275" y="513"/>
                    </a:lnTo>
                    <a:lnTo>
                      <a:pt x="273" y="487"/>
                    </a:lnTo>
                    <a:lnTo>
                      <a:pt x="268" y="463"/>
                    </a:lnTo>
                    <a:lnTo>
                      <a:pt x="266" y="437"/>
                    </a:lnTo>
                    <a:lnTo>
                      <a:pt x="261" y="413"/>
                    </a:lnTo>
                    <a:lnTo>
                      <a:pt x="256" y="389"/>
                    </a:lnTo>
                    <a:lnTo>
                      <a:pt x="251" y="365"/>
                    </a:lnTo>
                    <a:lnTo>
                      <a:pt x="244" y="342"/>
                    </a:lnTo>
                    <a:lnTo>
                      <a:pt x="240" y="318"/>
                    </a:lnTo>
                    <a:lnTo>
                      <a:pt x="232" y="294"/>
                    </a:lnTo>
                    <a:lnTo>
                      <a:pt x="225" y="270"/>
                    </a:lnTo>
                    <a:lnTo>
                      <a:pt x="218" y="247"/>
                    </a:lnTo>
                    <a:lnTo>
                      <a:pt x="211" y="228"/>
                    </a:lnTo>
                    <a:lnTo>
                      <a:pt x="202" y="204"/>
                    </a:lnTo>
                    <a:lnTo>
                      <a:pt x="192" y="183"/>
                    </a:lnTo>
                    <a:lnTo>
                      <a:pt x="185" y="161"/>
                    </a:lnTo>
                    <a:lnTo>
                      <a:pt x="176" y="142"/>
                    </a:lnTo>
                    <a:lnTo>
                      <a:pt x="164" y="121"/>
                    </a:lnTo>
                    <a:lnTo>
                      <a:pt x="154" y="102"/>
                    </a:lnTo>
                    <a:lnTo>
                      <a:pt x="142" y="83"/>
                    </a:lnTo>
                    <a:lnTo>
                      <a:pt x="131" y="66"/>
                    </a:lnTo>
                    <a:lnTo>
                      <a:pt x="116" y="47"/>
                    </a:lnTo>
                    <a:lnTo>
                      <a:pt x="105" y="31"/>
                    </a:lnTo>
                    <a:lnTo>
                      <a:pt x="88" y="16"/>
                    </a:lnTo>
                    <a:lnTo>
                      <a:pt x="7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91" name="Freeform 151"/>
              <p:cNvSpPr>
                <a:spLocks noChangeAspect="1"/>
              </p:cNvSpPr>
              <p:nvPr/>
            </p:nvSpPr>
            <p:spPr bwMode="auto">
              <a:xfrm>
                <a:off x="3051" y="10412"/>
                <a:ext cx="287" cy="1227"/>
              </a:xfrm>
              <a:custGeom>
                <a:avLst/>
                <a:gdLst>
                  <a:gd name="T0" fmla="*/ 7 w 287"/>
                  <a:gd name="T1" fmla="*/ 59 h 1227"/>
                  <a:gd name="T2" fmla="*/ 26 w 287"/>
                  <a:gd name="T3" fmla="*/ 80 h 1227"/>
                  <a:gd name="T4" fmla="*/ 40 w 287"/>
                  <a:gd name="T5" fmla="*/ 99 h 1227"/>
                  <a:gd name="T6" fmla="*/ 54 w 287"/>
                  <a:gd name="T7" fmla="*/ 118 h 1227"/>
                  <a:gd name="T8" fmla="*/ 71 w 287"/>
                  <a:gd name="T9" fmla="*/ 144 h 1227"/>
                  <a:gd name="T10" fmla="*/ 85 w 287"/>
                  <a:gd name="T11" fmla="*/ 173 h 1227"/>
                  <a:gd name="T12" fmla="*/ 99 w 287"/>
                  <a:gd name="T13" fmla="*/ 209 h 1227"/>
                  <a:gd name="T14" fmla="*/ 116 w 287"/>
                  <a:gd name="T15" fmla="*/ 249 h 1227"/>
                  <a:gd name="T16" fmla="*/ 130 w 287"/>
                  <a:gd name="T17" fmla="*/ 296 h 1227"/>
                  <a:gd name="T18" fmla="*/ 144 w 287"/>
                  <a:gd name="T19" fmla="*/ 349 h 1227"/>
                  <a:gd name="T20" fmla="*/ 159 w 287"/>
                  <a:gd name="T21" fmla="*/ 406 h 1227"/>
                  <a:gd name="T22" fmla="*/ 171 w 287"/>
                  <a:gd name="T23" fmla="*/ 472 h 1227"/>
                  <a:gd name="T24" fmla="*/ 182 w 287"/>
                  <a:gd name="T25" fmla="*/ 546 h 1227"/>
                  <a:gd name="T26" fmla="*/ 189 w 287"/>
                  <a:gd name="T27" fmla="*/ 622 h 1227"/>
                  <a:gd name="T28" fmla="*/ 197 w 287"/>
                  <a:gd name="T29" fmla="*/ 695 h 1227"/>
                  <a:gd name="T30" fmla="*/ 204 w 287"/>
                  <a:gd name="T31" fmla="*/ 764 h 1227"/>
                  <a:gd name="T32" fmla="*/ 208 w 287"/>
                  <a:gd name="T33" fmla="*/ 828 h 1227"/>
                  <a:gd name="T34" fmla="*/ 211 w 287"/>
                  <a:gd name="T35" fmla="*/ 888 h 1227"/>
                  <a:gd name="T36" fmla="*/ 216 w 287"/>
                  <a:gd name="T37" fmla="*/ 945 h 1227"/>
                  <a:gd name="T38" fmla="*/ 218 w 287"/>
                  <a:gd name="T39" fmla="*/ 995 h 1227"/>
                  <a:gd name="T40" fmla="*/ 220 w 287"/>
                  <a:gd name="T41" fmla="*/ 1042 h 1227"/>
                  <a:gd name="T42" fmla="*/ 220 w 287"/>
                  <a:gd name="T43" fmla="*/ 1083 h 1227"/>
                  <a:gd name="T44" fmla="*/ 220 w 287"/>
                  <a:gd name="T45" fmla="*/ 1121 h 1227"/>
                  <a:gd name="T46" fmla="*/ 223 w 287"/>
                  <a:gd name="T47" fmla="*/ 1149 h 1227"/>
                  <a:gd name="T48" fmla="*/ 223 w 287"/>
                  <a:gd name="T49" fmla="*/ 1175 h 1227"/>
                  <a:gd name="T50" fmla="*/ 223 w 287"/>
                  <a:gd name="T51" fmla="*/ 1197 h 1227"/>
                  <a:gd name="T52" fmla="*/ 223 w 287"/>
                  <a:gd name="T53" fmla="*/ 1220 h 1227"/>
                  <a:gd name="T54" fmla="*/ 287 w 287"/>
                  <a:gd name="T55" fmla="*/ 1218 h 1227"/>
                  <a:gd name="T56" fmla="*/ 284 w 287"/>
                  <a:gd name="T57" fmla="*/ 1197 h 1227"/>
                  <a:gd name="T58" fmla="*/ 284 w 287"/>
                  <a:gd name="T59" fmla="*/ 1168 h 1227"/>
                  <a:gd name="T60" fmla="*/ 284 w 287"/>
                  <a:gd name="T61" fmla="*/ 1128 h 1227"/>
                  <a:gd name="T62" fmla="*/ 282 w 287"/>
                  <a:gd name="T63" fmla="*/ 1075 h 1227"/>
                  <a:gd name="T64" fmla="*/ 279 w 287"/>
                  <a:gd name="T65" fmla="*/ 1016 h 1227"/>
                  <a:gd name="T66" fmla="*/ 277 w 287"/>
                  <a:gd name="T67" fmla="*/ 947 h 1227"/>
                  <a:gd name="T68" fmla="*/ 272 w 287"/>
                  <a:gd name="T69" fmla="*/ 876 h 1227"/>
                  <a:gd name="T70" fmla="*/ 270 w 287"/>
                  <a:gd name="T71" fmla="*/ 800 h 1227"/>
                  <a:gd name="T72" fmla="*/ 265 w 287"/>
                  <a:gd name="T73" fmla="*/ 719 h 1227"/>
                  <a:gd name="T74" fmla="*/ 258 w 287"/>
                  <a:gd name="T75" fmla="*/ 641 h 1227"/>
                  <a:gd name="T76" fmla="*/ 251 w 287"/>
                  <a:gd name="T77" fmla="*/ 565 h 1227"/>
                  <a:gd name="T78" fmla="*/ 242 w 287"/>
                  <a:gd name="T79" fmla="*/ 489 h 1227"/>
                  <a:gd name="T80" fmla="*/ 232 w 287"/>
                  <a:gd name="T81" fmla="*/ 420 h 1227"/>
                  <a:gd name="T82" fmla="*/ 220 w 287"/>
                  <a:gd name="T83" fmla="*/ 358 h 1227"/>
                  <a:gd name="T84" fmla="*/ 208 w 287"/>
                  <a:gd name="T85" fmla="*/ 304 h 1227"/>
                  <a:gd name="T86" fmla="*/ 192 w 287"/>
                  <a:gd name="T87" fmla="*/ 256 h 1227"/>
                  <a:gd name="T88" fmla="*/ 178 w 287"/>
                  <a:gd name="T89" fmla="*/ 218 h 1227"/>
                  <a:gd name="T90" fmla="*/ 163 w 287"/>
                  <a:gd name="T91" fmla="*/ 180 h 1227"/>
                  <a:gd name="T92" fmla="*/ 149 w 287"/>
                  <a:gd name="T93" fmla="*/ 149 h 1227"/>
                  <a:gd name="T94" fmla="*/ 137 w 287"/>
                  <a:gd name="T95" fmla="*/ 121 h 1227"/>
                  <a:gd name="T96" fmla="*/ 123 w 287"/>
                  <a:gd name="T97" fmla="*/ 97 h 1227"/>
                  <a:gd name="T98" fmla="*/ 114 w 287"/>
                  <a:gd name="T99" fmla="*/ 76 h 1227"/>
                  <a:gd name="T100" fmla="*/ 97 w 287"/>
                  <a:gd name="T101" fmla="*/ 52 h 1227"/>
                  <a:gd name="T102" fmla="*/ 78 w 287"/>
                  <a:gd name="T103" fmla="*/ 26 h 1227"/>
                  <a:gd name="T104" fmla="*/ 64 w 287"/>
                  <a:gd name="T105" fmla="*/ 11 h 1227"/>
                  <a:gd name="T106" fmla="*/ 0 w 287"/>
                  <a:gd name="T107" fmla="*/ 54 h 1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7"/>
                  <a:gd name="T163" fmla="*/ 0 h 1227"/>
                  <a:gd name="T164" fmla="*/ 287 w 287"/>
                  <a:gd name="T165" fmla="*/ 1227 h 1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7" h="1227">
                    <a:moveTo>
                      <a:pt x="0" y="54"/>
                    </a:moveTo>
                    <a:lnTo>
                      <a:pt x="2" y="54"/>
                    </a:lnTo>
                    <a:lnTo>
                      <a:pt x="5" y="57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80"/>
                    </a:lnTo>
                    <a:lnTo>
                      <a:pt x="31" y="87"/>
                    </a:lnTo>
                    <a:lnTo>
                      <a:pt x="33" y="90"/>
                    </a:lnTo>
                    <a:lnTo>
                      <a:pt x="38" y="95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47" y="109"/>
                    </a:lnTo>
                    <a:lnTo>
                      <a:pt x="52" y="114"/>
                    </a:lnTo>
                    <a:lnTo>
                      <a:pt x="54" y="118"/>
                    </a:lnTo>
                    <a:lnTo>
                      <a:pt x="59" y="125"/>
                    </a:lnTo>
                    <a:lnTo>
                      <a:pt x="62" y="130"/>
                    </a:lnTo>
                    <a:lnTo>
                      <a:pt x="66" y="137"/>
                    </a:lnTo>
                    <a:lnTo>
                      <a:pt x="71" y="144"/>
                    </a:lnTo>
                    <a:lnTo>
                      <a:pt x="73" y="154"/>
                    </a:lnTo>
                    <a:lnTo>
                      <a:pt x="76" y="159"/>
                    </a:lnTo>
                    <a:lnTo>
                      <a:pt x="81" y="166"/>
                    </a:lnTo>
                    <a:lnTo>
                      <a:pt x="85" y="173"/>
                    </a:lnTo>
                    <a:lnTo>
                      <a:pt x="90" y="182"/>
                    </a:lnTo>
                    <a:lnTo>
                      <a:pt x="92" y="192"/>
                    </a:lnTo>
                    <a:lnTo>
                      <a:pt x="97" y="199"/>
                    </a:lnTo>
                    <a:lnTo>
                      <a:pt x="99" y="209"/>
                    </a:lnTo>
                    <a:lnTo>
                      <a:pt x="104" y="220"/>
                    </a:lnTo>
                    <a:lnTo>
                      <a:pt x="107" y="228"/>
                    </a:lnTo>
                    <a:lnTo>
                      <a:pt x="111" y="239"/>
                    </a:lnTo>
                    <a:lnTo>
                      <a:pt x="116" y="249"/>
                    </a:lnTo>
                    <a:lnTo>
                      <a:pt x="118" y="261"/>
                    </a:lnTo>
                    <a:lnTo>
                      <a:pt x="123" y="270"/>
                    </a:lnTo>
                    <a:lnTo>
                      <a:pt x="128" y="282"/>
                    </a:lnTo>
                    <a:lnTo>
                      <a:pt x="130" y="296"/>
                    </a:lnTo>
                    <a:lnTo>
                      <a:pt x="135" y="308"/>
                    </a:lnTo>
                    <a:lnTo>
                      <a:pt x="137" y="320"/>
                    </a:lnTo>
                    <a:lnTo>
                      <a:pt x="142" y="334"/>
                    </a:lnTo>
                    <a:lnTo>
                      <a:pt x="144" y="349"/>
                    </a:lnTo>
                    <a:lnTo>
                      <a:pt x="149" y="363"/>
                    </a:lnTo>
                    <a:lnTo>
                      <a:pt x="152" y="377"/>
                    </a:lnTo>
                    <a:lnTo>
                      <a:pt x="156" y="391"/>
                    </a:lnTo>
                    <a:lnTo>
                      <a:pt x="159" y="406"/>
                    </a:lnTo>
                    <a:lnTo>
                      <a:pt x="161" y="422"/>
                    </a:lnTo>
                    <a:lnTo>
                      <a:pt x="163" y="439"/>
                    </a:lnTo>
                    <a:lnTo>
                      <a:pt x="168" y="456"/>
                    </a:lnTo>
                    <a:lnTo>
                      <a:pt x="171" y="472"/>
                    </a:lnTo>
                    <a:lnTo>
                      <a:pt x="175" y="491"/>
                    </a:lnTo>
                    <a:lnTo>
                      <a:pt x="178" y="510"/>
                    </a:lnTo>
                    <a:lnTo>
                      <a:pt x="180" y="527"/>
                    </a:lnTo>
                    <a:lnTo>
                      <a:pt x="182" y="546"/>
                    </a:lnTo>
                    <a:lnTo>
                      <a:pt x="185" y="567"/>
                    </a:lnTo>
                    <a:lnTo>
                      <a:pt x="187" y="586"/>
                    </a:lnTo>
                    <a:lnTo>
                      <a:pt x="187" y="605"/>
                    </a:lnTo>
                    <a:lnTo>
                      <a:pt x="189" y="622"/>
                    </a:lnTo>
                    <a:lnTo>
                      <a:pt x="192" y="641"/>
                    </a:lnTo>
                    <a:lnTo>
                      <a:pt x="192" y="657"/>
                    </a:lnTo>
                    <a:lnTo>
                      <a:pt x="197" y="676"/>
                    </a:lnTo>
                    <a:lnTo>
                      <a:pt x="197" y="695"/>
                    </a:lnTo>
                    <a:lnTo>
                      <a:pt x="199" y="712"/>
                    </a:lnTo>
                    <a:lnTo>
                      <a:pt x="201" y="731"/>
                    </a:lnTo>
                    <a:lnTo>
                      <a:pt x="201" y="748"/>
                    </a:lnTo>
                    <a:lnTo>
                      <a:pt x="204" y="764"/>
                    </a:lnTo>
                    <a:lnTo>
                      <a:pt x="204" y="781"/>
                    </a:lnTo>
                    <a:lnTo>
                      <a:pt x="206" y="795"/>
                    </a:lnTo>
                    <a:lnTo>
                      <a:pt x="208" y="814"/>
                    </a:lnTo>
                    <a:lnTo>
                      <a:pt x="208" y="828"/>
                    </a:lnTo>
                    <a:lnTo>
                      <a:pt x="211" y="845"/>
                    </a:lnTo>
                    <a:lnTo>
                      <a:pt x="211" y="859"/>
                    </a:lnTo>
                    <a:lnTo>
                      <a:pt x="211" y="874"/>
                    </a:lnTo>
                    <a:lnTo>
                      <a:pt x="211" y="888"/>
                    </a:lnTo>
                    <a:lnTo>
                      <a:pt x="213" y="902"/>
                    </a:lnTo>
                    <a:lnTo>
                      <a:pt x="213" y="916"/>
                    </a:lnTo>
                    <a:lnTo>
                      <a:pt x="216" y="931"/>
                    </a:lnTo>
                    <a:lnTo>
                      <a:pt x="216" y="945"/>
                    </a:lnTo>
                    <a:lnTo>
                      <a:pt x="216" y="957"/>
                    </a:lnTo>
                    <a:lnTo>
                      <a:pt x="216" y="969"/>
                    </a:lnTo>
                    <a:lnTo>
                      <a:pt x="218" y="983"/>
                    </a:lnTo>
                    <a:lnTo>
                      <a:pt x="218" y="995"/>
                    </a:lnTo>
                    <a:lnTo>
                      <a:pt x="218" y="1007"/>
                    </a:lnTo>
                    <a:lnTo>
                      <a:pt x="218" y="1018"/>
                    </a:lnTo>
                    <a:lnTo>
                      <a:pt x="218" y="1030"/>
                    </a:lnTo>
                    <a:lnTo>
                      <a:pt x="220" y="1042"/>
                    </a:lnTo>
                    <a:lnTo>
                      <a:pt x="220" y="1054"/>
                    </a:lnTo>
                    <a:lnTo>
                      <a:pt x="220" y="1064"/>
                    </a:lnTo>
                    <a:lnTo>
                      <a:pt x="220" y="1073"/>
                    </a:lnTo>
                    <a:lnTo>
                      <a:pt x="220" y="1083"/>
                    </a:lnTo>
                    <a:lnTo>
                      <a:pt x="220" y="1092"/>
                    </a:lnTo>
                    <a:lnTo>
                      <a:pt x="220" y="1102"/>
                    </a:lnTo>
                    <a:lnTo>
                      <a:pt x="220" y="1111"/>
                    </a:lnTo>
                    <a:lnTo>
                      <a:pt x="220" y="1121"/>
                    </a:lnTo>
                    <a:lnTo>
                      <a:pt x="223" y="1128"/>
                    </a:lnTo>
                    <a:lnTo>
                      <a:pt x="223" y="1135"/>
                    </a:lnTo>
                    <a:lnTo>
                      <a:pt x="223" y="1142"/>
                    </a:lnTo>
                    <a:lnTo>
                      <a:pt x="223" y="1149"/>
                    </a:lnTo>
                    <a:lnTo>
                      <a:pt x="223" y="1159"/>
                    </a:lnTo>
                    <a:lnTo>
                      <a:pt x="223" y="1163"/>
                    </a:lnTo>
                    <a:lnTo>
                      <a:pt x="223" y="1170"/>
                    </a:lnTo>
                    <a:lnTo>
                      <a:pt x="223" y="1175"/>
                    </a:lnTo>
                    <a:lnTo>
                      <a:pt x="223" y="1182"/>
                    </a:lnTo>
                    <a:lnTo>
                      <a:pt x="223" y="1187"/>
                    </a:lnTo>
                    <a:lnTo>
                      <a:pt x="223" y="1192"/>
                    </a:lnTo>
                    <a:lnTo>
                      <a:pt x="223" y="1197"/>
                    </a:lnTo>
                    <a:lnTo>
                      <a:pt x="223" y="1201"/>
                    </a:lnTo>
                    <a:lnTo>
                      <a:pt x="223" y="1208"/>
                    </a:lnTo>
                    <a:lnTo>
                      <a:pt x="223" y="1216"/>
                    </a:lnTo>
                    <a:lnTo>
                      <a:pt x="223" y="1220"/>
                    </a:lnTo>
                    <a:lnTo>
                      <a:pt x="223" y="1223"/>
                    </a:lnTo>
                    <a:lnTo>
                      <a:pt x="223" y="1227"/>
                    </a:lnTo>
                    <a:lnTo>
                      <a:pt x="287" y="1218"/>
                    </a:lnTo>
                    <a:lnTo>
                      <a:pt x="284" y="1216"/>
                    </a:lnTo>
                    <a:lnTo>
                      <a:pt x="284" y="1208"/>
                    </a:lnTo>
                    <a:lnTo>
                      <a:pt x="284" y="1204"/>
                    </a:lnTo>
                    <a:lnTo>
                      <a:pt x="284" y="1197"/>
                    </a:lnTo>
                    <a:lnTo>
                      <a:pt x="284" y="1192"/>
                    </a:lnTo>
                    <a:lnTo>
                      <a:pt x="284" y="1187"/>
                    </a:lnTo>
                    <a:lnTo>
                      <a:pt x="284" y="1178"/>
                    </a:lnTo>
                    <a:lnTo>
                      <a:pt x="284" y="1168"/>
                    </a:lnTo>
                    <a:lnTo>
                      <a:pt x="284" y="1161"/>
                    </a:lnTo>
                    <a:lnTo>
                      <a:pt x="284" y="1149"/>
                    </a:lnTo>
                    <a:lnTo>
                      <a:pt x="284" y="1140"/>
                    </a:lnTo>
                    <a:lnTo>
                      <a:pt x="284" y="1128"/>
                    </a:lnTo>
                    <a:lnTo>
                      <a:pt x="284" y="1116"/>
                    </a:lnTo>
                    <a:lnTo>
                      <a:pt x="284" y="1104"/>
                    </a:lnTo>
                    <a:lnTo>
                      <a:pt x="282" y="1090"/>
                    </a:lnTo>
                    <a:lnTo>
                      <a:pt x="282" y="1075"/>
                    </a:lnTo>
                    <a:lnTo>
                      <a:pt x="282" y="1061"/>
                    </a:lnTo>
                    <a:lnTo>
                      <a:pt x="282" y="1047"/>
                    </a:lnTo>
                    <a:lnTo>
                      <a:pt x="279" y="1030"/>
                    </a:lnTo>
                    <a:lnTo>
                      <a:pt x="279" y="1016"/>
                    </a:lnTo>
                    <a:lnTo>
                      <a:pt x="279" y="999"/>
                    </a:lnTo>
                    <a:lnTo>
                      <a:pt x="279" y="983"/>
                    </a:lnTo>
                    <a:lnTo>
                      <a:pt x="279" y="966"/>
                    </a:lnTo>
                    <a:lnTo>
                      <a:pt x="277" y="947"/>
                    </a:lnTo>
                    <a:lnTo>
                      <a:pt x="275" y="931"/>
                    </a:lnTo>
                    <a:lnTo>
                      <a:pt x="275" y="912"/>
                    </a:lnTo>
                    <a:lnTo>
                      <a:pt x="275" y="893"/>
                    </a:lnTo>
                    <a:lnTo>
                      <a:pt x="272" y="876"/>
                    </a:lnTo>
                    <a:lnTo>
                      <a:pt x="272" y="857"/>
                    </a:lnTo>
                    <a:lnTo>
                      <a:pt x="272" y="838"/>
                    </a:lnTo>
                    <a:lnTo>
                      <a:pt x="270" y="819"/>
                    </a:lnTo>
                    <a:lnTo>
                      <a:pt x="270" y="800"/>
                    </a:lnTo>
                    <a:lnTo>
                      <a:pt x="268" y="779"/>
                    </a:lnTo>
                    <a:lnTo>
                      <a:pt x="268" y="760"/>
                    </a:lnTo>
                    <a:lnTo>
                      <a:pt x="265" y="738"/>
                    </a:lnTo>
                    <a:lnTo>
                      <a:pt x="265" y="719"/>
                    </a:lnTo>
                    <a:lnTo>
                      <a:pt x="263" y="700"/>
                    </a:lnTo>
                    <a:lnTo>
                      <a:pt x="261" y="681"/>
                    </a:lnTo>
                    <a:lnTo>
                      <a:pt x="258" y="660"/>
                    </a:lnTo>
                    <a:lnTo>
                      <a:pt x="258" y="641"/>
                    </a:lnTo>
                    <a:lnTo>
                      <a:pt x="256" y="622"/>
                    </a:lnTo>
                    <a:lnTo>
                      <a:pt x="256" y="603"/>
                    </a:lnTo>
                    <a:lnTo>
                      <a:pt x="253" y="584"/>
                    </a:lnTo>
                    <a:lnTo>
                      <a:pt x="251" y="565"/>
                    </a:lnTo>
                    <a:lnTo>
                      <a:pt x="249" y="543"/>
                    </a:lnTo>
                    <a:lnTo>
                      <a:pt x="246" y="527"/>
                    </a:lnTo>
                    <a:lnTo>
                      <a:pt x="244" y="508"/>
                    </a:lnTo>
                    <a:lnTo>
                      <a:pt x="242" y="489"/>
                    </a:lnTo>
                    <a:lnTo>
                      <a:pt x="239" y="472"/>
                    </a:lnTo>
                    <a:lnTo>
                      <a:pt x="237" y="456"/>
                    </a:lnTo>
                    <a:lnTo>
                      <a:pt x="234" y="437"/>
                    </a:lnTo>
                    <a:lnTo>
                      <a:pt x="232" y="420"/>
                    </a:lnTo>
                    <a:lnTo>
                      <a:pt x="230" y="403"/>
                    </a:lnTo>
                    <a:lnTo>
                      <a:pt x="227" y="389"/>
                    </a:lnTo>
                    <a:lnTo>
                      <a:pt x="223" y="372"/>
                    </a:lnTo>
                    <a:lnTo>
                      <a:pt x="220" y="358"/>
                    </a:lnTo>
                    <a:lnTo>
                      <a:pt x="216" y="342"/>
                    </a:lnTo>
                    <a:lnTo>
                      <a:pt x="213" y="330"/>
                    </a:lnTo>
                    <a:lnTo>
                      <a:pt x="211" y="315"/>
                    </a:lnTo>
                    <a:lnTo>
                      <a:pt x="208" y="304"/>
                    </a:lnTo>
                    <a:lnTo>
                      <a:pt x="204" y="292"/>
                    </a:lnTo>
                    <a:lnTo>
                      <a:pt x="201" y="280"/>
                    </a:lnTo>
                    <a:lnTo>
                      <a:pt x="197" y="268"/>
                    </a:lnTo>
                    <a:lnTo>
                      <a:pt x="192" y="256"/>
                    </a:lnTo>
                    <a:lnTo>
                      <a:pt x="189" y="247"/>
                    </a:lnTo>
                    <a:lnTo>
                      <a:pt x="185" y="237"/>
                    </a:lnTo>
                    <a:lnTo>
                      <a:pt x="182" y="228"/>
                    </a:lnTo>
                    <a:lnTo>
                      <a:pt x="178" y="218"/>
                    </a:lnTo>
                    <a:lnTo>
                      <a:pt x="173" y="209"/>
                    </a:lnTo>
                    <a:lnTo>
                      <a:pt x="171" y="199"/>
                    </a:lnTo>
                    <a:lnTo>
                      <a:pt x="168" y="190"/>
                    </a:lnTo>
                    <a:lnTo>
                      <a:pt x="163" y="180"/>
                    </a:lnTo>
                    <a:lnTo>
                      <a:pt x="161" y="173"/>
                    </a:lnTo>
                    <a:lnTo>
                      <a:pt x="156" y="166"/>
                    </a:lnTo>
                    <a:lnTo>
                      <a:pt x="154" y="156"/>
                    </a:lnTo>
                    <a:lnTo>
                      <a:pt x="149" y="149"/>
                    </a:lnTo>
                    <a:lnTo>
                      <a:pt x="147" y="142"/>
                    </a:lnTo>
                    <a:lnTo>
                      <a:pt x="144" y="135"/>
                    </a:lnTo>
                    <a:lnTo>
                      <a:pt x="140" y="128"/>
                    </a:lnTo>
                    <a:lnTo>
                      <a:pt x="137" y="121"/>
                    </a:lnTo>
                    <a:lnTo>
                      <a:pt x="133" y="114"/>
                    </a:lnTo>
                    <a:lnTo>
                      <a:pt x="130" y="109"/>
                    </a:lnTo>
                    <a:lnTo>
                      <a:pt x="128" y="102"/>
                    </a:lnTo>
                    <a:lnTo>
                      <a:pt x="123" y="97"/>
                    </a:lnTo>
                    <a:lnTo>
                      <a:pt x="121" y="92"/>
                    </a:lnTo>
                    <a:lnTo>
                      <a:pt x="118" y="87"/>
                    </a:lnTo>
                    <a:lnTo>
                      <a:pt x="116" y="83"/>
                    </a:lnTo>
                    <a:lnTo>
                      <a:pt x="114" y="76"/>
                    </a:lnTo>
                    <a:lnTo>
                      <a:pt x="109" y="71"/>
                    </a:lnTo>
                    <a:lnTo>
                      <a:pt x="107" y="66"/>
                    </a:lnTo>
                    <a:lnTo>
                      <a:pt x="102" y="59"/>
                    </a:lnTo>
                    <a:lnTo>
                      <a:pt x="97" y="52"/>
                    </a:lnTo>
                    <a:lnTo>
                      <a:pt x="92" y="45"/>
                    </a:lnTo>
                    <a:lnTo>
                      <a:pt x="88" y="35"/>
                    </a:lnTo>
                    <a:lnTo>
                      <a:pt x="81" y="30"/>
                    </a:lnTo>
                    <a:lnTo>
                      <a:pt x="78" y="26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92" name="Freeform 152"/>
              <p:cNvSpPr>
                <a:spLocks noChangeAspect="1"/>
              </p:cNvSpPr>
              <p:nvPr/>
            </p:nvSpPr>
            <p:spPr bwMode="auto">
              <a:xfrm>
                <a:off x="1701" y="10093"/>
                <a:ext cx="2520" cy="1715"/>
              </a:xfrm>
              <a:custGeom>
                <a:avLst/>
                <a:gdLst>
                  <a:gd name="T0" fmla="*/ 50 w 2520"/>
                  <a:gd name="T1" fmla="*/ 1658 h 1715"/>
                  <a:gd name="T2" fmla="*/ 121 w 2520"/>
                  <a:gd name="T3" fmla="*/ 1644 h 1715"/>
                  <a:gd name="T4" fmla="*/ 199 w 2520"/>
                  <a:gd name="T5" fmla="*/ 1596 h 1715"/>
                  <a:gd name="T6" fmla="*/ 268 w 2520"/>
                  <a:gd name="T7" fmla="*/ 1504 h 1715"/>
                  <a:gd name="T8" fmla="*/ 306 w 2520"/>
                  <a:gd name="T9" fmla="*/ 1347 h 1715"/>
                  <a:gd name="T10" fmla="*/ 310 w 2520"/>
                  <a:gd name="T11" fmla="*/ 1136 h 1715"/>
                  <a:gd name="T12" fmla="*/ 308 w 2520"/>
                  <a:gd name="T13" fmla="*/ 924 h 1715"/>
                  <a:gd name="T14" fmla="*/ 313 w 2520"/>
                  <a:gd name="T15" fmla="*/ 729 h 1715"/>
                  <a:gd name="T16" fmla="*/ 332 w 2520"/>
                  <a:gd name="T17" fmla="*/ 554 h 1715"/>
                  <a:gd name="T18" fmla="*/ 374 w 2520"/>
                  <a:gd name="T19" fmla="*/ 404 h 1715"/>
                  <a:gd name="T20" fmla="*/ 443 w 2520"/>
                  <a:gd name="T21" fmla="*/ 292 h 1715"/>
                  <a:gd name="T22" fmla="*/ 547 w 2520"/>
                  <a:gd name="T23" fmla="*/ 202 h 1715"/>
                  <a:gd name="T24" fmla="*/ 684 w 2520"/>
                  <a:gd name="T25" fmla="*/ 119 h 1715"/>
                  <a:gd name="T26" fmla="*/ 850 w 2520"/>
                  <a:gd name="T27" fmla="*/ 55 h 1715"/>
                  <a:gd name="T28" fmla="*/ 1040 w 2520"/>
                  <a:gd name="T29" fmla="*/ 12 h 1715"/>
                  <a:gd name="T30" fmla="*/ 1258 w 2520"/>
                  <a:gd name="T31" fmla="*/ 3 h 1715"/>
                  <a:gd name="T32" fmla="*/ 1499 w 2520"/>
                  <a:gd name="T33" fmla="*/ 31 h 1715"/>
                  <a:gd name="T34" fmla="*/ 1755 w 2520"/>
                  <a:gd name="T35" fmla="*/ 129 h 1715"/>
                  <a:gd name="T36" fmla="*/ 2008 w 2520"/>
                  <a:gd name="T37" fmla="*/ 281 h 1715"/>
                  <a:gd name="T38" fmla="*/ 2231 w 2520"/>
                  <a:gd name="T39" fmla="*/ 456 h 1715"/>
                  <a:gd name="T40" fmla="*/ 2404 w 2520"/>
                  <a:gd name="T41" fmla="*/ 623 h 1715"/>
                  <a:gd name="T42" fmla="*/ 2503 w 2520"/>
                  <a:gd name="T43" fmla="*/ 751 h 1715"/>
                  <a:gd name="T44" fmla="*/ 2503 w 2520"/>
                  <a:gd name="T45" fmla="*/ 815 h 1715"/>
                  <a:gd name="T46" fmla="*/ 2432 w 2520"/>
                  <a:gd name="T47" fmla="*/ 827 h 1715"/>
                  <a:gd name="T48" fmla="*/ 2368 w 2520"/>
                  <a:gd name="T49" fmla="*/ 794 h 1715"/>
                  <a:gd name="T50" fmla="*/ 2309 w 2520"/>
                  <a:gd name="T51" fmla="*/ 744 h 1715"/>
                  <a:gd name="T52" fmla="*/ 2238 w 2520"/>
                  <a:gd name="T53" fmla="*/ 670 h 1715"/>
                  <a:gd name="T54" fmla="*/ 2146 w 2520"/>
                  <a:gd name="T55" fmla="*/ 575 h 1715"/>
                  <a:gd name="T56" fmla="*/ 2027 w 2520"/>
                  <a:gd name="T57" fmla="*/ 480 h 1715"/>
                  <a:gd name="T58" fmla="*/ 1895 w 2520"/>
                  <a:gd name="T59" fmla="*/ 390 h 1715"/>
                  <a:gd name="T60" fmla="*/ 1762 w 2520"/>
                  <a:gd name="T61" fmla="*/ 314 h 1715"/>
                  <a:gd name="T62" fmla="*/ 1648 w 2520"/>
                  <a:gd name="T63" fmla="*/ 266 h 1715"/>
                  <a:gd name="T64" fmla="*/ 1566 w 2520"/>
                  <a:gd name="T65" fmla="*/ 254 h 1715"/>
                  <a:gd name="T66" fmla="*/ 1506 w 2520"/>
                  <a:gd name="T67" fmla="*/ 278 h 1715"/>
                  <a:gd name="T68" fmla="*/ 1445 w 2520"/>
                  <a:gd name="T69" fmla="*/ 349 h 1715"/>
                  <a:gd name="T70" fmla="*/ 1381 w 2520"/>
                  <a:gd name="T71" fmla="*/ 395 h 1715"/>
                  <a:gd name="T72" fmla="*/ 1277 w 2520"/>
                  <a:gd name="T73" fmla="*/ 433 h 1715"/>
                  <a:gd name="T74" fmla="*/ 1142 w 2520"/>
                  <a:gd name="T75" fmla="*/ 463 h 1715"/>
                  <a:gd name="T76" fmla="*/ 1028 w 2520"/>
                  <a:gd name="T77" fmla="*/ 482 h 1715"/>
                  <a:gd name="T78" fmla="*/ 936 w 2520"/>
                  <a:gd name="T79" fmla="*/ 497 h 1715"/>
                  <a:gd name="T80" fmla="*/ 855 w 2520"/>
                  <a:gd name="T81" fmla="*/ 501 h 1715"/>
                  <a:gd name="T82" fmla="*/ 777 w 2520"/>
                  <a:gd name="T83" fmla="*/ 506 h 1715"/>
                  <a:gd name="T84" fmla="*/ 694 w 2520"/>
                  <a:gd name="T85" fmla="*/ 506 h 1715"/>
                  <a:gd name="T86" fmla="*/ 602 w 2520"/>
                  <a:gd name="T87" fmla="*/ 506 h 1715"/>
                  <a:gd name="T88" fmla="*/ 531 w 2520"/>
                  <a:gd name="T89" fmla="*/ 525 h 1715"/>
                  <a:gd name="T90" fmla="*/ 462 w 2520"/>
                  <a:gd name="T91" fmla="*/ 575 h 1715"/>
                  <a:gd name="T92" fmla="*/ 422 w 2520"/>
                  <a:gd name="T93" fmla="*/ 644 h 1715"/>
                  <a:gd name="T94" fmla="*/ 403 w 2520"/>
                  <a:gd name="T95" fmla="*/ 701 h 1715"/>
                  <a:gd name="T96" fmla="*/ 391 w 2520"/>
                  <a:gd name="T97" fmla="*/ 777 h 1715"/>
                  <a:gd name="T98" fmla="*/ 388 w 2520"/>
                  <a:gd name="T99" fmla="*/ 898 h 1715"/>
                  <a:gd name="T100" fmla="*/ 388 w 2520"/>
                  <a:gd name="T101" fmla="*/ 1045 h 1715"/>
                  <a:gd name="T102" fmla="*/ 386 w 2520"/>
                  <a:gd name="T103" fmla="*/ 1195 h 1715"/>
                  <a:gd name="T104" fmla="*/ 381 w 2520"/>
                  <a:gd name="T105" fmla="*/ 1328 h 1715"/>
                  <a:gd name="T106" fmla="*/ 374 w 2520"/>
                  <a:gd name="T107" fmla="*/ 1425 h 1715"/>
                  <a:gd name="T108" fmla="*/ 353 w 2520"/>
                  <a:gd name="T109" fmla="*/ 1494 h 1715"/>
                  <a:gd name="T110" fmla="*/ 317 w 2520"/>
                  <a:gd name="T111" fmla="*/ 1561 h 1715"/>
                  <a:gd name="T112" fmla="*/ 268 w 2520"/>
                  <a:gd name="T113" fmla="*/ 1620 h 1715"/>
                  <a:gd name="T114" fmla="*/ 197 w 2520"/>
                  <a:gd name="T115" fmla="*/ 1670 h 1715"/>
                  <a:gd name="T116" fmla="*/ 104 w 2520"/>
                  <a:gd name="T117" fmla="*/ 1703 h 1715"/>
                  <a:gd name="T118" fmla="*/ 0 w 2520"/>
                  <a:gd name="T119" fmla="*/ 1658 h 1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0"/>
                  <a:gd name="T181" fmla="*/ 0 h 1715"/>
                  <a:gd name="T182" fmla="*/ 2520 w 2520"/>
                  <a:gd name="T183" fmla="*/ 1715 h 17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0" h="1715">
                    <a:moveTo>
                      <a:pt x="0" y="1658"/>
                    </a:moveTo>
                    <a:lnTo>
                      <a:pt x="0" y="1658"/>
                    </a:lnTo>
                    <a:lnTo>
                      <a:pt x="5" y="1658"/>
                    </a:lnTo>
                    <a:lnTo>
                      <a:pt x="9" y="1660"/>
                    </a:lnTo>
                    <a:lnTo>
                      <a:pt x="17" y="1660"/>
                    </a:lnTo>
                    <a:lnTo>
                      <a:pt x="24" y="1660"/>
                    </a:lnTo>
                    <a:lnTo>
                      <a:pt x="28" y="1660"/>
                    </a:lnTo>
                    <a:lnTo>
                      <a:pt x="33" y="1660"/>
                    </a:lnTo>
                    <a:lnTo>
                      <a:pt x="38" y="1660"/>
                    </a:lnTo>
                    <a:lnTo>
                      <a:pt x="45" y="1660"/>
                    </a:lnTo>
                    <a:lnTo>
                      <a:pt x="50" y="1658"/>
                    </a:lnTo>
                    <a:lnTo>
                      <a:pt x="54" y="1658"/>
                    </a:lnTo>
                    <a:lnTo>
                      <a:pt x="62" y="1658"/>
                    </a:lnTo>
                    <a:lnTo>
                      <a:pt x="66" y="1658"/>
                    </a:lnTo>
                    <a:lnTo>
                      <a:pt x="73" y="1653"/>
                    </a:lnTo>
                    <a:lnTo>
                      <a:pt x="81" y="1653"/>
                    </a:lnTo>
                    <a:lnTo>
                      <a:pt x="85" y="1651"/>
                    </a:lnTo>
                    <a:lnTo>
                      <a:pt x="92" y="1651"/>
                    </a:lnTo>
                    <a:lnTo>
                      <a:pt x="99" y="1649"/>
                    </a:lnTo>
                    <a:lnTo>
                      <a:pt x="107" y="1649"/>
                    </a:lnTo>
                    <a:lnTo>
                      <a:pt x="114" y="1646"/>
                    </a:lnTo>
                    <a:lnTo>
                      <a:pt x="121" y="1644"/>
                    </a:lnTo>
                    <a:lnTo>
                      <a:pt x="128" y="1639"/>
                    </a:lnTo>
                    <a:lnTo>
                      <a:pt x="135" y="1637"/>
                    </a:lnTo>
                    <a:lnTo>
                      <a:pt x="142" y="1634"/>
                    </a:lnTo>
                    <a:lnTo>
                      <a:pt x="149" y="1632"/>
                    </a:lnTo>
                    <a:lnTo>
                      <a:pt x="159" y="1627"/>
                    </a:lnTo>
                    <a:lnTo>
                      <a:pt x="163" y="1622"/>
                    </a:lnTo>
                    <a:lnTo>
                      <a:pt x="171" y="1618"/>
                    </a:lnTo>
                    <a:lnTo>
                      <a:pt x="178" y="1613"/>
                    </a:lnTo>
                    <a:lnTo>
                      <a:pt x="187" y="1608"/>
                    </a:lnTo>
                    <a:lnTo>
                      <a:pt x="194" y="1603"/>
                    </a:lnTo>
                    <a:lnTo>
                      <a:pt x="199" y="1596"/>
                    </a:lnTo>
                    <a:lnTo>
                      <a:pt x="208" y="1592"/>
                    </a:lnTo>
                    <a:lnTo>
                      <a:pt x="213" y="1582"/>
                    </a:lnTo>
                    <a:lnTo>
                      <a:pt x="220" y="1577"/>
                    </a:lnTo>
                    <a:lnTo>
                      <a:pt x="227" y="1568"/>
                    </a:lnTo>
                    <a:lnTo>
                      <a:pt x="234" y="1561"/>
                    </a:lnTo>
                    <a:lnTo>
                      <a:pt x="239" y="1551"/>
                    </a:lnTo>
                    <a:lnTo>
                      <a:pt x="246" y="1542"/>
                    </a:lnTo>
                    <a:lnTo>
                      <a:pt x="251" y="1535"/>
                    </a:lnTo>
                    <a:lnTo>
                      <a:pt x="258" y="1525"/>
                    </a:lnTo>
                    <a:lnTo>
                      <a:pt x="261" y="1513"/>
                    </a:lnTo>
                    <a:lnTo>
                      <a:pt x="268" y="1504"/>
                    </a:lnTo>
                    <a:lnTo>
                      <a:pt x="272" y="1492"/>
                    </a:lnTo>
                    <a:lnTo>
                      <a:pt x="277" y="1480"/>
                    </a:lnTo>
                    <a:lnTo>
                      <a:pt x="282" y="1468"/>
                    </a:lnTo>
                    <a:lnTo>
                      <a:pt x="287" y="1454"/>
                    </a:lnTo>
                    <a:lnTo>
                      <a:pt x="291" y="1440"/>
                    </a:lnTo>
                    <a:lnTo>
                      <a:pt x="294" y="1428"/>
                    </a:lnTo>
                    <a:lnTo>
                      <a:pt x="296" y="1413"/>
                    </a:lnTo>
                    <a:lnTo>
                      <a:pt x="298" y="1397"/>
                    </a:lnTo>
                    <a:lnTo>
                      <a:pt x="301" y="1380"/>
                    </a:lnTo>
                    <a:lnTo>
                      <a:pt x="306" y="1364"/>
                    </a:lnTo>
                    <a:lnTo>
                      <a:pt x="306" y="1347"/>
                    </a:lnTo>
                    <a:lnTo>
                      <a:pt x="308" y="1330"/>
                    </a:lnTo>
                    <a:lnTo>
                      <a:pt x="308" y="1311"/>
                    </a:lnTo>
                    <a:lnTo>
                      <a:pt x="310" y="1292"/>
                    </a:lnTo>
                    <a:lnTo>
                      <a:pt x="310" y="1273"/>
                    </a:lnTo>
                    <a:lnTo>
                      <a:pt x="310" y="1252"/>
                    </a:lnTo>
                    <a:lnTo>
                      <a:pt x="310" y="1233"/>
                    </a:lnTo>
                    <a:lnTo>
                      <a:pt x="310" y="1214"/>
                    </a:lnTo>
                    <a:lnTo>
                      <a:pt x="310" y="1195"/>
                    </a:lnTo>
                    <a:lnTo>
                      <a:pt x="310" y="1176"/>
                    </a:lnTo>
                    <a:lnTo>
                      <a:pt x="310" y="1155"/>
                    </a:lnTo>
                    <a:lnTo>
                      <a:pt x="310" y="1136"/>
                    </a:lnTo>
                    <a:lnTo>
                      <a:pt x="310" y="1114"/>
                    </a:lnTo>
                    <a:lnTo>
                      <a:pt x="310" y="1098"/>
                    </a:lnTo>
                    <a:lnTo>
                      <a:pt x="310" y="1079"/>
                    </a:lnTo>
                    <a:lnTo>
                      <a:pt x="310" y="1057"/>
                    </a:lnTo>
                    <a:lnTo>
                      <a:pt x="310" y="1038"/>
                    </a:lnTo>
                    <a:lnTo>
                      <a:pt x="310" y="1022"/>
                    </a:lnTo>
                    <a:lnTo>
                      <a:pt x="310" y="1000"/>
                    </a:lnTo>
                    <a:lnTo>
                      <a:pt x="310" y="984"/>
                    </a:lnTo>
                    <a:lnTo>
                      <a:pt x="308" y="962"/>
                    </a:lnTo>
                    <a:lnTo>
                      <a:pt x="308" y="943"/>
                    </a:lnTo>
                    <a:lnTo>
                      <a:pt x="308" y="924"/>
                    </a:lnTo>
                    <a:lnTo>
                      <a:pt x="308" y="905"/>
                    </a:lnTo>
                    <a:lnTo>
                      <a:pt x="308" y="889"/>
                    </a:lnTo>
                    <a:lnTo>
                      <a:pt x="308" y="872"/>
                    </a:lnTo>
                    <a:lnTo>
                      <a:pt x="308" y="853"/>
                    </a:lnTo>
                    <a:lnTo>
                      <a:pt x="310" y="834"/>
                    </a:lnTo>
                    <a:lnTo>
                      <a:pt x="310" y="817"/>
                    </a:lnTo>
                    <a:lnTo>
                      <a:pt x="310" y="798"/>
                    </a:lnTo>
                    <a:lnTo>
                      <a:pt x="310" y="782"/>
                    </a:lnTo>
                    <a:lnTo>
                      <a:pt x="310" y="765"/>
                    </a:lnTo>
                    <a:lnTo>
                      <a:pt x="313" y="746"/>
                    </a:lnTo>
                    <a:lnTo>
                      <a:pt x="313" y="729"/>
                    </a:lnTo>
                    <a:lnTo>
                      <a:pt x="315" y="713"/>
                    </a:lnTo>
                    <a:lnTo>
                      <a:pt x="315" y="696"/>
                    </a:lnTo>
                    <a:lnTo>
                      <a:pt x="315" y="680"/>
                    </a:lnTo>
                    <a:lnTo>
                      <a:pt x="317" y="663"/>
                    </a:lnTo>
                    <a:lnTo>
                      <a:pt x="320" y="644"/>
                    </a:lnTo>
                    <a:lnTo>
                      <a:pt x="322" y="630"/>
                    </a:lnTo>
                    <a:lnTo>
                      <a:pt x="322" y="613"/>
                    </a:lnTo>
                    <a:lnTo>
                      <a:pt x="324" y="599"/>
                    </a:lnTo>
                    <a:lnTo>
                      <a:pt x="327" y="582"/>
                    </a:lnTo>
                    <a:lnTo>
                      <a:pt x="329" y="568"/>
                    </a:lnTo>
                    <a:lnTo>
                      <a:pt x="332" y="554"/>
                    </a:lnTo>
                    <a:lnTo>
                      <a:pt x="334" y="537"/>
                    </a:lnTo>
                    <a:lnTo>
                      <a:pt x="336" y="523"/>
                    </a:lnTo>
                    <a:lnTo>
                      <a:pt x="341" y="509"/>
                    </a:lnTo>
                    <a:lnTo>
                      <a:pt x="341" y="497"/>
                    </a:lnTo>
                    <a:lnTo>
                      <a:pt x="348" y="482"/>
                    </a:lnTo>
                    <a:lnTo>
                      <a:pt x="351" y="468"/>
                    </a:lnTo>
                    <a:lnTo>
                      <a:pt x="355" y="456"/>
                    </a:lnTo>
                    <a:lnTo>
                      <a:pt x="360" y="442"/>
                    </a:lnTo>
                    <a:lnTo>
                      <a:pt x="362" y="430"/>
                    </a:lnTo>
                    <a:lnTo>
                      <a:pt x="367" y="416"/>
                    </a:lnTo>
                    <a:lnTo>
                      <a:pt x="374" y="404"/>
                    </a:lnTo>
                    <a:lnTo>
                      <a:pt x="379" y="392"/>
                    </a:lnTo>
                    <a:lnTo>
                      <a:pt x="384" y="380"/>
                    </a:lnTo>
                    <a:lnTo>
                      <a:pt x="388" y="368"/>
                    </a:lnTo>
                    <a:lnTo>
                      <a:pt x="396" y="359"/>
                    </a:lnTo>
                    <a:lnTo>
                      <a:pt x="400" y="347"/>
                    </a:lnTo>
                    <a:lnTo>
                      <a:pt x="407" y="338"/>
                    </a:lnTo>
                    <a:lnTo>
                      <a:pt x="412" y="326"/>
                    </a:lnTo>
                    <a:lnTo>
                      <a:pt x="422" y="319"/>
                    </a:lnTo>
                    <a:lnTo>
                      <a:pt x="429" y="309"/>
                    </a:lnTo>
                    <a:lnTo>
                      <a:pt x="436" y="300"/>
                    </a:lnTo>
                    <a:lnTo>
                      <a:pt x="443" y="292"/>
                    </a:lnTo>
                    <a:lnTo>
                      <a:pt x="452" y="283"/>
                    </a:lnTo>
                    <a:lnTo>
                      <a:pt x="459" y="276"/>
                    </a:lnTo>
                    <a:lnTo>
                      <a:pt x="469" y="266"/>
                    </a:lnTo>
                    <a:lnTo>
                      <a:pt x="476" y="257"/>
                    </a:lnTo>
                    <a:lnTo>
                      <a:pt x="488" y="250"/>
                    </a:lnTo>
                    <a:lnTo>
                      <a:pt x="497" y="240"/>
                    </a:lnTo>
                    <a:lnTo>
                      <a:pt x="507" y="233"/>
                    </a:lnTo>
                    <a:lnTo>
                      <a:pt x="516" y="226"/>
                    </a:lnTo>
                    <a:lnTo>
                      <a:pt x="528" y="216"/>
                    </a:lnTo>
                    <a:lnTo>
                      <a:pt x="538" y="209"/>
                    </a:lnTo>
                    <a:lnTo>
                      <a:pt x="547" y="202"/>
                    </a:lnTo>
                    <a:lnTo>
                      <a:pt x="559" y="195"/>
                    </a:lnTo>
                    <a:lnTo>
                      <a:pt x="571" y="186"/>
                    </a:lnTo>
                    <a:lnTo>
                      <a:pt x="583" y="178"/>
                    </a:lnTo>
                    <a:lnTo>
                      <a:pt x="594" y="171"/>
                    </a:lnTo>
                    <a:lnTo>
                      <a:pt x="606" y="164"/>
                    </a:lnTo>
                    <a:lnTo>
                      <a:pt x="618" y="157"/>
                    </a:lnTo>
                    <a:lnTo>
                      <a:pt x="630" y="148"/>
                    </a:lnTo>
                    <a:lnTo>
                      <a:pt x="644" y="140"/>
                    </a:lnTo>
                    <a:lnTo>
                      <a:pt x="656" y="133"/>
                    </a:lnTo>
                    <a:lnTo>
                      <a:pt x="670" y="126"/>
                    </a:lnTo>
                    <a:lnTo>
                      <a:pt x="684" y="119"/>
                    </a:lnTo>
                    <a:lnTo>
                      <a:pt x="699" y="114"/>
                    </a:lnTo>
                    <a:lnTo>
                      <a:pt x="711" y="105"/>
                    </a:lnTo>
                    <a:lnTo>
                      <a:pt x="727" y="100"/>
                    </a:lnTo>
                    <a:lnTo>
                      <a:pt x="739" y="93"/>
                    </a:lnTo>
                    <a:lnTo>
                      <a:pt x="753" y="88"/>
                    </a:lnTo>
                    <a:lnTo>
                      <a:pt x="770" y="81"/>
                    </a:lnTo>
                    <a:lnTo>
                      <a:pt x="784" y="76"/>
                    </a:lnTo>
                    <a:lnTo>
                      <a:pt x="801" y="69"/>
                    </a:lnTo>
                    <a:lnTo>
                      <a:pt x="817" y="64"/>
                    </a:lnTo>
                    <a:lnTo>
                      <a:pt x="834" y="60"/>
                    </a:lnTo>
                    <a:lnTo>
                      <a:pt x="850" y="55"/>
                    </a:lnTo>
                    <a:lnTo>
                      <a:pt x="864" y="50"/>
                    </a:lnTo>
                    <a:lnTo>
                      <a:pt x="881" y="45"/>
                    </a:lnTo>
                    <a:lnTo>
                      <a:pt x="898" y="41"/>
                    </a:lnTo>
                    <a:lnTo>
                      <a:pt x="917" y="36"/>
                    </a:lnTo>
                    <a:lnTo>
                      <a:pt x="931" y="31"/>
                    </a:lnTo>
                    <a:lnTo>
                      <a:pt x="950" y="26"/>
                    </a:lnTo>
                    <a:lnTo>
                      <a:pt x="969" y="24"/>
                    </a:lnTo>
                    <a:lnTo>
                      <a:pt x="985" y="22"/>
                    </a:lnTo>
                    <a:lnTo>
                      <a:pt x="1004" y="17"/>
                    </a:lnTo>
                    <a:lnTo>
                      <a:pt x="1023" y="15"/>
                    </a:lnTo>
                    <a:lnTo>
                      <a:pt x="1040" y="12"/>
                    </a:lnTo>
                    <a:lnTo>
                      <a:pt x="1059" y="10"/>
                    </a:lnTo>
                    <a:lnTo>
                      <a:pt x="1078" y="7"/>
                    </a:lnTo>
                    <a:lnTo>
                      <a:pt x="1097" y="5"/>
                    </a:lnTo>
                    <a:lnTo>
                      <a:pt x="1116" y="3"/>
                    </a:lnTo>
                    <a:lnTo>
                      <a:pt x="1137" y="3"/>
                    </a:lnTo>
                    <a:lnTo>
                      <a:pt x="1156" y="3"/>
                    </a:lnTo>
                    <a:lnTo>
                      <a:pt x="1175" y="0"/>
                    </a:lnTo>
                    <a:lnTo>
                      <a:pt x="1196" y="0"/>
                    </a:lnTo>
                    <a:lnTo>
                      <a:pt x="1217" y="3"/>
                    </a:lnTo>
                    <a:lnTo>
                      <a:pt x="1236" y="3"/>
                    </a:lnTo>
                    <a:lnTo>
                      <a:pt x="1258" y="3"/>
                    </a:lnTo>
                    <a:lnTo>
                      <a:pt x="1277" y="3"/>
                    </a:lnTo>
                    <a:lnTo>
                      <a:pt x="1300" y="5"/>
                    </a:lnTo>
                    <a:lnTo>
                      <a:pt x="1319" y="5"/>
                    </a:lnTo>
                    <a:lnTo>
                      <a:pt x="1343" y="7"/>
                    </a:lnTo>
                    <a:lnTo>
                      <a:pt x="1362" y="12"/>
                    </a:lnTo>
                    <a:lnTo>
                      <a:pt x="1386" y="15"/>
                    </a:lnTo>
                    <a:lnTo>
                      <a:pt x="1409" y="17"/>
                    </a:lnTo>
                    <a:lnTo>
                      <a:pt x="1431" y="19"/>
                    </a:lnTo>
                    <a:lnTo>
                      <a:pt x="1454" y="24"/>
                    </a:lnTo>
                    <a:lnTo>
                      <a:pt x="1478" y="29"/>
                    </a:lnTo>
                    <a:lnTo>
                      <a:pt x="1499" y="31"/>
                    </a:lnTo>
                    <a:lnTo>
                      <a:pt x="1523" y="38"/>
                    </a:lnTo>
                    <a:lnTo>
                      <a:pt x="1547" y="43"/>
                    </a:lnTo>
                    <a:lnTo>
                      <a:pt x="1568" y="50"/>
                    </a:lnTo>
                    <a:lnTo>
                      <a:pt x="1592" y="57"/>
                    </a:lnTo>
                    <a:lnTo>
                      <a:pt x="1615" y="67"/>
                    </a:lnTo>
                    <a:lnTo>
                      <a:pt x="1639" y="76"/>
                    </a:lnTo>
                    <a:lnTo>
                      <a:pt x="1663" y="86"/>
                    </a:lnTo>
                    <a:lnTo>
                      <a:pt x="1686" y="95"/>
                    </a:lnTo>
                    <a:lnTo>
                      <a:pt x="1710" y="105"/>
                    </a:lnTo>
                    <a:lnTo>
                      <a:pt x="1731" y="117"/>
                    </a:lnTo>
                    <a:lnTo>
                      <a:pt x="1755" y="129"/>
                    </a:lnTo>
                    <a:lnTo>
                      <a:pt x="1779" y="140"/>
                    </a:lnTo>
                    <a:lnTo>
                      <a:pt x="1802" y="152"/>
                    </a:lnTo>
                    <a:lnTo>
                      <a:pt x="1826" y="167"/>
                    </a:lnTo>
                    <a:lnTo>
                      <a:pt x="1850" y="181"/>
                    </a:lnTo>
                    <a:lnTo>
                      <a:pt x="1871" y="193"/>
                    </a:lnTo>
                    <a:lnTo>
                      <a:pt x="1895" y="207"/>
                    </a:lnTo>
                    <a:lnTo>
                      <a:pt x="1918" y="221"/>
                    </a:lnTo>
                    <a:lnTo>
                      <a:pt x="1940" y="235"/>
                    </a:lnTo>
                    <a:lnTo>
                      <a:pt x="1963" y="250"/>
                    </a:lnTo>
                    <a:lnTo>
                      <a:pt x="1985" y="264"/>
                    </a:lnTo>
                    <a:lnTo>
                      <a:pt x="2008" y="281"/>
                    </a:lnTo>
                    <a:lnTo>
                      <a:pt x="2030" y="295"/>
                    </a:lnTo>
                    <a:lnTo>
                      <a:pt x="2051" y="311"/>
                    </a:lnTo>
                    <a:lnTo>
                      <a:pt x="2072" y="326"/>
                    </a:lnTo>
                    <a:lnTo>
                      <a:pt x="2094" y="342"/>
                    </a:lnTo>
                    <a:lnTo>
                      <a:pt x="2115" y="359"/>
                    </a:lnTo>
                    <a:lnTo>
                      <a:pt x="2134" y="376"/>
                    </a:lnTo>
                    <a:lnTo>
                      <a:pt x="2155" y="390"/>
                    </a:lnTo>
                    <a:lnTo>
                      <a:pt x="2174" y="406"/>
                    </a:lnTo>
                    <a:lnTo>
                      <a:pt x="2196" y="423"/>
                    </a:lnTo>
                    <a:lnTo>
                      <a:pt x="2212" y="440"/>
                    </a:lnTo>
                    <a:lnTo>
                      <a:pt x="2231" y="456"/>
                    </a:lnTo>
                    <a:lnTo>
                      <a:pt x="2250" y="473"/>
                    </a:lnTo>
                    <a:lnTo>
                      <a:pt x="2269" y="487"/>
                    </a:lnTo>
                    <a:lnTo>
                      <a:pt x="2283" y="504"/>
                    </a:lnTo>
                    <a:lnTo>
                      <a:pt x="2300" y="518"/>
                    </a:lnTo>
                    <a:lnTo>
                      <a:pt x="2319" y="535"/>
                    </a:lnTo>
                    <a:lnTo>
                      <a:pt x="2333" y="551"/>
                    </a:lnTo>
                    <a:lnTo>
                      <a:pt x="2349" y="566"/>
                    </a:lnTo>
                    <a:lnTo>
                      <a:pt x="2364" y="580"/>
                    </a:lnTo>
                    <a:lnTo>
                      <a:pt x="2378" y="594"/>
                    </a:lnTo>
                    <a:lnTo>
                      <a:pt x="2392" y="611"/>
                    </a:lnTo>
                    <a:lnTo>
                      <a:pt x="2404" y="623"/>
                    </a:lnTo>
                    <a:lnTo>
                      <a:pt x="2418" y="637"/>
                    </a:lnTo>
                    <a:lnTo>
                      <a:pt x="2430" y="651"/>
                    </a:lnTo>
                    <a:lnTo>
                      <a:pt x="2442" y="663"/>
                    </a:lnTo>
                    <a:lnTo>
                      <a:pt x="2449" y="675"/>
                    </a:lnTo>
                    <a:lnTo>
                      <a:pt x="2461" y="689"/>
                    </a:lnTo>
                    <a:lnTo>
                      <a:pt x="2470" y="699"/>
                    </a:lnTo>
                    <a:lnTo>
                      <a:pt x="2477" y="710"/>
                    </a:lnTo>
                    <a:lnTo>
                      <a:pt x="2484" y="722"/>
                    </a:lnTo>
                    <a:lnTo>
                      <a:pt x="2492" y="732"/>
                    </a:lnTo>
                    <a:lnTo>
                      <a:pt x="2499" y="741"/>
                    </a:lnTo>
                    <a:lnTo>
                      <a:pt x="2503" y="751"/>
                    </a:lnTo>
                    <a:lnTo>
                      <a:pt x="2508" y="758"/>
                    </a:lnTo>
                    <a:lnTo>
                      <a:pt x="2513" y="767"/>
                    </a:lnTo>
                    <a:lnTo>
                      <a:pt x="2515" y="775"/>
                    </a:lnTo>
                    <a:lnTo>
                      <a:pt x="2518" y="779"/>
                    </a:lnTo>
                    <a:lnTo>
                      <a:pt x="2518" y="786"/>
                    </a:lnTo>
                    <a:lnTo>
                      <a:pt x="2520" y="791"/>
                    </a:lnTo>
                    <a:lnTo>
                      <a:pt x="2518" y="796"/>
                    </a:lnTo>
                    <a:lnTo>
                      <a:pt x="2518" y="801"/>
                    </a:lnTo>
                    <a:lnTo>
                      <a:pt x="2513" y="805"/>
                    </a:lnTo>
                    <a:lnTo>
                      <a:pt x="2508" y="810"/>
                    </a:lnTo>
                    <a:lnTo>
                      <a:pt x="2503" y="815"/>
                    </a:lnTo>
                    <a:lnTo>
                      <a:pt x="2499" y="820"/>
                    </a:lnTo>
                    <a:lnTo>
                      <a:pt x="2492" y="822"/>
                    </a:lnTo>
                    <a:lnTo>
                      <a:pt x="2487" y="827"/>
                    </a:lnTo>
                    <a:lnTo>
                      <a:pt x="2482" y="829"/>
                    </a:lnTo>
                    <a:lnTo>
                      <a:pt x="2475" y="832"/>
                    </a:lnTo>
                    <a:lnTo>
                      <a:pt x="2470" y="832"/>
                    </a:lnTo>
                    <a:lnTo>
                      <a:pt x="2463" y="832"/>
                    </a:lnTo>
                    <a:lnTo>
                      <a:pt x="2456" y="832"/>
                    </a:lnTo>
                    <a:lnTo>
                      <a:pt x="2447" y="832"/>
                    </a:lnTo>
                    <a:lnTo>
                      <a:pt x="2439" y="829"/>
                    </a:lnTo>
                    <a:lnTo>
                      <a:pt x="2432" y="827"/>
                    </a:lnTo>
                    <a:lnTo>
                      <a:pt x="2423" y="822"/>
                    </a:lnTo>
                    <a:lnTo>
                      <a:pt x="2416" y="820"/>
                    </a:lnTo>
                    <a:lnTo>
                      <a:pt x="2409" y="817"/>
                    </a:lnTo>
                    <a:lnTo>
                      <a:pt x="2404" y="815"/>
                    </a:lnTo>
                    <a:lnTo>
                      <a:pt x="2399" y="813"/>
                    </a:lnTo>
                    <a:lnTo>
                      <a:pt x="2394" y="810"/>
                    </a:lnTo>
                    <a:lnTo>
                      <a:pt x="2390" y="808"/>
                    </a:lnTo>
                    <a:lnTo>
                      <a:pt x="2385" y="805"/>
                    </a:lnTo>
                    <a:lnTo>
                      <a:pt x="2380" y="801"/>
                    </a:lnTo>
                    <a:lnTo>
                      <a:pt x="2376" y="798"/>
                    </a:lnTo>
                    <a:lnTo>
                      <a:pt x="2368" y="794"/>
                    </a:lnTo>
                    <a:lnTo>
                      <a:pt x="2364" y="791"/>
                    </a:lnTo>
                    <a:lnTo>
                      <a:pt x="2359" y="786"/>
                    </a:lnTo>
                    <a:lnTo>
                      <a:pt x="2354" y="782"/>
                    </a:lnTo>
                    <a:lnTo>
                      <a:pt x="2349" y="777"/>
                    </a:lnTo>
                    <a:lnTo>
                      <a:pt x="2345" y="775"/>
                    </a:lnTo>
                    <a:lnTo>
                      <a:pt x="2338" y="770"/>
                    </a:lnTo>
                    <a:lnTo>
                      <a:pt x="2333" y="765"/>
                    </a:lnTo>
                    <a:lnTo>
                      <a:pt x="2326" y="760"/>
                    </a:lnTo>
                    <a:lnTo>
                      <a:pt x="2321" y="753"/>
                    </a:lnTo>
                    <a:lnTo>
                      <a:pt x="2316" y="748"/>
                    </a:lnTo>
                    <a:lnTo>
                      <a:pt x="2309" y="744"/>
                    </a:lnTo>
                    <a:lnTo>
                      <a:pt x="2304" y="737"/>
                    </a:lnTo>
                    <a:lnTo>
                      <a:pt x="2297" y="732"/>
                    </a:lnTo>
                    <a:lnTo>
                      <a:pt x="2290" y="725"/>
                    </a:lnTo>
                    <a:lnTo>
                      <a:pt x="2286" y="720"/>
                    </a:lnTo>
                    <a:lnTo>
                      <a:pt x="2278" y="713"/>
                    </a:lnTo>
                    <a:lnTo>
                      <a:pt x="2271" y="706"/>
                    </a:lnTo>
                    <a:lnTo>
                      <a:pt x="2267" y="699"/>
                    </a:lnTo>
                    <a:lnTo>
                      <a:pt x="2259" y="691"/>
                    </a:lnTo>
                    <a:lnTo>
                      <a:pt x="2252" y="684"/>
                    </a:lnTo>
                    <a:lnTo>
                      <a:pt x="2245" y="677"/>
                    </a:lnTo>
                    <a:lnTo>
                      <a:pt x="2238" y="670"/>
                    </a:lnTo>
                    <a:lnTo>
                      <a:pt x="2231" y="663"/>
                    </a:lnTo>
                    <a:lnTo>
                      <a:pt x="2224" y="653"/>
                    </a:lnTo>
                    <a:lnTo>
                      <a:pt x="2217" y="644"/>
                    </a:lnTo>
                    <a:lnTo>
                      <a:pt x="2210" y="637"/>
                    </a:lnTo>
                    <a:lnTo>
                      <a:pt x="2200" y="630"/>
                    </a:lnTo>
                    <a:lnTo>
                      <a:pt x="2193" y="620"/>
                    </a:lnTo>
                    <a:lnTo>
                      <a:pt x="2184" y="611"/>
                    </a:lnTo>
                    <a:lnTo>
                      <a:pt x="2174" y="601"/>
                    </a:lnTo>
                    <a:lnTo>
                      <a:pt x="2167" y="594"/>
                    </a:lnTo>
                    <a:lnTo>
                      <a:pt x="2155" y="585"/>
                    </a:lnTo>
                    <a:lnTo>
                      <a:pt x="2146" y="575"/>
                    </a:lnTo>
                    <a:lnTo>
                      <a:pt x="2136" y="568"/>
                    </a:lnTo>
                    <a:lnTo>
                      <a:pt x="2127" y="558"/>
                    </a:lnTo>
                    <a:lnTo>
                      <a:pt x="2115" y="551"/>
                    </a:lnTo>
                    <a:lnTo>
                      <a:pt x="2103" y="542"/>
                    </a:lnTo>
                    <a:lnTo>
                      <a:pt x="2094" y="532"/>
                    </a:lnTo>
                    <a:lnTo>
                      <a:pt x="2084" y="525"/>
                    </a:lnTo>
                    <a:lnTo>
                      <a:pt x="2072" y="516"/>
                    </a:lnTo>
                    <a:lnTo>
                      <a:pt x="2061" y="506"/>
                    </a:lnTo>
                    <a:lnTo>
                      <a:pt x="2049" y="497"/>
                    </a:lnTo>
                    <a:lnTo>
                      <a:pt x="2037" y="490"/>
                    </a:lnTo>
                    <a:lnTo>
                      <a:pt x="2027" y="480"/>
                    </a:lnTo>
                    <a:lnTo>
                      <a:pt x="2016" y="473"/>
                    </a:lnTo>
                    <a:lnTo>
                      <a:pt x="2004" y="461"/>
                    </a:lnTo>
                    <a:lnTo>
                      <a:pt x="1992" y="454"/>
                    </a:lnTo>
                    <a:lnTo>
                      <a:pt x="1978" y="447"/>
                    </a:lnTo>
                    <a:lnTo>
                      <a:pt x="1966" y="437"/>
                    </a:lnTo>
                    <a:lnTo>
                      <a:pt x="1954" y="430"/>
                    </a:lnTo>
                    <a:lnTo>
                      <a:pt x="1942" y="421"/>
                    </a:lnTo>
                    <a:lnTo>
                      <a:pt x="1930" y="414"/>
                    </a:lnTo>
                    <a:lnTo>
                      <a:pt x="1918" y="406"/>
                    </a:lnTo>
                    <a:lnTo>
                      <a:pt x="1907" y="399"/>
                    </a:lnTo>
                    <a:lnTo>
                      <a:pt x="1895" y="390"/>
                    </a:lnTo>
                    <a:lnTo>
                      <a:pt x="1881" y="383"/>
                    </a:lnTo>
                    <a:lnTo>
                      <a:pt x="1869" y="376"/>
                    </a:lnTo>
                    <a:lnTo>
                      <a:pt x="1857" y="366"/>
                    </a:lnTo>
                    <a:lnTo>
                      <a:pt x="1845" y="361"/>
                    </a:lnTo>
                    <a:lnTo>
                      <a:pt x="1831" y="352"/>
                    </a:lnTo>
                    <a:lnTo>
                      <a:pt x="1821" y="345"/>
                    </a:lnTo>
                    <a:lnTo>
                      <a:pt x="1809" y="338"/>
                    </a:lnTo>
                    <a:lnTo>
                      <a:pt x="1798" y="333"/>
                    </a:lnTo>
                    <a:lnTo>
                      <a:pt x="1786" y="326"/>
                    </a:lnTo>
                    <a:lnTo>
                      <a:pt x="1774" y="319"/>
                    </a:lnTo>
                    <a:lnTo>
                      <a:pt x="1762" y="314"/>
                    </a:lnTo>
                    <a:lnTo>
                      <a:pt x="1750" y="309"/>
                    </a:lnTo>
                    <a:lnTo>
                      <a:pt x="1741" y="304"/>
                    </a:lnTo>
                    <a:lnTo>
                      <a:pt x="1729" y="297"/>
                    </a:lnTo>
                    <a:lnTo>
                      <a:pt x="1717" y="292"/>
                    </a:lnTo>
                    <a:lnTo>
                      <a:pt x="1708" y="290"/>
                    </a:lnTo>
                    <a:lnTo>
                      <a:pt x="1698" y="283"/>
                    </a:lnTo>
                    <a:lnTo>
                      <a:pt x="1686" y="278"/>
                    </a:lnTo>
                    <a:lnTo>
                      <a:pt x="1677" y="276"/>
                    </a:lnTo>
                    <a:lnTo>
                      <a:pt x="1667" y="271"/>
                    </a:lnTo>
                    <a:lnTo>
                      <a:pt x="1658" y="269"/>
                    </a:lnTo>
                    <a:lnTo>
                      <a:pt x="1648" y="266"/>
                    </a:lnTo>
                    <a:lnTo>
                      <a:pt x="1639" y="264"/>
                    </a:lnTo>
                    <a:lnTo>
                      <a:pt x="1632" y="262"/>
                    </a:lnTo>
                    <a:lnTo>
                      <a:pt x="1620" y="257"/>
                    </a:lnTo>
                    <a:lnTo>
                      <a:pt x="1613" y="257"/>
                    </a:lnTo>
                    <a:lnTo>
                      <a:pt x="1606" y="254"/>
                    </a:lnTo>
                    <a:lnTo>
                      <a:pt x="1599" y="254"/>
                    </a:lnTo>
                    <a:lnTo>
                      <a:pt x="1592" y="252"/>
                    </a:lnTo>
                    <a:lnTo>
                      <a:pt x="1584" y="252"/>
                    </a:lnTo>
                    <a:lnTo>
                      <a:pt x="1577" y="252"/>
                    </a:lnTo>
                    <a:lnTo>
                      <a:pt x="1573" y="254"/>
                    </a:lnTo>
                    <a:lnTo>
                      <a:pt x="1566" y="254"/>
                    </a:lnTo>
                    <a:lnTo>
                      <a:pt x="1561" y="254"/>
                    </a:lnTo>
                    <a:lnTo>
                      <a:pt x="1556" y="254"/>
                    </a:lnTo>
                    <a:lnTo>
                      <a:pt x="1551" y="257"/>
                    </a:lnTo>
                    <a:lnTo>
                      <a:pt x="1547" y="257"/>
                    </a:lnTo>
                    <a:lnTo>
                      <a:pt x="1539" y="257"/>
                    </a:lnTo>
                    <a:lnTo>
                      <a:pt x="1537" y="259"/>
                    </a:lnTo>
                    <a:lnTo>
                      <a:pt x="1532" y="262"/>
                    </a:lnTo>
                    <a:lnTo>
                      <a:pt x="1525" y="264"/>
                    </a:lnTo>
                    <a:lnTo>
                      <a:pt x="1518" y="269"/>
                    </a:lnTo>
                    <a:lnTo>
                      <a:pt x="1511" y="273"/>
                    </a:lnTo>
                    <a:lnTo>
                      <a:pt x="1506" y="278"/>
                    </a:lnTo>
                    <a:lnTo>
                      <a:pt x="1499" y="283"/>
                    </a:lnTo>
                    <a:lnTo>
                      <a:pt x="1494" y="288"/>
                    </a:lnTo>
                    <a:lnTo>
                      <a:pt x="1490" y="295"/>
                    </a:lnTo>
                    <a:lnTo>
                      <a:pt x="1485" y="300"/>
                    </a:lnTo>
                    <a:lnTo>
                      <a:pt x="1480" y="307"/>
                    </a:lnTo>
                    <a:lnTo>
                      <a:pt x="1476" y="314"/>
                    </a:lnTo>
                    <a:lnTo>
                      <a:pt x="1471" y="321"/>
                    </a:lnTo>
                    <a:lnTo>
                      <a:pt x="1466" y="328"/>
                    </a:lnTo>
                    <a:lnTo>
                      <a:pt x="1459" y="335"/>
                    </a:lnTo>
                    <a:lnTo>
                      <a:pt x="1452" y="342"/>
                    </a:lnTo>
                    <a:lnTo>
                      <a:pt x="1445" y="349"/>
                    </a:lnTo>
                    <a:lnTo>
                      <a:pt x="1438" y="359"/>
                    </a:lnTo>
                    <a:lnTo>
                      <a:pt x="1431" y="361"/>
                    </a:lnTo>
                    <a:lnTo>
                      <a:pt x="1426" y="364"/>
                    </a:lnTo>
                    <a:lnTo>
                      <a:pt x="1421" y="366"/>
                    </a:lnTo>
                    <a:lnTo>
                      <a:pt x="1416" y="373"/>
                    </a:lnTo>
                    <a:lnTo>
                      <a:pt x="1412" y="376"/>
                    </a:lnTo>
                    <a:lnTo>
                      <a:pt x="1407" y="380"/>
                    </a:lnTo>
                    <a:lnTo>
                      <a:pt x="1400" y="383"/>
                    </a:lnTo>
                    <a:lnTo>
                      <a:pt x="1395" y="387"/>
                    </a:lnTo>
                    <a:lnTo>
                      <a:pt x="1388" y="390"/>
                    </a:lnTo>
                    <a:lnTo>
                      <a:pt x="1381" y="395"/>
                    </a:lnTo>
                    <a:lnTo>
                      <a:pt x="1374" y="397"/>
                    </a:lnTo>
                    <a:lnTo>
                      <a:pt x="1367" y="402"/>
                    </a:lnTo>
                    <a:lnTo>
                      <a:pt x="1357" y="404"/>
                    </a:lnTo>
                    <a:lnTo>
                      <a:pt x="1348" y="409"/>
                    </a:lnTo>
                    <a:lnTo>
                      <a:pt x="1341" y="411"/>
                    </a:lnTo>
                    <a:lnTo>
                      <a:pt x="1331" y="416"/>
                    </a:lnTo>
                    <a:lnTo>
                      <a:pt x="1319" y="418"/>
                    </a:lnTo>
                    <a:lnTo>
                      <a:pt x="1312" y="421"/>
                    </a:lnTo>
                    <a:lnTo>
                      <a:pt x="1300" y="425"/>
                    </a:lnTo>
                    <a:lnTo>
                      <a:pt x="1291" y="430"/>
                    </a:lnTo>
                    <a:lnTo>
                      <a:pt x="1277" y="433"/>
                    </a:lnTo>
                    <a:lnTo>
                      <a:pt x="1265" y="435"/>
                    </a:lnTo>
                    <a:lnTo>
                      <a:pt x="1253" y="437"/>
                    </a:lnTo>
                    <a:lnTo>
                      <a:pt x="1241" y="442"/>
                    </a:lnTo>
                    <a:lnTo>
                      <a:pt x="1227" y="444"/>
                    </a:lnTo>
                    <a:lnTo>
                      <a:pt x="1215" y="447"/>
                    </a:lnTo>
                    <a:lnTo>
                      <a:pt x="1201" y="449"/>
                    </a:lnTo>
                    <a:lnTo>
                      <a:pt x="1189" y="452"/>
                    </a:lnTo>
                    <a:lnTo>
                      <a:pt x="1177" y="456"/>
                    </a:lnTo>
                    <a:lnTo>
                      <a:pt x="1163" y="459"/>
                    </a:lnTo>
                    <a:lnTo>
                      <a:pt x="1151" y="461"/>
                    </a:lnTo>
                    <a:lnTo>
                      <a:pt x="1142" y="463"/>
                    </a:lnTo>
                    <a:lnTo>
                      <a:pt x="1130" y="463"/>
                    </a:lnTo>
                    <a:lnTo>
                      <a:pt x="1118" y="468"/>
                    </a:lnTo>
                    <a:lnTo>
                      <a:pt x="1108" y="468"/>
                    </a:lnTo>
                    <a:lnTo>
                      <a:pt x="1099" y="471"/>
                    </a:lnTo>
                    <a:lnTo>
                      <a:pt x="1087" y="473"/>
                    </a:lnTo>
                    <a:lnTo>
                      <a:pt x="1078" y="475"/>
                    </a:lnTo>
                    <a:lnTo>
                      <a:pt x="1068" y="475"/>
                    </a:lnTo>
                    <a:lnTo>
                      <a:pt x="1056" y="478"/>
                    </a:lnTo>
                    <a:lnTo>
                      <a:pt x="1049" y="480"/>
                    </a:lnTo>
                    <a:lnTo>
                      <a:pt x="1037" y="482"/>
                    </a:lnTo>
                    <a:lnTo>
                      <a:pt x="1028" y="482"/>
                    </a:lnTo>
                    <a:lnTo>
                      <a:pt x="1018" y="485"/>
                    </a:lnTo>
                    <a:lnTo>
                      <a:pt x="1011" y="485"/>
                    </a:lnTo>
                    <a:lnTo>
                      <a:pt x="1002" y="487"/>
                    </a:lnTo>
                    <a:lnTo>
                      <a:pt x="992" y="487"/>
                    </a:lnTo>
                    <a:lnTo>
                      <a:pt x="985" y="490"/>
                    </a:lnTo>
                    <a:lnTo>
                      <a:pt x="976" y="490"/>
                    </a:lnTo>
                    <a:lnTo>
                      <a:pt x="969" y="490"/>
                    </a:lnTo>
                    <a:lnTo>
                      <a:pt x="959" y="492"/>
                    </a:lnTo>
                    <a:lnTo>
                      <a:pt x="952" y="492"/>
                    </a:lnTo>
                    <a:lnTo>
                      <a:pt x="945" y="494"/>
                    </a:lnTo>
                    <a:lnTo>
                      <a:pt x="936" y="497"/>
                    </a:lnTo>
                    <a:lnTo>
                      <a:pt x="928" y="497"/>
                    </a:lnTo>
                    <a:lnTo>
                      <a:pt x="921" y="497"/>
                    </a:lnTo>
                    <a:lnTo>
                      <a:pt x="914" y="497"/>
                    </a:lnTo>
                    <a:lnTo>
                      <a:pt x="905" y="499"/>
                    </a:lnTo>
                    <a:lnTo>
                      <a:pt x="900" y="499"/>
                    </a:lnTo>
                    <a:lnTo>
                      <a:pt x="891" y="499"/>
                    </a:lnTo>
                    <a:lnTo>
                      <a:pt x="883" y="499"/>
                    </a:lnTo>
                    <a:lnTo>
                      <a:pt x="876" y="499"/>
                    </a:lnTo>
                    <a:lnTo>
                      <a:pt x="869" y="501"/>
                    </a:lnTo>
                    <a:lnTo>
                      <a:pt x="862" y="501"/>
                    </a:lnTo>
                    <a:lnTo>
                      <a:pt x="855" y="501"/>
                    </a:lnTo>
                    <a:lnTo>
                      <a:pt x="848" y="501"/>
                    </a:lnTo>
                    <a:lnTo>
                      <a:pt x="841" y="501"/>
                    </a:lnTo>
                    <a:lnTo>
                      <a:pt x="834" y="504"/>
                    </a:lnTo>
                    <a:lnTo>
                      <a:pt x="824" y="504"/>
                    </a:lnTo>
                    <a:lnTo>
                      <a:pt x="819" y="504"/>
                    </a:lnTo>
                    <a:lnTo>
                      <a:pt x="812" y="504"/>
                    </a:lnTo>
                    <a:lnTo>
                      <a:pt x="805" y="504"/>
                    </a:lnTo>
                    <a:lnTo>
                      <a:pt x="798" y="504"/>
                    </a:lnTo>
                    <a:lnTo>
                      <a:pt x="791" y="504"/>
                    </a:lnTo>
                    <a:lnTo>
                      <a:pt x="784" y="504"/>
                    </a:lnTo>
                    <a:lnTo>
                      <a:pt x="777" y="506"/>
                    </a:lnTo>
                    <a:lnTo>
                      <a:pt x="770" y="506"/>
                    </a:lnTo>
                    <a:lnTo>
                      <a:pt x="763" y="506"/>
                    </a:lnTo>
                    <a:lnTo>
                      <a:pt x="753" y="506"/>
                    </a:lnTo>
                    <a:lnTo>
                      <a:pt x="748" y="506"/>
                    </a:lnTo>
                    <a:lnTo>
                      <a:pt x="739" y="506"/>
                    </a:lnTo>
                    <a:lnTo>
                      <a:pt x="732" y="506"/>
                    </a:lnTo>
                    <a:lnTo>
                      <a:pt x="725" y="506"/>
                    </a:lnTo>
                    <a:lnTo>
                      <a:pt x="715" y="506"/>
                    </a:lnTo>
                    <a:lnTo>
                      <a:pt x="708" y="506"/>
                    </a:lnTo>
                    <a:lnTo>
                      <a:pt x="701" y="506"/>
                    </a:lnTo>
                    <a:lnTo>
                      <a:pt x="694" y="506"/>
                    </a:lnTo>
                    <a:lnTo>
                      <a:pt x="687" y="509"/>
                    </a:lnTo>
                    <a:lnTo>
                      <a:pt x="677" y="506"/>
                    </a:lnTo>
                    <a:lnTo>
                      <a:pt x="668" y="506"/>
                    </a:lnTo>
                    <a:lnTo>
                      <a:pt x="658" y="504"/>
                    </a:lnTo>
                    <a:lnTo>
                      <a:pt x="651" y="50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1" y="504"/>
                    </a:lnTo>
                    <a:lnTo>
                      <a:pt x="602" y="506"/>
                    </a:lnTo>
                    <a:lnTo>
                      <a:pt x="594" y="506"/>
                    </a:lnTo>
                    <a:lnTo>
                      <a:pt x="587" y="509"/>
                    </a:lnTo>
                    <a:lnTo>
                      <a:pt x="580" y="509"/>
                    </a:lnTo>
                    <a:lnTo>
                      <a:pt x="573" y="511"/>
                    </a:lnTo>
                    <a:lnTo>
                      <a:pt x="568" y="513"/>
                    </a:lnTo>
                    <a:lnTo>
                      <a:pt x="561" y="516"/>
                    </a:lnTo>
                    <a:lnTo>
                      <a:pt x="554" y="516"/>
                    </a:lnTo>
                    <a:lnTo>
                      <a:pt x="547" y="518"/>
                    </a:lnTo>
                    <a:lnTo>
                      <a:pt x="542" y="520"/>
                    </a:lnTo>
                    <a:lnTo>
                      <a:pt x="535" y="523"/>
                    </a:lnTo>
                    <a:lnTo>
                      <a:pt x="531" y="525"/>
                    </a:lnTo>
                    <a:lnTo>
                      <a:pt x="526" y="528"/>
                    </a:lnTo>
                    <a:lnTo>
                      <a:pt x="519" y="530"/>
                    </a:lnTo>
                    <a:lnTo>
                      <a:pt x="514" y="532"/>
                    </a:lnTo>
                    <a:lnTo>
                      <a:pt x="509" y="537"/>
                    </a:lnTo>
                    <a:lnTo>
                      <a:pt x="504" y="539"/>
                    </a:lnTo>
                    <a:lnTo>
                      <a:pt x="500" y="542"/>
                    </a:lnTo>
                    <a:lnTo>
                      <a:pt x="495" y="544"/>
                    </a:lnTo>
                    <a:lnTo>
                      <a:pt x="486" y="554"/>
                    </a:lnTo>
                    <a:lnTo>
                      <a:pt x="478" y="561"/>
                    </a:lnTo>
                    <a:lnTo>
                      <a:pt x="469" y="568"/>
                    </a:lnTo>
                    <a:lnTo>
                      <a:pt x="462" y="575"/>
                    </a:lnTo>
                    <a:lnTo>
                      <a:pt x="455" y="585"/>
                    </a:lnTo>
                    <a:lnTo>
                      <a:pt x="448" y="594"/>
                    </a:lnTo>
                    <a:lnTo>
                      <a:pt x="443" y="601"/>
                    </a:lnTo>
                    <a:lnTo>
                      <a:pt x="436" y="611"/>
                    </a:lnTo>
                    <a:lnTo>
                      <a:pt x="433" y="615"/>
                    </a:lnTo>
                    <a:lnTo>
                      <a:pt x="431" y="620"/>
                    </a:lnTo>
                    <a:lnTo>
                      <a:pt x="429" y="625"/>
                    </a:lnTo>
                    <a:lnTo>
                      <a:pt x="429" y="630"/>
                    </a:lnTo>
                    <a:lnTo>
                      <a:pt x="424" y="634"/>
                    </a:lnTo>
                    <a:lnTo>
                      <a:pt x="422" y="639"/>
                    </a:lnTo>
                    <a:lnTo>
                      <a:pt x="422" y="644"/>
                    </a:lnTo>
                    <a:lnTo>
                      <a:pt x="419" y="651"/>
                    </a:lnTo>
                    <a:lnTo>
                      <a:pt x="417" y="656"/>
                    </a:lnTo>
                    <a:lnTo>
                      <a:pt x="414" y="661"/>
                    </a:lnTo>
                    <a:lnTo>
                      <a:pt x="412" y="665"/>
                    </a:lnTo>
                    <a:lnTo>
                      <a:pt x="410" y="670"/>
                    </a:lnTo>
                    <a:lnTo>
                      <a:pt x="407" y="675"/>
                    </a:lnTo>
                    <a:lnTo>
                      <a:pt x="407" y="680"/>
                    </a:lnTo>
                    <a:lnTo>
                      <a:pt x="405" y="684"/>
                    </a:lnTo>
                    <a:lnTo>
                      <a:pt x="405" y="691"/>
                    </a:lnTo>
                    <a:lnTo>
                      <a:pt x="403" y="696"/>
                    </a:lnTo>
                    <a:lnTo>
                      <a:pt x="403" y="701"/>
                    </a:lnTo>
                    <a:lnTo>
                      <a:pt x="403" y="706"/>
                    </a:lnTo>
                    <a:lnTo>
                      <a:pt x="403" y="713"/>
                    </a:lnTo>
                    <a:lnTo>
                      <a:pt x="398" y="718"/>
                    </a:lnTo>
                    <a:lnTo>
                      <a:pt x="398" y="722"/>
                    </a:lnTo>
                    <a:lnTo>
                      <a:pt x="396" y="727"/>
                    </a:lnTo>
                    <a:lnTo>
                      <a:pt x="396" y="737"/>
                    </a:lnTo>
                    <a:lnTo>
                      <a:pt x="393" y="741"/>
                    </a:lnTo>
                    <a:lnTo>
                      <a:pt x="393" y="751"/>
                    </a:lnTo>
                    <a:lnTo>
                      <a:pt x="393" y="760"/>
                    </a:lnTo>
                    <a:lnTo>
                      <a:pt x="393" y="767"/>
                    </a:lnTo>
                    <a:lnTo>
                      <a:pt x="391" y="777"/>
                    </a:lnTo>
                    <a:lnTo>
                      <a:pt x="391" y="786"/>
                    </a:lnTo>
                    <a:lnTo>
                      <a:pt x="391" y="796"/>
                    </a:lnTo>
                    <a:lnTo>
                      <a:pt x="391" y="805"/>
                    </a:lnTo>
                    <a:lnTo>
                      <a:pt x="388" y="817"/>
                    </a:lnTo>
                    <a:lnTo>
                      <a:pt x="388" y="829"/>
                    </a:lnTo>
                    <a:lnTo>
                      <a:pt x="388" y="839"/>
                    </a:lnTo>
                    <a:lnTo>
                      <a:pt x="388" y="851"/>
                    </a:lnTo>
                    <a:lnTo>
                      <a:pt x="388" y="860"/>
                    </a:lnTo>
                    <a:lnTo>
                      <a:pt x="388" y="874"/>
                    </a:lnTo>
                    <a:lnTo>
                      <a:pt x="388" y="886"/>
                    </a:lnTo>
                    <a:lnTo>
                      <a:pt x="388" y="898"/>
                    </a:lnTo>
                    <a:lnTo>
                      <a:pt x="388" y="910"/>
                    </a:lnTo>
                    <a:lnTo>
                      <a:pt x="388" y="924"/>
                    </a:lnTo>
                    <a:lnTo>
                      <a:pt x="388" y="936"/>
                    </a:lnTo>
                    <a:lnTo>
                      <a:pt x="388" y="950"/>
                    </a:lnTo>
                    <a:lnTo>
                      <a:pt x="388" y="962"/>
                    </a:lnTo>
                    <a:lnTo>
                      <a:pt x="388" y="976"/>
                    </a:lnTo>
                    <a:lnTo>
                      <a:pt x="388" y="991"/>
                    </a:lnTo>
                    <a:lnTo>
                      <a:pt x="388" y="1003"/>
                    </a:lnTo>
                    <a:lnTo>
                      <a:pt x="388" y="1017"/>
                    </a:lnTo>
                    <a:lnTo>
                      <a:pt x="388" y="1031"/>
                    </a:lnTo>
                    <a:lnTo>
                      <a:pt x="388" y="1045"/>
                    </a:lnTo>
                    <a:lnTo>
                      <a:pt x="388" y="1060"/>
                    </a:lnTo>
                    <a:lnTo>
                      <a:pt x="386" y="1071"/>
                    </a:lnTo>
                    <a:lnTo>
                      <a:pt x="386" y="1088"/>
                    </a:lnTo>
                    <a:lnTo>
                      <a:pt x="386" y="1100"/>
                    </a:lnTo>
                    <a:lnTo>
                      <a:pt x="386" y="1114"/>
                    </a:lnTo>
                    <a:lnTo>
                      <a:pt x="386" y="1128"/>
                    </a:lnTo>
                    <a:lnTo>
                      <a:pt x="386" y="1143"/>
                    </a:lnTo>
                    <a:lnTo>
                      <a:pt x="386" y="1155"/>
                    </a:lnTo>
                    <a:lnTo>
                      <a:pt x="386" y="1169"/>
                    </a:lnTo>
                    <a:lnTo>
                      <a:pt x="386" y="1183"/>
                    </a:lnTo>
                    <a:lnTo>
                      <a:pt x="386" y="1195"/>
                    </a:lnTo>
                    <a:lnTo>
                      <a:pt x="386" y="1209"/>
                    </a:lnTo>
                    <a:lnTo>
                      <a:pt x="386" y="1221"/>
                    </a:lnTo>
                    <a:lnTo>
                      <a:pt x="386" y="1235"/>
                    </a:lnTo>
                    <a:lnTo>
                      <a:pt x="386" y="1247"/>
                    </a:lnTo>
                    <a:lnTo>
                      <a:pt x="386" y="1259"/>
                    </a:lnTo>
                    <a:lnTo>
                      <a:pt x="386" y="1273"/>
                    </a:lnTo>
                    <a:lnTo>
                      <a:pt x="384" y="1285"/>
                    </a:lnTo>
                    <a:lnTo>
                      <a:pt x="384" y="1297"/>
                    </a:lnTo>
                    <a:lnTo>
                      <a:pt x="384" y="1307"/>
                    </a:lnTo>
                    <a:lnTo>
                      <a:pt x="384" y="1318"/>
                    </a:lnTo>
                    <a:lnTo>
                      <a:pt x="381" y="1328"/>
                    </a:lnTo>
                    <a:lnTo>
                      <a:pt x="381" y="1340"/>
                    </a:lnTo>
                    <a:lnTo>
                      <a:pt x="381" y="1349"/>
                    </a:lnTo>
                    <a:lnTo>
                      <a:pt x="381" y="1361"/>
                    </a:lnTo>
                    <a:lnTo>
                      <a:pt x="379" y="1371"/>
                    </a:lnTo>
                    <a:lnTo>
                      <a:pt x="379" y="1380"/>
                    </a:lnTo>
                    <a:lnTo>
                      <a:pt x="379" y="1387"/>
                    </a:lnTo>
                    <a:lnTo>
                      <a:pt x="379" y="1397"/>
                    </a:lnTo>
                    <a:lnTo>
                      <a:pt x="377" y="1402"/>
                    </a:lnTo>
                    <a:lnTo>
                      <a:pt x="377" y="1411"/>
                    </a:lnTo>
                    <a:lnTo>
                      <a:pt x="374" y="1418"/>
                    </a:lnTo>
                    <a:lnTo>
                      <a:pt x="374" y="1425"/>
                    </a:lnTo>
                    <a:lnTo>
                      <a:pt x="374" y="1430"/>
                    </a:lnTo>
                    <a:lnTo>
                      <a:pt x="369" y="1437"/>
                    </a:lnTo>
                    <a:lnTo>
                      <a:pt x="369" y="1442"/>
                    </a:lnTo>
                    <a:lnTo>
                      <a:pt x="367" y="1449"/>
                    </a:lnTo>
                    <a:lnTo>
                      <a:pt x="365" y="1456"/>
                    </a:lnTo>
                    <a:lnTo>
                      <a:pt x="365" y="1463"/>
                    </a:lnTo>
                    <a:lnTo>
                      <a:pt x="362" y="1468"/>
                    </a:lnTo>
                    <a:lnTo>
                      <a:pt x="360" y="1475"/>
                    </a:lnTo>
                    <a:lnTo>
                      <a:pt x="358" y="1480"/>
                    </a:lnTo>
                    <a:lnTo>
                      <a:pt x="355" y="1487"/>
                    </a:lnTo>
                    <a:lnTo>
                      <a:pt x="353" y="1494"/>
                    </a:lnTo>
                    <a:lnTo>
                      <a:pt x="351" y="1499"/>
                    </a:lnTo>
                    <a:lnTo>
                      <a:pt x="348" y="1506"/>
                    </a:lnTo>
                    <a:lnTo>
                      <a:pt x="346" y="1511"/>
                    </a:lnTo>
                    <a:lnTo>
                      <a:pt x="341" y="1518"/>
                    </a:lnTo>
                    <a:lnTo>
                      <a:pt x="339" y="1525"/>
                    </a:lnTo>
                    <a:lnTo>
                      <a:pt x="336" y="1530"/>
                    </a:lnTo>
                    <a:lnTo>
                      <a:pt x="334" y="1537"/>
                    </a:lnTo>
                    <a:lnTo>
                      <a:pt x="327" y="1542"/>
                    </a:lnTo>
                    <a:lnTo>
                      <a:pt x="324" y="1549"/>
                    </a:lnTo>
                    <a:lnTo>
                      <a:pt x="322" y="1554"/>
                    </a:lnTo>
                    <a:lnTo>
                      <a:pt x="317" y="1561"/>
                    </a:lnTo>
                    <a:lnTo>
                      <a:pt x="313" y="1565"/>
                    </a:lnTo>
                    <a:lnTo>
                      <a:pt x="310" y="1573"/>
                    </a:lnTo>
                    <a:lnTo>
                      <a:pt x="306" y="1577"/>
                    </a:lnTo>
                    <a:lnTo>
                      <a:pt x="301" y="1582"/>
                    </a:lnTo>
                    <a:lnTo>
                      <a:pt x="296" y="1589"/>
                    </a:lnTo>
                    <a:lnTo>
                      <a:pt x="294" y="1594"/>
                    </a:lnTo>
                    <a:lnTo>
                      <a:pt x="287" y="1601"/>
                    </a:lnTo>
                    <a:lnTo>
                      <a:pt x="282" y="1606"/>
                    </a:lnTo>
                    <a:lnTo>
                      <a:pt x="277" y="1611"/>
                    </a:lnTo>
                    <a:lnTo>
                      <a:pt x="272" y="1618"/>
                    </a:lnTo>
                    <a:lnTo>
                      <a:pt x="268" y="1620"/>
                    </a:lnTo>
                    <a:lnTo>
                      <a:pt x="261" y="1625"/>
                    </a:lnTo>
                    <a:lnTo>
                      <a:pt x="253" y="1630"/>
                    </a:lnTo>
                    <a:lnTo>
                      <a:pt x="249" y="1634"/>
                    </a:lnTo>
                    <a:lnTo>
                      <a:pt x="242" y="1639"/>
                    </a:lnTo>
                    <a:lnTo>
                      <a:pt x="237" y="1644"/>
                    </a:lnTo>
                    <a:lnTo>
                      <a:pt x="230" y="1649"/>
                    </a:lnTo>
                    <a:lnTo>
                      <a:pt x="225" y="1653"/>
                    </a:lnTo>
                    <a:lnTo>
                      <a:pt x="216" y="1658"/>
                    </a:lnTo>
                    <a:lnTo>
                      <a:pt x="211" y="1663"/>
                    </a:lnTo>
                    <a:lnTo>
                      <a:pt x="204" y="1665"/>
                    </a:lnTo>
                    <a:lnTo>
                      <a:pt x="197" y="1670"/>
                    </a:lnTo>
                    <a:lnTo>
                      <a:pt x="189" y="1672"/>
                    </a:lnTo>
                    <a:lnTo>
                      <a:pt x="182" y="1677"/>
                    </a:lnTo>
                    <a:lnTo>
                      <a:pt x="173" y="1679"/>
                    </a:lnTo>
                    <a:lnTo>
                      <a:pt x="166" y="1684"/>
                    </a:lnTo>
                    <a:lnTo>
                      <a:pt x="156" y="1687"/>
                    </a:lnTo>
                    <a:lnTo>
                      <a:pt x="147" y="1689"/>
                    </a:lnTo>
                    <a:lnTo>
                      <a:pt x="140" y="1691"/>
                    </a:lnTo>
                    <a:lnTo>
                      <a:pt x="130" y="1694"/>
                    </a:lnTo>
                    <a:lnTo>
                      <a:pt x="121" y="1698"/>
                    </a:lnTo>
                    <a:lnTo>
                      <a:pt x="114" y="1701"/>
                    </a:lnTo>
                    <a:lnTo>
                      <a:pt x="104" y="1703"/>
                    </a:lnTo>
                    <a:lnTo>
                      <a:pt x="95" y="1706"/>
                    </a:lnTo>
                    <a:lnTo>
                      <a:pt x="85" y="1706"/>
                    </a:lnTo>
                    <a:lnTo>
                      <a:pt x="76" y="1708"/>
                    </a:lnTo>
                    <a:lnTo>
                      <a:pt x="64" y="1708"/>
                    </a:lnTo>
                    <a:lnTo>
                      <a:pt x="54" y="1710"/>
                    </a:lnTo>
                    <a:lnTo>
                      <a:pt x="45" y="1713"/>
                    </a:lnTo>
                    <a:lnTo>
                      <a:pt x="33" y="1713"/>
                    </a:lnTo>
                    <a:lnTo>
                      <a:pt x="24" y="1713"/>
                    </a:lnTo>
                    <a:lnTo>
                      <a:pt x="12" y="1715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93" name="Freeform 153"/>
              <p:cNvSpPr>
                <a:spLocks noChangeAspect="1"/>
              </p:cNvSpPr>
              <p:nvPr/>
            </p:nvSpPr>
            <p:spPr bwMode="auto">
              <a:xfrm>
                <a:off x="2793" y="9103"/>
                <a:ext cx="1160" cy="1059"/>
              </a:xfrm>
              <a:custGeom>
                <a:avLst/>
                <a:gdLst>
                  <a:gd name="T0" fmla="*/ 14 w 1160"/>
                  <a:gd name="T1" fmla="*/ 955 h 1059"/>
                  <a:gd name="T2" fmla="*/ 61 w 1160"/>
                  <a:gd name="T3" fmla="*/ 810 h 1059"/>
                  <a:gd name="T4" fmla="*/ 137 w 1160"/>
                  <a:gd name="T5" fmla="*/ 617 h 1059"/>
                  <a:gd name="T6" fmla="*/ 246 w 1160"/>
                  <a:gd name="T7" fmla="*/ 413 h 1059"/>
                  <a:gd name="T8" fmla="*/ 391 w 1160"/>
                  <a:gd name="T9" fmla="*/ 226 h 1059"/>
                  <a:gd name="T10" fmla="*/ 566 w 1160"/>
                  <a:gd name="T11" fmla="*/ 93 h 1059"/>
                  <a:gd name="T12" fmla="*/ 736 w 1160"/>
                  <a:gd name="T13" fmla="*/ 24 h 1059"/>
                  <a:gd name="T14" fmla="*/ 888 w 1160"/>
                  <a:gd name="T15" fmla="*/ 0 h 1059"/>
                  <a:gd name="T16" fmla="*/ 1009 w 1160"/>
                  <a:gd name="T17" fmla="*/ 14 h 1059"/>
                  <a:gd name="T18" fmla="*/ 1099 w 1160"/>
                  <a:gd name="T19" fmla="*/ 50 h 1059"/>
                  <a:gd name="T20" fmla="*/ 1156 w 1160"/>
                  <a:gd name="T21" fmla="*/ 100 h 1059"/>
                  <a:gd name="T22" fmla="*/ 1149 w 1160"/>
                  <a:gd name="T23" fmla="*/ 171 h 1059"/>
                  <a:gd name="T24" fmla="*/ 1118 w 1160"/>
                  <a:gd name="T25" fmla="*/ 228 h 1059"/>
                  <a:gd name="T26" fmla="*/ 1073 w 1160"/>
                  <a:gd name="T27" fmla="*/ 292 h 1059"/>
                  <a:gd name="T28" fmla="*/ 1009 w 1160"/>
                  <a:gd name="T29" fmla="*/ 368 h 1059"/>
                  <a:gd name="T30" fmla="*/ 924 w 1160"/>
                  <a:gd name="T31" fmla="*/ 454 h 1059"/>
                  <a:gd name="T32" fmla="*/ 874 w 1160"/>
                  <a:gd name="T33" fmla="*/ 408 h 1059"/>
                  <a:gd name="T34" fmla="*/ 874 w 1160"/>
                  <a:gd name="T35" fmla="*/ 373 h 1059"/>
                  <a:gd name="T36" fmla="*/ 807 w 1160"/>
                  <a:gd name="T37" fmla="*/ 344 h 1059"/>
                  <a:gd name="T38" fmla="*/ 741 w 1160"/>
                  <a:gd name="T39" fmla="*/ 363 h 1059"/>
                  <a:gd name="T40" fmla="*/ 672 w 1160"/>
                  <a:gd name="T41" fmla="*/ 385 h 1059"/>
                  <a:gd name="T42" fmla="*/ 613 w 1160"/>
                  <a:gd name="T43" fmla="*/ 401 h 1059"/>
                  <a:gd name="T44" fmla="*/ 564 w 1160"/>
                  <a:gd name="T45" fmla="*/ 408 h 1059"/>
                  <a:gd name="T46" fmla="*/ 606 w 1160"/>
                  <a:gd name="T47" fmla="*/ 342 h 1059"/>
                  <a:gd name="T48" fmla="*/ 644 w 1160"/>
                  <a:gd name="T49" fmla="*/ 280 h 1059"/>
                  <a:gd name="T50" fmla="*/ 684 w 1160"/>
                  <a:gd name="T51" fmla="*/ 216 h 1059"/>
                  <a:gd name="T52" fmla="*/ 722 w 1160"/>
                  <a:gd name="T53" fmla="*/ 154 h 1059"/>
                  <a:gd name="T54" fmla="*/ 663 w 1160"/>
                  <a:gd name="T55" fmla="*/ 159 h 1059"/>
                  <a:gd name="T56" fmla="*/ 623 w 1160"/>
                  <a:gd name="T57" fmla="*/ 221 h 1059"/>
                  <a:gd name="T58" fmla="*/ 580 w 1160"/>
                  <a:gd name="T59" fmla="*/ 294 h 1059"/>
                  <a:gd name="T60" fmla="*/ 537 w 1160"/>
                  <a:gd name="T61" fmla="*/ 366 h 1059"/>
                  <a:gd name="T62" fmla="*/ 500 w 1160"/>
                  <a:gd name="T63" fmla="*/ 435 h 1059"/>
                  <a:gd name="T64" fmla="*/ 436 w 1160"/>
                  <a:gd name="T65" fmla="*/ 501 h 1059"/>
                  <a:gd name="T66" fmla="*/ 346 w 1160"/>
                  <a:gd name="T67" fmla="*/ 601 h 1059"/>
                  <a:gd name="T68" fmla="*/ 263 w 1160"/>
                  <a:gd name="T69" fmla="*/ 708 h 1059"/>
                  <a:gd name="T70" fmla="*/ 187 w 1160"/>
                  <a:gd name="T71" fmla="*/ 805 h 1059"/>
                  <a:gd name="T72" fmla="*/ 135 w 1160"/>
                  <a:gd name="T73" fmla="*/ 879 h 1059"/>
                  <a:gd name="T74" fmla="*/ 140 w 1160"/>
                  <a:gd name="T75" fmla="*/ 924 h 1059"/>
                  <a:gd name="T76" fmla="*/ 213 w 1160"/>
                  <a:gd name="T77" fmla="*/ 841 h 1059"/>
                  <a:gd name="T78" fmla="*/ 308 w 1160"/>
                  <a:gd name="T79" fmla="*/ 729 h 1059"/>
                  <a:gd name="T80" fmla="*/ 402 w 1160"/>
                  <a:gd name="T81" fmla="*/ 627 h 1059"/>
                  <a:gd name="T82" fmla="*/ 483 w 1160"/>
                  <a:gd name="T83" fmla="*/ 544 h 1059"/>
                  <a:gd name="T84" fmla="*/ 545 w 1160"/>
                  <a:gd name="T85" fmla="*/ 487 h 1059"/>
                  <a:gd name="T86" fmla="*/ 594 w 1160"/>
                  <a:gd name="T87" fmla="*/ 456 h 1059"/>
                  <a:gd name="T88" fmla="*/ 658 w 1160"/>
                  <a:gd name="T89" fmla="*/ 437 h 1059"/>
                  <a:gd name="T90" fmla="*/ 715 w 1160"/>
                  <a:gd name="T91" fmla="*/ 420 h 1059"/>
                  <a:gd name="T92" fmla="*/ 772 w 1160"/>
                  <a:gd name="T93" fmla="*/ 404 h 1059"/>
                  <a:gd name="T94" fmla="*/ 834 w 1160"/>
                  <a:gd name="T95" fmla="*/ 385 h 1059"/>
                  <a:gd name="T96" fmla="*/ 883 w 1160"/>
                  <a:gd name="T97" fmla="*/ 437 h 1059"/>
                  <a:gd name="T98" fmla="*/ 881 w 1160"/>
                  <a:gd name="T99" fmla="*/ 487 h 1059"/>
                  <a:gd name="T100" fmla="*/ 822 w 1160"/>
                  <a:gd name="T101" fmla="*/ 537 h 1059"/>
                  <a:gd name="T102" fmla="*/ 758 w 1160"/>
                  <a:gd name="T103" fmla="*/ 584 h 1059"/>
                  <a:gd name="T104" fmla="*/ 684 w 1160"/>
                  <a:gd name="T105" fmla="*/ 636 h 1059"/>
                  <a:gd name="T106" fmla="*/ 609 w 1160"/>
                  <a:gd name="T107" fmla="*/ 686 h 1059"/>
                  <a:gd name="T108" fmla="*/ 523 w 1160"/>
                  <a:gd name="T109" fmla="*/ 741 h 1059"/>
                  <a:gd name="T110" fmla="*/ 459 w 1160"/>
                  <a:gd name="T111" fmla="*/ 777 h 1059"/>
                  <a:gd name="T112" fmla="*/ 388 w 1160"/>
                  <a:gd name="T113" fmla="*/ 829 h 1059"/>
                  <a:gd name="T114" fmla="*/ 294 w 1160"/>
                  <a:gd name="T115" fmla="*/ 898 h 1059"/>
                  <a:gd name="T116" fmla="*/ 196 w 1160"/>
                  <a:gd name="T117" fmla="*/ 967 h 1059"/>
                  <a:gd name="T118" fmla="*/ 118 w 1160"/>
                  <a:gd name="T119" fmla="*/ 1024 h 1059"/>
                  <a:gd name="T120" fmla="*/ 52 w 1160"/>
                  <a:gd name="T121" fmla="*/ 1059 h 1059"/>
                  <a:gd name="T122" fmla="*/ 0 w 1160"/>
                  <a:gd name="T123" fmla="*/ 1019 h 10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0"/>
                  <a:gd name="T187" fmla="*/ 0 h 1059"/>
                  <a:gd name="T188" fmla="*/ 1160 w 1160"/>
                  <a:gd name="T189" fmla="*/ 1059 h 10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0" h="1059">
                    <a:moveTo>
                      <a:pt x="0" y="1019"/>
                    </a:moveTo>
                    <a:lnTo>
                      <a:pt x="0" y="1016"/>
                    </a:lnTo>
                    <a:lnTo>
                      <a:pt x="0" y="1009"/>
                    </a:lnTo>
                    <a:lnTo>
                      <a:pt x="0" y="1005"/>
                    </a:lnTo>
                    <a:lnTo>
                      <a:pt x="2" y="1002"/>
                    </a:lnTo>
                    <a:lnTo>
                      <a:pt x="2" y="995"/>
                    </a:lnTo>
                    <a:lnTo>
                      <a:pt x="5" y="990"/>
                    </a:lnTo>
                    <a:lnTo>
                      <a:pt x="7" y="981"/>
                    </a:lnTo>
                    <a:lnTo>
                      <a:pt x="9" y="971"/>
                    </a:lnTo>
                    <a:lnTo>
                      <a:pt x="12" y="964"/>
                    </a:lnTo>
                    <a:lnTo>
                      <a:pt x="14" y="955"/>
                    </a:lnTo>
                    <a:lnTo>
                      <a:pt x="16" y="943"/>
                    </a:lnTo>
                    <a:lnTo>
                      <a:pt x="21" y="933"/>
                    </a:lnTo>
                    <a:lnTo>
                      <a:pt x="24" y="921"/>
                    </a:lnTo>
                    <a:lnTo>
                      <a:pt x="28" y="910"/>
                    </a:lnTo>
                    <a:lnTo>
                      <a:pt x="31" y="898"/>
                    </a:lnTo>
                    <a:lnTo>
                      <a:pt x="35" y="883"/>
                    </a:lnTo>
                    <a:lnTo>
                      <a:pt x="40" y="869"/>
                    </a:lnTo>
                    <a:lnTo>
                      <a:pt x="45" y="857"/>
                    </a:lnTo>
                    <a:lnTo>
                      <a:pt x="50" y="841"/>
                    </a:lnTo>
                    <a:lnTo>
                      <a:pt x="54" y="826"/>
                    </a:lnTo>
                    <a:lnTo>
                      <a:pt x="61" y="810"/>
                    </a:lnTo>
                    <a:lnTo>
                      <a:pt x="69" y="796"/>
                    </a:lnTo>
                    <a:lnTo>
                      <a:pt x="71" y="777"/>
                    </a:lnTo>
                    <a:lnTo>
                      <a:pt x="78" y="760"/>
                    </a:lnTo>
                    <a:lnTo>
                      <a:pt x="85" y="743"/>
                    </a:lnTo>
                    <a:lnTo>
                      <a:pt x="92" y="727"/>
                    </a:lnTo>
                    <a:lnTo>
                      <a:pt x="99" y="708"/>
                    </a:lnTo>
                    <a:lnTo>
                      <a:pt x="106" y="691"/>
                    </a:lnTo>
                    <a:lnTo>
                      <a:pt x="114" y="674"/>
                    </a:lnTo>
                    <a:lnTo>
                      <a:pt x="123" y="655"/>
                    </a:lnTo>
                    <a:lnTo>
                      <a:pt x="130" y="636"/>
                    </a:lnTo>
                    <a:lnTo>
                      <a:pt x="137" y="617"/>
                    </a:lnTo>
                    <a:lnTo>
                      <a:pt x="147" y="598"/>
                    </a:lnTo>
                    <a:lnTo>
                      <a:pt x="156" y="582"/>
                    </a:lnTo>
                    <a:lnTo>
                      <a:pt x="163" y="563"/>
                    </a:lnTo>
                    <a:lnTo>
                      <a:pt x="173" y="544"/>
                    </a:lnTo>
                    <a:lnTo>
                      <a:pt x="182" y="525"/>
                    </a:lnTo>
                    <a:lnTo>
                      <a:pt x="194" y="506"/>
                    </a:lnTo>
                    <a:lnTo>
                      <a:pt x="204" y="487"/>
                    </a:lnTo>
                    <a:lnTo>
                      <a:pt x="213" y="468"/>
                    </a:lnTo>
                    <a:lnTo>
                      <a:pt x="225" y="449"/>
                    </a:lnTo>
                    <a:lnTo>
                      <a:pt x="237" y="430"/>
                    </a:lnTo>
                    <a:lnTo>
                      <a:pt x="246" y="413"/>
                    </a:lnTo>
                    <a:lnTo>
                      <a:pt x="260" y="394"/>
                    </a:lnTo>
                    <a:lnTo>
                      <a:pt x="270" y="375"/>
                    </a:lnTo>
                    <a:lnTo>
                      <a:pt x="284" y="359"/>
                    </a:lnTo>
                    <a:lnTo>
                      <a:pt x="296" y="342"/>
                    </a:lnTo>
                    <a:lnTo>
                      <a:pt x="308" y="323"/>
                    </a:lnTo>
                    <a:lnTo>
                      <a:pt x="322" y="304"/>
                    </a:lnTo>
                    <a:lnTo>
                      <a:pt x="334" y="290"/>
                    </a:lnTo>
                    <a:lnTo>
                      <a:pt x="348" y="273"/>
                    </a:lnTo>
                    <a:lnTo>
                      <a:pt x="362" y="256"/>
                    </a:lnTo>
                    <a:lnTo>
                      <a:pt x="376" y="242"/>
                    </a:lnTo>
                    <a:lnTo>
                      <a:pt x="391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6" y="183"/>
                    </a:lnTo>
                    <a:lnTo>
                      <a:pt x="450" y="171"/>
                    </a:lnTo>
                    <a:lnTo>
                      <a:pt x="466" y="159"/>
                    </a:lnTo>
                    <a:lnTo>
                      <a:pt x="483" y="147"/>
                    </a:lnTo>
                    <a:lnTo>
                      <a:pt x="500" y="135"/>
                    </a:lnTo>
                    <a:lnTo>
                      <a:pt x="516" y="123"/>
                    </a:lnTo>
                    <a:lnTo>
                      <a:pt x="533" y="112"/>
                    </a:lnTo>
                    <a:lnTo>
                      <a:pt x="549" y="104"/>
                    </a:lnTo>
                    <a:lnTo>
                      <a:pt x="566" y="93"/>
                    </a:lnTo>
                    <a:lnTo>
                      <a:pt x="582" y="85"/>
                    </a:lnTo>
                    <a:lnTo>
                      <a:pt x="597" y="76"/>
                    </a:lnTo>
                    <a:lnTo>
                      <a:pt x="613" y="69"/>
                    </a:lnTo>
                    <a:lnTo>
                      <a:pt x="630" y="59"/>
                    </a:lnTo>
                    <a:lnTo>
                      <a:pt x="646" y="55"/>
                    </a:lnTo>
                    <a:lnTo>
                      <a:pt x="663" y="47"/>
                    </a:lnTo>
                    <a:lnTo>
                      <a:pt x="677" y="43"/>
                    </a:lnTo>
                    <a:lnTo>
                      <a:pt x="694" y="36"/>
                    </a:lnTo>
                    <a:lnTo>
                      <a:pt x="708" y="31"/>
                    </a:lnTo>
                    <a:lnTo>
                      <a:pt x="722" y="26"/>
                    </a:lnTo>
                    <a:lnTo>
                      <a:pt x="736" y="24"/>
                    </a:lnTo>
                    <a:lnTo>
                      <a:pt x="751" y="19"/>
                    </a:lnTo>
                    <a:lnTo>
                      <a:pt x="767" y="17"/>
                    </a:lnTo>
                    <a:lnTo>
                      <a:pt x="781" y="12"/>
                    </a:lnTo>
                    <a:lnTo>
                      <a:pt x="793" y="9"/>
                    </a:lnTo>
                    <a:lnTo>
                      <a:pt x="807" y="7"/>
                    </a:lnTo>
                    <a:lnTo>
                      <a:pt x="822" y="7"/>
                    </a:lnTo>
                    <a:lnTo>
                      <a:pt x="834" y="2"/>
                    </a:lnTo>
                    <a:lnTo>
                      <a:pt x="848" y="2"/>
                    </a:lnTo>
                    <a:lnTo>
                      <a:pt x="862" y="2"/>
                    </a:lnTo>
                    <a:lnTo>
                      <a:pt x="876" y="2"/>
                    </a:lnTo>
                    <a:lnTo>
                      <a:pt x="888" y="0"/>
                    </a:lnTo>
                    <a:lnTo>
                      <a:pt x="900" y="0"/>
                    </a:lnTo>
                    <a:lnTo>
                      <a:pt x="912" y="2"/>
                    </a:lnTo>
                    <a:lnTo>
                      <a:pt x="924" y="2"/>
                    </a:lnTo>
                    <a:lnTo>
                      <a:pt x="935" y="2"/>
                    </a:lnTo>
                    <a:lnTo>
                      <a:pt x="945" y="5"/>
                    </a:lnTo>
                    <a:lnTo>
                      <a:pt x="957" y="5"/>
                    </a:lnTo>
                    <a:lnTo>
                      <a:pt x="969" y="7"/>
                    </a:lnTo>
                    <a:lnTo>
                      <a:pt x="978" y="9"/>
                    </a:lnTo>
                    <a:lnTo>
                      <a:pt x="987" y="9"/>
                    </a:lnTo>
                    <a:lnTo>
                      <a:pt x="999" y="12"/>
                    </a:lnTo>
                    <a:lnTo>
                      <a:pt x="1009" y="14"/>
                    </a:lnTo>
                    <a:lnTo>
                      <a:pt x="1018" y="17"/>
                    </a:lnTo>
                    <a:lnTo>
                      <a:pt x="1028" y="21"/>
                    </a:lnTo>
                    <a:lnTo>
                      <a:pt x="1037" y="24"/>
                    </a:lnTo>
                    <a:lnTo>
                      <a:pt x="1047" y="26"/>
                    </a:lnTo>
                    <a:lnTo>
                      <a:pt x="1054" y="28"/>
                    </a:lnTo>
                    <a:lnTo>
                      <a:pt x="1063" y="31"/>
                    </a:lnTo>
                    <a:lnTo>
                      <a:pt x="1070" y="36"/>
                    </a:lnTo>
                    <a:lnTo>
                      <a:pt x="1077" y="38"/>
                    </a:lnTo>
                    <a:lnTo>
                      <a:pt x="1085" y="43"/>
                    </a:lnTo>
                    <a:lnTo>
                      <a:pt x="1092" y="45"/>
                    </a:lnTo>
                    <a:lnTo>
                      <a:pt x="1099" y="50"/>
                    </a:lnTo>
                    <a:lnTo>
                      <a:pt x="1106" y="55"/>
                    </a:lnTo>
                    <a:lnTo>
                      <a:pt x="1111" y="57"/>
                    </a:lnTo>
                    <a:lnTo>
                      <a:pt x="1118" y="59"/>
                    </a:lnTo>
                    <a:lnTo>
                      <a:pt x="1122" y="64"/>
                    </a:lnTo>
                    <a:lnTo>
                      <a:pt x="1127" y="69"/>
                    </a:lnTo>
                    <a:lnTo>
                      <a:pt x="1132" y="71"/>
                    </a:lnTo>
                    <a:lnTo>
                      <a:pt x="1134" y="76"/>
                    </a:lnTo>
                    <a:lnTo>
                      <a:pt x="1139" y="81"/>
                    </a:lnTo>
                    <a:lnTo>
                      <a:pt x="1144" y="83"/>
                    </a:lnTo>
                    <a:lnTo>
                      <a:pt x="1151" y="93"/>
                    </a:lnTo>
                    <a:lnTo>
                      <a:pt x="1156" y="100"/>
                    </a:lnTo>
                    <a:lnTo>
                      <a:pt x="1158" y="107"/>
                    </a:lnTo>
                    <a:lnTo>
                      <a:pt x="1160" y="114"/>
                    </a:lnTo>
                    <a:lnTo>
                      <a:pt x="1160" y="119"/>
                    </a:lnTo>
                    <a:lnTo>
                      <a:pt x="1160" y="123"/>
                    </a:lnTo>
                    <a:lnTo>
                      <a:pt x="1160" y="128"/>
                    </a:lnTo>
                    <a:lnTo>
                      <a:pt x="1160" y="135"/>
                    </a:lnTo>
                    <a:lnTo>
                      <a:pt x="1158" y="140"/>
                    </a:lnTo>
                    <a:lnTo>
                      <a:pt x="1158" y="147"/>
                    </a:lnTo>
                    <a:lnTo>
                      <a:pt x="1156" y="154"/>
                    </a:lnTo>
                    <a:lnTo>
                      <a:pt x="1151" y="164"/>
                    </a:lnTo>
                    <a:lnTo>
                      <a:pt x="1149" y="171"/>
                    </a:lnTo>
                    <a:lnTo>
                      <a:pt x="1144" y="178"/>
                    </a:lnTo>
                    <a:lnTo>
                      <a:pt x="1141" y="183"/>
                    </a:lnTo>
                    <a:lnTo>
                      <a:pt x="1139" y="188"/>
                    </a:lnTo>
                    <a:lnTo>
                      <a:pt x="1137" y="192"/>
                    </a:lnTo>
                    <a:lnTo>
                      <a:pt x="1134" y="197"/>
                    </a:lnTo>
                    <a:lnTo>
                      <a:pt x="1132" y="202"/>
                    </a:lnTo>
                    <a:lnTo>
                      <a:pt x="1130" y="207"/>
                    </a:lnTo>
                    <a:lnTo>
                      <a:pt x="1130" y="211"/>
                    </a:lnTo>
                    <a:lnTo>
                      <a:pt x="1125" y="218"/>
                    </a:lnTo>
                    <a:lnTo>
                      <a:pt x="1122" y="223"/>
                    </a:lnTo>
                    <a:lnTo>
                      <a:pt x="1118" y="228"/>
                    </a:lnTo>
                    <a:lnTo>
                      <a:pt x="1115" y="235"/>
                    </a:lnTo>
                    <a:lnTo>
                      <a:pt x="1113" y="240"/>
                    </a:lnTo>
                    <a:lnTo>
                      <a:pt x="1108" y="245"/>
                    </a:lnTo>
                    <a:lnTo>
                      <a:pt x="1104" y="249"/>
                    </a:lnTo>
                    <a:lnTo>
                      <a:pt x="1101" y="256"/>
                    </a:lnTo>
                    <a:lnTo>
                      <a:pt x="1096" y="261"/>
                    </a:lnTo>
                    <a:lnTo>
                      <a:pt x="1092" y="268"/>
                    </a:lnTo>
                    <a:lnTo>
                      <a:pt x="1087" y="275"/>
                    </a:lnTo>
                    <a:lnTo>
                      <a:pt x="1082" y="280"/>
                    </a:lnTo>
                    <a:lnTo>
                      <a:pt x="1077" y="287"/>
                    </a:lnTo>
                    <a:lnTo>
                      <a:pt x="1073" y="292"/>
                    </a:lnTo>
                    <a:lnTo>
                      <a:pt x="1068" y="299"/>
                    </a:lnTo>
                    <a:lnTo>
                      <a:pt x="1063" y="306"/>
                    </a:lnTo>
                    <a:lnTo>
                      <a:pt x="1056" y="313"/>
                    </a:lnTo>
                    <a:lnTo>
                      <a:pt x="1051" y="318"/>
                    </a:lnTo>
                    <a:lnTo>
                      <a:pt x="1047" y="325"/>
                    </a:lnTo>
                    <a:lnTo>
                      <a:pt x="1040" y="332"/>
                    </a:lnTo>
                    <a:lnTo>
                      <a:pt x="1035" y="342"/>
                    </a:lnTo>
                    <a:lnTo>
                      <a:pt x="1028" y="347"/>
                    </a:lnTo>
                    <a:lnTo>
                      <a:pt x="1021" y="354"/>
                    </a:lnTo>
                    <a:lnTo>
                      <a:pt x="1014" y="361"/>
                    </a:lnTo>
                    <a:lnTo>
                      <a:pt x="1009" y="368"/>
                    </a:lnTo>
                    <a:lnTo>
                      <a:pt x="1002" y="375"/>
                    </a:lnTo>
                    <a:lnTo>
                      <a:pt x="995" y="385"/>
                    </a:lnTo>
                    <a:lnTo>
                      <a:pt x="985" y="392"/>
                    </a:lnTo>
                    <a:lnTo>
                      <a:pt x="980" y="399"/>
                    </a:lnTo>
                    <a:lnTo>
                      <a:pt x="971" y="406"/>
                    </a:lnTo>
                    <a:lnTo>
                      <a:pt x="964" y="413"/>
                    </a:lnTo>
                    <a:lnTo>
                      <a:pt x="957" y="423"/>
                    </a:lnTo>
                    <a:lnTo>
                      <a:pt x="950" y="430"/>
                    </a:lnTo>
                    <a:lnTo>
                      <a:pt x="940" y="437"/>
                    </a:lnTo>
                    <a:lnTo>
                      <a:pt x="931" y="444"/>
                    </a:lnTo>
                    <a:lnTo>
                      <a:pt x="924" y="454"/>
                    </a:lnTo>
                    <a:lnTo>
                      <a:pt x="914" y="463"/>
                    </a:lnTo>
                    <a:lnTo>
                      <a:pt x="912" y="456"/>
                    </a:lnTo>
                    <a:lnTo>
                      <a:pt x="907" y="451"/>
                    </a:lnTo>
                    <a:lnTo>
                      <a:pt x="902" y="446"/>
                    </a:lnTo>
                    <a:lnTo>
                      <a:pt x="900" y="442"/>
                    </a:lnTo>
                    <a:lnTo>
                      <a:pt x="895" y="437"/>
                    </a:lnTo>
                    <a:lnTo>
                      <a:pt x="890" y="430"/>
                    </a:lnTo>
                    <a:lnTo>
                      <a:pt x="886" y="425"/>
                    </a:lnTo>
                    <a:lnTo>
                      <a:pt x="883" y="418"/>
                    </a:lnTo>
                    <a:lnTo>
                      <a:pt x="876" y="413"/>
                    </a:lnTo>
                    <a:lnTo>
                      <a:pt x="874" y="408"/>
                    </a:lnTo>
                    <a:lnTo>
                      <a:pt x="871" y="401"/>
                    </a:lnTo>
                    <a:lnTo>
                      <a:pt x="867" y="397"/>
                    </a:lnTo>
                    <a:lnTo>
                      <a:pt x="862" y="392"/>
                    </a:lnTo>
                    <a:lnTo>
                      <a:pt x="860" y="387"/>
                    </a:lnTo>
                    <a:lnTo>
                      <a:pt x="857" y="382"/>
                    </a:lnTo>
                    <a:lnTo>
                      <a:pt x="855" y="380"/>
                    </a:lnTo>
                    <a:lnTo>
                      <a:pt x="860" y="378"/>
                    </a:lnTo>
                    <a:lnTo>
                      <a:pt x="862" y="375"/>
                    </a:lnTo>
                    <a:lnTo>
                      <a:pt x="867" y="373"/>
                    </a:lnTo>
                    <a:lnTo>
                      <a:pt x="871" y="373"/>
                    </a:lnTo>
                    <a:lnTo>
                      <a:pt x="874" y="373"/>
                    </a:lnTo>
                    <a:lnTo>
                      <a:pt x="876" y="373"/>
                    </a:lnTo>
                    <a:lnTo>
                      <a:pt x="862" y="328"/>
                    </a:lnTo>
                    <a:lnTo>
                      <a:pt x="855" y="330"/>
                    </a:lnTo>
                    <a:lnTo>
                      <a:pt x="845" y="332"/>
                    </a:lnTo>
                    <a:lnTo>
                      <a:pt x="841" y="332"/>
                    </a:lnTo>
                    <a:lnTo>
                      <a:pt x="834" y="335"/>
                    </a:lnTo>
                    <a:lnTo>
                      <a:pt x="829" y="335"/>
                    </a:lnTo>
                    <a:lnTo>
                      <a:pt x="826" y="340"/>
                    </a:lnTo>
                    <a:lnTo>
                      <a:pt x="819" y="340"/>
                    </a:lnTo>
                    <a:lnTo>
                      <a:pt x="815" y="342"/>
                    </a:lnTo>
                    <a:lnTo>
                      <a:pt x="807" y="344"/>
                    </a:lnTo>
                    <a:lnTo>
                      <a:pt x="803" y="344"/>
                    </a:lnTo>
                    <a:lnTo>
                      <a:pt x="798" y="347"/>
                    </a:lnTo>
                    <a:lnTo>
                      <a:pt x="791" y="349"/>
                    </a:lnTo>
                    <a:lnTo>
                      <a:pt x="786" y="349"/>
                    </a:lnTo>
                    <a:lnTo>
                      <a:pt x="779" y="354"/>
                    </a:lnTo>
                    <a:lnTo>
                      <a:pt x="774" y="354"/>
                    </a:lnTo>
                    <a:lnTo>
                      <a:pt x="767" y="356"/>
                    </a:lnTo>
                    <a:lnTo>
                      <a:pt x="760" y="359"/>
                    </a:lnTo>
                    <a:lnTo>
                      <a:pt x="753" y="361"/>
                    </a:lnTo>
                    <a:lnTo>
                      <a:pt x="748" y="361"/>
                    </a:lnTo>
                    <a:lnTo>
                      <a:pt x="741" y="363"/>
                    </a:lnTo>
                    <a:lnTo>
                      <a:pt x="736" y="366"/>
                    </a:lnTo>
                    <a:lnTo>
                      <a:pt x="729" y="368"/>
                    </a:lnTo>
                    <a:lnTo>
                      <a:pt x="722" y="370"/>
                    </a:lnTo>
                    <a:lnTo>
                      <a:pt x="717" y="370"/>
                    </a:lnTo>
                    <a:lnTo>
                      <a:pt x="710" y="373"/>
                    </a:lnTo>
                    <a:lnTo>
                      <a:pt x="706" y="375"/>
                    </a:lnTo>
                    <a:lnTo>
                      <a:pt x="699" y="378"/>
                    </a:lnTo>
                    <a:lnTo>
                      <a:pt x="691" y="378"/>
                    </a:lnTo>
                    <a:lnTo>
                      <a:pt x="684" y="382"/>
                    </a:lnTo>
                    <a:lnTo>
                      <a:pt x="680" y="385"/>
                    </a:lnTo>
                    <a:lnTo>
                      <a:pt x="672" y="385"/>
                    </a:lnTo>
                    <a:lnTo>
                      <a:pt x="668" y="387"/>
                    </a:lnTo>
                    <a:lnTo>
                      <a:pt x="661" y="387"/>
                    </a:lnTo>
                    <a:lnTo>
                      <a:pt x="656" y="389"/>
                    </a:lnTo>
                    <a:lnTo>
                      <a:pt x="649" y="389"/>
                    </a:lnTo>
                    <a:lnTo>
                      <a:pt x="642" y="394"/>
                    </a:lnTo>
                    <a:lnTo>
                      <a:pt x="637" y="394"/>
                    </a:lnTo>
                    <a:lnTo>
                      <a:pt x="632" y="397"/>
                    </a:lnTo>
                    <a:lnTo>
                      <a:pt x="627" y="397"/>
                    </a:lnTo>
                    <a:lnTo>
                      <a:pt x="623" y="399"/>
                    </a:lnTo>
                    <a:lnTo>
                      <a:pt x="618" y="399"/>
                    </a:lnTo>
                    <a:lnTo>
                      <a:pt x="613" y="401"/>
                    </a:lnTo>
                    <a:lnTo>
                      <a:pt x="609" y="401"/>
                    </a:lnTo>
                    <a:lnTo>
                      <a:pt x="601" y="404"/>
                    </a:lnTo>
                    <a:lnTo>
                      <a:pt x="597" y="404"/>
                    </a:lnTo>
                    <a:lnTo>
                      <a:pt x="594" y="408"/>
                    </a:lnTo>
                    <a:lnTo>
                      <a:pt x="585" y="408"/>
                    </a:lnTo>
                    <a:lnTo>
                      <a:pt x="580" y="411"/>
                    </a:lnTo>
                    <a:lnTo>
                      <a:pt x="573" y="411"/>
                    </a:lnTo>
                    <a:lnTo>
                      <a:pt x="568" y="413"/>
                    </a:lnTo>
                    <a:lnTo>
                      <a:pt x="564" y="413"/>
                    </a:lnTo>
                    <a:lnTo>
                      <a:pt x="564" y="408"/>
                    </a:lnTo>
                    <a:lnTo>
                      <a:pt x="566" y="401"/>
                    </a:lnTo>
                    <a:lnTo>
                      <a:pt x="571" y="397"/>
                    </a:lnTo>
                    <a:lnTo>
                      <a:pt x="575" y="389"/>
                    </a:lnTo>
                    <a:lnTo>
                      <a:pt x="580" y="382"/>
                    </a:lnTo>
                    <a:lnTo>
                      <a:pt x="585" y="373"/>
                    </a:lnTo>
                    <a:lnTo>
                      <a:pt x="587" y="368"/>
                    </a:lnTo>
                    <a:lnTo>
                      <a:pt x="592" y="363"/>
                    </a:lnTo>
                    <a:lnTo>
                      <a:pt x="594" y="359"/>
                    </a:lnTo>
                    <a:lnTo>
                      <a:pt x="599" y="354"/>
                    </a:lnTo>
                    <a:lnTo>
                      <a:pt x="601" y="347"/>
                    </a:lnTo>
                    <a:lnTo>
                      <a:pt x="606" y="342"/>
                    </a:lnTo>
                    <a:lnTo>
                      <a:pt x="609" y="335"/>
                    </a:lnTo>
                    <a:lnTo>
                      <a:pt x="611" y="330"/>
                    </a:lnTo>
                    <a:lnTo>
                      <a:pt x="616" y="325"/>
                    </a:lnTo>
                    <a:lnTo>
                      <a:pt x="618" y="321"/>
                    </a:lnTo>
                    <a:lnTo>
                      <a:pt x="623" y="313"/>
                    </a:lnTo>
                    <a:lnTo>
                      <a:pt x="625" y="309"/>
                    </a:lnTo>
                    <a:lnTo>
                      <a:pt x="627" y="302"/>
                    </a:lnTo>
                    <a:lnTo>
                      <a:pt x="632" y="297"/>
                    </a:lnTo>
                    <a:lnTo>
                      <a:pt x="637" y="290"/>
                    </a:lnTo>
                    <a:lnTo>
                      <a:pt x="639" y="285"/>
                    </a:lnTo>
                    <a:lnTo>
                      <a:pt x="644" y="280"/>
                    </a:lnTo>
                    <a:lnTo>
                      <a:pt x="649" y="273"/>
                    </a:lnTo>
                    <a:lnTo>
                      <a:pt x="651" y="266"/>
                    </a:lnTo>
                    <a:lnTo>
                      <a:pt x="656" y="261"/>
                    </a:lnTo>
                    <a:lnTo>
                      <a:pt x="658" y="256"/>
                    </a:lnTo>
                    <a:lnTo>
                      <a:pt x="663" y="249"/>
                    </a:lnTo>
                    <a:lnTo>
                      <a:pt x="665" y="245"/>
                    </a:lnTo>
                    <a:lnTo>
                      <a:pt x="670" y="237"/>
                    </a:lnTo>
                    <a:lnTo>
                      <a:pt x="672" y="233"/>
                    </a:lnTo>
                    <a:lnTo>
                      <a:pt x="677" y="226"/>
                    </a:lnTo>
                    <a:lnTo>
                      <a:pt x="680" y="221"/>
                    </a:lnTo>
                    <a:lnTo>
                      <a:pt x="684" y="216"/>
                    </a:lnTo>
                    <a:lnTo>
                      <a:pt x="687" y="209"/>
                    </a:lnTo>
                    <a:lnTo>
                      <a:pt x="691" y="204"/>
                    </a:lnTo>
                    <a:lnTo>
                      <a:pt x="694" y="199"/>
                    </a:lnTo>
                    <a:lnTo>
                      <a:pt x="696" y="195"/>
                    </a:lnTo>
                    <a:lnTo>
                      <a:pt x="701" y="190"/>
                    </a:lnTo>
                    <a:lnTo>
                      <a:pt x="703" y="185"/>
                    </a:lnTo>
                    <a:lnTo>
                      <a:pt x="706" y="180"/>
                    </a:lnTo>
                    <a:lnTo>
                      <a:pt x="708" y="178"/>
                    </a:lnTo>
                    <a:lnTo>
                      <a:pt x="715" y="169"/>
                    </a:lnTo>
                    <a:lnTo>
                      <a:pt x="720" y="161"/>
                    </a:lnTo>
                    <a:lnTo>
                      <a:pt x="722" y="154"/>
                    </a:lnTo>
                    <a:lnTo>
                      <a:pt x="725" y="150"/>
                    </a:lnTo>
                    <a:lnTo>
                      <a:pt x="732" y="142"/>
                    </a:lnTo>
                    <a:lnTo>
                      <a:pt x="734" y="140"/>
                    </a:lnTo>
                    <a:lnTo>
                      <a:pt x="689" y="123"/>
                    </a:lnTo>
                    <a:lnTo>
                      <a:pt x="682" y="128"/>
                    </a:lnTo>
                    <a:lnTo>
                      <a:pt x="677" y="135"/>
                    </a:lnTo>
                    <a:lnTo>
                      <a:pt x="675" y="140"/>
                    </a:lnTo>
                    <a:lnTo>
                      <a:pt x="672" y="142"/>
                    </a:lnTo>
                    <a:lnTo>
                      <a:pt x="670" y="147"/>
                    </a:lnTo>
                    <a:lnTo>
                      <a:pt x="668" y="152"/>
                    </a:lnTo>
                    <a:lnTo>
                      <a:pt x="663" y="159"/>
                    </a:lnTo>
                    <a:lnTo>
                      <a:pt x="661" y="161"/>
                    </a:lnTo>
                    <a:lnTo>
                      <a:pt x="656" y="166"/>
                    </a:lnTo>
                    <a:lnTo>
                      <a:pt x="654" y="173"/>
                    </a:lnTo>
                    <a:lnTo>
                      <a:pt x="649" y="178"/>
                    </a:lnTo>
                    <a:lnTo>
                      <a:pt x="646" y="183"/>
                    </a:lnTo>
                    <a:lnTo>
                      <a:pt x="642" y="190"/>
                    </a:lnTo>
                    <a:lnTo>
                      <a:pt x="639" y="195"/>
                    </a:lnTo>
                    <a:lnTo>
                      <a:pt x="635" y="202"/>
                    </a:lnTo>
                    <a:lnTo>
                      <a:pt x="632" y="209"/>
                    </a:lnTo>
                    <a:lnTo>
                      <a:pt x="627" y="214"/>
                    </a:lnTo>
                    <a:lnTo>
                      <a:pt x="623" y="221"/>
                    </a:lnTo>
                    <a:lnTo>
                      <a:pt x="620" y="226"/>
                    </a:lnTo>
                    <a:lnTo>
                      <a:pt x="616" y="235"/>
                    </a:lnTo>
                    <a:lnTo>
                      <a:pt x="611" y="240"/>
                    </a:lnTo>
                    <a:lnTo>
                      <a:pt x="609" y="247"/>
                    </a:lnTo>
                    <a:lnTo>
                      <a:pt x="601" y="254"/>
                    </a:lnTo>
                    <a:lnTo>
                      <a:pt x="599" y="261"/>
                    </a:lnTo>
                    <a:lnTo>
                      <a:pt x="594" y="266"/>
                    </a:lnTo>
                    <a:lnTo>
                      <a:pt x="592" y="275"/>
                    </a:lnTo>
                    <a:lnTo>
                      <a:pt x="587" y="283"/>
                    </a:lnTo>
                    <a:lnTo>
                      <a:pt x="582" y="290"/>
                    </a:lnTo>
                    <a:lnTo>
                      <a:pt x="580" y="294"/>
                    </a:lnTo>
                    <a:lnTo>
                      <a:pt x="575" y="304"/>
                    </a:lnTo>
                    <a:lnTo>
                      <a:pt x="571" y="311"/>
                    </a:lnTo>
                    <a:lnTo>
                      <a:pt x="566" y="316"/>
                    </a:lnTo>
                    <a:lnTo>
                      <a:pt x="564" y="323"/>
                    </a:lnTo>
                    <a:lnTo>
                      <a:pt x="559" y="330"/>
                    </a:lnTo>
                    <a:lnTo>
                      <a:pt x="554" y="335"/>
                    </a:lnTo>
                    <a:lnTo>
                      <a:pt x="552" y="342"/>
                    </a:lnTo>
                    <a:lnTo>
                      <a:pt x="547" y="349"/>
                    </a:lnTo>
                    <a:lnTo>
                      <a:pt x="545" y="356"/>
                    </a:lnTo>
                    <a:lnTo>
                      <a:pt x="540" y="361"/>
                    </a:lnTo>
                    <a:lnTo>
                      <a:pt x="537" y="366"/>
                    </a:lnTo>
                    <a:lnTo>
                      <a:pt x="533" y="373"/>
                    </a:lnTo>
                    <a:lnTo>
                      <a:pt x="530" y="378"/>
                    </a:lnTo>
                    <a:lnTo>
                      <a:pt x="528" y="385"/>
                    </a:lnTo>
                    <a:lnTo>
                      <a:pt x="526" y="389"/>
                    </a:lnTo>
                    <a:lnTo>
                      <a:pt x="523" y="394"/>
                    </a:lnTo>
                    <a:lnTo>
                      <a:pt x="519" y="399"/>
                    </a:lnTo>
                    <a:lnTo>
                      <a:pt x="514" y="408"/>
                    </a:lnTo>
                    <a:lnTo>
                      <a:pt x="509" y="416"/>
                    </a:lnTo>
                    <a:lnTo>
                      <a:pt x="504" y="423"/>
                    </a:lnTo>
                    <a:lnTo>
                      <a:pt x="502" y="430"/>
                    </a:lnTo>
                    <a:lnTo>
                      <a:pt x="500" y="435"/>
                    </a:lnTo>
                    <a:lnTo>
                      <a:pt x="497" y="439"/>
                    </a:lnTo>
                    <a:lnTo>
                      <a:pt x="497" y="442"/>
                    </a:lnTo>
                    <a:lnTo>
                      <a:pt x="488" y="446"/>
                    </a:lnTo>
                    <a:lnTo>
                      <a:pt x="481" y="456"/>
                    </a:lnTo>
                    <a:lnTo>
                      <a:pt x="474" y="463"/>
                    </a:lnTo>
                    <a:lnTo>
                      <a:pt x="466" y="470"/>
                    </a:lnTo>
                    <a:lnTo>
                      <a:pt x="459" y="477"/>
                    </a:lnTo>
                    <a:lnTo>
                      <a:pt x="450" y="484"/>
                    </a:lnTo>
                    <a:lnTo>
                      <a:pt x="443" y="494"/>
                    </a:lnTo>
                    <a:lnTo>
                      <a:pt x="436" y="501"/>
                    </a:lnTo>
                    <a:lnTo>
                      <a:pt x="426" y="508"/>
                    </a:lnTo>
                    <a:lnTo>
                      <a:pt x="419" y="518"/>
                    </a:lnTo>
                    <a:lnTo>
                      <a:pt x="412" y="527"/>
                    </a:lnTo>
                    <a:lnTo>
                      <a:pt x="402" y="537"/>
                    </a:lnTo>
                    <a:lnTo>
                      <a:pt x="395" y="544"/>
                    </a:lnTo>
                    <a:lnTo>
                      <a:pt x="388" y="553"/>
                    </a:lnTo>
                    <a:lnTo>
                      <a:pt x="379" y="563"/>
                    </a:lnTo>
                    <a:lnTo>
                      <a:pt x="372" y="575"/>
                    </a:lnTo>
                    <a:lnTo>
                      <a:pt x="362" y="582"/>
                    </a:lnTo>
                    <a:lnTo>
                      <a:pt x="355" y="591"/>
                    </a:lnTo>
                    <a:lnTo>
                      <a:pt x="346" y="601"/>
                    </a:lnTo>
                    <a:lnTo>
                      <a:pt x="339" y="610"/>
                    </a:lnTo>
                    <a:lnTo>
                      <a:pt x="329" y="620"/>
                    </a:lnTo>
                    <a:lnTo>
                      <a:pt x="322" y="632"/>
                    </a:lnTo>
                    <a:lnTo>
                      <a:pt x="315" y="639"/>
                    </a:lnTo>
                    <a:lnTo>
                      <a:pt x="308" y="651"/>
                    </a:lnTo>
                    <a:lnTo>
                      <a:pt x="298" y="660"/>
                    </a:lnTo>
                    <a:lnTo>
                      <a:pt x="291" y="667"/>
                    </a:lnTo>
                    <a:lnTo>
                      <a:pt x="284" y="679"/>
                    </a:lnTo>
                    <a:lnTo>
                      <a:pt x="277" y="689"/>
                    </a:lnTo>
                    <a:lnTo>
                      <a:pt x="267" y="698"/>
                    </a:lnTo>
                    <a:lnTo>
                      <a:pt x="263" y="708"/>
                    </a:lnTo>
                    <a:lnTo>
                      <a:pt x="253" y="717"/>
                    </a:lnTo>
                    <a:lnTo>
                      <a:pt x="249" y="727"/>
                    </a:lnTo>
                    <a:lnTo>
                      <a:pt x="239" y="736"/>
                    </a:lnTo>
                    <a:lnTo>
                      <a:pt x="232" y="746"/>
                    </a:lnTo>
                    <a:lnTo>
                      <a:pt x="225" y="755"/>
                    </a:lnTo>
                    <a:lnTo>
                      <a:pt x="220" y="762"/>
                    </a:lnTo>
                    <a:lnTo>
                      <a:pt x="211" y="772"/>
                    </a:lnTo>
                    <a:lnTo>
                      <a:pt x="206" y="781"/>
                    </a:lnTo>
                    <a:lnTo>
                      <a:pt x="199" y="788"/>
                    </a:lnTo>
                    <a:lnTo>
                      <a:pt x="194" y="798"/>
                    </a:lnTo>
                    <a:lnTo>
                      <a:pt x="187" y="805"/>
                    </a:lnTo>
                    <a:lnTo>
                      <a:pt x="180" y="812"/>
                    </a:lnTo>
                    <a:lnTo>
                      <a:pt x="175" y="819"/>
                    </a:lnTo>
                    <a:lnTo>
                      <a:pt x="170" y="829"/>
                    </a:lnTo>
                    <a:lnTo>
                      <a:pt x="166" y="834"/>
                    </a:lnTo>
                    <a:lnTo>
                      <a:pt x="161" y="841"/>
                    </a:lnTo>
                    <a:lnTo>
                      <a:pt x="156" y="850"/>
                    </a:lnTo>
                    <a:lnTo>
                      <a:pt x="151" y="855"/>
                    </a:lnTo>
                    <a:lnTo>
                      <a:pt x="147" y="860"/>
                    </a:lnTo>
                    <a:lnTo>
                      <a:pt x="142" y="867"/>
                    </a:lnTo>
                    <a:lnTo>
                      <a:pt x="137" y="872"/>
                    </a:lnTo>
                    <a:lnTo>
                      <a:pt x="135" y="879"/>
                    </a:lnTo>
                    <a:lnTo>
                      <a:pt x="128" y="886"/>
                    </a:lnTo>
                    <a:lnTo>
                      <a:pt x="123" y="895"/>
                    </a:lnTo>
                    <a:lnTo>
                      <a:pt x="118" y="900"/>
                    </a:lnTo>
                    <a:lnTo>
                      <a:pt x="116" y="905"/>
                    </a:lnTo>
                    <a:lnTo>
                      <a:pt x="114" y="907"/>
                    </a:lnTo>
                    <a:lnTo>
                      <a:pt x="114" y="910"/>
                    </a:lnTo>
                    <a:lnTo>
                      <a:pt x="118" y="912"/>
                    </a:lnTo>
                    <a:lnTo>
                      <a:pt x="125" y="914"/>
                    </a:lnTo>
                    <a:lnTo>
                      <a:pt x="132" y="921"/>
                    </a:lnTo>
                    <a:lnTo>
                      <a:pt x="140" y="924"/>
                    </a:lnTo>
                    <a:lnTo>
                      <a:pt x="144" y="926"/>
                    </a:lnTo>
                    <a:lnTo>
                      <a:pt x="151" y="926"/>
                    </a:lnTo>
                    <a:lnTo>
                      <a:pt x="156" y="924"/>
                    </a:lnTo>
                    <a:lnTo>
                      <a:pt x="161" y="912"/>
                    </a:lnTo>
                    <a:lnTo>
                      <a:pt x="168" y="902"/>
                    </a:lnTo>
                    <a:lnTo>
                      <a:pt x="175" y="893"/>
                    </a:lnTo>
                    <a:lnTo>
                      <a:pt x="182" y="883"/>
                    </a:lnTo>
                    <a:lnTo>
                      <a:pt x="192" y="872"/>
                    </a:lnTo>
                    <a:lnTo>
                      <a:pt x="199" y="862"/>
                    </a:lnTo>
                    <a:lnTo>
                      <a:pt x="206" y="853"/>
                    </a:lnTo>
                    <a:lnTo>
                      <a:pt x="213" y="841"/>
                    </a:lnTo>
                    <a:lnTo>
                      <a:pt x="222" y="831"/>
                    </a:lnTo>
                    <a:lnTo>
                      <a:pt x="230" y="819"/>
                    </a:lnTo>
                    <a:lnTo>
                      <a:pt x="239" y="810"/>
                    </a:lnTo>
                    <a:lnTo>
                      <a:pt x="246" y="800"/>
                    </a:lnTo>
                    <a:lnTo>
                      <a:pt x="256" y="788"/>
                    </a:lnTo>
                    <a:lnTo>
                      <a:pt x="265" y="779"/>
                    </a:lnTo>
                    <a:lnTo>
                      <a:pt x="272" y="769"/>
                    </a:lnTo>
                    <a:lnTo>
                      <a:pt x="282" y="760"/>
                    </a:lnTo>
                    <a:lnTo>
                      <a:pt x="289" y="748"/>
                    </a:lnTo>
                    <a:lnTo>
                      <a:pt x="298" y="739"/>
                    </a:lnTo>
                    <a:lnTo>
                      <a:pt x="308" y="729"/>
                    </a:lnTo>
                    <a:lnTo>
                      <a:pt x="317" y="720"/>
                    </a:lnTo>
                    <a:lnTo>
                      <a:pt x="324" y="708"/>
                    </a:lnTo>
                    <a:lnTo>
                      <a:pt x="334" y="701"/>
                    </a:lnTo>
                    <a:lnTo>
                      <a:pt x="343" y="689"/>
                    </a:lnTo>
                    <a:lnTo>
                      <a:pt x="350" y="682"/>
                    </a:lnTo>
                    <a:lnTo>
                      <a:pt x="360" y="672"/>
                    </a:lnTo>
                    <a:lnTo>
                      <a:pt x="367" y="663"/>
                    </a:lnTo>
                    <a:lnTo>
                      <a:pt x="376" y="653"/>
                    </a:lnTo>
                    <a:lnTo>
                      <a:pt x="386" y="646"/>
                    </a:lnTo>
                    <a:lnTo>
                      <a:pt x="393" y="636"/>
                    </a:lnTo>
                    <a:lnTo>
                      <a:pt x="402" y="627"/>
                    </a:lnTo>
                    <a:lnTo>
                      <a:pt x="412" y="620"/>
                    </a:lnTo>
                    <a:lnTo>
                      <a:pt x="419" y="610"/>
                    </a:lnTo>
                    <a:lnTo>
                      <a:pt x="426" y="603"/>
                    </a:lnTo>
                    <a:lnTo>
                      <a:pt x="433" y="594"/>
                    </a:lnTo>
                    <a:lnTo>
                      <a:pt x="443" y="587"/>
                    </a:lnTo>
                    <a:lnTo>
                      <a:pt x="450" y="579"/>
                    </a:lnTo>
                    <a:lnTo>
                      <a:pt x="457" y="572"/>
                    </a:lnTo>
                    <a:lnTo>
                      <a:pt x="464" y="565"/>
                    </a:lnTo>
                    <a:lnTo>
                      <a:pt x="471" y="556"/>
                    </a:lnTo>
                    <a:lnTo>
                      <a:pt x="478" y="551"/>
                    </a:lnTo>
                    <a:lnTo>
                      <a:pt x="483" y="544"/>
                    </a:lnTo>
                    <a:lnTo>
                      <a:pt x="490" y="537"/>
                    </a:lnTo>
                    <a:lnTo>
                      <a:pt x="497" y="530"/>
                    </a:lnTo>
                    <a:lnTo>
                      <a:pt x="504" y="525"/>
                    </a:lnTo>
                    <a:lnTo>
                      <a:pt x="509" y="520"/>
                    </a:lnTo>
                    <a:lnTo>
                      <a:pt x="516" y="513"/>
                    </a:lnTo>
                    <a:lnTo>
                      <a:pt x="521" y="508"/>
                    </a:lnTo>
                    <a:lnTo>
                      <a:pt x="528" y="506"/>
                    </a:lnTo>
                    <a:lnTo>
                      <a:pt x="530" y="499"/>
                    </a:lnTo>
                    <a:lnTo>
                      <a:pt x="537" y="494"/>
                    </a:lnTo>
                    <a:lnTo>
                      <a:pt x="542" y="492"/>
                    </a:lnTo>
                    <a:lnTo>
                      <a:pt x="545" y="487"/>
                    </a:lnTo>
                    <a:lnTo>
                      <a:pt x="554" y="480"/>
                    </a:lnTo>
                    <a:lnTo>
                      <a:pt x="559" y="475"/>
                    </a:lnTo>
                    <a:lnTo>
                      <a:pt x="566" y="470"/>
                    </a:lnTo>
                    <a:lnTo>
                      <a:pt x="568" y="468"/>
                    </a:lnTo>
                    <a:lnTo>
                      <a:pt x="571" y="465"/>
                    </a:lnTo>
                    <a:lnTo>
                      <a:pt x="575" y="463"/>
                    </a:lnTo>
                    <a:lnTo>
                      <a:pt x="578" y="463"/>
                    </a:lnTo>
                    <a:lnTo>
                      <a:pt x="582" y="461"/>
                    </a:lnTo>
                    <a:lnTo>
                      <a:pt x="587" y="458"/>
                    </a:lnTo>
                    <a:lnTo>
                      <a:pt x="594" y="456"/>
                    </a:lnTo>
                    <a:lnTo>
                      <a:pt x="599" y="456"/>
                    </a:lnTo>
                    <a:lnTo>
                      <a:pt x="609" y="454"/>
                    </a:lnTo>
                    <a:lnTo>
                      <a:pt x="616" y="451"/>
                    </a:lnTo>
                    <a:lnTo>
                      <a:pt x="623" y="449"/>
                    </a:lnTo>
                    <a:lnTo>
                      <a:pt x="632" y="446"/>
                    </a:lnTo>
                    <a:lnTo>
                      <a:pt x="635" y="444"/>
                    </a:lnTo>
                    <a:lnTo>
                      <a:pt x="639" y="444"/>
                    </a:lnTo>
                    <a:lnTo>
                      <a:pt x="646" y="442"/>
                    </a:lnTo>
                    <a:lnTo>
                      <a:pt x="651" y="442"/>
                    </a:lnTo>
                    <a:lnTo>
                      <a:pt x="654" y="439"/>
                    </a:lnTo>
                    <a:lnTo>
                      <a:pt x="658" y="437"/>
                    </a:lnTo>
                    <a:lnTo>
                      <a:pt x="663" y="437"/>
                    </a:lnTo>
                    <a:lnTo>
                      <a:pt x="668" y="435"/>
                    </a:lnTo>
                    <a:lnTo>
                      <a:pt x="675" y="432"/>
                    </a:lnTo>
                    <a:lnTo>
                      <a:pt x="680" y="432"/>
                    </a:lnTo>
                    <a:lnTo>
                      <a:pt x="684" y="430"/>
                    </a:lnTo>
                    <a:lnTo>
                      <a:pt x="689" y="430"/>
                    </a:lnTo>
                    <a:lnTo>
                      <a:pt x="694" y="427"/>
                    </a:lnTo>
                    <a:lnTo>
                      <a:pt x="699" y="425"/>
                    </a:lnTo>
                    <a:lnTo>
                      <a:pt x="703" y="423"/>
                    </a:lnTo>
                    <a:lnTo>
                      <a:pt x="708" y="423"/>
                    </a:lnTo>
                    <a:lnTo>
                      <a:pt x="715" y="420"/>
                    </a:lnTo>
                    <a:lnTo>
                      <a:pt x="720" y="418"/>
                    </a:lnTo>
                    <a:lnTo>
                      <a:pt x="725" y="418"/>
                    </a:lnTo>
                    <a:lnTo>
                      <a:pt x="729" y="416"/>
                    </a:lnTo>
                    <a:lnTo>
                      <a:pt x="734" y="413"/>
                    </a:lnTo>
                    <a:lnTo>
                      <a:pt x="739" y="413"/>
                    </a:lnTo>
                    <a:lnTo>
                      <a:pt x="746" y="411"/>
                    </a:lnTo>
                    <a:lnTo>
                      <a:pt x="751" y="411"/>
                    </a:lnTo>
                    <a:lnTo>
                      <a:pt x="755" y="408"/>
                    </a:lnTo>
                    <a:lnTo>
                      <a:pt x="760" y="408"/>
                    </a:lnTo>
                    <a:lnTo>
                      <a:pt x="765" y="404"/>
                    </a:lnTo>
                    <a:lnTo>
                      <a:pt x="772" y="404"/>
                    </a:lnTo>
                    <a:lnTo>
                      <a:pt x="774" y="401"/>
                    </a:lnTo>
                    <a:lnTo>
                      <a:pt x="779" y="401"/>
                    </a:lnTo>
                    <a:lnTo>
                      <a:pt x="784" y="399"/>
                    </a:lnTo>
                    <a:lnTo>
                      <a:pt x="789" y="399"/>
                    </a:lnTo>
                    <a:lnTo>
                      <a:pt x="793" y="397"/>
                    </a:lnTo>
                    <a:lnTo>
                      <a:pt x="800" y="394"/>
                    </a:lnTo>
                    <a:lnTo>
                      <a:pt x="803" y="394"/>
                    </a:lnTo>
                    <a:lnTo>
                      <a:pt x="807" y="392"/>
                    </a:lnTo>
                    <a:lnTo>
                      <a:pt x="817" y="389"/>
                    </a:lnTo>
                    <a:lnTo>
                      <a:pt x="826" y="387"/>
                    </a:lnTo>
                    <a:lnTo>
                      <a:pt x="834" y="385"/>
                    </a:lnTo>
                    <a:lnTo>
                      <a:pt x="841" y="385"/>
                    </a:lnTo>
                    <a:lnTo>
                      <a:pt x="843" y="387"/>
                    </a:lnTo>
                    <a:lnTo>
                      <a:pt x="848" y="392"/>
                    </a:lnTo>
                    <a:lnTo>
                      <a:pt x="850" y="397"/>
                    </a:lnTo>
                    <a:lnTo>
                      <a:pt x="855" y="401"/>
                    </a:lnTo>
                    <a:lnTo>
                      <a:pt x="860" y="408"/>
                    </a:lnTo>
                    <a:lnTo>
                      <a:pt x="862" y="413"/>
                    </a:lnTo>
                    <a:lnTo>
                      <a:pt x="869" y="418"/>
                    </a:lnTo>
                    <a:lnTo>
                      <a:pt x="874" y="427"/>
                    </a:lnTo>
                    <a:lnTo>
                      <a:pt x="876" y="432"/>
                    </a:lnTo>
                    <a:lnTo>
                      <a:pt x="883" y="437"/>
                    </a:lnTo>
                    <a:lnTo>
                      <a:pt x="886" y="444"/>
                    </a:lnTo>
                    <a:lnTo>
                      <a:pt x="890" y="451"/>
                    </a:lnTo>
                    <a:lnTo>
                      <a:pt x="895" y="456"/>
                    </a:lnTo>
                    <a:lnTo>
                      <a:pt x="897" y="461"/>
                    </a:lnTo>
                    <a:lnTo>
                      <a:pt x="902" y="465"/>
                    </a:lnTo>
                    <a:lnTo>
                      <a:pt x="905" y="470"/>
                    </a:lnTo>
                    <a:lnTo>
                      <a:pt x="900" y="473"/>
                    </a:lnTo>
                    <a:lnTo>
                      <a:pt x="895" y="477"/>
                    </a:lnTo>
                    <a:lnTo>
                      <a:pt x="890" y="480"/>
                    </a:lnTo>
                    <a:lnTo>
                      <a:pt x="886" y="484"/>
                    </a:lnTo>
                    <a:lnTo>
                      <a:pt x="881" y="487"/>
                    </a:lnTo>
                    <a:lnTo>
                      <a:pt x="876" y="494"/>
                    </a:lnTo>
                    <a:lnTo>
                      <a:pt x="871" y="496"/>
                    </a:lnTo>
                    <a:lnTo>
                      <a:pt x="867" y="501"/>
                    </a:lnTo>
                    <a:lnTo>
                      <a:pt x="860" y="506"/>
                    </a:lnTo>
                    <a:lnTo>
                      <a:pt x="855" y="511"/>
                    </a:lnTo>
                    <a:lnTo>
                      <a:pt x="848" y="513"/>
                    </a:lnTo>
                    <a:lnTo>
                      <a:pt x="843" y="520"/>
                    </a:lnTo>
                    <a:lnTo>
                      <a:pt x="836" y="522"/>
                    </a:lnTo>
                    <a:lnTo>
                      <a:pt x="831" y="527"/>
                    </a:lnTo>
                    <a:lnTo>
                      <a:pt x="826" y="532"/>
                    </a:lnTo>
                    <a:lnTo>
                      <a:pt x="822" y="537"/>
                    </a:lnTo>
                    <a:lnTo>
                      <a:pt x="817" y="539"/>
                    </a:lnTo>
                    <a:lnTo>
                      <a:pt x="810" y="544"/>
                    </a:lnTo>
                    <a:lnTo>
                      <a:pt x="805" y="549"/>
                    </a:lnTo>
                    <a:lnTo>
                      <a:pt x="800" y="553"/>
                    </a:lnTo>
                    <a:lnTo>
                      <a:pt x="793" y="558"/>
                    </a:lnTo>
                    <a:lnTo>
                      <a:pt x="786" y="563"/>
                    </a:lnTo>
                    <a:lnTo>
                      <a:pt x="781" y="568"/>
                    </a:lnTo>
                    <a:lnTo>
                      <a:pt x="777" y="572"/>
                    </a:lnTo>
                    <a:lnTo>
                      <a:pt x="770" y="577"/>
                    </a:lnTo>
                    <a:lnTo>
                      <a:pt x="762" y="579"/>
                    </a:lnTo>
                    <a:lnTo>
                      <a:pt x="758" y="584"/>
                    </a:lnTo>
                    <a:lnTo>
                      <a:pt x="751" y="589"/>
                    </a:lnTo>
                    <a:lnTo>
                      <a:pt x="744" y="594"/>
                    </a:lnTo>
                    <a:lnTo>
                      <a:pt x="739" y="598"/>
                    </a:lnTo>
                    <a:lnTo>
                      <a:pt x="732" y="603"/>
                    </a:lnTo>
                    <a:lnTo>
                      <a:pt x="725" y="608"/>
                    </a:lnTo>
                    <a:lnTo>
                      <a:pt x="720" y="613"/>
                    </a:lnTo>
                    <a:lnTo>
                      <a:pt x="713" y="617"/>
                    </a:lnTo>
                    <a:lnTo>
                      <a:pt x="706" y="622"/>
                    </a:lnTo>
                    <a:lnTo>
                      <a:pt x="701" y="627"/>
                    </a:lnTo>
                    <a:lnTo>
                      <a:pt x="691" y="632"/>
                    </a:lnTo>
                    <a:lnTo>
                      <a:pt x="684" y="636"/>
                    </a:lnTo>
                    <a:lnTo>
                      <a:pt x="677" y="639"/>
                    </a:lnTo>
                    <a:lnTo>
                      <a:pt x="672" y="646"/>
                    </a:lnTo>
                    <a:lnTo>
                      <a:pt x="665" y="648"/>
                    </a:lnTo>
                    <a:lnTo>
                      <a:pt x="658" y="653"/>
                    </a:lnTo>
                    <a:lnTo>
                      <a:pt x="651" y="658"/>
                    </a:lnTo>
                    <a:lnTo>
                      <a:pt x="644" y="663"/>
                    </a:lnTo>
                    <a:lnTo>
                      <a:pt x="637" y="667"/>
                    </a:lnTo>
                    <a:lnTo>
                      <a:pt x="630" y="672"/>
                    </a:lnTo>
                    <a:lnTo>
                      <a:pt x="623" y="677"/>
                    </a:lnTo>
                    <a:lnTo>
                      <a:pt x="616" y="682"/>
                    </a:lnTo>
                    <a:lnTo>
                      <a:pt x="609" y="686"/>
                    </a:lnTo>
                    <a:lnTo>
                      <a:pt x="599" y="691"/>
                    </a:lnTo>
                    <a:lnTo>
                      <a:pt x="592" y="696"/>
                    </a:lnTo>
                    <a:lnTo>
                      <a:pt x="585" y="701"/>
                    </a:lnTo>
                    <a:lnTo>
                      <a:pt x="578" y="705"/>
                    </a:lnTo>
                    <a:lnTo>
                      <a:pt x="571" y="710"/>
                    </a:lnTo>
                    <a:lnTo>
                      <a:pt x="564" y="715"/>
                    </a:lnTo>
                    <a:lnTo>
                      <a:pt x="554" y="720"/>
                    </a:lnTo>
                    <a:lnTo>
                      <a:pt x="545" y="724"/>
                    </a:lnTo>
                    <a:lnTo>
                      <a:pt x="537" y="729"/>
                    </a:lnTo>
                    <a:lnTo>
                      <a:pt x="530" y="734"/>
                    </a:lnTo>
                    <a:lnTo>
                      <a:pt x="523" y="741"/>
                    </a:lnTo>
                    <a:lnTo>
                      <a:pt x="514" y="743"/>
                    </a:lnTo>
                    <a:lnTo>
                      <a:pt x="507" y="748"/>
                    </a:lnTo>
                    <a:lnTo>
                      <a:pt x="497" y="755"/>
                    </a:lnTo>
                    <a:lnTo>
                      <a:pt x="490" y="760"/>
                    </a:lnTo>
                    <a:lnTo>
                      <a:pt x="488" y="760"/>
                    </a:lnTo>
                    <a:lnTo>
                      <a:pt x="485" y="762"/>
                    </a:lnTo>
                    <a:lnTo>
                      <a:pt x="481" y="765"/>
                    </a:lnTo>
                    <a:lnTo>
                      <a:pt x="474" y="769"/>
                    </a:lnTo>
                    <a:lnTo>
                      <a:pt x="469" y="772"/>
                    </a:lnTo>
                    <a:lnTo>
                      <a:pt x="464" y="774"/>
                    </a:lnTo>
                    <a:lnTo>
                      <a:pt x="459" y="777"/>
                    </a:lnTo>
                    <a:lnTo>
                      <a:pt x="455" y="781"/>
                    </a:lnTo>
                    <a:lnTo>
                      <a:pt x="447" y="786"/>
                    </a:lnTo>
                    <a:lnTo>
                      <a:pt x="443" y="788"/>
                    </a:lnTo>
                    <a:lnTo>
                      <a:pt x="438" y="796"/>
                    </a:lnTo>
                    <a:lnTo>
                      <a:pt x="431" y="800"/>
                    </a:lnTo>
                    <a:lnTo>
                      <a:pt x="426" y="803"/>
                    </a:lnTo>
                    <a:lnTo>
                      <a:pt x="419" y="810"/>
                    </a:lnTo>
                    <a:lnTo>
                      <a:pt x="412" y="815"/>
                    </a:lnTo>
                    <a:lnTo>
                      <a:pt x="402" y="819"/>
                    </a:lnTo>
                    <a:lnTo>
                      <a:pt x="395" y="824"/>
                    </a:lnTo>
                    <a:lnTo>
                      <a:pt x="388" y="829"/>
                    </a:lnTo>
                    <a:lnTo>
                      <a:pt x="379" y="836"/>
                    </a:lnTo>
                    <a:lnTo>
                      <a:pt x="372" y="841"/>
                    </a:lnTo>
                    <a:lnTo>
                      <a:pt x="362" y="845"/>
                    </a:lnTo>
                    <a:lnTo>
                      <a:pt x="355" y="855"/>
                    </a:lnTo>
                    <a:lnTo>
                      <a:pt x="346" y="860"/>
                    </a:lnTo>
                    <a:lnTo>
                      <a:pt x="336" y="867"/>
                    </a:lnTo>
                    <a:lnTo>
                      <a:pt x="329" y="872"/>
                    </a:lnTo>
                    <a:lnTo>
                      <a:pt x="320" y="881"/>
                    </a:lnTo>
                    <a:lnTo>
                      <a:pt x="310" y="886"/>
                    </a:lnTo>
                    <a:lnTo>
                      <a:pt x="303" y="893"/>
                    </a:lnTo>
                    <a:lnTo>
                      <a:pt x="294" y="898"/>
                    </a:lnTo>
                    <a:lnTo>
                      <a:pt x="284" y="905"/>
                    </a:lnTo>
                    <a:lnTo>
                      <a:pt x="275" y="910"/>
                    </a:lnTo>
                    <a:lnTo>
                      <a:pt x="265" y="919"/>
                    </a:lnTo>
                    <a:lnTo>
                      <a:pt x="256" y="924"/>
                    </a:lnTo>
                    <a:lnTo>
                      <a:pt x="249" y="931"/>
                    </a:lnTo>
                    <a:lnTo>
                      <a:pt x="239" y="936"/>
                    </a:lnTo>
                    <a:lnTo>
                      <a:pt x="230" y="943"/>
                    </a:lnTo>
                    <a:lnTo>
                      <a:pt x="220" y="950"/>
                    </a:lnTo>
                    <a:lnTo>
                      <a:pt x="213" y="955"/>
                    </a:lnTo>
                    <a:lnTo>
                      <a:pt x="204" y="962"/>
                    </a:lnTo>
                    <a:lnTo>
                      <a:pt x="196" y="967"/>
                    </a:lnTo>
                    <a:lnTo>
                      <a:pt x="187" y="971"/>
                    </a:lnTo>
                    <a:lnTo>
                      <a:pt x="180" y="978"/>
                    </a:lnTo>
                    <a:lnTo>
                      <a:pt x="170" y="983"/>
                    </a:lnTo>
                    <a:lnTo>
                      <a:pt x="166" y="990"/>
                    </a:lnTo>
                    <a:lnTo>
                      <a:pt x="156" y="995"/>
                    </a:lnTo>
                    <a:lnTo>
                      <a:pt x="149" y="1000"/>
                    </a:lnTo>
                    <a:lnTo>
                      <a:pt x="142" y="1005"/>
                    </a:lnTo>
                    <a:lnTo>
                      <a:pt x="137" y="1009"/>
                    </a:lnTo>
                    <a:lnTo>
                      <a:pt x="130" y="1014"/>
                    </a:lnTo>
                    <a:lnTo>
                      <a:pt x="123" y="1019"/>
                    </a:lnTo>
                    <a:lnTo>
                      <a:pt x="118" y="1024"/>
                    </a:lnTo>
                    <a:lnTo>
                      <a:pt x="114" y="1026"/>
                    </a:lnTo>
                    <a:lnTo>
                      <a:pt x="109" y="1031"/>
                    </a:lnTo>
                    <a:lnTo>
                      <a:pt x="102" y="1035"/>
                    </a:lnTo>
                    <a:lnTo>
                      <a:pt x="99" y="1038"/>
                    </a:lnTo>
                    <a:lnTo>
                      <a:pt x="95" y="1040"/>
                    </a:lnTo>
                    <a:lnTo>
                      <a:pt x="87" y="1045"/>
                    </a:lnTo>
                    <a:lnTo>
                      <a:pt x="85" y="1050"/>
                    </a:lnTo>
                    <a:lnTo>
                      <a:pt x="76" y="1054"/>
                    </a:lnTo>
                    <a:lnTo>
                      <a:pt x="69" y="1059"/>
                    </a:lnTo>
                    <a:lnTo>
                      <a:pt x="59" y="1059"/>
                    </a:lnTo>
                    <a:lnTo>
                      <a:pt x="52" y="1059"/>
                    </a:lnTo>
                    <a:lnTo>
                      <a:pt x="45" y="1054"/>
                    </a:lnTo>
                    <a:lnTo>
                      <a:pt x="35" y="1052"/>
                    </a:lnTo>
                    <a:lnTo>
                      <a:pt x="31" y="1050"/>
                    </a:lnTo>
                    <a:lnTo>
                      <a:pt x="26" y="1047"/>
                    </a:lnTo>
                    <a:lnTo>
                      <a:pt x="19" y="1040"/>
                    </a:lnTo>
                    <a:lnTo>
                      <a:pt x="14" y="1038"/>
                    </a:lnTo>
                    <a:lnTo>
                      <a:pt x="7" y="1033"/>
                    </a:lnTo>
                    <a:lnTo>
                      <a:pt x="5" y="1026"/>
                    </a:lnTo>
                    <a:lnTo>
                      <a:pt x="0" y="1021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94" name="Freeform 154"/>
              <p:cNvSpPr>
                <a:spLocks noChangeAspect="1"/>
              </p:cNvSpPr>
              <p:nvPr/>
            </p:nvSpPr>
            <p:spPr bwMode="auto">
              <a:xfrm>
                <a:off x="2281" y="8977"/>
                <a:ext cx="500" cy="1237"/>
              </a:xfrm>
              <a:custGeom>
                <a:avLst/>
                <a:gdLst>
                  <a:gd name="T0" fmla="*/ 280 w 500"/>
                  <a:gd name="T1" fmla="*/ 1164 h 1237"/>
                  <a:gd name="T2" fmla="*/ 235 w 500"/>
                  <a:gd name="T3" fmla="*/ 1081 h 1237"/>
                  <a:gd name="T4" fmla="*/ 180 w 500"/>
                  <a:gd name="T5" fmla="*/ 964 h 1237"/>
                  <a:gd name="T6" fmla="*/ 119 w 500"/>
                  <a:gd name="T7" fmla="*/ 824 h 1237"/>
                  <a:gd name="T8" fmla="*/ 64 w 500"/>
                  <a:gd name="T9" fmla="*/ 667 h 1237"/>
                  <a:gd name="T10" fmla="*/ 22 w 500"/>
                  <a:gd name="T11" fmla="*/ 504 h 1237"/>
                  <a:gd name="T12" fmla="*/ 3 w 500"/>
                  <a:gd name="T13" fmla="*/ 352 h 1237"/>
                  <a:gd name="T14" fmla="*/ 5 w 500"/>
                  <a:gd name="T15" fmla="*/ 226 h 1237"/>
                  <a:gd name="T16" fmla="*/ 29 w 500"/>
                  <a:gd name="T17" fmla="*/ 131 h 1237"/>
                  <a:gd name="T18" fmla="*/ 69 w 500"/>
                  <a:gd name="T19" fmla="*/ 59 h 1237"/>
                  <a:gd name="T20" fmla="*/ 121 w 500"/>
                  <a:gd name="T21" fmla="*/ 17 h 1237"/>
                  <a:gd name="T22" fmla="*/ 192 w 500"/>
                  <a:gd name="T23" fmla="*/ 0 h 1237"/>
                  <a:gd name="T24" fmla="*/ 268 w 500"/>
                  <a:gd name="T25" fmla="*/ 10 h 1237"/>
                  <a:gd name="T26" fmla="*/ 337 w 500"/>
                  <a:gd name="T27" fmla="*/ 55 h 1237"/>
                  <a:gd name="T28" fmla="*/ 391 w 500"/>
                  <a:gd name="T29" fmla="*/ 128 h 1237"/>
                  <a:gd name="T30" fmla="*/ 436 w 500"/>
                  <a:gd name="T31" fmla="*/ 221 h 1237"/>
                  <a:gd name="T32" fmla="*/ 469 w 500"/>
                  <a:gd name="T33" fmla="*/ 321 h 1237"/>
                  <a:gd name="T34" fmla="*/ 491 w 500"/>
                  <a:gd name="T35" fmla="*/ 418 h 1237"/>
                  <a:gd name="T36" fmla="*/ 500 w 500"/>
                  <a:gd name="T37" fmla="*/ 499 h 1237"/>
                  <a:gd name="T38" fmla="*/ 500 w 500"/>
                  <a:gd name="T39" fmla="*/ 561 h 1237"/>
                  <a:gd name="T40" fmla="*/ 460 w 500"/>
                  <a:gd name="T41" fmla="*/ 596 h 1237"/>
                  <a:gd name="T42" fmla="*/ 419 w 500"/>
                  <a:gd name="T43" fmla="*/ 558 h 1237"/>
                  <a:gd name="T44" fmla="*/ 386 w 500"/>
                  <a:gd name="T45" fmla="*/ 620 h 1237"/>
                  <a:gd name="T46" fmla="*/ 346 w 500"/>
                  <a:gd name="T47" fmla="*/ 677 h 1237"/>
                  <a:gd name="T48" fmla="*/ 299 w 500"/>
                  <a:gd name="T49" fmla="*/ 703 h 1237"/>
                  <a:gd name="T50" fmla="*/ 277 w 500"/>
                  <a:gd name="T51" fmla="*/ 575 h 1237"/>
                  <a:gd name="T52" fmla="*/ 261 w 500"/>
                  <a:gd name="T53" fmla="*/ 458 h 1237"/>
                  <a:gd name="T54" fmla="*/ 249 w 500"/>
                  <a:gd name="T55" fmla="*/ 361 h 1237"/>
                  <a:gd name="T56" fmla="*/ 239 w 500"/>
                  <a:gd name="T57" fmla="*/ 280 h 1237"/>
                  <a:gd name="T58" fmla="*/ 235 w 500"/>
                  <a:gd name="T59" fmla="*/ 228 h 1237"/>
                  <a:gd name="T60" fmla="*/ 187 w 500"/>
                  <a:gd name="T61" fmla="*/ 240 h 1237"/>
                  <a:gd name="T62" fmla="*/ 190 w 500"/>
                  <a:gd name="T63" fmla="*/ 321 h 1237"/>
                  <a:gd name="T64" fmla="*/ 194 w 500"/>
                  <a:gd name="T65" fmla="*/ 378 h 1237"/>
                  <a:gd name="T66" fmla="*/ 199 w 500"/>
                  <a:gd name="T67" fmla="*/ 428 h 1237"/>
                  <a:gd name="T68" fmla="*/ 204 w 500"/>
                  <a:gd name="T69" fmla="*/ 477 h 1237"/>
                  <a:gd name="T70" fmla="*/ 190 w 500"/>
                  <a:gd name="T71" fmla="*/ 487 h 1237"/>
                  <a:gd name="T72" fmla="*/ 131 w 500"/>
                  <a:gd name="T73" fmla="*/ 420 h 1237"/>
                  <a:gd name="T74" fmla="*/ 78 w 500"/>
                  <a:gd name="T75" fmla="*/ 359 h 1237"/>
                  <a:gd name="T76" fmla="*/ 43 w 500"/>
                  <a:gd name="T77" fmla="*/ 371 h 1237"/>
                  <a:gd name="T78" fmla="*/ 97 w 500"/>
                  <a:gd name="T79" fmla="*/ 437 h 1237"/>
                  <a:gd name="T80" fmla="*/ 168 w 500"/>
                  <a:gd name="T81" fmla="*/ 520 h 1237"/>
                  <a:gd name="T82" fmla="*/ 223 w 500"/>
                  <a:gd name="T83" fmla="*/ 580 h 1237"/>
                  <a:gd name="T84" fmla="*/ 239 w 500"/>
                  <a:gd name="T85" fmla="*/ 686 h 1237"/>
                  <a:gd name="T86" fmla="*/ 261 w 500"/>
                  <a:gd name="T87" fmla="*/ 784 h 1237"/>
                  <a:gd name="T88" fmla="*/ 280 w 500"/>
                  <a:gd name="T89" fmla="*/ 872 h 1237"/>
                  <a:gd name="T90" fmla="*/ 296 w 500"/>
                  <a:gd name="T91" fmla="*/ 941 h 1237"/>
                  <a:gd name="T92" fmla="*/ 311 w 500"/>
                  <a:gd name="T93" fmla="*/ 1000 h 1237"/>
                  <a:gd name="T94" fmla="*/ 356 w 500"/>
                  <a:gd name="T95" fmla="*/ 976 h 1237"/>
                  <a:gd name="T96" fmla="*/ 339 w 500"/>
                  <a:gd name="T97" fmla="*/ 907 h 1237"/>
                  <a:gd name="T98" fmla="*/ 325 w 500"/>
                  <a:gd name="T99" fmla="*/ 841 h 1237"/>
                  <a:gd name="T100" fmla="*/ 320 w 500"/>
                  <a:gd name="T101" fmla="*/ 779 h 1237"/>
                  <a:gd name="T102" fmla="*/ 363 w 500"/>
                  <a:gd name="T103" fmla="*/ 722 h 1237"/>
                  <a:gd name="T104" fmla="*/ 403 w 500"/>
                  <a:gd name="T105" fmla="*/ 660 h 1237"/>
                  <a:gd name="T106" fmla="*/ 434 w 500"/>
                  <a:gd name="T107" fmla="*/ 606 h 1237"/>
                  <a:gd name="T108" fmla="*/ 498 w 500"/>
                  <a:gd name="T109" fmla="*/ 625 h 1237"/>
                  <a:gd name="T110" fmla="*/ 488 w 500"/>
                  <a:gd name="T111" fmla="*/ 717 h 1237"/>
                  <a:gd name="T112" fmla="*/ 474 w 500"/>
                  <a:gd name="T113" fmla="*/ 817 h 1237"/>
                  <a:gd name="T114" fmla="*/ 455 w 500"/>
                  <a:gd name="T115" fmla="*/ 917 h 1237"/>
                  <a:gd name="T116" fmla="*/ 431 w 500"/>
                  <a:gd name="T117" fmla="*/ 1014 h 1237"/>
                  <a:gd name="T118" fmla="*/ 408 w 500"/>
                  <a:gd name="T119" fmla="*/ 1102 h 1237"/>
                  <a:gd name="T120" fmla="*/ 379 w 500"/>
                  <a:gd name="T121" fmla="*/ 1173 h 1237"/>
                  <a:gd name="T122" fmla="*/ 356 w 500"/>
                  <a:gd name="T123" fmla="*/ 1226 h 1237"/>
                  <a:gd name="T124" fmla="*/ 306 w 500"/>
                  <a:gd name="T125" fmla="*/ 1209 h 12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0"/>
                  <a:gd name="T190" fmla="*/ 0 h 1237"/>
                  <a:gd name="T191" fmla="*/ 500 w 500"/>
                  <a:gd name="T192" fmla="*/ 1237 h 12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0" h="1237">
                    <a:moveTo>
                      <a:pt x="306" y="1209"/>
                    </a:moveTo>
                    <a:lnTo>
                      <a:pt x="303" y="1207"/>
                    </a:lnTo>
                    <a:lnTo>
                      <a:pt x="301" y="1204"/>
                    </a:lnTo>
                    <a:lnTo>
                      <a:pt x="299" y="1199"/>
                    </a:lnTo>
                    <a:lnTo>
                      <a:pt x="294" y="1192"/>
                    </a:lnTo>
                    <a:lnTo>
                      <a:pt x="292" y="1188"/>
                    </a:lnTo>
                    <a:lnTo>
                      <a:pt x="287" y="1180"/>
                    </a:lnTo>
                    <a:lnTo>
                      <a:pt x="284" y="1176"/>
                    </a:lnTo>
                    <a:lnTo>
                      <a:pt x="282" y="1171"/>
                    </a:lnTo>
                    <a:lnTo>
                      <a:pt x="280" y="1164"/>
                    </a:lnTo>
                    <a:lnTo>
                      <a:pt x="275" y="1159"/>
                    </a:lnTo>
                    <a:lnTo>
                      <a:pt x="273" y="1152"/>
                    </a:lnTo>
                    <a:lnTo>
                      <a:pt x="268" y="1145"/>
                    </a:lnTo>
                    <a:lnTo>
                      <a:pt x="263" y="1135"/>
                    </a:lnTo>
                    <a:lnTo>
                      <a:pt x="258" y="1128"/>
                    </a:lnTo>
                    <a:lnTo>
                      <a:pt x="256" y="1119"/>
                    </a:lnTo>
                    <a:lnTo>
                      <a:pt x="251" y="1109"/>
                    </a:lnTo>
                    <a:lnTo>
                      <a:pt x="244" y="1102"/>
                    </a:lnTo>
                    <a:lnTo>
                      <a:pt x="239" y="1093"/>
                    </a:lnTo>
                    <a:lnTo>
                      <a:pt x="235" y="1081"/>
                    </a:lnTo>
                    <a:lnTo>
                      <a:pt x="230" y="1074"/>
                    </a:lnTo>
                    <a:lnTo>
                      <a:pt x="225" y="1062"/>
                    </a:lnTo>
                    <a:lnTo>
                      <a:pt x="221" y="1050"/>
                    </a:lnTo>
                    <a:lnTo>
                      <a:pt x="213" y="1038"/>
                    </a:lnTo>
                    <a:lnTo>
                      <a:pt x="209" y="1026"/>
                    </a:lnTo>
                    <a:lnTo>
                      <a:pt x="202" y="1014"/>
                    </a:lnTo>
                    <a:lnTo>
                      <a:pt x="197" y="1005"/>
                    </a:lnTo>
                    <a:lnTo>
                      <a:pt x="190" y="990"/>
                    </a:lnTo>
                    <a:lnTo>
                      <a:pt x="185" y="979"/>
                    </a:lnTo>
                    <a:lnTo>
                      <a:pt x="180" y="964"/>
                    </a:lnTo>
                    <a:lnTo>
                      <a:pt x="173" y="952"/>
                    </a:lnTo>
                    <a:lnTo>
                      <a:pt x="168" y="938"/>
                    </a:lnTo>
                    <a:lnTo>
                      <a:pt x="161" y="924"/>
                    </a:lnTo>
                    <a:lnTo>
                      <a:pt x="154" y="910"/>
                    </a:lnTo>
                    <a:lnTo>
                      <a:pt x="149" y="895"/>
                    </a:lnTo>
                    <a:lnTo>
                      <a:pt x="142" y="884"/>
                    </a:lnTo>
                    <a:lnTo>
                      <a:pt x="135" y="869"/>
                    </a:lnTo>
                    <a:lnTo>
                      <a:pt x="131" y="853"/>
                    </a:lnTo>
                    <a:lnTo>
                      <a:pt x="126" y="838"/>
                    </a:lnTo>
                    <a:lnTo>
                      <a:pt x="119" y="824"/>
                    </a:lnTo>
                    <a:lnTo>
                      <a:pt x="114" y="810"/>
                    </a:lnTo>
                    <a:lnTo>
                      <a:pt x="107" y="793"/>
                    </a:lnTo>
                    <a:lnTo>
                      <a:pt x="102" y="779"/>
                    </a:lnTo>
                    <a:lnTo>
                      <a:pt x="97" y="762"/>
                    </a:lnTo>
                    <a:lnTo>
                      <a:pt x="90" y="748"/>
                    </a:lnTo>
                    <a:lnTo>
                      <a:pt x="86" y="732"/>
                    </a:lnTo>
                    <a:lnTo>
                      <a:pt x="78" y="715"/>
                    </a:lnTo>
                    <a:lnTo>
                      <a:pt x="74" y="698"/>
                    </a:lnTo>
                    <a:lnTo>
                      <a:pt x="69" y="682"/>
                    </a:lnTo>
                    <a:lnTo>
                      <a:pt x="64" y="667"/>
                    </a:lnTo>
                    <a:lnTo>
                      <a:pt x="59" y="651"/>
                    </a:lnTo>
                    <a:lnTo>
                      <a:pt x="55" y="634"/>
                    </a:lnTo>
                    <a:lnTo>
                      <a:pt x="50" y="620"/>
                    </a:lnTo>
                    <a:lnTo>
                      <a:pt x="45" y="603"/>
                    </a:lnTo>
                    <a:lnTo>
                      <a:pt x="41" y="587"/>
                    </a:lnTo>
                    <a:lnTo>
                      <a:pt x="36" y="570"/>
                    </a:lnTo>
                    <a:lnTo>
                      <a:pt x="33" y="553"/>
                    </a:lnTo>
                    <a:lnTo>
                      <a:pt x="29" y="537"/>
                    </a:lnTo>
                    <a:lnTo>
                      <a:pt x="24" y="520"/>
                    </a:lnTo>
                    <a:lnTo>
                      <a:pt x="22" y="504"/>
                    </a:lnTo>
                    <a:lnTo>
                      <a:pt x="19" y="489"/>
                    </a:lnTo>
                    <a:lnTo>
                      <a:pt x="17" y="473"/>
                    </a:lnTo>
                    <a:lnTo>
                      <a:pt x="14" y="456"/>
                    </a:lnTo>
                    <a:lnTo>
                      <a:pt x="12" y="439"/>
                    </a:lnTo>
                    <a:lnTo>
                      <a:pt x="10" y="425"/>
                    </a:lnTo>
                    <a:lnTo>
                      <a:pt x="7" y="411"/>
                    </a:lnTo>
                    <a:lnTo>
                      <a:pt x="5" y="394"/>
                    </a:lnTo>
                    <a:lnTo>
                      <a:pt x="5" y="380"/>
                    </a:lnTo>
                    <a:lnTo>
                      <a:pt x="3" y="368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0" y="323"/>
                    </a:lnTo>
                    <a:lnTo>
                      <a:pt x="0" y="311"/>
                    </a:lnTo>
                    <a:lnTo>
                      <a:pt x="0" y="299"/>
                    </a:lnTo>
                    <a:lnTo>
                      <a:pt x="0" y="287"/>
                    </a:lnTo>
                    <a:lnTo>
                      <a:pt x="3" y="273"/>
                    </a:lnTo>
                    <a:lnTo>
                      <a:pt x="3" y="264"/>
                    </a:lnTo>
                    <a:lnTo>
                      <a:pt x="3" y="249"/>
                    </a:lnTo>
                    <a:lnTo>
                      <a:pt x="3" y="238"/>
                    </a:lnTo>
                    <a:lnTo>
                      <a:pt x="5" y="226"/>
                    </a:lnTo>
                    <a:lnTo>
                      <a:pt x="5" y="216"/>
                    </a:lnTo>
                    <a:lnTo>
                      <a:pt x="7" y="207"/>
                    </a:lnTo>
                    <a:lnTo>
                      <a:pt x="7" y="195"/>
                    </a:lnTo>
                    <a:lnTo>
                      <a:pt x="10" y="185"/>
                    </a:lnTo>
                    <a:lnTo>
                      <a:pt x="14" y="176"/>
                    </a:lnTo>
                    <a:lnTo>
                      <a:pt x="17" y="166"/>
                    </a:lnTo>
                    <a:lnTo>
                      <a:pt x="19" y="157"/>
                    </a:lnTo>
                    <a:lnTo>
                      <a:pt x="22" y="147"/>
                    </a:lnTo>
                    <a:lnTo>
                      <a:pt x="24" y="138"/>
                    </a:lnTo>
                    <a:lnTo>
                      <a:pt x="29" y="131"/>
                    </a:lnTo>
                    <a:lnTo>
                      <a:pt x="31" y="124"/>
                    </a:lnTo>
                    <a:lnTo>
                      <a:pt x="33" y="114"/>
                    </a:lnTo>
                    <a:lnTo>
                      <a:pt x="38" y="109"/>
                    </a:lnTo>
                    <a:lnTo>
                      <a:pt x="41" y="100"/>
                    </a:lnTo>
                    <a:lnTo>
                      <a:pt x="45" y="93"/>
                    </a:lnTo>
                    <a:lnTo>
                      <a:pt x="48" y="86"/>
                    </a:lnTo>
                    <a:lnTo>
                      <a:pt x="52" y="78"/>
                    </a:lnTo>
                    <a:lnTo>
                      <a:pt x="59" y="71"/>
                    </a:lnTo>
                    <a:lnTo>
                      <a:pt x="62" y="67"/>
                    </a:lnTo>
                    <a:lnTo>
                      <a:pt x="69" y="59"/>
                    </a:lnTo>
                    <a:lnTo>
                      <a:pt x="74" y="55"/>
                    </a:lnTo>
                    <a:lnTo>
                      <a:pt x="76" y="50"/>
                    </a:lnTo>
                    <a:lnTo>
                      <a:pt x="83" y="45"/>
                    </a:lnTo>
                    <a:lnTo>
                      <a:pt x="88" y="40"/>
                    </a:lnTo>
                    <a:lnTo>
                      <a:pt x="93" y="36"/>
                    </a:lnTo>
                    <a:lnTo>
                      <a:pt x="100" y="31"/>
                    </a:lnTo>
                    <a:lnTo>
                      <a:pt x="104" y="26"/>
                    </a:lnTo>
                    <a:lnTo>
                      <a:pt x="112" y="24"/>
                    </a:lnTo>
                    <a:lnTo>
                      <a:pt x="116" y="21"/>
                    </a:lnTo>
                    <a:lnTo>
                      <a:pt x="121" y="17"/>
                    </a:lnTo>
                    <a:lnTo>
                      <a:pt x="128" y="14"/>
                    </a:lnTo>
                    <a:lnTo>
                      <a:pt x="135" y="12"/>
                    </a:lnTo>
                    <a:lnTo>
                      <a:pt x="142" y="10"/>
                    </a:lnTo>
                    <a:lnTo>
                      <a:pt x="147" y="5"/>
                    </a:lnTo>
                    <a:lnTo>
                      <a:pt x="154" y="5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3" y="0"/>
                    </a:lnTo>
                    <a:lnTo>
                      <a:pt x="230" y="2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4" y="5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5" y="12"/>
                    </a:lnTo>
                    <a:lnTo>
                      <a:pt x="282" y="14"/>
                    </a:lnTo>
                    <a:lnTo>
                      <a:pt x="292" y="19"/>
                    </a:lnTo>
                    <a:lnTo>
                      <a:pt x="296" y="24"/>
                    </a:lnTo>
                    <a:lnTo>
                      <a:pt x="303" y="29"/>
                    </a:lnTo>
                    <a:lnTo>
                      <a:pt x="311" y="33"/>
                    </a:lnTo>
                    <a:lnTo>
                      <a:pt x="318" y="38"/>
                    </a:lnTo>
                    <a:lnTo>
                      <a:pt x="322" y="43"/>
                    </a:lnTo>
                    <a:lnTo>
                      <a:pt x="329" y="50"/>
                    </a:lnTo>
                    <a:lnTo>
                      <a:pt x="337" y="55"/>
                    </a:lnTo>
                    <a:lnTo>
                      <a:pt x="341" y="62"/>
                    </a:lnTo>
                    <a:lnTo>
                      <a:pt x="348" y="69"/>
                    </a:lnTo>
                    <a:lnTo>
                      <a:pt x="353" y="74"/>
                    </a:lnTo>
                    <a:lnTo>
                      <a:pt x="360" y="83"/>
                    </a:lnTo>
                    <a:lnTo>
                      <a:pt x="365" y="90"/>
                    </a:lnTo>
                    <a:lnTo>
                      <a:pt x="372" y="97"/>
                    </a:lnTo>
                    <a:lnTo>
                      <a:pt x="377" y="105"/>
                    </a:lnTo>
                    <a:lnTo>
                      <a:pt x="382" y="114"/>
                    </a:lnTo>
                    <a:lnTo>
                      <a:pt x="386" y="121"/>
                    </a:lnTo>
                    <a:lnTo>
                      <a:pt x="391" y="128"/>
                    </a:lnTo>
                    <a:lnTo>
                      <a:pt x="396" y="138"/>
                    </a:lnTo>
                    <a:lnTo>
                      <a:pt x="403" y="147"/>
                    </a:lnTo>
                    <a:lnTo>
                      <a:pt x="408" y="157"/>
                    </a:lnTo>
                    <a:lnTo>
                      <a:pt x="410" y="164"/>
                    </a:lnTo>
                    <a:lnTo>
                      <a:pt x="415" y="176"/>
                    </a:lnTo>
                    <a:lnTo>
                      <a:pt x="419" y="183"/>
                    </a:lnTo>
                    <a:lnTo>
                      <a:pt x="424" y="195"/>
                    </a:lnTo>
                    <a:lnTo>
                      <a:pt x="429" y="202"/>
                    </a:lnTo>
                    <a:lnTo>
                      <a:pt x="431" y="211"/>
                    </a:lnTo>
                    <a:lnTo>
                      <a:pt x="436" y="221"/>
                    </a:lnTo>
                    <a:lnTo>
                      <a:pt x="438" y="233"/>
                    </a:lnTo>
                    <a:lnTo>
                      <a:pt x="443" y="240"/>
                    </a:lnTo>
                    <a:lnTo>
                      <a:pt x="448" y="252"/>
                    </a:lnTo>
                    <a:lnTo>
                      <a:pt x="450" y="261"/>
                    </a:lnTo>
                    <a:lnTo>
                      <a:pt x="455" y="273"/>
                    </a:lnTo>
                    <a:lnTo>
                      <a:pt x="457" y="280"/>
                    </a:lnTo>
                    <a:lnTo>
                      <a:pt x="460" y="292"/>
                    </a:lnTo>
                    <a:lnTo>
                      <a:pt x="462" y="302"/>
                    </a:lnTo>
                    <a:lnTo>
                      <a:pt x="467" y="311"/>
                    </a:lnTo>
                    <a:lnTo>
                      <a:pt x="469" y="321"/>
                    </a:lnTo>
                    <a:lnTo>
                      <a:pt x="472" y="333"/>
                    </a:lnTo>
                    <a:lnTo>
                      <a:pt x="474" y="342"/>
                    </a:lnTo>
                    <a:lnTo>
                      <a:pt x="476" y="352"/>
                    </a:lnTo>
                    <a:lnTo>
                      <a:pt x="479" y="361"/>
                    </a:lnTo>
                    <a:lnTo>
                      <a:pt x="479" y="371"/>
                    </a:lnTo>
                    <a:lnTo>
                      <a:pt x="483" y="380"/>
                    </a:lnTo>
                    <a:lnTo>
                      <a:pt x="486" y="390"/>
                    </a:lnTo>
                    <a:lnTo>
                      <a:pt x="486" y="399"/>
                    </a:lnTo>
                    <a:lnTo>
                      <a:pt x="488" y="409"/>
                    </a:lnTo>
                    <a:lnTo>
                      <a:pt x="491" y="418"/>
                    </a:lnTo>
                    <a:lnTo>
                      <a:pt x="493" y="428"/>
                    </a:lnTo>
                    <a:lnTo>
                      <a:pt x="493" y="437"/>
                    </a:lnTo>
                    <a:lnTo>
                      <a:pt x="493" y="444"/>
                    </a:lnTo>
                    <a:lnTo>
                      <a:pt x="495" y="454"/>
                    </a:lnTo>
                    <a:lnTo>
                      <a:pt x="498" y="461"/>
                    </a:lnTo>
                    <a:lnTo>
                      <a:pt x="498" y="470"/>
                    </a:lnTo>
                    <a:lnTo>
                      <a:pt x="498" y="477"/>
                    </a:lnTo>
                    <a:lnTo>
                      <a:pt x="500" y="485"/>
                    </a:lnTo>
                    <a:lnTo>
                      <a:pt x="500" y="494"/>
                    </a:lnTo>
                    <a:lnTo>
                      <a:pt x="500" y="499"/>
                    </a:lnTo>
                    <a:lnTo>
                      <a:pt x="500" y="504"/>
                    </a:lnTo>
                    <a:lnTo>
                      <a:pt x="500" y="511"/>
                    </a:lnTo>
                    <a:lnTo>
                      <a:pt x="500" y="515"/>
                    </a:lnTo>
                    <a:lnTo>
                      <a:pt x="500" y="523"/>
                    </a:lnTo>
                    <a:lnTo>
                      <a:pt x="500" y="527"/>
                    </a:lnTo>
                    <a:lnTo>
                      <a:pt x="500" y="534"/>
                    </a:lnTo>
                    <a:lnTo>
                      <a:pt x="500" y="542"/>
                    </a:lnTo>
                    <a:lnTo>
                      <a:pt x="500" y="549"/>
                    </a:lnTo>
                    <a:lnTo>
                      <a:pt x="500" y="553"/>
                    </a:lnTo>
                    <a:lnTo>
                      <a:pt x="500" y="561"/>
                    </a:lnTo>
                    <a:lnTo>
                      <a:pt x="500" y="568"/>
                    </a:lnTo>
                    <a:lnTo>
                      <a:pt x="500" y="577"/>
                    </a:lnTo>
                    <a:lnTo>
                      <a:pt x="500" y="584"/>
                    </a:lnTo>
                    <a:lnTo>
                      <a:pt x="500" y="591"/>
                    </a:lnTo>
                    <a:lnTo>
                      <a:pt x="500" y="599"/>
                    </a:lnTo>
                    <a:lnTo>
                      <a:pt x="491" y="599"/>
                    </a:lnTo>
                    <a:lnTo>
                      <a:pt x="483" y="599"/>
                    </a:lnTo>
                    <a:lnTo>
                      <a:pt x="476" y="596"/>
                    </a:lnTo>
                    <a:lnTo>
                      <a:pt x="469" y="596"/>
                    </a:lnTo>
                    <a:lnTo>
                      <a:pt x="460" y="596"/>
                    </a:lnTo>
                    <a:lnTo>
                      <a:pt x="453" y="596"/>
                    </a:lnTo>
                    <a:lnTo>
                      <a:pt x="446" y="596"/>
                    </a:lnTo>
                    <a:lnTo>
                      <a:pt x="438" y="596"/>
                    </a:lnTo>
                    <a:lnTo>
                      <a:pt x="443" y="591"/>
                    </a:lnTo>
                    <a:lnTo>
                      <a:pt x="446" y="587"/>
                    </a:lnTo>
                    <a:lnTo>
                      <a:pt x="448" y="582"/>
                    </a:lnTo>
                    <a:lnTo>
                      <a:pt x="450" y="580"/>
                    </a:lnTo>
                    <a:lnTo>
                      <a:pt x="453" y="572"/>
                    </a:lnTo>
                    <a:lnTo>
                      <a:pt x="455" y="572"/>
                    </a:lnTo>
                    <a:lnTo>
                      <a:pt x="419" y="558"/>
                    </a:lnTo>
                    <a:lnTo>
                      <a:pt x="415" y="565"/>
                    </a:lnTo>
                    <a:lnTo>
                      <a:pt x="412" y="570"/>
                    </a:lnTo>
                    <a:lnTo>
                      <a:pt x="410" y="577"/>
                    </a:lnTo>
                    <a:lnTo>
                      <a:pt x="408" y="584"/>
                    </a:lnTo>
                    <a:lnTo>
                      <a:pt x="403" y="589"/>
                    </a:lnTo>
                    <a:lnTo>
                      <a:pt x="401" y="596"/>
                    </a:lnTo>
                    <a:lnTo>
                      <a:pt x="396" y="603"/>
                    </a:lnTo>
                    <a:lnTo>
                      <a:pt x="393" y="608"/>
                    </a:lnTo>
                    <a:lnTo>
                      <a:pt x="389" y="613"/>
                    </a:lnTo>
                    <a:lnTo>
                      <a:pt x="386" y="620"/>
                    </a:lnTo>
                    <a:lnTo>
                      <a:pt x="382" y="627"/>
                    </a:lnTo>
                    <a:lnTo>
                      <a:pt x="379" y="632"/>
                    </a:lnTo>
                    <a:lnTo>
                      <a:pt x="374" y="639"/>
                    </a:lnTo>
                    <a:lnTo>
                      <a:pt x="372" y="646"/>
                    </a:lnTo>
                    <a:lnTo>
                      <a:pt x="367" y="651"/>
                    </a:lnTo>
                    <a:lnTo>
                      <a:pt x="363" y="656"/>
                    </a:lnTo>
                    <a:lnTo>
                      <a:pt x="358" y="663"/>
                    </a:lnTo>
                    <a:lnTo>
                      <a:pt x="353" y="667"/>
                    </a:lnTo>
                    <a:lnTo>
                      <a:pt x="351" y="672"/>
                    </a:lnTo>
                    <a:lnTo>
                      <a:pt x="346" y="677"/>
                    </a:lnTo>
                    <a:lnTo>
                      <a:pt x="341" y="682"/>
                    </a:lnTo>
                    <a:lnTo>
                      <a:pt x="339" y="689"/>
                    </a:lnTo>
                    <a:lnTo>
                      <a:pt x="334" y="694"/>
                    </a:lnTo>
                    <a:lnTo>
                      <a:pt x="332" y="698"/>
                    </a:lnTo>
                    <a:lnTo>
                      <a:pt x="325" y="705"/>
                    </a:lnTo>
                    <a:lnTo>
                      <a:pt x="318" y="715"/>
                    </a:lnTo>
                    <a:lnTo>
                      <a:pt x="311" y="722"/>
                    </a:lnTo>
                    <a:lnTo>
                      <a:pt x="306" y="732"/>
                    </a:lnTo>
                    <a:lnTo>
                      <a:pt x="303" y="717"/>
                    </a:lnTo>
                    <a:lnTo>
                      <a:pt x="299" y="703"/>
                    </a:lnTo>
                    <a:lnTo>
                      <a:pt x="296" y="691"/>
                    </a:lnTo>
                    <a:lnTo>
                      <a:pt x="294" y="677"/>
                    </a:lnTo>
                    <a:lnTo>
                      <a:pt x="292" y="665"/>
                    </a:lnTo>
                    <a:lnTo>
                      <a:pt x="289" y="651"/>
                    </a:lnTo>
                    <a:lnTo>
                      <a:pt x="287" y="639"/>
                    </a:lnTo>
                    <a:lnTo>
                      <a:pt x="284" y="625"/>
                    </a:lnTo>
                    <a:lnTo>
                      <a:pt x="282" y="613"/>
                    </a:lnTo>
                    <a:lnTo>
                      <a:pt x="280" y="599"/>
                    </a:lnTo>
                    <a:lnTo>
                      <a:pt x="280" y="587"/>
                    </a:lnTo>
                    <a:lnTo>
                      <a:pt x="277" y="575"/>
                    </a:lnTo>
                    <a:lnTo>
                      <a:pt x="275" y="563"/>
                    </a:lnTo>
                    <a:lnTo>
                      <a:pt x="273" y="551"/>
                    </a:lnTo>
                    <a:lnTo>
                      <a:pt x="270" y="539"/>
                    </a:lnTo>
                    <a:lnTo>
                      <a:pt x="270" y="527"/>
                    </a:lnTo>
                    <a:lnTo>
                      <a:pt x="268" y="515"/>
                    </a:lnTo>
                    <a:lnTo>
                      <a:pt x="268" y="504"/>
                    </a:lnTo>
                    <a:lnTo>
                      <a:pt x="266" y="492"/>
                    </a:lnTo>
                    <a:lnTo>
                      <a:pt x="263" y="482"/>
                    </a:lnTo>
                    <a:lnTo>
                      <a:pt x="263" y="470"/>
                    </a:lnTo>
                    <a:lnTo>
                      <a:pt x="261" y="458"/>
                    </a:lnTo>
                    <a:lnTo>
                      <a:pt x="258" y="449"/>
                    </a:lnTo>
                    <a:lnTo>
                      <a:pt x="258" y="439"/>
                    </a:lnTo>
                    <a:lnTo>
                      <a:pt x="256" y="428"/>
                    </a:lnTo>
                    <a:lnTo>
                      <a:pt x="256" y="416"/>
                    </a:lnTo>
                    <a:lnTo>
                      <a:pt x="254" y="406"/>
                    </a:lnTo>
                    <a:lnTo>
                      <a:pt x="254" y="397"/>
                    </a:lnTo>
                    <a:lnTo>
                      <a:pt x="251" y="387"/>
                    </a:lnTo>
                    <a:lnTo>
                      <a:pt x="251" y="378"/>
                    </a:lnTo>
                    <a:lnTo>
                      <a:pt x="249" y="368"/>
                    </a:lnTo>
                    <a:lnTo>
                      <a:pt x="249" y="361"/>
                    </a:lnTo>
                    <a:lnTo>
                      <a:pt x="249" y="349"/>
                    </a:lnTo>
                    <a:lnTo>
                      <a:pt x="247" y="342"/>
                    </a:lnTo>
                    <a:lnTo>
                      <a:pt x="244" y="333"/>
                    </a:lnTo>
                    <a:lnTo>
                      <a:pt x="244" y="323"/>
                    </a:lnTo>
                    <a:lnTo>
                      <a:pt x="242" y="316"/>
                    </a:lnTo>
                    <a:lnTo>
                      <a:pt x="242" y="309"/>
                    </a:lnTo>
                    <a:lnTo>
                      <a:pt x="242" y="302"/>
                    </a:lnTo>
                    <a:lnTo>
                      <a:pt x="242" y="295"/>
                    </a:lnTo>
                    <a:lnTo>
                      <a:pt x="239" y="287"/>
                    </a:lnTo>
                    <a:lnTo>
                      <a:pt x="239" y="280"/>
                    </a:lnTo>
                    <a:lnTo>
                      <a:pt x="239" y="273"/>
                    </a:lnTo>
                    <a:lnTo>
                      <a:pt x="239" y="268"/>
                    </a:lnTo>
                    <a:lnTo>
                      <a:pt x="237" y="261"/>
                    </a:lnTo>
                    <a:lnTo>
                      <a:pt x="237" y="254"/>
                    </a:lnTo>
                    <a:lnTo>
                      <a:pt x="237" y="249"/>
                    </a:lnTo>
                    <a:lnTo>
                      <a:pt x="237" y="247"/>
                    </a:lnTo>
                    <a:lnTo>
                      <a:pt x="237" y="240"/>
                    </a:lnTo>
                    <a:lnTo>
                      <a:pt x="235" y="235"/>
                    </a:lnTo>
                    <a:lnTo>
                      <a:pt x="235" y="233"/>
                    </a:lnTo>
                    <a:lnTo>
                      <a:pt x="235" y="228"/>
                    </a:lnTo>
                    <a:lnTo>
                      <a:pt x="235" y="221"/>
                    </a:lnTo>
                    <a:lnTo>
                      <a:pt x="235" y="216"/>
                    </a:lnTo>
                    <a:lnTo>
                      <a:pt x="235" y="209"/>
                    </a:lnTo>
                    <a:lnTo>
                      <a:pt x="235" y="207"/>
                    </a:lnTo>
                    <a:lnTo>
                      <a:pt x="235" y="204"/>
                    </a:lnTo>
                    <a:lnTo>
                      <a:pt x="190" y="207"/>
                    </a:lnTo>
                    <a:lnTo>
                      <a:pt x="187" y="216"/>
                    </a:lnTo>
                    <a:lnTo>
                      <a:pt x="187" y="223"/>
                    </a:lnTo>
                    <a:lnTo>
                      <a:pt x="187" y="233"/>
                    </a:lnTo>
                    <a:lnTo>
                      <a:pt x="187" y="240"/>
                    </a:lnTo>
                    <a:lnTo>
                      <a:pt x="187" y="247"/>
                    </a:lnTo>
                    <a:lnTo>
                      <a:pt x="187" y="259"/>
                    </a:lnTo>
                    <a:lnTo>
                      <a:pt x="187" y="266"/>
                    </a:lnTo>
                    <a:lnTo>
                      <a:pt x="187" y="276"/>
                    </a:lnTo>
                    <a:lnTo>
                      <a:pt x="187" y="285"/>
                    </a:lnTo>
                    <a:lnTo>
                      <a:pt x="187" y="295"/>
                    </a:lnTo>
                    <a:lnTo>
                      <a:pt x="187" y="302"/>
                    </a:lnTo>
                    <a:lnTo>
                      <a:pt x="190" y="311"/>
                    </a:lnTo>
                    <a:lnTo>
                      <a:pt x="190" y="316"/>
                    </a:lnTo>
                    <a:lnTo>
                      <a:pt x="190" y="321"/>
                    </a:lnTo>
                    <a:lnTo>
                      <a:pt x="190" y="325"/>
                    </a:lnTo>
                    <a:lnTo>
                      <a:pt x="190" y="330"/>
                    </a:lnTo>
                    <a:lnTo>
                      <a:pt x="190" y="335"/>
                    </a:lnTo>
                    <a:lnTo>
                      <a:pt x="190" y="340"/>
                    </a:lnTo>
                    <a:lnTo>
                      <a:pt x="192" y="344"/>
                    </a:lnTo>
                    <a:lnTo>
                      <a:pt x="192" y="349"/>
                    </a:lnTo>
                    <a:lnTo>
                      <a:pt x="192" y="359"/>
                    </a:lnTo>
                    <a:lnTo>
                      <a:pt x="194" y="368"/>
                    </a:lnTo>
                    <a:lnTo>
                      <a:pt x="194" y="373"/>
                    </a:lnTo>
                    <a:lnTo>
                      <a:pt x="194" y="378"/>
                    </a:lnTo>
                    <a:lnTo>
                      <a:pt x="194" y="382"/>
                    </a:lnTo>
                    <a:lnTo>
                      <a:pt x="194" y="387"/>
                    </a:lnTo>
                    <a:lnTo>
                      <a:pt x="194" y="392"/>
                    </a:lnTo>
                    <a:lnTo>
                      <a:pt x="197" y="399"/>
                    </a:lnTo>
                    <a:lnTo>
                      <a:pt x="197" y="404"/>
                    </a:lnTo>
                    <a:lnTo>
                      <a:pt x="197" y="409"/>
                    </a:lnTo>
                    <a:lnTo>
                      <a:pt x="197" y="413"/>
                    </a:lnTo>
                    <a:lnTo>
                      <a:pt x="199" y="418"/>
                    </a:lnTo>
                    <a:lnTo>
                      <a:pt x="199" y="423"/>
                    </a:lnTo>
                    <a:lnTo>
                      <a:pt x="199" y="428"/>
                    </a:lnTo>
                    <a:lnTo>
                      <a:pt x="199" y="432"/>
                    </a:lnTo>
                    <a:lnTo>
                      <a:pt x="199" y="437"/>
                    </a:lnTo>
                    <a:lnTo>
                      <a:pt x="202" y="442"/>
                    </a:lnTo>
                    <a:lnTo>
                      <a:pt x="202" y="447"/>
                    </a:lnTo>
                    <a:lnTo>
                      <a:pt x="202" y="454"/>
                    </a:lnTo>
                    <a:lnTo>
                      <a:pt x="202" y="458"/>
                    </a:lnTo>
                    <a:lnTo>
                      <a:pt x="204" y="463"/>
                    </a:lnTo>
                    <a:lnTo>
                      <a:pt x="204" y="468"/>
                    </a:lnTo>
                    <a:lnTo>
                      <a:pt x="204" y="473"/>
                    </a:lnTo>
                    <a:lnTo>
                      <a:pt x="204" y="477"/>
                    </a:lnTo>
                    <a:lnTo>
                      <a:pt x="206" y="482"/>
                    </a:lnTo>
                    <a:lnTo>
                      <a:pt x="209" y="487"/>
                    </a:lnTo>
                    <a:lnTo>
                      <a:pt x="209" y="494"/>
                    </a:lnTo>
                    <a:lnTo>
                      <a:pt x="209" y="499"/>
                    </a:lnTo>
                    <a:lnTo>
                      <a:pt x="211" y="504"/>
                    </a:lnTo>
                    <a:lnTo>
                      <a:pt x="211" y="508"/>
                    </a:lnTo>
                    <a:lnTo>
                      <a:pt x="206" y="501"/>
                    </a:lnTo>
                    <a:lnTo>
                      <a:pt x="202" y="496"/>
                    </a:lnTo>
                    <a:lnTo>
                      <a:pt x="197" y="492"/>
                    </a:lnTo>
                    <a:lnTo>
                      <a:pt x="190" y="487"/>
                    </a:lnTo>
                    <a:lnTo>
                      <a:pt x="185" y="480"/>
                    </a:lnTo>
                    <a:lnTo>
                      <a:pt x="180" y="473"/>
                    </a:lnTo>
                    <a:lnTo>
                      <a:pt x="173" y="468"/>
                    </a:lnTo>
                    <a:lnTo>
                      <a:pt x="168" y="461"/>
                    </a:lnTo>
                    <a:lnTo>
                      <a:pt x="161" y="454"/>
                    </a:lnTo>
                    <a:lnTo>
                      <a:pt x="157" y="447"/>
                    </a:lnTo>
                    <a:lnTo>
                      <a:pt x="149" y="439"/>
                    </a:lnTo>
                    <a:lnTo>
                      <a:pt x="145" y="432"/>
                    </a:lnTo>
                    <a:lnTo>
                      <a:pt x="138" y="428"/>
                    </a:lnTo>
                    <a:lnTo>
                      <a:pt x="131" y="420"/>
                    </a:lnTo>
                    <a:lnTo>
                      <a:pt x="126" y="413"/>
                    </a:lnTo>
                    <a:lnTo>
                      <a:pt x="121" y="406"/>
                    </a:lnTo>
                    <a:lnTo>
                      <a:pt x="114" y="399"/>
                    </a:lnTo>
                    <a:lnTo>
                      <a:pt x="109" y="392"/>
                    </a:lnTo>
                    <a:lnTo>
                      <a:pt x="104" y="387"/>
                    </a:lnTo>
                    <a:lnTo>
                      <a:pt x="100" y="380"/>
                    </a:lnTo>
                    <a:lnTo>
                      <a:pt x="93" y="373"/>
                    </a:lnTo>
                    <a:lnTo>
                      <a:pt x="88" y="368"/>
                    </a:lnTo>
                    <a:lnTo>
                      <a:pt x="83" y="361"/>
                    </a:lnTo>
                    <a:lnTo>
                      <a:pt x="78" y="359"/>
                    </a:lnTo>
                    <a:lnTo>
                      <a:pt x="74" y="352"/>
                    </a:lnTo>
                    <a:lnTo>
                      <a:pt x="71" y="347"/>
                    </a:lnTo>
                    <a:lnTo>
                      <a:pt x="69" y="342"/>
                    </a:lnTo>
                    <a:lnTo>
                      <a:pt x="64" y="337"/>
                    </a:lnTo>
                    <a:lnTo>
                      <a:pt x="59" y="328"/>
                    </a:lnTo>
                    <a:lnTo>
                      <a:pt x="57" y="321"/>
                    </a:lnTo>
                    <a:lnTo>
                      <a:pt x="36" y="361"/>
                    </a:lnTo>
                    <a:lnTo>
                      <a:pt x="38" y="363"/>
                    </a:lnTo>
                    <a:lnTo>
                      <a:pt x="43" y="371"/>
                    </a:lnTo>
                    <a:lnTo>
                      <a:pt x="50" y="378"/>
                    </a:lnTo>
                    <a:lnTo>
                      <a:pt x="52" y="382"/>
                    </a:lnTo>
                    <a:lnTo>
                      <a:pt x="57" y="387"/>
                    </a:lnTo>
                    <a:lnTo>
                      <a:pt x="62" y="394"/>
                    </a:lnTo>
                    <a:lnTo>
                      <a:pt x="67" y="401"/>
                    </a:lnTo>
                    <a:lnTo>
                      <a:pt x="71" y="406"/>
                    </a:lnTo>
                    <a:lnTo>
                      <a:pt x="76" y="413"/>
                    </a:lnTo>
                    <a:lnTo>
                      <a:pt x="83" y="420"/>
                    </a:lnTo>
                    <a:lnTo>
                      <a:pt x="90" y="430"/>
                    </a:lnTo>
                    <a:lnTo>
                      <a:pt x="97" y="437"/>
                    </a:lnTo>
                    <a:lnTo>
                      <a:pt x="102" y="444"/>
                    </a:lnTo>
                    <a:lnTo>
                      <a:pt x="109" y="454"/>
                    </a:lnTo>
                    <a:lnTo>
                      <a:pt x="116" y="461"/>
                    </a:lnTo>
                    <a:lnTo>
                      <a:pt x="123" y="470"/>
                    </a:lnTo>
                    <a:lnTo>
                      <a:pt x="131" y="480"/>
                    </a:lnTo>
                    <a:lnTo>
                      <a:pt x="140" y="487"/>
                    </a:lnTo>
                    <a:lnTo>
                      <a:pt x="149" y="496"/>
                    </a:lnTo>
                    <a:lnTo>
                      <a:pt x="157" y="506"/>
                    </a:lnTo>
                    <a:lnTo>
                      <a:pt x="166" y="515"/>
                    </a:lnTo>
                    <a:lnTo>
                      <a:pt x="168" y="520"/>
                    </a:lnTo>
                    <a:lnTo>
                      <a:pt x="173" y="525"/>
                    </a:lnTo>
                    <a:lnTo>
                      <a:pt x="180" y="527"/>
                    </a:lnTo>
                    <a:lnTo>
                      <a:pt x="185" y="534"/>
                    </a:lnTo>
                    <a:lnTo>
                      <a:pt x="192" y="542"/>
                    </a:lnTo>
                    <a:lnTo>
                      <a:pt x="202" y="551"/>
                    </a:lnTo>
                    <a:lnTo>
                      <a:pt x="206" y="556"/>
                    </a:lnTo>
                    <a:lnTo>
                      <a:pt x="211" y="561"/>
                    </a:lnTo>
                    <a:lnTo>
                      <a:pt x="216" y="565"/>
                    </a:lnTo>
                    <a:lnTo>
                      <a:pt x="223" y="570"/>
                    </a:lnTo>
                    <a:lnTo>
                      <a:pt x="223" y="580"/>
                    </a:lnTo>
                    <a:lnTo>
                      <a:pt x="225" y="591"/>
                    </a:lnTo>
                    <a:lnTo>
                      <a:pt x="225" y="601"/>
                    </a:lnTo>
                    <a:lnTo>
                      <a:pt x="228" y="610"/>
                    </a:lnTo>
                    <a:lnTo>
                      <a:pt x="230" y="622"/>
                    </a:lnTo>
                    <a:lnTo>
                      <a:pt x="230" y="634"/>
                    </a:lnTo>
                    <a:lnTo>
                      <a:pt x="232" y="644"/>
                    </a:lnTo>
                    <a:lnTo>
                      <a:pt x="235" y="656"/>
                    </a:lnTo>
                    <a:lnTo>
                      <a:pt x="237" y="665"/>
                    </a:lnTo>
                    <a:lnTo>
                      <a:pt x="239" y="675"/>
                    </a:lnTo>
                    <a:lnTo>
                      <a:pt x="239" y="686"/>
                    </a:lnTo>
                    <a:lnTo>
                      <a:pt x="242" y="696"/>
                    </a:lnTo>
                    <a:lnTo>
                      <a:pt x="244" y="705"/>
                    </a:lnTo>
                    <a:lnTo>
                      <a:pt x="247" y="715"/>
                    </a:lnTo>
                    <a:lnTo>
                      <a:pt x="249" y="724"/>
                    </a:lnTo>
                    <a:lnTo>
                      <a:pt x="251" y="736"/>
                    </a:lnTo>
                    <a:lnTo>
                      <a:pt x="254" y="746"/>
                    </a:lnTo>
                    <a:lnTo>
                      <a:pt x="256" y="755"/>
                    </a:lnTo>
                    <a:lnTo>
                      <a:pt x="256" y="765"/>
                    </a:lnTo>
                    <a:lnTo>
                      <a:pt x="258" y="774"/>
                    </a:lnTo>
                    <a:lnTo>
                      <a:pt x="261" y="784"/>
                    </a:lnTo>
                    <a:lnTo>
                      <a:pt x="263" y="791"/>
                    </a:lnTo>
                    <a:lnTo>
                      <a:pt x="266" y="803"/>
                    </a:lnTo>
                    <a:lnTo>
                      <a:pt x="268" y="812"/>
                    </a:lnTo>
                    <a:lnTo>
                      <a:pt x="268" y="819"/>
                    </a:lnTo>
                    <a:lnTo>
                      <a:pt x="270" y="829"/>
                    </a:lnTo>
                    <a:lnTo>
                      <a:pt x="273" y="838"/>
                    </a:lnTo>
                    <a:lnTo>
                      <a:pt x="275" y="846"/>
                    </a:lnTo>
                    <a:lnTo>
                      <a:pt x="277" y="855"/>
                    </a:lnTo>
                    <a:lnTo>
                      <a:pt x="280" y="862"/>
                    </a:lnTo>
                    <a:lnTo>
                      <a:pt x="280" y="872"/>
                    </a:lnTo>
                    <a:lnTo>
                      <a:pt x="282" y="879"/>
                    </a:lnTo>
                    <a:lnTo>
                      <a:pt x="282" y="886"/>
                    </a:lnTo>
                    <a:lnTo>
                      <a:pt x="284" y="895"/>
                    </a:lnTo>
                    <a:lnTo>
                      <a:pt x="287" y="900"/>
                    </a:lnTo>
                    <a:lnTo>
                      <a:pt x="287" y="910"/>
                    </a:lnTo>
                    <a:lnTo>
                      <a:pt x="289" y="914"/>
                    </a:lnTo>
                    <a:lnTo>
                      <a:pt x="292" y="922"/>
                    </a:lnTo>
                    <a:lnTo>
                      <a:pt x="294" y="929"/>
                    </a:lnTo>
                    <a:lnTo>
                      <a:pt x="296" y="936"/>
                    </a:lnTo>
                    <a:lnTo>
                      <a:pt x="296" y="941"/>
                    </a:lnTo>
                    <a:lnTo>
                      <a:pt x="299" y="948"/>
                    </a:lnTo>
                    <a:lnTo>
                      <a:pt x="299" y="952"/>
                    </a:lnTo>
                    <a:lnTo>
                      <a:pt x="301" y="957"/>
                    </a:lnTo>
                    <a:lnTo>
                      <a:pt x="301" y="964"/>
                    </a:lnTo>
                    <a:lnTo>
                      <a:pt x="303" y="969"/>
                    </a:lnTo>
                    <a:lnTo>
                      <a:pt x="303" y="974"/>
                    </a:lnTo>
                    <a:lnTo>
                      <a:pt x="306" y="979"/>
                    </a:lnTo>
                    <a:lnTo>
                      <a:pt x="308" y="986"/>
                    </a:lnTo>
                    <a:lnTo>
                      <a:pt x="308" y="995"/>
                    </a:lnTo>
                    <a:lnTo>
                      <a:pt x="311" y="1000"/>
                    </a:lnTo>
                    <a:lnTo>
                      <a:pt x="313" y="1007"/>
                    </a:lnTo>
                    <a:lnTo>
                      <a:pt x="313" y="1012"/>
                    </a:lnTo>
                    <a:lnTo>
                      <a:pt x="313" y="1014"/>
                    </a:lnTo>
                    <a:lnTo>
                      <a:pt x="315" y="1014"/>
                    </a:lnTo>
                    <a:lnTo>
                      <a:pt x="318" y="1017"/>
                    </a:lnTo>
                    <a:lnTo>
                      <a:pt x="363" y="1002"/>
                    </a:lnTo>
                    <a:lnTo>
                      <a:pt x="360" y="995"/>
                    </a:lnTo>
                    <a:lnTo>
                      <a:pt x="360" y="988"/>
                    </a:lnTo>
                    <a:lnTo>
                      <a:pt x="356" y="981"/>
                    </a:lnTo>
                    <a:lnTo>
                      <a:pt x="356" y="976"/>
                    </a:lnTo>
                    <a:lnTo>
                      <a:pt x="353" y="967"/>
                    </a:lnTo>
                    <a:lnTo>
                      <a:pt x="351" y="960"/>
                    </a:lnTo>
                    <a:lnTo>
                      <a:pt x="351" y="955"/>
                    </a:lnTo>
                    <a:lnTo>
                      <a:pt x="348" y="948"/>
                    </a:lnTo>
                    <a:lnTo>
                      <a:pt x="346" y="941"/>
                    </a:lnTo>
                    <a:lnTo>
                      <a:pt x="346" y="936"/>
                    </a:lnTo>
                    <a:lnTo>
                      <a:pt x="344" y="926"/>
                    </a:lnTo>
                    <a:lnTo>
                      <a:pt x="341" y="922"/>
                    </a:lnTo>
                    <a:lnTo>
                      <a:pt x="341" y="914"/>
                    </a:lnTo>
                    <a:lnTo>
                      <a:pt x="339" y="907"/>
                    </a:lnTo>
                    <a:lnTo>
                      <a:pt x="339" y="900"/>
                    </a:lnTo>
                    <a:lnTo>
                      <a:pt x="337" y="895"/>
                    </a:lnTo>
                    <a:lnTo>
                      <a:pt x="334" y="886"/>
                    </a:lnTo>
                    <a:lnTo>
                      <a:pt x="334" y="881"/>
                    </a:lnTo>
                    <a:lnTo>
                      <a:pt x="332" y="872"/>
                    </a:lnTo>
                    <a:lnTo>
                      <a:pt x="332" y="867"/>
                    </a:lnTo>
                    <a:lnTo>
                      <a:pt x="327" y="860"/>
                    </a:lnTo>
                    <a:lnTo>
                      <a:pt x="327" y="853"/>
                    </a:lnTo>
                    <a:lnTo>
                      <a:pt x="325" y="846"/>
                    </a:lnTo>
                    <a:lnTo>
                      <a:pt x="325" y="841"/>
                    </a:lnTo>
                    <a:lnTo>
                      <a:pt x="322" y="834"/>
                    </a:lnTo>
                    <a:lnTo>
                      <a:pt x="322" y="827"/>
                    </a:lnTo>
                    <a:lnTo>
                      <a:pt x="320" y="819"/>
                    </a:lnTo>
                    <a:lnTo>
                      <a:pt x="320" y="815"/>
                    </a:lnTo>
                    <a:lnTo>
                      <a:pt x="318" y="808"/>
                    </a:lnTo>
                    <a:lnTo>
                      <a:pt x="318" y="800"/>
                    </a:lnTo>
                    <a:lnTo>
                      <a:pt x="315" y="793"/>
                    </a:lnTo>
                    <a:lnTo>
                      <a:pt x="313" y="789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5" y="774"/>
                    </a:lnTo>
                    <a:lnTo>
                      <a:pt x="327" y="770"/>
                    </a:lnTo>
                    <a:lnTo>
                      <a:pt x="332" y="762"/>
                    </a:lnTo>
                    <a:lnTo>
                      <a:pt x="337" y="758"/>
                    </a:lnTo>
                    <a:lnTo>
                      <a:pt x="339" y="753"/>
                    </a:lnTo>
                    <a:lnTo>
                      <a:pt x="346" y="748"/>
                    </a:lnTo>
                    <a:lnTo>
                      <a:pt x="348" y="741"/>
                    </a:lnTo>
                    <a:lnTo>
                      <a:pt x="353" y="736"/>
                    </a:lnTo>
                    <a:lnTo>
                      <a:pt x="356" y="729"/>
                    </a:lnTo>
                    <a:lnTo>
                      <a:pt x="363" y="722"/>
                    </a:lnTo>
                    <a:lnTo>
                      <a:pt x="365" y="717"/>
                    </a:lnTo>
                    <a:lnTo>
                      <a:pt x="370" y="710"/>
                    </a:lnTo>
                    <a:lnTo>
                      <a:pt x="374" y="705"/>
                    </a:lnTo>
                    <a:lnTo>
                      <a:pt x="379" y="698"/>
                    </a:lnTo>
                    <a:lnTo>
                      <a:pt x="382" y="691"/>
                    </a:lnTo>
                    <a:lnTo>
                      <a:pt x="386" y="686"/>
                    </a:lnTo>
                    <a:lnTo>
                      <a:pt x="389" y="679"/>
                    </a:lnTo>
                    <a:lnTo>
                      <a:pt x="393" y="672"/>
                    </a:lnTo>
                    <a:lnTo>
                      <a:pt x="396" y="665"/>
                    </a:lnTo>
                    <a:lnTo>
                      <a:pt x="403" y="660"/>
                    </a:lnTo>
                    <a:lnTo>
                      <a:pt x="405" y="653"/>
                    </a:lnTo>
                    <a:lnTo>
                      <a:pt x="410" y="648"/>
                    </a:lnTo>
                    <a:lnTo>
                      <a:pt x="412" y="641"/>
                    </a:lnTo>
                    <a:lnTo>
                      <a:pt x="415" y="637"/>
                    </a:lnTo>
                    <a:lnTo>
                      <a:pt x="419" y="632"/>
                    </a:lnTo>
                    <a:lnTo>
                      <a:pt x="422" y="625"/>
                    </a:lnTo>
                    <a:lnTo>
                      <a:pt x="424" y="620"/>
                    </a:lnTo>
                    <a:lnTo>
                      <a:pt x="429" y="613"/>
                    </a:lnTo>
                    <a:lnTo>
                      <a:pt x="431" y="610"/>
                    </a:lnTo>
                    <a:lnTo>
                      <a:pt x="434" y="606"/>
                    </a:lnTo>
                    <a:lnTo>
                      <a:pt x="438" y="606"/>
                    </a:lnTo>
                    <a:lnTo>
                      <a:pt x="448" y="606"/>
                    </a:lnTo>
                    <a:lnTo>
                      <a:pt x="455" y="606"/>
                    </a:lnTo>
                    <a:lnTo>
                      <a:pt x="464" y="606"/>
                    </a:lnTo>
                    <a:lnTo>
                      <a:pt x="474" y="606"/>
                    </a:lnTo>
                    <a:lnTo>
                      <a:pt x="483" y="608"/>
                    </a:lnTo>
                    <a:lnTo>
                      <a:pt x="491" y="608"/>
                    </a:lnTo>
                    <a:lnTo>
                      <a:pt x="500" y="608"/>
                    </a:lnTo>
                    <a:lnTo>
                      <a:pt x="498" y="618"/>
                    </a:lnTo>
                    <a:lnTo>
                      <a:pt x="498" y="625"/>
                    </a:lnTo>
                    <a:lnTo>
                      <a:pt x="495" y="634"/>
                    </a:lnTo>
                    <a:lnTo>
                      <a:pt x="495" y="641"/>
                    </a:lnTo>
                    <a:lnTo>
                      <a:pt x="493" y="651"/>
                    </a:lnTo>
                    <a:lnTo>
                      <a:pt x="493" y="660"/>
                    </a:lnTo>
                    <a:lnTo>
                      <a:pt x="493" y="670"/>
                    </a:lnTo>
                    <a:lnTo>
                      <a:pt x="493" y="679"/>
                    </a:lnTo>
                    <a:lnTo>
                      <a:pt x="491" y="689"/>
                    </a:lnTo>
                    <a:lnTo>
                      <a:pt x="491" y="698"/>
                    </a:lnTo>
                    <a:lnTo>
                      <a:pt x="488" y="708"/>
                    </a:lnTo>
                    <a:lnTo>
                      <a:pt x="488" y="717"/>
                    </a:lnTo>
                    <a:lnTo>
                      <a:pt x="486" y="727"/>
                    </a:lnTo>
                    <a:lnTo>
                      <a:pt x="486" y="736"/>
                    </a:lnTo>
                    <a:lnTo>
                      <a:pt x="483" y="746"/>
                    </a:lnTo>
                    <a:lnTo>
                      <a:pt x="483" y="758"/>
                    </a:lnTo>
                    <a:lnTo>
                      <a:pt x="481" y="767"/>
                    </a:lnTo>
                    <a:lnTo>
                      <a:pt x="479" y="777"/>
                    </a:lnTo>
                    <a:lnTo>
                      <a:pt x="476" y="786"/>
                    </a:lnTo>
                    <a:lnTo>
                      <a:pt x="476" y="798"/>
                    </a:lnTo>
                    <a:lnTo>
                      <a:pt x="474" y="805"/>
                    </a:lnTo>
                    <a:lnTo>
                      <a:pt x="474" y="817"/>
                    </a:lnTo>
                    <a:lnTo>
                      <a:pt x="472" y="827"/>
                    </a:lnTo>
                    <a:lnTo>
                      <a:pt x="472" y="838"/>
                    </a:lnTo>
                    <a:lnTo>
                      <a:pt x="469" y="846"/>
                    </a:lnTo>
                    <a:lnTo>
                      <a:pt x="464" y="857"/>
                    </a:lnTo>
                    <a:lnTo>
                      <a:pt x="464" y="867"/>
                    </a:lnTo>
                    <a:lnTo>
                      <a:pt x="462" y="876"/>
                    </a:lnTo>
                    <a:lnTo>
                      <a:pt x="460" y="886"/>
                    </a:lnTo>
                    <a:lnTo>
                      <a:pt x="460" y="898"/>
                    </a:lnTo>
                    <a:lnTo>
                      <a:pt x="457" y="907"/>
                    </a:lnTo>
                    <a:lnTo>
                      <a:pt x="455" y="917"/>
                    </a:lnTo>
                    <a:lnTo>
                      <a:pt x="453" y="926"/>
                    </a:lnTo>
                    <a:lnTo>
                      <a:pt x="450" y="938"/>
                    </a:lnTo>
                    <a:lnTo>
                      <a:pt x="448" y="945"/>
                    </a:lnTo>
                    <a:lnTo>
                      <a:pt x="446" y="957"/>
                    </a:lnTo>
                    <a:lnTo>
                      <a:pt x="443" y="967"/>
                    </a:lnTo>
                    <a:lnTo>
                      <a:pt x="443" y="976"/>
                    </a:lnTo>
                    <a:lnTo>
                      <a:pt x="438" y="986"/>
                    </a:lnTo>
                    <a:lnTo>
                      <a:pt x="436" y="995"/>
                    </a:lnTo>
                    <a:lnTo>
                      <a:pt x="434" y="1005"/>
                    </a:lnTo>
                    <a:lnTo>
                      <a:pt x="431" y="1014"/>
                    </a:lnTo>
                    <a:lnTo>
                      <a:pt x="429" y="1021"/>
                    </a:lnTo>
                    <a:lnTo>
                      <a:pt x="429" y="1031"/>
                    </a:lnTo>
                    <a:lnTo>
                      <a:pt x="424" y="1040"/>
                    </a:lnTo>
                    <a:lnTo>
                      <a:pt x="422" y="1050"/>
                    </a:lnTo>
                    <a:lnTo>
                      <a:pt x="419" y="1059"/>
                    </a:lnTo>
                    <a:lnTo>
                      <a:pt x="419" y="1066"/>
                    </a:lnTo>
                    <a:lnTo>
                      <a:pt x="415" y="1076"/>
                    </a:lnTo>
                    <a:lnTo>
                      <a:pt x="412" y="1083"/>
                    </a:lnTo>
                    <a:lnTo>
                      <a:pt x="410" y="1093"/>
                    </a:lnTo>
                    <a:lnTo>
                      <a:pt x="408" y="1102"/>
                    </a:lnTo>
                    <a:lnTo>
                      <a:pt x="405" y="1109"/>
                    </a:lnTo>
                    <a:lnTo>
                      <a:pt x="403" y="1116"/>
                    </a:lnTo>
                    <a:lnTo>
                      <a:pt x="401" y="1123"/>
                    </a:lnTo>
                    <a:lnTo>
                      <a:pt x="396" y="1133"/>
                    </a:lnTo>
                    <a:lnTo>
                      <a:pt x="393" y="1138"/>
                    </a:lnTo>
                    <a:lnTo>
                      <a:pt x="391" y="1145"/>
                    </a:lnTo>
                    <a:lnTo>
                      <a:pt x="389" y="1152"/>
                    </a:lnTo>
                    <a:lnTo>
                      <a:pt x="386" y="1161"/>
                    </a:lnTo>
                    <a:lnTo>
                      <a:pt x="382" y="1166"/>
                    </a:lnTo>
                    <a:lnTo>
                      <a:pt x="379" y="1173"/>
                    </a:lnTo>
                    <a:lnTo>
                      <a:pt x="377" y="1180"/>
                    </a:lnTo>
                    <a:lnTo>
                      <a:pt x="374" y="1188"/>
                    </a:lnTo>
                    <a:lnTo>
                      <a:pt x="372" y="1190"/>
                    </a:lnTo>
                    <a:lnTo>
                      <a:pt x="372" y="1195"/>
                    </a:lnTo>
                    <a:lnTo>
                      <a:pt x="370" y="1202"/>
                    </a:lnTo>
                    <a:lnTo>
                      <a:pt x="367" y="1207"/>
                    </a:lnTo>
                    <a:lnTo>
                      <a:pt x="365" y="1214"/>
                    </a:lnTo>
                    <a:lnTo>
                      <a:pt x="360" y="1218"/>
                    </a:lnTo>
                    <a:lnTo>
                      <a:pt x="356" y="1226"/>
                    </a:lnTo>
                    <a:lnTo>
                      <a:pt x="351" y="1230"/>
                    </a:lnTo>
                    <a:lnTo>
                      <a:pt x="346" y="1235"/>
                    </a:lnTo>
                    <a:lnTo>
                      <a:pt x="341" y="1237"/>
                    </a:lnTo>
                    <a:lnTo>
                      <a:pt x="334" y="1237"/>
                    </a:lnTo>
                    <a:lnTo>
                      <a:pt x="327" y="1235"/>
                    </a:lnTo>
                    <a:lnTo>
                      <a:pt x="320" y="1230"/>
                    </a:lnTo>
                    <a:lnTo>
                      <a:pt x="318" y="1226"/>
                    </a:lnTo>
                    <a:lnTo>
                      <a:pt x="313" y="1218"/>
                    </a:lnTo>
                    <a:lnTo>
                      <a:pt x="308" y="1214"/>
                    </a:lnTo>
                    <a:lnTo>
                      <a:pt x="306" y="120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95" name="Freeform 155"/>
              <p:cNvSpPr>
                <a:spLocks noChangeAspect="1"/>
              </p:cNvSpPr>
              <p:nvPr/>
            </p:nvSpPr>
            <p:spPr bwMode="auto">
              <a:xfrm>
                <a:off x="3634" y="9483"/>
                <a:ext cx="73" cy="90"/>
              </a:xfrm>
              <a:custGeom>
                <a:avLst/>
                <a:gdLst>
                  <a:gd name="T0" fmla="*/ 64 w 73"/>
                  <a:gd name="T1" fmla="*/ 90 h 90"/>
                  <a:gd name="T2" fmla="*/ 14 w 73"/>
                  <a:gd name="T3" fmla="*/ 64 h 90"/>
                  <a:gd name="T4" fmla="*/ 0 w 73"/>
                  <a:gd name="T5" fmla="*/ 5 h 90"/>
                  <a:gd name="T6" fmla="*/ 14 w 73"/>
                  <a:gd name="T7" fmla="*/ 0 h 90"/>
                  <a:gd name="T8" fmla="*/ 54 w 73"/>
                  <a:gd name="T9" fmla="*/ 36 h 90"/>
                  <a:gd name="T10" fmla="*/ 73 w 73"/>
                  <a:gd name="T11" fmla="*/ 83 h 90"/>
                  <a:gd name="T12" fmla="*/ 64 w 73"/>
                  <a:gd name="T13" fmla="*/ 90 h 90"/>
                  <a:gd name="T14" fmla="*/ 64 w 73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90"/>
                  <a:gd name="T26" fmla="*/ 73 w 73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90">
                    <a:moveTo>
                      <a:pt x="64" y="90"/>
                    </a:moveTo>
                    <a:lnTo>
                      <a:pt x="14" y="64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54" y="36"/>
                    </a:lnTo>
                    <a:lnTo>
                      <a:pt x="73" y="83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96" name="Freeform 156"/>
              <p:cNvSpPr>
                <a:spLocks noChangeAspect="1"/>
              </p:cNvSpPr>
              <p:nvPr/>
            </p:nvSpPr>
            <p:spPr bwMode="auto">
              <a:xfrm>
                <a:off x="2715" y="9559"/>
                <a:ext cx="66" cy="43"/>
              </a:xfrm>
              <a:custGeom>
                <a:avLst/>
                <a:gdLst>
                  <a:gd name="T0" fmla="*/ 0 w 66"/>
                  <a:gd name="T1" fmla="*/ 24 h 43"/>
                  <a:gd name="T2" fmla="*/ 4 w 66"/>
                  <a:gd name="T3" fmla="*/ 14 h 43"/>
                  <a:gd name="T4" fmla="*/ 42 w 66"/>
                  <a:gd name="T5" fmla="*/ 0 h 43"/>
                  <a:gd name="T6" fmla="*/ 66 w 66"/>
                  <a:gd name="T7" fmla="*/ 17 h 43"/>
                  <a:gd name="T8" fmla="*/ 66 w 66"/>
                  <a:gd name="T9" fmla="*/ 26 h 43"/>
                  <a:gd name="T10" fmla="*/ 28 w 66"/>
                  <a:gd name="T11" fmla="*/ 43 h 43"/>
                  <a:gd name="T12" fmla="*/ 0 w 66"/>
                  <a:gd name="T13" fmla="*/ 24 h 43"/>
                  <a:gd name="T14" fmla="*/ 0 w 66"/>
                  <a:gd name="T15" fmla="*/ 2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3"/>
                  <a:gd name="T26" fmla="*/ 66 w 66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3">
                    <a:moveTo>
                      <a:pt x="0" y="24"/>
                    </a:moveTo>
                    <a:lnTo>
                      <a:pt x="4" y="14"/>
                    </a:lnTo>
                    <a:lnTo>
                      <a:pt x="42" y="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2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9" name="Group 157"/>
            <p:cNvGrpSpPr>
              <a:grpSpLocks noChangeAspect="1"/>
            </p:cNvGrpSpPr>
            <p:nvPr/>
          </p:nvGrpSpPr>
          <p:grpSpPr bwMode="auto">
            <a:xfrm>
              <a:off x="1999" y="997"/>
              <a:ext cx="322" cy="362"/>
              <a:chOff x="1701" y="8977"/>
              <a:chExt cx="2520" cy="2831"/>
            </a:xfrm>
          </p:grpSpPr>
          <p:sp>
            <p:nvSpPr>
              <p:cNvPr id="46277" name="Freeform 158"/>
              <p:cNvSpPr>
                <a:spLocks noChangeAspect="1"/>
              </p:cNvSpPr>
              <p:nvPr/>
            </p:nvSpPr>
            <p:spPr bwMode="auto">
              <a:xfrm>
                <a:off x="1791" y="10571"/>
                <a:ext cx="208" cy="254"/>
              </a:xfrm>
              <a:custGeom>
                <a:avLst/>
                <a:gdLst>
                  <a:gd name="T0" fmla="*/ 201 w 208"/>
                  <a:gd name="T1" fmla="*/ 50 h 254"/>
                  <a:gd name="T2" fmla="*/ 194 w 208"/>
                  <a:gd name="T3" fmla="*/ 40 h 254"/>
                  <a:gd name="T4" fmla="*/ 185 w 208"/>
                  <a:gd name="T5" fmla="*/ 28 h 254"/>
                  <a:gd name="T6" fmla="*/ 171 w 208"/>
                  <a:gd name="T7" fmla="*/ 19 h 254"/>
                  <a:gd name="T8" fmla="*/ 154 w 208"/>
                  <a:gd name="T9" fmla="*/ 9 h 254"/>
                  <a:gd name="T10" fmla="*/ 140 w 208"/>
                  <a:gd name="T11" fmla="*/ 4 h 254"/>
                  <a:gd name="T12" fmla="*/ 133 w 208"/>
                  <a:gd name="T13" fmla="*/ 2 h 254"/>
                  <a:gd name="T14" fmla="*/ 121 w 208"/>
                  <a:gd name="T15" fmla="*/ 0 h 254"/>
                  <a:gd name="T16" fmla="*/ 109 w 208"/>
                  <a:gd name="T17" fmla="*/ 0 h 254"/>
                  <a:gd name="T18" fmla="*/ 99 w 208"/>
                  <a:gd name="T19" fmla="*/ 0 h 254"/>
                  <a:gd name="T20" fmla="*/ 88 w 208"/>
                  <a:gd name="T21" fmla="*/ 0 h 254"/>
                  <a:gd name="T22" fmla="*/ 76 w 208"/>
                  <a:gd name="T23" fmla="*/ 2 h 254"/>
                  <a:gd name="T24" fmla="*/ 64 w 208"/>
                  <a:gd name="T25" fmla="*/ 7 h 254"/>
                  <a:gd name="T26" fmla="*/ 52 w 208"/>
                  <a:gd name="T27" fmla="*/ 12 h 254"/>
                  <a:gd name="T28" fmla="*/ 43 w 208"/>
                  <a:gd name="T29" fmla="*/ 21 h 254"/>
                  <a:gd name="T30" fmla="*/ 36 w 208"/>
                  <a:gd name="T31" fmla="*/ 28 h 254"/>
                  <a:gd name="T32" fmla="*/ 26 w 208"/>
                  <a:gd name="T33" fmla="*/ 40 h 254"/>
                  <a:gd name="T34" fmla="*/ 19 w 208"/>
                  <a:gd name="T35" fmla="*/ 52 h 254"/>
                  <a:gd name="T36" fmla="*/ 12 w 208"/>
                  <a:gd name="T37" fmla="*/ 66 h 254"/>
                  <a:gd name="T38" fmla="*/ 7 w 208"/>
                  <a:gd name="T39" fmla="*/ 80 h 254"/>
                  <a:gd name="T40" fmla="*/ 2 w 208"/>
                  <a:gd name="T41" fmla="*/ 95 h 254"/>
                  <a:gd name="T42" fmla="*/ 0 w 208"/>
                  <a:gd name="T43" fmla="*/ 111 h 254"/>
                  <a:gd name="T44" fmla="*/ 0 w 208"/>
                  <a:gd name="T45" fmla="*/ 126 h 254"/>
                  <a:gd name="T46" fmla="*/ 0 w 208"/>
                  <a:gd name="T47" fmla="*/ 145 h 254"/>
                  <a:gd name="T48" fmla="*/ 0 w 208"/>
                  <a:gd name="T49" fmla="*/ 159 h 254"/>
                  <a:gd name="T50" fmla="*/ 2 w 208"/>
                  <a:gd name="T51" fmla="*/ 175 h 254"/>
                  <a:gd name="T52" fmla="*/ 7 w 208"/>
                  <a:gd name="T53" fmla="*/ 190 h 254"/>
                  <a:gd name="T54" fmla="*/ 12 w 208"/>
                  <a:gd name="T55" fmla="*/ 204 h 254"/>
                  <a:gd name="T56" fmla="*/ 19 w 208"/>
                  <a:gd name="T57" fmla="*/ 218 h 254"/>
                  <a:gd name="T58" fmla="*/ 28 w 208"/>
                  <a:gd name="T59" fmla="*/ 228 h 254"/>
                  <a:gd name="T60" fmla="*/ 38 w 208"/>
                  <a:gd name="T61" fmla="*/ 235 h 254"/>
                  <a:gd name="T62" fmla="*/ 50 w 208"/>
                  <a:gd name="T63" fmla="*/ 244 h 254"/>
                  <a:gd name="T64" fmla="*/ 59 w 208"/>
                  <a:gd name="T65" fmla="*/ 247 h 254"/>
                  <a:gd name="T66" fmla="*/ 73 w 208"/>
                  <a:gd name="T67" fmla="*/ 251 h 254"/>
                  <a:gd name="T68" fmla="*/ 85 w 208"/>
                  <a:gd name="T69" fmla="*/ 254 h 254"/>
                  <a:gd name="T70" fmla="*/ 99 w 208"/>
                  <a:gd name="T71" fmla="*/ 254 h 254"/>
                  <a:gd name="T72" fmla="*/ 111 w 208"/>
                  <a:gd name="T73" fmla="*/ 251 h 254"/>
                  <a:gd name="T74" fmla="*/ 123 w 208"/>
                  <a:gd name="T75" fmla="*/ 249 h 254"/>
                  <a:gd name="T76" fmla="*/ 135 w 208"/>
                  <a:gd name="T77" fmla="*/ 244 h 254"/>
                  <a:gd name="T78" fmla="*/ 147 w 208"/>
                  <a:gd name="T79" fmla="*/ 240 h 254"/>
                  <a:gd name="T80" fmla="*/ 154 w 208"/>
                  <a:gd name="T81" fmla="*/ 232 h 254"/>
                  <a:gd name="T82" fmla="*/ 166 w 208"/>
                  <a:gd name="T83" fmla="*/ 223 h 254"/>
                  <a:gd name="T84" fmla="*/ 175 w 208"/>
                  <a:gd name="T85" fmla="*/ 211 h 254"/>
                  <a:gd name="T86" fmla="*/ 180 w 208"/>
                  <a:gd name="T87" fmla="*/ 199 h 254"/>
                  <a:gd name="T88" fmla="*/ 185 w 208"/>
                  <a:gd name="T89" fmla="*/ 190 h 254"/>
                  <a:gd name="T90" fmla="*/ 189 w 208"/>
                  <a:gd name="T91" fmla="*/ 180 h 254"/>
                  <a:gd name="T92" fmla="*/ 192 w 208"/>
                  <a:gd name="T93" fmla="*/ 173 h 254"/>
                  <a:gd name="T94" fmla="*/ 197 w 208"/>
                  <a:gd name="T95" fmla="*/ 161 h 254"/>
                  <a:gd name="T96" fmla="*/ 201 w 208"/>
                  <a:gd name="T97" fmla="*/ 152 h 254"/>
                  <a:gd name="T98" fmla="*/ 204 w 208"/>
                  <a:gd name="T99" fmla="*/ 145 h 254"/>
                  <a:gd name="T100" fmla="*/ 206 w 208"/>
                  <a:gd name="T101" fmla="*/ 133 h 254"/>
                  <a:gd name="T102" fmla="*/ 206 w 208"/>
                  <a:gd name="T103" fmla="*/ 123 h 254"/>
                  <a:gd name="T104" fmla="*/ 208 w 208"/>
                  <a:gd name="T105" fmla="*/ 114 h 254"/>
                  <a:gd name="T106" fmla="*/ 208 w 208"/>
                  <a:gd name="T107" fmla="*/ 104 h 254"/>
                  <a:gd name="T108" fmla="*/ 208 w 208"/>
                  <a:gd name="T109" fmla="*/ 92 h 254"/>
                  <a:gd name="T110" fmla="*/ 208 w 208"/>
                  <a:gd name="T111" fmla="*/ 83 h 254"/>
                  <a:gd name="T112" fmla="*/ 206 w 208"/>
                  <a:gd name="T113" fmla="*/ 73 h 254"/>
                  <a:gd name="T114" fmla="*/ 206 w 208"/>
                  <a:gd name="T115" fmla="*/ 61 h 254"/>
                  <a:gd name="T116" fmla="*/ 204 w 208"/>
                  <a:gd name="T117" fmla="*/ 57 h 2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"/>
                  <a:gd name="T178" fmla="*/ 0 h 254"/>
                  <a:gd name="T179" fmla="*/ 208 w 208"/>
                  <a:gd name="T180" fmla="*/ 254 h 2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" h="254">
                    <a:moveTo>
                      <a:pt x="204" y="57"/>
                    </a:moveTo>
                    <a:lnTo>
                      <a:pt x="201" y="50"/>
                    </a:lnTo>
                    <a:lnTo>
                      <a:pt x="197" y="45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85" y="28"/>
                    </a:lnTo>
                    <a:lnTo>
                      <a:pt x="178" y="23"/>
                    </a:lnTo>
                    <a:lnTo>
                      <a:pt x="171" y="19"/>
                    </a:lnTo>
                    <a:lnTo>
                      <a:pt x="163" y="14"/>
                    </a:lnTo>
                    <a:lnTo>
                      <a:pt x="154" y="9"/>
                    </a:lnTo>
                    <a:lnTo>
                      <a:pt x="147" y="7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4" y="7"/>
                    </a:lnTo>
                    <a:lnTo>
                      <a:pt x="59" y="9"/>
                    </a:lnTo>
                    <a:lnTo>
                      <a:pt x="52" y="12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4" y="47"/>
                    </a:lnTo>
                    <a:lnTo>
                      <a:pt x="19" y="52"/>
                    </a:lnTo>
                    <a:lnTo>
                      <a:pt x="14" y="61"/>
                    </a:lnTo>
                    <a:lnTo>
                      <a:pt x="12" y="66"/>
                    </a:lnTo>
                    <a:lnTo>
                      <a:pt x="9" y="76"/>
                    </a:lnTo>
                    <a:lnTo>
                      <a:pt x="7" y="80"/>
                    </a:lnTo>
                    <a:lnTo>
                      <a:pt x="5" y="88"/>
                    </a:lnTo>
                    <a:lnTo>
                      <a:pt x="2" y="95"/>
                    </a:lnTo>
                    <a:lnTo>
                      <a:pt x="2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2" y="166"/>
                    </a:lnTo>
                    <a:lnTo>
                      <a:pt x="2" y="175"/>
                    </a:lnTo>
                    <a:lnTo>
                      <a:pt x="5" y="183"/>
                    </a:lnTo>
                    <a:lnTo>
                      <a:pt x="7" y="190"/>
                    </a:lnTo>
                    <a:lnTo>
                      <a:pt x="9" y="199"/>
                    </a:lnTo>
                    <a:lnTo>
                      <a:pt x="12" y="204"/>
                    </a:lnTo>
                    <a:lnTo>
                      <a:pt x="14" y="211"/>
                    </a:lnTo>
                    <a:lnTo>
                      <a:pt x="19" y="218"/>
                    </a:lnTo>
                    <a:lnTo>
                      <a:pt x="24" y="223"/>
                    </a:lnTo>
                    <a:lnTo>
                      <a:pt x="28" y="228"/>
                    </a:lnTo>
                    <a:lnTo>
                      <a:pt x="33" y="232"/>
                    </a:lnTo>
                    <a:lnTo>
                      <a:pt x="38" y="235"/>
                    </a:lnTo>
                    <a:lnTo>
                      <a:pt x="45" y="242"/>
                    </a:lnTo>
                    <a:lnTo>
                      <a:pt x="50" y="244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9" y="249"/>
                    </a:lnTo>
                    <a:lnTo>
                      <a:pt x="73" y="251"/>
                    </a:lnTo>
                    <a:lnTo>
                      <a:pt x="81" y="254"/>
                    </a:lnTo>
                    <a:lnTo>
                      <a:pt x="85" y="254"/>
                    </a:lnTo>
                    <a:lnTo>
                      <a:pt x="95" y="254"/>
                    </a:lnTo>
                    <a:lnTo>
                      <a:pt x="99" y="254"/>
                    </a:lnTo>
                    <a:lnTo>
                      <a:pt x="107" y="254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23" y="249"/>
                    </a:lnTo>
                    <a:lnTo>
                      <a:pt x="128" y="247"/>
                    </a:lnTo>
                    <a:lnTo>
                      <a:pt x="135" y="244"/>
                    </a:lnTo>
                    <a:lnTo>
                      <a:pt x="142" y="244"/>
                    </a:lnTo>
                    <a:lnTo>
                      <a:pt x="147" y="240"/>
                    </a:lnTo>
                    <a:lnTo>
                      <a:pt x="152" y="237"/>
                    </a:lnTo>
                    <a:lnTo>
                      <a:pt x="154" y="232"/>
                    </a:lnTo>
                    <a:lnTo>
                      <a:pt x="161" y="230"/>
                    </a:lnTo>
                    <a:lnTo>
                      <a:pt x="166" y="223"/>
                    </a:lnTo>
                    <a:lnTo>
                      <a:pt x="175" y="216"/>
                    </a:lnTo>
                    <a:lnTo>
                      <a:pt x="175" y="211"/>
                    </a:lnTo>
                    <a:lnTo>
                      <a:pt x="178" y="204"/>
                    </a:lnTo>
                    <a:lnTo>
                      <a:pt x="180" y="199"/>
                    </a:lnTo>
                    <a:lnTo>
                      <a:pt x="182" y="194"/>
                    </a:lnTo>
                    <a:lnTo>
                      <a:pt x="185" y="190"/>
                    </a:lnTo>
                    <a:lnTo>
                      <a:pt x="187" y="185"/>
                    </a:lnTo>
                    <a:lnTo>
                      <a:pt x="189" y="180"/>
                    </a:lnTo>
                    <a:lnTo>
                      <a:pt x="192" y="178"/>
                    </a:lnTo>
                    <a:lnTo>
                      <a:pt x="192" y="173"/>
                    </a:lnTo>
                    <a:lnTo>
                      <a:pt x="194" y="166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201" y="152"/>
                    </a:lnTo>
                    <a:lnTo>
                      <a:pt x="201" y="149"/>
                    </a:lnTo>
                    <a:lnTo>
                      <a:pt x="204" y="145"/>
                    </a:lnTo>
                    <a:lnTo>
                      <a:pt x="206" y="137"/>
                    </a:lnTo>
                    <a:lnTo>
                      <a:pt x="206" y="133"/>
                    </a:lnTo>
                    <a:lnTo>
                      <a:pt x="206" y="128"/>
                    </a:lnTo>
                    <a:lnTo>
                      <a:pt x="206" y="123"/>
                    </a:lnTo>
                    <a:lnTo>
                      <a:pt x="208" y="118"/>
                    </a:lnTo>
                    <a:lnTo>
                      <a:pt x="208" y="114"/>
                    </a:lnTo>
                    <a:lnTo>
                      <a:pt x="208" y="109"/>
                    </a:lnTo>
                    <a:lnTo>
                      <a:pt x="208" y="104"/>
                    </a:lnTo>
                    <a:lnTo>
                      <a:pt x="208" y="97"/>
                    </a:lnTo>
                    <a:lnTo>
                      <a:pt x="208" y="92"/>
                    </a:lnTo>
                    <a:lnTo>
                      <a:pt x="208" y="88"/>
                    </a:lnTo>
                    <a:lnTo>
                      <a:pt x="208" y="83"/>
                    </a:lnTo>
                    <a:lnTo>
                      <a:pt x="208" y="78"/>
                    </a:lnTo>
                    <a:lnTo>
                      <a:pt x="206" y="73"/>
                    </a:lnTo>
                    <a:lnTo>
                      <a:pt x="206" y="66"/>
                    </a:lnTo>
                    <a:lnTo>
                      <a:pt x="206" y="61"/>
                    </a:lnTo>
                    <a:lnTo>
                      <a:pt x="204" y="5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78" name="Freeform 159"/>
              <p:cNvSpPr>
                <a:spLocks noChangeAspect="1"/>
              </p:cNvSpPr>
              <p:nvPr/>
            </p:nvSpPr>
            <p:spPr bwMode="auto">
              <a:xfrm>
                <a:off x="2134" y="10697"/>
                <a:ext cx="183" cy="218"/>
              </a:xfrm>
              <a:custGeom>
                <a:avLst/>
                <a:gdLst>
                  <a:gd name="T0" fmla="*/ 5 w 183"/>
                  <a:gd name="T1" fmla="*/ 68 h 218"/>
                  <a:gd name="T2" fmla="*/ 10 w 183"/>
                  <a:gd name="T3" fmla="*/ 57 h 218"/>
                  <a:gd name="T4" fmla="*/ 15 w 183"/>
                  <a:gd name="T5" fmla="*/ 45 h 218"/>
                  <a:gd name="T6" fmla="*/ 29 w 183"/>
                  <a:gd name="T7" fmla="*/ 30 h 218"/>
                  <a:gd name="T8" fmla="*/ 43 w 183"/>
                  <a:gd name="T9" fmla="*/ 19 h 218"/>
                  <a:gd name="T10" fmla="*/ 55 w 183"/>
                  <a:gd name="T11" fmla="*/ 9 h 218"/>
                  <a:gd name="T12" fmla="*/ 64 w 183"/>
                  <a:gd name="T13" fmla="*/ 7 h 218"/>
                  <a:gd name="T14" fmla="*/ 74 w 183"/>
                  <a:gd name="T15" fmla="*/ 2 h 218"/>
                  <a:gd name="T16" fmla="*/ 86 w 183"/>
                  <a:gd name="T17" fmla="*/ 0 h 218"/>
                  <a:gd name="T18" fmla="*/ 98 w 183"/>
                  <a:gd name="T19" fmla="*/ 0 h 218"/>
                  <a:gd name="T20" fmla="*/ 109 w 183"/>
                  <a:gd name="T21" fmla="*/ 0 h 218"/>
                  <a:gd name="T22" fmla="*/ 124 w 183"/>
                  <a:gd name="T23" fmla="*/ 4 h 218"/>
                  <a:gd name="T24" fmla="*/ 135 w 183"/>
                  <a:gd name="T25" fmla="*/ 7 h 218"/>
                  <a:gd name="T26" fmla="*/ 145 w 183"/>
                  <a:gd name="T27" fmla="*/ 11 h 218"/>
                  <a:gd name="T28" fmla="*/ 154 w 183"/>
                  <a:gd name="T29" fmla="*/ 19 h 218"/>
                  <a:gd name="T30" fmla="*/ 166 w 183"/>
                  <a:gd name="T31" fmla="*/ 30 h 218"/>
                  <a:gd name="T32" fmla="*/ 176 w 183"/>
                  <a:gd name="T33" fmla="*/ 47 h 218"/>
                  <a:gd name="T34" fmla="*/ 178 w 183"/>
                  <a:gd name="T35" fmla="*/ 57 h 218"/>
                  <a:gd name="T36" fmla="*/ 180 w 183"/>
                  <a:gd name="T37" fmla="*/ 68 h 218"/>
                  <a:gd name="T38" fmla="*/ 183 w 183"/>
                  <a:gd name="T39" fmla="*/ 80 h 218"/>
                  <a:gd name="T40" fmla="*/ 183 w 183"/>
                  <a:gd name="T41" fmla="*/ 92 h 218"/>
                  <a:gd name="T42" fmla="*/ 180 w 183"/>
                  <a:gd name="T43" fmla="*/ 106 h 218"/>
                  <a:gd name="T44" fmla="*/ 180 w 183"/>
                  <a:gd name="T45" fmla="*/ 121 h 218"/>
                  <a:gd name="T46" fmla="*/ 176 w 183"/>
                  <a:gd name="T47" fmla="*/ 133 h 218"/>
                  <a:gd name="T48" fmla="*/ 171 w 183"/>
                  <a:gd name="T49" fmla="*/ 147 h 218"/>
                  <a:gd name="T50" fmla="*/ 166 w 183"/>
                  <a:gd name="T51" fmla="*/ 163 h 218"/>
                  <a:gd name="T52" fmla="*/ 161 w 183"/>
                  <a:gd name="T53" fmla="*/ 175 h 218"/>
                  <a:gd name="T54" fmla="*/ 152 w 183"/>
                  <a:gd name="T55" fmla="*/ 187 h 218"/>
                  <a:gd name="T56" fmla="*/ 143 w 183"/>
                  <a:gd name="T57" fmla="*/ 199 h 218"/>
                  <a:gd name="T58" fmla="*/ 128 w 183"/>
                  <a:gd name="T59" fmla="*/ 206 h 218"/>
                  <a:gd name="T60" fmla="*/ 114 w 183"/>
                  <a:gd name="T61" fmla="*/ 213 h 218"/>
                  <a:gd name="T62" fmla="*/ 100 w 183"/>
                  <a:gd name="T63" fmla="*/ 218 h 218"/>
                  <a:gd name="T64" fmla="*/ 86 w 183"/>
                  <a:gd name="T65" fmla="*/ 218 h 218"/>
                  <a:gd name="T66" fmla="*/ 71 w 183"/>
                  <a:gd name="T67" fmla="*/ 218 h 218"/>
                  <a:gd name="T68" fmla="*/ 57 w 183"/>
                  <a:gd name="T69" fmla="*/ 213 h 218"/>
                  <a:gd name="T70" fmla="*/ 41 w 183"/>
                  <a:gd name="T71" fmla="*/ 206 h 218"/>
                  <a:gd name="T72" fmla="*/ 29 w 183"/>
                  <a:gd name="T73" fmla="*/ 197 h 218"/>
                  <a:gd name="T74" fmla="*/ 19 w 183"/>
                  <a:gd name="T75" fmla="*/ 182 h 218"/>
                  <a:gd name="T76" fmla="*/ 12 w 183"/>
                  <a:gd name="T77" fmla="*/ 171 h 218"/>
                  <a:gd name="T78" fmla="*/ 8 w 183"/>
                  <a:gd name="T79" fmla="*/ 161 h 218"/>
                  <a:gd name="T80" fmla="*/ 3 w 183"/>
                  <a:gd name="T81" fmla="*/ 149 h 218"/>
                  <a:gd name="T82" fmla="*/ 3 w 183"/>
                  <a:gd name="T83" fmla="*/ 137 h 218"/>
                  <a:gd name="T84" fmla="*/ 0 w 183"/>
                  <a:gd name="T85" fmla="*/ 128 h 218"/>
                  <a:gd name="T86" fmla="*/ 0 w 183"/>
                  <a:gd name="T87" fmla="*/ 114 h 218"/>
                  <a:gd name="T88" fmla="*/ 0 w 183"/>
                  <a:gd name="T89" fmla="*/ 99 h 218"/>
                  <a:gd name="T90" fmla="*/ 3 w 183"/>
                  <a:gd name="T91" fmla="*/ 83 h 218"/>
                  <a:gd name="T92" fmla="*/ 5 w 183"/>
                  <a:gd name="T93" fmla="*/ 76 h 2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18"/>
                  <a:gd name="T143" fmla="*/ 183 w 183"/>
                  <a:gd name="T144" fmla="*/ 218 h 2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18">
                    <a:moveTo>
                      <a:pt x="5" y="76"/>
                    </a:moveTo>
                    <a:lnTo>
                      <a:pt x="5" y="68"/>
                    </a:lnTo>
                    <a:lnTo>
                      <a:pt x="5" y="64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22" y="38"/>
                    </a:lnTo>
                    <a:lnTo>
                      <a:pt x="29" y="30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3" y="11"/>
                    </a:lnTo>
                    <a:lnTo>
                      <a:pt x="55" y="9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4" y="4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5" y="11"/>
                    </a:lnTo>
                    <a:lnTo>
                      <a:pt x="150" y="16"/>
                    </a:lnTo>
                    <a:lnTo>
                      <a:pt x="154" y="19"/>
                    </a:lnTo>
                    <a:lnTo>
                      <a:pt x="159" y="23"/>
                    </a:lnTo>
                    <a:lnTo>
                      <a:pt x="166" y="30"/>
                    </a:lnTo>
                    <a:lnTo>
                      <a:pt x="171" y="40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78" y="57"/>
                    </a:lnTo>
                    <a:lnTo>
                      <a:pt x="180" y="64"/>
                    </a:lnTo>
                    <a:lnTo>
                      <a:pt x="180" y="68"/>
                    </a:lnTo>
                    <a:lnTo>
                      <a:pt x="183" y="73"/>
                    </a:lnTo>
                    <a:lnTo>
                      <a:pt x="183" y="80"/>
                    </a:lnTo>
                    <a:lnTo>
                      <a:pt x="183" y="87"/>
                    </a:lnTo>
                    <a:lnTo>
                      <a:pt x="183" y="92"/>
                    </a:lnTo>
                    <a:lnTo>
                      <a:pt x="183" y="99"/>
                    </a:lnTo>
                    <a:lnTo>
                      <a:pt x="180" y="106"/>
                    </a:lnTo>
                    <a:lnTo>
                      <a:pt x="180" y="114"/>
                    </a:lnTo>
                    <a:lnTo>
                      <a:pt x="180" y="121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42"/>
                    </a:lnTo>
                    <a:lnTo>
                      <a:pt x="171" y="147"/>
                    </a:lnTo>
                    <a:lnTo>
                      <a:pt x="169" y="156"/>
                    </a:lnTo>
                    <a:lnTo>
                      <a:pt x="166" y="163"/>
                    </a:lnTo>
                    <a:lnTo>
                      <a:pt x="166" y="171"/>
                    </a:lnTo>
                    <a:lnTo>
                      <a:pt x="161" y="175"/>
                    </a:lnTo>
                    <a:lnTo>
                      <a:pt x="157" y="182"/>
                    </a:lnTo>
                    <a:lnTo>
                      <a:pt x="152" y="187"/>
                    </a:lnTo>
                    <a:lnTo>
                      <a:pt x="147" y="194"/>
                    </a:lnTo>
                    <a:lnTo>
                      <a:pt x="143" y="199"/>
                    </a:lnTo>
                    <a:lnTo>
                      <a:pt x="135" y="204"/>
                    </a:lnTo>
                    <a:lnTo>
                      <a:pt x="128" y="206"/>
                    </a:lnTo>
                    <a:lnTo>
                      <a:pt x="124" y="211"/>
                    </a:lnTo>
                    <a:lnTo>
                      <a:pt x="114" y="213"/>
                    </a:lnTo>
                    <a:lnTo>
                      <a:pt x="109" y="216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86" y="218"/>
                    </a:lnTo>
                    <a:lnTo>
                      <a:pt x="79" y="218"/>
                    </a:lnTo>
                    <a:lnTo>
                      <a:pt x="71" y="218"/>
                    </a:lnTo>
                    <a:lnTo>
                      <a:pt x="64" y="218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1" y="206"/>
                    </a:lnTo>
                    <a:lnTo>
                      <a:pt x="36" y="204"/>
                    </a:lnTo>
                    <a:lnTo>
                      <a:pt x="29" y="197"/>
                    </a:lnTo>
                    <a:lnTo>
                      <a:pt x="24" y="190"/>
                    </a:lnTo>
                    <a:lnTo>
                      <a:pt x="19" y="182"/>
                    </a:lnTo>
                    <a:lnTo>
                      <a:pt x="15" y="175"/>
                    </a:lnTo>
                    <a:lnTo>
                      <a:pt x="12" y="171"/>
                    </a:lnTo>
                    <a:lnTo>
                      <a:pt x="10" y="166"/>
                    </a:lnTo>
                    <a:lnTo>
                      <a:pt x="8" y="161"/>
                    </a:lnTo>
                    <a:lnTo>
                      <a:pt x="5" y="156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79" name="Freeform 160"/>
              <p:cNvSpPr>
                <a:spLocks noChangeAspect="1"/>
              </p:cNvSpPr>
              <p:nvPr/>
            </p:nvSpPr>
            <p:spPr bwMode="auto">
              <a:xfrm>
                <a:off x="2509" y="10492"/>
                <a:ext cx="194" cy="1238"/>
              </a:xfrm>
              <a:custGeom>
                <a:avLst/>
                <a:gdLst>
                  <a:gd name="T0" fmla="*/ 0 w 194"/>
                  <a:gd name="T1" fmla="*/ 10 h 1238"/>
                  <a:gd name="T2" fmla="*/ 4 w 194"/>
                  <a:gd name="T3" fmla="*/ 22 h 1238"/>
                  <a:gd name="T4" fmla="*/ 11 w 194"/>
                  <a:gd name="T5" fmla="*/ 41 h 1238"/>
                  <a:gd name="T6" fmla="*/ 21 w 194"/>
                  <a:gd name="T7" fmla="*/ 64 h 1238"/>
                  <a:gd name="T8" fmla="*/ 28 w 194"/>
                  <a:gd name="T9" fmla="*/ 98 h 1238"/>
                  <a:gd name="T10" fmla="*/ 38 w 194"/>
                  <a:gd name="T11" fmla="*/ 133 h 1238"/>
                  <a:gd name="T12" fmla="*/ 52 w 194"/>
                  <a:gd name="T13" fmla="*/ 176 h 1238"/>
                  <a:gd name="T14" fmla="*/ 61 w 194"/>
                  <a:gd name="T15" fmla="*/ 224 h 1238"/>
                  <a:gd name="T16" fmla="*/ 73 w 194"/>
                  <a:gd name="T17" fmla="*/ 276 h 1238"/>
                  <a:gd name="T18" fmla="*/ 83 w 194"/>
                  <a:gd name="T19" fmla="*/ 335 h 1238"/>
                  <a:gd name="T20" fmla="*/ 94 w 194"/>
                  <a:gd name="T21" fmla="*/ 397 h 1238"/>
                  <a:gd name="T22" fmla="*/ 104 w 194"/>
                  <a:gd name="T23" fmla="*/ 463 h 1238"/>
                  <a:gd name="T24" fmla="*/ 111 w 194"/>
                  <a:gd name="T25" fmla="*/ 535 h 1238"/>
                  <a:gd name="T26" fmla="*/ 116 w 194"/>
                  <a:gd name="T27" fmla="*/ 608 h 1238"/>
                  <a:gd name="T28" fmla="*/ 120 w 194"/>
                  <a:gd name="T29" fmla="*/ 687 h 1238"/>
                  <a:gd name="T30" fmla="*/ 120 w 194"/>
                  <a:gd name="T31" fmla="*/ 770 h 1238"/>
                  <a:gd name="T32" fmla="*/ 120 w 194"/>
                  <a:gd name="T33" fmla="*/ 855 h 1238"/>
                  <a:gd name="T34" fmla="*/ 116 w 194"/>
                  <a:gd name="T35" fmla="*/ 943 h 1238"/>
                  <a:gd name="T36" fmla="*/ 109 w 194"/>
                  <a:gd name="T37" fmla="*/ 1033 h 1238"/>
                  <a:gd name="T38" fmla="*/ 97 w 194"/>
                  <a:gd name="T39" fmla="*/ 1128 h 1238"/>
                  <a:gd name="T40" fmla="*/ 83 w 194"/>
                  <a:gd name="T41" fmla="*/ 1226 h 1238"/>
                  <a:gd name="T42" fmla="*/ 97 w 194"/>
                  <a:gd name="T43" fmla="*/ 1233 h 1238"/>
                  <a:gd name="T44" fmla="*/ 118 w 194"/>
                  <a:gd name="T45" fmla="*/ 1238 h 1238"/>
                  <a:gd name="T46" fmla="*/ 137 w 194"/>
                  <a:gd name="T47" fmla="*/ 1238 h 1238"/>
                  <a:gd name="T48" fmla="*/ 154 w 194"/>
                  <a:gd name="T49" fmla="*/ 1226 h 1238"/>
                  <a:gd name="T50" fmla="*/ 163 w 194"/>
                  <a:gd name="T51" fmla="*/ 1207 h 1238"/>
                  <a:gd name="T52" fmla="*/ 163 w 194"/>
                  <a:gd name="T53" fmla="*/ 1193 h 1238"/>
                  <a:gd name="T54" fmla="*/ 165 w 194"/>
                  <a:gd name="T55" fmla="*/ 1166 h 1238"/>
                  <a:gd name="T56" fmla="*/ 170 w 194"/>
                  <a:gd name="T57" fmla="*/ 1136 h 1238"/>
                  <a:gd name="T58" fmla="*/ 175 w 194"/>
                  <a:gd name="T59" fmla="*/ 1095 h 1238"/>
                  <a:gd name="T60" fmla="*/ 180 w 194"/>
                  <a:gd name="T61" fmla="*/ 1050 h 1238"/>
                  <a:gd name="T62" fmla="*/ 182 w 194"/>
                  <a:gd name="T63" fmla="*/ 998 h 1238"/>
                  <a:gd name="T64" fmla="*/ 187 w 194"/>
                  <a:gd name="T65" fmla="*/ 941 h 1238"/>
                  <a:gd name="T66" fmla="*/ 189 w 194"/>
                  <a:gd name="T67" fmla="*/ 879 h 1238"/>
                  <a:gd name="T68" fmla="*/ 191 w 194"/>
                  <a:gd name="T69" fmla="*/ 815 h 1238"/>
                  <a:gd name="T70" fmla="*/ 191 w 194"/>
                  <a:gd name="T71" fmla="*/ 746 h 1238"/>
                  <a:gd name="T72" fmla="*/ 191 w 194"/>
                  <a:gd name="T73" fmla="*/ 677 h 1238"/>
                  <a:gd name="T74" fmla="*/ 189 w 194"/>
                  <a:gd name="T75" fmla="*/ 604 h 1238"/>
                  <a:gd name="T76" fmla="*/ 187 w 194"/>
                  <a:gd name="T77" fmla="*/ 530 h 1238"/>
                  <a:gd name="T78" fmla="*/ 180 w 194"/>
                  <a:gd name="T79" fmla="*/ 456 h 1238"/>
                  <a:gd name="T80" fmla="*/ 173 w 194"/>
                  <a:gd name="T81" fmla="*/ 383 h 1238"/>
                  <a:gd name="T82" fmla="*/ 163 w 194"/>
                  <a:gd name="T83" fmla="*/ 314 h 1238"/>
                  <a:gd name="T84" fmla="*/ 149 w 194"/>
                  <a:gd name="T85" fmla="*/ 243 h 1238"/>
                  <a:gd name="T86" fmla="*/ 135 w 194"/>
                  <a:gd name="T87" fmla="*/ 176 h 1238"/>
                  <a:gd name="T88" fmla="*/ 113 w 194"/>
                  <a:gd name="T89" fmla="*/ 114 h 1238"/>
                  <a:gd name="T90" fmla="*/ 92 w 194"/>
                  <a:gd name="T91" fmla="*/ 53 h 1238"/>
                  <a:gd name="T92" fmla="*/ 66 w 194"/>
                  <a:gd name="T93" fmla="*/ 0 h 12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1238"/>
                  <a:gd name="T143" fmla="*/ 194 w 194"/>
                  <a:gd name="T144" fmla="*/ 1238 h 12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1238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9" y="34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3" y="76"/>
                    </a:lnTo>
                    <a:lnTo>
                      <a:pt x="26" y="86"/>
                    </a:lnTo>
                    <a:lnTo>
                      <a:pt x="28" y="98"/>
                    </a:lnTo>
                    <a:lnTo>
                      <a:pt x="30" y="107"/>
                    </a:lnTo>
                    <a:lnTo>
                      <a:pt x="35" y="121"/>
                    </a:lnTo>
                    <a:lnTo>
                      <a:pt x="38" y="133"/>
                    </a:lnTo>
                    <a:lnTo>
                      <a:pt x="42" y="148"/>
                    </a:lnTo>
                    <a:lnTo>
                      <a:pt x="45" y="159"/>
                    </a:lnTo>
                    <a:lnTo>
                      <a:pt x="52" y="176"/>
                    </a:lnTo>
                    <a:lnTo>
                      <a:pt x="54" y="190"/>
                    </a:lnTo>
                    <a:lnTo>
                      <a:pt x="56" y="207"/>
                    </a:lnTo>
                    <a:lnTo>
                      <a:pt x="61" y="224"/>
                    </a:lnTo>
                    <a:lnTo>
                      <a:pt x="66" y="240"/>
                    </a:lnTo>
                    <a:lnTo>
                      <a:pt x="68" y="259"/>
                    </a:lnTo>
                    <a:lnTo>
                      <a:pt x="73" y="276"/>
                    </a:lnTo>
                    <a:lnTo>
                      <a:pt x="75" y="295"/>
                    </a:lnTo>
                    <a:lnTo>
                      <a:pt x="80" y="314"/>
                    </a:lnTo>
                    <a:lnTo>
                      <a:pt x="83" y="335"/>
                    </a:lnTo>
                    <a:lnTo>
                      <a:pt x="90" y="354"/>
                    </a:lnTo>
                    <a:lnTo>
                      <a:pt x="92" y="376"/>
                    </a:lnTo>
                    <a:lnTo>
                      <a:pt x="94" y="397"/>
                    </a:lnTo>
                    <a:lnTo>
                      <a:pt x="97" y="418"/>
                    </a:lnTo>
                    <a:lnTo>
                      <a:pt x="99" y="442"/>
                    </a:lnTo>
                    <a:lnTo>
                      <a:pt x="104" y="463"/>
                    </a:lnTo>
                    <a:lnTo>
                      <a:pt x="106" y="487"/>
                    </a:lnTo>
                    <a:lnTo>
                      <a:pt x="109" y="509"/>
                    </a:lnTo>
                    <a:lnTo>
                      <a:pt x="111" y="535"/>
                    </a:lnTo>
                    <a:lnTo>
                      <a:pt x="113" y="558"/>
                    </a:lnTo>
                    <a:lnTo>
                      <a:pt x="113" y="582"/>
                    </a:lnTo>
                    <a:lnTo>
                      <a:pt x="116" y="608"/>
                    </a:lnTo>
                    <a:lnTo>
                      <a:pt x="118" y="634"/>
                    </a:lnTo>
                    <a:lnTo>
                      <a:pt x="118" y="661"/>
                    </a:lnTo>
                    <a:lnTo>
                      <a:pt x="120" y="687"/>
                    </a:lnTo>
                    <a:lnTo>
                      <a:pt x="120" y="713"/>
                    </a:lnTo>
                    <a:lnTo>
                      <a:pt x="123" y="741"/>
                    </a:lnTo>
                    <a:lnTo>
                      <a:pt x="120" y="770"/>
                    </a:lnTo>
                    <a:lnTo>
                      <a:pt x="120" y="798"/>
                    </a:lnTo>
                    <a:lnTo>
                      <a:pt x="120" y="824"/>
                    </a:lnTo>
                    <a:lnTo>
                      <a:pt x="120" y="855"/>
                    </a:lnTo>
                    <a:lnTo>
                      <a:pt x="120" y="884"/>
                    </a:lnTo>
                    <a:lnTo>
                      <a:pt x="118" y="915"/>
                    </a:lnTo>
                    <a:lnTo>
                      <a:pt x="116" y="943"/>
                    </a:lnTo>
                    <a:lnTo>
                      <a:pt x="116" y="974"/>
                    </a:lnTo>
                    <a:lnTo>
                      <a:pt x="111" y="1003"/>
                    </a:lnTo>
                    <a:lnTo>
                      <a:pt x="109" y="1033"/>
                    </a:lnTo>
                    <a:lnTo>
                      <a:pt x="106" y="1067"/>
                    </a:lnTo>
                    <a:lnTo>
                      <a:pt x="101" y="1098"/>
                    </a:lnTo>
                    <a:lnTo>
                      <a:pt x="97" y="1128"/>
                    </a:lnTo>
                    <a:lnTo>
                      <a:pt x="92" y="1162"/>
                    </a:lnTo>
                    <a:lnTo>
                      <a:pt x="90" y="1193"/>
                    </a:lnTo>
                    <a:lnTo>
                      <a:pt x="83" y="1226"/>
                    </a:lnTo>
                    <a:lnTo>
                      <a:pt x="85" y="1226"/>
                    </a:lnTo>
                    <a:lnTo>
                      <a:pt x="92" y="1231"/>
                    </a:lnTo>
                    <a:lnTo>
                      <a:pt x="97" y="1233"/>
                    </a:lnTo>
                    <a:lnTo>
                      <a:pt x="104" y="1235"/>
                    </a:lnTo>
                    <a:lnTo>
                      <a:pt x="111" y="1238"/>
                    </a:lnTo>
                    <a:lnTo>
                      <a:pt x="118" y="1238"/>
                    </a:lnTo>
                    <a:lnTo>
                      <a:pt x="125" y="1238"/>
                    </a:lnTo>
                    <a:lnTo>
                      <a:pt x="132" y="1238"/>
                    </a:lnTo>
                    <a:lnTo>
                      <a:pt x="137" y="1238"/>
                    </a:lnTo>
                    <a:lnTo>
                      <a:pt x="144" y="1235"/>
                    </a:lnTo>
                    <a:lnTo>
                      <a:pt x="149" y="1231"/>
                    </a:lnTo>
                    <a:lnTo>
                      <a:pt x="154" y="1226"/>
                    </a:lnTo>
                    <a:lnTo>
                      <a:pt x="158" y="1219"/>
                    </a:lnTo>
                    <a:lnTo>
                      <a:pt x="163" y="1209"/>
                    </a:lnTo>
                    <a:lnTo>
                      <a:pt x="163" y="1207"/>
                    </a:lnTo>
                    <a:lnTo>
                      <a:pt x="163" y="1202"/>
                    </a:lnTo>
                    <a:lnTo>
                      <a:pt x="163" y="1197"/>
                    </a:lnTo>
                    <a:lnTo>
                      <a:pt x="163" y="1193"/>
                    </a:lnTo>
                    <a:lnTo>
                      <a:pt x="163" y="1183"/>
                    </a:lnTo>
                    <a:lnTo>
                      <a:pt x="165" y="1176"/>
                    </a:lnTo>
                    <a:lnTo>
                      <a:pt x="165" y="1166"/>
                    </a:lnTo>
                    <a:lnTo>
                      <a:pt x="168" y="1157"/>
                    </a:lnTo>
                    <a:lnTo>
                      <a:pt x="168" y="1147"/>
                    </a:lnTo>
                    <a:lnTo>
                      <a:pt x="170" y="1136"/>
                    </a:lnTo>
                    <a:lnTo>
                      <a:pt x="173" y="1121"/>
                    </a:lnTo>
                    <a:lnTo>
                      <a:pt x="173" y="1109"/>
                    </a:lnTo>
                    <a:lnTo>
                      <a:pt x="175" y="1095"/>
                    </a:lnTo>
                    <a:lnTo>
                      <a:pt x="175" y="1081"/>
                    </a:lnTo>
                    <a:lnTo>
                      <a:pt x="177" y="1067"/>
                    </a:lnTo>
                    <a:lnTo>
                      <a:pt x="180" y="1050"/>
                    </a:lnTo>
                    <a:lnTo>
                      <a:pt x="180" y="1033"/>
                    </a:lnTo>
                    <a:lnTo>
                      <a:pt x="180" y="1017"/>
                    </a:lnTo>
                    <a:lnTo>
                      <a:pt x="182" y="998"/>
                    </a:lnTo>
                    <a:lnTo>
                      <a:pt x="182" y="979"/>
                    </a:lnTo>
                    <a:lnTo>
                      <a:pt x="184" y="960"/>
                    </a:lnTo>
                    <a:lnTo>
                      <a:pt x="187" y="941"/>
                    </a:lnTo>
                    <a:lnTo>
                      <a:pt x="187" y="919"/>
                    </a:lnTo>
                    <a:lnTo>
                      <a:pt x="189" y="900"/>
                    </a:lnTo>
                    <a:lnTo>
                      <a:pt x="189" y="879"/>
                    </a:lnTo>
                    <a:lnTo>
                      <a:pt x="189" y="858"/>
                    </a:lnTo>
                    <a:lnTo>
                      <a:pt x="191" y="836"/>
                    </a:lnTo>
                    <a:lnTo>
                      <a:pt x="191" y="815"/>
                    </a:lnTo>
                    <a:lnTo>
                      <a:pt x="191" y="791"/>
                    </a:lnTo>
                    <a:lnTo>
                      <a:pt x="191" y="770"/>
                    </a:lnTo>
                    <a:lnTo>
                      <a:pt x="191" y="746"/>
                    </a:lnTo>
                    <a:lnTo>
                      <a:pt x="194" y="725"/>
                    </a:lnTo>
                    <a:lnTo>
                      <a:pt x="191" y="699"/>
                    </a:lnTo>
                    <a:lnTo>
                      <a:pt x="191" y="677"/>
                    </a:lnTo>
                    <a:lnTo>
                      <a:pt x="191" y="651"/>
                    </a:lnTo>
                    <a:lnTo>
                      <a:pt x="191" y="627"/>
                    </a:lnTo>
                    <a:lnTo>
                      <a:pt x="189" y="604"/>
                    </a:lnTo>
                    <a:lnTo>
                      <a:pt x="189" y="577"/>
                    </a:lnTo>
                    <a:lnTo>
                      <a:pt x="189" y="556"/>
                    </a:lnTo>
                    <a:lnTo>
                      <a:pt x="187" y="530"/>
                    </a:lnTo>
                    <a:lnTo>
                      <a:pt x="184" y="506"/>
                    </a:lnTo>
                    <a:lnTo>
                      <a:pt x="182" y="482"/>
                    </a:lnTo>
                    <a:lnTo>
                      <a:pt x="180" y="456"/>
                    </a:lnTo>
                    <a:lnTo>
                      <a:pt x="180" y="433"/>
                    </a:lnTo>
                    <a:lnTo>
                      <a:pt x="175" y="409"/>
                    </a:lnTo>
                    <a:lnTo>
                      <a:pt x="173" y="383"/>
                    </a:lnTo>
                    <a:lnTo>
                      <a:pt x="168" y="361"/>
                    </a:lnTo>
                    <a:lnTo>
                      <a:pt x="165" y="338"/>
                    </a:lnTo>
                    <a:lnTo>
                      <a:pt x="163" y="314"/>
                    </a:lnTo>
                    <a:lnTo>
                      <a:pt x="158" y="290"/>
                    </a:lnTo>
                    <a:lnTo>
                      <a:pt x="154" y="266"/>
                    </a:lnTo>
                    <a:lnTo>
                      <a:pt x="149" y="243"/>
                    </a:lnTo>
                    <a:lnTo>
                      <a:pt x="144" y="221"/>
                    </a:lnTo>
                    <a:lnTo>
                      <a:pt x="139" y="197"/>
                    </a:lnTo>
                    <a:lnTo>
                      <a:pt x="135" y="176"/>
                    </a:lnTo>
                    <a:lnTo>
                      <a:pt x="128" y="155"/>
                    </a:lnTo>
                    <a:lnTo>
                      <a:pt x="120" y="133"/>
                    </a:lnTo>
                    <a:lnTo>
                      <a:pt x="113" y="114"/>
                    </a:lnTo>
                    <a:lnTo>
                      <a:pt x="106" y="93"/>
                    </a:lnTo>
                    <a:lnTo>
                      <a:pt x="99" y="74"/>
                    </a:lnTo>
                    <a:lnTo>
                      <a:pt x="92" y="53"/>
                    </a:lnTo>
                    <a:lnTo>
                      <a:pt x="83" y="36"/>
                    </a:lnTo>
                    <a:lnTo>
                      <a:pt x="75" y="17"/>
                    </a:lnTo>
                    <a:lnTo>
                      <a:pt x="6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80" name="Freeform 161"/>
              <p:cNvSpPr>
                <a:spLocks noChangeAspect="1"/>
              </p:cNvSpPr>
              <p:nvPr/>
            </p:nvSpPr>
            <p:spPr bwMode="auto">
              <a:xfrm>
                <a:off x="2802" y="10476"/>
                <a:ext cx="289" cy="1194"/>
              </a:xfrm>
              <a:custGeom>
                <a:avLst/>
                <a:gdLst>
                  <a:gd name="T0" fmla="*/ 5 w 289"/>
                  <a:gd name="T1" fmla="*/ 21 h 1194"/>
                  <a:gd name="T2" fmla="*/ 15 w 289"/>
                  <a:gd name="T3" fmla="*/ 33 h 1194"/>
                  <a:gd name="T4" fmla="*/ 22 w 289"/>
                  <a:gd name="T5" fmla="*/ 40 h 1194"/>
                  <a:gd name="T6" fmla="*/ 31 w 289"/>
                  <a:gd name="T7" fmla="*/ 52 h 1194"/>
                  <a:gd name="T8" fmla="*/ 41 w 289"/>
                  <a:gd name="T9" fmla="*/ 64 h 1194"/>
                  <a:gd name="T10" fmla="*/ 50 w 289"/>
                  <a:gd name="T11" fmla="*/ 80 h 1194"/>
                  <a:gd name="T12" fmla="*/ 62 w 289"/>
                  <a:gd name="T13" fmla="*/ 99 h 1194"/>
                  <a:gd name="T14" fmla="*/ 74 w 289"/>
                  <a:gd name="T15" fmla="*/ 118 h 1194"/>
                  <a:gd name="T16" fmla="*/ 88 w 289"/>
                  <a:gd name="T17" fmla="*/ 140 h 1194"/>
                  <a:gd name="T18" fmla="*/ 100 w 289"/>
                  <a:gd name="T19" fmla="*/ 166 h 1194"/>
                  <a:gd name="T20" fmla="*/ 114 w 289"/>
                  <a:gd name="T21" fmla="*/ 192 h 1194"/>
                  <a:gd name="T22" fmla="*/ 126 w 289"/>
                  <a:gd name="T23" fmla="*/ 221 h 1194"/>
                  <a:gd name="T24" fmla="*/ 138 w 289"/>
                  <a:gd name="T25" fmla="*/ 254 h 1194"/>
                  <a:gd name="T26" fmla="*/ 152 w 289"/>
                  <a:gd name="T27" fmla="*/ 287 h 1194"/>
                  <a:gd name="T28" fmla="*/ 164 w 289"/>
                  <a:gd name="T29" fmla="*/ 325 h 1194"/>
                  <a:gd name="T30" fmla="*/ 173 w 289"/>
                  <a:gd name="T31" fmla="*/ 363 h 1194"/>
                  <a:gd name="T32" fmla="*/ 185 w 289"/>
                  <a:gd name="T33" fmla="*/ 406 h 1194"/>
                  <a:gd name="T34" fmla="*/ 195 w 289"/>
                  <a:gd name="T35" fmla="*/ 451 h 1194"/>
                  <a:gd name="T36" fmla="*/ 202 w 289"/>
                  <a:gd name="T37" fmla="*/ 496 h 1194"/>
                  <a:gd name="T38" fmla="*/ 211 w 289"/>
                  <a:gd name="T39" fmla="*/ 546 h 1194"/>
                  <a:gd name="T40" fmla="*/ 216 w 289"/>
                  <a:gd name="T41" fmla="*/ 598 h 1194"/>
                  <a:gd name="T42" fmla="*/ 221 w 289"/>
                  <a:gd name="T43" fmla="*/ 653 h 1194"/>
                  <a:gd name="T44" fmla="*/ 223 w 289"/>
                  <a:gd name="T45" fmla="*/ 710 h 1194"/>
                  <a:gd name="T46" fmla="*/ 225 w 289"/>
                  <a:gd name="T47" fmla="*/ 772 h 1194"/>
                  <a:gd name="T48" fmla="*/ 221 w 289"/>
                  <a:gd name="T49" fmla="*/ 833 h 1194"/>
                  <a:gd name="T50" fmla="*/ 218 w 289"/>
                  <a:gd name="T51" fmla="*/ 902 h 1194"/>
                  <a:gd name="T52" fmla="*/ 213 w 289"/>
                  <a:gd name="T53" fmla="*/ 971 h 1194"/>
                  <a:gd name="T54" fmla="*/ 204 w 289"/>
                  <a:gd name="T55" fmla="*/ 1042 h 1194"/>
                  <a:gd name="T56" fmla="*/ 195 w 289"/>
                  <a:gd name="T57" fmla="*/ 1116 h 1194"/>
                  <a:gd name="T58" fmla="*/ 183 w 289"/>
                  <a:gd name="T59" fmla="*/ 1194 h 1194"/>
                  <a:gd name="T60" fmla="*/ 266 w 289"/>
                  <a:gd name="T61" fmla="*/ 1182 h 1194"/>
                  <a:gd name="T62" fmla="*/ 266 w 289"/>
                  <a:gd name="T63" fmla="*/ 1178 h 1194"/>
                  <a:gd name="T64" fmla="*/ 266 w 289"/>
                  <a:gd name="T65" fmla="*/ 1168 h 1194"/>
                  <a:gd name="T66" fmla="*/ 268 w 289"/>
                  <a:gd name="T67" fmla="*/ 1154 h 1194"/>
                  <a:gd name="T68" fmla="*/ 270 w 289"/>
                  <a:gd name="T69" fmla="*/ 1135 h 1194"/>
                  <a:gd name="T70" fmla="*/ 273 w 289"/>
                  <a:gd name="T71" fmla="*/ 1114 h 1194"/>
                  <a:gd name="T72" fmla="*/ 275 w 289"/>
                  <a:gd name="T73" fmla="*/ 1087 h 1194"/>
                  <a:gd name="T74" fmla="*/ 277 w 289"/>
                  <a:gd name="T75" fmla="*/ 1057 h 1194"/>
                  <a:gd name="T76" fmla="*/ 282 w 289"/>
                  <a:gd name="T77" fmla="*/ 1026 h 1194"/>
                  <a:gd name="T78" fmla="*/ 282 w 289"/>
                  <a:gd name="T79" fmla="*/ 990 h 1194"/>
                  <a:gd name="T80" fmla="*/ 285 w 289"/>
                  <a:gd name="T81" fmla="*/ 952 h 1194"/>
                  <a:gd name="T82" fmla="*/ 287 w 289"/>
                  <a:gd name="T83" fmla="*/ 914 h 1194"/>
                  <a:gd name="T84" fmla="*/ 289 w 289"/>
                  <a:gd name="T85" fmla="*/ 869 h 1194"/>
                  <a:gd name="T86" fmla="*/ 289 w 289"/>
                  <a:gd name="T87" fmla="*/ 826 h 1194"/>
                  <a:gd name="T88" fmla="*/ 289 w 289"/>
                  <a:gd name="T89" fmla="*/ 781 h 1194"/>
                  <a:gd name="T90" fmla="*/ 289 w 289"/>
                  <a:gd name="T91" fmla="*/ 734 h 1194"/>
                  <a:gd name="T92" fmla="*/ 289 w 289"/>
                  <a:gd name="T93" fmla="*/ 686 h 1194"/>
                  <a:gd name="T94" fmla="*/ 285 w 289"/>
                  <a:gd name="T95" fmla="*/ 636 h 1194"/>
                  <a:gd name="T96" fmla="*/ 282 w 289"/>
                  <a:gd name="T97" fmla="*/ 586 h 1194"/>
                  <a:gd name="T98" fmla="*/ 277 w 289"/>
                  <a:gd name="T99" fmla="*/ 536 h 1194"/>
                  <a:gd name="T100" fmla="*/ 273 w 289"/>
                  <a:gd name="T101" fmla="*/ 487 h 1194"/>
                  <a:gd name="T102" fmla="*/ 266 w 289"/>
                  <a:gd name="T103" fmla="*/ 437 h 1194"/>
                  <a:gd name="T104" fmla="*/ 256 w 289"/>
                  <a:gd name="T105" fmla="*/ 389 h 1194"/>
                  <a:gd name="T106" fmla="*/ 244 w 289"/>
                  <a:gd name="T107" fmla="*/ 342 h 1194"/>
                  <a:gd name="T108" fmla="*/ 232 w 289"/>
                  <a:gd name="T109" fmla="*/ 294 h 1194"/>
                  <a:gd name="T110" fmla="*/ 218 w 289"/>
                  <a:gd name="T111" fmla="*/ 247 h 1194"/>
                  <a:gd name="T112" fmla="*/ 202 w 289"/>
                  <a:gd name="T113" fmla="*/ 204 h 1194"/>
                  <a:gd name="T114" fmla="*/ 185 w 289"/>
                  <a:gd name="T115" fmla="*/ 161 h 1194"/>
                  <a:gd name="T116" fmla="*/ 164 w 289"/>
                  <a:gd name="T117" fmla="*/ 121 h 1194"/>
                  <a:gd name="T118" fmla="*/ 142 w 289"/>
                  <a:gd name="T119" fmla="*/ 83 h 1194"/>
                  <a:gd name="T120" fmla="*/ 116 w 289"/>
                  <a:gd name="T121" fmla="*/ 47 h 1194"/>
                  <a:gd name="T122" fmla="*/ 88 w 289"/>
                  <a:gd name="T123" fmla="*/ 16 h 1194"/>
                  <a:gd name="T124" fmla="*/ 0 w 289"/>
                  <a:gd name="T125" fmla="*/ 16 h 1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9"/>
                  <a:gd name="T190" fmla="*/ 0 h 1194"/>
                  <a:gd name="T191" fmla="*/ 289 w 289"/>
                  <a:gd name="T192" fmla="*/ 1194 h 11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9" h="1194">
                    <a:moveTo>
                      <a:pt x="0" y="16"/>
                    </a:moveTo>
                    <a:lnTo>
                      <a:pt x="5" y="21"/>
                    </a:lnTo>
                    <a:lnTo>
                      <a:pt x="7" y="23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2" y="40"/>
                    </a:lnTo>
                    <a:lnTo>
                      <a:pt x="24" y="45"/>
                    </a:lnTo>
                    <a:lnTo>
                      <a:pt x="31" y="52"/>
                    </a:lnTo>
                    <a:lnTo>
                      <a:pt x="36" y="57"/>
                    </a:lnTo>
                    <a:lnTo>
                      <a:pt x="41" y="64"/>
                    </a:lnTo>
                    <a:lnTo>
                      <a:pt x="45" y="73"/>
                    </a:lnTo>
                    <a:lnTo>
                      <a:pt x="50" y="80"/>
                    </a:lnTo>
                    <a:lnTo>
                      <a:pt x="55" y="90"/>
                    </a:lnTo>
                    <a:lnTo>
                      <a:pt x="62" y="99"/>
                    </a:lnTo>
                    <a:lnTo>
                      <a:pt x="67" y="107"/>
                    </a:lnTo>
                    <a:lnTo>
                      <a:pt x="74" y="118"/>
                    </a:lnTo>
                    <a:lnTo>
                      <a:pt x="81" y="128"/>
                    </a:lnTo>
                    <a:lnTo>
                      <a:pt x="88" y="140"/>
                    </a:lnTo>
                    <a:lnTo>
                      <a:pt x="93" y="154"/>
                    </a:lnTo>
                    <a:lnTo>
                      <a:pt x="100" y="166"/>
                    </a:lnTo>
                    <a:lnTo>
                      <a:pt x="105" y="178"/>
                    </a:lnTo>
                    <a:lnTo>
                      <a:pt x="114" y="192"/>
                    </a:lnTo>
                    <a:lnTo>
                      <a:pt x="119" y="206"/>
                    </a:lnTo>
                    <a:lnTo>
                      <a:pt x="126" y="221"/>
                    </a:lnTo>
                    <a:lnTo>
                      <a:pt x="131" y="237"/>
                    </a:lnTo>
                    <a:lnTo>
                      <a:pt x="138" y="254"/>
                    </a:lnTo>
                    <a:lnTo>
                      <a:pt x="145" y="270"/>
                    </a:lnTo>
                    <a:lnTo>
                      <a:pt x="152" y="287"/>
                    </a:lnTo>
                    <a:lnTo>
                      <a:pt x="157" y="306"/>
                    </a:lnTo>
                    <a:lnTo>
                      <a:pt x="164" y="325"/>
                    </a:lnTo>
                    <a:lnTo>
                      <a:pt x="168" y="342"/>
                    </a:lnTo>
                    <a:lnTo>
                      <a:pt x="173" y="363"/>
                    </a:lnTo>
                    <a:lnTo>
                      <a:pt x="178" y="384"/>
                    </a:lnTo>
                    <a:lnTo>
                      <a:pt x="185" y="406"/>
                    </a:lnTo>
                    <a:lnTo>
                      <a:pt x="190" y="427"/>
                    </a:lnTo>
                    <a:lnTo>
                      <a:pt x="195" y="451"/>
                    </a:lnTo>
                    <a:lnTo>
                      <a:pt x="199" y="472"/>
                    </a:lnTo>
                    <a:lnTo>
                      <a:pt x="202" y="496"/>
                    </a:lnTo>
                    <a:lnTo>
                      <a:pt x="206" y="520"/>
                    </a:lnTo>
                    <a:lnTo>
                      <a:pt x="211" y="546"/>
                    </a:lnTo>
                    <a:lnTo>
                      <a:pt x="213" y="572"/>
                    </a:lnTo>
                    <a:lnTo>
                      <a:pt x="216" y="598"/>
                    </a:lnTo>
                    <a:lnTo>
                      <a:pt x="218" y="627"/>
                    </a:lnTo>
                    <a:lnTo>
                      <a:pt x="221" y="653"/>
                    </a:lnTo>
                    <a:lnTo>
                      <a:pt x="221" y="681"/>
                    </a:lnTo>
                    <a:lnTo>
                      <a:pt x="223" y="710"/>
                    </a:lnTo>
                    <a:lnTo>
                      <a:pt x="223" y="741"/>
                    </a:lnTo>
                    <a:lnTo>
                      <a:pt x="225" y="772"/>
                    </a:lnTo>
                    <a:lnTo>
                      <a:pt x="223" y="802"/>
                    </a:lnTo>
                    <a:lnTo>
                      <a:pt x="221" y="833"/>
                    </a:lnTo>
                    <a:lnTo>
                      <a:pt x="221" y="867"/>
                    </a:lnTo>
                    <a:lnTo>
                      <a:pt x="218" y="902"/>
                    </a:lnTo>
                    <a:lnTo>
                      <a:pt x="216" y="935"/>
                    </a:lnTo>
                    <a:lnTo>
                      <a:pt x="213" y="971"/>
                    </a:lnTo>
                    <a:lnTo>
                      <a:pt x="211" y="1004"/>
                    </a:lnTo>
                    <a:lnTo>
                      <a:pt x="204" y="1042"/>
                    </a:lnTo>
                    <a:lnTo>
                      <a:pt x="199" y="1078"/>
                    </a:lnTo>
                    <a:lnTo>
                      <a:pt x="195" y="1116"/>
                    </a:lnTo>
                    <a:lnTo>
                      <a:pt x="187" y="1154"/>
                    </a:lnTo>
                    <a:lnTo>
                      <a:pt x="183" y="1194"/>
                    </a:lnTo>
                    <a:lnTo>
                      <a:pt x="266" y="1185"/>
                    </a:lnTo>
                    <a:lnTo>
                      <a:pt x="266" y="1182"/>
                    </a:lnTo>
                    <a:lnTo>
                      <a:pt x="266" y="1178"/>
                    </a:lnTo>
                    <a:lnTo>
                      <a:pt x="266" y="1173"/>
                    </a:lnTo>
                    <a:lnTo>
                      <a:pt x="266" y="1168"/>
                    </a:lnTo>
                    <a:lnTo>
                      <a:pt x="268" y="1161"/>
                    </a:lnTo>
                    <a:lnTo>
                      <a:pt x="268" y="1154"/>
                    </a:lnTo>
                    <a:lnTo>
                      <a:pt x="270" y="1144"/>
                    </a:lnTo>
                    <a:lnTo>
                      <a:pt x="270" y="1135"/>
                    </a:lnTo>
                    <a:lnTo>
                      <a:pt x="273" y="1125"/>
                    </a:lnTo>
                    <a:lnTo>
                      <a:pt x="273" y="1114"/>
                    </a:lnTo>
                    <a:lnTo>
                      <a:pt x="275" y="1102"/>
                    </a:lnTo>
                    <a:lnTo>
                      <a:pt x="275" y="1087"/>
                    </a:lnTo>
                    <a:lnTo>
                      <a:pt x="277" y="1073"/>
                    </a:lnTo>
                    <a:lnTo>
                      <a:pt x="277" y="1057"/>
                    </a:lnTo>
                    <a:lnTo>
                      <a:pt x="280" y="1042"/>
                    </a:lnTo>
                    <a:lnTo>
                      <a:pt x="282" y="1026"/>
                    </a:lnTo>
                    <a:lnTo>
                      <a:pt x="282" y="1009"/>
                    </a:lnTo>
                    <a:lnTo>
                      <a:pt x="282" y="990"/>
                    </a:lnTo>
                    <a:lnTo>
                      <a:pt x="285" y="971"/>
                    </a:lnTo>
                    <a:lnTo>
                      <a:pt x="285" y="952"/>
                    </a:lnTo>
                    <a:lnTo>
                      <a:pt x="287" y="933"/>
                    </a:lnTo>
                    <a:lnTo>
                      <a:pt x="287" y="914"/>
                    </a:lnTo>
                    <a:lnTo>
                      <a:pt x="289" y="893"/>
                    </a:lnTo>
                    <a:lnTo>
                      <a:pt x="289" y="869"/>
                    </a:lnTo>
                    <a:lnTo>
                      <a:pt x="289" y="848"/>
                    </a:lnTo>
                    <a:lnTo>
                      <a:pt x="289" y="826"/>
                    </a:lnTo>
                    <a:lnTo>
                      <a:pt x="289" y="805"/>
                    </a:lnTo>
                    <a:lnTo>
                      <a:pt x="289" y="781"/>
                    </a:lnTo>
                    <a:lnTo>
                      <a:pt x="289" y="757"/>
                    </a:lnTo>
                    <a:lnTo>
                      <a:pt x="289" y="734"/>
                    </a:lnTo>
                    <a:lnTo>
                      <a:pt x="289" y="710"/>
                    </a:lnTo>
                    <a:lnTo>
                      <a:pt x="289" y="686"/>
                    </a:lnTo>
                    <a:lnTo>
                      <a:pt x="287" y="660"/>
                    </a:lnTo>
                    <a:lnTo>
                      <a:pt x="285" y="636"/>
                    </a:lnTo>
                    <a:lnTo>
                      <a:pt x="285" y="612"/>
                    </a:lnTo>
                    <a:lnTo>
                      <a:pt x="282" y="586"/>
                    </a:lnTo>
                    <a:lnTo>
                      <a:pt x="280" y="563"/>
                    </a:lnTo>
                    <a:lnTo>
                      <a:pt x="277" y="536"/>
                    </a:lnTo>
                    <a:lnTo>
                      <a:pt x="275" y="513"/>
                    </a:lnTo>
                    <a:lnTo>
                      <a:pt x="273" y="487"/>
                    </a:lnTo>
                    <a:lnTo>
                      <a:pt x="268" y="463"/>
                    </a:lnTo>
                    <a:lnTo>
                      <a:pt x="266" y="437"/>
                    </a:lnTo>
                    <a:lnTo>
                      <a:pt x="261" y="413"/>
                    </a:lnTo>
                    <a:lnTo>
                      <a:pt x="256" y="389"/>
                    </a:lnTo>
                    <a:lnTo>
                      <a:pt x="251" y="365"/>
                    </a:lnTo>
                    <a:lnTo>
                      <a:pt x="244" y="342"/>
                    </a:lnTo>
                    <a:lnTo>
                      <a:pt x="240" y="318"/>
                    </a:lnTo>
                    <a:lnTo>
                      <a:pt x="232" y="294"/>
                    </a:lnTo>
                    <a:lnTo>
                      <a:pt x="225" y="270"/>
                    </a:lnTo>
                    <a:lnTo>
                      <a:pt x="218" y="247"/>
                    </a:lnTo>
                    <a:lnTo>
                      <a:pt x="211" y="228"/>
                    </a:lnTo>
                    <a:lnTo>
                      <a:pt x="202" y="204"/>
                    </a:lnTo>
                    <a:lnTo>
                      <a:pt x="192" y="183"/>
                    </a:lnTo>
                    <a:lnTo>
                      <a:pt x="185" y="161"/>
                    </a:lnTo>
                    <a:lnTo>
                      <a:pt x="176" y="142"/>
                    </a:lnTo>
                    <a:lnTo>
                      <a:pt x="164" y="121"/>
                    </a:lnTo>
                    <a:lnTo>
                      <a:pt x="154" y="102"/>
                    </a:lnTo>
                    <a:lnTo>
                      <a:pt x="142" y="83"/>
                    </a:lnTo>
                    <a:lnTo>
                      <a:pt x="131" y="66"/>
                    </a:lnTo>
                    <a:lnTo>
                      <a:pt x="116" y="47"/>
                    </a:lnTo>
                    <a:lnTo>
                      <a:pt x="105" y="31"/>
                    </a:lnTo>
                    <a:lnTo>
                      <a:pt x="88" y="16"/>
                    </a:lnTo>
                    <a:lnTo>
                      <a:pt x="7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81" name="Freeform 162"/>
              <p:cNvSpPr>
                <a:spLocks noChangeAspect="1"/>
              </p:cNvSpPr>
              <p:nvPr/>
            </p:nvSpPr>
            <p:spPr bwMode="auto">
              <a:xfrm>
                <a:off x="3051" y="10412"/>
                <a:ext cx="287" cy="1227"/>
              </a:xfrm>
              <a:custGeom>
                <a:avLst/>
                <a:gdLst>
                  <a:gd name="T0" fmla="*/ 7 w 287"/>
                  <a:gd name="T1" fmla="*/ 59 h 1227"/>
                  <a:gd name="T2" fmla="*/ 26 w 287"/>
                  <a:gd name="T3" fmla="*/ 80 h 1227"/>
                  <a:gd name="T4" fmla="*/ 40 w 287"/>
                  <a:gd name="T5" fmla="*/ 99 h 1227"/>
                  <a:gd name="T6" fmla="*/ 54 w 287"/>
                  <a:gd name="T7" fmla="*/ 118 h 1227"/>
                  <a:gd name="T8" fmla="*/ 71 w 287"/>
                  <a:gd name="T9" fmla="*/ 144 h 1227"/>
                  <a:gd name="T10" fmla="*/ 85 w 287"/>
                  <a:gd name="T11" fmla="*/ 173 h 1227"/>
                  <a:gd name="T12" fmla="*/ 99 w 287"/>
                  <a:gd name="T13" fmla="*/ 209 h 1227"/>
                  <a:gd name="T14" fmla="*/ 116 w 287"/>
                  <a:gd name="T15" fmla="*/ 249 h 1227"/>
                  <a:gd name="T16" fmla="*/ 130 w 287"/>
                  <a:gd name="T17" fmla="*/ 296 h 1227"/>
                  <a:gd name="T18" fmla="*/ 144 w 287"/>
                  <a:gd name="T19" fmla="*/ 349 h 1227"/>
                  <a:gd name="T20" fmla="*/ 159 w 287"/>
                  <a:gd name="T21" fmla="*/ 406 h 1227"/>
                  <a:gd name="T22" fmla="*/ 171 w 287"/>
                  <a:gd name="T23" fmla="*/ 472 h 1227"/>
                  <a:gd name="T24" fmla="*/ 182 w 287"/>
                  <a:gd name="T25" fmla="*/ 546 h 1227"/>
                  <a:gd name="T26" fmla="*/ 189 w 287"/>
                  <a:gd name="T27" fmla="*/ 622 h 1227"/>
                  <a:gd name="T28" fmla="*/ 197 w 287"/>
                  <a:gd name="T29" fmla="*/ 695 h 1227"/>
                  <a:gd name="T30" fmla="*/ 204 w 287"/>
                  <a:gd name="T31" fmla="*/ 764 h 1227"/>
                  <a:gd name="T32" fmla="*/ 208 w 287"/>
                  <a:gd name="T33" fmla="*/ 828 h 1227"/>
                  <a:gd name="T34" fmla="*/ 211 w 287"/>
                  <a:gd name="T35" fmla="*/ 888 h 1227"/>
                  <a:gd name="T36" fmla="*/ 216 w 287"/>
                  <a:gd name="T37" fmla="*/ 945 h 1227"/>
                  <a:gd name="T38" fmla="*/ 218 w 287"/>
                  <a:gd name="T39" fmla="*/ 995 h 1227"/>
                  <a:gd name="T40" fmla="*/ 220 w 287"/>
                  <a:gd name="T41" fmla="*/ 1042 h 1227"/>
                  <a:gd name="T42" fmla="*/ 220 w 287"/>
                  <a:gd name="T43" fmla="*/ 1083 h 1227"/>
                  <a:gd name="T44" fmla="*/ 220 w 287"/>
                  <a:gd name="T45" fmla="*/ 1121 h 1227"/>
                  <a:gd name="T46" fmla="*/ 223 w 287"/>
                  <a:gd name="T47" fmla="*/ 1149 h 1227"/>
                  <a:gd name="T48" fmla="*/ 223 w 287"/>
                  <a:gd name="T49" fmla="*/ 1175 h 1227"/>
                  <a:gd name="T50" fmla="*/ 223 w 287"/>
                  <a:gd name="T51" fmla="*/ 1197 h 1227"/>
                  <a:gd name="T52" fmla="*/ 223 w 287"/>
                  <a:gd name="T53" fmla="*/ 1220 h 1227"/>
                  <a:gd name="T54" fmla="*/ 287 w 287"/>
                  <a:gd name="T55" fmla="*/ 1218 h 1227"/>
                  <a:gd name="T56" fmla="*/ 284 w 287"/>
                  <a:gd name="T57" fmla="*/ 1197 h 1227"/>
                  <a:gd name="T58" fmla="*/ 284 w 287"/>
                  <a:gd name="T59" fmla="*/ 1168 h 1227"/>
                  <a:gd name="T60" fmla="*/ 284 w 287"/>
                  <a:gd name="T61" fmla="*/ 1128 h 1227"/>
                  <a:gd name="T62" fmla="*/ 282 w 287"/>
                  <a:gd name="T63" fmla="*/ 1075 h 1227"/>
                  <a:gd name="T64" fmla="*/ 279 w 287"/>
                  <a:gd name="T65" fmla="*/ 1016 h 1227"/>
                  <a:gd name="T66" fmla="*/ 277 w 287"/>
                  <a:gd name="T67" fmla="*/ 947 h 1227"/>
                  <a:gd name="T68" fmla="*/ 272 w 287"/>
                  <a:gd name="T69" fmla="*/ 876 h 1227"/>
                  <a:gd name="T70" fmla="*/ 270 w 287"/>
                  <a:gd name="T71" fmla="*/ 800 h 1227"/>
                  <a:gd name="T72" fmla="*/ 265 w 287"/>
                  <a:gd name="T73" fmla="*/ 719 h 1227"/>
                  <a:gd name="T74" fmla="*/ 258 w 287"/>
                  <a:gd name="T75" fmla="*/ 641 h 1227"/>
                  <a:gd name="T76" fmla="*/ 251 w 287"/>
                  <a:gd name="T77" fmla="*/ 565 h 1227"/>
                  <a:gd name="T78" fmla="*/ 242 w 287"/>
                  <a:gd name="T79" fmla="*/ 489 h 1227"/>
                  <a:gd name="T80" fmla="*/ 232 w 287"/>
                  <a:gd name="T81" fmla="*/ 420 h 1227"/>
                  <a:gd name="T82" fmla="*/ 220 w 287"/>
                  <a:gd name="T83" fmla="*/ 358 h 1227"/>
                  <a:gd name="T84" fmla="*/ 208 w 287"/>
                  <a:gd name="T85" fmla="*/ 304 h 1227"/>
                  <a:gd name="T86" fmla="*/ 192 w 287"/>
                  <a:gd name="T87" fmla="*/ 256 h 1227"/>
                  <a:gd name="T88" fmla="*/ 178 w 287"/>
                  <a:gd name="T89" fmla="*/ 218 h 1227"/>
                  <a:gd name="T90" fmla="*/ 163 w 287"/>
                  <a:gd name="T91" fmla="*/ 180 h 1227"/>
                  <a:gd name="T92" fmla="*/ 149 w 287"/>
                  <a:gd name="T93" fmla="*/ 149 h 1227"/>
                  <a:gd name="T94" fmla="*/ 137 w 287"/>
                  <a:gd name="T95" fmla="*/ 121 h 1227"/>
                  <a:gd name="T96" fmla="*/ 123 w 287"/>
                  <a:gd name="T97" fmla="*/ 97 h 1227"/>
                  <a:gd name="T98" fmla="*/ 114 w 287"/>
                  <a:gd name="T99" fmla="*/ 76 h 1227"/>
                  <a:gd name="T100" fmla="*/ 97 w 287"/>
                  <a:gd name="T101" fmla="*/ 52 h 1227"/>
                  <a:gd name="T102" fmla="*/ 78 w 287"/>
                  <a:gd name="T103" fmla="*/ 26 h 1227"/>
                  <a:gd name="T104" fmla="*/ 64 w 287"/>
                  <a:gd name="T105" fmla="*/ 11 h 1227"/>
                  <a:gd name="T106" fmla="*/ 0 w 287"/>
                  <a:gd name="T107" fmla="*/ 54 h 1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7"/>
                  <a:gd name="T163" fmla="*/ 0 h 1227"/>
                  <a:gd name="T164" fmla="*/ 287 w 287"/>
                  <a:gd name="T165" fmla="*/ 1227 h 1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7" h="1227">
                    <a:moveTo>
                      <a:pt x="0" y="54"/>
                    </a:moveTo>
                    <a:lnTo>
                      <a:pt x="2" y="54"/>
                    </a:lnTo>
                    <a:lnTo>
                      <a:pt x="5" y="57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80"/>
                    </a:lnTo>
                    <a:lnTo>
                      <a:pt x="31" y="87"/>
                    </a:lnTo>
                    <a:lnTo>
                      <a:pt x="33" y="90"/>
                    </a:lnTo>
                    <a:lnTo>
                      <a:pt x="38" y="95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47" y="109"/>
                    </a:lnTo>
                    <a:lnTo>
                      <a:pt x="52" y="114"/>
                    </a:lnTo>
                    <a:lnTo>
                      <a:pt x="54" y="118"/>
                    </a:lnTo>
                    <a:lnTo>
                      <a:pt x="59" y="125"/>
                    </a:lnTo>
                    <a:lnTo>
                      <a:pt x="62" y="130"/>
                    </a:lnTo>
                    <a:lnTo>
                      <a:pt x="66" y="137"/>
                    </a:lnTo>
                    <a:lnTo>
                      <a:pt x="71" y="144"/>
                    </a:lnTo>
                    <a:lnTo>
                      <a:pt x="73" y="154"/>
                    </a:lnTo>
                    <a:lnTo>
                      <a:pt x="76" y="159"/>
                    </a:lnTo>
                    <a:lnTo>
                      <a:pt x="81" y="166"/>
                    </a:lnTo>
                    <a:lnTo>
                      <a:pt x="85" y="173"/>
                    </a:lnTo>
                    <a:lnTo>
                      <a:pt x="90" y="182"/>
                    </a:lnTo>
                    <a:lnTo>
                      <a:pt x="92" y="192"/>
                    </a:lnTo>
                    <a:lnTo>
                      <a:pt x="97" y="199"/>
                    </a:lnTo>
                    <a:lnTo>
                      <a:pt x="99" y="209"/>
                    </a:lnTo>
                    <a:lnTo>
                      <a:pt x="104" y="220"/>
                    </a:lnTo>
                    <a:lnTo>
                      <a:pt x="107" y="228"/>
                    </a:lnTo>
                    <a:lnTo>
                      <a:pt x="111" y="239"/>
                    </a:lnTo>
                    <a:lnTo>
                      <a:pt x="116" y="249"/>
                    </a:lnTo>
                    <a:lnTo>
                      <a:pt x="118" y="261"/>
                    </a:lnTo>
                    <a:lnTo>
                      <a:pt x="123" y="270"/>
                    </a:lnTo>
                    <a:lnTo>
                      <a:pt x="128" y="282"/>
                    </a:lnTo>
                    <a:lnTo>
                      <a:pt x="130" y="296"/>
                    </a:lnTo>
                    <a:lnTo>
                      <a:pt x="135" y="308"/>
                    </a:lnTo>
                    <a:lnTo>
                      <a:pt x="137" y="320"/>
                    </a:lnTo>
                    <a:lnTo>
                      <a:pt x="142" y="334"/>
                    </a:lnTo>
                    <a:lnTo>
                      <a:pt x="144" y="349"/>
                    </a:lnTo>
                    <a:lnTo>
                      <a:pt x="149" y="363"/>
                    </a:lnTo>
                    <a:lnTo>
                      <a:pt x="152" y="377"/>
                    </a:lnTo>
                    <a:lnTo>
                      <a:pt x="156" y="391"/>
                    </a:lnTo>
                    <a:lnTo>
                      <a:pt x="159" y="406"/>
                    </a:lnTo>
                    <a:lnTo>
                      <a:pt x="161" y="422"/>
                    </a:lnTo>
                    <a:lnTo>
                      <a:pt x="163" y="439"/>
                    </a:lnTo>
                    <a:lnTo>
                      <a:pt x="168" y="456"/>
                    </a:lnTo>
                    <a:lnTo>
                      <a:pt x="171" y="472"/>
                    </a:lnTo>
                    <a:lnTo>
                      <a:pt x="175" y="491"/>
                    </a:lnTo>
                    <a:lnTo>
                      <a:pt x="178" y="510"/>
                    </a:lnTo>
                    <a:lnTo>
                      <a:pt x="180" y="527"/>
                    </a:lnTo>
                    <a:lnTo>
                      <a:pt x="182" y="546"/>
                    </a:lnTo>
                    <a:lnTo>
                      <a:pt x="185" y="567"/>
                    </a:lnTo>
                    <a:lnTo>
                      <a:pt x="187" y="586"/>
                    </a:lnTo>
                    <a:lnTo>
                      <a:pt x="187" y="605"/>
                    </a:lnTo>
                    <a:lnTo>
                      <a:pt x="189" y="622"/>
                    </a:lnTo>
                    <a:lnTo>
                      <a:pt x="192" y="641"/>
                    </a:lnTo>
                    <a:lnTo>
                      <a:pt x="192" y="657"/>
                    </a:lnTo>
                    <a:lnTo>
                      <a:pt x="197" y="676"/>
                    </a:lnTo>
                    <a:lnTo>
                      <a:pt x="197" y="695"/>
                    </a:lnTo>
                    <a:lnTo>
                      <a:pt x="199" y="712"/>
                    </a:lnTo>
                    <a:lnTo>
                      <a:pt x="201" y="731"/>
                    </a:lnTo>
                    <a:lnTo>
                      <a:pt x="201" y="748"/>
                    </a:lnTo>
                    <a:lnTo>
                      <a:pt x="204" y="764"/>
                    </a:lnTo>
                    <a:lnTo>
                      <a:pt x="204" y="781"/>
                    </a:lnTo>
                    <a:lnTo>
                      <a:pt x="206" y="795"/>
                    </a:lnTo>
                    <a:lnTo>
                      <a:pt x="208" y="814"/>
                    </a:lnTo>
                    <a:lnTo>
                      <a:pt x="208" y="828"/>
                    </a:lnTo>
                    <a:lnTo>
                      <a:pt x="211" y="845"/>
                    </a:lnTo>
                    <a:lnTo>
                      <a:pt x="211" y="859"/>
                    </a:lnTo>
                    <a:lnTo>
                      <a:pt x="211" y="874"/>
                    </a:lnTo>
                    <a:lnTo>
                      <a:pt x="211" y="888"/>
                    </a:lnTo>
                    <a:lnTo>
                      <a:pt x="213" y="902"/>
                    </a:lnTo>
                    <a:lnTo>
                      <a:pt x="213" y="916"/>
                    </a:lnTo>
                    <a:lnTo>
                      <a:pt x="216" y="931"/>
                    </a:lnTo>
                    <a:lnTo>
                      <a:pt x="216" y="945"/>
                    </a:lnTo>
                    <a:lnTo>
                      <a:pt x="216" y="957"/>
                    </a:lnTo>
                    <a:lnTo>
                      <a:pt x="216" y="969"/>
                    </a:lnTo>
                    <a:lnTo>
                      <a:pt x="218" y="983"/>
                    </a:lnTo>
                    <a:lnTo>
                      <a:pt x="218" y="995"/>
                    </a:lnTo>
                    <a:lnTo>
                      <a:pt x="218" y="1007"/>
                    </a:lnTo>
                    <a:lnTo>
                      <a:pt x="218" y="1018"/>
                    </a:lnTo>
                    <a:lnTo>
                      <a:pt x="218" y="1030"/>
                    </a:lnTo>
                    <a:lnTo>
                      <a:pt x="220" y="1042"/>
                    </a:lnTo>
                    <a:lnTo>
                      <a:pt x="220" y="1054"/>
                    </a:lnTo>
                    <a:lnTo>
                      <a:pt x="220" y="1064"/>
                    </a:lnTo>
                    <a:lnTo>
                      <a:pt x="220" y="1073"/>
                    </a:lnTo>
                    <a:lnTo>
                      <a:pt x="220" y="1083"/>
                    </a:lnTo>
                    <a:lnTo>
                      <a:pt x="220" y="1092"/>
                    </a:lnTo>
                    <a:lnTo>
                      <a:pt x="220" y="1102"/>
                    </a:lnTo>
                    <a:lnTo>
                      <a:pt x="220" y="1111"/>
                    </a:lnTo>
                    <a:lnTo>
                      <a:pt x="220" y="1121"/>
                    </a:lnTo>
                    <a:lnTo>
                      <a:pt x="223" y="1128"/>
                    </a:lnTo>
                    <a:lnTo>
                      <a:pt x="223" y="1135"/>
                    </a:lnTo>
                    <a:lnTo>
                      <a:pt x="223" y="1142"/>
                    </a:lnTo>
                    <a:lnTo>
                      <a:pt x="223" y="1149"/>
                    </a:lnTo>
                    <a:lnTo>
                      <a:pt x="223" y="1159"/>
                    </a:lnTo>
                    <a:lnTo>
                      <a:pt x="223" y="1163"/>
                    </a:lnTo>
                    <a:lnTo>
                      <a:pt x="223" y="1170"/>
                    </a:lnTo>
                    <a:lnTo>
                      <a:pt x="223" y="1175"/>
                    </a:lnTo>
                    <a:lnTo>
                      <a:pt x="223" y="1182"/>
                    </a:lnTo>
                    <a:lnTo>
                      <a:pt x="223" y="1187"/>
                    </a:lnTo>
                    <a:lnTo>
                      <a:pt x="223" y="1192"/>
                    </a:lnTo>
                    <a:lnTo>
                      <a:pt x="223" y="1197"/>
                    </a:lnTo>
                    <a:lnTo>
                      <a:pt x="223" y="1201"/>
                    </a:lnTo>
                    <a:lnTo>
                      <a:pt x="223" y="1208"/>
                    </a:lnTo>
                    <a:lnTo>
                      <a:pt x="223" y="1216"/>
                    </a:lnTo>
                    <a:lnTo>
                      <a:pt x="223" y="1220"/>
                    </a:lnTo>
                    <a:lnTo>
                      <a:pt x="223" y="1223"/>
                    </a:lnTo>
                    <a:lnTo>
                      <a:pt x="223" y="1227"/>
                    </a:lnTo>
                    <a:lnTo>
                      <a:pt x="287" y="1218"/>
                    </a:lnTo>
                    <a:lnTo>
                      <a:pt x="284" y="1216"/>
                    </a:lnTo>
                    <a:lnTo>
                      <a:pt x="284" y="1208"/>
                    </a:lnTo>
                    <a:lnTo>
                      <a:pt x="284" y="1204"/>
                    </a:lnTo>
                    <a:lnTo>
                      <a:pt x="284" y="1197"/>
                    </a:lnTo>
                    <a:lnTo>
                      <a:pt x="284" y="1192"/>
                    </a:lnTo>
                    <a:lnTo>
                      <a:pt x="284" y="1187"/>
                    </a:lnTo>
                    <a:lnTo>
                      <a:pt x="284" y="1178"/>
                    </a:lnTo>
                    <a:lnTo>
                      <a:pt x="284" y="1168"/>
                    </a:lnTo>
                    <a:lnTo>
                      <a:pt x="284" y="1161"/>
                    </a:lnTo>
                    <a:lnTo>
                      <a:pt x="284" y="1149"/>
                    </a:lnTo>
                    <a:lnTo>
                      <a:pt x="284" y="1140"/>
                    </a:lnTo>
                    <a:lnTo>
                      <a:pt x="284" y="1128"/>
                    </a:lnTo>
                    <a:lnTo>
                      <a:pt x="284" y="1116"/>
                    </a:lnTo>
                    <a:lnTo>
                      <a:pt x="284" y="1104"/>
                    </a:lnTo>
                    <a:lnTo>
                      <a:pt x="282" y="1090"/>
                    </a:lnTo>
                    <a:lnTo>
                      <a:pt x="282" y="1075"/>
                    </a:lnTo>
                    <a:lnTo>
                      <a:pt x="282" y="1061"/>
                    </a:lnTo>
                    <a:lnTo>
                      <a:pt x="282" y="1047"/>
                    </a:lnTo>
                    <a:lnTo>
                      <a:pt x="279" y="1030"/>
                    </a:lnTo>
                    <a:lnTo>
                      <a:pt x="279" y="1016"/>
                    </a:lnTo>
                    <a:lnTo>
                      <a:pt x="279" y="999"/>
                    </a:lnTo>
                    <a:lnTo>
                      <a:pt x="279" y="983"/>
                    </a:lnTo>
                    <a:lnTo>
                      <a:pt x="279" y="966"/>
                    </a:lnTo>
                    <a:lnTo>
                      <a:pt x="277" y="947"/>
                    </a:lnTo>
                    <a:lnTo>
                      <a:pt x="275" y="931"/>
                    </a:lnTo>
                    <a:lnTo>
                      <a:pt x="275" y="912"/>
                    </a:lnTo>
                    <a:lnTo>
                      <a:pt x="275" y="893"/>
                    </a:lnTo>
                    <a:lnTo>
                      <a:pt x="272" y="876"/>
                    </a:lnTo>
                    <a:lnTo>
                      <a:pt x="272" y="857"/>
                    </a:lnTo>
                    <a:lnTo>
                      <a:pt x="272" y="838"/>
                    </a:lnTo>
                    <a:lnTo>
                      <a:pt x="270" y="819"/>
                    </a:lnTo>
                    <a:lnTo>
                      <a:pt x="270" y="800"/>
                    </a:lnTo>
                    <a:lnTo>
                      <a:pt x="268" y="779"/>
                    </a:lnTo>
                    <a:lnTo>
                      <a:pt x="268" y="760"/>
                    </a:lnTo>
                    <a:lnTo>
                      <a:pt x="265" y="738"/>
                    </a:lnTo>
                    <a:lnTo>
                      <a:pt x="265" y="719"/>
                    </a:lnTo>
                    <a:lnTo>
                      <a:pt x="263" y="700"/>
                    </a:lnTo>
                    <a:lnTo>
                      <a:pt x="261" y="681"/>
                    </a:lnTo>
                    <a:lnTo>
                      <a:pt x="258" y="660"/>
                    </a:lnTo>
                    <a:lnTo>
                      <a:pt x="258" y="641"/>
                    </a:lnTo>
                    <a:lnTo>
                      <a:pt x="256" y="622"/>
                    </a:lnTo>
                    <a:lnTo>
                      <a:pt x="256" y="603"/>
                    </a:lnTo>
                    <a:lnTo>
                      <a:pt x="253" y="584"/>
                    </a:lnTo>
                    <a:lnTo>
                      <a:pt x="251" y="565"/>
                    </a:lnTo>
                    <a:lnTo>
                      <a:pt x="249" y="543"/>
                    </a:lnTo>
                    <a:lnTo>
                      <a:pt x="246" y="527"/>
                    </a:lnTo>
                    <a:lnTo>
                      <a:pt x="244" y="508"/>
                    </a:lnTo>
                    <a:lnTo>
                      <a:pt x="242" y="489"/>
                    </a:lnTo>
                    <a:lnTo>
                      <a:pt x="239" y="472"/>
                    </a:lnTo>
                    <a:lnTo>
                      <a:pt x="237" y="456"/>
                    </a:lnTo>
                    <a:lnTo>
                      <a:pt x="234" y="437"/>
                    </a:lnTo>
                    <a:lnTo>
                      <a:pt x="232" y="420"/>
                    </a:lnTo>
                    <a:lnTo>
                      <a:pt x="230" y="403"/>
                    </a:lnTo>
                    <a:lnTo>
                      <a:pt x="227" y="389"/>
                    </a:lnTo>
                    <a:lnTo>
                      <a:pt x="223" y="372"/>
                    </a:lnTo>
                    <a:lnTo>
                      <a:pt x="220" y="358"/>
                    </a:lnTo>
                    <a:lnTo>
                      <a:pt x="216" y="342"/>
                    </a:lnTo>
                    <a:lnTo>
                      <a:pt x="213" y="330"/>
                    </a:lnTo>
                    <a:lnTo>
                      <a:pt x="211" y="315"/>
                    </a:lnTo>
                    <a:lnTo>
                      <a:pt x="208" y="304"/>
                    </a:lnTo>
                    <a:lnTo>
                      <a:pt x="204" y="292"/>
                    </a:lnTo>
                    <a:lnTo>
                      <a:pt x="201" y="280"/>
                    </a:lnTo>
                    <a:lnTo>
                      <a:pt x="197" y="268"/>
                    </a:lnTo>
                    <a:lnTo>
                      <a:pt x="192" y="256"/>
                    </a:lnTo>
                    <a:lnTo>
                      <a:pt x="189" y="247"/>
                    </a:lnTo>
                    <a:lnTo>
                      <a:pt x="185" y="237"/>
                    </a:lnTo>
                    <a:lnTo>
                      <a:pt x="182" y="228"/>
                    </a:lnTo>
                    <a:lnTo>
                      <a:pt x="178" y="218"/>
                    </a:lnTo>
                    <a:lnTo>
                      <a:pt x="173" y="209"/>
                    </a:lnTo>
                    <a:lnTo>
                      <a:pt x="171" y="199"/>
                    </a:lnTo>
                    <a:lnTo>
                      <a:pt x="168" y="190"/>
                    </a:lnTo>
                    <a:lnTo>
                      <a:pt x="163" y="180"/>
                    </a:lnTo>
                    <a:lnTo>
                      <a:pt x="161" y="173"/>
                    </a:lnTo>
                    <a:lnTo>
                      <a:pt x="156" y="166"/>
                    </a:lnTo>
                    <a:lnTo>
                      <a:pt x="154" y="156"/>
                    </a:lnTo>
                    <a:lnTo>
                      <a:pt x="149" y="149"/>
                    </a:lnTo>
                    <a:lnTo>
                      <a:pt x="147" y="142"/>
                    </a:lnTo>
                    <a:lnTo>
                      <a:pt x="144" y="135"/>
                    </a:lnTo>
                    <a:lnTo>
                      <a:pt x="140" y="128"/>
                    </a:lnTo>
                    <a:lnTo>
                      <a:pt x="137" y="121"/>
                    </a:lnTo>
                    <a:lnTo>
                      <a:pt x="133" y="114"/>
                    </a:lnTo>
                    <a:lnTo>
                      <a:pt x="130" y="109"/>
                    </a:lnTo>
                    <a:lnTo>
                      <a:pt x="128" y="102"/>
                    </a:lnTo>
                    <a:lnTo>
                      <a:pt x="123" y="97"/>
                    </a:lnTo>
                    <a:lnTo>
                      <a:pt x="121" y="92"/>
                    </a:lnTo>
                    <a:lnTo>
                      <a:pt x="118" y="87"/>
                    </a:lnTo>
                    <a:lnTo>
                      <a:pt x="116" y="83"/>
                    </a:lnTo>
                    <a:lnTo>
                      <a:pt x="114" y="76"/>
                    </a:lnTo>
                    <a:lnTo>
                      <a:pt x="109" y="71"/>
                    </a:lnTo>
                    <a:lnTo>
                      <a:pt x="107" y="66"/>
                    </a:lnTo>
                    <a:lnTo>
                      <a:pt x="102" y="59"/>
                    </a:lnTo>
                    <a:lnTo>
                      <a:pt x="97" y="52"/>
                    </a:lnTo>
                    <a:lnTo>
                      <a:pt x="92" y="45"/>
                    </a:lnTo>
                    <a:lnTo>
                      <a:pt x="88" y="35"/>
                    </a:lnTo>
                    <a:lnTo>
                      <a:pt x="81" y="30"/>
                    </a:lnTo>
                    <a:lnTo>
                      <a:pt x="78" y="26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82" name="Freeform 163"/>
              <p:cNvSpPr>
                <a:spLocks noChangeAspect="1"/>
              </p:cNvSpPr>
              <p:nvPr/>
            </p:nvSpPr>
            <p:spPr bwMode="auto">
              <a:xfrm>
                <a:off x="1701" y="10093"/>
                <a:ext cx="2520" cy="1715"/>
              </a:xfrm>
              <a:custGeom>
                <a:avLst/>
                <a:gdLst>
                  <a:gd name="T0" fmla="*/ 50 w 2520"/>
                  <a:gd name="T1" fmla="*/ 1658 h 1715"/>
                  <a:gd name="T2" fmla="*/ 121 w 2520"/>
                  <a:gd name="T3" fmla="*/ 1644 h 1715"/>
                  <a:gd name="T4" fmla="*/ 199 w 2520"/>
                  <a:gd name="T5" fmla="*/ 1596 h 1715"/>
                  <a:gd name="T6" fmla="*/ 268 w 2520"/>
                  <a:gd name="T7" fmla="*/ 1504 h 1715"/>
                  <a:gd name="T8" fmla="*/ 306 w 2520"/>
                  <a:gd name="T9" fmla="*/ 1347 h 1715"/>
                  <a:gd name="T10" fmla="*/ 310 w 2520"/>
                  <a:gd name="T11" fmla="*/ 1136 h 1715"/>
                  <a:gd name="T12" fmla="*/ 308 w 2520"/>
                  <a:gd name="T13" fmla="*/ 924 h 1715"/>
                  <a:gd name="T14" fmla="*/ 313 w 2520"/>
                  <a:gd name="T15" fmla="*/ 729 h 1715"/>
                  <a:gd name="T16" fmla="*/ 332 w 2520"/>
                  <a:gd name="T17" fmla="*/ 554 h 1715"/>
                  <a:gd name="T18" fmla="*/ 374 w 2520"/>
                  <a:gd name="T19" fmla="*/ 404 h 1715"/>
                  <a:gd name="T20" fmla="*/ 443 w 2520"/>
                  <a:gd name="T21" fmla="*/ 292 h 1715"/>
                  <a:gd name="T22" fmla="*/ 547 w 2520"/>
                  <a:gd name="T23" fmla="*/ 202 h 1715"/>
                  <a:gd name="T24" fmla="*/ 684 w 2520"/>
                  <a:gd name="T25" fmla="*/ 119 h 1715"/>
                  <a:gd name="T26" fmla="*/ 850 w 2520"/>
                  <a:gd name="T27" fmla="*/ 55 h 1715"/>
                  <a:gd name="T28" fmla="*/ 1040 w 2520"/>
                  <a:gd name="T29" fmla="*/ 12 h 1715"/>
                  <a:gd name="T30" fmla="*/ 1258 w 2520"/>
                  <a:gd name="T31" fmla="*/ 3 h 1715"/>
                  <a:gd name="T32" fmla="*/ 1499 w 2520"/>
                  <a:gd name="T33" fmla="*/ 31 h 1715"/>
                  <a:gd name="T34" fmla="*/ 1755 w 2520"/>
                  <a:gd name="T35" fmla="*/ 129 h 1715"/>
                  <a:gd name="T36" fmla="*/ 2008 w 2520"/>
                  <a:gd name="T37" fmla="*/ 281 h 1715"/>
                  <a:gd name="T38" fmla="*/ 2231 w 2520"/>
                  <a:gd name="T39" fmla="*/ 456 h 1715"/>
                  <a:gd name="T40" fmla="*/ 2404 w 2520"/>
                  <a:gd name="T41" fmla="*/ 623 h 1715"/>
                  <a:gd name="T42" fmla="*/ 2503 w 2520"/>
                  <a:gd name="T43" fmla="*/ 751 h 1715"/>
                  <a:gd name="T44" fmla="*/ 2503 w 2520"/>
                  <a:gd name="T45" fmla="*/ 815 h 1715"/>
                  <a:gd name="T46" fmla="*/ 2432 w 2520"/>
                  <a:gd name="T47" fmla="*/ 827 h 1715"/>
                  <a:gd name="T48" fmla="*/ 2368 w 2520"/>
                  <a:gd name="T49" fmla="*/ 794 h 1715"/>
                  <a:gd name="T50" fmla="*/ 2309 w 2520"/>
                  <a:gd name="T51" fmla="*/ 744 h 1715"/>
                  <a:gd name="T52" fmla="*/ 2238 w 2520"/>
                  <a:gd name="T53" fmla="*/ 670 h 1715"/>
                  <a:gd name="T54" fmla="*/ 2146 w 2520"/>
                  <a:gd name="T55" fmla="*/ 575 h 1715"/>
                  <a:gd name="T56" fmla="*/ 2027 w 2520"/>
                  <a:gd name="T57" fmla="*/ 480 h 1715"/>
                  <a:gd name="T58" fmla="*/ 1895 w 2520"/>
                  <a:gd name="T59" fmla="*/ 390 h 1715"/>
                  <a:gd name="T60" fmla="*/ 1762 w 2520"/>
                  <a:gd name="T61" fmla="*/ 314 h 1715"/>
                  <a:gd name="T62" fmla="*/ 1648 w 2520"/>
                  <a:gd name="T63" fmla="*/ 266 h 1715"/>
                  <a:gd name="T64" fmla="*/ 1566 w 2520"/>
                  <a:gd name="T65" fmla="*/ 254 h 1715"/>
                  <a:gd name="T66" fmla="*/ 1506 w 2520"/>
                  <a:gd name="T67" fmla="*/ 278 h 1715"/>
                  <a:gd name="T68" fmla="*/ 1445 w 2520"/>
                  <a:gd name="T69" fmla="*/ 349 h 1715"/>
                  <a:gd name="T70" fmla="*/ 1381 w 2520"/>
                  <a:gd name="T71" fmla="*/ 395 h 1715"/>
                  <a:gd name="T72" fmla="*/ 1277 w 2520"/>
                  <a:gd name="T73" fmla="*/ 433 h 1715"/>
                  <a:gd name="T74" fmla="*/ 1142 w 2520"/>
                  <a:gd name="T75" fmla="*/ 463 h 1715"/>
                  <a:gd name="T76" fmla="*/ 1028 w 2520"/>
                  <a:gd name="T77" fmla="*/ 482 h 1715"/>
                  <a:gd name="T78" fmla="*/ 936 w 2520"/>
                  <a:gd name="T79" fmla="*/ 497 h 1715"/>
                  <a:gd name="T80" fmla="*/ 855 w 2520"/>
                  <a:gd name="T81" fmla="*/ 501 h 1715"/>
                  <a:gd name="T82" fmla="*/ 777 w 2520"/>
                  <a:gd name="T83" fmla="*/ 506 h 1715"/>
                  <a:gd name="T84" fmla="*/ 694 w 2520"/>
                  <a:gd name="T85" fmla="*/ 506 h 1715"/>
                  <a:gd name="T86" fmla="*/ 602 w 2520"/>
                  <a:gd name="T87" fmla="*/ 506 h 1715"/>
                  <a:gd name="T88" fmla="*/ 531 w 2520"/>
                  <a:gd name="T89" fmla="*/ 525 h 1715"/>
                  <a:gd name="T90" fmla="*/ 462 w 2520"/>
                  <a:gd name="T91" fmla="*/ 575 h 1715"/>
                  <a:gd name="T92" fmla="*/ 422 w 2520"/>
                  <a:gd name="T93" fmla="*/ 644 h 1715"/>
                  <a:gd name="T94" fmla="*/ 403 w 2520"/>
                  <a:gd name="T95" fmla="*/ 701 h 1715"/>
                  <a:gd name="T96" fmla="*/ 391 w 2520"/>
                  <a:gd name="T97" fmla="*/ 777 h 1715"/>
                  <a:gd name="T98" fmla="*/ 388 w 2520"/>
                  <a:gd name="T99" fmla="*/ 898 h 1715"/>
                  <a:gd name="T100" fmla="*/ 388 w 2520"/>
                  <a:gd name="T101" fmla="*/ 1045 h 1715"/>
                  <a:gd name="T102" fmla="*/ 386 w 2520"/>
                  <a:gd name="T103" fmla="*/ 1195 h 1715"/>
                  <a:gd name="T104" fmla="*/ 381 w 2520"/>
                  <a:gd name="T105" fmla="*/ 1328 h 1715"/>
                  <a:gd name="T106" fmla="*/ 374 w 2520"/>
                  <a:gd name="T107" fmla="*/ 1425 h 1715"/>
                  <a:gd name="T108" fmla="*/ 353 w 2520"/>
                  <a:gd name="T109" fmla="*/ 1494 h 1715"/>
                  <a:gd name="T110" fmla="*/ 317 w 2520"/>
                  <a:gd name="T111" fmla="*/ 1561 h 1715"/>
                  <a:gd name="T112" fmla="*/ 268 w 2520"/>
                  <a:gd name="T113" fmla="*/ 1620 h 1715"/>
                  <a:gd name="T114" fmla="*/ 197 w 2520"/>
                  <a:gd name="T115" fmla="*/ 1670 h 1715"/>
                  <a:gd name="T116" fmla="*/ 104 w 2520"/>
                  <a:gd name="T117" fmla="*/ 1703 h 1715"/>
                  <a:gd name="T118" fmla="*/ 0 w 2520"/>
                  <a:gd name="T119" fmla="*/ 1658 h 1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0"/>
                  <a:gd name="T181" fmla="*/ 0 h 1715"/>
                  <a:gd name="T182" fmla="*/ 2520 w 2520"/>
                  <a:gd name="T183" fmla="*/ 1715 h 17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0" h="1715">
                    <a:moveTo>
                      <a:pt x="0" y="1658"/>
                    </a:moveTo>
                    <a:lnTo>
                      <a:pt x="0" y="1658"/>
                    </a:lnTo>
                    <a:lnTo>
                      <a:pt x="5" y="1658"/>
                    </a:lnTo>
                    <a:lnTo>
                      <a:pt x="9" y="1660"/>
                    </a:lnTo>
                    <a:lnTo>
                      <a:pt x="17" y="1660"/>
                    </a:lnTo>
                    <a:lnTo>
                      <a:pt x="24" y="1660"/>
                    </a:lnTo>
                    <a:lnTo>
                      <a:pt x="28" y="1660"/>
                    </a:lnTo>
                    <a:lnTo>
                      <a:pt x="33" y="1660"/>
                    </a:lnTo>
                    <a:lnTo>
                      <a:pt x="38" y="1660"/>
                    </a:lnTo>
                    <a:lnTo>
                      <a:pt x="45" y="1660"/>
                    </a:lnTo>
                    <a:lnTo>
                      <a:pt x="50" y="1658"/>
                    </a:lnTo>
                    <a:lnTo>
                      <a:pt x="54" y="1658"/>
                    </a:lnTo>
                    <a:lnTo>
                      <a:pt x="62" y="1658"/>
                    </a:lnTo>
                    <a:lnTo>
                      <a:pt x="66" y="1658"/>
                    </a:lnTo>
                    <a:lnTo>
                      <a:pt x="73" y="1653"/>
                    </a:lnTo>
                    <a:lnTo>
                      <a:pt x="81" y="1653"/>
                    </a:lnTo>
                    <a:lnTo>
                      <a:pt x="85" y="1651"/>
                    </a:lnTo>
                    <a:lnTo>
                      <a:pt x="92" y="1651"/>
                    </a:lnTo>
                    <a:lnTo>
                      <a:pt x="99" y="1649"/>
                    </a:lnTo>
                    <a:lnTo>
                      <a:pt x="107" y="1649"/>
                    </a:lnTo>
                    <a:lnTo>
                      <a:pt x="114" y="1646"/>
                    </a:lnTo>
                    <a:lnTo>
                      <a:pt x="121" y="1644"/>
                    </a:lnTo>
                    <a:lnTo>
                      <a:pt x="128" y="1639"/>
                    </a:lnTo>
                    <a:lnTo>
                      <a:pt x="135" y="1637"/>
                    </a:lnTo>
                    <a:lnTo>
                      <a:pt x="142" y="1634"/>
                    </a:lnTo>
                    <a:lnTo>
                      <a:pt x="149" y="1632"/>
                    </a:lnTo>
                    <a:lnTo>
                      <a:pt x="159" y="1627"/>
                    </a:lnTo>
                    <a:lnTo>
                      <a:pt x="163" y="1622"/>
                    </a:lnTo>
                    <a:lnTo>
                      <a:pt x="171" y="1618"/>
                    </a:lnTo>
                    <a:lnTo>
                      <a:pt x="178" y="1613"/>
                    </a:lnTo>
                    <a:lnTo>
                      <a:pt x="187" y="1608"/>
                    </a:lnTo>
                    <a:lnTo>
                      <a:pt x="194" y="1603"/>
                    </a:lnTo>
                    <a:lnTo>
                      <a:pt x="199" y="1596"/>
                    </a:lnTo>
                    <a:lnTo>
                      <a:pt x="208" y="1592"/>
                    </a:lnTo>
                    <a:lnTo>
                      <a:pt x="213" y="1582"/>
                    </a:lnTo>
                    <a:lnTo>
                      <a:pt x="220" y="1577"/>
                    </a:lnTo>
                    <a:lnTo>
                      <a:pt x="227" y="1568"/>
                    </a:lnTo>
                    <a:lnTo>
                      <a:pt x="234" y="1561"/>
                    </a:lnTo>
                    <a:lnTo>
                      <a:pt x="239" y="1551"/>
                    </a:lnTo>
                    <a:lnTo>
                      <a:pt x="246" y="1542"/>
                    </a:lnTo>
                    <a:lnTo>
                      <a:pt x="251" y="1535"/>
                    </a:lnTo>
                    <a:lnTo>
                      <a:pt x="258" y="1525"/>
                    </a:lnTo>
                    <a:lnTo>
                      <a:pt x="261" y="1513"/>
                    </a:lnTo>
                    <a:lnTo>
                      <a:pt x="268" y="1504"/>
                    </a:lnTo>
                    <a:lnTo>
                      <a:pt x="272" y="1492"/>
                    </a:lnTo>
                    <a:lnTo>
                      <a:pt x="277" y="1480"/>
                    </a:lnTo>
                    <a:lnTo>
                      <a:pt x="282" y="1468"/>
                    </a:lnTo>
                    <a:lnTo>
                      <a:pt x="287" y="1454"/>
                    </a:lnTo>
                    <a:lnTo>
                      <a:pt x="291" y="1440"/>
                    </a:lnTo>
                    <a:lnTo>
                      <a:pt x="294" y="1428"/>
                    </a:lnTo>
                    <a:lnTo>
                      <a:pt x="296" y="1413"/>
                    </a:lnTo>
                    <a:lnTo>
                      <a:pt x="298" y="1397"/>
                    </a:lnTo>
                    <a:lnTo>
                      <a:pt x="301" y="1380"/>
                    </a:lnTo>
                    <a:lnTo>
                      <a:pt x="306" y="1364"/>
                    </a:lnTo>
                    <a:lnTo>
                      <a:pt x="306" y="1347"/>
                    </a:lnTo>
                    <a:lnTo>
                      <a:pt x="308" y="1330"/>
                    </a:lnTo>
                    <a:lnTo>
                      <a:pt x="308" y="1311"/>
                    </a:lnTo>
                    <a:lnTo>
                      <a:pt x="310" y="1292"/>
                    </a:lnTo>
                    <a:lnTo>
                      <a:pt x="310" y="1273"/>
                    </a:lnTo>
                    <a:lnTo>
                      <a:pt x="310" y="1252"/>
                    </a:lnTo>
                    <a:lnTo>
                      <a:pt x="310" y="1233"/>
                    </a:lnTo>
                    <a:lnTo>
                      <a:pt x="310" y="1214"/>
                    </a:lnTo>
                    <a:lnTo>
                      <a:pt x="310" y="1195"/>
                    </a:lnTo>
                    <a:lnTo>
                      <a:pt x="310" y="1176"/>
                    </a:lnTo>
                    <a:lnTo>
                      <a:pt x="310" y="1155"/>
                    </a:lnTo>
                    <a:lnTo>
                      <a:pt x="310" y="1136"/>
                    </a:lnTo>
                    <a:lnTo>
                      <a:pt x="310" y="1114"/>
                    </a:lnTo>
                    <a:lnTo>
                      <a:pt x="310" y="1098"/>
                    </a:lnTo>
                    <a:lnTo>
                      <a:pt x="310" y="1079"/>
                    </a:lnTo>
                    <a:lnTo>
                      <a:pt x="310" y="1057"/>
                    </a:lnTo>
                    <a:lnTo>
                      <a:pt x="310" y="1038"/>
                    </a:lnTo>
                    <a:lnTo>
                      <a:pt x="310" y="1022"/>
                    </a:lnTo>
                    <a:lnTo>
                      <a:pt x="310" y="1000"/>
                    </a:lnTo>
                    <a:lnTo>
                      <a:pt x="310" y="984"/>
                    </a:lnTo>
                    <a:lnTo>
                      <a:pt x="308" y="962"/>
                    </a:lnTo>
                    <a:lnTo>
                      <a:pt x="308" y="943"/>
                    </a:lnTo>
                    <a:lnTo>
                      <a:pt x="308" y="924"/>
                    </a:lnTo>
                    <a:lnTo>
                      <a:pt x="308" y="905"/>
                    </a:lnTo>
                    <a:lnTo>
                      <a:pt x="308" y="889"/>
                    </a:lnTo>
                    <a:lnTo>
                      <a:pt x="308" y="872"/>
                    </a:lnTo>
                    <a:lnTo>
                      <a:pt x="308" y="853"/>
                    </a:lnTo>
                    <a:lnTo>
                      <a:pt x="310" y="834"/>
                    </a:lnTo>
                    <a:lnTo>
                      <a:pt x="310" y="817"/>
                    </a:lnTo>
                    <a:lnTo>
                      <a:pt x="310" y="798"/>
                    </a:lnTo>
                    <a:lnTo>
                      <a:pt x="310" y="782"/>
                    </a:lnTo>
                    <a:lnTo>
                      <a:pt x="310" y="765"/>
                    </a:lnTo>
                    <a:lnTo>
                      <a:pt x="313" y="746"/>
                    </a:lnTo>
                    <a:lnTo>
                      <a:pt x="313" y="729"/>
                    </a:lnTo>
                    <a:lnTo>
                      <a:pt x="315" y="713"/>
                    </a:lnTo>
                    <a:lnTo>
                      <a:pt x="315" y="696"/>
                    </a:lnTo>
                    <a:lnTo>
                      <a:pt x="315" y="680"/>
                    </a:lnTo>
                    <a:lnTo>
                      <a:pt x="317" y="663"/>
                    </a:lnTo>
                    <a:lnTo>
                      <a:pt x="320" y="644"/>
                    </a:lnTo>
                    <a:lnTo>
                      <a:pt x="322" y="630"/>
                    </a:lnTo>
                    <a:lnTo>
                      <a:pt x="322" y="613"/>
                    </a:lnTo>
                    <a:lnTo>
                      <a:pt x="324" y="599"/>
                    </a:lnTo>
                    <a:lnTo>
                      <a:pt x="327" y="582"/>
                    </a:lnTo>
                    <a:lnTo>
                      <a:pt x="329" y="568"/>
                    </a:lnTo>
                    <a:lnTo>
                      <a:pt x="332" y="554"/>
                    </a:lnTo>
                    <a:lnTo>
                      <a:pt x="334" y="537"/>
                    </a:lnTo>
                    <a:lnTo>
                      <a:pt x="336" y="523"/>
                    </a:lnTo>
                    <a:lnTo>
                      <a:pt x="341" y="509"/>
                    </a:lnTo>
                    <a:lnTo>
                      <a:pt x="341" y="497"/>
                    </a:lnTo>
                    <a:lnTo>
                      <a:pt x="348" y="482"/>
                    </a:lnTo>
                    <a:lnTo>
                      <a:pt x="351" y="468"/>
                    </a:lnTo>
                    <a:lnTo>
                      <a:pt x="355" y="456"/>
                    </a:lnTo>
                    <a:lnTo>
                      <a:pt x="360" y="442"/>
                    </a:lnTo>
                    <a:lnTo>
                      <a:pt x="362" y="430"/>
                    </a:lnTo>
                    <a:lnTo>
                      <a:pt x="367" y="416"/>
                    </a:lnTo>
                    <a:lnTo>
                      <a:pt x="374" y="404"/>
                    </a:lnTo>
                    <a:lnTo>
                      <a:pt x="379" y="392"/>
                    </a:lnTo>
                    <a:lnTo>
                      <a:pt x="384" y="380"/>
                    </a:lnTo>
                    <a:lnTo>
                      <a:pt x="388" y="368"/>
                    </a:lnTo>
                    <a:lnTo>
                      <a:pt x="396" y="359"/>
                    </a:lnTo>
                    <a:lnTo>
                      <a:pt x="400" y="347"/>
                    </a:lnTo>
                    <a:lnTo>
                      <a:pt x="407" y="338"/>
                    </a:lnTo>
                    <a:lnTo>
                      <a:pt x="412" y="326"/>
                    </a:lnTo>
                    <a:lnTo>
                      <a:pt x="422" y="319"/>
                    </a:lnTo>
                    <a:lnTo>
                      <a:pt x="429" y="309"/>
                    </a:lnTo>
                    <a:lnTo>
                      <a:pt x="436" y="300"/>
                    </a:lnTo>
                    <a:lnTo>
                      <a:pt x="443" y="292"/>
                    </a:lnTo>
                    <a:lnTo>
                      <a:pt x="452" y="283"/>
                    </a:lnTo>
                    <a:lnTo>
                      <a:pt x="459" y="276"/>
                    </a:lnTo>
                    <a:lnTo>
                      <a:pt x="469" y="266"/>
                    </a:lnTo>
                    <a:lnTo>
                      <a:pt x="476" y="257"/>
                    </a:lnTo>
                    <a:lnTo>
                      <a:pt x="488" y="250"/>
                    </a:lnTo>
                    <a:lnTo>
                      <a:pt x="497" y="240"/>
                    </a:lnTo>
                    <a:lnTo>
                      <a:pt x="507" y="233"/>
                    </a:lnTo>
                    <a:lnTo>
                      <a:pt x="516" y="226"/>
                    </a:lnTo>
                    <a:lnTo>
                      <a:pt x="528" y="216"/>
                    </a:lnTo>
                    <a:lnTo>
                      <a:pt x="538" y="209"/>
                    </a:lnTo>
                    <a:lnTo>
                      <a:pt x="547" y="202"/>
                    </a:lnTo>
                    <a:lnTo>
                      <a:pt x="559" y="195"/>
                    </a:lnTo>
                    <a:lnTo>
                      <a:pt x="571" y="186"/>
                    </a:lnTo>
                    <a:lnTo>
                      <a:pt x="583" y="178"/>
                    </a:lnTo>
                    <a:lnTo>
                      <a:pt x="594" y="171"/>
                    </a:lnTo>
                    <a:lnTo>
                      <a:pt x="606" y="164"/>
                    </a:lnTo>
                    <a:lnTo>
                      <a:pt x="618" y="157"/>
                    </a:lnTo>
                    <a:lnTo>
                      <a:pt x="630" y="148"/>
                    </a:lnTo>
                    <a:lnTo>
                      <a:pt x="644" y="140"/>
                    </a:lnTo>
                    <a:lnTo>
                      <a:pt x="656" y="133"/>
                    </a:lnTo>
                    <a:lnTo>
                      <a:pt x="670" y="126"/>
                    </a:lnTo>
                    <a:lnTo>
                      <a:pt x="684" y="119"/>
                    </a:lnTo>
                    <a:lnTo>
                      <a:pt x="699" y="114"/>
                    </a:lnTo>
                    <a:lnTo>
                      <a:pt x="711" y="105"/>
                    </a:lnTo>
                    <a:lnTo>
                      <a:pt x="727" y="100"/>
                    </a:lnTo>
                    <a:lnTo>
                      <a:pt x="739" y="93"/>
                    </a:lnTo>
                    <a:lnTo>
                      <a:pt x="753" y="88"/>
                    </a:lnTo>
                    <a:lnTo>
                      <a:pt x="770" y="81"/>
                    </a:lnTo>
                    <a:lnTo>
                      <a:pt x="784" y="76"/>
                    </a:lnTo>
                    <a:lnTo>
                      <a:pt x="801" y="69"/>
                    </a:lnTo>
                    <a:lnTo>
                      <a:pt x="817" y="64"/>
                    </a:lnTo>
                    <a:lnTo>
                      <a:pt x="834" y="60"/>
                    </a:lnTo>
                    <a:lnTo>
                      <a:pt x="850" y="55"/>
                    </a:lnTo>
                    <a:lnTo>
                      <a:pt x="864" y="50"/>
                    </a:lnTo>
                    <a:lnTo>
                      <a:pt x="881" y="45"/>
                    </a:lnTo>
                    <a:lnTo>
                      <a:pt x="898" y="41"/>
                    </a:lnTo>
                    <a:lnTo>
                      <a:pt x="917" y="36"/>
                    </a:lnTo>
                    <a:lnTo>
                      <a:pt x="931" y="31"/>
                    </a:lnTo>
                    <a:lnTo>
                      <a:pt x="950" y="26"/>
                    </a:lnTo>
                    <a:lnTo>
                      <a:pt x="969" y="24"/>
                    </a:lnTo>
                    <a:lnTo>
                      <a:pt x="985" y="22"/>
                    </a:lnTo>
                    <a:lnTo>
                      <a:pt x="1004" y="17"/>
                    </a:lnTo>
                    <a:lnTo>
                      <a:pt x="1023" y="15"/>
                    </a:lnTo>
                    <a:lnTo>
                      <a:pt x="1040" y="12"/>
                    </a:lnTo>
                    <a:lnTo>
                      <a:pt x="1059" y="10"/>
                    </a:lnTo>
                    <a:lnTo>
                      <a:pt x="1078" y="7"/>
                    </a:lnTo>
                    <a:lnTo>
                      <a:pt x="1097" y="5"/>
                    </a:lnTo>
                    <a:lnTo>
                      <a:pt x="1116" y="3"/>
                    </a:lnTo>
                    <a:lnTo>
                      <a:pt x="1137" y="3"/>
                    </a:lnTo>
                    <a:lnTo>
                      <a:pt x="1156" y="3"/>
                    </a:lnTo>
                    <a:lnTo>
                      <a:pt x="1175" y="0"/>
                    </a:lnTo>
                    <a:lnTo>
                      <a:pt x="1196" y="0"/>
                    </a:lnTo>
                    <a:lnTo>
                      <a:pt x="1217" y="3"/>
                    </a:lnTo>
                    <a:lnTo>
                      <a:pt x="1236" y="3"/>
                    </a:lnTo>
                    <a:lnTo>
                      <a:pt x="1258" y="3"/>
                    </a:lnTo>
                    <a:lnTo>
                      <a:pt x="1277" y="3"/>
                    </a:lnTo>
                    <a:lnTo>
                      <a:pt x="1300" y="5"/>
                    </a:lnTo>
                    <a:lnTo>
                      <a:pt x="1319" y="5"/>
                    </a:lnTo>
                    <a:lnTo>
                      <a:pt x="1343" y="7"/>
                    </a:lnTo>
                    <a:lnTo>
                      <a:pt x="1362" y="12"/>
                    </a:lnTo>
                    <a:lnTo>
                      <a:pt x="1386" y="15"/>
                    </a:lnTo>
                    <a:lnTo>
                      <a:pt x="1409" y="17"/>
                    </a:lnTo>
                    <a:lnTo>
                      <a:pt x="1431" y="19"/>
                    </a:lnTo>
                    <a:lnTo>
                      <a:pt x="1454" y="24"/>
                    </a:lnTo>
                    <a:lnTo>
                      <a:pt x="1478" y="29"/>
                    </a:lnTo>
                    <a:lnTo>
                      <a:pt x="1499" y="31"/>
                    </a:lnTo>
                    <a:lnTo>
                      <a:pt x="1523" y="38"/>
                    </a:lnTo>
                    <a:lnTo>
                      <a:pt x="1547" y="43"/>
                    </a:lnTo>
                    <a:lnTo>
                      <a:pt x="1568" y="50"/>
                    </a:lnTo>
                    <a:lnTo>
                      <a:pt x="1592" y="57"/>
                    </a:lnTo>
                    <a:lnTo>
                      <a:pt x="1615" y="67"/>
                    </a:lnTo>
                    <a:lnTo>
                      <a:pt x="1639" y="76"/>
                    </a:lnTo>
                    <a:lnTo>
                      <a:pt x="1663" y="86"/>
                    </a:lnTo>
                    <a:lnTo>
                      <a:pt x="1686" y="95"/>
                    </a:lnTo>
                    <a:lnTo>
                      <a:pt x="1710" y="105"/>
                    </a:lnTo>
                    <a:lnTo>
                      <a:pt x="1731" y="117"/>
                    </a:lnTo>
                    <a:lnTo>
                      <a:pt x="1755" y="129"/>
                    </a:lnTo>
                    <a:lnTo>
                      <a:pt x="1779" y="140"/>
                    </a:lnTo>
                    <a:lnTo>
                      <a:pt x="1802" y="152"/>
                    </a:lnTo>
                    <a:lnTo>
                      <a:pt x="1826" y="167"/>
                    </a:lnTo>
                    <a:lnTo>
                      <a:pt x="1850" y="181"/>
                    </a:lnTo>
                    <a:lnTo>
                      <a:pt x="1871" y="193"/>
                    </a:lnTo>
                    <a:lnTo>
                      <a:pt x="1895" y="207"/>
                    </a:lnTo>
                    <a:lnTo>
                      <a:pt x="1918" y="221"/>
                    </a:lnTo>
                    <a:lnTo>
                      <a:pt x="1940" y="235"/>
                    </a:lnTo>
                    <a:lnTo>
                      <a:pt x="1963" y="250"/>
                    </a:lnTo>
                    <a:lnTo>
                      <a:pt x="1985" y="264"/>
                    </a:lnTo>
                    <a:lnTo>
                      <a:pt x="2008" y="281"/>
                    </a:lnTo>
                    <a:lnTo>
                      <a:pt x="2030" y="295"/>
                    </a:lnTo>
                    <a:lnTo>
                      <a:pt x="2051" y="311"/>
                    </a:lnTo>
                    <a:lnTo>
                      <a:pt x="2072" y="326"/>
                    </a:lnTo>
                    <a:lnTo>
                      <a:pt x="2094" y="342"/>
                    </a:lnTo>
                    <a:lnTo>
                      <a:pt x="2115" y="359"/>
                    </a:lnTo>
                    <a:lnTo>
                      <a:pt x="2134" y="376"/>
                    </a:lnTo>
                    <a:lnTo>
                      <a:pt x="2155" y="390"/>
                    </a:lnTo>
                    <a:lnTo>
                      <a:pt x="2174" y="406"/>
                    </a:lnTo>
                    <a:lnTo>
                      <a:pt x="2196" y="423"/>
                    </a:lnTo>
                    <a:lnTo>
                      <a:pt x="2212" y="440"/>
                    </a:lnTo>
                    <a:lnTo>
                      <a:pt x="2231" y="456"/>
                    </a:lnTo>
                    <a:lnTo>
                      <a:pt x="2250" y="473"/>
                    </a:lnTo>
                    <a:lnTo>
                      <a:pt x="2269" y="487"/>
                    </a:lnTo>
                    <a:lnTo>
                      <a:pt x="2283" y="504"/>
                    </a:lnTo>
                    <a:lnTo>
                      <a:pt x="2300" y="518"/>
                    </a:lnTo>
                    <a:lnTo>
                      <a:pt x="2319" y="535"/>
                    </a:lnTo>
                    <a:lnTo>
                      <a:pt x="2333" y="551"/>
                    </a:lnTo>
                    <a:lnTo>
                      <a:pt x="2349" y="566"/>
                    </a:lnTo>
                    <a:lnTo>
                      <a:pt x="2364" y="580"/>
                    </a:lnTo>
                    <a:lnTo>
                      <a:pt x="2378" y="594"/>
                    </a:lnTo>
                    <a:lnTo>
                      <a:pt x="2392" y="611"/>
                    </a:lnTo>
                    <a:lnTo>
                      <a:pt x="2404" y="623"/>
                    </a:lnTo>
                    <a:lnTo>
                      <a:pt x="2418" y="637"/>
                    </a:lnTo>
                    <a:lnTo>
                      <a:pt x="2430" y="651"/>
                    </a:lnTo>
                    <a:lnTo>
                      <a:pt x="2442" y="663"/>
                    </a:lnTo>
                    <a:lnTo>
                      <a:pt x="2449" y="675"/>
                    </a:lnTo>
                    <a:lnTo>
                      <a:pt x="2461" y="689"/>
                    </a:lnTo>
                    <a:lnTo>
                      <a:pt x="2470" y="699"/>
                    </a:lnTo>
                    <a:lnTo>
                      <a:pt x="2477" y="710"/>
                    </a:lnTo>
                    <a:lnTo>
                      <a:pt x="2484" y="722"/>
                    </a:lnTo>
                    <a:lnTo>
                      <a:pt x="2492" y="732"/>
                    </a:lnTo>
                    <a:lnTo>
                      <a:pt x="2499" y="741"/>
                    </a:lnTo>
                    <a:lnTo>
                      <a:pt x="2503" y="751"/>
                    </a:lnTo>
                    <a:lnTo>
                      <a:pt x="2508" y="758"/>
                    </a:lnTo>
                    <a:lnTo>
                      <a:pt x="2513" y="767"/>
                    </a:lnTo>
                    <a:lnTo>
                      <a:pt x="2515" y="775"/>
                    </a:lnTo>
                    <a:lnTo>
                      <a:pt x="2518" y="779"/>
                    </a:lnTo>
                    <a:lnTo>
                      <a:pt x="2518" y="786"/>
                    </a:lnTo>
                    <a:lnTo>
                      <a:pt x="2520" y="791"/>
                    </a:lnTo>
                    <a:lnTo>
                      <a:pt x="2518" y="796"/>
                    </a:lnTo>
                    <a:lnTo>
                      <a:pt x="2518" y="801"/>
                    </a:lnTo>
                    <a:lnTo>
                      <a:pt x="2513" y="805"/>
                    </a:lnTo>
                    <a:lnTo>
                      <a:pt x="2508" y="810"/>
                    </a:lnTo>
                    <a:lnTo>
                      <a:pt x="2503" y="815"/>
                    </a:lnTo>
                    <a:lnTo>
                      <a:pt x="2499" y="820"/>
                    </a:lnTo>
                    <a:lnTo>
                      <a:pt x="2492" y="822"/>
                    </a:lnTo>
                    <a:lnTo>
                      <a:pt x="2487" y="827"/>
                    </a:lnTo>
                    <a:lnTo>
                      <a:pt x="2482" y="829"/>
                    </a:lnTo>
                    <a:lnTo>
                      <a:pt x="2475" y="832"/>
                    </a:lnTo>
                    <a:lnTo>
                      <a:pt x="2470" y="832"/>
                    </a:lnTo>
                    <a:lnTo>
                      <a:pt x="2463" y="832"/>
                    </a:lnTo>
                    <a:lnTo>
                      <a:pt x="2456" y="832"/>
                    </a:lnTo>
                    <a:lnTo>
                      <a:pt x="2447" y="832"/>
                    </a:lnTo>
                    <a:lnTo>
                      <a:pt x="2439" y="829"/>
                    </a:lnTo>
                    <a:lnTo>
                      <a:pt x="2432" y="827"/>
                    </a:lnTo>
                    <a:lnTo>
                      <a:pt x="2423" y="822"/>
                    </a:lnTo>
                    <a:lnTo>
                      <a:pt x="2416" y="820"/>
                    </a:lnTo>
                    <a:lnTo>
                      <a:pt x="2409" y="817"/>
                    </a:lnTo>
                    <a:lnTo>
                      <a:pt x="2404" y="815"/>
                    </a:lnTo>
                    <a:lnTo>
                      <a:pt x="2399" y="813"/>
                    </a:lnTo>
                    <a:lnTo>
                      <a:pt x="2394" y="810"/>
                    </a:lnTo>
                    <a:lnTo>
                      <a:pt x="2390" y="808"/>
                    </a:lnTo>
                    <a:lnTo>
                      <a:pt x="2385" y="805"/>
                    </a:lnTo>
                    <a:lnTo>
                      <a:pt x="2380" y="801"/>
                    </a:lnTo>
                    <a:lnTo>
                      <a:pt x="2376" y="798"/>
                    </a:lnTo>
                    <a:lnTo>
                      <a:pt x="2368" y="794"/>
                    </a:lnTo>
                    <a:lnTo>
                      <a:pt x="2364" y="791"/>
                    </a:lnTo>
                    <a:lnTo>
                      <a:pt x="2359" y="786"/>
                    </a:lnTo>
                    <a:lnTo>
                      <a:pt x="2354" y="782"/>
                    </a:lnTo>
                    <a:lnTo>
                      <a:pt x="2349" y="777"/>
                    </a:lnTo>
                    <a:lnTo>
                      <a:pt x="2345" y="775"/>
                    </a:lnTo>
                    <a:lnTo>
                      <a:pt x="2338" y="770"/>
                    </a:lnTo>
                    <a:lnTo>
                      <a:pt x="2333" y="765"/>
                    </a:lnTo>
                    <a:lnTo>
                      <a:pt x="2326" y="760"/>
                    </a:lnTo>
                    <a:lnTo>
                      <a:pt x="2321" y="753"/>
                    </a:lnTo>
                    <a:lnTo>
                      <a:pt x="2316" y="748"/>
                    </a:lnTo>
                    <a:lnTo>
                      <a:pt x="2309" y="744"/>
                    </a:lnTo>
                    <a:lnTo>
                      <a:pt x="2304" y="737"/>
                    </a:lnTo>
                    <a:lnTo>
                      <a:pt x="2297" y="732"/>
                    </a:lnTo>
                    <a:lnTo>
                      <a:pt x="2290" y="725"/>
                    </a:lnTo>
                    <a:lnTo>
                      <a:pt x="2286" y="720"/>
                    </a:lnTo>
                    <a:lnTo>
                      <a:pt x="2278" y="713"/>
                    </a:lnTo>
                    <a:lnTo>
                      <a:pt x="2271" y="706"/>
                    </a:lnTo>
                    <a:lnTo>
                      <a:pt x="2267" y="699"/>
                    </a:lnTo>
                    <a:lnTo>
                      <a:pt x="2259" y="691"/>
                    </a:lnTo>
                    <a:lnTo>
                      <a:pt x="2252" y="684"/>
                    </a:lnTo>
                    <a:lnTo>
                      <a:pt x="2245" y="677"/>
                    </a:lnTo>
                    <a:lnTo>
                      <a:pt x="2238" y="670"/>
                    </a:lnTo>
                    <a:lnTo>
                      <a:pt x="2231" y="663"/>
                    </a:lnTo>
                    <a:lnTo>
                      <a:pt x="2224" y="653"/>
                    </a:lnTo>
                    <a:lnTo>
                      <a:pt x="2217" y="644"/>
                    </a:lnTo>
                    <a:lnTo>
                      <a:pt x="2210" y="637"/>
                    </a:lnTo>
                    <a:lnTo>
                      <a:pt x="2200" y="630"/>
                    </a:lnTo>
                    <a:lnTo>
                      <a:pt x="2193" y="620"/>
                    </a:lnTo>
                    <a:lnTo>
                      <a:pt x="2184" y="611"/>
                    </a:lnTo>
                    <a:lnTo>
                      <a:pt x="2174" y="601"/>
                    </a:lnTo>
                    <a:lnTo>
                      <a:pt x="2167" y="594"/>
                    </a:lnTo>
                    <a:lnTo>
                      <a:pt x="2155" y="585"/>
                    </a:lnTo>
                    <a:lnTo>
                      <a:pt x="2146" y="575"/>
                    </a:lnTo>
                    <a:lnTo>
                      <a:pt x="2136" y="568"/>
                    </a:lnTo>
                    <a:lnTo>
                      <a:pt x="2127" y="558"/>
                    </a:lnTo>
                    <a:lnTo>
                      <a:pt x="2115" y="551"/>
                    </a:lnTo>
                    <a:lnTo>
                      <a:pt x="2103" y="542"/>
                    </a:lnTo>
                    <a:lnTo>
                      <a:pt x="2094" y="532"/>
                    </a:lnTo>
                    <a:lnTo>
                      <a:pt x="2084" y="525"/>
                    </a:lnTo>
                    <a:lnTo>
                      <a:pt x="2072" y="516"/>
                    </a:lnTo>
                    <a:lnTo>
                      <a:pt x="2061" y="506"/>
                    </a:lnTo>
                    <a:lnTo>
                      <a:pt x="2049" y="497"/>
                    </a:lnTo>
                    <a:lnTo>
                      <a:pt x="2037" y="490"/>
                    </a:lnTo>
                    <a:lnTo>
                      <a:pt x="2027" y="480"/>
                    </a:lnTo>
                    <a:lnTo>
                      <a:pt x="2016" y="473"/>
                    </a:lnTo>
                    <a:lnTo>
                      <a:pt x="2004" y="461"/>
                    </a:lnTo>
                    <a:lnTo>
                      <a:pt x="1992" y="454"/>
                    </a:lnTo>
                    <a:lnTo>
                      <a:pt x="1978" y="447"/>
                    </a:lnTo>
                    <a:lnTo>
                      <a:pt x="1966" y="437"/>
                    </a:lnTo>
                    <a:lnTo>
                      <a:pt x="1954" y="430"/>
                    </a:lnTo>
                    <a:lnTo>
                      <a:pt x="1942" y="421"/>
                    </a:lnTo>
                    <a:lnTo>
                      <a:pt x="1930" y="414"/>
                    </a:lnTo>
                    <a:lnTo>
                      <a:pt x="1918" y="406"/>
                    </a:lnTo>
                    <a:lnTo>
                      <a:pt x="1907" y="399"/>
                    </a:lnTo>
                    <a:lnTo>
                      <a:pt x="1895" y="390"/>
                    </a:lnTo>
                    <a:lnTo>
                      <a:pt x="1881" y="383"/>
                    </a:lnTo>
                    <a:lnTo>
                      <a:pt x="1869" y="376"/>
                    </a:lnTo>
                    <a:lnTo>
                      <a:pt x="1857" y="366"/>
                    </a:lnTo>
                    <a:lnTo>
                      <a:pt x="1845" y="361"/>
                    </a:lnTo>
                    <a:lnTo>
                      <a:pt x="1831" y="352"/>
                    </a:lnTo>
                    <a:lnTo>
                      <a:pt x="1821" y="345"/>
                    </a:lnTo>
                    <a:lnTo>
                      <a:pt x="1809" y="338"/>
                    </a:lnTo>
                    <a:lnTo>
                      <a:pt x="1798" y="333"/>
                    </a:lnTo>
                    <a:lnTo>
                      <a:pt x="1786" y="326"/>
                    </a:lnTo>
                    <a:lnTo>
                      <a:pt x="1774" y="319"/>
                    </a:lnTo>
                    <a:lnTo>
                      <a:pt x="1762" y="314"/>
                    </a:lnTo>
                    <a:lnTo>
                      <a:pt x="1750" y="309"/>
                    </a:lnTo>
                    <a:lnTo>
                      <a:pt x="1741" y="304"/>
                    </a:lnTo>
                    <a:lnTo>
                      <a:pt x="1729" y="297"/>
                    </a:lnTo>
                    <a:lnTo>
                      <a:pt x="1717" y="292"/>
                    </a:lnTo>
                    <a:lnTo>
                      <a:pt x="1708" y="290"/>
                    </a:lnTo>
                    <a:lnTo>
                      <a:pt x="1698" y="283"/>
                    </a:lnTo>
                    <a:lnTo>
                      <a:pt x="1686" y="278"/>
                    </a:lnTo>
                    <a:lnTo>
                      <a:pt x="1677" y="276"/>
                    </a:lnTo>
                    <a:lnTo>
                      <a:pt x="1667" y="271"/>
                    </a:lnTo>
                    <a:lnTo>
                      <a:pt x="1658" y="269"/>
                    </a:lnTo>
                    <a:lnTo>
                      <a:pt x="1648" y="266"/>
                    </a:lnTo>
                    <a:lnTo>
                      <a:pt x="1639" y="264"/>
                    </a:lnTo>
                    <a:lnTo>
                      <a:pt x="1632" y="262"/>
                    </a:lnTo>
                    <a:lnTo>
                      <a:pt x="1620" y="257"/>
                    </a:lnTo>
                    <a:lnTo>
                      <a:pt x="1613" y="257"/>
                    </a:lnTo>
                    <a:lnTo>
                      <a:pt x="1606" y="254"/>
                    </a:lnTo>
                    <a:lnTo>
                      <a:pt x="1599" y="254"/>
                    </a:lnTo>
                    <a:lnTo>
                      <a:pt x="1592" y="252"/>
                    </a:lnTo>
                    <a:lnTo>
                      <a:pt x="1584" y="252"/>
                    </a:lnTo>
                    <a:lnTo>
                      <a:pt x="1577" y="252"/>
                    </a:lnTo>
                    <a:lnTo>
                      <a:pt x="1573" y="254"/>
                    </a:lnTo>
                    <a:lnTo>
                      <a:pt x="1566" y="254"/>
                    </a:lnTo>
                    <a:lnTo>
                      <a:pt x="1561" y="254"/>
                    </a:lnTo>
                    <a:lnTo>
                      <a:pt x="1556" y="254"/>
                    </a:lnTo>
                    <a:lnTo>
                      <a:pt x="1551" y="257"/>
                    </a:lnTo>
                    <a:lnTo>
                      <a:pt x="1547" y="257"/>
                    </a:lnTo>
                    <a:lnTo>
                      <a:pt x="1539" y="257"/>
                    </a:lnTo>
                    <a:lnTo>
                      <a:pt x="1537" y="259"/>
                    </a:lnTo>
                    <a:lnTo>
                      <a:pt x="1532" y="262"/>
                    </a:lnTo>
                    <a:lnTo>
                      <a:pt x="1525" y="264"/>
                    </a:lnTo>
                    <a:lnTo>
                      <a:pt x="1518" y="269"/>
                    </a:lnTo>
                    <a:lnTo>
                      <a:pt x="1511" y="273"/>
                    </a:lnTo>
                    <a:lnTo>
                      <a:pt x="1506" y="278"/>
                    </a:lnTo>
                    <a:lnTo>
                      <a:pt x="1499" y="283"/>
                    </a:lnTo>
                    <a:lnTo>
                      <a:pt x="1494" y="288"/>
                    </a:lnTo>
                    <a:lnTo>
                      <a:pt x="1490" y="295"/>
                    </a:lnTo>
                    <a:lnTo>
                      <a:pt x="1485" y="300"/>
                    </a:lnTo>
                    <a:lnTo>
                      <a:pt x="1480" y="307"/>
                    </a:lnTo>
                    <a:lnTo>
                      <a:pt x="1476" y="314"/>
                    </a:lnTo>
                    <a:lnTo>
                      <a:pt x="1471" y="321"/>
                    </a:lnTo>
                    <a:lnTo>
                      <a:pt x="1466" y="328"/>
                    </a:lnTo>
                    <a:lnTo>
                      <a:pt x="1459" y="335"/>
                    </a:lnTo>
                    <a:lnTo>
                      <a:pt x="1452" y="342"/>
                    </a:lnTo>
                    <a:lnTo>
                      <a:pt x="1445" y="349"/>
                    </a:lnTo>
                    <a:lnTo>
                      <a:pt x="1438" y="359"/>
                    </a:lnTo>
                    <a:lnTo>
                      <a:pt x="1431" y="361"/>
                    </a:lnTo>
                    <a:lnTo>
                      <a:pt x="1426" y="364"/>
                    </a:lnTo>
                    <a:lnTo>
                      <a:pt x="1421" y="366"/>
                    </a:lnTo>
                    <a:lnTo>
                      <a:pt x="1416" y="373"/>
                    </a:lnTo>
                    <a:lnTo>
                      <a:pt x="1412" y="376"/>
                    </a:lnTo>
                    <a:lnTo>
                      <a:pt x="1407" y="380"/>
                    </a:lnTo>
                    <a:lnTo>
                      <a:pt x="1400" y="383"/>
                    </a:lnTo>
                    <a:lnTo>
                      <a:pt x="1395" y="387"/>
                    </a:lnTo>
                    <a:lnTo>
                      <a:pt x="1388" y="390"/>
                    </a:lnTo>
                    <a:lnTo>
                      <a:pt x="1381" y="395"/>
                    </a:lnTo>
                    <a:lnTo>
                      <a:pt x="1374" y="397"/>
                    </a:lnTo>
                    <a:lnTo>
                      <a:pt x="1367" y="402"/>
                    </a:lnTo>
                    <a:lnTo>
                      <a:pt x="1357" y="404"/>
                    </a:lnTo>
                    <a:lnTo>
                      <a:pt x="1348" y="409"/>
                    </a:lnTo>
                    <a:lnTo>
                      <a:pt x="1341" y="411"/>
                    </a:lnTo>
                    <a:lnTo>
                      <a:pt x="1331" y="416"/>
                    </a:lnTo>
                    <a:lnTo>
                      <a:pt x="1319" y="418"/>
                    </a:lnTo>
                    <a:lnTo>
                      <a:pt x="1312" y="421"/>
                    </a:lnTo>
                    <a:lnTo>
                      <a:pt x="1300" y="425"/>
                    </a:lnTo>
                    <a:lnTo>
                      <a:pt x="1291" y="430"/>
                    </a:lnTo>
                    <a:lnTo>
                      <a:pt x="1277" y="433"/>
                    </a:lnTo>
                    <a:lnTo>
                      <a:pt x="1265" y="435"/>
                    </a:lnTo>
                    <a:lnTo>
                      <a:pt x="1253" y="437"/>
                    </a:lnTo>
                    <a:lnTo>
                      <a:pt x="1241" y="442"/>
                    </a:lnTo>
                    <a:lnTo>
                      <a:pt x="1227" y="444"/>
                    </a:lnTo>
                    <a:lnTo>
                      <a:pt x="1215" y="447"/>
                    </a:lnTo>
                    <a:lnTo>
                      <a:pt x="1201" y="449"/>
                    </a:lnTo>
                    <a:lnTo>
                      <a:pt x="1189" y="452"/>
                    </a:lnTo>
                    <a:lnTo>
                      <a:pt x="1177" y="456"/>
                    </a:lnTo>
                    <a:lnTo>
                      <a:pt x="1163" y="459"/>
                    </a:lnTo>
                    <a:lnTo>
                      <a:pt x="1151" y="461"/>
                    </a:lnTo>
                    <a:lnTo>
                      <a:pt x="1142" y="463"/>
                    </a:lnTo>
                    <a:lnTo>
                      <a:pt x="1130" y="463"/>
                    </a:lnTo>
                    <a:lnTo>
                      <a:pt x="1118" y="468"/>
                    </a:lnTo>
                    <a:lnTo>
                      <a:pt x="1108" y="468"/>
                    </a:lnTo>
                    <a:lnTo>
                      <a:pt x="1099" y="471"/>
                    </a:lnTo>
                    <a:lnTo>
                      <a:pt x="1087" y="473"/>
                    </a:lnTo>
                    <a:lnTo>
                      <a:pt x="1078" y="475"/>
                    </a:lnTo>
                    <a:lnTo>
                      <a:pt x="1068" y="475"/>
                    </a:lnTo>
                    <a:lnTo>
                      <a:pt x="1056" y="478"/>
                    </a:lnTo>
                    <a:lnTo>
                      <a:pt x="1049" y="480"/>
                    </a:lnTo>
                    <a:lnTo>
                      <a:pt x="1037" y="482"/>
                    </a:lnTo>
                    <a:lnTo>
                      <a:pt x="1028" y="482"/>
                    </a:lnTo>
                    <a:lnTo>
                      <a:pt x="1018" y="485"/>
                    </a:lnTo>
                    <a:lnTo>
                      <a:pt x="1011" y="485"/>
                    </a:lnTo>
                    <a:lnTo>
                      <a:pt x="1002" y="487"/>
                    </a:lnTo>
                    <a:lnTo>
                      <a:pt x="992" y="487"/>
                    </a:lnTo>
                    <a:lnTo>
                      <a:pt x="985" y="490"/>
                    </a:lnTo>
                    <a:lnTo>
                      <a:pt x="976" y="490"/>
                    </a:lnTo>
                    <a:lnTo>
                      <a:pt x="969" y="490"/>
                    </a:lnTo>
                    <a:lnTo>
                      <a:pt x="959" y="492"/>
                    </a:lnTo>
                    <a:lnTo>
                      <a:pt x="952" y="492"/>
                    </a:lnTo>
                    <a:lnTo>
                      <a:pt x="945" y="494"/>
                    </a:lnTo>
                    <a:lnTo>
                      <a:pt x="936" y="497"/>
                    </a:lnTo>
                    <a:lnTo>
                      <a:pt x="928" y="497"/>
                    </a:lnTo>
                    <a:lnTo>
                      <a:pt x="921" y="497"/>
                    </a:lnTo>
                    <a:lnTo>
                      <a:pt x="914" y="497"/>
                    </a:lnTo>
                    <a:lnTo>
                      <a:pt x="905" y="499"/>
                    </a:lnTo>
                    <a:lnTo>
                      <a:pt x="900" y="499"/>
                    </a:lnTo>
                    <a:lnTo>
                      <a:pt x="891" y="499"/>
                    </a:lnTo>
                    <a:lnTo>
                      <a:pt x="883" y="499"/>
                    </a:lnTo>
                    <a:lnTo>
                      <a:pt x="876" y="499"/>
                    </a:lnTo>
                    <a:lnTo>
                      <a:pt x="869" y="501"/>
                    </a:lnTo>
                    <a:lnTo>
                      <a:pt x="862" y="501"/>
                    </a:lnTo>
                    <a:lnTo>
                      <a:pt x="855" y="501"/>
                    </a:lnTo>
                    <a:lnTo>
                      <a:pt x="848" y="501"/>
                    </a:lnTo>
                    <a:lnTo>
                      <a:pt x="841" y="501"/>
                    </a:lnTo>
                    <a:lnTo>
                      <a:pt x="834" y="504"/>
                    </a:lnTo>
                    <a:lnTo>
                      <a:pt x="824" y="504"/>
                    </a:lnTo>
                    <a:lnTo>
                      <a:pt x="819" y="504"/>
                    </a:lnTo>
                    <a:lnTo>
                      <a:pt x="812" y="504"/>
                    </a:lnTo>
                    <a:lnTo>
                      <a:pt x="805" y="504"/>
                    </a:lnTo>
                    <a:lnTo>
                      <a:pt x="798" y="504"/>
                    </a:lnTo>
                    <a:lnTo>
                      <a:pt x="791" y="504"/>
                    </a:lnTo>
                    <a:lnTo>
                      <a:pt x="784" y="504"/>
                    </a:lnTo>
                    <a:lnTo>
                      <a:pt x="777" y="506"/>
                    </a:lnTo>
                    <a:lnTo>
                      <a:pt x="770" y="506"/>
                    </a:lnTo>
                    <a:lnTo>
                      <a:pt x="763" y="506"/>
                    </a:lnTo>
                    <a:lnTo>
                      <a:pt x="753" y="506"/>
                    </a:lnTo>
                    <a:lnTo>
                      <a:pt x="748" y="506"/>
                    </a:lnTo>
                    <a:lnTo>
                      <a:pt x="739" y="506"/>
                    </a:lnTo>
                    <a:lnTo>
                      <a:pt x="732" y="506"/>
                    </a:lnTo>
                    <a:lnTo>
                      <a:pt x="725" y="506"/>
                    </a:lnTo>
                    <a:lnTo>
                      <a:pt x="715" y="506"/>
                    </a:lnTo>
                    <a:lnTo>
                      <a:pt x="708" y="506"/>
                    </a:lnTo>
                    <a:lnTo>
                      <a:pt x="701" y="506"/>
                    </a:lnTo>
                    <a:lnTo>
                      <a:pt x="694" y="506"/>
                    </a:lnTo>
                    <a:lnTo>
                      <a:pt x="687" y="509"/>
                    </a:lnTo>
                    <a:lnTo>
                      <a:pt x="677" y="506"/>
                    </a:lnTo>
                    <a:lnTo>
                      <a:pt x="668" y="506"/>
                    </a:lnTo>
                    <a:lnTo>
                      <a:pt x="658" y="504"/>
                    </a:lnTo>
                    <a:lnTo>
                      <a:pt x="651" y="50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1" y="504"/>
                    </a:lnTo>
                    <a:lnTo>
                      <a:pt x="602" y="506"/>
                    </a:lnTo>
                    <a:lnTo>
                      <a:pt x="594" y="506"/>
                    </a:lnTo>
                    <a:lnTo>
                      <a:pt x="587" y="509"/>
                    </a:lnTo>
                    <a:lnTo>
                      <a:pt x="580" y="509"/>
                    </a:lnTo>
                    <a:lnTo>
                      <a:pt x="573" y="511"/>
                    </a:lnTo>
                    <a:lnTo>
                      <a:pt x="568" y="513"/>
                    </a:lnTo>
                    <a:lnTo>
                      <a:pt x="561" y="516"/>
                    </a:lnTo>
                    <a:lnTo>
                      <a:pt x="554" y="516"/>
                    </a:lnTo>
                    <a:lnTo>
                      <a:pt x="547" y="518"/>
                    </a:lnTo>
                    <a:lnTo>
                      <a:pt x="542" y="520"/>
                    </a:lnTo>
                    <a:lnTo>
                      <a:pt x="535" y="523"/>
                    </a:lnTo>
                    <a:lnTo>
                      <a:pt x="531" y="525"/>
                    </a:lnTo>
                    <a:lnTo>
                      <a:pt x="526" y="528"/>
                    </a:lnTo>
                    <a:lnTo>
                      <a:pt x="519" y="530"/>
                    </a:lnTo>
                    <a:lnTo>
                      <a:pt x="514" y="532"/>
                    </a:lnTo>
                    <a:lnTo>
                      <a:pt x="509" y="537"/>
                    </a:lnTo>
                    <a:lnTo>
                      <a:pt x="504" y="539"/>
                    </a:lnTo>
                    <a:lnTo>
                      <a:pt x="500" y="542"/>
                    </a:lnTo>
                    <a:lnTo>
                      <a:pt x="495" y="544"/>
                    </a:lnTo>
                    <a:lnTo>
                      <a:pt x="486" y="554"/>
                    </a:lnTo>
                    <a:lnTo>
                      <a:pt x="478" y="561"/>
                    </a:lnTo>
                    <a:lnTo>
                      <a:pt x="469" y="568"/>
                    </a:lnTo>
                    <a:lnTo>
                      <a:pt x="462" y="575"/>
                    </a:lnTo>
                    <a:lnTo>
                      <a:pt x="455" y="585"/>
                    </a:lnTo>
                    <a:lnTo>
                      <a:pt x="448" y="594"/>
                    </a:lnTo>
                    <a:lnTo>
                      <a:pt x="443" y="601"/>
                    </a:lnTo>
                    <a:lnTo>
                      <a:pt x="436" y="611"/>
                    </a:lnTo>
                    <a:lnTo>
                      <a:pt x="433" y="615"/>
                    </a:lnTo>
                    <a:lnTo>
                      <a:pt x="431" y="620"/>
                    </a:lnTo>
                    <a:lnTo>
                      <a:pt x="429" y="625"/>
                    </a:lnTo>
                    <a:lnTo>
                      <a:pt x="429" y="630"/>
                    </a:lnTo>
                    <a:lnTo>
                      <a:pt x="424" y="634"/>
                    </a:lnTo>
                    <a:lnTo>
                      <a:pt x="422" y="639"/>
                    </a:lnTo>
                    <a:lnTo>
                      <a:pt x="422" y="644"/>
                    </a:lnTo>
                    <a:lnTo>
                      <a:pt x="419" y="651"/>
                    </a:lnTo>
                    <a:lnTo>
                      <a:pt x="417" y="656"/>
                    </a:lnTo>
                    <a:lnTo>
                      <a:pt x="414" y="661"/>
                    </a:lnTo>
                    <a:lnTo>
                      <a:pt x="412" y="665"/>
                    </a:lnTo>
                    <a:lnTo>
                      <a:pt x="410" y="670"/>
                    </a:lnTo>
                    <a:lnTo>
                      <a:pt x="407" y="675"/>
                    </a:lnTo>
                    <a:lnTo>
                      <a:pt x="407" y="680"/>
                    </a:lnTo>
                    <a:lnTo>
                      <a:pt x="405" y="684"/>
                    </a:lnTo>
                    <a:lnTo>
                      <a:pt x="405" y="691"/>
                    </a:lnTo>
                    <a:lnTo>
                      <a:pt x="403" y="696"/>
                    </a:lnTo>
                    <a:lnTo>
                      <a:pt x="403" y="701"/>
                    </a:lnTo>
                    <a:lnTo>
                      <a:pt x="403" y="706"/>
                    </a:lnTo>
                    <a:lnTo>
                      <a:pt x="403" y="713"/>
                    </a:lnTo>
                    <a:lnTo>
                      <a:pt x="398" y="718"/>
                    </a:lnTo>
                    <a:lnTo>
                      <a:pt x="398" y="722"/>
                    </a:lnTo>
                    <a:lnTo>
                      <a:pt x="396" y="727"/>
                    </a:lnTo>
                    <a:lnTo>
                      <a:pt x="396" y="737"/>
                    </a:lnTo>
                    <a:lnTo>
                      <a:pt x="393" y="741"/>
                    </a:lnTo>
                    <a:lnTo>
                      <a:pt x="393" y="751"/>
                    </a:lnTo>
                    <a:lnTo>
                      <a:pt x="393" y="760"/>
                    </a:lnTo>
                    <a:lnTo>
                      <a:pt x="393" y="767"/>
                    </a:lnTo>
                    <a:lnTo>
                      <a:pt x="391" y="777"/>
                    </a:lnTo>
                    <a:lnTo>
                      <a:pt x="391" y="786"/>
                    </a:lnTo>
                    <a:lnTo>
                      <a:pt x="391" y="796"/>
                    </a:lnTo>
                    <a:lnTo>
                      <a:pt x="391" y="805"/>
                    </a:lnTo>
                    <a:lnTo>
                      <a:pt x="388" y="817"/>
                    </a:lnTo>
                    <a:lnTo>
                      <a:pt x="388" y="829"/>
                    </a:lnTo>
                    <a:lnTo>
                      <a:pt x="388" y="839"/>
                    </a:lnTo>
                    <a:lnTo>
                      <a:pt x="388" y="851"/>
                    </a:lnTo>
                    <a:lnTo>
                      <a:pt x="388" y="860"/>
                    </a:lnTo>
                    <a:lnTo>
                      <a:pt x="388" y="874"/>
                    </a:lnTo>
                    <a:lnTo>
                      <a:pt x="388" y="886"/>
                    </a:lnTo>
                    <a:lnTo>
                      <a:pt x="388" y="898"/>
                    </a:lnTo>
                    <a:lnTo>
                      <a:pt x="388" y="910"/>
                    </a:lnTo>
                    <a:lnTo>
                      <a:pt x="388" y="924"/>
                    </a:lnTo>
                    <a:lnTo>
                      <a:pt x="388" y="936"/>
                    </a:lnTo>
                    <a:lnTo>
                      <a:pt x="388" y="950"/>
                    </a:lnTo>
                    <a:lnTo>
                      <a:pt x="388" y="962"/>
                    </a:lnTo>
                    <a:lnTo>
                      <a:pt x="388" y="976"/>
                    </a:lnTo>
                    <a:lnTo>
                      <a:pt x="388" y="991"/>
                    </a:lnTo>
                    <a:lnTo>
                      <a:pt x="388" y="1003"/>
                    </a:lnTo>
                    <a:lnTo>
                      <a:pt x="388" y="1017"/>
                    </a:lnTo>
                    <a:lnTo>
                      <a:pt x="388" y="1031"/>
                    </a:lnTo>
                    <a:lnTo>
                      <a:pt x="388" y="1045"/>
                    </a:lnTo>
                    <a:lnTo>
                      <a:pt x="388" y="1060"/>
                    </a:lnTo>
                    <a:lnTo>
                      <a:pt x="386" y="1071"/>
                    </a:lnTo>
                    <a:lnTo>
                      <a:pt x="386" y="1088"/>
                    </a:lnTo>
                    <a:lnTo>
                      <a:pt x="386" y="1100"/>
                    </a:lnTo>
                    <a:lnTo>
                      <a:pt x="386" y="1114"/>
                    </a:lnTo>
                    <a:lnTo>
                      <a:pt x="386" y="1128"/>
                    </a:lnTo>
                    <a:lnTo>
                      <a:pt x="386" y="1143"/>
                    </a:lnTo>
                    <a:lnTo>
                      <a:pt x="386" y="1155"/>
                    </a:lnTo>
                    <a:lnTo>
                      <a:pt x="386" y="1169"/>
                    </a:lnTo>
                    <a:lnTo>
                      <a:pt x="386" y="1183"/>
                    </a:lnTo>
                    <a:lnTo>
                      <a:pt x="386" y="1195"/>
                    </a:lnTo>
                    <a:lnTo>
                      <a:pt x="386" y="1209"/>
                    </a:lnTo>
                    <a:lnTo>
                      <a:pt x="386" y="1221"/>
                    </a:lnTo>
                    <a:lnTo>
                      <a:pt x="386" y="1235"/>
                    </a:lnTo>
                    <a:lnTo>
                      <a:pt x="386" y="1247"/>
                    </a:lnTo>
                    <a:lnTo>
                      <a:pt x="386" y="1259"/>
                    </a:lnTo>
                    <a:lnTo>
                      <a:pt x="386" y="1273"/>
                    </a:lnTo>
                    <a:lnTo>
                      <a:pt x="384" y="1285"/>
                    </a:lnTo>
                    <a:lnTo>
                      <a:pt x="384" y="1297"/>
                    </a:lnTo>
                    <a:lnTo>
                      <a:pt x="384" y="1307"/>
                    </a:lnTo>
                    <a:lnTo>
                      <a:pt x="384" y="1318"/>
                    </a:lnTo>
                    <a:lnTo>
                      <a:pt x="381" y="1328"/>
                    </a:lnTo>
                    <a:lnTo>
                      <a:pt x="381" y="1340"/>
                    </a:lnTo>
                    <a:lnTo>
                      <a:pt x="381" y="1349"/>
                    </a:lnTo>
                    <a:lnTo>
                      <a:pt x="381" y="1361"/>
                    </a:lnTo>
                    <a:lnTo>
                      <a:pt x="379" y="1371"/>
                    </a:lnTo>
                    <a:lnTo>
                      <a:pt x="379" y="1380"/>
                    </a:lnTo>
                    <a:lnTo>
                      <a:pt x="379" y="1387"/>
                    </a:lnTo>
                    <a:lnTo>
                      <a:pt x="379" y="1397"/>
                    </a:lnTo>
                    <a:lnTo>
                      <a:pt x="377" y="1402"/>
                    </a:lnTo>
                    <a:lnTo>
                      <a:pt x="377" y="1411"/>
                    </a:lnTo>
                    <a:lnTo>
                      <a:pt x="374" y="1418"/>
                    </a:lnTo>
                    <a:lnTo>
                      <a:pt x="374" y="1425"/>
                    </a:lnTo>
                    <a:lnTo>
                      <a:pt x="374" y="1430"/>
                    </a:lnTo>
                    <a:lnTo>
                      <a:pt x="369" y="1437"/>
                    </a:lnTo>
                    <a:lnTo>
                      <a:pt x="369" y="1442"/>
                    </a:lnTo>
                    <a:lnTo>
                      <a:pt x="367" y="1449"/>
                    </a:lnTo>
                    <a:lnTo>
                      <a:pt x="365" y="1456"/>
                    </a:lnTo>
                    <a:lnTo>
                      <a:pt x="365" y="1463"/>
                    </a:lnTo>
                    <a:lnTo>
                      <a:pt x="362" y="1468"/>
                    </a:lnTo>
                    <a:lnTo>
                      <a:pt x="360" y="1475"/>
                    </a:lnTo>
                    <a:lnTo>
                      <a:pt x="358" y="1480"/>
                    </a:lnTo>
                    <a:lnTo>
                      <a:pt x="355" y="1487"/>
                    </a:lnTo>
                    <a:lnTo>
                      <a:pt x="353" y="1494"/>
                    </a:lnTo>
                    <a:lnTo>
                      <a:pt x="351" y="1499"/>
                    </a:lnTo>
                    <a:lnTo>
                      <a:pt x="348" y="1506"/>
                    </a:lnTo>
                    <a:lnTo>
                      <a:pt x="346" y="1511"/>
                    </a:lnTo>
                    <a:lnTo>
                      <a:pt x="341" y="1518"/>
                    </a:lnTo>
                    <a:lnTo>
                      <a:pt x="339" y="1525"/>
                    </a:lnTo>
                    <a:lnTo>
                      <a:pt x="336" y="1530"/>
                    </a:lnTo>
                    <a:lnTo>
                      <a:pt x="334" y="1537"/>
                    </a:lnTo>
                    <a:lnTo>
                      <a:pt x="327" y="1542"/>
                    </a:lnTo>
                    <a:lnTo>
                      <a:pt x="324" y="1549"/>
                    </a:lnTo>
                    <a:lnTo>
                      <a:pt x="322" y="1554"/>
                    </a:lnTo>
                    <a:lnTo>
                      <a:pt x="317" y="1561"/>
                    </a:lnTo>
                    <a:lnTo>
                      <a:pt x="313" y="1565"/>
                    </a:lnTo>
                    <a:lnTo>
                      <a:pt x="310" y="1573"/>
                    </a:lnTo>
                    <a:lnTo>
                      <a:pt x="306" y="1577"/>
                    </a:lnTo>
                    <a:lnTo>
                      <a:pt x="301" y="1582"/>
                    </a:lnTo>
                    <a:lnTo>
                      <a:pt x="296" y="1589"/>
                    </a:lnTo>
                    <a:lnTo>
                      <a:pt x="294" y="1594"/>
                    </a:lnTo>
                    <a:lnTo>
                      <a:pt x="287" y="1601"/>
                    </a:lnTo>
                    <a:lnTo>
                      <a:pt x="282" y="1606"/>
                    </a:lnTo>
                    <a:lnTo>
                      <a:pt x="277" y="1611"/>
                    </a:lnTo>
                    <a:lnTo>
                      <a:pt x="272" y="1618"/>
                    </a:lnTo>
                    <a:lnTo>
                      <a:pt x="268" y="1620"/>
                    </a:lnTo>
                    <a:lnTo>
                      <a:pt x="261" y="1625"/>
                    </a:lnTo>
                    <a:lnTo>
                      <a:pt x="253" y="1630"/>
                    </a:lnTo>
                    <a:lnTo>
                      <a:pt x="249" y="1634"/>
                    </a:lnTo>
                    <a:lnTo>
                      <a:pt x="242" y="1639"/>
                    </a:lnTo>
                    <a:lnTo>
                      <a:pt x="237" y="1644"/>
                    </a:lnTo>
                    <a:lnTo>
                      <a:pt x="230" y="1649"/>
                    </a:lnTo>
                    <a:lnTo>
                      <a:pt x="225" y="1653"/>
                    </a:lnTo>
                    <a:lnTo>
                      <a:pt x="216" y="1658"/>
                    </a:lnTo>
                    <a:lnTo>
                      <a:pt x="211" y="1663"/>
                    </a:lnTo>
                    <a:lnTo>
                      <a:pt x="204" y="1665"/>
                    </a:lnTo>
                    <a:lnTo>
                      <a:pt x="197" y="1670"/>
                    </a:lnTo>
                    <a:lnTo>
                      <a:pt x="189" y="1672"/>
                    </a:lnTo>
                    <a:lnTo>
                      <a:pt x="182" y="1677"/>
                    </a:lnTo>
                    <a:lnTo>
                      <a:pt x="173" y="1679"/>
                    </a:lnTo>
                    <a:lnTo>
                      <a:pt x="166" y="1684"/>
                    </a:lnTo>
                    <a:lnTo>
                      <a:pt x="156" y="1687"/>
                    </a:lnTo>
                    <a:lnTo>
                      <a:pt x="147" y="1689"/>
                    </a:lnTo>
                    <a:lnTo>
                      <a:pt x="140" y="1691"/>
                    </a:lnTo>
                    <a:lnTo>
                      <a:pt x="130" y="1694"/>
                    </a:lnTo>
                    <a:lnTo>
                      <a:pt x="121" y="1698"/>
                    </a:lnTo>
                    <a:lnTo>
                      <a:pt x="114" y="1701"/>
                    </a:lnTo>
                    <a:lnTo>
                      <a:pt x="104" y="1703"/>
                    </a:lnTo>
                    <a:lnTo>
                      <a:pt x="95" y="1706"/>
                    </a:lnTo>
                    <a:lnTo>
                      <a:pt x="85" y="1706"/>
                    </a:lnTo>
                    <a:lnTo>
                      <a:pt x="76" y="1708"/>
                    </a:lnTo>
                    <a:lnTo>
                      <a:pt x="64" y="1708"/>
                    </a:lnTo>
                    <a:lnTo>
                      <a:pt x="54" y="1710"/>
                    </a:lnTo>
                    <a:lnTo>
                      <a:pt x="45" y="1713"/>
                    </a:lnTo>
                    <a:lnTo>
                      <a:pt x="33" y="1713"/>
                    </a:lnTo>
                    <a:lnTo>
                      <a:pt x="24" y="1713"/>
                    </a:lnTo>
                    <a:lnTo>
                      <a:pt x="12" y="1715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83" name="Freeform 164"/>
              <p:cNvSpPr>
                <a:spLocks noChangeAspect="1"/>
              </p:cNvSpPr>
              <p:nvPr/>
            </p:nvSpPr>
            <p:spPr bwMode="auto">
              <a:xfrm>
                <a:off x="2793" y="9103"/>
                <a:ext cx="1160" cy="1059"/>
              </a:xfrm>
              <a:custGeom>
                <a:avLst/>
                <a:gdLst>
                  <a:gd name="T0" fmla="*/ 14 w 1160"/>
                  <a:gd name="T1" fmla="*/ 955 h 1059"/>
                  <a:gd name="T2" fmla="*/ 61 w 1160"/>
                  <a:gd name="T3" fmla="*/ 810 h 1059"/>
                  <a:gd name="T4" fmla="*/ 137 w 1160"/>
                  <a:gd name="T5" fmla="*/ 617 h 1059"/>
                  <a:gd name="T6" fmla="*/ 246 w 1160"/>
                  <a:gd name="T7" fmla="*/ 413 h 1059"/>
                  <a:gd name="T8" fmla="*/ 391 w 1160"/>
                  <a:gd name="T9" fmla="*/ 226 h 1059"/>
                  <a:gd name="T10" fmla="*/ 566 w 1160"/>
                  <a:gd name="T11" fmla="*/ 93 h 1059"/>
                  <a:gd name="T12" fmla="*/ 736 w 1160"/>
                  <a:gd name="T13" fmla="*/ 24 h 1059"/>
                  <a:gd name="T14" fmla="*/ 888 w 1160"/>
                  <a:gd name="T15" fmla="*/ 0 h 1059"/>
                  <a:gd name="T16" fmla="*/ 1009 w 1160"/>
                  <a:gd name="T17" fmla="*/ 14 h 1059"/>
                  <a:gd name="T18" fmla="*/ 1099 w 1160"/>
                  <a:gd name="T19" fmla="*/ 50 h 1059"/>
                  <a:gd name="T20" fmla="*/ 1156 w 1160"/>
                  <a:gd name="T21" fmla="*/ 100 h 1059"/>
                  <a:gd name="T22" fmla="*/ 1149 w 1160"/>
                  <a:gd name="T23" fmla="*/ 171 h 1059"/>
                  <a:gd name="T24" fmla="*/ 1118 w 1160"/>
                  <a:gd name="T25" fmla="*/ 228 h 1059"/>
                  <a:gd name="T26" fmla="*/ 1073 w 1160"/>
                  <a:gd name="T27" fmla="*/ 292 h 1059"/>
                  <a:gd name="T28" fmla="*/ 1009 w 1160"/>
                  <a:gd name="T29" fmla="*/ 368 h 1059"/>
                  <a:gd name="T30" fmla="*/ 924 w 1160"/>
                  <a:gd name="T31" fmla="*/ 454 h 1059"/>
                  <a:gd name="T32" fmla="*/ 874 w 1160"/>
                  <a:gd name="T33" fmla="*/ 408 h 1059"/>
                  <a:gd name="T34" fmla="*/ 874 w 1160"/>
                  <a:gd name="T35" fmla="*/ 373 h 1059"/>
                  <a:gd name="T36" fmla="*/ 807 w 1160"/>
                  <a:gd name="T37" fmla="*/ 344 h 1059"/>
                  <a:gd name="T38" fmla="*/ 741 w 1160"/>
                  <a:gd name="T39" fmla="*/ 363 h 1059"/>
                  <a:gd name="T40" fmla="*/ 672 w 1160"/>
                  <a:gd name="T41" fmla="*/ 385 h 1059"/>
                  <a:gd name="T42" fmla="*/ 613 w 1160"/>
                  <a:gd name="T43" fmla="*/ 401 h 1059"/>
                  <a:gd name="T44" fmla="*/ 564 w 1160"/>
                  <a:gd name="T45" fmla="*/ 408 h 1059"/>
                  <a:gd name="T46" fmla="*/ 606 w 1160"/>
                  <a:gd name="T47" fmla="*/ 342 h 1059"/>
                  <a:gd name="T48" fmla="*/ 644 w 1160"/>
                  <a:gd name="T49" fmla="*/ 280 h 1059"/>
                  <a:gd name="T50" fmla="*/ 684 w 1160"/>
                  <a:gd name="T51" fmla="*/ 216 h 1059"/>
                  <a:gd name="T52" fmla="*/ 722 w 1160"/>
                  <a:gd name="T53" fmla="*/ 154 h 1059"/>
                  <a:gd name="T54" fmla="*/ 663 w 1160"/>
                  <a:gd name="T55" fmla="*/ 159 h 1059"/>
                  <a:gd name="T56" fmla="*/ 623 w 1160"/>
                  <a:gd name="T57" fmla="*/ 221 h 1059"/>
                  <a:gd name="T58" fmla="*/ 580 w 1160"/>
                  <a:gd name="T59" fmla="*/ 294 h 1059"/>
                  <a:gd name="T60" fmla="*/ 537 w 1160"/>
                  <a:gd name="T61" fmla="*/ 366 h 1059"/>
                  <a:gd name="T62" fmla="*/ 500 w 1160"/>
                  <a:gd name="T63" fmla="*/ 435 h 1059"/>
                  <a:gd name="T64" fmla="*/ 436 w 1160"/>
                  <a:gd name="T65" fmla="*/ 501 h 1059"/>
                  <a:gd name="T66" fmla="*/ 346 w 1160"/>
                  <a:gd name="T67" fmla="*/ 601 h 1059"/>
                  <a:gd name="T68" fmla="*/ 263 w 1160"/>
                  <a:gd name="T69" fmla="*/ 708 h 1059"/>
                  <a:gd name="T70" fmla="*/ 187 w 1160"/>
                  <a:gd name="T71" fmla="*/ 805 h 1059"/>
                  <a:gd name="T72" fmla="*/ 135 w 1160"/>
                  <a:gd name="T73" fmla="*/ 879 h 1059"/>
                  <a:gd name="T74" fmla="*/ 140 w 1160"/>
                  <a:gd name="T75" fmla="*/ 924 h 1059"/>
                  <a:gd name="T76" fmla="*/ 213 w 1160"/>
                  <a:gd name="T77" fmla="*/ 841 h 1059"/>
                  <a:gd name="T78" fmla="*/ 308 w 1160"/>
                  <a:gd name="T79" fmla="*/ 729 h 1059"/>
                  <a:gd name="T80" fmla="*/ 402 w 1160"/>
                  <a:gd name="T81" fmla="*/ 627 h 1059"/>
                  <a:gd name="T82" fmla="*/ 483 w 1160"/>
                  <a:gd name="T83" fmla="*/ 544 h 1059"/>
                  <a:gd name="T84" fmla="*/ 545 w 1160"/>
                  <a:gd name="T85" fmla="*/ 487 h 1059"/>
                  <a:gd name="T86" fmla="*/ 594 w 1160"/>
                  <a:gd name="T87" fmla="*/ 456 h 1059"/>
                  <a:gd name="T88" fmla="*/ 658 w 1160"/>
                  <a:gd name="T89" fmla="*/ 437 h 1059"/>
                  <a:gd name="T90" fmla="*/ 715 w 1160"/>
                  <a:gd name="T91" fmla="*/ 420 h 1059"/>
                  <a:gd name="T92" fmla="*/ 772 w 1160"/>
                  <a:gd name="T93" fmla="*/ 404 h 1059"/>
                  <a:gd name="T94" fmla="*/ 834 w 1160"/>
                  <a:gd name="T95" fmla="*/ 385 h 1059"/>
                  <a:gd name="T96" fmla="*/ 883 w 1160"/>
                  <a:gd name="T97" fmla="*/ 437 h 1059"/>
                  <a:gd name="T98" fmla="*/ 881 w 1160"/>
                  <a:gd name="T99" fmla="*/ 487 h 1059"/>
                  <a:gd name="T100" fmla="*/ 822 w 1160"/>
                  <a:gd name="T101" fmla="*/ 537 h 1059"/>
                  <a:gd name="T102" fmla="*/ 758 w 1160"/>
                  <a:gd name="T103" fmla="*/ 584 h 1059"/>
                  <a:gd name="T104" fmla="*/ 684 w 1160"/>
                  <a:gd name="T105" fmla="*/ 636 h 1059"/>
                  <a:gd name="T106" fmla="*/ 609 w 1160"/>
                  <a:gd name="T107" fmla="*/ 686 h 1059"/>
                  <a:gd name="T108" fmla="*/ 523 w 1160"/>
                  <a:gd name="T109" fmla="*/ 741 h 1059"/>
                  <a:gd name="T110" fmla="*/ 459 w 1160"/>
                  <a:gd name="T111" fmla="*/ 777 h 1059"/>
                  <a:gd name="T112" fmla="*/ 388 w 1160"/>
                  <a:gd name="T113" fmla="*/ 829 h 1059"/>
                  <a:gd name="T114" fmla="*/ 294 w 1160"/>
                  <a:gd name="T115" fmla="*/ 898 h 1059"/>
                  <a:gd name="T116" fmla="*/ 196 w 1160"/>
                  <a:gd name="T117" fmla="*/ 967 h 1059"/>
                  <a:gd name="T118" fmla="*/ 118 w 1160"/>
                  <a:gd name="T119" fmla="*/ 1024 h 1059"/>
                  <a:gd name="T120" fmla="*/ 52 w 1160"/>
                  <a:gd name="T121" fmla="*/ 1059 h 1059"/>
                  <a:gd name="T122" fmla="*/ 0 w 1160"/>
                  <a:gd name="T123" fmla="*/ 1019 h 10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0"/>
                  <a:gd name="T187" fmla="*/ 0 h 1059"/>
                  <a:gd name="T188" fmla="*/ 1160 w 1160"/>
                  <a:gd name="T189" fmla="*/ 1059 h 10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0" h="1059">
                    <a:moveTo>
                      <a:pt x="0" y="1019"/>
                    </a:moveTo>
                    <a:lnTo>
                      <a:pt x="0" y="1016"/>
                    </a:lnTo>
                    <a:lnTo>
                      <a:pt x="0" y="1009"/>
                    </a:lnTo>
                    <a:lnTo>
                      <a:pt x="0" y="1005"/>
                    </a:lnTo>
                    <a:lnTo>
                      <a:pt x="2" y="1002"/>
                    </a:lnTo>
                    <a:lnTo>
                      <a:pt x="2" y="995"/>
                    </a:lnTo>
                    <a:lnTo>
                      <a:pt x="5" y="990"/>
                    </a:lnTo>
                    <a:lnTo>
                      <a:pt x="7" y="981"/>
                    </a:lnTo>
                    <a:lnTo>
                      <a:pt x="9" y="971"/>
                    </a:lnTo>
                    <a:lnTo>
                      <a:pt x="12" y="964"/>
                    </a:lnTo>
                    <a:lnTo>
                      <a:pt x="14" y="955"/>
                    </a:lnTo>
                    <a:lnTo>
                      <a:pt x="16" y="943"/>
                    </a:lnTo>
                    <a:lnTo>
                      <a:pt x="21" y="933"/>
                    </a:lnTo>
                    <a:lnTo>
                      <a:pt x="24" y="921"/>
                    </a:lnTo>
                    <a:lnTo>
                      <a:pt x="28" y="910"/>
                    </a:lnTo>
                    <a:lnTo>
                      <a:pt x="31" y="898"/>
                    </a:lnTo>
                    <a:lnTo>
                      <a:pt x="35" y="883"/>
                    </a:lnTo>
                    <a:lnTo>
                      <a:pt x="40" y="869"/>
                    </a:lnTo>
                    <a:lnTo>
                      <a:pt x="45" y="857"/>
                    </a:lnTo>
                    <a:lnTo>
                      <a:pt x="50" y="841"/>
                    </a:lnTo>
                    <a:lnTo>
                      <a:pt x="54" y="826"/>
                    </a:lnTo>
                    <a:lnTo>
                      <a:pt x="61" y="810"/>
                    </a:lnTo>
                    <a:lnTo>
                      <a:pt x="69" y="796"/>
                    </a:lnTo>
                    <a:lnTo>
                      <a:pt x="71" y="777"/>
                    </a:lnTo>
                    <a:lnTo>
                      <a:pt x="78" y="760"/>
                    </a:lnTo>
                    <a:lnTo>
                      <a:pt x="85" y="743"/>
                    </a:lnTo>
                    <a:lnTo>
                      <a:pt x="92" y="727"/>
                    </a:lnTo>
                    <a:lnTo>
                      <a:pt x="99" y="708"/>
                    </a:lnTo>
                    <a:lnTo>
                      <a:pt x="106" y="691"/>
                    </a:lnTo>
                    <a:lnTo>
                      <a:pt x="114" y="674"/>
                    </a:lnTo>
                    <a:lnTo>
                      <a:pt x="123" y="655"/>
                    </a:lnTo>
                    <a:lnTo>
                      <a:pt x="130" y="636"/>
                    </a:lnTo>
                    <a:lnTo>
                      <a:pt x="137" y="617"/>
                    </a:lnTo>
                    <a:lnTo>
                      <a:pt x="147" y="598"/>
                    </a:lnTo>
                    <a:lnTo>
                      <a:pt x="156" y="582"/>
                    </a:lnTo>
                    <a:lnTo>
                      <a:pt x="163" y="563"/>
                    </a:lnTo>
                    <a:lnTo>
                      <a:pt x="173" y="544"/>
                    </a:lnTo>
                    <a:lnTo>
                      <a:pt x="182" y="525"/>
                    </a:lnTo>
                    <a:lnTo>
                      <a:pt x="194" y="506"/>
                    </a:lnTo>
                    <a:lnTo>
                      <a:pt x="204" y="487"/>
                    </a:lnTo>
                    <a:lnTo>
                      <a:pt x="213" y="468"/>
                    </a:lnTo>
                    <a:lnTo>
                      <a:pt x="225" y="449"/>
                    </a:lnTo>
                    <a:lnTo>
                      <a:pt x="237" y="430"/>
                    </a:lnTo>
                    <a:lnTo>
                      <a:pt x="246" y="413"/>
                    </a:lnTo>
                    <a:lnTo>
                      <a:pt x="260" y="394"/>
                    </a:lnTo>
                    <a:lnTo>
                      <a:pt x="270" y="375"/>
                    </a:lnTo>
                    <a:lnTo>
                      <a:pt x="284" y="359"/>
                    </a:lnTo>
                    <a:lnTo>
                      <a:pt x="296" y="342"/>
                    </a:lnTo>
                    <a:lnTo>
                      <a:pt x="308" y="323"/>
                    </a:lnTo>
                    <a:lnTo>
                      <a:pt x="322" y="304"/>
                    </a:lnTo>
                    <a:lnTo>
                      <a:pt x="334" y="290"/>
                    </a:lnTo>
                    <a:lnTo>
                      <a:pt x="348" y="273"/>
                    </a:lnTo>
                    <a:lnTo>
                      <a:pt x="362" y="256"/>
                    </a:lnTo>
                    <a:lnTo>
                      <a:pt x="376" y="242"/>
                    </a:lnTo>
                    <a:lnTo>
                      <a:pt x="391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6" y="183"/>
                    </a:lnTo>
                    <a:lnTo>
                      <a:pt x="450" y="171"/>
                    </a:lnTo>
                    <a:lnTo>
                      <a:pt x="466" y="159"/>
                    </a:lnTo>
                    <a:lnTo>
                      <a:pt x="483" y="147"/>
                    </a:lnTo>
                    <a:lnTo>
                      <a:pt x="500" y="135"/>
                    </a:lnTo>
                    <a:lnTo>
                      <a:pt x="516" y="123"/>
                    </a:lnTo>
                    <a:lnTo>
                      <a:pt x="533" y="112"/>
                    </a:lnTo>
                    <a:lnTo>
                      <a:pt x="549" y="104"/>
                    </a:lnTo>
                    <a:lnTo>
                      <a:pt x="566" y="93"/>
                    </a:lnTo>
                    <a:lnTo>
                      <a:pt x="582" y="85"/>
                    </a:lnTo>
                    <a:lnTo>
                      <a:pt x="597" y="76"/>
                    </a:lnTo>
                    <a:lnTo>
                      <a:pt x="613" y="69"/>
                    </a:lnTo>
                    <a:lnTo>
                      <a:pt x="630" y="59"/>
                    </a:lnTo>
                    <a:lnTo>
                      <a:pt x="646" y="55"/>
                    </a:lnTo>
                    <a:lnTo>
                      <a:pt x="663" y="47"/>
                    </a:lnTo>
                    <a:lnTo>
                      <a:pt x="677" y="43"/>
                    </a:lnTo>
                    <a:lnTo>
                      <a:pt x="694" y="36"/>
                    </a:lnTo>
                    <a:lnTo>
                      <a:pt x="708" y="31"/>
                    </a:lnTo>
                    <a:lnTo>
                      <a:pt x="722" y="26"/>
                    </a:lnTo>
                    <a:lnTo>
                      <a:pt x="736" y="24"/>
                    </a:lnTo>
                    <a:lnTo>
                      <a:pt x="751" y="19"/>
                    </a:lnTo>
                    <a:lnTo>
                      <a:pt x="767" y="17"/>
                    </a:lnTo>
                    <a:lnTo>
                      <a:pt x="781" y="12"/>
                    </a:lnTo>
                    <a:lnTo>
                      <a:pt x="793" y="9"/>
                    </a:lnTo>
                    <a:lnTo>
                      <a:pt x="807" y="7"/>
                    </a:lnTo>
                    <a:lnTo>
                      <a:pt x="822" y="7"/>
                    </a:lnTo>
                    <a:lnTo>
                      <a:pt x="834" y="2"/>
                    </a:lnTo>
                    <a:lnTo>
                      <a:pt x="848" y="2"/>
                    </a:lnTo>
                    <a:lnTo>
                      <a:pt x="862" y="2"/>
                    </a:lnTo>
                    <a:lnTo>
                      <a:pt x="876" y="2"/>
                    </a:lnTo>
                    <a:lnTo>
                      <a:pt x="888" y="0"/>
                    </a:lnTo>
                    <a:lnTo>
                      <a:pt x="900" y="0"/>
                    </a:lnTo>
                    <a:lnTo>
                      <a:pt x="912" y="2"/>
                    </a:lnTo>
                    <a:lnTo>
                      <a:pt x="924" y="2"/>
                    </a:lnTo>
                    <a:lnTo>
                      <a:pt x="935" y="2"/>
                    </a:lnTo>
                    <a:lnTo>
                      <a:pt x="945" y="5"/>
                    </a:lnTo>
                    <a:lnTo>
                      <a:pt x="957" y="5"/>
                    </a:lnTo>
                    <a:lnTo>
                      <a:pt x="969" y="7"/>
                    </a:lnTo>
                    <a:lnTo>
                      <a:pt x="978" y="9"/>
                    </a:lnTo>
                    <a:lnTo>
                      <a:pt x="987" y="9"/>
                    </a:lnTo>
                    <a:lnTo>
                      <a:pt x="999" y="12"/>
                    </a:lnTo>
                    <a:lnTo>
                      <a:pt x="1009" y="14"/>
                    </a:lnTo>
                    <a:lnTo>
                      <a:pt x="1018" y="17"/>
                    </a:lnTo>
                    <a:lnTo>
                      <a:pt x="1028" y="21"/>
                    </a:lnTo>
                    <a:lnTo>
                      <a:pt x="1037" y="24"/>
                    </a:lnTo>
                    <a:lnTo>
                      <a:pt x="1047" y="26"/>
                    </a:lnTo>
                    <a:lnTo>
                      <a:pt x="1054" y="28"/>
                    </a:lnTo>
                    <a:lnTo>
                      <a:pt x="1063" y="31"/>
                    </a:lnTo>
                    <a:lnTo>
                      <a:pt x="1070" y="36"/>
                    </a:lnTo>
                    <a:lnTo>
                      <a:pt x="1077" y="38"/>
                    </a:lnTo>
                    <a:lnTo>
                      <a:pt x="1085" y="43"/>
                    </a:lnTo>
                    <a:lnTo>
                      <a:pt x="1092" y="45"/>
                    </a:lnTo>
                    <a:lnTo>
                      <a:pt x="1099" y="50"/>
                    </a:lnTo>
                    <a:lnTo>
                      <a:pt x="1106" y="55"/>
                    </a:lnTo>
                    <a:lnTo>
                      <a:pt x="1111" y="57"/>
                    </a:lnTo>
                    <a:lnTo>
                      <a:pt x="1118" y="59"/>
                    </a:lnTo>
                    <a:lnTo>
                      <a:pt x="1122" y="64"/>
                    </a:lnTo>
                    <a:lnTo>
                      <a:pt x="1127" y="69"/>
                    </a:lnTo>
                    <a:lnTo>
                      <a:pt x="1132" y="71"/>
                    </a:lnTo>
                    <a:lnTo>
                      <a:pt x="1134" y="76"/>
                    </a:lnTo>
                    <a:lnTo>
                      <a:pt x="1139" y="81"/>
                    </a:lnTo>
                    <a:lnTo>
                      <a:pt x="1144" y="83"/>
                    </a:lnTo>
                    <a:lnTo>
                      <a:pt x="1151" y="93"/>
                    </a:lnTo>
                    <a:lnTo>
                      <a:pt x="1156" y="100"/>
                    </a:lnTo>
                    <a:lnTo>
                      <a:pt x="1158" y="107"/>
                    </a:lnTo>
                    <a:lnTo>
                      <a:pt x="1160" y="114"/>
                    </a:lnTo>
                    <a:lnTo>
                      <a:pt x="1160" y="119"/>
                    </a:lnTo>
                    <a:lnTo>
                      <a:pt x="1160" y="123"/>
                    </a:lnTo>
                    <a:lnTo>
                      <a:pt x="1160" y="128"/>
                    </a:lnTo>
                    <a:lnTo>
                      <a:pt x="1160" y="135"/>
                    </a:lnTo>
                    <a:lnTo>
                      <a:pt x="1158" y="140"/>
                    </a:lnTo>
                    <a:lnTo>
                      <a:pt x="1158" y="147"/>
                    </a:lnTo>
                    <a:lnTo>
                      <a:pt x="1156" y="154"/>
                    </a:lnTo>
                    <a:lnTo>
                      <a:pt x="1151" y="164"/>
                    </a:lnTo>
                    <a:lnTo>
                      <a:pt x="1149" y="171"/>
                    </a:lnTo>
                    <a:lnTo>
                      <a:pt x="1144" y="178"/>
                    </a:lnTo>
                    <a:lnTo>
                      <a:pt x="1141" y="183"/>
                    </a:lnTo>
                    <a:lnTo>
                      <a:pt x="1139" y="188"/>
                    </a:lnTo>
                    <a:lnTo>
                      <a:pt x="1137" y="192"/>
                    </a:lnTo>
                    <a:lnTo>
                      <a:pt x="1134" y="197"/>
                    </a:lnTo>
                    <a:lnTo>
                      <a:pt x="1132" y="202"/>
                    </a:lnTo>
                    <a:lnTo>
                      <a:pt x="1130" y="207"/>
                    </a:lnTo>
                    <a:lnTo>
                      <a:pt x="1130" y="211"/>
                    </a:lnTo>
                    <a:lnTo>
                      <a:pt x="1125" y="218"/>
                    </a:lnTo>
                    <a:lnTo>
                      <a:pt x="1122" y="223"/>
                    </a:lnTo>
                    <a:lnTo>
                      <a:pt x="1118" y="228"/>
                    </a:lnTo>
                    <a:lnTo>
                      <a:pt x="1115" y="235"/>
                    </a:lnTo>
                    <a:lnTo>
                      <a:pt x="1113" y="240"/>
                    </a:lnTo>
                    <a:lnTo>
                      <a:pt x="1108" y="245"/>
                    </a:lnTo>
                    <a:lnTo>
                      <a:pt x="1104" y="249"/>
                    </a:lnTo>
                    <a:lnTo>
                      <a:pt x="1101" y="256"/>
                    </a:lnTo>
                    <a:lnTo>
                      <a:pt x="1096" y="261"/>
                    </a:lnTo>
                    <a:lnTo>
                      <a:pt x="1092" y="268"/>
                    </a:lnTo>
                    <a:lnTo>
                      <a:pt x="1087" y="275"/>
                    </a:lnTo>
                    <a:lnTo>
                      <a:pt x="1082" y="280"/>
                    </a:lnTo>
                    <a:lnTo>
                      <a:pt x="1077" y="287"/>
                    </a:lnTo>
                    <a:lnTo>
                      <a:pt x="1073" y="292"/>
                    </a:lnTo>
                    <a:lnTo>
                      <a:pt x="1068" y="299"/>
                    </a:lnTo>
                    <a:lnTo>
                      <a:pt x="1063" y="306"/>
                    </a:lnTo>
                    <a:lnTo>
                      <a:pt x="1056" y="313"/>
                    </a:lnTo>
                    <a:lnTo>
                      <a:pt x="1051" y="318"/>
                    </a:lnTo>
                    <a:lnTo>
                      <a:pt x="1047" y="325"/>
                    </a:lnTo>
                    <a:lnTo>
                      <a:pt x="1040" y="332"/>
                    </a:lnTo>
                    <a:lnTo>
                      <a:pt x="1035" y="342"/>
                    </a:lnTo>
                    <a:lnTo>
                      <a:pt x="1028" y="347"/>
                    </a:lnTo>
                    <a:lnTo>
                      <a:pt x="1021" y="354"/>
                    </a:lnTo>
                    <a:lnTo>
                      <a:pt x="1014" y="361"/>
                    </a:lnTo>
                    <a:lnTo>
                      <a:pt x="1009" y="368"/>
                    </a:lnTo>
                    <a:lnTo>
                      <a:pt x="1002" y="375"/>
                    </a:lnTo>
                    <a:lnTo>
                      <a:pt x="995" y="385"/>
                    </a:lnTo>
                    <a:lnTo>
                      <a:pt x="985" y="392"/>
                    </a:lnTo>
                    <a:lnTo>
                      <a:pt x="980" y="399"/>
                    </a:lnTo>
                    <a:lnTo>
                      <a:pt x="971" y="406"/>
                    </a:lnTo>
                    <a:lnTo>
                      <a:pt x="964" y="413"/>
                    </a:lnTo>
                    <a:lnTo>
                      <a:pt x="957" y="423"/>
                    </a:lnTo>
                    <a:lnTo>
                      <a:pt x="950" y="430"/>
                    </a:lnTo>
                    <a:lnTo>
                      <a:pt x="940" y="437"/>
                    </a:lnTo>
                    <a:lnTo>
                      <a:pt x="931" y="444"/>
                    </a:lnTo>
                    <a:lnTo>
                      <a:pt x="924" y="454"/>
                    </a:lnTo>
                    <a:lnTo>
                      <a:pt x="914" y="463"/>
                    </a:lnTo>
                    <a:lnTo>
                      <a:pt x="912" y="456"/>
                    </a:lnTo>
                    <a:lnTo>
                      <a:pt x="907" y="451"/>
                    </a:lnTo>
                    <a:lnTo>
                      <a:pt x="902" y="446"/>
                    </a:lnTo>
                    <a:lnTo>
                      <a:pt x="900" y="442"/>
                    </a:lnTo>
                    <a:lnTo>
                      <a:pt x="895" y="437"/>
                    </a:lnTo>
                    <a:lnTo>
                      <a:pt x="890" y="430"/>
                    </a:lnTo>
                    <a:lnTo>
                      <a:pt x="886" y="425"/>
                    </a:lnTo>
                    <a:lnTo>
                      <a:pt x="883" y="418"/>
                    </a:lnTo>
                    <a:lnTo>
                      <a:pt x="876" y="413"/>
                    </a:lnTo>
                    <a:lnTo>
                      <a:pt x="874" y="408"/>
                    </a:lnTo>
                    <a:lnTo>
                      <a:pt x="871" y="401"/>
                    </a:lnTo>
                    <a:lnTo>
                      <a:pt x="867" y="397"/>
                    </a:lnTo>
                    <a:lnTo>
                      <a:pt x="862" y="392"/>
                    </a:lnTo>
                    <a:lnTo>
                      <a:pt x="860" y="387"/>
                    </a:lnTo>
                    <a:lnTo>
                      <a:pt x="857" y="382"/>
                    </a:lnTo>
                    <a:lnTo>
                      <a:pt x="855" y="380"/>
                    </a:lnTo>
                    <a:lnTo>
                      <a:pt x="860" y="378"/>
                    </a:lnTo>
                    <a:lnTo>
                      <a:pt x="862" y="375"/>
                    </a:lnTo>
                    <a:lnTo>
                      <a:pt x="867" y="373"/>
                    </a:lnTo>
                    <a:lnTo>
                      <a:pt x="871" y="373"/>
                    </a:lnTo>
                    <a:lnTo>
                      <a:pt x="874" y="373"/>
                    </a:lnTo>
                    <a:lnTo>
                      <a:pt x="876" y="373"/>
                    </a:lnTo>
                    <a:lnTo>
                      <a:pt x="862" y="328"/>
                    </a:lnTo>
                    <a:lnTo>
                      <a:pt x="855" y="330"/>
                    </a:lnTo>
                    <a:lnTo>
                      <a:pt x="845" y="332"/>
                    </a:lnTo>
                    <a:lnTo>
                      <a:pt x="841" y="332"/>
                    </a:lnTo>
                    <a:lnTo>
                      <a:pt x="834" y="335"/>
                    </a:lnTo>
                    <a:lnTo>
                      <a:pt x="829" y="335"/>
                    </a:lnTo>
                    <a:lnTo>
                      <a:pt x="826" y="340"/>
                    </a:lnTo>
                    <a:lnTo>
                      <a:pt x="819" y="340"/>
                    </a:lnTo>
                    <a:lnTo>
                      <a:pt x="815" y="342"/>
                    </a:lnTo>
                    <a:lnTo>
                      <a:pt x="807" y="344"/>
                    </a:lnTo>
                    <a:lnTo>
                      <a:pt x="803" y="344"/>
                    </a:lnTo>
                    <a:lnTo>
                      <a:pt x="798" y="347"/>
                    </a:lnTo>
                    <a:lnTo>
                      <a:pt x="791" y="349"/>
                    </a:lnTo>
                    <a:lnTo>
                      <a:pt x="786" y="349"/>
                    </a:lnTo>
                    <a:lnTo>
                      <a:pt x="779" y="354"/>
                    </a:lnTo>
                    <a:lnTo>
                      <a:pt x="774" y="354"/>
                    </a:lnTo>
                    <a:lnTo>
                      <a:pt x="767" y="356"/>
                    </a:lnTo>
                    <a:lnTo>
                      <a:pt x="760" y="359"/>
                    </a:lnTo>
                    <a:lnTo>
                      <a:pt x="753" y="361"/>
                    </a:lnTo>
                    <a:lnTo>
                      <a:pt x="748" y="361"/>
                    </a:lnTo>
                    <a:lnTo>
                      <a:pt x="741" y="363"/>
                    </a:lnTo>
                    <a:lnTo>
                      <a:pt x="736" y="366"/>
                    </a:lnTo>
                    <a:lnTo>
                      <a:pt x="729" y="368"/>
                    </a:lnTo>
                    <a:lnTo>
                      <a:pt x="722" y="370"/>
                    </a:lnTo>
                    <a:lnTo>
                      <a:pt x="717" y="370"/>
                    </a:lnTo>
                    <a:lnTo>
                      <a:pt x="710" y="373"/>
                    </a:lnTo>
                    <a:lnTo>
                      <a:pt x="706" y="375"/>
                    </a:lnTo>
                    <a:lnTo>
                      <a:pt x="699" y="378"/>
                    </a:lnTo>
                    <a:lnTo>
                      <a:pt x="691" y="378"/>
                    </a:lnTo>
                    <a:lnTo>
                      <a:pt x="684" y="382"/>
                    </a:lnTo>
                    <a:lnTo>
                      <a:pt x="680" y="385"/>
                    </a:lnTo>
                    <a:lnTo>
                      <a:pt x="672" y="385"/>
                    </a:lnTo>
                    <a:lnTo>
                      <a:pt x="668" y="387"/>
                    </a:lnTo>
                    <a:lnTo>
                      <a:pt x="661" y="387"/>
                    </a:lnTo>
                    <a:lnTo>
                      <a:pt x="656" y="389"/>
                    </a:lnTo>
                    <a:lnTo>
                      <a:pt x="649" y="389"/>
                    </a:lnTo>
                    <a:lnTo>
                      <a:pt x="642" y="394"/>
                    </a:lnTo>
                    <a:lnTo>
                      <a:pt x="637" y="394"/>
                    </a:lnTo>
                    <a:lnTo>
                      <a:pt x="632" y="397"/>
                    </a:lnTo>
                    <a:lnTo>
                      <a:pt x="627" y="397"/>
                    </a:lnTo>
                    <a:lnTo>
                      <a:pt x="623" y="399"/>
                    </a:lnTo>
                    <a:lnTo>
                      <a:pt x="618" y="399"/>
                    </a:lnTo>
                    <a:lnTo>
                      <a:pt x="613" y="401"/>
                    </a:lnTo>
                    <a:lnTo>
                      <a:pt x="609" y="401"/>
                    </a:lnTo>
                    <a:lnTo>
                      <a:pt x="601" y="404"/>
                    </a:lnTo>
                    <a:lnTo>
                      <a:pt x="597" y="404"/>
                    </a:lnTo>
                    <a:lnTo>
                      <a:pt x="594" y="408"/>
                    </a:lnTo>
                    <a:lnTo>
                      <a:pt x="585" y="408"/>
                    </a:lnTo>
                    <a:lnTo>
                      <a:pt x="580" y="411"/>
                    </a:lnTo>
                    <a:lnTo>
                      <a:pt x="573" y="411"/>
                    </a:lnTo>
                    <a:lnTo>
                      <a:pt x="568" y="413"/>
                    </a:lnTo>
                    <a:lnTo>
                      <a:pt x="564" y="413"/>
                    </a:lnTo>
                    <a:lnTo>
                      <a:pt x="564" y="408"/>
                    </a:lnTo>
                    <a:lnTo>
                      <a:pt x="566" y="401"/>
                    </a:lnTo>
                    <a:lnTo>
                      <a:pt x="571" y="397"/>
                    </a:lnTo>
                    <a:lnTo>
                      <a:pt x="575" y="389"/>
                    </a:lnTo>
                    <a:lnTo>
                      <a:pt x="580" y="382"/>
                    </a:lnTo>
                    <a:lnTo>
                      <a:pt x="585" y="373"/>
                    </a:lnTo>
                    <a:lnTo>
                      <a:pt x="587" y="368"/>
                    </a:lnTo>
                    <a:lnTo>
                      <a:pt x="592" y="363"/>
                    </a:lnTo>
                    <a:lnTo>
                      <a:pt x="594" y="359"/>
                    </a:lnTo>
                    <a:lnTo>
                      <a:pt x="599" y="354"/>
                    </a:lnTo>
                    <a:lnTo>
                      <a:pt x="601" y="347"/>
                    </a:lnTo>
                    <a:lnTo>
                      <a:pt x="606" y="342"/>
                    </a:lnTo>
                    <a:lnTo>
                      <a:pt x="609" y="335"/>
                    </a:lnTo>
                    <a:lnTo>
                      <a:pt x="611" y="330"/>
                    </a:lnTo>
                    <a:lnTo>
                      <a:pt x="616" y="325"/>
                    </a:lnTo>
                    <a:lnTo>
                      <a:pt x="618" y="321"/>
                    </a:lnTo>
                    <a:lnTo>
                      <a:pt x="623" y="313"/>
                    </a:lnTo>
                    <a:lnTo>
                      <a:pt x="625" y="309"/>
                    </a:lnTo>
                    <a:lnTo>
                      <a:pt x="627" y="302"/>
                    </a:lnTo>
                    <a:lnTo>
                      <a:pt x="632" y="297"/>
                    </a:lnTo>
                    <a:lnTo>
                      <a:pt x="637" y="290"/>
                    </a:lnTo>
                    <a:lnTo>
                      <a:pt x="639" y="285"/>
                    </a:lnTo>
                    <a:lnTo>
                      <a:pt x="644" y="280"/>
                    </a:lnTo>
                    <a:lnTo>
                      <a:pt x="649" y="273"/>
                    </a:lnTo>
                    <a:lnTo>
                      <a:pt x="651" y="266"/>
                    </a:lnTo>
                    <a:lnTo>
                      <a:pt x="656" y="261"/>
                    </a:lnTo>
                    <a:lnTo>
                      <a:pt x="658" y="256"/>
                    </a:lnTo>
                    <a:lnTo>
                      <a:pt x="663" y="249"/>
                    </a:lnTo>
                    <a:lnTo>
                      <a:pt x="665" y="245"/>
                    </a:lnTo>
                    <a:lnTo>
                      <a:pt x="670" y="237"/>
                    </a:lnTo>
                    <a:lnTo>
                      <a:pt x="672" y="233"/>
                    </a:lnTo>
                    <a:lnTo>
                      <a:pt x="677" y="226"/>
                    </a:lnTo>
                    <a:lnTo>
                      <a:pt x="680" y="221"/>
                    </a:lnTo>
                    <a:lnTo>
                      <a:pt x="684" y="216"/>
                    </a:lnTo>
                    <a:lnTo>
                      <a:pt x="687" y="209"/>
                    </a:lnTo>
                    <a:lnTo>
                      <a:pt x="691" y="204"/>
                    </a:lnTo>
                    <a:lnTo>
                      <a:pt x="694" y="199"/>
                    </a:lnTo>
                    <a:lnTo>
                      <a:pt x="696" y="195"/>
                    </a:lnTo>
                    <a:lnTo>
                      <a:pt x="701" y="190"/>
                    </a:lnTo>
                    <a:lnTo>
                      <a:pt x="703" y="185"/>
                    </a:lnTo>
                    <a:lnTo>
                      <a:pt x="706" y="180"/>
                    </a:lnTo>
                    <a:lnTo>
                      <a:pt x="708" y="178"/>
                    </a:lnTo>
                    <a:lnTo>
                      <a:pt x="715" y="169"/>
                    </a:lnTo>
                    <a:lnTo>
                      <a:pt x="720" y="161"/>
                    </a:lnTo>
                    <a:lnTo>
                      <a:pt x="722" y="154"/>
                    </a:lnTo>
                    <a:lnTo>
                      <a:pt x="725" y="150"/>
                    </a:lnTo>
                    <a:lnTo>
                      <a:pt x="732" y="142"/>
                    </a:lnTo>
                    <a:lnTo>
                      <a:pt x="734" y="140"/>
                    </a:lnTo>
                    <a:lnTo>
                      <a:pt x="689" y="123"/>
                    </a:lnTo>
                    <a:lnTo>
                      <a:pt x="682" y="128"/>
                    </a:lnTo>
                    <a:lnTo>
                      <a:pt x="677" y="135"/>
                    </a:lnTo>
                    <a:lnTo>
                      <a:pt x="675" y="140"/>
                    </a:lnTo>
                    <a:lnTo>
                      <a:pt x="672" y="142"/>
                    </a:lnTo>
                    <a:lnTo>
                      <a:pt x="670" y="147"/>
                    </a:lnTo>
                    <a:lnTo>
                      <a:pt x="668" y="152"/>
                    </a:lnTo>
                    <a:lnTo>
                      <a:pt x="663" y="159"/>
                    </a:lnTo>
                    <a:lnTo>
                      <a:pt x="661" y="161"/>
                    </a:lnTo>
                    <a:lnTo>
                      <a:pt x="656" y="166"/>
                    </a:lnTo>
                    <a:lnTo>
                      <a:pt x="654" y="173"/>
                    </a:lnTo>
                    <a:lnTo>
                      <a:pt x="649" y="178"/>
                    </a:lnTo>
                    <a:lnTo>
                      <a:pt x="646" y="183"/>
                    </a:lnTo>
                    <a:lnTo>
                      <a:pt x="642" y="190"/>
                    </a:lnTo>
                    <a:lnTo>
                      <a:pt x="639" y="195"/>
                    </a:lnTo>
                    <a:lnTo>
                      <a:pt x="635" y="202"/>
                    </a:lnTo>
                    <a:lnTo>
                      <a:pt x="632" y="209"/>
                    </a:lnTo>
                    <a:lnTo>
                      <a:pt x="627" y="214"/>
                    </a:lnTo>
                    <a:lnTo>
                      <a:pt x="623" y="221"/>
                    </a:lnTo>
                    <a:lnTo>
                      <a:pt x="620" y="226"/>
                    </a:lnTo>
                    <a:lnTo>
                      <a:pt x="616" y="235"/>
                    </a:lnTo>
                    <a:lnTo>
                      <a:pt x="611" y="240"/>
                    </a:lnTo>
                    <a:lnTo>
                      <a:pt x="609" y="247"/>
                    </a:lnTo>
                    <a:lnTo>
                      <a:pt x="601" y="254"/>
                    </a:lnTo>
                    <a:lnTo>
                      <a:pt x="599" y="261"/>
                    </a:lnTo>
                    <a:lnTo>
                      <a:pt x="594" y="266"/>
                    </a:lnTo>
                    <a:lnTo>
                      <a:pt x="592" y="275"/>
                    </a:lnTo>
                    <a:lnTo>
                      <a:pt x="587" y="283"/>
                    </a:lnTo>
                    <a:lnTo>
                      <a:pt x="582" y="290"/>
                    </a:lnTo>
                    <a:lnTo>
                      <a:pt x="580" y="294"/>
                    </a:lnTo>
                    <a:lnTo>
                      <a:pt x="575" y="304"/>
                    </a:lnTo>
                    <a:lnTo>
                      <a:pt x="571" y="311"/>
                    </a:lnTo>
                    <a:lnTo>
                      <a:pt x="566" y="316"/>
                    </a:lnTo>
                    <a:lnTo>
                      <a:pt x="564" y="323"/>
                    </a:lnTo>
                    <a:lnTo>
                      <a:pt x="559" y="330"/>
                    </a:lnTo>
                    <a:lnTo>
                      <a:pt x="554" y="335"/>
                    </a:lnTo>
                    <a:lnTo>
                      <a:pt x="552" y="342"/>
                    </a:lnTo>
                    <a:lnTo>
                      <a:pt x="547" y="349"/>
                    </a:lnTo>
                    <a:lnTo>
                      <a:pt x="545" y="356"/>
                    </a:lnTo>
                    <a:lnTo>
                      <a:pt x="540" y="361"/>
                    </a:lnTo>
                    <a:lnTo>
                      <a:pt x="537" y="366"/>
                    </a:lnTo>
                    <a:lnTo>
                      <a:pt x="533" y="373"/>
                    </a:lnTo>
                    <a:lnTo>
                      <a:pt x="530" y="378"/>
                    </a:lnTo>
                    <a:lnTo>
                      <a:pt x="528" y="385"/>
                    </a:lnTo>
                    <a:lnTo>
                      <a:pt x="526" y="389"/>
                    </a:lnTo>
                    <a:lnTo>
                      <a:pt x="523" y="394"/>
                    </a:lnTo>
                    <a:lnTo>
                      <a:pt x="519" y="399"/>
                    </a:lnTo>
                    <a:lnTo>
                      <a:pt x="514" y="408"/>
                    </a:lnTo>
                    <a:lnTo>
                      <a:pt x="509" y="416"/>
                    </a:lnTo>
                    <a:lnTo>
                      <a:pt x="504" y="423"/>
                    </a:lnTo>
                    <a:lnTo>
                      <a:pt x="502" y="430"/>
                    </a:lnTo>
                    <a:lnTo>
                      <a:pt x="500" y="435"/>
                    </a:lnTo>
                    <a:lnTo>
                      <a:pt x="497" y="439"/>
                    </a:lnTo>
                    <a:lnTo>
                      <a:pt x="497" y="442"/>
                    </a:lnTo>
                    <a:lnTo>
                      <a:pt x="488" y="446"/>
                    </a:lnTo>
                    <a:lnTo>
                      <a:pt x="481" y="456"/>
                    </a:lnTo>
                    <a:lnTo>
                      <a:pt x="474" y="463"/>
                    </a:lnTo>
                    <a:lnTo>
                      <a:pt x="466" y="470"/>
                    </a:lnTo>
                    <a:lnTo>
                      <a:pt x="459" y="477"/>
                    </a:lnTo>
                    <a:lnTo>
                      <a:pt x="450" y="484"/>
                    </a:lnTo>
                    <a:lnTo>
                      <a:pt x="443" y="494"/>
                    </a:lnTo>
                    <a:lnTo>
                      <a:pt x="436" y="501"/>
                    </a:lnTo>
                    <a:lnTo>
                      <a:pt x="426" y="508"/>
                    </a:lnTo>
                    <a:lnTo>
                      <a:pt x="419" y="518"/>
                    </a:lnTo>
                    <a:lnTo>
                      <a:pt x="412" y="527"/>
                    </a:lnTo>
                    <a:lnTo>
                      <a:pt x="402" y="537"/>
                    </a:lnTo>
                    <a:lnTo>
                      <a:pt x="395" y="544"/>
                    </a:lnTo>
                    <a:lnTo>
                      <a:pt x="388" y="553"/>
                    </a:lnTo>
                    <a:lnTo>
                      <a:pt x="379" y="563"/>
                    </a:lnTo>
                    <a:lnTo>
                      <a:pt x="372" y="575"/>
                    </a:lnTo>
                    <a:lnTo>
                      <a:pt x="362" y="582"/>
                    </a:lnTo>
                    <a:lnTo>
                      <a:pt x="355" y="591"/>
                    </a:lnTo>
                    <a:lnTo>
                      <a:pt x="346" y="601"/>
                    </a:lnTo>
                    <a:lnTo>
                      <a:pt x="339" y="610"/>
                    </a:lnTo>
                    <a:lnTo>
                      <a:pt x="329" y="620"/>
                    </a:lnTo>
                    <a:lnTo>
                      <a:pt x="322" y="632"/>
                    </a:lnTo>
                    <a:lnTo>
                      <a:pt x="315" y="639"/>
                    </a:lnTo>
                    <a:lnTo>
                      <a:pt x="308" y="651"/>
                    </a:lnTo>
                    <a:lnTo>
                      <a:pt x="298" y="660"/>
                    </a:lnTo>
                    <a:lnTo>
                      <a:pt x="291" y="667"/>
                    </a:lnTo>
                    <a:lnTo>
                      <a:pt x="284" y="679"/>
                    </a:lnTo>
                    <a:lnTo>
                      <a:pt x="277" y="689"/>
                    </a:lnTo>
                    <a:lnTo>
                      <a:pt x="267" y="698"/>
                    </a:lnTo>
                    <a:lnTo>
                      <a:pt x="263" y="708"/>
                    </a:lnTo>
                    <a:lnTo>
                      <a:pt x="253" y="717"/>
                    </a:lnTo>
                    <a:lnTo>
                      <a:pt x="249" y="727"/>
                    </a:lnTo>
                    <a:lnTo>
                      <a:pt x="239" y="736"/>
                    </a:lnTo>
                    <a:lnTo>
                      <a:pt x="232" y="746"/>
                    </a:lnTo>
                    <a:lnTo>
                      <a:pt x="225" y="755"/>
                    </a:lnTo>
                    <a:lnTo>
                      <a:pt x="220" y="762"/>
                    </a:lnTo>
                    <a:lnTo>
                      <a:pt x="211" y="772"/>
                    </a:lnTo>
                    <a:lnTo>
                      <a:pt x="206" y="781"/>
                    </a:lnTo>
                    <a:lnTo>
                      <a:pt x="199" y="788"/>
                    </a:lnTo>
                    <a:lnTo>
                      <a:pt x="194" y="798"/>
                    </a:lnTo>
                    <a:lnTo>
                      <a:pt x="187" y="805"/>
                    </a:lnTo>
                    <a:lnTo>
                      <a:pt x="180" y="812"/>
                    </a:lnTo>
                    <a:lnTo>
                      <a:pt x="175" y="819"/>
                    </a:lnTo>
                    <a:lnTo>
                      <a:pt x="170" y="829"/>
                    </a:lnTo>
                    <a:lnTo>
                      <a:pt x="166" y="834"/>
                    </a:lnTo>
                    <a:lnTo>
                      <a:pt x="161" y="841"/>
                    </a:lnTo>
                    <a:lnTo>
                      <a:pt x="156" y="850"/>
                    </a:lnTo>
                    <a:lnTo>
                      <a:pt x="151" y="855"/>
                    </a:lnTo>
                    <a:lnTo>
                      <a:pt x="147" y="860"/>
                    </a:lnTo>
                    <a:lnTo>
                      <a:pt x="142" y="867"/>
                    </a:lnTo>
                    <a:lnTo>
                      <a:pt x="137" y="872"/>
                    </a:lnTo>
                    <a:lnTo>
                      <a:pt x="135" y="879"/>
                    </a:lnTo>
                    <a:lnTo>
                      <a:pt x="128" y="886"/>
                    </a:lnTo>
                    <a:lnTo>
                      <a:pt x="123" y="895"/>
                    </a:lnTo>
                    <a:lnTo>
                      <a:pt x="118" y="900"/>
                    </a:lnTo>
                    <a:lnTo>
                      <a:pt x="116" y="905"/>
                    </a:lnTo>
                    <a:lnTo>
                      <a:pt x="114" y="907"/>
                    </a:lnTo>
                    <a:lnTo>
                      <a:pt x="114" y="910"/>
                    </a:lnTo>
                    <a:lnTo>
                      <a:pt x="118" y="912"/>
                    </a:lnTo>
                    <a:lnTo>
                      <a:pt x="125" y="914"/>
                    </a:lnTo>
                    <a:lnTo>
                      <a:pt x="132" y="921"/>
                    </a:lnTo>
                    <a:lnTo>
                      <a:pt x="140" y="924"/>
                    </a:lnTo>
                    <a:lnTo>
                      <a:pt x="144" y="926"/>
                    </a:lnTo>
                    <a:lnTo>
                      <a:pt x="151" y="926"/>
                    </a:lnTo>
                    <a:lnTo>
                      <a:pt x="156" y="924"/>
                    </a:lnTo>
                    <a:lnTo>
                      <a:pt x="161" y="912"/>
                    </a:lnTo>
                    <a:lnTo>
                      <a:pt x="168" y="902"/>
                    </a:lnTo>
                    <a:lnTo>
                      <a:pt x="175" y="893"/>
                    </a:lnTo>
                    <a:lnTo>
                      <a:pt x="182" y="883"/>
                    </a:lnTo>
                    <a:lnTo>
                      <a:pt x="192" y="872"/>
                    </a:lnTo>
                    <a:lnTo>
                      <a:pt x="199" y="862"/>
                    </a:lnTo>
                    <a:lnTo>
                      <a:pt x="206" y="853"/>
                    </a:lnTo>
                    <a:lnTo>
                      <a:pt x="213" y="841"/>
                    </a:lnTo>
                    <a:lnTo>
                      <a:pt x="222" y="831"/>
                    </a:lnTo>
                    <a:lnTo>
                      <a:pt x="230" y="819"/>
                    </a:lnTo>
                    <a:lnTo>
                      <a:pt x="239" y="810"/>
                    </a:lnTo>
                    <a:lnTo>
                      <a:pt x="246" y="800"/>
                    </a:lnTo>
                    <a:lnTo>
                      <a:pt x="256" y="788"/>
                    </a:lnTo>
                    <a:lnTo>
                      <a:pt x="265" y="779"/>
                    </a:lnTo>
                    <a:lnTo>
                      <a:pt x="272" y="769"/>
                    </a:lnTo>
                    <a:lnTo>
                      <a:pt x="282" y="760"/>
                    </a:lnTo>
                    <a:lnTo>
                      <a:pt x="289" y="748"/>
                    </a:lnTo>
                    <a:lnTo>
                      <a:pt x="298" y="739"/>
                    </a:lnTo>
                    <a:lnTo>
                      <a:pt x="308" y="729"/>
                    </a:lnTo>
                    <a:lnTo>
                      <a:pt x="317" y="720"/>
                    </a:lnTo>
                    <a:lnTo>
                      <a:pt x="324" y="708"/>
                    </a:lnTo>
                    <a:lnTo>
                      <a:pt x="334" y="701"/>
                    </a:lnTo>
                    <a:lnTo>
                      <a:pt x="343" y="689"/>
                    </a:lnTo>
                    <a:lnTo>
                      <a:pt x="350" y="682"/>
                    </a:lnTo>
                    <a:lnTo>
                      <a:pt x="360" y="672"/>
                    </a:lnTo>
                    <a:lnTo>
                      <a:pt x="367" y="663"/>
                    </a:lnTo>
                    <a:lnTo>
                      <a:pt x="376" y="653"/>
                    </a:lnTo>
                    <a:lnTo>
                      <a:pt x="386" y="646"/>
                    </a:lnTo>
                    <a:lnTo>
                      <a:pt x="393" y="636"/>
                    </a:lnTo>
                    <a:lnTo>
                      <a:pt x="402" y="627"/>
                    </a:lnTo>
                    <a:lnTo>
                      <a:pt x="412" y="620"/>
                    </a:lnTo>
                    <a:lnTo>
                      <a:pt x="419" y="610"/>
                    </a:lnTo>
                    <a:lnTo>
                      <a:pt x="426" y="603"/>
                    </a:lnTo>
                    <a:lnTo>
                      <a:pt x="433" y="594"/>
                    </a:lnTo>
                    <a:lnTo>
                      <a:pt x="443" y="587"/>
                    </a:lnTo>
                    <a:lnTo>
                      <a:pt x="450" y="579"/>
                    </a:lnTo>
                    <a:lnTo>
                      <a:pt x="457" y="572"/>
                    </a:lnTo>
                    <a:lnTo>
                      <a:pt x="464" y="565"/>
                    </a:lnTo>
                    <a:lnTo>
                      <a:pt x="471" y="556"/>
                    </a:lnTo>
                    <a:lnTo>
                      <a:pt x="478" y="551"/>
                    </a:lnTo>
                    <a:lnTo>
                      <a:pt x="483" y="544"/>
                    </a:lnTo>
                    <a:lnTo>
                      <a:pt x="490" y="537"/>
                    </a:lnTo>
                    <a:lnTo>
                      <a:pt x="497" y="530"/>
                    </a:lnTo>
                    <a:lnTo>
                      <a:pt x="504" y="525"/>
                    </a:lnTo>
                    <a:lnTo>
                      <a:pt x="509" y="520"/>
                    </a:lnTo>
                    <a:lnTo>
                      <a:pt x="516" y="513"/>
                    </a:lnTo>
                    <a:lnTo>
                      <a:pt x="521" y="508"/>
                    </a:lnTo>
                    <a:lnTo>
                      <a:pt x="528" y="506"/>
                    </a:lnTo>
                    <a:lnTo>
                      <a:pt x="530" y="499"/>
                    </a:lnTo>
                    <a:lnTo>
                      <a:pt x="537" y="494"/>
                    </a:lnTo>
                    <a:lnTo>
                      <a:pt x="542" y="492"/>
                    </a:lnTo>
                    <a:lnTo>
                      <a:pt x="545" y="487"/>
                    </a:lnTo>
                    <a:lnTo>
                      <a:pt x="554" y="480"/>
                    </a:lnTo>
                    <a:lnTo>
                      <a:pt x="559" y="475"/>
                    </a:lnTo>
                    <a:lnTo>
                      <a:pt x="566" y="470"/>
                    </a:lnTo>
                    <a:lnTo>
                      <a:pt x="568" y="468"/>
                    </a:lnTo>
                    <a:lnTo>
                      <a:pt x="571" y="465"/>
                    </a:lnTo>
                    <a:lnTo>
                      <a:pt x="575" y="463"/>
                    </a:lnTo>
                    <a:lnTo>
                      <a:pt x="578" y="463"/>
                    </a:lnTo>
                    <a:lnTo>
                      <a:pt x="582" y="461"/>
                    </a:lnTo>
                    <a:lnTo>
                      <a:pt x="587" y="458"/>
                    </a:lnTo>
                    <a:lnTo>
                      <a:pt x="594" y="456"/>
                    </a:lnTo>
                    <a:lnTo>
                      <a:pt x="599" y="456"/>
                    </a:lnTo>
                    <a:lnTo>
                      <a:pt x="609" y="454"/>
                    </a:lnTo>
                    <a:lnTo>
                      <a:pt x="616" y="451"/>
                    </a:lnTo>
                    <a:lnTo>
                      <a:pt x="623" y="449"/>
                    </a:lnTo>
                    <a:lnTo>
                      <a:pt x="632" y="446"/>
                    </a:lnTo>
                    <a:lnTo>
                      <a:pt x="635" y="444"/>
                    </a:lnTo>
                    <a:lnTo>
                      <a:pt x="639" y="444"/>
                    </a:lnTo>
                    <a:lnTo>
                      <a:pt x="646" y="442"/>
                    </a:lnTo>
                    <a:lnTo>
                      <a:pt x="651" y="442"/>
                    </a:lnTo>
                    <a:lnTo>
                      <a:pt x="654" y="439"/>
                    </a:lnTo>
                    <a:lnTo>
                      <a:pt x="658" y="437"/>
                    </a:lnTo>
                    <a:lnTo>
                      <a:pt x="663" y="437"/>
                    </a:lnTo>
                    <a:lnTo>
                      <a:pt x="668" y="435"/>
                    </a:lnTo>
                    <a:lnTo>
                      <a:pt x="675" y="432"/>
                    </a:lnTo>
                    <a:lnTo>
                      <a:pt x="680" y="432"/>
                    </a:lnTo>
                    <a:lnTo>
                      <a:pt x="684" y="430"/>
                    </a:lnTo>
                    <a:lnTo>
                      <a:pt x="689" y="430"/>
                    </a:lnTo>
                    <a:lnTo>
                      <a:pt x="694" y="427"/>
                    </a:lnTo>
                    <a:lnTo>
                      <a:pt x="699" y="425"/>
                    </a:lnTo>
                    <a:lnTo>
                      <a:pt x="703" y="423"/>
                    </a:lnTo>
                    <a:lnTo>
                      <a:pt x="708" y="423"/>
                    </a:lnTo>
                    <a:lnTo>
                      <a:pt x="715" y="420"/>
                    </a:lnTo>
                    <a:lnTo>
                      <a:pt x="720" y="418"/>
                    </a:lnTo>
                    <a:lnTo>
                      <a:pt x="725" y="418"/>
                    </a:lnTo>
                    <a:lnTo>
                      <a:pt x="729" y="416"/>
                    </a:lnTo>
                    <a:lnTo>
                      <a:pt x="734" y="413"/>
                    </a:lnTo>
                    <a:lnTo>
                      <a:pt x="739" y="413"/>
                    </a:lnTo>
                    <a:lnTo>
                      <a:pt x="746" y="411"/>
                    </a:lnTo>
                    <a:lnTo>
                      <a:pt x="751" y="411"/>
                    </a:lnTo>
                    <a:lnTo>
                      <a:pt x="755" y="408"/>
                    </a:lnTo>
                    <a:lnTo>
                      <a:pt x="760" y="408"/>
                    </a:lnTo>
                    <a:lnTo>
                      <a:pt x="765" y="404"/>
                    </a:lnTo>
                    <a:lnTo>
                      <a:pt x="772" y="404"/>
                    </a:lnTo>
                    <a:lnTo>
                      <a:pt x="774" y="401"/>
                    </a:lnTo>
                    <a:lnTo>
                      <a:pt x="779" y="401"/>
                    </a:lnTo>
                    <a:lnTo>
                      <a:pt x="784" y="399"/>
                    </a:lnTo>
                    <a:lnTo>
                      <a:pt x="789" y="399"/>
                    </a:lnTo>
                    <a:lnTo>
                      <a:pt x="793" y="397"/>
                    </a:lnTo>
                    <a:lnTo>
                      <a:pt x="800" y="394"/>
                    </a:lnTo>
                    <a:lnTo>
                      <a:pt x="803" y="394"/>
                    </a:lnTo>
                    <a:lnTo>
                      <a:pt x="807" y="392"/>
                    </a:lnTo>
                    <a:lnTo>
                      <a:pt x="817" y="389"/>
                    </a:lnTo>
                    <a:lnTo>
                      <a:pt x="826" y="387"/>
                    </a:lnTo>
                    <a:lnTo>
                      <a:pt x="834" y="385"/>
                    </a:lnTo>
                    <a:lnTo>
                      <a:pt x="841" y="385"/>
                    </a:lnTo>
                    <a:lnTo>
                      <a:pt x="843" y="387"/>
                    </a:lnTo>
                    <a:lnTo>
                      <a:pt x="848" y="392"/>
                    </a:lnTo>
                    <a:lnTo>
                      <a:pt x="850" y="397"/>
                    </a:lnTo>
                    <a:lnTo>
                      <a:pt x="855" y="401"/>
                    </a:lnTo>
                    <a:lnTo>
                      <a:pt x="860" y="408"/>
                    </a:lnTo>
                    <a:lnTo>
                      <a:pt x="862" y="413"/>
                    </a:lnTo>
                    <a:lnTo>
                      <a:pt x="869" y="418"/>
                    </a:lnTo>
                    <a:lnTo>
                      <a:pt x="874" y="427"/>
                    </a:lnTo>
                    <a:lnTo>
                      <a:pt x="876" y="432"/>
                    </a:lnTo>
                    <a:lnTo>
                      <a:pt x="883" y="437"/>
                    </a:lnTo>
                    <a:lnTo>
                      <a:pt x="886" y="444"/>
                    </a:lnTo>
                    <a:lnTo>
                      <a:pt x="890" y="451"/>
                    </a:lnTo>
                    <a:lnTo>
                      <a:pt x="895" y="456"/>
                    </a:lnTo>
                    <a:lnTo>
                      <a:pt x="897" y="461"/>
                    </a:lnTo>
                    <a:lnTo>
                      <a:pt x="902" y="465"/>
                    </a:lnTo>
                    <a:lnTo>
                      <a:pt x="905" y="470"/>
                    </a:lnTo>
                    <a:lnTo>
                      <a:pt x="900" y="473"/>
                    </a:lnTo>
                    <a:lnTo>
                      <a:pt x="895" y="477"/>
                    </a:lnTo>
                    <a:lnTo>
                      <a:pt x="890" y="480"/>
                    </a:lnTo>
                    <a:lnTo>
                      <a:pt x="886" y="484"/>
                    </a:lnTo>
                    <a:lnTo>
                      <a:pt x="881" y="487"/>
                    </a:lnTo>
                    <a:lnTo>
                      <a:pt x="876" y="494"/>
                    </a:lnTo>
                    <a:lnTo>
                      <a:pt x="871" y="496"/>
                    </a:lnTo>
                    <a:lnTo>
                      <a:pt x="867" y="501"/>
                    </a:lnTo>
                    <a:lnTo>
                      <a:pt x="860" y="506"/>
                    </a:lnTo>
                    <a:lnTo>
                      <a:pt x="855" y="511"/>
                    </a:lnTo>
                    <a:lnTo>
                      <a:pt x="848" y="513"/>
                    </a:lnTo>
                    <a:lnTo>
                      <a:pt x="843" y="520"/>
                    </a:lnTo>
                    <a:lnTo>
                      <a:pt x="836" y="522"/>
                    </a:lnTo>
                    <a:lnTo>
                      <a:pt x="831" y="527"/>
                    </a:lnTo>
                    <a:lnTo>
                      <a:pt x="826" y="532"/>
                    </a:lnTo>
                    <a:lnTo>
                      <a:pt x="822" y="537"/>
                    </a:lnTo>
                    <a:lnTo>
                      <a:pt x="817" y="539"/>
                    </a:lnTo>
                    <a:lnTo>
                      <a:pt x="810" y="544"/>
                    </a:lnTo>
                    <a:lnTo>
                      <a:pt x="805" y="549"/>
                    </a:lnTo>
                    <a:lnTo>
                      <a:pt x="800" y="553"/>
                    </a:lnTo>
                    <a:lnTo>
                      <a:pt x="793" y="558"/>
                    </a:lnTo>
                    <a:lnTo>
                      <a:pt x="786" y="563"/>
                    </a:lnTo>
                    <a:lnTo>
                      <a:pt x="781" y="568"/>
                    </a:lnTo>
                    <a:lnTo>
                      <a:pt x="777" y="572"/>
                    </a:lnTo>
                    <a:lnTo>
                      <a:pt x="770" y="577"/>
                    </a:lnTo>
                    <a:lnTo>
                      <a:pt x="762" y="579"/>
                    </a:lnTo>
                    <a:lnTo>
                      <a:pt x="758" y="584"/>
                    </a:lnTo>
                    <a:lnTo>
                      <a:pt x="751" y="589"/>
                    </a:lnTo>
                    <a:lnTo>
                      <a:pt x="744" y="594"/>
                    </a:lnTo>
                    <a:lnTo>
                      <a:pt x="739" y="598"/>
                    </a:lnTo>
                    <a:lnTo>
                      <a:pt x="732" y="603"/>
                    </a:lnTo>
                    <a:lnTo>
                      <a:pt x="725" y="608"/>
                    </a:lnTo>
                    <a:lnTo>
                      <a:pt x="720" y="613"/>
                    </a:lnTo>
                    <a:lnTo>
                      <a:pt x="713" y="617"/>
                    </a:lnTo>
                    <a:lnTo>
                      <a:pt x="706" y="622"/>
                    </a:lnTo>
                    <a:lnTo>
                      <a:pt x="701" y="627"/>
                    </a:lnTo>
                    <a:lnTo>
                      <a:pt x="691" y="632"/>
                    </a:lnTo>
                    <a:lnTo>
                      <a:pt x="684" y="636"/>
                    </a:lnTo>
                    <a:lnTo>
                      <a:pt x="677" y="639"/>
                    </a:lnTo>
                    <a:lnTo>
                      <a:pt x="672" y="646"/>
                    </a:lnTo>
                    <a:lnTo>
                      <a:pt x="665" y="648"/>
                    </a:lnTo>
                    <a:lnTo>
                      <a:pt x="658" y="653"/>
                    </a:lnTo>
                    <a:lnTo>
                      <a:pt x="651" y="658"/>
                    </a:lnTo>
                    <a:lnTo>
                      <a:pt x="644" y="663"/>
                    </a:lnTo>
                    <a:lnTo>
                      <a:pt x="637" y="667"/>
                    </a:lnTo>
                    <a:lnTo>
                      <a:pt x="630" y="672"/>
                    </a:lnTo>
                    <a:lnTo>
                      <a:pt x="623" y="677"/>
                    </a:lnTo>
                    <a:lnTo>
                      <a:pt x="616" y="682"/>
                    </a:lnTo>
                    <a:lnTo>
                      <a:pt x="609" y="686"/>
                    </a:lnTo>
                    <a:lnTo>
                      <a:pt x="599" y="691"/>
                    </a:lnTo>
                    <a:lnTo>
                      <a:pt x="592" y="696"/>
                    </a:lnTo>
                    <a:lnTo>
                      <a:pt x="585" y="701"/>
                    </a:lnTo>
                    <a:lnTo>
                      <a:pt x="578" y="705"/>
                    </a:lnTo>
                    <a:lnTo>
                      <a:pt x="571" y="710"/>
                    </a:lnTo>
                    <a:lnTo>
                      <a:pt x="564" y="715"/>
                    </a:lnTo>
                    <a:lnTo>
                      <a:pt x="554" y="720"/>
                    </a:lnTo>
                    <a:lnTo>
                      <a:pt x="545" y="724"/>
                    </a:lnTo>
                    <a:lnTo>
                      <a:pt x="537" y="729"/>
                    </a:lnTo>
                    <a:lnTo>
                      <a:pt x="530" y="734"/>
                    </a:lnTo>
                    <a:lnTo>
                      <a:pt x="523" y="741"/>
                    </a:lnTo>
                    <a:lnTo>
                      <a:pt x="514" y="743"/>
                    </a:lnTo>
                    <a:lnTo>
                      <a:pt x="507" y="748"/>
                    </a:lnTo>
                    <a:lnTo>
                      <a:pt x="497" y="755"/>
                    </a:lnTo>
                    <a:lnTo>
                      <a:pt x="490" y="760"/>
                    </a:lnTo>
                    <a:lnTo>
                      <a:pt x="488" y="760"/>
                    </a:lnTo>
                    <a:lnTo>
                      <a:pt x="485" y="762"/>
                    </a:lnTo>
                    <a:lnTo>
                      <a:pt x="481" y="765"/>
                    </a:lnTo>
                    <a:lnTo>
                      <a:pt x="474" y="769"/>
                    </a:lnTo>
                    <a:lnTo>
                      <a:pt x="469" y="772"/>
                    </a:lnTo>
                    <a:lnTo>
                      <a:pt x="464" y="774"/>
                    </a:lnTo>
                    <a:lnTo>
                      <a:pt x="459" y="777"/>
                    </a:lnTo>
                    <a:lnTo>
                      <a:pt x="455" y="781"/>
                    </a:lnTo>
                    <a:lnTo>
                      <a:pt x="447" y="786"/>
                    </a:lnTo>
                    <a:lnTo>
                      <a:pt x="443" y="788"/>
                    </a:lnTo>
                    <a:lnTo>
                      <a:pt x="438" y="796"/>
                    </a:lnTo>
                    <a:lnTo>
                      <a:pt x="431" y="800"/>
                    </a:lnTo>
                    <a:lnTo>
                      <a:pt x="426" y="803"/>
                    </a:lnTo>
                    <a:lnTo>
                      <a:pt x="419" y="810"/>
                    </a:lnTo>
                    <a:lnTo>
                      <a:pt x="412" y="815"/>
                    </a:lnTo>
                    <a:lnTo>
                      <a:pt x="402" y="819"/>
                    </a:lnTo>
                    <a:lnTo>
                      <a:pt x="395" y="824"/>
                    </a:lnTo>
                    <a:lnTo>
                      <a:pt x="388" y="829"/>
                    </a:lnTo>
                    <a:lnTo>
                      <a:pt x="379" y="836"/>
                    </a:lnTo>
                    <a:lnTo>
                      <a:pt x="372" y="841"/>
                    </a:lnTo>
                    <a:lnTo>
                      <a:pt x="362" y="845"/>
                    </a:lnTo>
                    <a:lnTo>
                      <a:pt x="355" y="855"/>
                    </a:lnTo>
                    <a:lnTo>
                      <a:pt x="346" y="860"/>
                    </a:lnTo>
                    <a:lnTo>
                      <a:pt x="336" y="867"/>
                    </a:lnTo>
                    <a:lnTo>
                      <a:pt x="329" y="872"/>
                    </a:lnTo>
                    <a:lnTo>
                      <a:pt x="320" y="881"/>
                    </a:lnTo>
                    <a:lnTo>
                      <a:pt x="310" y="886"/>
                    </a:lnTo>
                    <a:lnTo>
                      <a:pt x="303" y="893"/>
                    </a:lnTo>
                    <a:lnTo>
                      <a:pt x="294" y="898"/>
                    </a:lnTo>
                    <a:lnTo>
                      <a:pt x="284" y="905"/>
                    </a:lnTo>
                    <a:lnTo>
                      <a:pt x="275" y="910"/>
                    </a:lnTo>
                    <a:lnTo>
                      <a:pt x="265" y="919"/>
                    </a:lnTo>
                    <a:lnTo>
                      <a:pt x="256" y="924"/>
                    </a:lnTo>
                    <a:lnTo>
                      <a:pt x="249" y="931"/>
                    </a:lnTo>
                    <a:lnTo>
                      <a:pt x="239" y="936"/>
                    </a:lnTo>
                    <a:lnTo>
                      <a:pt x="230" y="943"/>
                    </a:lnTo>
                    <a:lnTo>
                      <a:pt x="220" y="950"/>
                    </a:lnTo>
                    <a:lnTo>
                      <a:pt x="213" y="955"/>
                    </a:lnTo>
                    <a:lnTo>
                      <a:pt x="204" y="962"/>
                    </a:lnTo>
                    <a:lnTo>
                      <a:pt x="196" y="967"/>
                    </a:lnTo>
                    <a:lnTo>
                      <a:pt x="187" y="971"/>
                    </a:lnTo>
                    <a:lnTo>
                      <a:pt x="180" y="978"/>
                    </a:lnTo>
                    <a:lnTo>
                      <a:pt x="170" y="983"/>
                    </a:lnTo>
                    <a:lnTo>
                      <a:pt x="166" y="990"/>
                    </a:lnTo>
                    <a:lnTo>
                      <a:pt x="156" y="995"/>
                    </a:lnTo>
                    <a:lnTo>
                      <a:pt x="149" y="1000"/>
                    </a:lnTo>
                    <a:lnTo>
                      <a:pt x="142" y="1005"/>
                    </a:lnTo>
                    <a:lnTo>
                      <a:pt x="137" y="1009"/>
                    </a:lnTo>
                    <a:lnTo>
                      <a:pt x="130" y="1014"/>
                    </a:lnTo>
                    <a:lnTo>
                      <a:pt x="123" y="1019"/>
                    </a:lnTo>
                    <a:lnTo>
                      <a:pt x="118" y="1024"/>
                    </a:lnTo>
                    <a:lnTo>
                      <a:pt x="114" y="1026"/>
                    </a:lnTo>
                    <a:lnTo>
                      <a:pt x="109" y="1031"/>
                    </a:lnTo>
                    <a:lnTo>
                      <a:pt x="102" y="1035"/>
                    </a:lnTo>
                    <a:lnTo>
                      <a:pt x="99" y="1038"/>
                    </a:lnTo>
                    <a:lnTo>
                      <a:pt x="95" y="1040"/>
                    </a:lnTo>
                    <a:lnTo>
                      <a:pt x="87" y="1045"/>
                    </a:lnTo>
                    <a:lnTo>
                      <a:pt x="85" y="1050"/>
                    </a:lnTo>
                    <a:lnTo>
                      <a:pt x="76" y="1054"/>
                    </a:lnTo>
                    <a:lnTo>
                      <a:pt x="69" y="1059"/>
                    </a:lnTo>
                    <a:lnTo>
                      <a:pt x="59" y="1059"/>
                    </a:lnTo>
                    <a:lnTo>
                      <a:pt x="52" y="1059"/>
                    </a:lnTo>
                    <a:lnTo>
                      <a:pt x="45" y="1054"/>
                    </a:lnTo>
                    <a:lnTo>
                      <a:pt x="35" y="1052"/>
                    </a:lnTo>
                    <a:lnTo>
                      <a:pt x="31" y="1050"/>
                    </a:lnTo>
                    <a:lnTo>
                      <a:pt x="26" y="1047"/>
                    </a:lnTo>
                    <a:lnTo>
                      <a:pt x="19" y="1040"/>
                    </a:lnTo>
                    <a:lnTo>
                      <a:pt x="14" y="1038"/>
                    </a:lnTo>
                    <a:lnTo>
                      <a:pt x="7" y="1033"/>
                    </a:lnTo>
                    <a:lnTo>
                      <a:pt x="5" y="1026"/>
                    </a:lnTo>
                    <a:lnTo>
                      <a:pt x="0" y="1021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84" name="Freeform 165"/>
              <p:cNvSpPr>
                <a:spLocks noChangeAspect="1"/>
              </p:cNvSpPr>
              <p:nvPr/>
            </p:nvSpPr>
            <p:spPr bwMode="auto">
              <a:xfrm>
                <a:off x="2281" y="8977"/>
                <a:ext cx="500" cy="1237"/>
              </a:xfrm>
              <a:custGeom>
                <a:avLst/>
                <a:gdLst>
                  <a:gd name="T0" fmla="*/ 280 w 500"/>
                  <a:gd name="T1" fmla="*/ 1164 h 1237"/>
                  <a:gd name="T2" fmla="*/ 235 w 500"/>
                  <a:gd name="T3" fmla="*/ 1081 h 1237"/>
                  <a:gd name="T4" fmla="*/ 180 w 500"/>
                  <a:gd name="T5" fmla="*/ 964 h 1237"/>
                  <a:gd name="T6" fmla="*/ 119 w 500"/>
                  <a:gd name="T7" fmla="*/ 824 h 1237"/>
                  <a:gd name="T8" fmla="*/ 64 w 500"/>
                  <a:gd name="T9" fmla="*/ 667 h 1237"/>
                  <a:gd name="T10" fmla="*/ 22 w 500"/>
                  <a:gd name="T11" fmla="*/ 504 h 1237"/>
                  <a:gd name="T12" fmla="*/ 3 w 500"/>
                  <a:gd name="T13" fmla="*/ 352 h 1237"/>
                  <a:gd name="T14" fmla="*/ 5 w 500"/>
                  <a:gd name="T15" fmla="*/ 226 h 1237"/>
                  <a:gd name="T16" fmla="*/ 29 w 500"/>
                  <a:gd name="T17" fmla="*/ 131 h 1237"/>
                  <a:gd name="T18" fmla="*/ 69 w 500"/>
                  <a:gd name="T19" fmla="*/ 59 h 1237"/>
                  <a:gd name="T20" fmla="*/ 121 w 500"/>
                  <a:gd name="T21" fmla="*/ 17 h 1237"/>
                  <a:gd name="T22" fmla="*/ 192 w 500"/>
                  <a:gd name="T23" fmla="*/ 0 h 1237"/>
                  <a:gd name="T24" fmla="*/ 268 w 500"/>
                  <a:gd name="T25" fmla="*/ 10 h 1237"/>
                  <a:gd name="T26" fmla="*/ 337 w 500"/>
                  <a:gd name="T27" fmla="*/ 55 h 1237"/>
                  <a:gd name="T28" fmla="*/ 391 w 500"/>
                  <a:gd name="T29" fmla="*/ 128 h 1237"/>
                  <a:gd name="T30" fmla="*/ 436 w 500"/>
                  <a:gd name="T31" fmla="*/ 221 h 1237"/>
                  <a:gd name="T32" fmla="*/ 469 w 500"/>
                  <a:gd name="T33" fmla="*/ 321 h 1237"/>
                  <a:gd name="T34" fmla="*/ 491 w 500"/>
                  <a:gd name="T35" fmla="*/ 418 h 1237"/>
                  <a:gd name="T36" fmla="*/ 500 w 500"/>
                  <a:gd name="T37" fmla="*/ 499 h 1237"/>
                  <a:gd name="T38" fmla="*/ 500 w 500"/>
                  <a:gd name="T39" fmla="*/ 561 h 1237"/>
                  <a:gd name="T40" fmla="*/ 460 w 500"/>
                  <a:gd name="T41" fmla="*/ 596 h 1237"/>
                  <a:gd name="T42" fmla="*/ 419 w 500"/>
                  <a:gd name="T43" fmla="*/ 558 h 1237"/>
                  <a:gd name="T44" fmla="*/ 386 w 500"/>
                  <a:gd name="T45" fmla="*/ 620 h 1237"/>
                  <a:gd name="T46" fmla="*/ 346 w 500"/>
                  <a:gd name="T47" fmla="*/ 677 h 1237"/>
                  <a:gd name="T48" fmla="*/ 299 w 500"/>
                  <a:gd name="T49" fmla="*/ 703 h 1237"/>
                  <a:gd name="T50" fmla="*/ 277 w 500"/>
                  <a:gd name="T51" fmla="*/ 575 h 1237"/>
                  <a:gd name="T52" fmla="*/ 261 w 500"/>
                  <a:gd name="T53" fmla="*/ 458 h 1237"/>
                  <a:gd name="T54" fmla="*/ 249 w 500"/>
                  <a:gd name="T55" fmla="*/ 361 h 1237"/>
                  <a:gd name="T56" fmla="*/ 239 w 500"/>
                  <a:gd name="T57" fmla="*/ 280 h 1237"/>
                  <a:gd name="T58" fmla="*/ 235 w 500"/>
                  <a:gd name="T59" fmla="*/ 228 h 1237"/>
                  <a:gd name="T60" fmla="*/ 187 w 500"/>
                  <a:gd name="T61" fmla="*/ 240 h 1237"/>
                  <a:gd name="T62" fmla="*/ 190 w 500"/>
                  <a:gd name="T63" fmla="*/ 321 h 1237"/>
                  <a:gd name="T64" fmla="*/ 194 w 500"/>
                  <a:gd name="T65" fmla="*/ 378 h 1237"/>
                  <a:gd name="T66" fmla="*/ 199 w 500"/>
                  <a:gd name="T67" fmla="*/ 428 h 1237"/>
                  <a:gd name="T68" fmla="*/ 204 w 500"/>
                  <a:gd name="T69" fmla="*/ 477 h 1237"/>
                  <a:gd name="T70" fmla="*/ 190 w 500"/>
                  <a:gd name="T71" fmla="*/ 487 h 1237"/>
                  <a:gd name="T72" fmla="*/ 131 w 500"/>
                  <a:gd name="T73" fmla="*/ 420 h 1237"/>
                  <a:gd name="T74" fmla="*/ 78 w 500"/>
                  <a:gd name="T75" fmla="*/ 359 h 1237"/>
                  <a:gd name="T76" fmla="*/ 43 w 500"/>
                  <a:gd name="T77" fmla="*/ 371 h 1237"/>
                  <a:gd name="T78" fmla="*/ 97 w 500"/>
                  <a:gd name="T79" fmla="*/ 437 h 1237"/>
                  <a:gd name="T80" fmla="*/ 168 w 500"/>
                  <a:gd name="T81" fmla="*/ 520 h 1237"/>
                  <a:gd name="T82" fmla="*/ 223 w 500"/>
                  <a:gd name="T83" fmla="*/ 580 h 1237"/>
                  <a:gd name="T84" fmla="*/ 239 w 500"/>
                  <a:gd name="T85" fmla="*/ 686 h 1237"/>
                  <a:gd name="T86" fmla="*/ 261 w 500"/>
                  <a:gd name="T87" fmla="*/ 784 h 1237"/>
                  <a:gd name="T88" fmla="*/ 280 w 500"/>
                  <a:gd name="T89" fmla="*/ 872 h 1237"/>
                  <a:gd name="T90" fmla="*/ 296 w 500"/>
                  <a:gd name="T91" fmla="*/ 941 h 1237"/>
                  <a:gd name="T92" fmla="*/ 311 w 500"/>
                  <a:gd name="T93" fmla="*/ 1000 h 1237"/>
                  <a:gd name="T94" fmla="*/ 356 w 500"/>
                  <a:gd name="T95" fmla="*/ 976 h 1237"/>
                  <a:gd name="T96" fmla="*/ 339 w 500"/>
                  <a:gd name="T97" fmla="*/ 907 h 1237"/>
                  <a:gd name="T98" fmla="*/ 325 w 500"/>
                  <a:gd name="T99" fmla="*/ 841 h 1237"/>
                  <a:gd name="T100" fmla="*/ 320 w 500"/>
                  <a:gd name="T101" fmla="*/ 779 h 1237"/>
                  <a:gd name="T102" fmla="*/ 363 w 500"/>
                  <a:gd name="T103" fmla="*/ 722 h 1237"/>
                  <a:gd name="T104" fmla="*/ 403 w 500"/>
                  <a:gd name="T105" fmla="*/ 660 h 1237"/>
                  <a:gd name="T106" fmla="*/ 434 w 500"/>
                  <a:gd name="T107" fmla="*/ 606 h 1237"/>
                  <a:gd name="T108" fmla="*/ 498 w 500"/>
                  <a:gd name="T109" fmla="*/ 625 h 1237"/>
                  <a:gd name="T110" fmla="*/ 488 w 500"/>
                  <a:gd name="T111" fmla="*/ 717 h 1237"/>
                  <a:gd name="T112" fmla="*/ 474 w 500"/>
                  <a:gd name="T113" fmla="*/ 817 h 1237"/>
                  <a:gd name="T114" fmla="*/ 455 w 500"/>
                  <a:gd name="T115" fmla="*/ 917 h 1237"/>
                  <a:gd name="T116" fmla="*/ 431 w 500"/>
                  <a:gd name="T117" fmla="*/ 1014 h 1237"/>
                  <a:gd name="T118" fmla="*/ 408 w 500"/>
                  <a:gd name="T119" fmla="*/ 1102 h 1237"/>
                  <a:gd name="T120" fmla="*/ 379 w 500"/>
                  <a:gd name="T121" fmla="*/ 1173 h 1237"/>
                  <a:gd name="T122" fmla="*/ 356 w 500"/>
                  <a:gd name="T123" fmla="*/ 1226 h 1237"/>
                  <a:gd name="T124" fmla="*/ 306 w 500"/>
                  <a:gd name="T125" fmla="*/ 1209 h 12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0"/>
                  <a:gd name="T190" fmla="*/ 0 h 1237"/>
                  <a:gd name="T191" fmla="*/ 500 w 500"/>
                  <a:gd name="T192" fmla="*/ 1237 h 12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0" h="1237">
                    <a:moveTo>
                      <a:pt x="306" y="1209"/>
                    </a:moveTo>
                    <a:lnTo>
                      <a:pt x="303" y="1207"/>
                    </a:lnTo>
                    <a:lnTo>
                      <a:pt x="301" y="1204"/>
                    </a:lnTo>
                    <a:lnTo>
                      <a:pt x="299" y="1199"/>
                    </a:lnTo>
                    <a:lnTo>
                      <a:pt x="294" y="1192"/>
                    </a:lnTo>
                    <a:lnTo>
                      <a:pt x="292" y="1188"/>
                    </a:lnTo>
                    <a:lnTo>
                      <a:pt x="287" y="1180"/>
                    </a:lnTo>
                    <a:lnTo>
                      <a:pt x="284" y="1176"/>
                    </a:lnTo>
                    <a:lnTo>
                      <a:pt x="282" y="1171"/>
                    </a:lnTo>
                    <a:lnTo>
                      <a:pt x="280" y="1164"/>
                    </a:lnTo>
                    <a:lnTo>
                      <a:pt x="275" y="1159"/>
                    </a:lnTo>
                    <a:lnTo>
                      <a:pt x="273" y="1152"/>
                    </a:lnTo>
                    <a:lnTo>
                      <a:pt x="268" y="1145"/>
                    </a:lnTo>
                    <a:lnTo>
                      <a:pt x="263" y="1135"/>
                    </a:lnTo>
                    <a:lnTo>
                      <a:pt x="258" y="1128"/>
                    </a:lnTo>
                    <a:lnTo>
                      <a:pt x="256" y="1119"/>
                    </a:lnTo>
                    <a:lnTo>
                      <a:pt x="251" y="1109"/>
                    </a:lnTo>
                    <a:lnTo>
                      <a:pt x="244" y="1102"/>
                    </a:lnTo>
                    <a:lnTo>
                      <a:pt x="239" y="1093"/>
                    </a:lnTo>
                    <a:lnTo>
                      <a:pt x="235" y="1081"/>
                    </a:lnTo>
                    <a:lnTo>
                      <a:pt x="230" y="1074"/>
                    </a:lnTo>
                    <a:lnTo>
                      <a:pt x="225" y="1062"/>
                    </a:lnTo>
                    <a:lnTo>
                      <a:pt x="221" y="1050"/>
                    </a:lnTo>
                    <a:lnTo>
                      <a:pt x="213" y="1038"/>
                    </a:lnTo>
                    <a:lnTo>
                      <a:pt x="209" y="1026"/>
                    </a:lnTo>
                    <a:lnTo>
                      <a:pt x="202" y="1014"/>
                    </a:lnTo>
                    <a:lnTo>
                      <a:pt x="197" y="1005"/>
                    </a:lnTo>
                    <a:lnTo>
                      <a:pt x="190" y="990"/>
                    </a:lnTo>
                    <a:lnTo>
                      <a:pt x="185" y="979"/>
                    </a:lnTo>
                    <a:lnTo>
                      <a:pt x="180" y="964"/>
                    </a:lnTo>
                    <a:lnTo>
                      <a:pt x="173" y="952"/>
                    </a:lnTo>
                    <a:lnTo>
                      <a:pt x="168" y="938"/>
                    </a:lnTo>
                    <a:lnTo>
                      <a:pt x="161" y="924"/>
                    </a:lnTo>
                    <a:lnTo>
                      <a:pt x="154" y="910"/>
                    </a:lnTo>
                    <a:lnTo>
                      <a:pt x="149" y="895"/>
                    </a:lnTo>
                    <a:lnTo>
                      <a:pt x="142" y="884"/>
                    </a:lnTo>
                    <a:lnTo>
                      <a:pt x="135" y="869"/>
                    </a:lnTo>
                    <a:lnTo>
                      <a:pt x="131" y="853"/>
                    </a:lnTo>
                    <a:lnTo>
                      <a:pt x="126" y="838"/>
                    </a:lnTo>
                    <a:lnTo>
                      <a:pt x="119" y="824"/>
                    </a:lnTo>
                    <a:lnTo>
                      <a:pt x="114" y="810"/>
                    </a:lnTo>
                    <a:lnTo>
                      <a:pt x="107" y="793"/>
                    </a:lnTo>
                    <a:lnTo>
                      <a:pt x="102" y="779"/>
                    </a:lnTo>
                    <a:lnTo>
                      <a:pt x="97" y="762"/>
                    </a:lnTo>
                    <a:lnTo>
                      <a:pt x="90" y="748"/>
                    </a:lnTo>
                    <a:lnTo>
                      <a:pt x="86" y="732"/>
                    </a:lnTo>
                    <a:lnTo>
                      <a:pt x="78" y="715"/>
                    </a:lnTo>
                    <a:lnTo>
                      <a:pt x="74" y="698"/>
                    </a:lnTo>
                    <a:lnTo>
                      <a:pt x="69" y="682"/>
                    </a:lnTo>
                    <a:lnTo>
                      <a:pt x="64" y="667"/>
                    </a:lnTo>
                    <a:lnTo>
                      <a:pt x="59" y="651"/>
                    </a:lnTo>
                    <a:lnTo>
                      <a:pt x="55" y="634"/>
                    </a:lnTo>
                    <a:lnTo>
                      <a:pt x="50" y="620"/>
                    </a:lnTo>
                    <a:lnTo>
                      <a:pt x="45" y="603"/>
                    </a:lnTo>
                    <a:lnTo>
                      <a:pt x="41" y="587"/>
                    </a:lnTo>
                    <a:lnTo>
                      <a:pt x="36" y="570"/>
                    </a:lnTo>
                    <a:lnTo>
                      <a:pt x="33" y="553"/>
                    </a:lnTo>
                    <a:lnTo>
                      <a:pt x="29" y="537"/>
                    </a:lnTo>
                    <a:lnTo>
                      <a:pt x="24" y="520"/>
                    </a:lnTo>
                    <a:lnTo>
                      <a:pt x="22" y="504"/>
                    </a:lnTo>
                    <a:lnTo>
                      <a:pt x="19" y="489"/>
                    </a:lnTo>
                    <a:lnTo>
                      <a:pt x="17" y="473"/>
                    </a:lnTo>
                    <a:lnTo>
                      <a:pt x="14" y="456"/>
                    </a:lnTo>
                    <a:lnTo>
                      <a:pt x="12" y="439"/>
                    </a:lnTo>
                    <a:lnTo>
                      <a:pt x="10" y="425"/>
                    </a:lnTo>
                    <a:lnTo>
                      <a:pt x="7" y="411"/>
                    </a:lnTo>
                    <a:lnTo>
                      <a:pt x="5" y="394"/>
                    </a:lnTo>
                    <a:lnTo>
                      <a:pt x="5" y="380"/>
                    </a:lnTo>
                    <a:lnTo>
                      <a:pt x="3" y="368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0" y="323"/>
                    </a:lnTo>
                    <a:lnTo>
                      <a:pt x="0" y="311"/>
                    </a:lnTo>
                    <a:lnTo>
                      <a:pt x="0" y="299"/>
                    </a:lnTo>
                    <a:lnTo>
                      <a:pt x="0" y="287"/>
                    </a:lnTo>
                    <a:lnTo>
                      <a:pt x="3" y="273"/>
                    </a:lnTo>
                    <a:lnTo>
                      <a:pt x="3" y="264"/>
                    </a:lnTo>
                    <a:lnTo>
                      <a:pt x="3" y="249"/>
                    </a:lnTo>
                    <a:lnTo>
                      <a:pt x="3" y="238"/>
                    </a:lnTo>
                    <a:lnTo>
                      <a:pt x="5" y="226"/>
                    </a:lnTo>
                    <a:lnTo>
                      <a:pt x="5" y="216"/>
                    </a:lnTo>
                    <a:lnTo>
                      <a:pt x="7" y="207"/>
                    </a:lnTo>
                    <a:lnTo>
                      <a:pt x="7" y="195"/>
                    </a:lnTo>
                    <a:lnTo>
                      <a:pt x="10" y="185"/>
                    </a:lnTo>
                    <a:lnTo>
                      <a:pt x="14" y="176"/>
                    </a:lnTo>
                    <a:lnTo>
                      <a:pt x="17" y="166"/>
                    </a:lnTo>
                    <a:lnTo>
                      <a:pt x="19" y="157"/>
                    </a:lnTo>
                    <a:lnTo>
                      <a:pt x="22" y="147"/>
                    </a:lnTo>
                    <a:lnTo>
                      <a:pt x="24" y="138"/>
                    </a:lnTo>
                    <a:lnTo>
                      <a:pt x="29" y="131"/>
                    </a:lnTo>
                    <a:lnTo>
                      <a:pt x="31" y="124"/>
                    </a:lnTo>
                    <a:lnTo>
                      <a:pt x="33" y="114"/>
                    </a:lnTo>
                    <a:lnTo>
                      <a:pt x="38" y="109"/>
                    </a:lnTo>
                    <a:lnTo>
                      <a:pt x="41" y="100"/>
                    </a:lnTo>
                    <a:lnTo>
                      <a:pt x="45" y="93"/>
                    </a:lnTo>
                    <a:lnTo>
                      <a:pt x="48" y="86"/>
                    </a:lnTo>
                    <a:lnTo>
                      <a:pt x="52" y="78"/>
                    </a:lnTo>
                    <a:lnTo>
                      <a:pt x="59" y="71"/>
                    </a:lnTo>
                    <a:lnTo>
                      <a:pt x="62" y="67"/>
                    </a:lnTo>
                    <a:lnTo>
                      <a:pt x="69" y="59"/>
                    </a:lnTo>
                    <a:lnTo>
                      <a:pt x="74" y="55"/>
                    </a:lnTo>
                    <a:lnTo>
                      <a:pt x="76" y="50"/>
                    </a:lnTo>
                    <a:lnTo>
                      <a:pt x="83" y="45"/>
                    </a:lnTo>
                    <a:lnTo>
                      <a:pt x="88" y="40"/>
                    </a:lnTo>
                    <a:lnTo>
                      <a:pt x="93" y="36"/>
                    </a:lnTo>
                    <a:lnTo>
                      <a:pt x="100" y="31"/>
                    </a:lnTo>
                    <a:lnTo>
                      <a:pt x="104" y="26"/>
                    </a:lnTo>
                    <a:lnTo>
                      <a:pt x="112" y="24"/>
                    </a:lnTo>
                    <a:lnTo>
                      <a:pt x="116" y="21"/>
                    </a:lnTo>
                    <a:lnTo>
                      <a:pt x="121" y="17"/>
                    </a:lnTo>
                    <a:lnTo>
                      <a:pt x="128" y="14"/>
                    </a:lnTo>
                    <a:lnTo>
                      <a:pt x="135" y="12"/>
                    </a:lnTo>
                    <a:lnTo>
                      <a:pt x="142" y="10"/>
                    </a:lnTo>
                    <a:lnTo>
                      <a:pt x="147" y="5"/>
                    </a:lnTo>
                    <a:lnTo>
                      <a:pt x="154" y="5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3" y="0"/>
                    </a:lnTo>
                    <a:lnTo>
                      <a:pt x="230" y="2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4" y="5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5" y="12"/>
                    </a:lnTo>
                    <a:lnTo>
                      <a:pt x="282" y="14"/>
                    </a:lnTo>
                    <a:lnTo>
                      <a:pt x="292" y="19"/>
                    </a:lnTo>
                    <a:lnTo>
                      <a:pt x="296" y="24"/>
                    </a:lnTo>
                    <a:lnTo>
                      <a:pt x="303" y="29"/>
                    </a:lnTo>
                    <a:lnTo>
                      <a:pt x="311" y="33"/>
                    </a:lnTo>
                    <a:lnTo>
                      <a:pt x="318" y="38"/>
                    </a:lnTo>
                    <a:lnTo>
                      <a:pt x="322" y="43"/>
                    </a:lnTo>
                    <a:lnTo>
                      <a:pt x="329" y="50"/>
                    </a:lnTo>
                    <a:lnTo>
                      <a:pt x="337" y="55"/>
                    </a:lnTo>
                    <a:lnTo>
                      <a:pt x="341" y="62"/>
                    </a:lnTo>
                    <a:lnTo>
                      <a:pt x="348" y="69"/>
                    </a:lnTo>
                    <a:lnTo>
                      <a:pt x="353" y="74"/>
                    </a:lnTo>
                    <a:lnTo>
                      <a:pt x="360" y="83"/>
                    </a:lnTo>
                    <a:lnTo>
                      <a:pt x="365" y="90"/>
                    </a:lnTo>
                    <a:lnTo>
                      <a:pt x="372" y="97"/>
                    </a:lnTo>
                    <a:lnTo>
                      <a:pt x="377" y="105"/>
                    </a:lnTo>
                    <a:lnTo>
                      <a:pt x="382" y="114"/>
                    </a:lnTo>
                    <a:lnTo>
                      <a:pt x="386" y="121"/>
                    </a:lnTo>
                    <a:lnTo>
                      <a:pt x="391" y="128"/>
                    </a:lnTo>
                    <a:lnTo>
                      <a:pt x="396" y="138"/>
                    </a:lnTo>
                    <a:lnTo>
                      <a:pt x="403" y="147"/>
                    </a:lnTo>
                    <a:lnTo>
                      <a:pt x="408" y="157"/>
                    </a:lnTo>
                    <a:lnTo>
                      <a:pt x="410" y="164"/>
                    </a:lnTo>
                    <a:lnTo>
                      <a:pt x="415" y="176"/>
                    </a:lnTo>
                    <a:lnTo>
                      <a:pt x="419" y="183"/>
                    </a:lnTo>
                    <a:lnTo>
                      <a:pt x="424" y="195"/>
                    </a:lnTo>
                    <a:lnTo>
                      <a:pt x="429" y="202"/>
                    </a:lnTo>
                    <a:lnTo>
                      <a:pt x="431" y="211"/>
                    </a:lnTo>
                    <a:lnTo>
                      <a:pt x="436" y="221"/>
                    </a:lnTo>
                    <a:lnTo>
                      <a:pt x="438" y="233"/>
                    </a:lnTo>
                    <a:lnTo>
                      <a:pt x="443" y="240"/>
                    </a:lnTo>
                    <a:lnTo>
                      <a:pt x="448" y="252"/>
                    </a:lnTo>
                    <a:lnTo>
                      <a:pt x="450" y="261"/>
                    </a:lnTo>
                    <a:lnTo>
                      <a:pt x="455" y="273"/>
                    </a:lnTo>
                    <a:lnTo>
                      <a:pt x="457" y="280"/>
                    </a:lnTo>
                    <a:lnTo>
                      <a:pt x="460" y="292"/>
                    </a:lnTo>
                    <a:lnTo>
                      <a:pt x="462" y="302"/>
                    </a:lnTo>
                    <a:lnTo>
                      <a:pt x="467" y="311"/>
                    </a:lnTo>
                    <a:lnTo>
                      <a:pt x="469" y="321"/>
                    </a:lnTo>
                    <a:lnTo>
                      <a:pt x="472" y="333"/>
                    </a:lnTo>
                    <a:lnTo>
                      <a:pt x="474" y="342"/>
                    </a:lnTo>
                    <a:lnTo>
                      <a:pt x="476" y="352"/>
                    </a:lnTo>
                    <a:lnTo>
                      <a:pt x="479" y="361"/>
                    </a:lnTo>
                    <a:lnTo>
                      <a:pt x="479" y="371"/>
                    </a:lnTo>
                    <a:lnTo>
                      <a:pt x="483" y="380"/>
                    </a:lnTo>
                    <a:lnTo>
                      <a:pt x="486" y="390"/>
                    </a:lnTo>
                    <a:lnTo>
                      <a:pt x="486" y="399"/>
                    </a:lnTo>
                    <a:lnTo>
                      <a:pt x="488" y="409"/>
                    </a:lnTo>
                    <a:lnTo>
                      <a:pt x="491" y="418"/>
                    </a:lnTo>
                    <a:lnTo>
                      <a:pt x="493" y="428"/>
                    </a:lnTo>
                    <a:lnTo>
                      <a:pt x="493" y="437"/>
                    </a:lnTo>
                    <a:lnTo>
                      <a:pt x="493" y="444"/>
                    </a:lnTo>
                    <a:lnTo>
                      <a:pt x="495" y="454"/>
                    </a:lnTo>
                    <a:lnTo>
                      <a:pt x="498" y="461"/>
                    </a:lnTo>
                    <a:lnTo>
                      <a:pt x="498" y="470"/>
                    </a:lnTo>
                    <a:lnTo>
                      <a:pt x="498" y="477"/>
                    </a:lnTo>
                    <a:lnTo>
                      <a:pt x="500" y="485"/>
                    </a:lnTo>
                    <a:lnTo>
                      <a:pt x="500" y="494"/>
                    </a:lnTo>
                    <a:lnTo>
                      <a:pt x="500" y="499"/>
                    </a:lnTo>
                    <a:lnTo>
                      <a:pt x="500" y="504"/>
                    </a:lnTo>
                    <a:lnTo>
                      <a:pt x="500" y="511"/>
                    </a:lnTo>
                    <a:lnTo>
                      <a:pt x="500" y="515"/>
                    </a:lnTo>
                    <a:lnTo>
                      <a:pt x="500" y="523"/>
                    </a:lnTo>
                    <a:lnTo>
                      <a:pt x="500" y="527"/>
                    </a:lnTo>
                    <a:lnTo>
                      <a:pt x="500" y="534"/>
                    </a:lnTo>
                    <a:lnTo>
                      <a:pt x="500" y="542"/>
                    </a:lnTo>
                    <a:lnTo>
                      <a:pt x="500" y="549"/>
                    </a:lnTo>
                    <a:lnTo>
                      <a:pt x="500" y="553"/>
                    </a:lnTo>
                    <a:lnTo>
                      <a:pt x="500" y="561"/>
                    </a:lnTo>
                    <a:lnTo>
                      <a:pt x="500" y="568"/>
                    </a:lnTo>
                    <a:lnTo>
                      <a:pt x="500" y="577"/>
                    </a:lnTo>
                    <a:lnTo>
                      <a:pt x="500" y="584"/>
                    </a:lnTo>
                    <a:lnTo>
                      <a:pt x="500" y="591"/>
                    </a:lnTo>
                    <a:lnTo>
                      <a:pt x="500" y="599"/>
                    </a:lnTo>
                    <a:lnTo>
                      <a:pt x="491" y="599"/>
                    </a:lnTo>
                    <a:lnTo>
                      <a:pt x="483" y="599"/>
                    </a:lnTo>
                    <a:lnTo>
                      <a:pt x="476" y="596"/>
                    </a:lnTo>
                    <a:lnTo>
                      <a:pt x="469" y="596"/>
                    </a:lnTo>
                    <a:lnTo>
                      <a:pt x="460" y="596"/>
                    </a:lnTo>
                    <a:lnTo>
                      <a:pt x="453" y="596"/>
                    </a:lnTo>
                    <a:lnTo>
                      <a:pt x="446" y="596"/>
                    </a:lnTo>
                    <a:lnTo>
                      <a:pt x="438" y="596"/>
                    </a:lnTo>
                    <a:lnTo>
                      <a:pt x="443" y="591"/>
                    </a:lnTo>
                    <a:lnTo>
                      <a:pt x="446" y="587"/>
                    </a:lnTo>
                    <a:lnTo>
                      <a:pt x="448" y="582"/>
                    </a:lnTo>
                    <a:lnTo>
                      <a:pt x="450" y="580"/>
                    </a:lnTo>
                    <a:lnTo>
                      <a:pt x="453" y="572"/>
                    </a:lnTo>
                    <a:lnTo>
                      <a:pt x="455" y="572"/>
                    </a:lnTo>
                    <a:lnTo>
                      <a:pt x="419" y="558"/>
                    </a:lnTo>
                    <a:lnTo>
                      <a:pt x="415" y="565"/>
                    </a:lnTo>
                    <a:lnTo>
                      <a:pt x="412" y="570"/>
                    </a:lnTo>
                    <a:lnTo>
                      <a:pt x="410" y="577"/>
                    </a:lnTo>
                    <a:lnTo>
                      <a:pt x="408" y="584"/>
                    </a:lnTo>
                    <a:lnTo>
                      <a:pt x="403" y="589"/>
                    </a:lnTo>
                    <a:lnTo>
                      <a:pt x="401" y="596"/>
                    </a:lnTo>
                    <a:lnTo>
                      <a:pt x="396" y="603"/>
                    </a:lnTo>
                    <a:lnTo>
                      <a:pt x="393" y="608"/>
                    </a:lnTo>
                    <a:lnTo>
                      <a:pt x="389" y="613"/>
                    </a:lnTo>
                    <a:lnTo>
                      <a:pt x="386" y="620"/>
                    </a:lnTo>
                    <a:lnTo>
                      <a:pt x="382" y="627"/>
                    </a:lnTo>
                    <a:lnTo>
                      <a:pt x="379" y="632"/>
                    </a:lnTo>
                    <a:lnTo>
                      <a:pt x="374" y="639"/>
                    </a:lnTo>
                    <a:lnTo>
                      <a:pt x="372" y="646"/>
                    </a:lnTo>
                    <a:lnTo>
                      <a:pt x="367" y="651"/>
                    </a:lnTo>
                    <a:lnTo>
                      <a:pt x="363" y="656"/>
                    </a:lnTo>
                    <a:lnTo>
                      <a:pt x="358" y="663"/>
                    </a:lnTo>
                    <a:lnTo>
                      <a:pt x="353" y="667"/>
                    </a:lnTo>
                    <a:lnTo>
                      <a:pt x="351" y="672"/>
                    </a:lnTo>
                    <a:lnTo>
                      <a:pt x="346" y="677"/>
                    </a:lnTo>
                    <a:lnTo>
                      <a:pt x="341" y="682"/>
                    </a:lnTo>
                    <a:lnTo>
                      <a:pt x="339" y="689"/>
                    </a:lnTo>
                    <a:lnTo>
                      <a:pt x="334" y="694"/>
                    </a:lnTo>
                    <a:lnTo>
                      <a:pt x="332" y="698"/>
                    </a:lnTo>
                    <a:lnTo>
                      <a:pt x="325" y="705"/>
                    </a:lnTo>
                    <a:lnTo>
                      <a:pt x="318" y="715"/>
                    </a:lnTo>
                    <a:lnTo>
                      <a:pt x="311" y="722"/>
                    </a:lnTo>
                    <a:lnTo>
                      <a:pt x="306" y="732"/>
                    </a:lnTo>
                    <a:lnTo>
                      <a:pt x="303" y="717"/>
                    </a:lnTo>
                    <a:lnTo>
                      <a:pt x="299" y="703"/>
                    </a:lnTo>
                    <a:lnTo>
                      <a:pt x="296" y="691"/>
                    </a:lnTo>
                    <a:lnTo>
                      <a:pt x="294" y="677"/>
                    </a:lnTo>
                    <a:lnTo>
                      <a:pt x="292" y="665"/>
                    </a:lnTo>
                    <a:lnTo>
                      <a:pt x="289" y="651"/>
                    </a:lnTo>
                    <a:lnTo>
                      <a:pt x="287" y="639"/>
                    </a:lnTo>
                    <a:lnTo>
                      <a:pt x="284" y="625"/>
                    </a:lnTo>
                    <a:lnTo>
                      <a:pt x="282" y="613"/>
                    </a:lnTo>
                    <a:lnTo>
                      <a:pt x="280" y="599"/>
                    </a:lnTo>
                    <a:lnTo>
                      <a:pt x="280" y="587"/>
                    </a:lnTo>
                    <a:lnTo>
                      <a:pt x="277" y="575"/>
                    </a:lnTo>
                    <a:lnTo>
                      <a:pt x="275" y="563"/>
                    </a:lnTo>
                    <a:lnTo>
                      <a:pt x="273" y="551"/>
                    </a:lnTo>
                    <a:lnTo>
                      <a:pt x="270" y="539"/>
                    </a:lnTo>
                    <a:lnTo>
                      <a:pt x="270" y="527"/>
                    </a:lnTo>
                    <a:lnTo>
                      <a:pt x="268" y="515"/>
                    </a:lnTo>
                    <a:lnTo>
                      <a:pt x="268" y="504"/>
                    </a:lnTo>
                    <a:lnTo>
                      <a:pt x="266" y="492"/>
                    </a:lnTo>
                    <a:lnTo>
                      <a:pt x="263" y="482"/>
                    </a:lnTo>
                    <a:lnTo>
                      <a:pt x="263" y="470"/>
                    </a:lnTo>
                    <a:lnTo>
                      <a:pt x="261" y="458"/>
                    </a:lnTo>
                    <a:lnTo>
                      <a:pt x="258" y="449"/>
                    </a:lnTo>
                    <a:lnTo>
                      <a:pt x="258" y="439"/>
                    </a:lnTo>
                    <a:lnTo>
                      <a:pt x="256" y="428"/>
                    </a:lnTo>
                    <a:lnTo>
                      <a:pt x="256" y="416"/>
                    </a:lnTo>
                    <a:lnTo>
                      <a:pt x="254" y="406"/>
                    </a:lnTo>
                    <a:lnTo>
                      <a:pt x="254" y="397"/>
                    </a:lnTo>
                    <a:lnTo>
                      <a:pt x="251" y="387"/>
                    </a:lnTo>
                    <a:lnTo>
                      <a:pt x="251" y="378"/>
                    </a:lnTo>
                    <a:lnTo>
                      <a:pt x="249" y="368"/>
                    </a:lnTo>
                    <a:lnTo>
                      <a:pt x="249" y="361"/>
                    </a:lnTo>
                    <a:lnTo>
                      <a:pt x="249" y="349"/>
                    </a:lnTo>
                    <a:lnTo>
                      <a:pt x="247" y="342"/>
                    </a:lnTo>
                    <a:lnTo>
                      <a:pt x="244" y="333"/>
                    </a:lnTo>
                    <a:lnTo>
                      <a:pt x="244" y="323"/>
                    </a:lnTo>
                    <a:lnTo>
                      <a:pt x="242" y="316"/>
                    </a:lnTo>
                    <a:lnTo>
                      <a:pt x="242" y="309"/>
                    </a:lnTo>
                    <a:lnTo>
                      <a:pt x="242" y="302"/>
                    </a:lnTo>
                    <a:lnTo>
                      <a:pt x="242" y="295"/>
                    </a:lnTo>
                    <a:lnTo>
                      <a:pt x="239" y="287"/>
                    </a:lnTo>
                    <a:lnTo>
                      <a:pt x="239" y="280"/>
                    </a:lnTo>
                    <a:lnTo>
                      <a:pt x="239" y="273"/>
                    </a:lnTo>
                    <a:lnTo>
                      <a:pt x="239" y="268"/>
                    </a:lnTo>
                    <a:lnTo>
                      <a:pt x="237" y="261"/>
                    </a:lnTo>
                    <a:lnTo>
                      <a:pt x="237" y="254"/>
                    </a:lnTo>
                    <a:lnTo>
                      <a:pt x="237" y="249"/>
                    </a:lnTo>
                    <a:lnTo>
                      <a:pt x="237" y="247"/>
                    </a:lnTo>
                    <a:lnTo>
                      <a:pt x="237" y="240"/>
                    </a:lnTo>
                    <a:lnTo>
                      <a:pt x="235" y="235"/>
                    </a:lnTo>
                    <a:lnTo>
                      <a:pt x="235" y="233"/>
                    </a:lnTo>
                    <a:lnTo>
                      <a:pt x="235" y="228"/>
                    </a:lnTo>
                    <a:lnTo>
                      <a:pt x="235" y="221"/>
                    </a:lnTo>
                    <a:lnTo>
                      <a:pt x="235" y="216"/>
                    </a:lnTo>
                    <a:lnTo>
                      <a:pt x="235" y="209"/>
                    </a:lnTo>
                    <a:lnTo>
                      <a:pt x="235" y="207"/>
                    </a:lnTo>
                    <a:lnTo>
                      <a:pt x="235" y="204"/>
                    </a:lnTo>
                    <a:lnTo>
                      <a:pt x="190" y="207"/>
                    </a:lnTo>
                    <a:lnTo>
                      <a:pt x="187" y="216"/>
                    </a:lnTo>
                    <a:lnTo>
                      <a:pt x="187" y="223"/>
                    </a:lnTo>
                    <a:lnTo>
                      <a:pt x="187" y="233"/>
                    </a:lnTo>
                    <a:lnTo>
                      <a:pt x="187" y="240"/>
                    </a:lnTo>
                    <a:lnTo>
                      <a:pt x="187" y="247"/>
                    </a:lnTo>
                    <a:lnTo>
                      <a:pt x="187" y="259"/>
                    </a:lnTo>
                    <a:lnTo>
                      <a:pt x="187" y="266"/>
                    </a:lnTo>
                    <a:lnTo>
                      <a:pt x="187" y="276"/>
                    </a:lnTo>
                    <a:lnTo>
                      <a:pt x="187" y="285"/>
                    </a:lnTo>
                    <a:lnTo>
                      <a:pt x="187" y="295"/>
                    </a:lnTo>
                    <a:lnTo>
                      <a:pt x="187" y="302"/>
                    </a:lnTo>
                    <a:lnTo>
                      <a:pt x="190" y="311"/>
                    </a:lnTo>
                    <a:lnTo>
                      <a:pt x="190" y="316"/>
                    </a:lnTo>
                    <a:lnTo>
                      <a:pt x="190" y="321"/>
                    </a:lnTo>
                    <a:lnTo>
                      <a:pt x="190" y="325"/>
                    </a:lnTo>
                    <a:lnTo>
                      <a:pt x="190" y="330"/>
                    </a:lnTo>
                    <a:lnTo>
                      <a:pt x="190" y="335"/>
                    </a:lnTo>
                    <a:lnTo>
                      <a:pt x="190" y="340"/>
                    </a:lnTo>
                    <a:lnTo>
                      <a:pt x="192" y="344"/>
                    </a:lnTo>
                    <a:lnTo>
                      <a:pt x="192" y="349"/>
                    </a:lnTo>
                    <a:lnTo>
                      <a:pt x="192" y="359"/>
                    </a:lnTo>
                    <a:lnTo>
                      <a:pt x="194" y="368"/>
                    </a:lnTo>
                    <a:lnTo>
                      <a:pt x="194" y="373"/>
                    </a:lnTo>
                    <a:lnTo>
                      <a:pt x="194" y="378"/>
                    </a:lnTo>
                    <a:lnTo>
                      <a:pt x="194" y="382"/>
                    </a:lnTo>
                    <a:lnTo>
                      <a:pt x="194" y="387"/>
                    </a:lnTo>
                    <a:lnTo>
                      <a:pt x="194" y="392"/>
                    </a:lnTo>
                    <a:lnTo>
                      <a:pt x="197" y="399"/>
                    </a:lnTo>
                    <a:lnTo>
                      <a:pt x="197" y="404"/>
                    </a:lnTo>
                    <a:lnTo>
                      <a:pt x="197" y="409"/>
                    </a:lnTo>
                    <a:lnTo>
                      <a:pt x="197" y="413"/>
                    </a:lnTo>
                    <a:lnTo>
                      <a:pt x="199" y="418"/>
                    </a:lnTo>
                    <a:lnTo>
                      <a:pt x="199" y="423"/>
                    </a:lnTo>
                    <a:lnTo>
                      <a:pt x="199" y="428"/>
                    </a:lnTo>
                    <a:lnTo>
                      <a:pt x="199" y="432"/>
                    </a:lnTo>
                    <a:lnTo>
                      <a:pt x="199" y="437"/>
                    </a:lnTo>
                    <a:lnTo>
                      <a:pt x="202" y="442"/>
                    </a:lnTo>
                    <a:lnTo>
                      <a:pt x="202" y="447"/>
                    </a:lnTo>
                    <a:lnTo>
                      <a:pt x="202" y="454"/>
                    </a:lnTo>
                    <a:lnTo>
                      <a:pt x="202" y="458"/>
                    </a:lnTo>
                    <a:lnTo>
                      <a:pt x="204" y="463"/>
                    </a:lnTo>
                    <a:lnTo>
                      <a:pt x="204" y="468"/>
                    </a:lnTo>
                    <a:lnTo>
                      <a:pt x="204" y="473"/>
                    </a:lnTo>
                    <a:lnTo>
                      <a:pt x="204" y="477"/>
                    </a:lnTo>
                    <a:lnTo>
                      <a:pt x="206" y="482"/>
                    </a:lnTo>
                    <a:lnTo>
                      <a:pt x="209" y="487"/>
                    </a:lnTo>
                    <a:lnTo>
                      <a:pt x="209" y="494"/>
                    </a:lnTo>
                    <a:lnTo>
                      <a:pt x="209" y="499"/>
                    </a:lnTo>
                    <a:lnTo>
                      <a:pt x="211" y="504"/>
                    </a:lnTo>
                    <a:lnTo>
                      <a:pt x="211" y="508"/>
                    </a:lnTo>
                    <a:lnTo>
                      <a:pt x="206" y="501"/>
                    </a:lnTo>
                    <a:lnTo>
                      <a:pt x="202" y="496"/>
                    </a:lnTo>
                    <a:lnTo>
                      <a:pt x="197" y="492"/>
                    </a:lnTo>
                    <a:lnTo>
                      <a:pt x="190" y="487"/>
                    </a:lnTo>
                    <a:lnTo>
                      <a:pt x="185" y="480"/>
                    </a:lnTo>
                    <a:lnTo>
                      <a:pt x="180" y="473"/>
                    </a:lnTo>
                    <a:lnTo>
                      <a:pt x="173" y="468"/>
                    </a:lnTo>
                    <a:lnTo>
                      <a:pt x="168" y="461"/>
                    </a:lnTo>
                    <a:lnTo>
                      <a:pt x="161" y="454"/>
                    </a:lnTo>
                    <a:lnTo>
                      <a:pt x="157" y="447"/>
                    </a:lnTo>
                    <a:lnTo>
                      <a:pt x="149" y="439"/>
                    </a:lnTo>
                    <a:lnTo>
                      <a:pt x="145" y="432"/>
                    </a:lnTo>
                    <a:lnTo>
                      <a:pt x="138" y="428"/>
                    </a:lnTo>
                    <a:lnTo>
                      <a:pt x="131" y="420"/>
                    </a:lnTo>
                    <a:lnTo>
                      <a:pt x="126" y="413"/>
                    </a:lnTo>
                    <a:lnTo>
                      <a:pt x="121" y="406"/>
                    </a:lnTo>
                    <a:lnTo>
                      <a:pt x="114" y="399"/>
                    </a:lnTo>
                    <a:lnTo>
                      <a:pt x="109" y="392"/>
                    </a:lnTo>
                    <a:lnTo>
                      <a:pt x="104" y="387"/>
                    </a:lnTo>
                    <a:lnTo>
                      <a:pt x="100" y="380"/>
                    </a:lnTo>
                    <a:lnTo>
                      <a:pt x="93" y="373"/>
                    </a:lnTo>
                    <a:lnTo>
                      <a:pt x="88" y="368"/>
                    </a:lnTo>
                    <a:lnTo>
                      <a:pt x="83" y="361"/>
                    </a:lnTo>
                    <a:lnTo>
                      <a:pt x="78" y="359"/>
                    </a:lnTo>
                    <a:lnTo>
                      <a:pt x="74" y="352"/>
                    </a:lnTo>
                    <a:lnTo>
                      <a:pt x="71" y="347"/>
                    </a:lnTo>
                    <a:lnTo>
                      <a:pt x="69" y="342"/>
                    </a:lnTo>
                    <a:lnTo>
                      <a:pt x="64" y="337"/>
                    </a:lnTo>
                    <a:lnTo>
                      <a:pt x="59" y="328"/>
                    </a:lnTo>
                    <a:lnTo>
                      <a:pt x="57" y="321"/>
                    </a:lnTo>
                    <a:lnTo>
                      <a:pt x="36" y="361"/>
                    </a:lnTo>
                    <a:lnTo>
                      <a:pt x="38" y="363"/>
                    </a:lnTo>
                    <a:lnTo>
                      <a:pt x="43" y="371"/>
                    </a:lnTo>
                    <a:lnTo>
                      <a:pt x="50" y="378"/>
                    </a:lnTo>
                    <a:lnTo>
                      <a:pt x="52" y="382"/>
                    </a:lnTo>
                    <a:lnTo>
                      <a:pt x="57" y="387"/>
                    </a:lnTo>
                    <a:lnTo>
                      <a:pt x="62" y="394"/>
                    </a:lnTo>
                    <a:lnTo>
                      <a:pt x="67" y="401"/>
                    </a:lnTo>
                    <a:lnTo>
                      <a:pt x="71" y="406"/>
                    </a:lnTo>
                    <a:lnTo>
                      <a:pt x="76" y="413"/>
                    </a:lnTo>
                    <a:lnTo>
                      <a:pt x="83" y="420"/>
                    </a:lnTo>
                    <a:lnTo>
                      <a:pt x="90" y="430"/>
                    </a:lnTo>
                    <a:lnTo>
                      <a:pt x="97" y="437"/>
                    </a:lnTo>
                    <a:lnTo>
                      <a:pt x="102" y="444"/>
                    </a:lnTo>
                    <a:lnTo>
                      <a:pt x="109" y="454"/>
                    </a:lnTo>
                    <a:lnTo>
                      <a:pt x="116" y="461"/>
                    </a:lnTo>
                    <a:lnTo>
                      <a:pt x="123" y="470"/>
                    </a:lnTo>
                    <a:lnTo>
                      <a:pt x="131" y="480"/>
                    </a:lnTo>
                    <a:lnTo>
                      <a:pt x="140" y="487"/>
                    </a:lnTo>
                    <a:lnTo>
                      <a:pt x="149" y="496"/>
                    </a:lnTo>
                    <a:lnTo>
                      <a:pt x="157" y="506"/>
                    </a:lnTo>
                    <a:lnTo>
                      <a:pt x="166" y="515"/>
                    </a:lnTo>
                    <a:lnTo>
                      <a:pt x="168" y="520"/>
                    </a:lnTo>
                    <a:lnTo>
                      <a:pt x="173" y="525"/>
                    </a:lnTo>
                    <a:lnTo>
                      <a:pt x="180" y="527"/>
                    </a:lnTo>
                    <a:lnTo>
                      <a:pt x="185" y="534"/>
                    </a:lnTo>
                    <a:lnTo>
                      <a:pt x="192" y="542"/>
                    </a:lnTo>
                    <a:lnTo>
                      <a:pt x="202" y="551"/>
                    </a:lnTo>
                    <a:lnTo>
                      <a:pt x="206" y="556"/>
                    </a:lnTo>
                    <a:lnTo>
                      <a:pt x="211" y="561"/>
                    </a:lnTo>
                    <a:lnTo>
                      <a:pt x="216" y="565"/>
                    </a:lnTo>
                    <a:lnTo>
                      <a:pt x="223" y="570"/>
                    </a:lnTo>
                    <a:lnTo>
                      <a:pt x="223" y="580"/>
                    </a:lnTo>
                    <a:lnTo>
                      <a:pt x="225" y="591"/>
                    </a:lnTo>
                    <a:lnTo>
                      <a:pt x="225" y="601"/>
                    </a:lnTo>
                    <a:lnTo>
                      <a:pt x="228" y="610"/>
                    </a:lnTo>
                    <a:lnTo>
                      <a:pt x="230" y="622"/>
                    </a:lnTo>
                    <a:lnTo>
                      <a:pt x="230" y="634"/>
                    </a:lnTo>
                    <a:lnTo>
                      <a:pt x="232" y="644"/>
                    </a:lnTo>
                    <a:lnTo>
                      <a:pt x="235" y="656"/>
                    </a:lnTo>
                    <a:lnTo>
                      <a:pt x="237" y="665"/>
                    </a:lnTo>
                    <a:lnTo>
                      <a:pt x="239" y="675"/>
                    </a:lnTo>
                    <a:lnTo>
                      <a:pt x="239" y="686"/>
                    </a:lnTo>
                    <a:lnTo>
                      <a:pt x="242" y="696"/>
                    </a:lnTo>
                    <a:lnTo>
                      <a:pt x="244" y="705"/>
                    </a:lnTo>
                    <a:lnTo>
                      <a:pt x="247" y="715"/>
                    </a:lnTo>
                    <a:lnTo>
                      <a:pt x="249" y="724"/>
                    </a:lnTo>
                    <a:lnTo>
                      <a:pt x="251" y="736"/>
                    </a:lnTo>
                    <a:lnTo>
                      <a:pt x="254" y="746"/>
                    </a:lnTo>
                    <a:lnTo>
                      <a:pt x="256" y="755"/>
                    </a:lnTo>
                    <a:lnTo>
                      <a:pt x="256" y="765"/>
                    </a:lnTo>
                    <a:lnTo>
                      <a:pt x="258" y="774"/>
                    </a:lnTo>
                    <a:lnTo>
                      <a:pt x="261" y="784"/>
                    </a:lnTo>
                    <a:lnTo>
                      <a:pt x="263" y="791"/>
                    </a:lnTo>
                    <a:lnTo>
                      <a:pt x="266" y="803"/>
                    </a:lnTo>
                    <a:lnTo>
                      <a:pt x="268" y="812"/>
                    </a:lnTo>
                    <a:lnTo>
                      <a:pt x="268" y="819"/>
                    </a:lnTo>
                    <a:lnTo>
                      <a:pt x="270" y="829"/>
                    </a:lnTo>
                    <a:lnTo>
                      <a:pt x="273" y="838"/>
                    </a:lnTo>
                    <a:lnTo>
                      <a:pt x="275" y="846"/>
                    </a:lnTo>
                    <a:lnTo>
                      <a:pt x="277" y="855"/>
                    </a:lnTo>
                    <a:lnTo>
                      <a:pt x="280" y="862"/>
                    </a:lnTo>
                    <a:lnTo>
                      <a:pt x="280" y="872"/>
                    </a:lnTo>
                    <a:lnTo>
                      <a:pt x="282" y="879"/>
                    </a:lnTo>
                    <a:lnTo>
                      <a:pt x="282" y="886"/>
                    </a:lnTo>
                    <a:lnTo>
                      <a:pt x="284" y="895"/>
                    </a:lnTo>
                    <a:lnTo>
                      <a:pt x="287" y="900"/>
                    </a:lnTo>
                    <a:lnTo>
                      <a:pt x="287" y="910"/>
                    </a:lnTo>
                    <a:lnTo>
                      <a:pt x="289" y="914"/>
                    </a:lnTo>
                    <a:lnTo>
                      <a:pt x="292" y="922"/>
                    </a:lnTo>
                    <a:lnTo>
                      <a:pt x="294" y="929"/>
                    </a:lnTo>
                    <a:lnTo>
                      <a:pt x="296" y="936"/>
                    </a:lnTo>
                    <a:lnTo>
                      <a:pt x="296" y="941"/>
                    </a:lnTo>
                    <a:lnTo>
                      <a:pt x="299" y="948"/>
                    </a:lnTo>
                    <a:lnTo>
                      <a:pt x="299" y="952"/>
                    </a:lnTo>
                    <a:lnTo>
                      <a:pt x="301" y="957"/>
                    </a:lnTo>
                    <a:lnTo>
                      <a:pt x="301" y="964"/>
                    </a:lnTo>
                    <a:lnTo>
                      <a:pt x="303" y="969"/>
                    </a:lnTo>
                    <a:lnTo>
                      <a:pt x="303" y="974"/>
                    </a:lnTo>
                    <a:lnTo>
                      <a:pt x="306" y="979"/>
                    </a:lnTo>
                    <a:lnTo>
                      <a:pt x="308" y="986"/>
                    </a:lnTo>
                    <a:lnTo>
                      <a:pt x="308" y="995"/>
                    </a:lnTo>
                    <a:lnTo>
                      <a:pt x="311" y="1000"/>
                    </a:lnTo>
                    <a:lnTo>
                      <a:pt x="313" y="1007"/>
                    </a:lnTo>
                    <a:lnTo>
                      <a:pt x="313" y="1012"/>
                    </a:lnTo>
                    <a:lnTo>
                      <a:pt x="313" y="1014"/>
                    </a:lnTo>
                    <a:lnTo>
                      <a:pt x="315" y="1014"/>
                    </a:lnTo>
                    <a:lnTo>
                      <a:pt x="318" y="1017"/>
                    </a:lnTo>
                    <a:lnTo>
                      <a:pt x="363" y="1002"/>
                    </a:lnTo>
                    <a:lnTo>
                      <a:pt x="360" y="995"/>
                    </a:lnTo>
                    <a:lnTo>
                      <a:pt x="360" y="988"/>
                    </a:lnTo>
                    <a:lnTo>
                      <a:pt x="356" y="981"/>
                    </a:lnTo>
                    <a:lnTo>
                      <a:pt x="356" y="976"/>
                    </a:lnTo>
                    <a:lnTo>
                      <a:pt x="353" y="967"/>
                    </a:lnTo>
                    <a:lnTo>
                      <a:pt x="351" y="960"/>
                    </a:lnTo>
                    <a:lnTo>
                      <a:pt x="351" y="955"/>
                    </a:lnTo>
                    <a:lnTo>
                      <a:pt x="348" y="948"/>
                    </a:lnTo>
                    <a:lnTo>
                      <a:pt x="346" y="941"/>
                    </a:lnTo>
                    <a:lnTo>
                      <a:pt x="346" y="936"/>
                    </a:lnTo>
                    <a:lnTo>
                      <a:pt x="344" y="926"/>
                    </a:lnTo>
                    <a:lnTo>
                      <a:pt x="341" y="922"/>
                    </a:lnTo>
                    <a:lnTo>
                      <a:pt x="341" y="914"/>
                    </a:lnTo>
                    <a:lnTo>
                      <a:pt x="339" y="907"/>
                    </a:lnTo>
                    <a:lnTo>
                      <a:pt x="339" y="900"/>
                    </a:lnTo>
                    <a:lnTo>
                      <a:pt x="337" y="895"/>
                    </a:lnTo>
                    <a:lnTo>
                      <a:pt x="334" y="886"/>
                    </a:lnTo>
                    <a:lnTo>
                      <a:pt x="334" y="881"/>
                    </a:lnTo>
                    <a:lnTo>
                      <a:pt x="332" y="872"/>
                    </a:lnTo>
                    <a:lnTo>
                      <a:pt x="332" y="867"/>
                    </a:lnTo>
                    <a:lnTo>
                      <a:pt x="327" y="860"/>
                    </a:lnTo>
                    <a:lnTo>
                      <a:pt x="327" y="853"/>
                    </a:lnTo>
                    <a:lnTo>
                      <a:pt x="325" y="846"/>
                    </a:lnTo>
                    <a:lnTo>
                      <a:pt x="325" y="841"/>
                    </a:lnTo>
                    <a:lnTo>
                      <a:pt x="322" y="834"/>
                    </a:lnTo>
                    <a:lnTo>
                      <a:pt x="322" y="827"/>
                    </a:lnTo>
                    <a:lnTo>
                      <a:pt x="320" y="819"/>
                    </a:lnTo>
                    <a:lnTo>
                      <a:pt x="320" y="815"/>
                    </a:lnTo>
                    <a:lnTo>
                      <a:pt x="318" y="808"/>
                    </a:lnTo>
                    <a:lnTo>
                      <a:pt x="318" y="800"/>
                    </a:lnTo>
                    <a:lnTo>
                      <a:pt x="315" y="793"/>
                    </a:lnTo>
                    <a:lnTo>
                      <a:pt x="313" y="789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5" y="774"/>
                    </a:lnTo>
                    <a:lnTo>
                      <a:pt x="327" y="770"/>
                    </a:lnTo>
                    <a:lnTo>
                      <a:pt x="332" y="762"/>
                    </a:lnTo>
                    <a:lnTo>
                      <a:pt x="337" y="758"/>
                    </a:lnTo>
                    <a:lnTo>
                      <a:pt x="339" y="753"/>
                    </a:lnTo>
                    <a:lnTo>
                      <a:pt x="346" y="748"/>
                    </a:lnTo>
                    <a:lnTo>
                      <a:pt x="348" y="741"/>
                    </a:lnTo>
                    <a:lnTo>
                      <a:pt x="353" y="736"/>
                    </a:lnTo>
                    <a:lnTo>
                      <a:pt x="356" y="729"/>
                    </a:lnTo>
                    <a:lnTo>
                      <a:pt x="363" y="722"/>
                    </a:lnTo>
                    <a:lnTo>
                      <a:pt x="365" y="717"/>
                    </a:lnTo>
                    <a:lnTo>
                      <a:pt x="370" y="710"/>
                    </a:lnTo>
                    <a:lnTo>
                      <a:pt x="374" y="705"/>
                    </a:lnTo>
                    <a:lnTo>
                      <a:pt x="379" y="698"/>
                    </a:lnTo>
                    <a:lnTo>
                      <a:pt x="382" y="691"/>
                    </a:lnTo>
                    <a:lnTo>
                      <a:pt x="386" y="686"/>
                    </a:lnTo>
                    <a:lnTo>
                      <a:pt x="389" y="679"/>
                    </a:lnTo>
                    <a:lnTo>
                      <a:pt x="393" y="672"/>
                    </a:lnTo>
                    <a:lnTo>
                      <a:pt x="396" y="665"/>
                    </a:lnTo>
                    <a:lnTo>
                      <a:pt x="403" y="660"/>
                    </a:lnTo>
                    <a:lnTo>
                      <a:pt x="405" y="653"/>
                    </a:lnTo>
                    <a:lnTo>
                      <a:pt x="410" y="648"/>
                    </a:lnTo>
                    <a:lnTo>
                      <a:pt x="412" y="641"/>
                    </a:lnTo>
                    <a:lnTo>
                      <a:pt x="415" y="637"/>
                    </a:lnTo>
                    <a:lnTo>
                      <a:pt x="419" y="632"/>
                    </a:lnTo>
                    <a:lnTo>
                      <a:pt x="422" y="625"/>
                    </a:lnTo>
                    <a:lnTo>
                      <a:pt x="424" y="620"/>
                    </a:lnTo>
                    <a:lnTo>
                      <a:pt x="429" y="613"/>
                    </a:lnTo>
                    <a:lnTo>
                      <a:pt x="431" y="610"/>
                    </a:lnTo>
                    <a:lnTo>
                      <a:pt x="434" y="606"/>
                    </a:lnTo>
                    <a:lnTo>
                      <a:pt x="438" y="606"/>
                    </a:lnTo>
                    <a:lnTo>
                      <a:pt x="448" y="606"/>
                    </a:lnTo>
                    <a:lnTo>
                      <a:pt x="455" y="606"/>
                    </a:lnTo>
                    <a:lnTo>
                      <a:pt x="464" y="606"/>
                    </a:lnTo>
                    <a:lnTo>
                      <a:pt x="474" y="606"/>
                    </a:lnTo>
                    <a:lnTo>
                      <a:pt x="483" y="608"/>
                    </a:lnTo>
                    <a:lnTo>
                      <a:pt x="491" y="608"/>
                    </a:lnTo>
                    <a:lnTo>
                      <a:pt x="500" y="608"/>
                    </a:lnTo>
                    <a:lnTo>
                      <a:pt x="498" y="618"/>
                    </a:lnTo>
                    <a:lnTo>
                      <a:pt x="498" y="625"/>
                    </a:lnTo>
                    <a:lnTo>
                      <a:pt x="495" y="634"/>
                    </a:lnTo>
                    <a:lnTo>
                      <a:pt x="495" y="641"/>
                    </a:lnTo>
                    <a:lnTo>
                      <a:pt x="493" y="651"/>
                    </a:lnTo>
                    <a:lnTo>
                      <a:pt x="493" y="660"/>
                    </a:lnTo>
                    <a:lnTo>
                      <a:pt x="493" y="670"/>
                    </a:lnTo>
                    <a:lnTo>
                      <a:pt x="493" y="679"/>
                    </a:lnTo>
                    <a:lnTo>
                      <a:pt x="491" y="689"/>
                    </a:lnTo>
                    <a:lnTo>
                      <a:pt x="491" y="698"/>
                    </a:lnTo>
                    <a:lnTo>
                      <a:pt x="488" y="708"/>
                    </a:lnTo>
                    <a:lnTo>
                      <a:pt x="488" y="717"/>
                    </a:lnTo>
                    <a:lnTo>
                      <a:pt x="486" y="727"/>
                    </a:lnTo>
                    <a:lnTo>
                      <a:pt x="486" y="736"/>
                    </a:lnTo>
                    <a:lnTo>
                      <a:pt x="483" y="746"/>
                    </a:lnTo>
                    <a:lnTo>
                      <a:pt x="483" y="758"/>
                    </a:lnTo>
                    <a:lnTo>
                      <a:pt x="481" y="767"/>
                    </a:lnTo>
                    <a:lnTo>
                      <a:pt x="479" y="777"/>
                    </a:lnTo>
                    <a:lnTo>
                      <a:pt x="476" y="786"/>
                    </a:lnTo>
                    <a:lnTo>
                      <a:pt x="476" y="798"/>
                    </a:lnTo>
                    <a:lnTo>
                      <a:pt x="474" y="805"/>
                    </a:lnTo>
                    <a:lnTo>
                      <a:pt x="474" y="817"/>
                    </a:lnTo>
                    <a:lnTo>
                      <a:pt x="472" y="827"/>
                    </a:lnTo>
                    <a:lnTo>
                      <a:pt x="472" y="838"/>
                    </a:lnTo>
                    <a:lnTo>
                      <a:pt x="469" y="846"/>
                    </a:lnTo>
                    <a:lnTo>
                      <a:pt x="464" y="857"/>
                    </a:lnTo>
                    <a:lnTo>
                      <a:pt x="464" y="867"/>
                    </a:lnTo>
                    <a:lnTo>
                      <a:pt x="462" y="876"/>
                    </a:lnTo>
                    <a:lnTo>
                      <a:pt x="460" y="886"/>
                    </a:lnTo>
                    <a:lnTo>
                      <a:pt x="460" y="898"/>
                    </a:lnTo>
                    <a:lnTo>
                      <a:pt x="457" y="907"/>
                    </a:lnTo>
                    <a:lnTo>
                      <a:pt x="455" y="917"/>
                    </a:lnTo>
                    <a:lnTo>
                      <a:pt x="453" y="926"/>
                    </a:lnTo>
                    <a:lnTo>
                      <a:pt x="450" y="938"/>
                    </a:lnTo>
                    <a:lnTo>
                      <a:pt x="448" y="945"/>
                    </a:lnTo>
                    <a:lnTo>
                      <a:pt x="446" y="957"/>
                    </a:lnTo>
                    <a:lnTo>
                      <a:pt x="443" y="967"/>
                    </a:lnTo>
                    <a:lnTo>
                      <a:pt x="443" y="976"/>
                    </a:lnTo>
                    <a:lnTo>
                      <a:pt x="438" y="986"/>
                    </a:lnTo>
                    <a:lnTo>
                      <a:pt x="436" y="995"/>
                    </a:lnTo>
                    <a:lnTo>
                      <a:pt x="434" y="1005"/>
                    </a:lnTo>
                    <a:lnTo>
                      <a:pt x="431" y="1014"/>
                    </a:lnTo>
                    <a:lnTo>
                      <a:pt x="429" y="1021"/>
                    </a:lnTo>
                    <a:lnTo>
                      <a:pt x="429" y="1031"/>
                    </a:lnTo>
                    <a:lnTo>
                      <a:pt x="424" y="1040"/>
                    </a:lnTo>
                    <a:lnTo>
                      <a:pt x="422" y="1050"/>
                    </a:lnTo>
                    <a:lnTo>
                      <a:pt x="419" y="1059"/>
                    </a:lnTo>
                    <a:lnTo>
                      <a:pt x="419" y="1066"/>
                    </a:lnTo>
                    <a:lnTo>
                      <a:pt x="415" y="1076"/>
                    </a:lnTo>
                    <a:lnTo>
                      <a:pt x="412" y="1083"/>
                    </a:lnTo>
                    <a:lnTo>
                      <a:pt x="410" y="1093"/>
                    </a:lnTo>
                    <a:lnTo>
                      <a:pt x="408" y="1102"/>
                    </a:lnTo>
                    <a:lnTo>
                      <a:pt x="405" y="1109"/>
                    </a:lnTo>
                    <a:lnTo>
                      <a:pt x="403" y="1116"/>
                    </a:lnTo>
                    <a:lnTo>
                      <a:pt x="401" y="1123"/>
                    </a:lnTo>
                    <a:lnTo>
                      <a:pt x="396" y="1133"/>
                    </a:lnTo>
                    <a:lnTo>
                      <a:pt x="393" y="1138"/>
                    </a:lnTo>
                    <a:lnTo>
                      <a:pt x="391" y="1145"/>
                    </a:lnTo>
                    <a:lnTo>
                      <a:pt x="389" y="1152"/>
                    </a:lnTo>
                    <a:lnTo>
                      <a:pt x="386" y="1161"/>
                    </a:lnTo>
                    <a:lnTo>
                      <a:pt x="382" y="1166"/>
                    </a:lnTo>
                    <a:lnTo>
                      <a:pt x="379" y="1173"/>
                    </a:lnTo>
                    <a:lnTo>
                      <a:pt x="377" y="1180"/>
                    </a:lnTo>
                    <a:lnTo>
                      <a:pt x="374" y="1188"/>
                    </a:lnTo>
                    <a:lnTo>
                      <a:pt x="372" y="1190"/>
                    </a:lnTo>
                    <a:lnTo>
                      <a:pt x="372" y="1195"/>
                    </a:lnTo>
                    <a:lnTo>
                      <a:pt x="370" y="1202"/>
                    </a:lnTo>
                    <a:lnTo>
                      <a:pt x="367" y="1207"/>
                    </a:lnTo>
                    <a:lnTo>
                      <a:pt x="365" y="1214"/>
                    </a:lnTo>
                    <a:lnTo>
                      <a:pt x="360" y="1218"/>
                    </a:lnTo>
                    <a:lnTo>
                      <a:pt x="356" y="1226"/>
                    </a:lnTo>
                    <a:lnTo>
                      <a:pt x="351" y="1230"/>
                    </a:lnTo>
                    <a:lnTo>
                      <a:pt x="346" y="1235"/>
                    </a:lnTo>
                    <a:lnTo>
                      <a:pt x="341" y="1237"/>
                    </a:lnTo>
                    <a:lnTo>
                      <a:pt x="334" y="1237"/>
                    </a:lnTo>
                    <a:lnTo>
                      <a:pt x="327" y="1235"/>
                    </a:lnTo>
                    <a:lnTo>
                      <a:pt x="320" y="1230"/>
                    </a:lnTo>
                    <a:lnTo>
                      <a:pt x="318" y="1226"/>
                    </a:lnTo>
                    <a:lnTo>
                      <a:pt x="313" y="1218"/>
                    </a:lnTo>
                    <a:lnTo>
                      <a:pt x="308" y="1214"/>
                    </a:lnTo>
                    <a:lnTo>
                      <a:pt x="306" y="120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85" name="Freeform 166"/>
              <p:cNvSpPr>
                <a:spLocks noChangeAspect="1"/>
              </p:cNvSpPr>
              <p:nvPr/>
            </p:nvSpPr>
            <p:spPr bwMode="auto">
              <a:xfrm>
                <a:off x="3634" y="9483"/>
                <a:ext cx="73" cy="90"/>
              </a:xfrm>
              <a:custGeom>
                <a:avLst/>
                <a:gdLst>
                  <a:gd name="T0" fmla="*/ 64 w 73"/>
                  <a:gd name="T1" fmla="*/ 90 h 90"/>
                  <a:gd name="T2" fmla="*/ 14 w 73"/>
                  <a:gd name="T3" fmla="*/ 64 h 90"/>
                  <a:gd name="T4" fmla="*/ 0 w 73"/>
                  <a:gd name="T5" fmla="*/ 5 h 90"/>
                  <a:gd name="T6" fmla="*/ 14 w 73"/>
                  <a:gd name="T7" fmla="*/ 0 h 90"/>
                  <a:gd name="T8" fmla="*/ 54 w 73"/>
                  <a:gd name="T9" fmla="*/ 36 h 90"/>
                  <a:gd name="T10" fmla="*/ 73 w 73"/>
                  <a:gd name="T11" fmla="*/ 83 h 90"/>
                  <a:gd name="T12" fmla="*/ 64 w 73"/>
                  <a:gd name="T13" fmla="*/ 90 h 90"/>
                  <a:gd name="T14" fmla="*/ 64 w 73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90"/>
                  <a:gd name="T26" fmla="*/ 73 w 73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90">
                    <a:moveTo>
                      <a:pt x="64" y="90"/>
                    </a:moveTo>
                    <a:lnTo>
                      <a:pt x="14" y="64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54" y="36"/>
                    </a:lnTo>
                    <a:lnTo>
                      <a:pt x="73" y="83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86" name="Freeform 167"/>
              <p:cNvSpPr>
                <a:spLocks noChangeAspect="1"/>
              </p:cNvSpPr>
              <p:nvPr/>
            </p:nvSpPr>
            <p:spPr bwMode="auto">
              <a:xfrm>
                <a:off x="2715" y="9559"/>
                <a:ext cx="66" cy="43"/>
              </a:xfrm>
              <a:custGeom>
                <a:avLst/>
                <a:gdLst>
                  <a:gd name="T0" fmla="*/ 0 w 66"/>
                  <a:gd name="T1" fmla="*/ 24 h 43"/>
                  <a:gd name="T2" fmla="*/ 4 w 66"/>
                  <a:gd name="T3" fmla="*/ 14 h 43"/>
                  <a:gd name="T4" fmla="*/ 42 w 66"/>
                  <a:gd name="T5" fmla="*/ 0 h 43"/>
                  <a:gd name="T6" fmla="*/ 66 w 66"/>
                  <a:gd name="T7" fmla="*/ 17 h 43"/>
                  <a:gd name="T8" fmla="*/ 66 w 66"/>
                  <a:gd name="T9" fmla="*/ 26 h 43"/>
                  <a:gd name="T10" fmla="*/ 28 w 66"/>
                  <a:gd name="T11" fmla="*/ 43 h 43"/>
                  <a:gd name="T12" fmla="*/ 0 w 66"/>
                  <a:gd name="T13" fmla="*/ 24 h 43"/>
                  <a:gd name="T14" fmla="*/ 0 w 66"/>
                  <a:gd name="T15" fmla="*/ 2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3"/>
                  <a:gd name="T26" fmla="*/ 66 w 66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3">
                    <a:moveTo>
                      <a:pt x="0" y="24"/>
                    </a:moveTo>
                    <a:lnTo>
                      <a:pt x="4" y="14"/>
                    </a:lnTo>
                    <a:lnTo>
                      <a:pt x="42" y="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2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" name="Group 168"/>
            <p:cNvGrpSpPr>
              <a:grpSpLocks noChangeAspect="1"/>
            </p:cNvGrpSpPr>
            <p:nvPr/>
          </p:nvGrpSpPr>
          <p:grpSpPr bwMode="auto">
            <a:xfrm>
              <a:off x="2359" y="1285"/>
              <a:ext cx="322" cy="362"/>
              <a:chOff x="1701" y="8977"/>
              <a:chExt cx="2520" cy="2831"/>
            </a:xfrm>
          </p:grpSpPr>
          <p:sp>
            <p:nvSpPr>
              <p:cNvPr id="46267" name="Freeform 169"/>
              <p:cNvSpPr>
                <a:spLocks noChangeAspect="1"/>
              </p:cNvSpPr>
              <p:nvPr/>
            </p:nvSpPr>
            <p:spPr bwMode="auto">
              <a:xfrm>
                <a:off x="1791" y="10571"/>
                <a:ext cx="208" cy="254"/>
              </a:xfrm>
              <a:custGeom>
                <a:avLst/>
                <a:gdLst>
                  <a:gd name="T0" fmla="*/ 201 w 208"/>
                  <a:gd name="T1" fmla="*/ 50 h 254"/>
                  <a:gd name="T2" fmla="*/ 194 w 208"/>
                  <a:gd name="T3" fmla="*/ 40 h 254"/>
                  <a:gd name="T4" fmla="*/ 185 w 208"/>
                  <a:gd name="T5" fmla="*/ 28 h 254"/>
                  <a:gd name="T6" fmla="*/ 171 w 208"/>
                  <a:gd name="T7" fmla="*/ 19 h 254"/>
                  <a:gd name="T8" fmla="*/ 154 w 208"/>
                  <a:gd name="T9" fmla="*/ 9 h 254"/>
                  <a:gd name="T10" fmla="*/ 140 w 208"/>
                  <a:gd name="T11" fmla="*/ 4 h 254"/>
                  <a:gd name="T12" fmla="*/ 133 w 208"/>
                  <a:gd name="T13" fmla="*/ 2 h 254"/>
                  <a:gd name="T14" fmla="*/ 121 w 208"/>
                  <a:gd name="T15" fmla="*/ 0 h 254"/>
                  <a:gd name="T16" fmla="*/ 109 w 208"/>
                  <a:gd name="T17" fmla="*/ 0 h 254"/>
                  <a:gd name="T18" fmla="*/ 99 w 208"/>
                  <a:gd name="T19" fmla="*/ 0 h 254"/>
                  <a:gd name="T20" fmla="*/ 88 w 208"/>
                  <a:gd name="T21" fmla="*/ 0 h 254"/>
                  <a:gd name="T22" fmla="*/ 76 w 208"/>
                  <a:gd name="T23" fmla="*/ 2 h 254"/>
                  <a:gd name="T24" fmla="*/ 64 w 208"/>
                  <a:gd name="T25" fmla="*/ 7 h 254"/>
                  <a:gd name="T26" fmla="*/ 52 w 208"/>
                  <a:gd name="T27" fmla="*/ 12 h 254"/>
                  <a:gd name="T28" fmla="*/ 43 w 208"/>
                  <a:gd name="T29" fmla="*/ 21 h 254"/>
                  <a:gd name="T30" fmla="*/ 36 w 208"/>
                  <a:gd name="T31" fmla="*/ 28 h 254"/>
                  <a:gd name="T32" fmla="*/ 26 w 208"/>
                  <a:gd name="T33" fmla="*/ 40 h 254"/>
                  <a:gd name="T34" fmla="*/ 19 w 208"/>
                  <a:gd name="T35" fmla="*/ 52 h 254"/>
                  <a:gd name="T36" fmla="*/ 12 w 208"/>
                  <a:gd name="T37" fmla="*/ 66 h 254"/>
                  <a:gd name="T38" fmla="*/ 7 w 208"/>
                  <a:gd name="T39" fmla="*/ 80 h 254"/>
                  <a:gd name="T40" fmla="*/ 2 w 208"/>
                  <a:gd name="T41" fmla="*/ 95 h 254"/>
                  <a:gd name="T42" fmla="*/ 0 w 208"/>
                  <a:gd name="T43" fmla="*/ 111 h 254"/>
                  <a:gd name="T44" fmla="*/ 0 w 208"/>
                  <a:gd name="T45" fmla="*/ 126 h 254"/>
                  <a:gd name="T46" fmla="*/ 0 w 208"/>
                  <a:gd name="T47" fmla="*/ 145 h 254"/>
                  <a:gd name="T48" fmla="*/ 0 w 208"/>
                  <a:gd name="T49" fmla="*/ 159 h 254"/>
                  <a:gd name="T50" fmla="*/ 2 w 208"/>
                  <a:gd name="T51" fmla="*/ 175 h 254"/>
                  <a:gd name="T52" fmla="*/ 7 w 208"/>
                  <a:gd name="T53" fmla="*/ 190 h 254"/>
                  <a:gd name="T54" fmla="*/ 12 w 208"/>
                  <a:gd name="T55" fmla="*/ 204 h 254"/>
                  <a:gd name="T56" fmla="*/ 19 w 208"/>
                  <a:gd name="T57" fmla="*/ 218 h 254"/>
                  <a:gd name="T58" fmla="*/ 28 w 208"/>
                  <a:gd name="T59" fmla="*/ 228 h 254"/>
                  <a:gd name="T60" fmla="*/ 38 w 208"/>
                  <a:gd name="T61" fmla="*/ 235 h 254"/>
                  <a:gd name="T62" fmla="*/ 50 w 208"/>
                  <a:gd name="T63" fmla="*/ 244 h 254"/>
                  <a:gd name="T64" fmla="*/ 59 w 208"/>
                  <a:gd name="T65" fmla="*/ 247 h 254"/>
                  <a:gd name="T66" fmla="*/ 73 w 208"/>
                  <a:gd name="T67" fmla="*/ 251 h 254"/>
                  <a:gd name="T68" fmla="*/ 85 w 208"/>
                  <a:gd name="T69" fmla="*/ 254 h 254"/>
                  <a:gd name="T70" fmla="*/ 99 w 208"/>
                  <a:gd name="T71" fmla="*/ 254 h 254"/>
                  <a:gd name="T72" fmla="*/ 111 w 208"/>
                  <a:gd name="T73" fmla="*/ 251 h 254"/>
                  <a:gd name="T74" fmla="*/ 123 w 208"/>
                  <a:gd name="T75" fmla="*/ 249 h 254"/>
                  <a:gd name="T76" fmla="*/ 135 w 208"/>
                  <a:gd name="T77" fmla="*/ 244 h 254"/>
                  <a:gd name="T78" fmla="*/ 147 w 208"/>
                  <a:gd name="T79" fmla="*/ 240 h 254"/>
                  <a:gd name="T80" fmla="*/ 154 w 208"/>
                  <a:gd name="T81" fmla="*/ 232 h 254"/>
                  <a:gd name="T82" fmla="*/ 166 w 208"/>
                  <a:gd name="T83" fmla="*/ 223 h 254"/>
                  <a:gd name="T84" fmla="*/ 175 w 208"/>
                  <a:gd name="T85" fmla="*/ 211 h 254"/>
                  <a:gd name="T86" fmla="*/ 180 w 208"/>
                  <a:gd name="T87" fmla="*/ 199 h 254"/>
                  <a:gd name="T88" fmla="*/ 185 w 208"/>
                  <a:gd name="T89" fmla="*/ 190 h 254"/>
                  <a:gd name="T90" fmla="*/ 189 w 208"/>
                  <a:gd name="T91" fmla="*/ 180 h 254"/>
                  <a:gd name="T92" fmla="*/ 192 w 208"/>
                  <a:gd name="T93" fmla="*/ 173 h 254"/>
                  <a:gd name="T94" fmla="*/ 197 w 208"/>
                  <a:gd name="T95" fmla="*/ 161 h 254"/>
                  <a:gd name="T96" fmla="*/ 201 w 208"/>
                  <a:gd name="T97" fmla="*/ 152 h 254"/>
                  <a:gd name="T98" fmla="*/ 204 w 208"/>
                  <a:gd name="T99" fmla="*/ 145 h 254"/>
                  <a:gd name="T100" fmla="*/ 206 w 208"/>
                  <a:gd name="T101" fmla="*/ 133 h 254"/>
                  <a:gd name="T102" fmla="*/ 206 w 208"/>
                  <a:gd name="T103" fmla="*/ 123 h 254"/>
                  <a:gd name="T104" fmla="*/ 208 w 208"/>
                  <a:gd name="T105" fmla="*/ 114 h 254"/>
                  <a:gd name="T106" fmla="*/ 208 w 208"/>
                  <a:gd name="T107" fmla="*/ 104 h 254"/>
                  <a:gd name="T108" fmla="*/ 208 w 208"/>
                  <a:gd name="T109" fmla="*/ 92 h 254"/>
                  <a:gd name="T110" fmla="*/ 208 w 208"/>
                  <a:gd name="T111" fmla="*/ 83 h 254"/>
                  <a:gd name="T112" fmla="*/ 206 w 208"/>
                  <a:gd name="T113" fmla="*/ 73 h 254"/>
                  <a:gd name="T114" fmla="*/ 206 w 208"/>
                  <a:gd name="T115" fmla="*/ 61 h 254"/>
                  <a:gd name="T116" fmla="*/ 204 w 208"/>
                  <a:gd name="T117" fmla="*/ 57 h 2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"/>
                  <a:gd name="T178" fmla="*/ 0 h 254"/>
                  <a:gd name="T179" fmla="*/ 208 w 208"/>
                  <a:gd name="T180" fmla="*/ 254 h 2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" h="254">
                    <a:moveTo>
                      <a:pt x="204" y="57"/>
                    </a:moveTo>
                    <a:lnTo>
                      <a:pt x="201" y="50"/>
                    </a:lnTo>
                    <a:lnTo>
                      <a:pt x="197" y="45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85" y="28"/>
                    </a:lnTo>
                    <a:lnTo>
                      <a:pt x="178" y="23"/>
                    </a:lnTo>
                    <a:lnTo>
                      <a:pt x="171" y="19"/>
                    </a:lnTo>
                    <a:lnTo>
                      <a:pt x="163" y="14"/>
                    </a:lnTo>
                    <a:lnTo>
                      <a:pt x="154" y="9"/>
                    </a:lnTo>
                    <a:lnTo>
                      <a:pt x="147" y="7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4" y="7"/>
                    </a:lnTo>
                    <a:lnTo>
                      <a:pt x="59" y="9"/>
                    </a:lnTo>
                    <a:lnTo>
                      <a:pt x="52" y="12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4" y="47"/>
                    </a:lnTo>
                    <a:lnTo>
                      <a:pt x="19" y="52"/>
                    </a:lnTo>
                    <a:lnTo>
                      <a:pt x="14" y="61"/>
                    </a:lnTo>
                    <a:lnTo>
                      <a:pt x="12" y="66"/>
                    </a:lnTo>
                    <a:lnTo>
                      <a:pt x="9" y="76"/>
                    </a:lnTo>
                    <a:lnTo>
                      <a:pt x="7" y="80"/>
                    </a:lnTo>
                    <a:lnTo>
                      <a:pt x="5" y="88"/>
                    </a:lnTo>
                    <a:lnTo>
                      <a:pt x="2" y="95"/>
                    </a:lnTo>
                    <a:lnTo>
                      <a:pt x="2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2" y="166"/>
                    </a:lnTo>
                    <a:lnTo>
                      <a:pt x="2" y="175"/>
                    </a:lnTo>
                    <a:lnTo>
                      <a:pt x="5" y="183"/>
                    </a:lnTo>
                    <a:lnTo>
                      <a:pt x="7" y="190"/>
                    </a:lnTo>
                    <a:lnTo>
                      <a:pt x="9" y="199"/>
                    </a:lnTo>
                    <a:lnTo>
                      <a:pt x="12" y="204"/>
                    </a:lnTo>
                    <a:lnTo>
                      <a:pt x="14" y="211"/>
                    </a:lnTo>
                    <a:lnTo>
                      <a:pt x="19" y="218"/>
                    </a:lnTo>
                    <a:lnTo>
                      <a:pt x="24" y="223"/>
                    </a:lnTo>
                    <a:lnTo>
                      <a:pt x="28" y="228"/>
                    </a:lnTo>
                    <a:lnTo>
                      <a:pt x="33" y="232"/>
                    </a:lnTo>
                    <a:lnTo>
                      <a:pt x="38" y="235"/>
                    </a:lnTo>
                    <a:lnTo>
                      <a:pt x="45" y="242"/>
                    </a:lnTo>
                    <a:lnTo>
                      <a:pt x="50" y="244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9" y="249"/>
                    </a:lnTo>
                    <a:lnTo>
                      <a:pt x="73" y="251"/>
                    </a:lnTo>
                    <a:lnTo>
                      <a:pt x="81" y="254"/>
                    </a:lnTo>
                    <a:lnTo>
                      <a:pt x="85" y="254"/>
                    </a:lnTo>
                    <a:lnTo>
                      <a:pt x="95" y="254"/>
                    </a:lnTo>
                    <a:lnTo>
                      <a:pt x="99" y="254"/>
                    </a:lnTo>
                    <a:lnTo>
                      <a:pt x="107" y="254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23" y="249"/>
                    </a:lnTo>
                    <a:lnTo>
                      <a:pt x="128" y="247"/>
                    </a:lnTo>
                    <a:lnTo>
                      <a:pt x="135" y="244"/>
                    </a:lnTo>
                    <a:lnTo>
                      <a:pt x="142" y="244"/>
                    </a:lnTo>
                    <a:lnTo>
                      <a:pt x="147" y="240"/>
                    </a:lnTo>
                    <a:lnTo>
                      <a:pt x="152" y="237"/>
                    </a:lnTo>
                    <a:lnTo>
                      <a:pt x="154" y="232"/>
                    </a:lnTo>
                    <a:lnTo>
                      <a:pt x="161" y="230"/>
                    </a:lnTo>
                    <a:lnTo>
                      <a:pt x="166" y="223"/>
                    </a:lnTo>
                    <a:lnTo>
                      <a:pt x="175" y="216"/>
                    </a:lnTo>
                    <a:lnTo>
                      <a:pt x="175" y="211"/>
                    </a:lnTo>
                    <a:lnTo>
                      <a:pt x="178" y="204"/>
                    </a:lnTo>
                    <a:lnTo>
                      <a:pt x="180" y="199"/>
                    </a:lnTo>
                    <a:lnTo>
                      <a:pt x="182" y="194"/>
                    </a:lnTo>
                    <a:lnTo>
                      <a:pt x="185" y="190"/>
                    </a:lnTo>
                    <a:lnTo>
                      <a:pt x="187" y="185"/>
                    </a:lnTo>
                    <a:lnTo>
                      <a:pt x="189" y="180"/>
                    </a:lnTo>
                    <a:lnTo>
                      <a:pt x="192" y="178"/>
                    </a:lnTo>
                    <a:lnTo>
                      <a:pt x="192" y="173"/>
                    </a:lnTo>
                    <a:lnTo>
                      <a:pt x="194" y="166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201" y="152"/>
                    </a:lnTo>
                    <a:lnTo>
                      <a:pt x="201" y="149"/>
                    </a:lnTo>
                    <a:lnTo>
                      <a:pt x="204" y="145"/>
                    </a:lnTo>
                    <a:lnTo>
                      <a:pt x="206" y="137"/>
                    </a:lnTo>
                    <a:lnTo>
                      <a:pt x="206" y="133"/>
                    </a:lnTo>
                    <a:lnTo>
                      <a:pt x="206" y="128"/>
                    </a:lnTo>
                    <a:lnTo>
                      <a:pt x="206" y="123"/>
                    </a:lnTo>
                    <a:lnTo>
                      <a:pt x="208" y="118"/>
                    </a:lnTo>
                    <a:lnTo>
                      <a:pt x="208" y="114"/>
                    </a:lnTo>
                    <a:lnTo>
                      <a:pt x="208" y="109"/>
                    </a:lnTo>
                    <a:lnTo>
                      <a:pt x="208" y="104"/>
                    </a:lnTo>
                    <a:lnTo>
                      <a:pt x="208" y="97"/>
                    </a:lnTo>
                    <a:lnTo>
                      <a:pt x="208" y="92"/>
                    </a:lnTo>
                    <a:lnTo>
                      <a:pt x="208" y="88"/>
                    </a:lnTo>
                    <a:lnTo>
                      <a:pt x="208" y="83"/>
                    </a:lnTo>
                    <a:lnTo>
                      <a:pt x="208" y="78"/>
                    </a:lnTo>
                    <a:lnTo>
                      <a:pt x="206" y="73"/>
                    </a:lnTo>
                    <a:lnTo>
                      <a:pt x="206" y="66"/>
                    </a:lnTo>
                    <a:lnTo>
                      <a:pt x="206" y="61"/>
                    </a:lnTo>
                    <a:lnTo>
                      <a:pt x="204" y="5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68" name="Freeform 170"/>
              <p:cNvSpPr>
                <a:spLocks noChangeAspect="1"/>
              </p:cNvSpPr>
              <p:nvPr/>
            </p:nvSpPr>
            <p:spPr bwMode="auto">
              <a:xfrm>
                <a:off x="2134" y="10697"/>
                <a:ext cx="183" cy="218"/>
              </a:xfrm>
              <a:custGeom>
                <a:avLst/>
                <a:gdLst>
                  <a:gd name="T0" fmla="*/ 5 w 183"/>
                  <a:gd name="T1" fmla="*/ 68 h 218"/>
                  <a:gd name="T2" fmla="*/ 10 w 183"/>
                  <a:gd name="T3" fmla="*/ 57 h 218"/>
                  <a:gd name="T4" fmla="*/ 15 w 183"/>
                  <a:gd name="T5" fmla="*/ 45 h 218"/>
                  <a:gd name="T6" fmla="*/ 29 w 183"/>
                  <a:gd name="T7" fmla="*/ 30 h 218"/>
                  <a:gd name="T8" fmla="*/ 43 w 183"/>
                  <a:gd name="T9" fmla="*/ 19 h 218"/>
                  <a:gd name="T10" fmla="*/ 55 w 183"/>
                  <a:gd name="T11" fmla="*/ 9 h 218"/>
                  <a:gd name="T12" fmla="*/ 64 w 183"/>
                  <a:gd name="T13" fmla="*/ 7 h 218"/>
                  <a:gd name="T14" fmla="*/ 74 w 183"/>
                  <a:gd name="T15" fmla="*/ 2 h 218"/>
                  <a:gd name="T16" fmla="*/ 86 w 183"/>
                  <a:gd name="T17" fmla="*/ 0 h 218"/>
                  <a:gd name="T18" fmla="*/ 98 w 183"/>
                  <a:gd name="T19" fmla="*/ 0 h 218"/>
                  <a:gd name="T20" fmla="*/ 109 w 183"/>
                  <a:gd name="T21" fmla="*/ 0 h 218"/>
                  <a:gd name="T22" fmla="*/ 124 w 183"/>
                  <a:gd name="T23" fmla="*/ 4 h 218"/>
                  <a:gd name="T24" fmla="*/ 135 w 183"/>
                  <a:gd name="T25" fmla="*/ 7 h 218"/>
                  <a:gd name="T26" fmla="*/ 145 w 183"/>
                  <a:gd name="T27" fmla="*/ 11 h 218"/>
                  <a:gd name="T28" fmla="*/ 154 w 183"/>
                  <a:gd name="T29" fmla="*/ 19 h 218"/>
                  <a:gd name="T30" fmla="*/ 166 w 183"/>
                  <a:gd name="T31" fmla="*/ 30 h 218"/>
                  <a:gd name="T32" fmla="*/ 176 w 183"/>
                  <a:gd name="T33" fmla="*/ 47 h 218"/>
                  <a:gd name="T34" fmla="*/ 178 w 183"/>
                  <a:gd name="T35" fmla="*/ 57 h 218"/>
                  <a:gd name="T36" fmla="*/ 180 w 183"/>
                  <a:gd name="T37" fmla="*/ 68 h 218"/>
                  <a:gd name="T38" fmla="*/ 183 w 183"/>
                  <a:gd name="T39" fmla="*/ 80 h 218"/>
                  <a:gd name="T40" fmla="*/ 183 w 183"/>
                  <a:gd name="T41" fmla="*/ 92 h 218"/>
                  <a:gd name="T42" fmla="*/ 180 w 183"/>
                  <a:gd name="T43" fmla="*/ 106 h 218"/>
                  <a:gd name="T44" fmla="*/ 180 w 183"/>
                  <a:gd name="T45" fmla="*/ 121 h 218"/>
                  <a:gd name="T46" fmla="*/ 176 w 183"/>
                  <a:gd name="T47" fmla="*/ 133 h 218"/>
                  <a:gd name="T48" fmla="*/ 171 w 183"/>
                  <a:gd name="T49" fmla="*/ 147 h 218"/>
                  <a:gd name="T50" fmla="*/ 166 w 183"/>
                  <a:gd name="T51" fmla="*/ 163 h 218"/>
                  <a:gd name="T52" fmla="*/ 161 w 183"/>
                  <a:gd name="T53" fmla="*/ 175 h 218"/>
                  <a:gd name="T54" fmla="*/ 152 w 183"/>
                  <a:gd name="T55" fmla="*/ 187 h 218"/>
                  <a:gd name="T56" fmla="*/ 143 w 183"/>
                  <a:gd name="T57" fmla="*/ 199 h 218"/>
                  <a:gd name="T58" fmla="*/ 128 w 183"/>
                  <a:gd name="T59" fmla="*/ 206 h 218"/>
                  <a:gd name="T60" fmla="*/ 114 w 183"/>
                  <a:gd name="T61" fmla="*/ 213 h 218"/>
                  <a:gd name="T62" fmla="*/ 100 w 183"/>
                  <a:gd name="T63" fmla="*/ 218 h 218"/>
                  <a:gd name="T64" fmla="*/ 86 w 183"/>
                  <a:gd name="T65" fmla="*/ 218 h 218"/>
                  <a:gd name="T66" fmla="*/ 71 w 183"/>
                  <a:gd name="T67" fmla="*/ 218 h 218"/>
                  <a:gd name="T68" fmla="*/ 57 w 183"/>
                  <a:gd name="T69" fmla="*/ 213 h 218"/>
                  <a:gd name="T70" fmla="*/ 41 w 183"/>
                  <a:gd name="T71" fmla="*/ 206 h 218"/>
                  <a:gd name="T72" fmla="*/ 29 w 183"/>
                  <a:gd name="T73" fmla="*/ 197 h 218"/>
                  <a:gd name="T74" fmla="*/ 19 w 183"/>
                  <a:gd name="T75" fmla="*/ 182 h 218"/>
                  <a:gd name="T76" fmla="*/ 12 w 183"/>
                  <a:gd name="T77" fmla="*/ 171 h 218"/>
                  <a:gd name="T78" fmla="*/ 8 w 183"/>
                  <a:gd name="T79" fmla="*/ 161 h 218"/>
                  <a:gd name="T80" fmla="*/ 3 w 183"/>
                  <a:gd name="T81" fmla="*/ 149 h 218"/>
                  <a:gd name="T82" fmla="*/ 3 w 183"/>
                  <a:gd name="T83" fmla="*/ 137 h 218"/>
                  <a:gd name="T84" fmla="*/ 0 w 183"/>
                  <a:gd name="T85" fmla="*/ 128 h 218"/>
                  <a:gd name="T86" fmla="*/ 0 w 183"/>
                  <a:gd name="T87" fmla="*/ 114 h 218"/>
                  <a:gd name="T88" fmla="*/ 0 w 183"/>
                  <a:gd name="T89" fmla="*/ 99 h 218"/>
                  <a:gd name="T90" fmla="*/ 3 w 183"/>
                  <a:gd name="T91" fmla="*/ 83 h 218"/>
                  <a:gd name="T92" fmla="*/ 5 w 183"/>
                  <a:gd name="T93" fmla="*/ 76 h 2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18"/>
                  <a:gd name="T143" fmla="*/ 183 w 183"/>
                  <a:gd name="T144" fmla="*/ 218 h 2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18">
                    <a:moveTo>
                      <a:pt x="5" y="76"/>
                    </a:moveTo>
                    <a:lnTo>
                      <a:pt x="5" y="68"/>
                    </a:lnTo>
                    <a:lnTo>
                      <a:pt x="5" y="64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22" y="38"/>
                    </a:lnTo>
                    <a:lnTo>
                      <a:pt x="29" y="30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3" y="11"/>
                    </a:lnTo>
                    <a:lnTo>
                      <a:pt x="55" y="9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4" y="4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5" y="11"/>
                    </a:lnTo>
                    <a:lnTo>
                      <a:pt x="150" y="16"/>
                    </a:lnTo>
                    <a:lnTo>
                      <a:pt x="154" y="19"/>
                    </a:lnTo>
                    <a:lnTo>
                      <a:pt x="159" y="23"/>
                    </a:lnTo>
                    <a:lnTo>
                      <a:pt x="166" y="30"/>
                    </a:lnTo>
                    <a:lnTo>
                      <a:pt x="171" y="40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78" y="57"/>
                    </a:lnTo>
                    <a:lnTo>
                      <a:pt x="180" y="64"/>
                    </a:lnTo>
                    <a:lnTo>
                      <a:pt x="180" y="68"/>
                    </a:lnTo>
                    <a:lnTo>
                      <a:pt x="183" y="73"/>
                    </a:lnTo>
                    <a:lnTo>
                      <a:pt x="183" y="80"/>
                    </a:lnTo>
                    <a:lnTo>
                      <a:pt x="183" y="87"/>
                    </a:lnTo>
                    <a:lnTo>
                      <a:pt x="183" y="92"/>
                    </a:lnTo>
                    <a:lnTo>
                      <a:pt x="183" y="99"/>
                    </a:lnTo>
                    <a:lnTo>
                      <a:pt x="180" y="106"/>
                    </a:lnTo>
                    <a:lnTo>
                      <a:pt x="180" y="114"/>
                    </a:lnTo>
                    <a:lnTo>
                      <a:pt x="180" y="121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42"/>
                    </a:lnTo>
                    <a:lnTo>
                      <a:pt x="171" y="147"/>
                    </a:lnTo>
                    <a:lnTo>
                      <a:pt x="169" y="156"/>
                    </a:lnTo>
                    <a:lnTo>
                      <a:pt x="166" y="163"/>
                    </a:lnTo>
                    <a:lnTo>
                      <a:pt x="166" y="171"/>
                    </a:lnTo>
                    <a:lnTo>
                      <a:pt x="161" y="175"/>
                    </a:lnTo>
                    <a:lnTo>
                      <a:pt x="157" y="182"/>
                    </a:lnTo>
                    <a:lnTo>
                      <a:pt x="152" y="187"/>
                    </a:lnTo>
                    <a:lnTo>
                      <a:pt x="147" y="194"/>
                    </a:lnTo>
                    <a:lnTo>
                      <a:pt x="143" y="199"/>
                    </a:lnTo>
                    <a:lnTo>
                      <a:pt x="135" y="204"/>
                    </a:lnTo>
                    <a:lnTo>
                      <a:pt x="128" y="206"/>
                    </a:lnTo>
                    <a:lnTo>
                      <a:pt x="124" y="211"/>
                    </a:lnTo>
                    <a:lnTo>
                      <a:pt x="114" y="213"/>
                    </a:lnTo>
                    <a:lnTo>
                      <a:pt x="109" y="216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86" y="218"/>
                    </a:lnTo>
                    <a:lnTo>
                      <a:pt x="79" y="218"/>
                    </a:lnTo>
                    <a:lnTo>
                      <a:pt x="71" y="218"/>
                    </a:lnTo>
                    <a:lnTo>
                      <a:pt x="64" y="218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1" y="206"/>
                    </a:lnTo>
                    <a:lnTo>
                      <a:pt x="36" y="204"/>
                    </a:lnTo>
                    <a:lnTo>
                      <a:pt x="29" y="197"/>
                    </a:lnTo>
                    <a:lnTo>
                      <a:pt x="24" y="190"/>
                    </a:lnTo>
                    <a:lnTo>
                      <a:pt x="19" y="182"/>
                    </a:lnTo>
                    <a:lnTo>
                      <a:pt x="15" y="175"/>
                    </a:lnTo>
                    <a:lnTo>
                      <a:pt x="12" y="171"/>
                    </a:lnTo>
                    <a:lnTo>
                      <a:pt x="10" y="166"/>
                    </a:lnTo>
                    <a:lnTo>
                      <a:pt x="8" y="161"/>
                    </a:lnTo>
                    <a:lnTo>
                      <a:pt x="5" y="156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69" name="Freeform 171"/>
              <p:cNvSpPr>
                <a:spLocks noChangeAspect="1"/>
              </p:cNvSpPr>
              <p:nvPr/>
            </p:nvSpPr>
            <p:spPr bwMode="auto">
              <a:xfrm>
                <a:off x="2509" y="10492"/>
                <a:ext cx="194" cy="1238"/>
              </a:xfrm>
              <a:custGeom>
                <a:avLst/>
                <a:gdLst>
                  <a:gd name="T0" fmla="*/ 0 w 194"/>
                  <a:gd name="T1" fmla="*/ 10 h 1238"/>
                  <a:gd name="T2" fmla="*/ 4 w 194"/>
                  <a:gd name="T3" fmla="*/ 22 h 1238"/>
                  <a:gd name="T4" fmla="*/ 11 w 194"/>
                  <a:gd name="T5" fmla="*/ 41 h 1238"/>
                  <a:gd name="T6" fmla="*/ 21 w 194"/>
                  <a:gd name="T7" fmla="*/ 64 h 1238"/>
                  <a:gd name="T8" fmla="*/ 28 w 194"/>
                  <a:gd name="T9" fmla="*/ 98 h 1238"/>
                  <a:gd name="T10" fmla="*/ 38 w 194"/>
                  <a:gd name="T11" fmla="*/ 133 h 1238"/>
                  <a:gd name="T12" fmla="*/ 52 w 194"/>
                  <a:gd name="T13" fmla="*/ 176 h 1238"/>
                  <a:gd name="T14" fmla="*/ 61 w 194"/>
                  <a:gd name="T15" fmla="*/ 224 h 1238"/>
                  <a:gd name="T16" fmla="*/ 73 w 194"/>
                  <a:gd name="T17" fmla="*/ 276 h 1238"/>
                  <a:gd name="T18" fmla="*/ 83 w 194"/>
                  <a:gd name="T19" fmla="*/ 335 h 1238"/>
                  <a:gd name="T20" fmla="*/ 94 w 194"/>
                  <a:gd name="T21" fmla="*/ 397 h 1238"/>
                  <a:gd name="T22" fmla="*/ 104 w 194"/>
                  <a:gd name="T23" fmla="*/ 463 h 1238"/>
                  <a:gd name="T24" fmla="*/ 111 w 194"/>
                  <a:gd name="T25" fmla="*/ 535 h 1238"/>
                  <a:gd name="T26" fmla="*/ 116 w 194"/>
                  <a:gd name="T27" fmla="*/ 608 h 1238"/>
                  <a:gd name="T28" fmla="*/ 120 w 194"/>
                  <a:gd name="T29" fmla="*/ 687 h 1238"/>
                  <a:gd name="T30" fmla="*/ 120 w 194"/>
                  <a:gd name="T31" fmla="*/ 770 h 1238"/>
                  <a:gd name="T32" fmla="*/ 120 w 194"/>
                  <a:gd name="T33" fmla="*/ 855 h 1238"/>
                  <a:gd name="T34" fmla="*/ 116 w 194"/>
                  <a:gd name="T35" fmla="*/ 943 h 1238"/>
                  <a:gd name="T36" fmla="*/ 109 w 194"/>
                  <a:gd name="T37" fmla="*/ 1033 h 1238"/>
                  <a:gd name="T38" fmla="*/ 97 w 194"/>
                  <a:gd name="T39" fmla="*/ 1128 h 1238"/>
                  <a:gd name="T40" fmla="*/ 83 w 194"/>
                  <a:gd name="T41" fmla="*/ 1226 h 1238"/>
                  <a:gd name="T42" fmla="*/ 97 w 194"/>
                  <a:gd name="T43" fmla="*/ 1233 h 1238"/>
                  <a:gd name="T44" fmla="*/ 118 w 194"/>
                  <a:gd name="T45" fmla="*/ 1238 h 1238"/>
                  <a:gd name="T46" fmla="*/ 137 w 194"/>
                  <a:gd name="T47" fmla="*/ 1238 h 1238"/>
                  <a:gd name="T48" fmla="*/ 154 w 194"/>
                  <a:gd name="T49" fmla="*/ 1226 h 1238"/>
                  <a:gd name="T50" fmla="*/ 163 w 194"/>
                  <a:gd name="T51" fmla="*/ 1207 h 1238"/>
                  <a:gd name="T52" fmla="*/ 163 w 194"/>
                  <a:gd name="T53" fmla="*/ 1193 h 1238"/>
                  <a:gd name="T54" fmla="*/ 165 w 194"/>
                  <a:gd name="T55" fmla="*/ 1166 h 1238"/>
                  <a:gd name="T56" fmla="*/ 170 w 194"/>
                  <a:gd name="T57" fmla="*/ 1136 h 1238"/>
                  <a:gd name="T58" fmla="*/ 175 w 194"/>
                  <a:gd name="T59" fmla="*/ 1095 h 1238"/>
                  <a:gd name="T60" fmla="*/ 180 w 194"/>
                  <a:gd name="T61" fmla="*/ 1050 h 1238"/>
                  <a:gd name="T62" fmla="*/ 182 w 194"/>
                  <a:gd name="T63" fmla="*/ 998 h 1238"/>
                  <a:gd name="T64" fmla="*/ 187 w 194"/>
                  <a:gd name="T65" fmla="*/ 941 h 1238"/>
                  <a:gd name="T66" fmla="*/ 189 w 194"/>
                  <a:gd name="T67" fmla="*/ 879 h 1238"/>
                  <a:gd name="T68" fmla="*/ 191 w 194"/>
                  <a:gd name="T69" fmla="*/ 815 h 1238"/>
                  <a:gd name="T70" fmla="*/ 191 w 194"/>
                  <a:gd name="T71" fmla="*/ 746 h 1238"/>
                  <a:gd name="T72" fmla="*/ 191 w 194"/>
                  <a:gd name="T73" fmla="*/ 677 h 1238"/>
                  <a:gd name="T74" fmla="*/ 189 w 194"/>
                  <a:gd name="T75" fmla="*/ 604 h 1238"/>
                  <a:gd name="T76" fmla="*/ 187 w 194"/>
                  <a:gd name="T77" fmla="*/ 530 h 1238"/>
                  <a:gd name="T78" fmla="*/ 180 w 194"/>
                  <a:gd name="T79" fmla="*/ 456 h 1238"/>
                  <a:gd name="T80" fmla="*/ 173 w 194"/>
                  <a:gd name="T81" fmla="*/ 383 h 1238"/>
                  <a:gd name="T82" fmla="*/ 163 w 194"/>
                  <a:gd name="T83" fmla="*/ 314 h 1238"/>
                  <a:gd name="T84" fmla="*/ 149 w 194"/>
                  <a:gd name="T85" fmla="*/ 243 h 1238"/>
                  <a:gd name="T86" fmla="*/ 135 w 194"/>
                  <a:gd name="T87" fmla="*/ 176 h 1238"/>
                  <a:gd name="T88" fmla="*/ 113 w 194"/>
                  <a:gd name="T89" fmla="*/ 114 h 1238"/>
                  <a:gd name="T90" fmla="*/ 92 w 194"/>
                  <a:gd name="T91" fmla="*/ 53 h 1238"/>
                  <a:gd name="T92" fmla="*/ 66 w 194"/>
                  <a:gd name="T93" fmla="*/ 0 h 12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1238"/>
                  <a:gd name="T143" fmla="*/ 194 w 194"/>
                  <a:gd name="T144" fmla="*/ 1238 h 12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1238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9" y="34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3" y="76"/>
                    </a:lnTo>
                    <a:lnTo>
                      <a:pt x="26" y="86"/>
                    </a:lnTo>
                    <a:lnTo>
                      <a:pt x="28" y="98"/>
                    </a:lnTo>
                    <a:lnTo>
                      <a:pt x="30" y="107"/>
                    </a:lnTo>
                    <a:lnTo>
                      <a:pt x="35" y="121"/>
                    </a:lnTo>
                    <a:lnTo>
                      <a:pt x="38" y="133"/>
                    </a:lnTo>
                    <a:lnTo>
                      <a:pt x="42" y="148"/>
                    </a:lnTo>
                    <a:lnTo>
                      <a:pt x="45" y="159"/>
                    </a:lnTo>
                    <a:lnTo>
                      <a:pt x="52" y="176"/>
                    </a:lnTo>
                    <a:lnTo>
                      <a:pt x="54" y="190"/>
                    </a:lnTo>
                    <a:lnTo>
                      <a:pt x="56" y="207"/>
                    </a:lnTo>
                    <a:lnTo>
                      <a:pt x="61" y="224"/>
                    </a:lnTo>
                    <a:lnTo>
                      <a:pt x="66" y="240"/>
                    </a:lnTo>
                    <a:lnTo>
                      <a:pt x="68" y="259"/>
                    </a:lnTo>
                    <a:lnTo>
                      <a:pt x="73" y="276"/>
                    </a:lnTo>
                    <a:lnTo>
                      <a:pt x="75" y="295"/>
                    </a:lnTo>
                    <a:lnTo>
                      <a:pt x="80" y="314"/>
                    </a:lnTo>
                    <a:lnTo>
                      <a:pt x="83" y="335"/>
                    </a:lnTo>
                    <a:lnTo>
                      <a:pt x="90" y="354"/>
                    </a:lnTo>
                    <a:lnTo>
                      <a:pt x="92" y="376"/>
                    </a:lnTo>
                    <a:lnTo>
                      <a:pt x="94" y="397"/>
                    </a:lnTo>
                    <a:lnTo>
                      <a:pt x="97" y="418"/>
                    </a:lnTo>
                    <a:lnTo>
                      <a:pt x="99" y="442"/>
                    </a:lnTo>
                    <a:lnTo>
                      <a:pt x="104" y="463"/>
                    </a:lnTo>
                    <a:lnTo>
                      <a:pt x="106" y="487"/>
                    </a:lnTo>
                    <a:lnTo>
                      <a:pt x="109" y="509"/>
                    </a:lnTo>
                    <a:lnTo>
                      <a:pt x="111" y="535"/>
                    </a:lnTo>
                    <a:lnTo>
                      <a:pt x="113" y="558"/>
                    </a:lnTo>
                    <a:lnTo>
                      <a:pt x="113" y="582"/>
                    </a:lnTo>
                    <a:lnTo>
                      <a:pt x="116" y="608"/>
                    </a:lnTo>
                    <a:lnTo>
                      <a:pt x="118" y="634"/>
                    </a:lnTo>
                    <a:lnTo>
                      <a:pt x="118" y="661"/>
                    </a:lnTo>
                    <a:lnTo>
                      <a:pt x="120" y="687"/>
                    </a:lnTo>
                    <a:lnTo>
                      <a:pt x="120" y="713"/>
                    </a:lnTo>
                    <a:lnTo>
                      <a:pt x="123" y="741"/>
                    </a:lnTo>
                    <a:lnTo>
                      <a:pt x="120" y="770"/>
                    </a:lnTo>
                    <a:lnTo>
                      <a:pt x="120" y="798"/>
                    </a:lnTo>
                    <a:lnTo>
                      <a:pt x="120" y="824"/>
                    </a:lnTo>
                    <a:lnTo>
                      <a:pt x="120" y="855"/>
                    </a:lnTo>
                    <a:lnTo>
                      <a:pt x="120" y="884"/>
                    </a:lnTo>
                    <a:lnTo>
                      <a:pt x="118" y="915"/>
                    </a:lnTo>
                    <a:lnTo>
                      <a:pt x="116" y="943"/>
                    </a:lnTo>
                    <a:lnTo>
                      <a:pt x="116" y="974"/>
                    </a:lnTo>
                    <a:lnTo>
                      <a:pt x="111" y="1003"/>
                    </a:lnTo>
                    <a:lnTo>
                      <a:pt x="109" y="1033"/>
                    </a:lnTo>
                    <a:lnTo>
                      <a:pt x="106" y="1067"/>
                    </a:lnTo>
                    <a:lnTo>
                      <a:pt x="101" y="1098"/>
                    </a:lnTo>
                    <a:lnTo>
                      <a:pt x="97" y="1128"/>
                    </a:lnTo>
                    <a:lnTo>
                      <a:pt x="92" y="1162"/>
                    </a:lnTo>
                    <a:lnTo>
                      <a:pt x="90" y="1193"/>
                    </a:lnTo>
                    <a:lnTo>
                      <a:pt x="83" y="1226"/>
                    </a:lnTo>
                    <a:lnTo>
                      <a:pt x="85" y="1226"/>
                    </a:lnTo>
                    <a:lnTo>
                      <a:pt x="92" y="1231"/>
                    </a:lnTo>
                    <a:lnTo>
                      <a:pt x="97" y="1233"/>
                    </a:lnTo>
                    <a:lnTo>
                      <a:pt x="104" y="1235"/>
                    </a:lnTo>
                    <a:lnTo>
                      <a:pt x="111" y="1238"/>
                    </a:lnTo>
                    <a:lnTo>
                      <a:pt x="118" y="1238"/>
                    </a:lnTo>
                    <a:lnTo>
                      <a:pt x="125" y="1238"/>
                    </a:lnTo>
                    <a:lnTo>
                      <a:pt x="132" y="1238"/>
                    </a:lnTo>
                    <a:lnTo>
                      <a:pt x="137" y="1238"/>
                    </a:lnTo>
                    <a:lnTo>
                      <a:pt x="144" y="1235"/>
                    </a:lnTo>
                    <a:lnTo>
                      <a:pt x="149" y="1231"/>
                    </a:lnTo>
                    <a:lnTo>
                      <a:pt x="154" y="1226"/>
                    </a:lnTo>
                    <a:lnTo>
                      <a:pt x="158" y="1219"/>
                    </a:lnTo>
                    <a:lnTo>
                      <a:pt x="163" y="1209"/>
                    </a:lnTo>
                    <a:lnTo>
                      <a:pt x="163" y="1207"/>
                    </a:lnTo>
                    <a:lnTo>
                      <a:pt x="163" y="1202"/>
                    </a:lnTo>
                    <a:lnTo>
                      <a:pt x="163" y="1197"/>
                    </a:lnTo>
                    <a:lnTo>
                      <a:pt x="163" y="1193"/>
                    </a:lnTo>
                    <a:lnTo>
                      <a:pt x="163" y="1183"/>
                    </a:lnTo>
                    <a:lnTo>
                      <a:pt x="165" y="1176"/>
                    </a:lnTo>
                    <a:lnTo>
                      <a:pt x="165" y="1166"/>
                    </a:lnTo>
                    <a:lnTo>
                      <a:pt x="168" y="1157"/>
                    </a:lnTo>
                    <a:lnTo>
                      <a:pt x="168" y="1147"/>
                    </a:lnTo>
                    <a:lnTo>
                      <a:pt x="170" y="1136"/>
                    </a:lnTo>
                    <a:lnTo>
                      <a:pt x="173" y="1121"/>
                    </a:lnTo>
                    <a:lnTo>
                      <a:pt x="173" y="1109"/>
                    </a:lnTo>
                    <a:lnTo>
                      <a:pt x="175" y="1095"/>
                    </a:lnTo>
                    <a:lnTo>
                      <a:pt x="175" y="1081"/>
                    </a:lnTo>
                    <a:lnTo>
                      <a:pt x="177" y="1067"/>
                    </a:lnTo>
                    <a:lnTo>
                      <a:pt x="180" y="1050"/>
                    </a:lnTo>
                    <a:lnTo>
                      <a:pt x="180" y="1033"/>
                    </a:lnTo>
                    <a:lnTo>
                      <a:pt x="180" y="1017"/>
                    </a:lnTo>
                    <a:lnTo>
                      <a:pt x="182" y="998"/>
                    </a:lnTo>
                    <a:lnTo>
                      <a:pt x="182" y="979"/>
                    </a:lnTo>
                    <a:lnTo>
                      <a:pt x="184" y="960"/>
                    </a:lnTo>
                    <a:lnTo>
                      <a:pt x="187" y="941"/>
                    </a:lnTo>
                    <a:lnTo>
                      <a:pt x="187" y="919"/>
                    </a:lnTo>
                    <a:lnTo>
                      <a:pt x="189" y="900"/>
                    </a:lnTo>
                    <a:lnTo>
                      <a:pt x="189" y="879"/>
                    </a:lnTo>
                    <a:lnTo>
                      <a:pt x="189" y="858"/>
                    </a:lnTo>
                    <a:lnTo>
                      <a:pt x="191" y="836"/>
                    </a:lnTo>
                    <a:lnTo>
                      <a:pt x="191" y="815"/>
                    </a:lnTo>
                    <a:lnTo>
                      <a:pt x="191" y="791"/>
                    </a:lnTo>
                    <a:lnTo>
                      <a:pt x="191" y="770"/>
                    </a:lnTo>
                    <a:lnTo>
                      <a:pt x="191" y="746"/>
                    </a:lnTo>
                    <a:lnTo>
                      <a:pt x="194" y="725"/>
                    </a:lnTo>
                    <a:lnTo>
                      <a:pt x="191" y="699"/>
                    </a:lnTo>
                    <a:lnTo>
                      <a:pt x="191" y="677"/>
                    </a:lnTo>
                    <a:lnTo>
                      <a:pt x="191" y="651"/>
                    </a:lnTo>
                    <a:lnTo>
                      <a:pt x="191" y="627"/>
                    </a:lnTo>
                    <a:lnTo>
                      <a:pt x="189" y="604"/>
                    </a:lnTo>
                    <a:lnTo>
                      <a:pt x="189" y="577"/>
                    </a:lnTo>
                    <a:lnTo>
                      <a:pt x="189" y="556"/>
                    </a:lnTo>
                    <a:lnTo>
                      <a:pt x="187" y="530"/>
                    </a:lnTo>
                    <a:lnTo>
                      <a:pt x="184" y="506"/>
                    </a:lnTo>
                    <a:lnTo>
                      <a:pt x="182" y="482"/>
                    </a:lnTo>
                    <a:lnTo>
                      <a:pt x="180" y="456"/>
                    </a:lnTo>
                    <a:lnTo>
                      <a:pt x="180" y="433"/>
                    </a:lnTo>
                    <a:lnTo>
                      <a:pt x="175" y="409"/>
                    </a:lnTo>
                    <a:lnTo>
                      <a:pt x="173" y="383"/>
                    </a:lnTo>
                    <a:lnTo>
                      <a:pt x="168" y="361"/>
                    </a:lnTo>
                    <a:lnTo>
                      <a:pt x="165" y="338"/>
                    </a:lnTo>
                    <a:lnTo>
                      <a:pt x="163" y="314"/>
                    </a:lnTo>
                    <a:lnTo>
                      <a:pt x="158" y="290"/>
                    </a:lnTo>
                    <a:lnTo>
                      <a:pt x="154" y="266"/>
                    </a:lnTo>
                    <a:lnTo>
                      <a:pt x="149" y="243"/>
                    </a:lnTo>
                    <a:lnTo>
                      <a:pt x="144" y="221"/>
                    </a:lnTo>
                    <a:lnTo>
                      <a:pt x="139" y="197"/>
                    </a:lnTo>
                    <a:lnTo>
                      <a:pt x="135" y="176"/>
                    </a:lnTo>
                    <a:lnTo>
                      <a:pt x="128" y="155"/>
                    </a:lnTo>
                    <a:lnTo>
                      <a:pt x="120" y="133"/>
                    </a:lnTo>
                    <a:lnTo>
                      <a:pt x="113" y="114"/>
                    </a:lnTo>
                    <a:lnTo>
                      <a:pt x="106" y="93"/>
                    </a:lnTo>
                    <a:lnTo>
                      <a:pt x="99" y="74"/>
                    </a:lnTo>
                    <a:lnTo>
                      <a:pt x="92" y="53"/>
                    </a:lnTo>
                    <a:lnTo>
                      <a:pt x="83" y="36"/>
                    </a:lnTo>
                    <a:lnTo>
                      <a:pt x="75" y="17"/>
                    </a:lnTo>
                    <a:lnTo>
                      <a:pt x="6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70" name="Freeform 172"/>
              <p:cNvSpPr>
                <a:spLocks noChangeAspect="1"/>
              </p:cNvSpPr>
              <p:nvPr/>
            </p:nvSpPr>
            <p:spPr bwMode="auto">
              <a:xfrm>
                <a:off x="2802" y="10476"/>
                <a:ext cx="289" cy="1194"/>
              </a:xfrm>
              <a:custGeom>
                <a:avLst/>
                <a:gdLst>
                  <a:gd name="T0" fmla="*/ 5 w 289"/>
                  <a:gd name="T1" fmla="*/ 21 h 1194"/>
                  <a:gd name="T2" fmla="*/ 15 w 289"/>
                  <a:gd name="T3" fmla="*/ 33 h 1194"/>
                  <a:gd name="T4" fmla="*/ 22 w 289"/>
                  <a:gd name="T5" fmla="*/ 40 h 1194"/>
                  <a:gd name="T6" fmla="*/ 31 w 289"/>
                  <a:gd name="T7" fmla="*/ 52 h 1194"/>
                  <a:gd name="T8" fmla="*/ 41 w 289"/>
                  <a:gd name="T9" fmla="*/ 64 h 1194"/>
                  <a:gd name="T10" fmla="*/ 50 w 289"/>
                  <a:gd name="T11" fmla="*/ 80 h 1194"/>
                  <a:gd name="T12" fmla="*/ 62 w 289"/>
                  <a:gd name="T13" fmla="*/ 99 h 1194"/>
                  <a:gd name="T14" fmla="*/ 74 w 289"/>
                  <a:gd name="T15" fmla="*/ 118 h 1194"/>
                  <a:gd name="T16" fmla="*/ 88 w 289"/>
                  <a:gd name="T17" fmla="*/ 140 h 1194"/>
                  <a:gd name="T18" fmla="*/ 100 w 289"/>
                  <a:gd name="T19" fmla="*/ 166 h 1194"/>
                  <a:gd name="T20" fmla="*/ 114 w 289"/>
                  <a:gd name="T21" fmla="*/ 192 h 1194"/>
                  <a:gd name="T22" fmla="*/ 126 w 289"/>
                  <a:gd name="T23" fmla="*/ 221 h 1194"/>
                  <a:gd name="T24" fmla="*/ 138 w 289"/>
                  <a:gd name="T25" fmla="*/ 254 h 1194"/>
                  <a:gd name="T26" fmla="*/ 152 w 289"/>
                  <a:gd name="T27" fmla="*/ 287 h 1194"/>
                  <a:gd name="T28" fmla="*/ 164 w 289"/>
                  <a:gd name="T29" fmla="*/ 325 h 1194"/>
                  <a:gd name="T30" fmla="*/ 173 w 289"/>
                  <a:gd name="T31" fmla="*/ 363 h 1194"/>
                  <a:gd name="T32" fmla="*/ 185 w 289"/>
                  <a:gd name="T33" fmla="*/ 406 h 1194"/>
                  <a:gd name="T34" fmla="*/ 195 w 289"/>
                  <a:gd name="T35" fmla="*/ 451 h 1194"/>
                  <a:gd name="T36" fmla="*/ 202 w 289"/>
                  <a:gd name="T37" fmla="*/ 496 h 1194"/>
                  <a:gd name="T38" fmla="*/ 211 w 289"/>
                  <a:gd name="T39" fmla="*/ 546 h 1194"/>
                  <a:gd name="T40" fmla="*/ 216 w 289"/>
                  <a:gd name="T41" fmla="*/ 598 h 1194"/>
                  <a:gd name="T42" fmla="*/ 221 w 289"/>
                  <a:gd name="T43" fmla="*/ 653 h 1194"/>
                  <a:gd name="T44" fmla="*/ 223 w 289"/>
                  <a:gd name="T45" fmla="*/ 710 h 1194"/>
                  <a:gd name="T46" fmla="*/ 225 w 289"/>
                  <a:gd name="T47" fmla="*/ 772 h 1194"/>
                  <a:gd name="T48" fmla="*/ 221 w 289"/>
                  <a:gd name="T49" fmla="*/ 833 h 1194"/>
                  <a:gd name="T50" fmla="*/ 218 w 289"/>
                  <a:gd name="T51" fmla="*/ 902 h 1194"/>
                  <a:gd name="T52" fmla="*/ 213 w 289"/>
                  <a:gd name="T53" fmla="*/ 971 h 1194"/>
                  <a:gd name="T54" fmla="*/ 204 w 289"/>
                  <a:gd name="T55" fmla="*/ 1042 h 1194"/>
                  <a:gd name="T56" fmla="*/ 195 w 289"/>
                  <a:gd name="T57" fmla="*/ 1116 h 1194"/>
                  <a:gd name="T58" fmla="*/ 183 w 289"/>
                  <a:gd name="T59" fmla="*/ 1194 h 1194"/>
                  <a:gd name="T60" fmla="*/ 266 w 289"/>
                  <a:gd name="T61" fmla="*/ 1182 h 1194"/>
                  <a:gd name="T62" fmla="*/ 266 w 289"/>
                  <a:gd name="T63" fmla="*/ 1178 h 1194"/>
                  <a:gd name="T64" fmla="*/ 266 w 289"/>
                  <a:gd name="T65" fmla="*/ 1168 h 1194"/>
                  <a:gd name="T66" fmla="*/ 268 w 289"/>
                  <a:gd name="T67" fmla="*/ 1154 h 1194"/>
                  <a:gd name="T68" fmla="*/ 270 w 289"/>
                  <a:gd name="T69" fmla="*/ 1135 h 1194"/>
                  <a:gd name="T70" fmla="*/ 273 w 289"/>
                  <a:gd name="T71" fmla="*/ 1114 h 1194"/>
                  <a:gd name="T72" fmla="*/ 275 w 289"/>
                  <a:gd name="T73" fmla="*/ 1087 h 1194"/>
                  <a:gd name="T74" fmla="*/ 277 w 289"/>
                  <a:gd name="T75" fmla="*/ 1057 h 1194"/>
                  <a:gd name="T76" fmla="*/ 282 w 289"/>
                  <a:gd name="T77" fmla="*/ 1026 h 1194"/>
                  <a:gd name="T78" fmla="*/ 282 w 289"/>
                  <a:gd name="T79" fmla="*/ 990 h 1194"/>
                  <a:gd name="T80" fmla="*/ 285 w 289"/>
                  <a:gd name="T81" fmla="*/ 952 h 1194"/>
                  <a:gd name="T82" fmla="*/ 287 w 289"/>
                  <a:gd name="T83" fmla="*/ 914 h 1194"/>
                  <a:gd name="T84" fmla="*/ 289 w 289"/>
                  <a:gd name="T85" fmla="*/ 869 h 1194"/>
                  <a:gd name="T86" fmla="*/ 289 w 289"/>
                  <a:gd name="T87" fmla="*/ 826 h 1194"/>
                  <a:gd name="T88" fmla="*/ 289 w 289"/>
                  <a:gd name="T89" fmla="*/ 781 h 1194"/>
                  <a:gd name="T90" fmla="*/ 289 w 289"/>
                  <a:gd name="T91" fmla="*/ 734 h 1194"/>
                  <a:gd name="T92" fmla="*/ 289 w 289"/>
                  <a:gd name="T93" fmla="*/ 686 h 1194"/>
                  <a:gd name="T94" fmla="*/ 285 w 289"/>
                  <a:gd name="T95" fmla="*/ 636 h 1194"/>
                  <a:gd name="T96" fmla="*/ 282 w 289"/>
                  <a:gd name="T97" fmla="*/ 586 h 1194"/>
                  <a:gd name="T98" fmla="*/ 277 w 289"/>
                  <a:gd name="T99" fmla="*/ 536 h 1194"/>
                  <a:gd name="T100" fmla="*/ 273 w 289"/>
                  <a:gd name="T101" fmla="*/ 487 h 1194"/>
                  <a:gd name="T102" fmla="*/ 266 w 289"/>
                  <a:gd name="T103" fmla="*/ 437 h 1194"/>
                  <a:gd name="T104" fmla="*/ 256 w 289"/>
                  <a:gd name="T105" fmla="*/ 389 h 1194"/>
                  <a:gd name="T106" fmla="*/ 244 w 289"/>
                  <a:gd name="T107" fmla="*/ 342 h 1194"/>
                  <a:gd name="T108" fmla="*/ 232 w 289"/>
                  <a:gd name="T109" fmla="*/ 294 h 1194"/>
                  <a:gd name="T110" fmla="*/ 218 w 289"/>
                  <a:gd name="T111" fmla="*/ 247 h 1194"/>
                  <a:gd name="T112" fmla="*/ 202 w 289"/>
                  <a:gd name="T113" fmla="*/ 204 h 1194"/>
                  <a:gd name="T114" fmla="*/ 185 w 289"/>
                  <a:gd name="T115" fmla="*/ 161 h 1194"/>
                  <a:gd name="T116" fmla="*/ 164 w 289"/>
                  <a:gd name="T117" fmla="*/ 121 h 1194"/>
                  <a:gd name="T118" fmla="*/ 142 w 289"/>
                  <a:gd name="T119" fmla="*/ 83 h 1194"/>
                  <a:gd name="T120" fmla="*/ 116 w 289"/>
                  <a:gd name="T121" fmla="*/ 47 h 1194"/>
                  <a:gd name="T122" fmla="*/ 88 w 289"/>
                  <a:gd name="T123" fmla="*/ 16 h 1194"/>
                  <a:gd name="T124" fmla="*/ 0 w 289"/>
                  <a:gd name="T125" fmla="*/ 16 h 1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9"/>
                  <a:gd name="T190" fmla="*/ 0 h 1194"/>
                  <a:gd name="T191" fmla="*/ 289 w 289"/>
                  <a:gd name="T192" fmla="*/ 1194 h 11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9" h="1194">
                    <a:moveTo>
                      <a:pt x="0" y="16"/>
                    </a:moveTo>
                    <a:lnTo>
                      <a:pt x="5" y="21"/>
                    </a:lnTo>
                    <a:lnTo>
                      <a:pt x="7" y="23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2" y="40"/>
                    </a:lnTo>
                    <a:lnTo>
                      <a:pt x="24" y="45"/>
                    </a:lnTo>
                    <a:lnTo>
                      <a:pt x="31" y="52"/>
                    </a:lnTo>
                    <a:lnTo>
                      <a:pt x="36" y="57"/>
                    </a:lnTo>
                    <a:lnTo>
                      <a:pt x="41" y="64"/>
                    </a:lnTo>
                    <a:lnTo>
                      <a:pt x="45" y="73"/>
                    </a:lnTo>
                    <a:lnTo>
                      <a:pt x="50" y="80"/>
                    </a:lnTo>
                    <a:lnTo>
                      <a:pt x="55" y="90"/>
                    </a:lnTo>
                    <a:lnTo>
                      <a:pt x="62" y="99"/>
                    </a:lnTo>
                    <a:lnTo>
                      <a:pt x="67" y="107"/>
                    </a:lnTo>
                    <a:lnTo>
                      <a:pt x="74" y="118"/>
                    </a:lnTo>
                    <a:lnTo>
                      <a:pt x="81" y="128"/>
                    </a:lnTo>
                    <a:lnTo>
                      <a:pt x="88" y="140"/>
                    </a:lnTo>
                    <a:lnTo>
                      <a:pt x="93" y="154"/>
                    </a:lnTo>
                    <a:lnTo>
                      <a:pt x="100" y="166"/>
                    </a:lnTo>
                    <a:lnTo>
                      <a:pt x="105" y="178"/>
                    </a:lnTo>
                    <a:lnTo>
                      <a:pt x="114" y="192"/>
                    </a:lnTo>
                    <a:lnTo>
                      <a:pt x="119" y="206"/>
                    </a:lnTo>
                    <a:lnTo>
                      <a:pt x="126" y="221"/>
                    </a:lnTo>
                    <a:lnTo>
                      <a:pt x="131" y="237"/>
                    </a:lnTo>
                    <a:lnTo>
                      <a:pt x="138" y="254"/>
                    </a:lnTo>
                    <a:lnTo>
                      <a:pt x="145" y="270"/>
                    </a:lnTo>
                    <a:lnTo>
                      <a:pt x="152" y="287"/>
                    </a:lnTo>
                    <a:lnTo>
                      <a:pt x="157" y="306"/>
                    </a:lnTo>
                    <a:lnTo>
                      <a:pt x="164" y="325"/>
                    </a:lnTo>
                    <a:lnTo>
                      <a:pt x="168" y="342"/>
                    </a:lnTo>
                    <a:lnTo>
                      <a:pt x="173" y="363"/>
                    </a:lnTo>
                    <a:lnTo>
                      <a:pt x="178" y="384"/>
                    </a:lnTo>
                    <a:lnTo>
                      <a:pt x="185" y="406"/>
                    </a:lnTo>
                    <a:lnTo>
                      <a:pt x="190" y="427"/>
                    </a:lnTo>
                    <a:lnTo>
                      <a:pt x="195" y="451"/>
                    </a:lnTo>
                    <a:lnTo>
                      <a:pt x="199" y="472"/>
                    </a:lnTo>
                    <a:lnTo>
                      <a:pt x="202" y="496"/>
                    </a:lnTo>
                    <a:lnTo>
                      <a:pt x="206" y="520"/>
                    </a:lnTo>
                    <a:lnTo>
                      <a:pt x="211" y="546"/>
                    </a:lnTo>
                    <a:lnTo>
                      <a:pt x="213" y="572"/>
                    </a:lnTo>
                    <a:lnTo>
                      <a:pt x="216" y="598"/>
                    </a:lnTo>
                    <a:lnTo>
                      <a:pt x="218" y="627"/>
                    </a:lnTo>
                    <a:lnTo>
                      <a:pt x="221" y="653"/>
                    </a:lnTo>
                    <a:lnTo>
                      <a:pt x="221" y="681"/>
                    </a:lnTo>
                    <a:lnTo>
                      <a:pt x="223" y="710"/>
                    </a:lnTo>
                    <a:lnTo>
                      <a:pt x="223" y="741"/>
                    </a:lnTo>
                    <a:lnTo>
                      <a:pt x="225" y="772"/>
                    </a:lnTo>
                    <a:lnTo>
                      <a:pt x="223" y="802"/>
                    </a:lnTo>
                    <a:lnTo>
                      <a:pt x="221" y="833"/>
                    </a:lnTo>
                    <a:lnTo>
                      <a:pt x="221" y="867"/>
                    </a:lnTo>
                    <a:lnTo>
                      <a:pt x="218" y="902"/>
                    </a:lnTo>
                    <a:lnTo>
                      <a:pt x="216" y="935"/>
                    </a:lnTo>
                    <a:lnTo>
                      <a:pt x="213" y="971"/>
                    </a:lnTo>
                    <a:lnTo>
                      <a:pt x="211" y="1004"/>
                    </a:lnTo>
                    <a:lnTo>
                      <a:pt x="204" y="1042"/>
                    </a:lnTo>
                    <a:lnTo>
                      <a:pt x="199" y="1078"/>
                    </a:lnTo>
                    <a:lnTo>
                      <a:pt x="195" y="1116"/>
                    </a:lnTo>
                    <a:lnTo>
                      <a:pt x="187" y="1154"/>
                    </a:lnTo>
                    <a:lnTo>
                      <a:pt x="183" y="1194"/>
                    </a:lnTo>
                    <a:lnTo>
                      <a:pt x="266" y="1185"/>
                    </a:lnTo>
                    <a:lnTo>
                      <a:pt x="266" y="1182"/>
                    </a:lnTo>
                    <a:lnTo>
                      <a:pt x="266" y="1178"/>
                    </a:lnTo>
                    <a:lnTo>
                      <a:pt x="266" y="1173"/>
                    </a:lnTo>
                    <a:lnTo>
                      <a:pt x="266" y="1168"/>
                    </a:lnTo>
                    <a:lnTo>
                      <a:pt x="268" y="1161"/>
                    </a:lnTo>
                    <a:lnTo>
                      <a:pt x="268" y="1154"/>
                    </a:lnTo>
                    <a:lnTo>
                      <a:pt x="270" y="1144"/>
                    </a:lnTo>
                    <a:lnTo>
                      <a:pt x="270" y="1135"/>
                    </a:lnTo>
                    <a:lnTo>
                      <a:pt x="273" y="1125"/>
                    </a:lnTo>
                    <a:lnTo>
                      <a:pt x="273" y="1114"/>
                    </a:lnTo>
                    <a:lnTo>
                      <a:pt x="275" y="1102"/>
                    </a:lnTo>
                    <a:lnTo>
                      <a:pt x="275" y="1087"/>
                    </a:lnTo>
                    <a:lnTo>
                      <a:pt x="277" y="1073"/>
                    </a:lnTo>
                    <a:lnTo>
                      <a:pt x="277" y="1057"/>
                    </a:lnTo>
                    <a:lnTo>
                      <a:pt x="280" y="1042"/>
                    </a:lnTo>
                    <a:lnTo>
                      <a:pt x="282" y="1026"/>
                    </a:lnTo>
                    <a:lnTo>
                      <a:pt x="282" y="1009"/>
                    </a:lnTo>
                    <a:lnTo>
                      <a:pt x="282" y="990"/>
                    </a:lnTo>
                    <a:lnTo>
                      <a:pt x="285" y="971"/>
                    </a:lnTo>
                    <a:lnTo>
                      <a:pt x="285" y="952"/>
                    </a:lnTo>
                    <a:lnTo>
                      <a:pt x="287" y="933"/>
                    </a:lnTo>
                    <a:lnTo>
                      <a:pt x="287" y="914"/>
                    </a:lnTo>
                    <a:lnTo>
                      <a:pt x="289" y="893"/>
                    </a:lnTo>
                    <a:lnTo>
                      <a:pt x="289" y="869"/>
                    </a:lnTo>
                    <a:lnTo>
                      <a:pt x="289" y="848"/>
                    </a:lnTo>
                    <a:lnTo>
                      <a:pt x="289" y="826"/>
                    </a:lnTo>
                    <a:lnTo>
                      <a:pt x="289" y="805"/>
                    </a:lnTo>
                    <a:lnTo>
                      <a:pt x="289" y="781"/>
                    </a:lnTo>
                    <a:lnTo>
                      <a:pt x="289" y="757"/>
                    </a:lnTo>
                    <a:lnTo>
                      <a:pt x="289" y="734"/>
                    </a:lnTo>
                    <a:lnTo>
                      <a:pt x="289" y="710"/>
                    </a:lnTo>
                    <a:lnTo>
                      <a:pt x="289" y="686"/>
                    </a:lnTo>
                    <a:lnTo>
                      <a:pt x="287" y="660"/>
                    </a:lnTo>
                    <a:lnTo>
                      <a:pt x="285" y="636"/>
                    </a:lnTo>
                    <a:lnTo>
                      <a:pt x="285" y="612"/>
                    </a:lnTo>
                    <a:lnTo>
                      <a:pt x="282" y="586"/>
                    </a:lnTo>
                    <a:lnTo>
                      <a:pt x="280" y="563"/>
                    </a:lnTo>
                    <a:lnTo>
                      <a:pt x="277" y="536"/>
                    </a:lnTo>
                    <a:lnTo>
                      <a:pt x="275" y="513"/>
                    </a:lnTo>
                    <a:lnTo>
                      <a:pt x="273" y="487"/>
                    </a:lnTo>
                    <a:lnTo>
                      <a:pt x="268" y="463"/>
                    </a:lnTo>
                    <a:lnTo>
                      <a:pt x="266" y="437"/>
                    </a:lnTo>
                    <a:lnTo>
                      <a:pt x="261" y="413"/>
                    </a:lnTo>
                    <a:lnTo>
                      <a:pt x="256" y="389"/>
                    </a:lnTo>
                    <a:lnTo>
                      <a:pt x="251" y="365"/>
                    </a:lnTo>
                    <a:lnTo>
                      <a:pt x="244" y="342"/>
                    </a:lnTo>
                    <a:lnTo>
                      <a:pt x="240" y="318"/>
                    </a:lnTo>
                    <a:lnTo>
                      <a:pt x="232" y="294"/>
                    </a:lnTo>
                    <a:lnTo>
                      <a:pt x="225" y="270"/>
                    </a:lnTo>
                    <a:lnTo>
                      <a:pt x="218" y="247"/>
                    </a:lnTo>
                    <a:lnTo>
                      <a:pt x="211" y="228"/>
                    </a:lnTo>
                    <a:lnTo>
                      <a:pt x="202" y="204"/>
                    </a:lnTo>
                    <a:lnTo>
                      <a:pt x="192" y="183"/>
                    </a:lnTo>
                    <a:lnTo>
                      <a:pt x="185" y="161"/>
                    </a:lnTo>
                    <a:lnTo>
                      <a:pt x="176" y="142"/>
                    </a:lnTo>
                    <a:lnTo>
                      <a:pt x="164" y="121"/>
                    </a:lnTo>
                    <a:lnTo>
                      <a:pt x="154" y="102"/>
                    </a:lnTo>
                    <a:lnTo>
                      <a:pt x="142" y="83"/>
                    </a:lnTo>
                    <a:lnTo>
                      <a:pt x="131" y="66"/>
                    </a:lnTo>
                    <a:lnTo>
                      <a:pt x="116" y="47"/>
                    </a:lnTo>
                    <a:lnTo>
                      <a:pt x="105" y="31"/>
                    </a:lnTo>
                    <a:lnTo>
                      <a:pt x="88" y="16"/>
                    </a:lnTo>
                    <a:lnTo>
                      <a:pt x="7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71" name="Freeform 173"/>
              <p:cNvSpPr>
                <a:spLocks noChangeAspect="1"/>
              </p:cNvSpPr>
              <p:nvPr/>
            </p:nvSpPr>
            <p:spPr bwMode="auto">
              <a:xfrm>
                <a:off x="3051" y="10412"/>
                <a:ext cx="287" cy="1227"/>
              </a:xfrm>
              <a:custGeom>
                <a:avLst/>
                <a:gdLst>
                  <a:gd name="T0" fmla="*/ 7 w 287"/>
                  <a:gd name="T1" fmla="*/ 59 h 1227"/>
                  <a:gd name="T2" fmla="*/ 26 w 287"/>
                  <a:gd name="T3" fmla="*/ 80 h 1227"/>
                  <a:gd name="T4" fmla="*/ 40 w 287"/>
                  <a:gd name="T5" fmla="*/ 99 h 1227"/>
                  <a:gd name="T6" fmla="*/ 54 w 287"/>
                  <a:gd name="T7" fmla="*/ 118 h 1227"/>
                  <a:gd name="T8" fmla="*/ 71 w 287"/>
                  <a:gd name="T9" fmla="*/ 144 h 1227"/>
                  <a:gd name="T10" fmla="*/ 85 w 287"/>
                  <a:gd name="T11" fmla="*/ 173 h 1227"/>
                  <a:gd name="T12" fmla="*/ 99 w 287"/>
                  <a:gd name="T13" fmla="*/ 209 h 1227"/>
                  <a:gd name="T14" fmla="*/ 116 w 287"/>
                  <a:gd name="T15" fmla="*/ 249 h 1227"/>
                  <a:gd name="T16" fmla="*/ 130 w 287"/>
                  <a:gd name="T17" fmla="*/ 296 h 1227"/>
                  <a:gd name="T18" fmla="*/ 144 w 287"/>
                  <a:gd name="T19" fmla="*/ 349 h 1227"/>
                  <a:gd name="T20" fmla="*/ 159 w 287"/>
                  <a:gd name="T21" fmla="*/ 406 h 1227"/>
                  <a:gd name="T22" fmla="*/ 171 w 287"/>
                  <a:gd name="T23" fmla="*/ 472 h 1227"/>
                  <a:gd name="T24" fmla="*/ 182 w 287"/>
                  <a:gd name="T25" fmla="*/ 546 h 1227"/>
                  <a:gd name="T26" fmla="*/ 189 w 287"/>
                  <a:gd name="T27" fmla="*/ 622 h 1227"/>
                  <a:gd name="T28" fmla="*/ 197 w 287"/>
                  <a:gd name="T29" fmla="*/ 695 h 1227"/>
                  <a:gd name="T30" fmla="*/ 204 w 287"/>
                  <a:gd name="T31" fmla="*/ 764 h 1227"/>
                  <a:gd name="T32" fmla="*/ 208 w 287"/>
                  <a:gd name="T33" fmla="*/ 828 h 1227"/>
                  <a:gd name="T34" fmla="*/ 211 w 287"/>
                  <a:gd name="T35" fmla="*/ 888 h 1227"/>
                  <a:gd name="T36" fmla="*/ 216 w 287"/>
                  <a:gd name="T37" fmla="*/ 945 h 1227"/>
                  <a:gd name="T38" fmla="*/ 218 w 287"/>
                  <a:gd name="T39" fmla="*/ 995 h 1227"/>
                  <a:gd name="T40" fmla="*/ 220 w 287"/>
                  <a:gd name="T41" fmla="*/ 1042 h 1227"/>
                  <a:gd name="T42" fmla="*/ 220 w 287"/>
                  <a:gd name="T43" fmla="*/ 1083 h 1227"/>
                  <a:gd name="T44" fmla="*/ 220 w 287"/>
                  <a:gd name="T45" fmla="*/ 1121 h 1227"/>
                  <a:gd name="T46" fmla="*/ 223 w 287"/>
                  <a:gd name="T47" fmla="*/ 1149 h 1227"/>
                  <a:gd name="T48" fmla="*/ 223 w 287"/>
                  <a:gd name="T49" fmla="*/ 1175 h 1227"/>
                  <a:gd name="T50" fmla="*/ 223 w 287"/>
                  <a:gd name="T51" fmla="*/ 1197 h 1227"/>
                  <a:gd name="T52" fmla="*/ 223 w 287"/>
                  <a:gd name="T53" fmla="*/ 1220 h 1227"/>
                  <a:gd name="T54" fmla="*/ 287 w 287"/>
                  <a:gd name="T55" fmla="*/ 1218 h 1227"/>
                  <a:gd name="T56" fmla="*/ 284 w 287"/>
                  <a:gd name="T57" fmla="*/ 1197 h 1227"/>
                  <a:gd name="T58" fmla="*/ 284 w 287"/>
                  <a:gd name="T59" fmla="*/ 1168 h 1227"/>
                  <a:gd name="T60" fmla="*/ 284 w 287"/>
                  <a:gd name="T61" fmla="*/ 1128 h 1227"/>
                  <a:gd name="T62" fmla="*/ 282 w 287"/>
                  <a:gd name="T63" fmla="*/ 1075 h 1227"/>
                  <a:gd name="T64" fmla="*/ 279 w 287"/>
                  <a:gd name="T65" fmla="*/ 1016 h 1227"/>
                  <a:gd name="T66" fmla="*/ 277 w 287"/>
                  <a:gd name="T67" fmla="*/ 947 h 1227"/>
                  <a:gd name="T68" fmla="*/ 272 w 287"/>
                  <a:gd name="T69" fmla="*/ 876 h 1227"/>
                  <a:gd name="T70" fmla="*/ 270 w 287"/>
                  <a:gd name="T71" fmla="*/ 800 h 1227"/>
                  <a:gd name="T72" fmla="*/ 265 w 287"/>
                  <a:gd name="T73" fmla="*/ 719 h 1227"/>
                  <a:gd name="T74" fmla="*/ 258 w 287"/>
                  <a:gd name="T75" fmla="*/ 641 h 1227"/>
                  <a:gd name="T76" fmla="*/ 251 w 287"/>
                  <a:gd name="T77" fmla="*/ 565 h 1227"/>
                  <a:gd name="T78" fmla="*/ 242 w 287"/>
                  <a:gd name="T79" fmla="*/ 489 h 1227"/>
                  <a:gd name="T80" fmla="*/ 232 w 287"/>
                  <a:gd name="T81" fmla="*/ 420 h 1227"/>
                  <a:gd name="T82" fmla="*/ 220 w 287"/>
                  <a:gd name="T83" fmla="*/ 358 h 1227"/>
                  <a:gd name="T84" fmla="*/ 208 w 287"/>
                  <a:gd name="T85" fmla="*/ 304 h 1227"/>
                  <a:gd name="T86" fmla="*/ 192 w 287"/>
                  <a:gd name="T87" fmla="*/ 256 h 1227"/>
                  <a:gd name="T88" fmla="*/ 178 w 287"/>
                  <a:gd name="T89" fmla="*/ 218 h 1227"/>
                  <a:gd name="T90" fmla="*/ 163 w 287"/>
                  <a:gd name="T91" fmla="*/ 180 h 1227"/>
                  <a:gd name="T92" fmla="*/ 149 w 287"/>
                  <a:gd name="T93" fmla="*/ 149 h 1227"/>
                  <a:gd name="T94" fmla="*/ 137 w 287"/>
                  <a:gd name="T95" fmla="*/ 121 h 1227"/>
                  <a:gd name="T96" fmla="*/ 123 w 287"/>
                  <a:gd name="T97" fmla="*/ 97 h 1227"/>
                  <a:gd name="T98" fmla="*/ 114 w 287"/>
                  <a:gd name="T99" fmla="*/ 76 h 1227"/>
                  <a:gd name="T100" fmla="*/ 97 w 287"/>
                  <a:gd name="T101" fmla="*/ 52 h 1227"/>
                  <a:gd name="T102" fmla="*/ 78 w 287"/>
                  <a:gd name="T103" fmla="*/ 26 h 1227"/>
                  <a:gd name="T104" fmla="*/ 64 w 287"/>
                  <a:gd name="T105" fmla="*/ 11 h 1227"/>
                  <a:gd name="T106" fmla="*/ 0 w 287"/>
                  <a:gd name="T107" fmla="*/ 54 h 1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7"/>
                  <a:gd name="T163" fmla="*/ 0 h 1227"/>
                  <a:gd name="T164" fmla="*/ 287 w 287"/>
                  <a:gd name="T165" fmla="*/ 1227 h 1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7" h="1227">
                    <a:moveTo>
                      <a:pt x="0" y="54"/>
                    </a:moveTo>
                    <a:lnTo>
                      <a:pt x="2" y="54"/>
                    </a:lnTo>
                    <a:lnTo>
                      <a:pt x="5" y="57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80"/>
                    </a:lnTo>
                    <a:lnTo>
                      <a:pt x="31" y="87"/>
                    </a:lnTo>
                    <a:lnTo>
                      <a:pt x="33" y="90"/>
                    </a:lnTo>
                    <a:lnTo>
                      <a:pt x="38" y="95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47" y="109"/>
                    </a:lnTo>
                    <a:lnTo>
                      <a:pt x="52" y="114"/>
                    </a:lnTo>
                    <a:lnTo>
                      <a:pt x="54" y="118"/>
                    </a:lnTo>
                    <a:lnTo>
                      <a:pt x="59" y="125"/>
                    </a:lnTo>
                    <a:lnTo>
                      <a:pt x="62" y="130"/>
                    </a:lnTo>
                    <a:lnTo>
                      <a:pt x="66" y="137"/>
                    </a:lnTo>
                    <a:lnTo>
                      <a:pt x="71" y="144"/>
                    </a:lnTo>
                    <a:lnTo>
                      <a:pt x="73" y="154"/>
                    </a:lnTo>
                    <a:lnTo>
                      <a:pt x="76" y="159"/>
                    </a:lnTo>
                    <a:lnTo>
                      <a:pt x="81" y="166"/>
                    </a:lnTo>
                    <a:lnTo>
                      <a:pt x="85" y="173"/>
                    </a:lnTo>
                    <a:lnTo>
                      <a:pt x="90" y="182"/>
                    </a:lnTo>
                    <a:lnTo>
                      <a:pt x="92" y="192"/>
                    </a:lnTo>
                    <a:lnTo>
                      <a:pt x="97" y="199"/>
                    </a:lnTo>
                    <a:lnTo>
                      <a:pt x="99" y="209"/>
                    </a:lnTo>
                    <a:lnTo>
                      <a:pt x="104" y="220"/>
                    </a:lnTo>
                    <a:lnTo>
                      <a:pt x="107" y="228"/>
                    </a:lnTo>
                    <a:lnTo>
                      <a:pt x="111" y="239"/>
                    </a:lnTo>
                    <a:lnTo>
                      <a:pt x="116" y="249"/>
                    </a:lnTo>
                    <a:lnTo>
                      <a:pt x="118" y="261"/>
                    </a:lnTo>
                    <a:lnTo>
                      <a:pt x="123" y="270"/>
                    </a:lnTo>
                    <a:lnTo>
                      <a:pt x="128" y="282"/>
                    </a:lnTo>
                    <a:lnTo>
                      <a:pt x="130" y="296"/>
                    </a:lnTo>
                    <a:lnTo>
                      <a:pt x="135" y="308"/>
                    </a:lnTo>
                    <a:lnTo>
                      <a:pt x="137" y="320"/>
                    </a:lnTo>
                    <a:lnTo>
                      <a:pt x="142" y="334"/>
                    </a:lnTo>
                    <a:lnTo>
                      <a:pt x="144" y="349"/>
                    </a:lnTo>
                    <a:lnTo>
                      <a:pt x="149" y="363"/>
                    </a:lnTo>
                    <a:lnTo>
                      <a:pt x="152" y="377"/>
                    </a:lnTo>
                    <a:lnTo>
                      <a:pt x="156" y="391"/>
                    </a:lnTo>
                    <a:lnTo>
                      <a:pt x="159" y="406"/>
                    </a:lnTo>
                    <a:lnTo>
                      <a:pt x="161" y="422"/>
                    </a:lnTo>
                    <a:lnTo>
                      <a:pt x="163" y="439"/>
                    </a:lnTo>
                    <a:lnTo>
                      <a:pt x="168" y="456"/>
                    </a:lnTo>
                    <a:lnTo>
                      <a:pt x="171" y="472"/>
                    </a:lnTo>
                    <a:lnTo>
                      <a:pt x="175" y="491"/>
                    </a:lnTo>
                    <a:lnTo>
                      <a:pt x="178" y="510"/>
                    </a:lnTo>
                    <a:lnTo>
                      <a:pt x="180" y="527"/>
                    </a:lnTo>
                    <a:lnTo>
                      <a:pt x="182" y="546"/>
                    </a:lnTo>
                    <a:lnTo>
                      <a:pt x="185" y="567"/>
                    </a:lnTo>
                    <a:lnTo>
                      <a:pt x="187" y="586"/>
                    </a:lnTo>
                    <a:lnTo>
                      <a:pt x="187" y="605"/>
                    </a:lnTo>
                    <a:lnTo>
                      <a:pt x="189" y="622"/>
                    </a:lnTo>
                    <a:lnTo>
                      <a:pt x="192" y="641"/>
                    </a:lnTo>
                    <a:lnTo>
                      <a:pt x="192" y="657"/>
                    </a:lnTo>
                    <a:lnTo>
                      <a:pt x="197" y="676"/>
                    </a:lnTo>
                    <a:lnTo>
                      <a:pt x="197" y="695"/>
                    </a:lnTo>
                    <a:lnTo>
                      <a:pt x="199" y="712"/>
                    </a:lnTo>
                    <a:lnTo>
                      <a:pt x="201" y="731"/>
                    </a:lnTo>
                    <a:lnTo>
                      <a:pt x="201" y="748"/>
                    </a:lnTo>
                    <a:lnTo>
                      <a:pt x="204" y="764"/>
                    </a:lnTo>
                    <a:lnTo>
                      <a:pt x="204" y="781"/>
                    </a:lnTo>
                    <a:lnTo>
                      <a:pt x="206" y="795"/>
                    </a:lnTo>
                    <a:lnTo>
                      <a:pt x="208" y="814"/>
                    </a:lnTo>
                    <a:lnTo>
                      <a:pt x="208" y="828"/>
                    </a:lnTo>
                    <a:lnTo>
                      <a:pt x="211" y="845"/>
                    </a:lnTo>
                    <a:lnTo>
                      <a:pt x="211" y="859"/>
                    </a:lnTo>
                    <a:lnTo>
                      <a:pt x="211" y="874"/>
                    </a:lnTo>
                    <a:lnTo>
                      <a:pt x="211" y="888"/>
                    </a:lnTo>
                    <a:lnTo>
                      <a:pt x="213" y="902"/>
                    </a:lnTo>
                    <a:lnTo>
                      <a:pt x="213" y="916"/>
                    </a:lnTo>
                    <a:lnTo>
                      <a:pt x="216" y="931"/>
                    </a:lnTo>
                    <a:lnTo>
                      <a:pt x="216" y="945"/>
                    </a:lnTo>
                    <a:lnTo>
                      <a:pt x="216" y="957"/>
                    </a:lnTo>
                    <a:lnTo>
                      <a:pt x="216" y="969"/>
                    </a:lnTo>
                    <a:lnTo>
                      <a:pt x="218" y="983"/>
                    </a:lnTo>
                    <a:lnTo>
                      <a:pt x="218" y="995"/>
                    </a:lnTo>
                    <a:lnTo>
                      <a:pt x="218" y="1007"/>
                    </a:lnTo>
                    <a:lnTo>
                      <a:pt x="218" y="1018"/>
                    </a:lnTo>
                    <a:lnTo>
                      <a:pt x="218" y="1030"/>
                    </a:lnTo>
                    <a:lnTo>
                      <a:pt x="220" y="1042"/>
                    </a:lnTo>
                    <a:lnTo>
                      <a:pt x="220" y="1054"/>
                    </a:lnTo>
                    <a:lnTo>
                      <a:pt x="220" y="1064"/>
                    </a:lnTo>
                    <a:lnTo>
                      <a:pt x="220" y="1073"/>
                    </a:lnTo>
                    <a:lnTo>
                      <a:pt x="220" y="1083"/>
                    </a:lnTo>
                    <a:lnTo>
                      <a:pt x="220" y="1092"/>
                    </a:lnTo>
                    <a:lnTo>
                      <a:pt x="220" y="1102"/>
                    </a:lnTo>
                    <a:lnTo>
                      <a:pt x="220" y="1111"/>
                    </a:lnTo>
                    <a:lnTo>
                      <a:pt x="220" y="1121"/>
                    </a:lnTo>
                    <a:lnTo>
                      <a:pt x="223" y="1128"/>
                    </a:lnTo>
                    <a:lnTo>
                      <a:pt x="223" y="1135"/>
                    </a:lnTo>
                    <a:lnTo>
                      <a:pt x="223" y="1142"/>
                    </a:lnTo>
                    <a:lnTo>
                      <a:pt x="223" y="1149"/>
                    </a:lnTo>
                    <a:lnTo>
                      <a:pt x="223" y="1159"/>
                    </a:lnTo>
                    <a:lnTo>
                      <a:pt x="223" y="1163"/>
                    </a:lnTo>
                    <a:lnTo>
                      <a:pt x="223" y="1170"/>
                    </a:lnTo>
                    <a:lnTo>
                      <a:pt x="223" y="1175"/>
                    </a:lnTo>
                    <a:lnTo>
                      <a:pt x="223" y="1182"/>
                    </a:lnTo>
                    <a:lnTo>
                      <a:pt x="223" y="1187"/>
                    </a:lnTo>
                    <a:lnTo>
                      <a:pt x="223" y="1192"/>
                    </a:lnTo>
                    <a:lnTo>
                      <a:pt x="223" y="1197"/>
                    </a:lnTo>
                    <a:lnTo>
                      <a:pt x="223" y="1201"/>
                    </a:lnTo>
                    <a:lnTo>
                      <a:pt x="223" y="1208"/>
                    </a:lnTo>
                    <a:lnTo>
                      <a:pt x="223" y="1216"/>
                    </a:lnTo>
                    <a:lnTo>
                      <a:pt x="223" y="1220"/>
                    </a:lnTo>
                    <a:lnTo>
                      <a:pt x="223" y="1223"/>
                    </a:lnTo>
                    <a:lnTo>
                      <a:pt x="223" y="1227"/>
                    </a:lnTo>
                    <a:lnTo>
                      <a:pt x="287" y="1218"/>
                    </a:lnTo>
                    <a:lnTo>
                      <a:pt x="284" y="1216"/>
                    </a:lnTo>
                    <a:lnTo>
                      <a:pt x="284" y="1208"/>
                    </a:lnTo>
                    <a:lnTo>
                      <a:pt x="284" y="1204"/>
                    </a:lnTo>
                    <a:lnTo>
                      <a:pt x="284" y="1197"/>
                    </a:lnTo>
                    <a:lnTo>
                      <a:pt x="284" y="1192"/>
                    </a:lnTo>
                    <a:lnTo>
                      <a:pt x="284" y="1187"/>
                    </a:lnTo>
                    <a:lnTo>
                      <a:pt x="284" y="1178"/>
                    </a:lnTo>
                    <a:lnTo>
                      <a:pt x="284" y="1168"/>
                    </a:lnTo>
                    <a:lnTo>
                      <a:pt x="284" y="1161"/>
                    </a:lnTo>
                    <a:lnTo>
                      <a:pt x="284" y="1149"/>
                    </a:lnTo>
                    <a:lnTo>
                      <a:pt x="284" y="1140"/>
                    </a:lnTo>
                    <a:lnTo>
                      <a:pt x="284" y="1128"/>
                    </a:lnTo>
                    <a:lnTo>
                      <a:pt x="284" y="1116"/>
                    </a:lnTo>
                    <a:lnTo>
                      <a:pt x="284" y="1104"/>
                    </a:lnTo>
                    <a:lnTo>
                      <a:pt x="282" y="1090"/>
                    </a:lnTo>
                    <a:lnTo>
                      <a:pt x="282" y="1075"/>
                    </a:lnTo>
                    <a:lnTo>
                      <a:pt x="282" y="1061"/>
                    </a:lnTo>
                    <a:lnTo>
                      <a:pt x="282" y="1047"/>
                    </a:lnTo>
                    <a:lnTo>
                      <a:pt x="279" y="1030"/>
                    </a:lnTo>
                    <a:lnTo>
                      <a:pt x="279" y="1016"/>
                    </a:lnTo>
                    <a:lnTo>
                      <a:pt x="279" y="999"/>
                    </a:lnTo>
                    <a:lnTo>
                      <a:pt x="279" y="983"/>
                    </a:lnTo>
                    <a:lnTo>
                      <a:pt x="279" y="966"/>
                    </a:lnTo>
                    <a:lnTo>
                      <a:pt x="277" y="947"/>
                    </a:lnTo>
                    <a:lnTo>
                      <a:pt x="275" y="931"/>
                    </a:lnTo>
                    <a:lnTo>
                      <a:pt x="275" y="912"/>
                    </a:lnTo>
                    <a:lnTo>
                      <a:pt x="275" y="893"/>
                    </a:lnTo>
                    <a:lnTo>
                      <a:pt x="272" y="876"/>
                    </a:lnTo>
                    <a:lnTo>
                      <a:pt x="272" y="857"/>
                    </a:lnTo>
                    <a:lnTo>
                      <a:pt x="272" y="838"/>
                    </a:lnTo>
                    <a:lnTo>
                      <a:pt x="270" y="819"/>
                    </a:lnTo>
                    <a:lnTo>
                      <a:pt x="270" y="800"/>
                    </a:lnTo>
                    <a:lnTo>
                      <a:pt x="268" y="779"/>
                    </a:lnTo>
                    <a:lnTo>
                      <a:pt x="268" y="760"/>
                    </a:lnTo>
                    <a:lnTo>
                      <a:pt x="265" y="738"/>
                    </a:lnTo>
                    <a:lnTo>
                      <a:pt x="265" y="719"/>
                    </a:lnTo>
                    <a:lnTo>
                      <a:pt x="263" y="700"/>
                    </a:lnTo>
                    <a:lnTo>
                      <a:pt x="261" y="681"/>
                    </a:lnTo>
                    <a:lnTo>
                      <a:pt x="258" y="660"/>
                    </a:lnTo>
                    <a:lnTo>
                      <a:pt x="258" y="641"/>
                    </a:lnTo>
                    <a:lnTo>
                      <a:pt x="256" y="622"/>
                    </a:lnTo>
                    <a:lnTo>
                      <a:pt x="256" y="603"/>
                    </a:lnTo>
                    <a:lnTo>
                      <a:pt x="253" y="584"/>
                    </a:lnTo>
                    <a:lnTo>
                      <a:pt x="251" y="565"/>
                    </a:lnTo>
                    <a:lnTo>
                      <a:pt x="249" y="543"/>
                    </a:lnTo>
                    <a:lnTo>
                      <a:pt x="246" y="527"/>
                    </a:lnTo>
                    <a:lnTo>
                      <a:pt x="244" y="508"/>
                    </a:lnTo>
                    <a:lnTo>
                      <a:pt x="242" y="489"/>
                    </a:lnTo>
                    <a:lnTo>
                      <a:pt x="239" y="472"/>
                    </a:lnTo>
                    <a:lnTo>
                      <a:pt x="237" y="456"/>
                    </a:lnTo>
                    <a:lnTo>
                      <a:pt x="234" y="437"/>
                    </a:lnTo>
                    <a:lnTo>
                      <a:pt x="232" y="420"/>
                    </a:lnTo>
                    <a:lnTo>
                      <a:pt x="230" y="403"/>
                    </a:lnTo>
                    <a:lnTo>
                      <a:pt x="227" y="389"/>
                    </a:lnTo>
                    <a:lnTo>
                      <a:pt x="223" y="372"/>
                    </a:lnTo>
                    <a:lnTo>
                      <a:pt x="220" y="358"/>
                    </a:lnTo>
                    <a:lnTo>
                      <a:pt x="216" y="342"/>
                    </a:lnTo>
                    <a:lnTo>
                      <a:pt x="213" y="330"/>
                    </a:lnTo>
                    <a:lnTo>
                      <a:pt x="211" y="315"/>
                    </a:lnTo>
                    <a:lnTo>
                      <a:pt x="208" y="304"/>
                    </a:lnTo>
                    <a:lnTo>
                      <a:pt x="204" y="292"/>
                    </a:lnTo>
                    <a:lnTo>
                      <a:pt x="201" y="280"/>
                    </a:lnTo>
                    <a:lnTo>
                      <a:pt x="197" y="268"/>
                    </a:lnTo>
                    <a:lnTo>
                      <a:pt x="192" y="256"/>
                    </a:lnTo>
                    <a:lnTo>
                      <a:pt x="189" y="247"/>
                    </a:lnTo>
                    <a:lnTo>
                      <a:pt x="185" y="237"/>
                    </a:lnTo>
                    <a:lnTo>
                      <a:pt x="182" y="228"/>
                    </a:lnTo>
                    <a:lnTo>
                      <a:pt x="178" y="218"/>
                    </a:lnTo>
                    <a:lnTo>
                      <a:pt x="173" y="209"/>
                    </a:lnTo>
                    <a:lnTo>
                      <a:pt x="171" y="199"/>
                    </a:lnTo>
                    <a:lnTo>
                      <a:pt x="168" y="190"/>
                    </a:lnTo>
                    <a:lnTo>
                      <a:pt x="163" y="180"/>
                    </a:lnTo>
                    <a:lnTo>
                      <a:pt x="161" y="173"/>
                    </a:lnTo>
                    <a:lnTo>
                      <a:pt x="156" y="166"/>
                    </a:lnTo>
                    <a:lnTo>
                      <a:pt x="154" y="156"/>
                    </a:lnTo>
                    <a:lnTo>
                      <a:pt x="149" y="149"/>
                    </a:lnTo>
                    <a:lnTo>
                      <a:pt x="147" y="142"/>
                    </a:lnTo>
                    <a:lnTo>
                      <a:pt x="144" y="135"/>
                    </a:lnTo>
                    <a:lnTo>
                      <a:pt x="140" y="128"/>
                    </a:lnTo>
                    <a:lnTo>
                      <a:pt x="137" y="121"/>
                    </a:lnTo>
                    <a:lnTo>
                      <a:pt x="133" y="114"/>
                    </a:lnTo>
                    <a:lnTo>
                      <a:pt x="130" y="109"/>
                    </a:lnTo>
                    <a:lnTo>
                      <a:pt x="128" y="102"/>
                    </a:lnTo>
                    <a:lnTo>
                      <a:pt x="123" y="97"/>
                    </a:lnTo>
                    <a:lnTo>
                      <a:pt x="121" y="92"/>
                    </a:lnTo>
                    <a:lnTo>
                      <a:pt x="118" y="87"/>
                    </a:lnTo>
                    <a:lnTo>
                      <a:pt x="116" y="83"/>
                    </a:lnTo>
                    <a:lnTo>
                      <a:pt x="114" y="76"/>
                    </a:lnTo>
                    <a:lnTo>
                      <a:pt x="109" y="71"/>
                    </a:lnTo>
                    <a:lnTo>
                      <a:pt x="107" y="66"/>
                    </a:lnTo>
                    <a:lnTo>
                      <a:pt x="102" y="59"/>
                    </a:lnTo>
                    <a:lnTo>
                      <a:pt x="97" y="52"/>
                    </a:lnTo>
                    <a:lnTo>
                      <a:pt x="92" y="45"/>
                    </a:lnTo>
                    <a:lnTo>
                      <a:pt x="88" y="35"/>
                    </a:lnTo>
                    <a:lnTo>
                      <a:pt x="81" y="30"/>
                    </a:lnTo>
                    <a:lnTo>
                      <a:pt x="78" y="26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72" name="Freeform 174"/>
              <p:cNvSpPr>
                <a:spLocks noChangeAspect="1"/>
              </p:cNvSpPr>
              <p:nvPr/>
            </p:nvSpPr>
            <p:spPr bwMode="auto">
              <a:xfrm>
                <a:off x="1701" y="10093"/>
                <a:ext cx="2520" cy="1715"/>
              </a:xfrm>
              <a:custGeom>
                <a:avLst/>
                <a:gdLst>
                  <a:gd name="T0" fmla="*/ 50 w 2520"/>
                  <a:gd name="T1" fmla="*/ 1658 h 1715"/>
                  <a:gd name="T2" fmla="*/ 121 w 2520"/>
                  <a:gd name="T3" fmla="*/ 1644 h 1715"/>
                  <a:gd name="T4" fmla="*/ 199 w 2520"/>
                  <a:gd name="T5" fmla="*/ 1596 h 1715"/>
                  <a:gd name="T6" fmla="*/ 268 w 2520"/>
                  <a:gd name="T7" fmla="*/ 1504 h 1715"/>
                  <a:gd name="T8" fmla="*/ 306 w 2520"/>
                  <a:gd name="T9" fmla="*/ 1347 h 1715"/>
                  <a:gd name="T10" fmla="*/ 310 w 2520"/>
                  <a:gd name="T11" fmla="*/ 1136 h 1715"/>
                  <a:gd name="T12" fmla="*/ 308 w 2520"/>
                  <a:gd name="T13" fmla="*/ 924 h 1715"/>
                  <a:gd name="T14" fmla="*/ 313 w 2520"/>
                  <a:gd name="T15" fmla="*/ 729 h 1715"/>
                  <a:gd name="T16" fmla="*/ 332 w 2520"/>
                  <a:gd name="T17" fmla="*/ 554 h 1715"/>
                  <a:gd name="T18" fmla="*/ 374 w 2520"/>
                  <a:gd name="T19" fmla="*/ 404 h 1715"/>
                  <a:gd name="T20" fmla="*/ 443 w 2520"/>
                  <a:gd name="T21" fmla="*/ 292 h 1715"/>
                  <a:gd name="T22" fmla="*/ 547 w 2520"/>
                  <a:gd name="T23" fmla="*/ 202 h 1715"/>
                  <a:gd name="T24" fmla="*/ 684 w 2520"/>
                  <a:gd name="T25" fmla="*/ 119 h 1715"/>
                  <a:gd name="T26" fmla="*/ 850 w 2520"/>
                  <a:gd name="T27" fmla="*/ 55 h 1715"/>
                  <a:gd name="T28" fmla="*/ 1040 w 2520"/>
                  <a:gd name="T29" fmla="*/ 12 h 1715"/>
                  <a:gd name="T30" fmla="*/ 1258 w 2520"/>
                  <a:gd name="T31" fmla="*/ 3 h 1715"/>
                  <a:gd name="T32" fmla="*/ 1499 w 2520"/>
                  <a:gd name="T33" fmla="*/ 31 h 1715"/>
                  <a:gd name="T34" fmla="*/ 1755 w 2520"/>
                  <a:gd name="T35" fmla="*/ 129 h 1715"/>
                  <a:gd name="T36" fmla="*/ 2008 w 2520"/>
                  <a:gd name="T37" fmla="*/ 281 h 1715"/>
                  <a:gd name="T38" fmla="*/ 2231 w 2520"/>
                  <a:gd name="T39" fmla="*/ 456 h 1715"/>
                  <a:gd name="T40" fmla="*/ 2404 w 2520"/>
                  <a:gd name="T41" fmla="*/ 623 h 1715"/>
                  <a:gd name="T42" fmla="*/ 2503 w 2520"/>
                  <a:gd name="T43" fmla="*/ 751 h 1715"/>
                  <a:gd name="T44" fmla="*/ 2503 w 2520"/>
                  <a:gd name="T45" fmla="*/ 815 h 1715"/>
                  <a:gd name="T46" fmla="*/ 2432 w 2520"/>
                  <a:gd name="T47" fmla="*/ 827 h 1715"/>
                  <a:gd name="T48" fmla="*/ 2368 w 2520"/>
                  <a:gd name="T49" fmla="*/ 794 h 1715"/>
                  <a:gd name="T50" fmla="*/ 2309 w 2520"/>
                  <a:gd name="T51" fmla="*/ 744 h 1715"/>
                  <a:gd name="T52" fmla="*/ 2238 w 2520"/>
                  <a:gd name="T53" fmla="*/ 670 h 1715"/>
                  <a:gd name="T54" fmla="*/ 2146 w 2520"/>
                  <a:gd name="T55" fmla="*/ 575 h 1715"/>
                  <a:gd name="T56" fmla="*/ 2027 w 2520"/>
                  <a:gd name="T57" fmla="*/ 480 h 1715"/>
                  <a:gd name="T58" fmla="*/ 1895 w 2520"/>
                  <a:gd name="T59" fmla="*/ 390 h 1715"/>
                  <a:gd name="T60" fmla="*/ 1762 w 2520"/>
                  <a:gd name="T61" fmla="*/ 314 h 1715"/>
                  <a:gd name="T62" fmla="*/ 1648 w 2520"/>
                  <a:gd name="T63" fmla="*/ 266 h 1715"/>
                  <a:gd name="T64" fmla="*/ 1566 w 2520"/>
                  <a:gd name="T65" fmla="*/ 254 h 1715"/>
                  <a:gd name="T66" fmla="*/ 1506 w 2520"/>
                  <a:gd name="T67" fmla="*/ 278 h 1715"/>
                  <a:gd name="T68" fmla="*/ 1445 w 2520"/>
                  <a:gd name="T69" fmla="*/ 349 h 1715"/>
                  <a:gd name="T70" fmla="*/ 1381 w 2520"/>
                  <a:gd name="T71" fmla="*/ 395 h 1715"/>
                  <a:gd name="T72" fmla="*/ 1277 w 2520"/>
                  <a:gd name="T73" fmla="*/ 433 h 1715"/>
                  <a:gd name="T74" fmla="*/ 1142 w 2520"/>
                  <a:gd name="T75" fmla="*/ 463 h 1715"/>
                  <a:gd name="T76" fmla="*/ 1028 w 2520"/>
                  <a:gd name="T77" fmla="*/ 482 h 1715"/>
                  <a:gd name="T78" fmla="*/ 936 w 2520"/>
                  <a:gd name="T79" fmla="*/ 497 h 1715"/>
                  <a:gd name="T80" fmla="*/ 855 w 2520"/>
                  <a:gd name="T81" fmla="*/ 501 h 1715"/>
                  <a:gd name="T82" fmla="*/ 777 w 2520"/>
                  <a:gd name="T83" fmla="*/ 506 h 1715"/>
                  <a:gd name="T84" fmla="*/ 694 w 2520"/>
                  <a:gd name="T85" fmla="*/ 506 h 1715"/>
                  <a:gd name="T86" fmla="*/ 602 w 2520"/>
                  <a:gd name="T87" fmla="*/ 506 h 1715"/>
                  <a:gd name="T88" fmla="*/ 531 w 2520"/>
                  <a:gd name="T89" fmla="*/ 525 h 1715"/>
                  <a:gd name="T90" fmla="*/ 462 w 2520"/>
                  <a:gd name="T91" fmla="*/ 575 h 1715"/>
                  <a:gd name="T92" fmla="*/ 422 w 2520"/>
                  <a:gd name="T93" fmla="*/ 644 h 1715"/>
                  <a:gd name="T94" fmla="*/ 403 w 2520"/>
                  <a:gd name="T95" fmla="*/ 701 h 1715"/>
                  <a:gd name="T96" fmla="*/ 391 w 2520"/>
                  <a:gd name="T97" fmla="*/ 777 h 1715"/>
                  <a:gd name="T98" fmla="*/ 388 w 2520"/>
                  <a:gd name="T99" fmla="*/ 898 h 1715"/>
                  <a:gd name="T100" fmla="*/ 388 w 2520"/>
                  <a:gd name="T101" fmla="*/ 1045 h 1715"/>
                  <a:gd name="T102" fmla="*/ 386 w 2520"/>
                  <a:gd name="T103" fmla="*/ 1195 h 1715"/>
                  <a:gd name="T104" fmla="*/ 381 w 2520"/>
                  <a:gd name="T105" fmla="*/ 1328 h 1715"/>
                  <a:gd name="T106" fmla="*/ 374 w 2520"/>
                  <a:gd name="T107" fmla="*/ 1425 h 1715"/>
                  <a:gd name="T108" fmla="*/ 353 w 2520"/>
                  <a:gd name="T109" fmla="*/ 1494 h 1715"/>
                  <a:gd name="T110" fmla="*/ 317 w 2520"/>
                  <a:gd name="T111" fmla="*/ 1561 h 1715"/>
                  <a:gd name="T112" fmla="*/ 268 w 2520"/>
                  <a:gd name="T113" fmla="*/ 1620 h 1715"/>
                  <a:gd name="T114" fmla="*/ 197 w 2520"/>
                  <a:gd name="T115" fmla="*/ 1670 h 1715"/>
                  <a:gd name="T116" fmla="*/ 104 w 2520"/>
                  <a:gd name="T117" fmla="*/ 1703 h 1715"/>
                  <a:gd name="T118" fmla="*/ 0 w 2520"/>
                  <a:gd name="T119" fmla="*/ 1658 h 1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0"/>
                  <a:gd name="T181" fmla="*/ 0 h 1715"/>
                  <a:gd name="T182" fmla="*/ 2520 w 2520"/>
                  <a:gd name="T183" fmla="*/ 1715 h 17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0" h="1715">
                    <a:moveTo>
                      <a:pt x="0" y="1658"/>
                    </a:moveTo>
                    <a:lnTo>
                      <a:pt x="0" y="1658"/>
                    </a:lnTo>
                    <a:lnTo>
                      <a:pt x="5" y="1658"/>
                    </a:lnTo>
                    <a:lnTo>
                      <a:pt x="9" y="1660"/>
                    </a:lnTo>
                    <a:lnTo>
                      <a:pt x="17" y="1660"/>
                    </a:lnTo>
                    <a:lnTo>
                      <a:pt x="24" y="1660"/>
                    </a:lnTo>
                    <a:lnTo>
                      <a:pt x="28" y="1660"/>
                    </a:lnTo>
                    <a:lnTo>
                      <a:pt x="33" y="1660"/>
                    </a:lnTo>
                    <a:lnTo>
                      <a:pt x="38" y="1660"/>
                    </a:lnTo>
                    <a:lnTo>
                      <a:pt x="45" y="1660"/>
                    </a:lnTo>
                    <a:lnTo>
                      <a:pt x="50" y="1658"/>
                    </a:lnTo>
                    <a:lnTo>
                      <a:pt x="54" y="1658"/>
                    </a:lnTo>
                    <a:lnTo>
                      <a:pt x="62" y="1658"/>
                    </a:lnTo>
                    <a:lnTo>
                      <a:pt x="66" y="1658"/>
                    </a:lnTo>
                    <a:lnTo>
                      <a:pt x="73" y="1653"/>
                    </a:lnTo>
                    <a:lnTo>
                      <a:pt x="81" y="1653"/>
                    </a:lnTo>
                    <a:lnTo>
                      <a:pt x="85" y="1651"/>
                    </a:lnTo>
                    <a:lnTo>
                      <a:pt x="92" y="1651"/>
                    </a:lnTo>
                    <a:lnTo>
                      <a:pt x="99" y="1649"/>
                    </a:lnTo>
                    <a:lnTo>
                      <a:pt x="107" y="1649"/>
                    </a:lnTo>
                    <a:lnTo>
                      <a:pt x="114" y="1646"/>
                    </a:lnTo>
                    <a:lnTo>
                      <a:pt x="121" y="1644"/>
                    </a:lnTo>
                    <a:lnTo>
                      <a:pt x="128" y="1639"/>
                    </a:lnTo>
                    <a:lnTo>
                      <a:pt x="135" y="1637"/>
                    </a:lnTo>
                    <a:lnTo>
                      <a:pt x="142" y="1634"/>
                    </a:lnTo>
                    <a:lnTo>
                      <a:pt x="149" y="1632"/>
                    </a:lnTo>
                    <a:lnTo>
                      <a:pt x="159" y="1627"/>
                    </a:lnTo>
                    <a:lnTo>
                      <a:pt x="163" y="1622"/>
                    </a:lnTo>
                    <a:lnTo>
                      <a:pt x="171" y="1618"/>
                    </a:lnTo>
                    <a:lnTo>
                      <a:pt x="178" y="1613"/>
                    </a:lnTo>
                    <a:lnTo>
                      <a:pt x="187" y="1608"/>
                    </a:lnTo>
                    <a:lnTo>
                      <a:pt x="194" y="1603"/>
                    </a:lnTo>
                    <a:lnTo>
                      <a:pt x="199" y="1596"/>
                    </a:lnTo>
                    <a:lnTo>
                      <a:pt x="208" y="1592"/>
                    </a:lnTo>
                    <a:lnTo>
                      <a:pt x="213" y="1582"/>
                    </a:lnTo>
                    <a:lnTo>
                      <a:pt x="220" y="1577"/>
                    </a:lnTo>
                    <a:lnTo>
                      <a:pt x="227" y="1568"/>
                    </a:lnTo>
                    <a:lnTo>
                      <a:pt x="234" y="1561"/>
                    </a:lnTo>
                    <a:lnTo>
                      <a:pt x="239" y="1551"/>
                    </a:lnTo>
                    <a:lnTo>
                      <a:pt x="246" y="1542"/>
                    </a:lnTo>
                    <a:lnTo>
                      <a:pt x="251" y="1535"/>
                    </a:lnTo>
                    <a:lnTo>
                      <a:pt x="258" y="1525"/>
                    </a:lnTo>
                    <a:lnTo>
                      <a:pt x="261" y="1513"/>
                    </a:lnTo>
                    <a:lnTo>
                      <a:pt x="268" y="1504"/>
                    </a:lnTo>
                    <a:lnTo>
                      <a:pt x="272" y="1492"/>
                    </a:lnTo>
                    <a:lnTo>
                      <a:pt x="277" y="1480"/>
                    </a:lnTo>
                    <a:lnTo>
                      <a:pt x="282" y="1468"/>
                    </a:lnTo>
                    <a:lnTo>
                      <a:pt x="287" y="1454"/>
                    </a:lnTo>
                    <a:lnTo>
                      <a:pt x="291" y="1440"/>
                    </a:lnTo>
                    <a:lnTo>
                      <a:pt x="294" y="1428"/>
                    </a:lnTo>
                    <a:lnTo>
                      <a:pt x="296" y="1413"/>
                    </a:lnTo>
                    <a:lnTo>
                      <a:pt x="298" y="1397"/>
                    </a:lnTo>
                    <a:lnTo>
                      <a:pt x="301" y="1380"/>
                    </a:lnTo>
                    <a:lnTo>
                      <a:pt x="306" y="1364"/>
                    </a:lnTo>
                    <a:lnTo>
                      <a:pt x="306" y="1347"/>
                    </a:lnTo>
                    <a:lnTo>
                      <a:pt x="308" y="1330"/>
                    </a:lnTo>
                    <a:lnTo>
                      <a:pt x="308" y="1311"/>
                    </a:lnTo>
                    <a:lnTo>
                      <a:pt x="310" y="1292"/>
                    </a:lnTo>
                    <a:lnTo>
                      <a:pt x="310" y="1273"/>
                    </a:lnTo>
                    <a:lnTo>
                      <a:pt x="310" y="1252"/>
                    </a:lnTo>
                    <a:lnTo>
                      <a:pt x="310" y="1233"/>
                    </a:lnTo>
                    <a:lnTo>
                      <a:pt x="310" y="1214"/>
                    </a:lnTo>
                    <a:lnTo>
                      <a:pt x="310" y="1195"/>
                    </a:lnTo>
                    <a:lnTo>
                      <a:pt x="310" y="1176"/>
                    </a:lnTo>
                    <a:lnTo>
                      <a:pt x="310" y="1155"/>
                    </a:lnTo>
                    <a:lnTo>
                      <a:pt x="310" y="1136"/>
                    </a:lnTo>
                    <a:lnTo>
                      <a:pt x="310" y="1114"/>
                    </a:lnTo>
                    <a:lnTo>
                      <a:pt x="310" y="1098"/>
                    </a:lnTo>
                    <a:lnTo>
                      <a:pt x="310" y="1079"/>
                    </a:lnTo>
                    <a:lnTo>
                      <a:pt x="310" y="1057"/>
                    </a:lnTo>
                    <a:lnTo>
                      <a:pt x="310" y="1038"/>
                    </a:lnTo>
                    <a:lnTo>
                      <a:pt x="310" y="1022"/>
                    </a:lnTo>
                    <a:lnTo>
                      <a:pt x="310" y="1000"/>
                    </a:lnTo>
                    <a:lnTo>
                      <a:pt x="310" y="984"/>
                    </a:lnTo>
                    <a:lnTo>
                      <a:pt x="308" y="962"/>
                    </a:lnTo>
                    <a:lnTo>
                      <a:pt x="308" y="943"/>
                    </a:lnTo>
                    <a:lnTo>
                      <a:pt x="308" y="924"/>
                    </a:lnTo>
                    <a:lnTo>
                      <a:pt x="308" y="905"/>
                    </a:lnTo>
                    <a:lnTo>
                      <a:pt x="308" y="889"/>
                    </a:lnTo>
                    <a:lnTo>
                      <a:pt x="308" y="872"/>
                    </a:lnTo>
                    <a:lnTo>
                      <a:pt x="308" y="853"/>
                    </a:lnTo>
                    <a:lnTo>
                      <a:pt x="310" y="834"/>
                    </a:lnTo>
                    <a:lnTo>
                      <a:pt x="310" y="817"/>
                    </a:lnTo>
                    <a:lnTo>
                      <a:pt x="310" y="798"/>
                    </a:lnTo>
                    <a:lnTo>
                      <a:pt x="310" y="782"/>
                    </a:lnTo>
                    <a:lnTo>
                      <a:pt x="310" y="765"/>
                    </a:lnTo>
                    <a:lnTo>
                      <a:pt x="313" y="746"/>
                    </a:lnTo>
                    <a:lnTo>
                      <a:pt x="313" y="729"/>
                    </a:lnTo>
                    <a:lnTo>
                      <a:pt x="315" y="713"/>
                    </a:lnTo>
                    <a:lnTo>
                      <a:pt x="315" y="696"/>
                    </a:lnTo>
                    <a:lnTo>
                      <a:pt x="315" y="680"/>
                    </a:lnTo>
                    <a:lnTo>
                      <a:pt x="317" y="663"/>
                    </a:lnTo>
                    <a:lnTo>
                      <a:pt x="320" y="644"/>
                    </a:lnTo>
                    <a:lnTo>
                      <a:pt x="322" y="630"/>
                    </a:lnTo>
                    <a:lnTo>
                      <a:pt x="322" y="613"/>
                    </a:lnTo>
                    <a:lnTo>
                      <a:pt x="324" y="599"/>
                    </a:lnTo>
                    <a:lnTo>
                      <a:pt x="327" y="582"/>
                    </a:lnTo>
                    <a:lnTo>
                      <a:pt x="329" y="568"/>
                    </a:lnTo>
                    <a:lnTo>
                      <a:pt x="332" y="554"/>
                    </a:lnTo>
                    <a:lnTo>
                      <a:pt x="334" y="537"/>
                    </a:lnTo>
                    <a:lnTo>
                      <a:pt x="336" y="523"/>
                    </a:lnTo>
                    <a:lnTo>
                      <a:pt x="341" y="509"/>
                    </a:lnTo>
                    <a:lnTo>
                      <a:pt x="341" y="497"/>
                    </a:lnTo>
                    <a:lnTo>
                      <a:pt x="348" y="482"/>
                    </a:lnTo>
                    <a:lnTo>
                      <a:pt x="351" y="468"/>
                    </a:lnTo>
                    <a:lnTo>
                      <a:pt x="355" y="456"/>
                    </a:lnTo>
                    <a:lnTo>
                      <a:pt x="360" y="442"/>
                    </a:lnTo>
                    <a:lnTo>
                      <a:pt x="362" y="430"/>
                    </a:lnTo>
                    <a:lnTo>
                      <a:pt x="367" y="416"/>
                    </a:lnTo>
                    <a:lnTo>
                      <a:pt x="374" y="404"/>
                    </a:lnTo>
                    <a:lnTo>
                      <a:pt x="379" y="392"/>
                    </a:lnTo>
                    <a:lnTo>
                      <a:pt x="384" y="380"/>
                    </a:lnTo>
                    <a:lnTo>
                      <a:pt x="388" y="368"/>
                    </a:lnTo>
                    <a:lnTo>
                      <a:pt x="396" y="359"/>
                    </a:lnTo>
                    <a:lnTo>
                      <a:pt x="400" y="347"/>
                    </a:lnTo>
                    <a:lnTo>
                      <a:pt x="407" y="338"/>
                    </a:lnTo>
                    <a:lnTo>
                      <a:pt x="412" y="326"/>
                    </a:lnTo>
                    <a:lnTo>
                      <a:pt x="422" y="319"/>
                    </a:lnTo>
                    <a:lnTo>
                      <a:pt x="429" y="309"/>
                    </a:lnTo>
                    <a:lnTo>
                      <a:pt x="436" y="300"/>
                    </a:lnTo>
                    <a:lnTo>
                      <a:pt x="443" y="292"/>
                    </a:lnTo>
                    <a:lnTo>
                      <a:pt x="452" y="283"/>
                    </a:lnTo>
                    <a:lnTo>
                      <a:pt x="459" y="276"/>
                    </a:lnTo>
                    <a:lnTo>
                      <a:pt x="469" y="266"/>
                    </a:lnTo>
                    <a:lnTo>
                      <a:pt x="476" y="257"/>
                    </a:lnTo>
                    <a:lnTo>
                      <a:pt x="488" y="250"/>
                    </a:lnTo>
                    <a:lnTo>
                      <a:pt x="497" y="240"/>
                    </a:lnTo>
                    <a:lnTo>
                      <a:pt x="507" y="233"/>
                    </a:lnTo>
                    <a:lnTo>
                      <a:pt x="516" y="226"/>
                    </a:lnTo>
                    <a:lnTo>
                      <a:pt x="528" y="216"/>
                    </a:lnTo>
                    <a:lnTo>
                      <a:pt x="538" y="209"/>
                    </a:lnTo>
                    <a:lnTo>
                      <a:pt x="547" y="202"/>
                    </a:lnTo>
                    <a:lnTo>
                      <a:pt x="559" y="195"/>
                    </a:lnTo>
                    <a:lnTo>
                      <a:pt x="571" y="186"/>
                    </a:lnTo>
                    <a:lnTo>
                      <a:pt x="583" y="178"/>
                    </a:lnTo>
                    <a:lnTo>
                      <a:pt x="594" y="171"/>
                    </a:lnTo>
                    <a:lnTo>
                      <a:pt x="606" y="164"/>
                    </a:lnTo>
                    <a:lnTo>
                      <a:pt x="618" y="157"/>
                    </a:lnTo>
                    <a:lnTo>
                      <a:pt x="630" y="148"/>
                    </a:lnTo>
                    <a:lnTo>
                      <a:pt x="644" y="140"/>
                    </a:lnTo>
                    <a:lnTo>
                      <a:pt x="656" y="133"/>
                    </a:lnTo>
                    <a:lnTo>
                      <a:pt x="670" y="126"/>
                    </a:lnTo>
                    <a:lnTo>
                      <a:pt x="684" y="119"/>
                    </a:lnTo>
                    <a:lnTo>
                      <a:pt x="699" y="114"/>
                    </a:lnTo>
                    <a:lnTo>
                      <a:pt x="711" y="105"/>
                    </a:lnTo>
                    <a:lnTo>
                      <a:pt x="727" y="100"/>
                    </a:lnTo>
                    <a:lnTo>
                      <a:pt x="739" y="93"/>
                    </a:lnTo>
                    <a:lnTo>
                      <a:pt x="753" y="88"/>
                    </a:lnTo>
                    <a:lnTo>
                      <a:pt x="770" y="81"/>
                    </a:lnTo>
                    <a:lnTo>
                      <a:pt x="784" y="76"/>
                    </a:lnTo>
                    <a:lnTo>
                      <a:pt x="801" y="69"/>
                    </a:lnTo>
                    <a:lnTo>
                      <a:pt x="817" y="64"/>
                    </a:lnTo>
                    <a:lnTo>
                      <a:pt x="834" y="60"/>
                    </a:lnTo>
                    <a:lnTo>
                      <a:pt x="850" y="55"/>
                    </a:lnTo>
                    <a:lnTo>
                      <a:pt x="864" y="50"/>
                    </a:lnTo>
                    <a:lnTo>
                      <a:pt x="881" y="45"/>
                    </a:lnTo>
                    <a:lnTo>
                      <a:pt x="898" y="41"/>
                    </a:lnTo>
                    <a:lnTo>
                      <a:pt x="917" y="36"/>
                    </a:lnTo>
                    <a:lnTo>
                      <a:pt x="931" y="31"/>
                    </a:lnTo>
                    <a:lnTo>
                      <a:pt x="950" y="26"/>
                    </a:lnTo>
                    <a:lnTo>
                      <a:pt x="969" y="24"/>
                    </a:lnTo>
                    <a:lnTo>
                      <a:pt x="985" y="22"/>
                    </a:lnTo>
                    <a:lnTo>
                      <a:pt x="1004" y="17"/>
                    </a:lnTo>
                    <a:lnTo>
                      <a:pt x="1023" y="15"/>
                    </a:lnTo>
                    <a:lnTo>
                      <a:pt x="1040" y="12"/>
                    </a:lnTo>
                    <a:lnTo>
                      <a:pt x="1059" y="10"/>
                    </a:lnTo>
                    <a:lnTo>
                      <a:pt x="1078" y="7"/>
                    </a:lnTo>
                    <a:lnTo>
                      <a:pt x="1097" y="5"/>
                    </a:lnTo>
                    <a:lnTo>
                      <a:pt x="1116" y="3"/>
                    </a:lnTo>
                    <a:lnTo>
                      <a:pt x="1137" y="3"/>
                    </a:lnTo>
                    <a:lnTo>
                      <a:pt x="1156" y="3"/>
                    </a:lnTo>
                    <a:lnTo>
                      <a:pt x="1175" y="0"/>
                    </a:lnTo>
                    <a:lnTo>
                      <a:pt x="1196" y="0"/>
                    </a:lnTo>
                    <a:lnTo>
                      <a:pt x="1217" y="3"/>
                    </a:lnTo>
                    <a:lnTo>
                      <a:pt x="1236" y="3"/>
                    </a:lnTo>
                    <a:lnTo>
                      <a:pt x="1258" y="3"/>
                    </a:lnTo>
                    <a:lnTo>
                      <a:pt x="1277" y="3"/>
                    </a:lnTo>
                    <a:lnTo>
                      <a:pt x="1300" y="5"/>
                    </a:lnTo>
                    <a:lnTo>
                      <a:pt x="1319" y="5"/>
                    </a:lnTo>
                    <a:lnTo>
                      <a:pt x="1343" y="7"/>
                    </a:lnTo>
                    <a:lnTo>
                      <a:pt x="1362" y="12"/>
                    </a:lnTo>
                    <a:lnTo>
                      <a:pt x="1386" y="15"/>
                    </a:lnTo>
                    <a:lnTo>
                      <a:pt x="1409" y="17"/>
                    </a:lnTo>
                    <a:lnTo>
                      <a:pt x="1431" y="19"/>
                    </a:lnTo>
                    <a:lnTo>
                      <a:pt x="1454" y="24"/>
                    </a:lnTo>
                    <a:lnTo>
                      <a:pt x="1478" y="29"/>
                    </a:lnTo>
                    <a:lnTo>
                      <a:pt x="1499" y="31"/>
                    </a:lnTo>
                    <a:lnTo>
                      <a:pt x="1523" y="38"/>
                    </a:lnTo>
                    <a:lnTo>
                      <a:pt x="1547" y="43"/>
                    </a:lnTo>
                    <a:lnTo>
                      <a:pt x="1568" y="50"/>
                    </a:lnTo>
                    <a:lnTo>
                      <a:pt x="1592" y="57"/>
                    </a:lnTo>
                    <a:lnTo>
                      <a:pt x="1615" y="67"/>
                    </a:lnTo>
                    <a:lnTo>
                      <a:pt x="1639" y="76"/>
                    </a:lnTo>
                    <a:lnTo>
                      <a:pt x="1663" y="86"/>
                    </a:lnTo>
                    <a:lnTo>
                      <a:pt x="1686" y="95"/>
                    </a:lnTo>
                    <a:lnTo>
                      <a:pt x="1710" y="105"/>
                    </a:lnTo>
                    <a:lnTo>
                      <a:pt x="1731" y="117"/>
                    </a:lnTo>
                    <a:lnTo>
                      <a:pt x="1755" y="129"/>
                    </a:lnTo>
                    <a:lnTo>
                      <a:pt x="1779" y="140"/>
                    </a:lnTo>
                    <a:lnTo>
                      <a:pt x="1802" y="152"/>
                    </a:lnTo>
                    <a:lnTo>
                      <a:pt x="1826" y="167"/>
                    </a:lnTo>
                    <a:lnTo>
                      <a:pt x="1850" y="181"/>
                    </a:lnTo>
                    <a:lnTo>
                      <a:pt x="1871" y="193"/>
                    </a:lnTo>
                    <a:lnTo>
                      <a:pt x="1895" y="207"/>
                    </a:lnTo>
                    <a:lnTo>
                      <a:pt x="1918" y="221"/>
                    </a:lnTo>
                    <a:lnTo>
                      <a:pt x="1940" y="235"/>
                    </a:lnTo>
                    <a:lnTo>
                      <a:pt x="1963" y="250"/>
                    </a:lnTo>
                    <a:lnTo>
                      <a:pt x="1985" y="264"/>
                    </a:lnTo>
                    <a:lnTo>
                      <a:pt x="2008" y="281"/>
                    </a:lnTo>
                    <a:lnTo>
                      <a:pt x="2030" y="295"/>
                    </a:lnTo>
                    <a:lnTo>
                      <a:pt x="2051" y="311"/>
                    </a:lnTo>
                    <a:lnTo>
                      <a:pt x="2072" y="326"/>
                    </a:lnTo>
                    <a:lnTo>
                      <a:pt x="2094" y="342"/>
                    </a:lnTo>
                    <a:lnTo>
                      <a:pt x="2115" y="359"/>
                    </a:lnTo>
                    <a:lnTo>
                      <a:pt x="2134" y="376"/>
                    </a:lnTo>
                    <a:lnTo>
                      <a:pt x="2155" y="390"/>
                    </a:lnTo>
                    <a:lnTo>
                      <a:pt x="2174" y="406"/>
                    </a:lnTo>
                    <a:lnTo>
                      <a:pt x="2196" y="423"/>
                    </a:lnTo>
                    <a:lnTo>
                      <a:pt x="2212" y="440"/>
                    </a:lnTo>
                    <a:lnTo>
                      <a:pt x="2231" y="456"/>
                    </a:lnTo>
                    <a:lnTo>
                      <a:pt x="2250" y="473"/>
                    </a:lnTo>
                    <a:lnTo>
                      <a:pt x="2269" y="487"/>
                    </a:lnTo>
                    <a:lnTo>
                      <a:pt x="2283" y="504"/>
                    </a:lnTo>
                    <a:lnTo>
                      <a:pt x="2300" y="518"/>
                    </a:lnTo>
                    <a:lnTo>
                      <a:pt x="2319" y="535"/>
                    </a:lnTo>
                    <a:lnTo>
                      <a:pt x="2333" y="551"/>
                    </a:lnTo>
                    <a:lnTo>
                      <a:pt x="2349" y="566"/>
                    </a:lnTo>
                    <a:lnTo>
                      <a:pt x="2364" y="580"/>
                    </a:lnTo>
                    <a:lnTo>
                      <a:pt x="2378" y="594"/>
                    </a:lnTo>
                    <a:lnTo>
                      <a:pt x="2392" y="611"/>
                    </a:lnTo>
                    <a:lnTo>
                      <a:pt x="2404" y="623"/>
                    </a:lnTo>
                    <a:lnTo>
                      <a:pt x="2418" y="637"/>
                    </a:lnTo>
                    <a:lnTo>
                      <a:pt x="2430" y="651"/>
                    </a:lnTo>
                    <a:lnTo>
                      <a:pt x="2442" y="663"/>
                    </a:lnTo>
                    <a:lnTo>
                      <a:pt x="2449" y="675"/>
                    </a:lnTo>
                    <a:lnTo>
                      <a:pt x="2461" y="689"/>
                    </a:lnTo>
                    <a:lnTo>
                      <a:pt x="2470" y="699"/>
                    </a:lnTo>
                    <a:lnTo>
                      <a:pt x="2477" y="710"/>
                    </a:lnTo>
                    <a:lnTo>
                      <a:pt x="2484" y="722"/>
                    </a:lnTo>
                    <a:lnTo>
                      <a:pt x="2492" y="732"/>
                    </a:lnTo>
                    <a:lnTo>
                      <a:pt x="2499" y="741"/>
                    </a:lnTo>
                    <a:lnTo>
                      <a:pt x="2503" y="751"/>
                    </a:lnTo>
                    <a:lnTo>
                      <a:pt x="2508" y="758"/>
                    </a:lnTo>
                    <a:lnTo>
                      <a:pt x="2513" y="767"/>
                    </a:lnTo>
                    <a:lnTo>
                      <a:pt x="2515" y="775"/>
                    </a:lnTo>
                    <a:lnTo>
                      <a:pt x="2518" y="779"/>
                    </a:lnTo>
                    <a:lnTo>
                      <a:pt x="2518" y="786"/>
                    </a:lnTo>
                    <a:lnTo>
                      <a:pt x="2520" y="791"/>
                    </a:lnTo>
                    <a:lnTo>
                      <a:pt x="2518" y="796"/>
                    </a:lnTo>
                    <a:lnTo>
                      <a:pt x="2518" y="801"/>
                    </a:lnTo>
                    <a:lnTo>
                      <a:pt x="2513" y="805"/>
                    </a:lnTo>
                    <a:lnTo>
                      <a:pt x="2508" y="810"/>
                    </a:lnTo>
                    <a:lnTo>
                      <a:pt x="2503" y="815"/>
                    </a:lnTo>
                    <a:lnTo>
                      <a:pt x="2499" y="820"/>
                    </a:lnTo>
                    <a:lnTo>
                      <a:pt x="2492" y="822"/>
                    </a:lnTo>
                    <a:lnTo>
                      <a:pt x="2487" y="827"/>
                    </a:lnTo>
                    <a:lnTo>
                      <a:pt x="2482" y="829"/>
                    </a:lnTo>
                    <a:lnTo>
                      <a:pt x="2475" y="832"/>
                    </a:lnTo>
                    <a:lnTo>
                      <a:pt x="2470" y="832"/>
                    </a:lnTo>
                    <a:lnTo>
                      <a:pt x="2463" y="832"/>
                    </a:lnTo>
                    <a:lnTo>
                      <a:pt x="2456" y="832"/>
                    </a:lnTo>
                    <a:lnTo>
                      <a:pt x="2447" y="832"/>
                    </a:lnTo>
                    <a:lnTo>
                      <a:pt x="2439" y="829"/>
                    </a:lnTo>
                    <a:lnTo>
                      <a:pt x="2432" y="827"/>
                    </a:lnTo>
                    <a:lnTo>
                      <a:pt x="2423" y="822"/>
                    </a:lnTo>
                    <a:lnTo>
                      <a:pt x="2416" y="820"/>
                    </a:lnTo>
                    <a:lnTo>
                      <a:pt x="2409" y="817"/>
                    </a:lnTo>
                    <a:lnTo>
                      <a:pt x="2404" y="815"/>
                    </a:lnTo>
                    <a:lnTo>
                      <a:pt x="2399" y="813"/>
                    </a:lnTo>
                    <a:lnTo>
                      <a:pt x="2394" y="810"/>
                    </a:lnTo>
                    <a:lnTo>
                      <a:pt x="2390" y="808"/>
                    </a:lnTo>
                    <a:lnTo>
                      <a:pt x="2385" y="805"/>
                    </a:lnTo>
                    <a:lnTo>
                      <a:pt x="2380" y="801"/>
                    </a:lnTo>
                    <a:lnTo>
                      <a:pt x="2376" y="798"/>
                    </a:lnTo>
                    <a:lnTo>
                      <a:pt x="2368" y="794"/>
                    </a:lnTo>
                    <a:lnTo>
                      <a:pt x="2364" y="791"/>
                    </a:lnTo>
                    <a:lnTo>
                      <a:pt x="2359" y="786"/>
                    </a:lnTo>
                    <a:lnTo>
                      <a:pt x="2354" y="782"/>
                    </a:lnTo>
                    <a:lnTo>
                      <a:pt x="2349" y="777"/>
                    </a:lnTo>
                    <a:lnTo>
                      <a:pt x="2345" y="775"/>
                    </a:lnTo>
                    <a:lnTo>
                      <a:pt x="2338" y="770"/>
                    </a:lnTo>
                    <a:lnTo>
                      <a:pt x="2333" y="765"/>
                    </a:lnTo>
                    <a:lnTo>
                      <a:pt x="2326" y="760"/>
                    </a:lnTo>
                    <a:lnTo>
                      <a:pt x="2321" y="753"/>
                    </a:lnTo>
                    <a:lnTo>
                      <a:pt x="2316" y="748"/>
                    </a:lnTo>
                    <a:lnTo>
                      <a:pt x="2309" y="744"/>
                    </a:lnTo>
                    <a:lnTo>
                      <a:pt x="2304" y="737"/>
                    </a:lnTo>
                    <a:lnTo>
                      <a:pt x="2297" y="732"/>
                    </a:lnTo>
                    <a:lnTo>
                      <a:pt x="2290" y="725"/>
                    </a:lnTo>
                    <a:lnTo>
                      <a:pt x="2286" y="720"/>
                    </a:lnTo>
                    <a:lnTo>
                      <a:pt x="2278" y="713"/>
                    </a:lnTo>
                    <a:lnTo>
                      <a:pt x="2271" y="706"/>
                    </a:lnTo>
                    <a:lnTo>
                      <a:pt x="2267" y="699"/>
                    </a:lnTo>
                    <a:lnTo>
                      <a:pt x="2259" y="691"/>
                    </a:lnTo>
                    <a:lnTo>
                      <a:pt x="2252" y="684"/>
                    </a:lnTo>
                    <a:lnTo>
                      <a:pt x="2245" y="677"/>
                    </a:lnTo>
                    <a:lnTo>
                      <a:pt x="2238" y="670"/>
                    </a:lnTo>
                    <a:lnTo>
                      <a:pt x="2231" y="663"/>
                    </a:lnTo>
                    <a:lnTo>
                      <a:pt x="2224" y="653"/>
                    </a:lnTo>
                    <a:lnTo>
                      <a:pt x="2217" y="644"/>
                    </a:lnTo>
                    <a:lnTo>
                      <a:pt x="2210" y="637"/>
                    </a:lnTo>
                    <a:lnTo>
                      <a:pt x="2200" y="630"/>
                    </a:lnTo>
                    <a:lnTo>
                      <a:pt x="2193" y="620"/>
                    </a:lnTo>
                    <a:lnTo>
                      <a:pt x="2184" y="611"/>
                    </a:lnTo>
                    <a:lnTo>
                      <a:pt x="2174" y="601"/>
                    </a:lnTo>
                    <a:lnTo>
                      <a:pt x="2167" y="594"/>
                    </a:lnTo>
                    <a:lnTo>
                      <a:pt x="2155" y="585"/>
                    </a:lnTo>
                    <a:lnTo>
                      <a:pt x="2146" y="575"/>
                    </a:lnTo>
                    <a:lnTo>
                      <a:pt x="2136" y="568"/>
                    </a:lnTo>
                    <a:lnTo>
                      <a:pt x="2127" y="558"/>
                    </a:lnTo>
                    <a:lnTo>
                      <a:pt x="2115" y="551"/>
                    </a:lnTo>
                    <a:lnTo>
                      <a:pt x="2103" y="542"/>
                    </a:lnTo>
                    <a:lnTo>
                      <a:pt x="2094" y="532"/>
                    </a:lnTo>
                    <a:lnTo>
                      <a:pt x="2084" y="525"/>
                    </a:lnTo>
                    <a:lnTo>
                      <a:pt x="2072" y="516"/>
                    </a:lnTo>
                    <a:lnTo>
                      <a:pt x="2061" y="506"/>
                    </a:lnTo>
                    <a:lnTo>
                      <a:pt x="2049" y="497"/>
                    </a:lnTo>
                    <a:lnTo>
                      <a:pt x="2037" y="490"/>
                    </a:lnTo>
                    <a:lnTo>
                      <a:pt x="2027" y="480"/>
                    </a:lnTo>
                    <a:lnTo>
                      <a:pt x="2016" y="473"/>
                    </a:lnTo>
                    <a:lnTo>
                      <a:pt x="2004" y="461"/>
                    </a:lnTo>
                    <a:lnTo>
                      <a:pt x="1992" y="454"/>
                    </a:lnTo>
                    <a:lnTo>
                      <a:pt x="1978" y="447"/>
                    </a:lnTo>
                    <a:lnTo>
                      <a:pt x="1966" y="437"/>
                    </a:lnTo>
                    <a:lnTo>
                      <a:pt x="1954" y="430"/>
                    </a:lnTo>
                    <a:lnTo>
                      <a:pt x="1942" y="421"/>
                    </a:lnTo>
                    <a:lnTo>
                      <a:pt x="1930" y="414"/>
                    </a:lnTo>
                    <a:lnTo>
                      <a:pt x="1918" y="406"/>
                    </a:lnTo>
                    <a:lnTo>
                      <a:pt x="1907" y="399"/>
                    </a:lnTo>
                    <a:lnTo>
                      <a:pt x="1895" y="390"/>
                    </a:lnTo>
                    <a:lnTo>
                      <a:pt x="1881" y="383"/>
                    </a:lnTo>
                    <a:lnTo>
                      <a:pt x="1869" y="376"/>
                    </a:lnTo>
                    <a:lnTo>
                      <a:pt x="1857" y="366"/>
                    </a:lnTo>
                    <a:lnTo>
                      <a:pt x="1845" y="361"/>
                    </a:lnTo>
                    <a:lnTo>
                      <a:pt x="1831" y="352"/>
                    </a:lnTo>
                    <a:lnTo>
                      <a:pt x="1821" y="345"/>
                    </a:lnTo>
                    <a:lnTo>
                      <a:pt x="1809" y="338"/>
                    </a:lnTo>
                    <a:lnTo>
                      <a:pt x="1798" y="333"/>
                    </a:lnTo>
                    <a:lnTo>
                      <a:pt x="1786" y="326"/>
                    </a:lnTo>
                    <a:lnTo>
                      <a:pt x="1774" y="319"/>
                    </a:lnTo>
                    <a:lnTo>
                      <a:pt x="1762" y="314"/>
                    </a:lnTo>
                    <a:lnTo>
                      <a:pt x="1750" y="309"/>
                    </a:lnTo>
                    <a:lnTo>
                      <a:pt x="1741" y="304"/>
                    </a:lnTo>
                    <a:lnTo>
                      <a:pt x="1729" y="297"/>
                    </a:lnTo>
                    <a:lnTo>
                      <a:pt x="1717" y="292"/>
                    </a:lnTo>
                    <a:lnTo>
                      <a:pt x="1708" y="290"/>
                    </a:lnTo>
                    <a:lnTo>
                      <a:pt x="1698" y="283"/>
                    </a:lnTo>
                    <a:lnTo>
                      <a:pt x="1686" y="278"/>
                    </a:lnTo>
                    <a:lnTo>
                      <a:pt x="1677" y="276"/>
                    </a:lnTo>
                    <a:lnTo>
                      <a:pt x="1667" y="271"/>
                    </a:lnTo>
                    <a:lnTo>
                      <a:pt x="1658" y="269"/>
                    </a:lnTo>
                    <a:lnTo>
                      <a:pt x="1648" y="266"/>
                    </a:lnTo>
                    <a:lnTo>
                      <a:pt x="1639" y="264"/>
                    </a:lnTo>
                    <a:lnTo>
                      <a:pt x="1632" y="262"/>
                    </a:lnTo>
                    <a:lnTo>
                      <a:pt x="1620" y="257"/>
                    </a:lnTo>
                    <a:lnTo>
                      <a:pt x="1613" y="257"/>
                    </a:lnTo>
                    <a:lnTo>
                      <a:pt x="1606" y="254"/>
                    </a:lnTo>
                    <a:lnTo>
                      <a:pt x="1599" y="254"/>
                    </a:lnTo>
                    <a:lnTo>
                      <a:pt x="1592" y="252"/>
                    </a:lnTo>
                    <a:lnTo>
                      <a:pt x="1584" y="252"/>
                    </a:lnTo>
                    <a:lnTo>
                      <a:pt x="1577" y="252"/>
                    </a:lnTo>
                    <a:lnTo>
                      <a:pt x="1573" y="254"/>
                    </a:lnTo>
                    <a:lnTo>
                      <a:pt x="1566" y="254"/>
                    </a:lnTo>
                    <a:lnTo>
                      <a:pt x="1561" y="254"/>
                    </a:lnTo>
                    <a:lnTo>
                      <a:pt x="1556" y="254"/>
                    </a:lnTo>
                    <a:lnTo>
                      <a:pt x="1551" y="257"/>
                    </a:lnTo>
                    <a:lnTo>
                      <a:pt x="1547" y="257"/>
                    </a:lnTo>
                    <a:lnTo>
                      <a:pt x="1539" y="257"/>
                    </a:lnTo>
                    <a:lnTo>
                      <a:pt x="1537" y="259"/>
                    </a:lnTo>
                    <a:lnTo>
                      <a:pt x="1532" y="262"/>
                    </a:lnTo>
                    <a:lnTo>
                      <a:pt x="1525" y="264"/>
                    </a:lnTo>
                    <a:lnTo>
                      <a:pt x="1518" y="269"/>
                    </a:lnTo>
                    <a:lnTo>
                      <a:pt x="1511" y="273"/>
                    </a:lnTo>
                    <a:lnTo>
                      <a:pt x="1506" y="278"/>
                    </a:lnTo>
                    <a:lnTo>
                      <a:pt x="1499" y="283"/>
                    </a:lnTo>
                    <a:lnTo>
                      <a:pt x="1494" y="288"/>
                    </a:lnTo>
                    <a:lnTo>
                      <a:pt x="1490" y="295"/>
                    </a:lnTo>
                    <a:lnTo>
                      <a:pt x="1485" y="300"/>
                    </a:lnTo>
                    <a:lnTo>
                      <a:pt x="1480" y="307"/>
                    </a:lnTo>
                    <a:lnTo>
                      <a:pt x="1476" y="314"/>
                    </a:lnTo>
                    <a:lnTo>
                      <a:pt x="1471" y="321"/>
                    </a:lnTo>
                    <a:lnTo>
                      <a:pt x="1466" y="328"/>
                    </a:lnTo>
                    <a:lnTo>
                      <a:pt x="1459" y="335"/>
                    </a:lnTo>
                    <a:lnTo>
                      <a:pt x="1452" y="342"/>
                    </a:lnTo>
                    <a:lnTo>
                      <a:pt x="1445" y="349"/>
                    </a:lnTo>
                    <a:lnTo>
                      <a:pt x="1438" y="359"/>
                    </a:lnTo>
                    <a:lnTo>
                      <a:pt x="1431" y="361"/>
                    </a:lnTo>
                    <a:lnTo>
                      <a:pt x="1426" y="364"/>
                    </a:lnTo>
                    <a:lnTo>
                      <a:pt x="1421" y="366"/>
                    </a:lnTo>
                    <a:lnTo>
                      <a:pt x="1416" y="373"/>
                    </a:lnTo>
                    <a:lnTo>
                      <a:pt x="1412" y="376"/>
                    </a:lnTo>
                    <a:lnTo>
                      <a:pt x="1407" y="380"/>
                    </a:lnTo>
                    <a:lnTo>
                      <a:pt x="1400" y="383"/>
                    </a:lnTo>
                    <a:lnTo>
                      <a:pt x="1395" y="387"/>
                    </a:lnTo>
                    <a:lnTo>
                      <a:pt x="1388" y="390"/>
                    </a:lnTo>
                    <a:lnTo>
                      <a:pt x="1381" y="395"/>
                    </a:lnTo>
                    <a:lnTo>
                      <a:pt x="1374" y="397"/>
                    </a:lnTo>
                    <a:lnTo>
                      <a:pt x="1367" y="402"/>
                    </a:lnTo>
                    <a:lnTo>
                      <a:pt x="1357" y="404"/>
                    </a:lnTo>
                    <a:lnTo>
                      <a:pt x="1348" y="409"/>
                    </a:lnTo>
                    <a:lnTo>
                      <a:pt x="1341" y="411"/>
                    </a:lnTo>
                    <a:lnTo>
                      <a:pt x="1331" y="416"/>
                    </a:lnTo>
                    <a:lnTo>
                      <a:pt x="1319" y="418"/>
                    </a:lnTo>
                    <a:lnTo>
                      <a:pt x="1312" y="421"/>
                    </a:lnTo>
                    <a:lnTo>
                      <a:pt x="1300" y="425"/>
                    </a:lnTo>
                    <a:lnTo>
                      <a:pt x="1291" y="430"/>
                    </a:lnTo>
                    <a:lnTo>
                      <a:pt x="1277" y="433"/>
                    </a:lnTo>
                    <a:lnTo>
                      <a:pt x="1265" y="435"/>
                    </a:lnTo>
                    <a:lnTo>
                      <a:pt x="1253" y="437"/>
                    </a:lnTo>
                    <a:lnTo>
                      <a:pt x="1241" y="442"/>
                    </a:lnTo>
                    <a:lnTo>
                      <a:pt x="1227" y="444"/>
                    </a:lnTo>
                    <a:lnTo>
                      <a:pt x="1215" y="447"/>
                    </a:lnTo>
                    <a:lnTo>
                      <a:pt x="1201" y="449"/>
                    </a:lnTo>
                    <a:lnTo>
                      <a:pt x="1189" y="452"/>
                    </a:lnTo>
                    <a:lnTo>
                      <a:pt x="1177" y="456"/>
                    </a:lnTo>
                    <a:lnTo>
                      <a:pt x="1163" y="459"/>
                    </a:lnTo>
                    <a:lnTo>
                      <a:pt x="1151" y="461"/>
                    </a:lnTo>
                    <a:lnTo>
                      <a:pt x="1142" y="463"/>
                    </a:lnTo>
                    <a:lnTo>
                      <a:pt x="1130" y="463"/>
                    </a:lnTo>
                    <a:lnTo>
                      <a:pt x="1118" y="468"/>
                    </a:lnTo>
                    <a:lnTo>
                      <a:pt x="1108" y="468"/>
                    </a:lnTo>
                    <a:lnTo>
                      <a:pt x="1099" y="471"/>
                    </a:lnTo>
                    <a:lnTo>
                      <a:pt x="1087" y="473"/>
                    </a:lnTo>
                    <a:lnTo>
                      <a:pt x="1078" y="475"/>
                    </a:lnTo>
                    <a:lnTo>
                      <a:pt x="1068" y="475"/>
                    </a:lnTo>
                    <a:lnTo>
                      <a:pt x="1056" y="478"/>
                    </a:lnTo>
                    <a:lnTo>
                      <a:pt x="1049" y="480"/>
                    </a:lnTo>
                    <a:lnTo>
                      <a:pt x="1037" y="482"/>
                    </a:lnTo>
                    <a:lnTo>
                      <a:pt x="1028" y="482"/>
                    </a:lnTo>
                    <a:lnTo>
                      <a:pt x="1018" y="485"/>
                    </a:lnTo>
                    <a:lnTo>
                      <a:pt x="1011" y="485"/>
                    </a:lnTo>
                    <a:lnTo>
                      <a:pt x="1002" y="487"/>
                    </a:lnTo>
                    <a:lnTo>
                      <a:pt x="992" y="487"/>
                    </a:lnTo>
                    <a:lnTo>
                      <a:pt x="985" y="490"/>
                    </a:lnTo>
                    <a:lnTo>
                      <a:pt x="976" y="490"/>
                    </a:lnTo>
                    <a:lnTo>
                      <a:pt x="969" y="490"/>
                    </a:lnTo>
                    <a:lnTo>
                      <a:pt x="959" y="492"/>
                    </a:lnTo>
                    <a:lnTo>
                      <a:pt x="952" y="492"/>
                    </a:lnTo>
                    <a:lnTo>
                      <a:pt x="945" y="494"/>
                    </a:lnTo>
                    <a:lnTo>
                      <a:pt x="936" y="497"/>
                    </a:lnTo>
                    <a:lnTo>
                      <a:pt x="928" y="497"/>
                    </a:lnTo>
                    <a:lnTo>
                      <a:pt x="921" y="497"/>
                    </a:lnTo>
                    <a:lnTo>
                      <a:pt x="914" y="497"/>
                    </a:lnTo>
                    <a:lnTo>
                      <a:pt x="905" y="499"/>
                    </a:lnTo>
                    <a:lnTo>
                      <a:pt x="900" y="499"/>
                    </a:lnTo>
                    <a:lnTo>
                      <a:pt x="891" y="499"/>
                    </a:lnTo>
                    <a:lnTo>
                      <a:pt x="883" y="499"/>
                    </a:lnTo>
                    <a:lnTo>
                      <a:pt x="876" y="499"/>
                    </a:lnTo>
                    <a:lnTo>
                      <a:pt x="869" y="501"/>
                    </a:lnTo>
                    <a:lnTo>
                      <a:pt x="862" y="501"/>
                    </a:lnTo>
                    <a:lnTo>
                      <a:pt x="855" y="501"/>
                    </a:lnTo>
                    <a:lnTo>
                      <a:pt x="848" y="501"/>
                    </a:lnTo>
                    <a:lnTo>
                      <a:pt x="841" y="501"/>
                    </a:lnTo>
                    <a:lnTo>
                      <a:pt x="834" y="504"/>
                    </a:lnTo>
                    <a:lnTo>
                      <a:pt x="824" y="504"/>
                    </a:lnTo>
                    <a:lnTo>
                      <a:pt x="819" y="504"/>
                    </a:lnTo>
                    <a:lnTo>
                      <a:pt x="812" y="504"/>
                    </a:lnTo>
                    <a:lnTo>
                      <a:pt x="805" y="504"/>
                    </a:lnTo>
                    <a:lnTo>
                      <a:pt x="798" y="504"/>
                    </a:lnTo>
                    <a:lnTo>
                      <a:pt x="791" y="504"/>
                    </a:lnTo>
                    <a:lnTo>
                      <a:pt x="784" y="504"/>
                    </a:lnTo>
                    <a:lnTo>
                      <a:pt x="777" y="506"/>
                    </a:lnTo>
                    <a:lnTo>
                      <a:pt x="770" y="506"/>
                    </a:lnTo>
                    <a:lnTo>
                      <a:pt x="763" y="506"/>
                    </a:lnTo>
                    <a:lnTo>
                      <a:pt x="753" y="506"/>
                    </a:lnTo>
                    <a:lnTo>
                      <a:pt x="748" y="506"/>
                    </a:lnTo>
                    <a:lnTo>
                      <a:pt x="739" y="506"/>
                    </a:lnTo>
                    <a:lnTo>
                      <a:pt x="732" y="506"/>
                    </a:lnTo>
                    <a:lnTo>
                      <a:pt x="725" y="506"/>
                    </a:lnTo>
                    <a:lnTo>
                      <a:pt x="715" y="506"/>
                    </a:lnTo>
                    <a:lnTo>
                      <a:pt x="708" y="506"/>
                    </a:lnTo>
                    <a:lnTo>
                      <a:pt x="701" y="506"/>
                    </a:lnTo>
                    <a:lnTo>
                      <a:pt x="694" y="506"/>
                    </a:lnTo>
                    <a:lnTo>
                      <a:pt x="687" y="509"/>
                    </a:lnTo>
                    <a:lnTo>
                      <a:pt x="677" y="506"/>
                    </a:lnTo>
                    <a:lnTo>
                      <a:pt x="668" y="506"/>
                    </a:lnTo>
                    <a:lnTo>
                      <a:pt x="658" y="504"/>
                    </a:lnTo>
                    <a:lnTo>
                      <a:pt x="651" y="50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1" y="504"/>
                    </a:lnTo>
                    <a:lnTo>
                      <a:pt x="602" y="506"/>
                    </a:lnTo>
                    <a:lnTo>
                      <a:pt x="594" y="506"/>
                    </a:lnTo>
                    <a:lnTo>
                      <a:pt x="587" y="509"/>
                    </a:lnTo>
                    <a:lnTo>
                      <a:pt x="580" y="509"/>
                    </a:lnTo>
                    <a:lnTo>
                      <a:pt x="573" y="511"/>
                    </a:lnTo>
                    <a:lnTo>
                      <a:pt x="568" y="513"/>
                    </a:lnTo>
                    <a:lnTo>
                      <a:pt x="561" y="516"/>
                    </a:lnTo>
                    <a:lnTo>
                      <a:pt x="554" y="516"/>
                    </a:lnTo>
                    <a:lnTo>
                      <a:pt x="547" y="518"/>
                    </a:lnTo>
                    <a:lnTo>
                      <a:pt x="542" y="520"/>
                    </a:lnTo>
                    <a:lnTo>
                      <a:pt x="535" y="523"/>
                    </a:lnTo>
                    <a:lnTo>
                      <a:pt x="531" y="525"/>
                    </a:lnTo>
                    <a:lnTo>
                      <a:pt x="526" y="528"/>
                    </a:lnTo>
                    <a:lnTo>
                      <a:pt x="519" y="530"/>
                    </a:lnTo>
                    <a:lnTo>
                      <a:pt x="514" y="532"/>
                    </a:lnTo>
                    <a:lnTo>
                      <a:pt x="509" y="537"/>
                    </a:lnTo>
                    <a:lnTo>
                      <a:pt x="504" y="539"/>
                    </a:lnTo>
                    <a:lnTo>
                      <a:pt x="500" y="542"/>
                    </a:lnTo>
                    <a:lnTo>
                      <a:pt x="495" y="544"/>
                    </a:lnTo>
                    <a:lnTo>
                      <a:pt x="486" y="554"/>
                    </a:lnTo>
                    <a:lnTo>
                      <a:pt x="478" y="561"/>
                    </a:lnTo>
                    <a:lnTo>
                      <a:pt x="469" y="568"/>
                    </a:lnTo>
                    <a:lnTo>
                      <a:pt x="462" y="575"/>
                    </a:lnTo>
                    <a:lnTo>
                      <a:pt x="455" y="585"/>
                    </a:lnTo>
                    <a:lnTo>
                      <a:pt x="448" y="594"/>
                    </a:lnTo>
                    <a:lnTo>
                      <a:pt x="443" y="601"/>
                    </a:lnTo>
                    <a:lnTo>
                      <a:pt x="436" y="611"/>
                    </a:lnTo>
                    <a:lnTo>
                      <a:pt x="433" y="615"/>
                    </a:lnTo>
                    <a:lnTo>
                      <a:pt x="431" y="620"/>
                    </a:lnTo>
                    <a:lnTo>
                      <a:pt x="429" y="625"/>
                    </a:lnTo>
                    <a:lnTo>
                      <a:pt x="429" y="630"/>
                    </a:lnTo>
                    <a:lnTo>
                      <a:pt x="424" y="634"/>
                    </a:lnTo>
                    <a:lnTo>
                      <a:pt x="422" y="639"/>
                    </a:lnTo>
                    <a:lnTo>
                      <a:pt x="422" y="644"/>
                    </a:lnTo>
                    <a:lnTo>
                      <a:pt x="419" y="651"/>
                    </a:lnTo>
                    <a:lnTo>
                      <a:pt x="417" y="656"/>
                    </a:lnTo>
                    <a:lnTo>
                      <a:pt x="414" y="661"/>
                    </a:lnTo>
                    <a:lnTo>
                      <a:pt x="412" y="665"/>
                    </a:lnTo>
                    <a:lnTo>
                      <a:pt x="410" y="670"/>
                    </a:lnTo>
                    <a:lnTo>
                      <a:pt x="407" y="675"/>
                    </a:lnTo>
                    <a:lnTo>
                      <a:pt x="407" y="680"/>
                    </a:lnTo>
                    <a:lnTo>
                      <a:pt x="405" y="684"/>
                    </a:lnTo>
                    <a:lnTo>
                      <a:pt x="405" y="691"/>
                    </a:lnTo>
                    <a:lnTo>
                      <a:pt x="403" y="696"/>
                    </a:lnTo>
                    <a:lnTo>
                      <a:pt x="403" y="701"/>
                    </a:lnTo>
                    <a:lnTo>
                      <a:pt x="403" y="706"/>
                    </a:lnTo>
                    <a:lnTo>
                      <a:pt x="403" y="713"/>
                    </a:lnTo>
                    <a:lnTo>
                      <a:pt x="398" y="718"/>
                    </a:lnTo>
                    <a:lnTo>
                      <a:pt x="398" y="722"/>
                    </a:lnTo>
                    <a:lnTo>
                      <a:pt x="396" y="727"/>
                    </a:lnTo>
                    <a:lnTo>
                      <a:pt x="396" y="737"/>
                    </a:lnTo>
                    <a:lnTo>
                      <a:pt x="393" y="741"/>
                    </a:lnTo>
                    <a:lnTo>
                      <a:pt x="393" y="751"/>
                    </a:lnTo>
                    <a:lnTo>
                      <a:pt x="393" y="760"/>
                    </a:lnTo>
                    <a:lnTo>
                      <a:pt x="393" y="767"/>
                    </a:lnTo>
                    <a:lnTo>
                      <a:pt x="391" y="777"/>
                    </a:lnTo>
                    <a:lnTo>
                      <a:pt x="391" y="786"/>
                    </a:lnTo>
                    <a:lnTo>
                      <a:pt x="391" y="796"/>
                    </a:lnTo>
                    <a:lnTo>
                      <a:pt x="391" y="805"/>
                    </a:lnTo>
                    <a:lnTo>
                      <a:pt x="388" y="817"/>
                    </a:lnTo>
                    <a:lnTo>
                      <a:pt x="388" y="829"/>
                    </a:lnTo>
                    <a:lnTo>
                      <a:pt x="388" y="839"/>
                    </a:lnTo>
                    <a:lnTo>
                      <a:pt x="388" y="851"/>
                    </a:lnTo>
                    <a:lnTo>
                      <a:pt x="388" y="860"/>
                    </a:lnTo>
                    <a:lnTo>
                      <a:pt x="388" y="874"/>
                    </a:lnTo>
                    <a:lnTo>
                      <a:pt x="388" y="886"/>
                    </a:lnTo>
                    <a:lnTo>
                      <a:pt x="388" y="898"/>
                    </a:lnTo>
                    <a:lnTo>
                      <a:pt x="388" y="910"/>
                    </a:lnTo>
                    <a:lnTo>
                      <a:pt x="388" y="924"/>
                    </a:lnTo>
                    <a:lnTo>
                      <a:pt x="388" y="936"/>
                    </a:lnTo>
                    <a:lnTo>
                      <a:pt x="388" y="950"/>
                    </a:lnTo>
                    <a:lnTo>
                      <a:pt x="388" y="962"/>
                    </a:lnTo>
                    <a:lnTo>
                      <a:pt x="388" y="976"/>
                    </a:lnTo>
                    <a:lnTo>
                      <a:pt x="388" y="991"/>
                    </a:lnTo>
                    <a:lnTo>
                      <a:pt x="388" y="1003"/>
                    </a:lnTo>
                    <a:lnTo>
                      <a:pt x="388" y="1017"/>
                    </a:lnTo>
                    <a:lnTo>
                      <a:pt x="388" y="1031"/>
                    </a:lnTo>
                    <a:lnTo>
                      <a:pt x="388" y="1045"/>
                    </a:lnTo>
                    <a:lnTo>
                      <a:pt x="388" y="1060"/>
                    </a:lnTo>
                    <a:lnTo>
                      <a:pt x="386" y="1071"/>
                    </a:lnTo>
                    <a:lnTo>
                      <a:pt x="386" y="1088"/>
                    </a:lnTo>
                    <a:lnTo>
                      <a:pt x="386" y="1100"/>
                    </a:lnTo>
                    <a:lnTo>
                      <a:pt x="386" y="1114"/>
                    </a:lnTo>
                    <a:lnTo>
                      <a:pt x="386" y="1128"/>
                    </a:lnTo>
                    <a:lnTo>
                      <a:pt x="386" y="1143"/>
                    </a:lnTo>
                    <a:lnTo>
                      <a:pt x="386" y="1155"/>
                    </a:lnTo>
                    <a:lnTo>
                      <a:pt x="386" y="1169"/>
                    </a:lnTo>
                    <a:lnTo>
                      <a:pt x="386" y="1183"/>
                    </a:lnTo>
                    <a:lnTo>
                      <a:pt x="386" y="1195"/>
                    </a:lnTo>
                    <a:lnTo>
                      <a:pt x="386" y="1209"/>
                    </a:lnTo>
                    <a:lnTo>
                      <a:pt x="386" y="1221"/>
                    </a:lnTo>
                    <a:lnTo>
                      <a:pt x="386" y="1235"/>
                    </a:lnTo>
                    <a:lnTo>
                      <a:pt x="386" y="1247"/>
                    </a:lnTo>
                    <a:lnTo>
                      <a:pt x="386" y="1259"/>
                    </a:lnTo>
                    <a:lnTo>
                      <a:pt x="386" y="1273"/>
                    </a:lnTo>
                    <a:lnTo>
                      <a:pt x="384" y="1285"/>
                    </a:lnTo>
                    <a:lnTo>
                      <a:pt x="384" y="1297"/>
                    </a:lnTo>
                    <a:lnTo>
                      <a:pt x="384" y="1307"/>
                    </a:lnTo>
                    <a:lnTo>
                      <a:pt x="384" y="1318"/>
                    </a:lnTo>
                    <a:lnTo>
                      <a:pt x="381" y="1328"/>
                    </a:lnTo>
                    <a:lnTo>
                      <a:pt x="381" y="1340"/>
                    </a:lnTo>
                    <a:lnTo>
                      <a:pt x="381" y="1349"/>
                    </a:lnTo>
                    <a:lnTo>
                      <a:pt x="381" y="1361"/>
                    </a:lnTo>
                    <a:lnTo>
                      <a:pt x="379" y="1371"/>
                    </a:lnTo>
                    <a:lnTo>
                      <a:pt x="379" y="1380"/>
                    </a:lnTo>
                    <a:lnTo>
                      <a:pt x="379" y="1387"/>
                    </a:lnTo>
                    <a:lnTo>
                      <a:pt x="379" y="1397"/>
                    </a:lnTo>
                    <a:lnTo>
                      <a:pt x="377" y="1402"/>
                    </a:lnTo>
                    <a:lnTo>
                      <a:pt x="377" y="1411"/>
                    </a:lnTo>
                    <a:lnTo>
                      <a:pt x="374" y="1418"/>
                    </a:lnTo>
                    <a:lnTo>
                      <a:pt x="374" y="1425"/>
                    </a:lnTo>
                    <a:lnTo>
                      <a:pt x="374" y="1430"/>
                    </a:lnTo>
                    <a:lnTo>
                      <a:pt x="369" y="1437"/>
                    </a:lnTo>
                    <a:lnTo>
                      <a:pt x="369" y="1442"/>
                    </a:lnTo>
                    <a:lnTo>
                      <a:pt x="367" y="1449"/>
                    </a:lnTo>
                    <a:lnTo>
                      <a:pt x="365" y="1456"/>
                    </a:lnTo>
                    <a:lnTo>
                      <a:pt x="365" y="1463"/>
                    </a:lnTo>
                    <a:lnTo>
                      <a:pt x="362" y="1468"/>
                    </a:lnTo>
                    <a:lnTo>
                      <a:pt x="360" y="1475"/>
                    </a:lnTo>
                    <a:lnTo>
                      <a:pt x="358" y="1480"/>
                    </a:lnTo>
                    <a:lnTo>
                      <a:pt x="355" y="1487"/>
                    </a:lnTo>
                    <a:lnTo>
                      <a:pt x="353" y="1494"/>
                    </a:lnTo>
                    <a:lnTo>
                      <a:pt x="351" y="1499"/>
                    </a:lnTo>
                    <a:lnTo>
                      <a:pt x="348" y="1506"/>
                    </a:lnTo>
                    <a:lnTo>
                      <a:pt x="346" y="1511"/>
                    </a:lnTo>
                    <a:lnTo>
                      <a:pt x="341" y="1518"/>
                    </a:lnTo>
                    <a:lnTo>
                      <a:pt x="339" y="1525"/>
                    </a:lnTo>
                    <a:lnTo>
                      <a:pt x="336" y="1530"/>
                    </a:lnTo>
                    <a:lnTo>
                      <a:pt x="334" y="1537"/>
                    </a:lnTo>
                    <a:lnTo>
                      <a:pt x="327" y="1542"/>
                    </a:lnTo>
                    <a:lnTo>
                      <a:pt x="324" y="1549"/>
                    </a:lnTo>
                    <a:lnTo>
                      <a:pt x="322" y="1554"/>
                    </a:lnTo>
                    <a:lnTo>
                      <a:pt x="317" y="1561"/>
                    </a:lnTo>
                    <a:lnTo>
                      <a:pt x="313" y="1565"/>
                    </a:lnTo>
                    <a:lnTo>
                      <a:pt x="310" y="1573"/>
                    </a:lnTo>
                    <a:lnTo>
                      <a:pt x="306" y="1577"/>
                    </a:lnTo>
                    <a:lnTo>
                      <a:pt x="301" y="1582"/>
                    </a:lnTo>
                    <a:lnTo>
                      <a:pt x="296" y="1589"/>
                    </a:lnTo>
                    <a:lnTo>
                      <a:pt x="294" y="1594"/>
                    </a:lnTo>
                    <a:lnTo>
                      <a:pt x="287" y="1601"/>
                    </a:lnTo>
                    <a:lnTo>
                      <a:pt x="282" y="1606"/>
                    </a:lnTo>
                    <a:lnTo>
                      <a:pt x="277" y="1611"/>
                    </a:lnTo>
                    <a:lnTo>
                      <a:pt x="272" y="1618"/>
                    </a:lnTo>
                    <a:lnTo>
                      <a:pt x="268" y="1620"/>
                    </a:lnTo>
                    <a:lnTo>
                      <a:pt x="261" y="1625"/>
                    </a:lnTo>
                    <a:lnTo>
                      <a:pt x="253" y="1630"/>
                    </a:lnTo>
                    <a:lnTo>
                      <a:pt x="249" y="1634"/>
                    </a:lnTo>
                    <a:lnTo>
                      <a:pt x="242" y="1639"/>
                    </a:lnTo>
                    <a:lnTo>
                      <a:pt x="237" y="1644"/>
                    </a:lnTo>
                    <a:lnTo>
                      <a:pt x="230" y="1649"/>
                    </a:lnTo>
                    <a:lnTo>
                      <a:pt x="225" y="1653"/>
                    </a:lnTo>
                    <a:lnTo>
                      <a:pt x="216" y="1658"/>
                    </a:lnTo>
                    <a:lnTo>
                      <a:pt x="211" y="1663"/>
                    </a:lnTo>
                    <a:lnTo>
                      <a:pt x="204" y="1665"/>
                    </a:lnTo>
                    <a:lnTo>
                      <a:pt x="197" y="1670"/>
                    </a:lnTo>
                    <a:lnTo>
                      <a:pt x="189" y="1672"/>
                    </a:lnTo>
                    <a:lnTo>
                      <a:pt x="182" y="1677"/>
                    </a:lnTo>
                    <a:lnTo>
                      <a:pt x="173" y="1679"/>
                    </a:lnTo>
                    <a:lnTo>
                      <a:pt x="166" y="1684"/>
                    </a:lnTo>
                    <a:lnTo>
                      <a:pt x="156" y="1687"/>
                    </a:lnTo>
                    <a:lnTo>
                      <a:pt x="147" y="1689"/>
                    </a:lnTo>
                    <a:lnTo>
                      <a:pt x="140" y="1691"/>
                    </a:lnTo>
                    <a:lnTo>
                      <a:pt x="130" y="1694"/>
                    </a:lnTo>
                    <a:lnTo>
                      <a:pt x="121" y="1698"/>
                    </a:lnTo>
                    <a:lnTo>
                      <a:pt x="114" y="1701"/>
                    </a:lnTo>
                    <a:lnTo>
                      <a:pt x="104" y="1703"/>
                    </a:lnTo>
                    <a:lnTo>
                      <a:pt x="95" y="1706"/>
                    </a:lnTo>
                    <a:lnTo>
                      <a:pt x="85" y="1706"/>
                    </a:lnTo>
                    <a:lnTo>
                      <a:pt x="76" y="1708"/>
                    </a:lnTo>
                    <a:lnTo>
                      <a:pt x="64" y="1708"/>
                    </a:lnTo>
                    <a:lnTo>
                      <a:pt x="54" y="1710"/>
                    </a:lnTo>
                    <a:lnTo>
                      <a:pt x="45" y="1713"/>
                    </a:lnTo>
                    <a:lnTo>
                      <a:pt x="33" y="1713"/>
                    </a:lnTo>
                    <a:lnTo>
                      <a:pt x="24" y="1713"/>
                    </a:lnTo>
                    <a:lnTo>
                      <a:pt x="12" y="1715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73" name="Freeform 175"/>
              <p:cNvSpPr>
                <a:spLocks noChangeAspect="1"/>
              </p:cNvSpPr>
              <p:nvPr/>
            </p:nvSpPr>
            <p:spPr bwMode="auto">
              <a:xfrm>
                <a:off x="2793" y="9103"/>
                <a:ext cx="1160" cy="1059"/>
              </a:xfrm>
              <a:custGeom>
                <a:avLst/>
                <a:gdLst>
                  <a:gd name="T0" fmla="*/ 14 w 1160"/>
                  <a:gd name="T1" fmla="*/ 955 h 1059"/>
                  <a:gd name="T2" fmla="*/ 61 w 1160"/>
                  <a:gd name="T3" fmla="*/ 810 h 1059"/>
                  <a:gd name="T4" fmla="*/ 137 w 1160"/>
                  <a:gd name="T5" fmla="*/ 617 h 1059"/>
                  <a:gd name="T6" fmla="*/ 246 w 1160"/>
                  <a:gd name="T7" fmla="*/ 413 h 1059"/>
                  <a:gd name="T8" fmla="*/ 391 w 1160"/>
                  <a:gd name="T9" fmla="*/ 226 h 1059"/>
                  <a:gd name="T10" fmla="*/ 566 w 1160"/>
                  <a:gd name="T11" fmla="*/ 93 h 1059"/>
                  <a:gd name="T12" fmla="*/ 736 w 1160"/>
                  <a:gd name="T13" fmla="*/ 24 h 1059"/>
                  <a:gd name="T14" fmla="*/ 888 w 1160"/>
                  <a:gd name="T15" fmla="*/ 0 h 1059"/>
                  <a:gd name="T16" fmla="*/ 1009 w 1160"/>
                  <a:gd name="T17" fmla="*/ 14 h 1059"/>
                  <a:gd name="T18" fmla="*/ 1099 w 1160"/>
                  <a:gd name="T19" fmla="*/ 50 h 1059"/>
                  <a:gd name="T20" fmla="*/ 1156 w 1160"/>
                  <a:gd name="T21" fmla="*/ 100 h 1059"/>
                  <a:gd name="T22" fmla="*/ 1149 w 1160"/>
                  <a:gd name="T23" fmla="*/ 171 h 1059"/>
                  <a:gd name="T24" fmla="*/ 1118 w 1160"/>
                  <a:gd name="T25" fmla="*/ 228 h 1059"/>
                  <a:gd name="T26" fmla="*/ 1073 w 1160"/>
                  <a:gd name="T27" fmla="*/ 292 h 1059"/>
                  <a:gd name="T28" fmla="*/ 1009 w 1160"/>
                  <a:gd name="T29" fmla="*/ 368 h 1059"/>
                  <a:gd name="T30" fmla="*/ 924 w 1160"/>
                  <a:gd name="T31" fmla="*/ 454 h 1059"/>
                  <a:gd name="T32" fmla="*/ 874 w 1160"/>
                  <a:gd name="T33" fmla="*/ 408 h 1059"/>
                  <a:gd name="T34" fmla="*/ 874 w 1160"/>
                  <a:gd name="T35" fmla="*/ 373 h 1059"/>
                  <a:gd name="T36" fmla="*/ 807 w 1160"/>
                  <a:gd name="T37" fmla="*/ 344 h 1059"/>
                  <a:gd name="T38" fmla="*/ 741 w 1160"/>
                  <a:gd name="T39" fmla="*/ 363 h 1059"/>
                  <a:gd name="T40" fmla="*/ 672 w 1160"/>
                  <a:gd name="T41" fmla="*/ 385 h 1059"/>
                  <a:gd name="T42" fmla="*/ 613 w 1160"/>
                  <a:gd name="T43" fmla="*/ 401 h 1059"/>
                  <a:gd name="T44" fmla="*/ 564 w 1160"/>
                  <a:gd name="T45" fmla="*/ 408 h 1059"/>
                  <a:gd name="T46" fmla="*/ 606 w 1160"/>
                  <a:gd name="T47" fmla="*/ 342 h 1059"/>
                  <a:gd name="T48" fmla="*/ 644 w 1160"/>
                  <a:gd name="T49" fmla="*/ 280 h 1059"/>
                  <a:gd name="T50" fmla="*/ 684 w 1160"/>
                  <a:gd name="T51" fmla="*/ 216 h 1059"/>
                  <a:gd name="T52" fmla="*/ 722 w 1160"/>
                  <a:gd name="T53" fmla="*/ 154 h 1059"/>
                  <a:gd name="T54" fmla="*/ 663 w 1160"/>
                  <a:gd name="T55" fmla="*/ 159 h 1059"/>
                  <a:gd name="T56" fmla="*/ 623 w 1160"/>
                  <a:gd name="T57" fmla="*/ 221 h 1059"/>
                  <a:gd name="T58" fmla="*/ 580 w 1160"/>
                  <a:gd name="T59" fmla="*/ 294 h 1059"/>
                  <a:gd name="T60" fmla="*/ 537 w 1160"/>
                  <a:gd name="T61" fmla="*/ 366 h 1059"/>
                  <a:gd name="T62" fmla="*/ 500 w 1160"/>
                  <a:gd name="T63" fmla="*/ 435 h 1059"/>
                  <a:gd name="T64" fmla="*/ 436 w 1160"/>
                  <a:gd name="T65" fmla="*/ 501 h 1059"/>
                  <a:gd name="T66" fmla="*/ 346 w 1160"/>
                  <a:gd name="T67" fmla="*/ 601 h 1059"/>
                  <a:gd name="T68" fmla="*/ 263 w 1160"/>
                  <a:gd name="T69" fmla="*/ 708 h 1059"/>
                  <a:gd name="T70" fmla="*/ 187 w 1160"/>
                  <a:gd name="T71" fmla="*/ 805 h 1059"/>
                  <a:gd name="T72" fmla="*/ 135 w 1160"/>
                  <a:gd name="T73" fmla="*/ 879 h 1059"/>
                  <a:gd name="T74" fmla="*/ 140 w 1160"/>
                  <a:gd name="T75" fmla="*/ 924 h 1059"/>
                  <a:gd name="T76" fmla="*/ 213 w 1160"/>
                  <a:gd name="T77" fmla="*/ 841 h 1059"/>
                  <a:gd name="T78" fmla="*/ 308 w 1160"/>
                  <a:gd name="T79" fmla="*/ 729 h 1059"/>
                  <a:gd name="T80" fmla="*/ 402 w 1160"/>
                  <a:gd name="T81" fmla="*/ 627 h 1059"/>
                  <a:gd name="T82" fmla="*/ 483 w 1160"/>
                  <a:gd name="T83" fmla="*/ 544 h 1059"/>
                  <a:gd name="T84" fmla="*/ 545 w 1160"/>
                  <a:gd name="T85" fmla="*/ 487 h 1059"/>
                  <a:gd name="T86" fmla="*/ 594 w 1160"/>
                  <a:gd name="T87" fmla="*/ 456 h 1059"/>
                  <a:gd name="T88" fmla="*/ 658 w 1160"/>
                  <a:gd name="T89" fmla="*/ 437 h 1059"/>
                  <a:gd name="T90" fmla="*/ 715 w 1160"/>
                  <a:gd name="T91" fmla="*/ 420 h 1059"/>
                  <a:gd name="T92" fmla="*/ 772 w 1160"/>
                  <a:gd name="T93" fmla="*/ 404 h 1059"/>
                  <a:gd name="T94" fmla="*/ 834 w 1160"/>
                  <a:gd name="T95" fmla="*/ 385 h 1059"/>
                  <a:gd name="T96" fmla="*/ 883 w 1160"/>
                  <a:gd name="T97" fmla="*/ 437 h 1059"/>
                  <a:gd name="T98" fmla="*/ 881 w 1160"/>
                  <a:gd name="T99" fmla="*/ 487 h 1059"/>
                  <a:gd name="T100" fmla="*/ 822 w 1160"/>
                  <a:gd name="T101" fmla="*/ 537 h 1059"/>
                  <a:gd name="T102" fmla="*/ 758 w 1160"/>
                  <a:gd name="T103" fmla="*/ 584 h 1059"/>
                  <a:gd name="T104" fmla="*/ 684 w 1160"/>
                  <a:gd name="T105" fmla="*/ 636 h 1059"/>
                  <a:gd name="T106" fmla="*/ 609 w 1160"/>
                  <a:gd name="T107" fmla="*/ 686 h 1059"/>
                  <a:gd name="T108" fmla="*/ 523 w 1160"/>
                  <a:gd name="T109" fmla="*/ 741 h 1059"/>
                  <a:gd name="T110" fmla="*/ 459 w 1160"/>
                  <a:gd name="T111" fmla="*/ 777 h 1059"/>
                  <a:gd name="T112" fmla="*/ 388 w 1160"/>
                  <a:gd name="T113" fmla="*/ 829 h 1059"/>
                  <a:gd name="T114" fmla="*/ 294 w 1160"/>
                  <a:gd name="T115" fmla="*/ 898 h 1059"/>
                  <a:gd name="T116" fmla="*/ 196 w 1160"/>
                  <a:gd name="T117" fmla="*/ 967 h 1059"/>
                  <a:gd name="T118" fmla="*/ 118 w 1160"/>
                  <a:gd name="T119" fmla="*/ 1024 h 1059"/>
                  <a:gd name="T120" fmla="*/ 52 w 1160"/>
                  <a:gd name="T121" fmla="*/ 1059 h 1059"/>
                  <a:gd name="T122" fmla="*/ 0 w 1160"/>
                  <a:gd name="T123" fmla="*/ 1019 h 10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0"/>
                  <a:gd name="T187" fmla="*/ 0 h 1059"/>
                  <a:gd name="T188" fmla="*/ 1160 w 1160"/>
                  <a:gd name="T189" fmla="*/ 1059 h 10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0" h="1059">
                    <a:moveTo>
                      <a:pt x="0" y="1019"/>
                    </a:moveTo>
                    <a:lnTo>
                      <a:pt x="0" y="1016"/>
                    </a:lnTo>
                    <a:lnTo>
                      <a:pt x="0" y="1009"/>
                    </a:lnTo>
                    <a:lnTo>
                      <a:pt x="0" y="1005"/>
                    </a:lnTo>
                    <a:lnTo>
                      <a:pt x="2" y="1002"/>
                    </a:lnTo>
                    <a:lnTo>
                      <a:pt x="2" y="995"/>
                    </a:lnTo>
                    <a:lnTo>
                      <a:pt x="5" y="990"/>
                    </a:lnTo>
                    <a:lnTo>
                      <a:pt x="7" y="981"/>
                    </a:lnTo>
                    <a:lnTo>
                      <a:pt x="9" y="971"/>
                    </a:lnTo>
                    <a:lnTo>
                      <a:pt x="12" y="964"/>
                    </a:lnTo>
                    <a:lnTo>
                      <a:pt x="14" y="955"/>
                    </a:lnTo>
                    <a:lnTo>
                      <a:pt x="16" y="943"/>
                    </a:lnTo>
                    <a:lnTo>
                      <a:pt x="21" y="933"/>
                    </a:lnTo>
                    <a:lnTo>
                      <a:pt x="24" y="921"/>
                    </a:lnTo>
                    <a:lnTo>
                      <a:pt x="28" y="910"/>
                    </a:lnTo>
                    <a:lnTo>
                      <a:pt x="31" y="898"/>
                    </a:lnTo>
                    <a:lnTo>
                      <a:pt x="35" y="883"/>
                    </a:lnTo>
                    <a:lnTo>
                      <a:pt x="40" y="869"/>
                    </a:lnTo>
                    <a:lnTo>
                      <a:pt x="45" y="857"/>
                    </a:lnTo>
                    <a:lnTo>
                      <a:pt x="50" y="841"/>
                    </a:lnTo>
                    <a:lnTo>
                      <a:pt x="54" y="826"/>
                    </a:lnTo>
                    <a:lnTo>
                      <a:pt x="61" y="810"/>
                    </a:lnTo>
                    <a:lnTo>
                      <a:pt x="69" y="796"/>
                    </a:lnTo>
                    <a:lnTo>
                      <a:pt x="71" y="777"/>
                    </a:lnTo>
                    <a:lnTo>
                      <a:pt x="78" y="760"/>
                    </a:lnTo>
                    <a:lnTo>
                      <a:pt x="85" y="743"/>
                    </a:lnTo>
                    <a:lnTo>
                      <a:pt x="92" y="727"/>
                    </a:lnTo>
                    <a:lnTo>
                      <a:pt x="99" y="708"/>
                    </a:lnTo>
                    <a:lnTo>
                      <a:pt x="106" y="691"/>
                    </a:lnTo>
                    <a:lnTo>
                      <a:pt x="114" y="674"/>
                    </a:lnTo>
                    <a:lnTo>
                      <a:pt x="123" y="655"/>
                    </a:lnTo>
                    <a:lnTo>
                      <a:pt x="130" y="636"/>
                    </a:lnTo>
                    <a:lnTo>
                      <a:pt x="137" y="617"/>
                    </a:lnTo>
                    <a:lnTo>
                      <a:pt x="147" y="598"/>
                    </a:lnTo>
                    <a:lnTo>
                      <a:pt x="156" y="582"/>
                    </a:lnTo>
                    <a:lnTo>
                      <a:pt x="163" y="563"/>
                    </a:lnTo>
                    <a:lnTo>
                      <a:pt x="173" y="544"/>
                    </a:lnTo>
                    <a:lnTo>
                      <a:pt x="182" y="525"/>
                    </a:lnTo>
                    <a:lnTo>
                      <a:pt x="194" y="506"/>
                    </a:lnTo>
                    <a:lnTo>
                      <a:pt x="204" y="487"/>
                    </a:lnTo>
                    <a:lnTo>
                      <a:pt x="213" y="468"/>
                    </a:lnTo>
                    <a:lnTo>
                      <a:pt x="225" y="449"/>
                    </a:lnTo>
                    <a:lnTo>
                      <a:pt x="237" y="430"/>
                    </a:lnTo>
                    <a:lnTo>
                      <a:pt x="246" y="413"/>
                    </a:lnTo>
                    <a:lnTo>
                      <a:pt x="260" y="394"/>
                    </a:lnTo>
                    <a:lnTo>
                      <a:pt x="270" y="375"/>
                    </a:lnTo>
                    <a:lnTo>
                      <a:pt x="284" y="359"/>
                    </a:lnTo>
                    <a:lnTo>
                      <a:pt x="296" y="342"/>
                    </a:lnTo>
                    <a:lnTo>
                      <a:pt x="308" y="323"/>
                    </a:lnTo>
                    <a:lnTo>
                      <a:pt x="322" y="304"/>
                    </a:lnTo>
                    <a:lnTo>
                      <a:pt x="334" y="290"/>
                    </a:lnTo>
                    <a:lnTo>
                      <a:pt x="348" y="273"/>
                    </a:lnTo>
                    <a:lnTo>
                      <a:pt x="362" y="256"/>
                    </a:lnTo>
                    <a:lnTo>
                      <a:pt x="376" y="242"/>
                    </a:lnTo>
                    <a:lnTo>
                      <a:pt x="391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6" y="183"/>
                    </a:lnTo>
                    <a:lnTo>
                      <a:pt x="450" y="171"/>
                    </a:lnTo>
                    <a:lnTo>
                      <a:pt x="466" y="159"/>
                    </a:lnTo>
                    <a:lnTo>
                      <a:pt x="483" y="147"/>
                    </a:lnTo>
                    <a:lnTo>
                      <a:pt x="500" y="135"/>
                    </a:lnTo>
                    <a:lnTo>
                      <a:pt x="516" y="123"/>
                    </a:lnTo>
                    <a:lnTo>
                      <a:pt x="533" y="112"/>
                    </a:lnTo>
                    <a:lnTo>
                      <a:pt x="549" y="104"/>
                    </a:lnTo>
                    <a:lnTo>
                      <a:pt x="566" y="93"/>
                    </a:lnTo>
                    <a:lnTo>
                      <a:pt x="582" y="85"/>
                    </a:lnTo>
                    <a:lnTo>
                      <a:pt x="597" y="76"/>
                    </a:lnTo>
                    <a:lnTo>
                      <a:pt x="613" y="69"/>
                    </a:lnTo>
                    <a:lnTo>
                      <a:pt x="630" y="59"/>
                    </a:lnTo>
                    <a:lnTo>
                      <a:pt x="646" y="55"/>
                    </a:lnTo>
                    <a:lnTo>
                      <a:pt x="663" y="47"/>
                    </a:lnTo>
                    <a:lnTo>
                      <a:pt x="677" y="43"/>
                    </a:lnTo>
                    <a:lnTo>
                      <a:pt x="694" y="36"/>
                    </a:lnTo>
                    <a:lnTo>
                      <a:pt x="708" y="31"/>
                    </a:lnTo>
                    <a:lnTo>
                      <a:pt x="722" y="26"/>
                    </a:lnTo>
                    <a:lnTo>
                      <a:pt x="736" y="24"/>
                    </a:lnTo>
                    <a:lnTo>
                      <a:pt x="751" y="19"/>
                    </a:lnTo>
                    <a:lnTo>
                      <a:pt x="767" y="17"/>
                    </a:lnTo>
                    <a:lnTo>
                      <a:pt x="781" y="12"/>
                    </a:lnTo>
                    <a:lnTo>
                      <a:pt x="793" y="9"/>
                    </a:lnTo>
                    <a:lnTo>
                      <a:pt x="807" y="7"/>
                    </a:lnTo>
                    <a:lnTo>
                      <a:pt x="822" y="7"/>
                    </a:lnTo>
                    <a:lnTo>
                      <a:pt x="834" y="2"/>
                    </a:lnTo>
                    <a:lnTo>
                      <a:pt x="848" y="2"/>
                    </a:lnTo>
                    <a:lnTo>
                      <a:pt x="862" y="2"/>
                    </a:lnTo>
                    <a:lnTo>
                      <a:pt x="876" y="2"/>
                    </a:lnTo>
                    <a:lnTo>
                      <a:pt x="888" y="0"/>
                    </a:lnTo>
                    <a:lnTo>
                      <a:pt x="900" y="0"/>
                    </a:lnTo>
                    <a:lnTo>
                      <a:pt x="912" y="2"/>
                    </a:lnTo>
                    <a:lnTo>
                      <a:pt x="924" y="2"/>
                    </a:lnTo>
                    <a:lnTo>
                      <a:pt x="935" y="2"/>
                    </a:lnTo>
                    <a:lnTo>
                      <a:pt x="945" y="5"/>
                    </a:lnTo>
                    <a:lnTo>
                      <a:pt x="957" y="5"/>
                    </a:lnTo>
                    <a:lnTo>
                      <a:pt x="969" y="7"/>
                    </a:lnTo>
                    <a:lnTo>
                      <a:pt x="978" y="9"/>
                    </a:lnTo>
                    <a:lnTo>
                      <a:pt x="987" y="9"/>
                    </a:lnTo>
                    <a:lnTo>
                      <a:pt x="999" y="12"/>
                    </a:lnTo>
                    <a:lnTo>
                      <a:pt x="1009" y="14"/>
                    </a:lnTo>
                    <a:lnTo>
                      <a:pt x="1018" y="17"/>
                    </a:lnTo>
                    <a:lnTo>
                      <a:pt x="1028" y="21"/>
                    </a:lnTo>
                    <a:lnTo>
                      <a:pt x="1037" y="24"/>
                    </a:lnTo>
                    <a:lnTo>
                      <a:pt x="1047" y="26"/>
                    </a:lnTo>
                    <a:lnTo>
                      <a:pt x="1054" y="28"/>
                    </a:lnTo>
                    <a:lnTo>
                      <a:pt x="1063" y="31"/>
                    </a:lnTo>
                    <a:lnTo>
                      <a:pt x="1070" y="36"/>
                    </a:lnTo>
                    <a:lnTo>
                      <a:pt x="1077" y="38"/>
                    </a:lnTo>
                    <a:lnTo>
                      <a:pt x="1085" y="43"/>
                    </a:lnTo>
                    <a:lnTo>
                      <a:pt x="1092" y="45"/>
                    </a:lnTo>
                    <a:lnTo>
                      <a:pt x="1099" y="50"/>
                    </a:lnTo>
                    <a:lnTo>
                      <a:pt x="1106" y="55"/>
                    </a:lnTo>
                    <a:lnTo>
                      <a:pt x="1111" y="57"/>
                    </a:lnTo>
                    <a:lnTo>
                      <a:pt x="1118" y="59"/>
                    </a:lnTo>
                    <a:lnTo>
                      <a:pt x="1122" y="64"/>
                    </a:lnTo>
                    <a:lnTo>
                      <a:pt x="1127" y="69"/>
                    </a:lnTo>
                    <a:lnTo>
                      <a:pt x="1132" y="71"/>
                    </a:lnTo>
                    <a:lnTo>
                      <a:pt x="1134" y="76"/>
                    </a:lnTo>
                    <a:lnTo>
                      <a:pt x="1139" y="81"/>
                    </a:lnTo>
                    <a:lnTo>
                      <a:pt x="1144" y="83"/>
                    </a:lnTo>
                    <a:lnTo>
                      <a:pt x="1151" y="93"/>
                    </a:lnTo>
                    <a:lnTo>
                      <a:pt x="1156" y="100"/>
                    </a:lnTo>
                    <a:lnTo>
                      <a:pt x="1158" y="107"/>
                    </a:lnTo>
                    <a:lnTo>
                      <a:pt x="1160" y="114"/>
                    </a:lnTo>
                    <a:lnTo>
                      <a:pt x="1160" y="119"/>
                    </a:lnTo>
                    <a:lnTo>
                      <a:pt x="1160" y="123"/>
                    </a:lnTo>
                    <a:lnTo>
                      <a:pt x="1160" y="128"/>
                    </a:lnTo>
                    <a:lnTo>
                      <a:pt x="1160" y="135"/>
                    </a:lnTo>
                    <a:lnTo>
                      <a:pt x="1158" y="140"/>
                    </a:lnTo>
                    <a:lnTo>
                      <a:pt x="1158" y="147"/>
                    </a:lnTo>
                    <a:lnTo>
                      <a:pt x="1156" y="154"/>
                    </a:lnTo>
                    <a:lnTo>
                      <a:pt x="1151" y="164"/>
                    </a:lnTo>
                    <a:lnTo>
                      <a:pt x="1149" y="171"/>
                    </a:lnTo>
                    <a:lnTo>
                      <a:pt x="1144" y="178"/>
                    </a:lnTo>
                    <a:lnTo>
                      <a:pt x="1141" y="183"/>
                    </a:lnTo>
                    <a:lnTo>
                      <a:pt x="1139" y="188"/>
                    </a:lnTo>
                    <a:lnTo>
                      <a:pt x="1137" y="192"/>
                    </a:lnTo>
                    <a:lnTo>
                      <a:pt x="1134" y="197"/>
                    </a:lnTo>
                    <a:lnTo>
                      <a:pt x="1132" y="202"/>
                    </a:lnTo>
                    <a:lnTo>
                      <a:pt x="1130" y="207"/>
                    </a:lnTo>
                    <a:lnTo>
                      <a:pt x="1130" y="211"/>
                    </a:lnTo>
                    <a:lnTo>
                      <a:pt x="1125" y="218"/>
                    </a:lnTo>
                    <a:lnTo>
                      <a:pt x="1122" y="223"/>
                    </a:lnTo>
                    <a:lnTo>
                      <a:pt x="1118" y="228"/>
                    </a:lnTo>
                    <a:lnTo>
                      <a:pt x="1115" y="235"/>
                    </a:lnTo>
                    <a:lnTo>
                      <a:pt x="1113" y="240"/>
                    </a:lnTo>
                    <a:lnTo>
                      <a:pt x="1108" y="245"/>
                    </a:lnTo>
                    <a:lnTo>
                      <a:pt x="1104" y="249"/>
                    </a:lnTo>
                    <a:lnTo>
                      <a:pt x="1101" y="256"/>
                    </a:lnTo>
                    <a:lnTo>
                      <a:pt x="1096" y="261"/>
                    </a:lnTo>
                    <a:lnTo>
                      <a:pt x="1092" y="268"/>
                    </a:lnTo>
                    <a:lnTo>
                      <a:pt x="1087" y="275"/>
                    </a:lnTo>
                    <a:lnTo>
                      <a:pt x="1082" y="280"/>
                    </a:lnTo>
                    <a:lnTo>
                      <a:pt x="1077" y="287"/>
                    </a:lnTo>
                    <a:lnTo>
                      <a:pt x="1073" y="292"/>
                    </a:lnTo>
                    <a:lnTo>
                      <a:pt x="1068" y="299"/>
                    </a:lnTo>
                    <a:lnTo>
                      <a:pt x="1063" y="306"/>
                    </a:lnTo>
                    <a:lnTo>
                      <a:pt x="1056" y="313"/>
                    </a:lnTo>
                    <a:lnTo>
                      <a:pt x="1051" y="318"/>
                    </a:lnTo>
                    <a:lnTo>
                      <a:pt x="1047" y="325"/>
                    </a:lnTo>
                    <a:lnTo>
                      <a:pt x="1040" y="332"/>
                    </a:lnTo>
                    <a:lnTo>
                      <a:pt x="1035" y="342"/>
                    </a:lnTo>
                    <a:lnTo>
                      <a:pt x="1028" y="347"/>
                    </a:lnTo>
                    <a:lnTo>
                      <a:pt x="1021" y="354"/>
                    </a:lnTo>
                    <a:lnTo>
                      <a:pt x="1014" y="361"/>
                    </a:lnTo>
                    <a:lnTo>
                      <a:pt x="1009" y="368"/>
                    </a:lnTo>
                    <a:lnTo>
                      <a:pt x="1002" y="375"/>
                    </a:lnTo>
                    <a:lnTo>
                      <a:pt x="995" y="385"/>
                    </a:lnTo>
                    <a:lnTo>
                      <a:pt x="985" y="392"/>
                    </a:lnTo>
                    <a:lnTo>
                      <a:pt x="980" y="399"/>
                    </a:lnTo>
                    <a:lnTo>
                      <a:pt x="971" y="406"/>
                    </a:lnTo>
                    <a:lnTo>
                      <a:pt x="964" y="413"/>
                    </a:lnTo>
                    <a:lnTo>
                      <a:pt x="957" y="423"/>
                    </a:lnTo>
                    <a:lnTo>
                      <a:pt x="950" y="430"/>
                    </a:lnTo>
                    <a:lnTo>
                      <a:pt x="940" y="437"/>
                    </a:lnTo>
                    <a:lnTo>
                      <a:pt x="931" y="444"/>
                    </a:lnTo>
                    <a:lnTo>
                      <a:pt x="924" y="454"/>
                    </a:lnTo>
                    <a:lnTo>
                      <a:pt x="914" y="463"/>
                    </a:lnTo>
                    <a:lnTo>
                      <a:pt x="912" y="456"/>
                    </a:lnTo>
                    <a:lnTo>
                      <a:pt x="907" y="451"/>
                    </a:lnTo>
                    <a:lnTo>
                      <a:pt x="902" y="446"/>
                    </a:lnTo>
                    <a:lnTo>
                      <a:pt x="900" y="442"/>
                    </a:lnTo>
                    <a:lnTo>
                      <a:pt x="895" y="437"/>
                    </a:lnTo>
                    <a:lnTo>
                      <a:pt x="890" y="430"/>
                    </a:lnTo>
                    <a:lnTo>
                      <a:pt x="886" y="425"/>
                    </a:lnTo>
                    <a:lnTo>
                      <a:pt x="883" y="418"/>
                    </a:lnTo>
                    <a:lnTo>
                      <a:pt x="876" y="413"/>
                    </a:lnTo>
                    <a:lnTo>
                      <a:pt x="874" y="408"/>
                    </a:lnTo>
                    <a:lnTo>
                      <a:pt x="871" y="401"/>
                    </a:lnTo>
                    <a:lnTo>
                      <a:pt x="867" y="397"/>
                    </a:lnTo>
                    <a:lnTo>
                      <a:pt x="862" y="392"/>
                    </a:lnTo>
                    <a:lnTo>
                      <a:pt x="860" y="387"/>
                    </a:lnTo>
                    <a:lnTo>
                      <a:pt x="857" y="382"/>
                    </a:lnTo>
                    <a:lnTo>
                      <a:pt x="855" y="380"/>
                    </a:lnTo>
                    <a:lnTo>
                      <a:pt x="860" y="378"/>
                    </a:lnTo>
                    <a:lnTo>
                      <a:pt x="862" y="375"/>
                    </a:lnTo>
                    <a:lnTo>
                      <a:pt x="867" y="373"/>
                    </a:lnTo>
                    <a:lnTo>
                      <a:pt x="871" y="373"/>
                    </a:lnTo>
                    <a:lnTo>
                      <a:pt x="874" y="373"/>
                    </a:lnTo>
                    <a:lnTo>
                      <a:pt x="876" y="373"/>
                    </a:lnTo>
                    <a:lnTo>
                      <a:pt x="862" y="328"/>
                    </a:lnTo>
                    <a:lnTo>
                      <a:pt x="855" y="330"/>
                    </a:lnTo>
                    <a:lnTo>
                      <a:pt x="845" y="332"/>
                    </a:lnTo>
                    <a:lnTo>
                      <a:pt x="841" y="332"/>
                    </a:lnTo>
                    <a:lnTo>
                      <a:pt x="834" y="335"/>
                    </a:lnTo>
                    <a:lnTo>
                      <a:pt x="829" y="335"/>
                    </a:lnTo>
                    <a:lnTo>
                      <a:pt x="826" y="340"/>
                    </a:lnTo>
                    <a:lnTo>
                      <a:pt x="819" y="340"/>
                    </a:lnTo>
                    <a:lnTo>
                      <a:pt x="815" y="342"/>
                    </a:lnTo>
                    <a:lnTo>
                      <a:pt x="807" y="344"/>
                    </a:lnTo>
                    <a:lnTo>
                      <a:pt x="803" y="344"/>
                    </a:lnTo>
                    <a:lnTo>
                      <a:pt x="798" y="347"/>
                    </a:lnTo>
                    <a:lnTo>
                      <a:pt x="791" y="349"/>
                    </a:lnTo>
                    <a:lnTo>
                      <a:pt x="786" y="349"/>
                    </a:lnTo>
                    <a:lnTo>
                      <a:pt x="779" y="354"/>
                    </a:lnTo>
                    <a:lnTo>
                      <a:pt x="774" y="354"/>
                    </a:lnTo>
                    <a:lnTo>
                      <a:pt x="767" y="356"/>
                    </a:lnTo>
                    <a:lnTo>
                      <a:pt x="760" y="359"/>
                    </a:lnTo>
                    <a:lnTo>
                      <a:pt x="753" y="361"/>
                    </a:lnTo>
                    <a:lnTo>
                      <a:pt x="748" y="361"/>
                    </a:lnTo>
                    <a:lnTo>
                      <a:pt x="741" y="363"/>
                    </a:lnTo>
                    <a:lnTo>
                      <a:pt x="736" y="366"/>
                    </a:lnTo>
                    <a:lnTo>
                      <a:pt x="729" y="368"/>
                    </a:lnTo>
                    <a:lnTo>
                      <a:pt x="722" y="370"/>
                    </a:lnTo>
                    <a:lnTo>
                      <a:pt x="717" y="370"/>
                    </a:lnTo>
                    <a:lnTo>
                      <a:pt x="710" y="373"/>
                    </a:lnTo>
                    <a:lnTo>
                      <a:pt x="706" y="375"/>
                    </a:lnTo>
                    <a:lnTo>
                      <a:pt x="699" y="378"/>
                    </a:lnTo>
                    <a:lnTo>
                      <a:pt x="691" y="378"/>
                    </a:lnTo>
                    <a:lnTo>
                      <a:pt x="684" y="382"/>
                    </a:lnTo>
                    <a:lnTo>
                      <a:pt x="680" y="385"/>
                    </a:lnTo>
                    <a:lnTo>
                      <a:pt x="672" y="385"/>
                    </a:lnTo>
                    <a:lnTo>
                      <a:pt x="668" y="387"/>
                    </a:lnTo>
                    <a:lnTo>
                      <a:pt x="661" y="387"/>
                    </a:lnTo>
                    <a:lnTo>
                      <a:pt x="656" y="389"/>
                    </a:lnTo>
                    <a:lnTo>
                      <a:pt x="649" y="389"/>
                    </a:lnTo>
                    <a:lnTo>
                      <a:pt x="642" y="394"/>
                    </a:lnTo>
                    <a:lnTo>
                      <a:pt x="637" y="394"/>
                    </a:lnTo>
                    <a:lnTo>
                      <a:pt x="632" y="397"/>
                    </a:lnTo>
                    <a:lnTo>
                      <a:pt x="627" y="397"/>
                    </a:lnTo>
                    <a:lnTo>
                      <a:pt x="623" y="399"/>
                    </a:lnTo>
                    <a:lnTo>
                      <a:pt x="618" y="399"/>
                    </a:lnTo>
                    <a:lnTo>
                      <a:pt x="613" y="401"/>
                    </a:lnTo>
                    <a:lnTo>
                      <a:pt x="609" y="401"/>
                    </a:lnTo>
                    <a:lnTo>
                      <a:pt x="601" y="404"/>
                    </a:lnTo>
                    <a:lnTo>
                      <a:pt x="597" y="404"/>
                    </a:lnTo>
                    <a:lnTo>
                      <a:pt x="594" y="408"/>
                    </a:lnTo>
                    <a:lnTo>
                      <a:pt x="585" y="408"/>
                    </a:lnTo>
                    <a:lnTo>
                      <a:pt x="580" y="411"/>
                    </a:lnTo>
                    <a:lnTo>
                      <a:pt x="573" y="411"/>
                    </a:lnTo>
                    <a:lnTo>
                      <a:pt x="568" y="413"/>
                    </a:lnTo>
                    <a:lnTo>
                      <a:pt x="564" y="413"/>
                    </a:lnTo>
                    <a:lnTo>
                      <a:pt x="564" y="408"/>
                    </a:lnTo>
                    <a:lnTo>
                      <a:pt x="566" y="401"/>
                    </a:lnTo>
                    <a:lnTo>
                      <a:pt x="571" y="397"/>
                    </a:lnTo>
                    <a:lnTo>
                      <a:pt x="575" y="389"/>
                    </a:lnTo>
                    <a:lnTo>
                      <a:pt x="580" y="382"/>
                    </a:lnTo>
                    <a:lnTo>
                      <a:pt x="585" y="373"/>
                    </a:lnTo>
                    <a:lnTo>
                      <a:pt x="587" y="368"/>
                    </a:lnTo>
                    <a:lnTo>
                      <a:pt x="592" y="363"/>
                    </a:lnTo>
                    <a:lnTo>
                      <a:pt x="594" y="359"/>
                    </a:lnTo>
                    <a:lnTo>
                      <a:pt x="599" y="354"/>
                    </a:lnTo>
                    <a:lnTo>
                      <a:pt x="601" y="347"/>
                    </a:lnTo>
                    <a:lnTo>
                      <a:pt x="606" y="342"/>
                    </a:lnTo>
                    <a:lnTo>
                      <a:pt x="609" y="335"/>
                    </a:lnTo>
                    <a:lnTo>
                      <a:pt x="611" y="330"/>
                    </a:lnTo>
                    <a:lnTo>
                      <a:pt x="616" y="325"/>
                    </a:lnTo>
                    <a:lnTo>
                      <a:pt x="618" y="321"/>
                    </a:lnTo>
                    <a:lnTo>
                      <a:pt x="623" y="313"/>
                    </a:lnTo>
                    <a:lnTo>
                      <a:pt x="625" y="309"/>
                    </a:lnTo>
                    <a:lnTo>
                      <a:pt x="627" y="302"/>
                    </a:lnTo>
                    <a:lnTo>
                      <a:pt x="632" y="297"/>
                    </a:lnTo>
                    <a:lnTo>
                      <a:pt x="637" y="290"/>
                    </a:lnTo>
                    <a:lnTo>
                      <a:pt x="639" y="285"/>
                    </a:lnTo>
                    <a:lnTo>
                      <a:pt x="644" y="280"/>
                    </a:lnTo>
                    <a:lnTo>
                      <a:pt x="649" y="273"/>
                    </a:lnTo>
                    <a:lnTo>
                      <a:pt x="651" y="266"/>
                    </a:lnTo>
                    <a:lnTo>
                      <a:pt x="656" y="261"/>
                    </a:lnTo>
                    <a:lnTo>
                      <a:pt x="658" y="256"/>
                    </a:lnTo>
                    <a:lnTo>
                      <a:pt x="663" y="249"/>
                    </a:lnTo>
                    <a:lnTo>
                      <a:pt x="665" y="245"/>
                    </a:lnTo>
                    <a:lnTo>
                      <a:pt x="670" y="237"/>
                    </a:lnTo>
                    <a:lnTo>
                      <a:pt x="672" y="233"/>
                    </a:lnTo>
                    <a:lnTo>
                      <a:pt x="677" y="226"/>
                    </a:lnTo>
                    <a:lnTo>
                      <a:pt x="680" y="221"/>
                    </a:lnTo>
                    <a:lnTo>
                      <a:pt x="684" y="216"/>
                    </a:lnTo>
                    <a:lnTo>
                      <a:pt x="687" y="209"/>
                    </a:lnTo>
                    <a:lnTo>
                      <a:pt x="691" y="204"/>
                    </a:lnTo>
                    <a:lnTo>
                      <a:pt x="694" y="199"/>
                    </a:lnTo>
                    <a:lnTo>
                      <a:pt x="696" y="195"/>
                    </a:lnTo>
                    <a:lnTo>
                      <a:pt x="701" y="190"/>
                    </a:lnTo>
                    <a:lnTo>
                      <a:pt x="703" y="185"/>
                    </a:lnTo>
                    <a:lnTo>
                      <a:pt x="706" y="180"/>
                    </a:lnTo>
                    <a:lnTo>
                      <a:pt x="708" y="178"/>
                    </a:lnTo>
                    <a:lnTo>
                      <a:pt x="715" y="169"/>
                    </a:lnTo>
                    <a:lnTo>
                      <a:pt x="720" y="161"/>
                    </a:lnTo>
                    <a:lnTo>
                      <a:pt x="722" y="154"/>
                    </a:lnTo>
                    <a:lnTo>
                      <a:pt x="725" y="150"/>
                    </a:lnTo>
                    <a:lnTo>
                      <a:pt x="732" y="142"/>
                    </a:lnTo>
                    <a:lnTo>
                      <a:pt x="734" y="140"/>
                    </a:lnTo>
                    <a:lnTo>
                      <a:pt x="689" y="123"/>
                    </a:lnTo>
                    <a:lnTo>
                      <a:pt x="682" y="128"/>
                    </a:lnTo>
                    <a:lnTo>
                      <a:pt x="677" y="135"/>
                    </a:lnTo>
                    <a:lnTo>
                      <a:pt x="675" y="140"/>
                    </a:lnTo>
                    <a:lnTo>
                      <a:pt x="672" y="142"/>
                    </a:lnTo>
                    <a:lnTo>
                      <a:pt x="670" y="147"/>
                    </a:lnTo>
                    <a:lnTo>
                      <a:pt x="668" y="152"/>
                    </a:lnTo>
                    <a:lnTo>
                      <a:pt x="663" y="159"/>
                    </a:lnTo>
                    <a:lnTo>
                      <a:pt x="661" y="161"/>
                    </a:lnTo>
                    <a:lnTo>
                      <a:pt x="656" y="166"/>
                    </a:lnTo>
                    <a:lnTo>
                      <a:pt x="654" y="173"/>
                    </a:lnTo>
                    <a:lnTo>
                      <a:pt x="649" y="178"/>
                    </a:lnTo>
                    <a:lnTo>
                      <a:pt x="646" y="183"/>
                    </a:lnTo>
                    <a:lnTo>
                      <a:pt x="642" y="190"/>
                    </a:lnTo>
                    <a:lnTo>
                      <a:pt x="639" y="195"/>
                    </a:lnTo>
                    <a:lnTo>
                      <a:pt x="635" y="202"/>
                    </a:lnTo>
                    <a:lnTo>
                      <a:pt x="632" y="209"/>
                    </a:lnTo>
                    <a:lnTo>
                      <a:pt x="627" y="214"/>
                    </a:lnTo>
                    <a:lnTo>
                      <a:pt x="623" y="221"/>
                    </a:lnTo>
                    <a:lnTo>
                      <a:pt x="620" y="226"/>
                    </a:lnTo>
                    <a:lnTo>
                      <a:pt x="616" y="235"/>
                    </a:lnTo>
                    <a:lnTo>
                      <a:pt x="611" y="240"/>
                    </a:lnTo>
                    <a:lnTo>
                      <a:pt x="609" y="247"/>
                    </a:lnTo>
                    <a:lnTo>
                      <a:pt x="601" y="254"/>
                    </a:lnTo>
                    <a:lnTo>
                      <a:pt x="599" y="261"/>
                    </a:lnTo>
                    <a:lnTo>
                      <a:pt x="594" y="266"/>
                    </a:lnTo>
                    <a:lnTo>
                      <a:pt x="592" y="275"/>
                    </a:lnTo>
                    <a:lnTo>
                      <a:pt x="587" y="283"/>
                    </a:lnTo>
                    <a:lnTo>
                      <a:pt x="582" y="290"/>
                    </a:lnTo>
                    <a:lnTo>
                      <a:pt x="580" y="294"/>
                    </a:lnTo>
                    <a:lnTo>
                      <a:pt x="575" y="304"/>
                    </a:lnTo>
                    <a:lnTo>
                      <a:pt x="571" y="311"/>
                    </a:lnTo>
                    <a:lnTo>
                      <a:pt x="566" y="316"/>
                    </a:lnTo>
                    <a:lnTo>
                      <a:pt x="564" y="323"/>
                    </a:lnTo>
                    <a:lnTo>
                      <a:pt x="559" y="330"/>
                    </a:lnTo>
                    <a:lnTo>
                      <a:pt x="554" y="335"/>
                    </a:lnTo>
                    <a:lnTo>
                      <a:pt x="552" y="342"/>
                    </a:lnTo>
                    <a:lnTo>
                      <a:pt x="547" y="349"/>
                    </a:lnTo>
                    <a:lnTo>
                      <a:pt x="545" y="356"/>
                    </a:lnTo>
                    <a:lnTo>
                      <a:pt x="540" y="361"/>
                    </a:lnTo>
                    <a:lnTo>
                      <a:pt x="537" y="366"/>
                    </a:lnTo>
                    <a:lnTo>
                      <a:pt x="533" y="373"/>
                    </a:lnTo>
                    <a:lnTo>
                      <a:pt x="530" y="378"/>
                    </a:lnTo>
                    <a:lnTo>
                      <a:pt x="528" y="385"/>
                    </a:lnTo>
                    <a:lnTo>
                      <a:pt x="526" y="389"/>
                    </a:lnTo>
                    <a:lnTo>
                      <a:pt x="523" y="394"/>
                    </a:lnTo>
                    <a:lnTo>
                      <a:pt x="519" y="399"/>
                    </a:lnTo>
                    <a:lnTo>
                      <a:pt x="514" y="408"/>
                    </a:lnTo>
                    <a:lnTo>
                      <a:pt x="509" y="416"/>
                    </a:lnTo>
                    <a:lnTo>
                      <a:pt x="504" y="423"/>
                    </a:lnTo>
                    <a:lnTo>
                      <a:pt x="502" y="430"/>
                    </a:lnTo>
                    <a:lnTo>
                      <a:pt x="500" y="435"/>
                    </a:lnTo>
                    <a:lnTo>
                      <a:pt x="497" y="439"/>
                    </a:lnTo>
                    <a:lnTo>
                      <a:pt x="497" y="442"/>
                    </a:lnTo>
                    <a:lnTo>
                      <a:pt x="488" y="446"/>
                    </a:lnTo>
                    <a:lnTo>
                      <a:pt x="481" y="456"/>
                    </a:lnTo>
                    <a:lnTo>
                      <a:pt x="474" y="463"/>
                    </a:lnTo>
                    <a:lnTo>
                      <a:pt x="466" y="470"/>
                    </a:lnTo>
                    <a:lnTo>
                      <a:pt x="459" y="477"/>
                    </a:lnTo>
                    <a:lnTo>
                      <a:pt x="450" y="484"/>
                    </a:lnTo>
                    <a:lnTo>
                      <a:pt x="443" y="494"/>
                    </a:lnTo>
                    <a:lnTo>
                      <a:pt x="436" y="501"/>
                    </a:lnTo>
                    <a:lnTo>
                      <a:pt x="426" y="508"/>
                    </a:lnTo>
                    <a:lnTo>
                      <a:pt x="419" y="518"/>
                    </a:lnTo>
                    <a:lnTo>
                      <a:pt x="412" y="527"/>
                    </a:lnTo>
                    <a:lnTo>
                      <a:pt x="402" y="537"/>
                    </a:lnTo>
                    <a:lnTo>
                      <a:pt x="395" y="544"/>
                    </a:lnTo>
                    <a:lnTo>
                      <a:pt x="388" y="553"/>
                    </a:lnTo>
                    <a:lnTo>
                      <a:pt x="379" y="563"/>
                    </a:lnTo>
                    <a:lnTo>
                      <a:pt x="372" y="575"/>
                    </a:lnTo>
                    <a:lnTo>
                      <a:pt x="362" y="582"/>
                    </a:lnTo>
                    <a:lnTo>
                      <a:pt x="355" y="591"/>
                    </a:lnTo>
                    <a:lnTo>
                      <a:pt x="346" y="601"/>
                    </a:lnTo>
                    <a:lnTo>
                      <a:pt x="339" y="610"/>
                    </a:lnTo>
                    <a:lnTo>
                      <a:pt x="329" y="620"/>
                    </a:lnTo>
                    <a:lnTo>
                      <a:pt x="322" y="632"/>
                    </a:lnTo>
                    <a:lnTo>
                      <a:pt x="315" y="639"/>
                    </a:lnTo>
                    <a:lnTo>
                      <a:pt x="308" y="651"/>
                    </a:lnTo>
                    <a:lnTo>
                      <a:pt x="298" y="660"/>
                    </a:lnTo>
                    <a:lnTo>
                      <a:pt x="291" y="667"/>
                    </a:lnTo>
                    <a:lnTo>
                      <a:pt x="284" y="679"/>
                    </a:lnTo>
                    <a:lnTo>
                      <a:pt x="277" y="689"/>
                    </a:lnTo>
                    <a:lnTo>
                      <a:pt x="267" y="698"/>
                    </a:lnTo>
                    <a:lnTo>
                      <a:pt x="263" y="708"/>
                    </a:lnTo>
                    <a:lnTo>
                      <a:pt x="253" y="717"/>
                    </a:lnTo>
                    <a:lnTo>
                      <a:pt x="249" y="727"/>
                    </a:lnTo>
                    <a:lnTo>
                      <a:pt x="239" y="736"/>
                    </a:lnTo>
                    <a:lnTo>
                      <a:pt x="232" y="746"/>
                    </a:lnTo>
                    <a:lnTo>
                      <a:pt x="225" y="755"/>
                    </a:lnTo>
                    <a:lnTo>
                      <a:pt x="220" y="762"/>
                    </a:lnTo>
                    <a:lnTo>
                      <a:pt x="211" y="772"/>
                    </a:lnTo>
                    <a:lnTo>
                      <a:pt x="206" y="781"/>
                    </a:lnTo>
                    <a:lnTo>
                      <a:pt x="199" y="788"/>
                    </a:lnTo>
                    <a:lnTo>
                      <a:pt x="194" y="798"/>
                    </a:lnTo>
                    <a:lnTo>
                      <a:pt x="187" y="805"/>
                    </a:lnTo>
                    <a:lnTo>
                      <a:pt x="180" y="812"/>
                    </a:lnTo>
                    <a:lnTo>
                      <a:pt x="175" y="819"/>
                    </a:lnTo>
                    <a:lnTo>
                      <a:pt x="170" y="829"/>
                    </a:lnTo>
                    <a:lnTo>
                      <a:pt x="166" y="834"/>
                    </a:lnTo>
                    <a:lnTo>
                      <a:pt x="161" y="841"/>
                    </a:lnTo>
                    <a:lnTo>
                      <a:pt x="156" y="850"/>
                    </a:lnTo>
                    <a:lnTo>
                      <a:pt x="151" y="855"/>
                    </a:lnTo>
                    <a:lnTo>
                      <a:pt x="147" y="860"/>
                    </a:lnTo>
                    <a:lnTo>
                      <a:pt x="142" y="867"/>
                    </a:lnTo>
                    <a:lnTo>
                      <a:pt x="137" y="872"/>
                    </a:lnTo>
                    <a:lnTo>
                      <a:pt x="135" y="879"/>
                    </a:lnTo>
                    <a:lnTo>
                      <a:pt x="128" y="886"/>
                    </a:lnTo>
                    <a:lnTo>
                      <a:pt x="123" y="895"/>
                    </a:lnTo>
                    <a:lnTo>
                      <a:pt x="118" y="900"/>
                    </a:lnTo>
                    <a:lnTo>
                      <a:pt x="116" y="905"/>
                    </a:lnTo>
                    <a:lnTo>
                      <a:pt x="114" y="907"/>
                    </a:lnTo>
                    <a:lnTo>
                      <a:pt x="114" y="910"/>
                    </a:lnTo>
                    <a:lnTo>
                      <a:pt x="118" y="912"/>
                    </a:lnTo>
                    <a:lnTo>
                      <a:pt x="125" y="914"/>
                    </a:lnTo>
                    <a:lnTo>
                      <a:pt x="132" y="921"/>
                    </a:lnTo>
                    <a:lnTo>
                      <a:pt x="140" y="924"/>
                    </a:lnTo>
                    <a:lnTo>
                      <a:pt x="144" y="926"/>
                    </a:lnTo>
                    <a:lnTo>
                      <a:pt x="151" y="926"/>
                    </a:lnTo>
                    <a:lnTo>
                      <a:pt x="156" y="924"/>
                    </a:lnTo>
                    <a:lnTo>
                      <a:pt x="161" y="912"/>
                    </a:lnTo>
                    <a:lnTo>
                      <a:pt x="168" y="902"/>
                    </a:lnTo>
                    <a:lnTo>
                      <a:pt x="175" y="893"/>
                    </a:lnTo>
                    <a:lnTo>
                      <a:pt x="182" y="883"/>
                    </a:lnTo>
                    <a:lnTo>
                      <a:pt x="192" y="872"/>
                    </a:lnTo>
                    <a:lnTo>
                      <a:pt x="199" y="862"/>
                    </a:lnTo>
                    <a:lnTo>
                      <a:pt x="206" y="853"/>
                    </a:lnTo>
                    <a:lnTo>
                      <a:pt x="213" y="841"/>
                    </a:lnTo>
                    <a:lnTo>
                      <a:pt x="222" y="831"/>
                    </a:lnTo>
                    <a:lnTo>
                      <a:pt x="230" y="819"/>
                    </a:lnTo>
                    <a:lnTo>
                      <a:pt x="239" y="810"/>
                    </a:lnTo>
                    <a:lnTo>
                      <a:pt x="246" y="800"/>
                    </a:lnTo>
                    <a:lnTo>
                      <a:pt x="256" y="788"/>
                    </a:lnTo>
                    <a:lnTo>
                      <a:pt x="265" y="779"/>
                    </a:lnTo>
                    <a:lnTo>
                      <a:pt x="272" y="769"/>
                    </a:lnTo>
                    <a:lnTo>
                      <a:pt x="282" y="760"/>
                    </a:lnTo>
                    <a:lnTo>
                      <a:pt x="289" y="748"/>
                    </a:lnTo>
                    <a:lnTo>
                      <a:pt x="298" y="739"/>
                    </a:lnTo>
                    <a:lnTo>
                      <a:pt x="308" y="729"/>
                    </a:lnTo>
                    <a:lnTo>
                      <a:pt x="317" y="720"/>
                    </a:lnTo>
                    <a:lnTo>
                      <a:pt x="324" y="708"/>
                    </a:lnTo>
                    <a:lnTo>
                      <a:pt x="334" y="701"/>
                    </a:lnTo>
                    <a:lnTo>
                      <a:pt x="343" y="689"/>
                    </a:lnTo>
                    <a:lnTo>
                      <a:pt x="350" y="682"/>
                    </a:lnTo>
                    <a:lnTo>
                      <a:pt x="360" y="672"/>
                    </a:lnTo>
                    <a:lnTo>
                      <a:pt x="367" y="663"/>
                    </a:lnTo>
                    <a:lnTo>
                      <a:pt x="376" y="653"/>
                    </a:lnTo>
                    <a:lnTo>
                      <a:pt x="386" y="646"/>
                    </a:lnTo>
                    <a:lnTo>
                      <a:pt x="393" y="636"/>
                    </a:lnTo>
                    <a:lnTo>
                      <a:pt x="402" y="627"/>
                    </a:lnTo>
                    <a:lnTo>
                      <a:pt x="412" y="620"/>
                    </a:lnTo>
                    <a:lnTo>
                      <a:pt x="419" y="610"/>
                    </a:lnTo>
                    <a:lnTo>
                      <a:pt x="426" y="603"/>
                    </a:lnTo>
                    <a:lnTo>
                      <a:pt x="433" y="594"/>
                    </a:lnTo>
                    <a:lnTo>
                      <a:pt x="443" y="587"/>
                    </a:lnTo>
                    <a:lnTo>
                      <a:pt x="450" y="579"/>
                    </a:lnTo>
                    <a:lnTo>
                      <a:pt x="457" y="572"/>
                    </a:lnTo>
                    <a:lnTo>
                      <a:pt x="464" y="565"/>
                    </a:lnTo>
                    <a:lnTo>
                      <a:pt x="471" y="556"/>
                    </a:lnTo>
                    <a:lnTo>
                      <a:pt x="478" y="551"/>
                    </a:lnTo>
                    <a:lnTo>
                      <a:pt x="483" y="544"/>
                    </a:lnTo>
                    <a:lnTo>
                      <a:pt x="490" y="537"/>
                    </a:lnTo>
                    <a:lnTo>
                      <a:pt x="497" y="530"/>
                    </a:lnTo>
                    <a:lnTo>
                      <a:pt x="504" y="525"/>
                    </a:lnTo>
                    <a:lnTo>
                      <a:pt x="509" y="520"/>
                    </a:lnTo>
                    <a:lnTo>
                      <a:pt x="516" y="513"/>
                    </a:lnTo>
                    <a:lnTo>
                      <a:pt x="521" y="508"/>
                    </a:lnTo>
                    <a:lnTo>
                      <a:pt x="528" y="506"/>
                    </a:lnTo>
                    <a:lnTo>
                      <a:pt x="530" y="499"/>
                    </a:lnTo>
                    <a:lnTo>
                      <a:pt x="537" y="494"/>
                    </a:lnTo>
                    <a:lnTo>
                      <a:pt x="542" y="492"/>
                    </a:lnTo>
                    <a:lnTo>
                      <a:pt x="545" y="487"/>
                    </a:lnTo>
                    <a:lnTo>
                      <a:pt x="554" y="480"/>
                    </a:lnTo>
                    <a:lnTo>
                      <a:pt x="559" y="475"/>
                    </a:lnTo>
                    <a:lnTo>
                      <a:pt x="566" y="470"/>
                    </a:lnTo>
                    <a:lnTo>
                      <a:pt x="568" y="468"/>
                    </a:lnTo>
                    <a:lnTo>
                      <a:pt x="571" y="465"/>
                    </a:lnTo>
                    <a:lnTo>
                      <a:pt x="575" y="463"/>
                    </a:lnTo>
                    <a:lnTo>
                      <a:pt x="578" y="463"/>
                    </a:lnTo>
                    <a:lnTo>
                      <a:pt x="582" y="461"/>
                    </a:lnTo>
                    <a:lnTo>
                      <a:pt x="587" y="458"/>
                    </a:lnTo>
                    <a:lnTo>
                      <a:pt x="594" y="456"/>
                    </a:lnTo>
                    <a:lnTo>
                      <a:pt x="599" y="456"/>
                    </a:lnTo>
                    <a:lnTo>
                      <a:pt x="609" y="454"/>
                    </a:lnTo>
                    <a:lnTo>
                      <a:pt x="616" y="451"/>
                    </a:lnTo>
                    <a:lnTo>
                      <a:pt x="623" y="449"/>
                    </a:lnTo>
                    <a:lnTo>
                      <a:pt x="632" y="446"/>
                    </a:lnTo>
                    <a:lnTo>
                      <a:pt x="635" y="444"/>
                    </a:lnTo>
                    <a:lnTo>
                      <a:pt x="639" y="444"/>
                    </a:lnTo>
                    <a:lnTo>
                      <a:pt x="646" y="442"/>
                    </a:lnTo>
                    <a:lnTo>
                      <a:pt x="651" y="442"/>
                    </a:lnTo>
                    <a:lnTo>
                      <a:pt x="654" y="439"/>
                    </a:lnTo>
                    <a:lnTo>
                      <a:pt x="658" y="437"/>
                    </a:lnTo>
                    <a:lnTo>
                      <a:pt x="663" y="437"/>
                    </a:lnTo>
                    <a:lnTo>
                      <a:pt x="668" y="435"/>
                    </a:lnTo>
                    <a:lnTo>
                      <a:pt x="675" y="432"/>
                    </a:lnTo>
                    <a:lnTo>
                      <a:pt x="680" y="432"/>
                    </a:lnTo>
                    <a:lnTo>
                      <a:pt x="684" y="430"/>
                    </a:lnTo>
                    <a:lnTo>
                      <a:pt x="689" y="430"/>
                    </a:lnTo>
                    <a:lnTo>
                      <a:pt x="694" y="427"/>
                    </a:lnTo>
                    <a:lnTo>
                      <a:pt x="699" y="425"/>
                    </a:lnTo>
                    <a:lnTo>
                      <a:pt x="703" y="423"/>
                    </a:lnTo>
                    <a:lnTo>
                      <a:pt x="708" y="423"/>
                    </a:lnTo>
                    <a:lnTo>
                      <a:pt x="715" y="420"/>
                    </a:lnTo>
                    <a:lnTo>
                      <a:pt x="720" y="418"/>
                    </a:lnTo>
                    <a:lnTo>
                      <a:pt x="725" y="418"/>
                    </a:lnTo>
                    <a:lnTo>
                      <a:pt x="729" y="416"/>
                    </a:lnTo>
                    <a:lnTo>
                      <a:pt x="734" y="413"/>
                    </a:lnTo>
                    <a:lnTo>
                      <a:pt x="739" y="413"/>
                    </a:lnTo>
                    <a:lnTo>
                      <a:pt x="746" y="411"/>
                    </a:lnTo>
                    <a:lnTo>
                      <a:pt x="751" y="411"/>
                    </a:lnTo>
                    <a:lnTo>
                      <a:pt x="755" y="408"/>
                    </a:lnTo>
                    <a:lnTo>
                      <a:pt x="760" y="408"/>
                    </a:lnTo>
                    <a:lnTo>
                      <a:pt x="765" y="404"/>
                    </a:lnTo>
                    <a:lnTo>
                      <a:pt x="772" y="404"/>
                    </a:lnTo>
                    <a:lnTo>
                      <a:pt x="774" y="401"/>
                    </a:lnTo>
                    <a:lnTo>
                      <a:pt x="779" y="401"/>
                    </a:lnTo>
                    <a:lnTo>
                      <a:pt x="784" y="399"/>
                    </a:lnTo>
                    <a:lnTo>
                      <a:pt x="789" y="399"/>
                    </a:lnTo>
                    <a:lnTo>
                      <a:pt x="793" y="397"/>
                    </a:lnTo>
                    <a:lnTo>
                      <a:pt x="800" y="394"/>
                    </a:lnTo>
                    <a:lnTo>
                      <a:pt x="803" y="394"/>
                    </a:lnTo>
                    <a:lnTo>
                      <a:pt x="807" y="392"/>
                    </a:lnTo>
                    <a:lnTo>
                      <a:pt x="817" y="389"/>
                    </a:lnTo>
                    <a:lnTo>
                      <a:pt x="826" y="387"/>
                    </a:lnTo>
                    <a:lnTo>
                      <a:pt x="834" y="385"/>
                    </a:lnTo>
                    <a:lnTo>
                      <a:pt x="841" y="385"/>
                    </a:lnTo>
                    <a:lnTo>
                      <a:pt x="843" y="387"/>
                    </a:lnTo>
                    <a:lnTo>
                      <a:pt x="848" y="392"/>
                    </a:lnTo>
                    <a:lnTo>
                      <a:pt x="850" y="397"/>
                    </a:lnTo>
                    <a:lnTo>
                      <a:pt x="855" y="401"/>
                    </a:lnTo>
                    <a:lnTo>
                      <a:pt x="860" y="408"/>
                    </a:lnTo>
                    <a:lnTo>
                      <a:pt x="862" y="413"/>
                    </a:lnTo>
                    <a:lnTo>
                      <a:pt x="869" y="418"/>
                    </a:lnTo>
                    <a:lnTo>
                      <a:pt x="874" y="427"/>
                    </a:lnTo>
                    <a:lnTo>
                      <a:pt x="876" y="432"/>
                    </a:lnTo>
                    <a:lnTo>
                      <a:pt x="883" y="437"/>
                    </a:lnTo>
                    <a:lnTo>
                      <a:pt x="886" y="444"/>
                    </a:lnTo>
                    <a:lnTo>
                      <a:pt x="890" y="451"/>
                    </a:lnTo>
                    <a:lnTo>
                      <a:pt x="895" y="456"/>
                    </a:lnTo>
                    <a:lnTo>
                      <a:pt x="897" y="461"/>
                    </a:lnTo>
                    <a:lnTo>
                      <a:pt x="902" y="465"/>
                    </a:lnTo>
                    <a:lnTo>
                      <a:pt x="905" y="470"/>
                    </a:lnTo>
                    <a:lnTo>
                      <a:pt x="900" y="473"/>
                    </a:lnTo>
                    <a:lnTo>
                      <a:pt x="895" y="477"/>
                    </a:lnTo>
                    <a:lnTo>
                      <a:pt x="890" y="480"/>
                    </a:lnTo>
                    <a:lnTo>
                      <a:pt x="886" y="484"/>
                    </a:lnTo>
                    <a:lnTo>
                      <a:pt x="881" y="487"/>
                    </a:lnTo>
                    <a:lnTo>
                      <a:pt x="876" y="494"/>
                    </a:lnTo>
                    <a:lnTo>
                      <a:pt x="871" y="496"/>
                    </a:lnTo>
                    <a:lnTo>
                      <a:pt x="867" y="501"/>
                    </a:lnTo>
                    <a:lnTo>
                      <a:pt x="860" y="506"/>
                    </a:lnTo>
                    <a:lnTo>
                      <a:pt x="855" y="511"/>
                    </a:lnTo>
                    <a:lnTo>
                      <a:pt x="848" y="513"/>
                    </a:lnTo>
                    <a:lnTo>
                      <a:pt x="843" y="520"/>
                    </a:lnTo>
                    <a:lnTo>
                      <a:pt x="836" y="522"/>
                    </a:lnTo>
                    <a:lnTo>
                      <a:pt x="831" y="527"/>
                    </a:lnTo>
                    <a:lnTo>
                      <a:pt x="826" y="532"/>
                    </a:lnTo>
                    <a:lnTo>
                      <a:pt x="822" y="537"/>
                    </a:lnTo>
                    <a:lnTo>
                      <a:pt x="817" y="539"/>
                    </a:lnTo>
                    <a:lnTo>
                      <a:pt x="810" y="544"/>
                    </a:lnTo>
                    <a:lnTo>
                      <a:pt x="805" y="549"/>
                    </a:lnTo>
                    <a:lnTo>
                      <a:pt x="800" y="553"/>
                    </a:lnTo>
                    <a:lnTo>
                      <a:pt x="793" y="558"/>
                    </a:lnTo>
                    <a:lnTo>
                      <a:pt x="786" y="563"/>
                    </a:lnTo>
                    <a:lnTo>
                      <a:pt x="781" y="568"/>
                    </a:lnTo>
                    <a:lnTo>
                      <a:pt x="777" y="572"/>
                    </a:lnTo>
                    <a:lnTo>
                      <a:pt x="770" y="577"/>
                    </a:lnTo>
                    <a:lnTo>
                      <a:pt x="762" y="579"/>
                    </a:lnTo>
                    <a:lnTo>
                      <a:pt x="758" y="584"/>
                    </a:lnTo>
                    <a:lnTo>
                      <a:pt x="751" y="589"/>
                    </a:lnTo>
                    <a:lnTo>
                      <a:pt x="744" y="594"/>
                    </a:lnTo>
                    <a:lnTo>
                      <a:pt x="739" y="598"/>
                    </a:lnTo>
                    <a:lnTo>
                      <a:pt x="732" y="603"/>
                    </a:lnTo>
                    <a:lnTo>
                      <a:pt x="725" y="608"/>
                    </a:lnTo>
                    <a:lnTo>
                      <a:pt x="720" y="613"/>
                    </a:lnTo>
                    <a:lnTo>
                      <a:pt x="713" y="617"/>
                    </a:lnTo>
                    <a:lnTo>
                      <a:pt x="706" y="622"/>
                    </a:lnTo>
                    <a:lnTo>
                      <a:pt x="701" y="627"/>
                    </a:lnTo>
                    <a:lnTo>
                      <a:pt x="691" y="632"/>
                    </a:lnTo>
                    <a:lnTo>
                      <a:pt x="684" y="636"/>
                    </a:lnTo>
                    <a:lnTo>
                      <a:pt x="677" y="639"/>
                    </a:lnTo>
                    <a:lnTo>
                      <a:pt x="672" y="646"/>
                    </a:lnTo>
                    <a:lnTo>
                      <a:pt x="665" y="648"/>
                    </a:lnTo>
                    <a:lnTo>
                      <a:pt x="658" y="653"/>
                    </a:lnTo>
                    <a:lnTo>
                      <a:pt x="651" y="658"/>
                    </a:lnTo>
                    <a:lnTo>
                      <a:pt x="644" y="663"/>
                    </a:lnTo>
                    <a:lnTo>
                      <a:pt x="637" y="667"/>
                    </a:lnTo>
                    <a:lnTo>
                      <a:pt x="630" y="672"/>
                    </a:lnTo>
                    <a:lnTo>
                      <a:pt x="623" y="677"/>
                    </a:lnTo>
                    <a:lnTo>
                      <a:pt x="616" y="682"/>
                    </a:lnTo>
                    <a:lnTo>
                      <a:pt x="609" y="686"/>
                    </a:lnTo>
                    <a:lnTo>
                      <a:pt x="599" y="691"/>
                    </a:lnTo>
                    <a:lnTo>
                      <a:pt x="592" y="696"/>
                    </a:lnTo>
                    <a:lnTo>
                      <a:pt x="585" y="701"/>
                    </a:lnTo>
                    <a:lnTo>
                      <a:pt x="578" y="705"/>
                    </a:lnTo>
                    <a:lnTo>
                      <a:pt x="571" y="710"/>
                    </a:lnTo>
                    <a:lnTo>
                      <a:pt x="564" y="715"/>
                    </a:lnTo>
                    <a:lnTo>
                      <a:pt x="554" y="720"/>
                    </a:lnTo>
                    <a:lnTo>
                      <a:pt x="545" y="724"/>
                    </a:lnTo>
                    <a:lnTo>
                      <a:pt x="537" y="729"/>
                    </a:lnTo>
                    <a:lnTo>
                      <a:pt x="530" y="734"/>
                    </a:lnTo>
                    <a:lnTo>
                      <a:pt x="523" y="741"/>
                    </a:lnTo>
                    <a:lnTo>
                      <a:pt x="514" y="743"/>
                    </a:lnTo>
                    <a:lnTo>
                      <a:pt x="507" y="748"/>
                    </a:lnTo>
                    <a:lnTo>
                      <a:pt x="497" y="755"/>
                    </a:lnTo>
                    <a:lnTo>
                      <a:pt x="490" y="760"/>
                    </a:lnTo>
                    <a:lnTo>
                      <a:pt x="488" y="760"/>
                    </a:lnTo>
                    <a:lnTo>
                      <a:pt x="485" y="762"/>
                    </a:lnTo>
                    <a:lnTo>
                      <a:pt x="481" y="765"/>
                    </a:lnTo>
                    <a:lnTo>
                      <a:pt x="474" y="769"/>
                    </a:lnTo>
                    <a:lnTo>
                      <a:pt x="469" y="772"/>
                    </a:lnTo>
                    <a:lnTo>
                      <a:pt x="464" y="774"/>
                    </a:lnTo>
                    <a:lnTo>
                      <a:pt x="459" y="777"/>
                    </a:lnTo>
                    <a:lnTo>
                      <a:pt x="455" y="781"/>
                    </a:lnTo>
                    <a:lnTo>
                      <a:pt x="447" y="786"/>
                    </a:lnTo>
                    <a:lnTo>
                      <a:pt x="443" y="788"/>
                    </a:lnTo>
                    <a:lnTo>
                      <a:pt x="438" y="796"/>
                    </a:lnTo>
                    <a:lnTo>
                      <a:pt x="431" y="800"/>
                    </a:lnTo>
                    <a:lnTo>
                      <a:pt x="426" y="803"/>
                    </a:lnTo>
                    <a:lnTo>
                      <a:pt x="419" y="810"/>
                    </a:lnTo>
                    <a:lnTo>
                      <a:pt x="412" y="815"/>
                    </a:lnTo>
                    <a:lnTo>
                      <a:pt x="402" y="819"/>
                    </a:lnTo>
                    <a:lnTo>
                      <a:pt x="395" y="824"/>
                    </a:lnTo>
                    <a:lnTo>
                      <a:pt x="388" y="829"/>
                    </a:lnTo>
                    <a:lnTo>
                      <a:pt x="379" y="836"/>
                    </a:lnTo>
                    <a:lnTo>
                      <a:pt x="372" y="841"/>
                    </a:lnTo>
                    <a:lnTo>
                      <a:pt x="362" y="845"/>
                    </a:lnTo>
                    <a:lnTo>
                      <a:pt x="355" y="855"/>
                    </a:lnTo>
                    <a:lnTo>
                      <a:pt x="346" y="860"/>
                    </a:lnTo>
                    <a:lnTo>
                      <a:pt x="336" y="867"/>
                    </a:lnTo>
                    <a:lnTo>
                      <a:pt x="329" y="872"/>
                    </a:lnTo>
                    <a:lnTo>
                      <a:pt x="320" y="881"/>
                    </a:lnTo>
                    <a:lnTo>
                      <a:pt x="310" y="886"/>
                    </a:lnTo>
                    <a:lnTo>
                      <a:pt x="303" y="893"/>
                    </a:lnTo>
                    <a:lnTo>
                      <a:pt x="294" y="898"/>
                    </a:lnTo>
                    <a:lnTo>
                      <a:pt x="284" y="905"/>
                    </a:lnTo>
                    <a:lnTo>
                      <a:pt x="275" y="910"/>
                    </a:lnTo>
                    <a:lnTo>
                      <a:pt x="265" y="919"/>
                    </a:lnTo>
                    <a:lnTo>
                      <a:pt x="256" y="924"/>
                    </a:lnTo>
                    <a:lnTo>
                      <a:pt x="249" y="931"/>
                    </a:lnTo>
                    <a:lnTo>
                      <a:pt x="239" y="936"/>
                    </a:lnTo>
                    <a:lnTo>
                      <a:pt x="230" y="943"/>
                    </a:lnTo>
                    <a:lnTo>
                      <a:pt x="220" y="950"/>
                    </a:lnTo>
                    <a:lnTo>
                      <a:pt x="213" y="955"/>
                    </a:lnTo>
                    <a:lnTo>
                      <a:pt x="204" y="962"/>
                    </a:lnTo>
                    <a:lnTo>
                      <a:pt x="196" y="967"/>
                    </a:lnTo>
                    <a:lnTo>
                      <a:pt x="187" y="971"/>
                    </a:lnTo>
                    <a:lnTo>
                      <a:pt x="180" y="978"/>
                    </a:lnTo>
                    <a:lnTo>
                      <a:pt x="170" y="983"/>
                    </a:lnTo>
                    <a:lnTo>
                      <a:pt x="166" y="990"/>
                    </a:lnTo>
                    <a:lnTo>
                      <a:pt x="156" y="995"/>
                    </a:lnTo>
                    <a:lnTo>
                      <a:pt x="149" y="1000"/>
                    </a:lnTo>
                    <a:lnTo>
                      <a:pt x="142" y="1005"/>
                    </a:lnTo>
                    <a:lnTo>
                      <a:pt x="137" y="1009"/>
                    </a:lnTo>
                    <a:lnTo>
                      <a:pt x="130" y="1014"/>
                    </a:lnTo>
                    <a:lnTo>
                      <a:pt x="123" y="1019"/>
                    </a:lnTo>
                    <a:lnTo>
                      <a:pt x="118" y="1024"/>
                    </a:lnTo>
                    <a:lnTo>
                      <a:pt x="114" y="1026"/>
                    </a:lnTo>
                    <a:lnTo>
                      <a:pt x="109" y="1031"/>
                    </a:lnTo>
                    <a:lnTo>
                      <a:pt x="102" y="1035"/>
                    </a:lnTo>
                    <a:lnTo>
                      <a:pt x="99" y="1038"/>
                    </a:lnTo>
                    <a:lnTo>
                      <a:pt x="95" y="1040"/>
                    </a:lnTo>
                    <a:lnTo>
                      <a:pt x="87" y="1045"/>
                    </a:lnTo>
                    <a:lnTo>
                      <a:pt x="85" y="1050"/>
                    </a:lnTo>
                    <a:lnTo>
                      <a:pt x="76" y="1054"/>
                    </a:lnTo>
                    <a:lnTo>
                      <a:pt x="69" y="1059"/>
                    </a:lnTo>
                    <a:lnTo>
                      <a:pt x="59" y="1059"/>
                    </a:lnTo>
                    <a:lnTo>
                      <a:pt x="52" y="1059"/>
                    </a:lnTo>
                    <a:lnTo>
                      <a:pt x="45" y="1054"/>
                    </a:lnTo>
                    <a:lnTo>
                      <a:pt x="35" y="1052"/>
                    </a:lnTo>
                    <a:lnTo>
                      <a:pt x="31" y="1050"/>
                    </a:lnTo>
                    <a:lnTo>
                      <a:pt x="26" y="1047"/>
                    </a:lnTo>
                    <a:lnTo>
                      <a:pt x="19" y="1040"/>
                    </a:lnTo>
                    <a:lnTo>
                      <a:pt x="14" y="1038"/>
                    </a:lnTo>
                    <a:lnTo>
                      <a:pt x="7" y="1033"/>
                    </a:lnTo>
                    <a:lnTo>
                      <a:pt x="5" y="1026"/>
                    </a:lnTo>
                    <a:lnTo>
                      <a:pt x="0" y="1021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74" name="Freeform 176"/>
              <p:cNvSpPr>
                <a:spLocks noChangeAspect="1"/>
              </p:cNvSpPr>
              <p:nvPr/>
            </p:nvSpPr>
            <p:spPr bwMode="auto">
              <a:xfrm>
                <a:off x="2281" y="8977"/>
                <a:ext cx="500" cy="1237"/>
              </a:xfrm>
              <a:custGeom>
                <a:avLst/>
                <a:gdLst>
                  <a:gd name="T0" fmla="*/ 280 w 500"/>
                  <a:gd name="T1" fmla="*/ 1164 h 1237"/>
                  <a:gd name="T2" fmla="*/ 235 w 500"/>
                  <a:gd name="T3" fmla="*/ 1081 h 1237"/>
                  <a:gd name="T4" fmla="*/ 180 w 500"/>
                  <a:gd name="T5" fmla="*/ 964 h 1237"/>
                  <a:gd name="T6" fmla="*/ 119 w 500"/>
                  <a:gd name="T7" fmla="*/ 824 h 1237"/>
                  <a:gd name="T8" fmla="*/ 64 w 500"/>
                  <a:gd name="T9" fmla="*/ 667 h 1237"/>
                  <a:gd name="T10" fmla="*/ 22 w 500"/>
                  <a:gd name="T11" fmla="*/ 504 h 1237"/>
                  <a:gd name="T12" fmla="*/ 3 w 500"/>
                  <a:gd name="T13" fmla="*/ 352 h 1237"/>
                  <a:gd name="T14" fmla="*/ 5 w 500"/>
                  <a:gd name="T15" fmla="*/ 226 h 1237"/>
                  <a:gd name="T16" fmla="*/ 29 w 500"/>
                  <a:gd name="T17" fmla="*/ 131 h 1237"/>
                  <a:gd name="T18" fmla="*/ 69 w 500"/>
                  <a:gd name="T19" fmla="*/ 59 h 1237"/>
                  <a:gd name="T20" fmla="*/ 121 w 500"/>
                  <a:gd name="T21" fmla="*/ 17 h 1237"/>
                  <a:gd name="T22" fmla="*/ 192 w 500"/>
                  <a:gd name="T23" fmla="*/ 0 h 1237"/>
                  <a:gd name="T24" fmla="*/ 268 w 500"/>
                  <a:gd name="T25" fmla="*/ 10 h 1237"/>
                  <a:gd name="T26" fmla="*/ 337 w 500"/>
                  <a:gd name="T27" fmla="*/ 55 h 1237"/>
                  <a:gd name="T28" fmla="*/ 391 w 500"/>
                  <a:gd name="T29" fmla="*/ 128 h 1237"/>
                  <a:gd name="T30" fmla="*/ 436 w 500"/>
                  <a:gd name="T31" fmla="*/ 221 h 1237"/>
                  <a:gd name="T32" fmla="*/ 469 w 500"/>
                  <a:gd name="T33" fmla="*/ 321 h 1237"/>
                  <a:gd name="T34" fmla="*/ 491 w 500"/>
                  <a:gd name="T35" fmla="*/ 418 h 1237"/>
                  <a:gd name="T36" fmla="*/ 500 w 500"/>
                  <a:gd name="T37" fmla="*/ 499 h 1237"/>
                  <a:gd name="T38" fmla="*/ 500 w 500"/>
                  <a:gd name="T39" fmla="*/ 561 h 1237"/>
                  <a:gd name="T40" fmla="*/ 460 w 500"/>
                  <a:gd name="T41" fmla="*/ 596 h 1237"/>
                  <a:gd name="T42" fmla="*/ 419 w 500"/>
                  <a:gd name="T43" fmla="*/ 558 h 1237"/>
                  <a:gd name="T44" fmla="*/ 386 w 500"/>
                  <a:gd name="T45" fmla="*/ 620 h 1237"/>
                  <a:gd name="T46" fmla="*/ 346 w 500"/>
                  <a:gd name="T47" fmla="*/ 677 h 1237"/>
                  <a:gd name="T48" fmla="*/ 299 w 500"/>
                  <a:gd name="T49" fmla="*/ 703 h 1237"/>
                  <a:gd name="T50" fmla="*/ 277 w 500"/>
                  <a:gd name="T51" fmla="*/ 575 h 1237"/>
                  <a:gd name="T52" fmla="*/ 261 w 500"/>
                  <a:gd name="T53" fmla="*/ 458 h 1237"/>
                  <a:gd name="T54" fmla="*/ 249 w 500"/>
                  <a:gd name="T55" fmla="*/ 361 h 1237"/>
                  <a:gd name="T56" fmla="*/ 239 w 500"/>
                  <a:gd name="T57" fmla="*/ 280 h 1237"/>
                  <a:gd name="T58" fmla="*/ 235 w 500"/>
                  <a:gd name="T59" fmla="*/ 228 h 1237"/>
                  <a:gd name="T60" fmla="*/ 187 w 500"/>
                  <a:gd name="T61" fmla="*/ 240 h 1237"/>
                  <a:gd name="T62" fmla="*/ 190 w 500"/>
                  <a:gd name="T63" fmla="*/ 321 h 1237"/>
                  <a:gd name="T64" fmla="*/ 194 w 500"/>
                  <a:gd name="T65" fmla="*/ 378 h 1237"/>
                  <a:gd name="T66" fmla="*/ 199 w 500"/>
                  <a:gd name="T67" fmla="*/ 428 h 1237"/>
                  <a:gd name="T68" fmla="*/ 204 w 500"/>
                  <a:gd name="T69" fmla="*/ 477 h 1237"/>
                  <a:gd name="T70" fmla="*/ 190 w 500"/>
                  <a:gd name="T71" fmla="*/ 487 h 1237"/>
                  <a:gd name="T72" fmla="*/ 131 w 500"/>
                  <a:gd name="T73" fmla="*/ 420 h 1237"/>
                  <a:gd name="T74" fmla="*/ 78 w 500"/>
                  <a:gd name="T75" fmla="*/ 359 h 1237"/>
                  <a:gd name="T76" fmla="*/ 43 w 500"/>
                  <a:gd name="T77" fmla="*/ 371 h 1237"/>
                  <a:gd name="T78" fmla="*/ 97 w 500"/>
                  <a:gd name="T79" fmla="*/ 437 h 1237"/>
                  <a:gd name="T80" fmla="*/ 168 w 500"/>
                  <a:gd name="T81" fmla="*/ 520 h 1237"/>
                  <a:gd name="T82" fmla="*/ 223 w 500"/>
                  <a:gd name="T83" fmla="*/ 580 h 1237"/>
                  <a:gd name="T84" fmla="*/ 239 w 500"/>
                  <a:gd name="T85" fmla="*/ 686 h 1237"/>
                  <a:gd name="T86" fmla="*/ 261 w 500"/>
                  <a:gd name="T87" fmla="*/ 784 h 1237"/>
                  <a:gd name="T88" fmla="*/ 280 w 500"/>
                  <a:gd name="T89" fmla="*/ 872 h 1237"/>
                  <a:gd name="T90" fmla="*/ 296 w 500"/>
                  <a:gd name="T91" fmla="*/ 941 h 1237"/>
                  <a:gd name="T92" fmla="*/ 311 w 500"/>
                  <a:gd name="T93" fmla="*/ 1000 h 1237"/>
                  <a:gd name="T94" fmla="*/ 356 w 500"/>
                  <a:gd name="T95" fmla="*/ 976 h 1237"/>
                  <a:gd name="T96" fmla="*/ 339 w 500"/>
                  <a:gd name="T97" fmla="*/ 907 h 1237"/>
                  <a:gd name="T98" fmla="*/ 325 w 500"/>
                  <a:gd name="T99" fmla="*/ 841 h 1237"/>
                  <a:gd name="T100" fmla="*/ 320 w 500"/>
                  <a:gd name="T101" fmla="*/ 779 h 1237"/>
                  <a:gd name="T102" fmla="*/ 363 w 500"/>
                  <a:gd name="T103" fmla="*/ 722 h 1237"/>
                  <a:gd name="T104" fmla="*/ 403 w 500"/>
                  <a:gd name="T105" fmla="*/ 660 h 1237"/>
                  <a:gd name="T106" fmla="*/ 434 w 500"/>
                  <a:gd name="T107" fmla="*/ 606 h 1237"/>
                  <a:gd name="T108" fmla="*/ 498 w 500"/>
                  <a:gd name="T109" fmla="*/ 625 h 1237"/>
                  <a:gd name="T110" fmla="*/ 488 w 500"/>
                  <a:gd name="T111" fmla="*/ 717 h 1237"/>
                  <a:gd name="T112" fmla="*/ 474 w 500"/>
                  <a:gd name="T113" fmla="*/ 817 h 1237"/>
                  <a:gd name="T114" fmla="*/ 455 w 500"/>
                  <a:gd name="T115" fmla="*/ 917 h 1237"/>
                  <a:gd name="T116" fmla="*/ 431 w 500"/>
                  <a:gd name="T117" fmla="*/ 1014 h 1237"/>
                  <a:gd name="T118" fmla="*/ 408 w 500"/>
                  <a:gd name="T119" fmla="*/ 1102 h 1237"/>
                  <a:gd name="T120" fmla="*/ 379 w 500"/>
                  <a:gd name="T121" fmla="*/ 1173 h 1237"/>
                  <a:gd name="T122" fmla="*/ 356 w 500"/>
                  <a:gd name="T123" fmla="*/ 1226 h 1237"/>
                  <a:gd name="T124" fmla="*/ 306 w 500"/>
                  <a:gd name="T125" fmla="*/ 1209 h 12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0"/>
                  <a:gd name="T190" fmla="*/ 0 h 1237"/>
                  <a:gd name="T191" fmla="*/ 500 w 500"/>
                  <a:gd name="T192" fmla="*/ 1237 h 12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0" h="1237">
                    <a:moveTo>
                      <a:pt x="306" y="1209"/>
                    </a:moveTo>
                    <a:lnTo>
                      <a:pt x="303" y="1207"/>
                    </a:lnTo>
                    <a:lnTo>
                      <a:pt x="301" y="1204"/>
                    </a:lnTo>
                    <a:lnTo>
                      <a:pt x="299" y="1199"/>
                    </a:lnTo>
                    <a:lnTo>
                      <a:pt x="294" y="1192"/>
                    </a:lnTo>
                    <a:lnTo>
                      <a:pt x="292" y="1188"/>
                    </a:lnTo>
                    <a:lnTo>
                      <a:pt x="287" y="1180"/>
                    </a:lnTo>
                    <a:lnTo>
                      <a:pt x="284" y="1176"/>
                    </a:lnTo>
                    <a:lnTo>
                      <a:pt x="282" y="1171"/>
                    </a:lnTo>
                    <a:lnTo>
                      <a:pt x="280" y="1164"/>
                    </a:lnTo>
                    <a:lnTo>
                      <a:pt x="275" y="1159"/>
                    </a:lnTo>
                    <a:lnTo>
                      <a:pt x="273" y="1152"/>
                    </a:lnTo>
                    <a:lnTo>
                      <a:pt x="268" y="1145"/>
                    </a:lnTo>
                    <a:lnTo>
                      <a:pt x="263" y="1135"/>
                    </a:lnTo>
                    <a:lnTo>
                      <a:pt x="258" y="1128"/>
                    </a:lnTo>
                    <a:lnTo>
                      <a:pt x="256" y="1119"/>
                    </a:lnTo>
                    <a:lnTo>
                      <a:pt x="251" y="1109"/>
                    </a:lnTo>
                    <a:lnTo>
                      <a:pt x="244" y="1102"/>
                    </a:lnTo>
                    <a:lnTo>
                      <a:pt x="239" y="1093"/>
                    </a:lnTo>
                    <a:lnTo>
                      <a:pt x="235" y="1081"/>
                    </a:lnTo>
                    <a:lnTo>
                      <a:pt x="230" y="1074"/>
                    </a:lnTo>
                    <a:lnTo>
                      <a:pt x="225" y="1062"/>
                    </a:lnTo>
                    <a:lnTo>
                      <a:pt x="221" y="1050"/>
                    </a:lnTo>
                    <a:lnTo>
                      <a:pt x="213" y="1038"/>
                    </a:lnTo>
                    <a:lnTo>
                      <a:pt x="209" y="1026"/>
                    </a:lnTo>
                    <a:lnTo>
                      <a:pt x="202" y="1014"/>
                    </a:lnTo>
                    <a:lnTo>
                      <a:pt x="197" y="1005"/>
                    </a:lnTo>
                    <a:lnTo>
                      <a:pt x="190" y="990"/>
                    </a:lnTo>
                    <a:lnTo>
                      <a:pt x="185" y="979"/>
                    </a:lnTo>
                    <a:lnTo>
                      <a:pt x="180" y="964"/>
                    </a:lnTo>
                    <a:lnTo>
                      <a:pt x="173" y="952"/>
                    </a:lnTo>
                    <a:lnTo>
                      <a:pt x="168" y="938"/>
                    </a:lnTo>
                    <a:lnTo>
                      <a:pt x="161" y="924"/>
                    </a:lnTo>
                    <a:lnTo>
                      <a:pt x="154" y="910"/>
                    </a:lnTo>
                    <a:lnTo>
                      <a:pt x="149" y="895"/>
                    </a:lnTo>
                    <a:lnTo>
                      <a:pt x="142" y="884"/>
                    </a:lnTo>
                    <a:lnTo>
                      <a:pt x="135" y="869"/>
                    </a:lnTo>
                    <a:lnTo>
                      <a:pt x="131" y="853"/>
                    </a:lnTo>
                    <a:lnTo>
                      <a:pt x="126" y="838"/>
                    </a:lnTo>
                    <a:lnTo>
                      <a:pt x="119" y="824"/>
                    </a:lnTo>
                    <a:lnTo>
                      <a:pt x="114" y="810"/>
                    </a:lnTo>
                    <a:lnTo>
                      <a:pt x="107" y="793"/>
                    </a:lnTo>
                    <a:lnTo>
                      <a:pt x="102" y="779"/>
                    </a:lnTo>
                    <a:lnTo>
                      <a:pt x="97" y="762"/>
                    </a:lnTo>
                    <a:lnTo>
                      <a:pt x="90" y="748"/>
                    </a:lnTo>
                    <a:lnTo>
                      <a:pt x="86" y="732"/>
                    </a:lnTo>
                    <a:lnTo>
                      <a:pt x="78" y="715"/>
                    </a:lnTo>
                    <a:lnTo>
                      <a:pt x="74" y="698"/>
                    </a:lnTo>
                    <a:lnTo>
                      <a:pt x="69" y="682"/>
                    </a:lnTo>
                    <a:lnTo>
                      <a:pt x="64" y="667"/>
                    </a:lnTo>
                    <a:lnTo>
                      <a:pt x="59" y="651"/>
                    </a:lnTo>
                    <a:lnTo>
                      <a:pt x="55" y="634"/>
                    </a:lnTo>
                    <a:lnTo>
                      <a:pt x="50" y="620"/>
                    </a:lnTo>
                    <a:lnTo>
                      <a:pt x="45" y="603"/>
                    </a:lnTo>
                    <a:lnTo>
                      <a:pt x="41" y="587"/>
                    </a:lnTo>
                    <a:lnTo>
                      <a:pt x="36" y="570"/>
                    </a:lnTo>
                    <a:lnTo>
                      <a:pt x="33" y="553"/>
                    </a:lnTo>
                    <a:lnTo>
                      <a:pt x="29" y="537"/>
                    </a:lnTo>
                    <a:lnTo>
                      <a:pt x="24" y="520"/>
                    </a:lnTo>
                    <a:lnTo>
                      <a:pt x="22" y="504"/>
                    </a:lnTo>
                    <a:lnTo>
                      <a:pt x="19" y="489"/>
                    </a:lnTo>
                    <a:lnTo>
                      <a:pt x="17" y="473"/>
                    </a:lnTo>
                    <a:lnTo>
                      <a:pt x="14" y="456"/>
                    </a:lnTo>
                    <a:lnTo>
                      <a:pt x="12" y="439"/>
                    </a:lnTo>
                    <a:lnTo>
                      <a:pt x="10" y="425"/>
                    </a:lnTo>
                    <a:lnTo>
                      <a:pt x="7" y="411"/>
                    </a:lnTo>
                    <a:lnTo>
                      <a:pt x="5" y="394"/>
                    </a:lnTo>
                    <a:lnTo>
                      <a:pt x="5" y="380"/>
                    </a:lnTo>
                    <a:lnTo>
                      <a:pt x="3" y="368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0" y="323"/>
                    </a:lnTo>
                    <a:lnTo>
                      <a:pt x="0" y="311"/>
                    </a:lnTo>
                    <a:lnTo>
                      <a:pt x="0" y="299"/>
                    </a:lnTo>
                    <a:lnTo>
                      <a:pt x="0" y="287"/>
                    </a:lnTo>
                    <a:lnTo>
                      <a:pt x="3" y="273"/>
                    </a:lnTo>
                    <a:lnTo>
                      <a:pt x="3" y="264"/>
                    </a:lnTo>
                    <a:lnTo>
                      <a:pt x="3" y="249"/>
                    </a:lnTo>
                    <a:lnTo>
                      <a:pt x="3" y="238"/>
                    </a:lnTo>
                    <a:lnTo>
                      <a:pt x="5" y="226"/>
                    </a:lnTo>
                    <a:lnTo>
                      <a:pt x="5" y="216"/>
                    </a:lnTo>
                    <a:lnTo>
                      <a:pt x="7" y="207"/>
                    </a:lnTo>
                    <a:lnTo>
                      <a:pt x="7" y="195"/>
                    </a:lnTo>
                    <a:lnTo>
                      <a:pt x="10" y="185"/>
                    </a:lnTo>
                    <a:lnTo>
                      <a:pt x="14" y="176"/>
                    </a:lnTo>
                    <a:lnTo>
                      <a:pt x="17" y="166"/>
                    </a:lnTo>
                    <a:lnTo>
                      <a:pt x="19" y="157"/>
                    </a:lnTo>
                    <a:lnTo>
                      <a:pt x="22" y="147"/>
                    </a:lnTo>
                    <a:lnTo>
                      <a:pt x="24" y="138"/>
                    </a:lnTo>
                    <a:lnTo>
                      <a:pt x="29" y="131"/>
                    </a:lnTo>
                    <a:lnTo>
                      <a:pt x="31" y="124"/>
                    </a:lnTo>
                    <a:lnTo>
                      <a:pt x="33" y="114"/>
                    </a:lnTo>
                    <a:lnTo>
                      <a:pt x="38" y="109"/>
                    </a:lnTo>
                    <a:lnTo>
                      <a:pt x="41" y="100"/>
                    </a:lnTo>
                    <a:lnTo>
                      <a:pt x="45" y="93"/>
                    </a:lnTo>
                    <a:lnTo>
                      <a:pt x="48" y="86"/>
                    </a:lnTo>
                    <a:lnTo>
                      <a:pt x="52" y="78"/>
                    </a:lnTo>
                    <a:lnTo>
                      <a:pt x="59" y="71"/>
                    </a:lnTo>
                    <a:lnTo>
                      <a:pt x="62" y="67"/>
                    </a:lnTo>
                    <a:lnTo>
                      <a:pt x="69" y="59"/>
                    </a:lnTo>
                    <a:lnTo>
                      <a:pt x="74" y="55"/>
                    </a:lnTo>
                    <a:lnTo>
                      <a:pt x="76" y="50"/>
                    </a:lnTo>
                    <a:lnTo>
                      <a:pt x="83" y="45"/>
                    </a:lnTo>
                    <a:lnTo>
                      <a:pt x="88" y="40"/>
                    </a:lnTo>
                    <a:lnTo>
                      <a:pt x="93" y="36"/>
                    </a:lnTo>
                    <a:lnTo>
                      <a:pt x="100" y="31"/>
                    </a:lnTo>
                    <a:lnTo>
                      <a:pt x="104" y="26"/>
                    </a:lnTo>
                    <a:lnTo>
                      <a:pt x="112" y="24"/>
                    </a:lnTo>
                    <a:lnTo>
                      <a:pt x="116" y="21"/>
                    </a:lnTo>
                    <a:lnTo>
                      <a:pt x="121" y="17"/>
                    </a:lnTo>
                    <a:lnTo>
                      <a:pt x="128" y="14"/>
                    </a:lnTo>
                    <a:lnTo>
                      <a:pt x="135" y="12"/>
                    </a:lnTo>
                    <a:lnTo>
                      <a:pt x="142" y="10"/>
                    </a:lnTo>
                    <a:lnTo>
                      <a:pt x="147" y="5"/>
                    </a:lnTo>
                    <a:lnTo>
                      <a:pt x="154" y="5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3" y="0"/>
                    </a:lnTo>
                    <a:lnTo>
                      <a:pt x="230" y="2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4" y="5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5" y="12"/>
                    </a:lnTo>
                    <a:lnTo>
                      <a:pt x="282" y="14"/>
                    </a:lnTo>
                    <a:lnTo>
                      <a:pt x="292" y="19"/>
                    </a:lnTo>
                    <a:lnTo>
                      <a:pt x="296" y="24"/>
                    </a:lnTo>
                    <a:lnTo>
                      <a:pt x="303" y="29"/>
                    </a:lnTo>
                    <a:lnTo>
                      <a:pt x="311" y="33"/>
                    </a:lnTo>
                    <a:lnTo>
                      <a:pt x="318" y="38"/>
                    </a:lnTo>
                    <a:lnTo>
                      <a:pt x="322" y="43"/>
                    </a:lnTo>
                    <a:lnTo>
                      <a:pt x="329" y="50"/>
                    </a:lnTo>
                    <a:lnTo>
                      <a:pt x="337" y="55"/>
                    </a:lnTo>
                    <a:lnTo>
                      <a:pt x="341" y="62"/>
                    </a:lnTo>
                    <a:lnTo>
                      <a:pt x="348" y="69"/>
                    </a:lnTo>
                    <a:lnTo>
                      <a:pt x="353" y="74"/>
                    </a:lnTo>
                    <a:lnTo>
                      <a:pt x="360" y="83"/>
                    </a:lnTo>
                    <a:lnTo>
                      <a:pt x="365" y="90"/>
                    </a:lnTo>
                    <a:lnTo>
                      <a:pt x="372" y="97"/>
                    </a:lnTo>
                    <a:lnTo>
                      <a:pt x="377" y="105"/>
                    </a:lnTo>
                    <a:lnTo>
                      <a:pt x="382" y="114"/>
                    </a:lnTo>
                    <a:lnTo>
                      <a:pt x="386" y="121"/>
                    </a:lnTo>
                    <a:lnTo>
                      <a:pt x="391" y="128"/>
                    </a:lnTo>
                    <a:lnTo>
                      <a:pt x="396" y="138"/>
                    </a:lnTo>
                    <a:lnTo>
                      <a:pt x="403" y="147"/>
                    </a:lnTo>
                    <a:lnTo>
                      <a:pt x="408" y="157"/>
                    </a:lnTo>
                    <a:lnTo>
                      <a:pt x="410" y="164"/>
                    </a:lnTo>
                    <a:lnTo>
                      <a:pt x="415" y="176"/>
                    </a:lnTo>
                    <a:lnTo>
                      <a:pt x="419" y="183"/>
                    </a:lnTo>
                    <a:lnTo>
                      <a:pt x="424" y="195"/>
                    </a:lnTo>
                    <a:lnTo>
                      <a:pt x="429" y="202"/>
                    </a:lnTo>
                    <a:lnTo>
                      <a:pt x="431" y="211"/>
                    </a:lnTo>
                    <a:lnTo>
                      <a:pt x="436" y="221"/>
                    </a:lnTo>
                    <a:lnTo>
                      <a:pt x="438" y="233"/>
                    </a:lnTo>
                    <a:lnTo>
                      <a:pt x="443" y="240"/>
                    </a:lnTo>
                    <a:lnTo>
                      <a:pt x="448" y="252"/>
                    </a:lnTo>
                    <a:lnTo>
                      <a:pt x="450" y="261"/>
                    </a:lnTo>
                    <a:lnTo>
                      <a:pt x="455" y="273"/>
                    </a:lnTo>
                    <a:lnTo>
                      <a:pt x="457" y="280"/>
                    </a:lnTo>
                    <a:lnTo>
                      <a:pt x="460" y="292"/>
                    </a:lnTo>
                    <a:lnTo>
                      <a:pt x="462" y="302"/>
                    </a:lnTo>
                    <a:lnTo>
                      <a:pt x="467" y="311"/>
                    </a:lnTo>
                    <a:lnTo>
                      <a:pt x="469" y="321"/>
                    </a:lnTo>
                    <a:lnTo>
                      <a:pt x="472" y="333"/>
                    </a:lnTo>
                    <a:lnTo>
                      <a:pt x="474" y="342"/>
                    </a:lnTo>
                    <a:lnTo>
                      <a:pt x="476" y="352"/>
                    </a:lnTo>
                    <a:lnTo>
                      <a:pt x="479" y="361"/>
                    </a:lnTo>
                    <a:lnTo>
                      <a:pt x="479" y="371"/>
                    </a:lnTo>
                    <a:lnTo>
                      <a:pt x="483" y="380"/>
                    </a:lnTo>
                    <a:lnTo>
                      <a:pt x="486" y="390"/>
                    </a:lnTo>
                    <a:lnTo>
                      <a:pt x="486" y="399"/>
                    </a:lnTo>
                    <a:lnTo>
                      <a:pt x="488" y="409"/>
                    </a:lnTo>
                    <a:lnTo>
                      <a:pt x="491" y="418"/>
                    </a:lnTo>
                    <a:lnTo>
                      <a:pt x="493" y="428"/>
                    </a:lnTo>
                    <a:lnTo>
                      <a:pt x="493" y="437"/>
                    </a:lnTo>
                    <a:lnTo>
                      <a:pt x="493" y="444"/>
                    </a:lnTo>
                    <a:lnTo>
                      <a:pt x="495" y="454"/>
                    </a:lnTo>
                    <a:lnTo>
                      <a:pt x="498" y="461"/>
                    </a:lnTo>
                    <a:lnTo>
                      <a:pt x="498" y="470"/>
                    </a:lnTo>
                    <a:lnTo>
                      <a:pt x="498" y="477"/>
                    </a:lnTo>
                    <a:lnTo>
                      <a:pt x="500" y="485"/>
                    </a:lnTo>
                    <a:lnTo>
                      <a:pt x="500" y="494"/>
                    </a:lnTo>
                    <a:lnTo>
                      <a:pt x="500" y="499"/>
                    </a:lnTo>
                    <a:lnTo>
                      <a:pt x="500" y="504"/>
                    </a:lnTo>
                    <a:lnTo>
                      <a:pt x="500" y="511"/>
                    </a:lnTo>
                    <a:lnTo>
                      <a:pt x="500" y="515"/>
                    </a:lnTo>
                    <a:lnTo>
                      <a:pt x="500" y="523"/>
                    </a:lnTo>
                    <a:lnTo>
                      <a:pt x="500" y="527"/>
                    </a:lnTo>
                    <a:lnTo>
                      <a:pt x="500" y="534"/>
                    </a:lnTo>
                    <a:lnTo>
                      <a:pt x="500" y="542"/>
                    </a:lnTo>
                    <a:lnTo>
                      <a:pt x="500" y="549"/>
                    </a:lnTo>
                    <a:lnTo>
                      <a:pt x="500" y="553"/>
                    </a:lnTo>
                    <a:lnTo>
                      <a:pt x="500" y="561"/>
                    </a:lnTo>
                    <a:lnTo>
                      <a:pt x="500" y="568"/>
                    </a:lnTo>
                    <a:lnTo>
                      <a:pt x="500" y="577"/>
                    </a:lnTo>
                    <a:lnTo>
                      <a:pt x="500" y="584"/>
                    </a:lnTo>
                    <a:lnTo>
                      <a:pt x="500" y="591"/>
                    </a:lnTo>
                    <a:lnTo>
                      <a:pt x="500" y="599"/>
                    </a:lnTo>
                    <a:lnTo>
                      <a:pt x="491" y="599"/>
                    </a:lnTo>
                    <a:lnTo>
                      <a:pt x="483" y="599"/>
                    </a:lnTo>
                    <a:lnTo>
                      <a:pt x="476" y="596"/>
                    </a:lnTo>
                    <a:lnTo>
                      <a:pt x="469" y="596"/>
                    </a:lnTo>
                    <a:lnTo>
                      <a:pt x="460" y="596"/>
                    </a:lnTo>
                    <a:lnTo>
                      <a:pt x="453" y="596"/>
                    </a:lnTo>
                    <a:lnTo>
                      <a:pt x="446" y="596"/>
                    </a:lnTo>
                    <a:lnTo>
                      <a:pt x="438" y="596"/>
                    </a:lnTo>
                    <a:lnTo>
                      <a:pt x="443" y="591"/>
                    </a:lnTo>
                    <a:lnTo>
                      <a:pt x="446" y="587"/>
                    </a:lnTo>
                    <a:lnTo>
                      <a:pt x="448" y="582"/>
                    </a:lnTo>
                    <a:lnTo>
                      <a:pt x="450" y="580"/>
                    </a:lnTo>
                    <a:lnTo>
                      <a:pt x="453" y="572"/>
                    </a:lnTo>
                    <a:lnTo>
                      <a:pt x="455" y="572"/>
                    </a:lnTo>
                    <a:lnTo>
                      <a:pt x="419" y="558"/>
                    </a:lnTo>
                    <a:lnTo>
                      <a:pt x="415" y="565"/>
                    </a:lnTo>
                    <a:lnTo>
                      <a:pt x="412" y="570"/>
                    </a:lnTo>
                    <a:lnTo>
                      <a:pt x="410" y="577"/>
                    </a:lnTo>
                    <a:lnTo>
                      <a:pt x="408" y="584"/>
                    </a:lnTo>
                    <a:lnTo>
                      <a:pt x="403" y="589"/>
                    </a:lnTo>
                    <a:lnTo>
                      <a:pt x="401" y="596"/>
                    </a:lnTo>
                    <a:lnTo>
                      <a:pt x="396" y="603"/>
                    </a:lnTo>
                    <a:lnTo>
                      <a:pt x="393" y="608"/>
                    </a:lnTo>
                    <a:lnTo>
                      <a:pt x="389" y="613"/>
                    </a:lnTo>
                    <a:lnTo>
                      <a:pt x="386" y="620"/>
                    </a:lnTo>
                    <a:lnTo>
                      <a:pt x="382" y="627"/>
                    </a:lnTo>
                    <a:lnTo>
                      <a:pt x="379" y="632"/>
                    </a:lnTo>
                    <a:lnTo>
                      <a:pt x="374" y="639"/>
                    </a:lnTo>
                    <a:lnTo>
                      <a:pt x="372" y="646"/>
                    </a:lnTo>
                    <a:lnTo>
                      <a:pt x="367" y="651"/>
                    </a:lnTo>
                    <a:lnTo>
                      <a:pt x="363" y="656"/>
                    </a:lnTo>
                    <a:lnTo>
                      <a:pt x="358" y="663"/>
                    </a:lnTo>
                    <a:lnTo>
                      <a:pt x="353" y="667"/>
                    </a:lnTo>
                    <a:lnTo>
                      <a:pt x="351" y="672"/>
                    </a:lnTo>
                    <a:lnTo>
                      <a:pt x="346" y="677"/>
                    </a:lnTo>
                    <a:lnTo>
                      <a:pt x="341" y="682"/>
                    </a:lnTo>
                    <a:lnTo>
                      <a:pt x="339" y="689"/>
                    </a:lnTo>
                    <a:lnTo>
                      <a:pt x="334" y="694"/>
                    </a:lnTo>
                    <a:lnTo>
                      <a:pt x="332" y="698"/>
                    </a:lnTo>
                    <a:lnTo>
                      <a:pt x="325" y="705"/>
                    </a:lnTo>
                    <a:lnTo>
                      <a:pt x="318" y="715"/>
                    </a:lnTo>
                    <a:lnTo>
                      <a:pt x="311" y="722"/>
                    </a:lnTo>
                    <a:lnTo>
                      <a:pt x="306" y="732"/>
                    </a:lnTo>
                    <a:lnTo>
                      <a:pt x="303" y="717"/>
                    </a:lnTo>
                    <a:lnTo>
                      <a:pt x="299" y="703"/>
                    </a:lnTo>
                    <a:lnTo>
                      <a:pt x="296" y="691"/>
                    </a:lnTo>
                    <a:lnTo>
                      <a:pt x="294" y="677"/>
                    </a:lnTo>
                    <a:lnTo>
                      <a:pt x="292" y="665"/>
                    </a:lnTo>
                    <a:lnTo>
                      <a:pt x="289" y="651"/>
                    </a:lnTo>
                    <a:lnTo>
                      <a:pt x="287" y="639"/>
                    </a:lnTo>
                    <a:lnTo>
                      <a:pt x="284" y="625"/>
                    </a:lnTo>
                    <a:lnTo>
                      <a:pt x="282" y="613"/>
                    </a:lnTo>
                    <a:lnTo>
                      <a:pt x="280" y="599"/>
                    </a:lnTo>
                    <a:lnTo>
                      <a:pt x="280" y="587"/>
                    </a:lnTo>
                    <a:lnTo>
                      <a:pt x="277" y="575"/>
                    </a:lnTo>
                    <a:lnTo>
                      <a:pt x="275" y="563"/>
                    </a:lnTo>
                    <a:lnTo>
                      <a:pt x="273" y="551"/>
                    </a:lnTo>
                    <a:lnTo>
                      <a:pt x="270" y="539"/>
                    </a:lnTo>
                    <a:lnTo>
                      <a:pt x="270" y="527"/>
                    </a:lnTo>
                    <a:lnTo>
                      <a:pt x="268" y="515"/>
                    </a:lnTo>
                    <a:lnTo>
                      <a:pt x="268" y="504"/>
                    </a:lnTo>
                    <a:lnTo>
                      <a:pt x="266" y="492"/>
                    </a:lnTo>
                    <a:lnTo>
                      <a:pt x="263" y="482"/>
                    </a:lnTo>
                    <a:lnTo>
                      <a:pt x="263" y="470"/>
                    </a:lnTo>
                    <a:lnTo>
                      <a:pt x="261" y="458"/>
                    </a:lnTo>
                    <a:lnTo>
                      <a:pt x="258" y="449"/>
                    </a:lnTo>
                    <a:lnTo>
                      <a:pt x="258" y="439"/>
                    </a:lnTo>
                    <a:lnTo>
                      <a:pt x="256" y="428"/>
                    </a:lnTo>
                    <a:lnTo>
                      <a:pt x="256" y="416"/>
                    </a:lnTo>
                    <a:lnTo>
                      <a:pt x="254" y="406"/>
                    </a:lnTo>
                    <a:lnTo>
                      <a:pt x="254" y="397"/>
                    </a:lnTo>
                    <a:lnTo>
                      <a:pt x="251" y="387"/>
                    </a:lnTo>
                    <a:lnTo>
                      <a:pt x="251" y="378"/>
                    </a:lnTo>
                    <a:lnTo>
                      <a:pt x="249" y="368"/>
                    </a:lnTo>
                    <a:lnTo>
                      <a:pt x="249" y="361"/>
                    </a:lnTo>
                    <a:lnTo>
                      <a:pt x="249" y="349"/>
                    </a:lnTo>
                    <a:lnTo>
                      <a:pt x="247" y="342"/>
                    </a:lnTo>
                    <a:lnTo>
                      <a:pt x="244" y="333"/>
                    </a:lnTo>
                    <a:lnTo>
                      <a:pt x="244" y="323"/>
                    </a:lnTo>
                    <a:lnTo>
                      <a:pt x="242" y="316"/>
                    </a:lnTo>
                    <a:lnTo>
                      <a:pt x="242" y="309"/>
                    </a:lnTo>
                    <a:lnTo>
                      <a:pt x="242" y="302"/>
                    </a:lnTo>
                    <a:lnTo>
                      <a:pt x="242" y="295"/>
                    </a:lnTo>
                    <a:lnTo>
                      <a:pt x="239" y="287"/>
                    </a:lnTo>
                    <a:lnTo>
                      <a:pt x="239" y="280"/>
                    </a:lnTo>
                    <a:lnTo>
                      <a:pt x="239" y="273"/>
                    </a:lnTo>
                    <a:lnTo>
                      <a:pt x="239" y="268"/>
                    </a:lnTo>
                    <a:lnTo>
                      <a:pt x="237" y="261"/>
                    </a:lnTo>
                    <a:lnTo>
                      <a:pt x="237" y="254"/>
                    </a:lnTo>
                    <a:lnTo>
                      <a:pt x="237" y="249"/>
                    </a:lnTo>
                    <a:lnTo>
                      <a:pt x="237" y="247"/>
                    </a:lnTo>
                    <a:lnTo>
                      <a:pt x="237" y="240"/>
                    </a:lnTo>
                    <a:lnTo>
                      <a:pt x="235" y="235"/>
                    </a:lnTo>
                    <a:lnTo>
                      <a:pt x="235" y="233"/>
                    </a:lnTo>
                    <a:lnTo>
                      <a:pt x="235" y="228"/>
                    </a:lnTo>
                    <a:lnTo>
                      <a:pt x="235" y="221"/>
                    </a:lnTo>
                    <a:lnTo>
                      <a:pt x="235" y="216"/>
                    </a:lnTo>
                    <a:lnTo>
                      <a:pt x="235" y="209"/>
                    </a:lnTo>
                    <a:lnTo>
                      <a:pt x="235" y="207"/>
                    </a:lnTo>
                    <a:lnTo>
                      <a:pt x="235" y="204"/>
                    </a:lnTo>
                    <a:lnTo>
                      <a:pt x="190" y="207"/>
                    </a:lnTo>
                    <a:lnTo>
                      <a:pt x="187" y="216"/>
                    </a:lnTo>
                    <a:lnTo>
                      <a:pt x="187" y="223"/>
                    </a:lnTo>
                    <a:lnTo>
                      <a:pt x="187" y="233"/>
                    </a:lnTo>
                    <a:lnTo>
                      <a:pt x="187" y="240"/>
                    </a:lnTo>
                    <a:lnTo>
                      <a:pt x="187" y="247"/>
                    </a:lnTo>
                    <a:lnTo>
                      <a:pt x="187" y="259"/>
                    </a:lnTo>
                    <a:lnTo>
                      <a:pt x="187" y="266"/>
                    </a:lnTo>
                    <a:lnTo>
                      <a:pt x="187" y="276"/>
                    </a:lnTo>
                    <a:lnTo>
                      <a:pt x="187" y="285"/>
                    </a:lnTo>
                    <a:lnTo>
                      <a:pt x="187" y="295"/>
                    </a:lnTo>
                    <a:lnTo>
                      <a:pt x="187" y="302"/>
                    </a:lnTo>
                    <a:lnTo>
                      <a:pt x="190" y="311"/>
                    </a:lnTo>
                    <a:lnTo>
                      <a:pt x="190" y="316"/>
                    </a:lnTo>
                    <a:lnTo>
                      <a:pt x="190" y="321"/>
                    </a:lnTo>
                    <a:lnTo>
                      <a:pt x="190" y="325"/>
                    </a:lnTo>
                    <a:lnTo>
                      <a:pt x="190" y="330"/>
                    </a:lnTo>
                    <a:lnTo>
                      <a:pt x="190" y="335"/>
                    </a:lnTo>
                    <a:lnTo>
                      <a:pt x="190" y="340"/>
                    </a:lnTo>
                    <a:lnTo>
                      <a:pt x="192" y="344"/>
                    </a:lnTo>
                    <a:lnTo>
                      <a:pt x="192" y="349"/>
                    </a:lnTo>
                    <a:lnTo>
                      <a:pt x="192" y="359"/>
                    </a:lnTo>
                    <a:lnTo>
                      <a:pt x="194" y="368"/>
                    </a:lnTo>
                    <a:lnTo>
                      <a:pt x="194" y="373"/>
                    </a:lnTo>
                    <a:lnTo>
                      <a:pt x="194" y="378"/>
                    </a:lnTo>
                    <a:lnTo>
                      <a:pt x="194" y="382"/>
                    </a:lnTo>
                    <a:lnTo>
                      <a:pt x="194" y="387"/>
                    </a:lnTo>
                    <a:lnTo>
                      <a:pt x="194" y="392"/>
                    </a:lnTo>
                    <a:lnTo>
                      <a:pt x="197" y="399"/>
                    </a:lnTo>
                    <a:lnTo>
                      <a:pt x="197" y="404"/>
                    </a:lnTo>
                    <a:lnTo>
                      <a:pt x="197" y="409"/>
                    </a:lnTo>
                    <a:lnTo>
                      <a:pt x="197" y="413"/>
                    </a:lnTo>
                    <a:lnTo>
                      <a:pt x="199" y="418"/>
                    </a:lnTo>
                    <a:lnTo>
                      <a:pt x="199" y="423"/>
                    </a:lnTo>
                    <a:lnTo>
                      <a:pt x="199" y="428"/>
                    </a:lnTo>
                    <a:lnTo>
                      <a:pt x="199" y="432"/>
                    </a:lnTo>
                    <a:lnTo>
                      <a:pt x="199" y="437"/>
                    </a:lnTo>
                    <a:lnTo>
                      <a:pt x="202" y="442"/>
                    </a:lnTo>
                    <a:lnTo>
                      <a:pt x="202" y="447"/>
                    </a:lnTo>
                    <a:lnTo>
                      <a:pt x="202" y="454"/>
                    </a:lnTo>
                    <a:lnTo>
                      <a:pt x="202" y="458"/>
                    </a:lnTo>
                    <a:lnTo>
                      <a:pt x="204" y="463"/>
                    </a:lnTo>
                    <a:lnTo>
                      <a:pt x="204" y="468"/>
                    </a:lnTo>
                    <a:lnTo>
                      <a:pt x="204" y="473"/>
                    </a:lnTo>
                    <a:lnTo>
                      <a:pt x="204" y="477"/>
                    </a:lnTo>
                    <a:lnTo>
                      <a:pt x="206" y="482"/>
                    </a:lnTo>
                    <a:lnTo>
                      <a:pt x="209" y="487"/>
                    </a:lnTo>
                    <a:lnTo>
                      <a:pt x="209" y="494"/>
                    </a:lnTo>
                    <a:lnTo>
                      <a:pt x="209" y="499"/>
                    </a:lnTo>
                    <a:lnTo>
                      <a:pt x="211" y="504"/>
                    </a:lnTo>
                    <a:lnTo>
                      <a:pt x="211" y="508"/>
                    </a:lnTo>
                    <a:lnTo>
                      <a:pt x="206" y="501"/>
                    </a:lnTo>
                    <a:lnTo>
                      <a:pt x="202" y="496"/>
                    </a:lnTo>
                    <a:lnTo>
                      <a:pt x="197" y="492"/>
                    </a:lnTo>
                    <a:lnTo>
                      <a:pt x="190" y="487"/>
                    </a:lnTo>
                    <a:lnTo>
                      <a:pt x="185" y="480"/>
                    </a:lnTo>
                    <a:lnTo>
                      <a:pt x="180" y="473"/>
                    </a:lnTo>
                    <a:lnTo>
                      <a:pt x="173" y="468"/>
                    </a:lnTo>
                    <a:lnTo>
                      <a:pt x="168" y="461"/>
                    </a:lnTo>
                    <a:lnTo>
                      <a:pt x="161" y="454"/>
                    </a:lnTo>
                    <a:lnTo>
                      <a:pt x="157" y="447"/>
                    </a:lnTo>
                    <a:lnTo>
                      <a:pt x="149" y="439"/>
                    </a:lnTo>
                    <a:lnTo>
                      <a:pt x="145" y="432"/>
                    </a:lnTo>
                    <a:lnTo>
                      <a:pt x="138" y="428"/>
                    </a:lnTo>
                    <a:lnTo>
                      <a:pt x="131" y="420"/>
                    </a:lnTo>
                    <a:lnTo>
                      <a:pt x="126" y="413"/>
                    </a:lnTo>
                    <a:lnTo>
                      <a:pt x="121" y="406"/>
                    </a:lnTo>
                    <a:lnTo>
                      <a:pt x="114" y="399"/>
                    </a:lnTo>
                    <a:lnTo>
                      <a:pt x="109" y="392"/>
                    </a:lnTo>
                    <a:lnTo>
                      <a:pt x="104" y="387"/>
                    </a:lnTo>
                    <a:lnTo>
                      <a:pt x="100" y="380"/>
                    </a:lnTo>
                    <a:lnTo>
                      <a:pt x="93" y="373"/>
                    </a:lnTo>
                    <a:lnTo>
                      <a:pt x="88" y="368"/>
                    </a:lnTo>
                    <a:lnTo>
                      <a:pt x="83" y="361"/>
                    </a:lnTo>
                    <a:lnTo>
                      <a:pt x="78" y="359"/>
                    </a:lnTo>
                    <a:lnTo>
                      <a:pt x="74" y="352"/>
                    </a:lnTo>
                    <a:lnTo>
                      <a:pt x="71" y="347"/>
                    </a:lnTo>
                    <a:lnTo>
                      <a:pt x="69" y="342"/>
                    </a:lnTo>
                    <a:lnTo>
                      <a:pt x="64" y="337"/>
                    </a:lnTo>
                    <a:lnTo>
                      <a:pt x="59" y="328"/>
                    </a:lnTo>
                    <a:lnTo>
                      <a:pt x="57" y="321"/>
                    </a:lnTo>
                    <a:lnTo>
                      <a:pt x="36" y="361"/>
                    </a:lnTo>
                    <a:lnTo>
                      <a:pt x="38" y="363"/>
                    </a:lnTo>
                    <a:lnTo>
                      <a:pt x="43" y="371"/>
                    </a:lnTo>
                    <a:lnTo>
                      <a:pt x="50" y="378"/>
                    </a:lnTo>
                    <a:lnTo>
                      <a:pt x="52" y="382"/>
                    </a:lnTo>
                    <a:lnTo>
                      <a:pt x="57" y="387"/>
                    </a:lnTo>
                    <a:lnTo>
                      <a:pt x="62" y="394"/>
                    </a:lnTo>
                    <a:lnTo>
                      <a:pt x="67" y="401"/>
                    </a:lnTo>
                    <a:lnTo>
                      <a:pt x="71" y="406"/>
                    </a:lnTo>
                    <a:lnTo>
                      <a:pt x="76" y="413"/>
                    </a:lnTo>
                    <a:lnTo>
                      <a:pt x="83" y="420"/>
                    </a:lnTo>
                    <a:lnTo>
                      <a:pt x="90" y="430"/>
                    </a:lnTo>
                    <a:lnTo>
                      <a:pt x="97" y="437"/>
                    </a:lnTo>
                    <a:lnTo>
                      <a:pt x="102" y="444"/>
                    </a:lnTo>
                    <a:lnTo>
                      <a:pt x="109" y="454"/>
                    </a:lnTo>
                    <a:lnTo>
                      <a:pt x="116" y="461"/>
                    </a:lnTo>
                    <a:lnTo>
                      <a:pt x="123" y="470"/>
                    </a:lnTo>
                    <a:lnTo>
                      <a:pt x="131" y="480"/>
                    </a:lnTo>
                    <a:lnTo>
                      <a:pt x="140" y="487"/>
                    </a:lnTo>
                    <a:lnTo>
                      <a:pt x="149" y="496"/>
                    </a:lnTo>
                    <a:lnTo>
                      <a:pt x="157" y="506"/>
                    </a:lnTo>
                    <a:lnTo>
                      <a:pt x="166" y="515"/>
                    </a:lnTo>
                    <a:lnTo>
                      <a:pt x="168" y="520"/>
                    </a:lnTo>
                    <a:lnTo>
                      <a:pt x="173" y="525"/>
                    </a:lnTo>
                    <a:lnTo>
                      <a:pt x="180" y="527"/>
                    </a:lnTo>
                    <a:lnTo>
                      <a:pt x="185" y="534"/>
                    </a:lnTo>
                    <a:lnTo>
                      <a:pt x="192" y="542"/>
                    </a:lnTo>
                    <a:lnTo>
                      <a:pt x="202" y="551"/>
                    </a:lnTo>
                    <a:lnTo>
                      <a:pt x="206" y="556"/>
                    </a:lnTo>
                    <a:lnTo>
                      <a:pt x="211" y="561"/>
                    </a:lnTo>
                    <a:lnTo>
                      <a:pt x="216" y="565"/>
                    </a:lnTo>
                    <a:lnTo>
                      <a:pt x="223" y="570"/>
                    </a:lnTo>
                    <a:lnTo>
                      <a:pt x="223" y="580"/>
                    </a:lnTo>
                    <a:lnTo>
                      <a:pt x="225" y="591"/>
                    </a:lnTo>
                    <a:lnTo>
                      <a:pt x="225" y="601"/>
                    </a:lnTo>
                    <a:lnTo>
                      <a:pt x="228" y="610"/>
                    </a:lnTo>
                    <a:lnTo>
                      <a:pt x="230" y="622"/>
                    </a:lnTo>
                    <a:lnTo>
                      <a:pt x="230" y="634"/>
                    </a:lnTo>
                    <a:lnTo>
                      <a:pt x="232" y="644"/>
                    </a:lnTo>
                    <a:lnTo>
                      <a:pt x="235" y="656"/>
                    </a:lnTo>
                    <a:lnTo>
                      <a:pt x="237" y="665"/>
                    </a:lnTo>
                    <a:lnTo>
                      <a:pt x="239" y="675"/>
                    </a:lnTo>
                    <a:lnTo>
                      <a:pt x="239" y="686"/>
                    </a:lnTo>
                    <a:lnTo>
                      <a:pt x="242" y="696"/>
                    </a:lnTo>
                    <a:lnTo>
                      <a:pt x="244" y="705"/>
                    </a:lnTo>
                    <a:lnTo>
                      <a:pt x="247" y="715"/>
                    </a:lnTo>
                    <a:lnTo>
                      <a:pt x="249" y="724"/>
                    </a:lnTo>
                    <a:lnTo>
                      <a:pt x="251" y="736"/>
                    </a:lnTo>
                    <a:lnTo>
                      <a:pt x="254" y="746"/>
                    </a:lnTo>
                    <a:lnTo>
                      <a:pt x="256" y="755"/>
                    </a:lnTo>
                    <a:lnTo>
                      <a:pt x="256" y="765"/>
                    </a:lnTo>
                    <a:lnTo>
                      <a:pt x="258" y="774"/>
                    </a:lnTo>
                    <a:lnTo>
                      <a:pt x="261" y="784"/>
                    </a:lnTo>
                    <a:lnTo>
                      <a:pt x="263" y="791"/>
                    </a:lnTo>
                    <a:lnTo>
                      <a:pt x="266" y="803"/>
                    </a:lnTo>
                    <a:lnTo>
                      <a:pt x="268" y="812"/>
                    </a:lnTo>
                    <a:lnTo>
                      <a:pt x="268" y="819"/>
                    </a:lnTo>
                    <a:lnTo>
                      <a:pt x="270" y="829"/>
                    </a:lnTo>
                    <a:lnTo>
                      <a:pt x="273" y="838"/>
                    </a:lnTo>
                    <a:lnTo>
                      <a:pt x="275" y="846"/>
                    </a:lnTo>
                    <a:lnTo>
                      <a:pt x="277" y="855"/>
                    </a:lnTo>
                    <a:lnTo>
                      <a:pt x="280" y="862"/>
                    </a:lnTo>
                    <a:lnTo>
                      <a:pt x="280" y="872"/>
                    </a:lnTo>
                    <a:lnTo>
                      <a:pt x="282" y="879"/>
                    </a:lnTo>
                    <a:lnTo>
                      <a:pt x="282" y="886"/>
                    </a:lnTo>
                    <a:lnTo>
                      <a:pt x="284" y="895"/>
                    </a:lnTo>
                    <a:lnTo>
                      <a:pt x="287" y="900"/>
                    </a:lnTo>
                    <a:lnTo>
                      <a:pt x="287" y="910"/>
                    </a:lnTo>
                    <a:lnTo>
                      <a:pt x="289" y="914"/>
                    </a:lnTo>
                    <a:lnTo>
                      <a:pt x="292" y="922"/>
                    </a:lnTo>
                    <a:lnTo>
                      <a:pt x="294" y="929"/>
                    </a:lnTo>
                    <a:lnTo>
                      <a:pt x="296" y="936"/>
                    </a:lnTo>
                    <a:lnTo>
                      <a:pt x="296" y="941"/>
                    </a:lnTo>
                    <a:lnTo>
                      <a:pt x="299" y="948"/>
                    </a:lnTo>
                    <a:lnTo>
                      <a:pt x="299" y="952"/>
                    </a:lnTo>
                    <a:lnTo>
                      <a:pt x="301" y="957"/>
                    </a:lnTo>
                    <a:lnTo>
                      <a:pt x="301" y="964"/>
                    </a:lnTo>
                    <a:lnTo>
                      <a:pt x="303" y="969"/>
                    </a:lnTo>
                    <a:lnTo>
                      <a:pt x="303" y="974"/>
                    </a:lnTo>
                    <a:lnTo>
                      <a:pt x="306" y="979"/>
                    </a:lnTo>
                    <a:lnTo>
                      <a:pt x="308" y="986"/>
                    </a:lnTo>
                    <a:lnTo>
                      <a:pt x="308" y="995"/>
                    </a:lnTo>
                    <a:lnTo>
                      <a:pt x="311" y="1000"/>
                    </a:lnTo>
                    <a:lnTo>
                      <a:pt x="313" y="1007"/>
                    </a:lnTo>
                    <a:lnTo>
                      <a:pt x="313" y="1012"/>
                    </a:lnTo>
                    <a:lnTo>
                      <a:pt x="313" y="1014"/>
                    </a:lnTo>
                    <a:lnTo>
                      <a:pt x="315" y="1014"/>
                    </a:lnTo>
                    <a:lnTo>
                      <a:pt x="318" y="1017"/>
                    </a:lnTo>
                    <a:lnTo>
                      <a:pt x="363" y="1002"/>
                    </a:lnTo>
                    <a:lnTo>
                      <a:pt x="360" y="995"/>
                    </a:lnTo>
                    <a:lnTo>
                      <a:pt x="360" y="988"/>
                    </a:lnTo>
                    <a:lnTo>
                      <a:pt x="356" y="981"/>
                    </a:lnTo>
                    <a:lnTo>
                      <a:pt x="356" y="976"/>
                    </a:lnTo>
                    <a:lnTo>
                      <a:pt x="353" y="967"/>
                    </a:lnTo>
                    <a:lnTo>
                      <a:pt x="351" y="960"/>
                    </a:lnTo>
                    <a:lnTo>
                      <a:pt x="351" y="955"/>
                    </a:lnTo>
                    <a:lnTo>
                      <a:pt x="348" y="948"/>
                    </a:lnTo>
                    <a:lnTo>
                      <a:pt x="346" y="941"/>
                    </a:lnTo>
                    <a:lnTo>
                      <a:pt x="346" y="936"/>
                    </a:lnTo>
                    <a:lnTo>
                      <a:pt x="344" y="926"/>
                    </a:lnTo>
                    <a:lnTo>
                      <a:pt x="341" y="922"/>
                    </a:lnTo>
                    <a:lnTo>
                      <a:pt x="341" y="914"/>
                    </a:lnTo>
                    <a:lnTo>
                      <a:pt x="339" y="907"/>
                    </a:lnTo>
                    <a:lnTo>
                      <a:pt x="339" y="900"/>
                    </a:lnTo>
                    <a:lnTo>
                      <a:pt x="337" y="895"/>
                    </a:lnTo>
                    <a:lnTo>
                      <a:pt x="334" y="886"/>
                    </a:lnTo>
                    <a:lnTo>
                      <a:pt x="334" y="881"/>
                    </a:lnTo>
                    <a:lnTo>
                      <a:pt x="332" y="872"/>
                    </a:lnTo>
                    <a:lnTo>
                      <a:pt x="332" y="867"/>
                    </a:lnTo>
                    <a:lnTo>
                      <a:pt x="327" y="860"/>
                    </a:lnTo>
                    <a:lnTo>
                      <a:pt x="327" y="853"/>
                    </a:lnTo>
                    <a:lnTo>
                      <a:pt x="325" y="846"/>
                    </a:lnTo>
                    <a:lnTo>
                      <a:pt x="325" y="841"/>
                    </a:lnTo>
                    <a:lnTo>
                      <a:pt x="322" y="834"/>
                    </a:lnTo>
                    <a:lnTo>
                      <a:pt x="322" y="827"/>
                    </a:lnTo>
                    <a:lnTo>
                      <a:pt x="320" y="819"/>
                    </a:lnTo>
                    <a:lnTo>
                      <a:pt x="320" y="815"/>
                    </a:lnTo>
                    <a:lnTo>
                      <a:pt x="318" y="808"/>
                    </a:lnTo>
                    <a:lnTo>
                      <a:pt x="318" y="800"/>
                    </a:lnTo>
                    <a:lnTo>
                      <a:pt x="315" y="793"/>
                    </a:lnTo>
                    <a:lnTo>
                      <a:pt x="313" y="789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5" y="774"/>
                    </a:lnTo>
                    <a:lnTo>
                      <a:pt x="327" y="770"/>
                    </a:lnTo>
                    <a:lnTo>
                      <a:pt x="332" y="762"/>
                    </a:lnTo>
                    <a:lnTo>
                      <a:pt x="337" y="758"/>
                    </a:lnTo>
                    <a:lnTo>
                      <a:pt x="339" y="753"/>
                    </a:lnTo>
                    <a:lnTo>
                      <a:pt x="346" y="748"/>
                    </a:lnTo>
                    <a:lnTo>
                      <a:pt x="348" y="741"/>
                    </a:lnTo>
                    <a:lnTo>
                      <a:pt x="353" y="736"/>
                    </a:lnTo>
                    <a:lnTo>
                      <a:pt x="356" y="729"/>
                    </a:lnTo>
                    <a:lnTo>
                      <a:pt x="363" y="722"/>
                    </a:lnTo>
                    <a:lnTo>
                      <a:pt x="365" y="717"/>
                    </a:lnTo>
                    <a:lnTo>
                      <a:pt x="370" y="710"/>
                    </a:lnTo>
                    <a:lnTo>
                      <a:pt x="374" y="705"/>
                    </a:lnTo>
                    <a:lnTo>
                      <a:pt x="379" y="698"/>
                    </a:lnTo>
                    <a:lnTo>
                      <a:pt x="382" y="691"/>
                    </a:lnTo>
                    <a:lnTo>
                      <a:pt x="386" y="686"/>
                    </a:lnTo>
                    <a:lnTo>
                      <a:pt x="389" y="679"/>
                    </a:lnTo>
                    <a:lnTo>
                      <a:pt x="393" y="672"/>
                    </a:lnTo>
                    <a:lnTo>
                      <a:pt x="396" y="665"/>
                    </a:lnTo>
                    <a:lnTo>
                      <a:pt x="403" y="660"/>
                    </a:lnTo>
                    <a:lnTo>
                      <a:pt x="405" y="653"/>
                    </a:lnTo>
                    <a:lnTo>
                      <a:pt x="410" y="648"/>
                    </a:lnTo>
                    <a:lnTo>
                      <a:pt x="412" y="641"/>
                    </a:lnTo>
                    <a:lnTo>
                      <a:pt x="415" y="637"/>
                    </a:lnTo>
                    <a:lnTo>
                      <a:pt x="419" y="632"/>
                    </a:lnTo>
                    <a:lnTo>
                      <a:pt x="422" y="625"/>
                    </a:lnTo>
                    <a:lnTo>
                      <a:pt x="424" y="620"/>
                    </a:lnTo>
                    <a:lnTo>
                      <a:pt x="429" y="613"/>
                    </a:lnTo>
                    <a:lnTo>
                      <a:pt x="431" y="610"/>
                    </a:lnTo>
                    <a:lnTo>
                      <a:pt x="434" y="606"/>
                    </a:lnTo>
                    <a:lnTo>
                      <a:pt x="438" y="606"/>
                    </a:lnTo>
                    <a:lnTo>
                      <a:pt x="448" y="606"/>
                    </a:lnTo>
                    <a:lnTo>
                      <a:pt x="455" y="606"/>
                    </a:lnTo>
                    <a:lnTo>
                      <a:pt x="464" y="606"/>
                    </a:lnTo>
                    <a:lnTo>
                      <a:pt x="474" y="606"/>
                    </a:lnTo>
                    <a:lnTo>
                      <a:pt x="483" y="608"/>
                    </a:lnTo>
                    <a:lnTo>
                      <a:pt x="491" y="608"/>
                    </a:lnTo>
                    <a:lnTo>
                      <a:pt x="500" y="608"/>
                    </a:lnTo>
                    <a:lnTo>
                      <a:pt x="498" y="618"/>
                    </a:lnTo>
                    <a:lnTo>
                      <a:pt x="498" y="625"/>
                    </a:lnTo>
                    <a:lnTo>
                      <a:pt x="495" y="634"/>
                    </a:lnTo>
                    <a:lnTo>
                      <a:pt x="495" y="641"/>
                    </a:lnTo>
                    <a:lnTo>
                      <a:pt x="493" y="651"/>
                    </a:lnTo>
                    <a:lnTo>
                      <a:pt x="493" y="660"/>
                    </a:lnTo>
                    <a:lnTo>
                      <a:pt x="493" y="670"/>
                    </a:lnTo>
                    <a:lnTo>
                      <a:pt x="493" y="679"/>
                    </a:lnTo>
                    <a:lnTo>
                      <a:pt x="491" y="689"/>
                    </a:lnTo>
                    <a:lnTo>
                      <a:pt x="491" y="698"/>
                    </a:lnTo>
                    <a:lnTo>
                      <a:pt x="488" y="708"/>
                    </a:lnTo>
                    <a:lnTo>
                      <a:pt x="488" y="717"/>
                    </a:lnTo>
                    <a:lnTo>
                      <a:pt x="486" y="727"/>
                    </a:lnTo>
                    <a:lnTo>
                      <a:pt x="486" y="736"/>
                    </a:lnTo>
                    <a:lnTo>
                      <a:pt x="483" y="746"/>
                    </a:lnTo>
                    <a:lnTo>
                      <a:pt x="483" y="758"/>
                    </a:lnTo>
                    <a:lnTo>
                      <a:pt x="481" y="767"/>
                    </a:lnTo>
                    <a:lnTo>
                      <a:pt x="479" y="777"/>
                    </a:lnTo>
                    <a:lnTo>
                      <a:pt x="476" y="786"/>
                    </a:lnTo>
                    <a:lnTo>
                      <a:pt x="476" y="798"/>
                    </a:lnTo>
                    <a:lnTo>
                      <a:pt x="474" y="805"/>
                    </a:lnTo>
                    <a:lnTo>
                      <a:pt x="474" y="817"/>
                    </a:lnTo>
                    <a:lnTo>
                      <a:pt x="472" y="827"/>
                    </a:lnTo>
                    <a:lnTo>
                      <a:pt x="472" y="838"/>
                    </a:lnTo>
                    <a:lnTo>
                      <a:pt x="469" y="846"/>
                    </a:lnTo>
                    <a:lnTo>
                      <a:pt x="464" y="857"/>
                    </a:lnTo>
                    <a:lnTo>
                      <a:pt x="464" y="867"/>
                    </a:lnTo>
                    <a:lnTo>
                      <a:pt x="462" y="876"/>
                    </a:lnTo>
                    <a:lnTo>
                      <a:pt x="460" y="886"/>
                    </a:lnTo>
                    <a:lnTo>
                      <a:pt x="460" y="898"/>
                    </a:lnTo>
                    <a:lnTo>
                      <a:pt x="457" y="907"/>
                    </a:lnTo>
                    <a:lnTo>
                      <a:pt x="455" y="917"/>
                    </a:lnTo>
                    <a:lnTo>
                      <a:pt x="453" y="926"/>
                    </a:lnTo>
                    <a:lnTo>
                      <a:pt x="450" y="938"/>
                    </a:lnTo>
                    <a:lnTo>
                      <a:pt x="448" y="945"/>
                    </a:lnTo>
                    <a:lnTo>
                      <a:pt x="446" y="957"/>
                    </a:lnTo>
                    <a:lnTo>
                      <a:pt x="443" y="967"/>
                    </a:lnTo>
                    <a:lnTo>
                      <a:pt x="443" y="976"/>
                    </a:lnTo>
                    <a:lnTo>
                      <a:pt x="438" y="986"/>
                    </a:lnTo>
                    <a:lnTo>
                      <a:pt x="436" y="995"/>
                    </a:lnTo>
                    <a:lnTo>
                      <a:pt x="434" y="1005"/>
                    </a:lnTo>
                    <a:lnTo>
                      <a:pt x="431" y="1014"/>
                    </a:lnTo>
                    <a:lnTo>
                      <a:pt x="429" y="1021"/>
                    </a:lnTo>
                    <a:lnTo>
                      <a:pt x="429" y="1031"/>
                    </a:lnTo>
                    <a:lnTo>
                      <a:pt x="424" y="1040"/>
                    </a:lnTo>
                    <a:lnTo>
                      <a:pt x="422" y="1050"/>
                    </a:lnTo>
                    <a:lnTo>
                      <a:pt x="419" y="1059"/>
                    </a:lnTo>
                    <a:lnTo>
                      <a:pt x="419" y="1066"/>
                    </a:lnTo>
                    <a:lnTo>
                      <a:pt x="415" y="1076"/>
                    </a:lnTo>
                    <a:lnTo>
                      <a:pt x="412" y="1083"/>
                    </a:lnTo>
                    <a:lnTo>
                      <a:pt x="410" y="1093"/>
                    </a:lnTo>
                    <a:lnTo>
                      <a:pt x="408" y="1102"/>
                    </a:lnTo>
                    <a:lnTo>
                      <a:pt x="405" y="1109"/>
                    </a:lnTo>
                    <a:lnTo>
                      <a:pt x="403" y="1116"/>
                    </a:lnTo>
                    <a:lnTo>
                      <a:pt x="401" y="1123"/>
                    </a:lnTo>
                    <a:lnTo>
                      <a:pt x="396" y="1133"/>
                    </a:lnTo>
                    <a:lnTo>
                      <a:pt x="393" y="1138"/>
                    </a:lnTo>
                    <a:lnTo>
                      <a:pt x="391" y="1145"/>
                    </a:lnTo>
                    <a:lnTo>
                      <a:pt x="389" y="1152"/>
                    </a:lnTo>
                    <a:lnTo>
                      <a:pt x="386" y="1161"/>
                    </a:lnTo>
                    <a:lnTo>
                      <a:pt x="382" y="1166"/>
                    </a:lnTo>
                    <a:lnTo>
                      <a:pt x="379" y="1173"/>
                    </a:lnTo>
                    <a:lnTo>
                      <a:pt x="377" y="1180"/>
                    </a:lnTo>
                    <a:lnTo>
                      <a:pt x="374" y="1188"/>
                    </a:lnTo>
                    <a:lnTo>
                      <a:pt x="372" y="1190"/>
                    </a:lnTo>
                    <a:lnTo>
                      <a:pt x="372" y="1195"/>
                    </a:lnTo>
                    <a:lnTo>
                      <a:pt x="370" y="1202"/>
                    </a:lnTo>
                    <a:lnTo>
                      <a:pt x="367" y="1207"/>
                    </a:lnTo>
                    <a:lnTo>
                      <a:pt x="365" y="1214"/>
                    </a:lnTo>
                    <a:lnTo>
                      <a:pt x="360" y="1218"/>
                    </a:lnTo>
                    <a:lnTo>
                      <a:pt x="356" y="1226"/>
                    </a:lnTo>
                    <a:lnTo>
                      <a:pt x="351" y="1230"/>
                    </a:lnTo>
                    <a:lnTo>
                      <a:pt x="346" y="1235"/>
                    </a:lnTo>
                    <a:lnTo>
                      <a:pt x="341" y="1237"/>
                    </a:lnTo>
                    <a:lnTo>
                      <a:pt x="334" y="1237"/>
                    </a:lnTo>
                    <a:lnTo>
                      <a:pt x="327" y="1235"/>
                    </a:lnTo>
                    <a:lnTo>
                      <a:pt x="320" y="1230"/>
                    </a:lnTo>
                    <a:lnTo>
                      <a:pt x="318" y="1226"/>
                    </a:lnTo>
                    <a:lnTo>
                      <a:pt x="313" y="1218"/>
                    </a:lnTo>
                    <a:lnTo>
                      <a:pt x="308" y="1214"/>
                    </a:lnTo>
                    <a:lnTo>
                      <a:pt x="306" y="120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75" name="Freeform 177"/>
              <p:cNvSpPr>
                <a:spLocks noChangeAspect="1"/>
              </p:cNvSpPr>
              <p:nvPr/>
            </p:nvSpPr>
            <p:spPr bwMode="auto">
              <a:xfrm>
                <a:off x="3634" y="9483"/>
                <a:ext cx="73" cy="90"/>
              </a:xfrm>
              <a:custGeom>
                <a:avLst/>
                <a:gdLst>
                  <a:gd name="T0" fmla="*/ 64 w 73"/>
                  <a:gd name="T1" fmla="*/ 90 h 90"/>
                  <a:gd name="T2" fmla="*/ 14 w 73"/>
                  <a:gd name="T3" fmla="*/ 64 h 90"/>
                  <a:gd name="T4" fmla="*/ 0 w 73"/>
                  <a:gd name="T5" fmla="*/ 5 h 90"/>
                  <a:gd name="T6" fmla="*/ 14 w 73"/>
                  <a:gd name="T7" fmla="*/ 0 h 90"/>
                  <a:gd name="T8" fmla="*/ 54 w 73"/>
                  <a:gd name="T9" fmla="*/ 36 h 90"/>
                  <a:gd name="T10" fmla="*/ 73 w 73"/>
                  <a:gd name="T11" fmla="*/ 83 h 90"/>
                  <a:gd name="T12" fmla="*/ 64 w 73"/>
                  <a:gd name="T13" fmla="*/ 90 h 90"/>
                  <a:gd name="T14" fmla="*/ 64 w 73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90"/>
                  <a:gd name="T26" fmla="*/ 73 w 73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90">
                    <a:moveTo>
                      <a:pt x="64" y="90"/>
                    </a:moveTo>
                    <a:lnTo>
                      <a:pt x="14" y="64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54" y="36"/>
                    </a:lnTo>
                    <a:lnTo>
                      <a:pt x="73" y="83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76" name="Freeform 178"/>
              <p:cNvSpPr>
                <a:spLocks noChangeAspect="1"/>
              </p:cNvSpPr>
              <p:nvPr/>
            </p:nvSpPr>
            <p:spPr bwMode="auto">
              <a:xfrm>
                <a:off x="2715" y="9559"/>
                <a:ext cx="66" cy="43"/>
              </a:xfrm>
              <a:custGeom>
                <a:avLst/>
                <a:gdLst>
                  <a:gd name="T0" fmla="*/ 0 w 66"/>
                  <a:gd name="T1" fmla="*/ 24 h 43"/>
                  <a:gd name="T2" fmla="*/ 4 w 66"/>
                  <a:gd name="T3" fmla="*/ 14 h 43"/>
                  <a:gd name="T4" fmla="*/ 42 w 66"/>
                  <a:gd name="T5" fmla="*/ 0 h 43"/>
                  <a:gd name="T6" fmla="*/ 66 w 66"/>
                  <a:gd name="T7" fmla="*/ 17 h 43"/>
                  <a:gd name="T8" fmla="*/ 66 w 66"/>
                  <a:gd name="T9" fmla="*/ 26 h 43"/>
                  <a:gd name="T10" fmla="*/ 28 w 66"/>
                  <a:gd name="T11" fmla="*/ 43 h 43"/>
                  <a:gd name="T12" fmla="*/ 0 w 66"/>
                  <a:gd name="T13" fmla="*/ 24 h 43"/>
                  <a:gd name="T14" fmla="*/ 0 w 66"/>
                  <a:gd name="T15" fmla="*/ 2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3"/>
                  <a:gd name="T26" fmla="*/ 66 w 66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3">
                    <a:moveTo>
                      <a:pt x="0" y="24"/>
                    </a:moveTo>
                    <a:lnTo>
                      <a:pt x="4" y="14"/>
                    </a:lnTo>
                    <a:lnTo>
                      <a:pt x="42" y="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2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1" name="Group 179"/>
            <p:cNvGrpSpPr>
              <a:grpSpLocks noChangeAspect="1"/>
            </p:cNvGrpSpPr>
            <p:nvPr/>
          </p:nvGrpSpPr>
          <p:grpSpPr bwMode="auto">
            <a:xfrm>
              <a:off x="1927" y="1501"/>
              <a:ext cx="322" cy="362"/>
              <a:chOff x="1701" y="8977"/>
              <a:chExt cx="2520" cy="2831"/>
            </a:xfrm>
          </p:grpSpPr>
          <p:sp>
            <p:nvSpPr>
              <p:cNvPr id="46257" name="Freeform 180"/>
              <p:cNvSpPr>
                <a:spLocks noChangeAspect="1"/>
              </p:cNvSpPr>
              <p:nvPr/>
            </p:nvSpPr>
            <p:spPr bwMode="auto">
              <a:xfrm>
                <a:off x="1791" y="10571"/>
                <a:ext cx="208" cy="254"/>
              </a:xfrm>
              <a:custGeom>
                <a:avLst/>
                <a:gdLst>
                  <a:gd name="T0" fmla="*/ 201 w 208"/>
                  <a:gd name="T1" fmla="*/ 50 h 254"/>
                  <a:gd name="T2" fmla="*/ 194 w 208"/>
                  <a:gd name="T3" fmla="*/ 40 h 254"/>
                  <a:gd name="T4" fmla="*/ 185 w 208"/>
                  <a:gd name="T5" fmla="*/ 28 h 254"/>
                  <a:gd name="T6" fmla="*/ 171 w 208"/>
                  <a:gd name="T7" fmla="*/ 19 h 254"/>
                  <a:gd name="T8" fmla="*/ 154 w 208"/>
                  <a:gd name="T9" fmla="*/ 9 h 254"/>
                  <a:gd name="T10" fmla="*/ 140 w 208"/>
                  <a:gd name="T11" fmla="*/ 4 h 254"/>
                  <a:gd name="T12" fmla="*/ 133 w 208"/>
                  <a:gd name="T13" fmla="*/ 2 h 254"/>
                  <a:gd name="T14" fmla="*/ 121 w 208"/>
                  <a:gd name="T15" fmla="*/ 0 h 254"/>
                  <a:gd name="T16" fmla="*/ 109 w 208"/>
                  <a:gd name="T17" fmla="*/ 0 h 254"/>
                  <a:gd name="T18" fmla="*/ 99 w 208"/>
                  <a:gd name="T19" fmla="*/ 0 h 254"/>
                  <a:gd name="T20" fmla="*/ 88 w 208"/>
                  <a:gd name="T21" fmla="*/ 0 h 254"/>
                  <a:gd name="T22" fmla="*/ 76 w 208"/>
                  <a:gd name="T23" fmla="*/ 2 h 254"/>
                  <a:gd name="T24" fmla="*/ 64 w 208"/>
                  <a:gd name="T25" fmla="*/ 7 h 254"/>
                  <a:gd name="T26" fmla="*/ 52 w 208"/>
                  <a:gd name="T27" fmla="*/ 12 h 254"/>
                  <a:gd name="T28" fmla="*/ 43 w 208"/>
                  <a:gd name="T29" fmla="*/ 21 h 254"/>
                  <a:gd name="T30" fmla="*/ 36 w 208"/>
                  <a:gd name="T31" fmla="*/ 28 h 254"/>
                  <a:gd name="T32" fmla="*/ 26 w 208"/>
                  <a:gd name="T33" fmla="*/ 40 h 254"/>
                  <a:gd name="T34" fmla="*/ 19 w 208"/>
                  <a:gd name="T35" fmla="*/ 52 h 254"/>
                  <a:gd name="T36" fmla="*/ 12 w 208"/>
                  <a:gd name="T37" fmla="*/ 66 h 254"/>
                  <a:gd name="T38" fmla="*/ 7 w 208"/>
                  <a:gd name="T39" fmla="*/ 80 h 254"/>
                  <a:gd name="T40" fmla="*/ 2 w 208"/>
                  <a:gd name="T41" fmla="*/ 95 h 254"/>
                  <a:gd name="T42" fmla="*/ 0 w 208"/>
                  <a:gd name="T43" fmla="*/ 111 h 254"/>
                  <a:gd name="T44" fmla="*/ 0 w 208"/>
                  <a:gd name="T45" fmla="*/ 126 h 254"/>
                  <a:gd name="T46" fmla="*/ 0 w 208"/>
                  <a:gd name="T47" fmla="*/ 145 h 254"/>
                  <a:gd name="T48" fmla="*/ 0 w 208"/>
                  <a:gd name="T49" fmla="*/ 159 h 254"/>
                  <a:gd name="T50" fmla="*/ 2 w 208"/>
                  <a:gd name="T51" fmla="*/ 175 h 254"/>
                  <a:gd name="T52" fmla="*/ 7 w 208"/>
                  <a:gd name="T53" fmla="*/ 190 h 254"/>
                  <a:gd name="T54" fmla="*/ 12 w 208"/>
                  <a:gd name="T55" fmla="*/ 204 h 254"/>
                  <a:gd name="T56" fmla="*/ 19 w 208"/>
                  <a:gd name="T57" fmla="*/ 218 h 254"/>
                  <a:gd name="T58" fmla="*/ 28 w 208"/>
                  <a:gd name="T59" fmla="*/ 228 h 254"/>
                  <a:gd name="T60" fmla="*/ 38 w 208"/>
                  <a:gd name="T61" fmla="*/ 235 h 254"/>
                  <a:gd name="T62" fmla="*/ 50 w 208"/>
                  <a:gd name="T63" fmla="*/ 244 h 254"/>
                  <a:gd name="T64" fmla="*/ 59 w 208"/>
                  <a:gd name="T65" fmla="*/ 247 h 254"/>
                  <a:gd name="T66" fmla="*/ 73 w 208"/>
                  <a:gd name="T67" fmla="*/ 251 h 254"/>
                  <a:gd name="T68" fmla="*/ 85 w 208"/>
                  <a:gd name="T69" fmla="*/ 254 h 254"/>
                  <a:gd name="T70" fmla="*/ 99 w 208"/>
                  <a:gd name="T71" fmla="*/ 254 h 254"/>
                  <a:gd name="T72" fmla="*/ 111 w 208"/>
                  <a:gd name="T73" fmla="*/ 251 h 254"/>
                  <a:gd name="T74" fmla="*/ 123 w 208"/>
                  <a:gd name="T75" fmla="*/ 249 h 254"/>
                  <a:gd name="T76" fmla="*/ 135 w 208"/>
                  <a:gd name="T77" fmla="*/ 244 h 254"/>
                  <a:gd name="T78" fmla="*/ 147 w 208"/>
                  <a:gd name="T79" fmla="*/ 240 h 254"/>
                  <a:gd name="T80" fmla="*/ 154 w 208"/>
                  <a:gd name="T81" fmla="*/ 232 h 254"/>
                  <a:gd name="T82" fmla="*/ 166 w 208"/>
                  <a:gd name="T83" fmla="*/ 223 h 254"/>
                  <a:gd name="T84" fmla="*/ 175 w 208"/>
                  <a:gd name="T85" fmla="*/ 211 h 254"/>
                  <a:gd name="T86" fmla="*/ 180 w 208"/>
                  <a:gd name="T87" fmla="*/ 199 h 254"/>
                  <a:gd name="T88" fmla="*/ 185 w 208"/>
                  <a:gd name="T89" fmla="*/ 190 h 254"/>
                  <a:gd name="T90" fmla="*/ 189 w 208"/>
                  <a:gd name="T91" fmla="*/ 180 h 254"/>
                  <a:gd name="T92" fmla="*/ 192 w 208"/>
                  <a:gd name="T93" fmla="*/ 173 h 254"/>
                  <a:gd name="T94" fmla="*/ 197 w 208"/>
                  <a:gd name="T95" fmla="*/ 161 h 254"/>
                  <a:gd name="T96" fmla="*/ 201 w 208"/>
                  <a:gd name="T97" fmla="*/ 152 h 254"/>
                  <a:gd name="T98" fmla="*/ 204 w 208"/>
                  <a:gd name="T99" fmla="*/ 145 h 254"/>
                  <a:gd name="T100" fmla="*/ 206 w 208"/>
                  <a:gd name="T101" fmla="*/ 133 h 254"/>
                  <a:gd name="T102" fmla="*/ 206 w 208"/>
                  <a:gd name="T103" fmla="*/ 123 h 254"/>
                  <a:gd name="T104" fmla="*/ 208 w 208"/>
                  <a:gd name="T105" fmla="*/ 114 h 254"/>
                  <a:gd name="T106" fmla="*/ 208 w 208"/>
                  <a:gd name="T107" fmla="*/ 104 h 254"/>
                  <a:gd name="T108" fmla="*/ 208 w 208"/>
                  <a:gd name="T109" fmla="*/ 92 h 254"/>
                  <a:gd name="T110" fmla="*/ 208 w 208"/>
                  <a:gd name="T111" fmla="*/ 83 h 254"/>
                  <a:gd name="T112" fmla="*/ 206 w 208"/>
                  <a:gd name="T113" fmla="*/ 73 h 254"/>
                  <a:gd name="T114" fmla="*/ 206 w 208"/>
                  <a:gd name="T115" fmla="*/ 61 h 254"/>
                  <a:gd name="T116" fmla="*/ 204 w 208"/>
                  <a:gd name="T117" fmla="*/ 57 h 2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"/>
                  <a:gd name="T178" fmla="*/ 0 h 254"/>
                  <a:gd name="T179" fmla="*/ 208 w 208"/>
                  <a:gd name="T180" fmla="*/ 254 h 2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" h="254">
                    <a:moveTo>
                      <a:pt x="204" y="57"/>
                    </a:moveTo>
                    <a:lnTo>
                      <a:pt x="201" y="50"/>
                    </a:lnTo>
                    <a:lnTo>
                      <a:pt x="197" y="45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85" y="28"/>
                    </a:lnTo>
                    <a:lnTo>
                      <a:pt x="178" y="23"/>
                    </a:lnTo>
                    <a:lnTo>
                      <a:pt x="171" y="19"/>
                    </a:lnTo>
                    <a:lnTo>
                      <a:pt x="163" y="14"/>
                    </a:lnTo>
                    <a:lnTo>
                      <a:pt x="154" y="9"/>
                    </a:lnTo>
                    <a:lnTo>
                      <a:pt x="147" y="7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4" y="7"/>
                    </a:lnTo>
                    <a:lnTo>
                      <a:pt x="59" y="9"/>
                    </a:lnTo>
                    <a:lnTo>
                      <a:pt x="52" y="12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4" y="47"/>
                    </a:lnTo>
                    <a:lnTo>
                      <a:pt x="19" y="52"/>
                    </a:lnTo>
                    <a:lnTo>
                      <a:pt x="14" y="61"/>
                    </a:lnTo>
                    <a:lnTo>
                      <a:pt x="12" y="66"/>
                    </a:lnTo>
                    <a:lnTo>
                      <a:pt x="9" y="76"/>
                    </a:lnTo>
                    <a:lnTo>
                      <a:pt x="7" y="80"/>
                    </a:lnTo>
                    <a:lnTo>
                      <a:pt x="5" y="88"/>
                    </a:lnTo>
                    <a:lnTo>
                      <a:pt x="2" y="95"/>
                    </a:lnTo>
                    <a:lnTo>
                      <a:pt x="2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2" y="166"/>
                    </a:lnTo>
                    <a:lnTo>
                      <a:pt x="2" y="175"/>
                    </a:lnTo>
                    <a:lnTo>
                      <a:pt x="5" y="183"/>
                    </a:lnTo>
                    <a:lnTo>
                      <a:pt x="7" y="190"/>
                    </a:lnTo>
                    <a:lnTo>
                      <a:pt x="9" y="199"/>
                    </a:lnTo>
                    <a:lnTo>
                      <a:pt x="12" y="204"/>
                    </a:lnTo>
                    <a:lnTo>
                      <a:pt x="14" y="211"/>
                    </a:lnTo>
                    <a:lnTo>
                      <a:pt x="19" y="218"/>
                    </a:lnTo>
                    <a:lnTo>
                      <a:pt x="24" y="223"/>
                    </a:lnTo>
                    <a:lnTo>
                      <a:pt x="28" y="228"/>
                    </a:lnTo>
                    <a:lnTo>
                      <a:pt x="33" y="232"/>
                    </a:lnTo>
                    <a:lnTo>
                      <a:pt x="38" y="235"/>
                    </a:lnTo>
                    <a:lnTo>
                      <a:pt x="45" y="242"/>
                    </a:lnTo>
                    <a:lnTo>
                      <a:pt x="50" y="244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9" y="249"/>
                    </a:lnTo>
                    <a:lnTo>
                      <a:pt x="73" y="251"/>
                    </a:lnTo>
                    <a:lnTo>
                      <a:pt x="81" y="254"/>
                    </a:lnTo>
                    <a:lnTo>
                      <a:pt x="85" y="254"/>
                    </a:lnTo>
                    <a:lnTo>
                      <a:pt x="95" y="254"/>
                    </a:lnTo>
                    <a:lnTo>
                      <a:pt x="99" y="254"/>
                    </a:lnTo>
                    <a:lnTo>
                      <a:pt x="107" y="254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23" y="249"/>
                    </a:lnTo>
                    <a:lnTo>
                      <a:pt x="128" y="247"/>
                    </a:lnTo>
                    <a:lnTo>
                      <a:pt x="135" y="244"/>
                    </a:lnTo>
                    <a:lnTo>
                      <a:pt x="142" y="244"/>
                    </a:lnTo>
                    <a:lnTo>
                      <a:pt x="147" y="240"/>
                    </a:lnTo>
                    <a:lnTo>
                      <a:pt x="152" y="237"/>
                    </a:lnTo>
                    <a:lnTo>
                      <a:pt x="154" y="232"/>
                    </a:lnTo>
                    <a:lnTo>
                      <a:pt x="161" y="230"/>
                    </a:lnTo>
                    <a:lnTo>
                      <a:pt x="166" y="223"/>
                    </a:lnTo>
                    <a:lnTo>
                      <a:pt x="175" y="216"/>
                    </a:lnTo>
                    <a:lnTo>
                      <a:pt x="175" y="211"/>
                    </a:lnTo>
                    <a:lnTo>
                      <a:pt x="178" y="204"/>
                    </a:lnTo>
                    <a:lnTo>
                      <a:pt x="180" y="199"/>
                    </a:lnTo>
                    <a:lnTo>
                      <a:pt x="182" y="194"/>
                    </a:lnTo>
                    <a:lnTo>
                      <a:pt x="185" y="190"/>
                    </a:lnTo>
                    <a:lnTo>
                      <a:pt x="187" y="185"/>
                    </a:lnTo>
                    <a:lnTo>
                      <a:pt x="189" y="180"/>
                    </a:lnTo>
                    <a:lnTo>
                      <a:pt x="192" y="178"/>
                    </a:lnTo>
                    <a:lnTo>
                      <a:pt x="192" y="173"/>
                    </a:lnTo>
                    <a:lnTo>
                      <a:pt x="194" y="166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201" y="152"/>
                    </a:lnTo>
                    <a:lnTo>
                      <a:pt x="201" y="149"/>
                    </a:lnTo>
                    <a:lnTo>
                      <a:pt x="204" y="145"/>
                    </a:lnTo>
                    <a:lnTo>
                      <a:pt x="206" y="137"/>
                    </a:lnTo>
                    <a:lnTo>
                      <a:pt x="206" y="133"/>
                    </a:lnTo>
                    <a:lnTo>
                      <a:pt x="206" y="128"/>
                    </a:lnTo>
                    <a:lnTo>
                      <a:pt x="206" y="123"/>
                    </a:lnTo>
                    <a:lnTo>
                      <a:pt x="208" y="118"/>
                    </a:lnTo>
                    <a:lnTo>
                      <a:pt x="208" y="114"/>
                    </a:lnTo>
                    <a:lnTo>
                      <a:pt x="208" y="109"/>
                    </a:lnTo>
                    <a:lnTo>
                      <a:pt x="208" y="104"/>
                    </a:lnTo>
                    <a:lnTo>
                      <a:pt x="208" y="97"/>
                    </a:lnTo>
                    <a:lnTo>
                      <a:pt x="208" y="92"/>
                    </a:lnTo>
                    <a:lnTo>
                      <a:pt x="208" y="88"/>
                    </a:lnTo>
                    <a:lnTo>
                      <a:pt x="208" y="83"/>
                    </a:lnTo>
                    <a:lnTo>
                      <a:pt x="208" y="78"/>
                    </a:lnTo>
                    <a:lnTo>
                      <a:pt x="206" y="73"/>
                    </a:lnTo>
                    <a:lnTo>
                      <a:pt x="206" y="66"/>
                    </a:lnTo>
                    <a:lnTo>
                      <a:pt x="206" y="61"/>
                    </a:lnTo>
                    <a:lnTo>
                      <a:pt x="204" y="5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58" name="Freeform 181"/>
              <p:cNvSpPr>
                <a:spLocks noChangeAspect="1"/>
              </p:cNvSpPr>
              <p:nvPr/>
            </p:nvSpPr>
            <p:spPr bwMode="auto">
              <a:xfrm>
                <a:off x="2134" y="10697"/>
                <a:ext cx="183" cy="218"/>
              </a:xfrm>
              <a:custGeom>
                <a:avLst/>
                <a:gdLst>
                  <a:gd name="T0" fmla="*/ 5 w 183"/>
                  <a:gd name="T1" fmla="*/ 68 h 218"/>
                  <a:gd name="T2" fmla="*/ 10 w 183"/>
                  <a:gd name="T3" fmla="*/ 57 h 218"/>
                  <a:gd name="T4" fmla="*/ 15 w 183"/>
                  <a:gd name="T5" fmla="*/ 45 h 218"/>
                  <a:gd name="T6" fmla="*/ 29 w 183"/>
                  <a:gd name="T7" fmla="*/ 30 h 218"/>
                  <a:gd name="T8" fmla="*/ 43 w 183"/>
                  <a:gd name="T9" fmla="*/ 19 h 218"/>
                  <a:gd name="T10" fmla="*/ 55 w 183"/>
                  <a:gd name="T11" fmla="*/ 9 h 218"/>
                  <a:gd name="T12" fmla="*/ 64 w 183"/>
                  <a:gd name="T13" fmla="*/ 7 h 218"/>
                  <a:gd name="T14" fmla="*/ 74 w 183"/>
                  <a:gd name="T15" fmla="*/ 2 h 218"/>
                  <a:gd name="T16" fmla="*/ 86 w 183"/>
                  <a:gd name="T17" fmla="*/ 0 h 218"/>
                  <a:gd name="T18" fmla="*/ 98 w 183"/>
                  <a:gd name="T19" fmla="*/ 0 h 218"/>
                  <a:gd name="T20" fmla="*/ 109 w 183"/>
                  <a:gd name="T21" fmla="*/ 0 h 218"/>
                  <a:gd name="T22" fmla="*/ 124 w 183"/>
                  <a:gd name="T23" fmla="*/ 4 h 218"/>
                  <a:gd name="T24" fmla="*/ 135 w 183"/>
                  <a:gd name="T25" fmla="*/ 7 h 218"/>
                  <a:gd name="T26" fmla="*/ 145 w 183"/>
                  <a:gd name="T27" fmla="*/ 11 h 218"/>
                  <a:gd name="T28" fmla="*/ 154 w 183"/>
                  <a:gd name="T29" fmla="*/ 19 h 218"/>
                  <a:gd name="T30" fmla="*/ 166 w 183"/>
                  <a:gd name="T31" fmla="*/ 30 h 218"/>
                  <a:gd name="T32" fmla="*/ 176 w 183"/>
                  <a:gd name="T33" fmla="*/ 47 h 218"/>
                  <a:gd name="T34" fmla="*/ 178 w 183"/>
                  <a:gd name="T35" fmla="*/ 57 h 218"/>
                  <a:gd name="T36" fmla="*/ 180 w 183"/>
                  <a:gd name="T37" fmla="*/ 68 h 218"/>
                  <a:gd name="T38" fmla="*/ 183 w 183"/>
                  <a:gd name="T39" fmla="*/ 80 h 218"/>
                  <a:gd name="T40" fmla="*/ 183 w 183"/>
                  <a:gd name="T41" fmla="*/ 92 h 218"/>
                  <a:gd name="T42" fmla="*/ 180 w 183"/>
                  <a:gd name="T43" fmla="*/ 106 h 218"/>
                  <a:gd name="T44" fmla="*/ 180 w 183"/>
                  <a:gd name="T45" fmla="*/ 121 h 218"/>
                  <a:gd name="T46" fmla="*/ 176 w 183"/>
                  <a:gd name="T47" fmla="*/ 133 h 218"/>
                  <a:gd name="T48" fmla="*/ 171 w 183"/>
                  <a:gd name="T49" fmla="*/ 147 h 218"/>
                  <a:gd name="T50" fmla="*/ 166 w 183"/>
                  <a:gd name="T51" fmla="*/ 163 h 218"/>
                  <a:gd name="T52" fmla="*/ 161 w 183"/>
                  <a:gd name="T53" fmla="*/ 175 h 218"/>
                  <a:gd name="T54" fmla="*/ 152 w 183"/>
                  <a:gd name="T55" fmla="*/ 187 h 218"/>
                  <a:gd name="T56" fmla="*/ 143 w 183"/>
                  <a:gd name="T57" fmla="*/ 199 h 218"/>
                  <a:gd name="T58" fmla="*/ 128 w 183"/>
                  <a:gd name="T59" fmla="*/ 206 h 218"/>
                  <a:gd name="T60" fmla="*/ 114 w 183"/>
                  <a:gd name="T61" fmla="*/ 213 h 218"/>
                  <a:gd name="T62" fmla="*/ 100 w 183"/>
                  <a:gd name="T63" fmla="*/ 218 h 218"/>
                  <a:gd name="T64" fmla="*/ 86 w 183"/>
                  <a:gd name="T65" fmla="*/ 218 h 218"/>
                  <a:gd name="T66" fmla="*/ 71 w 183"/>
                  <a:gd name="T67" fmla="*/ 218 h 218"/>
                  <a:gd name="T68" fmla="*/ 57 w 183"/>
                  <a:gd name="T69" fmla="*/ 213 h 218"/>
                  <a:gd name="T70" fmla="*/ 41 w 183"/>
                  <a:gd name="T71" fmla="*/ 206 h 218"/>
                  <a:gd name="T72" fmla="*/ 29 w 183"/>
                  <a:gd name="T73" fmla="*/ 197 h 218"/>
                  <a:gd name="T74" fmla="*/ 19 w 183"/>
                  <a:gd name="T75" fmla="*/ 182 h 218"/>
                  <a:gd name="T76" fmla="*/ 12 w 183"/>
                  <a:gd name="T77" fmla="*/ 171 h 218"/>
                  <a:gd name="T78" fmla="*/ 8 w 183"/>
                  <a:gd name="T79" fmla="*/ 161 h 218"/>
                  <a:gd name="T80" fmla="*/ 3 w 183"/>
                  <a:gd name="T81" fmla="*/ 149 h 218"/>
                  <a:gd name="T82" fmla="*/ 3 w 183"/>
                  <a:gd name="T83" fmla="*/ 137 h 218"/>
                  <a:gd name="T84" fmla="*/ 0 w 183"/>
                  <a:gd name="T85" fmla="*/ 128 h 218"/>
                  <a:gd name="T86" fmla="*/ 0 w 183"/>
                  <a:gd name="T87" fmla="*/ 114 h 218"/>
                  <a:gd name="T88" fmla="*/ 0 w 183"/>
                  <a:gd name="T89" fmla="*/ 99 h 218"/>
                  <a:gd name="T90" fmla="*/ 3 w 183"/>
                  <a:gd name="T91" fmla="*/ 83 h 218"/>
                  <a:gd name="T92" fmla="*/ 5 w 183"/>
                  <a:gd name="T93" fmla="*/ 76 h 2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18"/>
                  <a:gd name="T143" fmla="*/ 183 w 183"/>
                  <a:gd name="T144" fmla="*/ 218 h 2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18">
                    <a:moveTo>
                      <a:pt x="5" y="76"/>
                    </a:moveTo>
                    <a:lnTo>
                      <a:pt x="5" y="68"/>
                    </a:lnTo>
                    <a:lnTo>
                      <a:pt x="5" y="64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22" y="38"/>
                    </a:lnTo>
                    <a:lnTo>
                      <a:pt x="29" y="30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3" y="11"/>
                    </a:lnTo>
                    <a:lnTo>
                      <a:pt x="55" y="9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4" y="4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5" y="11"/>
                    </a:lnTo>
                    <a:lnTo>
                      <a:pt x="150" y="16"/>
                    </a:lnTo>
                    <a:lnTo>
                      <a:pt x="154" y="19"/>
                    </a:lnTo>
                    <a:lnTo>
                      <a:pt x="159" y="23"/>
                    </a:lnTo>
                    <a:lnTo>
                      <a:pt x="166" y="30"/>
                    </a:lnTo>
                    <a:lnTo>
                      <a:pt x="171" y="40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78" y="57"/>
                    </a:lnTo>
                    <a:lnTo>
                      <a:pt x="180" y="64"/>
                    </a:lnTo>
                    <a:lnTo>
                      <a:pt x="180" y="68"/>
                    </a:lnTo>
                    <a:lnTo>
                      <a:pt x="183" y="73"/>
                    </a:lnTo>
                    <a:lnTo>
                      <a:pt x="183" y="80"/>
                    </a:lnTo>
                    <a:lnTo>
                      <a:pt x="183" y="87"/>
                    </a:lnTo>
                    <a:lnTo>
                      <a:pt x="183" y="92"/>
                    </a:lnTo>
                    <a:lnTo>
                      <a:pt x="183" y="99"/>
                    </a:lnTo>
                    <a:lnTo>
                      <a:pt x="180" y="106"/>
                    </a:lnTo>
                    <a:lnTo>
                      <a:pt x="180" y="114"/>
                    </a:lnTo>
                    <a:lnTo>
                      <a:pt x="180" y="121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42"/>
                    </a:lnTo>
                    <a:lnTo>
                      <a:pt x="171" y="147"/>
                    </a:lnTo>
                    <a:lnTo>
                      <a:pt x="169" y="156"/>
                    </a:lnTo>
                    <a:lnTo>
                      <a:pt x="166" y="163"/>
                    </a:lnTo>
                    <a:lnTo>
                      <a:pt x="166" y="171"/>
                    </a:lnTo>
                    <a:lnTo>
                      <a:pt x="161" y="175"/>
                    </a:lnTo>
                    <a:lnTo>
                      <a:pt x="157" y="182"/>
                    </a:lnTo>
                    <a:lnTo>
                      <a:pt x="152" y="187"/>
                    </a:lnTo>
                    <a:lnTo>
                      <a:pt x="147" y="194"/>
                    </a:lnTo>
                    <a:lnTo>
                      <a:pt x="143" y="199"/>
                    </a:lnTo>
                    <a:lnTo>
                      <a:pt x="135" y="204"/>
                    </a:lnTo>
                    <a:lnTo>
                      <a:pt x="128" y="206"/>
                    </a:lnTo>
                    <a:lnTo>
                      <a:pt x="124" y="211"/>
                    </a:lnTo>
                    <a:lnTo>
                      <a:pt x="114" y="213"/>
                    </a:lnTo>
                    <a:lnTo>
                      <a:pt x="109" y="216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86" y="218"/>
                    </a:lnTo>
                    <a:lnTo>
                      <a:pt x="79" y="218"/>
                    </a:lnTo>
                    <a:lnTo>
                      <a:pt x="71" y="218"/>
                    </a:lnTo>
                    <a:lnTo>
                      <a:pt x="64" y="218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1" y="206"/>
                    </a:lnTo>
                    <a:lnTo>
                      <a:pt x="36" y="204"/>
                    </a:lnTo>
                    <a:lnTo>
                      <a:pt x="29" y="197"/>
                    </a:lnTo>
                    <a:lnTo>
                      <a:pt x="24" y="190"/>
                    </a:lnTo>
                    <a:lnTo>
                      <a:pt x="19" y="182"/>
                    </a:lnTo>
                    <a:lnTo>
                      <a:pt x="15" y="175"/>
                    </a:lnTo>
                    <a:lnTo>
                      <a:pt x="12" y="171"/>
                    </a:lnTo>
                    <a:lnTo>
                      <a:pt x="10" y="166"/>
                    </a:lnTo>
                    <a:lnTo>
                      <a:pt x="8" y="161"/>
                    </a:lnTo>
                    <a:lnTo>
                      <a:pt x="5" y="156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59" name="Freeform 182"/>
              <p:cNvSpPr>
                <a:spLocks noChangeAspect="1"/>
              </p:cNvSpPr>
              <p:nvPr/>
            </p:nvSpPr>
            <p:spPr bwMode="auto">
              <a:xfrm>
                <a:off x="2509" y="10492"/>
                <a:ext cx="194" cy="1238"/>
              </a:xfrm>
              <a:custGeom>
                <a:avLst/>
                <a:gdLst>
                  <a:gd name="T0" fmla="*/ 0 w 194"/>
                  <a:gd name="T1" fmla="*/ 10 h 1238"/>
                  <a:gd name="T2" fmla="*/ 4 w 194"/>
                  <a:gd name="T3" fmla="*/ 22 h 1238"/>
                  <a:gd name="T4" fmla="*/ 11 w 194"/>
                  <a:gd name="T5" fmla="*/ 41 h 1238"/>
                  <a:gd name="T6" fmla="*/ 21 w 194"/>
                  <a:gd name="T7" fmla="*/ 64 h 1238"/>
                  <a:gd name="T8" fmla="*/ 28 w 194"/>
                  <a:gd name="T9" fmla="*/ 98 h 1238"/>
                  <a:gd name="T10" fmla="*/ 38 w 194"/>
                  <a:gd name="T11" fmla="*/ 133 h 1238"/>
                  <a:gd name="T12" fmla="*/ 52 w 194"/>
                  <a:gd name="T13" fmla="*/ 176 h 1238"/>
                  <a:gd name="T14" fmla="*/ 61 w 194"/>
                  <a:gd name="T15" fmla="*/ 224 h 1238"/>
                  <a:gd name="T16" fmla="*/ 73 w 194"/>
                  <a:gd name="T17" fmla="*/ 276 h 1238"/>
                  <a:gd name="T18" fmla="*/ 83 w 194"/>
                  <a:gd name="T19" fmla="*/ 335 h 1238"/>
                  <a:gd name="T20" fmla="*/ 94 w 194"/>
                  <a:gd name="T21" fmla="*/ 397 h 1238"/>
                  <a:gd name="T22" fmla="*/ 104 w 194"/>
                  <a:gd name="T23" fmla="*/ 463 h 1238"/>
                  <a:gd name="T24" fmla="*/ 111 w 194"/>
                  <a:gd name="T25" fmla="*/ 535 h 1238"/>
                  <a:gd name="T26" fmla="*/ 116 w 194"/>
                  <a:gd name="T27" fmla="*/ 608 h 1238"/>
                  <a:gd name="T28" fmla="*/ 120 w 194"/>
                  <a:gd name="T29" fmla="*/ 687 h 1238"/>
                  <a:gd name="T30" fmla="*/ 120 w 194"/>
                  <a:gd name="T31" fmla="*/ 770 h 1238"/>
                  <a:gd name="T32" fmla="*/ 120 w 194"/>
                  <a:gd name="T33" fmla="*/ 855 h 1238"/>
                  <a:gd name="T34" fmla="*/ 116 w 194"/>
                  <a:gd name="T35" fmla="*/ 943 h 1238"/>
                  <a:gd name="T36" fmla="*/ 109 w 194"/>
                  <a:gd name="T37" fmla="*/ 1033 h 1238"/>
                  <a:gd name="T38" fmla="*/ 97 w 194"/>
                  <a:gd name="T39" fmla="*/ 1128 h 1238"/>
                  <a:gd name="T40" fmla="*/ 83 w 194"/>
                  <a:gd name="T41" fmla="*/ 1226 h 1238"/>
                  <a:gd name="T42" fmla="*/ 97 w 194"/>
                  <a:gd name="T43" fmla="*/ 1233 h 1238"/>
                  <a:gd name="T44" fmla="*/ 118 w 194"/>
                  <a:gd name="T45" fmla="*/ 1238 h 1238"/>
                  <a:gd name="T46" fmla="*/ 137 w 194"/>
                  <a:gd name="T47" fmla="*/ 1238 h 1238"/>
                  <a:gd name="T48" fmla="*/ 154 w 194"/>
                  <a:gd name="T49" fmla="*/ 1226 h 1238"/>
                  <a:gd name="T50" fmla="*/ 163 w 194"/>
                  <a:gd name="T51" fmla="*/ 1207 h 1238"/>
                  <a:gd name="T52" fmla="*/ 163 w 194"/>
                  <a:gd name="T53" fmla="*/ 1193 h 1238"/>
                  <a:gd name="T54" fmla="*/ 165 w 194"/>
                  <a:gd name="T55" fmla="*/ 1166 h 1238"/>
                  <a:gd name="T56" fmla="*/ 170 w 194"/>
                  <a:gd name="T57" fmla="*/ 1136 h 1238"/>
                  <a:gd name="T58" fmla="*/ 175 w 194"/>
                  <a:gd name="T59" fmla="*/ 1095 h 1238"/>
                  <a:gd name="T60" fmla="*/ 180 w 194"/>
                  <a:gd name="T61" fmla="*/ 1050 h 1238"/>
                  <a:gd name="T62" fmla="*/ 182 w 194"/>
                  <a:gd name="T63" fmla="*/ 998 h 1238"/>
                  <a:gd name="T64" fmla="*/ 187 w 194"/>
                  <a:gd name="T65" fmla="*/ 941 h 1238"/>
                  <a:gd name="T66" fmla="*/ 189 w 194"/>
                  <a:gd name="T67" fmla="*/ 879 h 1238"/>
                  <a:gd name="T68" fmla="*/ 191 w 194"/>
                  <a:gd name="T69" fmla="*/ 815 h 1238"/>
                  <a:gd name="T70" fmla="*/ 191 w 194"/>
                  <a:gd name="T71" fmla="*/ 746 h 1238"/>
                  <a:gd name="T72" fmla="*/ 191 w 194"/>
                  <a:gd name="T73" fmla="*/ 677 h 1238"/>
                  <a:gd name="T74" fmla="*/ 189 w 194"/>
                  <a:gd name="T75" fmla="*/ 604 h 1238"/>
                  <a:gd name="T76" fmla="*/ 187 w 194"/>
                  <a:gd name="T77" fmla="*/ 530 h 1238"/>
                  <a:gd name="T78" fmla="*/ 180 w 194"/>
                  <a:gd name="T79" fmla="*/ 456 h 1238"/>
                  <a:gd name="T80" fmla="*/ 173 w 194"/>
                  <a:gd name="T81" fmla="*/ 383 h 1238"/>
                  <a:gd name="T82" fmla="*/ 163 w 194"/>
                  <a:gd name="T83" fmla="*/ 314 h 1238"/>
                  <a:gd name="T84" fmla="*/ 149 w 194"/>
                  <a:gd name="T85" fmla="*/ 243 h 1238"/>
                  <a:gd name="T86" fmla="*/ 135 w 194"/>
                  <a:gd name="T87" fmla="*/ 176 h 1238"/>
                  <a:gd name="T88" fmla="*/ 113 w 194"/>
                  <a:gd name="T89" fmla="*/ 114 h 1238"/>
                  <a:gd name="T90" fmla="*/ 92 w 194"/>
                  <a:gd name="T91" fmla="*/ 53 h 1238"/>
                  <a:gd name="T92" fmla="*/ 66 w 194"/>
                  <a:gd name="T93" fmla="*/ 0 h 12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1238"/>
                  <a:gd name="T143" fmla="*/ 194 w 194"/>
                  <a:gd name="T144" fmla="*/ 1238 h 12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1238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7" y="29"/>
                    </a:lnTo>
                    <a:lnTo>
                      <a:pt x="9" y="34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3" y="76"/>
                    </a:lnTo>
                    <a:lnTo>
                      <a:pt x="26" y="86"/>
                    </a:lnTo>
                    <a:lnTo>
                      <a:pt x="28" y="98"/>
                    </a:lnTo>
                    <a:lnTo>
                      <a:pt x="30" y="107"/>
                    </a:lnTo>
                    <a:lnTo>
                      <a:pt x="35" y="121"/>
                    </a:lnTo>
                    <a:lnTo>
                      <a:pt x="38" y="133"/>
                    </a:lnTo>
                    <a:lnTo>
                      <a:pt x="42" y="148"/>
                    </a:lnTo>
                    <a:lnTo>
                      <a:pt x="45" y="159"/>
                    </a:lnTo>
                    <a:lnTo>
                      <a:pt x="52" y="176"/>
                    </a:lnTo>
                    <a:lnTo>
                      <a:pt x="54" y="190"/>
                    </a:lnTo>
                    <a:lnTo>
                      <a:pt x="56" y="207"/>
                    </a:lnTo>
                    <a:lnTo>
                      <a:pt x="61" y="224"/>
                    </a:lnTo>
                    <a:lnTo>
                      <a:pt x="66" y="240"/>
                    </a:lnTo>
                    <a:lnTo>
                      <a:pt x="68" y="259"/>
                    </a:lnTo>
                    <a:lnTo>
                      <a:pt x="73" y="276"/>
                    </a:lnTo>
                    <a:lnTo>
                      <a:pt x="75" y="295"/>
                    </a:lnTo>
                    <a:lnTo>
                      <a:pt x="80" y="314"/>
                    </a:lnTo>
                    <a:lnTo>
                      <a:pt x="83" y="335"/>
                    </a:lnTo>
                    <a:lnTo>
                      <a:pt x="90" y="354"/>
                    </a:lnTo>
                    <a:lnTo>
                      <a:pt x="92" y="376"/>
                    </a:lnTo>
                    <a:lnTo>
                      <a:pt x="94" y="397"/>
                    </a:lnTo>
                    <a:lnTo>
                      <a:pt x="97" y="418"/>
                    </a:lnTo>
                    <a:lnTo>
                      <a:pt x="99" y="442"/>
                    </a:lnTo>
                    <a:lnTo>
                      <a:pt x="104" y="463"/>
                    </a:lnTo>
                    <a:lnTo>
                      <a:pt x="106" y="487"/>
                    </a:lnTo>
                    <a:lnTo>
                      <a:pt x="109" y="509"/>
                    </a:lnTo>
                    <a:lnTo>
                      <a:pt x="111" y="535"/>
                    </a:lnTo>
                    <a:lnTo>
                      <a:pt x="113" y="558"/>
                    </a:lnTo>
                    <a:lnTo>
                      <a:pt x="113" y="582"/>
                    </a:lnTo>
                    <a:lnTo>
                      <a:pt x="116" y="608"/>
                    </a:lnTo>
                    <a:lnTo>
                      <a:pt x="118" y="634"/>
                    </a:lnTo>
                    <a:lnTo>
                      <a:pt x="118" y="661"/>
                    </a:lnTo>
                    <a:lnTo>
                      <a:pt x="120" y="687"/>
                    </a:lnTo>
                    <a:lnTo>
                      <a:pt x="120" y="713"/>
                    </a:lnTo>
                    <a:lnTo>
                      <a:pt x="123" y="741"/>
                    </a:lnTo>
                    <a:lnTo>
                      <a:pt x="120" y="770"/>
                    </a:lnTo>
                    <a:lnTo>
                      <a:pt x="120" y="798"/>
                    </a:lnTo>
                    <a:lnTo>
                      <a:pt x="120" y="824"/>
                    </a:lnTo>
                    <a:lnTo>
                      <a:pt x="120" y="855"/>
                    </a:lnTo>
                    <a:lnTo>
                      <a:pt x="120" y="884"/>
                    </a:lnTo>
                    <a:lnTo>
                      <a:pt x="118" y="915"/>
                    </a:lnTo>
                    <a:lnTo>
                      <a:pt x="116" y="943"/>
                    </a:lnTo>
                    <a:lnTo>
                      <a:pt x="116" y="974"/>
                    </a:lnTo>
                    <a:lnTo>
                      <a:pt x="111" y="1003"/>
                    </a:lnTo>
                    <a:lnTo>
                      <a:pt x="109" y="1033"/>
                    </a:lnTo>
                    <a:lnTo>
                      <a:pt x="106" y="1067"/>
                    </a:lnTo>
                    <a:lnTo>
                      <a:pt x="101" y="1098"/>
                    </a:lnTo>
                    <a:lnTo>
                      <a:pt x="97" y="1128"/>
                    </a:lnTo>
                    <a:lnTo>
                      <a:pt x="92" y="1162"/>
                    </a:lnTo>
                    <a:lnTo>
                      <a:pt x="90" y="1193"/>
                    </a:lnTo>
                    <a:lnTo>
                      <a:pt x="83" y="1226"/>
                    </a:lnTo>
                    <a:lnTo>
                      <a:pt x="85" y="1226"/>
                    </a:lnTo>
                    <a:lnTo>
                      <a:pt x="92" y="1231"/>
                    </a:lnTo>
                    <a:lnTo>
                      <a:pt x="97" y="1233"/>
                    </a:lnTo>
                    <a:lnTo>
                      <a:pt x="104" y="1235"/>
                    </a:lnTo>
                    <a:lnTo>
                      <a:pt x="111" y="1238"/>
                    </a:lnTo>
                    <a:lnTo>
                      <a:pt x="118" y="1238"/>
                    </a:lnTo>
                    <a:lnTo>
                      <a:pt x="125" y="1238"/>
                    </a:lnTo>
                    <a:lnTo>
                      <a:pt x="132" y="1238"/>
                    </a:lnTo>
                    <a:lnTo>
                      <a:pt x="137" y="1238"/>
                    </a:lnTo>
                    <a:lnTo>
                      <a:pt x="144" y="1235"/>
                    </a:lnTo>
                    <a:lnTo>
                      <a:pt x="149" y="1231"/>
                    </a:lnTo>
                    <a:lnTo>
                      <a:pt x="154" y="1226"/>
                    </a:lnTo>
                    <a:lnTo>
                      <a:pt x="158" y="1219"/>
                    </a:lnTo>
                    <a:lnTo>
                      <a:pt x="163" y="1209"/>
                    </a:lnTo>
                    <a:lnTo>
                      <a:pt x="163" y="1207"/>
                    </a:lnTo>
                    <a:lnTo>
                      <a:pt x="163" y="1202"/>
                    </a:lnTo>
                    <a:lnTo>
                      <a:pt x="163" y="1197"/>
                    </a:lnTo>
                    <a:lnTo>
                      <a:pt x="163" y="1193"/>
                    </a:lnTo>
                    <a:lnTo>
                      <a:pt x="163" y="1183"/>
                    </a:lnTo>
                    <a:lnTo>
                      <a:pt x="165" y="1176"/>
                    </a:lnTo>
                    <a:lnTo>
                      <a:pt x="165" y="1166"/>
                    </a:lnTo>
                    <a:lnTo>
                      <a:pt x="168" y="1157"/>
                    </a:lnTo>
                    <a:lnTo>
                      <a:pt x="168" y="1147"/>
                    </a:lnTo>
                    <a:lnTo>
                      <a:pt x="170" y="1136"/>
                    </a:lnTo>
                    <a:lnTo>
                      <a:pt x="173" y="1121"/>
                    </a:lnTo>
                    <a:lnTo>
                      <a:pt x="173" y="1109"/>
                    </a:lnTo>
                    <a:lnTo>
                      <a:pt x="175" y="1095"/>
                    </a:lnTo>
                    <a:lnTo>
                      <a:pt x="175" y="1081"/>
                    </a:lnTo>
                    <a:lnTo>
                      <a:pt x="177" y="1067"/>
                    </a:lnTo>
                    <a:lnTo>
                      <a:pt x="180" y="1050"/>
                    </a:lnTo>
                    <a:lnTo>
                      <a:pt x="180" y="1033"/>
                    </a:lnTo>
                    <a:lnTo>
                      <a:pt x="180" y="1017"/>
                    </a:lnTo>
                    <a:lnTo>
                      <a:pt x="182" y="998"/>
                    </a:lnTo>
                    <a:lnTo>
                      <a:pt x="182" y="979"/>
                    </a:lnTo>
                    <a:lnTo>
                      <a:pt x="184" y="960"/>
                    </a:lnTo>
                    <a:lnTo>
                      <a:pt x="187" y="941"/>
                    </a:lnTo>
                    <a:lnTo>
                      <a:pt x="187" y="919"/>
                    </a:lnTo>
                    <a:lnTo>
                      <a:pt x="189" y="900"/>
                    </a:lnTo>
                    <a:lnTo>
                      <a:pt x="189" y="879"/>
                    </a:lnTo>
                    <a:lnTo>
                      <a:pt x="189" y="858"/>
                    </a:lnTo>
                    <a:lnTo>
                      <a:pt x="191" y="836"/>
                    </a:lnTo>
                    <a:lnTo>
                      <a:pt x="191" y="815"/>
                    </a:lnTo>
                    <a:lnTo>
                      <a:pt x="191" y="791"/>
                    </a:lnTo>
                    <a:lnTo>
                      <a:pt x="191" y="770"/>
                    </a:lnTo>
                    <a:lnTo>
                      <a:pt x="191" y="746"/>
                    </a:lnTo>
                    <a:lnTo>
                      <a:pt x="194" y="725"/>
                    </a:lnTo>
                    <a:lnTo>
                      <a:pt x="191" y="699"/>
                    </a:lnTo>
                    <a:lnTo>
                      <a:pt x="191" y="677"/>
                    </a:lnTo>
                    <a:lnTo>
                      <a:pt x="191" y="651"/>
                    </a:lnTo>
                    <a:lnTo>
                      <a:pt x="191" y="627"/>
                    </a:lnTo>
                    <a:lnTo>
                      <a:pt x="189" y="604"/>
                    </a:lnTo>
                    <a:lnTo>
                      <a:pt x="189" y="577"/>
                    </a:lnTo>
                    <a:lnTo>
                      <a:pt x="189" y="556"/>
                    </a:lnTo>
                    <a:lnTo>
                      <a:pt x="187" y="530"/>
                    </a:lnTo>
                    <a:lnTo>
                      <a:pt x="184" y="506"/>
                    </a:lnTo>
                    <a:lnTo>
                      <a:pt x="182" y="482"/>
                    </a:lnTo>
                    <a:lnTo>
                      <a:pt x="180" y="456"/>
                    </a:lnTo>
                    <a:lnTo>
                      <a:pt x="180" y="433"/>
                    </a:lnTo>
                    <a:lnTo>
                      <a:pt x="175" y="409"/>
                    </a:lnTo>
                    <a:lnTo>
                      <a:pt x="173" y="383"/>
                    </a:lnTo>
                    <a:lnTo>
                      <a:pt x="168" y="361"/>
                    </a:lnTo>
                    <a:lnTo>
                      <a:pt x="165" y="338"/>
                    </a:lnTo>
                    <a:lnTo>
                      <a:pt x="163" y="314"/>
                    </a:lnTo>
                    <a:lnTo>
                      <a:pt x="158" y="290"/>
                    </a:lnTo>
                    <a:lnTo>
                      <a:pt x="154" y="266"/>
                    </a:lnTo>
                    <a:lnTo>
                      <a:pt x="149" y="243"/>
                    </a:lnTo>
                    <a:lnTo>
                      <a:pt x="144" y="221"/>
                    </a:lnTo>
                    <a:lnTo>
                      <a:pt x="139" y="197"/>
                    </a:lnTo>
                    <a:lnTo>
                      <a:pt x="135" y="176"/>
                    </a:lnTo>
                    <a:lnTo>
                      <a:pt x="128" y="155"/>
                    </a:lnTo>
                    <a:lnTo>
                      <a:pt x="120" y="133"/>
                    </a:lnTo>
                    <a:lnTo>
                      <a:pt x="113" y="114"/>
                    </a:lnTo>
                    <a:lnTo>
                      <a:pt x="106" y="93"/>
                    </a:lnTo>
                    <a:lnTo>
                      <a:pt x="99" y="74"/>
                    </a:lnTo>
                    <a:lnTo>
                      <a:pt x="92" y="53"/>
                    </a:lnTo>
                    <a:lnTo>
                      <a:pt x="83" y="36"/>
                    </a:lnTo>
                    <a:lnTo>
                      <a:pt x="75" y="17"/>
                    </a:lnTo>
                    <a:lnTo>
                      <a:pt x="6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60" name="Freeform 183"/>
              <p:cNvSpPr>
                <a:spLocks noChangeAspect="1"/>
              </p:cNvSpPr>
              <p:nvPr/>
            </p:nvSpPr>
            <p:spPr bwMode="auto">
              <a:xfrm>
                <a:off x="2802" y="10476"/>
                <a:ext cx="289" cy="1194"/>
              </a:xfrm>
              <a:custGeom>
                <a:avLst/>
                <a:gdLst>
                  <a:gd name="T0" fmla="*/ 5 w 289"/>
                  <a:gd name="T1" fmla="*/ 21 h 1194"/>
                  <a:gd name="T2" fmla="*/ 15 w 289"/>
                  <a:gd name="T3" fmla="*/ 33 h 1194"/>
                  <a:gd name="T4" fmla="*/ 22 w 289"/>
                  <a:gd name="T5" fmla="*/ 40 h 1194"/>
                  <a:gd name="T6" fmla="*/ 31 w 289"/>
                  <a:gd name="T7" fmla="*/ 52 h 1194"/>
                  <a:gd name="T8" fmla="*/ 41 w 289"/>
                  <a:gd name="T9" fmla="*/ 64 h 1194"/>
                  <a:gd name="T10" fmla="*/ 50 w 289"/>
                  <a:gd name="T11" fmla="*/ 80 h 1194"/>
                  <a:gd name="T12" fmla="*/ 62 w 289"/>
                  <a:gd name="T13" fmla="*/ 99 h 1194"/>
                  <a:gd name="T14" fmla="*/ 74 w 289"/>
                  <a:gd name="T15" fmla="*/ 118 h 1194"/>
                  <a:gd name="T16" fmla="*/ 88 w 289"/>
                  <a:gd name="T17" fmla="*/ 140 h 1194"/>
                  <a:gd name="T18" fmla="*/ 100 w 289"/>
                  <a:gd name="T19" fmla="*/ 166 h 1194"/>
                  <a:gd name="T20" fmla="*/ 114 w 289"/>
                  <a:gd name="T21" fmla="*/ 192 h 1194"/>
                  <a:gd name="T22" fmla="*/ 126 w 289"/>
                  <a:gd name="T23" fmla="*/ 221 h 1194"/>
                  <a:gd name="T24" fmla="*/ 138 w 289"/>
                  <a:gd name="T25" fmla="*/ 254 h 1194"/>
                  <a:gd name="T26" fmla="*/ 152 w 289"/>
                  <a:gd name="T27" fmla="*/ 287 h 1194"/>
                  <a:gd name="T28" fmla="*/ 164 w 289"/>
                  <a:gd name="T29" fmla="*/ 325 h 1194"/>
                  <a:gd name="T30" fmla="*/ 173 w 289"/>
                  <a:gd name="T31" fmla="*/ 363 h 1194"/>
                  <a:gd name="T32" fmla="*/ 185 w 289"/>
                  <a:gd name="T33" fmla="*/ 406 h 1194"/>
                  <a:gd name="T34" fmla="*/ 195 w 289"/>
                  <a:gd name="T35" fmla="*/ 451 h 1194"/>
                  <a:gd name="T36" fmla="*/ 202 w 289"/>
                  <a:gd name="T37" fmla="*/ 496 h 1194"/>
                  <a:gd name="T38" fmla="*/ 211 w 289"/>
                  <a:gd name="T39" fmla="*/ 546 h 1194"/>
                  <a:gd name="T40" fmla="*/ 216 w 289"/>
                  <a:gd name="T41" fmla="*/ 598 h 1194"/>
                  <a:gd name="T42" fmla="*/ 221 w 289"/>
                  <a:gd name="T43" fmla="*/ 653 h 1194"/>
                  <a:gd name="T44" fmla="*/ 223 w 289"/>
                  <a:gd name="T45" fmla="*/ 710 h 1194"/>
                  <a:gd name="T46" fmla="*/ 225 w 289"/>
                  <a:gd name="T47" fmla="*/ 772 h 1194"/>
                  <a:gd name="T48" fmla="*/ 221 w 289"/>
                  <a:gd name="T49" fmla="*/ 833 h 1194"/>
                  <a:gd name="T50" fmla="*/ 218 w 289"/>
                  <a:gd name="T51" fmla="*/ 902 h 1194"/>
                  <a:gd name="T52" fmla="*/ 213 w 289"/>
                  <a:gd name="T53" fmla="*/ 971 h 1194"/>
                  <a:gd name="T54" fmla="*/ 204 w 289"/>
                  <a:gd name="T55" fmla="*/ 1042 h 1194"/>
                  <a:gd name="T56" fmla="*/ 195 w 289"/>
                  <a:gd name="T57" fmla="*/ 1116 h 1194"/>
                  <a:gd name="T58" fmla="*/ 183 w 289"/>
                  <a:gd name="T59" fmla="*/ 1194 h 1194"/>
                  <a:gd name="T60" fmla="*/ 266 w 289"/>
                  <a:gd name="T61" fmla="*/ 1182 h 1194"/>
                  <a:gd name="T62" fmla="*/ 266 w 289"/>
                  <a:gd name="T63" fmla="*/ 1178 h 1194"/>
                  <a:gd name="T64" fmla="*/ 266 w 289"/>
                  <a:gd name="T65" fmla="*/ 1168 h 1194"/>
                  <a:gd name="T66" fmla="*/ 268 w 289"/>
                  <a:gd name="T67" fmla="*/ 1154 h 1194"/>
                  <a:gd name="T68" fmla="*/ 270 w 289"/>
                  <a:gd name="T69" fmla="*/ 1135 h 1194"/>
                  <a:gd name="T70" fmla="*/ 273 w 289"/>
                  <a:gd name="T71" fmla="*/ 1114 h 1194"/>
                  <a:gd name="T72" fmla="*/ 275 w 289"/>
                  <a:gd name="T73" fmla="*/ 1087 h 1194"/>
                  <a:gd name="T74" fmla="*/ 277 w 289"/>
                  <a:gd name="T75" fmla="*/ 1057 h 1194"/>
                  <a:gd name="T76" fmla="*/ 282 w 289"/>
                  <a:gd name="T77" fmla="*/ 1026 h 1194"/>
                  <a:gd name="T78" fmla="*/ 282 w 289"/>
                  <a:gd name="T79" fmla="*/ 990 h 1194"/>
                  <a:gd name="T80" fmla="*/ 285 w 289"/>
                  <a:gd name="T81" fmla="*/ 952 h 1194"/>
                  <a:gd name="T82" fmla="*/ 287 w 289"/>
                  <a:gd name="T83" fmla="*/ 914 h 1194"/>
                  <a:gd name="T84" fmla="*/ 289 w 289"/>
                  <a:gd name="T85" fmla="*/ 869 h 1194"/>
                  <a:gd name="T86" fmla="*/ 289 w 289"/>
                  <a:gd name="T87" fmla="*/ 826 h 1194"/>
                  <a:gd name="T88" fmla="*/ 289 w 289"/>
                  <a:gd name="T89" fmla="*/ 781 h 1194"/>
                  <a:gd name="T90" fmla="*/ 289 w 289"/>
                  <a:gd name="T91" fmla="*/ 734 h 1194"/>
                  <a:gd name="T92" fmla="*/ 289 w 289"/>
                  <a:gd name="T93" fmla="*/ 686 h 1194"/>
                  <a:gd name="T94" fmla="*/ 285 w 289"/>
                  <a:gd name="T95" fmla="*/ 636 h 1194"/>
                  <a:gd name="T96" fmla="*/ 282 w 289"/>
                  <a:gd name="T97" fmla="*/ 586 h 1194"/>
                  <a:gd name="T98" fmla="*/ 277 w 289"/>
                  <a:gd name="T99" fmla="*/ 536 h 1194"/>
                  <a:gd name="T100" fmla="*/ 273 w 289"/>
                  <a:gd name="T101" fmla="*/ 487 h 1194"/>
                  <a:gd name="T102" fmla="*/ 266 w 289"/>
                  <a:gd name="T103" fmla="*/ 437 h 1194"/>
                  <a:gd name="T104" fmla="*/ 256 w 289"/>
                  <a:gd name="T105" fmla="*/ 389 h 1194"/>
                  <a:gd name="T106" fmla="*/ 244 w 289"/>
                  <a:gd name="T107" fmla="*/ 342 h 1194"/>
                  <a:gd name="T108" fmla="*/ 232 w 289"/>
                  <a:gd name="T109" fmla="*/ 294 h 1194"/>
                  <a:gd name="T110" fmla="*/ 218 w 289"/>
                  <a:gd name="T111" fmla="*/ 247 h 1194"/>
                  <a:gd name="T112" fmla="*/ 202 w 289"/>
                  <a:gd name="T113" fmla="*/ 204 h 1194"/>
                  <a:gd name="T114" fmla="*/ 185 w 289"/>
                  <a:gd name="T115" fmla="*/ 161 h 1194"/>
                  <a:gd name="T116" fmla="*/ 164 w 289"/>
                  <a:gd name="T117" fmla="*/ 121 h 1194"/>
                  <a:gd name="T118" fmla="*/ 142 w 289"/>
                  <a:gd name="T119" fmla="*/ 83 h 1194"/>
                  <a:gd name="T120" fmla="*/ 116 w 289"/>
                  <a:gd name="T121" fmla="*/ 47 h 1194"/>
                  <a:gd name="T122" fmla="*/ 88 w 289"/>
                  <a:gd name="T123" fmla="*/ 16 h 1194"/>
                  <a:gd name="T124" fmla="*/ 0 w 289"/>
                  <a:gd name="T125" fmla="*/ 16 h 1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9"/>
                  <a:gd name="T190" fmla="*/ 0 h 1194"/>
                  <a:gd name="T191" fmla="*/ 289 w 289"/>
                  <a:gd name="T192" fmla="*/ 1194 h 11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9" h="1194">
                    <a:moveTo>
                      <a:pt x="0" y="16"/>
                    </a:moveTo>
                    <a:lnTo>
                      <a:pt x="5" y="21"/>
                    </a:lnTo>
                    <a:lnTo>
                      <a:pt x="7" y="23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2" y="40"/>
                    </a:lnTo>
                    <a:lnTo>
                      <a:pt x="24" y="45"/>
                    </a:lnTo>
                    <a:lnTo>
                      <a:pt x="31" y="52"/>
                    </a:lnTo>
                    <a:lnTo>
                      <a:pt x="36" y="57"/>
                    </a:lnTo>
                    <a:lnTo>
                      <a:pt x="41" y="64"/>
                    </a:lnTo>
                    <a:lnTo>
                      <a:pt x="45" y="73"/>
                    </a:lnTo>
                    <a:lnTo>
                      <a:pt x="50" y="80"/>
                    </a:lnTo>
                    <a:lnTo>
                      <a:pt x="55" y="90"/>
                    </a:lnTo>
                    <a:lnTo>
                      <a:pt x="62" y="99"/>
                    </a:lnTo>
                    <a:lnTo>
                      <a:pt x="67" y="107"/>
                    </a:lnTo>
                    <a:lnTo>
                      <a:pt x="74" y="118"/>
                    </a:lnTo>
                    <a:lnTo>
                      <a:pt x="81" y="128"/>
                    </a:lnTo>
                    <a:lnTo>
                      <a:pt x="88" y="140"/>
                    </a:lnTo>
                    <a:lnTo>
                      <a:pt x="93" y="154"/>
                    </a:lnTo>
                    <a:lnTo>
                      <a:pt x="100" y="166"/>
                    </a:lnTo>
                    <a:lnTo>
                      <a:pt x="105" y="178"/>
                    </a:lnTo>
                    <a:lnTo>
                      <a:pt x="114" y="192"/>
                    </a:lnTo>
                    <a:lnTo>
                      <a:pt x="119" y="206"/>
                    </a:lnTo>
                    <a:lnTo>
                      <a:pt x="126" y="221"/>
                    </a:lnTo>
                    <a:lnTo>
                      <a:pt x="131" y="237"/>
                    </a:lnTo>
                    <a:lnTo>
                      <a:pt x="138" y="254"/>
                    </a:lnTo>
                    <a:lnTo>
                      <a:pt x="145" y="270"/>
                    </a:lnTo>
                    <a:lnTo>
                      <a:pt x="152" y="287"/>
                    </a:lnTo>
                    <a:lnTo>
                      <a:pt x="157" y="306"/>
                    </a:lnTo>
                    <a:lnTo>
                      <a:pt x="164" y="325"/>
                    </a:lnTo>
                    <a:lnTo>
                      <a:pt x="168" y="342"/>
                    </a:lnTo>
                    <a:lnTo>
                      <a:pt x="173" y="363"/>
                    </a:lnTo>
                    <a:lnTo>
                      <a:pt x="178" y="384"/>
                    </a:lnTo>
                    <a:lnTo>
                      <a:pt x="185" y="406"/>
                    </a:lnTo>
                    <a:lnTo>
                      <a:pt x="190" y="427"/>
                    </a:lnTo>
                    <a:lnTo>
                      <a:pt x="195" y="451"/>
                    </a:lnTo>
                    <a:lnTo>
                      <a:pt x="199" y="472"/>
                    </a:lnTo>
                    <a:lnTo>
                      <a:pt x="202" y="496"/>
                    </a:lnTo>
                    <a:lnTo>
                      <a:pt x="206" y="520"/>
                    </a:lnTo>
                    <a:lnTo>
                      <a:pt x="211" y="546"/>
                    </a:lnTo>
                    <a:lnTo>
                      <a:pt x="213" y="572"/>
                    </a:lnTo>
                    <a:lnTo>
                      <a:pt x="216" y="598"/>
                    </a:lnTo>
                    <a:lnTo>
                      <a:pt x="218" y="627"/>
                    </a:lnTo>
                    <a:lnTo>
                      <a:pt x="221" y="653"/>
                    </a:lnTo>
                    <a:lnTo>
                      <a:pt x="221" y="681"/>
                    </a:lnTo>
                    <a:lnTo>
                      <a:pt x="223" y="710"/>
                    </a:lnTo>
                    <a:lnTo>
                      <a:pt x="223" y="741"/>
                    </a:lnTo>
                    <a:lnTo>
                      <a:pt x="225" y="772"/>
                    </a:lnTo>
                    <a:lnTo>
                      <a:pt x="223" y="802"/>
                    </a:lnTo>
                    <a:lnTo>
                      <a:pt x="221" y="833"/>
                    </a:lnTo>
                    <a:lnTo>
                      <a:pt x="221" y="867"/>
                    </a:lnTo>
                    <a:lnTo>
                      <a:pt x="218" y="902"/>
                    </a:lnTo>
                    <a:lnTo>
                      <a:pt x="216" y="935"/>
                    </a:lnTo>
                    <a:lnTo>
                      <a:pt x="213" y="971"/>
                    </a:lnTo>
                    <a:lnTo>
                      <a:pt x="211" y="1004"/>
                    </a:lnTo>
                    <a:lnTo>
                      <a:pt x="204" y="1042"/>
                    </a:lnTo>
                    <a:lnTo>
                      <a:pt x="199" y="1078"/>
                    </a:lnTo>
                    <a:lnTo>
                      <a:pt x="195" y="1116"/>
                    </a:lnTo>
                    <a:lnTo>
                      <a:pt x="187" y="1154"/>
                    </a:lnTo>
                    <a:lnTo>
                      <a:pt x="183" y="1194"/>
                    </a:lnTo>
                    <a:lnTo>
                      <a:pt x="266" y="1185"/>
                    </a:lnTo>
                    <a:lnTo>
                      <a:pt x="266" y="1182"/>
                    </a:lnTo>
                    <a:lnTo>
                      <a:pt x="266" y="1178"/>
                    </a:lnTo>
                    <a:lnTo>
                      <a:pt x="266" y="1173"/>
                    </a:lnTo>
                    <a:lnTo>
                      <a:pt x="266" y="1168"/>
                    </a:lnTo>
                    <a:lnTo>
                      <a:pt x="268" y="1161"/>
                    </a:lnTo>
                    <a:lnTo>
                      <a:pt x="268" y="1154"/>
                    </a:lnTo>
                    <a:lnTo>
                      <a:pt x="270" y="1144"/>
                    </a:lnTo>
                    <a:lnTo>
                      <a:pt x="270" y="1135"/>
                    </a:lnTo>
                    <a:lnTo>
                      <a:pt x="273" y="1125"/>
                    </a:lnTo>
                    <a:lnTo>
                      <a:pt x="273" y="1114"/>
                    </a:lnTo>
                    <a:lnTo>
                      <a:pt x="275" y="1102"/>
                    </a:lnTo>
                    <a:lnTo>
                      <a:pt x="275" y="1087"/>
                    </a:lnTo>
                    <a:lnTo>
                      <a:pt x="277" y="1073"/>
                    </a:lnTo>
                    <a:lnTo>
                      <a:pt x="277" y="1057"/>
                    </a:lnTo>
                    <a:lnTo>
                      <a:pt x="280" y="1042"/>
                    </a:lnTo>
                    <a:lnTo>
                      <a:pt x="282" y="1026"/>
                    </a:lnTo>
                    <a:lnTo>
                      <a:pt x="282" y="1009"/>
                    </a:lnTo>
                    <a:lnTo>
                      <a:pt x="282" y="990"/>
                    </a:lnTo>
                    <a:lnTo>
                      <a:pt x="285" y="971"/>
                    </a:lnTo>
                    <a:lnTo>
                      <a:pt x="285" y="952"/>
                    </a:lnTo>
                    <a:lnTo>
                      <a:pt x="287" y="933"/>
                    </a:lnTo>
                    <a:lnTo>
                      <a:pt x="287" y="914"/>
                    </a:lnTo>
                    <a:lnTo>
                      <a:pt x="289" y="893"/>
                    </a:lnTo>
                    <a:lnTo>
                      <a:pt x="289" y="869"/>
                    </a:lnTo>
                    <a:lnTo>
                      <a:pt x="289" y="848"/>
                    </a:lnTo>
                    <a:lnTo>
                      <a:pt x="289" y="826"/>
                    </a:lnTo>
                    <a:lnTo>
                      <a:pt x="289" y="805"/>
                    </a:lnTo>
                    <a:lnTo>
                      <a:pt x="289" y="781"/>
                    </a:lnTo>
                    <a:lnTo>
                      <a:pt x="289" y="757"/>
                    </a:lnTo>
                    <a:lnTo>
                      <a:pt x="289" y="734"/>
                    </a:lnTo>
                    <a:lnTo>
                      <a:pt x="289" y="710"/>
                    </a:lnTo>
                    <a:lnTo>
                      <a:pt x="289" y="686"/>
                    </a:lnTo>
                    <a:lnTo>
                      <a:pt x="287" y="660"/>
                    </a:lnTo>
                    <a:lnTo>
                      <a:pt x="285" y="636"/>
                    </a:lnTo>
                    <a:lnTo>
                      <a:pt x="285" y="612"/>
                    </a:lnTo>
                    <a:lnTo>
                      <a:pt x="282" y="586"/>
                    </a:lnTo>
                    <a:lnTo>
                      <a:pt x="280" y="563"/>
                    </a:lnTo>
                    <a:lnTo>
                      <a:pt x="277" y="536"/>
                    </a:lnTo>
                    <a:lnTo>
                      <a:pt x="275" y="513"/>
                    </a:lnTo>
                    <a:lnTo>
                      <a:pt x="273" y="487"/>
                    </a:lnTo>
                    <a:lnTo>
                      <a:pt x="268" y="463"/>
                    </a:lnTo>
                    <a:lnTo>
                      <a:pt x="266" y="437"/>
                    </a:lnTo>
                    <a:lnTo>
                      <a:pt x="261" y="413"/>
                    </a:lnTo>
                    <a:lnTo>
                      <a:pt x="256" y="389"/>
                    </a:lnTo>
                    <a:lnTo>
                      <a:pt x="251" y="365"/>
                    </a:lnTo>
                    <a:lnTo>
                      <a:pt x="244" y="342"/>
                    </a:lnTo>
                    <a:lnTo>
                      <a:pt x="240" y="318"/>
                    </a:lnTo>
                    <a:lnTo>
                      <a:pt x="232" y="294"/>
                    </a:lnTo>
                    <a:lnTo>
                      <a:pt x="225" y="270"/>
                    </a:lnTo>
                    <a:lnTo>
                      <a:pt x="218" y="247"/>
                    </a:lnTo>
                    <a:lnTo>
                      <a:pt x="211" y="228"/>
                    </a:lnTo>
                    <a:lnTo>
                      <a:pt x="202" y="204"/>
                    </a:lnTo>
                    <a:lnTo>
                      <a:pt x="192" y="183"/>
                    </a:lnTo>
                    <a:lnTo>
                      <a:pt x="185" y="161"/>
                    </a:lnTo>
                    <a:lnTo>
                      <a:pt x="176" y="142"/>
                    </a:lnTo>
                    <a:lnTo>
                      <a:pt x="164" y="121"/>
                    </a:lnTo>
                    <a:lnTo>
                      <a:pt x="154" y="102"/>
                    </a:lnTo>
                    <a:lnTo>
                      <a:pt x="142" y="83"/>
                    </a:lnTo>
                    <a:lnTo>
                      <a:pt x="131" y="66"/>
                    </a:lnTo>
                    <a:lnTo>
                      <a:pt x="116" y="47"/>
                    </a:lnTo>
                    <a:lnTo>
                      <a:pt x="105" y="31"/>
                    </a:lnTo>
                    <a:lnTo>
                      <a:pt x="88" y="16"/>
                    </a:lnTo>
                    <a:lnTo>
                      <a:pt x="7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61" name="Freeform 184"/>
              <p:cNvSpPr>
                <a:spLocks noChangeAspect="1"/>
              </p:cNvSpPr>
              <p:nvPr/>
            </p:nvSpPr>
            <p:spPr bwMode="auto">
              <a:xfrm>
                <a:off x="3051" y="10412"/>
                <a:ext cx="287" cy="1227"/>
              </a:xfrm>
              <a:custGeom>
                <a:avLst/>
                <a:gdLst>
                  <a:gd name="T0" fmla="*/ 7 w 287"/>
                  <a:gd name="T1" fmla="*/ 59 h 1227"/>
                  <a:gd name="T2" fmla="*/ 26 w 287"/>
                  <a:gd name="T3" fmla="*/ 80 h 1227"/>
                  <a:gd name="T4" fmla="*/ 40 w 287"/>
                  <a:gd name="T5" fmla="*/ 99 h 1227"/>
                  <a:gd name="T6" fmla="*/ 54 w 287"/>
                  <a:gd name="T7" fmla="*/ 118 h 1227"/>
                  <a:gd name="T8" fmla="*/ 71 w 287"/>
                  <a:gd name="T9" fmla="*/ 144 h 1227"/>
                  <a:gd name="T10" fmla="*/ 85 w 287"/>
                  <a:gd name="T11" fmla="*/ 173 h 1227"/>
                  <a:gd name="T12" fmla="*/ 99 w 287"/>
                  <a:gd name="T13" fmla="*/ 209 h 1227"/>
                  <a:gd name="T14" fmla="*/ 116 w 287"/>
                  <a:gd name="T15" fmla="*/ 249 h 1227"/>
                  <a:gd name="T16" fmla="*/ 130 w 287"/>
                  <a:gd name="T17" fmla="*/ 296 h 1227"/>
                  <a:gd name="T18" fmla="*/ 144 w 287"/>
                  <a:gd name="T19" fmla="*/ 349 h 1227"/>
                  <a:gd name="T20" fmla="*/ 159 w 287"/>
                  <a:gd name="T21" fmla="*/ 406 h 1227"/>
                  <a:gd name="T22" fmla="*/ 171 w 287"/>
                  <a:gd name="T23" fmla="*/ 472 h 1227"/>
                  <a:gd name="T24" fmla="*/ 182 w 287"/>
                  <a:gd name="T25" fmla="*/ 546 h 1227"/>
                  <a:gd name="T26" fmla="*/ 189 w 287"/>
                  <a:gd name="T27" fmla="*/ 622 h 1227"/>
                  <a:gd name="T28" fmla="*/ 197 w 287"/>
                  <a:gd name="T29" fmla="*/ 695 h 1227"/>
                  <a:gd name="T30" fmla="*/ 204 w 287"/>
                  <a:gd name="T31" fmla="*/ 764 h 1227"/>
                  <a:gd name="T32" fmla="*/ 208 w 287"/>
                  <a:gd name="T33" fmla="*/ 828 h 1227"/>
                  <a:gd name="T34" fmla="*/ 211 w 287"/>
                  <a:gd name="T35" fmla="*/ 888 h 1227"/>
                  <a:gd name="T36" fmla="*/ 216 w 287"/>
                  <a:gd name="T37" fmla="*/ 945 h 1227"/>
                  <a:gd name="T38" fmla="*/ 218 w 287"/>
                  <a:gd name="T39" fmla="*/ 995 h 1227"/>
                  <a:gd name="T40" fmla="*/ 220 w 287"/>
                  <a:gd name="T41" fmla="*/ 1042 h 1227"/>
                  <a:gd name="T42" fmla="*/ 220 w 287"/>
                  <a:gd name="T43" fmla="*/ 1083 h 1227"/>
                  <a:gd name="T44" fmla="*/ 220 w 287"/>
                  <a:gd name="T45" fmla="*/ 1121 h 1227"/>
                  <a:gd name="T46" fmla="*/ 223 w 287"/>
                  <a:gd name="T47" fmla="*/ 1149 h 1227"/>
                  <a:gd name="T48" fmla="*/ 223 w 287"/>
                  <a:gd name="T49" fmla="*/ 1175 h 1227"/>
                  <a:gd name="T50" fmla="*/ 223 w 287"/>
                  <a:gd name="T51" fmla="*/ 1197 h 1227"/>
                  <a:gd name="T52" fmla="*/ 223 w 287"/>
                  <a:gd name="T53" fmla="*/ 1220 h 1227"/>
                  <a:gd name="T54" fmla="*/ 287 w 287"/>
                  <a:gd name="T55" fmla="*/ 1218 h 1227"/>
                  <a:gd name="T56" fmla="*/ 284 w 287"/>
                  <a:gd name="T57" fmla="*/ 1197 h 1227"/>
                  <a:gd name="T58" fmla="*/ 284 w 287"/>
                  <a:gd name="T59" fmla="*/ 1168 h 1227"/>
                  <a:gd name="T60" fmla="*/ 284 w 287"/>
                  <a:gd name="T61" fmla="*/ 1128 h 1227"/>
                  <a:gd name="T62" fmla="*/ 282 w 287"/>
                  <a:gd name="T63" fmla="*/ 1075 h 1227"/>
                  <a:gd name="T64" fmla="*/ 279 w 287"/>
                  <a:gd name="T65" fmla="*/ 1016 h 1227"/>
                  <a:gd name="T66" fmla="*/ 277 w 287"/>
                  <a:gd name="T67" fmla="*/ 947 h 1227"/>
                  <a:gd name="T68" fmla="*/ 272 w 287"/>
                  <a:gd name="T69" fmla="*/ 876 h 1227"/>
                  <a:gd name="T70" fmla="*/ 270 w 287"/>
                  <a:gd name="T71" fmla="*/ 800 h 1227"/>
                  <a:gd name="T72" fmla="*/ 265 w 287"/>
                  <a:gd name="T73" fmla="*/ 719 h 1227"/>
                  <a:gd name="T74" fmla="*/ 258 w 287"/>
                  <a:gd name="T75" fmla="*/ 641 h 1227"/>
                  <a:gd name="T76" fmla="*/ 251 w 287"/>
                  <a:gd name="T77" fmla="*/ 565 h 1227"/>
                  <a:gd name="T78" fmla="*/ 242 w 287"/>
                  <a:gd name="T79" fmla="*/ 489 h 1227"/>
                  <a:gd name="T80" fmla="*/ 232 w 287"/>
                  <a:gd name="T81" fmla="*/ 420 h 1227"/>
                  <a:gd name="T82" fmla="*/ 220 w 287"/>
                  <a:gd name="T83" fmla="*/ 358 h 1227"/>
                  <a:gd name="T84" fmla="*/ 208 w 287"/>
                  <a:gd name="T85" fmla="*/ 304 h 1227"/>
                  <a:gd name="T86" fmla="*/ 192 w 287"/>
                  <a:gd name="T87" fmla="*/ 256 h 1227"/>
                  <a:gd name="T88" fmla="*/ 178 w 287"/>
                  <a:gd name="T89" fmla="*/ 218 h 1227"/>
                  <a:gd name="T90" fmla="*/ 163 w 287"/>
                  <a:gd name="T91" fmla="*/ 180 h 1227"/>
                  <a:gd name="T92" fmla="*/ 149 w 287"/>
                  <a:gd name="T93" fmla="*/ 149 h 1227"/>
                  <a:gd name="T94" fmla="*/ 137 w 287"/>
                  <a:gd name="T95" fmla="*/ 121 h 1227"/>
                  <a:gd name="T96" fmla="*/ 123 w 287"/>
                  <a:gd name="T97" fmla="*/ 97 h 1227"/>
                  <a:gd name="T98" fmla="*/ 114 w 287"/>
                  <a:gd name="T99" fmla="*/ 76 h 1227"/>
                  <a:gd name="T100" fmla="*/ 97 w 287"/>
                  <a:gd name="T101" fmla="*/ 52 h 1227"/>
                  <a:gd name="T102" fmla="*/ 78 w 287"/>
                  <a:gd name="T103" fmla="*/ 26 h 1227"/>
                  <a:gd name="T104" fmla="*/ 64 w 287"/>
                  <a:gd name="T105" fmla="*/ 11 h 1227"/>
                  <a:gd name="T106" fmla="*/ 0 w 287"/>
                  <a:gd name="T107" fmla="*/ 54 h 1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7"/>
                  <a:gd name="T163" fmla="*/ 0 h 1227"/>
                  <a:gd name="T164" fmla="*/ 287 w 287"/>
                  <a:gd name="T165" fmla="*/ 1227 h 1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7" h="1227">
                    <a:moveTo>
                      <a:pt x="0" y="54"/>
                    </a:moveTo>
                    <a:lnTo>
                      <a:pt x="2" y="54"/>
                    </a:lnTo>
                    <a:lnTo>
                      <a:pt x="5" y="57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80"/>
                    </a:lnTo>
                    <a:lnTo>
                      <a:pt x="31" y="87"/>
                    </a:lnTo>
                    <a:lnTo>
                      <a:pt x="33" y="90"/>
                    </a:lnTo>
                    <a:lnTo>
                      <a:pt x="38" y="95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47" y="109"/>
                    </a:lnTo>
                    <a:lnTo>
                      <a:pt x="52" y="114"/>
                    </a:lnTo>
                    <a:lnTo>
                      <a:pt x="54" y="118"/>
                    </a:lnTo>
                    <a:lnTo>
                      <a:pt x="59" y="125"/>
                    </a:lnTo>
                    <a:lnTo>
                      <a:pt x="62" y="130"/>
                    </a:lnTo>
                    <a:lnTo>
                      <a:pt x="66" y="137"/>
                    </a:lnTo>
                    <a:lnTo>
                      <a:pt x="71" y="144"/>
                    </a:lnTo>
                    <a:lnTo>
                      <a:pt x="73" y="154"/>
                    </a:lnTo>
                    <a:lnTo>
                      <a:pt x="76" y="159"/>
                    </a:lnTo>
                    <a:lnTo>
                      <a:pt x="81" y="166"/>
                    </a:lnTo>
                    <a:lnTo>
                      <a:pt x="85" y="173"/>
                    </a:lnTo>
                    <a:lnTo>
                      <a:pt x="90" y="182"/>
                    </a:lnTo>
                    <a:lnTo>
                      <a:pt x="92" y="192"/>
                    </a:lnTo>
                    <a:lnTo>
                      <a:pt x="97" y="199"/>
                    </a:lnTo>
                    <a:lnTo>
                      <a:pt x="99" y="209"/>
                    </a:lnTo>
                    <a:lnTo>
                      <a:pt x="104" y="220"/>
                    </a:lnTo>
                    <a:lnTo>
                      <a:pt x="107" y="228"/>
                    </a:lnTo>
                    <a:lnTo>
                      <a:pt x="111" y="239"/>
                    </a:lnTo>
                    <a:lnTo>
                      <a:pt x="116" y="249"/>
                    </a:lnTo>
                    <a:lnTo>
                      <a:pt x="118" y="261"/>
                    </a:lnTo>
                    <a:lnTo>
                      <a:pt x="123" y="270"/>
                    </a:lnTo>
                    <a:lnTo>
                      <a:pt x="128" y="282"/>
                    </a:lnTo>
                    <a:lnTo>
                      <a:pt x="130" y="296"/>
                    </a:lnTo>
                    <a:lnTo>
                      <a:pt x="135" y="308"/>
                    </a:lnTo>
                    <a:lnTo>
                      <a:pt x="137" y="320"/>
                    </a:lnTo>
                    <a:lnTo>
                      <a:pt x="142" y="334"/>
                    </a:lnTo>
                    <a:lnTo>
                      <a:pt x="144" y="349"/>
                    </a:lnTo>
                    <a:lnTo>
                      <a:pt x="149" y="363"/>
                    </a:lnTo>
                    <a:lnTo>
                      <a:pt x="152" y="377"/>
                    </a:lnTo>
                    <a:lnTo>
                      <a:pt x="156" y="391"/>
                    </a:lnTo>
                    <a:lnTo>
                      <a:pt x="159" y="406"/>
                    </a:lnTo>
                    <a:lnTo>
                      <a:pt x="161" y="422"/>
                    </a:lnTo>
                    <a:lnTo>
                      <a:pt x="163" y="439"/>
                    </a:lnTo>
                    <a:lnTo>
                      <a:pt x="168" y="456"/>
                    </a:lnTo>
                    <a:lnTo>
                      <a:pt x="171" y="472"/>
                    </a:lnTo>
                    <a:lnTo>
                      <a:pt x="175" y="491"/>
                    </a:lnTo>
                    <a:lnTo>
                      <a:pt x="178" y="510"/>
                    </a:lnTo>
                    <a:lnTo>
                      <a:pt x="180" y="527"/>
                    </a:lnTo>
                    <a:lnTo>
                      <a:pt x="182" y="546"/>
                    </a:lnTo>
                    <a:lnTo>
                      <a:pt x="185" y="567"/>
                    </a:lnTo>
                    <a:lnTo>
                      <a:pt x="187" y="586"/>
                    </a:lnTo>
                    <a:lnTo>
                      <a:pt x="187" y="605"/>
                    </a:lnTo>
                    <a:lnTo>
                      <a:pt x="189" y="622"/>
                    </a:lnTo>
                    <a:lnTo>
                      <a:pt x="192" y="641"/>
                    </a:lnTo>
                    <a:lnTo>
                      <a:pt x="192" y="657"/>
                    </a:lnTo>
                    <a:lnTo>
                      <a:pt x="197" y="676"/>
                    </a:lnTo>
                    <a:lnTo>
                      <a:pt x="197" y="695"/>
                    </a:lnTo>
                    <a:lnTo>
                      <a:pt x="199" y="712"/>
                    </a:lnTo>
                    <a:lnTo>
                      <a:pt x="201" y="731"/>
                    </a:lnTo>
                    <a:lnTo>
                      <a:pt x="201" y="748"/>
                    </a:lnTo>
                    <a:lnTo>
                      <a:pt x="204" y="764"/>
                    </a:lnTo>
                    <a:lnTo>
                      <a:pt x="204" y="781"/>
                    </a:lnTo>
                    <a:lnTo>
                      <a:pt x="206" y="795"/>
                    </a:lnTo>
                    <a:lnTo>
                      <a:pt x="208" y="814"/>
                    </a:lnTo>
                    <a:lnTo>
                      <a:pt x="208" y="828"/>
                    </a:lnTo>
                    <a:lnTo>
                      <a:pt x="211" y="845"/>
                    </a:lnTo>
                    <a:lnTo>
                      <a:pt x="211" y="859"/>
                    </a:lnTo>
                    <a:lnTo>
                      <a:pt x="211" y="874"/>
                    </a:lnTo>
                    <a:lnTo>
                      <a:pt x="211" y="888"/>
                    </a:lnTo>
                    <a:lnTo>
                      <a:pt x="213" y="902"/>
                    </a:lnTo>
                    <a:lnTo>
                      <a:pt x="213" y="916"/>
                    </a:lnTo>
                    <a:lnTo>
                      <a:pt x="216" y="931"/>
                    </a:lnTo>
                    <a:lnTo>
                      <a:pt x="216" y="945"/>
                    </a:lnTo>
                    <a:lnTo>
                      <a:pt x="216" y="957"/>
                    </a:lnTo>
                    <a:lnTo>
                      <a:pt x="216" y="969"/>
                    </a:lnTo>
                    <a:lnTo>
                      <a:pt x="218" y="983"/>
                    </a:lnTo>
                    <a:lnTo>
                      <a:pt x="218" y="995"/>
                    </a:lnTo>
                    <a:lnTo>
                      <a:pt x="218" y="1007"/>
                    </a:lnTo>
                    <a:lnTo>
                      <a:pt x="218" y="1018"/>
                    </a:lnTo>
                    <a:lnTo>
                      <a:pt x="218" y="1030"/>
                    </a:lnTo>
                    <a:lnTo>
                      <a:pt x="220" y="1042"/>
                    </a:lnTo>
                    <a:lnTo>
                      <a:pt x="220" y="1054"/>
                    </a:lnTo>
                    <a:lnTo>
                      <a:pt x="220" y="1064"/>
                    </a:lnTo>
                    <a:lnTo>
                      <a:pt x="220" y="1073"/>
                    </a:lnTo>
                    <a:lnTo>
                      <a:pt x="220" y="1083"/>
                    </a:lnTo>
                    <a:lnTo>
                      <a:pt x="220" y="1092"/>
                    </a:lnTo>
                    <a:lnTo>
                      <a:pt x="220" y="1102"/>
                    </a:lnTo>
                    <a:lnTo>
                      <a:pt x="220" y="1111"/>
                    </a:lnTo>
                    <a:lnTo>
                      <a:pt x="220" y="1121"/>
                    </a:lnTo>
                    <a:lnTo>
                      <a:pt x="223" y="1128"/>
                    </a:lnTo>
                    <a:lnTo>
                      <a:pt x="223" y="1135"/>
                    </a:lnTo>
                    <a:lnTo>
                      <a:pt x="223" y="1142"/>
                    </a:lnTo>
                    <a:lnTo>
                      <a:pt x="223" y="1149"/>
                    </a:lnTo>
                    <a:lnTo>
                      <a:pt x="223" y="1159"/>
                    </a:lnTo>
                    <a:lnTo>
                      <a:pt x="223" y="1163"/>
                    </a:lnTo>
                    <a:lnTo>
                      <a:pt x="223" y="1170"/>
                    </a:lnTo>
                    <a:lnTo>
                      <a:pt x="223" y="1175"/>
                    </a:lnTo>
                    <a:lnTo>
                      <a:pt x="223" y="1182"/>
                    </a:lnTo>
                    <a:lnTo>
                      <a:pt x="223" y="1187"/>
                    </a:lnTo>
                    <a:lnTo>
                      <a:pt x="223" y="1192"/>
                    </a:lnTo>
                    <a:lnTo>
                      <a:pt x="223" y="1197"/>
                    </a:lnTo>
                    <a:lnTo>
                      <a:pt x="223" y="1201"/>
                    </a:lnTo>
                    <a:lnTo>
                      <a:pt x="223" y="1208"/>
                    </a:lnTo>
                    <a:lnTo>
                      <a:pt x="223" y="1216"/>
                    </a:lnTo>
                    <a:lnTo>
                      <a:pt x="223" y="1220"/>
                    </a:lnTo>
                    <a:lnTo>
                      <a:pt x="223" y="1223"/>
                    </a:lnTo>
                    <a:lnTo>
                      <a:pt x="223" y="1227"/>
                    </a:lnTo>
                    <a:lnTo>
                      <a:pt x="287" y="1218"/>
                    </a:lnTo>
                    <a:lnTo>
                      <a:pt x="284" y="1216"/>
                    </a:lnTo>
                    <a:lnTo>
                      <a:pt x="284" y="1208"/>
                    </a:lnTo>
                    <a:lnTo>
                      <a:pt x="284" y="1204"/>
                    </a:lnTo>
                    <a:lnTo>
                      <a:pt x="284" y="1197"/>
                    </a:lnTo>
                    <a:lnTo>
                      <a:pt x="284" y="1192"/>
                    </a:lnTo>
                    <a:lnTo>
                      <a:pt x="284" y="1187"/>
                    </a:lnTo>
                    <a:lnTo>
                      <a:pt x="284" y="1178"/>
                    </a:lnTo>
                    <a:lnTo>
                      <a:pt x="284" y="1168"/>
                    </a:lnTo>
                    <a:lnTo>
                      <a:pt x="284" y="1161"/>
                    </a:lnTo>
                    <a:lnTo>
                      <a:pt x="284" y="1149"/>
                    </a:lnTo>
                    <a:lnTo>
                      <a:pt x="284" y="1140"/>
                    </a:lnTo>
                    <a:lnTo>
                      <a:pt x="284" y="1128"/>
                    </a:lnTo>
                    <a:lnTo>
                      <a:pt x="284" y="1116"/>
                    </a:lnTo>
                    <a:lnTo>
                      <a:pt x="284" y="1104"/>
                    </a:lnTo>
                    <a:lnTo>
                      <a:pt x="282" y="1090"/>
                    </a:lnTo>
                    <a:lnTo>
                      <a:pt x="282" y="1075"/>
                    </a:lnTo>
                    <a:lnTo>
                      <a:pt x="282" y="1061"/>
                    </a:lnTo>
                    <a:lnTo>
                      <a:pt x="282" y="1047"/>
                    </a:lnTo>
                    <a:lnTo>
                      <a:pt x="279" y="1030"/>
                    </a:lnTo>
                    <a:lnTo>
                      <a:pt x="279" y="1016"/>
                    </a:lnTo>
                    <a:lnTo>
                      <a:pt x="279" y="999"/>
                    </a:lnTo>
                    <a:lnTo>
                      <a:pt x="279" y="983"/>
                    </a:lnTo>
                    <a:lnTo>
                      <a:pt x="279" y="966"/>
                    </a:lnTo>
                    <a:lnTo>
                      <a:pt x="277" y="947"/>
                    </a:lnTo>
                    <a:lnTo>
                      <a:pt x="275" y="931"/>
                    </a:lnTo>
                    <a:lnTo>
                      <a:pt x="275" y="912"/>
                    </a:lnTo>
                    <a:lnTo>
                      <a:pt x="275" y="893"/>
                    </a:lnTo>
                    <a:lnTo>
                      <a:pt x="272" y="876"/>
                    </a:lnTo>
                    <a:lnTo>
                      <a:pt x="272" y="857"/>
                    </a:lnTo>
                    <a:lnTo>
                      <a:pt x="272" y="838"/>
                    </a:lnTo>
                    <a:lnTo>
                      <a:pt x="270" y="819"/>
                    </a:lnTo>
                    <a:lnTo>
                      <a:pt x="270" y="800"/>
                    </a:lnTo>
                    <a:lnTo>
                      <a:pt x="268" y="779"/>
                    </a:lnTo>
                    <a:lnTo>
                      <a:pt x="268" y="760"/>
                    </a:lnTo>
                    <a:lnTo>
                      <a:pt x="265" y="738"/>
                    </a:lnTo>
                    <a:lnTo>
                      <a:pt x="265" y="719"/>
                    </a:lnTo>
                    <a:lnTo>
                      <a:pt x="263" y="700"/>
                    </a:lnTo>
                    <a:lnTo>
                      <a:pt x="261" y="681"/>
                    </a:lnTo>
                    <a:lnTo>
                      <a:pt x="258" y="660"/>
                    </a:lnTo>
                    <a:lnTo>
                      <a:pt x="258" y="641"/>
                    </a:lnTo>
                    <a:lnTo>
                      <a:pt x="256" y="622"/>
                    </a:lnTo>
                    <a:lnTo>
                      <a:pt x="256" y="603"/>
                    </a:lnTo>
                    <a:lnTo>
                      <a:pt x="253" y="584"/>
                    </a:lnTo>
                    <a:lnTo>
                      <a:pt x="251" y="565"/>
                    </a:lnTo>
                    <a:lnTo>
                      <a:pt x="249" y="543"/>
                    </a:lnTo>
                    <a:lnTo>
                      <a:pt x="246" y="527"/>
                    </a:lnTo>
                    <a:lnTo>
                      <a:pt x="244" y="508"/>
                    </a:lnTo>
                    <a:lnTo>
                      <a:pt x="242" y="489"/>
                    </a:lnTo>
                    <a:lnTo>
                      <a:pt x="239" y="472"/>
                    </a:lnTo>
                    <a:lnTo>
                      <a:pt x="237" y="456"/>
                    </a:lnTo>
                    <a:lnTo>
                      <a:pt x="234" y="437"/>
                    </a:lnTo>
                    <a:lnTo>
                      <a:pt x="232" y="420"/>
                    </a:lnTo>
                    <a:lnTo>
                      <a:pt x="230" y="403"/>
                    </a:lnTo>
                    <a:lnTo>
                      <a:pt x="227" y="389"/>
                    </a:lnTo>
                    <a:lnTo>
                      <a:pt x="223" y="372"/>
                    </a:lnTo>
                    <a:lnTo>
                      <a:pt x="220" y="358"/>
                    </a:lnTo>
                    <a:lnTo>
                      <a:pt x="216" y="342"/>
                    </a:lnTo>
                    <a:lnTo>
                      <a:pt x="213" y="330"/>
                    </a:lnTo>
                    <a:lnTo>
                      <a:pt x="211" y="315"/>
                    </a:lnTo>
                    <a:lnTo>
                      <a:pt x="208" y="304"/>
                    </a:lnTo>
                    <a:lnTo>
                      <a:pt x="204" y="292"/>
                    </a:lnTo>
                    <a:lnTo>
                      <a:pt x="201" y="280"/>
                    </a:lnTo>
                    <a:lnTo>
                      <a:pt x="197" y="268"/>
                    </a:lnTo>
                    <a:lnTo>
                      <a:pt x="192" y="256"/>
                    </a:lnTo>
                    <a:lnTo>
                      <a:pt x="189" y="247"/>
                    </a:lnTo>
                    <a:lnTo>
                      <a:pt x="185" y="237"/>
                    </a:lnTo>
                    <a:lnTo>
                      <a:pt x="182" y="228"/>
                    </a:lnTo>
                    <a:lnTo>
                      <a:pt x="178" y="218"/>
                    </a:lnTo>
                    <a:lnTo>
                      <a:pt x="173" y="209"/>
                    </a:lnTo>
                    <a:lnTo>
                      <a:pt x="171" y="199"/>
                    </a:lnTo>
                    <a:lnTo>
                      <a:pt x="168" y="190"/>
                    </a:lnTo>
                    <a:lnTo>
                      <a:pt x="163" y="180"/>
                    </a:lnTo>
                    <a:lnTo>
                      <a:pt x="161" y="173"/>
                    </a:lnTo>
                    <a:lnTo>
                      <a:pt x="156" y="166"/>
                    </a:lnTo>
                    <a:lnTo>
                      <a:pt x="154" y="156"/>
                    </a:lnTo>
                    <a:lnTo>
                      <a:pt x="149" y="149"/>
                    </a:lnTo>
                    <a:lnTo>
                      <a:pt x="147" y="142"/>
                    </a:lnTo>
                    <a:lnTo>
                      <a:pt x="144" y="135"/>
                    </a:lnTo>
                    <a:lnTo>
                      <a:pt x="140" y="128"/>
                    </a:lnTo>
                    <a:lnTo>
                      <a:pt x="137" y="121"/>
                    </a:lnTo>
                    <a:lnTo>
                      <a:pt x="133" y="114"/>
                    </a:lnTo>
                    <a:lnTo>
                      <a:pt x="130" y="109"/>
                    </a:lnTo>
                    <a:lnTo>
                      <a:pt x="128" y="102"/>
                    </a:lnTo>
                    <a:lnTo>
                      <a:pt x="123" y="97"/>
                    </a:lnTo>
                    <a:lnTo>
                      <a:pt x="121" y="92"/>
                    </a:lnTo>
                    <a:lnTo>
                      <a:pt x="118" y="87"/>
                    </a:lnTo>
                    <a:lnTo>
                      <a:pt x="116" y="83"/>
                    </a:lnTo>
                    <a:lnTo>
                      <a:pt x="114" y="76"/>
                    </a:lnTo>
                    <a:lnTo>
                      <a:pt x="109" y="71"/>
                    </a:lnTo>
                    <a:lnTo>
                      <a:pt x="107" y="66"/>
                    </a:lnTo>
                    <a:lnTo>
                      <a:pt x="102" y="59"/>
                    </a:lnTo>
                    <a:lnTo>
                      <a:pt x="97" y="52"/>
                    </a:lnTo>
                    <a:lnTo>
                      <a:pt x="92" y="45"/>
                    </a:lnTo>
                    <a:lnTo>
                      <a:pt x="88" y="35"/>
                    </a:lnTo>
                    <a:lnTo>
                      <a:pt x="81" y="30"/>
                    </a:lnTo>
                    <a:lnTo>
                      <a:pt x="78" y="26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62" name="Freeform 185"/>
              <p:cNvSpPr>
                <a:spLocks noChangeAspect="1"/>
              </p:cNvSpPr>
              <p:nvPr/>
            </p:nvSpPr>
            <p:spPr bwMode="auto">
              <a:xfrm>
                <a:off x="1701" y="10093"/>
                <a:ext cx="2520" cy="1715"/>
              </a:xfrm>
              <a:custGeom>
                <a:avLst/>
                <a:gdLst>
                  <a:gd name="T0" fmla="*/ 50 w 2520"/>
                  <a:gd name="T1" fmla="*/ 1658 h 1715"/>
                  <a:gd name="T2" fmla="*/ 121 w 2520"/>
                  <a:gd name="T3" fmla="*/ 1644 h 1715"/>
                  <a:gd name="T4" fmla="*/ 199 w 2520"/>
                  <a:gd name="T5" fmla="*/ 1596 h 1715"/>
                  <a:gd name="T6" fmla="*/ 268 w 2520"/>
                  <a:gd name="T7" fmla="*/ 1504 h 1715"/>
                  <a:gd name="T8" fmla="*/ 306 w 2520"/>
                  <a:gd name="T9" fmla="*/ 1347 h 1715"/>
                  <a:gd name="T10" fmla="*/ 310 w 2520"/>
                  <a:gd name="T11" fmla="*/ 1136 h 1715"/>
                  <a:gd name="T12" fmla="*/ 308 w 2520"/>
                  <a:gd name="T13" fmla="*/ 924 h 1715"/>
                  <a:gd name="T14" fmla="*/ 313 w 2520"/>
                  <a:gd name="T15" fmla="*/ 729 h 1715"/>
                  <a:gd name="T16" fmla="*/ 332 w 2520"/>
                  <a:gd name="T17" fmla="*/ 554 h 1715"/>
                  <a:gd name="T18" fmla="*/ 374 w 2520"/>
                  <a:gd name="T19" fmla="*/ 404 h 1715"/>
                  <a:gd name="T20" fmla="*/ 443 w 2520"/>
                  <a:gd name="T21" fmla="*/ 292 h 1715"/>
                  <a:gd name="T22" fmla="*/ 547 w 2520"/>
                  <a:gd name="T23" fmla="*/ 202 h 1715"/>
                  <a:gd name="T24" fmla="*/ 684 w 2520"/>
                  <a:gd name="T25" fmla="*/ 119 h 1715"/>
                  <a:gd name="T26" fmla="*/ 850 w 2520"/>
                  <a:gd name="T27" fmla="*/ 55 h 1715"/>
                  <a:gd name="T28" fmla="*/ 1040 w 2520"/>
                  <a:gd name="T29" fmla="*/ 12 h 1715"/>
                  <a:gd name="T30" fmla="*/ 1258 w 2520"/>
                  <a:gd name="T31" fmla="*/ 3 h 1715"/>
                  <a:gd name="T32" fmla="*/ 1499 w 2520"/>
                  <a:gd name="T33" fmla="*/ 31 h 1715"/>
                  <a:gd name="T34" fmla="*/ 1755 w 2520"/>
                  <a:gd name="T35" fmla="*/ 129 h 1715"/>
                  <a:gd name="T36" fmla="*/ 2008 w 2520"/>
                  <a:gd name="T37" fmla="*/ 281 h 1715"/>
                  <a:gd name="T38" fmla="*/ 2231 w 2520"/>
                  <a:gd name="T39" fmla="*/ 456 h 1715"/>
                  <a:gd name="T40" fmla="*/ 2404 w 2520"/>
                  <a:gd name="T41" fmla="*/ 623 h 1715"/>
                  <a:gd name="T42" fmla="*/ 2503 w 2520"/>
                  <a:gd name="T43" fmla="*/ 751 h 1715"/>
                  <a:gd name="T44" fmla="*/ 2503 w 2520"/>
                  <a:gd name="T45" fmla="*/ 815 h 1715"/>
                  <a:gd name="T46" fmla="*/ 2432 w 2520"/>
                  <a:gd name="T47" fmla="*/ 827 h 1715"/>
                  <a:gd name="T48" fmla="*/ 2368 w 2520"/>
                  <a:gd name="T49" fmla="*/ 794 h 1715"/>
                  <a:gd name="T50" fmla="*/ 2309 w 2520"/>
                  <a:gd name="T51" fmla="*/ 744 h 1715"/>
                  <a:gd name="T52" fmla="*/ 2238 w 2520"/>
                  <a:gd name="T53" fmla="*/ 670 h 1715"/>
                  <a:gd name="T54" fmla="*/ 2146 w 2520"/>
                  <a:gd name="T55" fmla="*/ 575 h 1715"/>
                  <a:gd name="T56" fmla="*/ 2027 w 2520"/>
                  <a:gd name="T57" fmla="*/ 480 h 1715"/>
                  <a:gd name="T58" fmla="*/ 1895 w 2520"/>
                  <a:gd name="T59" fmla="*/ 390 h 1715"/>
                  <a:gd name="T60" fmla="*/ 1762 w 2520"/>
                  <a:gd name="T61" fmla="*/ 314 h 1715"/>
                  <a:gd name="T62" fmla="*/ 1648 w 2520"/>
                  <a:gd name="T63" fmla="*/ 266 h 1715"/>
                  <a:gd name="T64" fmla="*/ 1566 w 2520"/>
                  <a:gd name="T65" fmla="*/ 254 h 1715"/>
                  <a:gd name="T66" fmla="*/ 1506 w 2520"/>
                  <a:gd name="T67" fmla="*/ 278 h 1715"/>
                  <a:gd name="T68" fmla="*/ 1445 w 2520"/>
                  <a:gd name="T69" fmla="*/ 349 h 1715"/>
                  <a:gd name="T70" fmla="*/ 1381 w 2520"/>
                  <a:gd name="T71" fmla="*/ 395 h 1715"/>
                  <a:gd name="T72" fmla="*/ 1277 w 2520"/>
                  <a:gd name="T73" fmla="*/ 433 h 1715"/>
                  <a:gd name="T74" fmla="*/ 1142 w 2520"/>
                  <a:gd name="T75" fmla="*/ 463 h 1715"/>
                  <a:gd name="T76" fmla="*/ 1028 w 2520"/>
                  <a:gd name="T77" fmla="*/ 482 h 1715"/>
                  <a:gd name="T78" fmla="*/ 936 w 2520"/>
                  <a:gd name="T79" fmla="*/ 497 h 1715"/>
                  <a:gd name="T80" fmla="*/ 855 w 2520"/>
                  <a:gd name="T81" fmla="*/ 501 h 1715"/>
                  <a:gd name="T82" fmla="*/ 777 w 2520"/>
                  <a:gd name="T83" fmla="*/ 506 h 1715"/>
                  <a:gd name="T84" fmla="*/ 694 w 2520"/>
                  <a:gd name="T85" fmla="*/ 506 h 1715"/>
                  <a:gd name="T86" fmla="*/ 602 w 2520"/>
                  <a:gd name="T87" fmla="*/ 506 h 1715"/>
                  <a:gd name="T88" fmla="*/ 531 w 2520"/>
                  <a:gd name="T89" fmla="*/ 525 h 1715"/>
                  <a:gd name="T90" fmla="*/ 462 w 2520"/>
                  <a:gd name="T91" fmla="*/ 575 h 1715"/>
                  <a:gd name="T92" fmla="*/ 422 w 2520"/>
                  <a:gd name="T93" fmla="*/ 644 h 1715"/>
                  <a:gd name="T94" fmla="*/ 403 w 2520"/>
                  <a:gd name="T95" fmla="*/ 701 h 1715"/>
                  <a:gd name="T96" fmla="*/ 391 w 2520"/>
                  <a:gd name="T97" fmla="*/ 777 h 1715"/>
                  <a:gd name="T98" fmla="*/ 388 w 2520"/>
                  <a:gd name="T99" fmla="*/ 898 h 1715"/>
                  <a:gd name="T100" fmla="*/ 388 w 2520"/>
                  <a:gd name="T101" fmla="*/ 1045 h 1715"/>
                  <a:gd name="T102" fmla="*/ 386 w 2520"/>
                  <a:gd name="T103" fmla="*/ 1195 h 1715"/>
                  <a:gd name="T104" fmla="*/ 381 w 2520"/>
                  <a:gd name="T105" fmla="*/ 1328 h 1715"/>
                  <a:gd name="T106" fmla="*/ 374 w 2520"/>
                  <a:gd name="T107" fmla="*/ 1425 h 1715"/>
                  <a:gd name="T108" fmla="*/ 353 w 2520"/>
                  <a:gd name="T109" fmla="*/ 1494 h 1715"/>
                  <a:gd name="T110" fmla="*/ 317 w 2520"/>
                  <a:gd name="T111" fmla="*/ 1561 h 1715"/>
                  <a:gd name="T112" fmla="*/ 268 w 2520"/>
                  <a:gd name="T113" fmla="*/ 1620 h 1715"/>
                  <a:gd name="T114" fmla="*/ 197 w 2520"/>
                  <a:gd name="T115" fmla="*/ 1670 h 1715"/>
                  <a:gd name="T116" fmla="*/ 104 w 2520"/>
                  <a:gd name="T117" fmla="*/ 1703 h 1715"/>
                  <a:gd name="T118" fmla="*/ 0 w 2520"/>
                  <a:gd name="T119" fmla="*/ 1658 h 1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0"/>
                  <a:gd name="T181" fmla="*/ 0 h 1715"/>
                  <a:gd name="T182" fmla="*/ 2520 w 2520"/>
                  <a:gd name="T183" fmla="*/ 1715 h 17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0" h="1715">
                    <a:moveTo>
                      <a:pt x="0" y="1658"/>
                    </a:moveTo>
                    <a:lnTo>
                      <a:pt x="0" y="1658"/>
                    </a:lnTo>
                    <a:lnTo>
                      <a:pt x="5" y="1658"/>
                    </a:lnTo>
                    <a:lnTo>
                      <a:pt x="9" y="1660"/>
                    </a:lnTo>
                    <a:lnTo>
                      <a:pt x="17" y="1660"/>
                    </a:lnTo>
                    <a:lnTo>
                      <a:pt x="24" y="1660"/>
                    </a:lnTo>
                    <a:lnTo>
                      <a:pt x="28" y="1660"/>
                    </a:lnTo>
                    <a:lnTo>
                      <a:pt x="33" y="1660"/>
                    </a:lnTo>
                    <a:lnTo>
                      <a:pt x="38" y="1660"/>
                    </a:lnTo>
                    <a:lnTo>
                      <a:pt x="45" y="1660"/>
                    </a:lnTo>
                    <a:lnTo>
                      <a:pt x="50" y="1658"/>
                    </a:lnTo>
                    <a:lnTo>
                      <a:pt x="54" y="1658"/>
                    </a:lnTo>
                    <a:lnTo>
                      <a:pt x="62" y="1658"/>
                    </a:lnTo>
                    <a:lnTo>
                      <a:pt x="66" y="1658"/>
                    </a:lnTo>
                    <a:lnTo>
                      <a:pt x="73" y="1653"/>
                    </a:lnTo>
                    <a:lnTo>
                      <a:pt x="81" y="1653"/>
                    </a:lnTo>
                    <a:lnTo>
                      <a:pt x="85" y="1651"/>
                    </a:lnTo>
                    <a:lnTo>
                      <a:pt x="92" y="1651"/>
                    </a:lnTo>
                    <a:lnTo>
                      <a:pt x="99" y="1649"/>
                    </a:lnTo>
                    <a:lnTo>
                      <a:pt x="107" y="1649"/>
                    </a:lnTo>
                    <a:lnTo>
                      <a:pt x="114" y="1646"/>
                    </a:lnTo>
                    <a:lnTo>
                      <a:pt x="121" y="1644"/>
                    </a:lnTo>
                    <a:lnTo>
                      <a:pt x="128" y="1639"/>
                    </a:lnTo>
                    <a:lnTo>
                      <a:pt x="135" y="1637"/>
                    </a:lnTo>
                    <a:lnTo>
                      <a:pt x="142" y="1634"/>
                    </a:lnTo>
                    <a:lnTo>
                      <a:pt x="149" y="1632"/>
                    </a:lnTo>
                    <a:lnTo>
                      <a:pt x="159" y="1627"/>
                    </a:lnTo>
                    <a:lnTo>
                      <a:pt x="163" y="1622"/>
                    </a:lnTo>
                    <a:lnTo>
                      <a:pt x="171" y="1618"/>
                    </a:lnTo>
                    <a:lnTo>
                      <a:pt x="178" y="1613"/>
                    </a:lnTo>
                    <a:lnTo>
                      <a:pt x="187" y="1608"/>
                    </a:lnTo>
                    <a:lnTo>
                      <a:pt x="194" y="1603"/>
                    </a:lnTo>
                    <a:lnTo>
                      <a:pt x="199" y="1596"/>
                    </a:lnTo>
                    <a:lnTo>
                      <a:pt x="208" y="1592"/>
                    </a:lnTo>
                    <a:lnTo>
                      <a:pt x="213" y="1582"/>
                    </a:lnTo>
                    <a:lnTo>
                      <a:pt x="220" y="1577"/>
                    </a:lnTo>
                    <a:lnTo>
                      <a:pt x="227" y="1568"/>
                    </a:lnTo>
                    <a:lnTo>
                      <a:pt x="234" y="1561"/>
                    </a:lnTo>
                    <a:lnTo>
                      <a:pt x="239" y="1551"/>
                    </a:lnTo>
                    <a:lnTo>
                      <a:pt x="246" y="1542"/>
                    </a:lnTo>
                    <a:lnTo>
                      <a:pt x="251" y="1535"/>
                    </a:lnTo>
                    <a:lnTo>
                      <a:pt x="258" y="1525"/>
                    </a:lnTo>
                    <a:lnTo>
                      <a:pt x="261" y="1513"/>
                    </a:lnTo>
                    <a:lnTo>
                      <a:pt x="268" y="1504"/>
                    </a:lnTo>
                    <a:lnTo>
                      <a:pt x="272" y="1492"/>
                    </a:lnTo>
                    <a:lnTo>
                      <a:pt x="277" y="1480"/>
                    </a:lnTo>
                    <a:lnTo>
                      <a:pt x="282" y="1468"/>
                    </a:lnTo>
                    <a:lnTo>
                      <a:pt x="287" y="1454"/>
                    </a:lnTo>
                    <a:lnTo>
                      <a:pt x="291" y="1440"/>
                    </a:lnTo>
                    <a:lnTo>
                      <a:pt x="294" y="1428"/>
                    </a:lnTo>
                    <a:lnTo>
                      <a:pt x="296" y="1413"/>
                    </a:lnTo>
                    <a:lnTo>
                      <a:pt x="298" y="1397"/>
                    </a:lnTo>
                    <a:lnTo>
                      <a:pt x="301" y="1380"/>
                    </a:lnTo>
                    <a:lnTo>
                      <a:pt x="306" y="1364"/>
                    </a:lnTo>
                    <a:lnTo>
                      <a:pt x="306" y="1347"/>
                    </a:lnTo>
                    <a:lnTo>
                      <a:pt x="308" y="1330"/>
                    </a:lnTo>
                    <a:lnTo>
                      <a:pt x="308" y="1311"/>
                    </a:lnTo>
                    <a:lnTo>
                      <a:pt x="310" y="1292"/>
                    </a:lnTo>
                    <a:lnTo>
                      <a:pt x="310" y="1273"/>
                    </a:lnTo>
                    <a:lnTo>
                      <a:pt x="310" y="1252"/>
                    </a:lnTo>
                    <a:lnTo>
                      <a:pt x="310" y="1233"/>
                    </a:lnTo>
                    <a:lnTo>
                      <a:pt x="310" y="1214"/>
                    </a:lnTo>
                    <a:lnTo>
                      <a:pt x="310" y="1195"/>
                    </a:lnTo>
                    <a:lnTo>
                      <a:pt x="310" y="1176"/>
                    </a:lnTo>
                    <a:lnTo>
                      <a:pt x="310" y="1155"/>
                    </a:lnTo>
                    <a:lnTo>
                      <a:pt x="310" y="1136"/>
                    </a:lnTo>
                    <a:lnTo>
                      <a:pt x="310" y="1114"/>
                    </a:lnTo>
                    <a:lnTo>
                      <a:pt x="310" y="1098"/>
                    </a:lnTo>
                    <a:lnTo>
                      <a:pt x="310" y="1079"/>
                    </a:lnTo>
                    <a:lnTo>
                      <a:pt x="310" y="1057"/>
                    </a:lnTo>
                    <a:lnTo>
                      <a:pt x="310" y="1038"/>
                    </a:lnTo>
                    <a:lnTo>
                      <a:pt x="310" y="1022"/>
                    </a:lnTo>
                    <a:lnTo>
                      <a:pt x="310" y="1000"/>
                    </a:lnTo>
                    <a:lnTo>
                      <a:pt x="310" y="984"/>
                    </a:lnTo>
                    <a:lnTo>
                      <a:pt x="308" y="962"/>
                    </a:lnTo>
                    <a:lnTo>
                      <a:pt x="308" y="943"/>
                    </a:lnTo>
                    <a:lnTo>
                      <a:pt x="308" y="924"/>
                    </a:lnTo>
                    <a:lnTo>
                      <a:pt x="308" y="905"/>
                    </a:lnTo>
                    <a:lnTo>
                      <a:pt x="308" y="889"/>
                    </a:lnTo>
                    <a:lnTo>
                      <a:pt x="308" y="872"/>
                    </a:lnTo>
                    <a:lnTo>
                      <a:pt x="308" y="853"/>
                    </a:lnTo>
                    <a:lnTo>
                      <a:pt x="310" y="834"/>
                    </a:lnTo>
                    <a:lnTo>
                      <a:pt x="310" y="817"/>
                    </a:lnTo>
                    <a:lnTo>
                      <a:pt x="310" y="798"/>
                    </a:lnTo>
                    <a:lnTo>
                      <a:pt x="310" y="782"/>
                    </a:lnTo>
                    <a:lnTo>
                      <a:pt x="310" y="765"/>
                    </a:lnTo>
                    <a:lnTo>
                      <a:pt x="313" y="746"/>
                    </a:lnTo>
                    <a:lnTo>
                      <a:pt x="313" y="729"/>
                    </a:lnTo>
                    <a:lnTo>
                      <a:pt x="315" y="713"/>
                    </a:lnTo>
                    <a:lnTo>
                      <a:pt x="315" y="696"/>
                    </a:lnTo>
                    <a:lnTo>
                      <a:pt x="315" y="680"/>
                    </a:lnTo>
                    <a:lnTo>
                      <a:pt x="317" y="663"/>
                    </a:lnTo>
                    <a:lnTo>
                      <a:pt x="320" y="644"/>
                    </a:lnTo>
                    <a:lnTo>
                      <a:pt x="322" y="630"/>
                    </a:lnTo>
                    <a:lnTo>
                      <a:pt x="322" y="613"/>
                    </a:lnTo>
                    <a:lnTo>
                      <a:pt x="324" y="599"/>
                    </a:lnTo>
                    <a:lnTo>
                      <a:pt x="327" y="582"/>
                    </a:lnTo>
                    <a:lnTo>
                      <a:pt x="329" y="568"/>
                    </a:lnTo>
                    <a:lnTo>
                      <a:pt x="332" y="554"/>
                    </a:lnTo>
                    <a:lnTo>
                      <a:pt x="334" y="537"/>
                    </a:lnTo>
                    <a:lnTo>
                      <a:pt x="336" y="523"/>
                    </a:lnTo>
                    <a:lnTo>
                      <a:pt x="341" y="509"/>
                    </a:lnTo>
                    <a:lnTo>
                      <a:pt x="341" y="497"/>
                    </a:lnTo>
                    <a:lnTo>
                      <a:pt x="348" y="482"/>
                    </a:lnTo>
                    <a:lnTo>
                      <a:pt x="351" y="468"/>
                    </a:lnTo>
                    <a:lnTo>
                      <a:pt x="355" y="456"/>
                    </a:lnTo>
                    <a:lnTo>
                      <a:pt x="360" y="442"/>
                    </a:lnTo>
                    <a:lnTo>
                      <a:pt x="362" y="430"/>
                    </a:lnTo>
                    <a:lnTo>
                      <a:pt x="367" y="416"/>
                    </a:lnTo>
                    <a:lnTo>
                      <a:pt x="374" y="404"/>
                    </a:lnTo>
                    <a:lnTo>
                      <a:pt x="379" y="392"/>
                    </a:lnTo>
                    <a:lnTo>
                      <a:pt x="384" y="380"/>
                    </a:lnTo>
                    <a:lnTo>
                      <a:pt x="388" y="368"/>
                    </a:lnTo>
                    <a:lnTo>
                      <a:pt x="396" y="359"/>
                    </a:lnTo>
                    <a:lnTo>
                      <a:pt x="400" y="347"/>
                    </a:lnTo>
                    <a:lnTo>
                      <a:pt x="407" y="338"/>
                    </a:lnTo>
                    <a:lnTo>
                      <a:pt x="412" y="326"/>
                    </a:lnTo>
                    <a:lnTo>
                      <a:pt x="422" y="319"/>
                    </a:lnTo>
                    <a:lnTo>
                      <a:pt x="429" y="309"/>
                    </a:lnTo>
                    <a:lnTo>
                      <a:pt x="436" y="300"/>
                    </a:lnTo>
                    <a:lnTo>
                      <a:pt x="443" y="292"/>
                    </a:lnTo>
                    <a:lnTo>
                      <a:pt x="452" y="283"/>
                    </a:lnTo>
                    <a:lnTo>
                      <a:pt x="459" y="276"/>
                    </a:lnTo>
                    <a:lnTo>
                      <a:pt x="469" y="266"/>
                    </a:lnTo>
                    <a:lnTo>
                      <a:pt x="476" y="257"/>
                    </a:lnTo>
                    <a:lnTo>
                      <a:pt x="488" y="250"/>
                    </a:lnTo>
                    <a:lnTo>
                      <a:pt x="497" y="240"/>
                    </a:lnTo>
                    <a:lnTo>
                      <a:pt x="507" y="233"/>
                    </a:lnTo>
                    <a:lnTo>
                      <a:pt x="516" y="226"/>
                    </a:lnTo>
                    <a:lnTo>
                      <a:pt x="528" y="216"/>
                    </a:lnTo>
                    <a:lnTo>
                      <a:pt x="538" y="209"/>
                    </a:lnTo>
                    <a:lnTo>
                      <a:pt x="547" y="202"/>
                    </a:lnTo>
                    <a:lnTo>
                      <a:pt x="559" y="195"/>
                    </a:lnTo>
                    <a:lnTo>
                      <a:pt x="571" y="186"/>
                    </a:lnTo>
                    <a:lnTo>
                      <a:pt x="583" y="178"/>
                    </a:lnTo>
                    <a:lnTo>
                      <a:pt x="594" y="171"/>
                    </a:lnTo>
                    <a:lnTo>
                      <a:pt x="606" y="164"/>
                    </a:lnTo>
                    <a:lnTo>
                      <a:pt x="618" y="157"/>
                    </a:lnTo>
                    <a:lnTo>
                      <a:pt x="630" y="148"/>
                    </a:lnTo>
                    <a:lnTo>
                      <a:pt x="644" y="140"/>
                    </a:lnTo>
                    <a:lnTo>
                      <a:pt x="656" y="133"/>
                    </a:lnTo>
                    <a:lnTo>
                      <a:pt x="670" y="126"/>
                    </a:lnTo>
                    <a:lnTo>
                      <a:pt x="684" y="119"/>
                    </a:lnTo>
                    <a:lnTo>
                      <a:pt x="699" y="114"/>
                    </a:lnTo>
                    <a:lnTo>
                      <a:pt x="711" y="105"/>
                    </a:lnTo>
                    <a:lnTo>
                      <a:pt x="727" y="100"/>
                    </a:lnTo>
                    <a:lnTo>
                      <a:pt x="739" y="93"/>
                    </a:lnTo>
                    <a:lnTo>
                      <a:pt x="753" y="88"/>
                    </a:lnTo>
                    <a:lnTo>
                      <a:pt x="770" y="81"/>
                    </a:lnTo>
                    <a:lnTo>
                      <a:pt x="784" y="76"/>
                    </a:lnTo>
                    <a:lnTo>
                      <a:pt x="801" y="69"/>
                    </a:lnTo>
                    <a:lnTo>
                      <a:pt x="817" y="64"/>
                    </a:lnTo>
                    <a:lnTo>
                      <a:pt x="834" y="60"/>
                    </a:lnTo>
                    <a:lnTo>
                      <a:pt x="850" y="55"/>
                    </a:lnTo>
                    <a:lnTo>
                      <a:pt x="864" y="50"/>
                    </a:lnTo>
                    <a:lnTo>
                      <a:pt x="881" y="45"/>
                    </a:lnTo>
                    <a:lnTo>
                      <a:pt x="898" y="41"/>
                    </a:lnTo>
                    <a:lnTo>
                      <a:pt x="917" y="36"/>
                    </a:lnTo>
                    <a:lnTo>
                      <a:pt x="931" y="31"/>
                    </a:lnTo>
                    <a:lnTo>
                      <a:pt x="950" y="26"/>
                    </a:lnTo>
                    <a:lnTo>
                      <a:pt x="969" y="24"/>
                    </a:lnTo>
                    <a:lnTo>
                      <a:pt x="985" y="22"/>
                    </a:lnTo>
                    <a:lnTo>
                      <a:pt x="1004" y="17"/>
                    </a:lnTo>
                    <a:lnTo>
                      <a:pt x="1023" y="15"/>
                    </a:lnTo>
                    <a:lnTo>
                      <a:pt x="1040" y="12"/>
                    </a:lnTo>
                    <a:lnTo>
                      <a:pt x="1059" y="10"/>
                    </a:lnTo>
                    <a:lnTo>
                      <a:pt x="1078" y="7"/>
                    </a:lnTo>
                    <a:lnTo>
                      <a:pt x="1097" y="5"/>
                    </a:lnTo>
                    <a:lnTo>
                      <a:pt x="1116" y="3"/>
                    </a:lnTo>
                    <a:lnTo>
                      <a:pt x="1137" y="3"/>
                    </a:lnTo>
                    <a:lnTo>
                      <a:pt x="1156" y="3"/>
                    </a:lnTo>
                    <a:lnTo>
                      <a:pt x="1175" y="0"/>
                    </a:lnTo>
                    <a:lnTo>
                      <a:pt x="1196" y="0"/>
                    </a:lnTo>
                    <a:lnTo>
                      <a:pt x="1217" y="3"/>
                    </a:lnTo>
                    <a:lnTo>
                      <a:pt x="1236" y="3"/>
                    </a:lnTo>
                    <a:lnTo>
                      <a:pt x="1258" y="3"/>
                    </a:lnTo>
                    <a:lnTo>
                      <a:pt x="1277" y="3"/>
                    </a:lnTo>
                    <a:lnTo>
                      <a:pt x="1300" y="5"/>
                    </a:lnTo>
                    <a:lnTo>
                      <a:pt x="1319" y="5"/>
                    </a:lnTo>
                    <a:lnTo>
                      <a:pt x="1343" y="7"/>
                    </a:lnTo>
                    <a:lnTo>
                      <a:pt x="1362" y="12"/>
                    </a:lnTo>
                    <a:lnTo>
                      <a:pt x="1386" y="15"/>
                    </a:lnTo>
                    <a:lnTo>
                      <a:pt x="1409" y="17"/>
                    </a:lnTo>
                    <a:lnTo>
                      <a:pt x="1431" y="19"/>
                    </a:lnTo>
                    <a:lnTo>
                      <a:pt x="1454" y="24"/>
                    </a:lnTo>
                    <a:lnTo>
                      <a:pt x="1478" y="29"/>
                    </a:lnTo>
                    <a:lnTo>
                      <a:pt x="1499" y="31"/>
                    </a:lnTo>
                    <a:lnTo>
                      <a:pt x="1523" y="38"/>
                    </a:lnTo>
                    <a:lnTo>
                      <a:pt x="1547" y="43"/>
                    </a:lnTo>
                    <a:lnTo>
                      <a:pt x="1568" y="50"/>
                    </a:lnTo>
                    <a:lnTo>
                      <a:pt x="1592" y="57"/>
                    </a:lnTo>
                    <a:lnTo>
                      <a:pt x="1615" y="67"/>
                    </a:lnTo>
                    <a:lnTo>
                      <a:pt x="1639" y="76"/>
                    </a:lnTo>
                    <a:lnTo>
                      <a:pt x="1663" y="86"/>
                    </a:lnTo>
                    <a:lnTo>
                      <a:pt x="1686" y="95"/>
                    </a:lnTo>
                    <a:lnTo>
                      <a:pt x="1710" y="105"/>
                    </a:lnTo>
                    <a:lnTo>
                      <a:pt x="1731" y="117"/>
                    </a:lnTo>
                    <a:lnTo>
                      <a:pt x="1755" y="129"/>
                    </a:lnTo>
                    <a:lnTo>
                      <a:pt x="1779" y="140"/>
                    </a:lnTo>
                    <a:lnTo>
                      <a:pt x="1802" y="152"/>
                    </a:lnTo>
                    <a:lnTo>
                      <a:pt x="1826" y="167"/>
                    </a:lnTo>
                    <a:lnTo>
                      <a:pt x="1850" y="181"/>
                    </a:lnTo>
                    <a:lnTo>
                      <a:pt x="1871" y="193"/>
                    </a:lnTo>
                    <a:lnTo>
                      <a:pt x="1895" y="207"/>
                    </a:lnTo>
                    <a:lnTo>
                      <a:pt x="1918" y="221"/>
                    </a:lnTo>
                    <a:lnTo>
                      <a:pt x="1940" y="235"/>
                    </a:lnTo>
                    <a:lnTo>
                      <a:pt x="1963" y="250"/>
                    </a:lnTo>
                    <a:lnTo>
                      <a:pt x="1985" y="264"/>
                    </a:lnTo>
                    <a:lnTo>
                      <a:pt x="2008" y="281"/>
                    </a:lnTo>
                    <a:lnTo>
                      <a:pt x="2030" y="295"/>
                    </a:lnTo>
                    <a:lnTo>
                      <a:pt x="2051" y="311"/>
                    </a:lnTo>
                    <a:lnTo>
                      <a:pt x="2072" y="326"/>
                    </a:lnTo>
                    <a:lnTo>
                      <a:pt x="2094" y="342"/>
                    </a:lnTo>
                    <a:lnTo>
                      <a:pt x="2115" y="359"/>
                    </a:lnTo>
                    <a:lnTo>
                      <a:pt x="2134" y="376"/>
                    </a:lnTo>
                    <a:lnTo>
                      <a:pt x="2155" y="390"/>
                    </a:lnTo>
                    <a:lnTo>
                      <a:pt x="2174" y="406"/>
                    </a:lnTo>
                    <a:lnTo>
                      <a:pt x="2196" y="423"/>
                    </a:lnTo>
                    <a:lnTo>
                      <a:pt x="2212" y="440"/>
                    </a:lnTo>
                    <a:lnTo>
                      <a:pt x="2231" y="456"/>
                    </a:lnTo>
                    <a:lnTo>
                      <a:pt x="2250" y="473"/>
                    </a:lnTo>
                    <a:lnTo>
                      <a:pt x="2269" y="487"/>
                    </a:lnTo>
                    <a:lnTo>
                      <a:pt x="2283" y="504"/>
                    </a:lnTo>
                    <a:lnTo>
                      <a:pt x="2300" y="518"/>
                    </a:lnTo>
                    <a:lnTo>
                      <a:pt x="2319" y="535"/>
                    </a:lnTo>
                    <a:lnTo>
                      <a:pt x="2333" y="551"/>
                    </a:lnTo>
                    <a:lnTo>
                      <a:pt x="2349" y="566"/>
                    </a:lnTo>
                    <a:lnTo>
                      <a:pt x="2364" y="580"/>
                    </a:lnTo>
                    <a:lnTo>
                      <a:pt x="2378" y="594"/>
                    </a:lnTo>
                    <a:lnTo>
                      <a:pt x="2392" y="611"/>
                    </a:lnTo>
                    <a:lnTo>
                      <a:pt x="2404" y="623"/>
                    </a:lnTo>
                    <a:lnTo>
                      <a:pt x="2418" y="637"/>
                    </a:lnTo>
                    <a:lnTo>
                      <a:pt x="2430" y="651"/>
                    </a:lnTo>
                    <a:lnTo>
                      <a:pt x="2442" y="663"/>
                    </a:lnTo>
                    <a:lnTo>
                      <a:pt x="2449" y="675"/>
                    </a:lnTo>
                    <a:lnTo>
                      <a:pt x="2461" y="689"/>
                    </a:lnTo>
                    <a:lnTo>
                      <a:pt x="2470" y="699"/>
                    </a:lnTo>
                    <a:lnTo>
                      <a:pt x="2477" y="710"/>
                    </a:lnTo>
                    <a:lnTo>
                      <a:pt x="2484" y="722"/>
                    </a:lnTo>
                    <a:lnTo>
                      <a:pt x="2492" y="732"/>
                    </a:lnTo>
                    <a:lnTo>
                      <a:pt x="2499" y="741"/>
                    </a:lnTo>
                    <a:lnTo>
                      <a:pt x="2503" y="751"/>
                    </a:lnTo>
                    <a:lnTo>
                      <a:pt x="2508" y="758"/>
                    </a:lnTo>
                    <a:lnTo>
                      <a:pt x="2513" y="767"/>
                    </a:lnTo>
                    <a:lnTo>
                      <a:pt x="2515" y="775"/>
                    </a:lnTo>
                    <a:lnTo>
                      <a:pt x="2518" y="779"/>
                    </a:lnTo>
                    <a:lnTo>
                      <a:pt x="2518" y="786"/>
                    </a:lnTo>
                    <a:lnTo>
                      <a:pt x="2520" y="791"/>
                    </a:lnTo>
                    <a:lnTo>
                      <a:pt x="2518" y="796"/>
                    </a:lnTo>
                    <a:lnTo>
                      <a:pt x="2518" y="801"/>
                    </a:lnTo>
                    <a:lnTo>
                      <a:pt x="2513" y="805"/>
                    </a:lnTo>
                    <a:lnTo>
                      <a:pt x="2508" y="810"/>
                    </a:lnTo>
                    <a:lnTo>
                      <a:pt x="2503" y="815"/>
                    </a:lnTo>
                    <a:lnTo>
                      <a:pt x="2499" y="820"/>
                    </a:lnTo>
                    <a:lnTo>
                      <a:pt x="2492" y="822"/>
                    </a:lnTo>
                    <a:lnTo>
                      <a:pt x="2487" y="827"/>
                    </a:lnTo>
                    <a:lnTo>
                      <a:pt x="2482" y="829"/>
                    </a:lnTo>
                    <a:lnTo>
                      <a:pt x="2475" y="832"/>
                    </a:lnTo>
                    <a:lnTo>
                      <a:pt x="2470" y="832"/>
                    </a:lnTo>
                    <a:lnTo>
                      <a:pt x="2463" y="832"/>
                    </a:lnTo>
                    <a:lnTo>
                      <a:pt x="2456" y="832"/>
                    </a:lnTo>
                    <a:lnTo>
                      <a:pt x="2447" y="832"/>
                    </a:lnTo>
                    <a:lnTo>
                      <a:pt x="2439" y="829"/>
                    </a:lnTo>
                    <a:lnTo>
                      <a:pt x="2432" y="827"/>
                    </a:lnTo>
                    <a:lnTo>
                      <a:pt x="2423" y="822"/>
                    </a:lnTo>
                    <a:lnTo>
                      <a:pt x="2416" y="820"/>
                    </a:lnTo>
                    <a:lnTo>
                      <a:pt x="2409" y="817"/>
                    </a:lnTo>
                    <a:lnTo>
                      <a:pt x="2404" y="815"/>
                    </a:lnTo>
                    <a:lnTo>
                      <a:pt x="2399" y="813"/>
                    </a:lnTo>
                    <a:lnTo>
                      <a:pt x="2394" y="810"/>
                    </a:lnTo>
                    <a:lnTo>
                      <a:pt x="2390" y="808"/>
                    </a:lnTo>
                    <a:lnTo>
                      <a:pt x="2385" y="805"/>
                    </a:lnTo>
                    <a:lnTo>
                      <a:pt x="2380" y="801"/>
                    </a:lnTo>
                    <a:lnTo>
                      <a:pt x="2376" y="798"/>
                    </a:lnTo>
                    <a:lnTo>
                      <a:pt x="2368" y="794"/>
                    </a:lnTo>
                    <a:lnTo>
                      <a:pt x="2364" y="791"/>
                    </a:lnTo>
                    <a:lnTo>
                      <a:pt x="2359" y="786"/>
                    </a:lnTo>
                    <a:lnTo>
                      <a:pt x="2354" y="782"/>
                    </a:lnTo>
                    <a:lnTo>
                      <a:pt x="2349" y="777"/>
                    </a:lnTo>
                    <a:lnTo>
                      <a:pt x="2345" y="775"/>
                    </a:lnTo>
                    <a:lnTo>
                      <a:pt x="2338" y="770"/>
                    </a:lnTo>
                    <a:lnTo>
                      <a:pt x="2333" y="765"/>
                    </a:lnTo>
                    <a:lnTo>
                      <a:pt x="2326" y="760"/>
                    </a:lnTo>
                    <a:lnTo>
                      <a:pt x="2321" y="753"/>
                    </a:lnTo>
                    <a:lnTo>
                      <a:pt x="2316" y="748"/>
                    </a:lnTo>
                    <a:lnTo>
                      <a:pt x="2309" y="744"/>
                    </a:lnTo>
                    <a:lnTo>
                      <a:pt x="2304" y="737"/>
                    </a:lnTo>
                    <a:lnTo>
                      <a:pt x="2297" y="732"/>
                    </a:lnTo>
                    <a:lnTo>
                      <a:pt x="2290" y="725"/>
                    </a:lnTo>
                    <a:lnTo>
                      <a:pt x="2286" y="720"/>
                    </a:lnTo>
                    <a:lnTo>
                      <a:pt x="2278" y="713"/>
                    </a:lnTo>
                    <a:lnTo>
                      <a:pt x="2271" y="706"/>
                    </a:lnTo>
                    <a:lnTo>
                      <a:pt x="2267" y="699"/>
                    </a:lnTo>
                    <a:lnTo>
                      <a:pt x="2259" y="691"/>
                    </a:lnTo>
                    <a:lnTo>
                      <a:pt x="2252" y="684"/>
                    </a:lnTo>
                    <a:lnTo>
                      <a:pt x="2245" y="677"/>
                    </a:lnTo>
                    <a:lnTo>
                      <a:pt x="2238" y="670"/>
                    </a:lnTo>
                    <a:lnTo>
                      <a:pt x="2231" y="663"/>
                    </a:lnTo>
                    <a:lnTo>
                      <a:pt x="2224" y="653"/>
                    </a:lnTo>
                    <a:lnTo>
                      <a:pt x="2217" y="644"/>
                    </a:lnTo>
                    <a:lnTo>
                      <a:pt x="2210" y="637"/>
                    </a:lnTo>
                    <a:lnTo>
                      <a:pt x="2200" y="630"/>
                    </a:lnTo>
                    <a:lnTo>
                      <a:pt x="2193" y="620"/>
                    </a:lnTo>
                    <a:lnTo>
                      <a:pt x="2184" y="611"/>
                    </a:lnTo>
                    <a:lnTo>
                      <a:pt x="2174" y="601"/>
                    </a:lnTo>
                    <a:lnTo>
                      <a:pt x="2167" y="594"/>
                    </a:lnTo>
                    <a:lnTo>
                      <a:pt x="2155" y="585"/>
                    </a:lnTo>
                    <a:lnTo>
                      <a:pt x="2146" y="575"/>
                    </a:lnTo>
                    <a:lnTo>
                      <a:pt x="2136" y="568"/>
                    </a:lnTo>
                    <a:lnTo>
                      <a:pt x="2127" y="558"/>
                    </a:lnTo>
                    <a:lnTo>
                      <a:pt x="2115" y="551"/>
                    </a:lnTo>
                    <a:lnTo>
                      <a:pt x="2103" y="542"/>
                    </a:lnTo>
                    <a:lnTo>
                      <a:pt x="2094" y="532"/>
                    </a:lnTo>
                    <a:lnTo>
                      <a:pt x="2084" y="525"/>
                    </a:lnTo>
                    <a:lnTo>
                      <a:pt x="2072" y="516"/>
                    </a:lnTo>
                    <a:lnTo>
                      <a:pt x="2061" y="506"/>
                    </a:lnTo>
                    <a:lnTo>
                      <a:pt x="2049" y="497"/>
                    </a:lnTo>
                    <a:lnTo>
                      <a:pt x="2037" y="490"/>
                    </a:lnTo>
                    <a:lnTo>
                      <a:pt x="2027" y="480"/>
                    </a:lnTo>
                    <a:lnTo>
                      <a:pt x="2016" y="473"/>
                    </a:lnTo>
                    <a:lnTo>
                      <a:pt x="2004" y="461"/>
                    </a:lnTo>
                    <a:lnTo>
                      <a:pt x="1992" y="454"/>
                    </a:lnTo>
                    <a:lnTo>
                      <a:pt x="1978" y="447"/>
                    </a:lnTo>
                    <a:lnTo>
                      <a:pt x="1966" y="437"/>
                    </a:lnTo>
                    <a:lnTo>
                      <a:pt x="1954" y="430"/>
                    </a:lnTo>
                    <a:lnTo>
                      <a:pt x="1942" y="421"/>
                    </a:lnTo>
                    <a:lnTo>
                      <a:pt x="1930" y="414"/>
                    </a:lnTo>
                    <a:lnTo>
                      <a:pt x="1918" y="406"/>
                    </a:lnTo>
                    <a:lnTo>
                      <a:pt x="1907" y="399"/>
                    </a:lnTo>
                    <a:lnTo>
                      <a:pt x="1895" y="390"/>
                    </a:lnTo>
                    <a:lnTo>
                      <a:pt x="1881" y="383"/>
                    </a:lnTo>
                    <a:lnTo>
                      <a:pt x="1869" y="376"/>
                    </a:lnTo>
                    <a:lnTo>
                      <a:pt x="1857" y="366"/>
                    </a:lnTo>
                    <a:lnTo>
                      <a:pt x="1845" y="361"/>
                    </a:lnTo>
                    <a:lnTo>
                      <a:pt x="1831" y="352"/>
                    </a:lnTo>
                    <a:lnTo>
                      <a:pt x="1821" y="345"/>
                    </a:lnTo>
                    <a:lnTo>
                      <a:pt x="1809" y="338"/>
                    </a:lnTo>
                    <a:lnTo>
                      <a:pt x="1798" y="333"/>
                    </a:lnTo>
                    <a:lnTo>
                      <a:pt x="1786" y="326"/>
                    </a:lnTo>
                    <a:lnTo>
                      <a:pt x="1774" y="319"/>
                    </a:lnTo>
                    <a:lnTo>
                      <a:pt x="1762" y="314"/>
                    </a:lnTo>
                    <a:lnTo>
                      <a:pt x="1750" y="309"/>
                    </a:lnTo>
                    <a:lnTo>
                      <a:pt x="1741" y="304"/>
                    </a:lnTo>
                    <a:lnTo>
                      <a:pt x="1729" y="297"/>
                    </a:lnTo>
                    <a:lnTo>
                      <a:pt x="1717" y="292"/>
                    </a:lnTo>
                    <a:lnTo>
                      <a:pt x="1708" y="290"/>
                    </a:lnTo>
                    <a:lnTo>
                      <a:pt x="1698" y="283"/>
                    </a:lnTo>
                    <a:lnTo>
                      <a:pt x="1686" y="278"/>
                    </a:lnTo>
                    <a:lnTo>
                      <a:pt x="1677" y="276"/>
                    </a:lnTo>
                    <a:lnTo>
                      <a:pt x="1667" y="271"/>
                    </a:lnTo>
                    <a:lnTo>
                      <a:pt x="1658" y="269"/>
                    </a:lnTo>
                    <a:lnTo>
                      <a:pt x="1648" y="266"/>
                    </a:lnTo>
                    <a:lnTo>
                      <a:pt x="1639" y="264"/>
                    </a:lnTo>
                    <a:lnTo>
                      <a:pt x="1632" y="262"/>
                    </a:lnTo>
                    <a:lnTo>
                      <a:pt x="1620" y="257"/>
                    </a:lnTo>
                    <a:lnTo>
                      <a:pt x="1613" y="257"/>
                    </a:lnTo>
                    <a:lnTo>
                      <a:pt x="1606" y="254"/>
                    </a:lnTo>
                    <a:lnTo>
                      <a:pt x="1599" y="254"/>
                    </a:lnTo>
                    <a:lnTo>
                      <a:pt x="1592" y="252"/>
                    </a:lnTo>
                    <a:lnTo>
                      <a:pt x="1584" y="252"/>
                    </a:lnTo>
                    <a:lnTo>
                      <a:pt x="1577" y="252"/>
                    </a:lnTo>
                    <a:lnTo>
                      <a:pt x="1573" y="254"/>
                    </a:lnTo>
                    <a:lnTo>
                      <a:pt x="1566" y="254"/>
                    </a:lnTo>
                    <a:lnTo>
                      <a:pt x="1561" y="254"/>
                    </a:lnTo>
                    <a:lnTo>
                      <a:pt x="1556" y="254"/>
                    </a:lnTo>
                    <a:lnTo>
                      <a:pt x="1551" y="257"/>
                    </a:lnTo>
                    <a:lnTo>
                      <a:pt x="1547" y="257"/>
                    </a:lnTo>
                    <a:lnTo>
                      <a:pt x="1539" y="257"/>
                    </a:lnTo>
                    <a:lnTo>
                      <a:pt x="1537" y="259"/>
                    </a:lnTo>
                    <a:lnTo>
                      <a:pt x="1532" y="262"/>
                    </a:lnTo>
                    <a:lnTo>
                      <a:pt x="1525" y="264"/>
                    </a:lnTo>
                    <a:lnTo>
                      <a:pt x="1518" y="269"/>
                    </a:lnTo>
                    <a:lnTo>
                      <a:pt x="1511" y="273"/>
                    </a:lnTo>
                    <a:lnTo>
                      <a:pt x="1506" y="278"/>
                    </a:lnTo>
                    <a:lnTo>
                      <a:pt x="1499" y="283"/>
                    </a:lnTo>
                    <a:lnTo>
                      <a:pt x="1494" y="288"/>
                    </a:lnTo>
                    <a:lnTo>
                      <a:pt x="1490" y="295"/>
                    </a:lnTo>
                    <a:lnTo>
                      <a:pt x="1485" y="300"/>
                    </a:lnTo>
                    <a:lnTo>
                      <a:pt x="1480" y="307"/>
                    </a:lnTo>
                    <a:lnTo>
                      <a:pt x="1476" y="314"/>
                    </a:lnTo>
                    <a:lnTo>
                      <a:pt x="1471" y="321"/>
                    </a:lnTo>
                    <a:lnTo>
                      <a:pt x="1466" y="328"/>
                    </a:lnTo>
                    <a:lnTo>
                      <a:pt x="1459" y="335"/>
                    </a:lnTo>
                    <a:lnTo>
                      <a:pt x="1452" y="342"/>
                    </a:lnTo>
                    <a:lnTo>
                      <a:pt x="1445" y="349"/>
                    </a:lnTo>
                    <a:lnTo>
                      <a:pt x="1438" y="359"/>
                    </a:lnTo>
                    <a:lnTo>
                      <a:pt x="1431" y="361"/>
                    </a:lnTo>
                    <a:lnTo>
                      <a:pt x="1426" y="364"/>
                    </a:lnTo>
                    <a:lnTo>
                      <a:pt x="1421" y="366"/>
                    </a:lnTo>
                    <a:lnTo>
                      <a:pt x="1416" y="373"/>
                    </a:lnTo>
                    <a:lnTo>
                      <a:pt x="1412" y="376"/>
                    </a:lnTo>
                    <a:lnTo>
                      <a:pt x="1407" y="380"/>
                    </a:lnTo>
                    <a:lnTo>
                      <a:pt x="1400" y="383"/>
                    </a:lnTo>
                    <a:lnTo>
                      <a:pt x="1395" y="387"/>
                    </a:lnTo>
                    <a:lnTo>
                      <a:pt x="1388" y="390"/>
                    </a:lnTo>
                    <a:lnTo>
                      <a:pt x="1381" y="395"/>
                    </a:lnTo>
                    <a:lnTo>
                      <a:pt x="1374" y="397"/>
                    </a:lnTo>
                    <a:lnTo>
                      <a:pt x="1367" y="402"/>
                    </a:lnTo>
                    <a:lnTo>
                      <a:pt x="1357" y="404"/>
                    </a:lnTo>
                    <a:lnTo>
                      <a:pt x="1348" y="409"/>
                    </a:lnTo>
                    <a:lnTo>
                      <a:pt x="1341" y="411"/>
                    </a:lnTo>
                    <a:lnTo>
                      <a:pt x="1331" y="416"/>
                    </a:lnTo>
                    <a:lnTo>
                      <a:pt x="1319" y="418"/>
                    </a:lnTo>
                    <a:lnTo>
                      <a:pt x="1312" y="421"/>
                    </a:lnTo>
                    <a:lnTo>
                      <a:pt x="1300" y="425"/>
                    </a:lnTo>
                    <a:lnTo>
                      <a:pt x="1291" y="430"/>
                    </a:lnTo>
                    <a:lnTo>
                      <a:pt x="1277" y="433"/>
                    </a:lnTo>
                    <a:lnTo>
                      <a:pt x="1265" y="435"/>
                    </a:lnTo>
                    <a:lnTo>
                      <a:pt x="1253" y="437"/>
                    </a:lnTo>
                    <a:lnTo>
                      <a:pt x="1241" y="442"/>
                    </a:lnTo>
                    <a:lnTo>
                      <a:pt x="1227" y="444"/>
                    </a:lnTo>
                    <a:lnTo>
                      <a:pt x="1215" y="447"/>
                    </a:lnTo>
                    <a:lnTo>
                      <a:pt x="1201" y="449"/>
                    </a:lnTo>
                    <a:lnTo>
                      <a:pt x="1189" y="452"/>
                    </a:lnTo>
                    <a:lnTo>
                      <a:pt x="1177" y="456"/>
                    </a:lnTo>
                    <a:lnTo>
                      <a:pt x="1163" y="459"/>
                    </a:lnTo>
                    <a:lnTo>
                      <a:pt x="1151" y="461"/>
                    </a:lnTo>
                    <a:lnTo>
                      <a:pt x="1142" y="463"/>
                    </a:lnTo>
                    <a:lnTo>
                      <a:pt x="1130" y="463"/>
                    </a:lnTo>
                    <a:lnTo>
                      <a:pt x="1118" y="468"/>
                    </a:lnTo>
                    <a:lnTo>
                      <a:pt x="1108" y="468"/>
                    </a:lnTo>
                    <a:lnTo>
                      <a:pt x="1099" y="471"/>
                    </a:lnTo>
                    <a:lnTo>
                      <a:pt x="1087" y="473"/>
                    </a:lnTo>
                    <a:lnTo>
                      <a:pt x="1078" y="475"/>
                    </a:lnTo>
                    <a:lnTo>
                      <a:pt x="1068" y="475"/>
                    </a:lnTo>
                    <a:lnTo>
                      <a:pt x="1056" y="478"/>
                    </a:lnTo>
                    <a:lnTo>
                      <a:pt x="1049" y="480"/>
                    </a:lnTo>
                    <a:lnTo>
                      <a:pt x="1037" y="482"/>
                    </a:lnTo>
                    <a:lnTo>
                      <a:pt x="1028" y="482"/>
                    </a:lnTo>
                    <a:lnTo>
                      <a:pt x="1018" y="485"/>
                    </a:lnTo>
                    <a:lnTo>
                      <a:pt x="1011" y="485"/>
                    </a:lnTo>
                    <a:lnTo>
                      <a:pt x="1002" y="487"/>
                    </a:lnTo>
                    <a:lnTo>
                      <a:pt x="992" y="487"/>
                    </a:lnTo>
                    <a:lnTo>
                      <a:pt x="985" y="490"/>
                    </a:lnTo>
                    <a:lnTo>
                      <a:pt x="976" y="490"/>
                    </a:lnTo>
                    <a:lnTo>
                      <a:pt x="969" y="490"/>
                    </a:lnTo>
                    <a:lnTo>
                      <a:pt x="959" y="492"/>
                    </a:lnTo>
                    <a:lnTo>
                      <a:pt x="952" y="492"/>
                    </a:lnTo>
                    <a:lnTo>
                      <a:pt x="945" y="494"/>
                    </a:lnTo>
                    <a:lnTo>
                      <a:pt x="936" y="497"/>
                    </a:lnTo>
                    <a:lnTo>
                      <a:pt x="928" y="497"/>
                    </a:lnTo>
                    <a:lnTo>
                      <a:pt x="921" y="497"/>
                    </a:lnTo>
                    <a:lnTo>
                      <a:pt x="914" y="497"/>
                    </a:lnTo>
                    <a:lnTo>
                      <a:pt x="905" y="499"/>
                    </a:lnTo>
                    <a:lnTo>
                      <a:pt x="900" y="499"/>
                    </a:lnTo>
                    <a:lnTo>
                      <a:pt x="891" y="499"/>
                    </a:lnTo>
                    <a:lnTo>
                      <a:pt x="883" y="499"/>
                    </a:lnTo>
                    <a:lnTo>
                      <a:pt x="876" y="499"/>
                    </a:lnTo>
                    <a:lnTo>
                      <a:pt x="869" y="501"/>
                    </a:lnTo>
                    <a:lnTo>
                      <a:pt x="862" y="501"/>
                    </a:lnTo>
                    <a:lnTo>
                      <a:pt x="855" y="501"/>
                    </a:lnTo>
                    <a:lnTo>
                      <a:pt x="848" y="501"/>
                    </a:lnTo>
                    <a:lnTo>
                      <a:pt x="841" y="501"/>
                    </a:lnTo>
                    <a:lnTo>
                      <a:pt x="834" y="504"/>
                    </a:lnTo>
                    <a:lnTo>
                      <a:pt x="824" y="504"/>
                    </a:lnTo>
                    <a:lnTo>
                      <a:pt x="819" y="504"/>
                    </a:lnTo>
                    <a:lnTo>
                      <a:pt x="812" y="504"/>
                    </a:lnTo>
                    <a:lnTo>
                      <a:pt x="805" y="504"/>
                    </a:lnTo>
                    <a:lnTo>
                      <a:pt x="798" y="504"/>
                    </a:lnTo>
                    <a:lnTo>
                      <a:pt x="791" y="504"/>
                    </a:lnTo>
                    <a:lnTo>
                      <a:pt x="784" y="504"/>
                    </a:lnTo>
                    <a:lnTo>
                      <a:pt x="777" y="506"/>
                    </a:lnTo>
                    <a:lnTo>
                      <a:pt x="770" y="506"/>
                    </a:lnTo>
                    <a:lnTo>
                      <a:pt x="763" y="506"/>
                    </a:lnTo>
                    <a:lnTo>
                      <a:pt x="753" y="506"/>
                    </a:lnTo>
                    <a:lnTo>
                      <a:pt x="748" y="506"/>
                    </a:lnTo>
                    <a:lnTo>
                      <a:pt x="739" y="506"/>
                    </a:lnTo>
                    <a:lnTo>
                      <a:pt x="732" y="506"/>
                    </a:lnTo>
                    <a:lnTo>
                      <a:pt x="725" y="506"/>
                    </a:lnTo>
                    <a:lnTo>
                      <a:pt x="715" y="506"/>
                    </a:lnTo>
                    <a:lnTo>
                      <a:pt x="708" y="506"/>
                    </a:lnTo>
                    <a:lnTo>
                      <a:pt x="701" y="506"/>
                    </a:lnTo>
                    <a:lnTo>
                      <a:pt x="694" y="506"/>
                    </a:lnTo>
                    <a:lnTo>
                      <a:pt x="687" y="509"/>
                    </a:lnTo>
                    <a:lnTo>
                      <a:pt x="677" y="506"/>
                    </a:lnTo>
                    <a:lnTo>
                      <a:pt x="668" y="506"/>
                    </a:lnTo>
                    <a:lnTo>
                      <a:pt x="658" y="504"/>
                    </a:lnTo>
                    <a:lnTo>
                      <a:pt x="651" y="50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1" y="504"/>
                    </a:lnTo>
                    <a:lnTo>
                      <a:pt x="602" y="506"/>
                    </a:lnTo>
                    <a:lnTo>
                      <a:pt x="594" y="506"/>
                    </a:lnTo>
                    <a:lnTo>
                      <a:pt x="587" y="509"/>
                    </a:lnTo>
                    <a:lnTo>
                      <a:pt x="580" y="509"/>
                    </a:lnTo>
                    <a:lnTo>
                      <a:pt x="573" y="511"/>
                    </a:lnTo>
                    <a:lnTo>
                      <a:pt x="568" y="513"/>
                    </a:lnTo>
                    <a:lnTo>
                      <a:pt x="561" y="516"/>
                    </a:lnTo>
                    <a:lnTo>
                      <a:pt x="554" y="516"/>
                    </a:lnTo>
                    <a:lnTo>
                      <a:pt x="547" y="518"/>
                    </a:lnTo>
                    <a:lnTo>
                      <a:pt x="542" y="520"/>
                    </a:lnTo>
                    <a:lnTo>
                      <a:pt x="535" y="523"/>
                    </a:lnTo>
                    <a:lnTo>
                      <a:pt x="531" y="525"/>
                    </a:lnTo>
                    <a:lnTo>
                      <a:pt x="526" y="528"/>
                    </a:lnTo>
                    <a:lnTo>
                      <a:pt x="519" y="530"/>
                    </a:lnTo>
                    <a:lnTo>
                      <a:pt x="514" y="532"/>
                    </a:lnTo>
                    <a:lnTo>
                      <a:pt x="509" y="537"/>
                    </a:lnTo>
                    <a:lnTo>
                      <a:pt x="504" y="539"/>
                    </a:lnTo>
                    <a:lnTo>
                      <a:pt x="500" y="542"/>
                    </a:lnTo>
                    <a:lnTo>
                      <a:pt x="495" y="544"/>
                    </a:lnTo>
                    <a:lnTo>
                      <a:pt x="486" y="554"/>
                    </a:lnTo>
                    <a:lnTo>
                      <a:pt x="478" y="561"/>
                    </a:lnTo>
                    <a:lnTo>
                      <a:pt x="469" y="568"/>
                    </a:lnTo>
                    <a:lnTo>
                      <a:pt x="462" y="575"/>
                    </a:lnTo>
                    <a:lnTo>
                      <a:pt x="455" y="585"/>
                    </a:lnTo>
                    <a:lnTo>
                      <a:pt x="448" y="594"/>
                    </a:lnTo>
                    <a:lnTo>
                      <a:pt x="443" y="601"/>
                    </a:lnTo>
                    <a:lnTo>
                      <a:pt x="436" y="611"/>
                    </a:lnTo>
                    <a:lnTo>
                      <a:pt x="433" y="615"/>
                    </a:lnTo>
                    <a:lnTo>
                      <a:pt x="431" y="620"/>
                    </a:lnTo>
                    <a:lnTo>
                      <a:pt x="429" y="625"/>
                    </a:lnTo>
                    <a:lnTo>
                      <a:pt x="429" y="630"/>
                    </a:lnTo>
                    <a:lnTo>
                      <a:pt x="424" y="634"/>
                    </a:lnTo>
                    <a:lnTo>
                      <a:pt x="422" y="639"/>
                    </a:lnTo>
                    <a:lnTo>
                      <a:pt x="422" y="644"/>
                    </a:lnTo>
                    <a:lnTo>
                      <a:pt x="419" y="651"/>
                    </a:lnTo>
                    <a:lnTo>
                      <a:pt x="417" y="656"/>
                    </a:lnTo>
                    <a:lnTo>
                      <a:pt x="414" y="661"/>
                    </a:lnTo>
                    <a:lnTo>
                      <a:pt x="412" y="665"/>
                    </a:lnTo>
                    <a:lnTo>
                      <a:pt x="410" y="670"/>
                    </a:lnTo>
                    <a:lnTo>
                      <a:pt x="407" y="675"/>
                    </a:lnTo>
                    <a:lnTo>
                      <a:pt x="407" y="680"/>
                    </a:lnTo>
                    <a:lnTo>
                      <a:pt x="405" y="684"/>
                    </a:lnTo>
                    <a:lnTo>
                      <a:pt x="405" y="691"/>
                    </a:lnTo>
                    <a:lnTo>
                      <a:pt x="403" y="696"/>
                    </a:lnTo>
                    <a:lnTo>
                      <a:pt x="403" y="701"/>
                    </a:lnTo>
                    <a:lnTo>
                      <a:pt x="403" y="706"/>
                    </a:lnTo>
                    <a:lnTo>
                      <a:pt x="403" y="713"/>
                    </a:lnTo>
                    <a:lnTo>
                      <a:pt x="398" y="718"/>
                    </a:lnTo>
                    <a:lnTo>
                      <a:pt x="398" y="722"/>
                    </a:lnTo>
                    <a:lnTo>
                      <a:pt x="396" y="727"/>
                    </a:lnTo>
                    <a:lnTo>
                      <a:pt x="396" y="737"/>
                    </a:lnTo>
                    <a:lnTo>
                      <a:pt x="393" y="741"/>
                    </a:lnTo>
                    <a:lnTo>
                      <a:pt x="393" y="751"/>
                    </a:lnTo>
                    <a:lnTo>
                      <a:pt x="393" y="760"/>
                    </a:lnTo>
                    <a:lnTo>
                      <a:pt x="393" y="767"/>
                    </a:lnTo>
                    <a:lnTo>
                      <a:pt x="391" y="777"/>
                    </a:lnTo>
                    <a:lnTo>
                      <a:pt x="391" y="786"/>
                    </a:lnTo>
                    <a:lnTo>
                      <a:pt x="391" y="796"/>
                    </a:lnTo>
                    <a:lnTo>
                      <a:pt x="391" y="805"/>
                    </a:lnTo>
                    <a:lnTo>
                      <a:pt x="388" y="817"/>
                    </a:lnTo>
                    <a:lnTo>
                      <a:pt x="388" y="829"/>
                    </a:lnTo>
                    <a:lnTo>
                      <a:pt x="388" y="839"/>
                    </a:lnTo>
                    <a:lnTo>
                      <a:pt x="388" y="851"/>
                    </a:lnTo>
                    <a:lnTo>
                      <a:pt x="388" y="860"/>
                    </a:lnTo>
                    <a:lnTo>
                      <a:pt x="388" y="874"/>
                    </a:lnTo>
                    <a:lnTo>
                      <a:pt x="388" y="886"/>
                    </a:lnTo>
                    <a:lnTo>
                      <a:pt x="388" y="898"/>
                    </a:lnTo>
                    <a:lnTo>
                      <a:pt x="388" y="910"/>
                    </a:lnTo>
                    <a:lnTo>
                      <a:pt x="388" y="924"/>
                    </a:lnTo>
                    <a:lnTo>
                      <a:pt x="388" y="936"/>
                    </a:lnTo>
                    <a:lnTo>
                      <a:pt x="388" y="950"/>
                    </a:lnTo>
                    <a:lnTo>
                      <a:pt x="388" y="962"/>
                    </a:lnTo>
                    <a:lnTo>
                      <a:pt x="388" y="976"/>
                    </a:lnTo>
                    <a:lnTo>
                      <a:pt x="388" y="991"/>
                    </a:lnTo>
                    <a:lnTo>
                      <a:pt x="388" y="1003"/>
                    </a:lnTo>
                    <a:lnTo>
                      <a:pt x="388" y="1017"/>
                    </a:lnTo>
                    <a:lnTo>
                      <a:pt x="388" y="1031"/>
                    </a:lnTo>
                    <a:lnTo>
                      <a:pt x="388" y="1045"/>
                    </a:lnTo>
                    <a:lnTo>
                      <a:pt x="388" y="1060"/>
                    </a:lnTo>
                    <a:lnTo>
                      <a:pt x="386" y="1071"/>
                    </a:lnTo>
                    <a:lnTo>
                      <a:pt x="386" y="1088"/>
                    </a:lnTo>
                    <a:lnTo>
                      <a:pt x="386" y="1100"/>
                    </a:lnTo>
                    <a:lnTo>
                      <a:pt x="386" y="1114"/>
                    </a:lnTo>
                    <a:lnTo>
                      <a:pt x="386" y="1128"/>
                    </a:lnTo>
                    <a:lnTo>
                      <a:pt x="386" y="1143"/>
                    </a:lnTo>
                    <a:lnTo>
                      <a:pt x="386" y="1155"/>
                    </a:lnTo>
                    <a:lnTo>
                      <a:pt x="386" y="1169"/>
                    </a:lnTo>
                    <a:lnTo>
                      <a:pt x="386" y="1183"/>
                    </a:lnTo>
                    <a:lnTo>
                      <a:pt x="386" y="1195"/>
                    </a:lnTo>
                    <a:lnTo>
                      <a:pt x="386" y="1209"/>
                    </a:lnTo>
                    <a:lnTo>
                      <a:pt x="386" y="1221"/>
                    </a:lnTo>
                    <a:lnTo>
                      <a:pt x="386" y="1235"/>
                    </a:lnTo>
                    <a:lnTo>
                      <a:pt x="386" y="1247"/>
                    </a:lnTo>
                    <a:lnTo>
                      <a:pt x="386" y="1259"/>
                    </a:lnTo>
                    <a:lnTo>
                      <a:pt x="386" y="1273"/>
                    </a:lnTo>
                    <a:lnTo>
                      <a:pt x="384" y="1285"/>
                    </a:lnTo>
                    <a:lnTo>
                      <a:pt x="384" y="1297"/>
                    </a:lnTo>
                    <a:lnTo>
                      <a:pt x="384" y="1307"/>
                    </a:lnTo>
                    <a:lnTo>
                      <a:pt x="384" y="1318"/>
                    </a:lnTo>
                    <a:lnTo>
                      <a:pt x="381" y="1328"/>
                    </a:lnTo>
                    <a:lnTo>
                      <a:pt x="381" y="1340"/>
                    </a:lnTo>
                    <a:lnTo>
                      <a:pt x="381" y="1349"/>
                    </a:lnTo>
                    <a:lnTo>
                      <a:pt x="381" y="1361"/>
                    </a:lnTo>
                    <a:lnTo>
                      <a:pt x="379" y="1371"/>
                    </a:lnTo>
                    <a:lnTo>
                      <a:pt x="379" y="1380"/>
                    </a:lnTo>
                    <a:lnTo>
                      <a:pt x="379" y="1387"/>
                    </a:lnTo>
                    <a:lnTo>
                      <a:pt x="379" y="1397"/>
                    </a:lnTo>
                    <a:lnTo>
                      <a:pt x="377" y="1402"/>
                    </a:lnTo>
                    <a:lnTo>
                      <a:pt x="377" y="1411"/>
                    </a:lnTo>
                    <a:lnTo>
                      <a:pt x="374" y="1418"/>
                    </a:lnTo>
                    <a:lnTo>
                      <a:pt x="374" y="1425"/>
                    </a:lnTo>
                    <a:lnTo>
                      <a:pt x="374" y="1430"/>
                    </a:lnTo>
                    <a:lnTo>
                      <a:pt x="369" y="1437"/>
                    </a:lnTo>
                    <a:lnTo>
                      <a:pt x="369" y="1442"/>
                    </a:lnTo>
                    <a:lnTo>
                      <a:pt x="367" y="1449"/>
                    </a:lnTo>
                    <a:lnTo>
                      <a:pt x="365" y="1456"/>
                    </a:lnTo>
                    <a:lnTo>
                      <a:pt x="365" y="1463"/>
                    </a:lnTo>
                    <a:lnTo>
                      <a:pt x="362" y="1468"/>
                    </a:lnTo>
                    <a:lnTo>
                      <a:pt x="360" y="1475"/>
                    </a:lnTo>
                    <a:lnTo>
                      <a:pt x="358" y="1480"/>
                    </a:lnTo>
                    <a:lnTo>
                      <a:pt x="355" y="1487"/>
                    </a:lnTo>
                    <a:lnTo>
                      <a:pt x="353" y="1494"/>
                    </a:lnTo>
                    <a:lnTo>
                      <a:pt x="351" y="1499"/>
                    </a:lnTo>
                    <a:lnTo>
                      <a:pt x="348" y="1506"/>
                    </a:lnTo>
                    <a:lnTo>
                      <a:pt x="346" y="1511"/>
                    </a:lnTo>
                    <a:lnTo>
                      <a:pt x="341" y="1518"/>
                    </a:lnTo>
                    <a:lnTo>
                      <a:pt x="339" y="1525"/>
                    </a:lnTo>
                    <a:lnTo>
                      <a:pt x="336" y="1530"/>
                    </a:lnTo>
                    <a:lnTo>
                      <a:pt x="334" y="1537"/>
                    </a:lnTo>
                    <a:lnTo>
                      <a:pt x="327" y="1542"/>
                    </a:lnTo>
                    <a:lnTo>
                      <a:pt x="324" y="1549"/>
                    </a:lnTo>
                    <a:lnTo>
                      <a:pt x="322" y="1554"/>
                    </a:lnTo>
                    <a:lnTo>
                      <a:pt x="317" y="1561"/>
                    </a:lnTo>
                    <a:lnTo>
                      <a:pt x="313" y="1565"/>
                    </a:lnTo>
                    <a:lnTo>
                      <a:pt x="310" y="1573"/>
                    </a:lnTo>
                    <a:lnTo>
                      <a:pt x="306" y="1577"/>
                    </a:lnTo>
                    <a:lnTo>
                      <a:pt x="301" y="1582"/>
                    </a:lnTo>
                    <a:lnTo>
                      <a:pt x="296" y="1589"/>
                    </a:lnTo>
                    <a:lnTo>
                      <a:pt x="294" y="1594"/>
                    </a:lnTo>
                    <a:lnTo>
                      <a:pt x="287" y="1601"/>
                    </a:lnTo>
                    <a:lnTo>
                      <a:pt x="282" y="1606"/>
                    </a:lnTo>
                    <a:lnTo>
                      <a:pt x="277" y="1611"/>
                    </a:lnTo>
                    <a:lnTo>
                      <a:pt x="272" y="1618"/>
                    </a:lnTo>
                    <a:lnTo>
                      <a:pt x="268" y="1620"/>
                    </a:lnTo>
                    <a:lnTo>
                      <a:pt x="261" y="1625"/>
                    </a:lnTo>
                    <a:lnTo>
                      <a:pt x="253" y="1630"/>
                    </a:lnTo>
                    <a:lnTo>
                      <a:pt x="249" y="1634"/>
                    </a:lnTo>
                    <a:lnTo>
                      <a:pt x="242" y="1639"/>
                    </a:lnTo>
                    <a:lnTo>
                      <a:pt x="237" y="1644"/>
                    </a:lnTo>
                    <a:lnTo>
                      <a:pt x="230" y="1649"/>
                    </a:lnTo>
                    <a:lnTo>
                      <a:pt x="225" y="1653"/>
                    </a:lnTo>
                    <a:lnTo>
                      <a:pt x="216" y="1658"/>
                    </a:lnTo>
                    <a:lnTo>
                      <a:pt x="211" y="1663"/>
                    </a:lnTo>
                    <a:lnTo>
                      <a:pt x="204" y="1665"/>
                    </a:lnTo>
                    <a:lnTo>
                      <a:pt x="197" y="1670"/>
                    </a:lnTo>
                    <a:lnTo>
                      <a:pt x="189" y="1672"/>
                    </a:lnTo>
                    <a:lnTo>
                      <a:pt x="182" y="1677"/>
                    </a:lnTo>
                    <a:lnTo>
                      <a:pt x="173" y="1679"/>
                    </a:lnTo>
                    <a:lnTo>
                      <a:pt x="166" y="1684"/>
                    </a:lnTo>
                    <a:lnTo>
                      <a:pt x="156" y="1687"/>
                    </a:lnTo>
                    <a:lnTo>
                      <a:pt x="147" y="1689"/>
                    </a:lnTo>
                    <a:lnTo>
                      <a:pt x="140" y="1691"/>
                    </a:lnTo>
                    <a:lnTo>
                      <a:pt x="130" y="1694"/>
                    </a:lnTo>
                    <a:lnTo>
                      <a:pt x="121" y="1698"/>
                    </a:lnTo>
                    <a:lnTo>
                      <a:pt x="114" y="1701"/>
                    </a:lnTo>
                    <a:lnTo>
                      <a:pt x="104" y="1703"/>
                    </a:lnTo>
                    <a:lnTo>
                      <a:pt x="95" y="1706"/>
                    </a:lnTo>
                    <a:lnTo>
                      <a:pt x="85" y="1706"/>
                    </a:lnTo>
                    <a:lnTo>
                      <a:pt x="76" y="1708"/>
                    </a:lnTo>
                    <a:lnTo>
                      <a:pt x="64" y="1708"/>
                    </a:lnTo>
                    <a:lnTo>
                      <a:pt x="54" y="1710"/>
                    </a:lnTo>
                    <a:lnTo>
                      <a:pt x="45" y="1713"/>
                    </a:lnTo>
                    <a:lnTo>
                      <a:pt x="33" y="1713"/>
                    </a:lnTo>
                    <a:lnTo>
                      <a:pt x="24" y="1713"/>
                    </a:lnTo>
                    <a:lnTo>
                      <a:pt x="12" y="1715"/>
                    </a:lnTo>
                    <a:lnTo>
                      <a:pt x="0" y="16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63" name="Freeform 186"/>
              <p:cNvSpPr>
                <a:spLocks noChangeAspect="1"/>
              </p:cNvSpPr>
              <p:nvPr/>
            </p:nvSpPr>
            <p:spPr bwMode="auto">
              <a:xfrm>
                <a:off x="2793" y="9103"/>
                <a:ext cx="1160" cy="1059"/>
              </a:xfrm>
              <a:custGeom>
                <a:avLst/>
                <a:gdLst>
                  <a:gd name="T0" fmla="*/ 14 w 1160"/>
                  <a:gd name="T1" fmla="*/ 955 h 1059"/>
                  <a:gd name="T2" fmla="*/ 61 w 1160"/>
                  <a:gd name="T3" fmla="*/ 810 h 1059"/>
                  <a:gd name="T4" fmla="*/ 137 w 1160"/>
                  <a:gd name="T5" fmla="*/ 617 h 1059"/>
                  <a:gd name="T6" fmla="*/ 246 w 1160"/>
                  <a:gd name="T7" fmla="*/ 413 h 1059"/>
                  <a:gd name="T8" fmla="*/ 391 w 1160"/>
                  <a:gd name="T9" fmla="*/ 226 h 1059"/>
                  <a:gd name="T10" fmla="*/ 566 w 1160"/>
                  <a:gd name="T11" fmla="*/ 93 h 1059"/>
                  <a:gd name="T12" fmla="*/ 736 w 1160"/>
                  <a:gd name="T13" fmla="*/ 24 h 1059"/>
                  <a:gd name="T14" fmla="*/ 888 w 1160"/>
                  <a:gd name="T15" fmla="*/ 0 h 1059"/>
                  <a:gd name="T16" fmla="*/ 1009 w 1160"/>
                  <a:gd name="T17" fmla="*/ 14 h 1059"/>
                  <a:gd name="T18" fmla="*/ 1099 w 1160"/>
                  <a:gd name="T19" fmla="*/ 50 h 1059"/>
                  <a:gd name="T20" fmla="*/ 1156 w 1160"/>
                  <a:gd name="T21" fmla="*/ 100 h 1059"/>
                  <a:gd name="T22" fmla="*/ 1149 w 1160"/>
                  <a:gd name="T23" fmla="*/ 171 h 1059"/>
                  <a:gd name="T24" fmla="*/ 1118 w 1160"/>
                  <a:gd name="T25" fmla="*/ 228 h 1059"/>
                  <a:gd name="T26" fmla="*/ 1073 w 1160"/>
                  <a:gd name="T27" fmla="*/ 292 h 1059"/>
                  <a:gd name="T28" fmla="*/ 1009 w 1160"/>
                  <a:gd name="T29" fmla="*/ 368 h 1059"/>
                  <a:gd name="T30" fmla="*/ 924 w 1160"/>
                  <a:gd name="T31" fmla="*/ 454 h 1059"/>
                  <a:gd name="T32" fmla="*/ 874 w 1160"/>
                  <a:gd name="T33" fmla="*/ 408 h 1059"/>
                  <a:gd name="T34" fmla="*/ 874 w 1160"/>
                  <a:gd name="T35" fmla="*/ 373 h 1059"/>
                  <a:gd name="T36" fmla="*/ 807 w 1160"/>
                  <a:gd name="T37" fmla="*/ 344 h 1059"/>
                  <a:gd name="T38" fmla="*/ 741 w 1160"/>
                  <a:gd name="T39" fmla="*/ 363 h 1059"/>
                  <a:gd name="T40" fmla="*/ 672 w 1160"/>
                  <a:gd name="T41" fmla="*/ 385 h 1059"/>
                  <a:gd name="T42" fmla="*/ 613 w 1160"/>
                  <a:gd name="T43" fmla="*/ 401 h 1059"/>
                  <a:gd name="T44" fmla="*/ 564 w 1160"/>
                  <a:gd name="T45" fmla="*/ 408 h 1059"/>
                  <a:gd name="T46" fmla="*/ 606 w 1160"/>
                  <a:gd name="T47" fmla="*/ 342 h 1059"/>
                  <a:gd name="T48" fmla="*/ 644 w 1160"/>
                  <a:gd name="T49" fmla="*/ 280 h 1059"/>
                  <a:gd name="T50" fmla="*/ 684 w 1160"/>
                  <a:gd name="T51" fmla="*/ 216 h 1059"/>
                  <a:gd name="T52" fmla="*/ 722 w 1160"/>
                  <a:gd name="T53" fmla="*/ 154 h 1059"/>
                  <a:gd name="T54" fmla="*/ 663 w 1160"/>
                  <a:gd name="T55" fmla="*/ 159 h 1059"/>
                  <a:gd name="T56" fmla="*/ 623 w 1160"/>
                  <a:gd name="T57" fmla="*/ 221 h 1059"/>
                  <a:gd name="T58" fmla="*/ 580 w 1160"/>
                  <a:gd name="T59" fmla="*/ 294 h 1059"/>
                  <a:gd name="T60" fmla="*/ 537 w 1160"/>
                  <a:gd name="T61" fmla="*/ 366 h 1059"/>
                  <a:gd name="T62" fmla="*/ 500 w 1160"/>
                  <a:gd name="T63" fmla="*/ 435 h 1059"/>
                  <a:gd name="T64" fmla="*/ 436 w 1160"/>
                  <a:gd name="T65" fmla="*/ 501 h 1059"/>
                  <a:gd name="T66" fmla="*/ 346 w 1160"/>
                  <a:gd name="T67" fmla="*/ 601 h 1059"/>
                  <a:gd name="T68" fmla="*/ 263 w 1160"/>
                  <a:gd name="T69" fmla="*/ 708 h 1059"/>
                  <a:gd name="T70" fmla="*/ 187 w 1160"/>
                  <a:gd name="T71" fmla="*/ 805 h 1059"/>
                  <a:gd name="T72" fmla="*/ 135 w 1160"/>
                  <a:gd name="T73" fmla="*/ 879 h 1059"/>
                  <a:gd name="T74" fmla="*/ 140 w 1160"/>
                  <a:gd name="T75" fmla="*/ 924 h 1059"/>
                  <a:gd name="T76" fmla="*/ 213 w 1160"/>
                  <a:gd name="T77" fmla="*/ 841 h 1059"/>
                  <a:gd name="T78" fmla="*/ 308 w 1160"/>
                  <a:gd name="T79" fmla="*/ 729 h 1059"/>
                  <a:gd name="T80" fmla="*/ 402 w 1160"/>
                  <a:gd name="T81" fmla="*/ 627 h 1059"/>
                  <a:gd name="T82" fmla="*/ 483 w 1160"/>
                  <a:gd name="T83" fmla="*/ 544 h 1059"/>
                  <a:gd name="T84" fmla="*/ 545 w 1160"/>
                  <a:gd name="T85" fmla="*/ 487 h 1059"/>
                  <a:gd name="T86" fmla="*/ 594 w 1160"/>
                  <a:gd name="T87" fmla="*/ 456 h 1059"/>
                  <a:gd name="T88" fmla="*/ 658 w 1160"/>
                  <a:gd name="T89" fmla="*/ 437 h 1059"/>
                  <a:gd name="T90" fmla="*/ 715 w 1160"/>
                  <a:gd name="T91" fmla="*/ 420 h 1059"/>
                  <a:gd name="T92" fmla="*/ 772 w 1160"/>
                  <a:gd name="T93" fmla="*/ 404 h 1059"/>
                  <a:gd name="T94" fmla="*/ 834 w 1160"/>
                  <a:gd name="T95" fmla="*/ 385 h 1059"/>
                  <a:gd name="T96" fmla="*/ 883 w 1160"/>
                  <a:gd name="T97" fmla="*/ 437 h 1059"/>
                  <a:gd name="T98" fmla="*/ 881 w 1160"/>
                  <a:gd name="T99" fmla="*/ 487 h 1059"/>
                  <a:gd name="T100" fmla="*/ 822 w 1160"/>
                  <a:gd name="T101" fmla="*/ 537 h 1059"/>
                  <a:gd name="T102" fmla="*/ 758 w 1160"/>
                  <a:gd name="T103" fmla="*/ 584 h 1059"/>
                  <a:gd name="T104" fmla="*/ 684 w 1160"/>
                  <a:gd name="T105" fmla="*/ 636 h 1059"/>
                  <a:gd name="T106" fmla="*/ 609 w 1160"/>
                  <a:gd name="T107" fmla="*/ 686 h 1059"/>
                  <a:gd name="T108" fmla="*/ 523 w 1160"/>
                  <a:gd name="T109" fmla="*/ 741 h 1059"/>
                  <a:gd name="T110" fmla="*/ 459 w 1160"/>
                  <a:gd name="T111" fmla="*/ 777 h 1059"/>
                  <a:gd name="T112" fmla="*/ 388 w 1160"/>
                  <a:gd name="T113" fmla="*/ 829 h 1059"/>
                  <a:gd name="T114" fmla="*/ 294 w 1160"/>
                  <a:gd name="T115" fmla="*/ 898 h 1059"/>
                  <a:gd name="T116" fmla="*/ 196 w 1160"/>
                  <a:gd name="T117" fmla="*/ 967 h 1059"/>
                  <a:gd name="T118" fmla="*/ 118 w 1160"/>
                  <a:gd name="T119" fmla="*/ 1024 h 1059"/>
                  <a:gd name="T120" fmla="*/ 52 w 1160"/>
                  <a:gd name="T121" fmla="*/ 1059 h 1059"/>
                  <a:gd name="T122" fmla="*/ 0 w 1160"/>
                  <a:gd name="T123" fmla="*/ 1019 h 10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0"/>
                  <a:gd name="T187" fmla="*/ 0 h 1059"/>
                  <a:gd name="T188" fmla="*/ 1160 w 1160"/>
                  <a:gd name="T189" fmla="*/ 1059 h 10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0" h="1059">
                    <a:moveTo>
                      <a:pt x="0" y="1019"/>
                    </a:moveTo>
                    <a:lnTo>
                      <a:pt x="0" y="1016"/>
                    </a:lnTo>
                    <a:lnTo>
                      <a:pt x="0" y="1009"/>
                    </a:lnTo>
                    <a:lnTo>
                      <a:pt x="0" y="1005"/>
                    </a:lnTo>
                    <a:lnTo>
                      <a:pt x="2" y="1002"/>
                    </a:lnTo>
                    <a:lnTo>
                      <a:pt x="2" y="995"/>
                    </a:lnTo>
                    <a:lnTo>
                      <a:pt x="5" y="990"/>
                    </a:lnTo>
                    <a:lnTo>
                      <a:pt x="7" y="981"/>
                    </a:lnTo>
                    <a:lnTo>
                      <a:pt x="9" y="971"/>
                    </a:lnTo>
                    <a:lnTo>
                      <a:pt x="12" y="964"/>
                    </a:lnTo>
                    <a:lnTo>
                      <a:pt x="14" y="955"/>
                    </a:lnTo>
                    <a:lnTo>
                      <a:pt x="16" y="943"/>
                    </a:lnTo>
                    <a:lnTo>
                      <a:pt x="21" y="933"/>
                    </a:lnTo>
                    <a:lnTo>
                      <a:pt x="24" y="921"/>
                    </a:lnTo>
                    <a:lnTo>
                      <a:pt x="28" y="910"/>
                    </a:lnTo>
                    <a:lnTo>
                      <a:pt x="31" y="898"/>
                    </a:lnTo>
                    <a:lnTo>
                      <a:pt x="35" y="883"/>
                    </a:lnTo>
                    <a:lnTo>
                      <a:pt x="40" y="869"/>
                    </a:lnTo>
                    <a:lnTo>
                      <a:pt x="45" y="857"/>
                    </a:lnTo>
                    <a:lnTo>
                      <a:pt x="50" y="841"/>
                    </a:lnTo>
                    <a:lnTo>
                      <a:pt x="54" y="826"/>
                    </a:lnTo>
                    <a:lnTo>
                      <a:pt x="61" y="810"/>
                    </a:lnTo>
                    <a:lnTo>
                      <a:pt x="69" y="796"/>
                    </a:lnTo>
                    <a:lnTo>
                      <a:pt x="71" y="777"/>
                    </a:lnTo>
                    <a:lnTo>
                      <a:pt x="78" y="760"/>
                    </a:lnTo>
                    <a:lnTo>
                      <a:pt x="85" y="743"/>
                    </a:lnTo>
                    <a:lnTo>
                      <a:pt x="92" y="727"/>
                    </a:lnTo>
                    <a:lnTo>
                      <a:pt x="99" y="708"/>
                    </a:lnTo>
                    <a:lnTo>
                      <a:pt x="106" y="691"/>
                    </a:lnTo>
                    <a:lnTo>
                      <a:pt x="114" y="674"/>
                    </a:lnTo>
                    <a:lnTo>
                      <a:pt x="123" y="655"/>
                    </a:lnTo>
                    <a:lnTo>
                      <a:pt x="130" y="636"/>
                    </a:lnTo>
                    <a:lnTo>
                      <a:pt x="137" y="617"/>
                    </a:lnTo>
                    <a:lnTo>
                      <a:pt x="147" y="598"/>
                    </a:lnTo>
                    <a:lnTo>
                      <a:pt x="156" y="582"/>
                    </a:lnTo>
                    <a:lnTo>
                      <a:pt x="163" y="563"/>
                    </a:lnTo>
                    <a:lnTo>
                      <a:pt x="173" y="544"/>
                    </a:lnTo>
                    <a:lnTo>
                      <a:pt x="182" y="525"/>
                    </a:lnTo>
                    <a:lnTo>
                      <a:pt x="194" y="506"/>
                    </a:lnTo>
                    <a:lnTo>
                      <a:pt x="204" y="487"/>
                    </a:lnTo>
                    <a:lnTo>
                      <a:pt x="213" y="468"/>
                    </a:lnTo>
                    <a:lnTo>
                      <a:pt x="225" y="449"/>
                    </a:lnTo>
                    <a:lnTo>
                      <a:pt x="237" y="430"/>
                    </a:lnTo>
                    <a:lnTo>
                      <a:pt x="246" y="413"/>
                    </a:lnTo>
                    <a:lnTo>
                      <a:pt x="260" y="394"/>
                    </a:lnTo>
                    <a:lnTo>
                      <a:pt x="270" y="375"/>
                    </a:lnTo>
                    <a:lnTo>
                      <a:pt x="284" y="359"/>
                    </a:lnTo>
                    <a:lnTo>
                      <a:pt x="296" y="342"/>
                    </a:lnTo>
                    <a:lnTo>
                      <a:pt x="308" y="323"/>
                    </a:lnTo>
                    <a:lnTo>
                      <a:pt x="322" y="304"/>
                    </a:lnTo>
                    <a:lnTo>
                      <a:pt x="334" y="290"/>
                    </a:lnTo>
                    <a:lnTo>
                      <a:pt x="348" y="273"/>
                    </a:lnTo>
                    <a:lnTo>
                      <a:pt x="362" y="256"/>
                    </a:lnTo>
                    <a:lnTo>
                      <a:pt x="376" y="242"/>
                    </a:lnTo>
                    <a:lnTo>
                      <a:pt x="391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6" y="183"/>
                    </a:lnTo>
                    <a:lnTo>
                      <a:pt x="450" y="171"/>
                    </a:lnTo>
                    <a:lnTo>
                      <a:pt x="466" y="159"/>
                    </a:lnTo>
                    <a:lnTo>
                      <a:pt x="483" y="147"/>
                    </a:lnTo>
                    <a:lnTo>
                      <a:pt x="500" y="135"/>
                    </a:lnTo>
                    <a:lnTo>
                      <a:pt x="516" y="123"/>
                    </a:lnTo>
                    <a:lnTo>
                      <a:pt x="533" y="112"/>
                    </a:lnTo>
                    <a:lnTo>
                      <a:pt x="549" y="104"/>
                    </a:lnTo>
                    <a:lnTo>
                      <a:pt x="566" y="93"/>
                    </a:lnTo>
                    <a:lnTo>
                      <a:pt x="582" y="85"/>
                    </a:lnTo>
                    <a:lnTo>
                      <a:pt x="597" y="76"/>
                    </a:lnTo>
                    <a:lnTo>
                      <a:pt x="613" y="69"/>
                    </a:lnTo>
                    <a:lnTo>
                      <a:pt x="630" y="59"/>
                    </a:lnTo>
                    <a:lnTo>
                      <a:pt x="646" y="55"/>
                    </a:lnTo>
                    <a:lnTo>
                      <a:pt x="663" y="47"/>
                    </a:lnTo>
                    <a:lnTo>
                      <a:pt x="677" y="43"/>
                    </a:lnTo>
                    <a:lnTo>
                      <a:pt x="694" y="36"/>
                    </a:lnTo>
                    <a:lnTo>
                      <a:pt x="708" y="31"/>
                    </a:lnTo>
                    <a:lnTo>
                      <a:pt x="722" y="26"/>
                    </a:lnTo>
                    <a:lnTo>
                      <a:pt x="736" y="24"/>
                    </a:lnTo>
                    <a:lnTo>
                      <a:pt x="751" y="19"/>
                    </a:lnTo>
                    <a:lnTo>
                      <a:pt x="767" y="17"/>
                    </a:lnTo>
                    <a:lnTo>
                      <a:pt x="781" y="12"/>
                    </a:lnTo>
                    <a:lnTo>
                      <a:pt x="793" y="9"/>
                    </a:lnTo>
                    <a:lnTo>
                      <a:pt x="807" y="7"/>
                    </a:lnTo>
                    <a:lnTo>
                      <a:pt x="822" y="7"/>
                    </a:lnTo>
                    <a:lnTo>
                      <a:pt x="834" y="2"/>
                    </a:lnTo>
                    <a:lnTo>
                      <a:pt x="848" y="2"/>
                    </a:lnTo>
                    <a:lnTo>
                      <a:pt x="862" y="2"/>
                    </a:lnTo>
                    <a:lnTo>
                      <a:pt x="876" y="2"/>
                    </a:lnTo>
                    <a:lnTo>
                      <a:pt x="888" y="0"/>
                    </a:lnTo>
                    <a:lnTo>
                      <a:pt x="900" y="0"/>
                    </a:lnTo>
                    <a:lnTo>
                      <a:pt x="912" y="2"/>
                    </a:lnTo>
                    <a:lnTo>
                      <a:pt x="924" y="2"/>
                    </a:lnTo>
                    <a:lnTo>
                      <a:pt x="935" y="2"/>
                    </a:lnTo>
                    <a:lnTo>
                      <a:pt x="945" y="5"/>
                    </a:lnTo>
                    <a:lnTo>
                      <a:pt x="957" y="5"/>
                    </a:lnTo>
                    <a:lnTo>
                      <a:pt x="969" y="7"/>
                    </a:lnTo>
                    <a:lnTo>
                      <a:pt x="978" y="9"/>
                    </a:lnTo>
                    <a:lnTo>
                      <a:pt x="987" y="9"/>
                    </a:lnTo>
                    <a:lnTo>
                      <a:pt x="999" y="12"/>
                    </a:lnTo>
                    <a:lnTo>
                      <a:pt x="1009" y="14"/>
                    </a:lnTo>
                    <a:lnTo>
                      <a:pt x="1018" y="17"/>
                    </a:lnTo>
                    <a:lnTo>
                      <a:pt x="1028" y="21"/>
                    </a:lnTo>
                    <a:lnTo>
                      <a:pt x="1037" y="24"/>
                    </a:lnTo>
                    <a:lnTo>
                      <a:pt x="1047" y="26"/>
                    </a:lnTo>
                    <a:lnTo>
                      <a:pt x="1054" y="28"/>
                    </a:lnTo>
                    <a:lnTo>
                      <a:pt x="1063" y="31"/>
                    </a:lnTo>
                    <a:lnTo>
                      <a:pt x="1070" y="36"/>
                    </a:lnTo>
                    <a:lnTo>
                      <a:pt x="1077" y="38"/>
                    </a:lnTo>
                    <a:lnTo>
                      <a:pt x="1085" y="43"/>
                    </a:lnTo>
                    <a:lnTo>
                      <a:pt x="1092" y="45"/>
                    </a:lnTo>
                    <a:lnTo>
                      <a:pt x="1099" y="50"/>
                    </a:lnTo>
                    <a:lnTo>
                      <a:pt x="1106" y="55"/>
                    </a:lnTo>
                    <a:lnTo>
                      <a:pt x="1111" y="57"/>
                    </a:lnTo>
                    <a:lnTo>
                      <a:pt x="1118" y="59"/>
                    </a:lnTo>
                    <a:lnTo>
                      <a:pt x="1122" y="64"/>
                    </a:lnTo>
                    <a:lnTo>
                      <a:pt x="1127" y="69"/>
                    </a:lnTo>
                    <a:lnTo>
                      <a:pt x="1132" y="71"/>
                    </a:lnTo>
                    <a:lnTo>
                      <a:pt x="1134" y="76"/>
                    </a:lnTo>
                    <a:lnTo>
                      <a:pt x="1139" y="81"/>
                    </a:lnTo>
                    <a:lnTo>
                      <a:pt x="1144" y="83"/>
                    </a:lnTo>
                    <a:lnTo>
                      <a:pt x="1151" y="93"/>
                    </a:lnTo>
                    <a:lnTo>
                      <a:pt x="1156" y="100"/>
                    </a:lnTo>
                    <a:lnTo>
                      <a:pt x="1158" y="107"/>
                    </a:lnTo>
                    <a:lnTo>
                      <a:pt x="1160" y="114"/>
                    </a:lnTo>
                    <a:lnTo>
                      <a:pt x="1160" y="119"/>
                    </a:lnTo>
                    <a:lnTo>
                      <a:pt x="1160" y="123"/>
                    </a:lnTo>
                    <a:lnTo>
                      <a:pt x="1160" y="128"/>
                    </a:lnTo>
                    <a:lnTo>
                      <a:pt x="1160" y="135"/>
                    </a:lnTo>
                    <a:lnTo>
                      <a:pt x="1158" y="140"/>
                    </a:lnTo>
                    <a:lnTo>
                      <a:pt x="1158" y="147"/>
                    </a:lnTo>
                    <a:lnTo>
                      <a:pt x="1156" y="154"/>
                    </a:lnTo>
                    <a:lnTo>
                      <a:pt x="1151" y="164"/>
                    </a:lnTo>
                    <a:lnTo>
                      <a:pt x="1149" y="171"/>
                    </a:lnTo>
                    <a:lnTo>
                      <a:pt x="1144" y="178"/>
                    </a:lnTo>
                    <a:lnTo>
                      <a:pt x="1141" y="183"/>
                    </a:lnTo>
                    <a:lnTo>
                      <a:pt x="1139" y="188"/>
                    </a:lnTo>
                    <a:lnTo>
                      <a:pt x="1137" y="192"/>
                    </a:lnTo>
                    <a:lnTo>
                      <a:pt x="1134" y="197"/>
                    </a:lnTo>
                    <a:lnTo>
                      <a:pt x="1132" y="202"/>
                    </a:lnTo>
                    <a:lnTo>
                      <a:pt x="1130" y="207"/>
                    </a:lnTo>
                    <a:lnTo>
                      <a:pt x="1130" y="211"/>
                    </a:lnTo>
                    <a:lnTo>
                      <a:pt x="1125" y="218"/>
                    </a:lnTo>
                    <a:lnTo>
                      <a:pt x="1122" y="223"/>
                    </a:lnTo>
                    <a:lnTo>
                      <a:pt x="1118" y="228"/>
                    </a:lnTo>
                    <a:lnTo>
                      <a:pt x="1115" y="235"/>
                    </a:lnTo>
                    <a:lnTo>
                      <a:pt x="1113" y="240"/>
                    </a:lnTo>
                    <a:lnTo>
                      <a:pt x="1108" y="245"/>
                    </a:lnTo>
                    <a:lnTo>
                      <a:pt x="1104" y="249"/>
                    </a:lnTo>
                    <a:lnTo>
                      <a:pt x="1101" y="256"/>
                    </a:lnTo>
                    <a:lnTo>
                      <a:pt x="1096" y="261"/>
                    </a:lnTo>
                    <a:lnTo>
                      <a:pt x="1092" y="268"/>
                    </a:lnTo>
                    <a:lnTo>
                      <a:pt x="1087" y="275"/>
                    </a:lnTo>
                    <a:lnTo>
                      <a:pt x="1082" y="280"/>
                    </a:lnTo>
                    <a:lnTo>
                      <a:pt x="1077" y="287"/>
                    </a:lnTo>
                    <a:lnTo>
                      <a:pt x="1073" y="292"/>
                    </a:lnTo>
                    <a:lnTo>
                      <a:pt x="1068" y="299"/>
                    </a:lnTo>
                    <a:lnTo>
                      <a:pt x="1063" y="306"/>
                    </a:lnTo>
                    <a:lnTo>
                      <a:pt x="1056" y="313"/>
                    </a:lnTo>
                    <a:lnTo>
                      <a:pt x="1051" y="318"/>
                    </a:lnTo>
                    <a:lnTo>
                      <a:pt x="1047" y="325"/>
                    </a:lnTo>
                    <a:lnTo>
                      <a:pt x="1040" y="332"/>
                    </a:lnTo>
                    <a:lnTo>
                      <a:pt x="1035" y="342"/>
                    </a:lnTo>
                    <a:lnTo>
                      <a:pt x="1028" y="347"/>
                    </a:lnTo>
                    <a:lnTo>
                      <a:pt x="1021" y="354"/>
                    </a:lnTo>
                    <a:lnTo>
                      <a:pt x="1014" y="361"/>
                    </a:lnTo>
                    <a:lnTo>
                      <a:pt x="1009" y="368"/>
                    </a:lnTo>
                    <a:lnTo>
                      <a:pt x="1002" y="375"/>
                    </a:lnTo>
                    <a:lnTo>
                      <a:pt x="995" y="385"/>
                    </a:lnTo>
                    <a:lnTo>
                      <a:pt x="985" y="392"/>
                    </a:lnTo>
                    <a:lnTo>
                      <a:pt x="980" y="399"/>
                    </a:lnTo>
                    <a:lnTo>
                      <a:pt x="971" y="406"/>
                    </a:lnTo>
                    <a:lnTo>
                      <a:pt x="964" y="413"/>
                    </a:lnTo>
                    <a:lnTo>
                      <a:pt x="957" y="423"/>
                    </a:lnTo>
                    <a:lnTo>
                      <a:pt x="950" y="430"/>
                    </a:lnTo>
                    <a:lnTo>
                      <a:pt x="940" y="437"/>
                    </a:lnTo>
                    <a:lnTo>
                      <a:pt x="931" y="444"/>
                    </a:lnTo>
                    <a:lnTo>
                      <a:pt x="924" y="454"/>
                    </a:lnTo>
                    <a:lnTo>
                      <a:pt x="914" y="463"/>
                    </a:lnTo>
                    <a:lnTo>
                      <a:pt x="912" y="456"/>
                    </a:lnTo>
                    <a:lnTo>
                      <a:pt x="907" y="451"/>
                    </a:lnTo>
                    <a:lnTo>
                      <a:pt x="902" y="446"/>
                    </a:lnTo>
                    <a:lnTo>
                      <a:pt x="900" y="442"/>
                    </a:lnTo>
                    <a:lnTo>
                      <a:pt x="895" y="437"/>
                    </a:lnTo>
                    <a:lnTo>
                      <a:pt x="890" y="430"/>
                    </a:lnTo>
                    <a:lnTo>
                      <a:pt x="886" y="425"/>
                    </a:lnTo>
                    <a:lnTo>
                      <a:pt x="883" y="418"/>
                    </a:lnTo>
                    <a:lnTo>
                      <a:pt x="876" y="413"/>
                    </a:lnTo>
                    <a:lnTo>
                      <a:pt x="874" y="408"/>
                    </a:lnTo>
                    <a:lnTo>
                      <a:pt x="871" y="401"/>
                    </a:lnTo>
                    <a:lnTo>
                      <a:pt x="867" y="397"/>
                    </a:lnTo>
                    <a:lnTo>
                      <a:pt x="862" y="392"/>
                    </a:lnTo>
                    <a:lnTo>
                      <a:pt x="860" y="387"/>
                    </a:lnTo>
                    <a:lnTo>
                      <a:pt x="857" y="382"/>
                    </a:lnTo>
                    <a:lnTo>
                      <a:pt x="855" y="380"/>
                    </a:lnTo>
                    <a:lnTo>
                      <a:pt x="860" y="378"/>
                    </a:lnTo>
                    <a:lnTo>
                      <a:pt x="862" y="375"/>
                    </a:lnTo>
                    <a:lnTo>
                      <a:pt x="867" y="373"/>
                    </a:lnTo>
                    <a:lnTo>
                      <a:pt x="871" y="373"/>
                    </a:lnTo>
                    <a:lnTo>
                      <a:pt x="874" y="373"/>
                    </a:lnTo>
                    <a:lnTo>
                      <a:pt x="876" y="373"/>
                    </a:lnTo>
                    <a:lnTo>
                      <a:pt x="862" y="328"/>
                    </a:lnTo>
                    <a:lnTo>
                      <a:pt x="855" y="330"/>
                    </a:lnTo>
                    <a:lnTo>
                      <a:pt x="845" y="332"/>
                    </a:lnTo>
                    <a:lnTo>
                      <a:pt x="841" y="332"/>
                    </a:lnTo>
                    <a:lnTo>
                      <a:pt x="834" y="335"/>
                    </a:lnTo>
                    <a:lnTo>
                      <a:pt x="829" y="335"/>
                    </a:lnTo>
                    <a:lnTo>
                      <a:pt x="826" y="340"/>
                    </a:lnTo>
                    <a:lnTo>
                      <a:pt x="819" y="340"/>
                    </a:lnTo>
                    <a:lnTo>
                      <a:pt x="815" y="342"/>
                    </a:lnTo>
                    <a:lnTo>
                      <a:pt x="807" y="344"/>
                    </a:lnTo>
                    <a:lnTo>
                      <a:pt x="803" y="344"/>
                    </a:lnTo>
                    <a:lnTo>
                      <a:pt x="798" y="347"/>
                    </a:lnTo>
                    <a:lnTo>
                      <a:pt x="791" y="349"/>
                    </a:lnTo>
                    <a:lnTo>
                      <a:pt x="786" y="349"/>
                    </a:lnTo>
                    <a:lnTo>
                      <a:pt x="779" y="354"/>
                    </a:lnTo>
                    <a:lnTo>
                      <a:pt x="774" y="354"/>
                    </a:lnTo>
                    <a:lnTo>
                      <a:pt x="767" y="356"/>
                    </a:lnTo>
                    <a:lnTo>
                      <a:pt x="760" y="359"/>
                    </a:lnTo>
                    <a:lnTo>
                      <a:pt x="753" y="361"/>
                    </a:lnTo>
                    <a:lnTo>
                      <a:pt x="748" y="361"/>
                    </a:lnTo>
                    <a:lnTo>
                      <a:pt x="741" y="363"/>
                    </a:lnTo>
                    <a:lnTo>
                      <a:pt x="736" y="366"/>
                    </a:lnTo>
                    <a:lnTo>
                      <a:pt x="729" y="368"/>
                    </a:lnTo>
                    <a:lnTo>
                      <a:pt x="722" y="370"/>
                    </a:lnTo>
                    <a:lnTo>
                      <a:pt x="717" y="370"/>
                    </a:lnTo>
                    <a:lnTo>
                      <a:pt x="710" y="373"/>
                    </a:lnTo>
                    <a:lnTo>
                      <a:pt x="706" y="375"/>
                    </a:lnTo>
                    <a:lnTo>
                      <a:pt x="699" y="378"/>
                    </a:lnTo>
                    <a:lnTo>
                      <a:pt x="691" y="378"/>
                    </a:lnTo>
                    <a:lnTo>
                      <a:pt x="684" y="382"/>
                    </a:lnTo>
                    <a:lnTo>
                      <a:pt x="680" y="385"/>
                    </a:lnTo>
                    <a:lnTo>
                      <a:pt x="672" y="385"/>
                    </a:lnTo>
                    <a:lnTo>
                      <a:pt x="668" y="387"/>
                    </a:lnTo>
                    <a:lnTo>
                      <a:pt x="661" y="387"/>
                    </a:lnTo>
                    <a:lnTo>
                      <a:pt x="656" y="389"/>
                    </a:lnTo>
                    <a:lnTo>
                      <a:pt x="649" y="389"/>
                    </a:lnTo>
                    <a:lnTo>
                      <a:pt x="642" y="394"/>
                    </a:lnTo>
                    <a:lnTo>
                      <a:pt x="637" y="394"/>
                    </a:lnTo>
                    <a:lnTo>
                      <a:pt x="632" y="397"/>
                    </a:lnTo>
                    <a:lnTo>
                      <a:pt x="627" y="397"/>
                    </a:lnTo>
                    <a:lnTo>
                      <a:pt x="623" y="399"/>
                    </a:lnTo>
                    <a:lnTo>
                      <a:pt x="618" y="399"/>
                    </a:lnTo>
                    <a:lnTo>
                      <a:pt x="613" y="401"/>
                    </a:lnTo>
                    <a:lnTo>
                      <a:pt x="609" y="401"/>
                    </a:lnTo>
                    <a:lnTo>
                      <a:pt x="601" y="404"/>
                    </a:lnTo>
                    <a:lnTo>
                      <a:pt x="597" y="404"/>
                    </a:lnTo>
                    <a:lnTo>
                      <a:pt x="594" y="408"/>
                    </a:lnTo>
                    <a:lnTo>
                      <a:pt x="585" y="408"/>
                    </a:lnTo>
                    <a:lnTo>
                      <a:pt x="580" y="411"/>
                    </a:lnTo>
                    <a:lnTo>
                      <a:pt x="573" y="411"/>
                    </a:lnTo>
                    <a:lnTo>
                      <a:pt x="568" y="413"/>
                    </a:lnTo>
                    <a:lnTo>
                      <a:pt x="564" y="413"/>
                    </a:lnTo>
                    <a:lnTo>
                      <a:pt x="564" y="408"/>
                    </a:lnTo>
                    <a:lnTo>
                      <a:pt x="566" y="401"/>
                    </a:lnTo>
                    <a:lnTo>
                      <a:pt x="571" y="397"/>
                    </a:lnTo>
                    <a:lnTo>
                      <a:pt x="575" y="389"/>
                    </a:lnTo>
                    <a:lnTo>
                      <a:pt x="580" y="382"/>
                    </a:lnTo>
                    <a:lnTo>
                      <a:pt x="585" y="373"/>
                    </a:lnTo>
                    <a:lnTo>
                      <a:pt x="587" y="368"/>
                    </a:lnTo>
                    <a:lnTo>
                      <a:pt x="592" y="363"/>
                    </a:lnTo>
                    <a:lnTo>
                      <a:pt x="594" y="359"/>
                    </a:lnTo>
                    <a:lnTo>
                      <a:pt x="599" y="354"/>
                    </a:lnTo>
                    <a:lnTo>
                      <a:pt x="601" y="347"/>
                    </a:lnTo>
                    <a:lnTo>
                      <a:pt x="606" y="342"/>
                    </a:lnTo>
                    <a:lnTo>
                      <a:pt x="609" y="335"/>
                    </a:lnTo>
                    <a:lnTo>
                      <a:pt x="611" y="330"/>
                    </a:lnTo>
                    <a:lnTo>
                      <a:pt x="616" y="325"/>
                    </a:lnTo>
                    <a:lnTo>
                      <a:pt x="618" y="321"/>
                    </a:lnTo>
                    <a:lnTo>
                      <a:pt x="623" y="313"/>
                    </a:lnTo>
                    <a:lnTo>
                      <a:pt x="625" y="309"/>
                    </a:lnTo>
                    <a:lnTo>
                      <a:pt x="627" y="302"/>
                    </a:lnTo>
                    <a:lnTo>
                      <a:pt x="632" y="297"/>
                    </a:lnTo>
                    <a:lnTo>
                      <a:pt x="637" y="290"/>
                    </a:lnTo>
                    <a:lnTo>
                      <a:pt x="639" y="285"/>
                    </a:lnTo>
                    <a:lnTo>
                      <a:pt x="644" y="280"/>
                    </a:lnTo>
                    <a:lnTo>
                      <a:pt x="649" y="273"/>
                    </a:lnTo>
                    <a:lnTo>
                      <a:pt x="651" y="266"/>
                    </a:lnTo>
                    <a:lnTo>
                      <a:pt x="656" y="261"/>
                    </a:lnTo>
                    <a:lnTo>
                      <a:pt x="658" y="256"/>
                    </a:lnTo>
                    <a:lnTo>
                      <a:pt x="663" y="249"/>
                    </a:lnTo>
                    <a:lnTo>
                      <a:pt x="665" y="245"/>
                    </a:lnTo>
                    <a:lnTo>
                      <a:pt x="670" y="237"/>
                    </a:lnTo>
                    <a:lnTo>
                      <a:pt x="672" y="233"/>
                    </a:lnTo>
                    <a:lnTo>
                      <a:pt x="677" y="226"/>
                    </a:lnTo>
                    <a:lnTo>
                      <a:pt x="680" y="221"/>
                    </a:lnTo>
                    <a:lnTo>
                      <a:pt x="684" y="216"/>
                    </a:lnTo>
                    <a:lnTo>
                      <a:pt x="687" y="209"/>
                    </a:lnTo>
                    <a:lnTo>
                      <a:pt x="691" y="204"/>
                    </a:lnTo>
                    <a:lnTo>
                      <a:pt x="694" y="199"/>
                    </a:lnTo>
                    <a:lnTo>
                      <a:pt x="696" y="195"/>
                    </a:lnTo>
                    <a:lnTo>
                      <a:pt x="701" y="190"/>
                    </a:lnTo>
                    <a:lnTo>
                      <a:pt x="703" y="185"/>
                    </a:lnTo>
                    <a:lnTo>
                      <a:pt x="706" y="180"/>
                    </a:lnTo>
                    <a:lnTo>
                      <a:pt x="708" y="178"/>
                    </a:lnTo>
                    <a:lnTo>
                      <a:pt x="715" y="169"/>
                    </a:lnTo>
                    <a:lnTo>
                      <a:pt x="720" y="161"/>
                    </a:lnTo>
                    <a:lnTo>
                      <a:pt x="722" y="154"/>
                    </a:lnTo>
                    <a:lnTo>
                      <a:pt x="725" y="150"/>
                    </a:lnTo>
                    <a:lnTo>
                      <a:pt x="732" y="142"/>
                    </a:lnTo>
                    <a:lnTo>
                      <a:pt x="734" y="140"/>
                    </a:lnTo>
                    <a:lnTo>
                      <a:pt x="689" y="123"/>
                    </a:lnTo>
                    <a:lnTo>
                      <a:pt x="682" y="128"/>
                    </a:lnTo>
                    <a:lnTo>
                      <a:pt x="677" y="135"/>
                    </a:lnTo>
                    <a:lnTo>
                      <a:pt x="675" y="140"/>
                    </a:lnTo>
                    <a:lnTo>
                      <a:pt x="672" y="142"/>
                    </a:lnTo>
                    <a:lnTo>
                      <a:pt x="670" y="147"/>
                    </a:lnTo>
                    <a:lnTo>
                      <a:pt x="668" y="152"/>
                    </a:lnTo>
                    <a:lnTo>
                      <a:pt x="663" y="159"/>
                    </a:lnTo>
                    <a:lnTo>
                      <a:pt x="661" y="161"/>
                    </a:lnTo>
                    <a:lnTo>
                      <a:pt x="656" y="166"/>
                    </a:lnTo>
                    <a:lnTo>
                      <a:pt x="654" y="173"/>
                    </a:lnTo>
                    <a:lnTo>
                      <a:pt x="649" y="178"/>
                    </a:lnTo>
                    <a:lnTo>
                      <a:pt x="646" y="183"/>
                    </a:lnTo>
                    <a:lnTo>
                      <a:pt x="642" y="190"/>
                    </a:lnTo>
                    <a:lnTo>
                      <a:pt x="639" y="195"/>
                    </a:lnTo>
                    <a:lnTo>
                      <a:pt x="635" y="202"/>
                    </a:lnTo>
                    <a:lnTo>
                      <a:pt x="632" y="209"/>
                    </a:lnTo>
                    <a:lnTo>
                      <a:pt x="627" y="214"/>
                    </a:lnTo>
                    <a:lnTo>
                      <a:pt x="623" y="221"/>
                    </a:lnTo>
                    <a:lnTo>
                      <a:pt x="620" y="226"/>
                    </a:lnTo>
                    <a:lnTo>
                      <a:pt x="616" y="235"/>
                    </a:lnTo>
                    <a:lnTo>
                      <a:pt x="611" y="240"/>
                    </a:lnTo>
                    <a:lnTo>
                      <a:pt x="609" y="247"/>
                    </a:lnTo>
                    <a:lnTo>
                      <a:pt x="601" y="254"/>
                    </a:lnTo>
                    <a:lnTo>
                      <a:pt x="599" y="261"/>
                    </a:lnTo>
                    <a:lnTo>
                      <a:pt x="594" y="266"/>
                    </a:lnTo>
                    <a:lnTo>
                      <a:pt x="592" y="275"/>
                    </a:lnTo>
                    <a:lnTo>
                      <a:pt x="587" y="283"/>
                    </a:lnTo>
                    <a:lnTo>
                      <a:pt x="582" y="290"/>
                    </a:lnTo>
                    <a:lnTo>
                      <a:pt x="580" y="294"/>
                    </a:lnTo>
                    <a:lnTo>
                      <a:pt x="575" y="304"/>
                    </a:lnTo>
                    <a:lnTo>
                      <a:pt x="571" y="311"/>
                    </a:lnTo>
                    <a:lnTo>
                      <a:pt x="566" y="316"/>
                    </a:lnTo>
                    <a:lnTo>
                      <a:pt x="564" y="323"/>
                    </a:lnTo>
                    <a:lnTo>
                      <a:pt x="559" y="330"/>
                    </a:lnTo>
                    <a:lnTo>
                      <a:pt x="554" y="335"/>
                    </a:lnTo>
                    <a:lnTo>
                      <a:pt x="552" y="342"/>
                    </a:lnTo>
                    <a:lnTo>
                      <a:pt x="547" y="349"/>
                    </a:lnTo>
                    <a:lnTo>
                      <a:pt x="545" y="356"/>
                    </a:lnTo>
                    <a:lnTo>
                      <a:pt x="540" y="361"/>
                    </a:lnTo>
                    <a:lnTo>
                      <a:pt x="537" y="366"/>
                    </a:lnTo>
                    <a:lnTo>
                      <a:pt x="533" y="373"/>
                    </a:lnTo>
                    <a:lnTo>
                      <a:pt x="530" y="378"/>
                    </a:lnTo>
                    <a:lnTo>
                      <a:pt x="528" y="385"/>
                    </a:lnTo>
                    <a:lnTo>
                      <a:pt x="526" y="389"/>
                    </a:lnTo>
                    <a:lnTo>
                      <a:pt x="523" y="394"/>
                    </a:lnTo>
                    <a:lnTo>
                      <a:pt x="519" y="399"/>
                    </a:lnTo>
                    <a:lnTo>
                      <a:pt x="514" y="408"/>
                    </a:lnTo>
                    <a:lnTo>
                      <a:pt x="509" y="416"/>
                    </a:lnTo>
                    <a:lnTo>
                      <a:pt x="504" y="423"/>
                    </a:lnTo>
                    <a:lnTo>
                      <a:pt x="502" y="430"/>
                    </a:lnTo>
                    <a:lnTo>
                      <a:pt x="500" y="435"/>
                    </a:lnTo>
                    <a:lnTo>
                      <a:pt x="497" y="439"/>
                    </a:lnTo>
                    <a:lnTo>
                      <a:pt x="497" y="442"/>
                    </a:lnTo>
                    <a:lnTo>
                      <a:pt x="488" y="446"/>
                    </a:lnTo>
                    <a:lnTo>
                      <a:pt x="481" y="456"/>
                    </a:lnTo>
                    <a:lnTo>
                      <a:pt x="474" y="463"/>
                    </a:lnTo>
                    <a:lnTo>
                      <a:pt x="466" y="470"/>
                    </a:lnTo>
                    <a:lnTo>
                      <a:pt x="459" y="477"/>
                    </a:lnTo>
                    <a:lnTo>
                      <a:pt x="450" y="484"/>
                    </a:lnTo>
                    <a:lnTo>
                      <a:pt x="443" y="494"/>
                    </a:lnTo>
                    <a:lnTo>
                      <a:pt x="436" y="501"/>
                    </a:lnTo>
                    <a:lnTo>
                      <a:pt x="426" y="508"/>
                    </a:lnTo>
                    <a:lnTo>
                      <a:pt x="419" y="518"/>
                    </a:lnTo>
                    <a:lnTo>
                      <a:pt x="412" y="527"/>
                    </a:lnTo>
                    <a:lnTo>
                      <a:pt x="402" y="537"/>
                    </a:lnTo>
                    <a:lnTo>
                      <a:pt x="395" y="544"/>
                    </a:lnTo>
                    <a:lnTo>
                      <a:pt x="388" y="553"/>
                    </a:lnTo>
                    <a:lnTo>
                      <a:pt x="379" y="563"/>
                    </a:lnTo>
                    <a:lnTo>
                      <a:pt x="372" y="575"/>
                    </a:lnTo>
                    <a:lnTo>
                      <a:pt x="362" y="582"/>
                    </a:lnTo>
                    <a:lnTo>
                      <a:pt x="355" y="591"/>
                    </a:lnTo>
                    <a:lnTo>
                      <a:pt x="346" y="601"/>
                    </a:lnTo>
                    <a:lnTo>
                      <a:pt x="339" y="610"/>
                    </a:lnTo>
                    <a:lnTo>
                      <a:pt x="329" y="620"/>
                    </a:lnTo>
                    <a:lnTo>
                      <a:pt x="322" y="632"/>
                    </a:lnTo>
                    <a:lnTo>
                      <a:pt x="315" y="639"/>
                    </a:lnTo>
                    <a:lnTo>
                      <a:pt x="308" y="651"/>
                    </a:lnTo>
                    <a:lnTo>
                      <a:pt x="298" y="660"/>
                    </a:lnTo>
                    <a:lnTo>
                      <a:pt x="291" y="667"/>
                    </a:lnTo>
                    <a:lnTo>
                      <a:pt x="284" y="679"/>
                    </a:lnTo>
                    <a:lnTo>
                      <a:pt x="277" y="689"/>
                    </a:lnTo>
                    <a:lnTo>
                      <a:pt x="267" y="698"/>
                    </a:lnTo>
                    <a:lnTo>
                      <a:pt x="263" y="708"/>
                    </a:lnTo>
                    <a:lnTo>
                      <a:pt x="253" y="717"/>
                    </a:lnTo>
                    <a:lnTo>
                      <a:pt x="249" y="727"/>
                    </a:lnTo>
                    <a:lnTo>
                      <a:pt x="239" y="736"/>
                    </a:lnTo>
                    <a:lnTo>
                      <a:pt x="232" y="746"/>
                    </a:lnTo>
                    <a:lnTo>
                      <a:pt x="225" y="755"/>
                    </a:lnTo>
                    <a:lnTo>
                      <a:pt x="220" y="762"/>
                    </a:lnTo>
                    <a:lnTo>
                      <a:pt x="211" y="772"/>
                    </a:lnTo>
                    <a:lnTo>
                      <a:pt x="206" y="781"/>
                    </a:lnTo>
                    <a:lnTo>
                      <a:pt x="199" y="788"/>
                    </a:lnTo>
                    <a:lnTo>
                      <a:pt x="194" y="798"/>
                    </a:lnTo>
                    <a:lnTo>
                      <a:pt x="187" y="805"/>
                    </a:lnTo>
                    <a:lnTo>
                      <a:pt x="180" y="812"/>
                    </a:lnTo>
                    <a:lnTo>
                      <a:pt x="175" y="819"/>
                    </a:lnTo>
                    <a:lnTo>
                      <a:pt x="170" y="829"/>
                    </a:lnTo>
                    <a:lnTo>
                      <a:pt x="166" y="834"/>
                    </a:lnTo>
                    <a:lnTo>
                      <a:pt x="161" y="841"/>
                    </a:lnTo>
                    <a:lnTo>
                      <a:pt x="156" y="850"/>
                    </a:lnTo>
                    <a:lnTo>
                      <a:pt x="151" y="855"/>
                    </a:lnTo>
                    <a:lnTo>
                      <a:pt x="147" y="860"/>
                    </a:lnTo>
                    <a:lnTo>
                      <a:pt x="142" y="867"/>
                    </a:lnTo>
                    <a:lnTo>
                      <a:pt x="137" y="872"/>
                    </a:lnTo>
                    <a:lnTo>
                      <a:pt x="135" y="879"/>
                    </a:lnTo>
                    <a:lnTo>
                      <a:pt x="128" y="886"/>
                    </a:lnTo>
                    <a:lnTo>
                      <a:pt x="123" y="895"/>
                    </a:lnTo>
                    <a:lnTo>
                      <a:pt x="118" y="900"/>
                    </a:lnTo>
                    <a:lnTo>
                      <a:pt x="116" y="905"/>
                    </a:lnTo>
                    <a:lnTo>
                      <a:pt x="114" y="907"/>
                    </a:lnTo>
                    <a:lnTo>
                      <a:pt x="114" y="910"/>
                    </a:lnTo>
                    <a:lnTo>
                      <a:pt x="118" y="912"/>
                    </a:lnTo>
                    <a:lnTo>
                      <a:pt x="125" y="914"/>
                    </a:lnTo>
                    <a:lnTo>
                      <a:pt x="132" y="921"/>
                    </a:lnTo>
                    <a:lnTo>
                      <a:pt x="140" y="924"/>
                    </a:lnTo>
                    <a:lnTo>
                      <a:pt x="144" y="926"/>
                    </a:lnTo>
                    <a:lnTo>
                      <a:pt x="151" y="926"/>
                    </a:lnTo>
                    <a:lnTo>
                      <a:pt x="156" y="924"/>
                    </a:lnTo>
                    <a:lnTo>
                      <a:pt x="161" y="912"/>
                    </a:lnTo>
                    <a:lnTo>
                      <a:pt x="168" y="902"/>
                    </a:lnTo>
                    <a:lnTo>
                      <a:pt x="175" y="893"/>
                    </a:lnTo>
                    <a:lnTo>
                      <a:pt x="182" y="883"/>
                    </a:lnTo>
                    <a:lnTo>
                      <a:pt x="192" y="872"/>
                    </a:lnTo>
                    <a:lnTo>
                      <a:pt x="199" y="862"/>
                    </a:lnTo>
                    <a:lnTo>
                      <a:pt x="206" y="853"/>
                    </a:lnTo>
                    <a:lnTo>
                      <a:pt x="213" y="841"/>
                    </a:lnTo>
                    <a:lnTo>
                      <a:pt x="222" y="831"/>
                    </a:lnTo>
                    <a:lnTo>
                      <a:pt x="230" y="819"/>
                    </a:lnTo>
                    <a:lnTo>
                      <a:pt x="239" y="810"/>
                    </a:lnTo>
                    <a:lnTo>
                      <a:pt x="246" y="800"/>
                    </a:lnTo>
                    <a:lnTo>
                      <a:pt x="256" y="788"/>
                    </a:lnTo>
                    <a:lnTo>
                      <a:pt x="265" y="779"/>
                    </a:lnTo>
                    <a:lnTo>
                      <a:pt x="272" y="769"/>
                    </a:lnTo>
                    <a:lnTo>
                      <a:pt x="282" y="760"/>
                    </a:lnTo>
                    <a:lnTo>
                      <a:pt x="289" y="748"/>
                    </a:lnTo>
                    <a:lnTo>
                      <a:pt x="298" y="739"/>
                    </a:lnTo>
                    <a:lnTo>
                      <a:pt x="308" y="729"/>
                    </a:lnTo>
                    <a:lnTo>
                      <a:pt x="317" y="720"/>
                    </a:lnTo>
                    <a:lnTo>
                      <a:pt x="324" y="708"/>
                    </a:lnTo>
                    <a:lnTo>
                      <a:pt x="334" y="701"/>
                    </a:lnTo>
                    <a:lnTo>
                      <a:pt x="343" y="689"/>
                    </a:lnTo>
                    <a:lnTo>
                      <a:pt x="350" y="682"/>
                    </a:lnTo>
                    <a:lnTo>
                      <a:pt x="360" y="672"/>
                    </a:lnTo>
                    <a:lnTo>
                      <a:pt x="367" y="663"/>
                    </a:lnTo>
                    <a:lnTo>
                      <a:pt x="376" y="653"/>
                    </a:lnTo>
                    <a:lnTo>
                      <a:pt x="386" y="646"/>
                    </a:lnTo>
                    <a:lnTo>
                      <a:pt x="393" y="636"/>
                    </a:lnTo>
                    <a:lnTo>
                      <a:pt x="402" y="627"/>
                    </a:lnTo>
                    <a:lnTo>
                      <a:pt x="412" y="620"/>
                    </a:lnTo>
                    <a:lnTo>
                      <a:pt x="419" y="610"/>
                    </a:lnTo>
                    <a:lnTo>
                      <a:pt x="426" y="603"/>
                    </a:lnTo>
                    <a:lnTo>
                      <a:pt x="433" y="594"/>
                    </a:lnTo>
                    <a:lnTo>
                      <a:pt x="443" y="587"/>
                    </a:lnTo>
                    <a:lnTo>
                      <a:pt x="450" y="579"/>
                    </a:lnTo>
                    <a:lnTo>
                      <a:pt x="457" y="572"/>
                    </a:lnTo>
                    <a:lnTo>
                      <a:pt x="464" y="565"/>
                    </a:lnTo>
                    <a:lnTo>
                      <a:pt x="471" y="556"/>
                    </a:lnTo>
                    <a:lnTo>
                      <a:pt x="478" y="551"/>
                    </a:lnTo>
                    <a:lnTo>
                      <a:pt x="483" y="544"/>
                    </a:lnTo>
                    <a:lnTo>
                      <a:pt x="490" y="537"/>
                    </a:lnTo>
                    <a:lnTo>
                      <a:pt x="497" y="530"/>
                    </a:lnTo>
                    <a:lnTo>
                      <a:pt x="504" y="525"/>
                    </a:lnTo>
                    <a:lnTo>
                      <a:pt x="509" y="520"/>
                    </a:lnTo>
                    <a:lnTo>
                      <a:pt x="516" y="513"/>
                    </a:lnTo>
                    <a:lnTo>
                      <a:pt x="521" y="508"/>
                    </a:lnTo>
                    <a:lnTo>
                      <a:pt x="528" y="506"/>
                    </a:lnTo>
                    <a:lnTo>
                      <a:pt x="530" y="499"/>
                    </a:lnTo>
                    <a:lnTo>
                      <a:pt x="537" y="494"/>
                    </a:lnTo>
                    <a:lnTo>
                      <a:pt x="542" y="492"/>
                    </a:lnTo>
                    <a:lnTo>
                      <a:pt x="545" y="487"/>
                    </a:lnTo>
                    <a:lnTo>
                      <a:pt x="554" y="480"/>
                    </a:lnTo>
                    <a:lnTo>
                      <a:pt x="559" y="475"/>
                    </a:lnTo>
                    <a:lnTo>
                      <a:pt x="566" y="470"/>
                    </a:lnTo>
                    <a:lnTo>
                      <a:pt x="568" y="468"/>
                    </a:lnTo>
                    <a:lnTo>
                      <a:pt x="571" y="465"/>
                    </a:lnTo>
                    <a:lnTo>
                      <a:pt x="575" y="463"/>
                    </a:lnTo>
                    <a:lnTo>
                      <a:pt x="578" y="463"/>
                    </a:lnTo>
                    <a:lnTo>
                      <a:pt x="582" y="461"/>
                    </a:lnTo>
                    <a:lnTo>
                      <a:pt x="587" y="458"/>
                    </a:lnTo>
                    <a:lnTo>
                      <a:pt x="594" y="456"/>
                    </a:lnTo>
                    <a:lnTo>
                      <a:pt x="599" y="456"/>
                    </a:lnTo>
                    <a:lnTo>
                      <a:pt x="609" y="454"/>
                    </a:lnTo>
                    <a:lnTo>
                      <a:pt x="616" y="451"/>
                    </a:lnTo>
                    <a:lnTo>
                      <a:pt x="623" y="449"/>
                    </a:lnTo>
                    <a:lnTo>
                      <a:pt x="632" y="446"/>
                    </a:lnTo>
                    <a:lnTo>
                      <a:pt x="635" y="444"/>
                    </a:lnTo>
                    <a:lnTo>
                      <a:pt x="639" y="444"/>
                    </a:lnTo>
                    <a:lnTo>
                      <a:pt x="646" y="442"/>
                    </a:lnTo>
                    <a:lnTo>
                      <a:pt x="651" y="442"/>
                    </a:lnTo>
                    <a:lnTo>
                      <a:pt x="654" y="439"/>
                    </a:lnTo>
                    <a:lnTo>
                      <a:pt x="658" y="437"/>
                    </a:lnTo>
                    <a:lnTo>
                      <a:pt x="663" y="437"/>
                    </a:lnTo>
                    <a:lnTo>
                      <a:pt x="668" y="435"/>
                    </a:lnTo>
                    <a:lnTo>
                      <a:pt x="675" y="432"/>
                    </a:lnTo>
                    <a:lnTo>
                      <a:pt x="680" y="432"/>
                    </a:lnTo>
                    <a:lnTo>
                      <a:pt x="684" y="430"/>
                    </a:lnTo>
                    <a:lnTo>
                      <a:pt x="689" y="430"/>
                    </a:lnTo>
                    <a:lnTo>
                      <a:pt x="694" y="427"/>
                    </a:lnTo>
                    <a:lnTo>
                      <a:pt x="699" y="425"/>
                    </a:lnTo>
                    <a:lnTo>
                      <a:pt x="703" y="423"/>
                    </a:lnTo>
                    <a:lnTo>
                      <a:pt x="708" y="423"/>
                    </a:lnTo>
                    <a:lnTo>
                      <a:pt x="715" y="420"/>
                    </a:lnTo>
                    <a:lnTo>
                      <a:pt x="720" y="418"/>
                    </a:lnTo>
                    <a:lnTo>
                      <a:pt x="725" y="418"/>
                    </a:lnTo>
                    <a:lnTo>
                      <a:pt x="729" y="416"/>
                    </a:lnTo>
                    <a:lnTo>
                      <a:pt x="734" y="413"/>
                    </a:lnTo>
                    <a:lnTo>
                      <a:pt x="739" y="413"/>
                    </a:lnTo>
                    <a:lnTo>
                      <a:pt x="746" y="411"/>
                    </a:lnTo>
                    <a:lnTo>
                      <a:pt x="751" y="411"/>
                    </a:lnTo>
                    <a:lnTo>
                      <a:pt x="755" y="408"/>
                    </a:lnTo>
                    <a:lnTo>
                      <a:pt x="760" y="408"/>
                    </a:lnTo>
                    <a:lnTo>
                      <a:pt x="765" y="404"/>
                    </a:lnTo>
                    <a:lnTo>
                      <a:pt x="772" y="404"/>
                    </a:lnTo>
                    <a:lnTo>
                      <a:pt x="774" y="401"/>
                    </a:lnTo>
                    <a:lnTo>
                      <a:pt x="779" y="401"/>
                    </a:lnTo>
                    <a:lnTo>
                      <a:pt x="784" y="399"/>
                    </a:lnTo>
                    <a:lnTo>
                      <a:pt x="789" y="399"/>
                    </a:lnTo>
                    <a:lnTo>
                      <a:pt x="793" y="397"/>
                    </a:lnTo>
                    <a:lnTo>
                      <a:pt x="800" y="394"/>
                    </a:lnTo>
                    <a:lnTo>
                      <a:pt x="803" y="394"/>
                    </a:lnTo>
                    <a:lnTo>
                      <a:pt x="807" y="392"/>
                    </a:lnTo>
                    <a:lnTo>
                      <a:pt x="817" y="389"/>
                    </a:lnTo>
                    <a:lnTo>
                      <a:pt x="826" y="387"/>
                    </a:lnTo>
                    <a:lnTo>
                      <a:pt x="834" y="385"/>
                    </a:lnTo>
                    <a:lnTo>
                      <a:pt x="841" y="385"/>
                    </a:lnTo>
                    <a:lnTo>
                      <a:pt x="843" y="387"/>
                    </a:lnTo>
                    <a:lnTo>
                      <a:pt x="848" y="392"/>
                    </a:lnTo>
                    <a:lnTo>
                      <a:pt x="850" y="397"/>
                    </a:lnTo>
                    <a:lnTo>
                      <a:pt x="855" y="401"/>
                    </a:lnTo>
                    <a:lnTo>
                      <a:pt x="860" y="408"/>
                    </a:lnTo>
                    <a:lnTo>
                      <a:pt x="862" y="413"/>
                    </a:lnTo>
                    <a:lnTo>
                      <a:pt x="869" y="418"/>
                    </a:lnTo>
                    <a:lnTo>
                      <a:pt x="874" y="427"/>
                    </a:lnTo>
                    <a:lnTo>
                      <a:pt x="876" y="432"/>
                    </a:lnTo>
                    <a:lnTo>
                      <a:pt x="883" y="437"/>
                    </a:lnTo>
                    <a:lnTo>
                      <a:pt x="886" y="444"/>
                    </a:lnTo>
                    <a:lnTo>
                      <a:pt x="890" y="451"/>
                    </a:lnTo>
                    <a:lnTo>
                      <a:pt x="895" y="456"/>
                    </a:lnTo>
                    <a:lnTo>
                      <a:pt x="897" y="461"/>
                    </a:lnTo>
                    <a:lnTo>
                      <a:pt x="902" y="465"/>
                    </a:lnTo>
                    <a:lnTo>
                      <a:pt x="905" y="470"/>
                    </a:lnTo>
                    <a:lnTo>
                      <a:pt x="900" y="473"/>
                    </a:lnTo>
                    <a:lnTo>
                      <a:pt x="895" y="477"/>
                    </a:lnTo>
                    <a:lnTo>
                      <a:pt x="890" y="480"/>
                    </a:lnTo>
                    <a:lnTo>
                      <a:pt x="886" y="484"/>
                    </a:lnTo>
                    <a:lnTo>
                      <a:pt x="881" y="487"/>
                    </a:lnTo>
                    <a:lnTo>
                      <a:pt x="876" y="494"/>
                    </a:lnTo>
                    <a:lnTo>
                      <a:pt x="871" y="496"/>
                    </a:lnTo>
                    <a:lnTo>
                      <a:pt x="867" y="501"/>
                    </a:lnTo>
                    <a:lnTo>
                      <a:pt x="860" y="506"/>
                    </a:lnTo>
                    <a:lnTo>
                      <a:pt x="855" y="511"/>
                    </a:lnTo>
                    <a:lnTo>
                      <a:pt x="848" y="513"/>
                    </a:lnTo>
                    <a:lnTo>
                      <a:pt x="843" y="520"/>
                    </a:lnTo>
                    <a:lnTo>
                      <a:pt x="836" y="522"/>
                    </a:lnTo>
                    <a:lnTo>
                      <a:pt x="831" y="527"/>
                    </a:lnTo>
                    <a:lnTo>
                      <a:pt x="826" y="532"/>
                    </a:lnTo>
                    <a:lnTo>
                      <a:pt x="822" y="537"/>
                    </a:lnTo>
                    <a:lnTo>
                      <a:pt x="817" y="539"/>
                    </a:lnTo>
                    <a:lnTo>
                      <a:pt x="810" y="544"/>
                    </a:lnTo>
                    <a:lnTo>
                      <a:pt x="805" y="549"/>
                    </a:lnTo>
                    <a:lnTo>
                      <a:pt x="800" y="553"/>
                    </a:lnTo>
                    <a:lnTo>
                      <a:pt x="793" y="558"/>
                    </a:lnTo>
                    <a:lnTo>
                      <a:pt x="786" y="563"/>
                    </a:lnTo>
                    <a:lnTo>
                      <a:pt x="781" y="568"/>
                    </a:lnTo>
                    <a:lnTo>
                      <a:pt x="777" y="572"/>
                    </a:lnTo>
                    <a:lnTo>
                      <a:pt x="770" y="577"/>
                    </a:lnTo>
                    <a:lnTo>
                      <a:pt x="762" y="579"/>
                    </a:lnTo>
                    <a:lnTo>
                      <a:pt x="758" y="584"/>
                    </a:lnTo>
                    <a:lnTo>
                      <a:pt x="751" y="589"/>
                    </a:lnTo>
                    <a:lnTo>
                      <a:pt x="744" y="594"/>
                    </a:lnTo>
                    <a:lnTo>
                      <a:pt x="739" y="598"/>
                    </a:lnTo>
                    <a:lnTo>
                      <a:pt x="732" y="603"/>
                    </a:lnTo>
                    <a:lnTo>
                      <a:pt x="725" y="608"/>
                    </a:lnTo>
                    <a:lnTo>
                      <a:pt x="720" y="613"/>
                    </a:lnTo>
                    <a:lnTo>
                      <a:pt x="713" y="617"/>
                    </a:lnTo>
                    <a:lnTo>
                      <a:pt x="706" y="622"/>
                    </a:lnTo>
                    <a:lnTo>
                      <a:pt x="701" y="627"/>
                    </a:lnTo>
                    <a:lnTo>
                      <a:pt x="691" y="632"/>
                    </a:lnTo>
                    <a:lnTo>
                      <a:pt x="684" y="636"/>
                    </a:lnTo>
                    <a:lnTo>
                      <a:pt x="677" y="639"/>
                    </a:lnTo>
                    <a:lnTo>
                      <a:pt x="672" y="646"/>
                    </a:lnTo>
                    <a:lnTo>
                      <a:pt x="665" y="648"/>
                    </a:lnTo>
                    <a:lnTo>
                      <a:pt x="658" y="653"/>
                    </a:lnTo>
                    <a:lnTo>
                      <a:pt x="651" y="658"/>
                    </a:lnTo>
                    <a:lnTo>
                      <a:pt x="644" y="663"/>
                    </a:lnTo>
                    <a:lnTo>
                      <a:pt x="637" y="667"/>
                    </a:lnTo>
                    <a:lnTo>
                      <a:pt x="630" y="672"/>
                    </a:lnTo>
                    <a:lnTo>
                      <a:pt x="623" y="677"/>
                    </a:lnTo>
                    <a:lnTo>
                      <a:pt x="616" y="682"/>
                    </a:lnTo>
                    <a:lnTo>
                      <a:pt x="609" y="686"/>
                    </a:lnTo>
                    <a:lnTo>
                      <a:pt x="599" y="691"/>
                    </a:lnTo>
                    <a:lnTo>
                      <a:pt x="592" y="696"/>
                    </a:lnTo>
                    <a:lnTo>
                      <a:pt x="585" y="701"/>
                    </a:lnTo>
                    <a:lnTo>
                      <a:pt x="578" y="705"/>
                    </a:lnTo>
                    <a:lnTo>
                      <a:pt x="571" y="710"/>
                    </a:lnTo>
                    <a:lnTo>
                      <a:pt x="564" y="715"/>
                    </a:lnTo>
                    <a:lnTo>
                      <a:pt x="554" y="720"/>
                    </a:lnTo>
                    <a:lnTo>
                      <a:pt x="545" y="724"/>
                    </a:lnTo>
                    <a:lnTo>
                      <a:pt x="537" y="729"/>
                    </a:lnTo>
                    <a:lnTo>
                      <a:pt x="530" y="734"/>
                    </a:lnTo>
                    <a:lnTo>
                      <a:pt x="523" y="741"/>
                    </a:lnTo>
                    <a:lnTo>
                      <a:pt x="514" y="743"/>
                    </a:lnTo>
                    <a:lnTo>
                      <a:pt x="507" y="748"/>
                    </a:lnTo>
                    <a:lnTo>
                      <a:pt x="497" y="755"/>
                    </a:lnTo>
                    <a:lnTo>
                      <a:pt x="490" y="760"/>
                    </a:lnTo>
                    <a:lnTo>
                      <a:pt x="488" y="760"/>
                    </a:lnTo>
                    <a:lnTo>
                      <a:pt x="485" y="762"/>
                    </a:lnTo>
                    <a:lnTo>
                      <a:pt x="481" y="765"/>
                    </a:lnTo>
                    <a:lnTo>
                      <a:pt x="474" y="769"/>
                    </a:lnTo>
                    <a:lnTo>
                      <a:pt x="469" y="772"/>
                    </a:lnTo>
                    <a:lnTo>
                      <a:pt x="464" y="774"/>
                    </a:lnTo>
                    <a:lnTo>
                      <a:pt x="459" y="777"/>
                    </a:lnTo>
                    <a:lnTo>
                      <a:pt x="455" y="781"/>
                    </a:lnTo>
                    <a:lnTo>
                      <a:pt x="447" y="786"/>
                    </a:lnTo>
                    <a:lnTo>
                      <a:pt x="443" y="788"/>
                    </a:lnTo>
                    <a:lnTo>
                      <a:pt x="438" y="796"/>
                    </a:lnTo>
                    <a:lnTo>
                      <a:pt x="431" y="800"/>
                    </a:lnTo>
                    <a:lnTo>
                      <a:pt x="426" y="803"/>
                    </a:lnTo>
                    <a:lnTo>
                      <a:pt x="419" y="810"/>
                    </a:lnTo>
                    <a:lnTo>
                      <a:pt x="412" y="815"/>
                    </a:lnTo>
                    <a:lnTo>
                      <a:pt x="402" y="819"/>
                    </a:lnTo>
                    <a:lnTo>
                      <a:pt x="395" y="824"/>
                    </a:lnTo>
                    <a:lnTo>
                      <a:pt x="388" y="829"/>
                    </a:lnTo>
                    <a:lnTo>
                      <a:pt x="379" y="836"/>
                    </a:lnTo>
                    <a:lnTo>
                      <a:pt x="372" y="841"/>
                    </a:lnTo>
                    <a:lnTo>
                      <a:pt x="362" y="845"/>
                    </a:lnTo>
                    <a:lnTo>
                      <a:pt x="355" y="855"/>
                    </a:lnTo>
                    <a:lnTo>
                      <a:pt x="346" y="860"/>
                    </a:lnTo>
                    <a:lnTo>
                      <a:pt x="336" y="867"/>
                    </a:lnTo>
                    <a:lnTo>
                      <a:pt x="329" y="872"/>
                    </a:lnTo>
                    <a:lnTo>
                      <a:pt x="320" y="881"/>
                    </a:lnTo>
                    <a:lnTo>
                      <a:pt x="310" y="886"/>
                    </a:lnTo>
                    <a:lnTo>
                      <a:pt x="303" y="893"/>
                    </a:lnTo>
                    <a:lnTo>
                      <a:pt x="294" y="898"/>
                    </a:lnTo>
                    <a:lnTo>
                      <a:pt x="284" y="905"/>
                    </a:lnTo>
                    <a:lnTo>
                      <a:pt x="275" y="910"/>
                    </a:lnTo>
                    <a:lnTo>
                      <a:pt x="265" y="919"/>
                    </a:lnTo>
                    <a:lnTo>
                      <a:pt x="256" y="924"/>
                    </a:lnTo>
                    <a:lnTo>
                      <a:pt x="249" y="931"/>
                    </a:lnTo>
                    <a:lnTo>
                      <a:pt x="239" y="936"/>
                    </a:lnTo>
                    <a:lnTo>
                      <a:pt x="230" y="943"/>
                    </a:lnTo>
                    <a:lnTo>
                      <a:pt x="220" y="950"/>
                    </a:lnTo>
                    <a:lnTo>
                      <a:pt x="213" y="955"/>
                    </a:lnTo>
                    <a:lnTo>
                      <a:pt x="204" y="962"/>
                    </a:lnTo>
                    <a:lnTo>
                      <a:pt x="196" y="967"/>
                    </a:lnTo>
                    <a:lnTo>
                      <a:pt x="187" y="971"/>
                    </a:lnTo>
                    <a:lnTo>
                      <a:pt x="180" y="978"/>
                    </a:lnTo>
                    <a:lnTo>
                      <a:pt x="170" y="983"/>
                    </a:lnTo>
                    <a:lnTo>
                      <a:pt x="166" y="990"/>
                    </a:lnTo>
                    <a:lnTo>
                      <a:pt x="156" y="995"/>
                    </a:lnTo>
                    <a:lnTo>
                      <a:pt x="149" y="1000"/>
                    </a:lnTo>
                    <a:lnTo>
                      <a:pt x="142" y="1005"/>
                    </a:lnTo>
                    <a:lnTo>
                      <a:pt x="137" y="1009"/>
                    </a:lnTo>
                    <a:lnTo>
                      <a:pt x="130" y="1014"/>
                    </a:lnTo>
                    <a:lnTo>
                      <a:pt x="123" y="1019"/>
                    </a:lnTo>
                    <a:lnTo>
                      <a:pt x="118" y="1024"/>
                    </a:lnTo>
                    <a:lnTo>
                      <a:pt x="114" y="1026"/>
                    </a:lnTo>
                    <a:lnTo>
                      <a:pt x="109" y="1031"/>
                    </a:lnTo>
                    <a:lnTo>
                      <a:pt x="102" y="1035"/>
                    </a:lnTo>
                    <a:lnTo>
                      <a:pt x="99" y="1038"/>
                    </a:lnTo>
                    <a:lnTo>
                      <a:pt x="95" y="1040"/>
                    </a:lnTo>
                    <a:lnTo>
                      <a:pt x="87" y="1045"/>
                    </a:lnTo>
                    <a:lnTo>
                      <a:pt x="85" y="1050"/>
                    </a:lnTo>
                    <a:lnTo>
                      <a:pt x="76" y="1054"/>
                    </a:lnTo>
                    <a:lnTo>
                      <a:pt x="69" y="1059"/>
                    </a:lnTo>
                    <a:lnTo>
                      <a:pt x="59" y="1059"/>
                    </a:lnTo>
                    <a:lnTo>
                      <a:pt x="52" y="1059"/>
                    </a:lnTo>
                    <a:lnTo>
                      <a:pt x="45" y="1054"/>
                    </a:lnTo>
                    <a:lnTo>
                      <a:pt x="35" y="1052"/>
                    </a:lnTo>
                    <a:lnTo>
                      <a:pt x="31" y="1050"/>
                    </a:lnTo>
                    <a:lnTo>
                      <a:pt x="26" y="1047"/>
                    </a:lnTo>
                    <a:lnTo>
                      <a:pt x="19" y="1040"/>
                    </a:lnTo>
                    <a:lnTo>
                      <a:pt x="14" y="1038"/>
                    </a:lnTo>
                    <a:lnTo>
                      <a:pt x="7" y="1033"/>
                    </a:lnTo>
                    <a:lnTo>
                      <a:pt x="5" y="1026"/>
                    </a:lnTo>
                    <a:lnTo>
                      <a:pt x="0" y="1021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64" name="Freeform 187"/>
              <p:cNvSpPr>
                <a:spLocks noChangeAspect="1"/>
              </p:cNvSpPr>
              <p:nvPr/>
            </p:nvSpPr>
            <p:spPr bwMode="auto">
              <a:xfrm>
                <a:off x="2281" y="8977"/>
                <a:ext cx="500" cy="1237"/>
              </a:xfrm>
              <a:custGeom>
                <a:avLst/>
                <a:gdLst>
                  <a:gd name="T0" fmla="*/ 280 w 500"/>
                  <a:gd name="T1" fmla="*/ 1164 h 1237"/>
                  <a:gd name="T2" fmla="*/ 235 w 500"/>
                  <a:gd name="T3" fmla="*/ 1081 h 1237"/>
                  <a:gd name="T4" fmla="*/ 180 w 500"/>
                  <a:gd name="T5" fmla="*/ 964 h 1237"/>
                  <a:gd name="T6" fmla="*/ 119 w 500"/>
                  <a:gd name="T7" fmla="*/ 824 h 1237"/>
                  <a:gd name="T8" fmla="*/ 64 w 500"/>
                  <a:gd name="T9" fmla="*/ 667 h 1237"/>
                  <a:gd name="T10" fmla="*/ 22 w 500"/>
                  <a:gd name="T11" fmla="*/ 504 h 1237"/>
                  <a:gd name="T12" fmla="*/ 3 w 500"/>
                  <a:gd name="T13" fmla="*/ 352 h 1237"/>
                  <a:gd name="T14" fmla="*/ 5 w 500"/>
                  <a:gd name="T15" fmla="*/ 226 h 1237"/>
                  <a:gd name="T16" fmla="*/ 29 w 500"/>
                  <a:gd name="T17" fmla="*/ 131 h 1237"/>
                  <a:gd name="T18" fmla="*/ 69 w 500"/>
                  <a:gd name="T19" fmla="*/ 59 h 1237"/>
                  <a:gd name="T20" fmla="*/ 121 w 500"/>
                  <a:gd name="T21" fmla="*/ 17 h 1237"/>
                  <a:gd name="T22" fmla="*/ 192 w 500"/>
                  <a:gd name="T23" fmla="*/ 0 h 1237"/>
                  <a:gd name="T24" fmla="*/ 268 w 500"/>
                  <a:gd name="T25" fmla="*/ 10 h 1237"/>
                  <a:gd name="T26" fmla="*/ 337 w 500"/>
                  <a:gd name="T27" fmla="*/ 55 h 1237"/>
                  <a:gd name="T28" fmla="*/ 391 w 500"/>
                  <a:gd name="T29" fmla="*/ 128 h 1237"/>
                  <a:gd name="T30" fmla="*/ 436 w 500"/>
                  <a:gd name="T31" fmla="*/ 221 h 1237"/>
                  <a:gd name="T32" fmla="*/ 469 w 500"/>
                  <a:gd name="T33" fmla="*/ 321 h 1237"/>
                  <a:gd name="T34" fmla="*/ 491 w 500"/>
                  <a:gd name="T35" fmla="*/ 418 h 1237"/>
                  <a:gd name="T36" fmla="*/ 500 w 500"/>
                  <a:gd name="T37" fmla="*/ 499 h 1237"/>
                  <a:gd name="T38" fmla="*/ 500 w 500"/>
                  <a:gd name="T39" fmla="*/ 561 h 1237"/>
                  <a:gd name="T40" fmla="*/ 460 w 500"/>
                  <a:gd name="T41" fmla="*/ 596 h 1237"/>
                  <a:gd name="T42" fmla="*/ 419 w 500"/>
                  <a:gd name="T43" fmla="*/ 558 h 1237"/>
                  <a:gd name="T44" fmla="*/ 386 w 500"/>
                  <a:gd name="T45" fmla="*/ 620 h 1237"/>
                  <a:gd name="T46" fmla="*/ 346 w 500"/>
                  <a:gd name="T47" fmla="*/ 677 h 1237"/>
                  <a:gd name="T48" fmla="*/ 299 w 500"/>
                  <a:gd name="T49" fmla="*/ 703 h 1237"/>
                  <a:gd name="T50" fmla="*/ 277 w 500"/>
                  <a:gd name="T51" fmla="*/ 575 h 1237"/>
                  <a:gd name="T52" fmla="*/ 261 w 500"/>
                  <a:gd name="T53" fmla="*/ 458 h 1237"/>
                  <a:gd name="T54" fmla="*/ 249 w 500"/>
                  <a:gd name="T55" fmla="*/ 361 h 1237"/>
                  <a:gd name="T56" fmla="*/ 239 w 500"/>
                  <a:gd name="T57" fmla="*/ 280 h 1237"/>
                  <a:gd name="T58" fmla="*/ 235 w 500"/>
                  <a:gd name="T59" fmla="*/ 228 h 1237"/>
                  <a:gd name="T60" fmla="*/ 187 w 500"/>
                  <a:gd name="T61" fmla="*/ 240 h 1237"/>
                  <a:gd name="T62" fmla="*/ 190 w 500"/>
                  <a:gd name="T63" fmla="*/ 321 h 1237"/>
                  <a:gd name="T64" fmla="*/ 194 w 500"/>
                  <a:gd name="T65" fmla="*/ 378 h 1237"/>
                  <a:gd name="T66" fmla="*/ 199 w 500"/>
                  <a:gd name="T67" fmla="*/ 428 h 1237"/>
                  <a:gd name="T68" fmla="*/ 204 w 500"/>
                  <a:gd name="T69" fmla="*/ 477 h 1237"/>
                  <a:gd name="T70" fmla="*/ 190 w 500"/>
                  <a:gd name="T71" fmla="*/ 487 h 1237"/>
                  <a:gd name="T72" fmla="*/ 131 w 500"/>
                  <a:gd name="T73" fmla="*/ 420 h 1237"/>
                  <a:gd name="T74" fmla="*/ 78 w 500"/>
                  <a:gd name="T75" fmla="*/ 359 h 1237"/>
                  <a:gd name="T76" fmla="*/ 43 w 500"/>
                  <a:gd name="T77" fmla="*/ 371 h 1237"/>
                  <a:gd name="T78" fmla="*/ 97 w 500"/>
                  <a:gd name="T79" fmla="*/ 437 h 1237"/>
                  <a:gd name="T80" fmla="*/ 168 w 500"/>
                  <a:gd name="T81" fmla="*/ 520 h 1237"/>
                  <a:gd name="T82" fmla="*/ 223 w 500"/>
                  <a:gd name="T83" fmla="*/ 580 h 1237"/>
                  <a:gd name="T84" fmla="*/ 239 w 500"/>
                  <a:gd name="T85" fmla="*/ 686 h 1237"/>
                  <a:gd name="T86" fmla="*/ 261 w 500"/>
                  <a:gd name="T87" fmla="*/ 784 h 1237"/>
                  <a:gd name="T88" fmla="*/ 280 w 500"/>
                  <a:gd name="T89" fmla="*/ 872 h 1237"/>
                  <a:gd name="T90" fmla="*/ 296 w 500"/>
                  <a:gd name="T91" fmla="*/ 941 h 1237"/>
                  <a:gd name="T92" fmla="*/ 311 w 500"/>
                  <a:gd name="T93" fmla="*/ 1000 h 1237"/>
                  <a:gd name="T94" fmla="*/ 356 w 500"/>
                  <a:gd name="T95" fmla="*/ 976 h 1237"/>
                  <a:gd name="T96" fmla="*/ 339 w 500"/>
                  <a:gd name="T97" fmla="*/ 907 h 1237"/>
                  <a:gd name="T98" fmla="*/ 325 w 500"/>
                  <a:gd name="T99" fmla="*/ 841 h 1237"/>
                  <a:gd name="T100" fmla="*/ 320 w 500"/>
                  <a:gd name="T101" fmla="*/ 779 h 1237"/>
                  <a:gd name="T102" fmla="*/ 363 w 500"/>
                  <a:gd name="T103" fmla="*/ 722 h 1237"/>
                  <a:gd name="T104" fmla="*/ 403 w 500"/>
                  <a:gd name="T105" fmla="*/ 660 h 1237"/>
                  <a:gd name="T106" fmla="*/ 434 w 500"/>
                  <a:gd name="T107" fmla="*/ 606 h 1237"/>
                  <a:gd name="T108" fmla="*/ 498 w 500"/>
                  <a:gd name="T109" fmla="*/ 625 h 1237"/>
                  <a:gd name="T110" fmla="*/ 488 w 500"/>
                  <a:gd name="T111" fmla="*/ 717 h 1237"/>
                  <a:gd name="T112" fmla="*/ 474 w 500"/>
                  <a:gd name="T113" fmla="*/ 817 h 1237"/>
                  <a:gd name="T114" fmla="*/ 455 w 500"/>
                  <a:gd name="T115" fmla="*/ 917 h 1237"/>
                  <a:gd name="T116" fmla="*/ 431 w 500"/>
                  <a:gd name="T117" fmla="*/ 1014 h 1237"/>
                  <a:gd name="T118" fmla="*/ 408 w 500"/>
                  <a:gd name="T119" fmla="*/ 1102 h 1237"/>
                  <a:gd name="T120" fmla="*/ 379 w 500"/>
                  <a:gd name="T121" fmla="*/ 1173 h 1237"/>
                  <a:gd name="T122" fmla="*/ 356 w 500"/>
                  <a:gd name="T123" fmla="*/ 1226 h 1237"/>
                  <a:gd name="T124" fmla="*/ 306 w 500"/>
                  <a:gd name="T125" fmla="*/ 1209 h 12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0"/>
                  <a:gd name="T190" fmla="*/ 0 h 1237"/>
                  <a:gd name="T191" fmla="*/ 500 w 500"/>
                  <a:gd name="T192" fmla="*/ 1237 h 12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0" h="1237">
                    <a:moveTo>
                      <a:pt x="306" y="1209"/>
                    </a:moveTo>
                    <a:lnTo>
                      <a:pt x="303" y="1207"/>
                    </a:lnTo>
                    <a:lnTo>
                      <a:pt x="301" y="1204"/>
                    </a:lnTo>
                    <a:lnTo>
                      <a:pt x="299" y="1199"/>
                    </a:lnTo>
                    <a:lnTo>
                      <a:pt x="294" y="1192"/>
                    </a:lnTo>
                    <a:lnTo>
                      <a:pt x="292" y="1188"/>
                    </a:lnTo>
                    <a:lnTo>
                      <a:pt x="287" y="1180"/>
                    </a:lnTo>
                    <a:lnTo>
                      <a:pt x="284" y="1176"/>
                    </a:lnTo>
                    <a:lnTo>
                      <a:pt x="282" y="1171"/>
                    </a:lnTo>
                    <a:lnTo>
                      <a:pt x="280" y="1164"/>
                    </a:lnTo>
                    <a:lnTo>
                      <a:pt x="275" y="1159"/>
                    </a:lnTo>
                    <a:lnTo>
                      <a:pt x="273" y="1152"/>
                    </a:lnTo>
                    <a:lnTo>
                      <a:pt x="268" y="1145"/>
                    </a:lnTo>
                    <a:lnTo>
                      <a:pt x="263" y="1135"/>
                    </a:lnTo>
                    <a:lnTo>
                      <a:pt x="258" y="1128"/>
                    </a:lnTo>
                    <a:lnTo>
                      <a:pt x="256" y="1119"/>
                    </a:lnTo>
                    <a:lnTo>
                      <a:pt x="251" y="1109"/>
                    </a:lnTo>
                    <a:lnTo>
                      <a:pt x="244" y="1102"/>
                    </a:lnTo>
                    <a:lnTo>
                      <a:pt x="239" y="1093"/>
                    </a:lnTo>
                    <a:lnTo>
                      <a:pt x="235" y="1081"/>
                    </a:lnTo>
                    <a:lnTo>
                      <a:pt x="230" y="1074"/>
                    </a:lnTo>
                    <a:lnTo>
                      <a:pt x="225" y="1062"/>
                    </a:lnTo>
                    <a:lnTo>
                      <a:pt x="221" y="1050"/>
                    </a:lnTo>
                    <a:lnTo>
                      <a:pt x="213" y="1038"/>
                    </a:lnTo>
                    <a:lnTo>
                      <a:pt x="209" y="1026"/>
                    </a:lnTo>
                    <a:lnTo>
                      <a:pt x="202" y="1014"/>
                    </a:lnTo>
                    <a:lnTo>
                      <a:pt x="197" y="1005"/>
                    </a:lnTo>
                    <a:lnTo>
                      <a:pt x="190" y="990"/>
                    </a:lnTo>
                    <a:lnTo>
                      <a:pt x="185" y="979"/>
                    </a:lnTo>
                    <a:lnTo>
                      <a:pt x="180" y="964"/>
                    </a:lnTo>
                    <a:lnTo>
                      <a:pt x="173" y="952"/>
                    </a:lnTo>
                    <a:lnTo>
                      <a:pt x="168" y="938"/>
                    </a:lnTo>
                    <a:lnTo>
                      <a:pt x="161" y="924"/>
                    </a:lnTo>
                    <a:lnTo>
                      <a:pt x="154" y="910"/>
                    </a:lnTo>
                    <a:lnTo>
                      <a:pt x="149" y="895"/>
                    </a:lnTo>
                    <a:lnTo>
                      <a:pt x="142" y="884"/>
                    </a:lnTo>
                    <a:lnTo>
                      <a:pt x="135" y="869"/>
                    </a:lnTo>
                    <a:lnTo>
                      <a:pt x="131" y="853"/>
                    </a:lnTo>
                    <a:lnTo>
                      <a:pt x="126" y="838"/>
                    </a:lnTo>
                    <a:lnTo>
                      <a:pt x="119" y="824"/>
                    </a:lnTo>
                    <a:lnTo>
                      <a:pt x="114" y="810"/>
                    </a:lnTo>
                    <a:lnTo>
                      <a:pt x="107" y="793"/>
                    </a:lnTo>
                    <a:lnTo>
                      <a:pt x="102" y="779"/>
                    </a:lnTo>
                    <a:lnTo>
                      <a:pt x="97" y="762"/>
                    </a:lnTo>
                    <a:lnTo>
                      <a:pt x="90" y="748"/>
                    </a:lnTo>
                    <a:lnTo>
                      <a:pt x="86" y="732"/>
                    </a:lnTo>
                    <a:lnTo>
                      <a:pt x="78" y="715"/>
                    </a:lnTo>
                    <a:lnTo>
                      <a:pt x="74" y="698"/>
                    </a:lnTo>
                    <a:lnTo>
                      <a:pt x="69" y="682"/>
                    </a:lnTo>
                    <a:lnTo>
                      <a:pt x="64" y="667"/>
                    </a:lnTo>
                    <a:lnTo>
                      <a:pt x="59" y="651"/>
                    </a:lnTo>
                    <a:lnTo>
                      <a:pt x="55" y="634"/>
                    </a:lnTo>
                    <a:lnTo>
                      <a:pt x="50" y="620"/>
                    </a:lnTo>
                    <a:lnTo>
                      <a:pt x="45" y="603"/>
                    </a:lnTo>
                    <a:lnTo>
                      <a:pt x="41" y="587"/>
                    </a:lnTo>
                    <a:lnTo>
                      <a:pt x="36" y="570"/>
                    </a:lnTo>
                    <a:lnTo>
                      <a:pt x="33" y="553"/>
                    </a:lnTo>
                    <a:lnTo>
                      <a:pt x="29" y="537"/>
                    </a:lnTo>
                    <a:lnTo>
                      <a:pt x="24" y="520"/>
                    </a:lnTo>
                    <a:lnTo>
                      <a:pt x="22" y="504"/>
                    </a:lnTo>
                    <a:lnTo>
                      <a:pt x="19" y="489"/>
                    </a:lnTo>
                    <a:lnTo>
                      <a:pt x="17" y="473"/>
                    </a:lnTo>
                    <a:lnTo>
                      <a:pt x="14" y="456"/>
                    </a:lnTo>
                    <a:lnTo>
                      <a:pt x="12" y="439"/>
                    </a:lnTo>
                    <a:lnTo>
                      <a:pt x="10" y="425"/>
                    </a:lnTo>
                    <a:lnTo>
                      <a:pt x="7" y="411"/>
                    </a:lnTo>
                    <a:lnTo>
                      <a:pt x="5" y="394"/>
                    </a:lnTo>
                    <a:lnTo>
                      <a:pt x="5" y="380"/>
                    </a:lnTo>
                    <a:lnTo>
                      <a:pt x="3" y="368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0" y="323"/>
                    </a:lnTo>
                    <a:lnTo>
                      <a:pt x="0" y="311"/>
                    </a:lnTo>
                    <a:lnTo>
                      <a:pt x="0" y="299"/>
                    </a:lnTo>
                    <a:lnTo>
                      <a:pt x="0" y="287"/>
                    </a:lnTo>
                    <a:lnTo>
                      <a:pt x="3" y="273"/>
                    </a:lnTo>
                    <a:lnTo>
                      <a:pt x="3" y="264"/>
                    </a:lnTo>
                    <a:lnTo>
                      <a:pt x="3" y="249"/>
                    </a:lnTo>
                    <a:lnTo>
                      <a:pt x="3" y="238"/>
                    </a:lnTo>
                    <a:lnTo>
                      <a:pt x="5" y="226"/>
                    </a:lnTo>
                    <a:lnTo>
                      <a:pt x="5" y="216"/>
                    </a:lnTo>
                    <a:lnTo>
                      <a:pt x="7" y="207"/>
                    </a:lnTo>
                    <a:lnTo>
                      <a:pt x="7" y="195"/>
                    </a:lnTo>
                    <a:lnTo>
                      <a:pt x="10" y="185"/>
                    </a:lnTo>
                    <a:lnTo>
                      <a:pt x="14" y="176"/>
                    </a:lnTo>
                    <a:lnTo>
                      <a:pt x="17" y="166"/>
                    </a:lnTo>
                    <a:lnTo>
                      <a:pt x="19" y="157"/>
                    </a:lnTo>
                    <a:lnTo>
                      <a:pt x="22" y="147"/>
                    </a:lnTo>
                    <a:lnTo>
                      <a:pt x="24" y="138"/>
                    </a:lnTo>
                    <a:lnTo>
                      <a:pt x="29" y="131"/>
                    </a:lnTo>
                    <a:lnTo>
                      <a:pt x="31" y="124"/>
                    </a:lnTo>
                    <a:lnTo>
                      <a:pt x="33" y="114"/>
                    </a:lnTo>
                    <a:lnTo>
                      <a:pt x="38" y="109"/>
                    </a:lnTo>
                    <a:lnTo>
                      <a:pt x="41" y="100"/>
                    </a:lnTo>
                    <a:lnTo>
                      <a:pt x="45" y="93"/>
                    </a:lnTo>
                    <a:lnTo>
                      <a:pt x="48" y="86"/>
                    </a:lnTo>
                    <a:lnTo>
                      <a:pt x="52" y="78"/>
                    </a:lnTo>
                    <a:lnTo>
                      <a:pt x="59" y="71"/>
                    </a:lnTo>
                    <a:lnTo>
                      <a:pt x="62" y="67"/>
                    </a:lnTo>
                    <a:lnTo>
                      <a:pt x="69" y="59"/>
                    </a:lnTo>
                    <a:lnTo>
                      <a:pt x="74" y="55"/>
                    </a:lnTo>
                    <a:lnTo>
                      <a:pt x="76" y="50"/>
                    </a:lnTo>
                    <a:lnTo>
                      <a:pt x="83" y="45"/>
                    </a:lnTo>
                    <a:lnTo>
                      <a:pt x="88" y="40"/>
                    </a:lnTo>
                    <a:lnTo>
                      <a:pt x="93" y="36"/>
                    </a:lnTo>
                    <a:lnTo>
                      <a:pt x="100" y="31"/>
                    </a:lnTo>
                    <a:lnTo>
                      <a:pt x="104" y="26"/>
                    </a:lnTo>
                    <a:lnTo>
                      <a:pt x="112" y="24"/>
                    </a:lnTo>
                    <a:lnTo>
                      <a:pt x="116" y="21"/>
                    </a:lnTo>
                    <a:lnTo>
                      <a:pt x="121" y="17"/>
                    </a:lnTo>
                    <a:lnTo>
                      <a:pt x="128" y="14"/>
                    </a:lnTo>
                    <a:lnTo>
                      <a:pt x="135" y="12"/>
                    </a:lnTo>
                    <a:lnTo>
                      <a:pt x="142" y="10"/>
                    </a:lnTo>
                    <a:lnTo>
                      <a:pt x="147" y="5"/>
                    </a:lnTo>
                    <a:lnTo>
                      <a:pt x="154" y="5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3" y="0"/>
                    </a:lnTo>
                    <a:lnTo>
                      <a:pt x="230" y="2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4" y="5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5" y="12"/>
                    </a:lnTo>
                    <a:lnTo>
                      <a:pt x="282" y="14"/>
                    </a:lnTo>
                    <a:lnTo>
                      <a:pt x="292" y="19"/>
                    </a:lnTo>
                    <a:lnTo>
                      <a:pt x="296" y="24"/>
                    </a:lnTo>
                    <a:lnTo>
                      <a:pt x="303" y="29"/>
                    </a:lnTo>
                    <a:lnTo>
                      <a:pt x="311" y="33"/>
                    </a:lnTo>
                    <a:lnTo>
                      <a:pt x="318" y="38"/>
                    </a:lnTo>
                    <a:lnTo>
                      <a:pt x="322" y="43"/>
                    </a:lnTo>
                    <a:lnTo>
                      <a:pt x="329" y="50"/>
                    </a:lnTo>
                    <a:lnTo>
                      <a:pt x="337" y="55"/>
                    </a:lnTo>
                    <a:lnTo>
                      <a:pt x="341" y="62"/>
                    </a:lnTo>
                    <a:lnTo>
                      <a:pt x="348" y="69"/>
                    </a:lnTo>
                    <a:lnTo>
                      <a:pt x="353" y="74"/>
                    </a:lnTo>
                    <a:lnTo>
                      <a:pt x="360" y="83"/>
                    </a:lnTo>
                    <a:lnTo>
                      <a:pt x="365" y="90"/>
                    </a:lnTo>
                    <a:lnTo>
                      <a:pt x="372" y="97"/>
                    </a:lnTo>
                    <a:lnTo>
                      <a:pt x="377" y="105"/>
                    </a:lnTo>
                    <a:lnTo>
                      <a:pt x="382" y="114"/>
                    </a:lnTo>
                    <a:lnTo>
                      <a:pt x="386" y="121"/>
                    </a:lnTo>
                    <a:lnTo>
                      <a:pt x="391" y="128"/>
                    </a:lnTo>
                    <a:lnTo>
                      <a:pt x="396" y="138"/>
                    </a:lnTo>
                    <a:lnTo>
                      <a:pt x="403" y="147"/>
                    </a:lnTo>
                    <a:lnTo>
                      <a:pt x="408" y="157"/>
                    </a:lnTo>
                    <a:lnTo>
                      <a:pt x="410" y="164"/>
                    </a:lnTo>
                    <a:lnTo>
                      <a:pt x="415" y="176"/>
                    </a:lnTo>
                    <a:lnTo>
                      <a:pt x="419" y="183"/>
                    </a:lnTo>
                    <a:lnTo>
                      <a:pt x="424" y="195"/>
                    </a:lnTo>
                    <a:lnTo>
                      <a:pt x="429" y="202"/>
                    </a:lnTo>
                    <a:lnTo>
                      <a:pt x="431" y="211"/>
                    </a:lnTo>
                    <a:lnTo>
                      <a:pt x="436" y="221"/>
                    </a:lnTo>
                    <a:lnTo>
                      <a:pt x="438" y="233"/>
                    </a:lnTo>
                    <a:lnTo>
                      <a:pt x="443" y="240"/>
                    </a:lnTo>
                    <a:lnTo>
                      <a:pt x="448" y="252"/>
                    </a:lnTo>
                    <a:lnTo>
                      <a:pt x="450" y="261"/>
                    </a:lnTo>
                    <a:lnTo>
                      <a:pt x="455" y="273"/>
                    </a:lnTo>
                    <a:lnTo>
                      <a:pt x="457" y="280"/>
                    </a:lnTo>
                    <a:lnTo>
                      <a:pt x="460" y="292"/>
                    </a:lnTo>
                    <a:lnTo>
                      <a:pt x="462" y="302"/>
                    </a:lnTo>
                    <a:lnTo>
                      <a:pt x="467" y="311"/>
                    </a:lnTo>
                    <a:lnTo>
                      <a:pt x="469" y="321"/>
                    </a:lnTo>
                    <a:lnTo>
                      <a:pt x="472" y="333"/>
                    </a:lnTo>
                    <a:lnTo>
                      <a:pt x="474" y="342"/>
                    </a:lnTo>
                    <a:lnTo>
                      <a:pt x="476" y="352"/>
                    </a:lnTo>
                    <a:lnTo>
                      <a:pt x="479" y="361"/>
                    </a:lnTo>
                    <a:lnTo>
                      <a:pt x="479" y="371"/>
                    </a:lnTo>
                    <a:lnTo>
                      <a:pt x="483" y="380"/>
                    </a:lnTo>
                    <a:lnTo>
                      <a:pt x="486" y="390"/>
                    </a:lnTo>
                    <a:lnTo>
                      <a:pt x="486" y="399"/>
                    </a:lnTo>
                    <a:lnTo>
                      <a:pt x="488" y="409"/>
                    </a:lnTo>
                    <a:lnTo>
                      <a:pt x="491" y="418"/>
                    </a:lnTo>
                    <a:lnTo>
                      <a:pt x="493" y="428"/>
                    </a:lnTo>
                    <a:lnTo>
                      <a:pt x="493" y="437"/>
                    </a:lnTo>
                    <a:lnTo>
                      <a:pt x="493" y="444"/>
                    </a:lnTo>
                    <a:lnTo>
                      <a:pt x="495" y="454"/>
                    </a:lnTo>
                    <a:lnTo>
                      <a:pt x="498" y="461"/>
                    </a:lnTo>
                    <a:lnTo>
                      <a:pt x="498" y="470"/>
                    </a:lnTo>
                    <a:lnTo>
                      <a:pt x="498" y="477"/>
                    </a:lnTo>
                    <a:lnTo>
                      <a:pt x="500" y="485"/>
                    </a:lnTo>
                    <a:lnTo>
                      <a:pt x="500" y="494"/>
                    </a:lnTo>
                    <a:lnTo>
                      <a:pt x="500" y="499"/>
                    </a:lnTo>
                    <a:lnTo>
                      <a:pt x="500" y="504"/>
                    </a:lnTo>
                    <a:lnTo>
                      <a:pt x="500" y="511"/>
                    </a:lnTo>
                    <a:lnTo>
                      <a:pt x="500" y="515"/>
                    </a:lnTo>
                    <a:lnTo>
                      <a:pt x="500" y="523"/>
                    </a:lnTo>
                    <a:lnTo>
                      <a:pt x="500" y="527"/>
                    </a:lnTo>
                    <a:lnTo>
                      <a:pt x="500" y="534"/>
                    </a:lnTo>
                    <a:lnTo>
                      <a:pt x="500" y="542"/>
                    </a:lnTo>
                    <a:lnTo>
                      <a:pt x="500" y="549"/>
                    </a:lnTo>
                    <a:lnTo>
                      <a:pt x="500" y="553"/>
                    </a:lnTo>
                    <a:lnTo>
                      <a:pt x="500" y="561"/>
                    </a:lnTo>
                    <a:lnTo>
                      <a:pt x="500" y="568"/>
                    </a:lnTo>
                    <a:lnTo>
                      <a:pt x="500" y="577"/>
                    </a:lnTo>
                    <a:lnTo>
                      <a:pt x="500" y="584"/>
                    </a:lnTo>
                    <a:lnTo>
                      <a:pt x="500" y="591"/>
                    </a:lnTo>
                    <a:lnTo>
                      <a:pt x="500" y="599"/>
                    </a:lnTo>
                    <a:lnTo>
                      <a:pt x="491" y="599"/>
                    </a:lnTo>
                    <a:lnTo>
                      <a:pt x="483" y="599"/>
                    </a:lnTo>
                    <a:lnTo>
                      <a:pt x="476" y="596"/>
                    </a:lnTo>
                    <a:lnTo>
                      <a:pt x="469" y="596"/>
                    </a:lnTo>
                    <a:lnTo>
                      <a:pt x="460" y="596"/>
                    </a:lnTo>
                    <a:lnTo>
                      <a:pt x="453" y="596"/>
                    </a:lnTo>
                    <a:lnTo>
                      <a:pt x="446" y="596"/>
                    </a:lnTo>
                    <a:lnTo>
                      <a:pt x="438" y="596"/>
                    </a:lnTo>
                    <a:lnTo>
                      <a:pt x="443" y="591"/>
                    </a:lnTo>
                    <a:lnTo>
                      <a:pt x="446" y="587"/>
                    </a:lnTo>
                    <a:lnTo>
                      <a:pt x="448" y="582"/>
                    </a:lnTo>
                    <a:lnTo>
                      <a:pt x="450" y="580"/>
                    </a:lnTo>
                    <a:lnTo>
                      <a:pt x="453" y="572"/>
                    </a:lnTo>
                    <a:lnTo>
                      <a:pt x="455" y="572"/>
                    </a:lnTo>
                    <a:lnTo>
                      <a:pt x="419" y="558"/>
                    </a:lnTo>
                    <a:lnTo>
                      <a:pt x="415" y="565"/>
                    </a:lnTo>
                    <a:lnTo>
                      <a:pt x="412" y="570"/>
                    </a:lnTo>
                    <a:lnTo>
                      <a:pt x="410" y="577"/>
                    </a:lnTo>
                    <a:lnTo>
                      <a:pt x="408" y="584"/>
                    </a:lnTo>
                    <a:lnTo>
                      <a:pt x="403" y="589"/>
                    </a:lnTo>
                    <a:lnTo>
                      <a:pt x="401" y="596"/>
                    </a:lnTo>
                    <a:lnTo>
                      <a:pt x="396" y="603"/>
                    </a:lnTo>
                    <a:lnTo>
                      <a:pt x="393" y="608"/>
                    </a:lnTo>
                    <a:lnTo>
                      <a:pt x="389" y="613"/>
                    </a:lnTo>
                    <a:lnTo>
                      <a:pt x="386" y="620"/>
                    </a:lnTo>
                    <a:lnTo>
                      <a:pt x="382" y="627"/>
                    </a:lnTo>
                    <a:lnTo>
                      <a:pt x="379" y="632"/>
                    </a:lnTo>
                    <a:lnTo>
                      <a:pt x="374" y="639"/>
                    </a:lnTo>
                    <a:lnTo>
                      <a:pt x="372" y="646"/>
                    </a:lnTo>
                    <a:lnTo>
                      <a:pt x="367" y="651"/>
                    </a:lnTo>
                    <a:lnTo>
                      <a:pt x="363" y="656"/>
                    </a:lnTo>
                    <a:lnTo>
                      <a:pt x="358" y="663"/>
                    </a:lnTo>
                    <a:lnTo>
                      <a:pt x="353" y="667"/>
                    </a:lnTo>
                    <a:lnTo>
                      <a:pt x="351" y="672"/>
                    </a:lnTo>
                    <a:lnTo>
                      <a:pt x="346" y="677"/>
                    </a:lnTo>
                    <a:lnTo>
                      <a:pt x="341" y="682"/>
                    </a:lnTo>
                    <a:lnTo>
                      <a:pt x="339" y="689"/>
                    </a:lnTo>
                    <a:lnTo>
                      <a:pt x="334" y="694"/>
                    </a:lnTo>
                    <a:lnTo>
                      <a:pt x="332" y="698"/>
                    </a:lnTo>
                    <a:lnTo>
                      <a:pt x="325" y="705"/>
                    </a:lnTo>
                    <a:lnTo>
                      <a:pt x="318" y="715"/>
                    </a:lnTo>
                    <a:lnTo>
                      <a:pt x="311" y="722"/>
                    </a:lnTo>
                    <a:lnTo>
                      <a:pt x="306" y="732"/>
                    </a:lnTo>
                    <a:lnTo>
                      <a:pt x="303" y="717"/>
                    </a:lnTo>
                    <a:lnTo>
                      <a:pt x="299" y="703"/>
                    </a:lnTo>
                    <a:lnTo>
                      <a:pt x="296" y="691"/>
                    </a:lnTo>
                    <a:lnTo>
                      <a:pt x="294" y="677"/>
                    </a:lnTo>
                    <a:lnTo>
                      <a:pt x="292" y="665"/>
                    </a:lnTo>
                    <a:lnTo>
                      <a:pt x="289" y="651"/>
                    </a:lnTo>
                    <a:lnTo>
                      <a:pt x="287" y="639"/>
                    </a:lnTo>
                    <a:lnTo>
                      <a:pt x="284" y="625"/>
                    </a:lnTo>
                    <a:lnTo>
                      <a:pt x="282" y="613"/>
                    </a:lnTo>
                    <a:lnTo>
                      <a:pt x="280" y="599"/>
                    </a:lnTo>
                    <a:lnTo>
                      <a:pt x="280" y="587"/>
                    </a:lnTo>
                    <a:lnTo>
                      <a:pt x="277" y="575"/>
                    </a:lnTo>
                    <a:lnTo>
                      <a:pt x="275" y="563"/>
                    </a:lnTo>
                    <a:lnTo>
                      <a:pt x="273" y="551"/>
                    </a:lnTo>
                    <a:lnTo>
                      <a:pt x="270" y="539"/>
                    </a:lnTo>
                    <a:lnTo>
                      <a:pt x="270" y="527"/>
                    </a:lnTo>
                    <a:lnTo>
                      <a:pt x="268" y="515"/>
                    </a:lnTo>
                    <a:lnTo>
                      <a:pt x="268" y="504"/>
                    </a:lnTo>
                    <a:lnTo>
                      <a:pt x="266" y="492"/>
                    </a:lnTo>
                    <a:lnTo>
                      <a:pt x="263" y="482"/>
                    </a:lnTo>
                    <a:lnTo>
                      <a:pt x="263" y="470"/>
                    </a:lnTo>
                    <a:lnTo>
                      <a:pt x="261" y="458"/>
                    </a:lnTo>
                    <a:lnTo>
                      <a:pt x="258" y="449"/>
                    </a:lnTo>
                    <a:lnTo>
                      <a:pt x="258" y="439"/>
                    </a:lnTo>
                    <a:lnTo>
                      <a:pt x="256" y="428"/>
                    </a:lnTo>
                    <a:lnTo>
                      <a:pt x="256" y="416"/>
                    </a:lnTo>
                    <a:lnTo>
                      <a:pt x="254" y="406"/>
                    </a:lnTo>
                    <a:lnTo>
                      <a:pt x="254" y="397"/>
                    </a:lnTo>
                    <a:lnTo>
                      <a:pt x="251" y="387"/>
                    </a:lnTo>
                    <a:lnTo>
                      <a:pt x="251" y="378"/>
                    </a:lnTo>
                    <a:lnTo>
                      <a:pt x="249" y="368"/>
                    </a:lnTo>
                    <a:lnTo>
                      <a:pt x="249" y="361"/>
                    </a:lnTo>
                    <a:lnTo>
                      <a:pt x="249" y="349"/>
                    </a:lnTo>
                    <a:lnTo>
                      <a:pt x="247" y="342"/>
                    </a:lnTo>
                    <a:lnTo>
                      <a:pt x="244" y="333"/>
                    </a:lnTo>
                    <a:lnTo>
                      <a:pt x="244" y="323"/>
                    </a:lnTo>
                    <a:lnTo>
                      <a:pt x="242" y="316"/>
                    </a:lnTo>
                    <a:lnTo>
                      <a:pt x="242" y="309"/>
                    </a:lnTo>
                    <a:lnTo>
                      <a:pt x="242" y="302"/>
                    </a:lnTo>
                    <a:lnTo>
                      <a:pt x="242" y="295"/>
                    </a:lnTo>
                    <a:lnTo>
                      <a:pt x="239" y="287"/>
                    </a:lnTo>
                    <a:lnTo>
                      <a:pt x="239" y="280"/>
                    </a:lnTo>
                    <a:lnTo>
                      <a:pt x="239" y="273"/>
                    </a:lnTo>
                    <a:lnTo>
                      <a:pt x="239" y="268"/>
                    </a:lnTo>
                    <a:lnTo>
                      <a:pt x="237" y="261"/>
                    </a:lnTo>
                    <a:lnTo>
                      <a:pt x="237" y="254"/>
                    </a:lnTo>
                    <a:lnTo>
                      <a:pt x="237" y="249"/>
                    </a:lnTo>
                    <a:lnTo>
                      <a:pt x="237" y="247"/>
                    </a:lnTo>
                    <a:lnTo>
                      <a:pt x="237" y="240"/>
                    </a:lnTo>
                    <a:lnTo>
                      <a:pt x="235" y="235"/>
                    </a:lnTo>
                    <a:lnTo>
                      <a:pt x="235" y="233"/>
                    </a:lnTo>
                    <a:lnTo>
                      <a:pt x="235" y="228"/>
                    </a:lnTo>
                    <a:lnTo>
                      <a:pt x="235" y="221"/>
                    </a:lnTo>
                    <a:lnTo>
                      <a:pt x="235" y="216"/>
                    </a:lnTo>
                    <a:lnTo>
                      <a:pt x="235" y="209"/>
                    </a:lnTo>
                    <a:lnTo>
                      <a:pt x="235" y="207"/>
                    </a:lnTo>
                    <a:lnTo>
                      <a:pt x="235" y="204"/>
                    </a:lnTo>
                    <a:lnTo>
                      <a:pt x="190" y="207"/>
                    </a:lnTo>
                    <a:lnTo>
                      <a:pt x="187" y="216"/>
                    </a:lnTo>
                    <a:lnTo>
                      <a:pt x="187" y="223"/>
                    </a:lnTo>
                    <a:lnTo>
                      <a:pt x="187" y="233"/>
                    </a:lnTo>
                    <a:lnTo>
                      <a:pt x="187" y="240"/>
                    </a:lnTo>
                    <a:lnTo>
                      <a:pt x="187" y="247"/>
                    </a:lnTo>
                    <a:lnTo>
                      <a:pt x="187" y="259"/>
                    </a:lnTo>
                    <a:lnTo>
                      <a:pt x="187" y="266"/>
                    </a:lnTo>
                    <a:lnTo>
                      <a:pt x="187" y="276"/>
                    </a:lnTo>
                    <a:lnTo>
                      <a:pt x="187" y="285"/>
                    </a:lnTo>
                    <a:lnTo>
                      <a:pt x="187" y="295"/>
                    </a:lnTo>
                    <a:lnTo>
                      <a:pt x="187" y="302"/>
                    </a:lnTo>
                    <a:lnTo>
                      <a:pt x="190" y="311"/>
                    </a:lnTo>
                    <a:lnTo>
                      <a:pt x="190" y="316"/>
                    </a:lnTo>
                    <a:lnTo>
                      <a:pt x="190" y="321"/>
                    </a:lnTo>
                    <a:lnTo>
                      <a:pt x="190" y="325"/>
                    </a:lnTo>
                    <a:lnTo>
                      <a:pt x="190" y="330"/>
                    </a:lnTo>
                    <a:lnTo>
                      <a:pt x="190" y="335"/>
                    </a:lnTo>
                    <a:lnTo>
                      <a:pt x="190" y="340"/>
                    </a:lnTo>
                    <a:lnTo>
                      <a:pt x="192" y="344"/>
                    </a:lnTo>
                    <a:lnTo>
                      <a:pt x="192" y="349"/>
                    </a:lnTo>
                    <a:lnTo>
                      <a:pt x="192" y="359"/>
                    </a:lnTo>
                    <a:lnTo>
                      <a:pt x="194" y="368"/>
                    </a:lnTo>
                    <a:lnTo>
                      <a:pt x="194" y="373"/>
                    </a:lnTo>
                    <a:lnTo>
                      <a:pt x="194" y="378"/>
                    </a:lnTo>
                    <a:lnTo>
                      <a:pt x="194" y="382"/>
                    </a:lnTo>
                    <a:lnTo>
                      <a:pt x="194" y="387"/>
                    </a:lnTo>
                    <a:lnTo>
                      <a:pt x="194" y="392"/>
                    </a:lnTo>
                    <a:lnTo>
                      <a:pt x="197" y="399"/>
                    </a:lnTo>
                    <a:lnTo>
                      <a:pt x="197" y="404"/>
                    </a:lnTo>
                    <a:lnTo>
                      <a:pt x="197" y="409"/>
                    </a:lnTo>
                    <a:lnTo>
                      <a:pt x="197" y="413"/>
                    </a:lnTo>
                    <a:lnTo>
                      <a:pt x="199" y="418"/>
                    </a:lnTo>
                    <a:lnTo>
                      <a:pt x="199" y="423"/>
                    </a:lnTo>
                    <a:lnTo>
                      <a:pt x="199" y="428"/>
                    </a:lnTo>
                    <a:lnTo>
                      <a:pt x="199" y="432"/>
                    </a:lnTo>
                    <a:lnTo>
                      <a:pt x="199" y="437"/>
                    </a:lnTo>
                    <a:lnTo>
                      <a:pt x="202" y="442"/>
                    </a:lnTo>
                    <a:lnTo>
                      <a:pt x="202" y="447"/>
                    </a:lnTo>
                    <a:lnTo>
                      <a:pt x="202" y="454"/>
                    </a:lnTo>
                    <a:lnTo>
                      <a:pt x="202" y="458"/>
                    </a:lnTo>
                    <a:lnTo>
                      <a:pt x="204" y="463"/>
                    </a:lnTo>
                    <a:lnTo>
                      <a:pt x="204" y="468"/>
                    </a:lnTo>
                    <a:lnTo>
                      <a:pt x="204" y="473"/>
                    </a:lnTo>
                    <a:lnTo>
                      <a:pt x="204" y="477"/>
                    </a:lnTo>
                    <a:lnTo>
                      <a:pt x="206" y="482"/>
                    </a:lnTo>
                    <a:lnTo>
                      <a:pt x="209" y="487"/>
                    </a:lnTo>
                    <a:lnTo>
                      <a:pt x="209" y="494"/>
                    </a:lnTo>
                    <a:lnTo>
                      <a:pt x="209" y="499"/>
                    </a:lnTo>
                    <a:lnTo>
                      <a:pt x="211" y="504"/>
                    </a:lnTo>
                    <a:lnTo>
                      <a:pt x="211" y="508"/>
                    </a:lnTo>
                    <a:lnTo>
                      <a:pt x="206" y="501"/>
                    </a:lnTo>
                    <a:lnTo>
                      <a:pt x="202" y="496"/>
                    </a:lnTo>
                    <a:lnTo>
                      <a:pt x="197" y="492"/>
                    </a:lnTo>
                    <a:lnTo>
                      <a:pt x="190" y="487"/>
                    </a:lnTo>
                    <a:lnTo>
                      <a:pt x="185" y="480"/>
                    </a:lnTo>
                    <a:lnTo>
                      <a:pt x="180" y="473"/>
                    </a:lnTo>
                    <a:lnTo>
                      <a:pt x="173" y="468"/>
                    </a:lnTo>
                    <a:lnTo>
                      <a:pt x="168" y="461"/>
                    </a:lnTo>
                    <a:lnTo>
                      <a:pt x="161" y="454"/>
                    </a:lnTo>
                    <a:lnTo>
                      <a:pt x="157" y="447"/>
                    </a:lnTo>
                    <a:lnTo>
                      <a:pt x="149" y="439"/>
                    </a:lnTo>
                    <a:lnTo>
                      <a:pt x="145" y="432"/>
                    </a:lnTo>
                    <a:lnTo>
                      <a:pt x="138" y="428"/>
                    </a:lnTo>
                    <a:lnTo>
                      <a:pt x="131" y="420"/>
                    </a:lnTo>
                    <a:lnTo>
                      <a:pt x="126" y="413"/>
                    </a:lnTo>
                    <a:lnTo>
                      <a:pt x="121" y="406"/>
                    </a:lnTo>
                    <a:lnTo>
                      <a:pt x="114" y="399"/>
                    </a:lnTo>
                    <a:lnTo>
                      <a:pt x="109" y="392"/>
                    </a:lnTo>
                    <a:lnTo>
                      <a:pt x="104" y="387"/>
                    </a:lnTo>
                    <a:lnTo>
                      <a:pt x="100" y="380"/>
                    </a:lnTo>
                    <a:lnTo>
                      <a:pt x="93" y="373"/>
                    </a:lnTo>
                    <a:lnTo>
                      <a:pt x="88" y="368"/>
                    </a:lnTo>
                    <a:lnTo>
                      <a:pt x="83" y="361"/>
                    </a:lnTo>
                    <a:lnTo>
                      <a:pt x="78" y="359"/>
                    </a:lnTo>
                    <a:lnTo>
                      <a:pt x="74" y="352"/>
                    </a:lnTo>
                    <a:lnTo>
                      <a:pt x="71" y="347"/>
                    </a:lnTo>
                    <a:lnTo>
                      <a:pt x="69" y="342"/>
                    </a:lnTo>
                    <a:lnTo>
                      <a:pt x="64" y="337"/>
                    </a:lnTo>
                    <a:lnTo>
                      <a:pt x="59" y="328"/>
                    </a:lnTo>
                    <a:lnTo>
                      <a:pt x="57" y="321"/>
                    </a:lnTo>
                    <a:lnTo>
                      <a:pt x="36" y="361"/>
                    </a:lnTo>
                    <a:lnTo>
                      <a:pt x="38" y="363"/>
                    </a:lnTo>
                    <a:lnTo>
                      <a:pt x="43" y="371"/>
                    </a:lnTo>
                    <a:lnTo>
                      <a:pt x="50" y="378"/>
                    </a:lnTo>
                    <a:lnTo>
                      <a:pt x="52" y="382"/>
                    </a:lnTo>
                    <a:lnTo>
                      <a:pt x="57" y="387"/>
                    </a:lnTo>
                    <a:lnTo>
                      <a:pt x="62" y="394"/>
                    </a:lnTo>
                    <a:lnTo>
                      <a:pt x="67" y="401"/>
                    </a:lnTo>
                    <a:lnTo>
                      <a:pt x="71" y="406"/>
                    </a:lnTo>
                    <a:lnTo>
                      <a:pt x="76" y="413"/>
                    </a:lnTo>
                    <a:lnTo>
                      <a:pt x="83" y="420"/>
                    </a:lnTo>
                    <a:lnTo>
                      <a:pt x="90" y="430"/>
                    </a:lnTo>
                    <a:lnTo>
                      <a:pt x="97" y="437"/>
                    </a:lnTo>
                    <a:lnTo>
                      <a:pt x="102" y="444"/>
                    </a:lnTo>
                    <a:lnTo>
                      <a:pt x="109" y="454"/>
                    </a:lnTo>
                    <a:lnTo>
                      <a:pt x="116" y="461"/>
                    </a:lnTo>
                    <a:lnTo>
                      <a:pt x="123" y="470"/>
                    </a:lnTo>
                    <a:lnTo>
                      <a:pt x="131" y="480"/>
                    </a:lnTo>
                    <a:lnTo>
                      <a:pt x="140" y="487"/>
                    </a:lnTo>
                    <a:lnTo>
                      <a:pt x="149" y="496"/>
                    </a:lnTo>
                    <a:lnTo>
                      <a:pt x="157" y="506"/>
                    </a:lnTo>
                    <a:lnTo>
                      <a:pt x="166" y="515"/>
                    </a:lnTo>
                    <a:lnTo>
                      <a:pt x="168" y="520"/>
                    </a:lnTo>
                    <a:lnTo>
                      <a:pt x="173" y="525"/>
                    </a:lnTo>
                    <a:lnTo>
                      <a:pt x="180" y="527"/>
                    </a:lnTo>
                    <a:lnTo>
                      <a:pt x="185" y="534"/>
                    </a:lnTo>
                    <a:lnTo>
                      <a:pt x="192" y="542"/>
                    </a:lnTo>
                    <a:lnTo>
                      <a:pt x="202" y="551"/>
                    </a:lnTo>
                    <a:lnTo>
                      <a:pt x="206" y="556"/>
                    </a:lnTo>
                    <a:lnTo>
                      <a:pt x="211" y="561"/>
                    </a:lnTo>
                    <a:lnTo>
                      <a:pt x="216" y="565"/>
                    </a:lnTo>
                    <a:lnTo>
                      <a:pt x="223" y="570"/>
                    </a:lnTo>
                    <a:lnTo>
                      <a:pt x="223" y="580"/>
                    </a:lnTo>
                    <a:lnTo>
                      <a:pt x="225" y="591"/>
                    </a:lnTo>
                    <a:lnTo>
                      <a:pt x="225" y="601"/>
                    </a:lnTo>
                    <a:lnTo>
                      <a:pt x="228" y="610"/>
                    </a:lnTo>
                    <a:lnTo>
                      <a:pt x="230" y="622"/>
                    </a:lnTo>
                    <a:lnTo>
                      <a:pt x="230" y="634"/>
                    </a:lnTo>
                    <a:lnTo>
                      <a:pt x="232" y="644"/>
                    </a:lnTo>
                    <a:lnTo>
                      <a:pt x="235" y="656"/>
                    </a:lnTo>
                    <a:lnTo>
                      <a:pt x="237" y="665"/>
                    </a:lnTo>
                    <a:lnTo>
                      <a:pt x="239" y="675"/>
                    </a:lnTo>
                    <a:lnTo>
                      <a:pt x="239" y="686"/>
                    </a:lnTo>
                    <a:lnTo>
                      <a:pt x="242" y="696"/>
                    </a:lnTo>
                    <a:lnTo>
                      <a:pt x="244" y="705"/>
                    </a:lnTo>
                    <a:lnTo>
                      <a:pt x="247" y="715"/>
                    </a:lnTo>
                    <a:lnTo>
                      <a:pt x="249" y="724"/>
                    </a:lnTo>
                    <a:lnTo>
                      <a:pt x="251" y="736"/>
                    </a:lnTo>
                    <a:lnTo>
                      <a:pt x="254" y="746"/>
                    </a:lnTo>
                    <a:lnTo>
                      <a:pt x="256" y="755"/>
                    </a:lnTo>
                    <a:lnTo>
                      <a:pt x="256" y="765"/>
                    </a:lnTo>
                    <a:lnTo>
                      <a:pt x="258" y="774"/>
                    </a:lnTo>
                    <a:lnTo>
                      <a:pt x="261" y="784"/>
                    </a:lnTo>
                    <a:lnTo>
                      <a:pt x="263" y="791"/>
                    </a:lnTo>
                    <a:lnTo>
                      <a:pt x="266" y="803"/>
                    </a:lnTo>
                    <a:lnTo>
                      <a:pt x="268" y="812"/>
                    </a:lnTo>
                    <a:lnTo>
                      <a:pt x="268" y="819"/>
                    </a:lnTo>
                    <a:lnTo>
                      <a:pt x="270" y="829"/>
                    </a:lnTo>
                    <a:lnTo>
                      <a:pt x="273" y="838"/>
                    </a:lnTo>
                    <a:lnTo>
                      <a:pt x="275" y="846"/>
                    </a:lnTo>
                    <a:lnTo>
                      <a:pt x="277" y="855"/>
                    </a:lnTo>
                    <a:lnTo>
                      <a:pt x="280" y="862"/>
                    </a:lnTo>
                    <a:lnTo>
                      <a:pt x="280" y="872"/>
                    </a:lnTo>
                    <a:lnTo>
                      <a:pt x="282" y="879"/>
                    </a:lnTo>
                    <a:lnTo>
                      <a:pt x="282" y="886"/>
                    </a:lnTo>
                    <a:lnTo>
                      <a:pt x="284" y="895"/>
                    </a:lnTo>
                    <a:lnTo>
                      <a:pt x="287" y="900"/>
                    </a:lnTo>
                    <a:lnTo>
                      <a:pt x="287" y="910"/>
                    </a:lnTo>
                    <a:lnTo>
                      <a:pt x="289" y="914"/>
                    </a:lnTo>
                    <a:lnTo>
                      <a:pt x="292" y="922"/>
                    </a:lnTo>
                    <a:lnTo>
                      <a:pt x="294" y="929"/>
                    </a:lnTo>
                    <a:lnTo>
                      <a:pt x="296" y="936"/>
                    </a:lnTo>
                    <a:lnTo>
                      <a:pt x="296" y="941"/>
                    </a:lnTo>
                    <a:lnTo>
                      <a:pt x="299" y="948"/>
                    </a:lnTo>
                    <a:lnTo>
                      <a:pt x="299" y="952"/>
                    </a:lnTo>
                    <a:lnTo>
                      <a:pt x="301" y="957"/>
                    </a:lnTo>
                    <a:lnTo>
                      <a:pt x="301" y="964"/>
                    </a:lnTo>
                    <a:lnTo>
                      <a:pt x="303" y="969"/>
                    </a:lnTo>
                    <a:lnTo>
                      <a:pt x="303" y="974"/>
                    </a:lnTo>
                    <a:lnTo>
                      <a:pt x="306" y="979"/>
                    </a:lnTo>
                    <a:lnTo>
                      <a:pt x="308" y="986"/>
                    </a:lnTo>
                    <a:lnTo>
                      <a:pt x="308" y="995"/>
                    </a:lnTo>
                    <a:lnTo>
                      <a:pt x="311" y="1000"/>
                    </a:lnTo>
                    <a:lnTo>
                      <a:pt x="313" y="1007"/>
                    </a:lnTo>
                    <a:lnTo>
                      <a:pt x="313" y="1012"/>
                    </a:lnTo>
                    <a:lnTo>
                      <a:pt x="313" y="1014"/>
                    </a:lnTo>
                    <a:lnTo>
                      <a:pt x="315" y="1014"/>
                    </a:lnTo>
                    <a:lnTo>
                      <a:pt x="318" y="1017"/>
                    </a:lnTo>
                    <a:lnTo>
                      <a:pt x="363" y="1002"/>
                    </a:lnTo>
                    <a:lnTo>
                      <a:pt x="360" y="995"/>
                    </a:lnTo>
                    <a:lnTo>
                      <a:pt x="360" y="988"/>
                    </a:lnTo>
                    <a:lnTo>
                      <a:pt x="356" y="981"/>
                    </a:lnTo>
                    <a:lnTo>
                      <a:pt x="356" y="976"/>
                    </a:lnTo>
                    <a:lnTo>
                      <a:pt x="353" y="967"/>
                    </a:lnTo>
                    <a:lnTo>
                      <a:pt x="351" y="960"/>
                    </a:lnTo>
                    <a:lnTo>
                      <a:pt x="351" y="955"/>
                    </a:lnTo>
                    <a:lnTo>
                      <a:pt x="348" y="948"/>
                    </a:lnTo>
                    <a:lnTo>
                      <a:pt x="346" y="941"/>
                    </a:lnTo>
                    <a:lnTo>
                      <a:pt x="346" y="936"/>
                    </a:lnTo>
                    <a:lnTo>
                      <a:pt x="344" y="926"/>
                    </a:lnTo>
                    <a:lnTo>
                      <a:pt x="341" y="922"/>
                    </a:lnTo>
                    <a:lnTo>
                      <a:pt x="341" y="914"/>
                    </a:lnTo>
                    <a:lnTo>
                      <a:pt x="339" y="907"/>
                    </a:lnTo>
                    <a:lnTo>
                      <a:pt x="339" y="900"/>
                    </a:lnTo>
                    <a:lnTo>
                      <a:pt x="337" y="895"/>
                    </a:lnTo>
                    <a:lnTo>
                      <a:pt x="334" y="886"/>
                    </a:lnTo>
                    <a:lnTo>
                      <a:pt x="334" y="881"/>
                    </a:lnTo>
                    <a:lnTo>
                      <a:pt x="332" y="872"/>
                    </a:lnTo>
                    <a:lnTo>
                      <a:pt x="332" y="867"/>
                    </a:lnTo>
                    <a:lnTo>
                      <a:pt x="327" y="860"/>
                    </a:lnTo>
                    <a:lnTo>
                      <a:pt x="327" y="853"/>
                    </a:lnTo>
                    <a:lnTo>
                      <a:pt x="325" y="846"/>
                    </a:lnTo>
                    <a:lnTo>
                      <a:pt x="325" y="841"/>
                    </a:lnTo>
                    <a:lnTo>
                      <a:pt x="322" y="834"/>
                    </a:lnTo>
                    <a:lnTo>
                      <a:pt x="322" y="827"/>
                    </a:lnTo>
                    <a:lnTo>
                      <a:pt x="320" y="819"/>
                    </a:lnTo>
                    <a:lnTo>
                      <a:pt x="320" y="815"/>
                    </a:lnTo>
                    <a:lnTo>
                      <a:pt x="318" y="808"/>
                    </a:lnTo>
                    <a:lnTo>
                      <a:pt x="318" y="800"/>
                    </a:lnTo>
                    <a:lnTo>
                      <a:pt x="315" y="793"/>
                    </a:lnTo>
                    <a:lnTo>
                      <a:pt x="313" y="789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5" y="774"/>
                    </a:lnTo>
                    <a:lnTo>
                      <a:pt x="327" y="770"/>
                    </a:lnTo>
                    <a:lnTo>
                      <a:pt x="332" y="762"/>
                    </a:lnTo>
                    <a:lnTo>
                      <a:pt x="337" y="758"/>
                    </a:lnTo>
                    <a:lnTo>
                      <a:pt x="339" y="753"/>
                    </a:lnTo>
                    <a:lnTo>
                      <a:pt x="346" y="748"/>
                    </a:lnTo>
                    <a:lnTo>
                      <a:pt x="348" y="741"/>
                    </a:lnTo>
                    <a:lnTo>
                      <a:pt x="353" y="736"/>
                    </a:lnTo>
                    <a:lnTo>
                      <a:pt x="356" y="729"/>
                    </a:lnTo>
                    <a:lnTo>
                      <a:pt x="363" y="722"/>
                    </a:lnTo>
                    <a:lnTo>
                      <a:pt x="365" y="717"/>
                    </a:lnTo>
                    <a:lnTo>
                      <a:pt x="370" y="710"/>
                    </a:lnTo>
                    <a:lnTo>
                      <a:pt x="374" y="705"/>
                    </a:lnTo>
                    <a:lnTo>
                      <a:pt x="379" y="698"/>
                    </a:lnTo>
                    <a:lnTo>
                      <a:pt x="382" y="691"/>
                    </a:lnTo>
                    <a:lnTo>
                      <a:pt x="386" y="686"/>
                    </a:lnTo>
                    <a:lnTo>
                      <a:pt x="389" y="679"/>
                    </a:lnTo>
                    <a:lnTo>
                      <a:pt x="393" y="672"/>
                    </a:lnTo>
                    <a:lnTo>
                      <a:pt x="396" y="665"/>
                    </a:lnTo>
                    <a:lnTo>
                      <a:pt x="403" y="660"/>
                    </a:lnTo>
                    <a:lnTo>
                      <a:pt x="405" y="653"/>
                    </a:lnTo>
                    <a:lnTo>
                      <a:pt x="410" y="648"/>
                    </a:lnTo>
                    <a:lnTo>
                      <a:pt x="412" y="641"/>
                    </a:lnTo>
                    <a:lnTo>
                      <a:pt x="415" y="637"/>
                    </a:lnTo>
                    <a:lnTo>
                      <a:pt x="419" y="632"/>
                    </a:lnTo>
                    <a:lnTo>
                      <a:pt x="422" y="625"/>
                    </a:lnTo>
                    <a:lnTo>
                      <a:pt x="424" y="620"/>
                    </a:lnTo>
                    <a:lnTo>
                      <a:pt x="429" y="613"/>
                    </a:lnTo>
                    <a:lnTo>
                      <a:pt x="431" y="610"/>
                    </a:lnTo>
                    <a:lnTo>
                      <a:pt x="434" y="606"/>
                    </a:lnTo>
                    <a:lnTo>
                      <a:pt x="438" y="606"/>
                    </a:lnTo>
                    <a:lnTo>
                      <a:pt x="448" y="606"/>
                    </a:lnTo>
                    <a:lnTo>
                      <a:pt x="455" y="606"/>
                    </a:lnTo>
                    <a:lnTo>
                      <a:pt x="464" y="606"/>
                    </a:lnTo>
                    <a:lnTo>
                      <a:pt x="474" y="606"/>
                    </a:lnTo>
                    <a:lnTo>
                      <a:pt x="483" y="608"/>
                    </a:lnTo>
                    <a:lnTo>
                      <a:pt x="491" y="608"/>
                    </a:lnTo>
                    <a:lnTo>
                      <a:pt x="500" y="608"/>
                    </a:lnTo>
                    <a:lnTo>
                      <a:pt x="498" y="618"/>
                    </a:lnTo>
                    <a:lnTo>
                      <a:pt x="498" y="625"/>
                    </a:lnTo>
                    <a:lnTo>
                      <a:pt x="495" y="634"/>
                    </a:lnTo>
                    <a:lnTo>
                      <a:pt x="495" y="641"/>
                    </a:lnTo>
                    <a:lnTo>
                      <a:pt x="493" y="651"/>
                    </a:lnTo>
                    <a:lnTo>
                      <a:pt x="493" y="660"/>
                    </a:lnTo>
                    <a:lnTo>
                      <a:pt x="493" y="670"/>
                    </a:lnTo>
                    <a:lnTo>
                      <a:pt x="493" y="679"/>
                    </a:lnTo>
                    <a:lnTo>
                      <a:pt x="491" y="689"/>
                    </a:lnTo>
                    <a:lnTo>
                      <a:pt x="491" y="698"/>
                    </a:lnTo>
                    <a:lnTo>
                      <a:pt x="488" y="708"/>
                    </a:lnTo>
                    <a:lnTo>
                      <a:pt x="488" y="717"/>
                    </a:lnTo>
                    <a:lnTo>
                      <a:pt x="486" y="727"/>
                    </a:lnTo>
                    <a:lnTo>
                      <a:pt x="486" y="736"/>
                    </a:lnTo>
                    <a:lnTo>
                      <a:pt x="483" y="746"/>
                    </a:lnTo>
                    <a:lnTo>
                      <a:pt x="483" y="758"/>
                    </a:lnTo>
                    <a:lnTo>
                      <a:pt x="481" y="767"/>
                    </a:lnTo>
                    <a:lnTo>
                      <a:pt x="479" y="777"/>
                    </a:lnTo>
                    <a:lnTo>
                      <a:pt x="476" y="786"/>
                    </a:lnTo>
                    <a:lnTo>
                      <a:pt x="476" y="798"/>
                    </a:lnTo>
                    <a:lnTo>
                      <a:pt x="474" y="805"/>
                    </a:lnTo>
                    <a:lnTo>
                      <a:pt x="474" y="817"/>
                    </a:lnTo>
                    <a:lnTo>
                      <a:pt x="472" y="827"/>
                    </a:lnTo>
                    <a:lnTo>
                      <a:pt x="472" y="838"/>
                    </a:lnTo>
                    <a:lnTo>
                      <a:pt x="469" y="846"/>
                    </a:lnTo>
                    <a:lnTo>
                      <a:pt x="464" y="857"/>
                    </a:lnTo>
                    <a:lnTo>
                      <a:pt x="464" y="867"/>
                    </a:lnTo>
                    <a:lnTo>
                      <a:pt x="462" y="876"/>
                    </a:lnTo>
                    <a:lnTo>
                      <a:pt x="460" y="886"/>
                    </a:lnTo>
                    <a:lnTo>
                      <a:pt x="460" y="898"/>
                    </a:lnTo>
                    <a:lnTo>
                      <a:pt x="457" y="907"/>
                    </a:lnTo>
                    <a:lnTo>
                      <a:pt x="455" y="917"/>
                    </a:lnTo>
                    <a:lnTo>
                      <a:pt x="453" y="926"/>
                    </a:lnTo>
                    <a:lnTo>
                      <a:pt x="450" y="938"/>
                    </a:lnTo>
                    <a:lnTo>
                      <a:pt x="448" y="945"/>
                    </a:lnTo>
                    <a:lnTo>
                      <a:pt x="446" y="957"/>
                    </a:lnTo>
                    <a:lnTo>
                      <a:pt x="443" y="967"/>
                    </a:lnTo>
                    <a:lnTo>
                      <a:pt x="443" y="976"/>
                    </a:lnTo>
                    <a:lnTo>
                      <a:pt x="438" y="986"/>
                    </a:lnTo>
                    <a:lnTo>
                      <a:pt x="436" y="995"/>
                    </a:lnTo>
                    <a:lnTo>
                      <a:pt x="434" y="1005"/>
                    </a:lnTo>
                    <a:lnTo>
                      <a:pt x="431" y="1014"/>
                    </a:lnTo>
                    <a:lnTo>
                      <a:pt x="429" y="1021"/>
                    </a:lnTo>
                    <a:lnTo>
                      <a:pt x="429" y="1031"/>
                    </a:lnTo>
                    <a:lnTo>
                      <a:pt x="424" y="1040"/>
                    </a:lnTo>
                    <a:lnTo>
                      <a:pt x="422" y="1050"/>
                    </a:lnTo>
                    <a:lnTo>
                      <a:pt x="419" y="1059"/>
                    </a:lnTo>
                    <a:lnTo>
                      <a:pt x="419" y="1066"/>
                    </a:lnTo>
                    <a:lnTo>
                      <a:pt x="415" y="1076"/>
                    </a:lnTo>
                    <a:lnTo>
                      <a:pt x="412" y="1083"/>
                    </a:lnTo>
                    <a:lnTo>
                      <a:pt x="410" y="1093"/>
                    </a:lnTo>
                    <a:lnTo>
                      <a:pt x="408" y="1102"/>
                    </a:lnTo>
                    <a:lnTo>
                      <a:pt x="405" y="1109"/>
                    </a:lnTo>
                    <a:lnTo>
                      <a:pt x="403" y="1116"/>
                    </a:lnTo>
                    <a:lnTo>
                      <a:pt x="401" y="1123"/>
                    </a:lnTo>
                    <a:lnTo>
                      <a:pt x="396" y="1133"/>
                    </a:lnTo>
                    <a:lnTo>
                      <a:pt x="393" y="1138"/>
                    </a:lnTo>
                    <a:lnTo>
                      <a:pt x="391" y="1145"/>
                    </a:lnTo>
                    <a:lnTo>
                      <a:pt x="389" y="1152"/>
                    </a:lnTo>
                    <a:lnTo>
                      <a:pt x="386" y="1161"/>
                    </a:lnTo>
                    <a:lnTo>
                      <a:pt x="382" y="1166"/>
                    </a:lnTo>
                    <a:lnTo>
                      <a:pt x="379" y="1173"/>
                    </a:lnTo>
                    <a:lnTo>
                      <a:pt x="377" y="1180"/>
                    </a:lnTo>
                    <a:lnTo>
                      <a:pt x="374" y="1188"/>
                    </a:lnTo>
                    <a:lnTo>
                      <a:pt x="372" y="1190"/>
                    </a:lnTo>
                    <a:lnTo>
                      <a:pt x="372" y="1195"/>
                    </a:lnTo>
                    <a:lnTo>
                      <a:pt x="370" y="1202"/>
                    </a:lnTo>
                    <a:lnTo>
                      <a:pt x="367" y="1207"/>
                    </a:lnTo>
                    <a:lnTo>
                      <a:pt x="365" y="1214"/>
                    </a:lnTo>
                    <a:lnTo>
                      <a:pt x="360" y="1218"/>
                    </a:lnTo>
                    <a:lnTo>
                      <a:pt x="356" y="1226"/>
                    </a:lnTo>
                    <a:lnTo>
                      <a:pt x="351" y="1230"/>
                    </a:lnTo>
                    <a:lnTo>
                      <a:pt x="346" y="1235"/>
                    </a:lnTo>
                    <a:lnTo>
                      <a:pt x="341" y="1237"/>
                    </a:lnTo>
                    <a:lnTo>
                      <a:pt x="334" y="1237"/>
                    </a:lnTo>
                    <a:lnTo>
                      <a:pt x="327" y="1235"/>
                    </a:lnTo>
                    <a:lnTo>
                      <a:pt x="320" y="1230"/>
                    </a:lnTo>
                    <a:lnTo>
                      <a:pt x="318" y="1226"/>
                    </a:lnTo>
                    <a:lnTo>
                      <a:pt x="313" y="1218"/>
                    </a:lnTo>
                    <a:lnTo>
                      <a:pt x="308" y="1214"/>
                    </a:lnTo>
                    <a:lnTo>
                      <a:pt x="306" y="120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65" name="Freeform 188"/>
              <p:cNvSpPr>
                <a:spLocks noChangeAspect="1"/>
              </p:cNvSpPr>
              <p:nvPr/>
            </p:nvSpPr>
            <p:spPr bwMode="auto">
              <a:xfrm>
                <a:off x="3634" y="9483"/>
                <a:ext cx="73" cy="90"/>
              </a:xfrm>
              <a:custGeom>
                <a:avLst/>
                <a:gdLst>
                  <a:gd name="T0" fmla="*/ 64 w 73"/>
                  <a:gd name="T1" fmla="*/ 90 h 90"/>
                  <a:gd name="T2" fmla="*/ 14 w 73"/>
                  <a:gd name="T3" fmla="*/ 64 h 90"/>
                  <a:gd name="T4" fmla="*/ 0 w 73"/>
                  <a:gd name="T5" fmla="*/ 5 h 90"/>
                  <a:gd name="T6" fmla="*/ 14 w 73"/>
                  <a:gd name="T7" fmla="*/ 0 h 90"/>
                  <a:gd name="T8" fmla="*/ 54 w 73"/>
                  <a:gd name="T9" fmla="*/ 36 h 90"/>
                  <a:gd name="T10" fmla="*/ 73 w 73"/>
                  <a:gd name="T11" fmla="*/ 83 h 90"/>
                  <a:gd name="T12" fmla="*/ 64 w 73"/>
                  <a:gd name="T13" fmla="*/ 90 h 90"/>
                  <a:gd name="T14" fmla="*/ 64 w 73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90"/>
                  <a:gd name="T26" fmla="*/ 73 w 73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90">
                    <a:moveTo>
                      <a:pt x="64" y="90"/>
                    </a:moveTo>
                    <a:lnTo>
                      <a:pt x="14" y="64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54" y="36"/>
                    </a:lnTo>
                    <a:lnTo>
                      <a:pt x="73" y="83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66" name="Freeform 189"/>
              <p:cNvSpPr>
                <a:spLocks noChangeAspect="1"/>
              </p:cNvSpPr>
              <p:nvPr/>
            </p:nvSpPr>
            <p:spPr bwMode="auto">
              <a:xfrm>
                <a:off x="2715" y="9559"/>
                <a:ext cx="66" cy="43"/>
              </a:xfrm>
              <a:custGeom>
                <a:avLst/>
                <a:gdLst>
                  <a:gd name="T0" fmla="*/ 0 w 66"/>
                  <a:gd name="T1" fmla="*/ 24 h 43"/>
                  <a:gd name="T2" fmla="*/ 4 w 66"/>
                  <a:gd name="T3" fmla="*/ 14 h 43"/>
                  <a:gd name="T4" fmla="*/ 42 w 66"/>
                  <a:gd name="T5" fmla="*/ 0 h 43"/>
                  <a:gd name="T6" fmla="*/ 66 w 66"/>
                  <a:gd name="T7" fmla="*/ 17 h 43"/>
                  <a:gd name="T8" fmla="*/ 66 w 66"/>
                  <a:gd name="T9" fmla="*/ 26 h 43"/>
                  <a:gd name="T10" fmla="*/ 28 w 66"/>
                  <a:gd name="T11" fmla="*/ 43 h 43"/>
                  <a:gd name="T12" fmla="*/ 0 w 66"/>
                  <a:gd name="T13" fmla="*/ 24 h 43"/>
                  <a:gd name="T14" fmla="*/ 0 w 66"/>
                  <a:gd name="T15" fmla="*/ 2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3"/>
                  <a:gd name="T26" fmla="*/ 66 w 66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3">
                    <a:moveTo>
                      <a:pt x="0" y="24"/>
                    </a:moveTo>
                    <a:lnTo>
                      <a:pt x="4" y="14"/>
                    </a:lnTo>
                    <a:lnTo>
                      <a:pt x="42" y="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2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2" name="Group 190"/>
          <p:cNvGrpSpPr>
            <a:grpSpLocks noChangeAspect="1"/>
          </p:cNvGrpSpPr>
          <p:nvPr/>
        </p:nvGrpSpPr>
        <p:grpSpPr bwMode="auto">
          <a:xfrm>
            <a:off x="3059113" y="2132013"/>
            <a:ext cx="3021012" cy="3582987"/>
            <a:chOff x="6201" y="2857"/>
            <a:chExt cx="3049" cy="3617"/>
          </a:xfrm>
        </p:grpSpPr>
        <p:sp>
          <p:nvSpPr>
            <p:cNvPr id="46239" name="Freeform 191"/>
            <p:cNvSpPr>
              <a:spLocks noChangeAspect="1"/>
            </p:cNvSpPr>
            <p:nvPr/>
          </p:nvSpPr>
          <p:spPr bwMode="auto">
            <a:xfrm>
              <a:off x="6201" y="2857"/>
              <a:ext cx="3049" cy="3617"/>
            </a:xfrm>
            <a:custGeom>
              <a:avLst/>
              <a:gdLst>
                <a:gd name="T0" fmla="*/ 0 w 406"/>
                <a:gd name="T1" fmla="*/ 1801 h 482"/>
                <a:gd name="T2" fmla="*/ 1525 w 406"/>
                <a:gd name="T3" fmla="*/ 0 h 482"/>
                <a:gd name="T4" fmla="*/ 3049 w 406"/>
                <a:gd name="T5" fmla="*/ 1809 h 482"/>
                <a:gd name="T6" fmla="*/ 1525 w 406"/>
                <a:gd name="T7" fmla="*/ 3617 h 482"/>
                <a:gd name="T8" fmla="*/ 0 w 406"/>
                <a:gd name="T9" fmla="*/ 1801 h 4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6"/>
                <a:gd name="T16" fmla="*/ 0 h 482"/>
                <a:gd name="T17" fmla="*/ 406 w 406"/>
                <a:gd name="T18" fmla="*/ 482 h 4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6" h="482">
                  <a:moveTo>
                    <a:pt x="0" y="240"/>
                  </a:moveTo>
                  <a:lnTo>
                    <a:pt x="203" y="0"/>
                  </a:lnTo>
                  <a:lnTo>
                    <a:pt x="406" y="241"/>
                  </a:lnTo>
                  <a:lnTo>
                    <a:pt x="203" y="482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99CC00"/>
            </a:solidFill>
            <a:ln w="1905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FFFFFF"/>
                </a:solidFill>
              </a:endParaRPr>
            </a:p>
          </p:txBody>
        </p:sp>
        <p:sp>
          <p:nvSpPr>
            <p:cNvPr id="46240" name="Freeform 192"/>
            <p:cNvSpPr>
              <a:spLocks noChangeAspect="1"/>
            </p:cNvSpPr>
            <p:nvPr/>
          </p:nvSpPr>
          <p:spPr bwMode="auto">
            <a:xfrm>
              <a:off x="6389" y="3232"/>
              <a:ext cx="886" cy="841"/>
            </a:xfrm>
            <a:custGeom>
              <a:avLst/>
              <a:gdLst>
                <a:gd name="T0" fmla="*/ 0 w 118"/>
                <a:gd name="T1" fmla="*/ 0 h 112"/>
                <a:gd name="T2" fmla="*/ 443 w 118"/>
                <a:gd name="T3" fmla="*/ 75 h 112"/>
                <a:gd name="T4" fmla="*/ 886 w 118"/>
                <a:gd name="T5" fmla="*/ 158 h 112"/>
                <a:gd name="T6" fmla="*/ 593 w 118"/>
                <a:gd name="T7" fmla="*/ 496 h 112"/>
                <a:gd name="T8" fmla="*/ 308 w 118"/>
                <a:gd name="T9" fmla="*/ 841 h 112"/>
                <a:gd name="T10" fmla="*/ 150 w 118"/>
                <a:gd name="T11" fmla="*/ 421 h 112"/>
                <a:gd name="T12" fmla="*/ 0 w 118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112"/>
                <a:gd name="T23" fmla="*/ 118 w 118"/>
                <a:gd name="T24" fmla="*/ 112 h 1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112">
                  <a:moveTo>
                    <a:pt x="0" y="0"/>
                  </a:moveTo>
                  <a:lnTo>
                    <a:pt x="59" y="10"/>
                  </a:lnTo>
                  <a:lnTo>
                    <a:pt x="118" y="21"/>
                  </a:lnTo>
                  <a:lnTo>
                    <a:pt x="79" y="66"/>
                  </a:lnTo>
                  <a:lnTo>
                    <a:pt x="41" y="112"/>
                  </a:lnTo>
                  <a:lnTo>
                    <a:pt x="2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00"/>
            </a:solidFill>
            <a:ln w="1905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FFFFFF"/>
                </a:solidFill>
              </a:endParaRPr>
            </a:p>
          </p:txBody>
        </p:sp>
        <p:sp>
          <p:nvSpPr>
            <p:cNvPr id="46241" name="Freeform 193"/>
            <p:cNvSpPr>
              <a:spLocks noChangeAspect="1"/>
            </p:cNvSpPr>
            <p:nvPr/>
          </p:nvSpPr>
          <p:spPr bwMode="auto">
            <a:xfrm>
              <a:off x="8176" y="3225"/>
              <a:ext cx="887" cy="848"/>
            </a:xfrm>
            <a:custGeom>
              <a:avLst/>
              <a:gdLst>
                <a:gd name="T0" fmla="*/ 887 w 118"/>
                <a:gd name="T1" fmla="*/ 0 h 113"/>
                <a:gd name="T2" fmla="*/ 444 w 118"/>
                <a:gd name="T3" fmla="*/ 83 h 113"/>
                <a:gd name="T4" fmla="*/ 0 w 118"/>
                <a:gd name="T5" fmla="*/ 158 h 113"/>
                <a:gd name="T6" fmla="*/ 293 w 118"/>
                <a:gd name="T7" fmla="*/ 503 h 113"/>
                <a:gd name="T8" fmla="*/ 579 w 118"/>
                <a:gd name="T9" fmla="*/ 848 h 113"/>
                <a:gd name="T10" fmla="*/ 737 w 118"/>
                <a:gd name="T11" fmla="*/ 428 h 113"/>
                <a:gd name="T12" fmla="*/ 887 w 118"/>
                <a:gd name="T13" fmla="*/ 0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113"/>
                <a:gd name="T23" fmla="*/ 118 w 118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113">
                  <a:moveTo>
                    <a:pt x="118" y="0"/>
                  </a:moveTo>
                  <a:lnTo>
                    <a:pt x="59" y="11"/>
                  </a:lnTo>
                  <a:lnTo>
                    <a:pt x="0" y="21"/>
                  </a:lnTo>
                  <a:lnTo>
                    <a:pt x="39" y="67"/>
                  </a:lnTo>
                  <a:lnTo>
                    <a:pt x="77" y="113"/>
                  </a:lnTo>
                  <a:lnTo>
                    <a:pt x="98" y="5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9CC00"/>
            </a:solidFill>
            <a:ln w="1905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FFFFFF"/>
                </a:solidFill>
              </a:endParaRPr>
            </a:p>
          </p:txBody>
        </p:sp>
        <p:sp>
          <p:nvSpPr>
            <p:cNvPr id="46242" name="Freeform 194"/>
            <p:cNvSpPr>
              <a:spLocks noChangeAspect="1"/>
            </p:cNvSpPr>
            <p:nvPr/>
          </p:nvSpPr>
          <p:spPr bwMode="auto">
            <a:xfrm>
              <a:off x="8237" y="5198"/>
              <a:ext cx="886" cy="848"/>
            </a:xfrm>
            <a:custGeom>
              <a:avLst/>
              <a:gdLst>
                <a:gd name="T0" fmla="*/ 886 w 118"/>
                <a:gd name="T1" fmla="*/ 848 h 113"/>
                <a:gd name="T2" fmla="*/ 443 w 118"/>
                <a:gd name="T3" fmla="*/ 765 h 113"/>
                <a:gd name="T4" fmla="*/ 0 w 118"/>
                <a:gd name="T5" fmla="*/ 690 h 113"/>
                <a:gd name="T6" fmla="*/ 293 w 118"/>
                <a:gd name="T7" fmla="*/ 345 h 113"/>
                <a:gd name="T8" fmla="*/ 578 w 118"/>
                <a:gd name="T9" fmla="*/ 0 h 113"/>
                <a:gd name="T10" fmla="*/ 728 w 118"/>
                <a:gd name="T11" fmla="*/ 420 h 113"/>
                <a:gd name="T12" fmla="*/ 886 w 118"/>
                <a:gd name="T13" fmla="*/ 848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113"/>
                <a:gd name="T23" fmla="*/ 118 w 118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113">
                  <a:moveTo>
                    <a:pt x="118" y="113"/>
                  </a:moveTo>
                  <a:lnTo>
                    <a:pt x="59" y="102"/>
                  </a:lnTo>
                  <a:lnTo>
                    <a:pt x="0" y="92"/>
                  </a:lnTo>
                  <a:lnTo>
                    <a:pt x="39" y="46"/>
                  </a:lnTo>
                  <a:lnTo>
                    <a:pt x="77" y="0"/>
                  </a:lnTo>
                  <a:lnTo>
                    <a:pt x="97" y="56"/>
                  </a:lnTo>
                  <a:lnTo>
                    <a:pt x="118" y="113"/>
                  </a:lnTo>
                  <a:close/>
                </a:path>
              </a:pathLst>
            </a:custGeom>
            <a:solidFill>
              <a:srgbClr val="99CC00"/>
            </a:solidFill>
            <a:ln w="1905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FFFFFF"/>
                </a:solidFill>
              </a:endParaRPr>
            </a:p>
          </p:txBody>
        </p:sp>
        <p:sp>
          <p:nvSpPr>
            <p:cNvPr id="46243" name="Freeform 195"/>
            <p:cNvSpPr>
              <a:spLocks noChangeAspect="1"/>
            </p:cNvSpPr>
            <p:nvPr/>
          </p:nvSpPr>
          <p:spPr bwMode="auto">
            <a:xfrm>
              <a:off x="6336" y="5198"/>
              <a:ext cx="887" cy="841"/>
            </a:xfrm>
            <a:custGeom>
              <a:avLst/>
              <a:gdLst>
                <a:gd name="T0" fmla="*/ 0 w 118"/>
                <a:gd name="T1" fmla="*/ 841 h 112"/>
                <a:gd name="T2" fmla="*/ 444 w 118"/>
                <a:gd name="T3" fmla="*/ 766 h 112"/>
                <a:gd name="T4" fmla="*/ 887 w 118"/>
                <a:gd name="T5" fmla="*/ 691 h 112"/>
                <a:gd name="T6" fmla="*/ 594 w 118"/>
                <a:gd name="T7" fmla="*/ 345 h 112"/>
                <a:gd name="T8" fmla="*/ 308 w 118"/>
                <a:gd name="T9" fmla="*/ 0 h 112"/>
                <a:gd name="T10" fmla="*/ 158 w 118"/>
                <a:gd name="T11" fmla="*/ 421 h 112"/>
                <a:gd name="T12" fmla="*/ 0 w 118"/>
                <a:gd name="T13" fmla="*/ 841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112"/>
                <a:gd name="T23" fmla="*/ 118 w 118"/>
                <a:gd name="T24" fmla="*/ 112 h 1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112">
                  <a:moveTo>
                    <a:pt x="0" y="112"/>
                  </a:moveTo>
                  <a:lnTo>
                    <a:pt x="59" y="102"/>
                  </a:lnTo>
                  <a:lnTo>
                    <a:pt x="118" y="92"/>
                  </a:lnTo>
                  <a:lnTo>
                    <a:pt x="79" y="46"/>
                  </a:lnTo>
                  <a:lnTo>
                    <a:pt x="41" y="0"/>
                  </a:lnTo>
                  <a:lnTo>
                    <a:pt x="21" y="56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99CC00"/>
            </a:solidFill>
            <a:ln w="1905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FFFFFF"/>
                </a:solidFill>
              </a:endParaRPr>
            </a:p>
          </p:txBody>
        </p:sp>
        <p:sp>
          <p:nvSpPr>
            <p:cNvPr id="46244" name="AutoShape 196"/>
            <p:cNvSpPr>
              <a:spLocks noChangeAspect="1" noChangeArrowheads="1"/>
            </p:cNvSpPr>
            <p:nvPr/>
          </p:nvSpPr>
          <p:spPr bwMode="auto">
            <a:xfrm rot="-5400000">
              <a:off x="7187" y="4096"/>
              <a:ext cx="666" cy="222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6245" name="Oval 197"/>
            <p:cNvSpPr>
              <a:spLocks noChangeAspect="1" noChangeArrowheads="1"/>
            </p:cNvSpPr>
            <p:nvPr/>
          </p:nvSpPr>
          <p:spPr bwMode="auto">
            <a:xfrm rot="-5400000">
              <a:off x="7469" y="4151"/>
              <a:ext cx="97" cy="13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6246" name="AutoShape 198"/>
            <p:cNvSpPr>
              <a:spLocks noChangeAspect="1" noChangeArrowheads="1"/>
            </p:cNvSpPr>
            <p:nvPr/>
          </p:nvSpPr>
          <p:spPr bwMode="auto">
            <a:xfrm rot="-5400000">
              <a:off x="7630" y="4096"/>
              <a:ext cx="666" cy="222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6247" name="Oval 199"/>
            <p:cNvSpPr>
              <a:spLocks noChangeAspect="1" noChangeArrowheads="1"/>
            </p:cNvSpPr>
            <p:nvPr/>
          </p:nvSpPr>
          <p:spPr bwMode="auto">
            <a:xfrm rot="-5400000">
              <a:off x="7912" y="4151"/>
              <a:ext cx="97" cy="13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6248" name="Line 200"/>
            <p:cNvSpPr>
              <a:spLocks noChangeAspect="1" noChangeShapeType="1"/>
            </p:cNvSpPr>
            <p:nvPr/>
          </p:nvSpPr>
          <p:spPr bwMode="auto">
            <a:xfrm>
              <a:off x="7513" y="5197"/>
              <a:ext cx="540" cy="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3" name="Group 201"/>
          <p:cNvGrpSpPr>
            <a:grpSpLocks noChangeAspect="1"/>
          </p:cNvGrpSpPr>
          <p:nvPr/>
        </p:nvGrpSpPr>
        <p:grpSpPr bwMode="auto">
          <a:xfrm>
            <a:off x="2987675" y="2060575"/>
            <a:ext cx="3224213" cy="3605213"/>
            <a:chOff x="1161" y="7717"/>
            <a:chExt cx="3251" cy="3639"/>
          </a:xfrm>
        </p:grpSpPr>
        <p:grpSp>
          <p:nvGrpSpPr>
            <p:cNvPr id="24" name="Group 202"/>
            <p:cNvGrpSpPr>
              <a:grpSpLocks noChangeAspect="1"/>
            </p:cNvGrpSpPr>
            <p:nvPr/>
          </p:nvGrpSpPr>
          <p:grpSpPr bwMode="auto">
            <a:xfrm>
              <a:off x="1161" y="7717"/>
              <a:ext cx="3251" cy="3639"/>
              <a:chOff x="1161" y="7717"/>
              <a:chExt cx="3251" cy="3639"/>
            </a:xfrm>
          </p:grpSpPr>
          <p:grpSp>
            <p:nvGrpSpPr>
              <p:cNvPr id="25" name="Group 203"/>
              <p:cNvGrpSpPr>
                <a:grpSpLocks noChangeAspect="1"/>
              </p:cNvGrpSpPr>
              <p:nvPr/>
            </p:nvGrpSpPr>
            <p:grpSpPr bwMode="auto">
              <a:xfrm>
                <a:off x="1161" y="7717"/>
                <a:ext cx="3251" cy="3639"/>
                <a:chOff x="5661" y="10777"/>
                <a:chExt cx="3251" cy="3639"/>
              </a:xfrm>
            </p:grpSpPr>
            <p:sp>
              <p:nvSpPr>
                <p:cNvPr id="46219" name="Freeform 204"/>
                <p:cNvSpPr>
                  <a:spLocks noChangeAspect="1"/>
                </p:cNvSpPr>
                <p:nvPr/>
              </p:nvSpPr>
              <p:spPr bwMode="auto">
                <a:xfrm>
                  <a:off x="6795" y="10777"/>
                  <a:ext cx="443" cy="427"/>
                </a:xfrm>
                <a:custGeom>
                  <a:avLst/>
                  <a:gdLst>
                    <a:gd name="T0" fmla="*/ 0 w 59"/>
                    <a:gd name="T1" fmla="*/ 0 h 57"/>
                    <a:gd name="T2" fmla="*/ 218 w 59"/>
                    <a:gd name="T3" fmla="*/ 45 h 57"/>
                    <a:gd name="T4" fmla="*/ 443 w 59"/>
                    <a:gd name="T5" fmla="*/ 82 h 57"/>
                    <a:gd name="T6" fmla="*/ 300 w 59"/>
                    <a:gd name="T7" fmla="*/ 255 h 57"/>
                    <a:gd name="T8" fmla="*/ 150 w 59"/>
                    <a:gd name="T9" fmla="*/ 427 h 57"/>
                    <a:gd name="T10" fmla="*/ 75 w 59"/>
                    <a:gd name="T11" fmla="*/ 217 h 57"/>
                    <a:gd name="T12" fmla="*/ 0 w 59"/>
                    <a:gd name="T13" fmla="*/ 0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7"/>
                    <a:gd name="T23" fmla="*/ 59 w 59"/>
                    <a:gd name="T24" fmla="*/ 57 h 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7">
                      <a:moveTo>
                        <a:pt x="0" y="0"/>
                      </a:moveTo>
                      <a:lnTo>
                        <a:pt x="29" y="6"/>
                      </a:lnTo>
                      <a:lnTo>
                        <a:pt x="59" y="11"/>
                      </a:lnTo>
                      <a:lnTo>
                        <a:pt x="40" y="34"/>
                      </a:lnTo>
                      <a:lnTo>
                        <a:pt x="20" y="57"/>
                      </a:lnTo>
                      <a:lnTo>
                        <a:pt x="1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19050">
                  <a:solidFill>
                    <a:srgbClr val="99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220" name="Freeform 205"/>
                <p:cNvSpPr>
                  <a:spLocks noChangeAspect="1"/>
                </p:cNvSpPr>
                <p:nvPr/>
              </p:nvSpPr>
              <p:spPr bwMode="auto">
                <a:xfrm>
                  <a:off x="6126" y="10859"/>
                  <a:ext cx="443" cy="420"/>
                </a:xfrm>
                <a:custGeom>
                  <a:avLst/>
                  <a:gdLst>
                    <a:gd name="T0" fmla="*/ 443 w 59"/>
                    <a:gd name="T1" fmla="*/ 420 h 56"/>
                    <a:gd name="T2" fmla="*/ 225 w 59"/>
                    <a:gd name="T3" fmla="*/ 383 h 56"/>
                    <a:gd name="T4" fmla="*/ 0 w 59"/>
                    <a:gd name="T5" fmla="*/ 345 h 56"/>
                    <a:gd name="T6" fmla="*/ 150 w 59"/>
                    <a:gd name="T7" fmla="*/ 173 h 56"/>
                    <a:gd name="T8" fmla="*/ 293 w 59"/>
                    <a:gd name="T9" fmla="*/ 0 h 56"/>
                    <a:gd name="T10" fmla="*/ 368 w 59"/>
                    <a:gd name="T11" fmla="*/ 210 h 56"/>
                    <a:gd name="T12" fmla="*/ 443 w 59"/>
                    <a:gd name="T13" fmla="*/ 42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59" y="56"/>
                      </a:moveTo>
                      <a:lnTo>
                        <a:pt x="30" y="51"/>
                      </a:lnTo>
                      <a:lnTo>
                        <a:pt x="0" y="46"/>
                      </a:lnTo>
                      <a:lnTo>
                        <a:pt x="20" y="23"/>
                      </a:lnTo>
                      <a:lnTo>
                        <a:pt x="39" y="0"/>
                      </a:lnTo>
                      <a:lnTo>
                        <a:pt x="49" y="28"/>
                      </a:lnTo>
                      <a:lnTo>
                        <a:pt x="59" y="56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19050">
                  <a:solidFill>
                    <a:srgbClr val="99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221" name="Freeform 206"/>
                <p:cNvSpPr>
                  <a:spLocks noChangeAspect="1"/>
                </p:cNvSpPr>
                <p:nvPr/>
              </p:nvSpPr>
              <p:spPr bwMode="auto">
                <a:xfrm>
                  <a:off x="5713" y="11332"/>
                  <a:ext cx="443" cy="428"/>
                </a:xfrm>
                <a:custGeom>
                  <a:avLst/>
                  <a:gdLst>
                    <a:gd name="T0" fmla="*/ 293 w 59"/>
                    <a:gd name="T1" fmla="*/ 0 h 57"/>
                    <a:gd name="T2" fmla="*/ 368 w 59"/>
                    <a:gd name="T3" fmla="*/ 218 h 57"/>
                    <a:gd name="T4" fmla="*/ 443 w 59"/>
                    <a:gd name="T5" fmla="*/ 428 h 57"/>
                    <a:gd name="T6" fmla="*/ 225 w 59"/>
                    <a:gd name="T7" fmla="*/ 383 h 57"/>
                    <a:gd name="T8" fmla="*/ 0 w 59"/>
                    <a:gd name="T9" fmla="*/ 345 h 57"/>
                    <a:gd name="T10" fmla="*/ 143 w 59"/>
                    <a:gd name="T11" fmla="*/ 173 h 57"/>
                    <a:gd name="T12" fmla="*/ 293 w 59"/>
                    <a:gd name="T13" fmla="*/ 0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7"/>
                    <a:gd name="T23" fmla="*/ 59 w 59"/>
                    <a:gd name="T24" fmla="*/ 57 h 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7">
                      <a:moveTo>
                        <a:pt x="39" y="0"/>
                      </a:moveTo>
                      <a:lnTo>
                        <a:pt x="49" y="29"/>
                      </a:lnTo>
                      <a:lnTo>
                        <a:pt x="59" y="57"/>
                      </a:lnTo>
                      <a:lnTo>
                        <a:pt x="30" y="51"/>
                      </a:lnTo>
                      <a:lnTo>
                        <a:pt x="0" y="46"/>
                      </a:lnTo>
                      <a:lnTo>
                        <a:pt x="19" y="23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19050">
                  <a:solidFill>
                    <a:srgbClr val="99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222" name="Freeform 207"/>
                <p:cNvSpPr>
                  <a:spLocks noChangeAspect="1"/>
                </p:cNvSpPr>
                <p:nvPr/>
              </p:nvSpPr>
              <p:spPr bwMode="auto">
                <a:xfrm>
                  <a:off x="5713" y="12045"/>
                  <a:ext cx="443" cy="427"/>
                </a:xfrm>
                <a:custGeom>
                  <a:avLst/>
                  <a:gdLst>
                    <a:gd name="T0" fmla="*/ 0 w 59"/>
                    <a:gd name="T1" fmla="*/ 0 h 57"/>
                    <a:gd name="T2" fmla="*/ 225 w 59"/>
                    <a:gd name="T3" fmla="*/ 45 h 57"/>
                    <a:gd name="T4" fmla="*/ 443 w 59"/>
                    <a:gd name="T5" fmla="*/ 82 h 57"/>
                    <a:gd name="T6" fmla="*/ 300 w 59"/>
                    <a:gd name="T7" fmla="*/ 255 h 57"/>
                    <a:gd name="T8" fmla="*/ 158 w 59"/>
                    <a:gd name="T9" fmla="*/ 427 h 57"/>
                    <a:gd name="T10" fmla="*/ 83 w 59"/>
                    <a:gd name="T11" fmla="*/ 217 h 57"/>
                    <a:gd name="T12" fmla="*/ 0 w 59"/>
                    <a:gd name="T13" fmla="*/ 0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7"/>
                    <a:gd name="T23" fmla="*/ 59 w 59"/>
                    <a:gd name="T24" fmla="*/ 57 h 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7">
                      <a:moveTo>
                        <a:pt x="0" y="0"/>
                      </a:moveTo>
                      <a:lnTo>
                        <a:pt x="30" y="6"/>
                      </a:lnTo>
                      <a:lnTo>
                        <a:pt x="59" y="11"/>
                      </a:lnTo>
                      <a:lnTo>
                        <a:pt x="40" y="34"/>
                      </a:lnTo>
                      <a:lnTo>
                        <a:pt x="21" y="57"/>
                      </a:lnTo>
                      <a:lnTo>
                        <a:pt x="11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19050">
                  <a:solidFill>
                    <a:srgbClr val="99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223" name="Freeform 208"/>
                <p:cNvSpPr>
                  <a:spLocks noChangeAspect="1"/>
                </p:cNvSpPr>
                <p:nvPr/>
              </p:nvSpPr>
              <p:spPr bwMode="auto">
                <a:xfrm>
                  <a:off x="7328" y="10777"/>
                  <a:ext cx="443" cy="420"/>
                </a:xfrm>
                <a:custGeom>
                  <a:avLst/>
                  <a:gdLst>
                    <a:gd name="T0" fmla="*/ 443 w 59"/>
                    <a:gd name="T1" fmla="*/ 0 h 56"/>
                    <a:gd name="T2" fmla="*/ 225 w 59"/>
                    <a:gd name="T3" fmla="*/ 38 h 56"/>
                    <a:gd name="T4" fmla="*/ 0 w 59"/>
                    <a:gd name="T5" fmla="*/ 75 h 56"/>
                    <a:gd name="T6" fmla="*/ 143 w 59"/>
                    <a:gd name="T7" fmla="*/ 248 h 56"/>
                    <a:gd name="T8" fmla="*/ 293 w 59"/>
                    <a:gd name="T9" fmla="*/ 420 h 56"/>
                    <a:gd name="T10" fmla="*/ 368 w 59"/>
                    <a:gd name="T11" fmla="*/ 210 h 56"/>
                    <a:gd name="T12" fmla="*/ 443 w 59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59" y="0"/>
                      </a:moveTo>
                      <a:lnTo>
                        <a:pt x="30" y="5"/>
                      </a:lnTo>
                      <a:lnTo>
                        <a:pt x="0" y="10"/>
                      </a:lnTo>
                      <a:lnTo>
                        <a:pt x="19" y="33"/>
                      </a:lnTo>
                      <a:lnTo>
                        <a:pt x="39" y="56"/>
                      </a:lnTo>
                      <a:lnTo>
                        <a:pt x="49" y="28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19050">
                  <a:solidFill>
                    <a:srgbClr val="99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224" name="Freeform 209"/>
                <p:cNvSpPr>
                  <a:spLocks noChangeAspect="1"/>
                </p:cNvSpPr>
                <p:nvPr/>
              </p:nvSpPr>
              <p:spPr bwMode="auto">
                <a:xfrm>
                  <a:off x="7996" y="10859"/>
                  <a:ext cx="443" cy="420"/>
                </a:xfrm>
                <a:custGeom>
                  <a:avLst/>
                  <a:gdLst>
                    <a:gd name="T0" fmla="*/ 0 w 59"/>
                    <a:gd name="T1" fmla="*/ 420 h 56"/>
                    <a:gd name="T2" fmla="*/ 218 w 59"/>
                    <a:gd name="T3" fmla="*/ 383 h 56"/>
                    <a:gd name="T4" fmla="*/ 443 w 59"/>
                    <a:gd name="T5" fmla="*/ 338 h 56"/>
                    <a:gd name="T6" fmla="*/ 293 w 59"/>
                    <a:gd name="T7" fmla="*/ 165 h 56"/>
                    <a:gd name="T8" fmla="*/ 150 w 59"/>
                    <a:gd name="T9" fmla="*/ 0 h 56"/>
                    <a:gd name="T10" fmla="*/ 75 w 59"/>
                    <a:gd name="T11" fmla="*/ 210 h 56"/>
                    <a:gd name="T12" fmla="*/ 0 w 59"/>
                    <a:gd name="T13" fmla="*/ 42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0" y="56"/>
                      </a:moveTo>
                      <a:lnTo>
                        <a:pt x="29" y="51"/>
                      </a:lnTo>
                      <a:lnTo>
                        <a:pt x="59" y="45"/>
                      </a:lnTo>
                      <a:lnTo>
                        <a:pt x="39" y="22"/>
                      </a:lnTo>
                      <a:lnTo>
                        <a:pt x="20" y="0"/>
                      </a:lnTo>
                      <a:lnTo>
                        <a:pt x="10" y="28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19050">
                  <a:solidFill>
                    <a:srgbClr val="99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225" name="Freeform 210"/>
                <p:cNvSpPr>
                  <a:spLocks noChangeAspect="1"/>
                </p:cNvSpPr>
                <p:nvPr/>
              </p:nvSpPr>
              <p:spPr bwMode="auto">
                <a:xfrm>
                  <a:off x="8409" y="11332"/>
                  <a:ext cx="443" cy="420"/>
                </a:xfrm>
                <a:custGeom>
                  <a:avLst/>
                  <a:gdLst>
                    <a:gd name="T0" fmla="*/ 150 w 59"/>
                    <a:gd name="T1" fmla="*/ 0 h 56"/>
                    <a:gd name="T2" fmla="*/ 75 w 59"/>
                    <a:gd name="T3" fmla="*/ 210 h 56"/>
                    <a:gd name="T4" fmla="*/ 0 w 59"/>
                    <a:gd name="T5" fmla="*/ 420 h 56"/>
                    <a:gd name="T6" fmla="*/ 218 w 59"/>
                    <a:gd name="T7" fmla="*/ 383 h 56"/>
                    <a:gd name="T8" fmla="*/ 443 w 59"/>
                    <a:gd name="T9" fmla="*/ 345 h 56"/>
                    <a:gd name="T10" fmla="*/ 300 w 59"/>
                    <a:gd name="T11" fmla="*/ 173 h 56"/>
                    <a:gd name="T12" fmla="*/ 150 w 59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20" y="0"/>
                      </a:moveTo>
                      <a:lnTo>
                        <a:pt x="10" y="28"/>
                      </a:lnTo>
                      <a:lnTo>
                        <a:pt x="0" y="56"/>
                      </a:lnTo>
                      <a:lnTo>
                        <a:pt x="29" y="51"/>
                      </a:lnTo>
                      <a:lnTo>
                        <a:pt x="59" y="46"/>
                      </a:lnTo>
                      <a:lnTo>
                        <a:pt x="40" y="23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19050">
                  <a:solidFill>
                    <a:srgbClr val="99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226" name="Freeform 211"/>
                <p:cNvSpPr>
                  <a:spLocks noChangeAspect="1"/>
                </p:cNvSpPr>
                <p:nvPr/>
              </p:nvSpPr>
              <p:spPr bwMode="auto">
                <a:xfrm>
                  <a:off x="8409" y="12045"/>
                  <a:ext cx="443" cy="420"/>
                </a:xfrm>
                <a:custGeom>
                  <a:avLst/>
                  <a:gdLst>
                    <a:gd name="T0" fmla="*/ 443 w 59"/>
                    <a:gd name="T1" fmla="*/ 0 h 56"/>
                    <a:gd name="T2" fmla="*/ 218 w 59"/>
                    <a:gd name="T3" fmla="*/ 38 h 56"/>
                    <a:gd name="T4" fmla="*/ 0 w 59"/>
                    <a:gd name="T5" fmla="*/ 75 h 56"/>
                    <a:gd name="T6" fmla="*/ 143 w 59"/>
                    <a:gd name="T7" fmla="*/ 248 h 56"/>
                    <a:gd name="T8" fmla="*/ 285 w 59"/>
                    <a:gd name="T9" fmla="*/ 420 h 56"/>
                    <a:gd name="T10" fmla="*/ 360 w 59"/>
                    <a:gd name="T11" fmla="*/ 210 h 56"/>
                    <a:gd name="T12" fmla="*/ 443 w 59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59" y="0"/>
                      </a:moveTo>
                      <a:lnTo>
                        <a:pt x="29" y="5"/>
                      </a:lnTo>
                      <a:lnTo>
                        <a:pt x="0" y="10"/>
                      </a:lnTo>
                      <a:lnTo>
                        <a:pt x="19" y="33"/>
                      </a:lnTo>
                      <a:lnTo>
                        <a:pt x="38" y="56"/>
                      </a:lnTo>
                      <a:lnTo>
                        <a:pt x="48" y="28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19050">
                  <a:solidFill>
                    <a:srgbClr val="99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227" name="Freeform 212"/>
                <p:cNvSpPr>
                  <a:spLocks noChangeAspect="1"/>
                </p:cNvSpPr>
                <p:nvPr/>
              </p:nvSpPr>
              <p:spPr bwMode="auto">
                <a:xfrm>
                  <a:off x="7388" y="13958"/>
                  <a:ext cx="443" cy="420"/>
                </a:xfrm>
                <a:custGeom>
                  <a:avLst/>
                  <a:gdLst>
                    <a:gd name="T0" fmla="*/ 443 w 59"/>
                    <a:gd name="T1" fmla="*/ 420 h 56"/>
                    <a:gd name="T2" fmla="*/ 218 w 59"/>
                    <a:gd name="T3" fmla="*/ 383 h 56"/>
                    <a:gd name="T4" fmla="*/ 0 w 59"/>
                    <a:gd name="T5" fmla="*/ 345 h 56"/>
                    <a:gd name="T6" fmla="*/ 143 w 59"/>
                    <a:gd name="T7" fmla="*/ 173 h 56"/>
                    <a:gd name="T8" fmla="*/ 285 w 59"/>
                    <a:gd name="T9" fmla="*/ 0 h 56"/>
                    <a:gd name="T10" fmla="*/ 368 w 59"/>
                    <a:gd name="T11" fmla="*/ 210 h 56"/>
                    <a:gd name="T12" fmla="*/ 443 w 59"/>
                    <a:gd name="T13" fmla="*/ 42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59" y="56"/>
                      </a:moveTo>
                      <a:lnTo>
                        <a:pt x="29" y="51"/>
                      </a:lnTo>
                      <a:lnTo>
                        <a:pt x="0" y="46"/>
                      </a:lnTo>
                      <a:lnTo>
                        <a:pt x="19" y="23"/>
                      </a:lnTo>
                      <a:lnTo>
                        <a:pt x="38" y="0"/>
                      </a:lnTo>
                      <a:lnTo>
                        <a:pt x="49" y="28"/>
                      </a:lnTo>
                      <a:lnTo>
                        <a:pt x="59" y="56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19050">
                  <a:solidFill>
                    <a:srgbClr val="99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228" name="Freeform 213"/>
                <p:cNvSpPr>
                  <a:spLocks noChangeAspect="1"/>
                </p:cNvSpPr>
                <p:nvPr/>
              </p:nvSpPr>
              <p:spPr bwMode="auto">
                <a:xfrm>
                  <a:off x="8049" y="13876"/>
                  <a:ext cx="443" cy="420"/>
                </a:xfrm>
                <a:custGeom>
                  <a:avLst/>
                  <a:gdLst>
                    <a:gd name="T0" fmla="*/ 0 w 59"/>
                    <a:gd name="T1" fmla="*/ 0 h 56"/>
                    <a:gd name="T2" fmla="*/ 225 w 59"/>
                    <a:gd name="T3" fmla="*/ 38 h 56"/>
                    <a:gd name="T4" fmla="*/ 443 w 59"/>
                    <a:gd name="T5" fmla="*/ 83 h 56"/>
                    <a:gd name="T6" fmla="*/ 300 w 59"/>
                    <a:gd name="T7" fmla="*/ 255 h 56"/>
                    <a:gd name="T8" fmla="*/ 158 w 59"/>
                    <a:gd name="T9" fmla="*/ 420 h 56"/>
                    <a:gd name="T10" fmla="*/ 83 w 59"/>
                    <a:gd name="T11" fmla="*/ 210 h 56"/>
                    <a:gd name="T12" fmla="*/ 0 w 59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0" y="0"/>
                      </a:moveTo>
                      <a:lnTo>
                        <a:pt x="30" y="5"/>
                      </a:lnTo>
                      <a:lnTo>
                        <a:pt x="59" y="11"/>
                      </a:lnTo>
                      <a:lnTo>
                        <a:pt x="40" y="34"/>
                      </a:lnTo>
                      <a:lnTo>
                        <a:pt x="21" y="56"/>
                      </a:lnTo>
                      <a:lnTo>
                        <a:pt x="11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19050">
                  <a:solidFill>
                    <a:srgbClr val="99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229" name="Freeform 214"/>
                <p:cNvSpPr>
                  <a:spLocks noChangeAspect="1"/>
                </p:cNvSpPr>
                <p:nvPr/>
              </p:nvSpPr>
              <p:spPr bwMode="auto">
                <a:xfrm>
                  <a:off x="8469" y="13403"/>
                  <a:ext cx="443" cy="420"/>
                </a:xfrm>
                <a:custGeom>
                  <a:avLst/>
                  <a:gdLst>
                    <a:gd name="T0" fmla="*/ 150 w 59"/>
                    <a:gd name="T1" fmla="*/ 420 h 56"/>
                    <a:gd name="T2" fmla="*/ 75 w 59"/>
                    <a:gd name="T3" fmla="*/ 210 h 56"/>
                    <a:gd name="T4" fmla="*/ 0 w 59"/>
                    <a:gd name="T5" fmla="*/ 0 h 56"/>
                    <a:gd name="T6" fmla="*/ 218 w 59"/>
                    <a:gd name="T7" fmla="*/ 38 h 56"/>
                    <a:gd name="T8" fmla="*/ 443 w 59"/>
                    <a:gd name="T9" fmla="*/ 75 h 56"/>
                    <a:gd name="T10" fmla="*/ 293 w 59"/>
                    <a:gd name="T11" fmla="*/ 248 h 56"/>
                    <a:gd name="T12" fmla="*/ 150 w 59"/>
                    <a:gd name="T13" fmla="*/ 42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20" y="56"/>
                      </a:moveTo>
                      <a:lnTo>
                        <a:pt x="10" y="28"/>
                      </a:lnTo>
                      <a:lnTo>
                        <a:pt x="0" y="0"/>
                      </a:lnTo>
                      <a:lnTo>
                        <a:pt x="29" y="5"/>
                      </a:lnTo>
                      <a:lnTo>
                        <a:pt x="59" y="10"/>
                      </a:lnTo>
                      <a:lnTo>
                        <a:pt x="39" y="33"/>
                      </a:lnTo>
                      <a:lnTo>
                        <a:pt x="20" y="56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19050">
                  <a:solidFill>
                    <a:srgbClr val="99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230" name="Freeform 215"/>
                <p:cNvSpPr>
                  <a:spLocks noChangeAspect="1"/>
                </p:cNvSpPr>
                <p:nvPr/>
              </p:nvSpPr>
              <p:spPr bwMode="auto">
                <a:xfrm>
                  <a:off x="8462" y="12690"/>
                  <a:ext cx="443" cy="420"/>
                </a:xfrm>
                <a:custGeom>
                  <a:avLst/>
                  <a:gdLst>
                    <a:gd name="T0" fmla="*/ 443 w 59"/>
                    <a:gd name="T1" fmla="*/ 420 h 56"/>
                    <a:gd name="T2" fmla="*/ 225 w 59"/>
                    <a:gd name="T3" fmla="*/ 383 h 56"/>
                    <a:gd name="T4" fmla="*/ 0 w 59"/>
                    <a:gd name="T5" fmla="*/ 345 h 56"/>
                    <a:gd name="T6" fmla="*/ 150 w 59"/>
                    <a:gd name="T7" fmla="*/ 173 h 56"/>
                    <a:gd name="T8" fmla="*/ 293 w 59"/>
                    <a:gd name="T9" fmla="*/ 0 h 56"/>
                    <a:gd name="T10" fmla="*/ 368 w 59"/>
                    <a:gd name="T11" fmla="*/ 210 h 56"/>
                    <a:gd name="T12" fmla="*/ 443 w 59"/>
                    <a:gd name="T13" fmla="*/ 42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59" y="56"/>
                      </a:moveTo>
                      <a:lnTo>
                        <a:pt x="30" y="51"/>
                      </a:lnTo>
                      <a:lnTo>
                        <a:pt x="0" y="46"/>
                      </a:lnTo>
                      <a:lnTo>
                        <a:pt x="20" y="23"/>
                      </a:lnTo>
                      <a:lnTo>
                        <a:pt x="39" y="0"/>
                      </a:lnTo>
                      <a:lnTo>
                        <a:pt x="49" y="28"/>
                      </a:lnTo>
                      <a:lnTo>
                        <a:pt x="59" y="56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19050">
                  <a:solidFill>
                    <a:srgbClr val="99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231" name="Freeform 216"/>
                <p:cNvSpPr>
                  <a:spLocks noChangeAspect="1"/>
                </p:cNvSpPr>
                <p:nvPr/>
              </p:nvSpPr>
              <p:spPr bwMode="auto">
                <a:xfrm>
                  <a:off x="6742" y="13958"/>
                  <a:ext cx="443" cy="420"/>
                </a:xfrm>
                <a:custGeom>
                  <a:avLst/>
                  <a:gdLst>
                    <a:gd name="T0" fmla="*/ 0 w 59"/>
                    <a:gd name="T1" fmla="*/ 420 h 56"/>
                    <a:gd name="T2" fmla="*/ 225 w 59"/>
                    <a:gd name="T3" fmla="*/ 383 h 56"/>
                    <a:gd name="T4" fmla="*/ 443 w 59"/>
                    <a:gd name="T5" fmla="*/ 338 h 56"/>
                    <a:gd name="T6" fmla="*/ 300 w 59"/>
                    <a:gd name="T7" fmla="*/ 165 h 56"/>
                    <a:gd name="T8" fmla="*/ 158 w 59"/>
                    <a:gd name="T9" fmla="*/ 0 h 56"/>
                    <a:gd name="T10" fmla="*/ 75 w 59"/>
                    <a:gd name="T11" fmla="*/ 210 h 56"/>
                    <a:gd name="T12" fmla="*/ 0 w 59"/>
                    <a:gd name="T13" fmla="*/ 42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0" y="56"/>
                      </a:moveTo>
                      <a:lnTo>
                        <a:pt x="30" y="51"/>
                      </a:lnTo>
                      <a:lnTo>
                        <a:pt x="59" y="45"/>
                      </a:lnTo>
                      <a:lnTo>
                        <a:pt x="40" y="22"/>
                      </a:lnTo>
                      <a:lnTo>
                        <a:pt x="21" y="0"/>
                      </a:lnTo>
                      <a:lnTo>
                        <a:pt x="10" y="28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19050">
                  <a:solidFill>
                    <a:srgbClr val="99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232" name="Freeform 217"/>
                <p:cNvSpPr>
                  <a:spLocks noChangeAspect="1"/>
                </p:cNvSpPr>
                <p:nvPr/>
              </p:nvSpPr>
              <p:spPr bwMode="auto">
                <a:xfrm>
                  <a:off x="6081" y="13876"/>
                  <a:ext cx="443" cy="420"/>
                </a:xfrm>
                <a:custGeom>
                  <a:avLst/>
                  <a:gdLst>
                    <a:gd name="T0" fmla="*/ 443 w 59"/>
                    <a:gd name="T1" fmla="*/ 0 h 56"/>
                    <a:gd name="T2" fmla="*/ 218 w 59"/>
                    <a:gd name="T3" fmla="*/ 38 h 56"/>
                    <a:gd name="T4" fmla="*/ 0 w 59"/>
                    <a:gd name="T5" fmla="*/ 75 h 56"/>
                    <a:gd name="T6" fmla="*/ 143 w 59"/>
                    <a:gd name="T7" fmla="*/ 248 h 56"/>
                    <a:gd name="T8" fmla="*/ 285 w 59"/>
                    <a:gd name="T9" fmla="*/ 420 h 56"/>
                    <a:gd name="T10" fmla="*/ 360 w 59"/>
                    <a:gd name="T11" fmla="*/ 210 h 56"/>
                    <a:gd name="T12" fmla="*/ 443 w 59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59" y="0"/>
                      </a:moveTo>
                      <a:lnTo>
                        <a:pt x="29" y="5"/>
                      </a:lnTo>
                      <a:lnTo>
                        <a:pt x="0" y="10"/>
                      </a:lnTo>
                      <a:lnTo>
                        <a:pt x="19" y="33"/>
                      </a:lnTo>
                      <a:lnTo>
                        <a:pt x="38" y="56"/>
                      </a:lnTo>
                      <a:lnTo>
                        <a:pt x="48" y="28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19050">
                  <a:solidFill>
                    <a:srgbClr val="99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233" name="Freeform 218"/>
                <p:cNvSpPr>
                  <a:spLocks noChangeAspect="1"/>
                </p:cNvSpPr>
                <p:nvPr/>
              </p:nvSpPr>
              <p:spPr bwMode="auto">
                <a:xfrm>
                  <a:off x="5661" y="13403"/>
                  <a:ext cx="443" cy="420"/>
                </a:xfrm>
                <a:custGeom>
                  <a:avLst/>
                  <a:gdLst>
                    <a:gd name="T0" fmla="*/ 293 w 59"/>
                    <a:gd name="T1" fmla="*/ 420 h 56"/>
                    <a:gd name="T2" fmla="*/ 368 w 59"/>
                    <a:gd name="T3" fmla="*/ 210 h 56"/>
                    <a:gd name="T4" fmla="*/ 443 w 59"/>
                    <a:gd name="T5" fmla="*/ 0 h 56"/>
                    <a:gd name="T6" fmla="*/ 225 w 59"/>
                    <a:gd name="T7" fmla="*/ 38 h 56"/>
                    <a:gd name="T8" fmla="*/ 0 w 59"/>
                    <a:gd name="T9" fmla="*/ 75 h 56"/>
                    <a:gd name="T10" fmla="*/ 150 w 59"/>
                    <a:gd name="T11" fmla="*/ 248 h 56"/>
                    <a:gd name="T12" fmla="*/ 293 w 59"/>
                    <a:gd name="T13" fmla="*/ 42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39" y="56"/>
                      </a:moveTo>
                      <a:lnTo>
                        <a:pt x="49" y="28"/>
                      </a:lnTo>
                      <a:lnTo>
                        <a:pt x="59" y="0"/>
                      </a:lnTo>
                      <a:lnTo>
                        <a:pt x="30" y="5"/>
                      </a:lnTo>
                      <a:lnTo>
                        <a:pt x="0" y="10"/>
                      </a:lnTo>
                      <a:lnTo>
                        <a:pt x="20" y="33"/>
                      </a:lnTo>
                      <a:lnTo>
                        <a:pt x="39" y="56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19050">
                  <a:solidFill>
                    <a:srgbClr val="99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234" name="Freeform 219"/>
                <p:cNvSpPr>
                  <a:spLocks noChangeAspect="1"/>
                </p:cNvSpPr>
                <p:nvPr/>
              </p:nvSpPr>
              <p:spPr bwMode="auto">
                <a:xfrm>
                  <a:off x="5668" y="12690"/>
                  <a:ext cx="443" cy="420"/>
                </a:xfrm>
                <a:custGeom>
                  <a:avLst/>
                  <a:gdLst>
                    <a:gd name="T0" fmla="*/ 0 w 59"/>
                    <a:gd name="T1" fmla="*/ 420 h 56"/>
                    <a:gd name="T2" fmla="*/ 218 w 59"/>
                    <a:gd name="T3" fmla="*/ 383 h 56"/>
                    <a:gd name="T4" fmla="*/ 443 w 59"/>
                    <a:gd name="T5" fmla="*/ 338 h 56"/>
                    <a:gd name="T6" fmla="*/ 293 w 59"/>
                    <a:gd name="T7" fmla="*/ 173 h 56"/>
                    <a:gd name="T8" fmla="*/ 150 w 59"/>
                    <a:gd name="T9" fmla="*/ 0 h 56"/>
                    <a:gd name="T10" fmla="*/ 75 w 59"/>
                    <a:gd name="T11" fmla="*/ 210 h 56"/>
                    <a:gd name="T12" fmla="*/ 0 w 59"/>
                    <a:gd name="T13" fmla="*/ 42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0" y="56"/>
                      </a:moveTo>
                      <a:lnTo>
                        <a:pt x="29" y="51"/>
                      </a:lnTo>
                      <a:lnTo>
                        <a:pt x="59" y="45"/>
                      </a:lnTo>
                      <a:lnTo>
                        <a:pt x="39" y="23"/>
                      </a:lnTo>
                      <a:lnTo>
                        <a:pt x="20" y="0"/>
                      </a:lnTo>
                      <a:lnTo>
                        <a:pt x="10" y="28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19050">
                  <a:solidFill>
                    <a:srgbClr val="99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235" name="Freeform 220"/>
                <p:cNvSpPr>
                  <a:spLocks noChangeAspect="1"/>
                </p:cNvSpPr>
                <p:nvPr/>
              </p:nvSpPr>
              <p:spPr bwMode="auto">
                <a:xfrm>
                  <a:off x="5758" y="10799"/>
                  <a:ext cx="3049" cy="3617"/>
                </a:xfrm>
                <a:custGeom>
                  <a:avLst/>
                  <a:gdLst>
                    <a:gd name="T0" fmla="*/ 0 w 406"/>
                    <a:gd name="T1" fmla="*/ 1801 h 482"/>
                    <a:gd name="T2" fmla="*/ 1525 w 406"/>
                    <a:gd name="T3" fmla="*/ 0 h 482"/>
                    <a:gd name="T4" fmla="*/ 3049 w 406"/>
                    <a:gd name="T5" fmla="*/ 1809 h 482"/>
                    <a:gd name="T6" fmla="*/ 1525 w 406"/>
                    <a:gd name="T7" fmla="*/ 3617 h 482"/>
                    <a:gd name="T8" fmla="*/ 0 w 406"/>
                    <a:gd name="T9" fmla="*/ 1801 h 4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6"/>
                    <a:gd name="T16" fmla="*/ 0 h 482"/>
                    <a:gd name="T17" fmla="*/ 406 w 406"/>
                    <a:gd name="T18" fmla="*/ 482 h 4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6" h="482">
                      <a:moveTo>
                        <a:pt x="0" y="240"/>
                      </a:moveTo>
                      <a:lnTo>
                        <a:pt x="203" y="0"/>
                      </a:lnTo>
                      <a:lnTo>
                        <a:pt x="406" y="241"/>
                      </a:lnTo>
                      <a:lnTo>
                        <a:pt x="203" y="482"/>
                      </a:lnTo>
                      <a:lnTo>
                        <a:pt x="0" y="24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19050">
                  <a:solidFill>
                    <a:srgbClr val="99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236" name="Freeform 221"/>
                <p:cNvSpPr>
                  <a:spLocks noChangeAspect="1"/>
                </p:cNvSpPr>
                <p:nvPr/>
              </p:nvSpPr>
              <p:spPr bwMode="auto">
                <a:xfrm>
                  <a:off x="5946" y="11174"/>
                  <a:ext cx="886" cy="841"/>
                </a:xfrm>
                <a:custGeom>
                  <a:avLst/>
                  <a:gdLst>
                    <a:gd name="T0" fmla="*/ 0 w 118"/>
                    <a:gd name="T1" fmla="*/ 0 h 112"/>
                    <a:gd name="T2" fmla="*/ 443 w 118"/>
                    <a:gd name="T3" fmla="*/ 75 h 112"/>
                    <a:gd name="T4" fmla="*/ 886 w 118"/>
                    <a:gd name="T5" fmla="*/ 158 h 112"/>
                    <a:gd name="T6" fmla="*/ 593 w 118"/>
                    <a:gd name="T7" fmla="*/ 496 h 112"/>
                    <a:gd name="T8" fmla="*/ 308 w 118"/>
                    <a:gd name="T9" fmla="*/ 841 h 112"/>
                    <a:gd name="T10" fmla="*/ 150 w 118"/>
                    <a:gd name="T11" fmla="*/ 421 h 112"/>
                    <a:gd name="T12" fmla="*/ 0 w 118"/>
                    <a:gd name="T13" fmla="*/ 0 h 1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8"/>
                    <a:gd name="T22" fmla="*/ 0 h 112"/>
                    <a:gd name="T23" fmla="*/ 118 w 118"/>
                    <a:gd name="T24" fmla="*/ 112 h 1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8" h="112">
                      <a:moveTo>
                        <a:pt x="0" y="0"/>
                      </a:moveTo>
                      <a:lnTo>
                        <a:pt x="59" y="10"/>
                      </a:lnTo>
                      <a:lnTo>
                        <a:pt x="118" y="21"/>
                      </a:lnTo>
                      <a:lnTo>
                        <a:pt x="79" y="66"/>
                      </a:lnTo>
                      <a:lnTo>
                        <a:pt x="41" y="112"/>
                      </a:lnTo>
                      <a:lnTo>
                        <a:pt x="20" y="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19050">
                  <a:solidFill>
                    <a:srgbClr val="99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237" name="Freeform 222"/>
                <p:cNvSpPr>
                  <a:spLocks noChangeAspect="1"/>
                </p:cNvSpPr>
                <p:nvPr/>
              </p:nvSpPr>
              <p:spPr bwMode="auto">
                <a:xfrm>
                  <a:off x="7794" y="13140"/>
                  <a:ext cx="886" cy="848"/>
                </a:xfrm>
                <a:custGeom>
                  <a:avLst/>
                  <a:gdLst>
                    <a:gd name="T0" fmla="*/ 886 w 118"/>
                    <a:gd name="T1" fmla="*/ 848 h 113"/>
                    <a:gd name="T2" fmla="*/ 443 w 118"/>
                    <a:gd name="T3" fmla="*/ 765 h 113"/>
                    <a:gd name="T4" fmla="*/ 0 w 118"/>
                    <a:gd name="T5" fmla="*/ 690 h 113"/>
                    <a:gd name="T6" fmla="*/ 293 w 118"/>
                    <a:gd name="T7" fmla="*/ 345 h 113"/>
                    <a:gd name="T8" fmla="*/ 578 w 118"/>
                    <a:gd name="T9" fmla="*/ 0 h 113"/>
                    <a:gd name="T10" fmla="*/ 728 w 118"/>
                    <a:gd name="T11" fmla="*/ 420 h 113"/>
                    <a:gd name="T12" fmla="*/ 886 w 118"/>
                    <a:gd name="T13" fmla="*/ 848 h 1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8"/>
                    <a:gd name="T22" fmla="*/ 0 h 113"/>
                    <a:gd name="T23" fmla="*/ 118 w 118"/>
                    <a:gd name="T24" fmla="*/ 113 h 1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8" h="113">
                      <a:moveTo>
                        <a:pt x="118" y="113"/>
                      </a:moveTo>
                      <a:lnTo>
                        <a:pt x="59" y="102"/>
                      </a:lnTo>
                      <a:lnTo>
                        <a:pt x="0" y="92"/>
                      </a:lnTo>
                      <a:lnTo>
                        <a:pt x="39" y="46"/>
                      </a:lnTo>
                      <a:lnTo>
                        <a:pt x="77" y="0"/>
                      </a:lnTo>
                      <a:lnTo>
                        <a:pt x="97" y="56"/>
                      </a:lnTo>
                      <a:lnTo>
                        <a:pt x="118" y="113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19050">
                  <a:solidFill>
                    <a:srgbClr val="99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238" name="Freeform 223"/>
                <p:cNvSpPr>
                  <a:spLocks noChangeAspect="1"/>
                </p:cNvSpPr>
                <p:nvPr/>
              </p:nvSpPr>
              <p:spPr bwMode="auto">
                <a:xfrm>
                  <a:off x="5893" y="13140"/>
                  <a:ext cx="887" cy="841"/>
                </a:xfrm>
                <a:custGeom>
                  <a:avLst/>
                  <a:gdLst>
                    <a:gd name="T0" fmla="*/ 0 w 118"/>
                    <a:gd name="T1" fmla="*/ 841 h 112"/>
                    <a:gd name="T2" fmla="*/ 444 w 118"/>
                    <a:gd name="T3" fmla="*/ 766 h 112"/>
                    <a:gd name="T4" fmla="*/ 887 w 118"/>
                    <a:gd name="T5" fmla="*/ 691 h 112"/>
                    <a:gd name="T6" fmla="*/ 594 w 118"/>
                    <a:gd name="T7" fmla="*/ 345 h 112"/>
                    <a:gd name="T8" fmla="*/ 308 w 118"/>
                    <a:gd name="T9" fmla="*/ 0 h 112"/>
                    <a:gd name="T10" fmla="*/ 158 w 118"/>
                    <a:gd name="T11" fmla="*/ 421 h 112"/>
                    <a:gd name="T12" fmla="*/ 0 w 118"/>
                    <a:gd name="T13" fmla="*/ 841 h 1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8"/>
                    <a:gd name="T22" fmla="*/ 0 h 112"/>
                    <a:gd name="T23" fmla="*/ 118 w 118"/>
                    <a:gd name="T24" fmla="*/ 112 h 1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8" h="112">
                      <a:moveTo>
                        <a:pt x="0" y="112"/>
                      </a:moveTo>
                      <a:lnTo>
                        <a:pt x="59" y="102"/>
                      </a:lnTo>
                      <a:lnTo>
                        <a:pt x="118" y="92"/>
                      </a:lnTo>
                      <a:lnTo>
                        <a:pt x="79" y="46"/>
                      </a:lnTo>
                      <a:lnTo>
                        <a:pt x="41" y="0"/>
                      </a:lnTo>
                      <a:lnTo>
                        <a:pt x="21" y="56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19050">
                  <a:solidFill>
                    <a:srgbClr val="99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6" name="Group 224"/>
              <p:cNvGrpSpPr>
                <a:grpSpLocks noChangeAspect="1"/>
              </p:cNvGrpSpPr>
              <p:nvPr/>
            </p:nvGrpSpPr>
            <p:grpSpPr bwMode="auto">
              <a:xfrm>
                <a:off x="2466" y="8756"/>
                <a:ext cx="665" cy="1479"/>
                <a:chOff x="2466" y="8756"/>
                <a:chExt cx="665" cy="1479"/>
              </a:xfrm>
            </p:grpSpPr>
            <p:sp>
              <p:nvSpPr>
                <p:cNvPr id="46214" name="AutoShape 225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244" y="8978"/>
                  <a:ext cx="666" cy="222"/>
                </a:xfrm>
                <a:prstGeom prst="flowChartDecision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215" name="Oval 226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526" y="9033"/>
                  <a:ext cx="97" cy="13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216" name="AutoShape 227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687" y="8978"/>
                  <a:ext cx="666" cy="222"/>
                </a:xfrm>
                <a:prstGeom prst="flowChartDecision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217" name="Oval 228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969" y="9033"/>
                  <a:ext cx="97" cy="13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218" name="Arc 229"/>
                <p:cNvSpPr>
                  <a:spLocks noChangeAspect="1"/>
                </p:cNvSpPr>
                <p:nvPr/>
              </p:nvSpPr>
              <p:spPr bwMode="auto">
                <a:xfrm>
                  <a:off x="2581" y="10018"/>
                  <a:ext cx="488" cy="217"/>
                </a:xfrm>
                <a:custGeom>
                  <a:avLst/>
                  <a:gdLst>
                    <a:gd name="T0" fmla="*/ 0 w 43200"/>
                    <a:gd name="T1" fmla="*/ 2 h 24006"/>
                    <a:gd name="T2" fmla="*/ 6 w 43200"/>
                    <a:gd name="T3" fmla="*/ 2 h 24006"/>
                    <a:gd name="T4" fmla="*/ 3 w 43200"/>
                    <a:gd name="T5" fmla="*/ 2 h 24006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4006"/>
                    <a:gd name="T11" fmla="*/ 43200 w 43200"/>
                    <a:gd name="T12" fmla="*/ 24006 h 2400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4006" fill="none" extrusionOk="0">
                      <a:moveTo>
                        <a:pt x="134" y="24005"/>
                      </a:moveTo>
                      <a:cubicBezTo>
                        <a:pt x="44" y="23207"/>
                        <a:pt x="0" y="2240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4006" stroke="0" extrusionOk="0">
                      <a:moveTo>
                        <a:pt x="134" y="24005"/>
                      </a:moveTo>
                      <a:cubicBezTo>
                        <a:pt x="44" y="23207"/>
                        <a:pt x="0" y="2240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46211" name="Freeform 230"/>
            <p:cNvSpPr>
              <a:spLocks noChangeAspect="1"/>
            </p:cNvSpPr>
            <p:nvPr/>
          </p:nvSpPr>
          <p:spPr bwMode="auto">
            <a:xfrm>
              <a:off x="3232" y="8116"/>
              <a:ext cx="887" cy="848"/>
            </a:xfrm>
            <a:custGeom>
              <a:avLst/>
              <a:gdLst>
                <a:gd name="T0" fmla="*/ 887 w 118"/>
                <a:gd name="T1" fmla="*/ 0 h 113"/>
                <a:gd name="T2" fmla="*/ 444 w 118"/>
                <a:gd name="T3" fmla="*/ 83 h 113"/>
                <a:gd name="T4" fmla="*/ 0 w 118"/>
                <a:gd name="T5" fmla="*/ 158 h 113"/>
                <a:gd name="T6" fmla="*/ 293 w 118"/>
                <a:gd name="T7" fmla="*/ 503 h 113"/>
                <a:gd name="T8" fmla="*/ 579 w 118"/>
                <a:gd name="T9" fmla="*/ 848 h 113"/>
                <a:gd name="T10" fmla="*/ 737 w 118"/>
                <a:gd name="T11" fmla="*/ 428 h 113"/>
                <a:gd name="T12" fmla="*/ 887 w 118"/>
                <a:gd name="T13" fmla="*/ 0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113"/>
                <a:gd name="T23" fmla="*/ 118 w 118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113">
                  <a:moveTo>
                    <a:pt x="118" y="0"/>
                  </a:moveTo>
                  <a:lnTo>
                    <a:pt x="59" y="11"/>
                  </a:lnTo>
                  <a:lnTo>
                    <a:pt x="0" y="21"/>
                  </a:lnTo>
                  <a:lnTo>
                    <a:pt x="39" y="67"/>
                  </a:lnTo>
                  <a:lnTo>
                    <a:pt x="77" y="113"/>
                  </a:lnTo>
                  <a:lnTo>
                    <a:pt x="98" y="5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Group 231"/>
          <p:cNvGrpSpPr>
            <a:grpSpLocks noChangeAspect="1"/>
          </p:cNvGrpSpPr>
          <p:nvPr/>
        </p:nvGrpSpPr>
        <p:grpSpPr bwMode="auto">
          <a:xfrm>
            <a:off x="4140200" y="5445125"/>
            <a:ext cx="979488" cy="584200"/>
            <a:chOff x="2061" y="6997"/>
            <a:chExt cx="1189" cy="533"/>
          </a:xfrm>
        </p:grpSpPr>
        <p:grpSp>
          <p:nvGrpSpPr>
            <p:cNvPr id="28" name="Group 232"/>
            <p:cNvGrpSpPr>
              <a:grpSpLocks noChangeAspect="1"/>
            </p:cNvGrpSpPr>
            <p:nvPr/>
          </p:nvGrpSpPr>
          <p:grpSpPr bwMode="auto">
            <a:xfrm>
              <a:off x="2061" y="6997"/>
              <a:ext cx="317" cy="532"/>
              <a:chOff x="4001" y="6848"/>
              <a:chExt cx="255" cy="397"/>
            </a:xfrm>
          </p:grpSpPr>
          <p:sp>
            <p:nvSpPr>
              <p:cNvPr id="46208" name="Line 233"/>
              <p:cNvSpPr>
                <a:spLocks noChangeAspect="1" noChangeShapeType="1"/>
              </p:cNvSpPr>
              <p:nvPr/>
            </p:nvSpPr>
            <p:spPr bwMode="auto">
              <a:xfrm>
                <a:off x="4255" y="6848"/>
                <a:ext cx="1" cy="397"/>
              </a:xfrm>
              <a:prstGeom prst="line">
                <a:avLst/>
              </a:prstGeom>
              <a:noFill/>
              <a:ln w="1206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09" name="Freeform 234"/>
              <p:cNvSpPr>
                <a:spLocks noChangeAspect="1"/>
              </p:cNvSpPr>
              <p:nvPr/>
            </p:nvSpPr>
            <p:spPr bwMode="auto">
              <a:xfrm>
                <a:off x="4001" y="7115"/>
                <a:ext cx="254" cy="130"/>
              </a:xfrm>
              <a:custGeom>
                <a:avLst/>
                <a:gdLst>
                  <a:gd name="T0" fmla="*/ 0 w 254"/>
                  <a:gd name="T1" fmla="*/ 25 h 130"/>
                  <a:gd name="T2" fmla="*/ 254 w 254"/>
                  <a:gd name="T3" fmla="*/ 0 h 130"/>
                  <a:gd name="T4" fmla="*/ 254 w 254"/>
                  <a:gd name="T5" fmla="*/ 130 h 130"/>
                  <a:gd name="T6" fmla="*/ 0 w 254"/>
                  <a:gd name="T7" fmla="*/ 130 h 130"/>
                  <a:gd name="T8" fmla="*/ 0 w 254"/>
                  <a:gd name="T9" fmla="*/ 25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4"/>
                  <a:gd name="T16" fmla="*/ 0 h 130"/>
                  <a:gd name="T17" fmla="*/ 254 w 254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4" h="130">
                    <a:moveTo>
                      <a:pt x="0" y="25"/>
                    </a:moveTo>
                    <a:lnTo>
                      <a:pt x="254" y="0"/>
                    </a:lnTo>
                    <a:lnTo>
                      <a:pt x="254" y="130"/>
                    </a:lnTo>
                    <a:lnTo>
                      <a:pt x="0" y="13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00"/>
              </a:solidFill>
              <a:ln w="1206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9" name="Group 235"/>
            <p:cNvGrpSpPr>
              <a:grpSpLocks noChangeAspect="1"/>
            </p:cNvGrpSpPr>
            <p:nvPr/>
          </p:nvGrpSpPr>
          <p:grpSpPr bwMode="auto">
            <a:xfrm>
              <a:off x="2933" y="6997"/>
              <a:ext cx="317" cy="533"/>
              <a:chOff x="4703" y="6835"/>
              <a:chExt cx="255" cy="398"/>
            </a:xfrm>
          </p:grpSpPr>
          <p:sp>
            <p:nvSpPr>
              <p:cNvPr id="46206" name="Line 236"/>
              <p:cNvSpPr>
                <a:spLocks noChangeAspect="1" noChangeShapeType="1"/>
              </p:cNvSpPr>
              <p:nvPr/>
            </p:nvSpPr>
            <p:spPr bwMode="auto">
              <a:xfrm>
                <a:off x="4703" y="6835"/>
                <a:ext cx="1" cy="398"/>
              </a:xfrm>
              <a:prstGeom prst="line">
                <a:avLst/>
              </a:prstGeom>
              <a:noFill/>
              <a:ln w="1206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07" name="Freeform 237"/>
              <p:cNvSpPr>
                <a:spLocks noChangeAspect="1"/>
              </p:cNvSpPr>
              <p:nvPr/>
            </p:nvSpPr>
            <p:spPr bwMode="auto">
              <a:xfrm>
                <a:off x="4703" y="7102"/>
                <a:ext cx="255" cy="131"/>
              </a:xfrm>
              <a:custGeom>
                <a:avLst/>
                <a:gdLst>
                  <a:gd name="T0" fmla="*/ 255 w 255"/>
                  <a:gd name="T1" fmla="*/ 25 h 131"/>
                  <a:gd name="T2" fmla="*/ 0 w 255"/>
                  <a:gd name="T3" fmla="*/ 0 h 131"/>
                  <a:gd name="T4" fmla="*/ 0 w 255"/>
                  <a:gd name="T5" fmla="*/ 131 h 131"/>
                  <a:gd name="T6" fmla="*/ 255 w 255"/>
                  <a:gd name="T7" fmla="*/ 131 h 131"/>
                  <a:gd name="T8" fmla="*/ 255 w 255"/>
                  <a:gd name="T9" fmla="*/ 25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5"/>
                  <a:gd name="T16" fmla="*/ 0 h 131"/>
                  <a:gd name="T17" fmla="*/ 255 w 255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5" h="131">
                    <a:moveTo>
                      <a:pt x="255" y="25"/>
                    </a:moveTo>
                    <a:lnTo>
                      <a:pt x="0" y="0"/>
                    </a:lnTo>
                    <a:lnTo>
                      <a:pt x="0" y="131"/>
                    </a:lnTo>
                    <a:lnTo>
                      <a:pt x="255" y="131"/>
                    </a:lnTo>
                    <a:lnTo>
                      <a:pt x="255" y="25"/>
                    </a:lnTo>
                    <a:close/>
                  </a:path>
                </a:pathLst>
              </a:custGeom>
              <a:solidFill>
                <a:srgbClr val="FF0000"/>
              </a:solidFill>
              <a:ln w="1206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0" name="Group 238"/>
          <p:cNvGrpSpPr>
            <a:grpSpLocks noChangeAspect="1"/>
          </p:cNvGrpSpPr>
          <p:nvPr/>
        </p:nvGrpSpPr>
        <p:grpSpPr bwMode="auto">
          <a:xfrm>
            <a:off x="2916238" y="1916113"/>
            <a:ext cx="3489325" cy="3956050"/>
            <a:chOff x="6561" y="7357"/>
            <a:chExt cx="3522" cy="3992"/>
          </a:xfrm>
        </p:grpSpPr>
        <p:grpSp>
          <p:nvGrpSpPr>
            <p:cNvPr id="31" name="Group 239"/>
            <p:cNvGrpSpPr>
              <a:grpSpLocks noChangeAspect="1"/>
            </p:cNvGrpSpPr>
            <p:nvPr/>
          </p:nvGrpSpPr>
          <p:grpSpPr bwMode="auto">
            <a:xfrm>
              <a:off x="6561" y="7357"/>
              <a:ext cx="3522" cy="3992"/>
              <a:chOff x="4349" y="7140"/>
              <a:chExt cx="3522" cy="3992"/>
            </a:xfrm>
          </p:grpSpPr>
          <p:sp>
            <p:nvSpPr>
              <p:cNvPr id="46098" name="Freeform 240"/>
              <p:cNvSpPr>
                <a:spLocks noChangeAspect="1"/>
              </p:cNvSpPr>
              <p:nvPr/>
            </p:nvSpPr>
            <p:spPr bwMode="auto">
              <a:xfrm>
                <a:off x="4581" y="7357"/>
                <a:ext cx="3049" cy="3617"/>
              </a:xfrm>
              <a:custGeom>
                <a:avLst/>
                <a:gdLst>
                  <a:gd name="T0" fmla="*/ 0 w 406"/>
                  <a:gd name="T1" fmla="*/ 1801 h 482"/>
                  <a:gd name="T2" fmla="*/ 1525 w 406"/>
                  <a:gd name="T3" fmla="*/ 0 h 482"/>
                  <a:gd name="T4" fmla="*/ 3049 w 406"/>
                  <a:gd name="T5" fmla="*/ 1809 h 482"/>
                  <a:gd name="T6" fmla="*/ 1525 w 406"/>
                  <a:gd name="T7" fmla="*/ 3617 h 482"/>
                  <a:gd name="T8" fmla="*/ 0 w 406"/>
                  <a:gd name="T9" fmla="*/ 1801 h 4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6"/>
                  <a:gd name="T16" fmla="*/ 0 h 482"/>
                  <a:gd name="T17" fmla="*/ 406 w 406"/>
                  <a:gd name="T18" fmla="*/ 482 h 4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6" h="482">
                    <a:moveTo>
                      <a:pt x="0" y="240"/>
                    </a:moveTo>
                    <a:lnTo>
                      <a:pt x="203" y="0"/>
                    </a:lnTo>
                    <a:lnTo>
                      <a:pt x="406" y="241"/>
                    </a:lnTo>
                    <a:lnTo>
                      <a:pt x="203" y="482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099" name="Freeform 241"/>
              <p:cNvSpPr>
                <a:spLocks noChangeAspect="1" noEditPoints="1"/>
              </p:cNvSpPr>
              <p:nvPr/>
            </p:nvSpPr>
            <p:spPr bwMode="auto">
              <a:xfrm>
                <a:off x="4559" y="7335"/>
                <a:ext cx="3094" cy="3661"/>
              </a:xfrm>
              <a:custGeom>
                <a:avLst/>
                <a:gdLst>
                  <a:gd name="T0" fmla="*/ 8 w 412"/>
                  <a:gd name="T1" fmla="*/ 1808 h 488"/>
                  <a:gd name="T2" fmla="*/ 1539 w 412"/>
                  <a:gd name="T3" fmla="*/ 15 h 488"/>
                  <a:gd name="T4" fmla="*/ 1562 w 412"/>
                  <a:gd name="T5" fmla="*/ 38 h 488"/>
                  <a:gd name="T6" fmla="*/ 38 w 412"/>
                  <a:gd name="T7" fmla="*/ 1831 h 488"/>
                  <a:gd name="T8" fmla="*/ 8 w 412"/>
                  <a:gd name="T9" fmla="*/ 1808 h 488"/>
                  <a:gd name="T10" fmla="*/ 1539 w 412"/>
                  <a:gd name="T11" fmla="*/ 15 h 488"/>
                  <a:gd name="T12" fmla="*/ 1547 w 412"/>
                  <a:gd name="T13" fmla="*/ 0 h 488"/>
                  <a:gd name="T14" fmla="*/ 1562 w 412"/>
                  <a:gd name="T15" fmla="*/ 15 h 488"/>
                  <a:gd name="T16" fmla="*/ 1547 w 412"/>
                  <a:gd name="T17" fmla="*/ 23 h 488"/>
                  <a:gd name="T18" fmla="*/ 1539 w 412"/>
                  <a:gd name="T19" fmla="*/ 15 h 488"/>
                  <a:gd name="T20" fmla="*/ 1562 w 412"/>
                  <a:gd name="T21" fmla="*/ 15 h 488"/>
                  <a:gd name="T22" fmla="*/ 3079 w 412"/>
                  <a:gd name="T23" fmla="*/ 1815 h 488"/>
                  <a:gd name="T24" fmla="*/ 3056 w 412"/>
                  <a:gd name="T25" fmla="*/ 1846 h 488"/>
                  <a:gd name="T26" fmla="*/ 1539 w 412"/>
                  <a:gd name="T27" fmla="*/ 38 h 488"/>
                  <a:gd name="T28" fmla="*/ 1562 w 412"/>
                  <a:gd name="T29" fmla="*/ 15 h 488"/>
                  <a:gd name="T30" fmla="*/ 3079 w 412"/>
                  <a:gd name="T31" fmla="*/ 1815 h 488"/>
                  <a:gd name="T32" fmla="*/ 3094 w 412"/>
                  <a:gd name="T33" fmla="*/ 1831 h 488"/>
                  <a:gd name="T34" fmla="*/ 3079 w 412"/>
                  <a:gd name="T35" fmla="*/ 1846 h 488"/>
                  <a:gd name="T36" fmla="*/ 3071 w 412"/>
                  <a:gd name="T37" fmla="*/ 1831 h 488"/>
                  <a:gd name="T38" fmla="*/ 3079 w 412"/>
                  <a:gd name="T39" fmla="*/ 1815 h 488"/>
                  <a:gd name="T40" fmla="*/ 3079 w 412"/>
                  <a:gd name="T41" fmla="*/ 1846 h 488"/>
                  <a:gd name="T42" fmla="*/ 1562 w 412"/>
                  <a:gd name="T43" fmla="*/ 3646 h 488"/>
                  <a:gd name="T44" fmla="*/ 1539 w 412"/>
                  <a:gd name="T45" fmla="*/ 3623 h 488"/>
                  <a:gd name="T46" fmla="*/ 3056 w 412"/>
                  <a:gd name="T47" fmla="*/ 1815 h 488"/>
                  <a:gd name="T48" fmla="*/ 3079 w 412"/>
                  <a:gd name="T49" fmla="*/ 1846 h 488"/>
                  <a:gd name="T50" fmla="*/ 1562 w 412"/>
                  <a:gd name="T51" fmla="*/ 3646 h 488"/>
                  <a:gd name="T52" fmla="*/ 1547 w 412"/>
                  <a:gd name="T53" fmla="*/ 3661 h 488"/>
                  <a:gd name="T54" fmla="*/ 1539 w 412"/>
                  <a:gd name="T55" fmla="*/ 3646 h 488"/>
                  <a:gd name="T56" fmla="*/ 1547 w 412"/>
                  <a:gd name="T57" fmla="*/ 3638 h 488"/>
                  <a:gd name="T58" fmla="*/ 1562 w 412"/>
                  <a:gd name="T59" fmla="*/ 3646 h 488"/>
                  <a:gd name="T60" fmla="*/ 1539 w 412"/>
                  <a:gd name="T61" fmla="*/ 3646 h 488"/>
                  <a:gd name="T62" fmla="*/ 8 w 412"/>
                  <a:gd name="T63" fmla="*/ 1831 h 488"/>
                  <a:gd name="T64" fmla="*/ 38 w 412"/>
                  <a:gd name="T65" fmla="*/ 1808 h 488"/>
                  <a:gd name="T66" fmla="*/ 1562 w 412"/>
                  <a:gd name="T67" fmla="*/ 3623 h 488"/>
                  <a:gd name="T68" fmla="*/ 1539 w 412"/>
                  <a:gd name="T69" fmla="*/ 3646 h 488"/>
                  <a:gd name="T70" fmla="*/ 8 w 412"/>
                  <a:gd name="T71" fmla="*/ 1831 h 488"/>
                  <a:gd name="T72" fmla="*/ 0 w 412"/>
                  <a:gd name="T73" fmla="*/ 1823 h 488"/>
                  <a:gd name="T74" fmla="*/ 8 w 412"/>
                  <a:gd name="T75" fmla="*/ 1808 h 488"/>
                  <a:gd name="T76" fmla="*/ 23 w 412"/>
                  <a:gd name="T77" fmla="*/ 1823 h 488"/>
                  <a:gd name="T78" fmla="*/ 8 w 412"/>
                  <a:gd name="T79" fmla="*/ 1831 h 48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12"/>
                  <a:gd name="T121" fmla="*/ 0 h 488"/>
                  <a:gd name="T122" fmla="*/ 412 w 412"/>
                  <a:gd name="T123" fmla="*/ 488 h 48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12" h="488">
                    <a:moveTo>
                      <a:pt x="1" y="241"/>
                    </a:moveTo>
                    <a:lnTo>
                      <a:pt x="205" y="2"/>
                    </a:lnTo>
                    <a:lnTo>
                      <a:pt x="208" y="5"/>
                    </a:lnTo>
                    <a:lnTo>
                      <a:pt x="5" y="244"/>
                    </a:lnTo>
                    <a:lnTo>
                      <a:pt x="1" y="241"/>
                    </a:lnTo>
                    <a:close/>
                    <a:moveTo>
                      <a:pt x="205" y="2"/>
                    </a:moveTo>
                    <a:lnTo>
                      <a:pt x="206" y="0"/>
                    </a:lnTo>
                    <a:lnTo>
                      <a:pt x="208" y="2"/>
                    </a:lnTo>
                    <a:lnTo>
                      <a:pt x="206" y="3"/>
                    </a:lnTo>
                    <a:lnTo>
                      <a:pt x="205" y="2"/>
                    </a:lnTo>
                    <a:close/>
                    <a:moveTo>
                      <a:pt x="208" y="2"/>
                    </a:moveTo>
                    <a:lnTo>
                      <a:pt x="410" y="242"/>
                    </a:lnTo>
                    <a:lnTo>
                      <a:pt x="407" y="246"/>
                    </a:lnTo>
                    <a:lnTo>
                      <a:pt x="205" y="5"/>
                    </a:lnTo>
                    <a:lnTo>
                      <a:pt x="208" y="2"/>
                    </a:lnTo>
                    <a:close/>
                    <a:moveTo>
                      <a:pt x="410" y="242"/>
                    </a:moveTo>
                    <a:lnTo>
                      <a:pt x="412" y="244"/>
                    </a:lnTo>
                    <a:lnTo>
                      <a:pt x="410" y="246"/>
                    </a:lnTo>
                    <a:lnTo>
                      <a:pt x="409" y="244"/>
                    </a:lnTo>
                    <a:lnTo>
                      <a:pt x="410" y="242"/>
                    </a:lnTo>
                    <a:close/>
                    <a:moveTo>
                      <a:pt x="410" y="246"/>
                    </a:moveTo>
                    <a:lnTo>
                      <a:pt x="208" y="486"/>
                    </a:lnTo>
                    <a:lnTo>
                      <a:pt x="205" y="483"/>
                    </a:lnTo>
                    <a:lnTo>
                      <a:pt x="407" y="242"/>
                    </a:lnTo>
                    <a:lnTo>
                      <a:pt x="410" y="246"/>
                    </a:lnTo>
                    <a:close/>
                    <a:moveTo>
                      <a:pt x="208" y="486"/>
                    </a:moveTo>
                    <a:lnTo>
                      <a:pt x="206" y="488"/>
                    </a:lnTo>
                    <a:lnTo>
                      <a:pt x="205" y="486"/>
                    </a:lnTo>
                    <a:lnTo>
                      <a:pt x="206" y="485"/>
                    </a:lnTo>
                    <a:lnTo>
                      <a:pt x="208" y="486"/>
                    </a:lnTo>
                    <a:close/>
                    <a:moveTo>
                      <a:pt x="205" y="486"/>
                    </a:moveTo>
                    <a:lnTo>
                      <a:pt x="1" y="244"/>
                    </a:lnTo>
                    <a:lnTo>
                      <a:pt x="5" y="241"/>
                    </a:lnTo>
                    <a:lnTo>
                      <a:pt x="208" y="483"/>
                    </a:lnTo>
                    <a:lnTo>
                      <a:pt x="205" y="486"/>
                    </a:lnTo>
                    <a:close/>
                    <a:moveTo>
                      <a:pt x="1" y="244"/>
                    </a:moveTo>
                    <a:lnTo>
                      <a:pt x="0" y="243"/>
                    </a:lnTo>
                    <a:lnTo>
                      <a:pt x="1" y="241"/>
                    </a:lnTo>
                    <a:lnTo>
                      <a:pt x="3" y="243"/>
                    </a:lnTo>
                    <a:lnTo>
                      <a:pt x="1" y="244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00" name="Freeform 242"/>
              <p:cNvSpPr>
                <a:spLocks noChangeAspect="1"/>
              </p:cNvSpPr>
              <p:nvPr/>
            </p:nvSpPr>
            <p:spPr bwMode="auto">
              <a:xfrm>
                <a:off x="5618" y="7335"/>
                <a:ext cx="443" cy="427"/>
              </a:xfrm>
              <a:custGeom>
                <a:avLst/>
                <a:gdLst>
                  <a:gd name="T0" fmla="*/ 0 w 59"/>
                  <a:gd name="T1" fmla="*/ 0 h 57"/>
                  <a:gd name="T2" fmla="*/ 218 w 59"/>
                  <a:gd name="T3" fmla="*/ 45 h 57"/>
                  <a:gd name="T4" fmla="*/ 443 w 59"/>
                  <a:gd name="T5" fmla="*/ 82 h 57"/>
                  <a:gd name="T6" fmla="*/ 300 w 59"/>
                  <a:gd name="T7" fmla="*/ 255 h 57"/>
                  <a:gd name="T8" fmla="*/ 150 w 59"/>
                  <a:gd name="T9" fmla="*/ 427 h 57"/>
                  <a:gd name="T10" fmla="*/ 75 w 59"/>
                  <a:gd name="T11" fmla="*/ 217 h 57"/>
                  <a:gd name="T12" fmla="*/ 0 w 59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57"/>
                  <a:gd name="T23" fmla="*/ 59 w 59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57">
                    <a:moveTo>
                      <a:pt x="0" y="0"/>
                    </a:moveTo>
                    <a:lnTo>
                      <a:pt x="29" y="6"/>
                    </a:lnTo>
                    <a:lnTo>
                      <a:pt x="59" y="11"/>
                    </a:lnTo>
                    <a:lnTo>
                      <a:pt x="40" y="34"/>
                    </a:lnTo>
                    <a:lnTo>
                      <a:pt x="20" y="57"/>
                    </a:lnTo>
                    <a:lnTo>
                      <a:pt x="1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01" name="Freeform 243"/>
              <p:cNvSpPr>
                <a:spLocks noChangeAspect="1" noEditPoints="1"/>
              </p:cNvSpPr>
              <p:nvPr/>
            </p:nvSpPr>
            <p:spPr bwMode="auto">
              <a:xfrm>
                <a:off x="5588" y="7312"/>
                <a:ext cx="503" cy="480"/>
              </a:xfrm>
              <a:custGeom>
                <a:avLst/>
                <a:gdLst>
                  <a:gd name="T0" fmla="*/ 30 w 67"/>
                  <a:gd name="T1" fmla="*/ 8 h 64"/>
                  <a:gd name="T2" fmla="*/ 255 w 67"/>
                  <a:gd name="T3" fmla="*/ 45 h 64"/>
                  <a:gd name="T4" fmla="*/ 248 w 67"/>
                  <a:gd name="T5" fmla="*/ 82 h 64"/>
                  <a:gd name="T6" fmla="*/ 23 w 67"/>
                  <a:gd name="T7" fmla="*/ 45 h 64"/>
                  <a:gd name="T8" fmla="*/ 30 w 67"/>
                  <a:gd name="T9" fmla="*/ 8 h 64"/>
                  <a:gd name="T10" fmla="*/ 255 w 67"/>
                  <a:gd name="T11" fmla="*/ 45 h 64"/>
                  <a:gd name="T12" fmla="*/ 473 w 67"/>
                  <a:gd name="T13" fmla="*/ 82 h 64"/>
                  <a:gd name="T14" fmla="*/ 465 w 67"/>
                  <a:gd name="T15" fmla="*/ 120 h 64"/>
                  <a:gd name="T16" fmla="*/ 248 w 67"/>
                  <a:gd name="T17" fmla="*/ 82 h 64"/>
                  <a:gd name="T18" fmla="*/ 255 w 67"/>
                  <a:gd name="T19" fmla="*/ 45 h 64"/>
                  <a:gd name="T20" fmla="*/ 473 w 67"/>
                  <a:gd name="T21" fmla="*/ 82 h 64"/>
                  <a:gd name="T22" fmla="*/ 503 w 67"/>
                  <a:gd name="T23" fmla="*/ 90 h 64"/>
                  <a:gd name="T24" fmla="*/ 488 w 67"/>
                  <a:gd name="T25" fmla="*/ 112 h 64"/>
                  <a:gd name="T26" fmla="*/ 473 w 67"/>
                  <a:gd name="T27" fmla="*/ 105 h 64"/>
                  <a:gd name="T28" fmla="*/ 473 w 67"/>
                  <a:gd name="T29" fmla="*/ 82 h 64"/>
                  <a:gd name="T30" fmla="*/ 488 w 67"/>
                  <a:gd name="T31" fmla="*/ 112 h 64"/>
                  <a:gd name="T32" fmla="*/ 338 w 67"/>
                  <a:gd name="T33" fmla="*/ 285 h 64"/>
                  <a:gd name="T34" fmla="*/ 315 w 67"/>
                  <a:gd name="T35" fmla="*/ 262 h 64"/>
                  <a:gd name="T36" fmla="*/ 458 w 67"/>
                  <a:gd name="T37" fmla="*/ 90 h 64"/>
                  <a:gd name="T38" fmla="*/ 488 w 67"/>
                  <a:gd name="T39" fmla="*/ 112 h 64"/>
                  <a:gd name="T40" fmla="*/ 338 w 67"/>
                  <a:gd name="T41" fmla="*/ 285 h 64"/>
                  <a:gd name="T42" fmla="*/ 195 w 67"/>
                  <a:gd name="T43" fmla="*/ 457 h 64"/>
                  <a:gd name="T44" fmla="*/ 173 w 67"/>
                  <a:gd name="T45" fmla="*/ 435 h 64"/>
                  <a:gd name="T46" fmla="*/ 315 w 67"/>
                  <a:gd name="T47" fmla="*/ 262 h 64"/>
                  <a:gd name="T48" fmla="*/ 338 w 67"/>
                  <a:gd name="T49" fmla="*/ 285 h 64"/>
                  <a:gd name="T50" fmla="*/ 195 w 67"/>
                  <a:gd name="T51" fmla="*/ 457 h 64"/>
                  <a:gd name="T52" fmla="*/ 180 w 67"/>
                  <a:gd name="T53" fmla="*/ 480 h 64"/>
                  <a:gd name="T54" fmla="*/ 165 w 67"/>
                  <a:gd name="T55" fmla="*/ 450 h 64"/>
                  <a:gd name="T56" fmla="*/ 180 w 67"/>
                  <a:gd name="T57" fmla="*/ 450 h 64"/>
                  <a:gd name="T58" fmla="*/ 195 w 67"/>
                  <a:gd name="T59" fmla="*/ 457 h 64"/>
                  <a:gd name="T60" fmla="*/ 165 w 67"/>
                  <a:gd name="T61" fmla="*/ 450 h 64"/>
                  <a:gd name="T62" fmla="*/ 90 w 67"/>
                  <a:gd name="T63" fmla="*/ 240 h 64"/>
                  <a:gd name="T64" fmla="*/ 120 w 67"/>
                  <a:gd name="T65" fmla="*/ 232 h 64"/>
                  <a:gd name="T66" fmla="*/ 203 w 67"/>
                  <a:gd name="T67" fmla="*/ 442 h 64"/>
                  <a:gd name="T68" fmla="*/ 165 w 67"/>
                  <a:gd name="T69" fmla="*/ 450 h 64"/>
                  <a:gd name="T70" fmla="*/ 90 w 67"/>
                  <a:gd name="T71" fmla="*/ 240 h 64"/>
                  <a:gd name="T72" fmla="*/ 15 w 67"/>
                  <a:gd name="T73" fmla="*/ 30 h 64"/>
                  <a:gd name="T74" fmla="*/ 45 w 67"/>
                  <a:gd name="T75" fmla="*/ 22 h 64"/>
                  <a:gd name="T76" fmla="*/ 120 w 67"/>
                  <a:gd name="T77" fmla="*/ 232 h 64"/>
                  <a:gd name="T78" fmla="*/ 90 w 67"/>
                  <a:gd name="T79" fmla="*/ 240 h 64"/>
                  <a:gd name="T80" fmla="*/ 15 w 67"/>
                  <a:gd name="T81" fmla="*/ 30 h 64"/>
                  <a:gd name="T82" fmla="*/ 0 w 67"/>
                  <a:gd name="T83" fmla="*/ 0 h 64"/>
                  <a:gd name="T84" fmla="*/ 30 w 67"/>
                  <a:gd name="T85" fmla="*/ 8 h 64"/>
                  <a:gd name="T86" fmla="*/ 30 w 67"/>
                  <a:gd name="T87" fmla="*/ 22 h 64"/>
                  <a:gd name="T88" fmla="*/ 15 w 67"/>
                  <a:gd name="T89" fmla="*/ 30 h 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7"/>
                  <a:gd name="T136" fmla="*/ 0 h 64"/>
                  <a:gd name="T137" fmla="*/ 67 w 67"/>
                  <a:gd name="T138" fmla="*/ 64 h 6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7" h="64">
                    <a:moveTo>
                      <a:pt x="4" y="1"/>
                    </a:moveTo>
                    <a:lnTo>
                      <a:pt x="34" y="6"/>
                    </a:lnTo>
                    <a:lnTo>
                      <a:pt x="33" y="11"/>
                    </a:lnTo>
                    <a:lnTo>
                      <a:pt x="3" y="6"/>
                    </a:lnTo>
                    <a:lnTo>
                      <a:pt x="4" y="1"/>
                    </a:lnTo>
                    <a:close/>
                    <a:moveTo>
                      <a:pt x="34" y="6"/>
                    </a:moveTo>
                    <a:lnTo>
                      <a:pt x="63" y="11"/>
                    </a:lnTo>
                    <a:lnTo>
                      <a:pt x="62" y="16"/>
                    </a:lnTo>
                    <a:lnTo>
                      <a:pt x="33" y="11"/>
                    </a:lnTo>
                    <a:lnTo>
                      <a:pt x="34" y="6"/>
                    </a:lnTo>
                    <a:close/>
                    <a:moveTo>
                      <a:pt x="63" y="11"/>
                    </a:moveTo>
                    <a:lnTo>
                      <a:pt x="67" y="12"/>
                    </a:lnTo>
                    <a:lnTo>
                      <a:pt x="65" y="15"/>
                    </a:lnTo>
                    <a:lnTo>
                      <a:pt x="63" y="14"/>
                    </a:lnTo>
                    <a:lnTo>
                      <a:pt x="63" y="11"/>
                    </a:lnTo>
                    <a:close/>
                    <a:moveTo>
                      <a:pt x="65" y="15"/>
                    </a:moveTo>
                    <a:lnTo>
                      <a:pt x="45" y="38"/>
                    </a:lnTo>
                    <a:lnTo>
                      <a:pt x="42" y="35"/>
                    </a:lnTo>
                    <a:lnTo>
                      <a:pt x="61" y="12"/>
                    </a:lnTo>
                    <a:lnTo>
                      <a:pt x="65" y="15"/>
                    </a:lnTo>
                    <a:close/>
                    <a:moveTo>
                      <a:pt x="45" y="38"/>
                    </a:moveTo>
                    <a:lnTo>
                      <a:pt x="26" y="61"/>
                    </a:lnTo>
                    <a:lnTo>
                      <a:pt x="23" y="58"/>
                    </a:lnTo>
                    <a:lnTo>
                      <a:pt x="42" y="35"/>
                    </a:lnTo>
                    <a:lnTo>
                      <a:pt x="45" y="38"/>
                    </a:lnTo>
                    <a:close/>
                    <a:moveTo>
                      <a:pt x="26" y="61"/>
                    </a:moveTo>
                    <a:lnTo>
                      <a:pt x="24" y="64"/>
                    </a:lnTo>
                    <a:lnTo>
                      <a:pt x="22" y="60"/>
                    </a:lnTo>
                    <a:lnTo>
                      <a:pt x="24" y="60"/>
                    </a:lnTo>
                    <a:lnTo>
                      <a:pt x="26" y="61"/>
                    </a:lnTo>
                    <a:close/>
                    <a:moveTo>
                      <a:pt x="22" y="60"/>
                    </a:moveTo>
                    <a:lnTo>
                      <a:pt x="12" y="32"/>
                    </a:lnTo>
                    <a:lnTo>
                      <a:pt x="16" y="31"/>
                    </a:lnTo>
                    <a:lnTo>
                      <a:pt x="27" y="59"/>
                    </a:lnTo>
                    <a:lnTo>
                      <a:pt x="22" y="60"/>
                    </a:lnTo>
                    <a:close/>
                    <a:moveTo>
                      <a:pt x="12" y="32"/>
                    </a:moveTo>
                    <a:lnTo>
                      <a:pt x="2" y="4"/>
                    </a:lnTo>
                    <a:lnTo>
                      <a:pt x="6" y="3"/>
                    </a:lnTo>
                    <a:lnTo>
                      <a:pt x="16" y="31"/>
                    </a:lnTo>
                    <a:lnTo>
                      <a:pt x="12" y="32"/>
                    </a:lnTo>
                    <a:close/>
                    <a:moveTo>
                      <a:pt x="2" y="4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02" name="Freeform 244"/>
              <p:cNvSpPr>
                <a:spLocks noChangeAspect="1"/>
              </p:cNvSpPr>
              <p:nvPr/>
            </p:nvSpPr>
            <p:spPr bwMode="auto">
              <a:xfrm>
                <a:off x="5715" y="7185"/>
                <a:ext cx="226" cy="210"/>
              </a:xfrm>
              <a:custGeom>
                <a:avLst/>
                <a:gdLst>
                  <a:gd name="T0" fmla="*/ 226 w 30"/>
                  <a:gd name="T1" fmla="*/ 210 h 28"/>
                  <a:gd name="T2" fmla="*/ 113 w 30"/>
                  <a:gd name="T3" fmla="*/ 188 h 28"/>
                  <a:gd name="T4" fmla="*/ 0 w 30"/>
                  <a:gd name="T5" fmla="*/ 165 h 28"/>
                  <a:gd name="T6" fmla="*/ 75 w 30"/>
                  <a:gd name="T7" fmla="*/ 83 h 28"/>
                  <a:gd name="T8" fmla="*/ 143 w 30"/>
                  <a:gd name="T9" fmla="*/ 0 h 28"/>
                  <a:gd name="T10" fmla="*/ 188 w 30"/>
                  <a:gd name="T11" fmla="*/ 105 h 28"/>
                  <a:gd name="T12" fmla="*/ 226 w 30"/>
                  <a:gd name="T13" fmla="*/ 21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28"/>
                  <a:gd name="T23" fmla="*/ 30 w 3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28">
                    <a:moveTo>
                      <a:pt x="30" y="28"/>
                    </a:moveTo>
                    <a:lnTo>
                      <a:pt x="15" y="25"/>
                    </a:lnTo>
                    <a:lnTo>
                      <a:pt x="0" y="22"/>
                    </a:lnTo>
                    <a:lnTo>
                      <a:pt x="10" y="11"/>
                    </a:lnTo>
                    <a:lnTo>
                      <a:pt x="19" y="0"/>
                    </a:lnTo>
                    <a:lnTo>
                      <a:pt x="25" y="14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03" name="Freeform 245"/>
              <p:cNvSpPr>
                <a:spLocks noChangeAspect="1" noEditPoints="1"/>
              </p:cNvSpPr>
              <p:nvPr/>
            </p:nvSpPr>
            <p:spPr bwMode="auto">
              <a:xfrm>
                <a:off x="5685" y="7147"/>
                <a:ext cx="278" cy="270"/>
              </a:xfrm>
              <a:custGeom>
                <a:avLst/>
                <a:gdLst>
                  <a:gd name="T0" fmla="*/ 248 w 37"/>
                  <a:gd name="T1" fmla="*/ 263 h 36"/>
                  <a:gd name="T2" fmla="*/ 143 w 37"/>
                  <a:gd name="T3" fmla="*/ 240 h 36"/>
                  <a:gd name="T4" fmla="*/ 143 w 37"/>
                  <a:gd name="T5" fmla="*/ 210 h 36"/>
                  <a:gd name="T6" fmla="*/ 255 w 37"/>
                  <a:gd name="T7" fmla="*/ 225 h 36"/>
                  <a:gd name="T8" fmla="*/ 248 w 37"/>
                  <a:gd name="T9" fmla="*/ 263 h 36"/>
                  <a:gd name="T10" fmla="*/ 143 w 37"/>
                  <a:gd name="T11" fmla="*/ 240 h 36"/>
                  <a:gd name="T12" fmla="*/ 30 w 37"/>
                  <a:gd name="T13" fmla="*/ 225 h 36"/>
                  <a:gd name="T14" fmla="*/ 38 w 37"/>
                  <a:gd name="T15" fmla="*/ 187 h 36"/>
                  <a:gd name="T16" fmla="*/ 143 w 37"/>
                  <a:gd name="T17" fmla="*/ 210 h 36"/>
                  <a:gd name="T18" fmla="*/ 143 w 37"/>
                  <a:gd name="T19" fmla="*/ 240 h 36"/>
                  <a:gd name="T20" fmla="*/ 30 w 37"/>
                  <a:gd name="T21" fmla="*/ 225 h 36"/>
                  <a:gd name="T22" fmla="*/ 0 w 37"/>
                  <a:gd name="T23" fmla="*/ 217 h 36"/>
                  <a:gd name="T24" fmla="*/ 15 w 37"/>
                  <a:gd name="T25" fmla="*/ 195 h 36"/>
                  <a:gd name="T26" fmla="*/ 30 w 37"/>
                  <a:gd name="T27" fmla="*/ 202 h 36"/>
                  <a:gd name="T28" fmla="*/ 30 w 37"/>
                  <a:gd name="T29" fmla="*/ 225 h 36"/>
                  <a:gd name="T30" fmla="*/ 15 w 37"/>
                  <a:gd name="T31" fmla="*/ 195 h 36"/>
                  <a:gd name="T32" fmla="*/ 90 w 37"/>
                  <a:gd name="T33" fmla="*/ 105 h 36"/>
                  <a:gd name="T34" fmla="*/ 120 w 37"/>
                  <a:gd name="T35" fmla="*/ 135 h 36"/>
                  <a:gd name="T36" fmla="*/ 45 w 37"/>
                  <a:gd name="T37" fmla="*/ 217 h 36"/>
                  <a:gd name="T38" fmla="*/ 15 w 37"/>
                  <a:gd name="T39" fmla="*/ 195 h 36"/>
                  <a:gd name="T40" fmla="*/ 90 w 37"/>
                  <a:gd name="T41" fmla="*/ 105 h 36"/>
                  <a:gd name="T42" fmla="*/ 165 w 37"/>
                  <a:gd name="T43" fmla="*/ 22 h 36"/>
                  <a:gd name="T44" fmla="*/ 188 w 37"/>
                  <a:gd name="T45" fmla="*/ 45 h 36"/>
                  <a:gd name="T46" fmla="*/ 120 w 37"/>
                  <a:gd name="T47" fmla="*/ 135 h 36"/>
                  <a:gd name="T48" fmla="*/ 90 w 37"/>
                  <a:gd name="T49" fmla="*/ 105 h 36"/>
                  <a:gd name="T50" fmla="*/ 165 w 37"/>
                  <a:gd name="T51" fmla="*/ 22 h 36"/>
                  <a:gd name="T52" fmla="*/ 180 w 37"/>
                  <a:gd name="T53" fmla="*/ 0 h 36"/>
                  <a:gd name="T54" fmla="*/ 195 w 37"/>
                  <a:gd name="T55" fmla="*/ 30 h 36"/>
                  <a:gd name="T56" fmla="*/ 173 w 37"/>
                  <a:gd name="T57" fmla="*/ 37 h 36"/>
                  <a:gd name="T58" fmla="*/ 165 w 37"/>
                  <a:gd name="T59" fmla="*/ 22 h 36"/>
                  <a:gd name="T60" fmla="*/ 195 w 37"/>
                  <a:gd name="T61" fmla="*/ 30 h 36"/>
                  <a:gd name="T62" fmla="*/ 233 w 37"/>
                  <a:gd name="T63" fmla="*/ 135 h 36"/>
                  <a:gd name="T64" fmla="*/ 195 w 37"/>
                  <a:gd name="T65" fmla="*/ 142 h 36"/>
                  <a:gd name="T66" fmla="*/ 158 w 37"/>
                  <a:gd name="T67" fmla="*/ 37 h 36"/>
                  <a:gd name="T68" fmla="*/ 195 w 37"/>
                  <a:gd name="T69" fmla="*/ 30 h 36"/>
                  <a:gd name="T70" fmla="*/ 233 w 37"/>
                  <a:gd name="T71" fmla="*/ 135 h 36"/>
                  <a:gd name="T72" fmla="*/ 270 w 37"/>
                  <a:gd name="T73" fmla="*/ 240 h 36"/>
                  <a:gd name="T74" fmla="*/ 233 w 37"/>
                  <a:gd name="T75" fmla="*/ 248 h 36"/>
                  <a:gd name="T76" fmla="*/ 195 w 37"/>
                  <a:gd name="T77" fmla="*/ 142 h 36"/>
                  <a:gd name="T78" fmla="*/ 233 w 37"/>
                  <a:gd name="T79" fmla="*/ 135 h 36"/>
                  <a:gd name="T80" fmla="*/ 270 w 37"/>
                  <a:gd name="T81" fmla="*/ 240 h 36"/>
                  <a:gd name="T82" fmla="*/ 278 w 37"/>
                  <a:gd name="T83" fmla="*/ 270 h 36"/>
                  <a:gd name="T84" fmla="*/ 248 w 37"/>
                  <a:gd name="T85" fmla="*/ 263 h 36"/>
                  <a:gd name="T86" fmla="*/ 255 w 37"/>
                  <a:gd name="T87" fmla="*/ 248 h 36"/>
                  <a:gd name="T88" fmla="*/ 270 w 37"/>
                  <a:gd name="T89" fmla="*/ 240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7"/>
                  <a:gd name="T136" fmla="*/ 0 h 36"/>
                  <a:gd name="T137" fmla="*/ 37 w 37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7" h="36">
                    <a:moveTo>
                      <a:pt x="33" y="35"/>
                    </a:moveTo>
                    <a:lnTo>
                      <a:pt x="19" y="32"/>
                    </a:lnTo>
                    <a:lnTo>
                      <a:pt x="19" y="28"/>
                    </a:lnTo>
                    <a:lnTo>
                      <a:pt x="34" y="30"/>
                    </a:lnTo>
                    <a:lnTo>
                      <a:pt x="33" y="35"/>
                    </a:lnTo>
                    <a:close/>
                    <a:moveTo>
                      <a:pt x="19" y="32"/>
                    </a:moveTo>
                    <a:lnTo>
                      <a:pt x="4" y="30"/>
                    </a:lnTo>
                    <a:lnTo>
                      <a:pt x="5" y="25"/>
                    </a:lnTo>
                    <a:lnTo>
                      <a:pt x="19" y="28"/>
                    </a:lnTo>
                    <a:lnTo>
                      <a:pt x="19" y="32"/>
                    </a:lnTo>
                    <a:close/>
                    <a:moveTo>
                      <a:pt x="4" y="30"/>
                    </a:moveTo>
                    <a:lnTo>
                      <a:pt x="0" y="29"/>
                    </a:lnTo>
                    <a:lnTo>
                      <a:pt x="2" y="26"/>
                    </a:lnTo>
                    <a:lnTo>
                      <a:pt x="4" y="27"/>
                    </a:lnTo>
                    <a:lnTo>
                      <a:pt x="4" y="30"/>
                    </a:lnTo>
                    <a:close/>
                    <a:moveTo>
                      <a:pt x="2" y="26"/>
                    </a:moveTo>
                    <a:lnTo>
                      <a:pt x="12" y="14"/>
                    </a:lnTo>
                    <a:lnTo>
                      <a:pt x="16" y="18"/>
                    </a:lnTo>
                    <a:lnTo>
                      <a:pt x="6" y="29"/>
                    </a:lnTo>
                    <a:lnTo>
                      <a:pt x="2" y="26"/>
                    </a:lnTo>
                    <a:close/>
                    <a:moveTo>
                      <a:pt x="12" y="14"/>
                    </a:moveTo>
                    <a:lnTo>
                      <a:pt x="22" y="3"/>
                    </a:lnTo>
                    <a:lnTo>
                      <a:pt x="25" y="6"/>
                    </a:lnTo>
                    <a:lnTo>
                      <a:pt x="16" y="18"/>
                    </a:lnTo>
                    <a:lnTo>
                      <a:pt x="12" y="14"/>
                    </a:lnTo>
                    <a:close/>
                    <a:moveTo>
                      <a:pt x="22" y="3"/>
                    </a:moveTo>
                    <a:lnTo>
                      <a:pt x="24" y="0"/>
                    </a:lnTo>
                    <a:lnTo>
                      <a:pt x="26" y="4"/>
                    </a:lnTo>
                    <a:lnTo>
                      <a:pt x="23" y="5"/>
                    </a:lnTo>
                    <a:lnTo>
                      <a:pt x="22" y="3"/>
                    </a:lnTo>
                    <a:close/>
                    <a:moveTo>
                      <a:pt x="26" y="4"/>
                    </a:moveTo>
                    <a:lnTo>
                      <a:pt x="31" y="18"/>
                    </a:lnTo>
                    <a:lnTo>
                      <a:pt x="26" y="19"/>
                    </a:lnTo>
                    <a:lnTo>
                      <a:pt x="21" y="5"/>
                    </a:lnTo>
                    <a:lnTo>
                      <a:pt x="26" y="4"/>
                    </a:lnTo>
                    <a:close/>
                    <a:moveTo>
                      <a:pt x="31" y="18"/>
                    </a:moveTo>
                    <a:lnTo>
                      <a:pt x="36" y="32"/>
                    </a:lnTo>
                    <a:lnTo>
                      <a:pt x="31" y="33"/>
                    </a:lnTo>
                    <a:lnTo>
                      <a:pt x="26" y="19"/>
                    </a:lnTo>
                    <a:lnTo>
                      <a:pt x="31" y="18"/>
                    </a:lnTo>
                    <a:close/>
                    <a:moveTo>
                      <a:pt x="36" y="32"/>
                    </a:moveTo>
                    <a:lnTo>
                      <a:pt x="37" y="36"/>
                    </a:lnTo>
                    <a:lnTo>
                      <a:pt x="33" y="35"/>
                    </a:lnTo>
                    <a:lnTo>
                      <a:pt x="34" y="33"/>
                    </a:lnTo>
                    <a:lnTo>
                      <a:pt x="36" y="32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04" name="Freeform 246"/>
              <p:cNvSpPr>
                <a:spLocks noChangeAspect="1"/>
              </p:cNvSpPr>
              <p:nvPr/>
            </p:nvSpPr>
            <p:spPr bwMode="auto">
              <a:xfrm>
                <a:off x="5513" y="7455"/>
                <a:ext cx="225" cy="210"/>
              </a:xfrm>
              <a:custGeom>
                <a:avLst/>
                <a:gdLst>
                  <a:gd name="T0" fmla="*/ 225 w 30"/>
                  <a:gd name="T1" fmla="*/ 210 h 28"/>
                  <a:gd name="T2" fmla="*/ 113 w 30"/>
                  <a:gd name="T3" fmla="*/ 188 h 28"/>
                  <a:gd name="T4" fmla="*/ 0 w 30"/>
                  <a:gd name="T5" fmla="*/ 165 h 28"/>
                  <a:gd name="T6" fmla="*/ 75 w 30"/>
                  <a:gd name="T7" fmla="*/ 83 h 28"/>
                  <a:gd name="T8" fmla="*/ 143 w 30"/>
                  <a:gd name="T9" fmla="*/ 0 h 28"/>
                  <a:gd name="T10" fmla="*/ 180 w 30"/>
                  <a:gd name="T11" fmla="*/ 105 h 28"/>
                  <a:gd name="T12" fmla="*/ 225 w 30"/>
                  <a:gd name="T13" fmla="*/ 21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28"/>
                  <a:gd name="T23" fmla="*/ 30 w 3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28">
                    <a:moveTo>
                      <a:pt x="30" y="28"/>
                    </a:moveTo>
                    <a:lnTo>
                      <a:pt x="15" y="25"/>
                    </a:lnTo>
                    <a:lnTo>
                      <a:pt x="0" y="22"/>
                    </a:lnTo>
                    <a:lnTo>
                      <a:pt x="10" y="11"/>
                    </a:lnTo>
                    <a:lnTo>
                      <a:pt x="19" y="0"/>
                    </a:lnTo>
                    <a:lnTo>
                      <a:pt x="24" y="14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05" name="Freeform 247"/>
              <p:cNvSpPr>
                <a:spLocks noChangeAspect="1" noEditPoints="1"/>
              </p:cNvSpPr>
              <p:nvPr/>
            </p:nvSpPr>
            <p:spPr bwMode="auto">
              <a:xfrm>
                <a:off x="5483" y="7417"/>
                <a:ext cx="277" cy="270"/>
              </a:xfrm>
              <a:custGeom>
                <a:avLst/>
                <a:gdLst>
                  <a:gd name="T0" fmla="*/ 247 w 37"/>
                  <a:gd name="T1" fmla="*/ 263 h 36"/>
                  <a:gd name="T2" fmla="*/ 135 w 37"/>
                  <a:gd name="T3" fmla="*/ 240 h 36"/>
                  <a:gd name="T4" fmla="*/ 142 w 37"/>
                  <a:gd name="T5" fmla="*/ 210 h 36"/>
                  <a:gd name="T6" fmla="*/ 255 w 37"/>
                  <a:gd name="T7" fmla="*/ 225 h 36"/>
                  <a:gd name="T8" fmla="*/ 247 w 37"/>
                  <a:gd name="T9" fmla="*/ 263 h 36"/>
                  <a:gd name="T10" fmla="*/ 135 w 37"/>
                  <a:gd name="T11" fmla="*/ 240 h 36"/>
                  <a:gd name="T12" fmla="*/ 30 w 37"/>
                  <a:gd name="T13" fmla="*/ 225 h 36"/>
                  <a:gd name="T14" fmla="*/ 30 w 37"/>
                  <a:gd name="T15" fmla="*/ 187 h 36"/>
                  <a:gd name="T16" fmla="*/ 142 w 37"/>
                  <a:gd name="T17" fmla="*/ 210 h 36"/>
                  <a:gd name="T18" fmla="*/ 135 w 37"/>
                  <a:gd name="T19" fmla="*/ 240 h 36"/>
                  <a:gd name="T20" fmla="*/ 30 w 37"/>
                  <a:gd name="T21" fmla="*/ 225 h 36"/>
                  <a:gd name="T22" fmla="*/ 0 w 37"/>
                  <a:gd name="T23" fmla="*/ 217 h 36"/>
                  <a:gd name="T24" fmla="*/ 15 w 37"/>
                  <a:gd name="T25" fmla="*/ 195 h 36"/>
                  <a:gd name="T26" fmla="*/ 30 w 37"/>
                  <a:gd name="T27" fmla="*/ 202 h 36"/>
                  <a:gd name="T28" fmla="*/ 30 w 37"/>
                  <a:gd name="T29" fmla="*/ 225 h 36"/>
                  <a:gd name="T30" fmla="*/ 15 w 37"/>
                  <a:gd name="T31" fmla="*/ 195 h 36"/>
                  <a:gd name="T32" fmla="*/ 90 w 37"/>
                  <a:gd name="T33" fmla="*/ 105 h 36"/>
                  <a:gd name="T34" fmla="*/ 120 w 37"/>
                  <a:gd name="T35" fmla="*/ 135 h 36"/>
                  <a:gd name="T36" fmla="*/ 45 w 37"/>
                  <a:gd name="T37" fmla="*/ 217 h 36"/>
                  <a:gd name="T38" fmla="*/ 15 w 37"/>
                  <a:gd name="T39" fmla="*/ 195 h 36"/>
                  <a:gd name="T40" fmla="*/ 90 w 37"/>
                  <a:gd name="T41" fmla="*/ 105 h 36"/>
                  <a:gd name="T42" fmla="*/ 157 w 37"/>
                  <a:gd name="T43" fmla="*/ 22 h 36"/>
                  <a:gd name="T44" fmla="*/ 187 w 37"/>
                  <a:gd name="T45" fmla="*/ 45 h 36"/>
                  <a:gd name="T46" fmla="*/ 120 w 37"/>
                  <a:gd name="T47" fmla="*/ 135 h 36"/>
                  <a:gd name="T48" fmla="*/ 90 w 37"/>
                  <a:gd name="T49" fmla="*/ 105 h 36"/>
                  <a:gd name="T50" fmla="*/ 157 w 37"/>
                  <a:gd name="T51" fmla="*/ 22 h 36"/>
                  <a:gd name="T52" fmla="*/ 180 w 37"/>
                  <a:gd name="T53" fmla="*/ 0 h 36"/>
                  <a:gd name="T54" fmla="*/ 195 w 37"/>
                  <a:gd name="T55" fmla="*/ 30 h 36"/>
                  <a:gd name="T56" fmla="*/ 172 w 37"/>
                  <a:gd name="T57" fmla="*/ 37 h 36"/>
                  <a:gd name="T58" fmla="*/ 157 w 37"/>
                  <a:gd name="T59" fmla="*/ 22 h 36"/>
                  <a:gd name="T60" fmla="*/ 195 w 37"/>
                  <a:gd name="T61" fmla="*/ 30 h 36"/>
                  <a:gd name="T62" fmla="*/ 232 w 37"/>
                  <a:gd name="T63" fmla="*/ 135 h 36"/>
                  <a:gd name="T64" fmla="*/ 195 w 37"/>
                  <a:gd name="T65" fmla="*/ 142 h 36"/>
                  <a:gd name="T66" fmla="*/ 157 w 37"/>
                  <a:gd name="T67" fmla="*/ 37 h 36"/>
                  <a:gd name="T68" fmla="*/ 195 w 37"/>
                  <a:gd name="T69" fmla="*/ 30 h 36"/>
                  <a:gd name="T70" fmla="*/ 232 w 37"/>
                  <a:gd name="T71" fmla="*/ 135 h 36"/>
                  <a:gd name="T72" fmla="*/ 270 w 37"/>
                  <a:gd name="T73" fmla="*/ 240 h 36"/>
                  <a:gd name="T74" fmla="*/ 232 w 37"/>
                  <a:gd name="T75" fmla="*/ 248 h 36"/>
                  <a:gd name="T76" fmla="*/ 195 w 37"/>
                  <a:gd name="T77" fmla="*/ 142 h 36"/>
                  <a:gd name="T78" fmla="*/ 232 w 37"/>
                  <a:gd name="T79" fmla="*/ 135 h 36"/>
                  <a:gd name="T80" fmla="*/ 270 w 37"/>
                  <a:gd name="T81" fmla="*/ 240 h 36"/>
                  <a:gd name="T82" fmla="*/ 277 w 37"/>
                  <a:gd name="T83" fmla="*/ 270 h 36"/>
                  <a:gd name="T84" fmla="*/ 247 w 37"/>
                  <a:gd name="T85" fmla="*/ 263 h 36"/>
                  <a:gd name="T86" fmla="*/ 255 w 37"/>
                  <a:gd name="T87" fmla="*/ 248 h 36"/>
                  <a:gd name="T88" fmla="*/ 270 w 37"/>
                  <a:gd name="T89" fmla="*/ 240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7"/>
                  <a:gd name="T136" fmla="*/ 0 h 36"/>
                  <a:gd name="T137" fmla="*/ 37 w 37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7" h="36">
                    <a:moveTo>
                      <a:pt x="33" y="35"/>
                    </a:moveTo>
                    <a:lnTo>
                      <a:pt x="18" y="32"/>
                    </a:lnTo>
                    <a:lnTo>
                      <a:pt x="19" y="28"/>
                    </a:lnTo>
                    <a:lnTo>
                      <a:pt x="34" y="30"/>
                    </a:lnTo>
                    <a:lnTo>
                      <a:pt x="33" y="35"/>
                    </a:lnTo>
                    <a:close/>
                    <a:moveTo>
                      <a:pt x="18" y="32"/>
                    </a:moveTo>
                    <a:lnTo>
                      <a:pt x="4" y="30"/>
                    </a:lnTo>
                    <a:lnTo>
                      <a:pt x="4" y="25"/>
                    </a:lnTo>
                    <a:lnTo>
                      <a:pt x="19" y="28"/>
                    </a:lnTo>
                    <a:lnTo>
                      <a:pt x="18" y="32"/>
                    </a:lnTo>
                    <a:close/>
                    <a:moveTo>
                      <a:pt x="4" y="30"/>
                    </a:moveTo>
                    <a:lnTo>
                      <a:pt x="0" y="29"/>
                    </a:lnTo>
                    <a:lnTo>
                      <a:pt x="2" y="26"/>
                    </a:lnTo>
                    <a:lnTo>
                      <a:pt x="4" y="27"/>
                    </a:lnTo>
                    <a:lnTo>
                      <a:pt x="4" y="30"/>
                    </a:lnTo>
                    <a:close/>
                    <a:moveTo>
                      <a:pt x="2" y="26"/>
                    </a:moveTo>
                    <a:lnTo>
                      <a:pt x="12" y="14"/>
                    </a:lnTo>
                    <a:lnTo>
                      <a:pt x="16" y="18"/>
                    </a:lnTo>
                    <a:lnTo>
                      <a:pt x="6" y="29"/>
                    </a:lnTo>
                    <a:lnTo>
                      <a:pt x="2" y="26"/>
                    </a:lnTo>
                    <a:close/>
                    <a:moveTo>
                      <a:pt x="12" y="14"/>
                    </a:moveTo>
                    <a:lnTo>
                      <a:pt x="21" y="3"/>
                    </a:lnTo>
                    <a:lnTo>
                      <a:pt x="25" y="6"/>
                    </a:lnTo>
                    <a:lnTo>
                      <a:pt x="16" y="18"/>
                    </a:lnTo>
                    <a:lnTo>
                      <a:pt x="12" y="14"/>
                    </a:lnTo>
                    <a:close/>
                    <a:moveTo>
                      <a:pt x="21" y="3"/>
                    </a:moveTo>
                    <a:lnTo>
                      <a:pt x="24" y="0"/>
                    </a:lnTo>
                    <a:lnTo>
                      <a:pt x="26" y="4"/>
                    </a:lnTo>
                    <a:lnTo>
                      <a:pt x="23" y="5"/>
                    </a:lnTo>
                    <a:lnTo>
                      <a:pt x="21" y="3"/>
                    </a:lnTo>
                    <a:close/>
                    <a:moveTo>
                      <a:pt x="26" y="4"/>
                    </a:moveTo>
                    <a:lnTo>
                      <a:pt x="31" y="18"/>
                    </a:lnTo>
                    <a:lnTo>
                      <a:pt x="26" y="19"/>
                    </a:lnTo>
                    <a:lnTo>
                      <a:pt x="21" y="5"/>
                    </a:lnTo>
                    <a:lnTo>
                      <a:pt x="26" y="4"/>
                    </a:lnTo>
                    <a:close/>
                    <a:moveTo>
                      <a:pt x="31" y="18"/>
                    </a:moveTo>
                    <a:lnTo>
                      <a:pt x="36" y="32"/>
                    </a:lnTo>
                    <a:lnTo>
                      <a:pt x="31" y="33"/>
                    </a:lnTo>
                    <a:lnTo>
                      <a:pt x="26" y="19"/>
                    </a:lnTo>
                    <a:lnTo>
                      <a:pt x="31" y="18"/>
                    </a:lnTo>
                    <a:close/>
                    <a:moveTo>
                      <a:pt x="36" y="32"/>
                    </a:moveTo>
                    <a:lnTo>
                      <a:pt x="37" y="36"/>
                    </a:lnTo>
                    <a:lnTo>
                      <a:pt x="33" y="35"/>
                    </a:lnTo>
                    <a:lnTo>
                      <a:pt x="34" y="33"/>
                    </a:lnTo>
                    <a:lnTo>
                      <a:pt x="36" y="32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06" name="Freeform 248"/>
              <p:cNvSpPr>
                <a:spLocks noChangeAspect="1"/>
              </p:cNvSpPr>
              <p:nvPr/>
            </p:nvSpPr>
            <p:spPr bwMode="auto">
              <a:xfrm>
                <a:off x="4769" y="7732"/>
                <a:ext cx="886" cy="841"/>
              </a:xfrm>
              <a:custGeom>
                <a:avLst/>
                <a:gdLst>
                  <a:gd name="T0" fmla="*/ 0 w 118"/>
                  <a:gd name="T1" fmla="*/ 0 h 112"/>
                  <a:gd name="T2" fmla="*/ 443 w 118"/>
                  <a:gd name="T3" fmla="*/ 75 h 112"/>
                  <a:gd name="T4" fmla="*/ 886 w 118"/>
                  <a:gd name="T5" fmla="*/ 158 h 112"/>
                  <a:gd name="T6" fmla="*/ 593 w 118"/>
                  <a:gd name="T7" fmla="*/ 496 h 112"/>
                  <a:gd name="T8" fmla="*/ 308 w 118"/>
                  <a:gd name="T9" fmla="*/ 841 h 112"/>
                  <a:gd name="T10" fmla="*/ 150 w 118"/>
                  <a:gd name="T11" fmla="*/ 421 h 112"/>
                  <a:gd name="T12" fmla="*/ 0 w 118"/>
                  <a:gd name="T13" fmla="*/ 0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8"/>
                  <a:gd name="T22" fmla="*/ 0 h 112"/>
                  <a:gd name="T23" fmla="*/ 118 w 118"/>
                  <a:gd name="T24" fmla="*/ 112 h 1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8" h="112">
                    <a:moveTo>
                      <a:pt x="0" y="0"/>
                    </a:moveTo>
                    <a:lnTo>
                      <a:pt x="59" y="10"/>
                    </a:lnTo>
                    <a:lnTo>
                      <a:pt x="118" y="21"/>
                    </a:lnTo>
                    <a:lnTo>
                      <a:pt x="79" y="66"/>
                    </a:lnTo>
                    <a:lnTo>
                      <a:pt x="41" y="112"/>
                    </a:lnTo>
                    <a:lnTo>
                      <a:pt x="2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07" name="Freeform 249"/>
              <p:cNvSpPr>
                <a:spLocks noChangeAspect="1" noEditPoints="1"/>
              </p:cNvSpPr>
              <p:nvPr/>
            </p:nvSpPr>
            <p:spPr bwMode="auto">
              <a:xfrm>
                <a:off x="4739" y="7710"/>
                <a:ext cx="946" cy="900"/>
              </a:xfrm>
              <a:custGeom>
                <a:avLst/>
                <a:gdLst>
                  <a:gd name="T0" fmla="*/ 30 w 126"/>
                  <a:gd name="T1" fmla="*/ 0 h 120"/>
                  <a:gd name="T2" fmla="*/ 473 w 126"/>
                  <a:gd name="T3" fmla="*/ 83 h 120"/>
                  <a:gd name="T4" fmla="*/ 465 w 126"/>
                  <a:gd name="T5" fmla="*/ 120 h 120"/>
                  <a:gd name="T6" fmla="*/ 23 w 126"/>
                  <a:gd name="T7" fmla="*/ 38 h 120"/>
                  <a:gd name="T8" fmla="*/ 30 w 126"/>
                  <a:gd name="T9" fmla="*/ 0 h 120"/>
                  <a:gd name="T10" fmla="*/ 473 w 126"/>
                  <a:gd name="T11" fmla="*/ 83 h 120"/>
                  <a:gd name="T12" fmla="*/ 916 w 126"/>
                  <a:gd name="T13" fmla="*/ 158 h 120"/>
                  <a:gd name="T14" fmla="*/ 908 w 126"/>
                  <a:gd name="T15" fmla="*/ 195 h 120"/>
                  <a:gd name="T16" fmla="*/ 465 w 126"/>
                  <a:gd name="T17" fmla="*/ 120 h 120"/>
                  <a:gd name="T18" fmla="*/ 473 w 126"/>
                  <a:gd name="T19" fmla="*/ 83 h 120"/>
                  <a:gd name="T20" fmla="*/ 916 w 126"/>
                  <a:gd name="T21" fmla="*/ 158 h 120"/>
                  <a:gd name="T22" fmla="*/ 946 w 126"/>
                  <a:gd name="T23" fmla="*/ 165 h 120"/>
                  <a:gd name="T24" fmla="*/ 931 w 126"/>
                  <a:gd name="T25" fmla="*/ 188 h 120"/>
                  <a:gd name="T26" fmla="*/ 916 w 126"/>
                  <a:gd name="T27" fmla="*/ 180 h 120"/>
                  <a:gd name="T28" fmla="*/ 916 w 126"/>
                  <a:gd name="T29" fmla="*/ 158 h 120"/>
                  <a:gd name="T30" fmla="*/ 931 w 126"/>
                  <a:gd name="T31" fmla="*/ 188 h 120"/>
                  <a:gd name="T32" fmla="*/ 638 w 126"/>
                  <a:gd name="T33" fmla="*/ 533 h 120"/>
                  <a:gd name="T34" fmla="*/ 608 w 126"/>
                  <a:gd name="T35" fmla="*/ 510 h 120"/>
                  <a:gd name="T36" fmla="*/ 901 w 126"/>
                  <a:gd name="T37" fmla="*/ 165 h 120"/>
                  <a:gd name="T38" fmla="*/ 931 w 126"/>
                  <a:gd name="T39" fmla="*/ 188 h 120"/>
                  <a:gd name="T40" fmla="*/ 638 w 126"/>
                  <a:gd name="T41" fmla="*/ 533 h 120"/>
                  <a:gd name="T42" fmla="*/ 353 w 126"/>
                  <a:gd name="T43" fmla="*/ 878 h 120"/>
                  <a:gd name="T44" fmla="*/ 323 w 126"/>
                  <a:gd name="T45" fmla="*/ 855 h 120"/>
                  <a:gd name="T46" fmla="*/ 608 w 126"/>
                  <a:gd name="T47" fmla="*/ 510 h 120"/>
                  <a:gd name="T48" fmla="*/ 638 w 126"/>
                  <a:gd name="T49" fmla="*/ 533 h 120"/>
                  <a:gd name="T50" fmla="*/ 353 w 126"/>
                  <a:gd name="T51" fmla="*/ 878 h 120"/>
                  <a:gd name="T52" fmla="*/ 330 w 126"/>
                  <a:gd name="T53" fmla="*/ 900 h 120"/>
                  <a:gd name="T54" fmla="*/ 315 w 126"/>
                  <a:gd name="T55" fmla="*/ 870 h 120"/>
                  <a:gd name="T56" fmla="*/ 338 w 126"/>
                  <a:gd name="T57" fmla="*/ 863 h 120"/>
                  <a:gd name="T58" fmla="*/ 353 w 126"/>
                  <a:gd name="T59" fmla="*/ 878 h 120"/>
                  <a:gd name="T60" fmla="*/ 315 w 126"/>
                  <a:gd name="T61" fmla="*/ 870 h 120"/>
                  <a:gd name="T62" fmla="*/ 165 w 126"/>
                  <a:gd name="T63" fmla="*/ 450 h 120"/>
                  <a:gd name="T64" fmla="*/ 203 w 126"/>
                  <a:gd name="T65" fmla="*/ 435 h 120"/>
                  <a:gd name="T66" fmla="*/ 353 w 126"/>
                  <a:gd name="T67" fmla="*/ 855 h 120"/>
                  <a:gd name="T68" fmla="*/ 315 w 126"/>
                  <a:gd name="T69" fmla="*/ 870 h 120"/>
                  <a:gd name="T70" fmla="*/ 165 w 126"/>
                  <a:gd name="T71" fmla="*/ 450 h 120"/>
                  <a:gd name="T72" fmla="*/ 15 w 126"/>
                  <a:gd name="T73" fmla="*/ 30 h 120"/>
                  <a:gd name="T74" fmla="*/ 45 w 126"/>
                  <a:gd name="T75" fmla="*/ 15 h 120"/>
                  <a:gd name="T76" fmla="*/ 203 w 126"/>
                  <a:gd name="T77" fmla="*/ 435 h 120"/>
                  <a:gd name="T78" fmla="*/ 165 w 126"/>
                  <a:gd name="T79" fmla="*/ 450 h 120"/>
                  <a:gd name="T80" fmla="*/ 15 w 126"/>
                  <a:gd name="T81" fmla="*/ 30 h 120"/>
                  <a:gd name="T82" fmla="*/ 0 w 126"/>
                  <a:gd name="T83" fmla="*/ 0 h 120"/>
                  <a:gd name="T84" fmla="*/ 30 w 126"/>
                  <a:gd name="T85" fmla="*/ 0 h 120"/>
                  <a:gd name="T86" fmla="*/ 30 w 126"/>
                  <a:gd name="T87" fmla="*/ 23 h 120"/>
                  <a:gd name="T88" fmla="*/ 15 w 126"/>
                  <a:gd name="T89" fmla="*/ 30 h 12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6"/>
                  <a:gd name="T136" fmla="*/ 0 h 120"/>
                  <a:gd name="T137" fmla="*/ 126 w 126"/>
                  <a:gd name="T138" fmla="*/ 120 h 12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6" h="120">
                    <a:moveTo>
                      <a:pt x="4" y="0"/>
                    </a:moveTo>
                    <a:lnTo>
                      <a:pt x="63" y="11"/>
                    </a:lnTo>
                    <a:lnTo>
                      <a:pt x="62" y="16"/>
                    </a:lnTo>
                    <a:lnTo>
                      <a:pt x="3" y="5"/>
                    </a:lnTo>
                    <a:lnTo>
                      <a:pt x="4" y="0"/>
                    </a:lnTo>
                    <a:close/>
                    <a:moveTo>
                      <a:pt x="63" y="11"/>
                    </a:moveTo>
                    <a:lnTo>
                      <a:pt x="122" y="21"/>
                    </a:lnTo>
                    <a:lnTo>
                      <a:pt x="121" y="26"/>
                    </a:lnTo>
                    <a:lnTo>
                      <a:pt x="62" y="16"/>
                    </a:lnTo>
                    <a:lnTo>
                      <a:pt x="63" y="11"/>
                    </a:lnTo>
                    <a:close/>
                    <a:moveTo>
                      <a:pt x="122" y="21"/>
                    </a:moveTo>
                    <a:lnTo>
                      <a:pt x="126" y="22"/>
                    </a:lnTo>
                    <a:lnTo>
                      <a:pt x="124" y="25"/>
                    </a:lnTo>
                    <a:lnTo>
                      <a:pt x="122" y="24"/>
                    </a:lnTo>
                    <a:lnTo>
                      <a:pt x="122" y="21"/>
                    </a:lnTo>
                    <a:close/>
                    <a:moveTo>
                      <a:pt x="124" y="25"/>
                    </a:moveTo>
                    <a:lnTo>
                      <a:pt x="85" y="71"/>
                    </a:lnTo>
                    <a:lnTo>
                      <a:pt x="81" y="68"/>
                    </a:lnTo>
                    <a:lnTo>
                      <a:pt x="120" y="22"/>
                    </a:lnTo>
                    <a:lnTo>
                      <a:pt x="124" y="25"/>
                    </a:lnTo>
                    <a:close/>
                    <a:moveTo>
                      <a:pt x="85" y="71"/>
                    </a:moveTo>
                    <a:lnTo>
                      <a:pt x="47" y="117"/>
                    </a:lnTo>
                    <a:lnTo>
                      <a:pt x="43" y="114"/>
                    </a:lnTo>
                    <a:lnTo>
                      <a:pt x="81" y="68"/>
                    </a:lnTo>
                    <a:lnTo>
                      <a:pt x="85" y="71"/>
                    </a:lnTo>
                    <a:close/>
                    <a:moveTo>
                      <a:pt x="47" y="117"/>
                    </a:moveTo>
                    <a:lnTo>
                      <a:pt x="44" y="120"/>
                    </a:lnTo>
                    <a:lnTo>
                      <a:pt x="42" y="116"/>
                    </a:lnTo>
                    <a:lnTo>
                      <a:pt x="45" y="115"/>
                    </a:lnTo>
                    <a:lnTo>
                      <a:pt x="47" y="117"/>
                    </a:lnTo>
                    <a:close/>
                    <a:moveTo>
                      <a:pt x="42" y="116"/>
                    </a:moveTo>
                    <a:lnTo>
                      <a:pt x="22" y="60"/>
                    </a:lnTo>
                    <a:lnTo>
                      <a:pt x="27" y="58"/>
                    </a:lnTo>
                    <a:lnTo>
                      <a:pt x="47" y="114"/>
                    </a:lnTo>
                    <a:lnTo>
                      <a:pt x="42" y="116"/>
                    </a:lnTo>
                    <a:close/>
                    <a:moveTo>
                      <a:pt x="22" y="60"/>
                    </a:moveTo>
                    <a:lnTo>
                      <a:pt x="2" y="4"/>
                    </a:lnTo>
                    <a:lnTo>
                      <a:pt x="6" y="2"/>
                    </a:lnTo>
                    <a:lnTo>
                      <a:pt x="27" y="58"/>
                    </a:lnTo>
                    <a:lnTo>
                      <a:pt x="22" y="60"/>
                    </a:lnTo>
                    <a:close/>
                    <a:moveTo>
                      <a:pt x="2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08" name="Freeform 250"/>
              <p:cNvSpPr>
                <a:spLocks noChangeAspect="1"/>
              </p:cNvSpPr>
              <p:nvPr/>
            </p:nvSpPr>
            <p:spPr bwMode="auto">
              <a:xfrm>
                <a:off x="4949" y="7417"/>
                <a:ext cx="443" cy="420"/>
              </a:xfrm>
              <a:custGeom>
                <a:avLst/>
                <a:gdLst>
                  <a:gd name="T0" fmla="*/ 443 w 59"/>
                  <a:gd name="T1" fmla="*/ 420 h 56"/>
                  <a:gd name="T2" fmla="*/ 225 w 59"/>
                  <a:gd name="T3" fmla="*/ 383 h 56"/>
                  <a:gd name="T4" fmla="*/ 0 w 59"/>
                  <a:gd name="T5" fmla="*/ 345 h 56"/>
                  <a:gd name="T6" fmla="*/ 150 w 59"/>
                  <a:gd name="T7" fmla="*/ 173 h 56"/>
                  <a:gd name="T8" fmla="*/ 293 w 59"/>
                  <a:gd name="T9" fmla="*/ 0 h 56"/>
                  <a:gd name="T10" fmla="*/ 368 w 59"/>
                  <a:gd name="T11" fmla="*/ 210 h 56"/>
                  <a:gd name="T12" fmla="*/ 443 w 59"/>
                  <a:gd name="T13" fmla="*/ 42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56"/>
                  <a:gd name="T23" fmla="*/ 59 w 59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56">
                    <a:moveTo>
                      <a:pt x="59" y="56"/>
                    </a:moveTo>
                    <a:lnTo>
                      <a:pt x="30" y="51"/>
                    </a:lnTo>
                    <a:lnTo>
                      <a:pt x="0" y="46"/>
                    </a:lnTo>
                    <a:lnTo>
                      <a:pt x="20" y="23"/>
                    </a:lnTo>
                    <a:lnTo>
                      <a:pt x="39" y="0"/>
                    </a:lnTo>
                    <a:lnTo>
                      <a:pt x="49" y="28"/>
                    </a:lnTo>
                    <a:lnTo>
                      <a:pt x="59" y="5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09" name="Freeform 251"/>
              <p:cNvSpPr>
                <a:spLocks noChangeAspect="1" noEditPoints="1"/>
              </p:cNvSpPr>
              <p:nvPr/>
            </p:nvSpPr>
            <p:spPr bwMode="auto">
              <a:xfrm>
                <a:off x="4919" y="7380"/>
                <a:ext cx="503" cy="480"/>
              </a:xfrm>
              <a:custGeom>
                <a:avLst/>
                <a:gdLst>
                  <a:gd name="T0" fmla="*/ 473 w 67"/>
                  <a:gd name="T1" fmla="*/ 480 h 64"/>
                  <a:gd name="T2" fmla="*/ 248 w 67"/>
                  <a:gd name="T3" fmla="*/ 435 h 64"/>
                  <a:gd name="T4" fmla="*/ 255 w 67"/>
                  <a:gd name="T5" fmla="*/ 405 h 64"/>
                  <a:gd name="T6" fmla="*/ 480 w 67"/>
                  <a:gd name="T7" fmla="*/ 442 h 64"/>
                  <a:gd name="T8" fmla="*/ 473 w 67"/>
                  <a:gd name="T9" fmla="*/ 480 h 64"/>
                  <a:gd name="T10" fmla="*/ 248 w 67"/>
                  <a:gd name="T11" fmla="*/ 435 h 64"/>
                  <a:gd name="T12" fmla="*/ 30 w 67"/>
                  <a:gd name="T13" fmla="*/ 397 h 64"/>
                  <a:gd name="T14" fmla="*/ 38 w 67"/>
                  <a:gd name="T15" fmla="*/ 360 h 64"/>
                  <a:gd name="T16" fmla="*/ 255 w 67"/>
                  <a:gd name="T17" fmla="*/ 405 h 64"/>
                  <a:gd name="T18" fmla="*/ 248 w 67"/>
                  <a:gd name="T19" fmla="*/ 435 h 64"/>
                  <a:gd name="T20" fmla="*/ 30 w 67"/>
                  <a:gd name="T21" fmla="*/ 397 h 64"/>
                  <a:gd name="T22" fmla="*/ 0 w 67"/>
                  <a:gd name="T23" fmla="*/ 397 h 64"/>
                  <a:gd name="T24" fmla="*/ 23 w 67"/>
                  <a:gd name="T25" fmla="*/ 367 h 64"/>
                  <a:gd name="T26" fmla="*/ 30 w 67"/>
                  <a:gd name="T27" fmla="*/ 382 h 64"/>
                  <a:gd name="T28" fmla="*/ 30 w 67"/>
                  <a:gd name="T29" fmla="*/ 397 h 64"/>
                  <a:gd name="T30" fmla="*/ 23 w 67"/>
                  <a:gd name="T31" fmla="*/ 367 h 64"/>
                  <a:gd name="T32" fmla="*/ 165 w 67"/>
                  <a:gd name="T33" fmla="*/ 195 h 64"/>
                  <a:gd name="T34" fmla="*/ 188 w 67"/>
                  <a:gd name="T35" fmla="*/ 217 h 64"/>
                  <a:gd name="T36" fmla="*/ 45 w 67"/>
                  <a:gd name="T37" fmla="*/ 390 h 64"/>
                  <a:gd name="T38" fmla="*/ 23 w 67"/>
                  <a:gd name="T39" fmla="*/ 367 h 64"/>
                  <a:gd name="T40" fmla="*/ 165 w 67"/>
                  <a:gd name="T41" fmla="*/ 195 h 64"/>
                  <a:gd name="T42" fmla="*/ 308 w 67"/>
                  <a:gd name="T43" fmla="*/ 22 h 64"/>
                  <a:gd name="T44" fmla="*/ 338 w 67"/>
                  <a:gd name="T45" fmla="*/ 52 h 64"/>
                  <a:gd name="T46" fmla="*/ 188 w 67"/>
                  <a:gd name="T47" fmla="*/ 217 h 64"/>
                  <a:gd name="T48" fmla="*/ 165 w 67"/>
                  <a:gd name="T49" fmla="*/ 195 h 64"/>
                  <a:gd name="T50" fmla="*/ 308 w 67"/>
                  <a:gd name="T51" fmla="*/ 22 h 64"/>
                  <a:gd name="T52" fmla="*/ 330 w 67"/>
                  <a:gd name="T53" fmla="*/ 0 h 64"/>
                  <a:gd name="T54" fmla="*/ 338 w 67"/>
                  <a:gd name="T55" fmla="*/ 30 h 64"/>
                  <a:gd name="T56" fmla="*/ 323 w 67"/>
                  <a:gd name="T57" fmla="*/ 37 h 64"/>
                  <a:gd name="T58" fmla="*/ 308 w 67"/>
                  <a:gd name="T59" fmla="*/ 22 h 64"/>
                  <a:gd name="T60" fmla="*/ 338 w 67"/>
                  <a:gd name="T61" fmla="*/ 30 h 64"/>
                  <a:gd name="T62" fmla="*/ 413 w 67"/>
                  <a:gd name="T63" fmla="*/ 240 h 64"/>
                  <a:gd name="T64" fmla="*/ 383 w 67"/>
                  <a:gd name="T65" fmla="*/ 255 h 64"/>
                  <a:gd name="T66" fmla="*/ 308 w 67"/>
                  <a:gd name="T67" fmla="*/ 45 h 64"/>
                  <a:gd name="T68" fmla="*/ 338 w 67"/>
                  <a:gd name="T69" fmla="*/ 30 h 64"/>
                  <a:gd name="T70" fmla="*/ 413 w 67"/>
                  <a:gd name="T71" fmla="*/ 240 h 64"/>
                  <a:gd name="T72" fmla="*/ 495 w 67"/>
                  <a:gd name="T73" fmla="*/ 450 h 64"/>
                  <a:gd name="T74" fmla="*/ 458 w 67"/>
                  <a:gd name="T75" fmla="*/ 465 h 64"/>
                  <a:gd name="T76" fmla="*/ 383 w 67"/>
                  <a:gd name="T77" fmla="*/ 255 h 64"/>
                  <a:gd name="T78" fmla="*/ 413 w 67"/>
                  <a:gd name="T79" fmla="*/ 240 h 64"/>
                  <a:gd name="T80" fmla="*/ 495 w 67"/>
                  <a:gd name="T81" fmla="*/ 450 h 64"/>
                  <a:gd name="T82" fmla="*/ 503 w 67"/>
                  <a:gd name="T83" fmla="*/ 480 h 64"/>
                  <a:gd name="T84" fmla="*/ 473 w 67"/>
                  <a:gd name="T85" fmla="*/ 480 h 64"/>
                  <a:gd name="T86" fmla="*/ 473 w 67"/>
                  <a:gd name="T87" fmla="*/ 457 h 64"/>
                  <a:gd name="T88" fmla="*/ 495 w 67"/>
                  <a:gd name="T89" fmla="*/ 450 h 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7"/>
                  <a:gd name="T136" fmla="*/ 0 h 64"/>
                  <a:gd name="T137" fmla="*/ 67 w 67"/>
                  <a:gd name="T138" fmla="*/ 64 h 6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7" h="64">
                    <a:moveTo>
                      <a:pt x="63" y="64"/>
                    </a:moveTo>
                    <a:lnTo>
                      <a:pt x="33" y="58"/>
                    </a:lnTo>
                    <a:lnTo>
                      <a:pt x="34" y="54"/>
                    </a:lnTo>
                    <a:lnTo>
                      <a:pt x="64" y="59"/>
                    </a:lnTo>
                    <a:lnTo>
                      <a:pt x="63" y="64"/>
                    </a:lnTo>
                    <a:close/>
                    <a:moveTo>
                      <a:pt x="33" y="58"/>
                    </a:moveTo>
                    <a:lnTo>
                      <a:pt x="4" y="53"/>
                    </a:lnTo>
                    <a:lnTo>
                      <a:pt x="5" y="48"/>
                    </a:lnTo>
                    <a:lnTo>
                      <a:pt x="34" y="54"/>
                    </a:lnTo>
                    <a:lnTo>
                      <a:pt x="33" y="58"/>
                    </a:lnTo>
                    <a:close/>
                    <a:moveTo>
                      <a:pt x="4" y="53"/>
                    </a:moveTo>
                    <a:lnTo>
                      <a:pt x="0" y="53"/>
                    </a:lnTo>
                    <a:lnTo>
                      <a:pt x="3" y="49"/>
                    </a:lnTo>
                    <a:lnTo>
                      <a:pt x="4" y="51"/>
                    </a:lnTo>
                    <a:lnTo>
                      <a:pt x="4" y="53"/>
                    </a:lnTo>
                    <a:close/>
                    <a:moveTo>
                      <a:pt x="3" y="49"/>
                    </a:moveTo>
                    <a:lnTo>
                      <a:pt x="22" y="26"/>
                    </a:lnTo>
                    <a:lnTo>
                      <a:pt x="25" y="29"/>
                    </a:lnTo>
                    <a:lnTo>
                      <a:pt x="6" y="52"/>
                    </a:lnTo>
                    <a:lnTo>
                      <a:pt x="3" y="49"/>
                    </a:lnTo>
                    <a:close/>
                    <a:moveTo>
                      <a:pt x="22" y="26"/>
                    </a:moveTo>
                    <a:lnTo>
                      <a:pt x="41" y="3"/>
                    </a:lnTo>
                    <a:lnTo>
                      <a:pt x="45" y="7"/>
                    </a:lnTo>
                    <a:lnTo>
                      <a:pt x="25" y="29"/>
                    </a:lnTo>
                    <a:lnTo>
                      <a:pt x="22" y="26"/>
                    </a:lnTo>
                    <a:close/>
                    <a:moveTo>
                      <a:pt x="41" y="3"/>
                    </a:moveTo>
                    <a:lnTo>
                      <a:pt x="44" y="0"/>
                    </a:lnTo>
                    <a:lnTo>
                      <a:pt x="45" y="4"/>
                    </a:lnTo>
                    <a:lnTo>
                      <a:pt x="43" y="5"/>
                    </a:lnTo>
                    <a:lnTo>
                      <a:pt x="41" y="3"/>
                    </a:lnTo>
                    <a:close/>
                    <a:moveTo>
                      <a:pt x="45" y="4"/>
                    </a:moveTo>
                    <a:lnTo>
                      <a:pt x="55" y="32"/>
                    </a:lnTo>
                    <a:lnTo>
                      <a:pt x="51" y="34"/>
                    </a:lnTo>
                    <a:lnTo>
                      <a:pt x="41" y="6"/>
                    </a:lnTo>
                    <a:lnTo>
                      <a:pt x="45" y="4"/>
                    </a:lnTo>
                    <a:close/>
                    <a:moveTo>
                      <a:pt x="55" y="32"/>
                    </a:moveTo>
                    <a:lnTo>
                      <a:pt x="66" y="60"/>
                    </a:lnTo>
                    <a:lnTo>
                      <a:pt x="61" y="62"/>
                    </a:lnTo>
                    <a:lnTo>
                      <a:pt x="51" y="34"/>
                    </a:lnTo>
                    <a:lnTo>
                      <a:pt x="55" y="32"/>
                    </a:lnTo>
                    <a:close/>
                    <a:moveTo>
                      <a:pt x="66" y="60"/>
                    </a:moveTo>
                    <a:lnTo>
                      <a:pt x="67" y="64"/>
                    </a:lnTo>
                    <a:lnTo>
                      <a:pt x="63" y="64"/>
                    </a:lnTo>
                    <a:lnTo>
                      <a:pt x="63" y="61"/>
                    </a:lnTo>
                    <a:lnTo>
                      <a:pt x="66" y="6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10" name="Freeform 252"/>
              <p:cNvSpPr>
                <a:spLocks noChangeAspect="1"/>
              </p:cNvSpPr>
              <p:nvPr/>
            </p:nvSpPr>
            <p:spPr bwMode="auto">
              <a:xfrm>
                <a:off x="4957" y="7455"/>
                <a:ext cx="218" cy="210"/>
              </a:xfrm>
              <a:custGeom>
                <a:avLst/>
                <a:gdLst>
                  <a:gd name="T0" fmla="*/ 0 w 29"/>
                  <a:gd name="T1" fmla="*/ 0 h 28"/>
                  <a:gd name="T2" fmla="*/ 113 w 29"/>
                  <a:gd name="T3" fmla="*/ 15 h 28"/>
                  <a:gd name="T4" fmla="*/ 218 w 29"/>
                  <a:gd name="T5" fmla="*/ 38 h 28"/>
                  <a:gd name="T6" fmla="*/ 150 w 29"/>
                  <a:gd name="T7" fmla="*/ 120 h 28"/>
                  <a:gd name="T8" fmla="*/ 75 w 29"/>
                  <a:gd name="T9" fmla="*/ 210 h 28"/>
                  <a:gd name="T10" fmla="*/ 38 w 29"/>
                  <a:gd name="T11" fmla="*/ 105 h 28"/>
                  <a:gd name="T12" fmla="*/ 0 w 29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28"/>
                  <a:gd name="T23" fmla="*/ 29 w 29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28">
                    <a:moveTo>
                      <a:pt x="0" y="0"/>
                    </a:moveTo>
                    <a:lnTo>
                      <a:pt x="15" y="2"/>
                    </a:lnTo>
                    <a:lnTo>
                      <a:pt x="29" y="5"/>
                    </a:lnTo>
                    <a:lnTo>
                      <a:pt x="20" y="16"/>
                    </a:lnTo>
                    <a:lnTo>
                      <a:pt x="10" y="28"/>
                    </a:lnTo>
                    <a:lnTo>
                      <a:pt x="5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11" name="Freeform 253"/>
              <p:cNvSpPr>
                <a:spLocks noChangeAspect="1" noEditPoints="1"/>
              </p:cNvSpPr>
              <p:nvPr/>
            </p:nvSpPr>
            <p:spPr bwMode="auto">
              <a:xfrm>
                <a:off x="4927" y="7432"/>
                <a:ext cx="285" cy="270"/>
              </a:xfrm>
              <a:custGeom>
                <a:avLst/>
                <a:gdLst>
                  <a:gd name="T0" fmla="*/ 30 w 38"/>
                  <a:gd name="T1" fmla="*/ 0 h 36"/>
                  <a:gd name="T2" fmla="*/ 143 w 38"/>
                  <a:gd name="T3" fmla="*/ 22 h 36"/>
                  <a:gd name="T4" fmla="*/ 135 w 38"/>
                  <a:gd name="T5" fmla="*/ 60 h 36"/>
                  <a:gd name="T6" fmla="*/ 22 w 38"/>
                  <a:gd name="T7" fmla="*/ 37 h 36"/>
                  <a:gd name="T8" fmla="*/ 30 w 38"/>
                  <a:gd name="T9" fmla="*/ 0 h 36"/>
                  <a:gd name="T10" fmla="*/ 143 w 38"/>
                  <a:gd name="T11" fmla="*/ 22 h 36"/>
                  <a:gd name="T12" fmla="*/ 255 w 38"/>
                  <a:gd name="T13" fmla="*/ 45 h 36"/>
                  <a:gd name="T14" fmla="*/ 248 w 38"/>
                  <a:gd name="T15" fmla="*/ 75 h 36"/>
                  <a:gd name="T16" fmla="*/ 135 w 38"/>
                  <a:gd name="T17" fmla="*/ 60 h 36"/>
                  <a:gd name="T18" fmla="*/ 143 w 38"/>
                  <a:gd name="T19" fmla="*/ 22 h 36"/>
                  <a:gd name="T20" fmla="*/ 255 w 38"/>
                  <a:gd name="T21" fmla="*/ 45 h 36"/>
                  <a:gd name="T22" fmla="*/ 285 w 38"/>
                  <a:gd name="T23" fmla="*/ 45 h 36"/>
                  <a:gd name="T24" fmla="*/ 263 w 38"/>
                  <a:gd name="T25" fmla="*/ 68 h 36"/>
                  <a:gd name="T26" fmla="*/ 248 w 38"/>
                  <a:gd name="T27" fmla="*/ 60 h 36"/>
                  <a:gd name="T28" fmla="*/ 255 w 38"/>
                  <a:gd name="T29" fmla="*/ 45 h 36"/>
                  <a:gd name="T30" fmla="*/ 263 w 38"/>
                  <a:gd name="T31" fmla="*/ 68 h 36"/>
                  <a:gd name="T32" fmla="*/ 195 w 38"/>
                  <a:gd name="T33" fmla="*/ 157 h 36"/>
                  <a:gd name="T34" fmla="*/ 165 w 38"/>
                  <a:gd name="T35" fmla="*/ 135 h 36"/>
                  <a:gd name="T36" fmla="*/ 232 w 38"/>
                  <a:gd name="T37" fmla="*/ 45 h 36"/>
                  <a:gd name="T38" fmla="*/ 263 w 38"/>
                  <a:gd name="T39" fmla="*/ 68 h 36"/>
                  <a:gd name="T40" fmla="*/ 195 w 38"/>
                  <a:gd name="T41" fmla="*/ 157 h 36"/>
                  <a:gd name="T42" fmla="*/ 120 w 38"/>
                  <a:gd name="T43" fmla="*/ 240 h 36"/>
                  <a:gd name="T44" fmla="*/ 90 w 38"/>
                  <a:gd name="T45" fmla="*/ 217 h 36"/>
                  <a:gd name="T46" fmla="*/ 165 w 38"/>
                  <a:gd name="T47" fmla="*/ 135 h 36"/>
                  <a:gd name="T48" fmla="*/ 195 w 38"/>
                  <a:gd name="T49" fmla="*/ 157 h 36"/>
                  <a:gd name="T50" fmla="*/ 120 w 38"/>
                  <a:gd name="T51" fmla="*/ 240 h 36"/>
                  <a:gd name="T52" fmla="*/ 97 w 38"/>
                  <a:gd name="T53" fmla="*/ 270 h 36"/>
                  <a:gd name="T54" fmla="*/ 90 w 38"/>
                  <a:gd name="T55" fmla="*/ 240 h 36"/>
                  <a:gd name="T56" fmla="*/ 105 w 38"/>
                  <a:gd name="T57" fmla="*/ 232 h 36"/>
                  <a:gd name="T58" fmla="*/ 120 w 38"/>
                  <a:gd name="T59" fmla="*/ 240 h 36"/>
                  <a:gd name="T60" fmla="*/ 90 w 38"/>
                  <a:gd name="T61" fmla="*/ 240 h 36"/>
                  <a:gd name="T62" fmla="*/ 52 w 38"/>
                  <a:gd name="T63" fmla="*/ 135 h 36"/>
                  <a:gd name="T64" fmla="*/ 82 w 38"/>
                  <a:gd name="T65" fmla="*/ 120 h 36"/>
                  <a:gd name="T66" fmla="*/ 120 w 38"/>
                  <a:gd name="T67" fmla="*/ 225 h 36"/>
                  <a:gd name="T68" fmla="*/ 90 w 38"/>
                  <a:gd name="T69" fmla="*/ 240 h 36"/>
                  <a:gd name="T70" fmla="*/ 52 w 38"/>
                  <a:gd name="T71" fmla="*/ 135 h 36"/>
                  <a:gd name="T72" fmla="*/ 15 w 38"/>
                  <a:gd name="T73" fmla="*/ 30 h 36"/>
                  <a:gd name="T74" fmla="*/ 45 w 38"/>
                  <a:gd name="T75" fmla="*/ 15 h 36"/>
                  <a:gd name="T76" fmla="*/ 82 w 38"/>
                  <a:gd name="T77" fmla="*/ 120 h 36"/>
                  <a:gd name="T78" fmla="*/ 52 w 38"/>
                  <a:gd name="T79" fmla="*/ 135 h 36"/>
                  <a:gd name="T80" fmla="*/ 15 w 38"/>
                  <a:gd name="T81" fmla="*/ 30 h 36"/>
                  <a:gd name="T82" fmla="*/ 0 w 38"/>
                  <a:gd name="T83" fmla="*/ 0 h 36"/>
                  <a:gd name="T84" fmla="*/ 30 w 38"/>
                  <a:gd name="T85" fmla="*/ 0 h 36"/>
                  <a:gd name="T86" fmla="*/ 30 w 38"/>
                  <a:gd name="T87" fmla="*/ 22 h 36"/>
                  <a:gd name="T88" fmla="*/ 15 w 38"/>
                  <a:gd name="T89" fmla="*/ 30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"/>
                  <a:gd name="T136" fmla="*/ 0 h 36"/>
                  <a:gd name="T137" fmla="*/ 38 w 38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" h="36">
                    <a:moveTo>
                      <a:pt x="4" y="0"/>
                    </a:moveTo>
                    <a:lnTo>
                      <a:pt x="19" y="3"/>
                    </a:lnTo>
                    <a:lnTo>
                      <a:pt x="18" y="8"/>
                    </a:lnTo>
                    <a:lnTo>
                      <a:pt x="3" y="5"/>
                    </a:lnTo>
                    <a:lnTo>
                      <a:pt x="4" y="0"/>
                    </a:lnTo>
                    <a:close/>
                    <a:moveTo>
                      <a:pt x="19" y="3"/>
                    </a:moveTo>
                    <a:lnTo>
                      <a:pt x="34" y="6"/>
                    </a:lnTo>
                    <a:lnTo>
                      <a:pt x="33" y="10"/>
                    </a:lnTo>
                    <a:lnTo>
                      <a:pt x="18" y="8"/>
                    </a:lnTo>
                    <a:lnTo>
                      <a:pt x="19" y="3"/>
                    </a:lnTo>
                    <a:close/>
                    <a:moveTo>
                      <a:pt x="34" y="6"/>
                    </a:moveTo>
                    <a:lnTo>
                      <a:pt x="38" y="6"/>
                    </a:lnTo>
                    <a:lnTo>
                      <a:pt x="35" y="9"/>
                    </a:lnTo>
                    <a:lnTo>
                      <a:pt x="33" y="8"/>
                    </a:lnTo>
                    <a:lnTo>
                      <a:pt x="34" y="6"/>
                    </a:lnTo>
                    <a:close/>
                    <a:moveTo>
                      <a:pt x="35" y="9"/>
                    </a:moveTo>
                    <a:lnTo>
                      <a:pt x="26" y="21"/>
                    </a:lnTo>
                    <a:lnTo>
                      <a:pt x="22" y="18"/>
                    </a:lnTo>
                    <a:lnTo>
                      <a:pt x="31" y="6"/>
                    </a:lnTo>
                    <a:lnTo>
                      <a:pt x="35" y="9"/>
                    </a:lnTo>
                    <a:close/>
                    <a:moveTo>
                      <a:pt x="26" y="21"/>
                    </a:moveTo>
                    <a:lnTo>
                      <a:pt x="16" y="32"/>
                    </a:lnTo>
                    <a:lnTo>
                      <a:pt x="12" y="29"/>
                    </a:lnTo>
                    <a:lnTo>
                      <a:pt x="22" y="18"/>
                    </a:lnTo>
                    <a:lnTo>
                      <a:pt x="26" y="21"/>
                    </a:lnTo>
                    <a:close/>
                    <a:moveTo>
                      <a:pt x="16" y="32"/>
                    </a:moveTo>
                    <a:lnTo>
                      <a:pt x="13" y="36"/>
                    </a:lnTo>
                    <a:lnTo>
                      <a:pt x="12" y="32"/>
                    </a:lnTo>
                    <a:lnTo>
                      <a:pt x="14" y="31"/>
                    </a:lnTo>
                    <a:lnTo>
                      <a:pt x="16" y="32"/>
                    </a:lnTo>
                    <a:close/>
                    <a:moveTo>
                      <a:pt x="12" y="32"/>
                    </a:moveTo>
                    <a:lnTo>
                      <a:pt x="7" y="18"/>
                    </a:lnTo>
                    <a:lnTo>
                      <a:pt x="11" y="16"/>
                    </a:lnTo>
                    <a:lnTo>
                      <a:pt x="16" y="30"/>
                    </a:lnTo>
                    <a:lnTo>
                      <a:pt x="12" y="32"/>
                    </a:lnTo>
                    <a:close/>
                    <a:moveTo>
                      <a:pt x="7" y="18"/>
                    </a:moveTo>
                    <a:lnTo>
                      <a:pt x="2" y="4"/>
                    </a:lnTo>
                    <a:lnTo>
                      <a:pt x="6" y="2"/>
                    </a:lnTo>
                    <a:lnTo>
                      <a:pt x="11" y="16"/>
                    </a:lnTo>
                    <a:lnTo>
                      <a:pt x="7" y="18"/>
                    </a:lnTo>
                    <a:close/>
                    <a:moveTo>
                      <a:pt x="2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12" name="Freeform 254"/>
              <p:cNvSpPr>
                <a:spLocks noChangeAspect="1"/>
              </p:cNvSpPr>
              <p:nvPr/>
            </p:nvSpPr>
            <p:spPr bwMode="auto">
              <a:xfrm>
                <a:off x="5280" y="7515"/>
                <a:ext cx="218" cy="210"/>
              </a:xfrm>
              <a:custGeom>
                <a:avLst/>
                <a:gdLst>
                  <a:gd name="T0" fmla="*/ 0 w 29"/>
                  <a:gd name="T1" fmla="*/ 0 h 28"/>
                  <a:gd name="T2" fmla="*/ 105 w 29"/>
                  <a:gd name="T3" fmla="*/ 23 h 28"/>
                  <a:gd name="T4" fmla="*/ 218 w 29"/>
                  <a:gd name="T5" fmla="*/ 38 h 28"/>
                  <a:gd name="T6" fmla="*/ 150 w 29"/>
                  <a:gd name="T7" fmla="*/ 128 h 28"/>
                  <a:gd name="T8" fmla="*/ 75 w 29"/>
                  <a:gd name="T9" fmla="*/ 210 h 28"/>
                  <a:gd name="T10" fmla="*/ 38 w 29"/>
                  <a:gd name="T11" fmla="*/ 105 h 28"/>
                  <a:gd name="T12" fmla="*/ 0 w 29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28"/>
                  <a:gd name="T23" fmla="*/ 29 w 29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28">
                    <a:moveTo>
                      <a:pt x="0" y="0"/>
                    </a:moveTo>
                    <a:lnTo>
                      <a:pt x="14" y="3"/>
                    </a:lnTo>
                    <a:lnTo>
                      <a:pt x="29" y="5"/>
                    </a:lnTo>
                    <a:lnTo>
                      <a:pt x="20" y="17"/>
                    </a:lnTo>
                    <a:lnTo>
                      <a:pt x="10" y="28"/>
                    </a:lnTo>
                    <a:lnTo>
                      <a:pt x="5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13" name="Freeform 255"/>
              <p:cNvSpPr>
                <a:spLocks noChangeAspect="1" noEditPoints="1"/>
              </p:cNvSpPr>
              <p:nvPr/>
            </p:nvSpPr>
            <p:spPr bwMode="auto">
              <a:xfrm>
                <a:off x="5250" y="7492"/>
                <a:ext cx="285" cy="270"/>
              </a:xfrm>
              <a:custGeom>
                <a:avLst/>
                <a:gdLst>
                  <a:gd name="T0" fmla="*/ 30 w 38"/>
                  <a:gd name="T1" fmla="*/ 8 h 36"/>
                  <a:gd name="T2" fmla="*/ 143 w 38"/>
                  <a:gd name="T3" fmla="*/ 22 h 36"/>
                  <a:gd name="T4" fmla="*/ 135 w 38"/>
                  <a:gd name="T5" fmla="*/ 60 h 36"/>
                  <a:gd name="T6" fmla="*/ 22 w 38"/>
                  <a:gd name="T7" fmla="*/ 37 h 36"/>
                  <a:gd name="T8" fmla="*/ 30 w 38"/>
                  <a:gd name="T9" fmla="*/ 8 h 36"/>
                  <a:gd name="T10" fmla="*/ 143 w 38"/>
                  <a:gd name="T11" fmla="*/ 22 h 36"/>
                  <a:gd name="T12" fmla="*/ 255 w 38"/>
                  <a:gd name="T13" fmla="*/ 45 h 36"/>
                  <a:gd name="T14" fmla="*/ 248 w 38"/>
                  <a:gd name="T15" fmla="*/ 82 h 36"/>
                  <a:gd name="T16" fmla="*/ 135 w 38"/>
                  <a:gd name="T17" fmla="*/ 60 h 36"/>
                  <a:gd name="T18" fmla="*/ 143 w 38"/>
                  <a:gd name="T19" fmla="*/ 22 h 36"/>
                  <a:gd name="T20" fmla="*/ 255 w 38"/>
                  <a:gd name="T21" fmla="*/ 45 h 36"/>
                  <a:gd name="T22" fmla="*/ 285 w 38"/>
                  <a:gd name="T23" fmla="*/ 52 h 36"/>
                  <a:gd name="T24" fmla="*/ 263 w 38"/>
                  <a:gd name="T25" fmla="*/ 75 h 36"/>
                  <a:gd name="T26" fmla="*/ 248 w 38"/>
                  <a:gd name="T27" fmla="*/ 60 h 36"/>
                  <a:gd name="T28" fmla="*/ 255 w 38"/>
                  <a:gd name="T29" fmla="*/ 45 h 36"/>
                  <a:gd name="T30" fmla="*/ 263 w 38"/>
                  <a:gd name="T31" fmla="*/ 75 h 36"/>
                  <a:gd name="T32" fmla="*/ 187 w 38"/>
                  <a:gd name="T33" fmla="*/ 157 h 36"/>
                  <a:gd name="T34" fmla="*/ 165 w 38"/>
                  <a:gd name="T35" fmla="*/ 135 h 36"/>
                  <a:gd name="T36" fmla="*/ 232 w 38"/>
                  <a:gd name="T37" fmla="*/ 52 h 36"/>
                  <a:gd name="T38" fmla="*/ 263 w 38"/>
                  <a:gd name="T39" fmla="*/ 75 h 36"/>
                  <a:gd name="T40" fmla="*/ 187 w 38"/>
                  <a:gd name="T41" fmla="*/ 157 h 36"/>
                  <a:gd name="T42" fmla="*/ 120 w 38"/>
                  <a:gd name="T43" fmla="*/ 248 h 36"/>
                  <a:gd name="T44" fmla="*/ 90 w 38"/>
                  <a:gd name="T45" fmla="*/ 225 h 36"/>
                  <a:gd name="T46" fmla="*/ 165 w 38"/>
                  <a:gd name="T47" fmla="*/ 135 h 36"/>
                  <a:gd name="T48" fmla="*/ 187 w 38"/>
                  <a:gd name="T49" fmla="*/ 157 h 36"/>
                  <a:gd name="T50" fmla="*/ 120 w 38"/>
                  <a:gd name="T51" fmla="*/ 248 h 36"/>
                  <a:gd name="T52" fmla="*/ 97 w 38"/>
                  <a:gd name="T53" fmla="*/ 270 h 36"/>
                  <a:gd name="T54" fmla="*/ 90 w 38"/>
                  <a:gd name="T55" fmla="*/ 240 h 36"/>
                  <a:gd name="T56" fmla="*/ 105 w 38"/>
                  <a:gd name="T57" fmla="*/ 232 h 36"/>
                  <a:gd name="T58" fmla="*/ 120 w 38"/>
                  <a:gd name="T59" fmla="*/ 248 h 36"/>
                  <a:gd name="T60" fmla="*/ 90 w 38"/>
                  <a:gd name="T61" fmla="*/ 240 h 36"/>
                  <a:gd name="T62" fmla="*/ 52 w 38"/>
                  <a:gd name="T63" fmla="*/ 135 h 36"/>
                  <a:gd name="T64" fmla="*/ 82 w 38"/>
                  <a:gd name="T65" fmla="*/ 120 h 36"/>
                  <a:gd name="T66" fmla="*/ 120 w 38"/>
                  <a:gd name="T67" fmla="*/ 225 h 36"/>
                  <a:gd name="T68" fmla="*/ 90 w 38"/>
                  <a:gd name="T69" fmla="*/ 240 h 36"/>
                  <a:gd name="T70" fmla="*/ 52 w 38"/>
                  <a:gd name="T71" fmla="*/ 135 h 36"/>
                  <a:gd name="T72" fmla="*/ 8 w 38"/>
                  <a:gd name="T73" fmla="*/ 30 h 36"/>
                  <a:gd name="T74" fmla="*/ 45 w 38"/>
                  <a:gd name="T75" fmla="*/ 15 h 36"/>
                  <a:gd name="T76" fmla="*/ 82 w 38"/>
                  <a:gd name="T77" fmla="*/ 120 h 36"/>
                  <a:gd name="T78" fmla="*/ 52 w 38"/>
                  <a:gd name="T79" fmla="*/ 135 h 36"/>
                  <a:gd name="T80" fmla="*/ 8 w 38"/>
                  <a:gd name="T81" fmla="*/ 30 h 36"/>
                  <a:gd name="T82" fmla="*/ 0 w 38"/>
                  <a:gd name="T83" fmla="*/ 0 h 36"/>
                  <a:gd name="T84" fmla="*/ 30 w 38"/>
                  <a:gd name="T85" fmla="*/ 8 h 36"/>
                  <a:gd name="T86" fmla="*/ 30 w 38"/>
                  <a:gd name="T87" fmla="*/ 22 h 36"/>
                  <a:gd name="T88" fmla="*/ 8 w 38"/>
                  <a:gd name="T89" fmla="*/ 30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"/>
                  <a:gd name="T136" fmla="*/ 0 h 36"/>
                  <a:gd name="T137" fmla="*/ 38 w 38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" h="36">
                    <a:moveTo>
                      <a:pt x="4" y="1"/>
                    </a:moveTo>
                    <a:lnTo>
                      <a:pt x="19" y="3"/>
                    </a:lnTo>
                    <a:lnTo>
                      <a:pt x="18" y="8"/>
                    </a:lnTo>
                    <a:lnTo>
                      <a:pt x="3" y="5"/>
                    </a:lnTo>
                    <a:lnTo>
                      <a:pt x="4" y="1"/>
                    </a:lnTo>
                    <a:close/>
                    <a:moveTo>
                      <a:pt x="19" y="3"/>
                    </a:moveTo>
                    <a:lnTo>
                      <a:pt x="34" y="6"/>
                    </a:lnTo>
                    <a:lnTo>
                      <a:pt x="33" y="11"/>
                    </a:lnTo>
                    <a:lnTo>
                      <a:pt x="18" y="8"/>
                    </a:lnTo>
                    <a:lnTo>
                      <a:pt x="19" y="3"/>
                    </a:lnTo>
                    <a:close/>
                    <a:moveTo>
                      <a:pt x="34" y="6"/>
                    </a:moveTo>
                    <a:lnTo>
                      <a:pt x="38" y="7"/>
                    </a:lnTo>
                    <a:lnTo>
                      <a:pt x="35" y="10"/>
                    </a:lnTo>
                    <a:lnTo>
                      <a:pt x="33" y="8"/>
                    </a:lnTo>
                    <a:lnTo>
                      <a:pt x="34" y="6"/>
                    </a:lnTo>
                    <a:close/>
                    <a:moveTo>
                      <a:pt x="35" y="10"/>
                    </a:moveTo>
                    <a:lnTo>
                      <a:pt x="25" y="21"/>
                    </a:lnTo>
                    <a:lnTo>
                      <a:pt x="22" y="18"/>
                    </a:lnTo>
                    <a:lnTo>
                      <a:pt x="31" y="7"/>
                    </a:lnTo>
                    <a:lnTo>
                      <a:pt x="35" y="10"/>
                    </a:lnTo>
                    <a:close/>
                    <a:moveTo>
                      <a:pt x="25" y="21"/>
                    </a:moveTo>
                    <a:lnTo>
                      <a:pt x="16" y="33"/>
                    </a:lnTo>
                    <a:lnTo>
                      <a:pt x="12" y="30"/>
                    </a:lnTo>
                    <a:lnTo>
                      <a:pt x="22" y="18"/>
                    </a:lnTo>
                    <a:lnTo>
                      <a:pt x="25" y="21"/>
                    </a:lnTo>
                    <a:close/>
                    <a:moveTo>
                      <a:pt x="16" y="33"/>
                    </a:moveTo>
                    <a:lnTo>
                      <a:pt x="13" y="36"/>
                    </a:lnTo>
                    <a:lnTo>
                      <a:pt x="12" y="32"/>
                    </a:lnTo>
                    <a:lnTo>
                      <a:pt x="14" y="31"/>
                    </a:lnTo>
                    <a:lnTo>
                      <a:pt x="16" y="33"/>
                    </a:lnTo>
                    <a:close/>
                    <a:moveTo>
                      <a:pt x="12" y="32"/>
                    </a:moveTo>
                    <a:lnTo>
                      <a:pt x="7" y="18"/>
                    </a:lnTo>
                    <a:lnTo>
                      <a:pt x="11" y="16"/>
                    </a:lnTo>
                    <a:lnTo>
                      <a:pt x="16" y="30"/>
                    </a:lnTo>
                    <a:lnTo>
                      <a:pt x="12" y="32"/>
                    </a:lnTo>
                    <a:close/>
                    <a:moveTo>
                      <a:pt x="7" y="18"/>
                    </a:moveTo>
                    <a:lnTo>
                      <a:pt x="1" y="4"/>
                    </a:lnTo>
                    <a:lnTo>
                      <a:pt x="6" y="2"/>
                    </a:lnTo>
                    <a:lnTo>
                      <a:pt x="11" y="16"/>
                    </a:lnTo>
                    <a:lnTo>
                      <a:pt x="7" y="18"/>
                    </a:lnTo>
                    <a:close/>
                    <a:moveTo>
                      <a:pt x="1" y="4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14" name="Freeform 256"/>
              <p:cNvSpPr>
                <a:spLocks noChangeAspect="1"/>
              </p:cNvSpPr>
              <p:nvPr/>
            </p:nvSpPr>
            <p:spPr bwMode="auto">
              <a:xfrm>
                <a:off x="4536" y="7890"/>
                <a:ext cx="443" cy="428"/>
              </a:xfrm>
              <a:custGeom>
                <a:avLst/>
                <a:gdLst>
                  <a:gd name="T0" fmla="*/ 293 w 59"/>
                  <a:gd name="T1" fmla="*/ 0 h 57"/>
                  <a:gd name="T2" fmla="*/ 368 w 59"/>
                  <a:gd name="T3" fmla="*/ 218 h 57"/>
                  <a:gd name="T4" fmla="*/ 443 w 59"/>
                  <a:gd name="T5" fmla="*/ 428 h 57"/>
                  <a:gd name="T6" fmla="*/ 225 w 59"/>
                  <a:gd name="T7" fmla="*/ 383 h 57"/>
                  <a:gd name="T8" fmla="*/ 0 w 59"/>
                  <a:gd name="T9" fmla="*/ 345 h 57"/>
                  <a:gd name="T10" fmla="*/ 143 w 59"/>
                  <a:gd name="T11" fmla="*/ 173 h 57"/>
                  <a:gd name="T12" fmla="*/ 293 w 59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57"/>
                  <a:gd name="T23" fmla="*/ 59 w 59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57">
                    <a:moveTo>
                      <a:pt x="39" y="0"/>
                    </a:moveTo>
                    <a:lnTo>
                      <a:pt x="49" y="29"/>
                    </a:lnTo>
                    <a:lnTo>
                      <a:pt x="59" y="57"/>
                    </a:lnTo>
                    <a:lnTo>
                      <a:pt x="30" y="51"/>
                    </a:lnTo>
                    <a:lnTo>
                      <a:pt x="0" y="46"/>
                    </a:lnTo>
                    <a:lnTo>
                      <a:pt x="19" y="2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15" name="Freeform 257"/>
              <p:cNvSpPr>
                <a:spLocks noChangeAspect="1" noEditPoints="1"/>
              </p:cNvSpPr>
              <p:nvPr/>
            </p:nvSpPr>
            <p:spPr bwMode="auto">
              <a:xfrm>
                <a:off x="4506" y="7860"/>
                <a:ext cx="503" cy="480"/>
              </a:xfrm>
              <a:custGeom>
                <a:avLst/>
                <a:gdLst>
                  <a:gd name="T0" fmla="*/ 338 w 67"/>
                  <a:gd name="T1" fmla="*/ 30 h 64"/>
                  <a:gd name="T2" fmla="*/ 413 w 67"/>
                  <a:gd name="T3" fmla="*/ 240 h 64"/>
                  <a:gd name="T4" fmla="*/ 383 w 67"/>
                  <a:gd name="T5" fmla="*/ 247 h 64"/>
                  <a:gd name="T6" fmla="*/ 300 w 67"/>
                  <a:gd name="T7" fmla="*/ 37 h 64"/>
                  <a:gd name="T8" fmla="*/ 338 w 67"/>
                  <a:gd name="T9" fmla="*/ 30 h 64"/>
                  <a:gd name="T10" fmla="*/ 413 w 67"/>
                  <a:gd name="T11" fmla="*/ 240 h 64"/>
                  <a:gd name="T12" fmla="*/ 488 w 67"/>
                  <a:gd name="T13" fmla="*/ 450 h 64"/>
                  <a:gd name="T14" fmla="*/ 458 w 67"/>
                  <a:gd name="T15" fmla="*/ 457 h 64"/>
                  <a:gd name="T16" fmla="*/ 383 w 67"/>
                  <a:gd name="T17" fmla="*/ 247 h 64"/>
                  <a:gd name="T18" fmla="*/ 413 w 67"/>
                  <a:gd name="T19" fmla="*/ 240 h 64"/>
                  <a:gd name="T20" fmla="*/ 488 w 67"/>
                  <a:gd name="T21" fmla="*/ 450 h 64"/>
                  <a:gd name="T22" fmla="*/ 503 w 67"/>
                  <a:gd name="T23" fmla="*/ 480 h 64"/>
                  <a:gd name="T24" fmla="*/ 473 w 67"/>
                  <a:gd name="T25" fmla="*/ 472 h 64"/>
                  <a:gd name="T26" fmla="*/ 473 w 67"/>
                  <a:gd name="T27" fmla="*/ 457 h 64"/>
                  <a:gd name="T28" fmla="*/ 488 w 67"/>
                  <a:gd name="T29" fmla="*/ 450 h 64"/>
                  <a:gd name="T30" fmla="*/ 473 w 67"/>
                  <a:gd name="T31" fmla="*/ 472 h 64"/>
                  <a:gd name="T32" fmla="*/ 248 w 67"/>
                  <a:gd name="T33" fmla="*/ 435 h 64"/>
                  <a:gd name="T34" fmla="*/ 255 w 67"/>
                  <a:gd name="T35" fmla="*/ 397 h 64"/>
                  <a:gd name="T36" fmla="*/ 480 w 67"/>
                  <a:gd name="T37" fmla="*/ 435 h 64"/>
                  <a:gd name="T38" fmla="*/ 473 w 67"/>
                  <a:gd name="T39" fmla="*/ 472 h 64"/>
                  <a:gd name="T40" fmla="*/ 248 w 67"/>
                  <a:gd name="T41" fmla="*/ 435 h 64"/>
                  <a:gd name="T42" fmla="*/ 30 w 67"/>
                  <a:gd name="T43" fmla="*/ 397 h 64"/>
                  <a:gd name="T44" fmla="*/ 38 w 67"/>
                  <a:gd name="T45" fmla="*/ 360 h 64"/>
                  <a:gd name="T46" fmla="*/ 255 w 67"/>
                  <a:gd name="T47" fmla="*/ 397 h 64"/>
                  <a:gd name="T48" fmla="*/ 248 w 67"/>
                  <a:gd name="T49" fmla="*/ 435 h 64"/>
                  <a:gd name="T50" fmla="*/ 30 w 67"/>
                  <a:gd name="T51" fmla="*/ 397 h 64"/>
                  <a:gd name="T52" fmla="*/ 0 w 67"/>
                  <a:gd name="T53" fmla="*/ 390 h 64"/>
                  <a:gd name="T54" fmla="*/ 15 w 67"/>
                  <a:gd name="T55" fmla="*/ 367 h 64"/>
                  <a:gd name="T56" fmla="*/ 30 w 67"/>
                  <a:gd name="T57" fmla="*/ 375 h 64"/>
                  <a:gd name="T58" fmla="*/ 30 w 67"/>
                  <a:gd name="T59" fmla="*/ 397 h 64"/>
                  <a:gd name="T60" fmla="*/ 15 w 67"/>
                  <a:gd name="T61" fmla="*/ 367 h 64"/>
                  <a:gd name="T62" fmla="*/ 165 w 67"/>
                  <a:gd name="T63" fmla="*/ 195 h 64"/>
                  <a:gd name="T64" fmla="*/ 188 w 67"/>
                  <a:gd name="T65" fmla="*/ 217 h 64"/>
                  <a:gd name="T66" fmla="*/ 45 w 67"/>
                  <a:gd name="T67" fmla="*/ 390 h 64"/>
                  <a:gd name="T68" fmla="*/ 15 w 67"/>
                  <a:gd name="T69" fmla="*/ 367 h 64"/>
                  <a:gd name="T70" fmla="*/ 165 w 67"/>
                  <a:gd name="T71" fmla="*/ 195 h 64"/>
                  <a:gd name="T72" fmla="*/ 308 w 67"/>
                  <a:gd name="T73" fmla="*/ 22 h 64"/>
                  <a:gd name="T74" fmla="*/ 330 w 67"/>
                  <a:gd name="T75" fmla="*/ 45 h 64"/>
                  <a:gd name="T76" fmla="*/ 188 w 67"/>
                  <a:gd name="T77" fmla="*/ 217 h 64"/>
                  <a:gd name="T78" fmla="*/ 165 w 67"/>
                  <a:gd name="T79" fmla="*/ 195 h 64"/>
                  <a:gd name="T80" fmla="*/ 308 w 67"/>
                  <a:gd name="T81" fmla="*/ 22 h 64"/>
                  <a:gd name="T82" fmla="*/ 323 w 67"/>
                  <a:gd name="T83" fmla="*/ 0 h 64"/>
                  <a:gd name="T84" fmla="*/ 338 w 67"/>
                  <a:gd name="T85" fmla="*/ 30 h 64"/>
                  <a:gd name="T86" fmla="*/ 323 w 67"/>
                  <a:gd name="T87" fmla="*/ 30 h 64"/>
                  <a:gd name="T88" fmla="*/ 308 w 67"/>
                  <a:gd name="T89" fmla="*/ 22 h 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7"/>
                  <a:gd name="T136" fmla="*/ 0 h 64"/>
                  <a:gd name="T137" fmla="*/ 67 w 67"/>
                  <a:gd name="T138" fmla="*/ 64 h 6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7" h="64">
                    <a:moveTo>
                      <a:pt x="45" y="4"/>
                    </a:moveTo>
                    <a:lnTo>
                      <a:pt x="55" y="32"/>
                    </a:lnTo>
                    <a:lnTo>
                      <a:pt x="51" y="33"/>
                    </a:lnTo>
                    <a:lnTo>
                      <a:pt x="40" y="5"/>
                    </a:lnTo>
                    <a:lnTo>
                      <a:pt x="45" y="4"/>
                    </a:lnTo>
                    <a:close/>
                    <a:moveTo>
                      <a:pt x="55" y="32"/>
                    </a:moveTo>
                    <a:lnTo>
                      <a:pt x="65" y="60"/>
                    </a:lnTo>
                    <a:lnTo>
                      <a:pt x="61" y="61"/>
                    </a:lnTo>
                    <a:lnTo>
                      <a:pt x="51" y="33"/>
                    </a:lnTo>
                    <a:lnTo>
                      <a:pt x="55" y="32"/>
                    </a:lnTo>
                    <a:close/>
                    <a:moveTo>
                      <a:pt x="65" y="60"/>
                    </a:moveTo>
                    <a:lnTo>
                      <a:pt x="67" y="64"/>
                    </a:lnTo>
                    <a:lnTo>
                      <a:pt x="63" y="63"/>
                    </a:lnTo>
                    <a:lnTo>
                      <a:pt x="63" y="61"/>
                    </a:lnTo>
                    <a:lnTo>
                      <a:pt x="65" y="60"/>
                    </a:lnTo>
                    <a:close/>
                    <a:moveTo>
                      <a:pt x="63" y="63"/>
                    </a:moveTo>
                    <a:lnTo>
                      <a:pt x="33" y="58"/>
                    </a:lnTo>
                    <a:lnTo>
                      <a:pt x="34" y="53"/>
                    </a:lnTo>
                    <a:lnTo>
                      <a:pt x="64" y="58"/>
                    </a:lnTo>
                    <a:lnTo>
                      <a:pt x="63" y="63"/>
                    </a:lnTo>
                    <a:close/>
                    <a:moveTo>
                      <a:pt x="33" y="58"/>
                    </a:moveTo>
                    <a:lnTo>
                      <a:pt x="4" y="53"/>
                    </a:lnTo>
                    <a:lnTo>
                      <a:pt x="5" y="48"/>
                    </a:lnTo>
                    <a:lnTo>
                      <a:pt x="34" y="53"/>
                    </a:lnTo>
                    <a:lnTo>
                      <a:pt x="33" y="58"/>
                    </a:lnTo>
                    <a:close/>
                    <a:moveTo>
                      <a:pt x="4" y="53"/>
                    </a:moveTo>
                    <a:lnTo>
                      <a:pt x="0" y="52"/>
                    </a:lnTo>
                    <a:lnTo>
                      <a:pt x="2" y="49"/>
                    </a:lnTo>
                    <a:lnTo>
                      <a:pt x="4" y="50"/>
                    </a:lnTo>
                    <a:lnTo>
                      <a:pt x="4" y="53"/>
                    </a:lnTo>
                    <a:close/>
                    <a:moveTo>
                      <a:pt x="2" y="49"/>
                    </a:moveTo>
                    <a:lnTo>
                      <a:pt x="22" y="26"/>
                    </a:lnTo>
                    <a:lnTo>
                      <a:pt x="25" y="29"/>
                    </a:lnTo>
                    <a:lnTo>
                      <a:pt x="6" y="52"/>
                    </a:lnTo>
                    <a:lnTo>
                      <a:pt x="2" y="49"/>
                    </a:lnTo>
                    <a:close/>
                    <a:moveTo>
                      <a:pt x="22" y="26"/>
                    </a:moveTo>
                    <a:lnTo>
                      <a:pt x="41" y="3"/>
                    </a:lnTo>
                    <a:lnTo>
                      <a:pt x="44" y="6"/>
                    </a:lnTo>
                    <a:lnTo>
                      <a:pt x="25" y="29"/>
                    </a:lnTo>
                    <a:lnTo>
                      <a:pt x="22" y="26"/>
                    </a:lnTo>
                    <a:close/>
                    <a:moveTo>
                      <a:pt x="41" y="3"/>
                    </a:moveTo>
                    <a:lnTo>
                      <a:pt x="43" y="0"/>
                    </a:lnTo>
                    <a:lnTo>
                      <a:pt x="45" y="4"/>
                    </a:lnTo>
                    <a:lnTo>
                      <a:pt x="43" y="4"/>
                    </a:lnTo>
                    <a:lnTo>
                      <a:pt x="41" y="3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16" name="Freeform 258"/>
              <p:cNvSpPr>
                <a:spLocks noChangeAspect="1"/>
              </p:cNvSpPr>
              <p:nvPr/>
            </p:nvSpPr>
            <p:spPr bwMode="auto">
              <a:xfrm>
                <a:off x="4634" y="8258"/>
                <a:ext cx="218" cy="210"/>
              </a:xfrm>
              <a:custGeom>
                <a:avLst/>
                <a:gdLst>
                  <a:gd name="T0" fmla="*/ 75 w 29"/>
                  <a:gd name="T1" fmla="*/ 210 h 28"/>
                  <a:gd name="T2" fmla="*/ 38 w 29"/>
                  <a:gd name="T3" fmla="*/ 105 h 28"/>
                  <a:gd name="T4" fmla="*/ 0 w 29"/>
                  <a:gd name="T5" fmla="*/ 0 h 28"/>
                  <a:gd name="T6" fmla="*/ 113 w 29"/>
                  <a:gd name="T7" fmla="*/ 15 h 28"/>
                  <a:gd name="T8" fmla="*/ 218 w 29"/>
                  <a:gd name="T9" fmla="*/ 38 h 28"/>
                  <a:gd name="T10" fmla="*/ 150 w 29"/>
                  <a:gd name="T11" fmla="*/ 120 h 28"/>
                  <a:gd name="T12" fmla="*/ 75 w 29"/>
                  <a:gd name="T13" fmla="*/ 21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28"/>
                  <a:gd name="T23" fmla="*/ 29 w 29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28">
                    <a:moveTo>
                      <a:pt x="10" y="28"/>
                    </a:moveTo>
                    <a:lnTo>
                      <a:pt x="5" y="14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29" y="5"/>
                    </a:lnTo>
                    <a:lnTo>
                      <a:pt x="20" y="16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17" name="Freeform 259"/>
              <p:cNvSpPr>
                <a:spLocks noChangeAspect="1" noEditPoints="1"/>
              </p:cNvSpPr>
              <p:nvPr/>
            </p:nvSpPr>
            <p:spPr bwMode="auto">
              <a:xfrm>
                <a:off x="4604" y="8235"/>
                <a:ext cx="285" cy="270"/>
              </a:xfrm>
              <a:custGeom>
                <a:avLst/>
                <a:gdLst>
                  <a:gd name="T0" fmla="*/ 90 w 38"/>
                  <a:gd name="T1" fmla="*/ 240 h 36"/>
                  <a:gd name="T2" fmla="*/ 52 w 38"/>
                  <a:gd name="T3" fmla="*/ 135 h 36"/>
                  <a:gd name="T4" fmla="*/ 82 w 38"/>
                  <a:gd name="T5" fmla="*/ 120 h 36"/>
                  <a:gd name="T6" fmla="*/ 120 w 38"/>
                  <a:gd name="T7" fmla="*/ 225 h 36"/>
                  <a:gd name="T8" fmla="*/ 90 w 38"/>
                  <a:gd name="T9" fmla="*/ 240 h 36"/>
                  <a:gd name="T10" fmla="*/ 52 w 38"/>
                  <a:gd name="T11" fmla="*/ 135 h 36"/>
                  <a:gd name="T12" fmla="*/ 15 w 38"/>
                  <a:gd name="T13" fmla="*/ 30 h 36"/>
                  <a:gd name="T14" fmla="*/ 45 w 38"/>
                  <a:gd name="T15" fmla="*/ 15 h 36"/>
                  <a:gd name="T16" fmla="*/ 82 w 38"/>
                  <a:gd name="T17" fmla="*/ 120 h 36"/>
                  <a:gd name="T18" fmla="*/ 52 w 38"/>
                  <a:gd name="T19" fmla="*/ 135 h 36"/>
                  <a:gd name="T20" fmla="*/ 15 w 38"/>
                  <a:gd name="T21" fmla="*/ 30 h 36"/>
                  <a:gd name="T22" fmla="*/ 0 w 38"/>
                  <a:gd name="T23" fmla="*/ 0 h 36"/>
                  <a:gd name="T24" fmla="*/ 30 w 38"/>
                  <a:gd name="T25" fmla="*/ 0 h 36"/>
                  <a:gd name="T26" fmla="*/ 30 w 38"/>
                  <a:gd name="T27" fmla="*/ 22 h 36"/>
                  <a:gd name="T28" fmla="*/ 15 w 38"/>
                  <a:gd name="T29" fmla="*/ 30 h 36"/>
                  <a:gd name="T30" fmla="*/ 30 w 38"/>
                  <a:gd name="T31" fmla="*/ 0 h 36"/>
                  <a:gd name="T32" fmla="*/ 143 w 38"/>
                  <a:gd name="T33" fmla="*/ 22 h 36"/>
                  <a:gd name="T34" fmla="*/ 135 w 38"/>
                  <a:gd name="T35" fmla="*/ 60 h 36"/>
                  <a:gd name="T36" fmla="*/ 30 w 38"/>
                  <a:gd name="T37" fmla="*/ 37 h 36"/>
                  <a:gd name="T38" fmla="*/ 30 w 38"/>
                  <a:gd name="T39" fmla="*/ 0 h 36"/>
                  <a:gd name="T40" fmla="*/ 143 w 38"/>
                  <a:gd name="T41" fmla="*/ 22 h 36"/>
                  <a:gd name="T42" fmla="*/ 255 w 38"/>
                  <a:gd name="T43" fmla="*/ 45 h 36"/>
                  <a:gd name="T44" fmla="*/ 248 w 38"/>
                  <a:gd name="T45" fmla="*/ 75 h 36"/>
                  <a:gd name="T46" fmla="*/ 135 w 38"/>
                  <a:gd name="T47" fmla="*/ 60 h 36"/>
                  <a:gd name="T48" fmla="*/ 143 w 38"/>
                  <a:gd name="T49" fmla="*/ 22 h 36"/>
                  <a:gd name="T50" fmla="*/ 255 w 38"/>
                  <a:gd name="T51" fmla="*/ 45 h 36"/>
                  <a:gd name="T52" fmla="*/ 285 w 38"/>
                  <a:gd name="T53" fmla="*/ 45 h 36"/>
                  <a:gd name="T54" fmla="*/ 263 w 38"/>
                  <a:gd name="T55" fmla="*/ 68 h 36"/>
                  <a:gd name="T56" fmla="*/ 248 w 38"/>
                  <a:gd name="T57" fmla="*/ 60 h 36"/>
                  <a:gd name="T58" fmla="*/ 255 w 38"/>
                  <a:gd name="T59" fmla="*/ 45 h 36"/>
                  <a:gd name="T60" fmla="*/ 263 w 38"/>
                  <a:gd name="T61" fmla="*/ 68 h 36"/>
                  <a:gd name="T62" fmla="*/ 195 w 38"/>
                  <a:gd name="T63" fmla="*/ 157 h 36"/>
                  <a:gd name="T64" fmla="*/ 165 w 38"/>
                  <a:gd name="T65" fmla="*/ 135 h 36"/>
                  <a:gd name="T66" fmla="*/ 240 w 38"/>
                  <a:gd name="T67" fmla="*/ 45 h 36"/>
                  <a:gd name="T68" fmla="*/ 263 w 38"/>
                  <a:gd name="T69" fmla="*/ 68 h 36"/>
                  <a:gd name="T70" fmla="*/ 195 w 38"/>
                  <a:gd name="T71" fmla="*/ 157 h 36"/>
                  <a:gd name="T72" fmla="*/ 120 w 38"/>
                  <a:gd name="T73" fmla="*/ 240 h 36"/>
                  <a:gd name="T74" fmla="*/ 90 w 38"/>
                  <a:gd name="T75" fmla="*/ 217 h 36"/>
                  <a:gd name="T76" fmla="*/ 165 w 38"/>
                  <a:gd name="T77" fmla="*/ 135 h 36"/>
                  <a:gd name="T78" fmla="*/ 195 w 38"/>
                  <a:gd name="T79" fmla="*/ 157 h 36"/>
                  <a:gd name="T80" fmla="*/ 120 w 38"/>
                  <a:gd name="T81" fmla="*/ 240 h 36"/>
                  <a:gd name="T82" fmla="*/ 97 w 38"/>
                  <a:gd name="T83" fmla="*/ 270 h 36"/>
                  <a:gd name="T84" fmla="*/ 90 w 38"/>
                  <a:gd name="T85" fmla="*/ 240 h 36"/>
                  <a:gd name="T86" fmla="*/ 105 w 38"/>
                  <a:gd name="T87" fmla="*/ 232 h 36"/>
                  <a:gd name="T88" fmla="*/ 120 w 38"/>
                  <a:gd name="T89" fmla="*/ 240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"/>
                  <a:gd name="T136" fmla="*/ 0 h 36"/>
                  <a:gd name="T137" fmla="*/ 38 w 38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" h="36">
                    <a:moveTo>
                      <a:pt x="12" y="32"/>
                    </a:moveTo>
                    <a:lnTo>
                      <a:pt x="7" y="18"/>
                    </a:lnTo>
                    <a:lnTo>
                      <a:pt x="11" y="16"/>
                    </a:lnTo>
                    <a:lnTo>
                      <a:pt x="16" y="30"/>
                    </a:lnTo>
                    <a:lnTo>
                      <a:pt x="12" y="32"/>
                    </a:lnTo>
                    <a:close/>
                    <a:moveTo>
                      <a:pt x="7" y="18"/>
                    </a:moveTo>
                    <a:lnTo>
                      <a:pt x="2" y="4"/>
                    </a:lnTo>
                    <a:lnTo>
                      <a:pt x="6" y="2"/>
                    </a:lnTo>
                    <a:lnTo>
                      <a:pt x="11" y="16"/>
                    </a:lnTo>
                    <a:lnTo>
                      <a:pt x="7" y="18"/>
                    </a:lnTo>
                    <a:close/>
                    <a:moveTo>
                      <a:pt x="2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2" y="4"/>
                    </a:lnTo>
                    <a:close/>
                    <a:moveTo>
                      <a:pt x="4" y="0"/>
                    </a:moveTo>
                    <a:lnTo>
                      <a:pt x="19" y="3"/>
                    </a:lnTo>
                    <a:lnTo>
                      <a:pt x="18" y="8"/>
                    </a:lnTo>
                    <a:lnTo>
                      <a:pt x="4" y="5"/>
                    </a:lnTo>
                    <a:lnTo>
                      <a:pt x="4" y="0"/>
                    </a:lnTo>
                    <a:close/>
                    <a:moveTo>
                      <a:pt x="19" y="3"/>
                    </a:moveTo>
                    <a:lnTo>
                      <a:pt x="34" y="6"/>
                    </a:lnTo>
                    <a:lnTo>
                      <a:pt x="33" y="10"/>
                    </a:lnTo>
                    <a:lnTo>
                      <a:pt x="18" y="8"/>
                    </a:lnTo>
                    <a:lnTo>
                      <a:pt x="19" y="3"/>
                    </a:lnTo>
                    <a:close/>
                    <a:moveTo>
                      <a:pt x="34" y="6"/>
                    </a:moveTo>
                    <a:lnTo>
                      <a:pt x="38" y="6"/>
                    </a:lnTo>
                    <a:lnTo>
                      <a:pt x="35" y="9"/>
                    </a:lnTo>
                    <a:lnTo>
                      <a:pt x="33" y="8"/>
                    </a:lnTo>
                    <a:lnTo>
                      <a:pt x="34" y="6"/>
                    </a:lnTo>
                    <a:close/>
                    <a:moveTo>
                      <a:pt x="35" y="9"/>
                    </a:moveTo>
                    <a:lnTo>
                      <a:pt x="26" y="21"/>
                    </a:lnTo>
                    <a:lnTo>
                      <a:pt x="22" y="18"/>
                    </a:lnTo>
                    <a:lnTo>
                      <a:pt x="32" y="6"/>
                    </a:lnTo>
                    <a:lnTo>
                      <a:pt x="35" y="9"/>
                    </a:lnTo>
                    <a:close/>
                    <a:moveTo>
                      <a:pt x="26" y="21"/>
                    </a:moveTo>
                    <a:lnTo>
                      <a:pt x="16" y="32"/>
                    </a:lnTo>
                    <a:lnTo>
                      <a:pt x="12" y="29"/>
                    </a:lnTo>
                    <a:lnTo>
                      <a:pt x="22" y="18"/>
                    </a:lnTo>
                    <a:lnTo>
                      <a:pt x="26" y="21"/>
                    </a:lnTo>
                    <a:close/>
                    <a:moveTo>
                      <a:pt x="16" y="32"/>
                    </a:moveTo>
                    <a:lnTo>
                      <a:pt x="13" y="36"/>
                    </a:lnTo>
                    <a:lnTo>
                      <a:pt x="12" y="32"/>
                    </a:lnTo>
                    <a:lnTo>
                      <a:pt x="14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18" name="Freeform 260"/>
              <p:cNvSpPr>
                <a:spLocks noChangeAspect="1"/>
              </p:cNvSpPr>
              <p:nvPr/>
            </p:nvSpPr>
            <p:spPr bwMode="auto">
              <a:xfrm>
                <a:off x="4529" y="7942"/>
                <a:ext cx="218" cy="218"/>
              </a:xfrm>
              <a:custGeom>
                <a:avLst/>
                <a:gdLst>
                  <a:gd name="T0" fmla="*/ 75 w 29"/>
                  <a:gd name="T1" fmla="*/ 218 h 29"/>
                  <a:gd name="T2" fmla="*/ 38 w 29"/>
                  <a:gd name="T3" fmla="*/ 113 h 29"/>
                  <a:gd name="T4" fmla="*/ 0 w 29"/>
                  <a:gd name="T5" fmla="*/ 0 h 29"/>
                  <a:gd name="T6" fmla="*/ 113 w 29"/>
                  <a:gd name="T7" fmla="*/ 23 h 29"/>
                  <a:gd name="T8" fmla="*/ 218 w 29"/>
                  <a:gd name="T9" fmla="*/ 45 h 29"/>
                  <a:gd name="T10" fmla="*/ 150 w 29"/>
                  <a:gd name="T11" fmla="*/ 128 h 29"/>
                  <a:gd name="T12" fmla="*/ 75 w 29"/>
                  <a:gd name="T13" fmla="*/ 218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29"/>
                  <a:gd name="T23" fmla="*/ 29 w 29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29">
                    <a:moveTo>
                      <a:pt x="10" y="29"/>
                    </a:moveTo>
                    <a:lnTo>
                      <a:pt x="5" y="15"/>
                    </a:lnTo>
                    <a:lnTo>
                      <a:pt x="0" y="0"/>
                    </a:lnTo>
                    <a:lnTo>
                      <a:pt x="15" y="3"/>
                    </a:lnTo>
                    <a:lnTo>
                      <a:pt x="29" y="6"/>
                    </a:lnTo>
                    <a:lnTo>
                      <a:pt x="20" y="17"/>
                    </a:ln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19" name="Freeform 261"/>
              <p:cNvSpPr>
                <a:spLocks noChangeAspect="1" noEditPoints="1"/>
              </p:cNvSpPr>
              <p:nvPr/>
            </p:nvSpPr>
            <p:spPr bwMode="auto">
              <a:xfrm>
                <a:off x="4499" y="7920"/>
                <a:ext cx="285" cy="270"/>
              </a:xfrm>
              <a:custGeom>
                <a:avLst/>
                <a:gdLst>
                  <a:gd name="T0" fmla="*/ 90 w 38"/>
                  <a:gd name="T1" fmla="*/ 240 h 36"/>
                  <a:gd name="T2" fmla="*/ 52 w 38"/>
                  <a:gd name="T3" fmla="*/ 135 h 36"/>
                  <a:gd name="T4" fmla="*/ 82 w 38"/>
                  <a:gd name="T5" fmla="*/ 128 h 36"/>
                  <a:gd name="T6" fmla="*/ 120 w 38"/>
                  <a:gd name="T7" fmla="*/ 232 h 36"/>
                  <a:gd name="T8" fmla="*/ 90 w 38"/>
                  <a:gd name="T9" fmla="*/ 240 h 36"/>
                  <a:gd name="T10" fmla="*/ 52 w 38"/>
                  <a:gd name="T11" fmla="*/ 135 h 36"/>
                  <a:gd name="T12" fmla="*/ 15 w 38"/>
                  <a:gd name="T13" fmla="*/ 30 h 36"/>
                  <a:gd name="T14" fmla="*/ 45 w 38"/>
                  <a:gd name="T15" fmla="*/ 22 h 36"/>
                  <a:gd name="T16" fmla="*/ 82 w 38"/>
                  <a:gd name="T17" fmla="*/ 128 h 36"/>
                  <a:gd name="T18" fmla="*/ 52 w 38"/>
                  <a:gd name="T19" fmla="*/ 135 h 36"/>
                  <a:gd name="T20" fmla="*/ 15 w 38"/>
                  <a:gd name="T21" fmla="*/ 30 h 36"/>
                  <a:gd name="T22" fmla="*/ 0 w 38"/>
                  <a:gd name="T23" fmla="*/ 0 h 36"/>
                  <a:gd name="T24" fmla="*/ 30 w 38"/>
                  <a:gd name="T25" fmla="*/ 8 h 36"/>
                  <a:gd name="T26" fmla="*/ 30 w 38"/>
                  <a:gd name="T27" fmla="*/ 22 h 36"/>
                  <a:gd name="T28" fmla="*/ 15 w 38"/>
                  <a:gd name="T29" fmla="*/ 30 h 36"/>
                  <a:gd name="T30" fmla="*/ 30 w 38"/>
                  <a:gd name="T31" fmla="*/ 8 h 36"/>
                  <a:gd name="T32" fmla="*/ 143 w 38"/>
                  <a:gd name="T33" fmla="*/ 30 h 36"/>
                  <a:gd name="T34" fmla="*/ 135 w 38"/>
                  <a:gd name="T35" fmla="*/ 60 h 36"/>
                  <a:gd name="T36" fmla="*/ 22 w 38"/>
                  <a:gd name="T37" fmla="*/ 45 h 36"/>
                  <a:gd name="T38" fmla="*/ 30 w 38"/>
                  <a:gd name="T39" fmla="*/ 8 h 36"/>
                  <a:gd name="T40" fmla="*/ 143 w 38"/>
                  <a:gd name="T41" fmla="*/ 30 h 36"/>
                  <a:gd name="T42" fmla="*/ 255 w 38"/>
                  <a:gd name="T43" fmla="*/ 45 h 36"/>
                  <a:gd name="T44" fmla="*/ 248 w 38"/>
                  <a:gd name="T45" fmla="*/ 82 h 36"/>
                  <a:gd name="T46" fmla="*/ 135 w 38"/>
                  <a:gd name="T47" fmla="*/ 60 h 36"/>
                  <a:gd name="T48" fmla="*/ 143 w 38"/>
                  <a:gd name="T49" fmla="*/ 30 h 36"/>
                  <a:gd name="T50" fmla="*/ 255 w 38"/>
                  <a:gd name="T51" fmla="*/ 45 h 36"/>
                  <a:gd name="T52" fmla="*/ 285 w 38"/>
                  <a:gd name="T53" fmla="*/ 52 h 36"/>
                  <a:gd name="T54" fmla="*/ 263 w 38"/>
                  <a:gd name="T55" fmla="*/ 75 h 36"/>
                  <a:gd name="T56" fmla="*/ 248 w 38"/>
                  <a:gd name="T57" fmla="*/ 68 h 36"/>
                  <a:gd name="T58" fmla="*/ 255 w 38"/>
                  <a:gd name="T59" fmla="*/ 45 h 36"/>
                  <a:gd name="T60" fmla="*/ 263 w 38"/>
                  <a:gd name="T61" fmla="*/ 75 h 36"/>
                  <a:gd name="T62" fmla="*/ 187 w 38"/>
                  <a:gd name="T63" fmla="*/ 165 h 36"/>
                  <a:gd name="T64" fmla="*/ 165 w 38"/>
                  <a:gd name="T65" fmla="*/ 142 h 36"/>
                  <a:gd name="T66" fmla="*/ 232 w 38"/>
                  <a:gd name="T67" fmla="*/ 52 h 36"/>
                  <a:gd name="T68" fmla="*/ 263 w 38"/>
                  <a:gd name="T69" fmla="*/ 75 h 36"/>
                  <a:gd name="T70" fmla="*/ 187 w 38"/>
                  <a:gd name="T71" fmla="*/ 165 h 36"/>
                  <a:gd name="T72" fmla="*/ 120 w 38"/>
                  <a:gd name="T73" fmla="*/ 248 h 36"/>
                  <a:gd name="T74" fmla="*/ 90 w 38"/>
                  <a:gd name="T75" fmla="*/ 225 h 36"/>
                  <a:gd name="T76" fmla="*/ 165 w 38"/>
                  <a:gd name="T77" fmla="*/ 142 h 36"/>
                  <a:gd name="T78" fmla="*/ 187 w 38"/>
                  <a:gd name="T79" fmla="*/ 165 h 36"/>
                  <a:gd name="T80" fmla="*/ 120 w 38"/>
                  <a:gd name="T81" fmla="*/ 248 h 36"/>
                  <a:gd name="T82" fmla="*/ 97 w 38"/>
                  <a:gd name="T83" fmla="*/ 270 h 36"/>
                  <a:gd name="T84" fmla="*/ 90 w 38"/>
                  <a:gd name="T85" fmla="*/ 240 h 36"/>
                  <a:gd name="T86" fmla="*/ 105 w 38"/>
                  <a:gd name="T87" fmla="*/ 240 h 36"/>
                  <a:gd name="T88" fmla="*/ 120 w 38"/>
                  <a:gd name="T89" fmla="*/ 248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"/>
                  <a:gd name="T136" fmla="*/ 0 h 36"/>
                  <a:gd name="T137" fmla="*/ 38 w 38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" h="36">
                    <a:moveTo>
                      <a:pt x="12" y="32"/>
                    </a:moveTo>
                    <a:lnTo>
                      <a:pt x="7" y="18"/>
                    </a:lnTo>
                    <a:lnTo>
                      <a:pt x="11" y="17"/>
                    </a:lnTo>
                    <a:lnTo>
                      <a:pt x="16" y="31"/>
                    </a:lnTo>
                    <a:lnTo>
                      <a:pt x="12" y="32"/>
                    </a:lnTo>
                    <a:close/>
                    <a:moveTo>
                      <a:pt x="7" y="18"/>
                    </a:moveTo>
                    <a:lnTo>
                      <a:pt x="2" y="4"/>
                    </a:lnTo>
                    <a:lnTo>
                      <a:pt x="6" y="3"/>
                    </a:lnTo>
                    <a:lnTo>
                      <a:pt x="11" y="17"/>
                    </a:lnTo>
                    <a:lnTo>
                      <a:pt x="7" y="18"/>
                    </a:lnTo>
                    <a:close/>
                    <a:moveTo>
                      <a:pt x="2" y="4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2" y="4"/>
                    </a:lnTo>
                    <a:close/>
                    <a:moveTo>
                      <a:pt x="4" y="1"/>
                    </a:moveTo>
                    <a:lnTo>
                      <a:pt x="19" y="4"/>
                    </a:lnTo>
                    <a:lnTo>
                      <a:pt x="18" y="8"/>
                    </a:lnTo>
                    <a:lnTo>
                      <a:pt x="3" y="6"/>
                    </a:lnTo>
                    <a:lnTo>
                      <a:pt x="4" y="1"/>
                    </a:lnTo>
                    <a:close/>
                    <a:moveTo>
                      <a:pt x="19" y="4"/>
                    </a:moveTo>
                    <a:lnTo>
                      <a:pt x="34" y="6"/>
                    </a:lnTo>
                    <a:lnTo>
                      <a:pt x="33" y="11"/>
                    </a:lnTo>
                    <a:lnTo>
                      <a:pt x="18" y="8"/>
                    </a:lnTo>
                    <a:lnTo>
                      <a:pt x="19" y="4"/>
                    </a:lnTo>
                    <a:close/>
                    <a:moveTo>
                      <a:pt x="34" y="6"/>
                    </a:moveTo>
                    <a:lnTo>
                      <a:pt x="38" y="7"/>
                    </a:lnTo>
                    <a:lnTo>
                      <a:pt x="35" y="10"/>
                    </a:lnTo>
                    <a:lnTo>
                      <a:pt x="33" y="9"/>
                    </a:lnTo>
                    <a:lnTo>
                      <a:pt x="34" y="6"/>
                    </a:lnTo>
                    <a:close/>
                    <a:moveTo>
                      <a:pt x="35" y="10"/>
                    </a:moveTo>
                    <a:lnTo>
                      <a:pt x="25" y="22"/>
                    </a:lnTo>
                    <a:lnTo>
                      <a:pt x="22" y="19"/>
                    </a:lnTo>
                    <a:lnTo>
                      <a:pt x="31" y="7"/>
                    </a:lnTo>
                    <a:lnTo>
                      <a:pt x="35" y="10"/>
                    </a:lnTo>
                    <a:close/>
                    <a:moveTo>
                      <a:pt x="25" y="22"/>
                    </a:moveTo>
                    <a:lnTo>
                      <a:pt x="16" y="33"/>
                    </a:lnTo>
                    <a:lnTo>
                      <a:pt x="12" y="30"/>
                    </a:lnTo>
                    <a:lnTo>
                      <a:pt x="22" y="19"/>
                    </a:lnTo>
                    <a:lnTo>
                      <a:pt x="25" y="22"/>
                    </a:lnTo>
                    <a:close/>
                    <a:moveTo>
                      <a:pt x="16" y="33"/>
                    </a:moveTo>
                    <a:lnTo>
                      <a:pt x="13" y="36"/>
                    </a:lnTo>
                    <a:lnTo>
                      <a:pt x="12" y="32"/>
                    </a:lnTo>
                    <a:lnTo>
                      <a:pt x="14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20" name="Freeform 262"/>
              <p:cNvSpPr>
                <a:spLocks noChangeAspect="1"/>
              </p:cNvSpPr>
              <p:nvPr/>
            </p:nvSpPr>
            <p:spPr bwMode="auto">
              <a:xfrm>
                <a:off x="4536" y="8603"/>
                <a:ext cx="443" cy="427"/>
              </a:xfrm>
              <a:custGeom>
                <a:avLst/>
                <a:gdLst>
                  <a:gd name="T0" fmla="*/ 0 w 59"/>
                  <a:gd name="T1" fmla="*/ 0 h 57"/>
                  <a:gd name="T2" fmla="*/ 225 w 59"/>
                  <a:gd name="T3" fmla="*/ 45 h 57"/>
                  <a:gd name="T4" fmla="*/ 443 w 59"/>
                  <a:gd name="T5" fmla="*/ 82 h 57"/>
                  <a:gd name="T6" fmla="*/ 300 w 59"/>
                  <a:gd name="T7" fmla="*/ 255 h 57"/>
                  <a:gd name="T8" fmla="*/ 158 w 59"/>
                  <a:gd name="T9" fmla="*/ 427 h 57"/>
                  <a:gd name="T10" fmla="*/ 83 w 59"/>
                  <a:gd name="T11" fmla="*/ 217 h 57"/>
                  <a:gd name="T12" fmla="*/ 0 w 59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57"/>
                  <a:gd name="T23" fmla="*/ 59 w 59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57">
                    <a:moveTo>
                      <a:pt x="0" y="0"/>
                    </a:moveTo>
                    <a:lnTo>
                      <a:pt x="30" y="6"/>
                    </a:lnTo>
                    <a:lnTo>
                      <a:pt x="59" y="11"/>
                    </a:lnTo>
                    <a:lnTo>
                      <a:pt x="40" y="34"/>
                    </a:lnTo>
                    <a:lnTo>
                      <a:pt x="21" y="57"/>
                    </a:lnTo>
                    <a:lnTo>
                      <a:pt x="11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21" name="Freeform 263"/>
              <p:cNvSpPr>
                <a:spLocks noChangeAspect="1" noEditPoints="1"/>
              </p:cNvSpPr>
              <p:nvPr/>
            </p:nvSpPr>
            <p:spPr bwMode="auto">
              <a:xfrm>
                <a:off x="4514" y="8580"/>
                <a:ext cx="503" cy="480"/>
              </a:xfrm>
              <a:custGeom>
                <a:avLst/>
                <a:gdLst>
                  <a:gd name="T0" fmla="*/ 30 w 67"/>
                  <a:gd name="T1" fmla="*/ 8 h 64"/>
                  <a:gd name="T2" fmla="*/ 248 w 67"/>
                  <a:gd name="T3" fmla="*/ 45 h 64"/>
                  <a:gd name="T4" fmla="*/ 240 w 67"/>
                  <a:gd name="T5" fmla="*/ 82 h 64"/>
                  <a:gd name="T6" fmla="*/ 23 w 67"/>
                  <a:gd name="T7" fmla="*/ 45 h 64"/>
                  <a:gd name="T8" fmla="*/ 30 w 67"/>
                  <a:gd name="T9" fmla="*/ 8 h 64"/>
                  <a:gd name="T10" fmla="*/ 248 w 67"/>
                  <a:gd name="T11" fmla="*/ 45 h 64"/>
                  <a:gd name="T12" fmla="*/ 473 w 67"/>
                  <a:gd name="T13" fmla="*/ 82 h 64"/>
                  <a:gd name="T14" fmla="*/ 465 w 67"/>
                  <a:gd name="T15" fmla="*/ 120 h 64"/>
                  <a:gd name="T16" fmla="*/ 240 w 67"/>
                  <a:gd name="T17" fmla="*/ 82 h 64"/>
                  <a:gd name="T18" fmla="*/ 248 w 67"/>
                  <a:gd name="T19" fmla="*/ 45 h 64"/>
                  <a:gd name="T20" fmla="*/ 473 w 67"/>
                  <a:gd name="T21" fmla="*/ 82 h 64"/>
                  <a:gd name="T22" fmla="*/ 503 w 67"/>
                  <a:gd name="T23" fmla="*/ 90 h 64"/>
                  <a:gd name="T24" fmla="*/ 480 w 67"/>
                  <a:gd name="T25" fmla="*/ 112 h 64"/>
                  <a:gd name="T26" fmla="*/ 465 w 67"/>
                  <a:gd name="T27" fmla="*/ 105 h 64"/>
                  <a:gd name="T28" fmla="*/ 473 w 67"/>
                  <a:gd name="T29" fmla="*/ 82 h 64"/>
                  <a:gd name="T30" fmla="*/ 480 w 67"/>
                  <a:gd name="T31" fmla="*/ 112 h 64"/>
                  <a:gd name="T32" fmla="*/ 338 w 67"/>
                  <a:gd name="T33" fmla="*/ 285 h 64"/>
                  <a:gd name="T34" fmla="*/ 308 w 67"/>
                  <a:gd name="T35" fmla="*/ 262 h 64"/>
                  <a:gd name="T36" fmla="*/ 458 w 67"/>
                  <a:gd name="T37" fmla="*/ 90 h 64"/>
                  <a:gd name="T38" fmla="*/ 480 w 67"/>
                  <a:gd name="T39" fmla="*/ 112 h 64"/>
                  <a:gd name="T40" fmla="*/ 338 w 67"/>
                  <a:gd name="T41" fmla="*/ 285 h 64"/>
                  <a:gd name="T42" fmla="*/ 195 w 67"/>
                  <a:gd name="T43" fmla="*/ 457 h 64"/>
                  <a:gd name="T44" fmla="*/ 165 w 67"/>
                  <a:gd name="T45" fmla="*/ 435 h 64"/>
                  <a:gd name="T46" fmla="*/ 308 w 67"/>
                  <a:gd name="T47" fmla="*/ 262 h 64"/>
                  <a:gd name="T48" fmla="*/ 338 w 67"/>
                  <a:gd name="T49" fmla="*/ 285 h 64"/>
                  <a:gd name="T50" fmla="*/ 195 w 67"/>
                  <a:gd name="T51" fmla="*/ 457 h 64"/>
                  <a:gd name="T52" fmla="*/ 173 w 67"/>
                  <a:gd name="T53" fmla="*/ 480 h 64"/>
                  <a:gd name="T54" fmla="*/ 165 w 67"/>
                  <a:gd name="T55" fmla="*/ 450 h 64"/>
                  <a:gd name="T56" fmla="*/ 180 w 67"/>
                  <a:gd name="T57" fmla="*/ 450 h 64"/>
                  <a:gd name="T58" fmla="*/ 195 w 67"/>
                  <a:gd name="T59" fmla="*/ 457 h 64"/>
                  <a:gd name="T60" fmla="*/ 165 w 67"/>
                  <a:gd name="T61" fmla="*/ 450 h 64"/>
                  <a:gd name="T62" fmla="*/ 83 w 67"/>
                  <a:gd name="T63" fmla="*/ 240 h 64"/>
                  <a:gd name="T64" fmla="*/ 120 w 67"/>
                  <a:gd name="T65" fmla="*/ 232 h 64"/>
                  <a:gd name="T66" fmla="*/ 195 w 67"/>
                  <a:gd name="T67" fmla="*/ 442 h 64"/>
                  <a:gd name="T68" fmla="*/ 165 w 67"/>
                  <a:gd name="T69" fmla="*/ 450 h 64"/>
                  <a:gd name="T70" fmla="*/ 83 w 67"/>
                  <a:gd name="T71" fmla="*/ 240 h 64"/>
                  <a:gd name="T72" fmla="*/ 8 w 67"/>
                  <a:gd name="T73" fmla="*/ 30 h 64"/>
                  <a:gd name="T74" fmla="*/ 45 w 67"/>
                  <a:gd name="T75" fmla="*/ 22 h 64"/>
                  <a:gd name="T76" fmla="*/ 120 w 67"/>
                  <a:gd name="T77" fmla="*/ 232 h 64"/>
                  <a:gd name="T78" fmla="*/ 83 w 67"/>
                  <a:gd name="T79" fmla="*/ 240 h 64"/>
                  <a:gd name="T80" fmla="*/ 8 w 67"/>
                  <a:gd name="T81" fmla="*/ 30 h 64"/>
                  <a:gd name="T82" fmla="*/ 0 w 67"/>
                  <a:gd name="T83" fmla="*/ 0 h 64"/>
                  <a:gd name="T84" fmla="*/ 30 w 67"/>
                  <a:gd name="T85" fmla="*/ 8 h 64"/>
                  <a:gd name="T86" fmla="*/ 23 w 67"/>
                  <a:gd name="T87" fmla="*/ 22 h 64"/>
                  <a:gd name="T88" fmla="*/ 8 w 67"/>
                  <a:gd name="T89" fmla="*/ 30 h 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7"/>
                  <a:gd name="T136" fmla="*/ 0 h 64"/>
                  <a:gd name="T137" fmla="*/ 67 w 67"/>
                  <a:gd name="T138" fmla="*/ 64 h 6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7" h="64">
                    <a:moveTo>
                      <a:pt x="4" y="1"/>
                    </a:moveTo>
                    <a:lnTo>
                      <a:pt x="33" y="6"/>
                    </a:lnTo>
                    <a:lnTo>
                      <a:pt x="32" y="11"/>
                    </a:lnTo>
                    <a:lnTo>
                      <a:pt x="3" y="6"/>
                    </a:lnTo>
                    <a:lnTo>
                      <a:pt x="4" y="1"/>
                    </a:lnTo>
                    <a:close/>
                    <a:moveTo>
                      <a:pt x="33" y="6"/>
                    </a:moveTo>
                    <a:lnTo>
                      <a:pt x="63" y="11"/>
                    </a:lnTo>
                    <a:lnTo>
                      <a:pt x="62" y="16"/>
                    </a:lnTo>
                    <a:lnTo>
                      <a:pt x="32" y="11"/>
                    </a:lnTo>
                    <a:lnTo>
                      <a:pt x="33" y="6"/>
                    </a:lnTo>
                    <a:close/>
                    <a:moveTo>
                      <a:pt x="63" y="11"/>
                    </a:moveTo>
                    <a:lnTo>
                      <a:pt x="67" y="12"/>
                    </a:lnTo>
                    <a:lnTo>
                      <a:pt x="64" y="15"/>
                    </a:lnTo>
                    <a:lnTo>
                      <a:pt x="62" y="14"/>
                    </a:lnTo>
                    <a:lnTo>
                      <a:pt x="63" y="11"/>
                    </a:lnTo>
                    <a:close/>
                    <a:moveTo>
                      <a:pt x="64" y="15"/>
                    </a:moveTo>
                    <a:lnTo>
                      <a:pt x="45" y="38"/>
                    </a:lnTo>
                    <a:lnTo>
                      <a:pt x="41" y="35"/>
                    </a:lnTo>
                    <a:lnTo>
                      <a:pt x="61" y="12"/>
                    </a:lnTo>
                    <a:lnTo>
                      <a:pt x="64" y="15"/>
                    </a:lnTo>
                    <a:close/>
                    <a:moveTo>
                      <a:pt x="45" y="38"/>
                    </a:moveTo>
                    <a:lnTo>
                      <a:pt x="26" y="61"/>
                    </a:lnTo>
                    <a:lnTo>
                      <a:pt x="22" y="58"/>
                    </a:lnTo>
                    <a:lnTo>
                      <a:pt x="41" y="35"/>
                    </a:lnTo>
                    <a:lnTo>
                      <a:pt x="45" y="38"/>
                    </a:lnTo>
                    <a:close/>
                    <a:moveTo>
                      <a:pt x="26" y="61"/>
                    </a:moveTo>
                    <a:lnTo>
                      <a:pt x="23" y="64"/>
                    </a:lnTo>
                    <a:lnTo>
                      <a:pt x="22" y="60"/>
                    </a:lnTo>
                    <a:lnTo>
                      <a:pt x="24" y="60"/>
                    </a:lnTo>
                    <a:lnTo>
                      <a:pt x="26" y="61"/>
                    </a:lnTo>
                    <a:close/>
                    <a:moveTo>
                      <a:pt x="22" y="60"/>
                    </a:moveTo>
                    <a:lnTo>
                      <a:pt x="11" y="32"/>
                    </a:lnTo>
                    <a:lnTo>
                      <a:pt x="16" y="31"/>
                    </a:lnTo>
                    <a:lnTo>
                      <a:pt x="26" y="59"/>
                    </a:lnTo>
                    <a:lnTo>
                      <a:pt x="22" y="60"/>
                    </a:lnTo>
                    <a:close/>
                    <a:moveTo>
                      <a:pt x="11" y="32"/>
                    </a:moveTo>
                    <a:lnTo>
                      <a:pt x="1" y="4"/>
                    </a:lnTo>
                    <a:lnTo>
                      <a:pt x="6" y="3"/>
                    </a:lnTo>
                    <a:lnTo>
                      <a:pt x="16" y="31"/>
                    </a:lnTo>
                    <a:lnTo>
                      <a:pt x="11" y="32"/>
                    </a:lnTo>
                    <a:close/>
                    <a:moveTo>
                      <a:pt x="1" y="4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22" name="Freeform 264"/>
              <p:cNvSpPr>
                <a:spLocks noChangeAspect="1"/>
              </p:cNvSpPr>
              <p:nvPr/>
            </p:nvSpPr>
            <p:spPr bwMode="auto">
              <a:xfrm>
                <a:off x="4641" y="8453"/>
                <a:ext cx="218" cy="210"/>
              </a:xfrm>
              <a:custGeom>
                <a:avLst/>
                <a:gdLst>
                  <a:gd name="T0" fmla="*/ 218 w 29"/>
                  <a:gd name="T1" fmla="*/ 210 h 28"/>
                  <a:gd name="T2" fmla="*/ 105 w 29"/>
                  <a:gd name="T3" fmla="*/ 188 h 28"/>
                  <a:gd name="T4" fmla="*/ 0 w 29"/>
                  <a:gd name="T5" fmla="*/ 165 h 28"/>
                  <a:gd name="T6" fmla="*/ 68 w 29"/>
                  <a:gd name="T7" fmla="*/ 83 h 28"/>
                  <a:gd name="T8" fmla="*/ 143 w 29"/>
                  <a:gd name="T9" fmla="*/ 0 h 28"/>
                  <a:gd name="T10" fmla="*/ 180 w 29"/>
                  <a:gd name="T11" fmla="*/ 105 h 28"/>
                  <a:gd name="T12" fmla="*/ 218 w 29"/>
                  <a:gd name="T13" fmla="*/ 21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28"/>
                  <a:gd name="T23" fmla="*/ 29 w 29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28">
                    <a:moveTo>
                      <a:pt x="29" y="28"/>
                    </a:moveTo>
                    <a:lnTo>
                      <a:pt x="14" y="25"/>
                    </a:lnTo>
                    <a:lnTo>
                      <a:pt x="0" y="22"/>
                    </a:lnTo>
                    <a:lnTo>
                      <a:pt x="9" y="11"/>
                    </a:lnTo>
                    <a:lnTo>
                      <a:pt x="19" y="0"/>
                    </a:lnTo>
                    <a:lnTo>
                      <a:pt x="24" y="14"/>
                    </a:lnTo>
                    <a:lnTo>
                      <a:pt x="29" y="28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23" name="Freeform 265"/>
              <p:cNvSpPr>
                <a:spLocks noChangeAspect="1" noEditPoints="1"/>
              </p:cNvSpPr>
              <p:nvPr/>
            </p:nvSpPr>
            <p:spPr bwMode="auto">
              <a:xfrm>
                <a:off x="4604" y="8415"/>
                <a:ext cx="285" cy="270"/>
              </a:xfrm>
              <a:custGeom>
                <a:avLst/>
                <a:gdLst>
                  <a:gd name="T0" fmla="*/ 255 w 38"/>
                  <a:gd name="T1" fmla="*/ 263 h 36"/>
                  <a:gd name="T2" fmla="*/ 143 w 38"/>
                  <a:gd name="T3" fmla="*/ 240 h 36"/>
                  <a:gd name="T4" fmla="*/ 150 w 38"/>
                  <a:gd name="T5" fmla="*/ 210 h 36"/>
                  <a:gd name="T6" fmla="*/ 263 w 38"/>
                  <a:gd name="T7" fmla="*/ 225 h 36"/>
                  <a:gd name="T8" fmla="*/ 255 w 38"/>
                  <a:gd name="T9" fmla="*/ 263 h 36"/>
                  <a:gd name="T10" fmla="*/ 143 w 38"/>
                  <a:gd name="T11" fmla="*/ 240 h 36"/>
                  <a:gd name="T12" fmla="*/ 30 w 38"/>
                  <a:gd name="T13" fmla="*/ 225 h 36"/>
                  <a:gd name="T14" fmla="*/ 37 w 38"/>
                  <a:gd name="T15" fmla="*/ 187 h 36"/>
                  <a:gd name="T16" fmla="*/ 150 w 38"/>
                  <a:gd name="T17" fmla="*/ 210 h 36"/>
                  <a:gd name="T18" fmla="*/ 143 w 38"/>
                  <a:gd name="T19" fmla="*/ 240 h 36"/>
                  <a:gd name="T20" fmla="*/ 30 w 38"/>
                  <a:gd name="T21" fmla="*/ 225 h 36"/>
                  <a:gd name="T22" fmla="*/ 0 w 38"/>
                  <a:gd name="T23" fmla="*/ 217 h 36"/>
                  <a:gd name="T24" fmla="*/ 22 w 38"/>
                  <a:gd name="T25" fmla="*/ 195 h 36"/>
                  <a:gd name="T26" fmla="*/ 37 w 38"/>
                  <a:gd name="T27" fmla="*/ 202 h 36"/>
                  <a:gd name="T28" fmla="*/ 30 w 38"/>
                  <a:gd name="T29" fmla="*/ 225 h 36"/>
                  <a:gd name="T30" fmla="*/ 22 w 38"/>
                  <a:gd name="T31" fmla="*/ 195 h 36"/>
                  <a:gd name="T32" fmla="*/ 97 w 38"/>
                  <a:gd name="T33" fmla="*/ 105 h 36"/>
                  <a:gd name="T34" fmla="*/ 120 w 38"/>
                  <a:gd name="T35" fmla="*/ 135 h 36"/>
                  <a:gd name="T36" fmla="*/ 52 w 38"/>
                  <a:gd name="T37" fmla="*/ 217 h 36"/>
                  <a:gd name="T38" fmla="*/ 22 w 38"/>
                  <a:gd name="T39" fmla="*/ 195 h 36"/>
                  <a:gd name="T40" fmla="*/ 97 w 38"/>
                  <a:gd name="T41" fmla="*/ 105 h 36"/>
                  <a:gd name="T42" fmla="*/ 165 w 38"/>
                  <a:gd name="T43" fmla="*/ 22 h 36"/>
                  <a:gd name="T44" fmla="*/ 195 w 38"/>
                  <a:gd name="T45" fmla="*/ 45 h 36"/>
                  <a:gd name="T46" fmla="*/ 120 w 38"/>
                  <a:gd name="T47" fmla="*/ 135 h 36"/>
                  <a:gd name="T48" fmla="*/ 97 w 38"/>
                  <a:gd name="T49" fmla="*/ 105 h 36"/>
                  <a:gd name="T50" fmla="*/ 165 w 38"/>
                  <a:gd name="T51" fmla="*/ 22 h 36"/>
                  <a:gd name="T52" fmla="*/ 187 w 38"/>
                  <a:gd name="T53" fmla="*/ 0 h 36"/>
                  <a:gd name="T54" fmla="*/ 195 w 38"/>
                  <a:gd name="T55" fmla="*/ 30 h 36"/>
                  <a:gd name="T56" fmla="*/ 180 w 38"/>
                  <a:gd name="T57" fmla="*/ 37 h 36"/>
                  <a:gd name="T58" fmla="*/ 165 w 38"/>
                  <a:gd name="T59" fmla="*/ 22 h 36"/>
                  <a:gd name="T60" fmla="*/ 195 w 38"/>
                  <a:gd name="T61" fmla="*/ 30 h 36"/>
                  <a:gd name="T62" fmla="*/ 232 w 38"/>
                  <a:gd name="T63" fmla="*/ 135 h 36"/>
                  <a:gd name="T64" fmla="*/ 202 w 38"/>
                  <a:gd name="T65" fmla="*/ 142 h 36"/>
                  <a:gd name="T66" fmla="*/ 165 w 38"/>
                  <a:gd name="T67" fmla="*/ 37 h 36"/>
                  <a:gd name="T68" fmla="*/ 195 w 38"/>
                  <a:gd name="T69" fmla="*/ 30 h 36"/>
                  <a:gd name="T70" fmla="*/ 232 w 38"/>
                  <a:gd name="T71" fmla="*/ 135 h 36"/>
                  <a:gd name="T72" fmla="*/ 270 w 38"/>
                  <a:gd name="T73" fmla="*/ 240 h 36"/>
                  <a:gd name="T74" fmla="*/ 240 w 38"/>
                  <a:gd name="T75" fmla="*/ 248 h 36"/>
                  <a:gd name="T76" fmla="*/ 202 w 38"/>
                  <a:gd name="T77" fmla="*/ 142 h 36"/>
                  <a:gd name="T78" fmla="*/ 232 w 38"/>
                  <a:gd name="T79" fmla="*/ 135 h 36"/>
                  <a:gd name="T80" fmla="*/ 270 w 38"/>
                  <a:gd name="T81" fmla="*/ 240 h 36"/>
                  <a:gd name="T82" fmla="*/ 285 w 38"/>
                  <a:gd name="T83" fmla="*/ 270 h 36"/>
                  <a:gd name="T84" fmla="*/ 255 w 38"/>
                  <a:gd name="T85" fmla="*/ 263 h 36"/>
                  <a:gd name="T86" fmla="*/ 255 w 38"/>
                  <a:gd name="T87" fmla="*/ 248 h 36"/>
                  <a:gd name="T88" fmla="*/ 270 w 38"/>
                  <a:gd name="T89" fmla="*/ 240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"/>
                  <a:gd name="T136" fmla="*/ 0 h 36"/>
                  <a:gd name="T137" fmla="*/ 38 w 38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" h="36">
                    <a:moveTo>
                      <a:pt x="34" y="35"/>
                    </a:moveTo>
                    <a:lnTo>
                      <a:pt x="19" y="32"/>
                    </a:lnTo>
                    <a:lnTo>
                      <a:pt x="20" y="28"/>
                    </a:lnTo>
                    <a:lnTo>
                      <a:pt x="35" y="30"/>
                    </a:lnTo>
                    <a:lnTo>
                      <a:pt x="34" y="35"/>
                    </a:lnTo>
                    <a:close/>
                    <a:moveTo>
                      <a:pt x="19" y="32"/>
                    </a:moveTo>
                    <a:lnTo>
                      <a:pt x="4" y="30"/>
                    </a:lnTo>
                    <a:lnTo>
                      <a:pt x="5" y="25"/>
                    </a:lnTo>
                    <a:lnTo>
                      <a:pt x="20" y="28"/>
                    </a:lnTo>
                    <a:lnTo>
                      <a:pt x="19" y="32"/>
                    </a:lnTo>
                    <a:close/>
                    <a:moveTo>
                      <a:pt x="4" y="30"/>
                    </a:moveTo>
                    <a:lnTo>
                      <a:pt x="0" y="29"/>
                    </a:lnTo>
                    <a:lnTo>
                      <a:pt x="3" y="26"/>
                    </a:lnTo>
                    <a:lnTo>
                      <a:pt x="5" y="27"/>
                    </a:lnTo>
                    <a:lnTo>
                      <a:pt x="4" y="30"/>
                    </a:lnTo>
                    <a:close/>
                    <a:moveTo>
                      <a:pt x="3" y="26"/>
                    </a:moveTo>
                    <a:lnTo>
                      <a:pt x="13" y="14"/>
                    </a:lnTo>
                    <a:lnTo>
                      <a:pt x="16" y="18"/>
                    </a:lnTo>
                    <a:lnTo>
                      <a:pt x="7" y="29"/>
                    </a:lnTo>
                    <a:lnTo>
                      <a:pt x="3" y="26"/>
                    </a:lnTo>
                    <a:close/>
                    <a:moveTo>
                      <a:pt x="13" y="14"/>
                    </a:moveTo>
                    <a:lnTo>
                      <a:pt x="22" y="3"/>
                    </a:lnTo>
                    <a:lnTo>
                      <a:pt x="26" y="6"/>
                    </a:lnTo>
                    <a:lnTo>
                      <a:pt x="16" y="18"/>
                    </a:lnTo>
                    <a:lnTo>
                      <a:pt x="13" y="14"/>
                    </a:lnTo>
                    <a:close/>
                    <a:moveTo>
                      <a:pt x="22" y="3"/>
                    </a:moveTo>
                    <a:lnTo>
                      <a:pt x="25" y="0"/>
                    </a:lnTo>
                    <a:lnTo>
                      <a:pt x="26" y="4"/>
                    </a:lnTo>
                    <a:lnTo>
                      <a:pt x="24" y="5"/>
                    </a:lnTo>
                    <a:lnTo>
                      <a:pt x="22" y="3"/>
                    </a:lnTo>
                    <a:close/>
                    <a:moveTo>
                      <a:pt x="26" y="4"/>
                    </a:moveTo>
                    <a:lnTo>
                      <a:pt x="31" y="18"/>
                    </a:lnTo>
                    <a:lnTo>
                      <a:pt x="27" y="19"/>
                    </a:lnTo>
                    <a:lnTo>
                      <a:pt x="22" y="5"/>
                    </a:lnTo>
                    <a:lnTo>
                      <a:pt x="26" y="4"/>
                    </a:lnTo>
                    <a:close/>
                    <a:moveTo>
                      <a:pt x="31" y="18"/>
                    </a:moveTo>
                    <a:lnTo>
                      <a:pt x="36" y="32"/>
                    </a:lnTo>
                    <a:lnTo>
                      <a:pt x="32" y="33"/>
                    </a:lnTo>
                    <a:lnTo>
                      <a:pt x="27" y="19"/>
                    </a:lnTo>
                    <a:lnTo>
                      <a:pt x="31" y="18"/>
                    </a:lnTo>
                    <a:close/>
                    <a:moveTo>
                      <a:pt x="36" y="32"/>
                    </a:moveTo>
                    <a:lnTo>
                      <a:pt x="38" y="36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6" y="32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24" name="Freeform 266"/>
              <p:cNvSpPr>
                <a:spLocks noChangeAspect="1"/>
              </p:cNvSpPr>
              <p:nvPr/>
            </p:nvSpPr>
            <p:spPr bwMode="auto">
              <a:xfrm>
                <a:off x="4439" y="8715"/>
                <a:ext cx="217" cy="218"/>
              </a:xfrm>
              <a:custGeom>
                <a:avLst/>
                <a:gdLst>
                  <a:gd name="T0" fmla="*/ 217 w 29"/>
                  <a:gd name="T1" fmla="*/ 218 h 29"/>
                  <a:gd name="T2" fmla="*/ 105 w 29"/>
                  <a:gd name="T3" fmla="*/ 195 h 29"/>
                  <a:gd name="T4" fmla="*/ 0 w 29"/>
                  <a:gd name="T5" fmla="*/ 173 h 29"/>
                  <a:gd name="T6" fmla="*/ 67 w 29"/>
                  <a:gd name="T7" fmla="*/ 90 h 29"/>
                  <a:gd name="T8" fmla="*/ 142 w 29"/>
                  <a:gd name="T9" fmla="*/ 0 h 29"/>
                  <a:gd name="T10" fmla="*/ 180 w 29"/>
                  <a:gd name="T11" fmla="*/ 113 h 29"/>
                  <a:gd name="T12" fmla="*/ 217 w 29"/>
                  <a:gd name="T13" fmla="*/ 218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29"/>
                  <a:gd name="T23" fmla="*/ 29 w 29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29">
                    <a:moveTo>
                      <a:pt x="29" y="29"/>
                    </a:moveTo>
                    <a:lnTo>
                      <a:pt x="14" y="26"/>
                    </a:lnTo>
                    <a:lnTo>
                      <a:pt x="0" y="23"/>
                    </a:lnTo>
                    <a:lnTo>
                      <a:pt x="9" y="12"/>
                    </a:lnTo>
                    <a:lnTo>
                      <a:pt x="19" y="0"/>
                    </a:lnTo>
                    <a:lnTo>
                      <a:pt x="24" y="15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25" name="Freeform 267"/>
              <p:cNvSpPr>
                <a:spLocks noChangeAspect="1" noEditPoints="1"/>
              </p:cNvSpPr>
              <p:nvPr/>
            </p:nvSpPr>
            <p:spPr bwMode="auto">
              <a:xfrm>
                <a:off x="4401" y="8685"/>
                <a:ext cx="285" cy="270"/>
              </a:xfrm>
              <a:custGeom>
                <a:avLst/>
                <a:gdLst>
                  <a:gd name="T0" fmla="*/ 255 w 38"/>
                  <a:gd name="T1" fmla="*/ 263 h 36"/>
                  <a:gd name="T2" fmla="*/ 143 w 38"/>
                  <a:gd name="T3" fmla="*/ 240 h 36"/>
                  <a:gd name="T4" fmla="*/ 150 w 38"/>
                  <a:gd name="T5" fmla="*/ 210 h 36"/>
                  <a:gd name="T6" fmla="*/ 255 w 38"/>
                  <a:gd name="T7" fmla="*/ 225 h 36"/>
                  <a:gd name="T8" fmla="*/ 255 w 38"/>
                  <a:gd name="T9" fmla="*/ 263 h 36"/>
                  <a:gd name="T10" fmla="*/ 143 w 38"/>
                  <a:gd name="T11" fmla="*/ 240 h 36"/>
                  <a:gd name="T12" fmla="*/ 30 w 38"/>
                  <a:gd name="T13" fmla="*/ 225 h 36"/>
                  <a:gd name="T14" fmla="*/ 37 w 38"/>
                  <a:gd name="T15" fmla="*/ 187 h 36"/>
                  <a:gd name="T16" fmla="*/ 150 w 38"/>
                  <a:gd name="T17" fmla="*/ 210 h 36"/>
                  <a:gd name="T18" fmla="*/ 143 w 38"/>
                  <a:gd name="T19" fmla="*/ 240 h 36"/>
                  <a:gd name="T20" fmla="*/ 30 w 38"/>
                  <a:gd name="T21" fmla="*/ 225 h 36"/>
                  <a:gd name="T22" fmla="*/ 0 w 38"/>
                  <a:gd name="T23" fmla="*/ 217 h 36"/>
                  <a:gd name="T24" fmla="*/ 22 w 38"/>
                  <a:gd name="T25" fmla="*/ 195 h 36"/>
                  <a:gd name="T26" fmla="*/ 37 w 38"/>
                  <a:gd name="T27" fmla="*/ 202 h 36"/>
                  <a:gd name="T28" fmla="*/ 30 w 38"/>
                  <a:gd name="T29" fmla="*/ 225 h 36"/>
                  <a:gd name="T30" fmla="*/ 22 w 38"/>
                  <a:gd name="T31" fmla="*/ 195 h 36"/>
                  <a:gd name="T32" fmla="*/ 90 w 38"/>
                  <a:gd name="T33" fmla="*/ 105 h 36"/>
                  <a:gd name="T34" fmla="*/ 120 w 38"/>
                  <a:gd name="T35" fmla="*/ 128 h 36"/>
                  <a:gd name="T36" fmla="*/ 45 w 38"/>
                  <a:gd name="T37" fmla="*/ 217 h 36"/>
                  <a:gd name="T38" fmla="*/ 22 w 38"/>
                  <a:gd name="T39" fmla="*/ 195 h 36"/>
                  <a:gd name="T40" fmla="*/ 90 w 38"/>
                  <a:gd name="T41" fmla="*/ 105 h 36"/>
                  <a:gd name="T42" fmla="*/ 165 w 38"/>
                  <a:gd name="T43" fmla="*/ 22 h 36"/>
                  <a:gd name="T44" fmla="*/ 195 w 38"/>
                  <a:gd name="T45" fmla="*/ 45 h 36"/>
                  <a:gd name="T46" fmla="*/ 120 w 38"/>
                  <a:gd name="T47" fmla="*/ 128 h 36"/>
                  <a:gd name="T48" fmla="*/ 90 w 38"/>
                  <a:gd name="T49" fmla="*/ 105 h 36"/>
                  <a:gd name="T50" fmla="*/ 165 w 38"/>
                  <a:gd name="T51" fmla="*/ 22 h 36"/>
                  <a:gd name="T52" fmla="*/ 187 w 38"/>
                  <a:gd name="T53" fmla="*/ 0 h 36"/>
                  <a:gd name="T54" fmla="*/ 195 w 38"/>
                  <a:gd name="T55" fmla="*/ 30 h 36"/>
                  <a:gd name="T56" fmla="*/ 180 w 38"/>
                  <a:gd name="T57" fmla="*/ 30 h 36"/>
                  <a:gd name="T58" fmla="*/ 165 w 38"/>
                  <a:gd name="T59" fmla="*/ 22 h 36"/>
                  <a:gd name="T60" fmla="*/ 195 w 38"/>
                  <a:gd name="T61" fmla="*/ 30 h 36"/>
                  <a:gd name="T62" fmla="*/ 232 w 38"/>
                  <a:gd name="T63" fmla="*/ 135 h 36"/>
                  <a:gd name="T64" fmla="*/ 202 w 38"/>
                  <a:gd name="T65" fmla="*/ 142 h 36"/>
                  <a:gd name="T66" fmla="*/ 165 w 38"/>
                  <a:gd name="T67" fmla="*/ 37 h 36"/>
                  <a:gd name="T68" fmla="*/ 195 w 38"/>
                  <a:gd name="T69" fmla="*/ 30 h 36"/>
                  <a:gd name="T70" fmla="*/ 232 w 38"/>
                  <a:gd name="T71" fmla="*/ 135 h 36"/>
                  <a:gd name="T72" fmla="*/ 270 w 38"/>
                  <a:gd name="T73" fmla="*/ 240 h 36"/>
                  <a:gd name="T74" fmla="*/ 240 w 38"/>
                  <a:gd name="T75" fmla="*/ 248 h 36"/>
                  <a:gd name="T76" fmla="*/ 202 w 38"/>
                  <a:gd name="T77" fmla="*/ 142 h 36"/>
                  <a:gd name="T78" fmla="*/ 232 w 38"/>
                  <a:gd name="T79" fmla="*/ 135 h 36"/>
                  <a:gd name="T80" fmla="*/ 270 w 38"/>
                  <a:gd name="T81" fmla="*/ 240 h 36"/>
                  <a:gd name="T82" fmla="*/ 285 w 38"/>
                  <a:gd name="T83" fmla="*/ 270 h 36"/>
                  <a:gd name="T84" fmla="*/ 255 w 38"/>
                  <a:gd name="T85" fmla="*/ 263 h 36"/>
                  <a:gd name="T86" fmla="*/ 255 w 38"/>
                  <a:gd name="T87" fmla="*/ 248 h 36"/>
                  <a:gd name="T88" fmla="*/ 270 w 38"/>
                  <a:gd name="T89" fmla="*/ 240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"/>
                  <a:gd name="T136" fmla="*/ 0 h 36"/>
                  <a:gd name="T137" fmla="*/ 38 w 38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" h="36">
                    <a:moveTo>
                      <a:pt x="34" y="35"/>
                    </a:moveTo>
                    <a:lnTo>
                      <a:pt x="19" y="32"/>
                    </a:lnTo>
                    <a:lnTo>
                      <a:pt x="20" y="28"/>
                    </a:lnTo>
                    <a:lnTo>
                      <a:pt x="34" y="30"/>
                    </a:lnTo>
                    <a:lnTo>
                      <a:pt x="34" y="35"/>
                    </a:lnTo>
                    <a:close/>
                    <a:moveTo>
                      <a:pt x="19" y="32"/>
                    </a:moveTo>
                    <a:lnTo>
                      <a:pt x="4" y="30"/>
                    </a:lnTo>
                    <a:lnTo>
                      <a:pt x="5" y="25"/>
                    </a:lnTo>
                    <a:lnTo>
                      <a:pt x="20" y="28"/>
                    </a:lnTo>
                    <a:lnTo>
                      <a:pt x="19" y="32"/>
                    </a:lnTo>
                    <a:close/>
                    <a:moveTo>
                      <a:pt x="4" y="30"/>
                    </a:moveTo>
                    <a:lnTo>
                      <a:pt x="0" y="29"/>
                    </a:lnTo>
                    <a:lnTo>
                      <a:pt x="3" y="26"/>
                    </a:lnTo>
                    <a:lnTo>
                      <a:pt x="5" y="27"/>
                    </a:lnTo>
                    <a:lnTo>
                      <a:pt x="4" y="30"/>
                    </a:lnTo>
                    <a:close/>
                    <a:moveTo>
                      <a:pt x="3" y="26"/>
                    </a:moveTo>
                    <a:lnTo>
                      <a:pt x="12" y="14"/>
                    </a:lnTo>
                    <a:lnTo>
                      <a:pt x="16" y="17"/>
                    </a:lnTo>
                    <a:lnTo>
                      <a:pt x="6" y="29"/>
                    </a:lnTo>
                    <a:lnTo>
                      <a:pt x="3" y="26"/>
                    </a:lnTo>
                    <a:close/>
                    <a:moveTo>
                      <a:pt x="12" y="14"/>
                    </a:moveTo>
                    <a:lnTo>
                      <a:pt x="22" y="3"/>
                    </a:lnTo>
                    <a:lnTo>
                      <a:pt x="26" y="6"/>
                    </a:lnTo>
                    <a:lnTo>
                      <a:pt x="16" y="17"/>
                    </a:lnTo>
                    <a:lnTo>
                      <a:pt x="12" y="14"/>
                    </a:lnTo>
                    <a:close/>
                    <a:moveTo>
                      <a:pt x="22" y="3"/>
                    </a:moveTo>
                    <a:lnTo>
                      <a:pt x="25" y="0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2" y="3"/>
                    </a:lnTo>
                    <a:close/>
                    <a:moveTo>
                      <a:pt x="26" y="4"/>
                    </a:moveTo>
                    <a:lnTo>
                      <a:pt x="31" y="18"/>
                    </a:lnTo>
                    <a:lnTo>
                      <a:pt x="27" y="19"/>
                    </a:lnTo>
                    <a:lnTo>
                      <a:pt x="22" y="5"/>
                    </a:lnTo>
                    <a:lnTo>
                      <a:pt x="26" y="4"/>
                    </a:lnTo>
                    <a:close/>
                    <a:moveTo>
                      <a:pt x="31" y="18"/>
                    </a:moveTo>
                    <a:lnTo>
                      <a:pt x="36" y="32"/>
                    </a:lnTo>
                    <a:lnTo>
                      <a:pt x="32" y="33"/>
                    </a:lnTo>
                    <a:lnTo>
                      <a:pt x="27" y="19"/>
                    </a:lnTo>
                    <a:lnTo>
                      <a:pt x="31" y="18"/>
                    </a:lnTo>
                    <a:close/>
                    <a:moveTo>
                      <a:pt x="36" y="32"/>
                    </a:moveTo>
                    <a:lnTo>
                      <a:pt x="38" y="36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6" y="32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26" name="Freeform 268"/>
              <p:cNvSpPr>
                <a:spLocks noChangeAspect="1"/>
              </p:cNvSpPr>
              <p:nvPr/>
            </p:nvSpPr>
            <p:spPr bwMode="auto">
              <a:xfrm>
                <a:off x="6151" y="7335"/>
                <a:ext cx="443" cy="420"/>
              </a:xfrm>
              <a:custGeom>
                <a:avLst/>
                <a:gdLst>
                  <a:gd name="T0" fmla="*/ 443 w 59"/>
                  <a:gd name="T1" fmla="*/ 0 h 56"/>
                  <a:gd name="T2" fmla="*/ 225 w 59"/>
                  <a:gd name="T3" fmla="*/ 38 h 56"/>
                  <a:gd name="T4" fmla="*/ 0 w 59"/>
                  <a:gd name="T5" fmla="*/ 75 h 56"/>
                  <a:gd name="T6" fmla="*/ 143 w 59"/>
                  <a:gd name="T7" fmla="*/ 248 h 56"/>
                  <a:gd name="T8" fmla="*/ 293 w 59"/>
                  <a:gd name="T9" fmla="*/ 420 h 56"/>
                  <a:gd name="T10" fmla="*/ 368 w 59"/>
                  <a:gd name="T11" fmla="*/ 210 h 56"/>
                  <a:gd name="T12" fmla="*/ 443 w 59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56"/>
                  <a:gd name="T23" fmla="*/ 59 w 59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56">
                    <a:moveTo>
                      <a:pt x="59" y="0"/>
                    </a:moveTo>
                    <a:lnTo>
                      <a:pt x="30" y="5"/>
                    </a:lnTo>
                    <a:lnTo>
                      <a:pt x="0" y="10"/>
                    </a:lnTo>
                    <a:lnTo>
                      <a:pt x="19" y="33"/>
                    </a:lnTo>
                    <a:lnTo>
                      <a:pt x="39" y="56"/>
                    </a:lnTo>
                    <a:lnTo>
                      <a:pt x="49" y="28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27" name="Freeform 269"/>
              <p:cNvSpPr>
                <a:spLocks noChangeAspect="1" noEditPoints="1"/>
              </p:cNvSpPr>
              <p:nvPr/>
            </p:nvSpPr>
            <p:spPr bwMode="auto">
              <a:xfrm>
                <a:off x="6121" y="7312"/>
                <a:ext cx="503" cy="480"/>
              </a:xfrm>
              <a:custGeom>
                <a:avLst/>
                <a:gdLst>
                  <a:gd name="T0" fmla="*/ 473 w 67"/>
                  <a:gd name="T1" fmla="*/ 37 h 64"/>
                  <a:gd name="T2" fmla="*/ 255 w 67"/>
                  <a:gd name="T3" fmla="*/ 75 h 64"/>
                  <a:gd name="T4" fmla="*/ 248 w 67"/>
                  <a:gd name="T5" fmla="*/ 45 h 64"/>
                  <a:gd name="T6" fmla="*/ 473 w 67"/>
                  <a:gd name="T7" fmla="*/ 8 h 64"/>
                  <a:gd name="T8" fmla="*/ 473 w 67"/>
                  <a:gd name="T9" fmla="*/ 37 h 64"/>
                  <a:gd name="T10" fmla="*/ 255 w 67"/>
                  <a:gd name="T11" fmla="*/ 75 h 64"/>
                  <a:gd name="T12" fmla="*/ 38 w 67"/>
                  <a:gd name="T13" fmla="*/ 120 h 64"/>
                  <a:gd name="T14" fmla="*/ 30 w 67"/>
                  <a:gd name="T15" fmla="*/ 82 h 64"/>
                  <a:gd name="T16" fmla="*/ 248 w 67"/>
                  <a:gd name="T17" fmla="*/ 45 h 64"/>
                  <a:gd name="T18" fmla="*/ 255 w 67"/>
                  <a:gd name="T19" fmla="*/ 75 h 64"/>
                  <a:gd name="T20" fmla="*/ 15 w 67"/>
                  <a:gd name="T21" fmla="*/ 112 h 64"/>
                  <a:gd name="T22" fmla="*/ 0 w 67"/>
                  <a:gd name="T23" fmla="*/ 90 h 64"/>
                  <a:gd name="T24" fmla="*/ 30 w 67"/>
                  <a:gd name="T25" fmla="*/ 82 h 64"/>
                  <a:gd name="T26" fmla="*/ 30 w 67"/>
                  <a:gd name="T27" fmla="*/ 97 h 64"/>
                  <a:gd name="T28" fmla="*/ 15 w 67"/>
                  <a:gd name="T29" fmla="*/ 112 h 64"/>
                  <a:gd name="T30" fmla="*/ 45 w 67"/>
                  <a:gd name="T31" fmla="*/ 90 h 64"/>
                  <a:gd name="T32" fmla="*/ 188 w 67"/>
                  <a:gd name="T33" fmla="*/ 262 h 64"/>
                  <a:gd name="T34" fmla="*/ 165 w 67"/>
                  <a:gd name="T35" fmla="*/ 285 h 64"/>
                  <a:gd name="T36" fmla="*/ 15 w 67"/>
                  <a:gd name="T37" fmla="*/ 112 h 64"/>
                  <a:gd name="T38" fmla="*/ 45 w 67"/>
                  <a:gd name="T39" fmla="*/ 90 h 64"/>
                  <a:gd name="T40" fmla="*/ 188 w 67"/>
                  <a:gd name="T41" fmla="*/ 262 h 64"/>
                  <a:gd name="T42" fmla="*/ 330 w 67"/>
                  <a:gd name="T43" fmla="*/ 435 h 64"/>
                  <a:gd name="T44" fmla="*/ 308 w 67"/>
                  <a:gd name="T45" fmla="*/ 457 h 64"/>
                  <a:gd name="T46" fmla="*/ 165 w 67"/>
                  <a:gd name="T47" fmla="*/ 285 h 64"/>
                  <a:gd name="T48" fmla="*/ 188 w 67"/>
                  <a:gd name="T49" fmla="*/ 262 h 64"/>
                  <a:gd name="T50" fmla="*/ 338 w 67"/>
                  <a:gd name="T51" fmla="*/ 450 h 64"/>
                  <a:gd name="T52" fmla="*/ 323 w 67"/>
                  <a:gd name="T53" fmla="*/ 480 h 64"/>
                  <a:gd name="T54" fmla="*/ 308 w 67"/>
                  <a:gd name="T55" fmla="*/ 457 h 64"/>
                  <a:gd name="T56" fmla="*/ 323 w 67"/>
                  <a:gd name="T57" fmla="*/ 442 h 64"/>
                  <a:gd name="T58" fmla="*/ 338 w 67"/>
                  <a:gd name="T59" fmla="*/ 450 h 64"/>
                  <a:gd name="T60" fmla="*/ 300 w 67"/>
                  <a:gd name="T61" fmla="*/ 435 h 64"/>
                  <a:gd name="T62" fmla="*/ 383 w 67"/>
                  <a:gd name="T63" fmla="*/ 225 h 64"/>
                  <a:gd name="T64" fmla="*/ 413 w 67"/>
                  <a:gd name="T65" fmla="*/ 240 h 64"/>
                  <a:gd name="T66" fmla="*/ 338 w 67"/>
                  <a:gd name="T67" fmla="*/ 450 h 64"/>
                  <a:gd name="T68" fmla="*/ 300 w 67"/>
                  <a:gd name="T69" fmla="*/ 435 h 64"/>
                  <a:gd name="T70" fmla="*/ 383 w 67"/>
                  <a:gd name="T71" fmla="*/ 225 h 64"/>
                  <a:gd name="T72" fmla="*/ 458 w 67"/>
                  <a:gd name="T73" fmla="*/ 15 h 64"/>
                  <a:gd name="T74" fmla="*/ 488 w 67"/>
                  <a:gd name="T75" fmla="*/ 30 h 64"/>
                  <a:gd name="T76" fmla="*/ 413 w 67"/>
                  <a:gd name="T77" fmla="*/ 240 h 64"/>
                  <a:gd name="T78" fmla="*/ 383 w 67"/>
                  <a:gd name="T79" fmla="*/ 225 h 64"/>
                  <a:gd name="T80" fmla="*/ 473 w 67"/>
                  <a:gd name="T81" fmla="*/ 8 h 64"/>
                  <a:gd name="T82" fmla="*/ 503 w 67"/>
                  <a:gd name="T83" fmla="*/ 0 h 64"/>
                  <a:gd name="T84" fmla="*/ 488 w 67"/>
                  <a:gd name="T85" fmla="*/ 30 h 64"/>
                  <a:gd name="T86" fmla="*/ 473 w 67"/>
                  <a:gd name="T87" fmla="*/ 22 h 64"/>
                  <a:gd name="T88" fmla="*/ 473 w 67"/>
                  <a:gd name="T89" fmla="*/ 8 h 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7"/>
                  <a:gd name="T136" fmla="*/ 0 h 64"/>
                  <a:gd name="T137" fmla="*/ 67 w 67"/>
                  <a:gd name="T138" fmla="*/ 64 h 6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7" h="64">
                    <a:moveTo>
                      <a:pt x="63" y="5"/>
                    </a:moveTo>
                    <a:lnTo>
                      <a:pt x="34" y="10"/>
                    </a:lnTo>
                    <a:lnTo>
                      <a:pt x="33" y="6"/>
                    </a:lnTo>
                    <a:lnTo>
                      <a:pt x="63" y="1"/>
                    </a:lnTo>
                    <a:lnTo>
                      <a:pt x="63" y="5"/>
                    </a:lnTo>
                    <a:close/>
                    <a:moveTo>
                      <a:pt x="34" y="10"/>
                    </a:moveTo>
                    <a:lnTo>
                      <a:pt x="5" y="16"/>
                    </a:lnTo>
                    <a:lnTo>
                      <a:pt x="4" y="11"/>
                    </a:lnTo>
                    <a:lnTo>
                      <a:pt x="33" y="6"/>
                    </a:lnTo>
                    <a:lnTo>
                      <a:pt x="34" y="10"/>
                    </a:lnTo>
                    <a:close/>
                    <a:moveTo>
                      <a:pt x="2" y="15"/>
                    </a:moveTo>
                    <a:lnTo>
                      <a:pt x="0" y="12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2" y="15"/>
                    </a:lnTo>
                    <a:close/>
                    <a:moveTo>
                      <a:pt x="6" y="12"/>
                    </a:moveTo>
                    <a:lnTo>
                      <a:pt x="25" y="35"/>
                    </a:lnTo>
                    <a:lnTo>
                      <a:pt x="22" y="38"/>
                    </a:lnTo>
                    <a:lnTo>
                      <a:pt x="2" y="15"/>
                    </a:lnTo>
                    <a:lnTo>
                      <a:pt x="6" y="12"/>
                    </a:lnTo>
                    <a:close/>
                    <a:moveTo>
                      <a:pt x="25" y="35"/>
                    </a:moveTo>
                    <a:lnTo>
                      <a:pt x="44" y="58"/>
                    </a:lnTo>
                    <a:lnTo>
                      <a:pt x="41" y="61"/>
                    </a:lnTo>
                    <a:lnTo>
                      <a:pt x="22" y="38"/>
                    </a:lnTo>
                    <a:lnTo>
                      <a:pt x="25" y="35"/>
                    </a:lnTo>
                    <a:close/>
                    <a:moveTo>
                      <a:pt x="45" y="60"/>
                    </a:moveTo>
                    <a:lnTo>
                      <a:pt x="43" y="64"/>
                    </a:lnTo>
                    <a:lnTo>
                      <a:pt x="41" y="61"/>
                    </a:lnTo>
                    <a:lnTo>
                      <a:pt x="43" y="59"/>
                    </a:lnTo>
                    <a:lnTo>
                      <a:pt x="45" y="60"/>
                    </a:lnTo>
                    <a:close/>
                    <a:moveTo>
                      <a:pt x="40" y="58"/>
                    </a:moveTo>
                    <a:lnTo>
                      <a:pt x="51" y="30"/>
                    </a:lnTo>
                    <a:lnTo>
                      <a:pt x="55" y="32"/>
                    </a:lnTo>
                    <a:lnTo>
                      <a:pt x="45" y="60"/>
                    </a:lnTo>
                    <a:lnTo>
                      <a:pt x="40" y="58"/>
                    </a:lnTo>
                    <a:close/>
                    <a:moveTo>
                      <a:pt x="51" y="30"/>
                    </a:moveTo>
                    <a:lnTo>
                      <a:pt x="61" y="2"/>
                    </a:lnTo>
                    <a:lnTo>
                      <a:pt x="65" y="4"/>
                    </a:lnTo>
                    <a:lnTo>
                      <a:pt x="55" y="32"/>
                    </a:lnTo>
                    <a:lnTo>
                      <a:pt x="51" y="30"/>
                    </a:lnTo>
                    <a:close/>
                    <a:moveTo>
                      <a:pt x="63" y="1"/>
                    </a:moveTo>
                    <a:lnTo>
                      <a:pt x="67" y="0"/>
                    </a:lnTo>
                    <a:lnTo>
                      <a:pt x="65" y="4"/>
                    </a:lnTo>
                    <a:lnTo>
                      <a:pt x="63" y="3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28" name="Freeform 270"/>
              <p:cNvSpPr>
                <a:spLocks noChangeAspect="1"/>
              </p:cNvSpPr>
              <p:nvPr/>
            </p:nvSpPr>
            <p:spPr bwMode="auto">
              <a:xfrm>
                <a:off x="6271" y="7177"/>
                <a:ext cx="225" cy="210"/>
              </a:xfrm>
              <a:custGeom>
                <a:avLst/>
                <a:gdLst>
                  <a:gd name="T0" fmla="*/ 0 w 30"/>
                  <a:gd name="T1" fmla="*/ 210 h 28"/>
                  <a:gd name="T2" fmla="*/ 113 w 30"/>
                  <a:gd name="T3" fmla="*/ 195 h 28"/>
                  <a:gd name="T4" fmla="*/ 225 w 30"/>
                  <a:gd name="T5" fmla="*/ 173 h 28"/>
                  <a:gd name="T6" fmla="*/ 150 w 30"/>
                  <a:gd name="T7" fmla="*/ 83 h 28"/>
                  <a:gd name="T8" fmla="*/ 83 w 30"/>
                  <a:gd name="T9" fmla="*/ 0 h 28"/>
                  <a:gd name="T10" fmla="*/ 38 w 30"/>
                  <a:gd name="T11" fmla="*/ 105 h 28"/>
                  <a:gd name="T12" fmla="*/ 0 w 30"/>
                  <a:gd name="T13" fmla="*/ 21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28"/>
                  <a:gd name="T23" fmla="*/ 30 w 3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28">
                    <a:moveTo>
                      <a:pt x="0" y="28"/>
                    </a:moveTo>
                    <a:lnTo>
                      <a:pt x="15" y="26"/>
                    </a:lnTo>
                    <a:lnTo>
                      <a:pt x="30" y="23"/>
                    </a:lnTo>
                    <a:lnTo>
                      <a:pt x="20" y="11"/>
                    </a:lnTo>
                    <a:lnTo>
                      <a:pt x="11" y="0"/>
                    </a:lnTo>
                    <a:lnTo>
                      <a:pt x="5" y="1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29" name="Freeform 271"/>
              <p:cNvSpPr>
                <a:spLocks noChangeAspect="1" noEditPoints="1"/>
              </p:cNvSpPr>
              <p:nvPr/>
            </p:nvSpPr>
            <p:spPr bwMode="auto">
              <a:xfrm>
                <a:off x="6249" y="7140"/>
                <a:ext cx="277" cy="270"/>
              </a:xfrm>
              <a:custGeom>
                <a:avLst/>
                <a:gdLst>
                  <a:gd name="T0" fmla="*/ 22 w 37"/>
                  <a:gd name="T1" fmla="*/ 232 h 36"/>
                  <a:gd name="T2" fmla="*/ 135 w 37"/>
                  <a:gd name="T3" fmla="*/ 210 h 36"/>
                  <a:gd name="T4" fmla="*/ 135 w 37"/>
                  <a:gd name="T5" fmla="*/ 248 h 36"/>
                  <a:gd name="T6" fmla="*/ 30 w 37"/>
                  <a:gd name="T7" fmla="*/ 270 h 36"/>
                  <a:gd name="T8" fmla="*/ 22 w 37"/>
                  <a:gd name="T9" fmla="*/ 232 h 36"/>
                  <a:gd name="T10" fmla="*/ 135 w 37"/>
                  <a:gd name="T11" fmla="*/ 210 h 36"/>
                  <a:gd name="T12" fmla="*/ 240 w 37"/>
                  <a:gd name="T13" fmla="*/ 195 h 36"/>
                  <a:gd name="T14" fmla="*/ 247 w 37"/>
                  <a:gd name="T15" fmla="*/ 225 h 36"/>
                  <a:gd name="T16" fmla="*/ 135 w 37"/>
                  <a:gd name="T17" fmla="*/ 248 h 36"/>
                  <a:gd name="T18" fmla="*/ 135 w 37"/>
                  <a:gd name="T19" fmla="*/ 210 h 36"/>
                  <a:gd name="T20" fmla="*/ 262 w 37"/>
                  <a:gd name="T21" fmla="*/ 195 h 36"/>
                  <a:gd name="T22" fmla="*/ 277 w 37"/>
                  <a:gd name="T23" fmla="*/ 225 h 36"/>
                  <a:gd name="T24" fmla="*/ 247 w 37"/>
                  <a:gd name="T25" fmla="*/ 225 h 36"/>
                  <a:gd name="T26" fmla="*/ 247 w 37"/>
                  <a:gd name="T27" fmla="*/ 210 h 36"/>
                  <a:gd name="T28" fmla="*/ 262 w 37"/>
                  <a:gd name="T29" fmla="*/ 195 h 36"/>
                  <a:gd name="T30" fmla="*/ 232 w 37"/>
                  <a:gd name="T31" fmla="*/ 217 h 36"/>
                  <a:gd name="T32" fmla="*/ 157 w 37"/>
                  <a:gd name="T33" fmla="*/ 135 h 36"/>
                  <a:gd name="T34" fmla="*/ 187 w 37"/>
                  <a:gd name="T35" fmla="*/ 112 h 36"/>
                  <a:gd name="T36" fmla="*/ 262 w 37"/>
                  <a:gd name="T37" fmla="*/ 195 h 36"/>
                  <a:gd name="T38" fmla="*/ 232 w 37"/>
                  <a:gd name="T39" fmla="*/ 217 h 36"/>
                  <a:gd name="T40" fmla="*/ 157 w 37"/>
                  <a:gd name="T41" fmla="*/ 135 h 36"/>
                  <a:gd name="T42" fmla="*/ 90 w 37"/>
                  <a:gd name="T43" fmla="*/ 52 h 36"/>
                  <a:gd name="T44" fmla="*/ 112 w 37"/>
                  <a:gd name="T45" fmla="*/ 22 h 36"/>
                  <a:gd name="T46" fmla="*/ 187 w 37"/>
                  <a:gd name="T47" fmla="*/ 112 h 36"/>
                  <a:gd name="T48" fmla="*/ 157 w 37"/>
                  <a:gd name="T49" fmla="*/ 135 h 36"/>
                  <a:gd name="T50" fmla="*/ 82 w 37"/>
                  <a:gd name="T51" fmla="*/ 30 h 36"/>
                  <a:gd name="T52" fmla="*/ 97 w 37"/>
                  <a:gd name="T53" fmla="*/ 0 h 36"/>
                  <a:gd name="T54" fmla="*/ 112 w 37"/>
                  <a:gd name="T55" fmla="*/ 22 h 36"/>
                  <a:gd name="T56" fmla="*/ 105 w 37"/>
                  <a:gd name="T57" fmla="*/ 37 h 36"/>
                  <a:gd name="T58" fmla="*/ 82 w 37"/>
                  <a:gd name="T59" fmla="*/ 30 h 36"/>
                  <a:gd name="T60" fmla="*/ 120 w 37"/>
                  <a:gd name="T61" fmla="*/ 45 h 36"/>
                  <a:gd name="T62" fmla="*/ 82 w 37"/>
                  <a:gd name="T63" fmla="*/ 150 h 36"/>
                  <a:gd name="T64" fmla="*/ 45 w 37"/>
                  <a:gd name="T65" fmla="*/ 135 h 36"/>
                  <a:gd name="T66" fmla="*/ 82 w 37"/>
                  <a:gd name="T67" fmla="*/ 30 h 36"/>
                  <a:gd name="T68" fmla="*/ 120 w 37"/>
                  <a:gd name="T69" fmla="*/ 45 h 36"/>
                  <a:gd name="T70" fmla="*/ 82 w 37"/>
                  <a:gd name="T71" fmla="*/ 150 h 36"/>
                  <a:gd name="T72" fmla="*/ 45 w 37"/>
                  <a:gd name="T73" fmla="*/ 255 h 36"/>
                  <a:gd name="T74" fmla="*/ 7 w 37"/>
                  <a:gd name="T75" fmla="*/ 240 h 36"/>
                  <a:gd name="T76" fmla="*/ 45 w 37"/>
                  <a:gd name="T77" fmla="*/ 135 h 36"/>
                  <a:gd name="T78" fmla="*/ 82 w 37"/>
                  <a:gd name="T79" fmla="*/ 150 h 36"/>
                  <a:gd name="T80" fmla="*/ 30 w 37"/>
                  <a:gd name="T81" fmla="*/ 270 h 36"/>
                  <a:gd name="T82" fmla="*/ 0 w 37"/>
                  <a:gd name="T83" fmla="*/ 270 h 36"/>
                  <a:gd name="T84" fmla="*/ 7 w 37"/>
                  <a:gd name="T85" fmla="*/ 240 h 36"/>
                  <a:gd name="T86" fmla="*/ 22 w 37"/>
                  <a:gd name="T87" fmla="*/ 248 h 36"/>
                  <a:gd name="T88" fmla="*/ 30 w 37"/>
                  <a:gd name="T89" fmla="*/ 270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7"/>
                  <a:gd name="T136" fmla="*/ 0 h 36"/>
                  <a:gd name="T137" fmla="*/ 37 w 37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7" h="36">
                    <a:moveTo>
                      <a:pt x="3" y="31"/>
                    </a:moveTo>
                    <a:lnTo>
                      <a:pt x="18" y="28"/>
                    </a:lnTo>
                    <a:lnTo>
                      <a:pt x="18" y="33"/>
                    </a:lnTo>
                    <a:lnTo>
                      <a:pt x="4" y="36"/>
                    </a:lnTo>
                    <a:lnTo>
                      <a:pt x="3" y="31"/>
                    </a:lnTo>
                    <a:close/>
                    <a:moveTo>
                      <a:pt x="18" y="28"/>
                    </a:moveTo>
                    <a:lnTo>
                      <a:pt x="32" y="26"/>
                    </a:lnTo>
                    <a:lnTo>
                      <a:pt x="33" y="30"/>
                    </a:lnTo>
                    <a:lnTo>
                      <a:pt x="18" y="33"/>
                    </a:lnTo>
                    <a:lnTo>
                      <a:pt x="18" y="28"/>
                    </a:lnTo>
                    <a:close/>
                    <a:moveTo>
                      <a:pt x="35" y="26"/>
                    </a:moveTo>
                    <a:lnTo>
                      <a:pt x="37" y="30"/>
                    </a:lnTo>
                    <a:lnTo>
                      <a:pt x="33" y="30"/>
                    </a:lnTo>
                    <a:lnTo>
                      <a:pt x="33" y="28"/>
                    </a:lnTo>
                    <a:lnTo>
                      <a:pt x="35" y="26"/>
                    </a:lnTo>
                    <a:close/>
                    <a:moveTo>
                      <a:pt x="31" y="29"/>
                    </a:moveTo>
                    <a:lnTo>
                      <a:pt x="21" y="18"/>
                    </a:lnTo>
                    <a:lnTo>
                      <a:pt x="25" y="15"/>
                    </a:lnTo>
                    <a:lnTo>
                      <a:pt x="35" y="26"/>
                    </a:lnTo>
                    <a:lnTo>
                      <a:pt x="31" y="29"/>
                    </a:lnTo>
                    <a:close/>
                    <a:moveTo>
                      <a:pt x="21" y="18"/>
                    </a:moveTo>
                    <a:lnTo>
                      <a:pt x="12" y="7"/>
                    </a:lnTo>
                    <a:lnTo>
                      <a:pt x="15" y="3"/>
                    </a:lnTo>
                    <a:lnTo>
                      <a:pt x="25" y="15"/>
                    </a:lnTo>
                    <a:lnTo>
                      <a:pt x="21" y="18"/>
                    </a:lnTo>
                    <a:close/>
                    <a:moveTo>
                      <a:pt x="11" y="4"/>
                    </a:moveTo>
                    <a:lnTo>
                      <a:pt x="13" y="0"/>
                    </a:lnTo>
                    <a:lnTo>
                      <a:pt x="15" y="3"/>
                    </a:lnTo>
                    <a:lnTo>
                      <a:pt x="14" y="5"/>
                    </a:lnTo>
                    <a:lnTo>
                      <a:pt x="11" y="4"/>
                    </a:lnTo>
                    <a:close/>
                    <a:moveTo>
                      <a:pt x="16" y="6"/>
                    </a:moveTo>
                    <a:lnTo>
                      <a:pt x="11" y="20"/>
                    </a:lnTo>
                    <a:lnTo>
                      <a:pt x="6" y="18"/>
                    </a:lnTo>
                    <a:lnTo>
                      <a:pt x="11" y="4"/>
                    </a:lnTo>
                    <a:lnTo>
                      <a:pt x="16" y="6"/>
                    </a:lnTo>
                    <a:close/>
                    <a:moveTo>
                      <a:pt x="11" y="20"/>
                    </a:moveTo>
                    <a:lnTo>
                      <a:pt x="6" y="34"/>
                    </a:lnTo>
                    <a:lnTo>
                      <a:pt x="1" y="32"/>
                    </a:lnTo>
                    <a:lnTo>
                      <a:pt x="6" y="18"/>
                    </a:lnTo>
                    <a:lnTo>
                      <a:pt x="11" y="20"/>
                    </a:lnTo>
                    <a:close/>
                    <a:moveTo>
                      <a:pt x="4" y="36"/>
                    </a:moveTo>
                    <a:lnTo>
                      <a:pt x="0" y="36"/>
                    </a:lnTo>
                    <a:lnTo>
                      <a:pt x="1" y="32"/>
                    </a:lnTo>
                    <a:lnTo>
                      <a:pt x="3" y="33"/>
                    </a:lnTo>
                    <a:lnTo>
                      <a:pt x="4" y="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30" name="Freeform 272"/>
              <p:cNvSpPr>
                <a:spLocks noChangeAspect="1"/>
              </p:cNvSpPr>
              <p:nvPr/>
            </p:nvSpPr>
            <p:spPr bwMode="auto">
              <a:xfrm>
                <a:off x="6474" y="7447"/>
                <a:ext cx="225" cy="210"/>
              </a:xfrm>
              <a:custGeom>
                <a:avLst/>
                <a:gdLst>
                  <a:gd name="T0" fmla="*/ 0 w 30"/>
                  <a:gd name="T1" fmla="*/ 210 h 28"/>
                  <a:gd name="T2" fmla="*/ 113 w 30"/>
                  <a:gd name="T3" fmla="*/ 195 h 28"/>
                  <a:gd name="T4" fmla="*/ 225 w 30"/>
                  <a:gd name="T5" fmla="*/ 173 h 28"/>
                  <a:gd name="T6" fmla="*/ 150 w 30"/>
                  <a:gd name="T7" fmla="*/ 83 h 28"/>
                  <a:gd name="T8" fmla="*/ 83 w 30"/>
                  <a:gd name="T9" fmla="*/ 0 h 28"/>
                  <a:gd name="T10" fmla="*/ 45 w 30"/>
                  <a:gd name="T11" fmla="*/ 105 h 28"/>
                  <a:gd name="T12" fmla="*/ 0 w 30"/>
                  <a:gd name="T13" fmla="*/ 21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28"/>
                  <a:gd name="T23" fmla="*/ 30 w 3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28">
                    <a:moveTo>
                      <a:pt x="0" y="28"/>
                    </a:moveTo>
                    <a:lnTo>
                      <a:pt x="15" y="26"/>
                    </a:lnTo>
                    <a:lnTo>
                      <a:pt x="30" y="23"/>
                    </a:lnTo>
                    <a:lnTo>
                      <a:pt x="20" y="11"/>
                    </a:lnTo>
                    <a:lnTo>
                      <a:pt x="11" y="0"/>
                    </a:lnTo>
                    <a:lnTo>
                      <a:pt x="6" y="1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31" name="Freeform 273"/>
              <p:cNvSpPr>
                <a:spLocks noChangeAspect="1" noEditPoints="1"/>
              </p:cNvSpPr>
              <p:nvPr/>
            </p:nvSpPr>
            <p:spPr bwMode="auto">
              <a:xfrm>
                <a:off x="6451" y="7410"/>
                <a:ext cx="278" cy="270"/>
              </a:xfrm>
              <a:custGeom>
                <a:avLst/>
                <a:gdLst>
                  <a:gd name="T0" fmla="*/ 23 w 37"/>
                  <a:gd name="T1" fmla="*/ 232 h 36"/>
                  <a:gd name="T2" fmla="*/ 135 w 37"/>
                  <a:gd name="T3" fmla="*/ 210 h 36"/>
                  <a:gd name="T4" fmla="*/ 143 w 37"/>
                  <a:gd name="T5" fmla="*/ 248 h 36"/>
                  <a:gd name="T6" fmla="*/ 30 w 37"/>
                  <a:gd name="T7" fmla="*/ 263 h 36"/>
                  <a:gd name="T8" fmla="*/ 23 w 37"/>
                  <a:gd name="T9" fmla="*/ 232 h 36"/>
                  <a:gd name="T10" fmla="*/ 135 w 37"/>
                  <a:gd name="T11" fmla="*/ 210 h 36"/>
                  <a:gd name="T12" fmla="*/ 240 w 37"/>
                  <a:gd name="T13" fmla="*/ 195 h 36"/>
                  <a:gd name="T14" fmla="*/ 248 w 37"/>
                  <a:gd name="T15" fmla="*/ 225 h 36"/>
                  <a:gd name="T16" fmla="*/ 143 w 37"/>
                  <a:gd name="T17" fmla="*/ 248 h 36"/>
                  <a:gd name="T18" fmla="*/ 135 w 37"/>
                  <a:gd name="T19" fmla="*/ 210 h 36"/>
                  <a:gd name="T20" fmla="*/ 263 w 37"/>
                  <a:gd name="T21" fmla="*/ 195 h 36"/>
                  <a:gd name="T22" fmla="*/ 278 w 37"/>
                  <a:gd name="T23" fmla="*/ 225 h 36"/>
                  <a:gd name="T24" fmla="*/ 248 w 37"/>
                  <a:gd name="T25" fmla="*/ 225 h 36"/>
                  <a:gd name="T26" fmla="*/ 248 w 37"/>
                  <a:gd name="T27" fmla="*/ 210 h 36"/>
                  <a:gd name="T28" fmla="*/ 263 w 37"/>
                  <a:gd name="T29" fmla="*/ 195 h 36"/>
                  <a:gd name="T30" fmla="*/ 233 w 37"/>
                  <a:gd name="T31" fmla="*/ 217 h 36"/>
                  <a:gd name="T32" fmla="*/ 158 w 37"/>
                  <a:gd name="T33" fmla="*/ 135 h 36"/>
                  <a:gd name="T34" fmla="*/ 188 w 37"/>
                  <a:gd name="T35" fmla="*/ 112 h 36"/>
                  <a:gd name="T36" fmla="*/ 263 w 37"/>
                  <a:gd name="T37" fmla="*/ 195 h 36"/>
                  <a:gd name="T38" fmla="*/ 233 w 37"/>
                  <a:gd name="T39" fmla="*/ 217 h 36"/>
                  <a:gd name="T40" fmla="*/ 158 w 37"/>
                  <a:gd name="T41" fmla="*/ 135 h 36"/>
                  <a:gd name="T42" fmla="*/ 90 w 37"/>
                  <a:gd name="T43" fmla="*/ 52 h 36"/>
                  <a:gd name="T44" fmla="*/ 113 w 37"/>
                  <a:gd name="T45" fmla="*/ 22 h 36"/>
                  <a:gd name="T46" fmla="*/ 188 w 37"/>
                  <a:gd name="T47" fmla="*/ 112 h 36"/>
                  <a:gd name="T48" fmla="*/ 158 w 37"/>
                  <a:gd name="T49" fmla="*/ 135 h 36"/>
                  <a:gd name="T50" fmla="*/ 83 w 37"/>
                  <a:gd name="T51" fmla="*/ 30 h 36"/>
                  <a:gd name="T52" fmla="*/ 98 w 37"/>
                  <a:gd name="T53" fmla="*/ 0 h 36"/>
                  <a:gd name="T54" fmla="*/ 113 w 37"/>
                  <a:gd name="T55" fmla="*/ 22 h 36"/>
                  <a:gd name="T56" fmla="*/ 105 w 37"/>
                  <a:gd name="T57" fmla="*/ 37 h 36"/>
                  <a:gd name="T58" fmla="*/ 83 w 37"/>
                  <a:gd name="T59" fmla="*/ 30 h 36"/>
                  <a:gd name="T60" fmla="*/ 120 w 37"/>
                  <a:gd name="T61" fmla="*/ 45 h 36"/>
                  <a:gd name="T62" fmla="*/ 83 w 37"/>
                  <a:gd name="T63" fmla="*/ 150 h 36"/>
                  <a:gd name="T64" fmla="*/ 45 w 37"/>
                  <a:gd name="T65" fmla="*/ 135 h 36"/>
                  <a:gd name="T66" fmla="*/ 83 w 37"/>
                  <a:gd name="T67" fmla="*/ 30 h 36"/>
                  <a:gd name="T68" fmla="*/ 120 w 37"/>
                  <a:gd name="T69" fmla="*/ 45 h 36"/>
                  <a:gd name="T70" fmla="*/ 83 w 37"/>
                  <a:gd name="T71" fmla="*/ 150 h 36"/>
                  <a:gd name="T72" fmla="*/ 45 w 37"/>
                  <a:gd name="T73" fmla="*/ 255 h 36"/>
                  <a:gd name="T74" fmla="*/ 8 w 37"/>
                  <a:gd name="T75" fmla="*/ 240 h 36"/>
                  <a:gd name="T76" fmla="*/ 45 w 37"/>
                  <a:gd name="T77" fmla="*/ 135 h 36"/>
                  <a:gd name="T78" fmla="*/ 83 w 37"/>
                  <a:gd name="T79" fmla="*/ 150 h 36"/>
                  <a:gd name="T80" fmla="*/ 30 w 37"/>
                  <a:gd name="T81" fmla="*/ 263 h 36"/>
                  <a:gd name="T82" fmla="*/ 0 w 37"/>
                  <a:gd name="T83" fmla="*/ 270 h 36"/>
                  <a:gd name="T84" fmla="*/ 8 w 37"/>
                  <a:gd name="T85" fmla="*/ 240 h 36"/>
                  <a:gd name="T86" fmla="*/ 23 w 37"/>
                  <a:gd name="T87" fmla="*/ 248 h 36"/>
                  <a:gd name="T88" fmla="*/ 30 w 37"/>
                  <a:gd name="T89" fmla="*/ 263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7"/>
                  <a:gd name="T136" fmla="*/ 0 h 36"/>
                  <a:gd name="T137" fmla="*/ 37 w 37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7" h="36">
                    <a:moveTo>
                      <a:pt x="3" y="31"/>
                    </a:moveTo>
                    <a:lnTo>
                      <a:pt x="18" y="28"/>
                    </a:lnTo>
                    <a:lnTo>
                      <a:pt x="19" y="33"/>
                    </a:lnTo>
                    <a:lnTo>
                      <a:pt x="4" y="35"/>
                    </a:lnTo>
                    <a:lnTo>
                      <a:pt x="3" y="31"/>
                    </a:lnTo>
                    <a:close/>
                    <a:moveTo>
                      <a:pt x="18" y="28"/>
                    </a:moveTo>
                    <a:lnTo>
                      <a:pt x="32" y="26"/>
                    </a:lnTo>
                    <a:lnTo>
                      <a:pt x="33" y="30"/>
                    </a:lnTo>
                    <a:lnTo>
                      <a:pt x="19" y="33"/>
                    </a:lnTo>
                    <a:lnTo>
                      <a:pt x="18" y="28"/>
                    </a:lnTo>
                    <a:close/>
                    <a:moveTo>
                      <a:pt x="35" y="26"/>
                    </a:moveTo>
                    <a:lnTo>
                      <a:pt x="37" y="30"/>
                    </a:lnTo>
                    <a:lnTo>
                      <a:pt x="33" y="30"/>
                    </a:lnTo>
                    <a:lnTo>
                      <a:pt x="33" y="28"/>
                    </a:lnTo>
                    <a:lnTo>
                      <a:pt x="35" y="26"/>
                    </a:lnTo>
                    <a:close/>
                    <a:moveTo>
                      <a:pt x="31" y="29"/>
                    </a:moveTo>
                    <a:lnTo>
                      <a:pt x="21" y="18"/>
                    </a:lnTo>
                    <a:lnTo>
                      <a:pt x="25" y="15"/>
                    </a:lnTo>
                    <a:lnTo>
                      <a:pt x="35" y="26"/>
                    </a:lnTo>
                    <a:lnTo>
                      <a:pt x="31" y="29"/>
                    </a:lnTo>
                    <a:close/>
                    <a:moveTo>
                      <a:pt x="21" y="18"/>
                    </a:moveTo>
                    <a:lnTo>
                      <a:pt x="12" y="7"/>
                    </a:lnTo>
                    <a:lnTo>
                      <a:pt x="15" y="3"/>
                    </a:lnTo>
                    <a:lnTo>
                      <a:pt x="25" y="15"/>
                    </a:lnTo>
                    <a:lnTo>
                      <a:pt x="21" y="18"/>
                    </a:lnTo>
                    <a:close/>
                    <a:moveTo>
                      <a:pt x="11" y="4"/>
                    </a:moveTo>
                    <a:lnTo>
                      <a:pt x="13" y="0"/>
                    </a:lnTo>
                    <a:lnTo>
                      <a:pt x="15" y="3"/>
                    </a:lnTo>
                    <a:lnTo>
                      <a:pt x="14" y="5"/>
                    </a:lnTo>
                    <a:lnTo>
                      <a:pt x="11" y="4"/>
                    </a:lnTo>
                    <a:close/>
                    <a:moveTo>
                      <a:pt x="16" y="6"/>
                    </a:moveTo>
                    <a:lnTo>
                      <a:pt x="11" y="20"/>
                    </a:lnTo>
                    <a:lnTo>
                      <a:pt x="6" y="18"/>
                    </a:lnTo>
                    <a:lnTo>
                      <a:pt x="11" y="4"/>
                    </a:lnTo>
                    <a:lnTo>
                      <a:pt x="16" y="6"/>
                    </a:lnTo>
                    <a:close/>
                    <a:moveTo>
                      <a:pt x="11" y="20"/>
                    </a:moveTo>
                    <a:lnTo>
                      <a:pt x="6" y="34"/>
                    </a:lnTo>
                    <a:lnTo>
                      <a:pt x="1" y="32"/>
                    </a:lnTo>
                    <a:lnTo>
                      <a:pt x="6" y="18"/>
                    </a:lnTo>
                    <a:lnTo>
                      <a:pt x="11" y="20"/>
                    </a:lnTo>
                    <a:close/>
                    <a:moveTo>
                      <a:pt x="4" y="35"/>
                    </a:moveTo>
                    <a:lnTo>
                      <a:pt x="0" y="36"/>
                    </a:lnTo>
                    <a:lnTo>
                      <a:pt x="1" y="32"/>
                    </a:lnTo>
                    <a:lnTo>
                      <a:pt x="3" y="33"/>
                    </a:lnTo>
                    <a:lnTo>
                      <a:pt x="4" y="35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32" name="Freeform 274"/>
              <p:cNvSpPr>
                <a:spLocks noChangeAspect="1"/>
              </p:cNvSpPr>
              <p:nvPr/>
            </p:nvSpPr>
            <p:spPr bwMode="auto">
              <a:xfrm>
                <a:off x="6556" y="7725"/>
                <a:ext cx="887" cy="848"/>
              </a:xfrm>
              <a:custGeom>
                <a:avLst/>
                <a:gdLst>
                  <a:gd name="T0" fmla="*/ 887 w 118"/>
                  <a:gd name="T1" fmla="*/ 0 h 113"/>
                  <a:gd name="T2" fmla="*/ 444 w 118"/>
                  <a:gd name="T3" fmla="*/ 83 h 113"/>
                  <a:gd name="T4" fmla="*/ 0 w 118"/>
                  <a:gd name="T5" fmla="*/ 158 h 113"/>
                  <a:gd name="T6" fmla="*/ 293 w 118"/>
                  <a:gd name="T7" fmla="*/ 503 h 113"/>
                  <a:gd name="T8" fmla="*/ 579 w 118"/>
                  <a:gd name="T9" fmla="*/ 848 h 113"/>
                  <a:gd name="T10" fmla="*/ 737 w 118"/>
                  <a:gd name="T11" fmla="*/ 428 h 113"/>
                  <a:gd name="T12" fmla="*/ 887 w 118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8"/>
                  <a:gd name="T22" fmla="*/ 0 h 113"/>
                  <a:gd name="T23" fmla="*/ 118 w 118"/>
                  <a:gd name="T24" fmla="*/ 113 h 1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8" h="113">
                    <a:moveTo>
                      <a:pt x="118" y="0"/>
                    </a:moveTo>
                    <a:lnTo>
                      <a:pt x="59" y="11"/>
                    </a:lnTo>
                    <a:lnTo>
                      <a:pt x="0" y="21"/>
                    </a:lnTo>
                    <a:lnTo>
                      <a:pt x="39" y="67"/>
                    </a:lnTo>
                    <a:lnTo>
                      <a:pt x="77" y="113"/>
                    </a:lnTo>
                    <a:lnTo>
                      <a:pt x="98" y="57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33" name="Freeform 275"/>
              <p:cNvSpPr>
                <a:spLocks noChangeAspect="1" noEditPoints="1"/>
              </p:cNvSpPr>
              <p:nvPr/>
            </p:nvSpPr>
            <p:spPr bwMode="auto">
              <a:xfrm>
                <a:off x="6526" y="7702"/>
                <a:ext cx="947" cy="901"/>
              </a:xfrm>
              <a:custGeom>
                <a:avLst/>
                <a:gdLst>
                  <a:gd name="T0" fmla="*/ 924 w 126"/>
                  <a:gd name="T1" fmla="*/ 45 h 120"/>
                  <a:gd name="T2" fmla="*/ 481 w 126"/>
                  <a:gd name="T3" fmla="*/ 120 h 120"/>
                  <a:gd name="T4" fmla="*/ 474 w 126"/>
                  <a:gd name="T5" fmla="*/ 83 h 120"/>
                  <a:gd name="T6" fmla="*/ 917 w 126"/>
                  <a:gd name="T7" fmla="*/ 8 h 120"/>
                  <a:gd name="T8" fmla="*/ 924 w 126"/>
                  <a:gd name="T9" fmla="*/ 45 h 120"/>
                  <a:gd name="T10" fmla="*/ 481 w 126"/>
                  <a:gd name="T11" fmla="*/ 120 h 120"/>
                  <a:gd name="T12" fmla="*/ 38 w 126"/>
                  <a:gd name="T13" fmla="*/ 195 h 120"/>
                  <a:gd name="T14" fmla="*/ 30 w 126"/>
                  <a:gd name="T15" fmla="*/ 165 h 120"/>
                  <a:gd name="T16" fmla="*/ 474 w 126"/>
                  <a:gd name="T17" fmla="*/ 83 h 120"/>
                  <a:gd name="T18" fmla="*/ 481 w 126"/>
                  <a:gd name="T19" fmla="*/ 120 h 120"/>
                  <a:gd name="T20" fmla="*/ 15 w 126"/>
                  <a:gd name="T21" fmla="*/ 195 h 120"/>
                  <a:gd name="T22" fmla="*/ 0 w 126"/>
                  <a:gd name="T23" fmla="*/ 165 h 120"/>
                  <a:gd name="T24" fmla="*/ 30 w 126"/>
                  <a:gd name="T25" fmla="*/ 165 h 120"/>
                  <a:gd name="T26" fmla="*/ 30 w 126"/>
                  <a:gd name="T27" fmla="*/ 180 h 120"/>
                  <a:gd name="T28" fmla="*/ 15 w 126"/>
                  <a:gd name="T29" fmla="*/ 195 h 120"/>
                  <a:gd name="T30" fmla="*/ 45 w 126"/>
                  <a:gd name="T31" fmla="*/ 173 h 120"/>
                  <a:gd name="T32" fmla="*/ 338 w 126"/>
                  <a:gd name="T33" fmla="*/ 511 h 120"/>
                  <a:gd name="T34" fmla="*/ 308 w 126"/>
                  <a:gd name="T35" fmla="*/ 533 h 120"/>
                  <a:gd name="T36" fmla="*/ 15 w 126"/>
                  <a:gd name="T37" fmla="*/ 195 h 120"/>
                  <a:gd name="T38" fmla="*/ 45 w 126"/>
                  <a:gd name="T39" fmla="*/ 173 h 120"/>
                  <a:gd name="T40" fmla="*/ 338 w 126"/>
                  <a:gd name="T41" fmla="*/ 511 h 120"/>
                  <a:gd name="T42" fmla="*/ 624 w 126"/>
                  <a:gd name="T43" fmla="*/ 856 h 120"/>
                  <a:gd name="T44" fmla="*/ 594 w 126"/>
                  <a:gd name="T45" fmla="*/ 878 h 120"/>
                  <a:gd name="T46" fmla="*/ 308 w 126"/>
                  <a:gd name="T47" fmla="*/ 533 h 120"/>
                  <a:gd name="T48" fmla="*/ 338 w 126"/>
                  <a:gd name="T49" fmla="*/ 511 h 120"/>
                  <a:gd name="T50" fmla="*/ 624 w 126"/>
                  <a:gd name="T51" fmla="*/ 878 h 120"/>
                  <a:gd name="T52" fmla="*/ 616 w 126"/>
                  <a:gd name="T53" fmla="*/ 901 h 120"/>
                  <a:gd name="T54" fmla="*/ 594 w 126"/>
                  <a:gd name="T55" fmla="*/ 878 h 120"/>
                  <a:gd name="T56" fmla="*/ 609 w 126"/>
                  <a:gd name="T57" fmla="*/ 871 h 120"/>
                  <a:gd name="T58" fmla="*/ 624 w 126"/>
                  <a:gd name="T59" fmla="*/ 878 h 120"/>
                  <a:gd name="T60" fmla="*/ 594 w 126"/>
                  <a:gd name="T61" fmla="*/ 863 h 120"/>
                  <a:gd name="T62" fmla="*/ 744 w 126"/>
                  <a:gd name="T63" fmla="*/ 443 h 120"/>
                  <a:gd name="T64" fmla="*/ 782 w 126"/>
                  <a:gd name="T65" fmla="*/ 451 h 120"/>
                  <a:gd name="T66" fmla="*/ 624 w 126"/>
                  <a:gd name="T67" fmla="*/ 878 h 120"/>
                  <a:gd name="T68" fmla="*/ 594 w 126"/>
                  <a:gd name="T69" fmla="*/ 863 h 120"/>
                  <a:gd name="T70" fmla="*/ 744 w 126"/>
                  <a:gd name="T71" fmla="*/ 443 h 120"/>
                  <a:gd name="T72" fmla="*/ 902 w 126"/>
                  <a:gd name="T73" fmla="*/ 15 h 120"/>
                  <a:gd name="T74" fmla="*/ 932 w 126"/>
                  <a:gd name="T75" fmla="*/ 30 h 120"/>
                  <a:gd name="T76" fmla="*/ 782 w 126"/>
                  <a:gd name="T77" fmla="*/ 451 h 120"/>
                  <a:gd name="T78" fmla="*/ 744 w 126"/>
                  <a:gd name="T79" fmla="*/ 443 h 120"/>
                  <a:gd name="T80" fmla="*/ 917 w 126"/>
                  <a:gd name="T81" fmla="*/ 8 h 120"/>
                  <a:gd name="T82" fmla="*/ 947 w 126"/>
                  <a:gd name="T83" fmla="*/ 0 h 120"/>
                  <a:gd name="T84" fmla="*/ 932 w 126"/>
                  <a:gd name="T85" fmla="*/ 30 h 120"/>
                  <a:gd name="T86" fmla="*/ 917 w 126"/>
                  <a:gd name="T87" fmla="*/ 23 h 120"/>
                  <a:gd name="T88" fmla="*/ 917 w 126"/>
                  <a:gd name="T89" fmla="*/ 8 h 12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6"/>
                  <a:gd name="T136" fmla="*/ 0 h 120"/>
                  <a:gd name="T137" fmla="*/ 126 w 126"/>
                  <a:gd name="T138" fmla="*/ 120 h 12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6" h="120">
                    <a:moveTo>
                      <a:pt x="123" y="6"/>
                    </a:moveTo>
                    <a:lnTo>
                      <a:pt x="64" y="16"/>
                    </a:lnTo>
                    <a:lnTo>
                      <a:pt x="63" y="11"/>
                    </a:lnTo>
                    <a:lnTo>
                      <a:pt x="122" y="1"/>
                    </a:lnTo>
                    <a:lnTo>
                      <a:pt x="123" y="6"/>
                    </a:lnTo>
                    <a:close/>
                    <a:moveTo>
                      <a:pt x="64" y="16"/>
                    </a:moveTo>
                    <a:lnTo>
                      <a:pt x="5" y="26"/>
                    </a:lnTo>
                    <a:lnTo>
                      <a:pt x="4" y="22"/>
                    </a:lnTo>
                    <a:lnTo>
                      <a:pt x="63" y="11"/>
                    </a:lnTo>
                    <a:lnTo>
                      <a:pt x="64" y="16"/>
                    </a:lnTo>
                    <a:close/>
                    <a:moveTo>
                      <a:pt x="2" y="26"/>
                    </a:moveTo>
                    <a:lnTo>
                      <a:pt x="0" y="22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2" y="26"/>
                    </a:lnTo>
                    <a:close/>
                    <a:moveTo>
                      <a:pt x="6" y="23"/>
                    </a:moveTo>
                    <a:lnTo>
                      <a:pt x="45" y="68"/>
                    </a:lnTo>
                    <a:lnTo>
                      <a:pt x="41" y="71"/>
                    </a:lnTo>
                    <a:lnTo>
                      <a:pt x="2" y="26"/>
                    </a:lnTo>
                    <a:lnTo>
                      <a:pt x="6" y="23"/>
                    </a:lnTo>
                    <a:close/>
                    <a:moveTo>
                      <a:pt x="45" y="68"/>
                    </a:moveTo>
                    <a:lnTo>
                      <a:pt x="83" y="114"/>
                    </a:lnTo>
                    <a:lnTo>
                      <a:pt x="79" y="117"/>
                    </a:lnTo>
                    <a:lnTo>
                      <a:pt x="41" y="71"/>
                    </a:lnTo>
                    <a:lnTo>
                      <a:pt x="45" y="68"/>
                    </a:lnTo>
                    <a:close/>
                    <a:moveTo>
                      <a:pt x="83" y="117"/>
                    </a:moveTo>
                    <a:lnTo>
                      <a:pt x="82" y="120"/>
                    </a:lnTo>
                    <a:lnTo>
                      <a:pt x="79" y="117"/>
                    </a:lnTo>
                    <a:lnTo>
                      <a:pt x="81" y="116"/>
                    </a:lnTo>
                    <a:lnTo>
                      <a:pt x="83" y="117"/>
                    </a:lnTo>
                    <a:close/>
                    <a:moveTo>
                      <a:pt x="79" y="115"/>
                    </a:moveTo>
                    <a:lnTo>
                      <a:pt x="99" y="59"/>
                    </a:lnTo>
                    <a:lnTo>
                      <a:pt x="104" y="60"/>
                    </a:lnTo>
                    <a:lnTo>
                      <a:pt x="83" y="117"/>
                    </a:lnTo>
                    <a:lnTo>
                      <a:pt x="79" y="115"/>
                    </a:lnTo>
                    <a:close/>
                    <a:moveTo>
                      <a:pt x="99" y="59"/>
                    </a:moveTo>
                    <a:lnTo>
                      <a:pt x="120" y="2"/>
                    </a:lnTo>
                    <a:lnTo>
                      <a:pt x="124" y="4"/>
                    </a:lnTo>
                    <a:lnTo>
                      <a:pt x="104" y="60"/>
                    </a:lnTo>
                    <a:lnTo>
                      <a:pt x="99" y="59"/>
                    </a:lnTo>
                    <a:close/>
                    <a:moveTo>
                      <a:pt x="122" y="1"/>
                    </a:moveTo>
                    <a:lnTo>
                      <a:pt x="126" y="0"/>
                    </a:lnTo>
                    <a:lnTo>
                      <a:pt x="124" y="4"/>
                    </a:lnTo>
                    <a:lnTo>
                      <a:pt x="122" y="3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34" name="Freeform 276"/>
              <p:cNvSpPr>
                <a:spLocks noChangeAspect="1"/>
              </p:cNvSpPr>
              <p:nvPr/>
            </p:nvSpPr>
            <p:spPr bwMode="auto">
              <a:xfrm>
                <a:off x="6819" y="7417"/>
                <a:ext cx="443" cy="420"/>
              </a:xfrm>
              <a:custGeom>
                <a:avLst/>
                <a:gdLst>
                  <a:gd name="T0" fmla="*/ 0 w 59"/>
                  <a:gd name="T1" fmla="*/ 420 h 56"/>
                  <a:gd name="T2" fmla="*/ 218 w 59"/>
                  <a:gd name="T3" fmla="*/ 383 h 56"/>
                  <a:gd name="T4" fmla="*/ 443 w 59"/>
                  <a:gd name="T5" fmla="*/ 338 h 56"/>
                  <a:gd name="T6" fmla="*/ 293 w 59"/>
                  <a:gd name="T7" fmla="*/ 165 h 56"/>
                  <a:gd name="T8" fmla="*/ 150 w 59"/>
                  <a:gd name="T9" fmla="*/ 0 h 56"/>
                  <a:gd name="T10" fmla="*/ 75 w 59"/>
                  <a:gd name="T11" fmla="*/ 210 h 56"/>
                  <a:gd name="T12" fmla="*/ 0 w 59"/>
                  <a:gd name="T13" fmla="*/ 42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56"/>
                  <a:gd name="T23" fmla="*/ 59 w 59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56">
                    <a:moveTo>
                      <a:pt x="0" y="56"/>
                    </a:moveTo>
                    <a:lnTo>
                      <a:pt x="29" y="51"/>
                    </a:lnTo>
                    <a:lnTo>
                      <a:pt x="59" y="45"/>
                    </a:lnTo>
                    <a:lnTo>
                      <a:pt x="39" y="22"/>
                    </a:lnTo>
                    <a:lnTo>
                      <a:pt x="20" y="0"/>
                    </a:lnTo>
                    <a:lnTo>
                      <a:pt x="10" y="28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35" name="Freeform 277"/>
              <p:cNvSpPr>
                <a:spLocks noChangeAspect="1" noEditPoints="1"/>
              </p:cNvSpPr>
              <p:nvPr/>
            </p:nvSpPr>
            <p:spPr bwMode="auto">
              <a:xfrm>
                <a:off x="6789" y="7380"/>
                <a:ext cx="503" cy="480"/>
              </a:xfrm>
              <a:custGeom>
                <a:avLst/>
                <a:gdLst>
                  <a:gd name="T0" fmla="*/ 23 w 67"/>
                  <a:gd name="T1" fmla="*/ 435 h 64"/>
                  <a:gd name="T2" fmla="*/ 248 w 67"/>
                  <a:gd name="T3" fmla="*/ 397 h 64"/>
                  <a:gd name="T4" fmla="*/ 255 w 67"/>
                  <a:gd name="T5" fmla="*/ 435 h 64"/>
                  <a:gd name="T6" fmla="*/ 30 w 67"/>
                  <a:gd name="T7" fmla="*/ 472 h 64"/>
                  <a:gd name="T8" fmla="*/ 23 w 67"/>
                  <a:gd name="T9" fmla="*/ 435 h 64"/>
                  <a:gd name="T10" fmla="*/ 248 w 67"/>
                  <a:gd name="T11" fmla="*/ 397 h 64"/>
                  <a:gd name="T12" fmla="*/ 465 w 67"/>
                  <a:gd name="T13" fmla="*/ 360 h 64"/>
                  <a:gd name="T14" fmla="*/ 473 w 67"/>
                  <a:gd name="T15" fmla="*/ 397 h 64"/>
                  <a:gd name="T16" fmla="*/ 255 w 67"/>
                  <a:gd name="T17" fmla="*/ 435 h 64"/>
                  <a:gd name="T18" fmla="*/ 248 w 67"/>
                  <a:gd name="T19" fmla="*/ 397 h 64"/>
                  <a:gd name="T20" fmla="*/ 480 w 67"/>
                  <a:gd name="T21" fmla="*/ 367 h 64"/>
                  <a:gd name="T22" fmla="*/ 503 w 67"/>
                  <a:gd name="T23" fmla="*/ 390 h 64"/>
                  <a:gd name="T24" fmla="*/ 473 w 67"/>
                  <a:gd name="T25" fmla="*/ 397 h 64"/>
                  <a:gd name="T26" fmla="*/ 473 w 67"/>
                  <a:gd name="T27" fmla="*/ 375 h 64"/>
                  <a:gd name="T28" fmla="*/ 480 w 67"/>
                  <a:gd name="T29" fmla="*/ 367 h 64"/>
                  <a:gd name="T30" fmla="*/ 458 w 67"/>
                  <a:gd name="T31" fmla="*/ 390 h 64"/>
                  <a:gd name="T32" fmla="*/ 315 w 67"/>
                  <a:gd name="T33" fmla="*/ 217 h 64"/>
                  <a:gd name="T34" fmla="*/ 338 w 67"/>
                  <a:gd name="T35" fmla="*/ 195 h 64"/>
                  <a:gd name="T36" fmla="*/ 480 w 67"/>
                  <a:gd name="T37" fmla="*/ 367 h 64"/>
                  <a:gd name="T38" fmla="*/ 458 w 67"/>
                  <a:gd name="T39" fmla="*/ 390 h 64"/>
                  <a:gd name="T40" fmla="*/ 315 w 67"/>
                  <a:gd name="T41" fmla="*/ 217 h 64"/>
                  <a:gd name="T42" fmla="*/ 165 w 67"/>
                  <a:gd name="T43" fmla="*/ 45 h 64"/>
                  <a:gd name="T44" fmla="*/ 195 w 67"/>
                  <a:gd name="T45" fmla="*/ 22 h 64"/>
                  <a:gd name="T46" fmla="*/ 338 w 67"/>
                  <a:gd name="T47" fmla="*/ 195 h 64"/>
                  <a:gd name="T48" fmla="*/ 315 w 67"/>
                  <a:gd name="T49" fmla="*/ 217 h 64"/>
                  <a:gd name="T50" fmla="*/ 165 w 67"/>
                  <a:gd name="T51" fmla="*/ 30 h 64"/>
                  <a:gd name="T52" fmla="*/ 173 w 67"/>
                  <a:gd name="T53" fmla="*/ 0 h 64"/>
                  <a:gd name="T54" fmla="*/ 195 w 67"/>
                  <a:gd name="T55" fmla="*/ 22 h 64"/>
                  <a:gd name="T56" fmla="*/ 180 w 67"/>
                  <a:gd name="T57" fmla="*/ 37 h 64"/>
                  <a:gd name="T58" fmla="*/ 165 w 67"/>
                  <a:gd name="T59" fmla="*/ 30 h 64"/>
                  <a:gd name="T60" fmla="*/ 195 w 67"/>
                  <a:gd name="T61" fmla="*/ 37 h 64"/>
                  <a:gd name="T62" fmla="*/ 120 w 67"/>
                  <a:gd name="T63" fmla="*/ 247 h 64"/>
                  <a:gd name="T64" fmla="*/ 90 w 67"/>
                  <a:gd name="T65" fmla="*/ 240 h 64"/>
                  <a:gd name="T66" fmla="*/ 165 w 67"/>
                  <a:gd name="T67" fmla="*/ 30 h 64"/>
                  <a:gd name="T68" fmla="*/ 195 w 67"/>
                  <a:gd name="T69" fmla="*/ 37 h 64"/>
                  <a:gd name="T70" fmla="*/ 120 w 67"/>
                  <a:gd name="T71" fmla="*/ 247 h 64"/>
                  <a:gd name="T72" fmla="*/ 45 w 67"/>
                  <a:gd name="T73" fmla="*/ 465 h 64"/>
                  <a:gd name="T74" fmla="*/ 8 w 67"/>
                  <a:gd name="T75" fmla="*/ 450 h 64"/>
                  <a:gd name="T76" fmla="*/ 90 w 67"/>
                  <a:gd name="T77" fmla="*/ 240 h 64"/>
                  <a:gd name="T78" fmla="*/ 120 w 67"/>
                  <a:gd name="T79" fmla="*/ 247 h 64"/>
                  <a:gd name="T80" fmla="*/ 30 w 67"/>
                  <a:gd name="T81" fmla="*/ 472 h 64"/>
                  <a:gd name="T82" fmla="*/ 0 w 67"/>
                  <a:gd name="T83" fmla="*/ 480 h 64"/>
                  <a:gd name="T84" fmla="*/ 8 w 67"/>
                  <a:gd name="T85" fmla="*/ 450 h 64"/>
                  <a:gd name="T86" fmla="*/ 30 w 67"/>
                  <a:gd name="T87" fmla="*/ 457 h 64"/>
                  <a:gd name="T88" fmla="*/ 30 w 67"/>
                  <a:gd name="T89" fmla="*/ 472 h 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7"/>
                  <a:gd name="T136" fmla="*/ 0 h 64"/>
                  <a:gd name="T137" fmla="*/ 67 w 67"/>
                  <a:gd name="T138" fmla="*/ 64 h 6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7" h="64">
                    <a:moveTo>
                      <a:pt x="3" y="58"/>
                    </a:moveTo>
                    <a:lnTo>
                      <a:pt x="33" y="53"/>
                    </a:lnTo>
                    <a:lnTo>
                      <a:pt x="34" y="58"/>
                    </a:lnTo>
                    <a:lnTo>
                      <a:pt x="4" y="63"/>
                    </a:lnTo>
                    <a:lnTo>
                      <a:pt x="3" y="58"/>
                    </a:lnTo>
                    <a:close/>
                    <a:moveTo>
                      <a:pt x="33" y="53"/>
                    </a:moveTo>
                    <a:lnTo>
                      <a:pt x="62" y="48"/>
                    </a:lnTo>
                    <a:lnTo>
                      <a:pt x="63" y="53"/>
                    </a:lnTo>
                    <a:lnTo>
                      <a:pt x="34" y="58"/>
                    </a:lnTo>
                    <a:lnTo>
                      <a:pt x="33" y="53"/>
                    </a:lnTo>
                    <a:close/>
                    <a:moveTo>
                      <a:pt x="64" y="49"/>
                    </a:moveTo>
                    <a:lnTo>
                      <a:pt x="67" y="52"/>
                    </a:lnTo>
                    <a:lnTo>
                      <a:pt x="63" y="53"/>
                    </a:lnTo>
                    <a:lnTo>
                      <a:pt x="63" y="50"/>
                    </a:lnTo>
                    <a:lnTo>
                      <a:pt x="64" y="49"/>
                    </a:lnTo>
                    <a:close/>
                    <a:moveTo>
                      <a:pt x="61" y="52"/>
                    </a:moveTo>
                    <a:lnTo>
                      <a:pt x="42" y="29"/>
                    </a:lnTo>
                    <a:lnTo>
                      <a:pt x="45" y="26"/>
                    </a:lnTo>
                    <a:lnTo>
                      <a:pt x="64" y="49"/>
                    </a:lnTo>
                    <a:lnTo>
                      <a:pt x="61" y="52"/>
                    </a:lnTo>
                    <a:close/>
                    <a:moveTo>
                      <a:pt x="42" y="29"/>
                    </a:moveTo>
                    <a:lnTo>
                      <a:pt x="22" y="6"/>
                    </a:lnTo>
                    <a:lnTo>
                      <a:pt x="26" y="3"/>
                    </a:lnTo>
                    <a:lnTo>
                      <a:pt x="45" y="26"/>
                    </a:lnTo>
                    <a:lnTo>
                      <a:pt x="42" y="29"/>
                    </a:lnTo>
                    <a:close/>
                    <a:moveTo>
                      <a:pt x="22" y="4"/>
                    </a:moveTo>
                    <a:lnTo>
                      <a:pt x="23" y="0"/>
                    </a:lnTo>
                    <a:lnTo>
                      <a:pt x="26" y="3"/>
                    </a:lnTo>
                    <a:lnTo>
                      <a:pt x="24" y="5"/>
                    </a:lnTo>
                    <a:lnTo>
                      <a:pt x="22" y="4"/>
                    </a:lnTo>
                    <a:close/>
                    <a:moveTo>
                      <a:pt x="26" y="5"/>
                    </a:moveTo>
                    <a:lnTo>
                      <a:pt x="16" y="33"/>
                    </a:lnTo>
                    <a:lnTo>
                      <a:pt x="12" y="32"/>
                    </a:lnTo>
                    <a:lnTo>
                      <a:pt x="22" y="4"/>
                    </a:lnTo>
                    <a:lnTo>
                      <a:pt x="26" y="5"/>
                    </a:lnTo>
                    <a:close/>
                    <a:moveTo>
                      <a:pt x="16" y="33"/>
                    </a:moveTo>
                    <a:lnTo>
                      <a:pt x="6" y="62"/>
                    </a:lnTo>
                    <a:lnTo>
                      <a:pt x="1" y="60"/>
                    </a:lnTo>
                    <a:lnTo>
                      <a:pt x="12" y="32"/>
                    </a:lnTo>
                    <a:lnTo>
                      <a:pt x="16" y="33"/>
                    </a:lnTo>
                    <a:close/>
                    <a:moveTo>
                      <a:pt x="4" y="63"/>
                    </a:moveTo>
                    <a:lnTo>
                      <a:pt x="0" y="64"/>
                    </a:lnTo>
                    <a:lnTo>
                      <a:pt x="1" y="60"/>
                    </a:lnTo>
                    <a:lnTo>
                      <a:pt x="4" y="61"/>
                    </a:lnTo>
                    <a:lnTo>
                      <a:pt x="4" y="63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36" name="Freeform 278"/>
              <p:cNvSpPr>
                <a:spLocks noChangeAspect="1"/>
              </p:cNvSpPr>
              <p:nvPr/>
            </p:nvSpPr>
            <p:spPr bwMode="auto">
              <a:xfrm>
                <a:off x="7037" y="7447"/>
                <a:ext cx="218" cy="210"/>
              </a:xfrm>
              <a:custGeom>
                <a:avLst/>
                <a:gdLst>
                  <a:gd name="T0" fmla="*/ 218 w 29"/>
                  <a:gd name="T1" fmla="*/ 0 h 28"/>
                  <a:gd name="T2" fmla="*/ 105 w 29"/>
                  <a:gd name="T3" fmla="*/ 23 h 28"/>
                  <a:gd name="T4" fmla="*/ 0 w 29"/>
                  <a:gd name="T5" fmla="*/ 38 h 28"/>
                  <a:gd name="T6" fmla="*/ 68 w 29"/>
                  <a:gd name="T7" fmla="*/ 128 h 28"/>
                  <a:gd name="T8" fmla="*/ 143 w 29"/>
                  <a:gd name="T9" fmla="*/ 210 h 28"/>
                  <a:gd name="T10" fmla="*/ 180 w 29"/>
                  <a:gd name="T11" fmla="*/ 105 h 28"/>
                  <a:gd name="T12" fmla="*/ 218 w 29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28"/>
                  <a:gd name="T23" fmla="*/ 29 w 29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28">
                    <a:moveTo>
                      <a:pt x="29" y="0"/>
                    </a:moveTo>
                    <a:lnTo>
                      <a:pt x="14" y="3"/>
                    </a:lnTo>
                    <a:lnTo>
                      <a:pt x="0" y="5"/>
                    </a:lnTo>
                    <a:lnTo>
                      <a:pt x="9" y="17"/>
                    </a:lnTo>
                    <a:lnTo>
                      <a:pt x="19" y="28"/>
                    </a:lnTo>
                    <a:lnTo>
                      <a:pt x="24" y="1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37" name="Freeform 279"/>
              <p:cNvSpPr>
                <a:spLocks noChangeAspect="1" noEditPoints="1"/>
              </p:cNvSpPr>
              <p:nvPr/>
            </p:nvSpPr>
            <p:spPr bwMode="auto">
              <a:xfrm>
                <a:off x="7000" y="7425"/>
                <a:ext cx="285" cy="270"/>
              </a:xfrm>
              <a:custGeom>
                <a:avLst/>
                <a:gdLst>
                  <a:gd name="T0" fmla="*/ 263 w 38"/>
                  <a:gd name="T1" fmla="*/ 45 h 36"/>
                  <a:gd name="T2" fmla="*/ 150 w 38"/>
                  <a:gd name="T3" fmla="*/ 60 h 36"/>
                  <a:gd name="T4" fmla="*/ 143 w 38"/>
                  <a:gd name="T5" fmla="*/ 22 h 36"/>
                  <a:gd name="T6" fmla="*/ 255 w 38"/>
                  <a:gd name="T7" fmla="*/ 8 h 36"/>
                  <a:gd name="T8" fmla="*/ 263 w 38"/>
                  <a:gd name="T9" fmla="*/ 45 h 36"/>
                  <a:gd name="T10" fmla="*/ 150 w 38"/>
                  <a:gd name="T11" fmla="*/ 60 h 36"/>
                  <a:gd name="T12" fmla="*/ 37 w 38"/>
                  <a:gd name="T13" fmla="*/ 82 h 36"/>
                  <a:gd name="T14" fmla="*/ 30 w 38"/>
                  <a:gd name="T15" fmla="*/ 45 h 36"/>
                  <a:gd name="T16" fmla="*/ 143 w 38"/>
                  <a:gd name="T17" fmla="*/ 22 h 36"/>
                  <a:gd name="T18" fmla="*/ 150 w 38"/>
                  <a:gd name="T19" fmla="*/ 60 h 36"/>
                  <a:gd name="T20" fmla="*/ 22 w 38"/>
                  <a:gd name="T21" fmla="*/ 75 h 36"/>
                  <a:gd name="T22" fmla="*/ 0 w 38"/>
                  <a:gd name="T23" fmla="*/ 52 h 36"/>
                  <a:gd name="T24" fmla="*/ 30 w 38"/>
                  <a:gd name="T25" fmla="*/ 45 h 36"/>
                  <a:gd name="T26" fmla="*/ 37 w 38"/>
                  <a:gd name="T27" fmla="*/ 60 h 36"/>
                  <a:gd name="T28" fmla="*/ 22 w 38"/>
                  <a:gd name="T29" fmla="*/ 75 h 36"/>
                  <a:gd name="T30" fmla="*/ 52 w 38"/>
                  <a:gd name="T31" fmla="*/ 52 h 36"/>
                  <a:gd name="T32" fmla="*/ 120 w 38"/>
                  <a:gd name="T33" fmla="*/ 135 h 36"/>
                  <a:gd name="T34" fmla="*/ 90 w 38"/>
                  <a:gd name="T35" fmla="*/ 157 h 36"/>
                  <a:gd name="T36" fmla="*/ 22 w 38"/>
                  <a:gd name="T37" fmla="*/ 75 h 36"/>
                  <a:gd name="T38" fmla="*/ 52 w 38"/>
                  <a:gd name="T39" fmla="*/ 52 h 36"/>
                  <a:gd name="T40" fmla="*/ 120 w 38"/>
                  <a:gd name="T41" fmla="*/ 135 h 36"/>
                  <a:gd name="T42" fmla="*/ 195 w 38"/>
                  <a:gd name="T43" fmla="*/ 225 h 36"/>
                  <a:gd name="T44" fmla="*/ 165 w 38"/>
                  <a:gd name="T45" fmla="*/ 248 h 36"/>
                  <a:gd name="T46" fmla="*/ 90 w 38"/>
                  <a:gd name="T47" fmla="*/ 157 h 36"/>
                  <a:gd name="T48" fmla="*/ 120 w 38"/>
                  <a:gd name="T49" fmla="*/ 135 h 36"/>
                  <a:gd name="T50" fmla="*/ 195 w 38"/>
                  <a:gd name="T51" fmla="*/ 240 h 36"/>
                  <a:gd name="T52" fmla="*/ 187 w 38"/>
                  <a:gd name="T53" fmla="*/ 270 h 36"/>
                  <a:gd name="T54" fmla="*/ 165 w 38"/>
                  <a:gd name="T55" fmla="*/ 248 h 36"/>
                  <a:gd name="T56" fmla="*/ 180 w 38"/>
                  <a:gd name="T57" fmla="*/ 232 h 36"/>
                  <a:gd name="T58" fmla="*/ 195 w 38"/>
                  <a:gd name="T59" fmla="*/ 240 h 36"/>
                  <a:gd name="T60" fmla="*/ 165 w 38"/>
                  <a:gd name="T61" fmla="*/ 225 h 36"/>
                  <a:gd name="T62" fmla="*/ 202 w 38"/>
                  <a:gd name="T63" fmla="*/ 120 h 36"/>
                  <a:gd name="T64" fmla="*/ 232 w 38"/>
                  <a:gd name="T65" fmla="*/ 135 h 36"/>
                  <a:gd name="T66" fmla="*/ 195 w 38"/>
                  <a:gd name="T67" fmla="*/ 240 h 36"/>
                  <a:gd name="T68" fmla="*/ 165 w 38"/>
                  <a:gd name="T69" fmla="*/ 225 h 36"/>
                  <a:gd name="T70" fmla="*/ 202 w 38"/>
                  <a:gd name="T71" fmla="*/ 120 h 36"/>
                  <a:gd name="T72" fmla="*/ 240 w 38"/>
                  <a:gd name="T73" fmla="*/ 15 h 36"/>
                  <a:gd name="T74" fmla="*/ 270 w 38"/>
                  <a:gd name="T75" fmla="*/ 30 h 36"/>
                  <a:gd name="T76" fmla="*/ 232 w 38"/>
                  <a:gd name="T77" fmla="*/ 135 h 36"/>
                  <a:gd name="T78" fmla="*/ 202 w 38"/>
                  <a:gd name="T79" fmla="*/ 120 h 36"/>
                  <a:gd name="T80" fmla="*/ 255 w 38"/>
                  <a:gd name="T81" fmla="*/ 8 h 36"/>
                  <a:gd name="T82" fmla="*/ 285 w 38"/>
                  <a:gd name="T83" fmla="*/ 0 h 36"/>
                  <a:gd name="T84" fmla="*/ 270 w 38"/>
                  <a:gd name="T85" fmla="*/ 30 h 36"/>
                  <a:gd name="T86" fmla="*/ 255 w 38"/>
                  <a:gd name="T87" fmla="*/ 22 h 36"/>
                  <a:gd name="T88" fmla="*/ 255 w 38"/>
                  <a:gd name="T89" fmla="*/ 8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"/>
                  <a:gd name="T136" fmla="*/ 0 h 36"/>
                  <a:gd name="T137" fmla="*/ 38 w 38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" h="36">
                    <a:moveTo>
                      <a:pt x="35" y="6"/>
                    </a:moveTo>
                    <a:lnTo>
                      <a:pt x="20" y="8"/>
                    </a:lnTo>
                    <a:lnTo>
                      <a:pt x="19" y="3"/>
                    </a:lnTo>
                    <a:lnTo>
                      <a:pt x="34" y="1"/>
                    </a:lnTo>
                    <a:lnTo>
                      <a:pt x="35" y="6"/>
                    </a:lnTo>
                    <a:close/>
                    <a:moveTo>
                      <a:pt x="20" y="8"/>
                    </a:moveTo>
                    <a:lnTo>
                      <a:pt x="5" y="11"/>
                    </a:lnTo>
                    <a:lnTo>
                      <a:pt x="4" y="6"/>
                    </a:lnTo>
                    <a:lnTo>
                      <a:pt x="19" y="3"/>
                    </a:lnTo>
                    <a:lnTo>
                      <a:pt x="20" y="8"/>
                    </a:lnTo>
                    <a:close/>
                    <a:moveTo>
                      <a:pt x="3" y="10"/>
                    </a:moveTo>
                    <a:lnTo>
                      <a:pt x="0" y="7"/>
                    </a:lnTo>
                    <a:lnTo>
                      <a:pt x="4" y="6"/>
                    </a:lnTo>
                    <a:lnTo>
                      <a:pt x="5" y="8"/>
                    </a:lnTo>
                    <a:lnTo>
                      <a:pt x="3" y="10"/>
                    </a:lnTo>
                    <a:close/>
                    <a:moveTo>
                      <a:pt x="7" y="7"/>
                    </a:moveTo>
                    <a:lnTo>
                      <a:pt x="16" y="18"/>
                    </a:lnTo>
                    <a:lnTo>
                      <a:pt x="12" y="21"/>
                    </a:lnTo>
                    <a:lnTo>
                      <a:pt x="3" y="10"/>
                    </a:lnTo>
                    <a:lnTo>
                      <a:pt x="7" y="7"/>
                    </a:lnTo>
                    <a:close/>
                    <a:moveTo>
                      <a:pt x="16" y="18"/>
                    </a:moveTo>
                    <a:lnTo>
                      <a:pt x="26" y="30"/>
                    </a:lnTo>
                    <a:lnTo>
                      <a:pt x="22" y="33"/>
                    </a:lnTo>
                    <a:lnTo>
                      <a:pt x="12" y="21"/>
                    </a:lnTo>
                    <a:lnTo>
                      <a:pt x="16" y="18"/>
                    </a:lnTo>
                    <a:close/>
                    <a:moveTo>
                      <a:pt x="26" y="32"/>
                    </a:moveTo>
                    <a:lnTo>
                      <a:pt x="25" y="36"/>
                    </a:lnTo>
                    <a:lnTo>
                      <a:pt x="22" y="33"/>
                    </a:lnTo>
                    <a:lnTo>
                      <a:pt x="24" y="31"/>
                    </a:lnTo>
                    <a:lnTo>
                      <a:pt x="26" y="32"/>
                    </a:lnTo>
                    <a:close/>
                    <a:moveTo>
                      <a:pt x="22" y="30"/>
                    </a:moveTo>
                    <a:lnTo>
                      <a:pt x="27" y="16"/>
                    </a:lnTo>
                    <a:lnTo>
                      <a:pt x="31" y="18"/>
                    </a:lnTo>
                    <a:lnTo>
                      <a:pt x="26" y="32"/>
                    </a:lnTo>
                    <a:lnTo>
                      <a:pt x="22" y="30"/>
                    </a:lnTo>
                    <a:close/>
                    <a:moveTo>
                      <a:pt x="27" y="16"/>
                    </a:moveTo>
                    <a:lnTo>
                      <a:pt x="32" y="2"/>
                    </a:lnTo>
                    <a:lnTo>
                      <a:pt x="36" y="4"/>
                    </a:lnTo>
                    <a:lnTo>
                      <a:pt x="31" y="18"/>
                    </a:lnTo>
                    <a:lnTo>
                      <a:pt x="27" y="16"/>
                    </a:lnTo>
                    <a:close/>
                    <a:moveTo>
                      <a:pt x="34" y="1"/>
                    </a:moveTo>
                    <a:lnTo>
                      <a:pt x="38" y="0"/>
                    </a:lnTo>
                    <a:lnTo>
                      <a:pt x="36" y="4"/>
                    </a:lnTo>
                    <a:lnTo>
                      <a:pt x="34" y="3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38" name="Freeform 280"/>
              <p:cNvSpPr>
                <a:spLocks noChangeAspect="1"/>
              </p:cNvSpPr>
              <p:nvPr/>
            </p:nvSpPr>
            <p:spPr bwMode="auto">
              <a:xfrm>
                <a:off x="6714" y="7515"/>
                <a:ext cx="218" cy="210"/>
              </a:xfrm>
              <a:custGeom>
                <a:avLst/>
                <a:gdLst>
                  <a:gd name="T0" fmla="*/ 218 w 29"/>
                  <a:gd name="T1" fmla="*/ 0 h 28"/>
                  <a:gd name="T2" fmla="*/ 113 w 29"/>
                  <a:gd name="T3" fmla="*/ 15 h 28"/>
                  <a:gd name="T4" fmla="*/ 0 w 29"/>
                  <a:gd name="T5" fmla="*/ 38 h 28"/>
                  <a:gd name="T6" fmla="*/ 68 w 29"/>
                  <a:gd name="T7" fmla="*/ 120 h 28"/>
                  <a:gd name="T8" fmla="*/ 143 w 29"/>
                  <a:gd name="T9" fmla="*/ 210 h 28"/>
                  <a:gd name="T10" fmla="*/ 180 w 29"/>
                  <a:gd name="T11" fmla="*/ 105 h 28"/>
                  <a:gd name="T12" fmla="*/ 218 w 29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28"/>
                  <a:gd name="T23" fmla="*/ 29 w 29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28">
                    <a:moveTo>
                      <a:pt x="29" y="0"/>
                    </a:moveTo>
                    <a:lnTo>
                      <a:pt x="15" y="2"/>
                    </a:lnTo>
                    <a:lnTo>
                      <a:pt x="0" y="5"/>
                    </a:lnTo>
                    <a:lnTo>
                      <a:pt x="9" y="16"/>
                    </a:lnTo>
                    <a:lnTo>
                      <a:pt x="19" y="28"/>
                    </a:lnTo>
                    <a:lnTo>
                      <a:pt x="24" y="1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39" name="Freeform 281"/>
              <p:cNvSpPr>
                <a:spLocks noChangeAspect="1" noEditPoints="1"/>
              </p:cNvSpPr>
              <p:nvPr/>
            </p:nvSpPr>
            <p:spPr bwMode="auto">
              <a:xfrm>
                <a:off x="6677" y="7485"/>
                <a:ext cx="285" cy="270"/>
              </a:xfrm>
              <a:custGeom>
                <a:avLst/>
                <a:gdLst>
                  <a:gd name="T0" fmla="*/ 263 w 38"/>
                  <a:gd name="T1" fmla="*/ 45 h 36"/>
                  <a:gd name="T2" fmla="*/ 150 w 38"/>
                  <a:gd name="T3" fmla="*/ 60 h 36"/>
                  <a:gd name="T4" fmla="*/ 143 w 38"/>
                  <a:gd name="T5" fmla="*/ 30 h 36"/>
                  <a:gd name="T6" fmla="*/ 255 w 38"/>
                  <a:gd name="T7" fmla="*/ 8 h 36"/>
                  <a:gd name="T8" fmla="*/ 263 w 38"/>
                  <a:gd name="T9" fmla="*/ 45 h 36"/>
                  <a:gd name="T10" fmla="*/ 150 w 38"/>
                  <a:gd name="T11" fmla="*/ 60 h 36"/>
                  <a:gd name="T12" fmla="*/ 37 w 38"/>
                  <a:gd name="T13" fmla="*/ 82 h 36"/>
                  <a:gd name="T14" fmla="*/ 30 w 38"/>
                  <a:gd name="T15" fmla="*/ 45 h 36"/>
                  <a:gd name="T16" fmla="*/ 143 w 38"/>
                  <a:gd name="T17" fmla="*/ 30 h 36"/>
                  <a:gd name="T18" fmla="*/ 150 w 38"/>
                  <a:gd name="T19" fmla="*/ 60 h 36"/>
                  <a:gd name="T20" fmla="*/ 22 w 38"/>
                  <a:gd name="T21" fmla="*/ 75 h 36"/>
                  <a:gd name="T22" fmla="*/ 0 w 38"/>
                  <a:gd name="T23" fmla="*/ 52 h 36"/>
                  <a:gd name="T24" fmla="*/ 30 w 38"/>
                  <a:gd name="T25" fmla="*/ 45 h 36"/>
                  <a:gd name="T26" fmla="*/ 37 w 38"/>
                  <a:gd name="T27" fmla="*/ 68 h 36"/>
                  <a:gd name="T28" fmla="*/ 22 w 38"/>
                  <a:gd name="T29" fmla="*/ 75 h 36"/>
                  <a:gd name="T30" fmla="*/ 52 w 38"/>
                  <a:gd name="T31" fmla="*/ 52 h 36"/>
                  <a:gd name="T32" fmla="*/ 120 w 38"/>
                  <a:gd name="T33" fmla="*/ 142 h 36"/>
                  <a:gd name="T34" fmla="*/ 97 w 38"/>
                  <a:gd name="T35" fmla="*/ 165 h 36"/>
                  <a:gd name="T36" fmla="*/ 22 w 38"/>
                  <a:gd name="T37" fmla="*/ 75 h 36"/>
                  <a:gd name="T38" fmla="*/ 52 w 38"/>
                  <a:gd name="T39" fmla="*/ 52 h 36"/>
                  <a:gd name="T40" fmla="*/ 120 w 38"/>
                  <a:gd name="T41" fmla="*/ 142 h 36"/>
                  <a:gd name="T42" fmla="*/ 195 w 38"/>
                  <a:gd name="T43" fmla="*/ 225 h 36"/>
                  <a:gd name="T44" fmla="*/ 165 w 38"/>
                  <a:gd name="T45" fmla="*/ 248 h 36"/>
                  <a:gd name="T46" fmla="*/ 97 w 38"/>
                  <a:gd name="T47" fmla="*/ 165 h 36"/>
                  <a:gd name="T48" fmla="*/ 120 w 38"/>
                  <a:gd name="T49" fmla="*/ 142 h 36"/>
                  <a:gd name="T50" fmla="*/ 195 w 38"/>
                  <a:gd name="T51" fmla="*/ 240 h 36"/>
                  <a:gd name="T52" fmla="*/ 187 w 38"/>
                  <a:gd name="T53" fmla="*/ 270 h 36"/>
                  <a:gd name="T54" fmla="*/ 165 w 38"/>
                  <a:gd name="T55" fmla="*/ 248 h 36"/>
                  <a:gd name="T56" fmla="*/ 180 w 38"/>
                  <a:gd name="T57" fmla="*/ 240 h 36"/>
                  <a:gd name="T58" fmla="*/ 195 w 38"/>
                  <a:gd name="T59" fmla="*/ 240 h 36"/>
                  <a:gd name="T60" fmla="*/ 165 w 38"/>
                  <a:gd name="T61" fmla="*/ 232 h 36"/>
                  <a:gd name="T62" fmla="*/ 202 w 38"/>
                  <a:gd name="T63" fmla="*/ 128 h 36"/>
                  <a:gd name="T64" fmla="*/ 232 w 38"/>
                  <a:gd name="T65" fmla="*/ 135 h 36"/>
                  <a:gd name="T66" fmla="*/ 195 w 38"/>
                  <a:gd name="T67" fmla="*/ 240 h 36"/>
                  <a:gd name="T68" fmla="*/ 165 w 38"/>
                  <a:gd name="T69" fmla="*/ 232 h 36"/>
                  <a:gd name="T70" fmla="*/ 202 w 38"/>
                  <a:gd name="T71" fmla="*/ 128 h 36"/>
                  <a:gd name="T72" fmla="*/ 240 w 38"/>
                  <a:gd name="T73" fmla="*/ 22 h 36"/>
                  <a:gd name="T74" fmla="*/ 278 w 38"/>
                  <a:gd name="T75" fmla="*/ 30 h 36"/>
                  <a:gd name="T76" fmla="*/ 232 w 38"/>
                  <a:gd name="T77" fmla="*/ 135 h 36"/>
                  <a:gd name="T78" fmla="*/ 202 w 38"/>
                  <a:gd name="T79" fmla="*/ 128 h 36"/>
                  <a:gd name="T80" fmla="*/ 255 w 38"/>
                  <a:gd name="T81" fmla="*/ 8 h 36"/>
                  <a:gd name="T82" fmla="*/ 285 w 38"/>
                  <a:gd name="T83" fmla="*/ 0 h 36"/>
                  <a:gd name="T84" fmla="*/ 278 w 38"/>
                  <a:gd name="T85" fmla="*/ 30 h 36"/>
                  <a:gd name="T86" fmla="*/ 255 w 38"/>
                  <a:gd name="T87" fmla="*/ 30 h 36"/>
                  <a:gd name="T88" fmla="*/ 255 w 38"/>
                  <a:gd name="T89" fmla="*/ 8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"/>
                  <a:gd name="T136" fmla="*/ 0 h 36"/>
                  <a:gd name="T137" fmla="*/ 38 w 38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" h="36">
                    <a:moveTo>
                      <a:pt x="35" y="6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34" y="1"/>
                    </a:lnTo>
                    <a:lnTo>
                      <a:pt x="35" y="6"/>
                    </a:lnTo>
                    <a:close/>
                    <a:moveTo>
                      <a:pt x="20" y="8"/>
                    </a:moveTo>
                    <a:lnTo>
                      <a:pt x="5" y="11"/>
                    </a:lnTo>
                    <a:lnTo>
                      <a:pt x="4" y="6"/>
                    </a:lnTo>
                    <a:lnTo>
                      <a:pt x="19" y="4"/>
                    </a:lnTo>
                    <a:lnTo>
                      <a:pt x="20" y="8"/>
                    </a:lnTo>
                    <a:close/>
                    <a:moveTo>
                      <a:pt x="3" y="10"/>
                    </a:moveTo>
                    <a:lnTo>
                      <a:pt x="0" y="7"/>
                    </a:lnTo>
                    <a:lnTo>
                      <a:pt x="4" y="6"/>
                    </a:lnTo>
                    <a:lnTo>
                      <a:pt x="5" y="9"/>
                    </a:lnTo>
                    <a:lnTo>
                      <a:pt x="3" y="10"/>
                    </a:lnTo>
                    <a:close/>
                    <a:moveTo>
                      <a:pt x="7" y="7"/>
                    </a:moveTo>
                    <a:lnTo>
                      <a:pt x="16" y="19"/>
                    </a:lnTo>
                    <a:lnTo>
                      <a:pt x="13" y="22"/>
                    </a:lnTo>
                    <a:lnTo>
                      <a:pt x="3" y="10"/>
                    </a:lnTo>
                    <a:lnTo>
                      <a:pt x="7" y="7"/>
                    </a:lnTo>
                    <a:close/>
                    <a:moveTo>
                      <a:pt x="16" y="19"/>
                    </a:moveTo>
                    <a:lnTo>
                      <a:pt x="26" y="30"/>
                    </a:lnTo>
                    <a:lnTo>
                      <a:pt x="22" y="33"/>
                    </a:lnTo>
                    <a:lnTo>
                      <a:pt x="13" y="22"/>
                    </a:lnTo>
                    <a:lnTo>
                      <a:pt x="16" y="19"/>
                    </a:lnTo>
                    <a:close/>
                    <a:moveTo>
                      <a:pt x="26" y="32"/>
                    </a:moveTo>
                    <a:lnTo>
                      <a:pt x="25" y="36"/>
                    </a:lnTo>
                    <a:lnTo>
                      <a:pt x="22" y="33"/>
                    </a:lnTo>
                    <a:lnTo>
                      <a:pt x="24" y="32"/>
                    </a:lnTo>
                    <a:lnTo>
                      <a:pt x="26" y="32"/>
                    </a:lnTo>
                    <a:close/>
                    <a:moveTo>
                      <a:pt x="22" y="31"/>
                    </a:moveTo>
                    <a:lnTo>
                      <a:pt x="27" y="17"/>
                    </a:lnTo>
                    <a:lnTo>
                      <a:pt x="31" y="18"/>
                    </a:lnTo>
                    <a:lnTo>
                      <a:pt x="26" y="32"/>
                    </a:lnTo>
                    <a:lnTo>
                      <a:pt x="22" y="31"/>
                    </a:lnTo>
                    <a:close/>
                    <a:moveTo>
                      <a:pt x="27" y="17"/>
                    </a:moveTo>
                    <a:lnTo>
                      <a:pt x="32" y="3"/>
                    </a:lnTo>
                    <a:lnTo>
                      <a:pt x="37" y="4"/>
                    </a:lnTo>
                    <a:lnTo>
                      <a:pt x="31" y="18"/>
                    </a:lnTo>
                    <a:lnTo>
                      <a:pt x="27" y="17"/>
                    </a:lnTo>
                    <a:close/>
                    <a:moveTo>
                      <a:pt x="34" y="1"/>
                    </a:moveTo>
                    <a:lnTo>
                      <a:pt x="38" y="0"/>
                    </a:lnTo>
                    <a:lnTo>
                      <a:pt x="37" y="4"/>
                    </a:lnTo>
                    <a:lnTo>
                      <a:pt x="34" y="4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40" name="Freeform 282"/>
              <p:cNvSpPr>
                <a:spLocks noChangeAspect="1"/>
              </p:cNvSpPr>
              <p:nvPr/>
            </p:nvSpPr>
            <p:spPr bwMode="auto">
              <a:xfrm>
                <a:off x="7232" y="7890"/>
                <a:ext cx="443" cy="420"/>
              </a:xfrm>
              <a:custGeom>
                <a:avLst/>
                <a:gdLst>
                  <a:gd name="T0" fmla="*/ 150 w 59"/>
                  <a:gd name="T1" fmla="*/ 0 h 56"/>
                  <a:gd name="T2" fmla="*/ 75 w 59"/>
                  <a:gd name="T3" fmla="*/ 210 h 56"/>
                  <a:gd name="T4" fmla="*/ 0 w 59"/>
                  <a:gd name="T5" fmla="*/ 420 h 56"/>
                  <a:gd name="T6" fmla="*/ 218 w 59"/>
                  <a:gd name="T7" fmla="*/ 383 h 56"/>
                  <a:gd name="T8" fmla="*/ 443 w 59"/>
                  <a:gd name="T9" fmla="*/ 345 h 56"/>
                  <a:gd name="T10" fmla="*/ 300 w 59"/>
                  <a:gd name="T11" fmla="*/ 173 h 56"/>
                  <a:gd name="T12" fmla="*/ 150 w 59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56"/>
                  <a:gd name="T23" fmla="*/ 59 w 59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56">
                    <a:moveTo>
                      <a:pt x="20" y="0"/>
                    </a:moveTo>
                    <a:lnTo>
                      <a:pt x="10" y="28"/>
                    </a:lnTo>
                    <a:lnTo>
                      <a:pt x="0" y="56"/>
                    </a:lnTo>
                    <a:lnTo>
                      <a:pt x="29" y="51"/>
                    </a:lnTo>
                    <a:lnTo>
                      <a:pt x="59" y="46"/>
                    </a:lnTo>
                    <a:lnTo>
                      <a:pt x="40" y="23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41" name="Freeform 283"/>
              <p:cNvSpPr>
                <a:spLocks noChangeAspect="1" noEditPoints="1"/>
              </p:cNvSpPr>
              <p:nvPr/>
            </p:nvSpPr>
            <p:spPr bwMode="auto">
              <a:xfrm>
                <a:off x="7202" y="7852"/>
                <a:ext cx="503" cy="481"/>
              </a:xfrm>
              <a:custGeom>
                <a:avLst/>
                <a:gdLst>
                  <a:gd name="T0" fmla="*/ 203 w 67"/>
                  <a:gd name="T1" fmla="*/ 45 h 64"/>
                  <a:gd name="T2" fmla="*/ 120 w 67"/>
                  <a:gd name="T3" fmla="*/ 256 h 64"/>
                  <a:gd name="T4" fmla="*/ 90 w 67"/>
                  <a:gd name="T5" fmla="*/ 241 h 64"/>
                  <a:gd name="T6" fmla="*/ 165 w 67"/>
                  <a:gd name="T7" fmla="*/ 30 h 64"/>
                  <a:gd name="T8" fmla="*/ 203 w 67"/>
                  <a:gd name="T9" fmla="*/ 45 h 64"/>
                  <a:gd name="T10" fmla="*/ 120 w 67"/>
                  <a:gd name="T11" fmla="*/ 256 h 64"/>
                  <a:gd name="T12" fmla="*/ 45 w 67"/>
                  <a:gd name="T13" fmla="*/ 466 h 64"/>
                  <a:gd name="T14" fmla="*/ 15 w 67"/>
                  <a:gd name="T15" fmla="*/ 451 h 64"/>
                  <a:gd name="T16" fmla="*/ 90 w 67"/>
                  <a:gd name="T17" fmla="*/ 241 h 64"/>
                  <a:gd name="T18" fmla="*/ 120 w 67"/>
                  <a:gd name="T19" fmla="*/ 256 h 64"/>
                  <a:gd name="T20" fmla="*/ 30 w 67"/>
                  <a:gd name="T21" fmla="*/ 481 h 64"/>
                  <a:gd name="T22" fmla="*/ 0 w 67"/>
                  <a:gd name="T23" fmla="*/ 481 h 64"/>
                  <a:gd name="T24" fmla="*/ 15 w 67"/>
                  <a:gd name="T25" fmla="*/ 451 h 64"/>
                  <a:gd name="T26" fmla="*/ 30 w 67"/>
                  <a:gd name="T27" fmla="*/ 458 h 64"/>
                  <a:gd name="T28" fmla="*/ 30 w 67"/>
                  <a:gd name="T29" fmla="*/ 481 h 64"/>
                  <a:gd name="T30" fmla="*/ 23 w 67"/>
                  <a:gd name="T31" fmla="*/ 443 h 64"/>
                  <a:gd name="T32" fmla="*/ 248 w 67"/>
                  <a:gd name="T33" fmla="*/ 406 h 64"/>
                  <a:gd name="T34" fmla="*/ 255 w 67"/>
                  <a:gd name="T35" fmla="*/ 436 h 64"/>
                  <a:gd name="T36" fmla="*/ 30 w 67"/>
                  <a:gd name="T37" fmla="*/ 481 h 64"/>
                  <a:gd name="T38" fmla="*/ 23 w 67"/>
                  <a:gd name="T39" fmla="*/ 443 h 64"/>
                  <a:gd name="T40" fmla="*/ 248 w 67"/>
                  <a:gd name="T41" fmla="*/ 406 h 64"/>
                  <a:gd name="T42" fmla="*/ 465 w 67"/>
                  <a:gd name="T43" fmla="*/ 361 h 64"/>
                  <a:gd name="T44" fmla="*/ 473 w 67"/>
                  <a:gd name="T45" fmla="*/ 398 h 64"/>
                  <a:gd name="T46" fmla="*/ 255 w 67"/>
                  <a:gd name="T47" fmla="*/ 436 h 64"/>
                  <a:gd name="T48" fmla="*/ 248 w 67"/>
                  <a:gd name="T49" fmla="*/ 406 h 64"/>
                  <a:gd name="T50" fmla="*/ 488 w 67"/>
                  <a:gd name="T51" fmla="*/ 368 h 64"/>
                  <a:gd name="T52" fmla="*/ 503 w 67"/>
                  <a:gd name="T53" fmla="*/ 391 h 64"/>
                  <a:gd name="T54" fmla="*/ 473 w 67"/>
                  <a:gd name="T55" fmla="*/ 398 h 64"/>
                  <a:gd name="T56" fmla="*/ 473 w 67"/>
                  <a:gd name="T57" fmla="*/ 383 h 64"/>
                  <a:gd name="T58" fmla="*/ 488 w 67"/>
                  <a:gd name="T59" fmla="*/ 368 h 64"/>
                  <a:gd name="T60" fmla="*/ 458 w 67"/>
                  <a:gd name="T61" fmla="*/ 391 h 64"/>
                  <a:gd name="T62" fmla="*/ 315 w 67"/>
                  <a:gd name="T63" fmla="*/ 218 h 64"/>
                  <a:gd name="T64" fmla="*/ 338 w 67"/>
                  <a:gd name="T65" fmla="*/ 195 h 64"/>
                  <a:gd name="T66" fmla="*/ 488 w 67"/>
                  <a:gd name="T67" fmla="*/ 368 h 64"/>
                  <a:gd name="T68" fmla="*/ 458 w 67"/>
                  <a:gd name="T69" fmla="*/ 391 h 64"/>
                  <a:gd name="T70" fmla="*/ 315 w 67"/>
                  <a:gd name="T71" fmla="*/ 218 h 64"/>
                  <a:gd name="T72" fmla="*/ 165 w 67"/>
                  <a:gd name="T73" fmla="*/ 45 h 64"/>
                  <a:gd name="T74" fmla="*/ 195 w 67"/>
                  <a:gd name="T75" fmla="*/ 23 h 64"/>
                  <a:gd name="T76" fmla="*/ 338 w 67"/>
                  <a:gd name="T77" fmla="*/ 195 h 64"/>
                  <a:gd name="T78" fmla="*/ 315 w 67"/>
                  <a:gd name="T79" fmla="*/ 218 h 64"/>
                  <a:gd name="T80" fmla="*/ 165 w 67"/>
                  <a:gd name="T81" fmla="*/ 30 h 64"/>
                  <a:gd name="T82" fmla="*/ 180 w 67"/>
                  <a:gd name="T83" fmla="*/ 0 h 64"/>
                  <a:gd name="T84" fmla="*/ 195 w 67"/>
                  <a:gd name="T85" fmla="*/ 23 h 64"/>
                  <a:gd name="T86" fmla="*/ 180 w 67"/>
                  <a:gd name="T87" fmla="*/ 38 h 64"/>
                  <a:gd name="T88" fmla="*/ 165 w 67"/>
                  <a:gd name="T89" fmla="*/ 30 h 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7"/>
                  <a:gd name="T136" fmla="*/ 0 h 64"/>
                  <a:gd name="T137" fmla="*/ 67 w 67"/>
                  <a:gd name="T138" fmla="*/ 64 h 6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7" h="64">
                    <a:moveTo>
                      <a:pt x="27" y="6"/>
                    </a:moveTo>
                    <a:lnTo>
                      <a:pt x="16" y="34"/>
                    </a:lnTo>
                    <a:lnTo>
                      <a:pt x="12" y="32"/>
                    </a:lnTo>
                    <a:lnTo>
                      <a:pt x="22" y="4"/>
                    </a:lnTo>
                    <a:lnTo>
                      <a:pt x="27" y="6"/>
                    </a:lnTo>
                    <a:close/>
                    <a:moveTo>
                      <a:pt x="16" y="34"/>
                    </a:moveTo>
                    <a:lnTo>
                      <a:pt x="6" y="62"/>
                    </a:lnTo>
                    <a:lnTo>
                      <a:pt x="2" y="60"/>
                    </a:lnTo>
                    <a:lnTo>
                      <a:pt x="12" y="32"/>
                    </a:lnTo>
                    <a:lnTo>
                      <a:pt x="16" y="34"/>
                    </a:lnTo>
                    <a:close/>
                    <a:moveTo>
                      <a:pt x="4" y="64"/>
                    </a:moveTo>
                    <a:lnTo>
                      <a:pt x="0" y="64"/>
                    </a:lnTo>
                    <a:lnTo>
                      <a:pt x="2" y="60"/>
                    </a:lnTo>
                    <a:lnTo>
                      <a:pt x="4" y="61"/>
                    </a:lnTo>
                    <a:lnTo>
                      <a:pt x="4" y="64"/>
                    </a:lnTo>
                    <a:close/>
                    <a:moveTo>
                      <a:pt x="3" y="59"/>
                    </a:moveTo>
                    <a:lnTo>
                      <a:pt x="33" y="54"/>
                    </a:lnTo>
                    <a:lnTo>
                      <a:pt x="34" y="58"/>
                    </a:lnTo>
                    <a:lnTo>
                      <a:pt x="4" y="64"/>
                    </a:lnTo>
                    <a:lnTo>
                      <a:pt x="3" y="59"/>
                    </a:lnTo>
                    <a:close/>
                    <a:moveTo>
                      <a:pt x="33" y="54"/>
                    </a:moveTo>
                    <a:lnTo>
                      <a:pt x="62" y="48"/>
                    </a:lnTo>
                    <a:lnTo>
                      <a:pt x="63" y="53"/>
                    </a:lnTo>
                    <a:lnTo>
                      <a:pt x="34" y="58"/>
                    </a:lnTo>
                    <a:lnTo>
                      <a:pt x="33" y="54"/>
                    </a:lnTo>
                    <a:close/>
                    <a:moveTo>
                      <a:pt x="65" y="49"/>
                    </a:moveTo>
                    <a:lnTo>
                      <a:pt x="67" y="52"/>
                    </a:lnTo>
                    <a:lnTo>
                      <a:pt x="63" y="53"/>
                    </a:lnTo>
                    <a:lnTo>
                      <a:pt x="63" y="51"/>
                    </a:lnTo>
                    <a:lnTo>
                      <a:pt x="65" y="49"/>
                    </a:lnTo>
                    <a:close/>
                    <a:moveTo>
                      <a:pt x="61" y="52"/>
                    </a:moveTo>
                    <a:lnTo>
                      <a:pt x="42" y="29"/>
                    </a:lnTo>
                    <a:lnTo>
                      <a:pt x="45" y="26"/>
                    </a:lnTo>
                    <a:lnTo>
                      <a:pt x="65" y="49"/>
                    </a:lnTo>
                    <a:lnTo>
                      <a:pt x="61" y="52"/>
                    </a:lnTo>
                    <a:close/>
                    <a:moveTo>
                      <a:pt x="42" y="29"/>
                    </a:moveTo>
                    <a:lnTo>
                      <a:pt x="22" y="6"/>
                    </a:lnTo>
                    <a:lnTo>
                      <a:pt x="26" y="3"/>
                    </a:lnTo>
                    <a:lnTo>
                      <a:pt x="45" y="26"/>
                    </a:lnTo>
                    <a:lnTo>
                      <a:pt x="42" y="29"/>
                    </a:lnTo>
                    <a:close/>
                    <a:moveTo>
                      <a:pt x="22" y="4"/>
                    </a:moveTo>
                    <a:lnTo>
                      <a:pt x="24" y="0"/>
                    </a:lnTo>
                    <a:lnTo>
                      <a:pt x="26" y="3"/>
                    </a:lnTo>
                    <a:lnTo>
                      <a:pt x="24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42" name="Freeform 284"/>
              <p:cNvSpPr>
                <a:spLocks noChangeAspect="1"/>
              </p:cNvSpPr>
              <p:nvPr/>
            </p:nvSpPr>
            <p:spPr bwMode="auto">
              <a:xfrm>
                <a:off x="7360" y="8250"/>
                <a:ext cx="218" cy="210"/>
              </a:xfrm>
              <a:custGeom>
                <a:avLst/>
                <a:gdLst>
                  <a:gd name="T0" fmla="*/ 143 w 29"/>
                  <a:gd name="T1" fmla="*/ 210 h 28"/>
                  <a:gd name="T2" fmla="*/ 180 w 29"/>
                  <a:gd name="T3" fmla="*/ 105 h 28"/>
                  <a:gd name="T4" fmla="*/ 218 w 29"/>
                  <a:gd name="T5" fmla="*/ 0 h 28"/>
                  <a:gd name="T6" fmla="*/ 105 w 29"/>
                  <a:gd name="T7" fmla="*/ 23 h 28"/>
                  <a:gd name="T8" fmla="*/ 0 w 29"/>
                  <a:gd name="T9" fmla="*/ 38 h 28"/>
                  <a:gd name="T10" fmla="*/ 68 w 29"/>
                  <a:gd name="T11" fmla="*/ 128 h 28"/>
                  <a:gd name="T12" fmla="*/ 143 w 29"/>
                  <a:gd name="T13" fmla="*/ 21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28"/>
                  <a:gd name="T23" fmla="*/ 29 w 29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28">
                    <a:moveTo>
                      <a:pt x="19" y="28"/>
                    </a:moveTo>
                    <a:lnTo>
                      <a:pt x="24" y="14"/>
                    </a:lnTo>
                    <a:lnTo>
                      <a:pt x="29" y="0"/>
                    </a:lnTo>
                    <a:lnTo>
                      <a:pt x="14" y="3"/>
                    </a:lnTo>
                    <a:lnTo>
                      <a:pt x="0" y="5"/>
                    </a:lnTo>
                    <a:lnTo>
                      <a:pt x="9" y="17"/>
                    </a:lnTo>
                    <a:lnTo>
                      <a:pt x="19" y="28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43" name="Freeform 285"/>
              <p:cNvSpPr>
                <a:spLocks noChangeAspect="1" noEditPoints="1"/>
              </p:cNvSpPr>
              <p:nvPr/>
            </p:nvSpPr>
            <p:spPr bwMode="auto">
              <a:xfrm>
                <a:off x="7322" y="8228"/>
                <a:ext cx="286" cy="270"/>
              </a:xfrm>
              <a:custGeom>
                <a:avLst/>
                <a:gdLst>
                  <a:gd name="T0" fmla="*/ 166 w 38"/>
                  <a:gd name="T1" fmla="*/ 232 h 36"/>
                  <a:gd name="T2" fmla="*/ 203 w 38"/>
                  <a:gd name="T3" fmla="*/ 120 h 36"/>
                  <a:gd name="T4" fmla="*/ 233 w 38"/>
                  <a:gd name="T5" fmla="*/ 135 h 36"/>
                  <a:gd name="T6" fmla="*/ 196 w 38"/>
                  <a:gd name="T7" fmla="*/ 240 h 36"/>
                  <a:gd name="T8" fmla="*/ 166 w 38"/>
                  <a:gd name="T9" fmla="*/ 232 h 36"/>
                  <a:gd name="T10" fmla="*/ 203 w 38"/>
                  <a:gd name="T11" fmla="*/ 120 h 36"/>
                  <a:gd name="T12" fmla="*/ 241 w 38"/>
                  <a:gd name="T13" fmla="*/ 15 h 36"/>
                  <a:gd name="T14" fmla="*/ 271 w 38"/>
                  <a:gd name="T15" fmla="*/ 30 h 36"/>
                  <a:gd name="T16" fmla="*/ 233 w 38"/>
                  <a:gd name="T17" fmla="*/ 135 h 36"/>
                  <a:gd name="T18" fmla="*/ 203 w 38"/>
                  <a:gd name="T19" fmla="*/ 120 h 36"/>
                  <a:gd name="T20" fmla="*/ 256 w 38"/>
                  <a:gd name="T21" fmla="*/ 8 h 36"/>
                  <a:gd name="T22" fmla="*/ 286 w 38"/>
                  <a:gd name="T23" fmla="*/ 0 h 36"/>
                  <a:gd name="T24" fmla="*/ 271 w 38"/>
                  <a:gd name="T25" fmla="*/ 30 h 36"/>
                  <a:gd name="T26" fmla="*/ 256 w 38"/>
                  <a:gd name="T27" fmla="*/ 22 h 36"/>
                  <a:gd name="T28" fmla="*/ 256 w 38"/>
                  <a:gd name="T29" fmla="*/ 8 h 36"/>
                  <a:gd name="T30" fmla="*/ 256 w 38"/>
                  <a:gd name="T31" fmla="*/ 45 h 36"/>
                  <a:gd name="T32" fmla="*/ 151 w 38"/>
                  <a:gd name="T33" fmla="*/ 60 h 36"/>
                  <a:gd name="T34" fmla="*/ 143 w 38"/>
                  <a:gd name="T35" fmla="*/ 22 h 36"/>
                  <a:gd name="T36" fmla="*/ 256 w 38"/>
                  <a:gd name="T37" fmla="*/ 8 h 36"/>
                  <a:gd name="T38" fmla="*/ 256 w 38"/>
                  <a:gd name="T39" fmla="*/ 45 h 36"/>
                  <a:gd name="T40" fmla="*/ 151 w 38"/>
                  <a:gd name="T41" fmla="*/ 60 h 36"/>
                  <a:gd name="T42" fmla="*/ 38 w 38"/>
                  <a:gd name="T43" fmla="*/ 82 h 36"/>
                  <a:gd name="T44" fmla="*/ 30 w 38"/>
                  <a:gd name="T45" fmla="*/ 45 h 36"/>
                  <a:gd name="T46" fmla="*/ 143 w 38"/>
                  <a:gd name="T47" fmla="*/ 22 h 36"/>
                  <a:gd name="T48" fmla="*/ 151 w 38"/>
                  <a:gd name="T49" fmla="*/ 60 h 36"/>
                  <a:gd name="T50" fmla="*/ 23 w 38"/>
                  <a:gd name="T51" fmla="*/ 75 h 36"/>
                  <a:gd name="T52" fmla="*/ 0 w 38"/>
                  <a:gd name="T53" fmla="*/ 52 h 36"/>
                  <a:gd name="T54" fmla="*/ 30 w 38"/>
                  <a:gd name="T55" fmla="*/ 45 h 36"/>
                  <a:gd name="T56" fmla="*/ 38 w 38"/>
                  <a:gd name="T57" fmla="*/ 60 h 36"/>
                  <a:gd name="T58" fmla="*/ 23 w 38"/>
                  <a:gd name="T59" fmla="*/ 75 h 36"/>
                  <a:gd name="T60" fmla="*/ 45 w 38"/>
                  <a:gd name="T61" fmla="*/ 52 h 36"/>
                  <a:gd name="T62" fmla="*/ 120 w 38"/>
                  <a:gd name="T63" fmla="*/ 135 h 36"/>
                  <a:gd name="T64" fmla="*/ 90 w 38"/>
                  <a:gd name="T65" fmla="*/ 157 h 36"/>
                  <a:gd name="T66" fmla="*/ 23 w 38"/>
                  <a:gd name="T67" fmla="*/ 75 h 36"/>
                  <a:gd name="T68" fmla="*/ 45 w 38"/>
                  <a:gd name="T69" fmla="*/ 52 h 36"/>
                  <a:gd name="T70" fmla="*/ 120 w 38"/>
                  <a:gd name="T71" fmla="*/ 135 h 36"/>
                  <a:gd name="T72" fmla="*/ 196 w 38"/>
                  <a:gd name="T73" fmla="*/ 225 h 36"/>
                  <a:gd name="T74" fmla="*/ 166 w 38"/>
                  <a:gd name="T75" fmla="*/ 248 h 36"/>
                  <a:gd name="T76" fmla="*/ 90 w 38"/>
                  <a:gd name="T77" fmla="*/ 157 h 36"/>
                  <a:gd name="T78" fmla="*/ 120 w 38"/>
                  <a:gd name="T79" fmla="*/ 135 h 36"/>
                  <a:gd name="T80" fmla="*/ 196 w 38"/>
                  <a:gd name="T81" fmla="*/ 240 h 36"/>
                  <a:gd name="T82" fmla="*/ 188 w 38"/>
                  <a:gd name="T83" fmla="*/ 270 h 36"/>
                  <a:gd name="T84" fmla="*/ 166 w 38"/>
                  <a:gd name="T85" fmla="*/ 248 h 36"/>
                  <a:gd name="T86" fmla="*/ 181 w 38"/>
                  <a:gd name="T87" fmla="*/ 232 h 36"/>
                  <a:gd name="T88" fmla="*/ 196 w 38"/>
                  <a:gd name="T89" fmla="*/ 240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"/>
                  <a:gd name="T136" fmla="*/ 0 h 36"/>
                  <a:gd name="T137" fmla="*/ 38 w 38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" h="36">
                    <a:moveTo>
                      <a:pt x="22" y="31"/>
                    </a:moveTo>
                    <a:lnTo>
                      <a:pt x="27" y="16"/>
                    </a:lnTo>
                    <a:lnTo>
                      <a:pt x="31" y="18"/>
                    </a:lnTo>
                    <a:lnTo>
                      <a:pt x="26" y="32"/>
                    </a:lnTo>
                    <a:lnTo>
                      <a:pt x="22" y="31"/>
                    </a:lnTo>
                    <a:close/>
                    <a:moveTo>
                      <a:pt x="27" y="16"/>
                    </a:moveTo>
                    <a:lnTo>
                      <a:pt x="32" y="2"/>
                    </a:lnTo>
                    <a:lnTo>
                      <a:pt x="36" y="4"/>
                    </a:lnTo>
                    <a:lnTo>
                      <a:pt x="31" y="18"/>
                    </a:lnTo>
                    <a:lnTo>
                      <a:pt x="27" y="16"/>
                    </a:lnTo>
                    <a:close/>
                    <a:moveTo>
                      <a:pt x="34" y="1"/>
                    </a:moveTo>
                    <a:lnTo>
                      <a:pt x="38" y="0"/>
                    </a:lnTo>
                    <a:lnTo>
                      <a:pt x="36" y="4"/>
                    </a:lnTo>
                    <a:lnTo>
                      <a:pt x="34" y="3"/>
                    </a:lnTo>
                    <a:lnTo>
                      <a:pt x="34" y="1"/>
                    </a:lnTo>
                    <a:close/>
                    <a:moveTo>
                      <a:pt x="34" y="6"/>
                    </a:moveTo>
                    <a:lnTo>
                      <a:pt x="20" y="8"/>
                    </a:lnTo>
                    <a:lnTo>
                      <a:pt x="19" y="3"/>
                    </a:lnTo>
                    <a:lnTo>
                      <a:pt x="34" y="1"/>
                    </a:lnTo>
                    <a:lnTo>
                      <a:pt x="34" y="6"/>
                    </a:lnTo>
                    <a:close/>
                    <a:moveTo>
                      <a:pt x="20" y="8"/>
                    </a:moveTo>
                    <a:lnTo>
                      <a:pt x="5" y="11"/>
                    </a:lnTo>
                    <a:lnTo>
                      <a:pt x="4" y="6"/>
                    </a:lnTo>
                    <a:lnTo>
                      <a:pt x="19" y="3"/>
                    </a:lnTo>
                    <a:lnTo>
                      <a:pt x="20" y="8"/>
                    </a:lnTo>
                    <a:close/>
                    <a:moveTo>
                      <a:pt x="3" y="10"/>
                    </a:moveTo>
                    <a:lnTo>
                      <a:pt x="0" y="7"/>
                    </a:lnTo>
                    <a:lnTo>
                      <a:pt x="4" y="6"/>
                    </a:lnTo>
                    <a:lnTo>
                      <a:pt x="5" y="8"/>
                    </a:lnTo>
                    <a:lnTo>
                      <a:pt x="3" y="10"/>
                    </a:lnTo>
                    <a:close/>
                    <a:moveTo>
                      <a:pt x="6" y="7"/>
                    </a:moveTo>
                    <a:lnTo>
                      <a:pt x="16" y="18"/>
                    </a:lnTo>
                    <a:lnTo>
                      <a:pt x="12" y="21"/>
                    </a:lnTo>
                    <a:lnTo>
                      <a:pt x="3" y="10"/>
                    </a:lnTo>
                    <a:lnTo>
                      <a:pt x="6" y="7"/>
                    </a:lnTo>
                    <a:close/>
                    <a:moveTo>
                      <a:pt x="16" y="18"/>
                    </a:moveTo>
                    <a:lnTo>
                      <a:pt x="26" y="30"/>
                    </a:lnTo>
                    <a:lnTo>
                      <a:pt x="22" y="33"/>
                    </a:lnTo>
                    <a:lnTo>
                      <a:pt x="12" y="21"/>
                    </a:lnTo>
                    <a:lnTo>
                      <a:pt x="16" y="18"/>
                    </a:lnTo>
                    <a:close/>
                    <a:moveTo>
                      <a:pt x="26" y="32"/>
                    </a:moveTo>
                    <a:lnTo>
                      <a:pt x="25" y="36"/>
                    </a:lnTo>
                    <a:lnTo>
                      <a:pt x="22" y="33"/>
                    </a:lnTo>
                    <a:lnTo>
                      <a:pt x="24" y="31"/>
                    </a:lnTo>
                    <a:lnTo>
                      <a:pt x="26" y="32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44" name="Freeform 286"/>
              <p:cNvSpPr>
                <a:spLocks noChangeAspect="1"/>
              </p:cNvSpPr>
              <p:nvPr/>
            </p:nvSpPr>
            <p:spPr bwMode="auto">
              <a:xfrm>
                <a:off x="7465" y="7942"/>
                <a:ext cx="218" cy="211"/>
              </a:xfrm>
              <a:custGeom>
                <a:avLst/>
                <a:gdLst>
                  <a:gd name="T0" fmla="*/ 143 w 29"/>
                  <a:gd name="T1" fmla="*/ 211 h 28"/>
                  <a:gd name="T2" fmla="*/ 180 w 29"/>
                  <a:gd name="T3" fmla="*/ 106 h 28"/>
                  <a:gd name="T4" fmla="*/ 218 w 29"/>
                  <a:gd name="T5" fmla="*/ 0 h 28"/>
                  <a:gd name="T6" fmla="*/ 105 w 29"/>
                  <a:gd name="T7" fmla="*/ 23 h 28"/>
                  <a:gd name="T8" fmla="*/ 0 w 29"/>
                  <a:gd name="T9" fmla="*/ 38 h 28"/>
                  <a:gd name="T10" fmla="*/ 68 w 29"/>
                  <a:gd name="T11" fmla="*/ 128 h 28"/>
                  <a:gd name="T12" fmla="*/ 143 w 29"/>
                  <a:gd name="T13" fmla="*/ 211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28"/>
                  <a:gd name="T23" fmla="*/ 29 w 29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28">
                    <a:moveTo>
                      <a:pt x="19" y="28"/>
                    </a:moveTo>
                    <a:lnTo>
                      <a:pt x="24" y="14"/>
                    </a:lnTo>
                    <a:lnTo>
                      <a:pt x="29" y="0"/>
                    </a:lnTo>
                    <a:lnTo>
                      <a:pt x="14" y="3"/>
                    </a:lnTo>
                    <a:lnTo>
                      <a:pt x="0" y="5"/>
                    </a:lnTo>
                    <a:lnTo>
                      <a:pt x="9" y="17"/>
                    </a:lnTo>
                    <a:lnTo>
                      <a:pt x="19" y="28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45" name="Freeform 287"/>
              <p:cNvSpPr>
                <a:spLocks noChangeAspect="1" noEditPoints="1"/>
              </p:cNvSpPr>
              <p:nvPr/>
            </p:nvSpPr>
            <p:spPr bwMode="auto">
              <a:xfrm>
                <a:off x="7428" y="7920"/>
                <a:ext cx="285" cy="270"/>
              </a:xfrm>
              <a:custGeom>
                <a:avLst/>
                <a:gdLst>
                  <a:gd name="T0" fmla="*/ 165 w 38"/>
                  <a:gd name="T1" fmla="*/ 225 h 36"/>
                  <a:gd name="T2" fmla="*/ 202 w 38"/>
                  <a:gd name="T3" fmla="*/ 120 h 36"/>
                  <a:gd name="T4" fmla="*/ 232 w 38"/>
                  <a:gd name="T5" fmla="*/ 135 h 36"/>
                  <a:gd name="T6" fmla="*/ 195 w 38"/>
                  <a:gd name="T7" fmla="*/ 240 h 36"/>
                  <a:gd name="T8" fmla="*/ 165 w 38"/>
                  <a:gd name="T9" fmla="*/ 225 h 36"/>
                  <a:gd name="T10" fmla="*/ 202 w 38"/>
                  <a:gd name="T11" fmla="*/ 120 h 36"/>
                  <a:gd name="T12" fmla="*/ 240 w 38"/>
                  <a:gd name="T13" fmla="*/ 15 h 36"/>
                  <a:gd name="T14" fmla="*/ 270 w 38"/>
                  <a:gd name="T15" fmla="*/ 30 h 36"/>
                  <a:gd name="T16" fmla="*/ 232 w 38"/>
                  <a:gd name="T17" fmla="*/ 135 h 36"/>
                  <a:gd name="T18" fmla="*/ 202 w 38"/>
                  <a:gd name="T19" fmla="*/ 120 h 36"/>
                  <a:gd name="T20" fmla="*/ 255 w 38"/>
                  <a:gd name="T21" fmla="*/ 8 h 36"/>
                  <a:gd name="T22" fmla="*/ 285 w 38"/>
                  <a:gd name="T23" fmla="*/ 0 h 36"/>
                  <a:gd name="T24" fmla="*/ 270 w 38"/>
                  <a:gd name="T25" fmla="*/ 30 h 36"/>
                  <a:gd name="T26" fmla="*/ 255 w 38"/>
                  <a:gd name="T27" fmla="*/ 22 h 36"/>
                  <a:gd name="T28" fmla="*/ 255 w 38"/>
                  <a:gd name="T29" fmla="*/ 8 h 36"/>
                  <a:gd name="T30" fmla="*/ 263 w 38"/>
                  <a:gd name="T31" fmla="*/ 37 h 36"/>
                  <a:gd name="T32" fmla="*/ 150 w 38"/>
                  <a:gd name="T33" fmla="*/ 60 h 36"/>
                  <a:gd name="T34" fmla="*/ 143 w 38"/>
                  <a:gd name="T35" fmla="*/ 22 h 36"/>
                  <a:gd name="T36" fmla="*/ 255 w 38"/>
                  <a:gd name="T37" fmla="*/ 8 h 36"/>
                  <a:gd name="T38" fmla="*/ 263 w 38"/>
                  <a:gd name="T39" fmla="*/ 37 h 36"/>
                  <a:gd name="T40" fmla="*/ 150 w 38"/>
                  <a:gd name="T41" fmla="*/ 60 h 36"/>
                  <a:gd name="T42" fmla="*/ 37 w 38"/>
                  <a:gd name="T43" fmla="*/ 82 h 36"/>
                  <a:gd name="T44" fmla="*/ 30 w 38"/>
                  <a:gd name="T45" fmla="*/ 45 h 36"/>
                  <a:gd name="T46" fmla="*/ 143 w 38"/>
                  <a:gd name="T47" fmla="*/ 22 h 36"/>
                  <a:gd name="T48" fmla="*/ 150 w 38"/>
                  <a:gd name="T49" fmla="*/ 60 h 36"/>
                  <a:gd name="T50" fmla="*/ 22 w 38"/>
                  <a:gd name="T51" fmla="*/ 75 h 36"/>
                  <a:gd name="T52" fmla="*/ 0 w 38"/>
                  <a:gd name="T53" fmla="*/ 52 h 36"/>
                  <a:gd name="T54" fmla="*/ 30 w 38"/>
                  <a:gd name="T55" fmla="*/ 45 h 36"/>
                  <a:gd name="T56" fmla="*/ 37 w 38"/>
                  <a:gd name="T57" fmla="*/ 60 h 36"/>
                  <a:gd name="T58" fmla="*/ 22 w 38"/>
                  <a:gd name="T59" fmla="*/ 75 h 36"/>
                  <a:gd name="T60" fmla="*/ 52 w 38"/>
                  <a:gd name="T61" fmla="*/ 52 h 36"/>
                  <a:gd name="T62" fmla="*/ 120 w 38"/>
                  <a:gd name="T63" fmla="*/ 135 h 36"/>
                  <a:gd name="T64" fmla="*/ 90 w 38"/>
                  <a:gd name="T65" fmla="*/ 157 h 36"/>
                  <a:gd name="T66" fmla="*/ 22 w 38"/>
                  <a:gd name="T67" fmla="*/ 75 h 36"/>
                  <a:gd name="T68" fmla="*/ 52 w 38"/>
                  <a:gd name="T69" fmla="*/ 52 h 36"/>
                  <a:gd name="T70" fmla="*/ 120 w 38"/>
                  <a:gd name="T71" fmla="*/ 135 h 36"/>
                  <a:gd name="T72" fmla="*/ 195 w 38"/>
                  <a:gd name="T73" fmla="*/ 225 h 36"/>
                  <a:gd name="T74" fmla="*/ 165 w 38"/>
                  <a:gd name="T75" fmla="*/ 248 h 36"/>
                  <a:gd name="T76" fmla="*/ 90 w 38"/>
                  <a:gd name="T77" fmla="*/ 157 h 36"/>
                  <a:gd name="T78" fmla="*/ 120 w 38"/>
                  <a:gd name="T79" fmla="*/ 135 h 36"/>
                  <a:gd name="T80" fmla="*/ 195 w 38"/>
                  <a:gd name="T81" fmla="*/ 240 h 36"/>
                  <a:gd name="T82" fmla="*/ 187 w 38"/>
                  <a:gd name="T83" fmla="*/ 270 h 36"/>
                  <a:gd name="T84" fmla="*/ 165 w 38"/>
                  <a:gd name="T85" fmla="*/ 248 h 36"/>
                  <a:gd name="T86" fmla="*/ 180 w 38"/>
                  <a:gd name="T87" fmla="*/ 232 h 36"/>
                  <a:gd name="T88" fmla="*/ 195 w 38"/>
                  <a:gd name="T89" fmla="*/ 240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"/>
                  <a:gd name="T136" fmla="*/ 0 h 36"/>
                  <a:gd name="T137" fmla="*/ 38 w 38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" h="36">
                    <a:moveTo>
                      <a:pt x="22" y="30"/>
                    </a:moveTo>
                    <a:lnTo>
                      <a:pt x="27" y="16"/>
                    </a:lnTo>
                    <a:lnTo>
                      <a:pt x="31" y="18"/>
                    </a:lnTo>
                    <a:lnTo>
                      <a:pt x="26" y="32"/>
                    </a:lnTo>
                    <a:lnTo>
                      <a:pt x="22" y="30"/>
                    </a:lnTo>
                    <a:close/>
                    <a:moveTo>
                      <a:pt x="27" y="16"/>
                    </a:moveTo>
                    <a:lnTo>
                      <a:pt x="32" y="2"/>
                    </a:lnTo>
                    <a:lnTo>
                      <a:pt x="36" y="4"/>
                    </a:lnTo>
                    <a:lnTo>
                      <a:pt x="31" y="18"/>
                    </a:lnTo>
                    <a:lnTo>
                      <a:pt x="27" y="16"/>
                    </a:lnTo>
                    <a:close/>
                    <a:moveTo>
                      <a:pt x="34" y="1"/>
                    </a:moveTo>
                    <a:lnTo>
                      <a:pt x="38" y="0"/>
                    </a:lnTo>
                    <a:lnTo>
                      <a:pt x="36" y="4"/>
                    </a:lnTo>
                    <a:lnTo>
                      <a:pt x="34" y="3"/>
                    </a:lnTo>
                    <a:lnTo>
                      <a:pt x="34" y="1"/>
                    </a:lnTo>
                    <a:close/>
                    <a:moveTo>
                      <a:pt x="35" y="5"/>
                    </a:moveTo>
                    <a:lnTo>
                      <a:pt x="20" y="8"/>
                    </a:lnTo>
                    <a:lnTo>
                      <a:pt x="19" y="3"/>
                    </a:lnTo>
                    <a:lnTo>
                      <a:pt x="34" y="1"/>
                    </a:lnTo>
                    <a:lnTo>
                      <a:pt x="35" y="5"/>
                    </a:lnTo>
                    <a:close/>
                    <a:moveTo>
                      <a:pt x="20" y="8"/>
                    </a:moveTo>
                    <a:lnTo>
                      <a:pt x="5" y="11"/>
                    </a:lnTo>
                    <a:lnTo>
                      <a:pt x="4" y="6"/>
                    </a:lnTo>
                    <a:lnTo>
                      <a:pt x="19" y="3"/>
                    </a:lnTo>
                    <a:lnTo>
                      <a:pt x="20" y="8"/>
                    </a:lnTo>
                    <a:close/>
                    <a:moveTo>
                      <a:pt x="3" y="10"/>
                    </a:moveTo>
                    <a:lnTo>
                      <a:pt x="0" y="7"/>
                    </a:lnTo>
                    <a:lnTo>
                      <a:pt x="4" y="6"/>
                    </a:lnTo>
                    <a:lnTo>
                      <a:pt x="5" y="8"/>
                    </a:lnTo>
                    <a:lnTo>
                      <a:pt x="3" y="10"/>
                    </a:lnTo>
                    <a:close/>
                    <a:moveTo>
                      <a:pt x="7" y="7"/>
                    </a:moveTo>
                    <a:lnTo>
                      <a:pt x="16" y="18"/>
                    </a:lnTo>
                    <a:lnTo>
                      <a:pt x="12" y="21"/>
                    </a:lnTo>
                    <a:lnTo>
                      <a:pt x="3" y="10"/>
                    </a:lnTo>
                    <a:lnTo>
                      <a:pt x="7" y="7"/>
                    </a:lnTo>
                    <a:close/>
                    <a:moveTo>
                      <a:pt x="16" y="18"/>
                    </a:moveTo>
                    <a:lnTo>
                      <a:pt x="26" y="30"/>
                    </a:lnTo>
                    <a:lnTo>
                      <a:pt x="22" y="33"/>
                    </a:lnTo>
                    <a:lnTo>
                      <a:pt x="12" y="21"/>
                    </a:lnTo>
                    <a:lnTo>
                      <a:pt x="16" y="18"/>
                    </a:lnTo>
                    <a:close/>
                    <a:moveTo>
                      <a:pt x="26" y="32"/>
                    </a:moveTo>
                    <a:lnTo>
                      <a:pt x="25" y="36"/>
                    </a:lnTo>
                    <a:lnTo>
                      <a:pt x="22" y="33"/>
                    </a:lnTo>
                    <a:lnTo>
                      <a:pt x="24" y="31"/>
                    </a:lnTo>
                    <a:lnTo>
                      <a:pt x="26" y="32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46" name="Freeform 288"/>
              <p:cNvSpPr>
                <a:spLocks noChangeAspect="1"/>
              </p:cNvSpPr>
              <p:nvPr/>
            </p:nvSpPr>
            <p:spPr bwMode="auto">
              <a:xfrm>
                <a:off x="7232" y="8603"/>
                <a:ext cx="443" cy="420"/>
              </a:xfrm>
              <a:custGeom>
                <a:avLst/>
                <a:gdLst>
                  <a:gd name="T0" fmla="*/ 443 w 59"/>
                  <a:gd name="T1" fmla="*/ 0 h 56"/>
                  <a:gd name="T2" fmla="*/ 218 w 59"/>
                  <a:gd name="T3" fmla="*/ 38 h 56"/>
                  <a:gd name="T4" fmla="*/ 0 w 59"/>
                  <a:gd name="T5" fmla="*/ 75 h 56"/>
                  <a:gd name="T6" fmla="*/ 143 w 59"/>
                  <a:gd name="T7" fmla="*/ 248 h 56"/>
                  <a:gd name="T8" fmla="*/ 285 w 59"/>
                  <a:gd name="T9" fmla="*/ 420 h 56"/>
                  <a:gd name="T10" fmla="*/ 360 w 59"/>
                  <a:gd name="T11" fmla="*/ 210 h 56"/>
                  <a:gd name="T12" fmla="*/ 443 w 59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56"/>
                  <a:gd name="T23" fmla="*/ 59 w 59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56">
                    <a:moveTo>
                      <a:pt x="59" y="0"/>
                    </a:moveTo>
                    <a:lnTo>
                      <a:pt x="29" y="5"/>
                    </a:lnTo>
                    <a:lnTo>
                      <a:pt x="0" y="10"/>
                    </a:lnTo>
                    <a:lnTo>
                      <a:pt x="19" y="33"/>
                    </a:lnTo>
                    <a:lnTo>
                      <a:pt x="38" y="56"/>
                    </a:lnTo>
                    <a:lnTo>
                      <a:pt x="48" y="28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47" name="Freeform 289"/>
              <p:cNvSpPr>
                <a:spLocks noChangeAspect="1" noEditPoints="1"/>
              </p:cNvSpPr>
              <p:nvPr/>
            </p:nvSpPr>
            <p:spPr bwMode="auto">
              <a:xfrm>
                <a:off x="7195" y="8580"/>
                <a:ext cx="503" cy="480"/>
              </a:xfrm>
              <a:custGeom>
                <a:avLst/>
                <a:gdLst>
                  <a:gd name="T0" fmla="*/ 480 w 67"/>
                  <a:gd name="T1" fmla="*/ 37 h 64"/>
                  <a:gd name="T2" fmla="*/ 255 w 67"/>
                  <a:gd name="T3" fmla="*/ 75 h 64"/>
                  <a:gd name="T4" fmla="*/ 255 w 67"/>
                  <a:gd name="T5" fmla="*/ 45 h 64"/>
                  <a:gd name="T6" fmla="*/ 473 w 67"/>
                  <a:gd name="T7" fmla="*/ 8 h 64"/>
                  <a:gd name="T8" fmla="*/ 480 w 67"/>
                  <a:gd name="T9" fmla="*/ 37 h 64"/>
                  <a:gd name="T10" fmla="*/ 255 w 67"/>
                  <a:gd name="T11" fmla="*/ 75 h 64"/>
                  <a:gd name="T12" fmla="*/ 38 w 67"/>
                  <a:gd name="T13" fmla="*/ 120 h 64"/>
                  <a:gd name="T14" fmla="*/ 30 w 67"/>
                  <a:gd name="T15" fmla="*/ 82 h 64"/>
                  <a:gd name="T16" fmla="*/ 255 w 67"/>
                  <a:gd name="T17" fmla="*/ 45 h 64"/>
                  <a:gd name="T18" fmla="*/ 255 w 67"/>
                  <a:gd name="T19" fmla="*/ 75 h 64"/>
                  <a:gd name="T20" fmla="*/ 23 w 67"/>
                  <a:gd name="T21" fmla="*/ 112 h 64"/>
                  <a:gd name="T22" fmla="*/ 0 w 67"/>
                  <a:gd name="T23" fmla="*/ 90 h 64"/>
                  <a:gd name="T24" fmla="*/ 30 w 67"/>
                  <a:gd name="T25" fmla="*/ 82 h 64"/>
                  <a:gd name="T26" fmla="*/ 38 w 67"/>
                  <a:gd name="T27" fmla="*/ 97 h 64"/>
                  <a:gd name="T28" fmla="*/ 23 w 67"/>
                  <a:gd name="T29" fmla="*/ 112 h 64"/>
                  <a:gd name="T30" fmla="*/ 45 w 67"/>
                  <a:gd name="T31" fmla="*/ 90 h 64"/>
                  <a:gd name="T32" fmla="*/ 195 w 67"/>
                  <a:gd name="T33" fmla="*/ 262 h 64"/>
                  <a:gd name="T34" fmla="*/ 165 w 67"/>
                  <a:gd name="T35" fmla="*/ 285 h 64"/>
                  <a:gd name="T36" fmla="*/ 23 w 67"/>
                  <a:gd name="T37" fmla="*/ 112 h 64"/>
                  <a:gd name="T38" fmla="*/ 45 w 67"/>
                  <a:gd name="T39" fmla="*/ 90 h 64"/>
                  <a:gd name="T40" fmla="*/ 195 w 67"/>
                  <a:gd name="T41" fmla="*/ 262 h 64"/>
                  <a:gd name="T42" fmla="*/ 338 w 67"/>
                  <a:gd name="T43" fmla="*/ 435 h 64"/>
                  <a:gd name="T44" fmla="*/ 308 w 67"/>
                  <a:gd name="T45" fmla="*/ 457 h 64"/>
                  <a:gd name="T46" fmla="*/ 165 w 67"/>
                  <a:gd name="T47" fmla="*/ 285 h 64"/>
                  <a:gd name="T48" fmla="*/ 195 w 67"/>
                  <a:gd name="T49" fmla="*/ 262 h 64"/>
                  <a:gd name="T50" fmla="*/ 338 w 67"/>
                  <a:gd name="T51" fmla="*/ 450 h 64"/>
                  <a:gd name="T52" fmla="*/ 330 w 67"/>
                  <a:gd name="T53" fmla="*/ 480 h 64"/>
                  <a:gd name="T54" fmla="*/ 308 w 67"/>
                  <a:gd name="T55" fmla="*/ 457 h 64"/>
                  <a:gd name="T56" fmla="*/ 323 w 67"/>
                  <a:gd name="T57" fmla="*/ 442 h 64"/>
                  <a:gd name="T58" fmla="*/ 338 w 67"/>
                  <a:gd name="T59" fmla="*/ 450 h 64"/>
                  <a:gd name="T60" fmla="*/ 308 w 67"/>
                  <a:gd name="T61" fmla="*/ 435 h 64"/>
                  <a:gd name="T62" fmla="*/ 383 w 67"/>
                  <a:gd name="T63" fmla="*/ 225 h 64"/>
                  <a:gd name="T64" fmla="*/ 420 w 67"/>
                  <a:gd name="T65" fmla="*/ 240 h 64"/>
                  <a:gd name="T66" fmla="*/ 338 w 67"/>
                  <a:gd name="T67" fmla="*/ 450 h 64"/>
                  <a:gd name="T68" fmla="*/ 308 w 67"/>
                  <a:gd name="T69" fmla="*/ 435 h 64"/>
                  <a:gd name="T70" fmla="*/ 383 w 67"/>
                  <a:gd name="T71" fmla="*/ 225 h 64"/>
                  <a:gd name="T72" fmla="*/ 458 w 67"/>
                  <a:gd name="T73" fmla="*/ 15 h 64"/>
                  <a:gd name="T74" fmla="*/ 495 w 67"/>
                  <a:gd name="T75" fmla="*/ 30 h 64"/>
                  <a:gd name="T76" fmla="*/ 420 w 67"/>
                  <a:gd name="T77" fmla="*/ 240 h 64"/>
                  <a:gd name="T78" fmla="*/ 383 w 67"/>
                  <a:gd name="T79" fmla="*/ 225 h 64"/>
                  <a:gd name="T80" fmla="*/ 473 w 67"/>
                  <a:gd name="T81" fmla="*/ 8 h 64"/>
                  <a:gd name="T82" fmla="*/ 503 w 67"/>
                  <a:gd name="T83" fmla="*/ 0 h 64"/>
                  <a:gd name="T84" fmla="*/ 495 w 67"/>
                  <a:gd name="T85" fmla="*/ 30 h 64"/>
                  <a:gd name="T86" fmla="*/ 480 w 67"/>
                  <a:gd name="T87" fmla="*/ 22 h 64"/>
                  <a:gd name="T88" fmla="*/ 473 w 67"/>
                  <a:gd name="T89" fmla="*/ 8 h 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7"/>
                  <a:gd name="T136" fmla="*/ 0 h 64"/>
                  <a:gd name="T137" fmla="*/ 67 w 67"/>
                  <a:gd name="T138" fmla="*/ 64 h 6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7" h="64">
                    <a:moveTo>
                      <a:pt x="64" y="5"/>
                    </a:moveTo>
                    <a:lnTo>
                      <a:pt x="34" y="10"/>
                    </a:lnTo>
                    <a:lnTo>
                      <a:pt x="34" y="6"/>
                    </a:lnTo>
                    <a:lnTo>
                      <a:pt x="63" y="1"/>
                    </a:lnTo>
                    <a:lnTo>
                      <a:pt x="64" y="5"/>
                    </a:lnTo>
                    <a:close/>
                    <a:moveTo>
                      <a:pt x="34" y="10"/>
                    </a:moveTo>
                    <a:lnTo>
                      <a:pt x="5" y="16"/>
                    </a:lnTo>
                    <a:lnTo>
                      <a:pt x="4" y="11"/>
                    </a:lnTo>
                    <a:lnTo>
                      <a:pt x="34" y="6"/>
                    </a:lnTo>
                    <a:lnTo>
                      <a:pt x="34" y="10"/>
                    </a:lnTo>
                    <a:close/>
                    <a:moveTo>
                      <a:pt x="3" y="15"/>
                    </a:moveTo>
                    <a:lnTo>
                      <a:pt x="0" y="12"/>
                    </a:lnTo>
                    <a:lnTo>
                      <a:pt x="4" y="11"/>
                    </a:lnTo>
                    <a:lnTo>
                      <a:pt x="5" y="13"/>
                    </a:lnTo>
                    <a:lnTo>
                      <a:pt x="3" y="15"/>
                    </a:lnTo>
                    <a:close/>
                    <a:moveTo>
                      <a:pt x="6" y="12"/>
                    </a:moveTo>
                    <a:lnTo>
                      <a:pt x="26" y="35"/>
                    </a:lnTo>
                    <a:lnTo>
                      <a:pt x="22" y="38"/>
                    </a:lnTo>
                    <a:lnTo>
                      <a:pt x="3" y="15"/>
                    </a:lnTo>
                    <a:lnTo>
                      <a:pt x="6" y="12"/>
                    </a:lnTo>
                    <a:close/>
                    <a:moveTo>
                      <a:pt x="26" y="35"/>
                    </a:moveTo>
                    <a:lnTo>
                      <a:pt x="45" y="58"/>
                    </a:lnTo>
                    <a:lnTo>
                      <a:pt x="41" y="61"/>
                    </a:lnTo>
                    <a:lnTo>
                      <a:pt x="22" y="38"/>
                    </a:lnTo>
                    <a:lnTo>
                      <a:pt x="26" y="35"/>
                    </a:lnTo>
                    <a:close/>
                    <a:moveTo>
                      <a:pt x="45" y="60"/>
                    </a:moveTo>
                    <a:lnTo>
                      <a:pt x="44" y="64"/>
                    </a:lnTo>
                    <a:lnTo>
                      <a:pt x="41" y="61"/>
                    </a:lnTo>
                    <a:lnTo>
                      <a:pt x="43" y="59"/>
                    </a:lnTo>
                    <a:lnTo>
                      <a:pt x="45" y="60"/>
                    </a:lnTo>
                    <a:close/>
                    <a:moveTo>
                      <a:pt x="41" y="58"/>
                    </a:moveTo>
                    <a:lnTo>
                      <a:pt x="51" y="30"/>
                    </a:lnTo>
                    <a:lnTo>
                      <a:pt x="56" y="32"/>
                    </a:lnTo>
                    <a:lnTo>
                      <a:pt x="45" y="60"/>
                    </a:lnTo>
                    <a:lnTo>
                      <a:pt x="41" y="58"/>
                    </a:lnTo>
                    <a:close/>
                    <a:moveTo>
                      <a:pt x="51" y="30"/>
                    </a:moveTo>
                    <a:lnTo>
                      <a:pt x="61" y="2"/>
                    </a:lnTo>
                    <a:lnTo>
                      <a:pt x="66" y="4"/>
                    </a:lnTo>
                    <a:lnTo>
                      <a:pt x="56" y="32"/>
                    </a:lnTo>
                    <a:lnTo>
                      <a:pt x="51" y="30"/>
                    </a:lnTo>
                    <a:close/>
                    <a:moveTo>
                      <a:pt x="63" y="1"/>
                    </a:moveTo>
                    <a:lnTo>
                      <a:pt x="67" y="0"/>
                    </a:lnTo>
                    <a:lnTo>
                      <a:pt x="66" y="4"/>
                    </a:lnTo>
                    <a:lnTo>
                      <a:pt x="64" y="3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48" name="Freeform 290"/>
              <p:cNvSpPr>
                <a:spLocks noChangeAspect="1"/>
              </p:cNvSpPr>
              <p:nvPr/>
            </p:nvSpPr>
            <p:spPr bwMode="auto">
              <a:xfrm>
                <a:off x="7352" y="8445"/>
                <a:ext cx="218" cy="210"/>
              </a:xfrm>
              <a:custGeom>
                <a:avLst/>
                <a:gdLst>
                  <a:gd name="T0" fmla="*/ 0 w 29"/>
                  <a:gd name="T1" fmla="*/ 210 h 28"/>
                  <a:gd name="T2" fmla="*/ 105 w 29"/>
                  <a:gd name="T3" fmla="*/ 195 h 28"/>
                  <a:gd name="T4" fmla="*/ 218 w 29"/>
                  <a:gd name="T5" fmla="*/ 173 h 28"/>
                  <a:gd name="T6" fmla="*/ 150 w 29"/>
                  <a:gd name="T7" fmla="*/ 83 h 28"/>
                  <a:gd name="T8" fmla="*/ 75 w 29"/>
                  <a:gd name="T9" fmla="*/ 0 h 28"/>
                  <a:gd name="T10" fmla="*/ 38 w 29"/>
                  <a:gd name="T11" fmla="*/ 105 h 28"/>
                  <a:gd name="T12" fmla="*/ 0 w 29"/>
                  <a:gd name="T13" fmla="*/ 21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28"/>
                  <a:gd name="T23" fmla="*/ 29 w 29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28">
                    <a:moveTo>
                      <a:pt x="0" y="28"/>
                    </a:moveTo>
                    <a:lnTo>
                      <a:pt x="14" y="26"/>
                    </a:lnTo>
                    <a:lnTo>
                      <a:pt x="29" y="23"/>
                    </a:lnTo>
                    <a:lnTo>
                      <a:pt x="20" y="11"/>
                    </a:lnTo>
                    <a:lnTo>
                      <a:pt x="10" y="0"/>
                    </a:lnTo>
                    <a:lnTo>
                      <a:pt x="5" y="1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49" name="Freeform 291"/>
              <p:cNvSpPr>
                <a:spLocks noChangeAspect="1" noEditPoints="1"/>
              </p:cNvSpPr>
              <p:nvPr/>
            </p:nvSpPr>
            <p:spPr bwMode="auto">
              <a:xfrm>
                <a:off x="7322" y="8408"/>
                <a:ext cx="286" cy="270"/>
              </a:xfrm>
              <a:custGeom>
                <a:avLst/>
                <a:gdLst>
                  <a:gd name="T0" fmla="*/ 23 w 38"/>
                  <a:gd name="T1" fmla="*/ 232 h 36"/>
                  <a:gd name="T2" fmla="*/ 135 w 38"/>
                  <a:gd name="T3" fmla="*/ 210 h 36"/>
                  <a:gd name="T4" fmla="*/ 143 w 38"/>
                  <a:gd name="T5" fmla="*/ 248 h 36"/>
                  <a:gd name="T6" fmla="*/ 30 w 38"/>
                  <a:gd name="T7" fmla="*/ 263 h 36"/>
                  <a:gd name="T8" fmla="*/ 23 w 38"/>
                  <a:gd name="T9" fmla="*/ 232 h 36"/>
                  <a:gd name="T10" fmla="*/ 135 w 38"/>
                  <a:gd name="T11" fmla="*/ 210 h 36"/>
                  <a:gd name="T12" fmla="*/ 248 w 38"/>
                  <a:gd name="T13" fmla="*/ 195 h 36"/>
                  <a:gd name="T14" fmla="*/ 256 w 38"/>
                  <a:gd name="T15" fmla="*/ 225 h 36"/>
                  <a:gd name="T16" fmla="*/ 143 w 38"/>
                  <a:gd name="T17" fmla="*/ 248 h 36"/>
                  <a:gd name="T18" fmla="*/ 135 w 38"/>
                  <a:gd name="T19" fmla="*/ 210 h 36"/>
                  <a:gd name="T20" fmla="*/ 263 w 38"/>
                  <a:gd name="T21" fmla="*/ 195 h 36"/>
                  <a:gd name="T22" fmla="*/ 286 w 38"/>
                  <a:gd name="T23" fmla="*/ 225 h 36"/>
                  <a:gd name="T24" fmla="*/ 256 w 38"/>
                  <a:gd name="T25" fmla="*/ 225 h 36"/>
                  <a:gd name="T26" fmla="*/ 248 w 38"/>
                  <a:gd name="T27" fmla="*/ 210 h 36"/>
                  <a:gd name="T28" fmla="*/ 263 w 38"/>
                  <a:gd name="T29" fmla="*/ 195 h 36"/>
                  <a:gd name="T30" fmla="*/ 233 w 38"/>
                  <a:gd name="T31" fmla="*/ 217 h 36"/>
                  <a:gd name="T32" fmla="*/ 166 w 38"/>
                  <a:gd name="T33" fmla="*/ 135 h 36"/>
                  <a:gd name="T34" fmla="*/ 188 w 38"/>
                  <a:gd name="T35" fmla="*/ 112 h 36"/>
                  <a:gd name="T36" fmla="*/ 263 w 38"/>
                  <a:gd name="T37" fmla="*/ 195 h 36"/>
                  <a:gd name="T38" fmla="*/ 233 w 38"/>
                  <a:gd name="T39" fmla="*/ 217 h 36"/>
                  <a:gd name="T40" fmla="*/ 166 w 38"/>
                  <a:gd name="T41" fmla="*/ 135 h 36"/>
                  <a:gd name="T42" fmla="*/ 90 w 38"/>
                  <a:gd name="T43" fmla="*/ 52 h 36"/>
                  <a:gd name="T44" fmla="*/ 120 w 38"/>
                  <a:gd name="T45" fmla="*/ 22 h 36"/>
                  <a:gd name="T46" fmla="*/ 188 w 38"/>
                  <a:gd name="T47" fmla="*/ 112 h 36"/>
                  <a:gd name="T48" fmla="*/ 166 w 38"/>
                  <a:gd name="T49" fmla="*/ 135 h 36"/>
                  <a:gd name="T50" fmla="*/ 90 w 38"/>
                  <a:gd name="T51" fmla="*/ 30 h 36"/>
                  <a:gd name="T52" fmla="*/ 98 w 38"/>
                  <a:gd name="T53" fmla="*/ 0 h 36"/>
                  <a:gd name="T54" fmla="*/ 120 w 38"/>
                  <a:gd name="T55" fmla="*/ 22 h 36"/>
                  <a:gd name="T56" fmla="*/ 105 w 38"/>
                  <a:gd name="T57" fmla="*/ 37 h 36"/>
                  <a:gd name="T58" fmla="*/ 90 w 38"/>
                  <a:gd name="T59" fmla="*/ 30 h 36"/>
                  <a:gd name="T60" fmla="*/ 120 w 38"/>
                  <a:gd name="T61" fmla="*/ 45 h 36"/>
                  <a:gd name="T62" fmla="*/ 83 w 38"/>
                  <a:gd name="T63" fmla="*/ 150 h 36"/>
                  <a:gd name="T64" fmla="*/ 53 w 38"/>
                  <a:gd name="T65" fmla="*/ 135 h 36"/>
                  <a:gd name="T66" fmla="*/ 90 w 38"/>
                  <a:gd name="T67" fmla="*/ 30 h 36"/>
                  <a:gd name="T68" fmla="*/ 120 w 38"/>
                  <a:gd name="T69" fmla="*/ 45 h 36"/>
                  <a:gd name="T70" fmla="*/ 83 w 38"/>
                  <a:gd name="T71" fmla="*/ 150 h 36"/>
                  <a:gd name="T72" fmla="*/ 45 w 38"/>
                  <a:gd name="T73" fmla="*/ 255 h 36"/>
                  <a:gd name="T74" fmla="*/ 8 w 38"/>
                  <a:gd name="T75" fmla="*/ 240 h 36"/>
                  <a:gd name="T76" fmla="*/ 53 w 38"/>
                  <a:gd name="T77" fmla="*/ 135 h 36"/>
                  <a:gd name="T78" fmla="*/ 83 w 38"/>
                  <a:gd name="T79" fmla="*/ 150 h 36"/>
                  <a:gd name="T80" fmla="*/ 30 w 38"/>
                  <a:gd name="T81" fmla="*/ 263 h 36"/>
                  <a:gd name="T82" fmla="*/ 0 w 38"/>
                  <a:gd name="T83" fmla="*/ 270 h 36"/>
                  <a:gd name="T84" fmla="*/ 8 w 38"/>
                  <a:gd name="T85" fmla="*/ 240 h 36"/>
                  <a:gd name="T86" fmla="*/ 30 w 38"/>
                  <a:gd name="T87" fmla="*/ 248 h 36"/>
                  <a:gd name="T88" fmla="*/ 30 w 38"/>
                  <a:gd name="T89" fmla="*/ 263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"/>
                  <a:gd name="T136" fmla="*/ 0 h 36"/>
                  <a:gd name="T137" fmla="*/ 38 w 38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" h="36">
                    <a:moveTo>
                      <a:pt x="3" y="31"/>
                    </a:moveTo>
                    <a:lnTo>
                      <a:pt x="18" y="28"/>
                    </a:lnTo>
                    <a:lnTo>
                      <a:pt x="19" y="33"/>
                    </a:lnTo>
                    <a:lnTo>
                      <a:pt x="4" y="35"/>
                    </a:lnTo>
                    <a:lnTo>
                      <a:pt x="3" y="31"/>
                    </a:lnTo>
                    <a:close/>
                    <a:moveTo>
                      <a:pt x="18" y="28"/>
                    </a:moveTo>
                    <a:lnTo>
                      <a:pt x="33" y="26"/>
                    </a:lnTo>
                    <a:lnTo>
                      <a:pt x="34" y="30"/>
                    </a:lnTo>
                    <a:lnTo>
                      <a:pt x="19" y="33"/>
                    </a:lnTo>
                    <a:lnTo>
                      <a:pt x="18" y="28"/>
                    </a:lnTo>
                    <a:close/>
                    <a:moveTo>
                      <a:pt x="35" y="26"/>
                    </a:moveTo>
                    <a:lnTo>
                      <a:pt x="38" y="30"/>
                    </a:lnTo>
                    <a:lnTo>
                      <a:pt x="34" y="30"/>
                    </a:lnTo>
                    <a:lnTo>
                      <a:pt x="33" y="28"/>
                    </a:lnTo>
                    <a:lnTo>
                      <a:pt x="35" y="26"/>
                    </a:lnTo>
                    <a:close/>
                    <a:moveTo>
                      <a:pt x="31" y="29"/>
                    </a:moveTo>
                    <a:lnTo>
                      <a:pt x="22" y="18"/>
                    </a:lnTo>
                    <a:lnTo>
                      <a:pt x="25" y="15"/>
                    </a:lnTo>
                    <a:lnTo>
                      <a:pt x="35" y="26"/>
                    </a:lnTo>
                    <a:lnTo>
                      <a:pt x="31" y="29"/>
                    </a:lnTo>
                    <a:close/>
                    <a:moveTo>
                      <a:pt x="22" y="18"/>
                    </a:moveTo>
                    <a:lnTo>
                      <a:pt x="12" y="7"/>
                    </a:lnTo>
                    <a:lnTo>
                      <a:pt x="16" y="3"/>
                    </a:lnTo>
                    <a:lnTo>
                      <a:pt x="25" y="15"/>
                    </a:lnTo>
                    <a:lnTo>
                      <a:pt x="22" y="18"/>
                    </a:lnTo>
                    <a:close/>
                    <a:moveTo>
                      <a:pt x="12" y="4"/>
                    </a:moveTo>
                    <a:lnTo>
                      <a:pt x="13" y="0"/>
                    </a:lnTo>
                    <a:lnTo>
                      <a:pt x="16" y="3"/>
                    </a:lnTo>
                    <a:lnTo>
                      <a:pt x="14" y="5"/>
                    </a:lnTo>
                    <a:lnTo>
                      <a:pt x="12" y="4"/>
                    </a:lnTo>
                    <a:close/>
                    <a:moveTo>
                      <a:pt x="16" y="6"/>
                    </a:moveTo>
                    <a:lnTo>
                      <a:pt x="11" y="20"/>
                    </a:lnTo>
                    <a:lnTo>
                      <a:pt x="7" y="18"/>
                    </a:lnTo>
                    <a:lnTo>
                      <a:pt x="12" y="4"/>
                    </a:lnTo>
                    <a:lnTo>
                      <a:pt x="16" y="6"/>
                    </a:lnTo>
                    <a:close/>
                    <a:moveTo>
                      <a:pt x="11" y="20"/>
                    </a:moveTo>
                    <a:lnTo>
                      <a:pt x="6" y="34"/>
                    </a:lnTo>
                    <a:lnTo>
                      <a:pt x="1" y="32"/>
                    </a:lnTo>
                    <a:lnTo>
                      <a:pt x="7" y="18"/>
                    </a:lnTo>
                    <a:lnTo>
                      <a:pt x="11" y="20"/>
                    </a:lnTo>
                    <a:close/>
                    <a:moveTo>
                      <a:pt x="4" y="35"/>
                    </a:moveTo>
                    <a:lnTo>
                      <a:pt x="0" y="36"/>
                    </a:lnTo>
                    <a:lnTo>
                      <a:pt x="1" y="32"/>
                    </a:lnTo>
                    <a:lnTo>
                      <a:pt x="4" y="33"/>
                    </a:lnTo>
                    <a:lnTo>
                      <a:pt x="4" y="35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50" name="Freeform 292"/>
              <p:cNvSpPr>
                <a:spLocks noChangeAspect="1"/>
              </p:cNvSpPr>
              <p:nvPr/>
            </p:nvSpPr>
            <p:spPr bwMode="auto">
              <a:xfrm>
                <a:off x="7555" y="8715"/>
                <a:ext cx="218" cy="210"/>
              </a:xfrm>
              <a:custGeom>
                <a:avLst/>
                <a:gdLst>
                  <a:gd name="T0" fmla="*/ 0 w 29"/>
                  <a:gd name="T1" fmla="*/ 210 h 28"/>
                  <a:gd name="T2" fmla="*/ 113 w 29"/>
                  <a:gd name="T3" fmla="*/ 188 h 28"/>
                  <a:gd name="T4" fmla="*/ 218 w 29"/>
                  <a:gd name="T5" fmla="*/ 173 h 28"/>
                  <a:gd name="T6" fmla="*/ 150 w 29"/>
                  <a:gd name="T7" fmla="*/ 83 h 28"/>
                  <a:gd name="T8" fmla="*/ 75 w 29"/>
                  <a:gd name="T9" fmla="*/ 0 h 28"/>
                  <a:gd name="T10" fmla="*/ 38 w 29"/>
                  <a:gd name="T11" fmla="*/ 105 h 28"/>
                  <a:gd name="T12" fmla="*/ 0 w 29"/>
                  <a:gd name="T13" fmla="*/ 21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28"/>
                  <a:gd name="T23" fmla="*/ 29 w 29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28">
                    <a:moveTo>
                      <a:pt x="0" y="28"/>
                    </a:moveTo>
                    <a:lnTo>
                      <a:pt x="15" y="25"/>
                    </a:lnTo>
                    <a:lnTo>
                      <a:pt x="29" y="23"/>
                    </a:lnTo>
                    <a:lnTo>
                      <a:pt x="20" y="11"/>
                    </a:lnTo>
                    <a:lnTo>
                      <a:pt x="10" y="0"/>
                    </a:lnTo>
                    <a:lnTo>
                      <a:pt x="5" y="1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51" name="Freeform 293"/>
              <p:cNvSpPr>
                <a:spLocks noChangeAspect="1" noEditPoints="1"/>
              </p:cNvSpPr>
              <p:nvPr/>
            </p:nvSpPr>
            <p:spPr bwMode="auto">
              <a:xfrm>
                <a:off x="7525" y="8678"/>
                <a:ext cx="286" cy="270"/>
              </a:xfrm>
              <a:custGeom>
                <a:avLst/>
                <a:gdLst>
                  <a:gd name="T0" fmla="*/ 23 w 38"/>
                  <a:gd name="T1" fmla="*/ 232 h 36"/>
                  <a:gd name="T2" fmla="*/ 135 w 38"/>
                  <a:gd name="T3" fmla="*/ 210 h 36"/>
                  <a:gd name="T4" fmla="*/ 143 w 38"/>
                  <a:gd name="T5" fmla="*/ 248 h 36"/>
                  <a:gd name="T6" fmla="*/ 30 w 38"/>
                  <a:gd name="T7" fmla="*/ 263 h 36"/>
                  <a:gd name="T8" fmla="*/ 23 w 38"/>
                  <a:gd name="T9" fmla="*/ 232 h 36"/>
                  <a:gd name="T10" fmla="*/ 135 w 38"/>
                  <a:gd name="T11" fmla="*/ 210 h 36"/>
                  <a:gd name="T12" fmla="*/ 248 w 38"/>
                  <a:gd name="T13" fmla="*/ 195 h 36"/>
                  <a:gd name="T14" fmla="*/ 256 w 38"/>
                  <a:gd name="T15" fmla="*/ 225 h 36"/>
                  <a:gd name="T16" fmla="*/ 143 w 38"/>
                  <a:gd name="T17" fmla="*/ 248 h 36"/>
                  <a:gd name="T18" fmla="*/ 135 w 38"/>
                  <a:gd name="T19" fmla="*/ 210 h 36"/>
                  <a:gd name="T20" fmla="*/ 263 w 38"/>
                  <a:gd name="T21" fmla="*/ 195 h 36"/>
                  <a:gd name="T22" fmla="*/ 286 w 38"/>
                  <a:gd name="T23" fmla="*/ 225 h 36"/>
                  <a:gd name="T24" fmla="*/ 256 w 38"/>
                  <a:gd name="T25" fmla="*/ 225 h 36"/>
                  <a:gd name="T26" fmla="*/ 248 w 38"/>
                  <a:gd name="T27" fmla="*/ 210 h 36"/>
                  <a:gd name="T28" fmla="*/ 263 w 38"/>
                  <a:gd name="T29" fmla="*/ 195 h 36"/>
                  <a:gd name="T30" fmla="*/ 241 w 38"/>
                  <a:gd name="T31" fmla="*/ 217 h 36"/>
                  <a:gd name="T32" fmla="*/ 166 w 38"/>
                  <a:gd name="T33" fmla="*/ 135 h 36"/>
                  <a:gd name="T34" fmla="*/ 196 w 38"/>
                  <a:gd name="T35" fmla="*/ 112 h 36"/>
                  <a:gd name="T36" fmla="*/ 263 w 38"/>
                  <a:gd name="T37" fmla="*/ 195 h 36"/>
                  <a:gd name="T38" fmla="*/ 241 w 38"/>
                  <a:gd name="T39" fmla="*/ 217 h 36"/>
                  <a:gd name="T40" fmla="*/ 166 w 38"/>
                  <a:gd name="T41" fmla="*/ 135 h 36"/>
                  <a:gd name="T42" fmla="*/ 90 w 38"/>
                  <a:gd name="T43" fmla="*/ 52 h 36"/>
                  <a:gd name="T44" fmla="*/ 120 w 38"/>
                  <a:gd name="T45" fmla="*/ 22 h 36"/>
                  <a:gd name="T46" fmla="*/ 196 w 38"/>
                  <a:gd name="T47" fmla="*/ 112 h 36"/>
                  <a:gd name="T48" fmla="*/ 166 w 38"/>
                  <a:gd name="T49" fmla="*/ 135 h 36"/>
                  <a:gd name="T50" fmla="*/ 90 w 38"/>
                  <a:gd name="T51" fmla="*/ 30 h 36"/>
                  <a:gd name="T52" fmla="*/ 98 w 38"/>
                  <a:gd name="T53" fmla="*/ 0 h 36"/>
                  <a:gd name="T54" fmla="*/ 120 w 38"/>
                  <a:gd name="T55" fmla="*/ 22 h 36"/>
                  <a:gd name="T56" fmla="*/ 105 w 38"/>
                  <a:gd name="T57" fmla="*/ 37 h 36"/>
                  <a:gd name="T58" fmla="*/ 90 w 38"/>
                  <a:gd name="T59" fmla="*/ 30 h 36"/>
                  <a:gd name="T60" fmla="*/ 120 w 38"/>
                  <a:gd name="T61" fmla="*/ 45 h 36"/>
                  <a:gd name="T62" fmla="*/ 83 w 38"/>
                  <a:gd name="T63" fmla="*/ 150 h 36"/>
                  <a:gd name="T64" fmla="*/ 53 w 38"/>
                  <a:gd name="T65" fmla="*/ 135 h 36"/>
                  <a:gd name="T66" fmla="*/ 90 w 38"/>
                  <a:gd name="T67" fmla="*/ 30 h 36"/>
                  <a:gd name="T68" fmla="*/ 120 w 38"/>
                  <a:gd name="T69" fmla="*/ 45 h 36"/>
                  <a:gd name="T70" fmla="*/ 83 w 38"/>
                  <a:gd name="T71" fmla="*/ 150 h 36"/>
                  <a:gd name="T72" fmla="*/ 45 w 38"/>
                  <a:gd name="T73" fmla="*/ 255 h 36"/>
                  <a:gd name="T74" fmla="*/ 15 w 38"/>
                  <a:gd name="T75" fmla="*/ 240 h 36"/>
                  <a:gd name="T76" fmla="*/ 53 w 38"/>
                  <a:gd name="T77" fmla="*/ 135 h 36"/>
                  <a:gd name="T78" fmla="*/ 83 w 38"/>
                  <a:gd name="T79" fmla="*/ 150 h 36"/>
                  <a:gd name="T80" fmla="*/ 30 w 38"/>
                  <a:gd name="T81" fmla="*/ 263 h 36"/>
                  <a:gd name="T82" fmla="*/ 0 w 38"/>
                  <a:gd name="T83" fmla="*/ 270 h 36"/>
                  <a:gd name="T84" fmla="*/ 15 w 38"/>
                  <a:gd name="T85" fmla="*/ 240 h 36"/>
                  <a:gd name="T86" fmla="*/ 30 w 38"/>
                  <a:gd name="T87" fmla="*/ 248 h 36"/>
                  <a:gd name="T88" fmla="*/ 30 w 38"/>
                  <a:gd name="T89" fmla="*/ 263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"/>
                  <a:gd name="T136" fmla="*/ 0 h 36"/>
                  <a:gd name="T137" fmla="*/ 38 w 38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" h="36">
                    <a:moveTo>
                      <a:pt x="3" y="31"/>
                    </a:moveTo>
                    <a:lnTo>
                      <a:pt x="18" y="28"/>
                    </a:lnTo>
                    <a:lnTo>
                      <a:pt x="19" y="33"/>
                    </a:lnTo>
                    <a:lnTo>
                      <a:pt x="4" y="35"/>
                    </a:lnTo>
                    <a:lnTo>
                      <a:pt x="3" y="31"/>
                    </a:lnTo>
                    <a:close/>
                    <a:moveTo>
                      <a:pt x="18" y="28"/>
                    </a:moveTo>
                    <a:lnTo>
                      <a:pt x="33" y="26"/>
                    </a:lnTo>
                    <a:lnTo>
                      <a:pt x="34" y="30"/>
                    </a:lnTo>
                    <a:lnTo>
                      <a:pt x="19" y="33"/>
                    </a:lnTo>
                    <a:lnTo>
                      <a:pt x="18" y="28"/>
                    </a:lnTo>
                    <a:close/>
                    <a:moveTo>
                      <a:pt x="35" y="26"/>
                    </a:moveTo>
                    <a:lnTo>
                      <a:pt x="38" y="30"/>
                    </a:lnTo>
                    <a:lnTo>
                      <a:pt x="34" y="30"/>
                    </a:lnTo>
                    <a:lnTo>
                      <a:pt x="33" y="28"/>
                    </a:lnTo>
                    <a:lnTo>
                      <a:pt x="35" y="26"/>
                    </a:lnTo>
                    <a:close/>
                    <a:moveTo>
                      <a:pt x="32" y="29"/>
                    </a:moveTo>
                    <a:lnTo>
                      <a:pt x="22" y="18"/>
                    </a:lnTo>
                    <a:lnTo>
                      <a:pt x="26" y="15"/>
                    </a:lnTo>
                    <a:lnTo>
                      <a:pt x="35" y="26"/>
                    </a:lnTo>
                    <a:lnTo>
                      <a:pt x="32" y="29"/>
                    </a:lnTo>
                    <a:close/>
                    <a:moveTo>
                      <a:pt x="22" y="18"/>
                    </a:moveTo>
                    <a:lnTo>
                      <a:pt x="12" y="7"/>
                    </a:lnTo>
                    <a:lnTo>
                      <a:pt x="16" y="3"/>
                    </a:lnTo>
                    <a:lnTo>
                      <a:pt x="26" y="15"/>
                    </a:lnTo>
                    <a:lnTo>
                      <a:pt x="22" y="18"/>
                    </a:lnTo>
                    <a:close/>
                    <a:moveTo>
                      <a:pt x="12" y="4"/>
                    </a:moveTo>
                    <a:lnTo>
                      <a:pt x="13" y="0"/>
                    </a:lnTo>
                    <a:lnTo>
                      <a:pt x="16" y="3"/>
                    </a:lnTo>
                    <a:lnTo>
                      <a:pt x="14" y="5"/>
                    </a:lnTo>
                    <a:lnTo>
                      <a:pt x="12" y="4"/>
                    </a:lnTo>
                    <a:close/>
                    <a:moveTo>
                      <a:pt x="16" y="6"/>
                    </a:moveTo>
                    <a:lnTo>
                      <a:pt x="11" y="20"/>
                    </a:lnTo>
                    <a:lnTo>
                      <a:pt x="7" y="18"/>
                    </a:lnTo>
                    <a:lnTo>
                      <a:pt x="12" y="4"/>
                    </a:lnTo>
                    <a:lnTo>
                      <a:pt x="16" y="6"/>
                    </a:lnTo>
                    <a:close/>
                    <a:moveTo>
                      <a:pt x="11" y="20"/>
                    </a:moveTo>
                    <a:lnTo>
                      <a:pt x="6" y="34"/>
                    </a:lnTo>
                    <a:lnTo>
                      <a:pt x="2" y="32"/>
                    </a:lnTo>
                    <a:lnTo>
                      <a:pt x="7" y="18"/>
                    </a:lnTo>
                    <a:lnTo>
                      <a:pt x="11" y="20"/>
                    </a:lnTo>
                    <a:close/>
                    <a:moveTo>
                      <a:pt x="4" y="35"/>
                    </a:moveTo>
                    <a:lnTo>
                      <a:pt x="0" y="36"/>
                    </a:lnTo>
                    <a:lnTo>
                      <a:pt x="2" y="32"/>
                    </a:lnTo>
                    <a:lnTo>
                      <a:pt x="4" y="33"/>
                    </a:lnTo>
                    <a:lnTo>
                      <a:pt x="4" y="35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52" name="Freeform 294"/>
              <p:cNvSpPr>
                <a:spLocks noChangeAspect="1"/>
              </p:cNvSpPr>
              <p:nvPr/>
            </p:nvSpPr>
            <p:spPr bwMode="auto">
              <a:xfrm>
                <a:off x="6211" y="10516"/>
                <a:ext cx="443" cy="420"/>
              </a:xfrm>
              <a:custGeom>
                <a:avLst/>
                <a:gdLst>
                  <a:gd name="T0" fmla="*/ 443 w 59"/>
                  <a:gd name="T1" fmla="*/ 420 h 56"/>
                  <a:gd name="T2" fmla="*/ 218 w 59"/>
                  <a:gd name="T3" fmla="*/ 383 h 56"/>
                  <a:gd name="T4" fmla="*/ 0 w 59"/>
                  <a:gd name="T5" fmla="*/ 345 h 56"/>
                  <a:gd name="T6" fmla="*/ 143 w 59"/>
                  <a:gd name="T7" fmla="*/ 173 h 56"/>
                  <a:gd name="T8" fmla="*/ 285 w 59"/>
                  <a:gd name="T9" fmla="*/ 0 h 56"/>
                  <a:gd name="T10" fmla="*/ 368 w 59"/>
                  <a:gd name="T11" fmla="*/ 210 h 56"/>
                  <a:gd name="T12" fmla="*/ 443 w 59"/>
                  <a:gd name="T13" fmla="*/ 42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56"/>
                  <a:gd name="T23" fmla="*/ 59 w 59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56">
                    <a:moveTo>
                      <a:pt x="59" y="56"/>
                    </a:moveTo>
                    <a:lnTo>
                      <a:pt x="29" y="51"/>
                    </a:lnTo>
                    <a:lnTo>
                      <a:pt x="0" y="46"/>
                    </a:lnTo>
                    <a:lnTo>
                      <a:pt x="19" y="23"/>
                    </a:lnTo>
                    <a:lnTo>
                      <a:pt x="38" y="0"/>
                    </a:lnTo>
                    <a:lnTo>
                      <a:pt x="49" y="28"/>
                    </a:lnTo>
                    <a:lnTo>
                      <a:pt x="59" y="5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53" name="Freeform 295"/>
              <p:cNvSpPr>
                <a:spLocks noChangeAspect="1" noEditPoints="1"/>
              </p:cNvSpPr>
              <p:nvPr/>
            </p:nvSpPr>
            <p:spPr bwMode="auto">
              <a:xfrm>
                <a:off x="6173" y="10479"/>
                <a:ext cx="511" cy="480"/>
              </a:xfrm>
              <a:custGeom>
                <a:avLst/>
                <a:gdLst>
                  <a:gd name="T0" fmla="*/ 473 w 68"/>
                  <a:gd name="T1" fmla="*/ 472 h 64"/>
                  <a:gd name="T2" fmla="*/ 256 w 68"/>
                  <a:gd name="T3" fmla="*/ 435 h 64"/>
                  <a:gd name="T4" fmla="*/ 263 w 68"/>
                  <a:gd name="T5" fmla="*/ 405 h 64"/>
                  <a:gd name="T6" fmla="*/ 481 w 68"/>
                  <a:gd name="T7" fmla="*/ 442 h 64"/>
                  <a:gd name="T8" fmla="*/ 473 w 68"/>
                  <a:gd name="T9" fmla="*/ 472 h 64"/>
                  <a:gd name="T10" fmla="*/ 256 w 68"/>
                  <a:gd name="T11" fmla="*/ 435 h 64"/>
                  <a:gd name="T12" fmla="*/ 38 w 68"/>
                  <a:gd name="T13" fmla="*/ 397 h 64"/>
                  <a:gd name="T14" fmla="*/ 38 w 68"/>
                  <a:gd name="T15" fmla="*/ 360 h 64"/>
                  <a:gd name="T16" fmla="*/ 263 w 68"/>
                  <a:gd name="T17" fmla="*/ 405 h 64"/>
                  <a:gd name="T18" fmla="*/ 256 w 68"/>
                  <a:gd name="T19" fmla="*/ 435 h 64"/>
                  <a:gd name="T20" fmla="*/ 38 w 68"/>
                  <a:gd name="T21" fmla="*/ 397 h 64"/>
                  <a:gd name="T22" fmla="*/ 0 w 68"/>
                  <a:gd name="T23" fmla="*/ 390 h 64"/>
                  <a:gd name="T24" fmla="*/ 23 w 68"/>
                  <a:gd name="T25" fmla="*/ 367 h 64"/>
                  <a:gd name="T26" fmla="*/ 38 w 68"/>
                  <a:gd name="T27" fmla="*/ 382 h 64"/>
                  <a:gd name="T28" fmla="*/ 38 w 68"/>
                  <a:gd name="T29" fmla="*/ 397 h 64"/>
                  <a:gd name="T30" fmla="*/ 23 w 68"/>
                  <a:gd name="T31" fmla="*/ 367 h 64"/>
                  <a:gd name="T32" fmla="*/ 165 w 68"/>
                  <a:gd name="T33" fmla="*/ 195 h 64"/>
                  <a:gd name="T34" fmla="*/ 195 w 68"/>
                  <a:gd name="T35" fmla="*/ 217 h 64"/>
                  <a:gd name="T36" fmla="*/ 53 w 68"/>
                  <a:gd name="T37" fmla="*/ 390 h 64"/>
                  <a:gd name="T38" fmla="*/ 23 w 68"/>
                  <a:gd name="T39" fmla="*/ 367 h 64"/>
                  <a:gd name="T40" fmla="*/ 165 w 68"/>
                  <a:gd name="T41" fmla="*/ 195 h 64"/>
                  <a:gd name="T42" fmla="*/ 316 w 68"/>
                  <a:gd name="T43" fmla="*/ 22 h 64"/>
                  <a:gd name="T44" fmla="*/ 338 w 68"/>
                  <a:gd name="T45" fmla="*/ 45 h 64"/>
                  <a:gd name="T46" fmla="*/ 195 w 68"/>
                  <a:gd name="T47" fmla="*/ 217 h 64"/>
                  <a:gd name="T48" fmla="*/ 165 w 68"/>
                  <a:gd name="T49" fmla="*/ 195 h 64"/>
                  <a:gd name="T50" fmla="*/ 316 w 68"/>
                  <a:gd name="T51" fmla="*/ 22 h 64"/>
                  <a:gd name="T52" fmla="*/ 331 w 68"/>
                  <a:gd name="T53" fmla="*/ 0 h 64"/>
                  <a:gd name="T54" fmla="*/ 346 w 68"/>
                  <a:gd name="T55" fmla="*/ 30 h 64"/>
                  <a:gd name="T56" fmla="*/ 323 w 68"/>
                  <a:gd name="T57" fmla="*/ 37 h 64"/>
                  <a:gd name="T58" fmla="*/ 316 w 68"/>
                  <a:gd name="T59" fmla="*/ 22 h 64"/>
                  <a:gd name="T60" fmla="*/ 346 w 68"/>
                  <a:gd name="T61" fmla="*/ 30 h 64"/>
                  <a:gd name="T62" fmla="*/ 421 w 68"/>
                  <a:gd name="T63" fmla="*/ 240 h 64"/>
                  <a:gd name="T64" fmla="*/ 383 w 68"/>
                  <a:gd name="T65" fmla="*/ 255 h 64"/>
                  <a:gd name="T66" fmla="*/ 308 w 68"/>
                  <a:gd name="T67" fmla="*/ 45 h 64"/>
                  <a:gd name="T68" fmla="*/ 346 w 68"/>
                  <a:gd name="T69" fmla="*/ 30 h 64"/>
                  <a:gd name="T70" fmla="*/ 421 w 68"/>
                  <a:gd name="T71" fmla="*/ 240 h 64"/>
                  <a:gd name="T72" fmla="*/ 496 w 68"/>
                  <a:gd name="T73" fmla="*/ 450 h 64"/>
                  <a:gd name="T74" fmla="*/ 466 w 68"/>
                  <a:gd name="T75" fmla="*/ 465 h 64"/>
                  <a:gd name="T76" fmla="*/ 383 w 68"/>
                  <a:gd name="T77" fmla="*/ 255 h 64"/>
                  <a:gd name="T78" fmla="*/ 421 w 68"/>
                  <a:gd name="T79" fmla="*/ 240 h 64"/>
                  <a:gd name="T80" fmla="*/ 496 w 68"/>
                  <a:gd name="T81" fmla="*/ 450 h 64"/>
                  <a:gd name="T82" fmla="*/ 511 w 68"/>
                  <a:gd name="T83" fmla="*/ 480 h 64"/>
                  <a:gd name="T84" fmla="*/ 473 w 68"/>
                  <a:gd name="T85" fmla="*/ 472 h 64"/>
                  <a:gd name="T86" fmla="*/ 481 w 68"/>
                  <a:gd name="T87" fmla="*/ 457 h 64"/>
                  <a:gd name="T88" fmla="*/ 496 w 68"/>
                  <a:gd name="T89" fmla="*/ 450 h 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8"/>
                  <a:gd name="T136" fmla="*/ 0 h 64"/>
                  <a:gd name="T137" fmla="*/ 68 w 68"/>
                  <a:gd name="T138" fmla="*/ 64 h 6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8" h="64">
                    <a:moveTo>
                      <a:pt x="63" y="63"/>
                    </a:moveTo>
                    <a:lnTo>
                      <a:pt x="34" y="58"/>
                    </a:lnTo>
                    <a:lnTo>
                      <a:pt x="35" y="54"/>
                    </a:lnTo>
                    <a:lnTo>
                      <a:pt x="64" y="59"/>
                    </a:lnTo>
                    <a:lnTo>
                      <a:pt x="63" y="63"/>
                    </a:lnTo>
                    <a:close/>
                    <a:moveTo>
                      <a:pt x="34" y="58"/>
                    </a:moveTo>
                    <a:lnTo>
                      <a:pt x="5" y="53"/>
                    </a:lnTo>
                    <a:lnTo>
                      <a:pt x="5" y="48"/>
                    </a:lnTo>
                    <a:lnTo>
                      <a:pt x="35" y="54"/>
                    </a:lnTo>
                    <a:lnTo>
                      <a:pt x="34" y="58"/>
                    </a:lnTo>
                    <a:close/>
                    <a:moveTo>
                      <a:pt x="5" y="53"/>
                    </a:moveTo>
                    <a:lnTo>
                      <a:pt x="0" y="52"/>
                    </a:lnTo>
                    <a:lnTo>
                      <a:pt x="3" y="49"/>
                    </a:lnTo>
                    <a:lnTo>
                      <a:pt x="5" y="51"/>
                    </a:lnTo>
                    <a:lnTo>
                      <a:pt x="5" y="53"/>
                    </a:lnTo>
                    <a:close/>
                    <a:moveTo>
                      <a:pt x="3" y="49"/>
                    </a:moveTo>
                    <a:lnTo>
                      <a:pt x="22" y="26"/>
                    </a:lnTo>
                    <a:lnTo>
                      <a:pt x="26" y="29"/>
                    </a:lnTo>
                    <a:lnTo>
                      <a:pt x="7" y="52"/>
                    </a:lnTo>
                    <a:lnTo>
                      <a:pt x="3" y="49"/>
                    </a:lnTo>
                    <a:close/>
                    <a:moveTo>
                      <a:pt x="22" y="26"/>
                    </a:moveTo>
                    <a:lnTo>
                      <a:pt x="42" y="3"/>
                    </a:lnTo>
                    <a:lnTo>
                      <a:pt x="45" y="6"/>
                    </a:lnTo>
                    <a:lnTo>
                      <a:pt x="26" y="29"/>
                    </a:lnTo>
                    <a:lnTo>
                      <a:pt x="22" y="26"/>
                    </a:lnTo>
                    <a:close/>
                    <a:moveTo>
                      <a:pt x="42" y="3"/>
                    </a:moveTo>
                    <a:lnTo>
                      <a:pt x="44" y="0"/>
                    </a:lnTo>
                    <a:lnTo>
                      <a:pt x="46" y="4"/>
                    </a:lnTo>
                    <a:lnTo>
                      <a:pt x="43" y="5"/>
                    </a:lnTo>
                    <a:lnTo>
                      <a:pt x="42" y="3"/>
                    </a:lnTo>
                    <a:close/>
                    <a:moveTo>
                      <a:pt x="46" y="4"/>
                    </a:moveTo>
                    <a:lnTo>
                      <a:pt x="56" y="32"/>
                    </a:lnTo>
                    <a:lnTo>
                      <a:pt x="51" y="34"/>
                    </a:lnTo>
                    <a:lnTo>
                      <a:pt x="41" y="6"/>
                    </a:lnTo>
                    <a:lnTo>
                      <a:pt x="46" y="4"/>
                    </a:lnTo>
                    <a:close/>
                    <a:moveTo>
                      <a:pt x="56" y="32"/>
                    </a:moveTo>
                    <a:lnTo>
                      <a:pt x="66" y="60"/>
                    </a:lnTo>
                    <a:lnTo>
                      <a:pt x="62" y="62"/>
                    </a:lnTo>
                    <a:lnTo>
                      <a:pt x="51" y="34"/>
                    </a:lnTo>
                    <a:lnTo>
                      <a:pt x="56" y="32"/>
                    </a:lnTo>
                    <a:close/>
                    <a:moveTo>
                      <a:pt x="66" y="60"/>
                    </a:moveTo>
                    <a:lnTo>
                      <a:pt x="68" y="64"/>
                    </a:lnTo>
                    <a:lnTo>
                      <a:pt x="63" y="63"/>
                    </a:lnTo>
                    <a:lnTo>
                      <a:pt x="64" y="61"/>
                    </a:lnTo>
                    <a:lnTo>
                      <a:pt x="66" y="6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54" name="Freeform 296"/>
              <p:cNvSpPr>
                <a:spLocks noChangeAspect="1"/>
              </p:cNvSpPr>
              <p:nvPr/>
            </p:nvSpPr>
            <p:spPr bwMode="auto">
              <a:xfrm>
                <a:off x="6331" y="10884"/>
                <a:ext cx="225" cy="210"/>
              </a:xfrm>
              <a:custGeom>
                <a:avLst/>
                <a:gdLst>
                  <a:gd name="T0" fmla="*/ 0 w 30"/>
                  <a:gd name="T1" fmla="*/ 0 h 28"/>
                  <a:gd name="T2" fmla="*/ 113 w 30"/>
                  <a:gd name="T3" fmla="*/ 15 h 28"/>
                  <a:gd name="T4" fmla="*/ 225 w 30"/>
                  <a:gd name="T5" fmla="*/ 38 h 28"/>
                  <a:gd name="T6" fmla="*/ 150 w 30"/>
                  <a:gd name="T7" fmla="*/ 128 h 28"/>
                  <a:gd name="T8" fmla="*/ 75 w 30"/>
                  <a:gd name="T9" fmla="*/ 210 h 28"/>
                  <a:gd name="T10" fmla="*/ 38 w 30"/>
                  <a:gd name="T11" fmla="*/ 105 h 28"/>
                  <a:gd name="T12" fmla="*/ 0 w 3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28"/>
                  <a:gd name="T23" fmla="*/ 30 w 3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28">
                    <a:moveTo>
                      <a:pt x="0" y="0"/>
                    </a:moveTo>
                    <a:lnTo>
                      <a:pt x="15" y="2"/>
                    </a:lnTo>
                    <a:lnTo>
                      <a:pt x="30" y="5"/>
                    </a:lnTo>
                    <a:lnTo>
                      <a:pt x="20" y="17"/>
                    </a:lnTo>
                    <a:lnTo>
                      <a:pt x="10" y="28"/>
                    </a:lnTo>
                    <a:lnTo>
                      <a:pt x="5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55" name="Freeform 297"/>
              <p:cNvSpPr>
                <a:spLocks noChangeAspect="1" noEditPoints="1"/>
              </p:cNvSpPr>
              <p:nvPr/>
            </p:nvSpPr>
            <p:spPr bwMode="auto">
              <a:xfrm>
                <a:off x="6301" y="10861"/>
                <a:ext cx="285" cy="271"/>
              </a:xfrm>
              <a:custGeom>
                <a:avLst/>
                <a:gdLst>
                  <a:gd name="T0" fmla="*/ 37 w 38"/>
                  <a:gd name="T1" fmla="*/ 0 h 36"/>
                  <a:gd name="T2" fmla="*/ 143 w 38"/>
                  <a:gd name="T3" fmla="*/ 23 h 36"/>
                  <a:gd name="T4" fmla="*/ 135 w 38"/>
                  <a:gd name="T5" fmla="*/ 60 h 36"/>
                  <a:gd name="T6" fmla="*/ 30 w 38"/>
                  <a:gd name="T7" fmla="*/ 38 h 36"/>
                  <a:gd name="T8" fmla="*/ 37 w 38"/>
                  <a:gd name="T9" fmla="*/ 0 h 36"/>
                  <a:gd name="T10" fmla="*/ 143 w 38"/>
                  <a:gd name="T11" fmla="*/ 23 h 36"/>
                  <a:gd name="T12" fmla="*/ 255 w 38"/>
                  <a:gd name="T13" fmla="*/ 45 h 36"/>
                  <a:gd name="T14" fmla="*/ 248 w 38"/>
                  <a:gd name="T15" fmla="*/ 75 h 36"/>
                  <a:gd name="T16" fmla="*/ 135 w 38"/>
                  <a:gd name="T17" fmla="*/ 60 h 36"/>
                  <a:gd name="T18" fmla="*/ 143 w 38"/>
                  <a:gd name="T19" fmla="*/ 23 h 36"/>
                  <a:gd name="T20" fmla="*/ 255 w 38"/>
                  <a:gd name="T21" fmla="*/ 45 h 36"/>
                  <a:gd name="T22" fmla="*/ 285 w 38"/>
                  <a:gd name="T23" fmla="*/ 45 h 36"/>
                  <a:gd name="T24" fmla="*/ 263 w 38"/>
                  <a:gd name="T25" fmla="*/ 75 h 36"/>
                  <a:gd name="T26" fmla="*/ 255 w 38"/>
                  <a:gd name="T27" fmla="*/ 60 h 36"/>
                  <a:gd name="T28" fmla="*/ 255 w 38"/>
                  <a:gd name="T29" fmla="*/ 45 h 36"/>
                  <a:gd name="T30" fmla="*/ 263 w 38"/>
                  <a:gd name="T31" fmla="*/ 75 h 36"/>
                  <a:gd name="T32" fmla="*/ 195 w 38"/>
                  <a:gd name="T33" fmla="*/ 158 h 36"/>
                  <a:gd name="T34" fmla="*/ 165 w 38"/>
                  <a:gd name="T35" fmla="*/ 136 h 36"/>
                  <a:gd name="T36" fmla="*/ 240 w 38"/>
                  <a:gd name="T37" fmla="*/ 53 h 36"/>
                  <a:gd name="T38" fmla="*/ 263 w 38"/>
                  <a:gd name="T39" fmla="*/ 75 h 36"/>
                  <a:gd name="T40" fmla="*/ 195 w 38"/>
                  <a:gd name="T41" fmla="*/ 158 h 36"/>
                  <a:gd name="T42" fmla="*/ 120 w 38"/>
                  <a:gd name="T43" fmla="*/ 248 h 36"/>
                  <a:gd name="T44" fmla="*/ 90 w 38"/>
                  <a:gd name="T45" fmla="*/ 218 h 36"/>
                  <a:gd name="T46" fmla="*/ 165 w 38"/>
                  <a:gd name="T47" fmla="*/ 136 h 36"/>
                  <a:gd name="T48" fmla="*/ 195 w 38"/>
                  <a:gd name="T49" fmla="*/ 158 h 36"/>
                  <a:gd name="T50" fmla="*/ 120 w 38"/>
                  <a:gd name="T51" fmla="*/ 248 h 36"/>
                  <a:gd name="T52" fmla="*/ 97 w 38"/>
                  <a:gd name="T53" fmla="*/ 271 h 36"/>
                  <a:gd name="T54" fmla="*/ 90 w 38"/>
                  <a:gd name="T55" fmla="*/ 241 h 36"/>
                  <a:gd name="T56" fmla="*/ 105 w 38"/>
                  <a:gd name="T57" fmla="*/ 233 h 36"/>
                  <a:gd name="T58" fmla="*/ 120 w 38"/>
                  <a:gd name="T59" fmla="*/ 248 h 36"/>
                  <a:gd name="T60" fmla="*/ 90 w 38"/>
                  <a:gd name="T61" fmla="*/ 241 h 36"/>
                  <a:gd name="T62" fmla="*/ 52 w 38"/>
                  <a:gd name="T63" fmla="*/ 136 h 36"/>
                  <a:gd name="T64" fmla="*/ 82 w 38"/>
                  <a:gd name="T65" fmla="*/ 120 h 36"/>
                  <a:gd name="T66" fmla="*/ 128 w 38"/>
                  <a:gd name="T67" fmla="*/ 226 h 36"/>
                  <a:gd name="T68" fmla="*/ 90 w 38"/>
                  <a:gd name="T69" fmla="*/ 241 h 36"/>
                  <a:gd name="T70" fmla="*/ 52 w 38"/>
                  <a:gd name="T71" fmla="*/ 136 h 36"/>
                  <a:gd name="T72" fmla="*/ 15 w 38"/>
                  <a:gd name="T73" fmla="*/ 30 h 36"/>
                  <a:gd name="T74" fmla="*/ 45 w 38"/>
                  <a:gd name="T75" fmla="*/ 15 h 36"/>
                  <a:gd name="T76" fmla="*/ 82 w 38"/>
                  <a:gd name="T77" fmla="*/ 120 h 36"/>
                  <a:gd name="T78" fmla="*/ 52 w 38"/>
                  <a:gd name="T79" fmla="*/ 136 h 36"/>
                  <a:gd name="T80" fmla="*/ 15 w 38"/>
                  <a:gd name="T81" fmla="*/ 30 h 36"/>
                  <a:gd name="T82" fmla="*/ 0 w 38"/>
                  <a:gd name="T83" fmla="*/ 0 h 36"/>
                  <a:gd name="T84" fmla="*/ 37 w 38"/>
                  <a:gd name="T85" fmla="*/ 0 h 36"/>
                  <a:gd name="T86" fmla="*/ 30 w 38"/>
                  <a:gd name="T87" fmla="*/ 23 h 36"/>
                  <a:gd name="T88" fmla="*/ 15 w 38"/>
                  <a:gd name="T89" fmla="*/ 30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"/>
                  <a:gd name="T136" fmla="*/ 0 h 36"/>
                  <a:gd name="T137" fmla="*/ 38 w 38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" h="36">
                    <a:moveTo>
                      <a:pt x="5" y="0"/>
                    </a:moveTo>
                    <a:lnTo>
                      <a:pt x="19" y="3"/>
                    </a:lnTo>
                    <a:lnTo>
                      <a:pt x="18" y="8"/>
                    </a:lnTo>
                    <a:lnTo>
                      <a:pt x="4" y="5"/>
                    </a:lnTo>
                    <a:lnTo>
                      <a:pt x="5" y="0"/>
                    </a:lnTo>
                    <a:close/>
                    <a:moveTo>
                      <a:pt x="19" y="3"/>
                    </a:moveTo>
                    <a:lnTo>
                      <a:pt x="34" y="6"/>
                    </a:lnTo>
                    <a:lnTo>
                      <a:pt x="33" y="10"/>
                    </a:lnTo>
                    <a:lnTo>
                      <a:pt x="18" y="8"/>
                    </a:lnTo>
                    <a:lnTo>
                      <a:pt x="19" y="3"/>
                    </a:lnTo>
                    <a:close/>
                    <a:moveTo>
                      <a:pt x="34" y="6"/>
                    </a:moveTo>
                    <a:lnTo>
                      <a:pt x="38" y="6"/>
                    </a:lnTo>
                    <a:lnTo>
                      <a:pt x="35" y="10"/>
                    </a:lnTo>
                    <a:lnTo>
                      <a:pt x="34" y="8"/>
                    </a:lnTo>
                    <a:lnTo>
                      <a:pt x="34" y="6"/>
                    </a:lnTo>
                    <a:close/>
                    <a:moveTo>
                      <a:pt x="35" y="10"/>
                    </a:moveTo>
                    <a:lnTo>
                      <a:pt x="26" y="21"/>
                    </a:lnTo>
                    <a:lnTo>
                      <a:pt x="22" y="18"/>
                    </a:lnTo>
                    <a:lnTo>
                      <a:pt x="32" y="7"/>
                    </a:lnTo>
                    <a:lnTo>
                      <a:pt x="35" y="10"/>
                    </a:lnTo>
                    <a:close/>
                    <a:moveTo>
                      <a:pt x="26" y="21"/>
                    </a:moveTo>
                    <a:lnTo>
                      <a:pt x="16" y="33"/>
                    </a:lnTo>
                    <a:lnTo>
                      <a:pt x="12" y="29"/>
                    </a:lnTo>
                    <a:lnTo>
                      <a:pt x="22" y="18"/>
                    </a:lnTo>
                    <a:lnTo>
                      <a:pt x="26" y="21"/>
                    </a:lnTo>
                    <a:close/>
                    <a:moveTo>
                      <a:pt x="16" y="33"/>
                    </a:moveTo>
                    <a:lnTo>
                      <a:pt x="13" y="36"/>
                    </a:lnTo>
                    <a:lnTo>
                      <a:pt x="12" y="32"/>
                    </a:lnTo>
                    <a:lnTo>
                      <a:pt x="14" y="31"/>
                    </a:lnTo>
                    <a:lnTo>
                      <a:pt x="16" y="33"/>
                    </a:lnTo>
                    <a:close/>
                    <a:moveTo>
                      <a:pt x="12" y="32"/>
                    </a:moveTo>
                    <a:lnTo>
                      <a:pt x="7" y="18"/>
                    </a:lnTo>
                    <a:lnTo>
                      <a:pt x="11" y="16"/>
                    </a:lnTo>
                    <a:lnTo>
                      <a:pt x="17" y="30"/>
                    </a:lnTo>
                    <a:lnTo>
                      <a:pt x="12" y="32"/>
                    </a:lnTo>
                    <a:close/>
                    <a:moveTo>
                      <a:pt x="7" y="18"/>
                    </a:moveTo>
                    <a:lnTo>
                      <a:pt x="2" y="4"/>
                    </a:lnTo>
                    <a:lnTo>
                      <a:pt x="6" y="2"/>
                    </a:lnTo>
                    <a:lnTo>
                      <a:pt x="11" y="16"/>
                    </a:lnTo>
                    <a:lnTo>
                      <a:pt x="7" y="18"/>
                    </a:lnTo>
                    <a:close/>
                    <a:moveTo>
                      <a:pt x="2" y="4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56" name="Freeform 298"/>
              <p:cNvSpPr>
                <a:spLocks noChangeAspect="1"/>
              </p:cNvSpPr>
              <p:nvPr/>
            </p:nvSpPr>
            <p:spPr bwMode="auto">
              <a:xfrm>
                <a:off x="6534" y="10614"/>
                <a:ext cx="225" cy="210"/>
              </a:xfrm>
              <a:custGeom>
                <a:avLst/>
                <a:gdLst>
                  <a:gd name="T0" fmla="*/ 0 w 30"/>
                  <a:gd name="T1" fmla="*/ 0 h 28"/>
                  <a:gd name="T2" fmla="*/ 113 w 30"/>
                  <a:gd name="T3" fmla="*/ 15 h 28"/>
                  <a:gd name="T4" fmla="*/ 225 w 30"/>
                  <a:gd name="T5" fmla="*/ 38 h 28"/>
                  <a:gd name="T6" fmla="*/ 150 w 30"/>
                  <a:gd name="T7" fmla="*/ 128 h 28"/>
                  <a:gd name="T8" fmla="*/ 75 w 30"/>
                  <a:gd name="T9" fmla="*/ 210 h 28"/>
                  <a:gd name="T10" fmla="*/ 38 w 30"/>
                  <a:gd name="T11" fmla="*/ 105 h 28"/>
                  <a:gd name="T12" fmla="*/ 0 w 3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28"/>
                  <a:gd name="T23" fmla="*/ 30 w 3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28">
                    <a:moveTo>
                      <a:pt x="0" y="0"/>
                    </a:moveTo>
                    <a:lnTo>
                      <a:pt x="15" y="2"/>
                    </a:lnTo>
                    <a:lnTo>
                      <a:pt x="30" y="5"/>
                    </a:lnTo>
                    <a:lnTo>
                      <a:pt x="20" y="17"/>
                    </a:lnTo>
                    <a:lnTo>
                      <a:pt x="10" y="28"/>
                    </a:lnTo>
                    <a:lnTo>
                      <a:pt x="5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57" name="Freeform 299"/>
              <p:cNvSpPr>
                <a:spLocks noChangeAspect="1" noEditPoints="1"/>
              </p:cNvSpPr>
              <p:nvPr/>
            </p:nvSpPr>
            <p:spPr bwMode="auto">
              <a:xfrm>
                <a:off x="6511" y="10591"/>
                <a:ext cx="278" cy="270"/>
              </a:xfrm>
              <a:custGeom>
                <a:avLst/>
                <a:gdLst>
                  <a:gd name="T0" fmla="*/ 30 w 37"/>
                  <a:gd name="T1" fmla="*/ 8 h 36"/>
                  <a:gd name="T2" fmla="*/ 135 w 37"/>
                  <a:gd name="T3" fmla="*/ 22 h 36"/>
                  <a:gd name="T4" fmla="*/ 135 w 37"/>
                  <a:gd name="T5" fmla="*/ 60 h 36"/>
                  <a:gd name="T6" fmla="*/ 23 w 37"/>
                  <a:gd name="T7" fmla="*/ 37 h 36"/>
                  <a:gd name="T8" fmla="*/ 30 w 37"/>
                  <a:gd name="T9" fmla="*/ 8 h 36"/>
                  <a:gd name="T10" fmla="*/ 135 w 37"/>
                  <a:gd name="T11" fmla="*/ 22 h 36"/>
                  <a:gd name="T12" fmla="*/ 248 w 37"/>
                  <a:gd name="T13" fmla="*/ 45 h 36"/>
                  <a:gd name="T14" fmla="*/ 240 w 37"/>
                  <a:gd name="T15" fmla="*/ 75 h 36"/>
                  <a:gd name="T16" fmla="*/ 135 w 37"/>
                  <a:gd name="T17" fmla="*/ 60 h 36"/>
                  <a:gd name="T18" fmla="*/ 135 w 37"/>
                  <a:gd name="T19" fmla="*/ 22 h 36"/>
                  <a:gd name="T20" fmla="*/ 248 w 37"/>
                  <a:gd name="T21" fmla="*/ 45 h 36"/>
                  <a:gd name="T22" fmla="*/ 278 w 37"/>
                  <a:gd name="T23" fmla="*/ 45 h 36"/>
                  <a:gd name="T24" fmla="*/ 263 w 37"/>
                  <a:gd name="T25" fmla="*/ 75 h 36"/>
                  <a:gd name="T26" fmla="*/ 248 w 37"/>
                  <a:gd name="T27" fmla="*/ 60 h 36"/>
                  <a:gd name="T28" fmla="*/ 248 w 37"/>
                  <a:gd name="T29" fmla="*/ 45 h 36"/>
                  <a:gd name="T30" fmla="*/ 263 w 37"/>
                  <a:gd name="T31" fmla="*/ 75 h 36"/>
                  <a:gd name="T32" fmla="*/ 188 w 37"/>
                  <a:gd name="T33" fmla="*/ 157 h 36"/>
                  <a:gd name="T34" fmla="*/ 158 w 37"/>
                  <a:gd name="T35" fmla="*/ 135 h 36"/>
                  <a:gd name="T36" fmla="*/ 233 w 37"/>
                  <a:gd name="T37" fmla="*/ 52 h 36"/>
                  <a:gd name="T38" fmla="*/ 263 w 37"/>
                  <a:gd name="T39" fmla="*/ 75 h 36"/>
                  <a:gd name="T40" fmla="*/ 188 w 37"/>
                  <a:gd name="T41" fmla="*/ 157 h 36"/>
                  <a:gd name="T42" fmla="*/ 113 w 37"/>
                  <a:gd name="T43" fmla="*/ 248 h 36"/>
                  <a:gd name="T44" fmla="*/ 90 w 37"/>
                  <a:gd name="T45" fmla="*/ 217 h 36"/>
                  <a:gd name="T46" fmla="*/ 158 w 37"/>
                  <a:gd name="T47" fmla="*/ 135 h 36"/>
                  <a:gd name="T48" fmla="*/ 188 w 37"/>
                  <a:gd name="T49" fmla="*/ 157 h 36"/>
                  <a:gd name="T50" fmla="*/ 113 w 37"/>
                  <a:gd name="T51" fmla="*/ 248 h 36"/>
                  <a:gd name="T52" fmla="*/ 98 w 37"/>
                  <a:gd name="T53" fmla="*/ 270 h 36"/>
                  <a:gd name="T54" fmla="*/ 83 w 37"/>
                  <a:gd name="T55" fmla="*/ 240 h 36"/>
                  <a:gd name="T56" fmla="*/ 98 w 37"/>
                  <a:gd name="T57" fmla="*/ 232 h 36"/>
                  <a:gd name="T58" fmla="*/ 113 w 37"/>
                  <a:gd name="T59" fmla="*/ 248 h 36"/>
                  <a:gd name="T60" fmla="*/ 83 w 37"/>
                  <a:gd name="T61" fmla="*/ 240 h 36"/>
                  <a:gd name="T62" fmla="*/ 45 w 37"/>
                  <a:gd name="T63" fmla="*/ 135 h 36"/>
                  <a:gd name="T64" fmla="*/ 83 w 37"/>
                  <a:gd name="T65" fmla="*/ 120 h 36"/>
                  <a:gd name="T66" fmla="*/ 120 w 37"/>
                  <a:gd name="T67" fmla="*/ 225 h 36"/>
                  <a:gd name="T68" fmla="*/ 83 w 37"/>
                  <a:gd name="T69" fmla="*/ 240 h 36"/>
                  <a:gd name="T70" fmla="*/ 45 w 37"/>
                  <a:gd name="T71" fmla="*/ 135 h 36"/>
                  <a:gd name="T72" fmla="*/ 8 w 37"/>
                  <a:gd name="T73" fmla="*/ 30 h 36"/>
                  <a:gd name="T74" fmla="*/ 38 w 37"/>
                  <a:gd name="T75" fmla="*/ 15 h 36"/>
                  <a:gd name="T76" fmla="*/ 83 w 37"/>
                  <a:gd name="T77" fmla="*/ 120 h 36"/>
                  <a:gd name="T78" fmla="*/ 45 w 37"/>
                  <a:gd name="T79" fmla="*/ 135 h 36"/>
                  <a:gd name="T80" fmla="*/ 8 w 37"/>
                  <a:gd name="T81" fmla="*/ 30 h 36"/>
                  <a:gd name="T82" fmla="*/ 0 w 37"/>
                  <a:gd name="T83" fmla="*/ 0 h 36"/>
                  <a:gd name="T84" fmla="*/ 30 w 37"/>
                  <a:gd name="T85" fmla="*/ 8 h 36"/>
                  <a:gd name="T86" fmla="*/ 23 w 37"/>
                  <a:gd name="T87" fmla="*/ 22 h 36"/>
                  <a:gd name="T88" fmla="*/ 8 w 37"/>
                  <a:gd name="T89" fmla="*/ 30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7"/>
                  <a:gd name="T136" fmla="*/ 0 h 36"/>
                  <a:gd name="T137" fmla="*/ 37 w 37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7" h="36">
                    <a:moveTo>
                      <a:pt x="4" y="1"/>
                    </a:moveTo>
                    <a:lnTo>
                      <a:pt x="18" y="3"/>
                    </a:lnTo>
                    <a:lnTo>
                      <a:pt x="18" y="8"/>
                    </a:lnTo>
                    <a:lnTo>
                      <a:pt x="3" y="5"/>
                    </a:lnTo>
                    <a:lnTo>
                      <a:pt x="4" y="1"/>
                    </a:lnTo>
                    <a:close/>
                    <a:moveTo>
                      <a:pt x="18" y="3"/>
                    </a:moveTo>
                    <a:lnTo>
                      <a:pt x="33" y="6"/>
                    </a:lnTo>
                    <a:lnTo>
                      <a:pt x="32" y="10"/>
                    </a:lnTo>
                    <a:lnTo>
                      <a:pt x="18" y="8"/>
                    </a:lnTo>
                    <a:lnTo>
                      <a:pt x="18" y="3"/>
                    </a:lnTo>
                    <a:close/>
                    <a:moveTo>
                      <a:pt x="33" y="6"/>
                    </a:moveTo>
                    <a:lnTo>
                      <a:pt x="37" y="6"/>
                    </a:lnTo>
                    <a:lnTo>
                      <a:pt x="35" y="10"/>
                    </a:lnTo>
                    <a:lnTo>
                      <a:pt x="33" y="8"/>
                    </a:lnTo>
                    <a:lnTo>
                      <a:pt x="33" y="6"/>
                    </a:lnTo>
                    <a:close/>
                    <a:moveTo>
                      <a:pt x="35" y="10"/>
                    </a:moveTo>
                    <a:lnTo>
                      <a:pt x="25" y="21"/>
                    </a:lnTo>
                    <a:lnTo>
                      <a:pt x="21" y="18"/>
                    </a:lnTo>
                    <a:lnTo>
                      <a:pt x="31" y="7"/>
                    </a:lnTo>
                    <a:lnTo>
                      <a:pt x="35" y="10"/>
                    </a:lnTo>
                    <a:close/>
                    <a:moveTo>
                      <a:pt x="25" y="21"/>
                    </a:moveTo>
                    <a:lnTo>
                      <a:pt x="15" y="33"/>
                    </a:lnTo>
                    <a:lnTo>
                      <a:pt x="12" y="29"/>
                    </a:lnTo>
                    <a:lnTo>
                      <a:pt x="21" y="18"/>
                    </a:lnTo>
                    <a:lnTo>
                      <a:pt x="25" y="21"/>
                    </a:lnTo>
                    <a:close/>
                    <a:moveTo>
                      <a:pt x="15" y="33"/>
                    </a:moveTo>
                    <a:lnTo>
                      <a:pt x="13" y="36"/>
                    </a:lnTo>
                    <a:lnTo>
                      <a:pt x="11" y="32"/>
                    </a:lnTo>
                    <a:lnTo>
                      <a:pt x="13" y="31"/>
                    </a:lnTo>
                    <a:lnTo>
                      <a:pt x="15" y="33"/>
                    </a:lnTo>
                    <a:close/>
                    <a:moveTo>
                      <a:pt x="11" y="32"/>
                    </a:moveTo>
                    <a:lnTo>
                      <a:pt x="6" y="18"/>
                    </a:lnTo>
                    <a:lnTo>
                      <a:pt x="11" y="16"/>
                    </a:lnTo>
                    <a:lnTo>
                      <a:pt x="16" y="30"/>
                    </a:lnTo>
                    <a:lnTo>
                      <a:pt x="11" y="32"/>
                    </a:lnTo>
                    <a:close/>
                    <a:moveTo>
                      <a:pt x="6" y="18"/>
                    </a:moveTo>
                    <a:lnTo>
                      <a:pt x="1" y="4"/>
                    </a:lnTo>
                    <a:lnTo>
                      <a:pt x="5" y="2"/>
                    </a:lnTo>
                    <a:lnTo>
                      <a:pt x="11" y="16"/>
                    </a:lnTo>
                    <a:lnTo>
                      <a:pt x="6" y="18"/>
                    </a:lnTo>
                    <a:close/>
                    <a:moveTo>
                      <a:pt x="1" y="4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58" name="Freeform 300"/>
              <p:cNvSpPr>
                <a:spLocks noChangeAspect="1"/>
              </p:cNvSpPr>
              <p:nvPr/>
            </p:nvSpPr>
            <p:spPr bwMode="auto">
              <a:xfrm>
                <a:off x="6617" y="9698"/>
                <a:ext cx="886" cy="848"/>
              </a:xfrm>
              <a:custGeom>
                <a:avLst/>
                <a:gdLst>
                  <a:gd name="T0" fmla="*/ 886 w 118"/>
                  <a:gd name="T1" fmla="*/ 848 h 113"/>
                  <a:gd name="T2" fmla="*/ 443 w 118"/>
                  <a:gd name="T3" fmla="*/ 765 h 113"/>
                  <a:gd name="T4" fmla="*/ 0 w 118"/>
                  <a:gd name="T5" fmla="*/ 690 h 113"/>
                  <a:gd name="T6" fmla="*/ 293 w 118"/>
                  <a:gd name="T7" fmla="*/ 345 h 113"/>
                  <a:gd name="T8" fmla="*/ 578 w 118"/>
                  <a:gd name="T9" fmla="*/ 0 h 113"/>
                  <a:gd name="T10" fmla="*/ 728 w 118"/>
                  <a:gd name="T11" fmla="*/ 420 h 113"/>
                  <a:gd name="T12" fmla="*/ 886 w 118"/>
                  <a:gd name="T13" fmla="*/ 848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8"/>
                  <a:gd name="T22" fmla="*/ 0 h 113"/>
                  <a:gd name="T23" fmla="*/ 118 w 118"/>
                  <a:gd name="T24" fmla="*/ 113 h 1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8" h="113">
                    <a:moveTo>
                      <a:pt x="118" y="113"/>
                    </a:moveTo>
                    <a:lnTo>
                      <a:pt x="59" y="102"/>
                    </a:lnTo>
                    <a:lnTo>
                      <a:pt x="0" y="92"/>
                    </a:lnTo>
                    <a:lnTo>
                      <a:pt x="39" y="46"/>
                    </a:lnTo>
                    <a:lnTo>
                      <a:pt x="77" y="0"/>
                    </a:lnTo>
                    <a:lnTo>
                      <a:pt x="97" y="56"/>
                    </a:lnTo>
                    <a:lnTo>
                      <a:pt x="118" y="113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59" name="Freeform 301"/>
              <p:cNvSpPr>
                <a:spLocks noChangeAspect="1" noEditPoints="1"/>
              </p:cNvSpPr>
              <p:nvPr/>
            </p:nvSpPr>
            <p:spPr bwMode="auto">
              <a:xfrm>
                <a:off x="6586" y="9668"/>
                <a:ext cx="947" cy="901"/>
              </a:xfrm>
              <a:custGeom>
                <a:avLst/>
                <a:gdLst>
                  <a:gd name="T0" fmla="*/ 917 w 126"/>
                  <a:gd name="T1" fmla="*/ 893 h 120"/>
                  <a:gd name="T2" fmla="*/ 474 w 126"/>
                  <a:gd name="T3" fmla="*/ 818 h 120"/>
                  <a:gd name="T4" fmla="*/ 474 w 126"/>
                  <a:gd name="T5" fmla="*/ 781 h 120"/>
                  <a:gd name="T6" fmla="*/ 917 w 126"/>
                  <a:gd name="T7" fmla="*/ 856 h 120"/>
                  <a:gd name="T8" fmla="*/ 917 w 126"/>
                  <a:gd name="T9" fmla="*/ 893 h 120"/>
                  <a:gd name="T10" fmla="*/ 474 w 126"/>
                  <a:gd name="T11" fmla="*/ 818 h 120"/>
                  <a:gd name="T12" fmla="*/ 30 w 126"/>
                  <a:gd name="T13" fmla="*/ 736 h 120"/>
                  <a:gd name="T14" fmla="*/ 30 w 126"/>
                  <a:gd name="T15" fmla="*/ 706 h 120"/>
                  <a:gd name="T16" fmla="*/ 474 w 126"/>
                  <a:gd name="T17" fmla="*/ 781 h 120"/>
                  <a:gd name="T18" fmla="*/ 474 w 126"/>
                  <a:gd name="T19" fmla="*/ 818 h 120"/>
                  <a:gd name="T20" fmla="*/ 30 w 126"/>
                  <a:gd name="T21" fmla="*/ 736 h 120"/>
                  <a:gd name="T22" fmla="*/ 0 w 126"/>
                  <a:gd name="T23" fmla="*/ 736 h 120"/>
                  <a:gd name="T24" fmla="*/ 15 w 126"/>
                  <a:gd name="T25" fmla="*/ 706 h 120"/>
                  <a:gd name="T26" fmla="*/ 30 w 126"/>
                  <a:gd name="T27" fmla="*/ 721 h 120"/>
                  <a:gd name="T28" fmla="*/ 30 w 126"/>
                  <a:gd name="T29" fmla="*/ 736 h 120"/>
                  <a:gd name="T30" fmla="*/ 15 w 126"/>
                  <a:gd name="T31" fmla="*/ 706 h 120"/>
                  <a:gd name="T32" fmla="*/ 308 w 126"/>
                  <a:gd name="T33" fmla="*/ 368 h 120"/>
                  <a:gd name="T34" fmla="*/ 331 w 126"/>
                  <a:gd name="T35" fmla="*/ 390 h 120"/>
                  <a:gd name="T36" fmla="*/ 45 w 126"/>
                  <a:gd name="T37" fmla="*/ 728 h 120"/>
                  <a:gd name="T38" fmla="*/ 15 w 126"/>
                  <a:gd name="T39" fmla="*/ 706 h 120"/>
                  <a:gd name="T40" fmla="*/ 308 w 126"/>
                  <a:gd name="T41" fmla="*/ 368 h 120"/>
                  <a:gd name="T42" fmla="*/ 594 w 126"/>
                  <a:gd name="T43" fmla="*/ 23 h 120"/>
                  <a:gd name="T44" fmla="*/ 624 w 126"/>
                  <a:gd name="T45" fmla="*/ 45 h 120"/>
                  <a:gd name="T46" fmla="*/ 331 w 126"/>
                  <a:gd name="T47" fmla="*/ 390 h 120"/>
                  <a:gd name="T48" fmla="*/ 308 w 126"/>
                  <a:gd name="T49" fmla="*/ 368 h 120"/>
                  <a:gd name="T50" fmla="*/ 594 w 126"/>
                  <a:gd name="T51" fmla="*/ 23 h 120"/>
                  <a:gd name="T52" fmla="*/ 616 w 126"/>
                  <a:gd name="T53" fmla="*/ 0 h 120"/>
                  <a:gd name="T54" fmla="*/ 624 w 126"/>
                  <a:gd name="T55" fmla="*/ 23 h 120"/>
                  <a:gd name="T56" fmla="*/ 609 w 126"/>
                  <a:gd name="T57" fmla="*/ 30 h 120"/>
                  <a:gd name="T58" fmla="*/ 594 w 126"/>
                  <a:gd name="T59" fmla="*/ 23 h 120"/>
                  <a:gd name="T60" fmla="*/ 624 w 126"/>
                  <a:gd name="T61" fmla="*/ 23 h 120"/>
                  <a:gd name="T62" fmla="*/ 782 w 126"/>
                  <a:gd name="T63" fmla="*/ 451 h 120"/>
                  <a:gd name="T64" fmla="*/ 744 w 126"/>
                  <a:gd name="T65" fmla="*/ 458 h 120"/>
                  <a:gd name="T66" fmla="*/ 594 w 126"/>
                  <a:gd name="T67" fmla="*/ 38 h 120"/>
                  <a:gd name="T68" fmla="*/ 624 w 126"/>
                  <a:gd name="T69" fmla="*/ 23 h 120"/>
                  <a:gd name="T70" fmla="*/ 782 w 126"/>
                  <a:gd name="T71" fmla="*/ 451 h 120"/>
                  <a:gd name="T72" fmla="*/ 932 w 126"/>
                  <a:gd name="T73" fmla="*/ 871 h 120"/>
                  <a:gd name="T74" fmla="*/ 902 w 126"/>
                  <a:gd name="T75" fmla="*/ 886 h 120"/>
                  <a:gd name="T76" fmla="*/ 744 w 126"/>
                  <a:gd name="T77" fmla="*/ 458 h 120"/>
                  <a:gd name="T78" fmla="*/ 782 w 126"/>
                  <a:gd name="T79" fmla="*/ 451 h 120"/>
                  <a:gd name="T80" fmla="*/ 932 w 126"/>
                  <a:gd name="T81" fmla="*/ 871 h 120"/>
                  <a:gd name="T82" fmla="*/ 947 w 126"/>
                  <a:gd name="T83" fmla="*/ 901 h 120"/>
                  <a:gd name="T84" fmla="*/ 917 w 126"/>
                  <a:gd name="T85" fmla="*/ 893 h 120"/>
                  <a:gd name="T86" fmla="*/ 917 w 126"/>
                  <a:gd name="T87" fmla="*/ 878 h 120"/>
                  <a:gd name="T88" fmla="*/ 932 w 126"/>
                  <a:gd name="T89" fmla="*/ 871 h 12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6"/>
                  <a:gd name="T136" fmla="*/ 0 h 120"/>
                  <a:gd name="T137" fmla="*/ 126 w 126"/>
                  <a:gd name="T138" fmla="*/ 120 h 12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6" h="120">
                    <a:moveTo>
                      <a:pt x="122" y="119"/>
                    </a:moveTo>
                    <a:lnTo>
                      <a:pt x="63" y="109"/>
                    </a:lnTo>
                    <a:lnTo>
                      <a:pt x="63" y="104"/>
                    </a:lnTo>
                    <a:lnTo>
                      <a:pt x="122" y="114"/>
                    </a:lnTo>
                    <a:lnTo>
                      <a:pt x="122" y="119"/>
                    </a:lnTo>
                    <a:close/>
                    <a:moveTo>
                      <a:pt x="63" y="109"/>
                    </a:moveTo>
                    <a:lnTo>
                      <a:pt x="4" y="98"/>
                    </a:lnTo>
                    <a:lnTo>
                      <a:pt x="4" y="94"/>
                    </a:lnTo>
                    <a:lnTo>
                      <a:pt x="63" y="104"/>
                    </a:lnTo>
                    <a:lnTo>
                      <a:pt x="63" y="109"/>
                    </a:lnTo>
                    <a:close/>
                    <a:moveTo>
                      <a:pt x="4" y="98"/>
                    </a:moveTo>
                    <a:lnTo>
                      <a:pt x="0" y="98"/>
                    </a:lnTo>
                    <a:lnTo>
                      <a:pt x="2" y="94"/>
                    </a:lnTo>
                    <a:lnTo>
                      <a:pt x="4" y="96"/>
                    </a:lnTo>
                    <a:lnTo>
                      <a:pt x="4" y="98"/>
                    </a:lnTo>
                    <a:close/>
                    <a:moveTo>
                      <a:pt x="2" y="94"/>
                    </a:moveTo>
                    <a:lnTo>
                      <a:pt x="41" y="49"/>
                    </a:lnTo>
                    <a:lnTo>
                      <a:pt x="44" y="52"/>
                    </a:lnTo>
                    <a:lnTo>
                      <a:pt x="6" y="97"/>
                    </a:lnTo>
                    <a:lnTo>
                      <a:pt x="2" y="94"/>
                    </a:lnTo>
                    <a:close/>
                    <a:moveTo>
                      <a:pt x="41" y="49"/>
                    </a:moveTo>
                    <a:lnTo>
                      <a:pt x="79" y="3"/>
                    </a:lnTo>
                    <a:lnTo>
                      <a:pt x="83" y="6"/>
                    </a:lnTo>
                    <a:lnTo>
                      <a:pt x="44" y="52"/>
                    </a:lnTo>
                    <a:lnTo>
                      <a:pt x="41" y="49"/>
                    </a:lnTo>
                    <a:close/>
                    <a:moveTo>
                      <a:pt x="79" y="3"/>
                    </a:moveTo>
                    <a:lnTo>
                      <a:pt x="82" y="0"/>
                    </a:lnTo>
                    <a:lnTo>
                      <a:pt x="83" y="3"/>
                    </a:lnTo>
                    <a:lnTo>
                      <a:pt x="81" y="4"/>
                    </a:lnTo>
                    <a:lnTo>
                      <a:pt x="79" y="3"/>
                    </a:lnTo>
                    <a:close/>
                    <a:moveTo>
                      <a:pt x="83" y="3"/>
                    </a:moveTo>
                    <a:lnTo>
                      <a:pt x="104" y="60"/>
                    </a:lnTo>
                    <a:lnTo>
                      <a:pt x="99" y="61"/>
                    </a:lnTo>
                    <a:lnTo>
                      <a:pt x="79" y="5"/>
                    </a:lnTo>
                    <a:lnTo>
                      <a:pt x="83" y="3"/>
                    </a:lnTo>
                    <a:close/>
                    <a:moveTo>
                      <a:pt x="104" y="60"/>
                    </a:moveTo>
                    <a:lnTo>
                      <a:pt x="124" y="116"/>
                    </a:lnTo>
                    <a:lnTo>
                      <a:pt x="120" y="118"/>
                    </a:lnTo>
                    <a:lnTo>
                      <a:pt x="99" y="61"/>
                    </a:lnTo>
                    <a:lnTo>
                      <a:pt x="104" y="60"/>
                    </a:lnTo>
                    <a:close/>
                    <a:moveTo>
                      <a:pt x="124" y="116"/>
                    </a:moveTo>
                    <a:lnTo>
                      <a:pt x="126" y="120"/>
                    </a:lnTo>
                    <a:lnTo>
                      <a:pt x="122" y="119"/>
                    </a:lnTo>
                    <a:lnTo>
                      <a:pt x="122" y="117"/>
                    </a:lnTo>
                    <a:lnTo>
                      <a:pt x="124" y="11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60" name="Freeform 302"/>
              <p:cNvSpPr>
                <a:spLocks noChangeAspect="1"/>
              </p:cNvSpPr>
              <p:nvPr/>
            </p:nvSpPr>
            <p:spPr bwMode="auto">
              <a:xfrm>
                <a:off x="6872" y="10434"/>
                <a:ext cx="443" cy="420"/>
              </a:xfrm>
              <a:custGeom>
                <a:avLst/>
                <a:gdLst>
                  <a:gd name="T0" fmla="*/ 0 w 59"/>
                  <a:gd name="T1" fmla="*/ 0 h 56"/>
                  <a:gd name="T2" fmla="*/ 225 w 59"/>
                  <a:gd name="T3" fmla="*/ 38 h 56"/>
                  <a:gd name="T4" fmla="*/ 443 w 59"/>
                  <a:gd name="T5" fmla="*/ 83 h 56"/>
                  <a:gd name="T6" fmla="*/ 300 w 59"/>
                  <a:gd name="T7" fmla="*/ 255 h 56"/>
                  <a:gd name="T8" fmla="*/ 158 w 59"/>
                  <a:gd name="T9" fmla="*/ 420 h 56"/>
                  <a:gd name="T10" fmla="*/ 83 w 59"/>
                  <a:gd name="T11" fmla="*/ 210 h 56"/>
                  <a:gd name="T12" fmla="*/ 0 w 59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56"/>
                  <a:gd name="T23" fmla="*/ 59 w 59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56">
                    <a:moveTo>
                      <a:pt x="0" y="0"/>
                    </a:moveTo>
                    <a:lnTo>
                      <a:pt x="30" y="5"/>
                    </a:lnTo>
                    <a:lnTo>
                      <a:pt x="59" y="11"/>
                    </a:lnTo>
                    <a:lnTo>
                      <a:pt x="40" y="34"/>
                    </a:lnTo>
                    <a:lnTo>
                      <a:pt x="21" y="56"/>
                    </a:lnTo>
                    <a:lnTo>
                      <a:pt x="11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61" name="Freeform 303"/>
              <p:cNvSpPr>
                <a:spLocks noChangeAspect="1" noEditPoints="1"/>
              </p:cNvSpPr>
              <p:nvPr/>
            </p:nvSpPr>
            <p:spPr bwMode="auto">
              <a:xfrm>
                <a:off x="6849" y="10411"/>
                <a:ext cx="503" cy="480"/>
              </a:xfrm>
              <a:custGeom>
                <a:avLst/>
                <a:gdLst>
                  <a:gd name="T0" fmla="*/ 30 w 67"/>
                  <a:gd name="T1" fmla="*/ 8 h 64"/>
                  <a:gd name="T2" fmla="*/ 248 w 67"/>
                  <a:gd name="T3" fmla="*/ 45 h 64"/>
                  <a:gd name="T4" fmla="*/ 248 w 67"/>
                  <a:gd name="T5" fmla="*/ 82 h 64"/>
                  <a:gd name="T6" fmla="*/ 23 w 67"/>
                  <a:gd name="T7" fmla="*/ 45 h 64"/>
                  <a:gd name="T8" fmla="*/ 30 w 67"/>
                  <a:gd name="T9" fmla="*/ 8 h 64"/>
                  <a:gd name="T10" fmla="*/ 248 w 67"/>
                  <a:gd name="T11" fmla="*/ 45 h 64"/>
                  <a:gd name="T12" fmla="*/ 473 w 67"/>
                  <a:gd name="T13" fmla="*/ 82 h 64"/>
                  <a:gd name="T14" fmla="*/ 465 w 67"/>
                  <a:gd name="T15" fmla="*/ 120 h 64"/>
                  <a:gd name="T16" fmla="*/ 248 w 67"/>
                  <a:gd name="T17" fmla="*/ 82 h 64"/>
                  <a:gd name="T18" fmla="*/ 248 w 67"/>
                  <a:gd name="T19" fmla="*/ 45 h 64"/>
                  <a:gd name="T20" fmla="*/ 473 w 67"/>
                  <a:gd name="T21" fmla="*/ 82 h 64"/>
                  <a:gd name="T22" fmla="*/ 503 w 67"/>
                  <a:gd name="T23" fmla="*/ 90 h 64"/>
                  <a:gd name="T24" fmla="*/ 480 w 67"/>
                  <a:gd name="T25" fmla="*/ 112 h 64"/>
                  <a:gd name="T26" fmla="*/ 465 w 67"/>
                  <a:gd name="T27" fmla="*/ 105 h 64"/>
                  <a:gd name="T28" fmla="*/ 473 w 67"/>
                  <a:gd name="T29" fmla="*/ 82 h 64"/>
                  <a:gd name="T30" fmla="*/ 480 w 67"/>
                  <a:gd name="T31" fmla="*/ 112 h 64"/>
                  <a:gd name="T32" fmla="*/ 338 w 67"/>
                  <a:gd name="T33" fmla="*/ 285 h 64"/>
                  <a:gd name="T34" fmla="*/ 308 w 67"/>
                  <a:gd name="T35" fmla="*/ 262 h 64"/>
                  <a:gd name="T36" fmla="*/ 458 w 67"/>
                  <a:gd name="T37" fmla="*/ 90 h 64"/>
                  <a:gd name="T38" fmla="*/ 480 w 67"/>
                  <a:gd name="T39" fmla="*/ 112 h 64"/>
                  <a:gd name="T40" fmla="*/ 338 w 67"/>
                  <a:gd name="T41" fmla="*/ 285 h 64"/>
                  <a:gd name="T42" fmla="*/ 195 w 67"/>
                  <a:gd name="T43" fmla="*/ 457 h 64"/>
                  <a:gd name="T44" fmla="*/ 165 w 67"/>
                  <a:gd name="T45" fmla="*/ 435 h 64"/>
                  <a:gd name="T46" fmla="*/ 308 w 67"/>
                  <a:gd name="T47" fmla="*/ 262 h 64"/>
                  <a:gd name="T48" fmla="*/ 338 w 67"/>
                  <a:gd name="T49" fmla="*/ 285 h 64"/>
                  <a:gd name="T50" fmla="*/ 195 w 67"/>
                  <a:gd name="T51" fmla="*/ 457 h 64"/>
                  <a:gd name="T52" fmla="*/ 173 w 67"/>
                  <a:gd name="T53" fmla="*/ 480 h 64"/>
                  <a:gd name="T54" fmla="*/ 165 w 67"/>
                  <a:gd name="T55" fmla="*/ 450 h 64"/>
                  <a:gd name="T56" fmla="*/ 180 w 67"/>
                  <a:gd name="T57" fmla="*/ 442 h 64"/>
                  <a:gd name="T58" fmla="*/ 195 w 67"/>
                  <a:gd name="T59" fmla="*/ 457 h 64"/>
                  <a:gd name="T60" fmla="*/ 165 w 67"/>
                  <a:gd name="T61" fmla="*/ 450 h 64"/>
                  <a:gd name="T62" fmla="*/ 83 w 67"/>
                  <a:gd name="T63" fmla="*/ 240 h 64"/>
                  <a:gd name="T64" fmla="*/ 120 w 67"/>
                  <a:gd name="T65" fmla="*/ 232 h 64"/>
                  <a:gd name="T66" fmla="*/ 195 w 67"/>
                  <a:gd name="T67" fmla="*/ 442 h 64"/>
                  <a:gd name="T68" fmla="*/ 165 w 67"/>
                  <a:gd name="T69" fmla="*/ 450 h 64"/>
                  <a:gd name="T70" fmla="*/ 83 w 67"/>
                  <a:gd name="T71" fmla="*/ 240 h 64"/>
                  <a:gd name="T72" fmla="*/ 8 w 67"/>
                  <a:gd name="T73" fmla="*/ 30 h 64"/>
                  <a:gd name="T74" fmla="*/ 45 w 67"/>
                  <a:gd name="T75" fmla="*/ 15 h 64"/>
                  <a:gd name="T76" fmla="*/ 120 w 67"/>
                  <a:gd name="T77" fmla="*/ 232 h 64"/>
                  <a:gd name="T78" fmla="*/ 83 w 67"/>
                  <a:gd name="T79" fmla="*/ 240 h 64"/>
                  <a:gd name="T80" fmla="*/ 8 w 67"/>
                  <a:gd name="T81" fmla="*/ 30 h 64"/>
                  <a:gd name="T82" fmla="*/ 0 w 67"/>
                  <a:gd name="T83" fmla="*/ 0 h 64"/>
                  <a:gd name="T84" fmla="*/ 30 w 67"/>
                  <a:gd name="T85" fmla="*/ 8 h 64"/>
                  <a:gd name="T86" fmla="*/ 23 w 67"/>
                  <a:gd name="T87" fmla="*/ 22 h 64"/>
                  <a:gd name="T88" fmla="*/ 8 w 67"/>
                  <a:gd name="T89" fmla="*/ 30 h 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7"/>
                  <a:gd name="T136" fmla="*/ 0 h 64"/>
                  <a:gd name="T137" fmla="*/ 67 w 67"/>
                  <a:gd name="T138" fmla="*/ 64 h 6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7" h="64">
                    <a:moveTo>
                      <a:pt x="4" y="1"/>
                    </a:moveTo>
                    <a:lnTo>
                      <a:pt x="33" y="6"/>
                    </a:lnTo>
                    <a:lnTo>
                      <a:pt x="33" y="11"/>
                    </a:lnTo>
                    <a:lnTo>
                      <a:pt x="3" y="6"/>
                    </a:lnTo>
                    <a:lnTo>
                      <a:pt x="4" y="1"/>
                    </a:lnTo>
                    <a:close/>
                    <a:moveTo>
                      <a:pt x="33" y="6"/>
                    </a:moveTo>
                    <a:lnTo>
                      <a:pt x="63" y="11"/>
                    </a:lnTo>
                    <a:lnTo>
                      <a:pt x="62" y="16"/>
                    </a:lnTo>
                    <a:lnTo>
                      <a:pt x="33" y="11"/>
                    </a:lnTo>
                    <a:lnTo>
                      <a:pt x="33" y="6"/>
                    </a:lnTo>
                    <a:close/>
                    <a:moveTo>
                      <a:pt x="63" y="11"/>
                    </a:moveTo>
                    <a:lnTo>
                      <a:pt x="67" y="12"/>
                    </a:lnTo>
                    <a:lnTo>
                      <a:pt x="64" y="15"/>
                    </a:lnTo>
                    <a:lnTo>
                      <a:pt x="62" y="14"/>
                    </a:lnTo>
                    <a:lnTo>
                      <a:pt x="63" y="11"/>
                    </a:lnTo>
                    <a:close/>
                    <a:moveTo>
                      <a:pt x="64" y="15"/>
                    </a:moveTo>
                    <a:lnTo>
                      <a:pt x="45" y="38"/>
                    </a:lnTo>
                    <a:lnTo>
                      <a:pt x="41" y="35"/>
                    </a:lnTo>
                    <a:lnTo>
                      <a:pt x="61" y="12"/>
                    </a:lnTo>
                    <a:lnTo>
                      <a:pt x="64" y="15"/>
                    </a:lnTo>
                    <a:close/>
                    <a:moveTo>
                      <a:pt x="45" y="38"/>
                    </a:moveTo>
                    <a:lnTo>
                      <a:pt x="26" y="61"/>
                    </a:lnTo>
                    <a:lnTo>
                      <a:pt x="22" y="58"/>
                    </a:lnTo>
                    <a:lnTo>
                      <a:pt x="41" y="35"/>
                    </a:lnTo>
                    <a:lnTo>
                      <a:pt x="45" y="38"/>
                    </a:lnTo>
                    <a:close/>
                    <a:moveTo>
                      <a:pt x="26" y="61"/>
                    </a:moveTo>
                    <a:lnTo>
                      <a:pt x="23" y="64"/>
                    </a:lnTo>
                    <a:lnTo>
                      <a:pt x="22" y="60"/>
                    </a:lnTo>
                    <a:lnTo>
                      <a:pt x="24" y="59"/>
                    </a:lnTo>
                    <a:lnTo>
                      <a:pt x="26" y="61"/>
                    </a:lnTo>
                    <a:close/>
                    <a:moveTo>
                      <a:pt x="22" y="60"/>
                    </a:moveTo>
                    <a:lnTo>
                      <a:pt x="11" y="32"/>
                    </a:lnTo>
                    <a:lnTo>
                      <a:pt x="16" y="31"/>
                    </a:lnTo>
                    <a:lnTo>
                      <a:pt x="26" y="59"/>
                    </a:lnTo>
                    <a:lnTo>
                      <a:pt x="22" y="60"/>
                    </a:lnTo>
                    <a:close/>
                    <a:moveTo>
                      <a:pt x="11" y="32"/>
                    </a:moveTo>
                    <a:lnTo>
                      <a:pt x="1" y="4"/>
                    </a:lnTo>
                    <a:lnTo>
                      <a:pt x="6" y="2"/>
                    </a:lnTo>
                    <a:lnTo>
                      <a:pt x="16" y="31"/>
                    </a:lnTo>
                    <a:lnTo>
                      <a:pt x="11" y="32"/>
                    </a:lnTo>
                    <a:close/>
                    <a:moveTo>
                      <a:pt x="1" y="4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62" name="Freeform 304"/>
              <p:cNvSpPr>
                <a:spLocks noChangeAspect="1"/>
              </p:cNvSpPr>
              <p:nvPr/>
            </p:nvSpPr>
            <p:spPr bwMode="auto">
              <a:xfrm>
                <a:off x="7090" y="10614"/>
                <a:ext cx="225" cy="210"/>
              </a:xfrm>
              <a:custGeom>
                <a:avLst/>
                <a:gdLst>
                  <a:gd name="T0" fmla="*/ 225 w 30"/>
                  <a:gd name="T1" fmla="*/ 210 h 28"/>
                  <a:gd name="T2" fmla="*/ 113 w 30"/>
                  <a:gd name="T3" fmla="*/ 188 h 28"/>
                  <a:gd name="T4" fmla="*/ 0 w 30"/>
                  <a:gd name="T5" fmla="*/ 173 h 28"/>
                  <a:gd name="T6" fmla="*/ 75 w 30"/>
                  <a:gd name="T7" fmla="*/ 83 h 28"/>
                  <a:gd name="T8" fmla="*/ 150 w 30"/>
                  <a:gd name="T9" fmla="*/ 0 h 28"/>
                  <a:gd name="T10" fmla="*/ 188 w 30"/>
                  <a:gd name="T11" fmla="*/ 105 h 28"/>
                  <a:gd name="T12" fmla="*/ 225 w 30"/>
                  <a:gd name="T13" fmla="*/ 21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28"/>
                  <a:gd name="T23" fmla="*/ 30 w 3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28">
                    <a:moveTo>
                      <a:pt x="30" y="28"/>
                    </a:moveTo>
                    <a:lnTo>
                      <a:pt x="15" y="25"/>
                    </a:lnTo>
                    <a:lnTo>
                      <a:pt x="0" y="23"/>
                    </a:lnTo>
                    <a:lnTo>
                      <a:pt x="10" y="11"/>
                    </a:lnTo>
                    <a:lnTo>
                      <a:pt x="20" y="0"/>
                    </a:lnTo>
                    <a:lnTo>
                      <a:pt x="25" y="14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63" name="Freeform 305"/>
              <p:cNvSpPr>
                <a:spLocks noChangeAspect="1" noEditPoints="1"/>
              </p:cNvSpPr>
              <p:nvPr/>
            </p:nvSpPr>
            <p:spPr bwMode="auto">
              <a:xfrm>
                <a:off x="7060" y="10576"/>
                <a:ext cx="285" cy="270"/>
              </a:xfrm>
              <a:custGeom>
                <a:avLst/>
                <a:gdLst>
                  <a:gd name="T0" fmla="*/ 255 w 38"/>
                  <a:gd name="T1" fmla="*/ 263 h 36"/>
                  <a:gd name="T2" fmla="*/ 143 w 38"/>
                  <a:gd name="T3" fmla="*/ 248 h 36"/>
                  <a:gd name="T4" fmla="*/ 150 w 38"/>
                  <a:gd name="T5" fmla="*/ 210 h 36"/>
                  <a:gd name="T6" fmla="*/ 255 w 38"/>
                  <a:gd name="T7" fmla="*/ 225 h 36"/>
                  <a:gd name="T8" fmla="*/ 255 w 38"/>
                  <a:gd name="T9" fmla="*/ 263 h 36"/>
                  <a:gd name="T10" fmla="*/ 143 w 38"/>
                  <a:gd name="T11" fmla="*/ 248 h 36"/>
                  <a:gd name="T12" fmla="*/ 30 w 38"/>
                  <a:gd name="T13" fmla="*/ 225 h 36"/>
                  <a:gd name="T14" fmla="*/ 37 w 38"/>
                  <a:gd name="T15" fmla="*/ 187 h 36"/>
                  <a:gd name="T16" fmla="*/ 150 w 38"/>
                  <a:gd name="T17" fmla="*/ 210 h 36"/>
                  <a:gd name="T18" fmla="*/ 143 w 38"/>
                  <a:gd name="T19" fmla="*/ 248 h 36"/>
                  <a:gd name="T20" fmla="*/ 30 w 38"/>
                  <a:gd name="T21" fmla="*/ 225 h 36"/>
                  <a:gd name="T22" fmla="*/ 0 w 38"/>
                  <a:gd name="T23" fmla="*/ 217 h 36"/>
                  <a:gd name="T24" fmla="*/ 22 w 38"/>
                  <a:gd name="T25" fmla="*/ 195 h 36"/>
                  <a:gd name="T26" fmla="*/ 30 w 38"/>
                  <a:gd name="T27" fmla="*/ 210 h 36"/>
                  <a:gd name="T28" fmla="*/ 30 w 38"/>
                  <a:gd name="T29" fmla="*/ 225 h 36"/>
                  <a:gd name="T30" fmla="*/ 22 w 38"/>
                  <a:gd name="T31" fmla="*/ 195 h 36"/>
                  <a:gd name="T32" fmla="*/ 90 w 38"/>
                  <a:gd name="T33" fmla="*/ 112 h 36"/>
                  <a:gd name="T34" fmla="*/ 120 w 38"/>
                  <a:gd name="T35" fmla="*/ 135 h 36"/>
                  <a:gd name="T36" fmla="*/ 45 w 38"/>
                  <a:gd name="T37" fmla="*/ 217 h 36"/>
                  <a:gd name="T38" fmla="*/ 22 w 38"/>
                  <a:gd name="T39" fmla="*/ 195 h 36"/>
                  <a:gd name="T40" fmla="*/ 90 w 38"/>
                  <a:gd name="T41" fmla="*/ 112 h 36"/>
                  <a:gd name="T42" fmla="*/ 165 w 38"/>
                  <a:gd name="T43" fmla="*/ 22 h 36"/>
                  <a:gd name="T44" fmla="*/ 195 w 38"/>
                  <a:gd name="T45" fmla="*/ 45 h 36"/>
                  <a:gd name="T46" fmla="*/ 120 w 38"/>
                  <a:gd name="T47" fmla="*/ 135 h 36"/>
                  <a:gd name="T48" fmla="*/ 90 w 38"/>
                  <a:gd name="T49" fmla="*/ 112 h 36"/>
                  <a:gd name="T50" fmla="*/ 165 w 38"/>
                  <a:gd name="T51" fmla="*/ 22 h 36"/>
                  <a:gd name="T52" fmla="*/ 187 w 38"/>
                  <a:gd name="T53" fmla="*/ 0 h 36"/>
                  <a:gd name="T54" fmla="*/ 195 w 38"/>
                  <a:gd name="T55" fmla="*/ 30 h 36"/>
                  <a:gd name="T56" fmla="*/ 180 w 38"/>
                  <a:gd name="T57" fmla="*/ 37 h 36"/>
                  <a:gd name="T58" fmla="*/ 165 w 38"/>
                  <a:gd name="T59" fmla="*/ 22 h 36"/>
                  <a:gd name="T60" fmla="*/ 195 w 38"/>
                  <a:gd name="T61" fmla="*/ 30 h 36"/>
                  <a:gd name="T62" fmla="*/ 232 w 38"/>
                  <a:gd name="T63" fmla="*/ 135 h 36"/>
                  <a:gd name="T64" fmla="*/ 202 w 38"/>
                  <a:gd name="T65" fmla="*/ 150 h 36"/>
                  <a:gd name="T66" fmla="*/ 157 w 38"/>
                  <a:gd name="T67" fmla="*/ 45 h 36"/>
                  <a:gd name="T68" fmla="*/ 195 w 38"/>
                  <a:gd name="T69" fmla="*/ 30 h 36"/>
                  <a:gd name="T70" fmla="*/ 232 w 38"/>
                  <a:gd name="T71" fmla="*/ 135 h 36"/>
                  <a:gd name="T72" fmla="*/ 270 w 38"/>
                  <a:gd name="T73" fmla="*/ 240 h 36"/>
                  <a:gd name="T74" fmla="*/ 240 w 38"/>
                  <a:gd name="T75" fmla="*/ 255 h 36"/>
                  <a:gd name="T76" fmla="*/ 202 w 38"/>
                  <a:gd name="T77" fmla="*/ 150 h 36"/>
                  <a:gd name="T78" fmla="*/ 232 w 38"/>
                  <a:gd name="T79" fmla="*/ 135 h 36"/>
                  <a:gd name="T80" fmla="*/ 270 w 38"/>
                  <a:gd name="T81" fmla="*/ 240 h 36"/>
                  <a:gd name="T82" fmla="*/ 285 w 38"/>
                  <a:gd name="T83" fmla="*/ 270 h 36"/>
                  <a:gd name="T84" fmla="*/ 255 w 38"/>
                  <a:gd name="T85" fmla="*/ 263 h 36"/>
                  <a:gd name="T86" fmla="*/ 255 w 38"/>
                  <a:gd name="T87" fmla="*/ 248 h 36"/>
                  <a:gd name="T88" fmla="*/ 270 w 38"/>
                  <a:gd name="T89" fmla="*/ 240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"/>
                  <a:gd name="T136" fmla="*/ 0 h 36"/>
                  <a:gd name="T137" fmla="*/ 38 w 38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" h="36">
                    <a:moveTo>
                      <a:pt x="34" y="35"/>
                    </a:moveTo>
                    <a:lnTo>
                      <a:pt x="19" y="33"/>
                    </a:lnTo>
                    <a:lnTo>
                      <a:pt x="20" y="28"/>
                    </a:lnTo>
                    <a:lnTo>
                      <a:pt x="34" y="30"/>
                    </a:lnTo>
                    <a:lnTo>
                      <a:pt x="34" y="35"/>
                    </a:lnTo>
                    <a:close/>
                    <a:moveTo>
                      <a:pt x="19" y="33"/>
                    </a:moveTo>
                    <a:lnTo>
                      <a:pt x="4" y="30"/>
                    </a:lnTo>
                    <a:lnTo>
                      <a:pt x="5" y="25"/>
                    </a:lnTo>
                    <a:lnTo>
                      <a:pt x="20" y="28"/>
                    </a:lnTo>
                    <a:lnTo>
                      <a:pt x="19" y="33"/>
                    </a:lnTo>
                    <a:close/>
                    <a:moveTo>
                      <a:pt x="4" y="30"/>
                    </a:moveTo>
                    <a:lnTo>
                      <a:pt x="0" y="29"/>
                    </a:lnTo>
                    <a:lnTo>
                      <a:pt x="3" y="26"/>
                    </a:lnTo>
                    <a:lnTo>
                      <a:pt x="4" y="28"/>
                    </a:lnTo>
                    <a:lnTo>
                      <a:pt x="4" y="30"/>
                    </a:lnTo>
                    <a:close/>
                    <a:moveTo>
                      <a:pt x="3" y="26"/>
                    </a:moveTo>
                    <a:lnTo>
                      <a:pt x="12" y="15"/>
                    </a:lnTo>
                    <a:lnTo>
                      <a:pt x="16" y="18"/>
                    </a:lnTo>
                    <a:lnTo>
                      <a:pt x="6" y="29"/>
                    </a:lnTo>
                    <a:lnTo>
                      <a:pt x="3" y="26"/>
                    </a:lnTo>
                    <a:close/>
                    <a:moveTo>
                      <a:pt x="12" y="15"/>
                    </a:moveTo>
                    <a:lnTo>
                      <a:pt x="22" y="3"/>
                    </a:lnTo>
                    <a:lnTo>
                      <a:pt x="26" y="6"/>
                    </a:lnTo>
                    <a:lnTo>
                      <a:pt x="16" y="18"/>
                    </a:lnTo>
                    <a:lnTo>
                      <a:pt x="12" y="15"/>
                    </a:lnTo>
                    <a:close/>
                    <a:moveTo>
                      <a:pt x="22" y="3"/>
                    </a:moveTo>
                    <a:lnTo>
                      <a:pt x="25" y="0"/>
                    </a:lnTo>
                    <a:lnTo>
                      <a:pt x="26" y="4"/>
                    </a:lnTo>
                    <a:lnTo>
                      <a:pt x="24" y="5"/>
                    </a:lnTo>
                    <a:lnTo>
                      <a:pt x="22" y="3"/>
                    </a:lnTo>
                    <a:close/>
                    <a:moveTo>
                      <a:pt x="26" y="4"/>
                    </a:moveTo>
                    <a:lnTo>
                      <a:pt x="31" y="18"/>
                    </a:lnTo>
                    <a:lnTo>
                      <a:pt x="27" y="20"/>
                    </a:lnTo>
                    <a:lnTo>
                      <a:pt x="21" y="6"/>
                    </a:lnTo>
                    <a:lnTo>
                      <a:pt x="26" y="4"/>
                    </a:lnTo>
                    <a:close/>
                    <a:moveTo>
                      <a:pt x="31" y="18"/>
                    </a:moveTo>
                    <a:lnTo>
                      <a:pt x="36" y="32"/>
                    </a:lnTo>
                    <a:lnTo>
                      <a:pt x="32" y="34"/>
                    </a:lnTo>
                    <a:lnTo>
                      <a:pt x="27" y="20"/>
                    </a:lnTo>
                    <a:lnTo>
                      <a:pt x="31" y="18"/>
                    </a:lnTo>
                    <a:close/>
                    <a:moveTo>
                      <a:pt x="36" y="32"/>
                    </a:moveTo>
                    <a:lnTo>
                      <a:pt x="38" y="36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6" y="32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64" name="Freeform 306"/>
              <p:cNvSpPr>
                <a:spLocks noChangeAspect="1"/>
              </p:cNvSpPr>
              <p:nvPr/>
            </p:nvSpPr>
            <p:spPr bwMode="auto">
              <a:xfrm>
                <a:off x="6774" y="10546"/>
                <a:ext cx="218" cy="210"/>
              </a:xfrm>
              <a:custGeom>
                <a:avLst/>
                <a:gdLst>
                  <a:gd name="T0" fmla="*/ 218 w 29"/>
                  <a:gd name="T1" fmla="*/ 210 h 28"/>
                  <a:gd name="T2" fmla="*/ 105 w 29"/>
                  <a:gd name="T3" fmla="*/ 195 h 28"/>
                  <a:gd name="T4" fmla="*/ 0 w 29"/>
                  <a:gd name="T5" fmla="*/ 173 h 28"/>
                  <a:gd name="T6" fmla="*/ 68 w 29"/>
                  <a:gd name="T7" fmla="*/ 90 h 28"/>
                  <a:gd name="T8" fmla="*/ 143 w 29"/>
                  <a:gd name="T9" fmla="*/ 0 h 28"/>
                  <a:gd name="T10" fmla="*/ 180 w 29"/>
                  <a:gd name="T11" fmla="*/ 105 h 28"/>
                  <a:gd name="T12" fmla="*/ 218 w 29"/>
                  <a:gd name="T13" fmla="*/ 21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28"/>
                  <a:gd name="T23" fmla="*/ 29 w 29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28">
                    <a:moveTo>
                      <a:pt x="29" y="28"/>
                    </a:moveTo>
                    <a:lnTo>
                      <a:pt x="14" y="26"/>
                    </a:lnTo>
                    <a:lnTo>
                      <a:pt x="0" y="23"/>
                    </a:lnTo>
                    <a:lnTo>
                      <a:pt x="9" y="12"/>
                    </a:lnTo>
                    <a:lnTo>
                      <a:pt x="19" y="0"/>
                    </a:lnTo>
                    <a:lnTo>
                      <a:pt x="24" y="14"/>
                    </a:lnTo>
                    <a:lnTo>
                      <a:pt x="29" y="28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65" name="Freeform 307"/>
              <p:cNvSpPr>
                <a:spLocks noChangeAspect="1" noEditPoints="1"/>
              </p:cNvSpPr>
              <p:nvPr/>
            </p:nvSpPr>
            <p:spPr bwMode="auto">
              <a:xfrm>
                <a:off x="6737" y="10516"/>
                <a:ext cx="285" cy="270"/>
              </a:xfrm>
              <a:custGeom>
                <a:avLst/>
                <a:gdLst>
                  <a:gd name="T0" fmla="*/ 255 w 38"/>
                  <a:gd name="T1" fmla="*/ 263 h 36"/>
                  <a:gd name="T2" fmla="*/ 143 w 38"/>
                  <a:gd name="T3" fmla="*/ 240 h 36"/>
                  <a:gd name="T4" fmla="*/ 150 w 38"/>
                  <a:gd name="T5" fmla="*/ 210 h 36"/>
                  <a:gd name="T6" fmla="*/ 263 w 38"/>
                  <a:gd name="T7" fmla="*/ 225 h 36"/>
                  <a:gd name="T8" fmla="*/ 255 w 38"/>
                  <a:gd name="T9" fmla="*/ 263 h 36"/>
                  <a:gd name="T10" fmla="*/ 143 w 38"/>
                  <a:gd name="T11" fmla="*/ 240 h 36"/>
                  <a:gd name="T12" fmla="*/ 30 w 38"/>
                  <a:gd name="T13" fmla="*/ 225 h 36"/>
                  <a:gd name="T14" fmla="*/ 37 w 38"/>
                  <a:gd name="T15" fmla="*/ 187 h 36"/>
                  <a:gd name="T16" fmla="*/ 150 w 38"/>
                  <a:gd name="T17" fmla="*/ 210 h 36"/>
                  <a:gd name="T18" fmla="*/ 143 w 38"/>
                  <a:gd name="T19" fmla="*/ 240 h 36"/>
                  <a:gd name="T20" fmla="*/ 30 w 38"/>
                  <a:gd name="T21" fmla="*/ 225 h 36"/>
                  <a:gd name="T22" fmla="*/ 0 w 38"/>
                  <a:gd name="T23" fmla="*/ 217 h 36"/>
                  <a:gd name="T24" fmla="*/ 22 w 38"/>
                  <a:gd name="T25" fmla="*/ 195 h 36"/>
                  <a:gd name="T26" fmla="*/ 37 w 38"/>
                  <a:gd name="T27" fmla="*/ 202 h 36"/>
                  <a:gd name="T28" fmla="*/ 30 w 38"/>
                  <a:gd name="T29" fmla="*/ 225 h 36"/>
                  <a:gd name="T30" fmla="*/ 22 w 38"/>
                  <a:gd name="T31" fmla="*/ 195 h 36"/>
                  <a:gd name="T32" fmla="*/ 90 w 38"/>
                  <a:gd name="T33" fmla="*/ 105 h 36"/>
                  <a:gd name="T34" fmla="*/ 120 w 38"/>
                  <a:gd name="T35" fmla="*/ 128 h 36"/>
                  <a:gd name="T36" fmla="*/ 52 w 38"/>
                  <a:gd name="T37" fmla="*/ 217 h 36"/>
                  <a:gd name="T38" fmla="*/ 22 w 38"/>
                  <a:gd name="T39" fmla="*/ 195 h 36"/>
                  <a:gd name="T40" fmla="*/ 90 w 38"/>
                  <a:gd name="T41" fmla="*/ 105 h 36"/>
                  <a:gd name="T42" fmla="*/ 165 w 38"/>
                  <a:gd name="T43" fmla="*/ 22 h 36"/>
                  <a:gd name="T44" fmla="*/ 195 w 38"/>
                  <a:gd name="T45" fmla="*/ 45 h 36"/>
                  <a:gd name="T46" fmla="*/ 120 w 38"/>
                  <a:gd name="T47" fmla="*/ 128 h 36"/>
                  <a:gd name="T48" fmla="*/ 90 w 38"/>
                  <a:gd name="T49" fmla="*/ 105 h 36"/>
                  <a:gd name="T50" fmla="*/ 165 w 38"/>
                  <a:gd name="T51" fmla="*/ 22 h 36"/>
                  <a:gd name="T52" fmla="*/ 187 w 38"/>
                  <a:gd name="T53" fmla="*/ 0 h 36"/>
                  <a:gd name="T54" fmla="*/ 195 w 38"/>
                  <a:gd name="T55" fmla="*/ 30 h 36"/>
                  <a:gd name="T56" fmla="*/ 180 w 38"/>
                  <a:gd name="T57" fmla="*/ 30 h 36"/>
                  <a:gd name="T58" fmla="*/ 165 w 38"/>
                  <a:gd name="T59" fmla="*/ 22 h 36"/>
                  <a:gd name="T60" fmla="*/ 195 w 38"/>
                  <a:gd name="T61" fmla="*/ 30 h 36"/>
                  <a:gd name="T62" fmla="*/ 232 w 38"/>
                  <a:gd name="T63" fmla="*/ 135 h 36"/>
                  <a:gd name="T64" fmla="*/ 202 w 38"/>
                  <a:gd name="T65" fmla="*/ 142 h 36"/>
                  <a:gd name="T66" fmla="*/ 165 w 38"/>
                  <a:gd name="T67" fmla="*/ 37 h 36"/>
                  <a:gd name="T68" fmla="*/ 195 w 38"/>
                  <a:gd name="T69" fmla="*/ 30 h 36"/>
                  <a:gd name="T70" fmla="*/ 232 w 38"/>
                  <a:gd name="T71" fmla="*/ 135 h 36"/>
                  <a:gd name="T72" fmla="*/ 270 w 38"/>
                  <a:gd name="T73" fmla="*/ 240 h 36"/>
                  <a:gd name="T74" fmla="*/ 240 w 38"/>
                  <a:gd name="T75" fmla="*/ 248 h 36"/>
                  <a:gd name="T76" fmla="*/ 202 w 38"/>
                  <a:gd name="T77" fmla="*/ 142 h 36"/>
                  <a:gd name="T78" fmla="*/ 232 w 38"/>
                  <a:gd name="T79" fmla="*/ 135 h 36"/>
                  <a:gd name="T80" fmla="*/ 270 w 38"/>
                  <a:gd name="T81" fmla="*/ 240 h 36"/>
                  <a:gd name="T82" fmla="*/ 285 w 38"/>
                  <a:gd name="T83" fmla="*/ 270 h 36"/>
                  <a:gd name="T84" fmla="*/ 255 w 38"/>
                  <a:gd name="T85" fmla="*/ 263 h 36"/>
                  <a:gd name="T86" fmla="*/ 255 w 38"/>
                  <a:gd name="T87" fmla="*/ 240 h 36"/>
                  <a:gd name="T88" fmla="*/ 270 w 38"/>
                  <a:gd name="T89" fmla="*/ 240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"/>
                  <a:gd name="T136" fmla="*/ 0 h 36"/>
                  <a:gd name="T137" fmla="*/ 38 w 38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" h="36">
                    <a:moveTo>
                      <a:pt x="34" y="35"/>
                    </a:moveTo>
                    <a:lnTo>
                      <a:pt x="19" y="32"/>
                    </a:lnTo>
                    <a:lnTo>
                      <a:pt x="20" y="28"/>
                    </a:lnTo>
                    <a:lnTo>
                      <a:pt x="35" y="30"/>
                    </a:lnTo>
                    <a:lnTo>
                      <a:pt x="34" y="35"/>
                    </a:lnTo>
                    <a:close/>
                    <a:moveTo>
                      <a:pt x="19" y="32"/>
                    </a:moveTo>
                    <a:lnTo>
                      <a:pt x="4" y="30"/>
                    </a:lnTo>
                    <a:lnTo>
                      <a:pt x="5" y="25"/>
                    </a:lnTo>
                    <a:lnTo>
                      <a:pt x="20" y="28"/>
                    </a:lnTo>
                    <a:lnTo>
                      <a:pt x="19" y="32"/>
                    </a:lnTo>
                    <a:close/>
                    <a:moveTo>
                      <a:pt x="4" y="30"/>
                    </a:moveTo>
                    <a:lnTo>
                      <a:pt x="0" y="29"/>
                    </a:lnTo>
                    <a:lnTo>
                      <a:pt x="3" y="26"/>
                    </a:lnTo>
                    <a:lnTo>
                      <a:pt x="5" y="27"/>
                    </a:lnTo>
                    <a:lnTo>
                      <a:pt x="4" y="30"/>
                    </a:lnTo>
                    <a:close/>
                    <a:moveTo>
                      <a:pt x="3" y="26"/>
                    </a:moveTo>
                    <a:lnTo>
                      <a:pt x="12" y="14"/>
                    </a:lnTo>
                    <a:lnTo>
                      <a:pt x="16" y="17"/>
                    </a:lnTo>
                    <a:lnTo>
                      <a:pt x="7" y="29"/>
                    </a:lnTo>
                    <a:lnTo>
                      <a:pt x="3" y="26"/>
                    </a:lnTo>
                    <a:close/>
                    <a:moveTo>
                      <a:pt x="12" y="14"/>
                    </a:moveTo>
                    <a:lnTo>
                      <a:pt x="22" y="3"/>
                    </a:lnTo>
                    <a:lnTo>
                      <a:pt x="26" y="6"/>
                    </a:lnTo>
                    <a:lnTo>
                      <a:pt x="16" y="17"/>
                    </a:lnTo>
                    <a:lnTo>
                      <a:pt x="12" y="14"/>
                    </a:lnTo>
                    <a:close/>
                    <a:moveTo>
                      <a:pt x="22" y="3"/>
                    </a:moveTo>
                    <a:lnTo>
                      <a:pt x="25" y="0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2" y="3"/>
                    </a:lnTo>
                    <a:close/>
                    <a:moveTo>
                      <a:pt x="26" y="4"/>
                    </a:moveTo>
                    <a:lnTo>
                      <a:pt x="31" y="18"/>
                    </a:lnTo>
                    <a:lnTo>
                      <a:pt x="27" y="19"/>
                    </a:lnTo>
                    <a:lnTo>
                      <a:pt x="22" y="5"/>
                    </a:lnTo>
                    <a:lnTo>
                      <a:pt x="26" y="4"/>
                    </a:lnTo>
                    <a:close/>
                    <a:moveTo>
                      <a:pt x="31" y="18"/>
                    </a:moveTo>
                    <a:lnTo>
                      <a:pt x="36" y="32"/>
                    </a:lnTo>
                    <a:lnTo>
                      <a:pt x="32" y="33"/>
                    </a:lnTo>
                    <a:lnTo>
                      <a:pt x="27" y="19"/>
                    </a:lnTo>
                    <a:lnTo>
                      <a:pt x="31" y="18"/>
                    </a:lnTo>
                    <a:close/>
                    <a:moveTo>
                      <a:pt x="36" y="32"/>
                    </a:moveTo>
                    <a:lnTo>
                      <a:pt x="38" y="36"/>
                    </a:lnTo>
                    <a:lnTo>
                      <a:pt x="34" y="35"/>
                    </a:lnTo>
                    <a:lnTo>
                      <a:pt x="34" y="32"/>
                    </a:lnTo>
                    <a:lnTo>
                      <a:pt x="36" y="32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66" name="Freeform 308"/>
              <p:cNvSpPr>
                <a:spLocks noChangeAspect="1"/>
              </p:cNvSpPr>
              <p:nvPr/>
            </p:nvSpPr>
            <p:spPr bwMode="auto">
              <a:xfrm>
                <a:off x="7292" y="9961"/>
                <a:ext cx="443" cy="420"/>
              </a:xfrm>
              <a:custGeom>
                <a:avLst/>
                <a:gdLst>
                  <a:gd name="T0" fmla="*/ 150 w 59"/>
                  <a:gd name="T1" fmla="*/ 420 h 56"/>
                  <a:gd name="T2" fmla="*/ 75 w 59"/>
                  <a:gd name="T3" fmla="*/ 210 h 56"/>
                  <a:gd name="T4" fmla="*/ 0 w 59"/>
                  <a:gd name="T5" fmla="*/ 0 h 56"/>
                  <a:gd name="T6" fmla="*/ 218 w 59"/>
                  <a:gd name="T7" fmla="*/ 38 h 56"/>
                  <a:gd name="T8" fmla="*/ 443 w 59"/>
                  <a:gd name="T9" fmla="*/ 75 h 56"/>
                  <a:gd name="T10" fmla="*/ 293 w 59"/>
                  <a:gd name="T11" fmla="*/ 248 h 56"/>
                  <a:gd name="T12" fmla="*/ 150 w 59"/>
                  <a:gd name="T13" fmla="*/ 42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56"/>
                  <a:gd name="T23" fmla="*/ 59 w 59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56">
                    <a:moveTo>
                      <a:pt x="20" y="56"/>
                    </a:moveTo>
                    <a:lnTo>
                      <a:pt x="10" y="28"/>
                    </a:lnTo>
                    <a:lnTo>
                      <a:pt x="0" y="0"/>
                    </a:lnTo>
                    <a:lnTo>
                      <a:pt x="29" y="5"/>
                    </a:lnTo>
                    <a:lnTo>
                      <a:pt x="59" y="10"/>
                    </a:lnTo>
                    <a:lnTo>
                      <a:pt x="39" y="33"/>
                    </a:lnTo>
                    <a:lnTo>
                      <a:pt x="20" y="5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67" name="Freeform 309"/>
              <p:cNvSpPr>
                <a:spLocks noChangeAspect="1" noEditPoints="1"/>
              </p:cNvSpPr>
              <p:nvPr/>
            </p:nvSpPr>
            <p:spPr bwMode="auto">
              <a:xfrm>
                <a:off x="7262" y="9938"/>
                <a:ext cx="504" cy="481"/>
              </a:xfrm>
              <a:custGeom>
                <a:avLst/>
                <a:gdLst>
                  <a:gd name="T0" fmla="*/ 165 w 67"/>
                  <a:gd name="T1" fmla="*/ 451 h 64"/>
                  <a:gd name="T2" fmla="*/ 90 w 67"/>
                  <a:gd name="T3" fmla="*/ 241 h 64"/>
                  <a:gd name="T4" fmla="*/ 120 w 67"/>
                  <a:gd name="T5" fmla="*/ 225 h 64"/>
                  <a:gd name="T6" fmla="*/ 196 w 67"/>
                  <a:gd name="T7" fmla="*/ 436 h 64"/>
                  <a:gd name="T8" fmla="*/ 165 w 67"/>
                  <a:gd name="T9" fmla="*/ 451 h 64"/>
                  <a:gd name="T10" fmla="*/ 90 w 67"/>
                  <a:gd name="T11" fmla="*/ 241 h 64"/>
                  <a:gd name="T12" fmla="*/ 8 w 67"/>
                  <a:gd name="T13" fmla="*/ 30 h 64"/>
                  <a:gd name="T14" fmla="*/ 45 w 67"/>
                  <a:gd name="T15" fmla="*/ 15 h 64"/>
                  <a:gd name="T16" fmla="*/ 120 w 67"/>
                  <a:gd name="T17" fmla="*/ 225 h 64"/>
                  <a:gd name="T18" fmla="*/ 90 w 67"/>
                  <a:gd name="T19" fmla="*/ 241 h 64"/>
                  <a:gd name="T20" fmla="*/ 8 w 67"/>
                  <a:gd name="T21" fmla="*/ 30 h 64"/>
                  <a:gd name="T22" fmla="*/ 0 w 67"/>
                  <a:gd name="T23" fmla="*/ 0 h 64"/>
                  <a:gd name="T24" fmla="*/ 30 w 67"/>
                  <a:gd name="T25" fmla="*/ 0 h 64"/>
                  <a:gd name="T26" fmla="*/ 30 w 67"/>
                  <a:gd name="T27" fmla="*/ 23 h 64"/>
                  <a:gd name="T28" fmla="*/ 8 w 67"/>
                  <a:gd name="T29" fmla="*/ 30 h 64"/>
                  <a:gd name="T30" fmla="*/ 30 w 67"/>
                  <a:gd name="T31" fmla="*/ 0 h 64"/>
                  <a:gd name="T32" fmla="*/ 256 w 67"/>
                  <a:gd name="T33" fmla="*/ 45 h 64"/>
                  <a:gd name="T34" fmla="*/ 248 w 67"/>
                  <a:gd name="T35" fmla="*/ 75 h 64"/>
                  <a:gd name="T36" fmla="*/ 23 w 67"/>
                  <a:gd name="T37" fmla="*/ 38 h 64"/>
                  <a:gd name="T38" fmla="*/ 30 w 67"/>
                  <a:gd name="T39" fmla="*/ 0 h 64"/>
                  <a:gd name="T40" fmla="*/ 256 w 67"/>
                  <a:gd name="T41" fmla="*/ 45 h 64"/>
                  <a:gd name="T42" fmla="*/ 474 w 67"/>
                  <a:gd name="T43" fmla="*/ 83 h 64"/>
                  <a:gd name="T44" fmla="*/ 466 w 67"/>
                  <a:gd name="T45" fmla="*/ 120 h 64"/>
                  <a:gd name="T46" fmla="*/ 248 w 67"/>
                  <a:gd name="T47" fmla="*/ 75 h 64"/>
                  <a:gd name="T48" fmla="*/ 256 w 67"/>
                  <a:gd name="T49" fmla="*/ 45 h 64"/>
                  <a:gd name="T50" fmla="*/ 474 w 67"/>
                  <a:gd name="T51" fmla="*/ 83 h 64"/>
                  <a:gd name="T52" fmla="*/ 504 w 67"/>
                  <a:gd name="T53" fmla="*/ 90 h 64"/>
                  <a:gd name="T54" fmla="*/ 481 w 67"/>
                  <a:gd name="T55" fmla="*/ 113 h 64"/>
                  <a:gd name="T56" fmla="*/ 474 w 67"/>
                  <a:gd name="T57" fmla="*/ 98 h 64"/>
                  <a:gd name="T58" fmla="*/ 474 w 67"/>
                  <a:gd name="T59" fmla="*/ 83 h 64"/>
                  <a:gd name="T60" fmla="*/ 481 w 67"/>
                  <a:gd name="T61" fmla="*/ 113 h 64"/>
                  <a:gd name="T62" fmla="*/ 339 w 67"/>
                  <a:gd name="T63" fmla="*/ 286 h 64"/>
                  <a:gd name="T64" fmla="*/ 316 w 67"/>
                  <a:gd name="T65" fmla="*/ 263 h 64"/>
                  <a:gd name="T66" fmla="*/ 459 w 67"/>
                  <a:gd name="T67" fmla="*/ 90 h 64"/>
                  <a:gd name="T68" fmla="*/ 481 w 67"/>
                  <a:gd name="T69" fmla="*/ 113 h 64"/>
                  <a:gd name="T70" fmla="*/ 339 w 67"/>
                  <a:gd name="T71" fmla="*/ 286 h 64"/>
                  <a:gd name="T72" fmla="*/ 196 w 67"/>
                  <a:gd name="T73" fmla="*/ 458 h 64"/>
                  <a:gd name="T74" fmla="*/ 165 w 67"/>
                  <a:gd name="T75" fmla="*/ 436 h 64"/>
                  <a:gd name="T76" fmla="*/ 316 w 67"/>
                  <a:gd name="T77" fmla="*/ 263 h 64"/>
                  <a:gd name="T78" fmla="*/ 339 w 67"/>
                  <a:gd name="T79" fmla="*/ 286 h 64"/>
                  <a:gd name="T80" fmla="*/ 196 w 67"/>
                  <a:gd name="T81" fmla="*/ 458 h 64"/>
                  <a:gd name="T82" fmla="*/ 173 w 67"/>
                  <a:gd name="T83" fmla="*/ 481 h 64"/>
                  <a:gd name="T84" fmla="*/ 165 w 67"/>
                  <a:gd name="T85" fmla="*/ 451 h 64"/>
                  <a:gd name="T86" fmla="*/ 181 w 67"/>
                  <a:gd name="T87" fmla="*/ 443 h 64"/>
                  <a:gd name="T88" fmla="*/ 196 w 67"/>
                  <a:gd name="T89" fmla="*/ 458 h 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7"/>
                  <a:gd name="T136" fmla="*/ 0 h 64"/>
                  <a:gd name="T137" fmla="*/ 67 w 67"/>
                  <a:gd name="T138" fmla="*/ 64 h 6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7" h="64">
                    <a:moveTo>
                      <a:pt x="22" y="60"/>
                    </a:moveTo>
                    <a:lnTo>
                      <a:pt x="12" y="32"/>
                    </a:lnTo>
                    <a:lnTo>
                      <a:pt x="16" y="30"/>
                    </a:lnTo>
                    <a:lnTo>
                      <a:pt x="26" y="58"/>
                    </a:lnTo>
                    <a:lnTo>
                      <a:pt x="22" y="60"/>
                    </a:lnTo>
                    <a:close/>
                    <a:moveTo>
                      <a:pt x="12" y="32"/>
                    </a:moveTo>
                    <a:lnTo>
                      <a:pt x="1" y="4"/>
                    </a:lnTo>
                    <a:lnTo>
                      <a:pt x="6" y="2"/>
                    </a:lnTo>
                    <a:lnTo>
                      <a:pt x="16" y="30"/>
                    </a:lnTo>
                    <a:lnTo>
                      <a:pt x="12" y="32"/>
                    </a:lnTo>
                    <a:close/>
                    <a:moveTo>
                      <a:pt x="1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1" y="4"/>
                    </a:lnTo>
                    <a:close/>
                    <a:moveTo>
                      <a:pt x="4" y="0"/>
                    </a:moveTo>
                    <a:lnTo>
                      <a:pt x="34" y="6"/>
                    </a:lnTo>
                    <a:lnTo>
                      <a:pt x="33" y="10"/>
                    </a:lnTo>
                    <a:lnTo>
                      <a:pt x="3" y="5"/>
                    </a:lnTo>
                    <a:lnTo>
                      <a:pt x="4" y="0"/>
                    </a:lnTo>
                    <a:close/>
                    <a:moveTo>
                      <a:pt x="34" y="6"/>
                    </a:moveTo>
                    <a:lnTo>
                      <a:pt x="63" y="11"/>
                    </a:lnTo>
                    <a:lnTo>
                      <a:pt x="62" y="16"/>
                    </a:lnTo>
                    <a:lnTo>
                      <a:pt x="33" y="10"/>
                    </a:lnTo>
                    <a:lnTo>
                      <a:pt x="34" y="6"/>
                    </a:lnTo>
                    <a:close/>
                    <a:moveTo>
                      <a:pt x="63" y="11"/>
                    </a:moveTo>
                    <a:lnTo>
                      <a:pt x="67" y="12"/>
                    </a:lnTo>
                    <a:lnTo>
                      <a:pt x="64" y="15"/>
                    </a:lnTo>
                    <a:lnTo>
                      <a:pt x="63" y="13"/>
                    </a:lnTo>
                    <a:lnTo>
                      <a:pt x="63" y="11"/>
                    </a:lnTo>
                    <a:close/>
                    <a:moveTo>
                      <a:pt x="64" y="15"/>
                    </a:moveTo>
                    <a:lnTo>
                      <a:pt x="45" y="38"/>
                    </a:lnTo>
                    <a:lnTo>
                      <a:pt x="42" y="35"/>
                    </a:lnTo>
                    <a:lnTo>
                      <a:pt x="61" y="12"/>
                    </a:lnTo>
                    <a:lnTo>
                      <a:pt x="64" y="15"/>
                    </a:lnTo>
                    <a:close/>
                    <a:moveTo>
                      <a:pt x="45" y="38"/>
                    </a:moveTo>
                    <a:lnTo>
                      <a:pt x="26" y="61"/>
                    </a:lnTo>
                    <a:lnTo>
                      <a:pt x="22" y="58"/>
                    </a:lnTo>
                    <a:lnTo>
                      <a:pt x="42" y="35"/>
                    </a:lnTo>
                    <a:lnTo>
                      <a:pt x="45" y="38"/>
                    </a:lnTo>
                    <a:close/>
                    <a:moveTo>
                      <a:pt x="26" y="61"/>
                    </a:moveTo>
                    <a:lnTo>
                      <a:pt x="23" y="64"/>
                    </a:lnTo>
                    <a:lnTo>
                      <a:pt x="22" y="60"/>
                    </a:lnTo>
                    <a:lnTo>
                      <a:pt x="24" y="59"/>
                    </a:lnTo>
                    <a:lnTo>
                      <a:pt x="26" y="61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68" name="Freeform 310"/>
              <p:cNvSpPr>
                <a:spLocks noChangeAspect="1"/>
              </p:cNvSpPr>
              <p:nvPr/>
            </p:nvSpPr>
            <p:spPr bwMode="auto">
              <a:xfrm>
                <a:off x="7413" y="9811"/>
                <a:ext cx="225" cy="210"/>
              </a:xfrm>
              <a:custGeom>
                <a:avLst/>
                <a:gdLst>
                  <a:gd name="T0" fmla="*/ 150 w 30"/>
                  <a:gd name="T1" fmla="*/ 0 h 28"/>
                  <a:gd name="T2" fmla="*/ 188 w 30"/>
                  <a:gd name="T3" fmla="*/ 105 h 28"/>
                  <a:gd name="T4" fmla="*/ 225 w 30"/>
                  <a:gd name="T5" fmla="*/ 210 h 28"/>
                  <a:gd name="T6" fmla="*/ 113 w 30"/>
                  <a:gd name="T7" fmla="*/ 188 h 28"/>
                  <a:gd name="T8" fmla="*/ 0 w 30"/>
                  <a:gd name="T9" fmla="*/ 173 h 28"/>
                  <a:gd name="T10" fmla="*/ 75 w 30"/>
                  <a:gd name="T11" fmla="*/ 83 h 28"/>
                  <a:gd name="T12" fmla="*/ 150 w 3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28"/>
                  <a:gd name="T23" fmla="*/ 30 w 3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28">
                    <a:moveTo>
                      <a:pt x="20" y="0"/>
                    </a:moveTo>
                    <a:lnTo>
                      <a:pt x="25" y="14"/>
                    </a:lnTo>
                    <a:lnTo>
                      <a:pt x="30" y="28"/>
                    </a:lnTo>
                    <a:lnTo>
                      <a:pt x="15" y="25"/>
                    </a:lnTo>
                    <a:lnTo>
                      <a:pt x="0" y="23"/>
                    </a:lnTo>
                    <a:lnTo>
                      <a:pt x="10" y="1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69" name="Freeform 311"/>
              <p:cNvSpPr>
                <a:spLocks noChangeAspect="1" noEditPoints="1"/>
              </p:cNvSpPr>
              <p:nvPr/>
            </p:nvSpPr>
            <p:spPr bwMode="auto">
              <a:xfrm>
                <a:off x="7383" y="9773"/>
                <a:ext cx="285" cy="270"/>
              </a:xfrm>
              <a:custGeom>
                <a:avLst/>
                <a:gdLst>
                  <a:gd name="T0" fmla="*/ 195 w 38"/>
                  <a:gd name="T1" fmla="*/ 30 h 36"/>
                  <a:gd name="T2" fmla="*/ 232 w 38"/>
                  <a:gd name="T3" fmla="*/ 135 h 36"/>
                  <a:gd name="T4" fmla="*/ 195 w 38"/>
                  <a:gd name="T5" fmla="*/ 150 h 36"/>
                  <a:gd name="T6" fmla="*/ 157 w 38"/>
                  <a:gd name="T7" fmla="*/ 37 h 36"/>
                  <a:gd name="T8" fmla="*/ 195 w 38"/>
                  <a:gd name="T9" fmla="*/ 30 h 36"/>
                  <a:gd name="T10" fmla="*/ 232 w 38"/>
                  <a:gd name="T11" fmla="*/ 135 h 36"/>
                  <a:gd name="T12" fmla="*/ 270 w 38"/>
                  <a:gd name="T13" fmla="*/ 240 h 36"/>
                  <a:gd name="T14" fmla="*/ 240 w 38"/>
                  <a:gd name="T15" fmla="*/ 255 h 36"/>
                  <a:gd name="T16" fmla="*/ 195 w 38"/>
                  <a:gd name="T17" fmla="*/ 150 h 36"/>
                  <a:gd name="T18" fmla="*/ 232 w 38"/>
                  <a:gd name="T19" fmla="*/ 135 h 36"/>
                  <a:gd name="T20" fmla="*/ 270 w 38"/>
                  <a:gd name="T21" fmla="*/ 240 h 36"/>
                  <a:gd name="T22" fmla="*/ 285 w 38"/>
                  <a:gd name="T23" fmla="*/ 270 h 36"/>
                  <a:gd name="T24" fmla="*/ 248 w 38"/>
                  <a:gd name="T25" fmla="*/ 263 h 36"/>
                  <a:gd name="T26" fmla="*/ 255 w 38"/>
                  <a:gd name="T27" fmla="*/ 248 h 36"/>
                  <a:gd name="T28" fmla="*/ 270 w 38"/>
                  <a:gd name="T29" fmla="*/ 240 h 36"/>
                  <a:gd name="T30" fmla="*/ 248 w 38"/>
                  <a:gd name="T31" fmla="*/ 263 h 36"/>
                  <a:gd name="T32" fmla="*/ 143 w 38"/>
                  <a:gd name="T33" fmla="*/ 248 h 36"/>
                  <a:gd name="T34" fmla="*/ 150 w 38"/>
                  <a:gd name="T35" fmla="*/ 210 h 36"/>
                  <a:gd name="T36" fmla="*/ 255 w 38"/>
                  <a:gd name="T37" fmla="*/ 225 h 36"/>
                  <a:gd name="T38" fmla="*/ 248 w 38"/>
                  <a:gd name="T39" fmla="*/ 263 h 36"/>
                  <a:gd name="T40" fmla="*/ 143 w 38"/>
                  <a:gd name="T41" fmla="*/ 248 h 36"/>
                  <a:gd name="T42" fmla="*/ 30 w 38"/>
                  <a:gd name="T43" fmla="*/ 225 h 36"/>
                  <a:gd name="T44" fmla="*/ 37 w 38"/>
                  <a:gd name="T45" fmla="*/ 187 h 36"/>
                  <a:gd name="T46" fmla="*/ 150 w 38"/>
                  <a:gd name="T47" fmla="*/ 210 h 36"/>
                  <a:gd name="T48" fmla="*/ 143 w 38"/>
                  <a:gd name="T49" fmla="*/ 248 h 36"/>
                  <a:gd name="T50" fmla="*/ 30 w 38"/>
                  <a:gd name="T51" fmla="*/ 225 h 36"/>
                  <a:gd name="T52" fmla="*/ 0 w 38"/>
                  <a:gd name="T53" fmla="*/ 217 h 36"/>
                  <a:gd name="T54" fmla="*/ 22 w 38"/>
                  <a:gd name="T55" fmla="*/ 195 h 36"/>
                  <a:gd name="T56" fmla="*/ 30 w 38"/>
                  <a:gd name="T57" fmla="*/ 210 h 36"/>
                  <a:gd name="T58" fmla="*/ 30 w 38"/>
                  <a:gd name="T59" fmla="*/ 225 h 36"/>
                  <a:gd name="T60" fmla="*/ 22 w 38"/>
                  <a:gd name="T61" fmla="*/ 195 h 36"/>
                  <a:gd name="T62" fmla="*/ 90 w 38"/>
                  <a:gd name="T63" fmla="*/ 112 h 36"/>
                  <a:gd name="T64" fmla="*/ 120 w 38"/>
                  <a:gd name="T65" fmla="*/ 135 h 36"/>
                  <a:gd name="T66" fmla="*/ 45 w 38"/>
                  <a:gd name="T67" fmla="*/ 217 h 36"/>
                  <a:gd name="T68" fmla="*/ 22 w 38"/>
                  <a:gd name="T69" fmla="*/ 195 h 36"/>
                  <a:gd name="T70" fmla="*/ 90 w 38"/>
                  <a:gd name="T71" fmla="*/ 112 h 36"/>
                  <a:gd name="T72" fmla="*/ 165 w 38"/>
                  <a:gd name="T73" fmla="*/ 22 h 36"/>
                  <a:gd name="T74" fmla="*/ 187 w 38"/>
                  <a:gd name="T75" fmla="*/ 45 h 36"/>
                  <a:gd name="T76" fmla="*/ 120 w 38"/>
                  <a:gd name="T77" fmla="*/ 135 h 36"/>
                  <a:gd name="T78" fmla="*/ 90 w 38"/>
                  <a:gd name="T79" fmla="*/ 112 h 36"/>
                  <a:gd name="T80" fmla="*/ 165 w 38"/>
                  <a:gd name="T81" fmla="*/ 22 h 36"/>
                  <a:gd name="T82" fmla="*/ 180 w 38"/>
                  <a:gd name="T83" fmla="*/ 0 h 36"/>
                  <a:gd name="T84" fmla="*/ 195 w 38"/>
                  <a:gd name="T85" fmla="*/ 30 h 36"/>
                  <a:gd name="T86" fmla="*/ 180 w 38"/>
                  <a:gd name="T87" fmla="*/ 37 h 36"/>
                  <a:gd name="T88" fmla="*/ 165 w 38"/>
                  <a:gd name="T89" fmla="*/ 22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"/>
                  <a:gd name="T136" fmla="*/ 0 h 36"/>
                  <a:gd name="T137" fmla="*/ 38 w 38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" h="36">
                    <a:moveTo>
                      <a:pt x="26" y="4"/>
                    </a:moveTo>
                    <a:lnTo>
                      <a:pt x="31" y="18"/>
                    </a:lnTo>
                    <a:lnTo>
                      <a:pt x="26" y="20"/>
                    </a:lnTo>
                    <a:lnTo>
                      <a:pt x="21" y="5"/>
                    </a:lnTo>
                    <a:lnTo>
                      <a:pt x="26" y="4"/>
                    </a:lnTo>
                    <a:close/>
                    <a:moveTo>
                      <a:pt x="31" y="18"/>
                    </a:moveTo>
                    <a:lnTo>
                      <a:pt x="36" y="32"/>
                    </a:lnTo>
                    <a:lnTo>
                      <a:pt x="32" y="34"/>
                    </a:lnTo>
                    <a:lnTo>
                      <a:pt x="26" y="20"/>
                    </a:lnTo>
                    <a:lnTo>
                      <a:pt x="31" y="18"/>
                    </a:lnTo>
                    <a:close/>
                    <a:moveTo>
                      <a:pt x="36" y="32"/>
                    </a:moveTo>
                    <a:lnTo>
                      <a:pt x="38" y="36"/>
                    </a:lnTo>
                    <a:lnTo>
                      <a:pt x="33" y="35"/>
                    </a:lnTo>
                    <a:lnTo>
                      <a:pt x="34" y="33"/>
                    </a:lnTo>
                    <a:lnTo>
                      <a:pt x="36" y="32"/>
                    </a:lnTo>
                    <a:close/>
                    <a:moveTo>
                      <a:pt x="33" y="35"/>
                    </a:moveTo>
                    <a:lnTo>
                      <a:pt x="19" y="33"/>
                    </a:lnTo>
                    <a:lnTo>
                      <a:pt x="20" y="28"/>
                    </a:lnTo>
                    <a:lnTo>
                      <a:pt x="34" y="30"/>
                    </a:lnTo>
                    <a:lnTo>
                      <a:pt x="33" y="35"/>
                    </a:lnTo>
                    <a:close/>
                    <a:moveTo>
                      <a:pt x="19" y="33"/>
                    </a:moveTo>
                    <a:lnTo>
                      <a:pt x="4" y="30"/>
                    </a:lnTo>
                    <a:lnTo>
                      <a:pt x="5" y="25"/>
                    </a:lnTo>
                    <a:lnTo>
                      <a:pt x="20" y="28"/>
                    </a:lnTo>
                    <a:lnTo>
                      <a:pt x="19" y="33"/>
                    </a:lnTo>
                    <a:close/>
                    <a:moveTo>
                      <a:pt x="4" y="30"/>
                    </a:moveTo>
                    <a:lnTo>
                      <a:pt x="0" y="29"/>
                    </a:lnTo>
                    <a:lnTo>
                      <a:pt x="3" y="26"/>
                    </a:lnTo>
                    <a:lnTo>
                      <a:pt x="4" y="28"/>
                    </a:lnTo>
                    <a:lnTo>
                      <a:pt x="4" y="30"/>
                    </a:lnTo>
                    <a:close/>
                    <a:moveTo>
                      <a:pt x="3" y="26"/>
                    </a:moveTo>
                    <a:lnTo>
                      <a:pt x="12" y="15"/>
                    </a:lnTo>
                    <a:lnTo>
                      <a:pt x="16" y="18"/>
                    </a:lnTo>
                    <a:lnTo>
                      <a:pt x="6" y="29"/>
                    </a:lnTo>
                    <a:lnTo>
                      <a:pt x="3" y="26"/>
                    </a:lnTo>
                    <a:close/>
                    <a:moveTo>
                      <a:pt x="12" y="15"/>
                    </a:moveTo>
                    <a:lnTo>
                      <a:pt x="22" y="3"/>
                    </a:lnTo>
                    <a:lnTo>
                      <a:pt x="25" y="6"/>
                    </a:lnTo>
                    <a:lnTo>
                      <a:pt x="16" y="18"/>
                    </a:lnTo>
                    <a:lnTo>
                      <a:pt x="12" y="15"/>
                    </a:lnTo>
                    <a:close/>
                    <a:moveTo>
                      <a:pt x="22" y="3"/>
                    </a:moveTo>
                    <a:lnTo>
                      <a:pt x="24" y="0"/>
                    </a:lnTo>
                    <a:lnTo>
                      <a:pt x="26" y="4"/>
                    </a:lnTo>
                    <a:lnTo>
                      <a:pt x="24" y="5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70" name="Freeform 312"/>
              <p:cNvSpPr>
                <a:spLocks noChangeAspect="1"/>
              </p:cNvSpPr>
              <p:nvPr/>
            </p:nvSpPr>
            <p:spPr bwMode="auto">
              <a:xfrm>
                <a:off x="7525" y="10119"/>
                <a:ext cx="218" cy="210"/>
              </a:xfrm>
              <a:custGeom>
                <a:avLst/>
                <a:gdLst>
                  <a:gd name="T0" fmla="*/ 143 w 29"/>
                  <a:gd name="T1" fmla="*/ 0 h 28"/>
                  <a:gd name="T2" fmla="*/ 180 w 29"/>
                  <a:gd name="T3" fmla="*/ 105 h 28"/>
                  <a:gd name="T4" fmla="*/ 218 w 29"/>
                  <a:gd name="T5" fmla="*/ 210 h 28"/>
                  <a:gd name="T6" fmla="*/ 105 w 29"/>
                  <a:gd name="T7" fmla="*/ 188 h 28"/>
                  <a:gd name="T8" fmla="*/ 0 w 29"/>
                  <a:gd name="T9" fmla="*/ 173 h 28"/>
                  <a:gd name="T10" fmla="*/ 68 w 29"/>
                  <a:gd name="T11" fmla="*/ 83 h 28"/>
                  <a:gd name="T12" fmla="*/ 143 w 29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28"/>
                  <a:gd name="T23" fmla="*/ 29 w 29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28">
                    <a:moveTo>
                      <a:pt x="19" y="0"/>
                    </a:moveTo>
                    <a:lnTo>
                      <a:pt x="24" y="14"/>
                    </a:lnTo>
                    <a:lnTo>
                      <a:pt x="29" y="28"/>
                    </a:lnTo>
                    <a:lnTo>
                      <a:pt x="14" y="25"/>
                    </a:lnTo>
                    <a:lnTo>
                      <a:pt x="0" y="23"/>
                    </a:lnTo>
                    <a:lnTo>
                      <a:pt x="9" y="1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71" name="Freeform 313"/>
              <p:cNvSpPr>
                <a:spLocks noChangeAspect="1" noEditPoints="1"/>
              </p:cNvSpPr>
              <p:nvPr/>
            </p:nvSpPr>
            <p:spPr bwMode="auto">
              <a:xfrm>
                <a:off x="7488" y="10081"/>
                <a:ext cx="285" cy="270"/>
              </a:xfrm>
              <a:custGeom>
                <a:avLst/>
                <a:gdLst>
                  <a:gd name="T0" fmla="*/ 195 w 38"/>
                  <a:gd name="T1" fmla="*/ 30 h 36"/>
                  <a:gd name="T2" fmla="*/ 232 w 38"/>
                  <a:gd name="T3" fmla="*/ 135 h 36"/>
                  <a:gd name="T4" fmla="*/ 202 w 38"/>
                  <a:gd name="T5" fmla="*/ 150 h 36"/>
                  <a:gd name="T6" fmla="*/ 165 w 38"/>
                  <a:gd name="T7" fmla="*/ 45 h 36"/>
                  <a:gd name="T8" fmla="*/ 195 w 38"/>
                  <a:gd name="T9" fmla="*/ 30 h 36"/>
                  <a:gd name="T10" fmla="*/ 232 w 38"/>
                  <a:gd name="T11" fmla="*/ 135 h 36"/>
                  <a:gd name="T12" fmla="*/ 270 w 38"/>
                  <a:gd name="T13" fmla="*/ 240 h 36"/>
                  <a:gd name="T14" fmla="*/ 240 w 38"/>
                  <a:gd name="T15" fmla="*/ 255 h 36"/>
                  <a:gd name="T16" fmla="*/ 202 w 38"/>
                  <a:gd name="T17" fmla="*/ 150 h 36"/>
                  <a:gd name="T18" fmla="*/ 232 w 38"/>
                  <a:gd name="T19" fmla="*/ 135 h 36"/>
                  <a:gd name="T20" fmla="*/ 270 w 38"/>
                  <a:gd name="T21" fmla="*/ 240 h 36"/>
                  <a:gd name="T22" fmla="*/ 285 w 38"/>
                  <a:gd name="T23" fmla="*/ 270 h 36"/>
                  <a:gd name="T24" fmla="*/ 255 w 38"/>
                  <a:gd name="T25" fmla="*/ 263 h 36"/>
                  <a:gd name="T26" fmla="*/ 255 w 38"/>
                  <a:gd name="T27" fmla="*/ 248 h 36"/>
                  <a:gd name="T28" fmla="*/ 270 w 38"/>
                  <a:gd name="T29" fmla="*/ 240 h 36"/>
                  <a:gd name="T30" fmla="*/ 255 w 38"/>
                  <a:gd name="T31" fmla="*/ 263 h 36"/>
                  <a:gd name="T32" fmla="*/ 143 w 38"/>
                  <a:gd name="T33" fmla="*/ 248 h 36"/>
                  <a:gd name="T34" fmla="*/ 150 w 38"/>
                  <a:gd name="T35" fmla="*/ 210 h 36"/>
                  <a:gd name="T36" fmla="*/ 255 w 38"/>
                  <a:gd name="T37" fmla="*/ 232 h 36"/>
                  <a:gd name="T38" fmla="*/ 255 w 38"/>
                  <a:gd name="T39" fmla="*/ 263 h 36"/>
                  <a:gd name="T40" fmla="*/ 143 w 38"/>
                  <a:gd name="T41" fmla="*/ 248 h 36"/>
                  <a:gd name="T42" fmla="*/ 30 w 38"/>
                  <a:gd name="T43" fmla="*/ 225 h 36"/>
                  <a:gd name="T44" fmla="*/ 37 w 38"/>
                  <a:gd name="T45" fmla="*/ 187 h 36"/>
                  <a:gd name="T46" fmla="*/ 150 w 38"/>
                  <a:gd name="T47" fmla="*/ 210 h 36"/>
                  <a:gd name="T48" fmla="*/ 143 w 38"/>
                  <a:gd name="T49" fmla="*/ 248 h 36"/>
                  <a:gd name="T50" fmla="*/ 30 w 38"/>
                  <a:gd name="T51" fmla="*/ 225 h 36"/>
                  <a:gd name="T52" fmla="*/ 0 w 38"/>
                  <a:gd name="T53" fmla="*/ 217 h 36"/>
                  <a:gd name="T54" fmla="*/ 22 w 38"/>
                  <a:gd name="T55" fmla="*/ 195 h 36"/>
                  <a:gd name="T56" fmla="*/ 37 w 38"/>
                  <a:gd name="T57" fmla="*/ 210 h 36"/>
                  <a:gd name="T58" fmla="*/ 30 w 38"/>
                  <a:gd name="T59" fmla="*/ 225 h 36"/>
                  <a:gd name="T60" fmla="*/ 22 w 38"/>
                  <a:gd name="T61" fmla="*/ 195 h 36"/>
                  <a:gd name="T62" fmla="*/ 90 w 38"/>
                  <a:gd name="T63" fmla="*/ 112 h 36"/>
                  <a:gd name="T64" fmla="*/ 120 w 38"/>
                  <a:gd name="T65" fmla="*/ 135 h 36"/>
                  <a:gd name="T66" fmla="*/ 45 w 38"/>
                  <a:gd name="T67" fmla="*/ 217 h 36"/>
                  <a:gd name="T68" fmla="*/ 22 w 38"/>
                  <a:gd name="T69" fmla="*/ 195 h 36"/>
                  <a:gd name="T70" fmla="*/ 90 w 38"/>
                  <a:gd name="T71" fmla="*/ 112 h 36"/>
                  <a:gd name="T72" fmla="*/ 165 w 38"/>
                  <a:gd name="T73" fmla="*/ 22 h 36"/>
                  <a:gd name="T74" fmla="*/ 195 w 38"/>
                  <a:gd name="T75" fmla="*/ 45 h 36"/>
                  <a:gd name="T76" fmla="*/ 120 w 38"/>
                  <a:gd name="T77" fmla="*/ 135 h 36"/>
                  <a:gd name="T78" fmla="*/ 90 w 38"/>
                  <a:gd name="T79" fmla="*/ 112 h 36"/>
                  <a:gd name="T80" fmla="*/ 165 w 38"/>
                  <a:gd name="T81" fmla="*/ 22 h 36"/>
                  <a:gd name="T82" fmla="*/ 187 w 38"/>
                  <a:gd name="T83" fmla="*/ 0 h 36"/>
                  <a:gd name="T84" fmla="*/ 195 w 38"/>
                  <a:gd name="T85" fmla="*/ 30 h 36"/>
                  <a:gd name="T86" fmla="*/ 180 w 38"/>
                  <a:gd name="T87" fmla="*/ 37 h 36"/>
                  <a:gd name="T88" fmla="*/ 165 w 38"/>
                  <a:gd name="T89" fmla="*/ 22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"/>
                  <a:gd name="T136" fmla="*/ 0 h 36"/>
                  <a:gd name="T137" fmla="*/ 38 w 38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" h="36">
                    <a:moveTo>
                      <a:pt x="26" y="4"/>
                    </a:moveTo>
                    <a:lnTo>
                      <a:pt x="31" y="18"/>
                    </a:lnTo>
                    <a:lnTo>
                      <a:pt x="27" y="20"/>
                    </a:lnTo>
                    <a:lnTo>
                      <a:pt x="22" y="6"/>
                    </a:lnTo>
                    <a:lnTo>
                      <a:pt x="26" y="4"/>
                    </a:lnTo>
                    <a:close/>
                    <a:moveTo>
                      <a:pt x="31" y="18"/>
                    </a:moveTo>
                    <a:lnTo>
                      <a:pt x="36" y="32"/>
                    </a:lnTo>
                    <a:lnTo>
                      <a:pt x="32" y="34"/>
                    </a:lnTo>
                    <a:lnTo>
                      <a:pt x="27" y="20"/>
                    </a:lnTo>
                    <a:lnTo>
                      <a:pt x="31" y="18"/>
                    </a:lnTo>
                    <a:close/>
                    <a:moveTo>
                      <a:pt x="36" y="32"/>
                    </a:moveTo>
                    <a:lnTo>
                      <a:pt x="38" y="36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6" y="32"/>
                    </a:lnTo>
                    <a:close/>
                    <a:moveTo>
                      <a:pt x="34" y="35"/>
                    </a:moveTo>
                    <a:lnTo>
                      <a:pt x="19" y="33"/>
                    </a:lnTo>
                    <a:lnTo>
                      <a:pt x="20" y="28"/>
                    </a:lnTo>
                    <a:lnTo>
                      <a:pt x="34" y="31"/>
                    </a:lnTo>
                    <a:lnTo>
                      <a:pt x="34" y="35"/>
                    </a:lnTo>
                    <a:close/>
                    <a:moveTo>
                      <a:pt x="19" y="33"/>
                    </a:moveTo>
                    <a:lnTo>
                      <a:pt x="4" y="30"/>
                    </a:lnTo>
                    <a:lnTo>
                      <a:pt x="5" y="25"/>
                    </a:lnTo>
                    <a:lnTo>
                      <a:pt x="20" y="28"/>
                    </a:lnTo>
                    <a:lnTo>
                      <a:pt x="19" y="33"/>
                    </a:lnTo>
                    <a:close/>
                    <a:moveTo>
                      <a:pt x="4" y="30"/>
                    </a:moveTo>
                    <a:lnTo>
                      <a:pt x="0" y="29"/>
                    </a:lnTo>
                    <a:lnTo>
                      <a:pt x="3" y="26"/>
                    </a:lnTo>
                    <a:lnTo>
                      <a:pt x="5" y="28"/>
                    </a:lnTo>
                    <a:lnTo>
                      <a:pt x="4" y="30"/>
                    </a:lnTo>
                    <a:close/>
                    <a:moveTo>
                      <a:pt x="3" y="26"/>
                    </a:moveTo>
                    <a:lnTo>
                      <a:pt x="12" y="15"/>
                    </a:lnTo>
                    <a:lnTo>
                      <a:pt x="16" y="18"/>
                    </a:lnTo>
                    <a:lnTo>
                      <a:pt x="6" y="29"/>
                    </a:lnTo>
                    <a:lnTo>
                      <a:pt x="3" y="26"/>
                    </a:lnTo>
                    <a:close/>
                    <a:moveTo>
                      <a:pt x="12" y="15"/>
                    </a:moveTo>
                    <a:lnTo>
                      <a:pt x="22" y="3"/>
                    </a:lnTo>
                    <a:lnTo>
                      <a:pt x="26" y="6"/>
                    </a:lnTo>
                    <a:lnTo>
                      <a:pt x="16" y="18"/>
                    </a:lnTo>
                    <a:lnTo>
                      <a:pt x="12" y="15"/>
                    </a:lnTo>
                    <a:close/>
                    <a:moveTo>
                      <a:pt x="22" y="3"/>
                    </a:moveTo>
                    <a:lnTo>
                      <a:pt x="25" y="0"/>
                    </a:lnTo>
                    <a:lnTo>
                      <a:pt x="26" y="4"/>
                    </a:lnTo>
                    <a:lnTo>
                      <a:pt x="24" y="5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72" name="Freeform 314"/>
              <p:cNvSpPr>
                <a:spLocks noChangeAspect="1"/>
              </p:cNvSpPr>
              <p:nvPr/>
            </p:nvSpPr>
            <p:spPr bwMode="auto">
              <a:xfrm>
                <a:off x="7285" y="9248"/>
                <a:ext cx="443" cy="420"/>
              </a:xfrm>
              <a:custGeom>
                <a:avLst/>
                <a:gdLst>
                  <a:gd name="T0" fmla="*/ 443 w 59"/>
                  <a:gd name="T1" fmla="*/ 420 h 56"/>
                  <a:gd name="T2" fmla="*/ 225 w 59"/>
                  <a:gd name="T3" fmla="*/ 383 h 56"/>
                  <a:gd name="T4" fmla="*/ 0 w 59"/>
                  <a:gd name="T5" fmla="*/ 345 h 56"/>
                  <a:gd name="T6" fmla="*/ 150 w 59"/>
                  <a:gd name="T7" fmla="*/ 173 h 56"/>
                  <a:gd name="T8" fmla="*/ 293 w 59"/>
                  <a:gd name="T9" fmla="*/ 0 h 56"/>
                  <a:gd name="T10" fmla="*/ 368 w 59"/>
                  <a:gd name="T11" fmla="*/ 210 h 56"/>
                  <a:gd name="T12" fmla="*/ 443 w 59"/>
                  <a:gd name="T13" fmla="*/ 42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56"/>
                  <a:gd name="T23" fmla="*/ 59 w 59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56">
                    <a:moveTo>
                      <a:pt x="59" y="56"/>
                    </a:moveTo>
                    <a:lnTo>
                      <a:pt x="30" y="51"/>
                    </a:lnTo>
                    <a:lnTo>
                      <a:pt x="0" y="46"/>
                    </a:lnTo>
                    <a:lnTo>
                      <a:pt x="20" y="23"/>
                    </a:lnTo>
                    <a:lnTo>
                      <a:pt x="39" y="0"/>
                    </a:lnTo>
                    <a:lnTo>
                      <a:pt x="49" y="28"/>
                    </a:lnTo>
                    <a:lnTo>
                      <a:pt x="59" y="5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73" name="Freeform 315"/>
              <p:cNvSpPr>
                <a:spLocks noChangeAspect="1" noEditPoints="1"/>
              </p:cNvSpPr>
              <p:nvPr/>
            </p:nvSpPr>
            <p:spPr bwMode="auto">
              <a:xfrm>
                <a:off x="7255" y="9211"/>
                <a:ext cx="503" cy="480"/>
              </a:xfrm>
              <a:custGeom>
                <a:avLst/>
                <a:gdLst>
                  <a:gd name="T0" fmla="*/ 473 w 67"/>
                  <a:gd name="T1" fmla="*/ 472 h 64"/>
                  <a:gd name="T2" fmla="*/ 248 w 67"/>
                  <a:gd name="T3" fmla="*/ 435 h 64"/>
                  <a:gd name="T4" fmla="*/ 255 w 67"/>
                  <a:gd name="T5" fmla="*/ 405 h 64"/>
                  <a:gd name="T6" fmla="*/ 480 w 67"/>
                  <a:gd name="T7" fmla="*/ 442 h 64"/>
                  <a:gd name="T8" fmla="*/ 473 w 67"/>
                  <a:gd name="T9" fmla="*/ 472 h 64"/>
                  <a:gd name="T10" fmla="*/ 248 w 67"/>
                  <a:gd name="T11" fmla="*/ 435 h 64"/>
                  <a:gd name="T12" fmla="*/ 30 w 67"/>
                  <a:gd name="T13" fmla="*/ 397 h 64"/>
                  <a:gd name="T14" fmla="*/ 38 w 67"/>
                  <a:gd name="T15" fmla="*/ 360 h 64"/>
                  <a:gd name="T16" fmla="*/ 255 w 67"/>
                  <a:gd name="T17" fmla="*/ 405 h 64"/>
                  <a:gd name="T18" fmla="*/ 248 w 67"/>
                  <a:gd name="T19" fmla="*/ 435 h 64"/>
                  <a:gd name="T20" fmla="*/ 30 w 67"/>
                  <a:gd name="T21" fmla="*/ 397 h 64"/>
                  <a:gd name="T22" fmla="*/ 0 w 67"/>
                  <a:gd name="T23" fmla="*/ 390 h 64"/>
                  <a:gd name="T24" fmla="*/ 23 w 67"/>
                  <a:gd name="T25" fmla="*/ 367 h 64"/>
                  <a:gd name="T26" fmla="*/ 30 w 67"/>
                  <a:gd name="T27" fmla="*/ 382 h 64"/>
                  <a:gd name="T28" fmla="*/ 30 w 67"/>
                  <a:gd name="T29" fmla="*/ 397 h 64"/>
                  <a:gd name="T30" fmla="*/ 23 w 67"/>
                  <a:gd name="T31" fmla="*/ 367 h 64"/>
                  <a:gd name="T32" fmla="*/ 165 w 67"/>
                  <a:gd name="T33" fmla="*/ 195 h 64"/>
                  <a:gd name="T34" fmla="*/ 188 w 67"/>
                  <a:gd name="T35" fmla="*/ 217 h 64"/>
                  <a:gd name="T36" fmla="*/ 45 w 67"/>
                  <a:gd name="T37" fmla="*/ 390 h 64"/>
                  <a:gd name="T38" fmla="*/ 23 w 67"/>
                  <a:gd name="T39" fmla="*/ 367 h 64"/>
                  <a:gd name="T40" fmla="*/ 165 w 67"/>
                  <a:gd name="T41" fmla="*/ 195 h 64"/>
                  <a:gd name="T42" fmla="*/ 308 w 67"/>
                  <a:gd name="T43" fmla="*/ 22 h 64"/>
                  <a:gd name="T44" fmla="*/ 338 w 67"/>
                  <a:gd name="T45" fmla="*/ 45 h 64"/>
                  <a:gd name="T46" fmla="*/ 188 w 67"/>
                  <a:gd name="T47" fmla="*/ 217 h 64"/>
                  <a:gd name="T48" fmla="*/ 165 w 67"/>
                  <a:gd name="T49" fmla="*/ 195 h 64"/>
                  <a:gd name="T50" fmla="*/ 308 w 67"/>
                  <a:gd name="T51" fmla="*/ 22 h 64"/>
                  <a:gd name="T52" fmla="*/ 330 w 67"/>
                  <a:gd name="T53" fmla="*/ 0 h 64"/>
                  <a:gd name="T54" fmla="*/ 338 w 67"/>
                  <a:gd name="T55" fmla="*/ 30 h 64"/>
                  <a:gd name="T56" fmla="*/ 323 w 67"/>
                  <a:gd name="T57" fmla="*/ 37 h 64"/>
                  <a:gd name="T58" fmla="*/ 308 w 67"/>
                  <a:gd name="T59" fmla="*/ 22 h 64"/>
                  <a:gd name="T60" fmla="*/ 338 w 67"/>
                  <a:gd name="T61" fmla="*/ 30 h 64"/>
                  <a:gd name="T62" fmla="*/ 413 w 67"/>
                  <a:gd name="T63" fmla="*/ 240 h 64"/>
                  <a:gd name="T64" fmla="*/ 383 w 67"/>
                  <a:gd name="T65" fmla="*/ 255 h 64"/>
                  <a:gd name="T66" fmla="*/ 308 w 67"/>
                  <a:gd name="T67" fmla="*/ 45 h 64"/>
                  <a:gd name="T68" fmla="*/ 338 w 67"/>
                  <a:gd name="T69" fmla="*/ 30 h 64"/>
                  <a:gd name="T70" fmla="*/ 413 w 67"/>
                  <a:gd name="T71" fmla="*/ 240 h 64"/>
                  <a:gd name="T72" fmla="*/ 495 w 67"/>
                  <a:gd name="T73" fmla="*/ 450 h 64"/>
                  <a:gd name="T74" fmla="*/ 458 w 67"/>
                  <a:gd name="T75" fmla="*/ 465 h 64"/>
                  <a:gd name="T76" fmla="*/ 383 w 67"/>
                  <a:gd name="T77" fmla="*/ 255 h 64"/>
                  <a:gd name="T78" fmla="*/ 413 w 67"/>
                  <a:gd name="T79" fmla="*/ 240 h 64"/>
                  <a:gd name="T80" fmla="*/ 495 w 67"/>
                  <a:gd name="T81" fmla="*/ 450 h 64"/>
                  <a:gd name="T82" fmla="*/ 503 w 67"/>
                  <a:gd name="T83" fmla="*/ 480 h 64"/>
                  <a:gd name="T84" fmla="*/ 473 w 67"/>
                  <a:gd name="T85" fmla="*/ 472 h 64"/>
                  <a:gd name="T86" fmla="*/ 473 w 67"/>
                  <a:gd name="T87" fmla="*/ 457 h 64"/>
                  <a:gd name="T88" fmla="*/ 495 w 67"/>
                  <a:gd name="T89" fmla="*/ 450 h 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7"/>
                  <a:gd name="T136" fmla="*/ 0 h 64"/>
                  <a:gd name="T137" fmla="*/ 67 w 67"/>
                  <a:gd name="T138" fmla="*/ 64 h 6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7" h="64">
                    <a:moveTo>
                      <a:pt x="63" y="63"/>
                    </a:moveTo>
                    <a:lnTo>
                      <a:pt x="33" y="58"/>
                    </a:lnTo>
                    <a:lnTo>
                      <a:pt x="34" y="54"/>
                    </a:lnTo>
                    <a:lnTo>
                      <a:pt x="64" y="59"/>
                    </a:lnTo>
                    <a:lnTo>
                      <a:pt x="63" y="63"/>
                    </a:lnTo>
                    <a:close/>
                    <a:moveTo>
                      <a:pt x="33" y="58"/>
                    </a:moveTo>
                    <a:lnTo>
                      <a:pt x="4" y="53"/>
                    </a:lnTo>
                    <a:lnTo>
                      <a:pt x="5" y="48"/>
                    </a:lnTo>
                    <a:lnTo>
                      <a:pt x="34" y="54"/>
                    </a:lnTo>
                    <a:lnTo>
                      <a:pt x="33" y="58"/>
                    </a:lnTo>
                    <a:close/>
                    <a:moveTo>
                      <a:pt x="4" y="53"/>
                    </a:moveTo>
                    <a:lnTo>
                      <a:pt x="0" y="52"/>
                    </a:lnTo>
                    <a:lnTo>
                      <a:pt x="3" y="49"/>
                    </a:lnTo>
                    <a:lnTo>
                      <a:pt x="4" y="51"/>
                    </a:lnTo>
                    <a:lnTo>
                      <a:pt x="4" y="53"/>
                    </a:lnTo>
                    <a:close/>
                    <a:moveTo>
                      <a:pt x="3" y="49"/>
                    </a:moveTo>
                    <a:lnTo>
                      <a:pt x="22" y="26"/>
                    </a:lnTo>
                    <a:lnTo>
                      <a:pt x="25" y="29"/>
                    </a:lnTo>
                    <a:lnTo>
                      <a:pt x="6" y="52"/>
                    </a:lnTo>
                    <a:lnTo>
                      <a:pt x="3" y="49"/>
                    </a:lnTo>
                    <a:close/>
                    <a:moveTo>
                      <a:pt x="22" y="26"/>
                    </a:moveTo>
                    <a:lnTo>
                      <a:pt x="41" y="3"/>
                    </a:lnTo>
                    <a:lnTo>
                      <a:pt x="45" y="6"/>
                    </a:lnTo>
                    <a:lnTo>
                      <a:pt x="25" y="29"/>
                    </a:lnTo>
                    <a:lnTo>
                      <a:pt x="22" y="26"/>
                    </a:lnTo>
                    <a:close/>
                    <a:moveTo>
                      <a:pt x="41" y="3"/>
                    </a:moveTo>
                    <a:lnTo>
                      <a:pt x="44" y="0"/>
                    </a:lnTo>
                    <a:lnTo>
                      <a:pt x="45" y="4"/>
                    </a:lnTo>
                    <a:lnTo>
                      <a:pt x="43" y="5"/>
                    </a:lnTo>
                    <a:lnTo>
                      <a:pt x="41" y="3"/>
                    </a:lnTo>
                    <a:close/>
                    <a:moveTo>
                      <a:pt x="45" y="4"/>
                    </a:moveTo>
                    <a:lnTo>
                      <a:pt x="55" y="32"/>
                    </a:lnTo>
                    <a:lnTo>
                      <a:pt x="51" y="34"/>
                    </a:lnTo>
                    <a:lnTo>
                      <a:pt x="41" y="6"/>
                    </a:lnTo>
                    <a:lnTo>
                      <a:pt x="45" y="4"/>
                    </a:lnTo>
                    <a:close/>
                    <a:moveTo>
                      <a:pt x="55" y="32"/>
                    </a:moveTo>
                    <a:lnTo>
                      <a:pt x="66" y="60"/>
                    </a:lnTo>
                    <a:lnTo>
                      <a:pt x="61" y="62"/>
                    </a:lnTo>
                    <a:lnTo>
                      <a:pt x="51" y="34"/>
                    </a:lnTo>
                    <a:lnTo>
                      <a:pt x="55" y="32"/>
                    </a:lnTo>
                    <a:close/>
                    <a:moveTo>
                      <a:pt x="66" y="60"/>
                    </a:moveTo>
                    <a:lnTo>
                      <a:pt x="67" y="64"/>
                    </a:lnTo>
                    <a:lnTo>
                      <a:pt x="63" y="63"/>
                    </a:lnTo>
                    <a:lnTo>
                      <a:pt x="63" y="61"/>
                    </a:lnTo>
                    <a:lnTo>
                      <a:pt x="66" y="6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74" name="Freeform 316"/>
              <p:cNvSpPr>
                <a:spLocks noChangeAspect="1"/>
              </p:cNvSpPr>
              <p:nvPr/>
            </p:nvSpPr>
            <p:spPr bwMode="auto">
              <a:xfrm>
                <a:off x="7413" y="9616"/>
                <a:ext cx="217" cy="210"/>
              </a:xfrm>
              <a:custGeom>
                <a:avLst/>
                <a:gdLst>
                  <a:gd name="T0" fmla="*/ 0 w 29"/>
                  <a:gd name="T1" fmla="*/ 0 h 28"/>
                  <a:gd name="T2" fmla="*/ 105 w 29"/>
                  <a:gd name="T3" fmla="*/ 15 h 28"/>
                  <a:gd name="T4" fmla="*/ 217 w 29"/>
                  <a:gd name="T5" fmla="*/ 38 h 28"/>
                  <a:gd name="T6" fmla="*/ 142 w 29"/>
                  <a:gd name="T7" fmla="*/ 128 h 28"/>
                  <a:gd name="T8" fmla="*/ 75 w 29"/>
                  <a:gd name="T9" fmla="*/ 210 h 28"/>
                  <a:gd name="T10" fmla="*/ 37 w 29"/>
                  <a:gd name="T11" fmla="*/ 105 h 28"/>
                  <a:gd name="T12" fmla="*/ 0 w 29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28"/>
                  <a:gd name="T23" fmla="*/ 29 w 29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28">
                    <a:moveTo>
                      <a:pt x="0" y="0"/>
                    </a:moveTo>
                    <a:lnTo>
                      <a:pt x="14" y="2"/>
                    </a:lnTo>
                    <a:lnTo>
                      <a:pt x="29" y="5"/>
                    </a:lnTo>
                    <a:lnTo>
                      <a:pt x="19" y="17"/>
                    </a:lnTo>
                    <a:lnTo>
                      <a:pt x="10" y="28"/>
                    </a:lnTo>
                    <a:lnTo>
                      <a:pt x="5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75" name="Freeform 317"/>
              <p:cNvSpPr>
                <a:spLocks noChangeAspect="1" noEditPoints="1"/>
              </p:cNvSpPr>
              <p:nvPr/>
            </p:nvSpPr>
            <p:spPr bwMode="auto">
              <a:xfrm>
                <a:off x="7383" y="9593"/>
                <a:ext cx="285" cy="270"/>
              </a:xfrm>
              <a:custGeom>
                <a:avLst/>
                <a:gdLst>
                  <a:gd name="T0" fmla="*/ 30 w 38"/>
                  <a:gd name="T1" fmla="*/ 8 h 36"/>
                  <a:gd name="T2" fmla="*/ 143 w 38"/>
                  <a:gd name="T3" fmla="*/ 22 h 36"/>
                  <a:gd name="T4" fmla="*/ 135 w 38"/>
                  <a:gd name="T5" fmla="*/ 60 h 36"/>
                  <a:gd name="T6" fmla="*/ 22 w 38"/>
                  <a:gd name="T7" fmla="*/ 37 h 36"/>
                  <a:gd name="T8" fmla="*/ 30 w 38"/>
                  <a:gd name="T9" fmla="*/ 8 h 36"/>
                  <a:gd name="T10" fmla="*/ 143 w 38"/>
                  <a:gd name="T11" fmla="*/ 22 h 36"/>
                  <a:gd name="T12" fmla="*/ 248 w 38"/>
                  <a:gd name="T13" fmla="*/ 45 h 36"/>
                  <a:gd name="T14" fmla="*/ 248 w 38"/>
                  <a:gd name="T15" fmla="*/ 75 h 36"/>
                  <a:gd name="T16" fmla="*/ 135 w 38"/>
                  <a:gd name="T17" fmla="*/ 60 h 36"/>
                  <a:gd name="T18" fmla="*/ 143 w 38"/>
                  <a:gd name="T19" fmla="*/ 22 h 36"/>
                  <a:gd name="T20" fmla="*/ 248 w 38"/>
                  <a:gd name="T21" fmla="*/ 45 h 36"/>
                  <a:gd name="T22" fmla="*/ 285 w 38"/>
                  <a:gd name="T23" fmla="*/ 45 h 36"/>
                  <a:gd name="T24" fmla="*/ 263 w 38"/>
                  <a:gd name="T25" fmla="*/ 75 h 36"/>
                  <a:gd name="T26" fmla="*/ 248 w 38"/>
                  <a:gd name="T27" fmla="*/ 60 h 36"/>
                  <a:gd name="T28" fmla="*/ 248 w 38"/>
                  <a:gd name="T29" fmla="*/ 45 h 36"/>
                  <a:gd name="T30" fmla="*/ 263 w 38"/>
                  <a:gd name="T31" fmla="*/ 75 h 36"/>
                  <a:gd name="T32" fmla="*/ 187 w 38"/>
                  <a:gd name="T33" fmla="*/ 157 h 36"/>
                  <a:gd name="T34" fmla="*/ 165 w 38"/>
                  <a:gd name="T35" fmla="*/ 135 h 36"/>
                  <a:gd name="T36" fmla="*/ 232 w 38"/>
                  <a:gd name="T37" fmla="*/ 52 h 36"/>
                  <a:gd name="T38" fmla="*/ 263 w 38"/>
                  <a:gd name="T39" fmla="*/ 75 h 36"/>
                  <a:gd name="T40" fmla="*/ 187 w 38"/>
                  <a:gd name="T41" fmla="*/ 157 h 36"/>
                  <a:gd name="T42" fmla="*/ 120 w 38"/>
                  <a:gd name="T43" fmla="*/ 248 h 36"/>
                  <a:gd name="T44" fmla="*/ 90 w 38"/>
                  <a:gd name="T45" fmla="*/ 217 h 36"/>
                  <a:gd name="T46" fmla="*/ 165 w 38"/>
                  <a:gd name="T47" fmla="*/ 135 h 36"/>
                  <a:gd name="T48" fmla="*/ 187 w 38"/>
                  <a:gd name="T49" fmla="*/ 157 h 36"/>
                  <a:gd name="T50" fmla="*/ 120 w 38"/>
                  <a:gd name="T51" fmla="*/ 248 h 36"/>
                  <a:gd name="T52" fmla="*/ 97 w 38"/>
                  <a:gd name="T53" fmla="*/ 270 h 36"/>
                  <a:gd name="T54" fmla="*/ 90 w 38"/>
                  <a:gd name="T55" fmla="*/ 240 h 36"/>
                  <a:gd name="T56" fmla="*/ 105 w 38"/>
                  <a:gd name="T57" fmla="*/ 232 h 36"/>
                  <a:gd name="T58" fmla="*/ 120 w 38"/>
                  <a:gd name="T59" fmla="*/ 248 h 36"/>
                  <a:gd name="T60" fmla="*/ 90 w 38"/>
                  <a:gd name="T61" fmla="*/ 240 h 36"/>
                  <a:gd name="T62" fmla="*/ 45 w 38"/>
                  <a:gd name="T63" fmla="*/ 135 h 36"/>
                  <a:gd name="T64" fmla="*/ 82 w 38"/>
                  <a:gd name="T65" fmla="*/ 120 h 36"/>
                  <a:gd name="T66" fmla="*/ 120 w 38"/>
                  <a:gd name="T67" fmla="*/ 225 h 36"/>
                  <a:gd name="T68" fmla="*/ 90 w 38"/>
                  <a:gd name="T69" fmla="*/ 240 h 36"/>
                  <a:gd name="T70" fmla="*/ 45 w 38"/>
                  <a:gd name="T71" fmla="*/ 135 h 36"/>
                  <a:gd name="T72" fmla="*/ 8 w 38"/>
                  <a:gd name="T73" fmla="*/ 30 h 36"/>
                  <a:gd name="T74" fmla="*/ 45 w 38"/>
                  <a:gd name="T75" fmla="*/ 15 h 36"/>
                  <a:gd name="T76" fmla="*/ 82 w 38"/>
                  <a:gd name="T77" fmla="*/ 120 h 36"/>
                  <a:gd name="T78" fmla="*/ 45 w 38"/>
                  <a:gd name="T79" fmla="*/ 135 h 36"/>
                  <a:gd name="T80" fmla="*/ 8 w 38"/>
                  <a:gd name="T81" fmla="*/ 30 h 36"/>
                  <a:gd name="T82" fmla="*/ 0 w 38"/>
                  <a:gd name="T83" fmla="*/ 0 h 36"/>
                  <a:gd name="T84" fmla="*/ 30 w 38"/>
                  <a:gd name="T85" fmla="*/ 8 h 36"/>
                  <a:gd name="T86" fmla="*/ 30 w 38"/>
                  <a:gd name="T87" fmla="*/ 22 h 36"/>
                  <a:gd name="T88" fmla="*/ 8 w 38"/>
                  <a:gd name="T89" fmla="*/ 30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"/>
                  <a:gd name="T136" fmla="*/ 0 h 36"/>
                  <a:gd name="T137" fmla="*/ 38 w 38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" h="36">
                    <a:moveTo>
                      <a:pt x="4" y="1"/>
                    </a:moveTo>
                    <a:lnTo>
                      <a:pt x="19" y="3"/>
                    </a:lnTo>
                    <a:lnTo>
                      <a:pt x="18" y="8"/>
                    </a:lnTo>
                    <a:lnTo>
                      <a:pt x="3" y="5"/>
                    </a:lnTo>
                    <a:lnTo>
                      <a:pt x="4" y="1"/>
                    </a:lnTo>
                    <a:close/>
                    <a:moveTo>
                      <a:pt x="19" y="3"/>
                    </a:moveTo>
                    <a:lnTo>
                      <a:pt x="33" y="6"/>
                    </a:lnTo>
                    <a:lnTo>
                      <a:pt x="33" y="10"/>
                    </a:lnTo>
                    <a:lnTo>
                      <a:pt x="18" y="8"/>
                    </a:lnTo>
                    <a:lnTo>
                      <a:pt x="19" y="3"/>
                    </a:lnTo>
                    <a:close/>
                    <a:moveTo>
                      <a:pt x="33" y="6"/>
                    </a:moveTo>
                    <a:lnTo>
                      <a:pt x="38" y="6"/>
                    </a:lnTo>
                    <a:lnTo>
                      <a:pt x="35" y="10"/>
                    </a:lnTo>
                    <a:lnTo>
                      <a:pt x="33" y="8"/>
                    </a:lnTo>
                    <a:lnTo>
                      <a:pt x="33" y="6"/>
                    </a:lnTo>
                    <a:close/>
                    <a:moveTo>
                      <a:pt x="35" y="10"/>
                    </a:moveTo>
                    <a:lnTo>
                      <a:pt x="25" y="21"/>
                    </a:lnTo>
                    <a:lnTo>
                      <a:pt x="22" y="18"/>
                    </a:lnTo>
                    <a:lnTo>
                      <a:pt x="31" y="7"/>
                    </a:lnTo>
                    <a:lnTo>
                      <a:pt x="35" y="10"/>
                    </a:lnTo>
                    <a:close/>
                    <a:moveTo>
                      <a:pt x="25" y="21"/>
                    </a:moveTo>
                    <a:lnTo>
                      <a:pt x="16" y="33"/>
                    </a:lnTo>
                    <a:lnTo>
                      <a:pt x="12" y="29"/>
                    </a:lnTo>
                    <a:lnTo>
                      <a:pt x="22" y="18"/>
                    </a:lnTo>
                    <a:lnTo>
                      <a:pt x="25" y="21"/>
                    </a:lnTo>
                    <a:close/>
                    <a:moveTo>
                      <a:pt x="16" y="33"/>
                    </a:moveTo>
                    <a:lnTo>
                      <a:pt x="13" y="36"/>
                    </a:lnTo>
                    <a:lnTo>
                      <a:pt x="12" y="32"/>
                    </a:lnTo>
                    <a:lnTo>
                      <a:pt x="14" y="31"/>
                    </a:lnTo>
                    <a:lnTo>
                      <a:pt x="16" y="33"/>
                    </a:lnTo>
                    <a:close/>
                    <a:moveTo>
                      <a:pt x="12" y="32"/>
                    </a:moveTo>
                    <a:lnTo>
                      <a:pt x="6" y="18"/>
                    </a:lnTo>
                    <a:lnTo>
                      <a:pt x="11" y="16"/>
                    </a:lnTo>
                    <a:lnTo>
                      <a:pt x="16" y="30"/>
                    </a:lnTo>
                    <a:lnTo>
                      <a:pt x="12" y="32"/>
                    </a:lnTo>
                    <a:close/>
                    <a:moveTo>
                      <a:pt x="6" y="18"/>
                    </a:moveTo>
                    <a:lnTo>
                      <a:pt x="1" y="4"/>
                    </a:lnTo>
                    <a:lnTo>
                      <a:pt x="6" y="2"/>
                    </a:lnTo>
                    <a:lnTo>
                      <a:pt x="11" y="16"/>
                    </a:lnTo>
                    <a:lnTo>
                      <a:pt x="6" y="18"/>
                    </a:lnTo>
                    <a:close/>
                    <a:moveTo>
                      <a:pt x="1" y="4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76" name="Freeform 318"/>
              <p:cNvSpPr>
                <a:spLocks noChangeAspect="1"/>
              </p:cNvSpPr>
              <p:nvPr/>
            </p:nvSpPr>
            <p:spPr bwMode="auto">
              <a:xfrm>
                <a:off x="7615" y="9346"/>
                <a:ext cx="218" cy="210"/>
              </a:xfrm>
              <a:custGeom>
                <a:avLst/>
                <a:gdLst>
                  <a:gd name="T0" fmla="*/ 0 w 29"/>
                  <a:gd name="T1" fmla="*/ 0 h 28"/>
                  <a:gd name="T2" fmla="*/ 105 w 29"/>
                  <a:gd name="T3" fmla="*/ 23 h 28"/>
                  <a:gd name="T4" fmla="*/ 218 w 29"/>
                  <a:gd name="T5" fmla="*/ 38 h 28"/>
                  <a:gd name="T6" fmla="*/ 150 w 29"/>
                  <a:gd name="T7" fmla="*/ 128 h 28"/>
                  <a:gd name="T8" fmla="*/ 75 w 29"/>
                  <a:gd name="T9" fmla="*/ 210 h 28"/>
                  <a:gd name="T10" fmla="*/ 38 w 29"/>
                  <a:gd name="T11" fmla="*/ 105 h 28"/>
                  <a:gd name="T12" fmla="*/ 0 w 29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28"/>
                  <a:gd name="T23" fmla="*/ 29 w 29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28">
                    <a:moveTo>
                      <a:pt x="0" y="0"/>
                    </a:moveTo>
                    <a:lnTo>
                      <a:pt x="14" y="3"/>
                    </a:lnTo>
                    <a:lnTo>
                      <a:pt x="29" y="5"/>
                    </a:lnTo>
                    <a:lnTo>
                      <a:pt x="20" y="17"/>
                    </a:lnTo>
                    <a:lnTo>
                      <a:pt x="10" y="28"/>
                    </a:lnTo>
                    <a:lnTo>
                      <a:pt x="5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77" name="Freeform 319"/>
              <p:cNvSpPr>
                <a:spLocks noChangeAspect="1" noEditPoints="1"/>
              </p:cNvSpPr>
              <p:nvPr/>
            </p:nvSpPr>
            <p:spPr bwMode="auto">
              <a:xfrm>
                <a:off x="7585" y="9323"/>
                <a:ext cx="286" cy="270"/>
              </a:xfrm>
              <a:custGeom>
                <a:avLst/>
                <a:gdLst>
                  <a:gd name="T0" fmla="*/ 30 w 38"/>
                  <a:gd name="T1" fmla="*/ 8 h 36"/>
                  <a:gd name="T2" fmla="*/ 143 w 38"/>
                  <a:gd name="T3" fmla="*/ 22 h 36"/>
                  <a:gd name="T4" fmla="*/ 135 w 38"/>
                  <a:gd name="T5" fmla="*/ 60 h 36"/>
                  <a:gd name="T6" fmla="*/ 23 w 38"/>
                  <a:gd name="T7" fmla="*/ 37 h 36"/>
                  <a:gd name="T8" fmla="*/ 30 w 38"/>
                  <a:gd name="T9" fmla="*/ 8 h 36"/>
                  <a:gd name="T10" fmla="*/ 143 w 38"/>
                  <a:gd name="T11" fmla="*/ 22 h 36"/>
                  <a:gd name="T12" fmla="*/ 256 w 38"/>
                  <a:gd name="T13" fmla="*/ 45 h 36"/>
                  <a:gd name="T14" fmla="*/ 248 w 38"/>
                  <a:gd name="T15" fmla="*/ 75 h 36"/>
                  <a:gd name="T16" fmla="*/ 135 w 38"/>
                  <a:gd name="T17" fmla="*/ 60 h 36"/>
                  <a:gd name="T18" fmla="*/ 143 w 38"/>
                  <a:gd name="T19" fmla="*/ 22 h 36"/>
                  <a:gd name="T20" fmla="*/ 256 w 38"/>
                  <a:gd name="T21" fmla="*/ 45 h 36"/>
                  <a:gd name="T22" fmla="*/ 286 w 38"/>
                  <a:gd name="T23" fmla="*/ 45 h 36"/>
                  <a:gd name="T24" fmla="*/ 263 w 38"/>
                  <a:gd name="T25" fmla="*/ 75 h 36"/>
                  <a:gd name="T26" fmla="*/ 248 w 38"/>
                  <a:gd name="T27" fmla="*/ 60 h 36"/>
                  <a:gd name="T28" fmla="*/ 256 w 38"/>
                  <a:gd name="T29" fmla="*/ 45 h 36"/>
                  <a:gd name="T30" fmla="*/ 263 w 38"/>
                  <a:gd name="T31" fmla="*/ 75 h 36"/>
                  <a:gd name="T32" fmla="*/ 188 w 38"/>
                  <a:gd name="T33" fmla="*/ 157 h 36"/>
                  <a:gd name="T34" fmla="*/ 166 w 38"/>
                  <a:gd name="T35" fmla="*/ 135 h 36"/>
                  <a:gd name="T36" fmla="*/ 233 w 38"/>
                  <a:gd name="T37" fmla="*/ 52 h 36"/>
                  <a:gd name="T38" fmla="*/ 263 w 38"/>
                  <a:gd name="T39" fmla="*/ 75 h 36"/>
                  <a:gd name="T40" fmla="*/ 188 w 38"/>
                  <a:gd name="T41" fmla="*/ 157 h 36"/>
                  <a:gd name="T42" fmla="*/ 120 w 38"/>
                  <a:gd name="T43" fmla="*/ 248 h 36"/>
                  <a:gd name="T44" fmla="*/ 90 w 38"/>
                  <a:gd name="T45" fmla="*/ 217 h 36"/>
                  <a:gd name="T46" fmla="*/ 166 w 38"/>
                  <a:gd name="T47" fmla="*/ 135 h 36"/>
                  <a:gd name="T48" fmla="*/ 188 w 38"/>
                  <a:gd name="T49" fmla="*/ 157 h 36"/>
                  <a:gd name="T50" fmla="*/ 120 w 38"/>
                  <a:gd name="T51" fmla="*/ 248 h 36"/>
                  <a:gd name="T52" fmla="*/ 98 w 38"/>
                  <a:gd name="T53" fmla="*/ 270 h 36"/>
                  <a:gd name="T54" fmla="*/ 90 w 38"/>
                  <a:gd name="T55" fmla="*/ 240 h 36"/>
                  <a:gd name="T56" fmla="*/ 105 w 38"/>
                  <a:gd name="T57" fmla="*/ 232 h 36"/>
                  <a:gd name="T58" fmla="*/ 120 w 38"/>
                  <a:gd name="T59" fmla="*/ 248 h 36"/>
                  <a:gd name="T60" fmla="*/ 90 w 38"/>
                  <a:gd name="T61" fmla="*/ 240 h 36"/>
                  <a:gd name="T62" fmla="*/ 53 w 38"/>
                  <a:gd name="T63" fmla="*/ 135 h 36"/>
                  <a:gd name="T64" fmla="*/ 83 w 38"/>
                  <a:gd name="T65" fmla="*/ 120 h 36"/>
                  <a:gd name="T66" fmla="*/ 120 w 38"/>
                  <a:gd name="T67" fmla="*/ 225 h 36"/>
                  <a:gd name="T68" fmla="*/ 90 w 38"/>
                  <a:gd name="T69" fmla="*/ 240 h 36"/>
                  <a:gd name="T70" fmla="*/ 53 w 38"/>
                  <a:gd name="T71" fmla="*/ 135 h 36"/>
                  <a:gd name="T72" fmla="*/ 8 w 38"/>
                  <a:gd name="T73" fmla="*/ 30 h 36"/>
                  <a:gd name="T74" fmla="*/ 45 w 38"/>
                  <a:gd name="T75" fmla="*/ 15 h 36"/>
                  <a:gd name="T76" fmla="*/ 83 w 38"/>
                  <a:gd name="T77" fmla="*/ 120 h 36"/>
                  <a:gd name="T78" fmla="*/ 53 w 38"/>
                  <a:gd name="T79" fmla="*/ 135 h 36"/>
                  <a:gd name="T80" fmla="*/ 8 w 38"/>
                  <a:gd name="T81" fmla="*/ 30 h 36"/>
                  <a:gd name="T82" fmla="*/ 0 w 38"/>
                  <a:gd name="T83" fmla="*/ 0 h 36"/>
                  <a:gd name="T84" fmla="*/ 30 w 38"/>
                  <a:gd name="T85" fmla="*/ 8 h 36"/>
                  <a:gd name="T86" fmla="*/ 30 w 38"/>
                  <a:gd name="T87" fmla="*/ 22 h 36"/>
                  <a:gd name="T88" fmla="*/ 8 w 38"/>
                  <a:gd name="T89" fmla="*/ 30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"/>
                  <a:gd name="T136" fmla="*/ 0 h 36"/>
                  <a:gd name="T137" fmla="*/ 38 w 38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" h="36">
                    <a:moveTo>
                      <a:pt x="4" y="1"/>
                    </a:moveTo>
                    <a:lnTo>
                      <a:pt x="19" y="3"/>
                    </a:lnTo>
                    <a:lnTo>
                      <a:pt x="18" y="8"/>
                    </a:lnTo>
                    <a:lnTo>
                      <a:pt x="3" y="5"/>
                    </a:lnTo>
                    <a:lnTo>
                      <a:pt x="4" y="1"/>
                    </a:lnTo>
                    <a:close/>
                    <a:moveTo>
                      <a:pt x="19" y="3"/>
                    </a:moveTo>
                    <a:lnTo>
                      <a:pt x="34" y="6"/>
                    </a:lnTo>
                    <a:lnTo>
                      <a:pt x="33" y="10"/>
                    </a:lnTo>
                    <a:lnTo>
                      <a:pt x="18" y="8"/>
                    </a:lnTo>
                    <a:lnTo>
                      <a:pt x="19" y="3"/>
                    </a:lnTo>
                    <a:close/>
                    <a:moveTo>
                      <a:pt x="34" y="6"/>
                    </a:moveTo>
                    <a:lnTo>
                      <a:pt x="38" y="6"/>
                    </a:lnTo>
                    <a:lnTo>
                      <a:pt x="35" y="10"/>
                    </a:lnTo>
                    <a:lnTo>
                      <a:pt x="33" y="8"/>
                    </a:lnTo>
                    <a:lnTo>
                      <a:pt x="34" y="6"/>
                    </a:lnTo>
                    <a:close/>
                    <a:moveTo>
                      <a:pt x="35" y="10"/>
                    </a:moveTo>
                    <a:lnTo>
                      <a:pt x="25" y="21"/>
                    </a:lnTo>
                    <a:lnTo>
                      <a:pt x="22" y="18"/>
                    </a:lnTo>
                    <a:lnTo>
                      <a:pt x="31" y="7"/>
                    </a:lnTo>
                    <a:lnTo>
                      <a:pt x="35" y="10"/>
                    </a:lnTo>
                    <a:close/>
                    <a:moveTo>
                      <a:pt x="25" y="21"/>
                    </a:moveTo>
                    <a:lnTo>
                      <a:pt x="16" y="33"/>
                    </a:lnTo>
                    <a:lnTo>
                      <a:pt x="12" y="29"/>
                    </a:lnTo>
                    <a:lnTo>
                      <a:pt x="22" y="18"/>
                    </a:lnTo>
                    <a:lnTo>
                      <a:pt x="25" y="21"/>
                    </a:lnTo>
                    <a:close/>
                    <a:moveTo>
                      <a:pt x="16" y="33"/>
                    </a:moveTo>
                    <a:lnTo>
                      <a:pt x="13" y="36"/>
                    </a:lnTo>
                    <a:lnTo>
                      <a:pt x="12" y="32"/>
                    </a:lnTo>
                    <a:lnTo>
                      <a:pt x="14" y="31"/>
                    </a:lnTo>
                    <a:lnTo>
                      <a:pt x="16" y="33"/>
                    </a:lnTo>
                    <a:close/>
                    <a:moveTo>
                      <a:pt x="12" y="32"/>
                    </a:moveTo>
                    <a:lnTo>
                      <a:pt x="7" y="18"/>
                    </a:lnTo>
                    <a:lnTo>
                      <a:pt x="11" y="16"/>
                    </a:lnTo>
                    <a:lnTo>
                      <a:pt x="16" y="30"/>
                    </a:lnTo>
                    <a:lnTo>
                      <a:pt x="12" y="32"/>
                    </a:lnTo>
                    <a:close/>
                    <a:moveTo>
                      <a:pt x="7" y="18"/>
                    </a:moveTo>
                    <a:lnTo>
                      <a:pt x="1" y="4"/>
                    </a:lnTo>
                    <a:lnTo>
                      <a:pt x="6" y="2"/>
                    </a:lnTo>
                    <a:lnTo>
                      <a:pt x="11" y="16"/>
                    </a:lnTo>
                    <a:lnTo>
                      <a:pt x="7" y="18"/>
                    </a:lnTo>
                    <a:close/>
                    <a:moveTo>
                      <a:pt x="1" y="4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78" name="Freeform 320"/>
              <p:cNvSpPr>
                <a:spLocks noChangeAspect="1"/>
              </p:cNvSpPr>
              <p:nvPr/>
            </p:nvSpPr>
            <p:spPr bwMode="auto">
              <a:xfrm>
                <a:off x="5565" y="10516"/>
                <a:ext cx="443" cy="420"/>
              </a:xfrm>
              <a:custGeom>
                <a:avLst/>
                <a:gdLst>
                  <a:gd name="T0" fmla="*/ 0 w 59"/>
                  <a:gd name="T1" fmla="*/ 420 h 56"/>
                  <a:gd name="T2" fmla="*/ 225 w 59"/>
                  <a:gd name="T3" fmla="*/ 383 h 56"/>
                  <a:gd name="T4" fmla="*/ 443 w 59"/>
                  <a:gd name="T5" fmla="*/ 338 h 56"/>
                  <a:gd name="T6" fmla="*/ 300 w 59"/>
                  <a:gd name="T7" fmla="*/ 165 h 56"/>
                  <a:gd name="T8" fmla="*/ 158 w 59"/>
                  <a:gd name="T9" fmla="*/ 0 h 56"/>
                  <a:gd name="T10" fmla="*/ 75 w 59"/>
                  <a:gd name="T11" fmla="*/ 210 h 56"/>
                  <a:gd name="T12" fmla="*/ 0 w 59"/>
                  <a:gd name="T13" fmla="*/ 42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56"/>
                  <a:gd name="T23" fmla="*/ 59 w 59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56">
                    <a:moveTo>
                      <a:pt x="0" y="56"/>
                    </a:moveTo>
                    <a:lnTo>
                      <a:pt x="30" y="51"/>
                    </a:lnTo>
                    <a:lnTo>
                      <a:pt x="59" y="45"/>
                    </a:lnTo>
                    <a:lnTo>
                      <a:pt x="40" y="22"/>
                    </a:lnTo>
                    <a:lnTo>
                      <a:pt x="21" y="0"/>
                    </a:lnTo>
                    <a:lnTo>
                      <a:pt x="10" y="28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79" name="Freeform 321"/>
              <p:cNvSpPr>
                <a:spLocks noChangeAspect="1" noEditPoints="1"/>
              </p:cNvSpPr>
              <p:nvPr/>
            </p:nvSpPr>
            <p:spPr bwMode="auto">
              <a:xfrm>
                <a:off x="5535" y="10479"/>
                <a:ext cx="511" cy="480"/>
              </a:xfrm>
              <a:custGeom>
                <a:avLst/>
                <a:gdLst>
                  <a:gd name="T0" fmla="*/ 30 w 68"/>
                  <a:gd name="T1" fmla="*/ 435 h 64"/>
                  <a:gd name="T2" fmla="*/ 248 w 68"/>
                  <a:gd name="T3" fmla="*/ 397 h 64"/>
                  <a:gd name="T4" fmla="*/ 256 w 68"/>
                  <a:gd name="T5" fmla="*/ 435 h 64"/>
                  <a:gd name="T6" fmla="*/ 38 w 68"/>
                  <a:gd name="T7" fmla="*/ 472 h 64"/>
                  <a:gd name="T8" fmla="*/ 30 w 68"/>
                  <a:gd name="T9" fmla="*/ 435 h 64"/>
                  <a:gd name="T10" fmla="*/ 248 w 68"/>
                  <a:gd name="T11" fmla="*/ 397 h 64"/>
                  <a:gd name="T12" fmla="*/ 473 w 68"/>
                  <a:gd name="T13" fmla="*/ 360 h 64"/>
                  <a:gd name="T14" fmla="*/ 473 w 68"/>
                  <a:gd name="T15" fmla="*/ 397 h 64"/>
                  <a:gd name="T16" fmla="*/ 256 w 68"/>
                  <a:gd name="T17" fmla="*/ 435 h 64"/>
                  <a:gd name="T18" fmla="*/ 248 w 68"/>
                  <a:gd name="T19" fmla="*/ 397 h 64"/>
                  <a:gd name="T20" fmla="*/ 488 w 68"/>
                  <a:gd name="T21" fmla="*/ 367 h 64"/>
                  <a:gd name="T22" fmla="*/ 511 w 68"/>
                  <a:gd name="T23" fmla="*/ 390 h 64"/>
                  <a:gd name="T24" fmla="*/ 473 w 68"/>
                  <a:gd name="T25" fmla="*/ 397 h 64"/>
                  <a:gd name="T26" fmla="*/ 473 w 68"/>
                  <a:gd name="T27" fmla="*/ 375 h 64"/>
                  <a:gd name="T28" fmla="*/ 488 w 68"/>
                  <a:gd name="T29" fmla="*/ 367 h 64"/>
                  <a:gd name="T30" fmla="*/ 458 w 68"/>
                  <a:gd name="T31" fmla="*/ 390 h 64"/>
                  <a:gd name="T32" fmla="*/ 316 w 68"/>
                  <a:gd name="T33" fmla="*/ 217 h 64"/>
                  <a:gd name="T34" fmla="*/ 346 w 68"/>
                  <a:gd name="T35" fmla="*/ 195 h 64"/>
                  <a:gd name="T36" fmla="*/ 488 w 68"/>
                  <a:gd name="T37" fmla="*/ 367 h 64"/>
                  <a:gd name="T38" fmla="*/ 458 w 68"/>
                  <a:gd name="T39" fmla="*/ 390 h 64"/>
                  <a:gd name="T40" fmla="*/ 316 w 68"/>
                  <a:gd name="T41" fmla="*/ 217 h 64"/>
                  <a:gd name="T42" fmla="*/ 173 w 68"/>
                  <a:gd name="T43" fmla="*/ 45 h 64"/>
                  <a:gd name="T44" fmla="*/ 195 w 68"/>
                  <a:gd name="T45" fmla="*/ 22 h 64"/>
                  <a:gd name="T46" fmla="*/ 346 w 68"/>
                  <a:gd name="T47" fmla="*/ 195 h 64"/>
                  <a:gd name="T48" fmla="*/ 316 w 68"/>
                  <a:gd name="T49" fmla="*/ 217 h 64"/>
                  <a:gd name="T50" fmla="*/ 165 w 68"/>
                  <a:gd name="T51" fmla="*/ 30 h 64"/>
                  <a:gd name="T52" fmla="*/ 180 w 68"/>
                  <a:gd name="T53" fmla="*/ 0 h 64"/>
                  <a:gd name="T54" fmla="*/ 195 w 68"/>
                  <a:gd name="T55" fmla="*/ 22 h 64"/>
                  <a:gd name="T56" fmla="*/ 188 w 68"/>
                  <a:gd name="T57" fmla="*/ 37 h 64"/>
                  <a:gd name="T58" fmla="*/ 165 w 68"/>
                  <a:gd name="T59" fmla="*/ 30 h 64"/>
                  <a:gd name="T60" fmla="*/ 203 w 68"/>
                  <a:gd name="T61" fmla="*/ 37 h 64"/>
                  <a:gd name="T62" fmla="*/ 128 w 68"/>
                  <a:gd name="T63" fmla="*/ 247 h 64"/>
                  <a:gd name="T64" fmla="*/ 90 w 68"/>
                  <a:gd name="T65" fmla="*/ 240 h 64"/>
                  <a:gd name="T66" fmla="*/ 165 w 68"/>
                  <a:gd name="T67" fmla="*/ 30 h 64"/>
                  <a:gd name="T68" fmla="*/ 203 w 68"/>
                  <a:gd name="T69" fmla="*/ 37 h 64"/>
                  <a:gd name="T70" fmla="*/ 128 w 68"/>
                  <a:gd name="T71" fmla="*/ 247 h 64"/>
                  <a:gd name="T72" fmla="*/ 45 w 68"/>
                  <a:gd name="T73" fmla="*/ 465 h 64"/>
                  <a:gd name="T74" fmla="*/ 15 w 68"/>
                  <a:gd name="T75" fmla="*/ 450 h 64"/>
                  <a:gd name="T76" fmla="*/ 90 w 68"/>
                  <a:gd name="T77" fmla="*/ 240 h 64"/>
                  <a:gd name="T78" fmla="*/ 128 w 68"/>
                  <a:gd name="T79" fmla="*/ 247 h 64"/>
                  <a:gd name="T80" fmla="*/ 38 w 68"/>
                  <a:gd name="T81" fmla="*/ 472 h 64"/>
                  <a:gd name="T82" fmla="*/ 0 w 68"/>
                  <a:gd name="T83" fmla="*/ 480 h 64"/>
                  <a:gd name="T84" fmla="*/ 15 w 68"/>
                  <a:gd name="T85" fmla="*/ 450 h 64"/>
                  <a:gd name="T86" fmla="*/ 30 w 68"/>
                  <a:gd name="T87" fmla="*/ 457 h 64"/>
                  <a:gd name="T88" fmla="*/ 38 w 68"/>
                  <a:gd name="T89" fmla="*/ 472 h 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8"/>
                  <a:gd name="T136" fmla="*/ 0 h 64"/>
                  <a:gd name="T137" fmla="*/ 68 w 68"/>
                  <a:gd name="T138" fmla="*/ 64 h 6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8" h="64">
                    <a:moveTo>
                      <a:pt x="4" y="58"/>
                    </a:moveTo>
                    <a:lnTo>
                      <a:pt x="33" y="53"/>
                    </a:lnTo>
                    <a:lnTo>
                      <a:pt x="34" y="58"/>
                    </a:lnTo>
                    <a:lnTo>
                      <a:pt x="5" y="63"/>
                    </a:lnTo>
                    <a:lnTo>
                      <a:pt x="4" y="58"/>
                    </a:lnTo>
                    <a:close/>
                    <a:moveTo>
                      <a:pt x="33" y="53"/>
                    </a:moveTo>
                    <a:lnTo>
                      <a:pt x="63" y="48"/>
                    </a:lnTo>
                    <a:lnTo>
                      <a:pt x="63" y="53"/>
                    </a:lnTo>
                    <a:lnTo>
                      <a:pt x="34" y="58"/>
                    </a:lnTo>
                    <a:lnTo>
                      <a:pt x="33" y="53"/>
                    </a:lnTo>
                    <a:close/>
                    <a:moveTo>
                      <a:pt x="65" y="49"/>
                    </a:moveTo>
                    <a:lnTo>
                      <a:pt x="68" y="52"/>
                    </a:lnTo>
                    <a:lnTo>
                      <a:pt x="63" y="53"/>
                    </a:lnTo>
                    <a:lnTo>
                      <a:pt x="63" y="50"/>
                    </a:lnTo>
                    <a:lnTo>
                      <a:pt x="65" y="49"/>
                    </a:lnTo>
                    <a:close/>
                    <a:moveTo>
                      <a:pt x="61" y="52"/>
                    </a:moveTo>
                    <a:lnTo>
                      <a:pt x="42" y="29"/>
                    </a:lnTo>
                    <a:lnTo>
                      <a:pt x="46" y="26"/>
                    </a:lnTo>
                    <a:lnTo>
                      <a:pt x="65" y="49"/>
                    </a:lnTo>
                    <a:lnTo>
                      <a:pt x="61" y="52"/>
                    </a:lnTo>
                    <a:close/>
                    <a:moveTo>
                      <a:pt x="42" y="29"/>
                    </a:moveTo>
                    <a:lnTo>
                      <a:pt x="23" y="6"/>
                    </a:lnTo>
                    <a:lnTo>
                      <a:pt x="26" y="3"/>
                    </a:lnTo>
                    <a:lnTo>
                      <a:pt x="46" y="26"/>
                    </a:lnTo>
                    <a:lnTo>
                      <a:pt x="42" y="29"/>
                    </a:lnTo>
                    <a:close/>
                    <a:moveTo>
                      <a:pt x="22" y="4"/>
                    </a:moveTo>
                    <a:lnTo>
                      <a:pt x="24" y="0"/>
                    </a:lnTo>
                    <a:lnTo>
                      <a:pt x="26" y="3"/>
                    </a:lnTo>
                    <a:lnTo>
                      <a:pt x="25" y="5"/>
                    </a:lnTo>
                    <a:lnTo>
                      <a:pt x="22" y="4"/>
                    </a:lnTo>
                    <a:close/>
                    <a:moveTo>
                      <a:pt x="27" y="5"/>
                    </a:moveTo>
                    <a:lnTo>
                      <a:pt x="17" y="33"/>
                    </a:lnTo>
                    <a:lnTo>
                      <a:pt x="12" y="32"/>
                    </a:lnTo>
                    <a:lnTo>
                      <a:pt x="22" y="4"/>
                    </a:lnTo>
                    <a:lnTo>
                      <a:pt x="27" y="5"/>
                    </a:lnTo>
                    <a:close/>
                    <a:moveTo>
                      <a:pt x="17" y="33"/>
                    </a:moveTo>
                    <a:lnTo>
                      <a:pt x="6" y="62"/>
                    </a:lnTo>
                    <a:lnTo>
                      <a:pt x="2" y="60"/>
                    </a:lnTo>
                    <a:lnTo>
                      <a:pt x="12" y="32"/>
                    </a:lnTo>
                    <a:lnTo>
                      <a:pt x="17" y="33"/>
                    </a:lnTo>
                    <a:close/>
                    <a:moveTo>
                      <a:pt x="5" y="63"/>
                    </a:moveTo>
                    <a:lnTo>
                      <a:pt x="0" y="64"/>
                    </a:lnTo>
                    <a:lnTo>
                      <a:pt x="2" y="60"/>
                    </a:lnTo>
                    <a:lnTo>
                      <a:pt x="4" y="61"/>
                    </a:lnTo>
                    <a:lnTo>
                      <a:pt x="5" y="63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80" name="Freeform 322"/>
              <p:cNvSpPr>
                <a:spLocks noChangeAspect="1"/>
              </p:cNvSpPr>
              <p:nvPr/>
            </p:nvSpPr>
            <p:spPr bwMode="auto">
              <a:xfrm>
                <a:off x="5663" y="10884"/>
                <a:ext cx="225" cy="210"/>
              </a:xfrm>
              <a:custGeom>
                <a:avLst/>
                <a:gdLst>
                  <a:gd name="T0" fmla="*/ 225 w 30"/>
                  <a:gd name="T1" fmla="*/ 0 h 28"/>
                  <a:gd name="T2" fmla="*/ 113 w 30"/>
                  <a:gd name="T3" fmla="*/ 15 h 28"/>
                  <a:gd name="T4" fmla="*/ 0 w 30"/>
                  <a:gd name="T5" fmla="*/ 38 h 28"/>
                  <a:gd name="T6" fmla="*/ 75 w 30"/>
                  <a:gd name="T7" fmla="*/ 120 h 28"/>
                  <a:gd name="T8" fmla="*/ 150 w 30"/>
                  <a:gd name="T9" fmla="*/ 210 h 28"/>
                  <a:gd name="T10" fmla="*/ 188 w 30"/>
                  <a:gd name="T11" fmla="*/ 105 h 28"/>
                  <a:gd name="T12" fmla="*/ 225 w 3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28"/>
                  <a:gd name="T23" fmla="*/ 30 w 3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28">
                    <a:moveTo>
                      <a:pt x="30" y="0"/>
                    </a:moveTo>
                    <a:lnTo>
                      <a:pt x="15" y="2"/>
                    </a:lnTo>
                    <a:lnTo>
                      <a:pt x="0" y="5"/>
                    </a:lnTo>
                    <a:lnTo>
                      <a:pt x="10" y="16"/>
                    </a:lnTo>
                    <a:lnTo>
                      <a:pt x="20" y="28"/>
                    </a:lnTo>
                    <a:lnTo>
                      <a:pt x="25" y="1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81" name="Freeform 323"/>
              <p:cNvSpPr>
                <a:spLocks noChangeAspect="1" noEditPoints="1"/>
              </p:cNvSpPr>
              <p:nvPr/>
            </p:nvSpPr>
            <p:spPr bwMode="auto">
              <a:xfrm>
                <a:off x="5633" y="10854"/>
                <a:ext cx="285" cy="270"/>
              </a:xfrm>
              <a:custGeom>
                <a:avLst/>
                <a:gdLst>
                  <a:gd name="T0" fmla="*/ 255 w 38"/>
                  <a:gd name="T1" fmla="*/ 45 h 36"/>
                  <a:gd name="T2" fmla="*/ 150 w 38"/>
                  <a:gd name="T3" fmla="*/ 68 h 36"/>
                  <a:gd name="T4" fmla="*/ 143 w 38"/>
                  <a:gd name="T5" fmla="*/ 30 h 36"/>
                  <a:gd name="T6" fmla="*/ 248 w 38"/>
                  <a:gd name="T7" fmla="*/ 8 h 36"/>
                  <a:gd name="T8" fmla="*/ 255 w 38"/>
                  <a:gd name="T9" fmla="*/ 45 h 36"/>
                  <a:gd name="T10" fmla="*/ 150 w 38"/>
                  <a:gd name="T11" fmla="*/ 68 h 36"/>
                  <a:gd name="T12" fmla="*/ 37 w 38"/>
                  <a:gd name="T13" fmla="*/ 82 h 36"/>
                  <a:gd name="T14" fmla="*/ 30 w 38"/>
                  <a:gd name="T15" fmla="*/ 45 h 36"/>
                  <a:gd name="T16" fmla="*/ 143 w 38"/>
                  <a:gd name="T17" fmla="*/ 30 h 36"/>
                  <a:gd name="T18" fmla="*/ 150 w 38"/>
                  <a:gd name="T19" fmla="*/ 68 h 36"/>
                  <a:gd name="T20" fmla="*/ 22 w 38"/>
                  <a:gd name="T21" fmla="*/ 75 h 36"/>
                  <a:gd name="T22" fmla="*/ 0 w 38"/>
                  <a:gd name="T23" fmla="*/ 52 h 36"/>
                  <a:gd name="T24" fmla="*/ 30 w 38"/>
                  <a:gd name="T25" fmla="*/ 45 h 36"/>
                  <a:gd name="T26" fmla="*/ 30 w 38"/>
                  <a:gd name="T27" fmla="*/ 68 h 36"/>
                  <a:gd name="T28" fmla="*/ 22 w 38"/>
                  <a:gd name="T29" fmla="*/ 75 h 36"/>
                  <a:gd name="T30" fmla="*/ 45 w 38"/>
                  <a:gd name="T31" fmla="*/ 52 h 36"/>
                  <a:gd name="T32" fmla="*/ 120 w 38"/>
                  <a:gd name="T33" fmla="*/ 142 h 36"/>
                  <a:gd name="T34" fmla="*/ 90 w 38"/>
                  <a:gd name="T35" fmla="*/ 165 h 36"/>
                  <a:gd name="T36" fmla="*/ 22 w 38"/>
                  <a:gd name="T37" fmla="*/ 75 h 36"/>
                  <a:gd name="T38" fmla="*/ 45 w 38"/>
                  <a:gd name="T39" fmla="*/ 52 h 36"/>
                  <a:gd name="T40" fmla="*/ 120 w 38"/>
                  <a:gd name="T41" fmla="*/ 142 h 36"/>
                  <a:gd name="T42" fmla="*/ 195 w 38"/>
                  <a:gd name="T43" fmla="*/ 225 h 36"/>
                  <a:gd name="T44" fmla="*/ 165 w 38"/>
                  <a:gd name="T45" fmla="*/ 248 h 36"/>
                  <a:gd name="T46" fmla="*/ 90 w 38"/>
                  <a:gd name="T47" fmla="*/ 165 h 36"/>
                  <a:gd name="T48" fmla="*/ 120 w 38"/>
                  <a:gd name="T49" fmla="*/ 142 h 36"/>
                  <a:gd name="T50" fmla="*/ 195 w 38"/>
                  <a:gd name="T51" fmla="*/ 240 h 36"/>
                  <a:gd name="T52" fmla="*/ 187 w 38"/>
                  <a:gd name="T53" fmla="*/ 270 h 36"/>
                  <a:gd name="T54" fmla="*/ 165 w 38"/>
                  <a:gd name="T55" fmla="*/ 248 h 36"/>
                  <a:gd name="T56" fmla="*/ 180 w 38"/>
                  <a:gd name="T57" fmla="*/ 240 h 36"/>
                  <a:gd name="T58" fmla="*/ 195 w 38"/>
                  <a:gd name="T59" fmla="*/ 240 h 36"/>
                  <a:gd name="T60" fmla="*/ 157 w 38"/>
                  <a:gd name="T61" fmla="*/ 232 h 36"/>
                  <a:gd name="T62" fmla="*/ 202 w 38"/>
                  <a:gd name="T63" fmla="*/ 128 h 36"/>
                  <a:gd name="T64" fmla="*/ 232 w 38"/>
                  <a:gd name="T65" fmla="*/ 135 h 36"/>
                  <a:gd name="T66" fmla="*/ 195 w 38"/>
                  <a:gd name="T67" fmla="*/ 240 h 36"/>
                  <a:gd name="T68" fmla="*/ 157 w 38"/>
                  <a:gd name="T69" fmla="*/ 232 h 36"/>
                  <a:gd name="T70" fmla="*/ 202 w 38"/>
                  <a:gd name="T71" fmla="*/ 128 h 36"/>
                  <a:gd name="T72" fmla="*/ 240 w 38"/>
                  <a:gd name="T73" fmla="*/ 22 h 36"/>
                  <a:gd name="T74" fmla="*/ 270 w 38"/>
                  <a:gd name="T75" fmla="*/ 30 h 36"/>
                  <a:gd name="T76" fmla="*/ 232 w 38"/>
                  <a:gd name="T77" fmla="*/ 135 h 36"/>
                  <a:gd name="T78" fmla="*/ 202 w 38"/>
                  <a:gd name="T79" fmla="*/ 128 h 36"/>
                  <a:gd name="T80" fmla="*/ 248 w 38"/>
                  <a:gd name="T81" fmla="*/ 8 h 36"/>
                  <a:gd name="T82" fmla="*/ 285 w 38"/>
                  <a:gd name="T83" fmla="*/ 0 h 36"/>
                  <a:gd name="T84" fmla="*/ 270 w 38"/>
                  <a:gd name="T85" fmla="*/ 30 h 36"/>
                  <a:gd name="T86" fmla="*/ 255 w 38"/>
                  <a:gd name="T87" fmla="*/ 30 h 36"/>
                  <a:gd name="T88" fmla="*/ 248 w 38"/>
                  <a:gd name="T89" fmla="*/ 8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"/>
                  <a:gd name="T136" fmla="*/ 0 h 36"/>
                  <a:gd name="T137" fmla="*/ 38 w 38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" h="36">
                    <a:moveTo>
                      <a:pt x="34" y="6"/>
                    </a:moveTo>
                    <a:lnTo>
                      <a:pt x="20" y="9"/>
                    </a:lnTo>
                    <a:lnTo>
                      <a:pt x="19" y="4"/>
                    </a:lnTo>
                    <a:lnTo>
                      <a:pt x="33" y="1"/>
                    </a:lnTo>
                    <a:lnTo>
                      <a:pt x="34" y="6"/>
                    </a:lnTo>
                    <a:close/>
                    <a:moveTo>
                      <a:pt x="20" y="9"/>
                    </a:moveTo>
                    <a:lnTo>
                      <a:pt x="5" y="11"/>
                    </a:lnTo>
                    <a:lnTo>
                      <a:pt x="4" y="6"/>
                    </a:lnTo>
                    <a:lnTo>
                      <a:pt x="19" y="4"/>
                    </a:lnTo>
                    <a:lnTo>
                      <a:pt x="20" y="9"/>
                    </a:lnTo>
                    <a:close/>
                    <a:moveTo>
                      <a:pt x="3" y="10"/>
                    </a:moveTo>
                    <a:lnTo>
                      <a:pt x="0" y="7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0"/>
                    </a:lnTo>
                    <a:close/>
                    <a:moveTo>
                      <a:pt x="6" y="7"/>
                    </a:moveTo>
                    <a:lnTo>
                      <a:pt x="16" y="19"/>
                    </a:lnTo>
                    <a:lnTo>
                      <a:pt x="12" y="22"/>
                    </a:lnTo>
                    <a:lnTo>
                      <a:pt x="3" y="10"/>
                    </a:lnTo>
                    <a:lnTo>
                      <a:pt x="6" y="7"/>
                    </a:lnTo>
                    <a:close/>
                    <a:moveTo>
                      <a:pt x="16" y="19"/>
                    </a:moveTo>
                    <a:lnTo>
                      <a:pt x="26" y="30"/>
                    </a:lnTo>
                    <a:lnTo>
                      <a:pt x="22" y="33"/>
                    </a:lnTo>
                    <a:lnTo>
                      <a:pt x="12" y="22"/>
                    </a:lnTo>
                    <a:lnTo>
                      <a:pt x="16" y="19"/>
                    </a:lnTo>
                    <a:close/>
                    <a:moveTo>
                      <a:pt x="26" y="32"/>
                    </a:moveTo>
                    <a:lnTo>
                      <a:pt x="25" y="36"/>
                    </a:lnTo>
                    <a:lnTo>
                      <a:pt x="22" y="33"/>
                    </a:lnTo>
                    <a:lnTo>
                      <a:pt x="24" y="32"/>
                    </a:lnTo>
                    <a:lnTo>
                      <a:pt x="26" y="32"/>
                    </a:lnTo>
                    <a:close/>
                    <a:moveTo>
                      <a:pt x="21" y="31"/>
                    </a:moveTo>
                    <a:lnTo>
                      <a:pt x="27" y="17"/>
                    </a:lnTo>
                    <a:lnTo>
                      <a:pt x="31" y="18"/>
                    </a:lnTo>
                    <a:lnTo>
                      <a:pt x="26" y="32"/>
                    </a:lnTo>
                    <a:lnTo>
                      <a:pt x="21" y="31"/>
                    </a:lnTo>
                    <a:close/>
                    <a:moveTo>
                      <a:pt x="27" y="17"/>
                    </a:moveTo>
                    <a:lnTo>
                      <a:pt x="32" y="3"/>
                    </a:lnTo>
                    <a:lnTo>
                      <a:pt x="36" y="4"/>
                    </a:lnTo>
                    <a:lnTo>
                      <a:pt x="31" y="18"/>
                    </a:lnTo>
                    <a:lnTo>
                      <a:pt x="27" y="17"/>
                    </a:lnTo>
                    <a:close/>
                    <a:moveTo>
                      <a:pt x="33" y="1"/>
                    </a:moveTo>
                    <a:lnTo>
                      <a:pt x="38" y="0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82" name="Freeform 324"/>
              <p:cNvSpPr>
                <a:spLocks noChangeAspect="1"/>
              </p:cNvSpPr>
              <p:nvPr/>
            </p:nvSpPr>
            <p:spPr bwMode="auto">
              <a:xfrm>
                <a:off x="5460" y="10614"/>
                <a:ext cx="225" cy="210"/>
              </a:xfrm>
              <a:custGeom>
                <a:avLst/>
                <a:gdLst>
                  <a:gd name="T0" fmla="*/ 225 w 30"/>
                  <a:gd name="T1" fmla="*/ 0 h 28"/>
                  <a:gd name="T2" fmla="*/ 113 w 30"/>
                  <a:gd name="T3" fmla="*/ 15 h 28"/>
                  <a:gd name="T4" fmla="*/ 0 w 30"/>
                  <a:gd name="T5" fmla="*/ 38 h 28"/>
                  <a:gd name="T6" fmla="*/ 75 w 30"/>
                  <a:gd name="T7" fmla="*/ 120 h 28"/>
                  <a:gd name="T8" fmla="*/ 150 w 30"/>
                  <a:gd name="T9" fmla="*/ 210 h 28"/>
                  <a:gd name="T10" fmla="*/ 188 w 30"/>
                  <a:gd name="T11" fmla="*/ 105 h 28"/>
                  <a:gd name="T12" fmla="*/ 225 w 3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28"/>
                  <a:gd name="T23" fmla="*/ 30 w 3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28">
                    <a:moveTo>
                      <a:pt x="30" y="0"/>
                    </a:moveTo>
                    <a:lnTo>
                      <a:pt x="15" y="2"/>
                    </a:lnTo>
                    <a:lnTo>
                      <a:pt x="0" y="5"/>
                    </a:lnTo>
                    <a:lnTo>
                      <a:pt x="10" y="16"/>
                    </a:lnTo>
                    <a:lnTo>
                      <a:pt x="20" y="28"/>
                    </a:lnTo>
                    <a:lnTo>
                      <a:pt x="25" y="1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83" name="Freeform 325"/>
              <p:cNvSpPr>
                <a:spLocks noChangeAspect="1" noEditPoints="1"/>
              </p:cNvSpPr>
              <p:nvPr/>
            </p:nvSpPr>
            <p:spPr bwMode="auto">
              <a:xfrm>
                <a:off x="5430" y="10584"/>
                <a:ext cx="278" cy="270"/>
              </a:xfrm>
              <a:custGeom>
                <a:avLst/>
                <a:gdLst>
                  <a:gd name="T0" fmla="*/ 255 w 37"/>
                  <a:gd name="T1" fmla="*/ 45 h 36"/>
                  <a:gd name="T2" fmla="*/ 143 w 37"/>
                  <a:gd name="T3" fmla="*/ 68 h 36"/>
                  <a:gd name="T4" fmla="*/ 143 w 37"/>
                  <a:gd name="T5" fmla="*/ 30 h 36"/>
                  <a:gd name="T6" fmla="*/ 248 w 37"/>
                  <a:gd name="T7" fmla="*/ 8 h 36"/>
                  <a:gd name="T8" fmla="*/ 255 w 37"/>
                  <a:gd name="T9" fmla="*/ 45 h 36"/>
                  <a:gd name="T10" fmla="*/ 143 w 37"/>
                  <a:gd name="T11" fmla="*/ 68 h 36"/>
                  <a:gd name="T12" fmla="*/ 38 w 37"/>
                  <a:gd name="T13" fmla="*/ 82 h 36"/>
                  <a:gd name="T14" fmla="*/ 30 w 37"/>
                  <a:gd name="T15" fmla="*/ 45 h 36"/>
                  <a:gd name="T16" fmla="*/ 143 w 37"/>
                  <a:gd name="T17" fmla="*/ 30 h 36"/>
                  <a:gd name="T18" fmla="*/ 143 w 37"/>
                  <a:gd name="T19" fmla="*/ 68 h 36"/>
                  <a:gd name="T20" fmla="*/ 15 w 37"/>
                  <a:gd name="T21" fmla="*/ 75 h 36"/>
                  <a:gd name="T22" fmla="*/ 0 w 37"/>
                  <a:gd name="T23" fmla="*/ 52 h 36"/>
                  <a:gd name="T24" fmla="*/ 30 w 37"/>
                  <a:gd name="T25" fmla="*/ 45 h 36"/>
                  <a:gd name="T26" fmla="*/ 30 w 37"/>
                  <a:gd name="T27" fmla="*/ 68 h 36"/>
                  <a:gd name="T28" fmla="*/ 15 w 37"/>
                  <a:gd name="T29" fmla="*/ 75 h 36"/>
                  <a:gd name="T30" fmla="*/ 45 w 37"/>
                  <a:gd name="T31" fmla="*/ 52 h 36"/>
                  <a:gd name="T32" fmla="*/ 120 w 37"/>
                  <a:gd name="T33" fmla="*/ 142 h 36"/>
                  <a:gd name="T34" fmla="*/ 90 w 37"/>
                  <a:gd name="T35" fmla="*/ 165 h 36"/>
                  <a:gd name="T36" fmla="*/ 15 w 37"/>
                  <a:gd name="T37" fmla="*/ 75 h 36"/>
                  <a:gd name="T38" fmla="*/ 45 w 37"/>
                  <a:gd name="T39" fmla="*/ 52 h 36"/>
                  <a:gd name="T40" fmla="*/ 120 w 37"/>
                  <a:gd name="T41" fmla="*/ 142 h 36"/>
                  <a:gd name="T42" fmla="*/ 188 w 37"/>
                  <a:gd name="T43" fmla="*/ 225 h 36"/>
                  <a:gd name="T44" fmla="*/ 165 w 37"/>
                  <a:gd name="T45" fmla="*/ 248 h 36"/>
                  <a:gd name="T46" fmla="*/ 90 w 37"/>
                  <a:gd name="T47" fmla="*/ 165 h 36"/>
                  <a:gd name="T48" fmla="*/ 120 w 37"/>
                  <a:gd name="T49" fmla="*/ 142 h 36"/>
                  <a:gd name="T50" fmla="*/ 195 w 37"/>
                  <a:gd name="T51" fmla="*/ 240 h 36"/>
                  <a:gd name="T52" fmla="*/ 180 w 37"/>
                  <a:gd name="T53" fmla="*/ 270 h 36"/>
                  <a:gd name="T54" fmla="*/ 165 w 37"/>
                  <a:gd name="T55" fmla="*/ 248 h 36"/>
                  <a:gd name="T56" fmla="*/ 180 w 37"/>
                  <a:gd name="T57" fmla="*/ 240 h 36"/>
                  <a:gd name="T58" fmla="*/ 195 w 37"/>
                  <a:gd name="T59" fmla="*/ 240 h 36"/>
                  <a:gd name="T60" fmla="*/ 158 w 37"/>
                  <a:gd name="T61" fmla="*/ 232 h 36"/>
                  <a:gd name="T62" fmla="*/ 195 w 37"/>
                  <a:gd name="T63" fmla="*/ 128 h 36"/>
                  <a:gd name="T64" fmla="*/ 233 w 37"/>
                  <a:gd name="T65" fmla="*/ 135 h 36"/>
                  <a:gd name="T66" fmla="*/ 195 w 37"/>
                  <a:gd name="T67" fmla="*/ 240 h 36"/>
                  <a:gd name="T68" fmla="*/ 158 w 37"/>
                  <a:gd name="T69" fmla="*/ 232 h 36"/>
                  <a:gd name="T70" fmla="*/ 195 w 37"/>
                  <a:gd name="T71" fmla="*/ 128 h 36"/>
                  <a:gd name="T72" fmla="*/ 240 w 37"/>
                  <a:gd name="T73" fmla="*/ 22 h 36"/>
                  <a:gd name="T74" fmla="*/ 270 w 37"/>
                  <a:gd name="T75" fmla="*/ 30 h 36"/>
                  <a:gd name="T76" fmla="*/ 233 w 37"/>
                  <a:gd name="T77" fmla="*/ 135 h 36"/>
                  <a:gd name="T78" fmla="*/ 195 w 37"/>
                  <a:gd name="T79" fmla="*/ 128 h 36"/>
                  <a:gd name="T80" fmla="*/ 248 w 37"/>
                  <a:gd name="T81" fmla="*/ 8 h 36"/>
                  <a:gd name="T82" fmla="*/ 278 w 37"/>
                  <a:gd name="T83" fmla="*/ 0 h 36"/>
                  <a:gd name="T84" fmla="*/ 270 w 37"/>
                  <a:gd name="T85" fmla="*/ 30 h 36"/>
                  <a:gd name="T86" fmla="*/ 255 w 37"/>
                  <a:gd name="T87" fmla="*/ 30 h 36"/>
                  <a:gd name="T88" fmla="*/ 248 w 37"/>
                  <a:gd name="T89" fmla="*/ 8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7"/>
                  <a:gd name="T136" fmla="*/ 0 h 36"/>
                  <a:gd name="T137" fmla="*/ 37 w 37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7" h="36">
                    <a:moveTo>
                      <a:pt x="34" y="6"/>
                    </a:moveTo>
                    <a:lnTo>
                      <a:pt x="19" y="9"/>
                    </a:lnTo>
                    <a:lnTo>
                      <a:pt x="19" y="4"/>
                    </a:lnTo>
                    <a:lnTo>
                      <a:pt x="33" y="1"/>
                    </a:lnTo>
                    <a:lnTo>
                      <a:pt x="34" y="6"/>
                    </a:lnTo>
                    <a:close/>
                    <a:moveTo>
                      <a:pt x="19" y="9"/>
                    </a:moveTo>
                    <a:lnTo>
                      <a:pt x="5" y="11"/>
                    </a:lnTo>
                    <a:lnTo>
                      <a:pt x="4" y="6"/>
                    </a:lnTo>
                    <a:lnTo>
                      <a:pt x="19" y="4"/>
                    </a:lnTo>
                    <a:lnTo>
                      <a:pt x="19" y="9"/>
                    </a:lnTo>
                    <a:close/>
                    <a:moveTo>
                      <a:pt x="2" y="10"/>
                    </a:moveTo>
                    <a:lnTo>
                      <a:pt x="0" y="7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2" y="10"/>
                    </a:lnTo>
                    <a:close/>
                    <a:moveTo>
                      <a:pt x="6" y="7"/>
                    </a:moveTo>
                    <a:lnTo>
                      <a:pt x="16" y="19"/>
                    </a:lnTo>
                    <a:lnTo>
                      <a:pt x="12" y="22"/>
                    </a:lnTo>
                    <a:lnTo>
                      <a:pt x="2" y="10"/>
                    </a:lnTo>
                    <a:lnTo>
                      <a:pt x="6" y="7"/>
                    </a:lnTo>
                    <a:close/>
                    <a:moveTo>
                      <a:pt x="16" y="19"/>
                    </a:moveTo>
                    <a:lnTo>
                      <a:pt x="25" y="30"/>
                    </a:lnTo>
                    <a:lnTo>
                      <a:pt x="22" y="33"/>
                    </a:lnTo>
                    <a:lnTo>
                      <a:pt x="12" y="22"/>
                    </a:lnTo>
                    <a:lnTo>
                      <a:pt x="16" y="19"/>
                    </a:lnTo>
                    <a:close/>
                    <a:moveTo>
                      <a:pt x="26" y="32"/>
                    </a:moveTo>
                    <a:lnTo>
                      <a:pt x="24" y="36"/>
                    </a:lnTo>
                    <a:lnTo>
                      <a:pt x="22" y="33"/>
                    </a:lnTo>
                    <a:lnTo>
                      <a:pt x="24" y="32"/>
                    </a:lnTo>
                    <a:lnTo>
                      <a:pt x="26" y="32"/>
                    </a:lnTo>
                    <a:close/>
                    <a:moveTo>
                      <a:pt x="21" y="31"/>
                    </a:moveTo>
                    <a:lnTo>
                      <a:pt x="26" y="17"/>
                    </a:lnTo>
                    <a:lnTo>
                      <a:pt x="31" y="18"/>
                    </a:lnTo>
                    <a:lnTo>
                      <a:pt x="26" y="32"/>
                    </a:lnTo>
                    <a:lnTo>
                      <a:pt x="21" y="31"/>
                    </a:lnTo>
                    <a:close/>
                    <a:moveTo>
                      <a:pt x="26" y="17"/>
                    </a:moveTo>
                    <a:lnTo>
                      <a:pt x="32" y="3"/>
                    </a:lnTo>
                    <a:lnTo>
                      <a:pt x="36" y="4"/>
                    </a:lnTo>
                    <a:lnTo>
                      <a:pt x="31" y="18"/>
                    </a:lnTo>
                    <a:lnTo>
                      <a:pt x="26" y="17"/>
                    </a:lnTo>
                    <a:close/>
                    <a:moveTo>
                      <a:pt x="33" y="1"/>
                    </a:moveTo>
                    <a:lnTo>
                      <a:pt x="37" y="0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84" name="Freeform 326"/>
              <p:cNvSpPr>
                <a:spLocks noChangeAspect="1"/>
              </p:cNvSpPr>
              <p:nvPr/>
            </p:nvSpPr>
            <p:spPr bwMode="auto">
              <a:xfrm>
                <a:off x="4716" y="9698"/>
                <a:ext cx="887" cy="841"/>
              </a:xfrm>
              <a:custGeom>
                <a:avLst/>
                <a:gdLst>
                  <a:gd name="T0" fmla="*/ 0 w 118"/>
                  <a:gd name="T1" fmla="*/ 841 h 112"/>
                  <a:gd name="T2" fmla="*/ 444 w 118"/>
                  <a:gd name="T3" fmla="*/ 766 h 112"/>
                  <a:gd name="T4" fmla="*/ 887 w 118"/>
                  <a:gd name="T5" fmla="*/ 691 h 112"/>
                  <a:gd name="T6" fmla="*/ 594 w 118"/>
                  <a:gd name="T7" fmla="*/ 345 h 112"/>
                  <a:gd name="T8" fmla="*/ 308 w 118"/>
                  <a:gd name="T9" fmla="*/ 0 h 112"/>
                  <a:gd name="T10" fmla="*/ 158 w 118"/>
                  <a:gd name="T11" fmla="*/ 421 h 112"/>
                  <a:gd name="T12" fmla="*/ 0 w 118"/>
                  <a:gd name="T13" fmla="*/ 841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8"/>
                  <a:gd name="T22" fmla="*/ 0 h 112"/>
                  <a:gd name="T23" fmla="*/ 118 w 118"/>
                  <a:gd name="T24" fmla="*/ 112 h 1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8" h="112">
                    <a:moveTo>
                      <a:pt x="0" y="112"/>
                    </a:moveTo>
                    <a:lnTo>
                      <a:pt x="59" y="102"/>
                    </a:lnTo>
                    <a:lnTo>
                      <a:pt x="118" y="92"/>
                    </a:lnTo>
                    <a:lnTo>
                      <a:pt x="79" y="46"/>
                    </a:lnTo>
                    <a:lnTo>
                      <a:pt x="41" y="0"/>
                    </a:lnTo>
                    <a:lnTo>
                      <a:pt x="21" y="56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85" name="Freeform 327"/>
              <p:cNvSpPr>
                <a:spLocks noChangeAspect="1" noEditPoints="1"/>
              </p:cNvSpPr>
              <p:nvPr/>
            </p:nvSpPr>
            <p:spPr bwMode="auto">
              <a:xfrm>
                <a:off x="4686" y="9661"/>
                <a:ext cx="947" cy="900"/>
              </a:xfrm>
              <a:custGeom>
                <a:avLst/>
                <a:gdLst>
                  <a:gd name="T0" fmla="*/ 30 w 126"/>
                  <a:gd name="T1" fmla="*/ 863 h 120"/>
                  <a:gd name="T2" fmla="*/ 474 w 126"/>
                  <a:gd name="T3" fmla="*/ 788 h 120"/>
                  <a:gd name="T4" fmla="*/ 474 w 126"/>
                  <a:gd name="T5" fmla="*/ 818 h 120"/>
                  <a:gd name="T6" fmla="*/ 30 w 126"/>
                  <a:gd name="T7" fmla="*/ 900 h 120"/>
                  <a:gd name="T8" fmla="*/ 30 w 126"/>
                  <a:gd name="T9" fmla="*/ 863 h 120"/>
                  <a:gd name="T10" fmla="*/ 474 w 126"/>
                  <a:gd name="T11" fmla="*/ 788 h 120"/>
                  <a:gd name="T12" fmla="*/ 917 w 126"/>
                  <a:gd name="T13" fmla="*/ 705 h 120"/>
                  <a:gd name="T14" fmla="*/ 917 w 126"/>
                  <a:gd name="T15" fmla="*/ 743 h 120"/>
                  <a:gd name="T16" fmla="*/ 474 w 126"/>
                  <a:gd name="T17" fmla="*/ 818 h 120"/>
                  <a:gd name="T18" fmla="*/ 474 w 126"/>
                  <a:gd name="T19" fmla="*/ 788 h 120"/>
                  <a:gd name="T20" fmla="*/ 932 w 126"/>
                  <a:gd name="T21" fmla="*/ 713 h 120"/>
                  <a:gd name="T22" fmla="*/ 947 w 126"/>
                  <a:gd name="T23" fmla="*/ 735 h 120"/>
                  <a:gd name="T24" fmla="*/ 917 w 126"/>
                  <a:gd name="T25" fmla="*/ 743 h 120"/>
                  <a:gd name="T26" fmla="*/ 917 w 126"/>
                  <a:gd name="T27" fmla="*/ 728 h 120"/>
                  <a:gd name="T28" fmla="*/ 932 w 126"/>
                  <a:gd name="T29" fmla="*/ 713 h 120"/>
                  <a:gd name="T30" fmla="*/ 902 w 126"/>
                  <a:gd name="T31" fmla="*/ 735 h 120"/>
                  <a:gd name="T32" fmla="*/ 616 w 126"/>
                  <a:gd name="T33" fmla="*/ 390 h 120"/>
                  <a:gd name="T34" fmla="*/ 639 w 126"/>
                  <a:gd name="T35" fmla="*/ 368 h 120"/>
                  <a:gd name="T36" fmla="*/ 932 w 126"/>
                  <a:gd name="T37" fmla="*/ 713 h 120"/>
                  <a:gd name="T38" fmla="*/ 902 w 126"/>
                  <a:gd name="T39" fmla="*/ 735 h 120"/>
                  <a:gd name="T40" fmla="*/ 616 w 126"/>
                  <a:gd name="T41" fmla="*/ 390 h 120"/>
                  <a:gd name="T42" fmla="*/ 323 w 126"/>
                  <a:gd name="T43" fmla="*/ 45 h 120"/>
                  <a:gd name="T44" fmla="*/ 353 w 126"/>
                  <a:gd name="T45" fmla="*/ 23 h 120"/>
                  <a:gd name="T46" fmla="*/ 639 w 126"/>
                  <a:gd name="T47" fmla="*/ 368 h 120"/>
                  <a:gd name="T48" fmla="*/ 616 w 126"/>
                  <a:gd name="T49" fmla="*/ 390 h 120"/>
                  <a:gd name="T50" fmla="*/ 323 w 126"/>
                  <a:gd name="T51" fmla="*/ 30 h 120"/>
                  <a:gd name="T52" fmla="*/ 331 w 126"/>
                  <a:gd name="T53" fmla="*/ 0 h 120"/>
                  <a:gd name="T54" fmla="*/ 353 w 126"/>
                  <a:gd name="T55" fmla="*/ 23 h 120"/>
                  <a:gd name="T56" fmla="*/ 338 w 126"/>
                  <a:gd name="T57" fmla="*/ 38 h 120"/>
                  <a:gd name="T58" fmla="*/ 323 w 126"/>
                  <a:gd name="T59" fmla="*/ 30 h 120"/>
                  <a:gd name="T60" fmla="*/ 353 w 126"/>
                  <a:gd name="T61" fmla="*/ 45 h 120"/>
                  <a:gd name="T62" fmla="*/ 203 w 126"/>
                  <a:gd name="T63" fmla="*/ 465 h 120"/>
                  <a:gd name="T64" fmla="*/ 165 w 126"/>
                  <a:gd name="T65" fmla="*/ 450 h 120"/>
                  <a:gd name="T66" fmla="*/ 323 w 126"/>
                  <a:gd name="T67" fmla="*/ 30 h 120"/>
                  <a:gd name="T68" fmla="*/ 353 w 126"/>
                  <a:gd name="T69" fmla="*/ 45 h 120"/>
                  <a:gd name="T70" fmla="*/ 203 w 126"/>
                  <a:gd name="T71" fmla="*/ 465 h 120"/>
                  <a:gd name="T72" fmla="*/ 45 w 126"/>
                  <a:gd name="T73" fmla="*/ 885 h 120"/>
                  <a:gd name="T74" fmla="*/ 15 w 126"/>
                  <a:gd name="T75" fmla="*/ 878 h 120"/>
                  <a:gd name="T76" fmla="*/ 165 w 126"/>
                  <a:gd name="T77" fmla="*/ 450 h 120"/>
                  <a:gd name="T78" fmla="*/ 203 w 126"/>
                  <a:gd name="T79" fmla="*/ 465 h 120"/>
                  <a:gd name="T80" fmla="*/ 30 w 126"/>
                  <a:gd name="T81" fmla="*/ 900 h 120"/>
                  <a:gd name="T82" fmla="*/ 0 w 126"/>
                  <a:gd name="T83" fmla="*/ 900 h 120"/>
                  <a:gd name="T84" fmla="*/ 15 w 126"/>
                  <a:gd name="T85" fmla="*/ 878 h 120"/>
                  <a:gd name="T86" fmla="*/ 30 w 126"/>
                  <a:gd name="T87" fmla="*/ 878 h 120"/>
                  <a:gd name="T88" fmla="*/ 30 w 126"/>
                  <a:gd name="T89" fmla="*/ 900 h 12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6"/>
                  <a:gd name="T136" fmla="*/ 0 h 120"/>
                  <a:gd name="T137" fmla="*/ 126 w 126"/>
                  <a:gd name="T138" fmla="*/ 120 h 12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6" h="120">
                    <a:moveTo>
                      <a:pt x="4" y="115"/>
                    </a:moveTo>
                    <a:lnTo>
                      <a:pt x="63" y="105"/>
                    </a:lnTo>
                    <a:lnTo>
                      <a:pt x="63" y="109"/>
                    </a:lnTo>
                    <a:lnTo>
                      <a:pt x="4" y="120"/>
                    </a:lnTo>
                    <a:lnTo>
                      <a:pt x="4" y="115"/>
                    </a:lnTo>
                    <a:close/>
                    <a:moveTo>
                      <a:pt x="63" y="105"/>
                    </a:moveTo>
                    <a:lnTo>
                      <a:pt x="122" y="94"/>
                    </a:lnTo>
                    <a:lnTo>
                      <a:pt x="122" y="99"/>
                    </a:lnTo>
                    <a:lnTo>
                      <a:pt x="63" y="109"/>
                    </a:lnTo>
                    <a:lnTo>
                      <a:pt x="63" y="105"/>
                    </a:lnTo>
                    <a:close/>
                    <a:moveTo>
                      <a:pt x="124" y="95"/>
                    </a:moveTo>
                    <a:lnTo>
                      <a:pt x="126" y="98"/>
                    </a:lnTo>
                    <a:lnTo>
                      <a:pt x="122" y="99"/>
                    </a:lnTo>
                    <a:lnTo>
                      <a:pt x="122" y="97"/>
                    </a:lnTo>
                    <a:lnTo>
                      <a:pt x="124" y="95"/>
                    </a:lnTo>
                    <a:close/>
                    <a:moveTo>
                      <a:pt x="120" y="98"/>
                    </a:moveTo>
                    <a:lnTo>
                      <a:pt x="82" y="52"/>
                    </a:lnTo>
                    <a:lnTo>
                      <a:pt x="85" y="49"/>
                    </a:lnTo>
                    <a:lnTo>
                      <a:pt x="124" y="95"/>
                    </a:lnTo>
                    <a:lnTo>
                      <a:pt x="120" y="98"/>
                    </a:lnTo>
                    <a:close/>
                    <a:moveTo>
                      <a:pt x="82" y="52"/>
                    </a:moveTo>
                    <a:lnTo>
                      <a:pt x="43" y="6"/>
                    </a:lnTo>
                    <a:lnTo>
                      <a:pt x="47" y="3"/>
                    </a:lnTo>
                    <a:lnTo>
                      <a:pt x="85" y="49"/>
                    </a:lnTo>
                    <a:lnTo>
                      <a:pt x="82" y="52"/>
                    </a:lnTo>
                    <a:close/>
                    <a:moveTo>
                      <a:pt x="43" y="4"/>
                    </a:moveTo>
                    <a:lnTo>
                      <a:pt x="44" y="0"/>
                    </a:lnTo>
                    <a:lnTo>
                      <a:pt x="47" y="3"/>
                    </a:lnTo>
                    <a:lnTo>
                      <a:pt x="45" y="5"/>
                    </a:lnTo>
                    <a:lnTo>
                      <a:pt x="43" y="4"/>
                    </a:lnTo>
                    <a:close/>
                    <a:moveTo>
                      <a:pt x="47" y="6"/>
                    </a:moveTo>
                    <a:lnTo>
                      <a:pt x="27" y="62"/>
                    </a:lnTo>
                    <a:lnTo>
                      <a:pt x="22" y="60"/>
                    </a:lnTo>
                    <a:lnTo>
                      <a:pt x="43" y="4"/>
                    </a:lnTo>
                    <a:lnTo>
                      <a:pt x="47" y="6"/>
                    </a:lnTo>
                    <a:close/>
                    <a:moveTo>
                      <a:pt x="27" y="62"/>
                    </a:moveTo>
                    <a:lnTo>
                      <a:pt x="6" y="118"/>
                    </a:lnTo>
                    <a:lnTo>
                      <a:pt x="2" y="117"/>
                    </a:lnTo>
                    <a:lnTo>
                      <a:pt x="22" y="60"/>
                    </a:lnTo>
                    <a:lnTo>
                      <a:pt x="27" y="62"/>
                    </a:lnTo>
                    <a:close/>
                    <a:moveTo>
                      <a:pt x="4" y="120"/>
                    </a:moveTo>
                    <a:lnTo>
                      <a:pt x="0" y="120"/>
                    </a:lnTo>
                    <a:lnTo>
                      <a:pt x="2" y="117"/>
                    </a:lnTo>
                    <a:lnTo>
                      <a:pt x="4" y="117"/>
                    </a:lnTo>
                    <a:lnTo>
                      <a:pt x="4" y="12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86" name="Freeform 328"/>
              <p:cNvSpPr>
                <a:spLocks noChangeAspect="1"/>
              </p:cNvSpPr>
              <p:nvPr/>
            </p:nvSpPr>
            <p:spPr bwMode="auto">
              <a:xfrm>
                <a:off x="4904" y="10434"/>
                <a:ext cx="443" cy="420"/>
              </a:xfrm>
              <a:custGeom>
                <a:avLst/>
                <a:gdLst>
                  <a:gd name="T0" fmla="*/ 443 w 59"/>
                  <a:gd name="T1" fmla="*/ 0 h 56"/>
                  <a:gd name="T2" fmla="*/ 218 w 59"/>
                  <a:gd name="T3" fmla="*/ 38 h 56"/>
                  <a:gd name="T4" fmla="*/ 0 w 59"/>
                  <a:gd name="T5" fmla="*/ 75 h 56"/>
                  <a:gd name="T6" fmla="*/ 143 w 59"/>
                  <a:gd name="T7" fmla="*/ 248 h 56"/>
                  <a:gd name="T8" fmla="*/ 285 w 59"/>
                  <a:gd name="T9" fmla="*/ 420 h 56"/>
                  <a:gd name="T10" fmla="*/ 360 w 59"/>
                  <a:gd name="T11" fmla="*/ 210 h 56"/>
                  <a:gd name="T12" fmla="*/ 443 w 59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56"/>
                  <a:gd name="T23" fmla="*/ 59 w 59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56">
                    <a:moveTo>
                      <a:pt x="59" y="0"/>
                    </a:moveTo>
                    <a:lnTo>
                      <a:pt x="29" y="5"/>
                    </a:lnTo>
                    <a:lnTo>
                      <a:pt x="0" y="10"/>
                    </a:lnTo>
                    <a:lnTo>
                      <a:pt x="19" y="33"/>
                    </a:lnTo>
                    <a:lnTo>
                      <a:pt x="38" y="56"/>
                    </a:lnTo>
                    <a:lnTo>
                      <a:pt x="48" y="28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87" name="Freeform 329"/>
              <p:cNvSpPr>
                <a:spLocks noChangeAspect="1" noEditPoints="1"/>
              </p:cNvSpPr>
              <p:nvPr/>
            </p:nvSpPr>
            <p:spPr bwMode="auto">
              <a:xfrm>
                <a:off x="4867" y="10411"/>
                <a:ext cx="503" cy="480"/>
              </a:xfrm>
              <a:custGeom>
                <a:avLst/>
                <a:gdLst>
                  <a:gd name="T0" fmla="*/ 480 w 67"/>
                  <a:gd name="T1" fmla="*/ 37 h 64"/>
                  <a:gd name="T2" fmla="*/ 255 w 67"/>
                  <a:gd name="T3" fmla="*/ 82 h 64"/>
                  <a:gd name="T4" fmla="*/ 255 w 67"/>
                  <a:gd name="T5" fmla="*/ 45 h 64"/>
                  <a:gd name="T6" fmla="*/ 473 w 67"/>
                  <a:gd name="T7" fmla="*/ 8 h 64"/>
                  <a:gd name="T8" fmla="*/ 480 w 67"/>
                  <a:gd name="T9" fmla="*/ 37 h 64"/>
                  <a:gd name="T10" fmla="*/ 255 w 67"/>
                  <a:gd name="T11" fmla="*/ 82 h 64"/>
                  <a:gd name="T12" fmla="*/ 38 w 67"/>
                  <a:gd name="T13" fmla="*/ 120 h 64"/>
                  <a:gd name="T14" fmla="*/ 30 w 67"/>
                  <a:gd name="T15" fmla="*/ 82 h 64"/>
                  <a:gd name="T16" fmla="*/ 255 w 67"/>
                  <a:gd name="T17" fmla="*/ 45 h 64"/>
                  <a:gd name="T18" fmla="*/ 255 w 67"/>
                  <a:gd name="T19" fmla="*/ 82 h 64"/>
                  <a:gd name="T20" fmla="*/ 23 w 67"/>
                  <a:gd name="T21" fmla="*/ 112 h 64"/>
                  <a:gd name="T22" fmla="*/ 0 w 67"/>
                  <a:gd name="T23" fmla="*/ 90 h 64"/>
                  <a:gd name="T24" fmla="*/ 30 w 67"/>
                  <a:gd name="T25" fmla="*/ 82 h 64"/>
                  <a:gd name="T26" fmla="*/ 38 w 67"/>
                  <a:gd name="T27" fmla="*/ 97 h 64"/>
                  <a:gd name="T28" fmla="*/ 23 w 67"/>
                  <a:gd name="T29" fmla="*/ 112 h 64"/>
                  <a:gd name="T30" fmla="*/ 45 w 67"/>
                  <a:gd name="T31" fmla="*/ 90 h 64"/>
                  <a:gd name="T32" fmla="*/ 195 w 67"/>
                  <a:gd name="T33" fmla="*/ 262 h 64"/>
                  <a:gd name="T34" fmla="*/ 165 w 67"/>
                  <a:gd name="T35" fmla="*/ 285 h 64"/>
                  <a:gd name="T36" fmla="*/ 23 w 67"/>
                  <a:gd name="T37" fmla="*/ 112 h 64"/>
                  <a:gd name="T38" fmla="*/ 45 w 67"/>
                  <a:gd name="T39" fmla="*/ 90 h 64"/>
                  <a:gd name="T40" fmla="*/ 195 w 67"/>
                  <a:gd name="T41" fmla="*/ 262 h 64"/>
                  <a:gd name="T42" fmla="*/ 338 w 67"/>
                  <a:gd name="T43" fmla="*/ 435 h 64"/>
                  <a:gd name="T44" fmla="*/ 308 w 67"/>
                  <a:gd name="T45" fmla="*/ 457 h 64"/>
                  <a:gd name="T46" fmla="*/ 165 w 67"/>
                  <a:gd name="T47" fmla="*/ 285 h 64"/>
                  <a:gd name="T48" fmla="*/ 195 w 67"/>
                  <a:gd name="T49" fmla="*/ 262 h 64"/>
                  <a:gd name="T50" fmla="*/ 338 w 67"/>
                  <a:gd name="T51" fmla="*/ 450 h 64"/>
                  <a:gd name="T52" fmla="*/ 330 w 67"/>
                  <a:gd name="T53" fmla="*/ 480 h 64"/>
                  <a:gd name="T54" fmla="*/ 308 w 67"/>
                  <a:gd name="T55" fmla="*/ 457 h 64"/>
                  <a:gd name="T56" fmla="*/ 323 w 67"/>
                  <a:gd name="T57" fmla="*/ 442 h 64"/>
                  <a:gd name="T58" fmla="*/ 338 w 67"/>
                  <a:gd name="T59" fmla="*/ 450 h 64"/>
                  <a:gd name="T60" fmla="*/ 308 w 67"/>
                  <a:gd name="T61" fmla="*/ 435 h 64"/>
                  <a:gd name="T62" fmla="*/ 383 w 67"/>
                  <a:gd name="T63" fmla="*/ 225 h 64"/>
                  <a:gd name="T64" fmla="*/ 420 w 67"/>
                  <a:gd name="T65" fmla="*/ 240 h 64"/>
                  <a:gd name="T66" fmla="*/ 338 w 67"/>
                  <a:gd name="T67" fmla="*/ 450 h 64"/>
                  <a:gd name="T68" fmla="*/ 308 w 67"/>
                  <a:gd name="T69" fmla="*/ 435 h 64"/>
                  <a:gd name="T70" fmla="*/ 383 w 67"/>
                  <a:gd name="T71" fmla="*/ 225 h 64"/>
                  <a:gd name="T72" fmla="*/ 458 w 67"/>
                  <a:gd name="T73" fmla="*/ 15 h 64"/>
                  <a:gd name="T74" fmla="*/ 495 w 67"/>
                  <a:gd name="T75" fmla="*/ 30 h 64"/>
                  <a:gd name="T76" fmla="*/ 420 w 67"/>
                  <a:gd name="T77" fmla="*/ 240 h 64"/>
                  <a:gd name="T78" fmla="*/ 383 w 67"/>
                  <a:gd name="T79" fmla="*/ 225 h 64"/>
                  <a:gd name="T80" fmla="*/ 473 w 67"/>
                  <a:gd name="T81" fmla="*/ 8 h 64"/>
                  <a:gd name="T82" fmla="*/ 503 w 67"/>
                  <a:gd name="T83" fmla="*/ 0 h 64"/>
                  <a:gd name="T84" fmla="*/ 495 w 67"/>
                  <a:gd name="T85" fmla="*/ 30 h 64"/>
                  <a:gd name="T86" fmla="*/ 480 w 67"/>
                  <a:gd name="T87" fmla="*/ 22 h 64"/>
                  <a:gd name="T88" fmla="*/ 473 w 67"/>
                  <a:gd name="T89" fmla="*/ 8 h 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7"/>
                  <a:gd name="T136" fmla="*/ 0 h 64"/>
                  <a:gd name="T137" fmla="*/ 67 w 67"/>
                  <a:gd name="T138" fmla="*/ 64 h 6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7" h="64">
                    <a:moveTo>
                      <a:pt x="64" y="5"/>
                    </a:moveTo>
                    <a:lnTo>
                      <a:pt x="34" y="11"/>
                    </a:lnTo>
                    <a:lnTo>
                      <a:pt x="34" y="6"/>
                    </a:lnTo>
                    <a:lnTo>
                      <a:pt x="63" y="1"/>
                    </a:lnTo>
                    <a:lnTo>
                      <a:pt x="64" y="5"/>
                    </a:lnTo>
                    <a:close/>
                    <a:moveTo>
                      <a:pt x="34" y="11"/>
                    </a:moveTo>
                    <a:lnTo>
                      <a:pt x="5" y="16"/>
                    </a:lnTo>
                    <a:lnTo>
                      <a:pt x="4" y="11"/>
                    </a:lnTo>
                    <a:lnTo>
                      <a:pt x="34" y="6"/>
                    </a:lnTo>
                    <a:lnTo>
                      <a:pt x="34" y="11"/>
                    </a:lnTo>
                    <a:close/>
                    <a:moveTo>
                      <a:pt x="3" y="15"/>
                    </a:moveTo>
                    <a:lnTo>
                      <a:pt x="0" y="12"/>
                    </a:lnTo>
                    <a:lnTo>
                      <a:pt x="4" y="11"/>
                    </a:lnTo>
                    <a:lnTo>
                      <a:pt x="5" y="13"/>
                    </a:lnTo>
                    <a:lnTo>
                      <a:pt x="3" y="15"/>
                    </a:lnTo>
                    <a:close/>
                    <a:moveTo>
                      <a:pt x="6" y="12"/>
                    </a:moveTo>
                    <a:lnTo>
                      <a:pt x="26" y="35"/>
                    </a:lnTo>
                    <a:lnTo>
                      <a:pt x="22" y="38"/>
                    </a:lnTo>
                    <a:lnTo>
                      <a:pt x="3" y="15"/>
                    </a:lnTo>
                    <a:lnTo>
                      <a:pt x="6" y="12"/>
                    </a:lnTo>
                    <a:close/>
                    <a:moveTo>
                      <a:pt x="26" y="35"/>
                    </a:moveTo>
                    <a:lnTo>
                      <a:pt x="45" y="58"/>
                    </a:lnTo>
                    <a:lnTo>
                      <a:pt x="41" y="61"/>
                    </a:lnTo>
                    <a:lnTo>
                      <a:pt x="22" y="38"/>
                    </a:lnTo>
                    <a:lnTo>
                      <a:pt x="26" y="35"/>
                    </a:lnTo>
                    <a:close/>
                    <a:moveTo>
                      <a:pt x="45" y="60"/>
                    </a:moveTo>
                    <a:lnTo>
                      <a:pt x="44" y="64"/>
                    </a:lnTo>
                    <a:lnTo>
                      <a:pt x="41" y="61"/>
                    </a:lnTo>
                    <a:lnTo>
                      <a:pt x="43" y="59"/>
                    </a:lnTo>
                    <a:lnTo>
                      <a:pt x="45" y="60"/>
                    </a:lnTo>
                    <a:close/>
                    <a:moveTo>
                      <a:pt x="41" y="58"/>
                    </a:moveTo>
                    <a:lnTo>
                      <a:pt x="51" y="30"/>
                    </a:lnTo>
                    <a:lnTo>
                      <a:pt x="56" y="32"/>
                    </a:lnTo>
                    <a:lnTo>
                      <a:pt x="45" y="60"/>
                    </a:lnTo>
                    <a:lnTo>
                      <a:pt x="41" y="58"/>
                    </a:lnTo>
                    <a:close/>
                    <a:moveTo>
                      <a:pt x="51" y="30"/>
                    </a:moveTo>
                    <a:lnTo>
                      <a:pt x="61" y="2"/>
                    </a:lnTo>
                    <a:lnTo>
                      <a:pt x="66" y="4"/>
                    </a:lnTo>
                    <a:lnTo>
                      <a:pt x="56" y="32"/>
                    </a:lnTo>
                    <a:lnTo>
                      <a:pt x="51" y="30"/>
                    </a:lnTo>
                    <a:close/>
                    <a:moveTo>
                      <a:pt x="63" y="1"/>
                    </a:moveTo>
                    <a:lnTo>
                      <a:pt x="67" y="0"/>
                    </a:lnTo>
                    <a:lnTo>
                      <a:pt x="66" y="4"/>
                    </a:lnTo>
                    <a:lnTo>
                      <a:pt x="64" y="3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88" name="Freeform 330"/>
              <p:cNvSpPr>
                <a:spLocks noChangeAspect="1"/>
              </p:cNvSpPr>
              <p:nvPr/>
            </p:nvSpPr>
            <p:spPr bwMode="auto">
              <a:xfrm>
                <a:off x="4904" y="10606"/>
                <a:ext cx="226" cy="218"/>
              </a:xfrm>
              <a:custGeom>
                <a:avLst/>
                <a:gdLst>
                  <a:gd name="T0" fmla="*/ 0 w 30"/>
                  <a:gd name="T1" fmla="*/ 218 h 29"/>
                  <a:gd name="T2" fmla="*/ 113 w 30"/>
                  <a:gd name="T3" fmla="*/ 195 h 29"/>
                  <a:gd name="T4" fmla="*/ 226 w 30"/>
                  <a:gd name="T5" fmla="*/ 173 h 29"/>
                  <a:gd name="T6" fmla="*/ 151 w 30"/>
                  <a:gd name="T7" fmla="*/ 90 h 29"/>
                  <a:gd name="T8" fmla="*/ 75 w 30"/>
                  <a:gd name="T9" fmla="*/ 0 h 29"/>
                  <a:gd name="T10" fmla="*/ 38 w 30"/>
                  <a:gd name="T11" fmla="*/ 105 h 29"/>
                  <a:gd name="T12" fmla="*/ 0 w 30"/>
                  <a:gd name="T13" fmla="*/ 218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29"/>
                  <a:gd name="T23" fmla="*/ 30 w 30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29">
                    <a:moveTo>
                      <a:pt x="0" y="29"/>
                    </a:moveTo>
                    <a:lnTo>
                      <a:pt x="15" y="26"/>
                    </a:lnTo>
                    <a:lnTo>
                      <a:pt x="30" y="23"/>
                    </a:lnTo>
                    <a:lnTo>
                      <a:pt x="20" y="12"/>
                    </a:lnTo>
                    <a:lnTo>
                      <a:pt x="10" y="0"/>
                    </a:lnTo>
                    <a:lnTo>
                      <a:pt x="5" y="1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89" name="Freeform 331"/>
              <p:cNvSpPr>
                <a:spLocks noChangeAspect="1" noEditPoints="1"/>
              </p:cNvSpPr>
              <p:nvPr/>
            </p:nvSpPr>
            <p:spPr bwMode="auto">
              <a:xfrm>
                <a:off x="4874" y="10576"/>
                <a:ext cx="286" cy="270"/>
              </a:xfrm>
              <a:custGeom>
                <a:avLst/>
                <a:gdLst>
                  <a:gd name="T0" fmla="*/ 30 w 38"/>
                  <a:gd name="T1" fmla="*/ 225 h 36"/>
                  <a:gd name="T2" fmla="*/ 135 w 38"/>
                  <a:gd name="T3" fmla="*/ 210 h 36"/>
                  <a:gd name="T4" fmla="*/ 143 w 38"/>
                  <a:gd name="T5" fmla="*/ 240 h 36"/>
                  <a:gd name="T6" fmla="*/ 30 w 38"/>
                  <a:gd name="T7" fmla="*/ 263 h 36"/>
                  <a:gd name="T8" fmla="*/ 30 w 38"/>
                  <a:gd name="T9" fmla="*/ 225 h 36"/>
                  <a:gd name="T10" fmla="*/ 135 w 38"/>
                  <a:gd name="T11" fmla="*/ 210 h 36"/>
                  <a:gd name="T12" fmla="*/ 248 w 38"/>
                  <a:gd name="T13" fmla="*/ 187 h 36"/>
                  <a:gd name="T14" fmla="*/ 256 w 38"/>
                  <a:gd name="T15" fmla="*/ 225 h 36"/>
                  <a:gd name="T16" fmla="*/ 143 w 38"/>
                  <a:gd name="T17" fmla="*/ 240 h 36"/>
                  <a:gd name="T18" fmla="*/ 135 w 38"/>
                  <a:gd name="T19" fmla="*/ 210 h 36"/>
                  <a:gd name="T20" fmla="*/ 263 w 38"/>
                  <a:gd name="T21" fmla="*/ 195 h 36"/>
                  <a:gd name="T22" fmla="*/ 286 w 38"/>
                  <a:gd name="T23" fmla="*/ 217 h 36"/>
                  <a:gd name="T24" fmla="*/ 256 w 38"/>
                  <a:gd name="T25" fmla="*/ 225 h 36"/>
                  <a:gd name="T26" fmla="*/ 256 w 38"/>
                  <a:gd name="T27" fmla="*/ 202 h 36"/>
                  <a:gd name="T28" fmla="*/ 263 w 38"/>
                  <a:gd name="T29" fmla="*/ 195 h 36"/>
                  <a:gd name="T30" fmla="*/ 241 w 38"/>
                  <a:gd name="T31" fmla="*/ 217 h 36"/>
                  <a:gd name="T32" fmla="*/ 166 w 38"/>
                  <a:gd name="T33" fmla="*/ 128 h 36"/>
                  <a:gd name="T34" fmla="*/ 196 w 38"/>
                  <a:gd name="T35" fmla="*/ 105 h 36"/>
                  <a:gd name="T36" fmla="*/ 263 w 38"/>
                  <a:gd name="T37" fmla="*/ 195 h 36"/>
                  <a:gd name="T38" fmla="*/ 241 w 38"/>
                  <a:gd name="T39" fmla="*/ 217 h 36"/>
                  <a:gd name="T40" fmla="*/ 166 w 38"/>
                  <a:gd name="T41" fmla="*/ 128 h 36"/>
                  <a:gd name="T42" fmla="*/ 90 w 38"/>
                  <a:gd name="T43" fmla="*/ 45 h 36"/>
                  <a:gd name="T44" fmla="*/ 120 w 38"/>
                  <a:gd name="T45" fmla="*/ 22 h 36"/>
                  <a:gd name="T46" fmla="*/ 196 w 38"/>
                  <a:gd name="T47" fmla="*/ 105 h 36"/>
                  <a:gd name="T48" fmla="*/ 166 w 38"/>
                  <a:gd name="T49" fmla="*/ 128 h 36"/>
                  <a:gd name="T50" fmla="*/ 90 w 38"/>
                  <a:gd name="T51" fmla="*/ 30 h 36"/>
                  <a:gd name="T52" fmla="*/ 98 w 38"/>
                  <a:gd name="T53" fmla="*/ 0 h 36"/>
                  <a:gd name="T54" fmla="*/ 120 w 38"/>
                  <a:gd name="T55" fmla="*/ 22 h 36"/>
                  <a:gd name="T56" fmla="*/ 105 w 38"/>
                  <a:gd name="T57" fmla="*/ 30 h 36"/>
                  <a:gd name="T58" fmla="*/ 90 w 38"/>
                  <a:gd name="T59" fmla="*/ 30 h 36"/>
                  <a:gd name="T60" fmla="*/ 128 w 38"/>
                  <a:gd name="T61" fmla="*/ 37 h 36"/>
                  <a:gd name="T62" fmla="*/ 83 w 38"/>
                  <a:gd name="T63" fmla="*/ 142 h 36"/>
                  <a:gd name="T64" fmla="*/ 53 w 38"/>
                  <a:gd name="T65" fmla="*/ 135 h 36"/>
                  <a:gd name="T66" fmla="*/ 90 w 38"/>
                  <a:gd name="T67" fmla="*/ 30 h 36"/>
                  <a:gd name="T68" fmla="*/ 128 w 38"/>
                  <a:gd name="T69" fmla="*/ 37 h 36"/>
                  <a:gd name="T70" fmla="*/ 83 w 38"/>
                  <a:gd name="T71" fmla="*/ 142 h 36"/>
                  <a:gd name="T72" fmla="*/ 45 w 38"/>
                  <a:gd name="T73" fmla="*/ 248 h 36"/>
                  <a:gd name="T74" fmla="*/ 15 w 38"/>
                  <a:gd name="T75" fmla="*/ 240 h 36"/>
                  <a:gd name="T76" fmla="*/ 53 w 38"/>
                  <a:gd name="T77" fmla="*/ 135 h 36"/>
                  <a:gd name="T78" fmla="*/ 83 w 38"/>
                  <a:gd name="T79" fmla="*/ 142 h 36"/>
                  <a:gd name="T80" fmla="*/ 30 w 38"/>
                  <a:gd name="T81" fmla="*/ 263 h 36"/>
                  <a:gd name="T82" fmla="*/ 0 w 38"/>
                  <a:gd name="T83" fmla="*/ 270 h 36"/>
                  <a:gd name="T84" fmla="*/ 15 w 38"/>
                  <a:gd name="T85" fmla="*/ 240 h 36"/>
                  <a:gd name="T86" fmla="*/ 30 w 38"/>
                  <a:gd name="T87" fmla="*/ 248 h 36"/>
                  <a:gd name="T88" fmla="*/ 30 w 38"/>
                  <a:gd name="T89" fmla="*/ 263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"/>
                  <a:gd name="T136" fmla="*/ 0 h 36"/>
                  <a:gd name="T137" fmla="*/ 38 w 38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" h="36">
                    <a:moveTo>
                      <a:pt x="4" y="30"/>
                    </a:moveTo>
                    <a:lnTo>
                      <a:pt x="18" y="28"/>
                    </a:lnTo>
                    <a:lnTo>
                      <a:pt x="19" y="32"/>
                    </a:lnTo>
                    <a:lnTo>
                      <a:pt x="4" y="35"/>
                    </a:lnTo>
                    <a:lnTo>
                      <a:pt x="4" y="30"/>
                    </a:lnTo>
                    <a:close/>
                    <a:moveTo>
                      <a:pt x="18" y="28"/>
                    </a:moveTo>
                    <a:lnTo>
                      <a:pt x="33" y="25"/>
                    </a:lnTo>
                    <a:lnTo>
                      <a:pt x="34" y="30"/>
                    </a:lnTo>
                    <a:lnTo>
                      <a:pt x="19" y="32"/>
                    </a:lnTo>
                    <a:lnTo>
                      <a:pt x="18" y="28"/>
                    </a:lnTo>
                    <a:close/>
                    <a:moveTo>
                      <a:pt x="35" y="26"/>
                    </a:moveTo>
                    <a:lnTo>
                      <a:pt x="38" y="29"/>
                    </a:lnTo>
                    <a:lnTo>
                      <a:pt x="34" y="30"/>
                    </a:lnTo>
                    <a:lnTo>
                      <a:pt x="34" y="27"/>
                    </a:lnTo>
                    <a:lnTo>
                      <a:pt x="35" y="26"/>
                    </a:lnTo>
                    <a:close/>
                    <a:moveTo>
                      <a:pt x="32" y="29"/>
                    </a:moveTo>
                    <a:lnTo>
                      <a:pt x="22" y="17"/>
                    </a:lnTo>
                    <a:lnTo>
                      <a:pt x="26" y="14"/>
                    </a:lnTo>
                    <a:lnTo>
                      <a:pt x="35" y="26"/>
                    </a:lnTo>
                    <a:lnTo>
                      <a:pt x="32" y="29"/>
                    </a:lnTo>
                    <a:close/>
                    <a:moveTo>
                      <a:pt x="22" y="17"/>
                    </a:moveTo>
                    <a:lnTo>
                      <a:pt x="12" y="6"/>
                    </a:lnTo>
                    <a:lnTo>
                      <a:pt x="16" y="3"/>
                    </a:lnTo>
                    <a:lnTo>
                      <a:pt x="26" y="14"/>
                    </a:lnTo>
                    <a:lnTo>
                      <a:pt x="22" y="17"/>
                    </a:lnTo>
                    <a:close/>
                    <a:moveTo>
                      <a:pt x="12" y="4"/>
                    </a:moveTo>
                    <a:lnTo>
                      <a:pt x="13" y="0"/>
                    </a:lnTo>
                    <a:lnTo>
                      <a:pt x="16" y="3"/>
                    </a:lnTo>
                    <a:lnTo>
                      <a:pt x="14" y="4"/>
                    </a:lnTo>
                    <a:lnTo>
                      <a:pt x="12" y="4"/>
                    </a:lnTo>
                    <a:close/>
                    <a:moveTo>
                      <a:pt x="17" y="5"/>
                    </a:moveTo>
                    <a:lnTo>
                      <a:pt x="11" y="19"/>
                    </a:lnTo>
                    <a:lnTo>
                      <a:pt x="7" y="18"/>
                    </a:lnTo>
                    <a:lnTo>
                      <a:pt x="12" y="4"/>
                    </a:lnTo>
                    <a:lnTo>
                      <a:pt x="17" y="5"/>
                    </a:lnTo>
                    <a:close/>
                    <a:moveTo>
                      <a:pt x="11" y="19"/>
                    </a:moveTo>
                    <a:lnTo>
                      <a:pt x="6" y="33"/>
                    </a:lnTo>
                    <a:lnTo>
                      <a:pt x="2" y="32"/>
                    </a:lnTo>
                    <a:lnTo>
                      <a:pt x="7" y="18"/>
                    </a:lnTo>
                    <a:lnTo>
                      <a:pt x="11" y="19"/>
                    </a:lnTo>
                    <a:close/>
                    <a:moveTo>
                      <a:pt x="4" y="35"/>
                    </a:moveTo>
                    <a:lnTo>
                      <a:pt x="0" y="36"/>
                    </a:lnTo>
                    <a:lnTo>
                      <a:pt x="2" y="32"/>
                    </a:lnTo>
                    <a:lnTo>
                      <a:pt x="4" y="33"/>
                    </a:lnTo>
                    <a:lnTo>
                      <a:pt x="4" y="35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90" name="Freeform 332"/>
              <p:cNvSpPr>
                <a:spLocks noChangeAspect="1"/>
              </p:cNvSpPr>
              <p:nvPr/>
            </p:nvSpPr>
            <p:spPr bwMode="auto">
              <a:xfrm>
                <a:off x="5227" y="10546"/>
                <a:ext cx="218" cy="210"/>
              </a:xfrm>
              <a:custGeom>
                <a:avLst/>
                <a:gdLst>
                  <a:gd name="T0" fmla="*/ 0 w 29"/>
                  <a:gd name="T1" fmla="*/ 210 h 28"/>
                  <a:gd name="T2" fmla="*/ 113 w 29"/>
                  <a:gd name="T3" fmla="*/ 195 h 28"/>
                  <a:gd name="T4" fmla="*/ 218 w 29"/>
                  <a:gd name="T5" fmla="*/ 173 h 28"/>
                  <a:gd name="T6" fmla="*/ 150 w 29"/>
                  <a:gd name="T7" fmla="*/ 90 h 28"/>
                  <a:gd name="T8" fmla="*/ 75 w 29"/>
                  <a:gd name="T9" fmla="*/ 0 h 28"/>
                  <a:gd name="T10" fmla="*/ 38 w 29"/>
                  <a:gd name="T11" fmla="*/ 105 h 28"/>
                  <a:gd name="T12" fmla="*/ 0 w 29"/>
                  <a:gd name="T13" fmla="*/ 21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28"/>
                  <a:gd name="T23" fmla="*/ 29 w 29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28">
                    <a:moveTo>
                      <a:pt x="0" y="28"/>
                    </a:moveTo>
                    <a:lnTo>
                      <a:pt x="15" y="26"/>
                    </a:lnTo>
                    <a:lnTo>
                      <a:pt x="29" y="23"/>
                    </a:lnTo>
                    <a:lnTo>
                      <a:pt x="20" y="12"/>
                    </a:lnTo>
                    <a:lnTo>
                      <a:pt x="10" y="0"/>
                    </a:lnTo>
                    <a:lnTo>
                      <a:pt x="5" y="1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91" name="Freeform 333"/>
              <p:cNvSpPr>
                <a:spLocks noChangeAspect="1" noEditPoints="1"/>
              </p:cNvSpPr>
              <p:nvPr/>
            </p:nvSpPr>
            <p:spPr bwMode="auto">
              <a:xfrm>
                <a:off x="5197" y="10509"/>
                <a:ext cx="286" cy="270"/>
              </a:xfrm>
              <a:custGeom>
                <a:avLst/>
                <a:gdLst>
                  <a:gd name="T0" fmla="*/ 23 w 38"/>
                  <a:gd name="T1" fmla="*/ 232 h 36"/>
                  <a:gd name="T2" fmla="*/ 135 w 38"/>
                  <a:gd name="T3" fmla="*/ 210 h 36"/>
                  <a:gd name="T4" fmla="*/ 143 w 38"/>
                  <a:gd name="T5" fmla="*/ 248 h 36"/>
                  <a:gd name="T6" fmla="*/ 30 w 38"/>
                  <a:gd name="T7" fmla="*/ 270 h 36"/>
                  <a:gd name="T8" fmla="*/ 23 w 38"/>
                  <a:gd name="T9" fmla="*/ 232 h 36"/>
                  <a:gd name="T10" fmla="*/ 135 w 38"/>
                  <a:gd name="T11" fmla="*/ 210 h 36"/>
                  <a:gd name="T12" fmla="*/ 248 w 38"/>
                  <a:gd name="T13" fmla="*/ 195 h 36"/>
                  <a:gd name="T14" fmla="*/ 256 w 38"/>
                  <a:gd name="T15" fmla="*/ 225 h 36"/>
                  <a:gd name="T16" fmla="*/ 143 w 38"/>
                  <a:gd name="T17" fmla="*/ 248 h 36"/>
                  <a:gd name="T18" fmla="*/ 135 w 38"/>
                  <a:gd name="T19" fmla="*/ 210 h 36"/>
                  <a:gd name="T20" fmla="*/ 263 w 38"/>
                  <a:gd name="T21" fmla="*/ 195 h 36"/>
                  <a:gd name="T22" fmla="*/ 286 w 38"/>
                  <a:gd name="T23" fmla="*/ 225 h 36"/>
                  <a:gd name="T24" fmla="*/ 256 w 38"/>
                  <a:gd name="T25" fmla="*/ 225 h 36"/>
                  <a:gd name="T26" fmla="*/ 248 w 38"/>
                  <a:gd name="T27" fmla="*/ 210 h 36"/>
                  <a:gd name="T28" fmla="*/ 263 w 38"/>
                  <a:gd name="T29" fmla="*/ 195 h 36"/>
                  <a:gd name="T30" fmla="*/ 233 w 38"/>
                  <a:gd name="T31" fmla="*/ 225 h 36"/>
                  <a:gd name="T32" fmla="*/ 166 w 38"/>
                  <a:gd name="T33" fmla="*/ 135 h 36"/>
                  <a:gd name="T34" fmla="*/ 196 w 38"/>
                  <a:gd name="T35" fmla="*/ 112 h 36"/>
                  <a:gd name="T36" fmla="*/ 263 w 38"/>
                  <a:gd name="T37" fmla="*/ 195 h 36"/>
                  <a:gd name="T38" fmla="*/ 233 w 38"/>
                  <a:gd name="T39" fmla="*/ 225 h 36"/>
                  <a:gd name="T40" fmla="*/ 166 w 38"/>
                  <a:gd name="T41" fmla="*/ 135 h 36"/>
                  <a:gd name="T42" fmla="*/ 90 w 38"/>
                  <a:gd name="T43" fmla="*/ 52 h 36"/>
                  <a:gd name="T44" fmla="*/ 120 w 38"/>
                  <a:gd name="T45" fmla="*/ 30 h 36"/>
                  <a:gd name="T46" fmla="*/ 196 w 38"/>
                  <a:gd name="T47" fmla="*/ 112 h 36"/>
                  <a:gd name="T48" fmla="*/ 166 w 38"/>
                  <a:gd name="T49" fmla="*/ 135 h 36"/>
                  <a:gd name="T50" fmla="*/ 90 w 38"/>
                  <a:gd name="T51" fmla="*/ 30 h 36"/>
                  <a:gd name="T52" fmla="*/ 98 w 38"/>
                  <a:gd name="T53" fmla="*/ 0 h 36"/>
                  <a:gd name="T54" fmla="*/ 120 w 38"/>
                  <a:gd name="T55" fmla="*/ 30 h 36"/>
                  <a:gd name="T56" fmla="*/ 105 w 38"/>
                  <a:gd name="T57" fmla="*/ 37 h 36"/>
                  <a:gd name="T58" fmla="*/ 90 w 38"/>
                  <a:gd name="T59" fmla="*/ 30 h 36"/>
                  <a:gd name="T60" fmla="*/ 120 w 38"/>
                  <a:gd name="T61" fmla="*/ 45 h 36"/>
                  <a:gd name="T62" fmla="*/ 83 w 38"/>
                  <a:gd name="T63" fmla="*/ 150 h 36"/>
                  <a:gd name="T64" fmla="*/ 53 w 38"/>
                  <a:gd name="T65" fmla="*/ 135 h 36"/>
                  <a:gd name="T66" fmla="*/ 90 w 38"/>
                  <a:gd name="T67" fmla="*/ 30 h 36"/>
                  <a:gd name="T68" fmla="*/ 120 w 38"/>
                  <a:gd name="T69" fmla="*/ 45 h 36"/>
                  <a:gd name="T70" fmla="*/ 83 w 38"/>
                  <a:gd name="T71" fmla="*/ 150 h 36"/>
                  <a:gd name="T72" fmla="*/ 45 w 38"/>
                  <a:gd name="T73" fmla="*/ 255 h 36"/>
                  <a:gd name="T74" fmla="*/ 15 w 38"/>
                  <a:gd name="T75" fmla="*/ 240 h 36"/>
                  <a:gd name="T76" fmla="*/ 53 w 38"/>
                  <a:gd name="T77" fmla="*/ 135 h 36"/>
                  <a:gd name="T78" fmla="*/ 83 w 38"/>
                  <a:gd name="T79" fmla="*/ 150 h 36"/>
                  <a:gd name="T80" fmla="*/ 30 w 38"/>
                  <a:gd name="T81" fmla="*/ 270 h 36"/>
                  <a:gd name="T82" fmla="*/ 0 w 38"/>
                  <a:gd name="T83" fmla="*/ 270 h 36"/>
                  <a:gd name="T84" fmla="*/ 15 w 38"/>
                  <a:gd name="T85" fmla="*/ 240 h 36"/>
                  <a:gd name="T86" fmla="*/ 30 w 38"/>
                  <a:gd name="T87" fmla="*/ 248 h 36"/>
                  <a:gd name="T88" fmla="*/ 30 w 38"/>
                  <a:gd name="T89" fmla="*/ 270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"/>
                  <a:gd name="T136" fmla="*/ 0 h 36"/>
                  <a:gd name="T137" fmla="*/ 38 w 38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" h="36">
                    <a:moveTo>
                      <a:pt x="3" y="31"/>
                    </a:moveTo>
                    <a:lnTo>
                      <a:pt x="18" y="28"/>
                    </a:lnTo>
                    <a:lnTo>
                      <a:pt x="19" y="33"/>
                    </a:lnTo>
                    <a:lnTo>
                      <a:pt x="4" y="36"/>
                    </a:lnTo>
                    <a:lnTo>
                      <a:pt x="3" y="31"/>
                    </a:lnTo>
                    <a:close/>
                    <a:moveTo>
                      <a:pt x="18" y="28"/>
                    </a:moveTo>
                    <a:lnTo>
                      <a:pt x="33" y="26"/>
                    </a:lnTo>
                    <a:lnTo>
                      <a:pt x="34" y="30"/>
                    </a:lnTo>
                    <a:lnTo>
                      <a:pt x="19" y="33"/>
                    </a:lnTo>
                    <a:lnTo>
                      <a:pt x="18" y="28"/>
                    </a:lnTo>
                    <a:close/>
                    <a:moveTo>
                      <a:pt x="35" y="26"/>
                    </a:moveTo>
                    <a:lnTo>
                      <a:pt x="38" y="30"/>
                    </a:lnTo>
                    <a:lnTo>
                      <a:pt x="34" y="30"/>
                    </a:lnTo>
                    <a:lnTo>
                      <a:pt x="33" y="28"/>
                    </a:lnTo>
                    <a:lnTo>
                      <a:pt x="35" y="26"/>
                    </a:lnTo>
                    <a:close/>
                    <a:moveTo>
                      <a:pt x="31" y="30"/>
                    </a:moveTo>
                    <a:lnTo>
                      <a:pt x="22" y="18"/>
                    </a:lnTo>
                    <a:lnTo>
                      <a:pt x="26" y="15"/>
                    </a:lnTo>
                    <a:lnTo>
                      <a:pt x="35" y="26"/>
                    </a:lnTo>
                    <a:lnTo>
                      <a:pt x="31" y="30"/>
                    </a:lnTo>
                    <a:close/>
                    <a:moveTo>
                      <a:pt x="22" y="18"/>
                    </a:moveTo>
                    <a:lnTo>
                      <a:pt x="12" y="7"/>
                    </a:lnTo>
                    <a:lnTo>
                      <a:pt x="16" y="4"/>
                    </a:lnTo>
                    <a:lnTo>
                      <a:pt x="26" y="15"/>
                    </a:lnTo>
                    <a:lnTo>
                      <a:pt x="22" y="18"/>
                    </a:lnTo>
                    <a:close/>
                    <a:moveTo>
                      <a:pt x="12" y="4"/>
                    </a:moveTo>
                    <a:lnTo>
                      <a:pt x="13" y="0"/>
                    </a:lnTo>
                    <a:lnTo>
                      <a:pt x="16" y="4"/>
                    </a:lnTo>
                    <a:lnTo>
                      <a:pt x="14" y="5"/>
                    </a:lnTo>
                    <a:lnTo>
                      <a:pt x="12" y="4"/>
                    </a:lnTo>
                    <a:close/>
                    <a:moveTo>
                      <a:pt x="16" y="6"/>
                    </a:moveTo>
                    <a:lnTo>
                      <a:pt x="11" y="20"/>
                    </a:lnTo>
                    <a:lnTo>
                      <a:pt x="7" y="18"/>
                    </a:lnTo>
                    <a:lnTo>
                      <a:pt x="12" y="4"/>
                    </a:lnTo>
                    <a:lnTo>
                      <a:pt x="16" y="6"/>
                    </a:lnTo>
                    <a:close/>
                    <a:moveTo>
                      <a:pt x="11" y="20"/>
                    </a:moveTo>
                    <a:lnTo>
                      <a:pt x="6" y="34"/>
                    </a:lnTo>
                    <a:lnTo>
                      <a:pt x="2" y="32"/>
                    </a:lnTo>
                    <a:lnTo>
                      <a:pt x="7" y="18"/>
                    </a:lnTo>
                    <a:lnTo>
                      <a:pt x="11" y="20"/>
                    </a:lnTo>
                    <a:close/>
                    <a:moveTo>
                      <a:pt x="4" y="36"/>
                    </a:moveTo>
                    <a:lnTo>
                      <a:pt x="0" y="36"/>
                    </a:lnTo>
                    <a:lnTo>
                      <a:pt x="2" y="32"/>
                    </a:lnTo>
                    <a:lnTo>
                      <a:pt x="4" y="33"/>
                    </a:lnTo>
                    <a:lnTo>
                      <a:pt x="4" y="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92" name="Freeform 334"/>
              <p:cNvSpPr>
                <a:spLocks noChangeAspect="1"/>
              </p:cNvSpPr>
              <p:nvPr/>
            </p:nvSpPr>
            <p:spPr bwMode="auto">
              <a:xfrm>
                <a:off x="4484" y="9961"/>
                <a:ext cx="443" cy="420"/>
              </a:xfrm>
              <a:custGeom>
                <a:avLst/>
                <a:gdLst>
                  <a:gd name="T0" fmla="*/ 293 w 59"/>
                  <a:gd name="T1" fmla="*/ 420 h 56"/>
                  <a:gd name="T2" fmla="*/ 368 w 59"/>
                  <a:gd name="T3" fmla="*/ 210 h 56"/>
                  <a:gd name="T4" fmla="*/ 443 w 59"/>
                  <a:gd name="T5" fmla="*/ 0 h 56"/>
                  <a:gd name="T6" fmla="*/ 225 w 59"/>
                  <a:gd name="T7" fmla="*/ 38 h 56"/>
                  <a:gd name="T8" fmla="*/ 0 w 59"/>
                  <a:gd name="T9" fmla="*/ 75 h 56"/>
                  <a:gd name="T10" fmla="*/ 150 w 59"/>
                  <a:gd name="T11" fmla="*/ 248 h 56"/>
                  <a:gd name="T12" fmla="*/ 293 w 59"/>
                  <a:gd name="T13" fmla="*/ 42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56"/>
                  <a:gd name="T23" fmla="*/ 59 w 59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56">
                    <a:moveTo>
                      <a:pt x="39" y="56"/>
                    </a:moveTo>
                    <a:lnTo>
                      <a:pt x="49" y="28"/>
                    </a:lnTo>
                    <a:lnTo>
                      <a:pt x="59" y="0"/>
                    </a:lnTo>
                    <a:lnTo>
                      <a:pt x="30" y="5"/>
                    </a:lnTo>
                    <a:lnTo>
                      <a:pt x="0" y="10"/>
                    </a:lnTo>
                    <a:lnTo>
                      <a:pt x="20" y="33"/>
                    </a:lnTo>
                    <a:lnTo>
                      <a:pt x="39" y="5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93" name="Freeform 335"/>
              <p:cNvSpPr>
                <a:spLocks noChangeAspect="1" noEditPoints="1"/>
              </p:cNvSpPr>
              <p:nvPr/>
            </p:nvSpPr>
            <p:spPr bwMode="auto">
              <a:xfrm>
                <a:off x="4454" y="9931"/>
                <a:ext cx="503" cy="480"/>
              </a:xfrm>
              <a:custGeom>
                <a:avLst/>
                <a:gdLst>
                  <a:gd name="T0" fmla="*/ 308 w 67"/>
                  <a:gd name="T1" fmla="*/ 442 h 64"/>
                  <a:gd name="T2" fmla="*/ 383 w 67"/>
                  <a:gd name="T3" fmla="*/ 232 h 64"/>
                  <a:gd name="T4" fmla="*/ 413 w 67"/>
                  <a:gd name="T5" fmla="*/ 240 h 64"/>
                  <a:gd name="T6" fmla="*/ 338 w 67"/>
                  <a:gd name="T7" fmla="*/ 457 h 64"/>
                  <a:gd name="T8" fmla="*/ 308 w 67"/>
                  <a:gd name="T9" fmla="*/ 442 h 64"/>
                  <a:gd name="T10" fmla="*/ 383 w 67"/>
                  <a:gd name="T11" fmla="*/ 232 h 64"/>
                  <a:gd name="T12" fmla="*/ 458 w 67"/>
                  <a:gd name="T13" fmla="*/ 22 h 64"/>
                  <a:gd name="T14" fmla="*/ 495 w 67"/>
                  <a:gd name="T15" fmla="*/ 30 h 64"/>
                  <a:gd name="T16" fmla="*/ 413 w 67"/>
                  <a:gd name="T17" fmla="*/ 240 h 64"/>
                  <a:gd name="T18" fmla="*/ 383 w 67"/>
                  <a:gd name="T19" fmla="*/ 232 h 64"/>
                  <a:gd name="T20" fmla="*/ 473 w 67"/>
                  <a:gd name="T21" fmla="*/ 8 h 64"/>
                  <a:gd name="T22" fmla="*/ 503 w 67"/>
                  <a:gd name="T23" fmla="*/ 0 h 64"/>
                  <a:gd name="T24" fmla="*/ 495 w 67"/>
                  <a:gd name="T25" fmla="*/ 30 h 64"/>
                  <a:gd name="T26" fmla="*/ 473 w 67"/>
                  <a:gd name="T27" fmla="*/ 30 h 64"/>
                  <a:gd name="T28" fmla="*/ 473 w 67"/>
                  <a:gd name="T29" fmla="*/ 8 h 64"/>
                  <a:gd name="T30" fmla="*/ 480 w 67"/>
                  <a:gd name="T31" fmla="*/ 45 h 64"/>
                  <a:gd name="T32" fmla="*/ 255 w 67"/>
                  <a:gd name="T33" fmla="*/ 82 h 64"/>
                  <a:gd name="T34" fmla="*/ 248 w 67"/>
                  <a:gd name="T35" fmla="*/ 45 h 64"/>
                  <a:gd name="T36" fmla="*/ 473 w 67"/>
                  <a:gd name="T37" fmla="*/ 8 h 64"/>
                  <a:gd name="T38" fmla="*/ 480 w 67"/>
                  <a:gd name="T39" fmla="*/ 45 h 64"/>
                  <a:gd name="T40" fmla="*/ 255 w 67"/>
                  <a:gd name="T41" fmla="*/ 82 h 64"/>
                  <a:gd name="T42" fmla="*/ 38 w 67"/>
                  <a:gd name="T43" fmla="*/ 120 h 64"/>
                  <a:gd name="T44" fmla="*/ 30 w 67"/>
                  <a:gd name="T45" fmla="*/ 90 h 64"/>
                  <a:gd name="T46" fmla="*/ 248 w 67"/>
                  <a:gd name="T47" fmla="*/ 45 h 64"/>
                  <a:gd name="T48" fmla="*/ 255 w 67"/>
                  <a:gd name="T49" fmla="*/ 82 h 64"/>
                  <a:gd name="T50" fmla="*/ 23 w 67"/>
                  <a:gd name="T51" fmla="*/ 112 h 64"/>
                  <a:gd name="T52" fmla="*/ 0 w 67"/>
                  <a:gd name="T53" fmla="*/ 90 h 64"/>
                  <a:gd name="T54" fmla="*/ 30 w 67"/>
                  <a:gd name="T55" fmla="*/ 90 h 64"/>
                  <a:gd name="T56" fmla="*/ 30 w 67"/>
                  <a:gd name="T57" fmla="*/ 105 h 64"/>
                  <a:gd name="T58" fmla="*/ 23 w 67"/>
                  <a:gd name="T59" fmla="*/ 112 h 64"/>
                  <a:gd name="T60" fmla="*/ 45 w 67"/>
                  <a:gd name="T61" fmla="*/ 90 h 64"/>
                  <a:gd name="T62" fmla="*/ 188 w 67"/>
                  <a:gd name="T63" fmla="*/ 262 h 64"/>
                  <a:gd name="T64" fmla="*/ 165 w 67"/>
                  <a:gd name="T65" fmla="*/ 285 h 64"/>
                  <a:gd name="T66" fmla="*/ 23 w 67"/>
                  <a:gd name="T67" fmla="*/ 112 h 64"/>
                  <a:gd name="T68" fmla="*/ 45 w 67"/>
                  <a:gd name="T69" fmla="*/ 90 h 64"/>
                  <a:gd name="T70" fmla="*/ 188 w 67"/>
                  <a:gd name="T71" fmla="*/ 262 h 64"/>
                  <a:gd name="T72" fmla="*/ 338 w 67"/>
                  <a:gd name="T73" fmla="*/ 435 h 64"/>
                  <a:gd name="T74" fmla="*/ 308 w 67"/>
                  <a:gd name="T75" fmla="*/ 457 h 64"/>
                  <a:gd name="T76" fmla="*/ 165 w 67"/>
                  <a:gd name="T77" fmla="*/ 285 h 64"/>
                  <a:gd name="T78" fmla="*/ 188 w 67"/>
                  <a:gd name="T79" fmla="*/ 262 h 64"/>
                  <a:gd name="T80" fmla="*/ 338 w 67"/>
                  <a:gd name="T81" fmla="*/ 457 h 64"/>
                  <a:gd name="T82" fmla="*/ 330 w 67"/>
                  <a:gd name="T83" fmla="*/ 480 h 64"/>
                  <a:gd name="T84" fmla="*/ 308 w 67"/>
                  <a:gd name="T85" fmla="*/ 457 h 64"/>
                  <a:gd name="T86" fmla="*/ 323 w 67"/>
                  <a:gd name="T87" fmla="*/ 450 h 64"/>
                  <a:gd name="T88" fmla="*/ 338 w 67"/>
                  <a:gd name="T89" fmla="*/ 457 h 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7"/>
                  <a:gd name="T136" fmla="*/ 0 h 64"/>
                  <a:gd name="T137" fmla="*/ 67 w 67"/>
                  <a:gd name="T138" fmla="*/ 64 h 6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7" h="64">
                    <a:moveTo>
                      <a:pt x="41" y="59"/>
                    </a:moveTo>
                    <a:lnTo>
                      <a:pt x="51" y="31"/>
                    </a:lnTo>
                    <a:lnTo>
                      <a:pt x="55" y="32"/>
                    </a:lnTo>
                    <a:lnTo>
                      <a:pt x="45" y="61"/>
                    </a:lnTo>
                    <a:lnTo>
                      <a:pt x="41" y="59"/>
                    </a:lnTo>
                    <a:close/>
                    <a:moveTo>
                      <a:pt x="51" y="31"/>
                    </a:moveTo>
                    <a:lnTo>
                      <a:pt x="61" y="3"/>
                    </a:lnTo>
                    <a:lnTo>
                      <a:pt x="66" y="4"/>
                    </a:lnTo>
                    <a:lnTo>
                      <a:pt x="55" y="32"/>
                    </a:lnTo>
                    <a:lnTo>
                      <a:pt x="51" y="31"/>
                    </a:lnTo>
                    <a:close/>
                    <a:moveTo>
                      <a:pt x="63" y="1"/>
                    </a:moveTo>
                    <a:lnTo>
                      <a:pt x="67" y="0"/>
                    </a:lnTo>
                    <a:lnTo>
                      <a:pt x="66" y="4"/>
                    </a:lnTo>
                    <a:lnTo>
                      <a:pt x="63" y="4"/>
                    </a:lnTo>
                    <a:lnTo>
                      <a:pt x="63" y="1"/>
                    </a:lnTo>
                    <a:close/>
                    <a:moveTo>
                      <a:pt x="64" y="6"/>
                    </a:moveTo>
                    <a:lnTo>
                      <a:pt x="34" y="11"/>
                    </a:lnTo>
                    <a:lnTo>
                      <a:pt x="33" y="6"/>
                    </a:lnTo>
                    <a:lnTo>
                      <a:pt x="63" y="1"/>
                    </a:lnTo>
                    <a:lnTo>
                      <a:pt x="64" y="6"/>
                    </a:lnTo>
                    <a:close/>
                    <a:moveTo>
                      <a:pt x="34" y="11"/>
                    </a:moveTo>
                    <a:lnTo>
                      <a:pt x="5" y="16"/>
                    </a:lnTo>
                    <a:lnTo>
                      <a:pt x="4" y="12"/>
                    </a:lnTo>
                    <a:lnTo>
                      <a:pt x="33" y="6"/>
                    </a:lnTo>
                    <a:lnTo>
                      <a:pt x="34" y="11"/>
                    </a:lnTo>
                    <a:close/>
                    <a:moveTo>
                      <a:pt x="3" y="15"/>
                    </a:moveTo>
                    <a:lnTo>
                      <a:pt x="0" y="12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3" y="15"/>
                    </a:lnTo>
                    <a:close/>
                    <a:moveTo>
                      <a:pt x="6" y="12"/>
                    </a:moveTo>
                    <a:lnTo>
                      <a:pt x="25" y="35"/>
                    </a:lnTo>
                    <a:lnTo>
                      <a:pt x="22" y="38"/>
                    </a:lnTo>
                    <a:lnTo>
                      <a:pt x="3" y="15"/>
                    </a:lnTo>
                    <a:lnTo>
                      <a:pt x="6" y="12"/>
                    </a:lnTo>
                    <a:close/>
                    <a:moveTo>
                      <a:pt x="25" y="35"/>
                    </a:moveTo>
                    <a:lnTo>
                      <a:pt x="45" y="58"/>
                    </a:lnTo>
                    <a:lnTo>
                      <a:pt x="41" y="61"/>
                    </a:lnTo>
                    <a:lnTo>
                      <a:pt x="22" y="38"/>
                    </a:lnTo>
                    <a:lnTo>
                      <a:pt x="25" y="35"/>
                    </a:lnTo>
                    <a:close/>
                    <a:moveTo>
                      <a:pt x="45" y="61"/>
                    </a:moveTo>
                    <a:lnTo>
                      <a:pt x="44" y="64"/>
                    </a:lnTo>
                    <a:lnTo>
                      <a:pt x="41" y="61"/>
                    </a:lnTo>
                    <a:lnTo>
                      <a:pt x="43" y="60"/>
                    </a:lnTo>
                    <a:lnTo>
                      <a:pt x="45" y="61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94" name="Freeform 336"/>
              <p:cNvSpPr>
                <a:spLocks noChangeAspect="1"/>
              </p:cNvSpPr>
              <p:nvPr/>
            </p:nvSpPr>
            <p:spPr bwMode="auto">
              <a:xfrm>
                <a:off x="4581" y="9803"/>
                <a:ext cx="226" cy="210"/>
              </a:xfrm>
              <a:custGeom>
                <a:avLst/>
                <a:gdLst>
                  <a:gd name="T0" fmla="*/ 75 w 30"/>
                  <a:gd name="T1" fmla="*/ 0 h 28"/>
                  <a:gd name="T2" fmla="*/ 38 w 30"/>
                  <a:gd name="T3" fmla="*/ 105 h 28"/>
                  <a:gd name="T4" fmla="*/ 0 w 30"/>
                  <a:gd name="T5" fmla="*/ 210 h 28"/>
                  <a:gd name="T6" fmla="*/ 113 w 30"/>
                  <a:gd name="T7" fmla="*/ 195 h 28"/>
                  <a:gd name="T8" fmla="*/ 226 w 30"/>
                  <a:gd name="T9" fmla="*/ 173 h 28"/>
                  <a:gd name="T10" fmla="*/ 151 w 30"/>
                  <a:gd name="T11" fmla="*/ 90 h 28"/>
                  <a:gd name="T12" fmla="*/ 75 w 3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28"/>
                  <a:gd name="T23" fmla="*/ 30 w 3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28">
                    <a:moveTo>
                      <a:pt x="10" y="0"/>
                    </a:moveTo>
                    <a:lnTo>
                      <a:pt x="5" y="14"/>
                    </a:lnTo>
                    <a:lnTo>
                      <a:pt x="0" y="28"/>
                    </a:lnTo>
                    <a:lnTo>
                      <a:pt x="15" y="26"/>
                    </a:lnTo>
                    <a:lnTo>
                      <a:pt x="30" y="23"/>
                    </a:lnTo>
                    <a:lnTo>
                      <a:pt x="2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95" name="Freeform 337"/>
              <p:cNvSpPr>
                <a:spLocks noChangeAspect="1" noEditPoints="1"/>
              </p:cNvSpPr>
              <p:nvPr/>
            </p:nvSpPr>
            <p:spPr bwMode="auto">
              <a:xfrm>
                <a:off x="4551" y="9773"/>
                <a:ext cx="286" cy="270"/>
              </a:xfrm>
              <a:custGeom>
                <a:avLst/>
                <a:gdLst>
                  <a:gd name="T0" fmla="*/ 128 w 38"/>
                  <a:gd name="T1" fmla="*/ 37 h 36"/>
                  <a:gd name="T2" fmla="*/ 90 w 38"/>
                  <a:gd name="T3" fmla="*/ 142 h 36"/>
                  <a:gd name="T4" fmla="*/ 53 w 38"/>
                  <a:gd name="T5" fmla="*/ 135 h 36"/>
                  <a:gd name="T6" fmla="*/ 90 w 38"/>
                  <a:gd name="T7" fmla="*/ 30 h 36"/>
                  <a:gd name="T8" fmla="*/ 128 w 38"/>
                  <a:gd name="T9" fmla="*/ 37 h 36"/>
                  <a:gd name="T10" fmla="*/ 90 w 38"/>
                  <a:gd name="T11" fmla="*/ 142 h 36"/>
                  <a:gd name="T12" fmla="*/ 45 w 38"/>
                  <a:gd name="T13" fmla="*/ 248 h 36"/>
                  <a:gd name="T14" fmla="*/ 15 w 38"/>
                  <a:gd name="T15" fmla="*/ 240 h 36"/>
                  <a:gd name="T16" fmla="*/ 53 w 38"/>
                  <a:gd name="T17" fmla="*/ 135 h 36"/>
                  <a:gd name="T18" fmla="*/ 90 w 38"/>
                  <a:gd name="T19" fmla="*/ 142 h 36"/>
                  <a:gd name="T20" fmla="*/ 38 w 38"/>
                  <a:gd name="T21" fmla="*/ 263 h 36"/>
                  <a:gd name="T22" fmla="*/ 0 w 38"/>
                  <a:gd name="T23" fmla="*/ 270 h 36"/>
                  <a:gd name="T24" fmla="*/ 15 w 38"/>
                  <a:gd name="T25" fmla="*/ 240 h 36"/>
                  <a:gd name="T26" fmla="*/ 30 w 38"/>
                  <a:gd name="T27" fmla="*/ 240 h 36"/>
                  <a:gd name="T28" fmla="*/ 38 w 38"/>
                  <a:gd name="T29" fmla="*/ 263 h 36"/>
                  <a:gd name="T30" fmla="*/ 30 w 38"/>
                  <a:gd name="T31" fmla="*/ 225 h 36"/>
                  <a:gd name="T32" fmla="*/ 135 w 38"/>
                  <a:gd name="T33" fmla="*/ 202 h 36"/>
                  <a:gd name="T34" fmla="*/ 143 w 38"/>
                  <a:gd name="T35" fmla="*/ 240 h 36"/>
                  <a:gd name="T36" fmla="*/ 38 w 38"/>
                  <a:gd name="T37" fmla="*/ 263 h 36"/>
                  <a:gd name="T38" fmla="*/ 30 w 38"/>
                  <a:gd name="T39" fmla="*/ 225 h 36"/>
                  <a:gd name="T40" fmla="*/ 135 w 38"/>
                  <a:gd name="T41" fmla="*/ 202 h 36"/>
                  <a:gd name="T42" fmla="*/ 248 w 38"/>
                  <a:gd name="T43" fmla="*/ 187 h 36"/>
                  <a:gd name="T44" fmla="*/ 256 w 38"/>
                  <a:gd name="T45" fmla="*/ 225 h 36"/>
                  <a:gd name="T46" fmla="*/ 143 w 38"/>
                  <a:gd name="T47" fmla="*/ 240 h 36"/>
                  <a:gd name="T48" fmla="*/ 135 w 38"/>
                  <a:gd name="T49" fmla="*/ 202 h 36"/>
                  <a:gd name="T50" fmla="*/ 263 w 38"/>
                  <a:gd name="T51" fmla="*/ 195 h 36"/>
                  <a:gd name="T52" fmla="*/ 286 w 38"/>
                  <a:gd name="T53" fmla="*/ 217 h 36"/>
                  <a:gd name="T54" fmla="*/ 256 w 38"/>
                  <a:gd name="T55" fmla="*/ 225 h 36"/>
                  <a:gd name="T56" fmla="*/ 256 w 38"/>
                  <a:gd name="T57" fmla="*/ 202 h 36"/>
                  <a:gd name="T58" fmla="*/ 263 w 38"/>
                  <a:gd name="T59" fmla="*/ 195 h 36"/>
                  <a:gd name="T60" fmla="*/ 241 w 38"/>
                  <a:gd name="T61" fmla="*/ 217 h 36"/>
                  <a:gd name="T62" fmla="*/ 166 w 38"/>
                  <a:gd name="T63" fmla="*/ 128 h 36"/>
                  <a:gd name="T64" fmla="*/ 196 w 38"/>
                  <a:gd name="T65" fmla="*/ 105 h 36"/>
                  <a:gd name="T66" fmla="*/ 263 w 38"/>
                  <a:gd name="T67" fmla="*/ 195 h 36"/>
                  <a:gd name="T68" fmla="*/ 241 w 38"/>
                  <a:gd name="T69" fmla="*/ 217 h 36"/>
                  <a:gd name="T70" fmla="*/ 166 w 38"/>
                  <a:gd name="T71" fmla="*/ 128 h 36"/>
                  <a:gd name="T72" fmla="*/ 98 w 38"/>
                  <a:gd name="T73" fmla="*/ 45 h 36"/>
                  <a:gd name="T74" fmla="*/ 120 w 38"/>
                  <a:gd name="T75" fmla="*/ 22 h 36"/>
                  <a:gd name="T76" fmla="*/ 196 w 38"/>
                  <a:gd name="T77" fmla="*/ 105 h 36"/>
                  <a:gd name="T78" fmla="*/ 166 w 38"/>
                  <a:gd name="T79" fmla="*/ 128 h 36"/>
                  <a:gd name="T80" fmla="*/ 90 w 38"/>
                  <a:gd name="T81" fmla="*/ 30 h 36"/>
                  <a:gd name="T82" fmla="*/ 105 w 38"/>
                  <a:gd name="T83" fmla="*/ 0 h 36"/>
                  <a:gd name="T84" fmla="*/ 120 w 38"/>
                  <a:gd name="T85" fmla="*/ 22 h 36"/>
                  <a:gd name="T86" fmla="*/ 105 w 38"/>
                  <a:gd name="T87" fmla="*/ 30 h 36"/>
                  <a:gd name="T88" fmla="*/ 90 w 38"/>
                  <a:gd name="T89" fmla="*/ 30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"/>
                  <a:gd name="T136" fmla="*/ 0 h 36"/>
                  <a:gd name="T137" fmla="*/ 38 w 38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" h="36">
                    <a:moveTo>
                      <a:pt x="17" y="5"/>
                    </a:moveTo>
                    <a:lnTo>
                      <a:pt x="12" y="19"/>
                    </a:lnTo>
                    <a:lnTo>
                      <a:pt x="7" y="18"/>
                    </a:lnTo>
                    <a:lnTo>
                      <a:pt x="12" y="4"/>
                    </a:lnTo>
                    <a:lnTo>
                      <a:pt x="17" y="5"/>
                    </a:lnTo>
                    <a:close/>
                    <a:moveTo>
                      <a:pt x="12" y="19"/>
                    </a:moveTo>
                    <a:lnTo>
                      <a:pt x="6" y="33"/>
                    </a:lnTo>
                    <a:lnTo>
                      <a:pt x="2" y="32"/>
                    </a:lnTo>
                    <a:lnTo>
                      <a:pt x="7" y="18"/>
                    </a:lnTo>
                    <a:lnTo>
                      <a:pt x="12" y="19"/>
                    </a:lnTo>
                    <a:close/>
                    <a:moveTo>
                      <a:pt x="5" y="35"/>
                    </a:moveTo>
                    <a:lnTo>
                      <a:pt x="0" y="36"/>
                    </a:lnTo>
                    <a:lnTo>
                      <a:pt x="2" y="32"/>
                    </a:lnTo>
                    <a:lnTo>
                      <a:pt x="4" y="32"/>
                    </a:lnTo>
                    <a:lnTo>
                      <a:pt x="5" y="35"/>
                    </a:lnTo>
                    <a:close/>
                    <a:moveTo>
                      <a:pt x="4" y="30"/>
                    </a:moveTo>
                    <a:lnTo>
                      <a:pt x="18" y="27"/>
                    </a:lnTo>
                    <a:lnTo>
                      <a:pt x="19" y="32"/>
                    </a:lnTo>
                    <a:lnTo>
                      <a:pt x="5" y="35"/>
                    </a:lnTo>
                    <a:lnTo>
                      <a:pt x="4" y="30"/>
                    </a:lnTo>
                    <a:close/>
                    <a:moveTo>
                      <a:pt x="18" y="27"/>
                    </a:moveTo>
                    <a:lnTo>
                      <a:pt x="33" y="25"/>
                    </a:lnTo>
                    <a:lnTo>
                      <a:pt x="34" y="30"/>
                    </a:lnTo>
                    <a:lnTo>
                      <a:pt x="19" y="32"/>
                    </a:lnTo>
                    <a:lnTo>
                      <a:pt x="18" y="27"/>
                    </a:lnTo>
                    <a:close/>
                    <a:moveTo>
                      <a:pt x="35" y="26"/>
                    </a:moveTo>
                    <a:lnTo>
                      <a:pt x="38" y="29"/>
                    </a:lnTo>
                    <a:lnTo>
                      <a:pt x="34" y="30"/>
                    </a:lnTo>
                    <a:lnTo>
                      <a:pt x="34" y="27"/>
                    </a:lnTo>
                    <a:lnTo>
                      <a:pt x="35" y="26"/>
                    </a:lnTo>
                    <a:close/>
                    <a:moveTo>
                      <a:pt x="32" y="29"/>
                    </a:moveTo>
                    <a:lnTo>
                      <a:pt x="22" y="17"/>
                    </a:lnTo>
                    <a:lnTo>
                      <a:pt x="26" y="14"/>
                    </a:lnTo>
                    <a:lnTo>
                      <a:pt x="35" y="26"/>
                    </a:lnTo>
                    <a:lnTo>
                      <a:pt x="32" y="29"/>
                    </a:lnTo>
                    <a:close/>
                    <a:moveTo>
                      <a:pt x="22" y="17"/>
                    </a:moveTo>
                    <a:lnTo>
                      <a:pt x="13" y="6"/>
                    </a:lnTo>
                    <a:lnTo>
                      <a:pt x="16" y="3"/>
                    </a:lnTo>
                    <a:lnTo>
                      <a:pt x="26" y="14"/>
                    </a:lnTo>
                    <a:lnTo>
                      <a:pt x="22" y="17"/>
                    </a:lnTo>
                    <a:close/>
                    <a:moveTo>
                      <a:pt x="12" y="4"/>
                    </a:moveTo>
                    <a:lnTo>
                      <a:pt x="14" y="0"/>
                    </a:lnTo>
                    <a:lnTo>
                      <a:pt x="16" y="3"/>
                    </a:lnTo>
                    <a:lnTo>
                      <a:pt x="14" y="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96" name="Freeform 338"/>
              <p:cNvSpPr>
                <a:spLocks noChangeAspect="1"/>
              </p:cNvSpPr>
              <p:nvPr/>
            </p:nvSpPr>
            <p:spPr bwMode="auto">
              <a:xfrm>
                <a:off x="4476" y="10119"/>
                <a:ext cx="218" cy="210"/>
              </a:xfrm>
              <a:custGeom>
                <a:avLst/>
                <a:gdLst>
                  <a:gd name="T0" fmla="*/ 75 w 29"/>
                  <a:gd name="T1" fmla="*/ 0 h 28"/>
                  <a:gd name="T2" fmla="*/ 38 w 29"/>
                  <a:gd name="T3" fmla="*/ 105 h 28"/>
                  <a:gd name="T4" fmla="*/ 0 w 29"/>
                  <a:gd name="T5" fmla="*/ 210 h 28"/>
                  <a:gd name="T6" fmla="*/ 113 w 29"/>
                  <a:gd name="T7" fmla="*/ 188 h 28"/>
                  <a:gd name="T8" fmla="*/ 218 w 29"/>
                  <a:gd name="T9" fmla="*/ 173 h 28"/>
                  <a:gd name="T10" fmla="*/ 150 w 29"/>
                  <a:gd name="T11" fmla="*/ 83 h 28"/>
                  <a:gd name="T12" fmla="*/ 75 w 29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28"/>
                  <a:gd name="T23" fmla="*/ 29 w 29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28">
                    <a:moveTo>
                      <a:pt x="10" y="0"/>
                    </a:moveTo>
                    <a:lnTo>
                      <a:pt x="5" y="14"/>
                    </a:lnTo>
                    <a:lnTo>
                      <a:pt x="0" y="28"/>
                    </a:lnTo>
                    <a:lnTo>
                      <a:pt x="15" y="25"/>
                    </a:lnTo>
                    <a:lnTo>
                      <a:pt x="29" y="23"/>
                    </a:lnTo>
                    <a:lnTo>
                      <a:pt x="20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97" name="Freeform 339"/>
              <p:cNvSpPr>
                <a:spLocks noChangeAspect="1" noEditPoints="1"/>
              </p:cNvSpPr>
              <p:nvPr/>
            </p:nvSpPr>
            <p:spPr bwMode="auto">
              <a:xfrm>
                <a:off x="4446" y="10081"/>
                <a:ext cx="286" cy="270"/>
              </a:xfrm>
              <a:custGeom>
                <a:avLst/>
                <a:gdLst>
                  <a:gd name="T0" fmla="*/ 120 w 38"/>
                  <a:gd name="T1" fmla="*/ 37 h 36"/>
                  <a:gd name="T2" fmla="*/ 83 w 38"/>
                  <a:gd name="T3" fmla="*/ 142 h 36"/>
                  <a:gd name="T4" fmla="*/ 53 w 38"/>
                  <a:gd name="T5" fmla="*/ 135 h 36"/>
                  <a:gd name="T6" fmla="*/ 90 w 38"/>
                  <a:gd name="T7" fmla="*/ 30 h 36"/>
                  <a:gd name="T8" fmla="*/ 120 w 38"/>
                  <a:gd name="T9" fmla="*/ 37 h 36"/>
                  <a:gd name="T10" fmla="*/ 83 w 38"/>
                  <a:gd name="T11" fmla="*/ 142 h 36"/>
                  <a:gd name="T12" fmla="*/ 45 w 38"/>
                  <a:gd name="T13" fmla="*/ 255 h 36"/>
                  <a:gd name="T14" fmla="*/ 15 w 38"/>
                  <a:gd name="T15" fmla="*/ 240 h 36"/>
                  <a:gd name="T16" fmla="*/ 53 w 38"/>
                  <a:gd name="T17" fmla="*/ 135 h 36"/>
                  <a:gd name="T18" fmla="*/ 83 w 38"/>
                  <a:gd name="T19" fmla="*/ 142 h 36"/>
                  <a:gd name="T20" fmla="*/ 30 w 38"/>
                  <a:gd name="T21" fmla="*/ 263 h 36"/>
                  <a:gd name="T22" fmla="*/ 0 w 38"/>
                  <a:gd name="T23" fmla="*/ 270 h 36"/>
                  <a:gd name="T24" fmla="*/ 15 w 38"/>
                  <a:gd name="T25" fmla="*/ 240 h 36"/>
                  <a:gd name="T26" fmla="*/ 30 w 38"/>
                  <a:gd name="T27" fmla="*/ 248 h 36"/>
                  <a:gd name="T28" fmla="*/ 30 w 38"/>
                  <a:gd name="T29" fmla="*/ 263 h 36"/>
                  <a:gd name="T30" fmla="*/ 30 w 38"/>
                  <a:gd name="T31" fmla="*/ 225 h 36"/>
                  <a:gd name="T32" fmla="*/ 135 w 38"/>
                  <a:gd name="T33" fmla="*/ 210 h 36"/>
                  <a:gd name="T34" fmla="*/ 143 w 38"/>
                  <a:gd name="T35" fmla="*/ 240 h 36"/>
                  <a:gd name="T36" fmla="*/ 30 w 38"/>
                  <a:gd name="T37" fmla="*/ 263 h 36"/>
                  <a:gd name="T38" fmla="*/ 30 w 38"/>
                  <a:gd name="T39" fmla="*/ 225 h 36"/>
                  <a:gd name="T40" fmla="*/ 135 w 38"/>
                  <a:gd name="T41" fmla="*/ 210 h 36"/>
                  <a:gd name="T42" fmla="*/ 248 w 38"/>
                  <a:gd name="T43" fmla="*/ 187 h 36"/>
                  <a:gd name="T44" fmla="*/ 256 w 38"/>
                  <a:gd name="T45" fmla="*/ 225 h 36"/>
                  <a:gd name="T46" fmla="*/ 143 w 38"/>
                  <a:gd name="T47" fmla="*/ 240 h 36"/>
                  <a:gd name="T48" fmla="*/ 135 w 38"/>
                  <a:gd name="T49" fmla="*/ 210 h 36"/>
                  <a:gd name="T50" fmla="*/ 263 w 38"/>
                  <a:gd name="T51" fmla="*/ 195 h 36"/>
                  <a:gd name="T52" fmla="*/ 286 w 38"/>
                  <a:gd name="T53" fmla="*/ 217 h 36"/>
                  <a:gd name="T54" fmla="*/ 256 w 38"/>
                  <a:gd name="T55" fmla="*/ 225 h 36"/>
                  <a:gd name="T56" fmla="*/ 248 w 38"/>
                  <a:gd name="T57" fmla="*/ 210 h 36"/>
                  <a:gd name="T58" fmla="*/ 263 w 38"/>
                  <a:gd name="T59" fmla="*/ 195 h 36"/>
                  <a:gd name="T60" fmla="*/ 241 w 38"/>
                  <a:gd name="T61" fmla="*/ 217 h 36"/>
                  <a:gd name="T62" fmla="*/ 166 w 38"/>
                  <a:gd name="T63" fmla="*/ 135 h 36"/>
                  <a:gd name="T64" fmla="*/ 196 w 38"/>
                  <a:gd name="T65" fmla="*/ 112 h 36"/>
                  <a:gd name="T66" fmla="*/ 263 w 38"/>
                  <a:gd name="T67" fmla="*/ 195 h 36"/>
                  <a:gd name="T68" fmla="*/ 241 w 38"/>
                  <a:gd name="T69" fmla="*/ 217 h 36"/>
                  <a:gd name="T70" fmla="*/ 166 w 38"/>
                  <a:gd name="T71" fmla="*/ 135 h 36"/>
                  <a:gd name="T72" fmla="*/ 90 w 38"/>
                  <a:gd name="T73" fmla="*/ 45 h 36"/>
                  <a:gd name="T74" fmla="*/ 120 w 38"/>
                  <a:gd name="T75" fmla="*/ 22 h 36"/>
                  <a:gd name="T76" fmla="*/ 196 w 38"/>
                  <a:gd name="T77" fmla="*/ 112 h 36"/>
                  <a:gd name="T78" fmla="*/ 166 w 38"/>
                  <a:gd name="T79" fmla="*/ 135 h 36"/>
                  <a:gd name="T80" fmla="*/ 90 w 38"/>
                  <a:gd name="T81" fmla="*/ 30 h 36"/>
                  <a:gd name="T82" fmla="*/ 98 w 38"/>
                  <a:gd name="T83" fmla="*/ 0 h 36"/>
                  <a:gd name="T84" fmla="*/ 120 w 38"/>
                  <a:gd name="T85" fmla="*/ 22 h 36"/>
                  <a:gd name="T86" fmla="*/ 105 w 38"/>
                  <a:gd name="T87" fmla="*/ 37 h 36"/>
                  <a:gd name="T88" fmla="*/ 90 w 38"/>
                  <a:gd name="T89" fmla="*/ 30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"/>
                  <a:gd name="T136" fmla="*/ 0 h 36"/>
                  <a:gd name="T137" fmla="*/ 38 w 38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" h="36">
                    <a:moveTo>
                      <a:pt x="16" y="5"/>
                    </a:moveTo>
                    <a:lnTo>
                      <a:pt x="11" y="19"/>
                    </a:lnTo>
                    <a:lnTo>
                      <a:pt x="7" y="18"/>
                    </a:lnTo>
                    <a:lnTo>
                      <a:pt x="12" y="4"/>
                    </a:lnTo>
                    <a:lnTo>
                      <a:pt x="16" y="5"/>
                    </a:lnTo>
                    <a:close/>
                    <a:moveTo>
                      <a:pt x="11" y="19"/>
                    </a:moveTo>
                    <a:lnTo>
                      <a:pt x="6" y="34"/>
                    </a:lnTo>
                    <a:lnTo>
                      <a:pt x="2" y="32"/>
                    </a:lnTo>
                    <a:lnTo>
                      <a:pt x="7" y="18"/>
                    </a:lnTo>
                    <a:lnTo>
                      <a:pt x="11" y="19"/>
                    </a:lnTo>
                    <a:close/>
                    <a:moveTo>
                      <a:pt x="4" y="35"/>
                    </a:moveTo>
                    <a:lnTo>
                      <a:pt x="0" y="36"/>
                    </a:lnTo>
                    <a:lnTo>
                      <a:pt x="2" y="32"/>
                    </a:lnTo>
                    <a:lnTo>
                      <a:pt x="4" y="33"/>
                    </a:lnTo>
                    <a:lnTo>
                      <a:pt x="4" y="35"/>
                    </a:lnTo>
                    <a:close/>
                    <a:moveTo>
                      <a:pt x="4" y="30"/>
                    </a:moveTo>
                    <a:lnTo>
                      <a:pt x="18" y="28"/>
                    </a:lnTo>
                    <a:lnTo>
                      <a:pt x="19" y="32"/>
                    </a:lnTo>
                    <a:lnTo>
                      <a:pt x="4" y="35"/>
                    </a:lnTo>
                    <a:lnTo>
                      <a:pt x="4" y="30"/>
                    </a:lnTo>
                    <a:close/>
                    <a:moveTo>
                      <a:pt x="18" y="28"/>
                    </a:moveTo>
                    <a:lnTo>
                      <a:pt x="33" y="25"/>
                    </a:lnTo>
                    <a:lnTo>
                      <a:pt x="34" y="30"/>
                    </a:lnTo>
                    <a:lnTo>
                      <a:pt x="19" y="32"/>
                    </a:lnTo>
                    <a:lnTo>
                      <a:pt x="18" y="28"/>
                    </a:lnTo>
                    <a:close/>
                    <a:moveTo>
                      <a:pt x="35" y="26"/>
                    </a:moveTo>
                    <a:lnTo>
                      <a:pt x="38" y="29"/>
                    </a:lnTo>
                    <a:lnTo>
                      <a:pt x="34" y="30"/>
                    </a:lnTo>
                    <a:lnTo>
                      <a:pt x="33" y="28"/>
                    </a:lnTo>
                    <a:lnTo>
                      <a:pt x="35" y="26"/>
                    </a:lnTo>
                    <a:close/>
                    <a:moveTo>
                      <a:pt x="32" y="29"/>
                    </a:moveTo>
                    <a:lnTo>
                      <a:pt x="22" y="18"/>
                    </a:lnTo>
                    <a:lnTo>
                      <a:pt x="26" y="15"/>
                    </a:lnTo>
                    <a:lnTo>
                      <a:pt x="35" y="26"/>
                    </a:lnTo>
                    <a:lnTo>
                      <a:pt x="32" y="29"/>
                    </a:lnTo>
                    <a:close/>
                    <a:moveTo>
                      <a:pt x="22" y="18"/>
                    </a:moveTo>
                    <a:lnTo>
                      <a:pt x="12" y="6"/>
                    </a:lnTo>
                    <a:lnTo>
                      <a:pt x="16" y="3"/>
                    </a:lnTo>
                    <a:lnTo>
                      <a:pt x="26" y="15"/>
                    </a:lnTo>
                    <a:lnTo>
                      <a:pt x="22" y="18"/>
                    </a:lnTo>
                    <a:close/>
                    <a:moveTo>
                      <a:pt x="12" y="4"/>
                    </a:moveTo>
                    <a:lnTo>
                      <a:pt x="13" y="0"/>
                    </a:lnTo>
                    <a:lnTo>
                      <a:pt x="16" y="3"/>
                    </a:lnTo>
                    <a:lnTo>
                      <a:pt x="14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98" name="Freeform 340"/>
              <p:cNvSpPr>
                <a:spLocks noChangeAspect="1"/>
              </p:cNvSpPr>
              <p:nvPr/>
            </p:nvSpPr>
            <p:spPr bwMode="auto">
              <a:xfrm>
                <a:off x="4491" y="9248"/>
                <a:ext cx="443" cy="420"/>
              </a:xfrm>
              <a:custGeom>
                <a:avLst/>
                <a:gdLst>
                  <a:gd name="T0" fmla="*/ 0 w 59"/>
                  <a:gd name="T1" fmla="*/ 420 h 56"/>
                  <a:gd name="T2" fmla="*/ 218 w 59"/>
                  <a:gd name="T3" fmla="*/ 383 h 56"/>
                  <a:gd name="T4" fmla="*/ 443 w 59"/>
                  <a:gd name="T5" fmla="*/ 338 h 56"/>
                  <a:gd name="T6" fmla="*/ 293 w 59"/>
                  <a:gd name="T7" fmla="*/ 173 h 56"/>
                  <a:gd name="T8" fmla="*/ 150 w 59"/>
                  <a:gd name="T9" fmla="*/ 0 h 56"/>
                  <a:gd name="T10" fmla="*/ 75 w 59"/>
                  <a:gd name="T11" fmla="*/ 210 h 56"/>
                  <a:gd name="T12" fmla="*/ 0 w 59"/>
                  <a:gd name="T13" fmla="*/ 42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56"/>
                  <a:gd name="T23" fmla="*/ 59 w 59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56">
                    <a:moveTo>
                      <a:pt x="0" y="56"/>
                    </a:moveTo>
                    <a:lnTo>
                      <a:pt x="29" y="51"/>
                    </a:lnTo>
                    <a:lnTo>
                      <a:pt x="59" y="45"/>
                    </a:lnTo>
                    <a:lnTo>
                      <a:pt x="39" y="23"/>
                    </a:lnTo>
                    <a:lnTo>
                      <a:pt x="20" y="0"/>
                    </a:lnTo>
                    <a:lnTo>
                      <a:pt x="10" y="28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99" name="Freeform 341"/>
              <p:cNvSpPr>
                <a:spLocks noChangeAspect="1" noEditPoints="1"/>
              </p:cNvSpPr>
              <p:nvPr/>
            </p:nvSpPr>
            <p:spPr bwMode="auto">
              <a:xfrm>
                <a:off x="4461" y="9211"/>
                <a:ext cx="503" cy="480"/>
              </a:xfrm>
              <a:custGeom>
                <a:avLst/>
                <a:gdLst>
                  <a:gd name="T0" fmla="*/ 23 w 67"/>
                  <a:gd name="T1" fmla="*/ 435 h 64"/>
                  <a:gd name="T2" fmla="*/ 248 w 67"/>
                  <a:gd name="T3" fmla="*/ 397 h 64"/>
                  <a:gd name="T4" fmla="*/ 255 w 67"/>
                  <a:gd name="T5" fmla="*/ 435 h 64"/>
                  <a:gd name="T6" fmla="*/ 30 w 67"/>
                  <a:gd name="T7" fmla="*/ 472 h 64"/>
                  <a:gd name="T8" fmla="*/ 23 w 67"/>
                  <a:gd name="T9" fmla="*/ 435 h 64"/>
                  <a:gd name="T10" fmla="*/ 248 w 67"/>
                  <a:gd name="T11" fmla="*/ 397 h 64"/>
                  <a:gd name="T12" fmla="*/ 465 w 67"/>
                  <a:gd name="T13" fmla="*/ 360 h 64"/>
                  <a:gd name="T14" fmla="*/ 473 w 67"/>
                  <a:gd name="T15" fmla="*/ 397 h 64"/>
                  <a:gd name="T16" fmla="*/ 255 w 67"/>
                  <a:gd name="T17" fmla="*/ 435 h 64"/>
                  <a:gd name="T18" fmla="*/ 248 w 67"/>
                  <a:gd name="T19" fmla="*/ 397 h 64"/>
                  <a:gd name="T20" fmla="*/ 480 w 67"/>
                  <a:gd name="T21" fmla="*/ 367 h 64"/>
                  <a:gd name="T22" fmla="*/ 503 w 67"/>
                  <a:gd name="T23" fmla="*/ 390 h 64"/>
                  <a:gd name="T24" fmla="*/ 473 w 67"/>
                  <a:gd name="T25" fmla="*/ 397 h 64"/>
                  <a:gd name="T26" fmla="*/ 473 w 67"/>
                  <a:gd name="T27" fmla="*/ 375 h 64"/>
                  <a:gd name="T28" fmla="*/ 480 w 67"/>
                  <a:gd name="T29" fmla="*/ 367 h 64"/>
                  <a:gd name="T30" fmla="*/ 458 w 67"/>
                  <a:gd name="T31" fmla="*/ 390 h 64"/>
                  <a:gd name="T32" fmla="*/ 315 w 67"/>
                  <a:gd name="T33" fmla="*/ 217 h 64"/>
                  <a:gd name="T34" fmla="*/ 338 w 67"/>
                  <a:gd name="T35" fmla="*/ 195 h 64"/>
                  <a:gd name="T36" fmla="*/ 480 w 67"/>
                  <a:gd name="T37" fmla="*/ 367 h 64"/>
                  <a:gd name="T38" fmla="*/ 458 w 67"/>
                  <a:gd name="T39" fmla="*/ 390 h 64"/>
                  <a:gd name="T40" fmla="*/ 315 w 67"/>
                  <a:gd name="T41" fmla="*/ 217 h 64"/>
                  <a:gd name="T42" fmla="*/ 165 w 67"/>
                  <a:gd name="T43" fmla="*/ 45 h 64"/>
                  <a:gd name="T44" fmla="*/ 195 w 67"/>
                  <a:gd name="T45" fmla="*/ 22 h 64"/>
                  <a:gd name="T46" fmla="*/ 338 w 67"/>
                  <a:gd name="T47" fmla="*/ 195 h 64"/>
                  <a:gd name="T48" fmla="*/ 315 w 67"/>
                  <a:gd name="T49" fmla="*/ 217 h 64"/>
                  <a:gd name="T50" fmla="*/ 165 w 67"/>
                  <a:gd name="T51" fmla="*/ 30 h 64"/>
                  <a:gd name="T52" fmla="*/ 173 w 67"/>
                  <a:gd name="T53" fmla="*/ 0 h 64"/>
                  <a:gd name="T54" fmla="*/ 195 w 67"/>
                  <a:gd name="T55" fmla="*/ 22 h 64"/>
                  <a:gd name="T56" fmla="*/ 180 w 67"/>
                  <a:gd name="T57" fmla="*/ 37 h 64"/>
                  <a:gd name="T58" fmla="*/ 165 w 67"/>
                  <a:gd name="T59" fmla="*/ 30 h 64"/>
                  <a:gd name="T60" fmla="*/ 195 w 67"/>
                  <a:gd name="T61" fmla="*/ 37 h 64"/>
                  <a:gd name="T62" fmla="*/ 120 w 67"/>
                  <a:gd name="T63" fmla="*/ 255 h 64"/>
                  <a:gd name="T64" fmla="*/ 90 w 67"/>
                  <a:gd name="T65" fmla="*/ 240 h 64"/>
                  <a:gd name="T66" fmla="*/ 165 w 67"/>
                  <a:gd name="T67" fmla="*/ 30 h 64"/>
                  <a:gd name="T68" fmla="*/ 195 w 67"/>
                  <a:gd name="T69" fmla="*/ 37 h 64"/>
                  <a:gd name="T70" fmla="*/ 120 w 67"/>
                  <a:gd name="T71" fmla="*/ 255 h 64"/>
                  <a:gd name="T72" fmla="*/ 45 w 67"/>
                  <a:gd name="T73" fmla="*/ 465 h 64"/>
                  <a:gd name="T74" fmla="*/ 8 w 67"/>
                  <a:gd name="T75" fmla="*/ 450 h 64"/>
                  <a:gd name="T76" fmla="*/ 90 w 67"/>
                  <a:gd name="T77" fmla="*/ 240 h 64"/>
                  <a:gd name="T78" fmla="*/ 120 w 67"/>
                  <a:gd name="T79" fmla="*/ 255 h 64"/>
                  <a:gd name="T80" fmla="*/ 30 w 67"/>
                  <a:gd name="T81" fmla="*/ 472 h 64"/>
                  <a:gd name="T82" fmla="*/ 0 w 67"/>
                  <a:gd name="T83" fmla="*/ 480 h 64"/>
                  <a:gd name="T84" fmla="*/ 8 w 67"/>
                  <a:gd name="T85" fmla="*/ 450 h 64"/>
                  <a:gd name="T86" fmla="*/ 30 w 67"/>
                  <a:gd name="T87" fmla="*/ 457 h 64"/>
                  <a:gd name="T88" fmla="*/ 30 w 67"/>
                  <a:gd name="T89" fmla="*/ 472 h 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7"/>
                  <a:gd name="T136" fmla="*/ 0 h 64"/>
                  <a:gd name="T137" fmla="*/ 67 w 67"/>
                  <a:gd name="T138" fmla="*/ 64 h 6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7" h="64">
                    <a:moveTo>
                      <a:pt x="3" y="58"/>
                    </a:moveTo>
                    <a:lnTo>
                      <a:pt x="33" y="53"/>
                    </a:lnTo>
                    <a:lnTo>
                      <a:pt x="34" y="58"/>
                    </a:lnTo>
                    <a:lnTo>
                      <a:pt x="4" y="63"/>
                    </a:lnTo>
                    <a:lnTo>
                      <a:pt x="3" y="58"/>
                    </a:lnTo>
                    <a:close/>
                    <a:moveTo>
                      <a:pt x="33" y="53"/>
                    </a:moveTo>
                    <a:lnTo>
                      <a:pt x="62" y="48"/>
                    </a:lnTo>
                    <a:lnTo>
                      <a:pt x="63" y="53"/>
                    </a:lnTo>
                    <a:lnTo>
                      <a:pt x="34" y="58"/>
                    </a:lnTo>
                    <a:lnTo>
                      <a:pt x="33" y="53"/>
                    </a:lnTo>
                    <a:close/>
                    <a:moveTo>
                      <a:pt x="64" y="49"/>
                    </a:moveTo>
                    <a:lnTo>
                      <a:pt x="67" y="52"/>
                    </a:lnTo>
                    <a:lnTo>
                      <a:pt x="63" y="53"/>
                    </a:lnTo>
                    <a:lnTo>
                      <a:pt x="63" y="50"/>
                    </a:lnTo>
                    <a:lnTo>
                      <a:pt x="64" y="49"/>
                    </a:lnTo>
                    <a:close/>
                    <a:moveTo>
                      <a:pt x="61" y="52"/>
                    </a:moveTo>
                    <a:lnTo>
                      <a:pt x="42" y="29"/>
                    </a:lnTo>
                    <a:lnTo>
                      <a:pt x="45" y="26"/>
                    </a:lnTo>
                    <a:lnTo>
                      <a:pt x="64" y="49"/>
                    </a:lnTo>
                    <a:lnTo>
                      <a:pt x="61" y="52"/>
                    </a:lnTo>
                    <a:close/>
                    <a:moveTo>
                      <a:pt x="42" y="29"/>
                    </a:moveTo>
                    <a:lnTo>
                      <a:pt x="22" y="6"/>
                    </a:lnTo>
                    <a:lnTo>
                      <a:pt x="26" y="3"/>
                    </a:lnTo>
                    <a:lnTo>
                      <a:pt x="45" y="26"/>
                    </a:lnTo>
                    <a:lnTo>
                      <a:pt x="42" y="29"/>
                    </a:lnTo>
                    <a:close/>
                    <a:moveTo>
                      <a:pt x="22" y="4"/>
                    </a:moveTo>
                    <a:lnTo>
                      <a:pt x="23" y="0"/>
                    </a:lnTo>
                    <a:lnTo>
                      <a:pt x="26" y="3"/>
                    </a:lnTo>
                    <a:lnTo>
                      <a:pt x="24" y="5"/>
                    </a:lnTo>
                    <a:lnTo>
                      <a:pt x="22" y="4"/>
                    </a:lnTo>
                    <a:close/>
                    <a:moveTo>
                      <a:pt x="26" y="5"/>
                    </a:moveTo>
                    <a:lnTo>
                      <a:pt x="16" y="34"/>
                    </a:lnTo>
                    <a:lnTo>
                      <a:pt x="12" y="32"/>
                    </a:lnTo>
                    <a:lnTo>
                      <a:pt x="22" y="4"/>
                    </a:lnTo>
                    <a:lnTo>
                      <a:pt x="26" y="5"/>
                    </a:lnTo>
                    <a:close/>
                    <a:moveTo>
                      <a:pt x="16" y="34"/>
                    </a:moveTo>
                    <a:lnTo>
                      <a:pt x="6" y="62"/>
                    </a:lnTo>
                    <a:lnTo>
                      <a:pt x="1" y="60"/>
                    </a:lnTo>
                    <a:lnTo>
                      <a:pt x="12" y="32"/>
                    </a:lnTo>
                    <a:lnTo>
                      <a:pt x="16" y="34"/>
                    </a:lnTo>
                    <a:close/>
                    <a:moveTo>
                      <a:pt x="4" y="63"/>
                    </a:moveTo>
                    <a:lnTo>
                      <a:pt x="0" y="64"/>
                    </a:lnTo>
                    <a:lnTo>
                      <a:pt x="1" y="60"/>
                    </a:lnTo>
                    <a:lnTo>
                      <a:pt x="4" y="61"/>
                    </a:lnTo>
                    <a:lnTo>
                      <a:pt x="4" y="63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00" name="Freeform 342"/>
              <p:cNvSpPr>
                <a:spLocks noChangeAspect="1"/>
              </p:cNvSpPr>
              <p:nvPr/>
            </p:nvSpPr>
            <p:spPr bwMode="auto">
              <a:xfrm>
                <a:off x="4589" y="9616"/>
                <a:ext cx="218" cy="210"/>
              </a:xfrm>
              <a:custGeom>
                <a:avLst/>
                <a:gdLst>
                  <a:gd name="T0" fmla="*/ 218 w 29"/>
                  <a:gd name="T1" fmla="*/ 0 h 28"/>
                  <a:gd name="T2" fmla="*/ 113 w 29"/>
                  <a:gd name="T3" fmla="*/ 15 h 28"/>
                  <a:gd name="T4" fmla="*/ 0 w 29"/>
                  <a:gd name="T5" fmla="*/ 38 h 28"/>
                  <a:gd name="T6" fmla="*/ 75 w 29"/>
                  <a:gd name="T7" fmla="*/ 120 h 28"/>
                  <a:gd name="T8" fmla="*/ 143 w 29"/>
                  <a:gd name="T9" fmla="*/ 210 h 28"/>
                  <a:gd name="T10" fmla="*/ 180 w 29"/>
                  <a:gd name="T11" fmla="*/ 105 h 28"/>
                  <a:gd name="T12" fmla="*/ 218 w 29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28"/>
                  <a:gd name="T23" fmla="*/ 29 w 29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28">
                    <a:moveTo>
                      <a:pt x="29" y="0"/>
                    </a:moveTo>
                    <a:lnTo>
                      <a:pt x="15" y="2"/>
                    </a:lnTo>
                    <a:lnTo>
                      <a:pt x="0" y="5"/>
                    </a:lnTo>
                    <a:lnTo>
                      <a:pt x="10" y="16"/>
                    </a:lnTo>
                    <a:lnTo>
                      <a:pt x="19" y="28"/>
                    </a:lnTo>
                    <a:lnTo>
                      <a:pt x="24" y="1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01" name="Freeform 343"/>
              <p:cNvSpPr>
                <a:spLocks noChangeAspect="1" noEditPoints="1"/>
              </p:cNvSpPr>
              <p:nvPr/>
            </p:nvSpPr>
            <p:spPr bwMode="auto">
              <a:xfrm>
                <a:off x="4551" y="9586"/>
                <a:ext cx="286" cy="270"/>
              </a:xfrm>
              <a:custGeom>
                <a:avLst/>
                <a:gdLst>
                  <a:gd name="T0" fmla="*/ 263 w 38"/>
                  <a:gd name="T1" fmla="*/ 45 h 36"/>
                  <a:gd name="T2" fmla="*/ 151 w 38"/>
                  <a:gd name="T3" fmla="*/ 68 h 36"/>
                  <a:gd name="T4" fmla="*/ 143 w 38"/>
                  <a:gd name="T5" fmla="*/ 30 h 36"/>
                  <a:gd name="T6" fmla="*/ 256 w 38"/>
                  <a:gd name="T7" fmla="*/ 8 h 36"/>
                  <a:gd name="T8" fmla="*/ 263 w 38"/>
                  <a:gd name="T9" fmla="*/ 45 h 36"/>
                  <a:gd name="T10" fmla="*/ 151 w 38"/>
                  <a:gd name="T11" fmla="*/ 68 h 36"/>
                  <a:gd name="T12" fmla="*/ 38 w 38"/>
                  <a:gd name="T13" fmla="*/ 82 h 36"/>
                  <a:gd name="T14" fmla="*/ 38 w 38"/>
                  <a:gd name="T15" fmla="*/ 45 h 36"/>
                  <a:gd name="T16" fmla="*/ 143 w 38"/>
                  <a:gd name="T17" fmla="*/ 30 h 36"/>
                  <a:gd name="T18" fmla="*/ 151 w 38"/>
                  <a:gd name="T19" fmla="*/ 68 h 36"/>
                  <a:gd name="T20" fmla="*/ 23 w 38"/>
                  <a:gd name="T21" fmla="*/ 75 h 36"/>
                  <a:gd name="T22" fmla="*/ 0 w 38"/>
                  <a:gd name="T23" fmla="*/ 52 h 36"/>
                  <a:gd name="T24" fmla="*/ 38 w 38"/>
                  <a:gd name="T25" fmla="*/ 45 h 36"/>
                  <a:gd name="T26" fmla="*/ 38 w 38"/>
                  <a:gd name="T27" fmla="*/ 68 h 36"/>
                  <a:gd name="T28" fmla="*/ 23 w 38"/>
                  <a:gd name="T29" fmla="*/ 75 h 36"/>
                  <a:gd name="T30" fmla="*/ 53 w 38"/>
                  <a:gd name="T31" fmla="*/ 52 h 36"/>
                  <a:gd name="T32" fmla="*/ 120 w 38"/>
                  <a:gd name="T33" fmla="*/ 142 h 36"/>
                  <a:gd name="T34" fmla="*/ 98 w 38"/>
                  <a:gd name="T35" fmla="*/ 165 h 36"/>
                  <a:gd name="T36" fmla="*/ 23 w 38"/>
                  <a:gd name="T37" fmla="*/ 75 h 36"/>
                  <a:gd name="T38" fmla="*/ 53 w 38"/>
                  <a:gd name="T39" fmla="*/ 52 h 36"/>
                  <a:gd name="T40" fmla="*/ 120 w 38"/>
                  <a:gd name="T41" fmla="*/ 142 h 36"/>
                  <a:gd name="T42" fmla="*/ 196 w 38"/>
                  <a:gd name="T43" fmla="*/ 225 h 36"/>
                  <a:gd name="T44" fmla="*/ 166 w 38"/>
                  <a:gd name="T45" fmla="*/ 248 h 36"/>
                  <a:gd name="T46" fmla="*/ 98 w 38"/>
                  <a:gd name="T47" fmla="*/ 165 h 36"/>
                  <a:gd name="T48" fmla="*/ 120 w 38"/>
                  <a:gd name="T49" fmla="*/ 142 h 36"/>
                  <a:gd name="T50" fmla="*/ 196 w 38"/>
                  <a:gd name="T51" fmla="*/ 248 h 36"/>
                  <a:gd name="T52" fmla="*/ 188 w 38"/>
                  <a:gd name="T53" fmla="*/ 270 h 36"/>
                  <a:gd name="T54" fmla="*/ 166 w 38"/>
                  <a:gd name="T55" fmla="*/ 248 h 36"/>
                  <a:gd name="T56" fmla="*/ 181 w 38"/>
                  <a:gd name="T57" fmla="*/ 240 h 36"/>
                  <a:gd name="T58" fmla="*/ 196 w 38"/>
                  <a:gd name="T59" fmla="*/ 248 h 36"/>
                  <a:gd name="T60" fmla="*/ 166 w 38"/>
                  <a:gd name="T61" fmla="*/ 232 h 36"/>
                  <a:gd name="T62" fmla="*/ 203 w 38"/>
                  <a:gd name="T63" fmla="*/ 128 h 36"/>
                  <a:gd name="T64" fmla="*/ 241 w 38"/>
                  <a:gd name="T65" fmla="*/ 135 h 36"/>
                  <a:gd name="T66" fmla="*/ 196 w 38"/>
                  <a:gd name="T67" fmla="*/ 248 h 36"/>
                  <a:gd name="T68" fmla="*/ 166 w 38"/>
                  <a:gd name="T69" fmla="*/ 232 h 36"/>
                  <a:gd name="T70" fmla="*/ 203 w 38"/>
                  <a:gd name="T71" fmla="*/ 128 h 36"/>
                  <a:gd name="T72" fmla="*/ 241 w 38"/>
                  <a:gd name="T73" fmla="*/ 22 h 36"/>
                  <a:gd name="T74" fmla="*/ 278 w 38"/>
                  <a:gd name="T75" fmla="*/ 30 h 36"/>
                  <a:gd name="T76" fmla="*/ 241 w 38"/>
                  <a:gd name="T77" fmla="*/ 135 h 36"/>
                  <a:gd name="T78" fmla="*/ 203 w 38"/>
                  <a:gd name="T79" fmla="*/ 128 h 36"/>
                  <a:gd name="T80" fmla="*/ 256 w 38"/>
                  <a:gd name="T81" fmla="*/ 8 h 36"/>
                  <a:gd name="T82" fmla="*/ 286 w 38"/>
                  <a:gd name="T83" fmla="*/ 0 h 36"/>
                  <a:gd name="T84" fmla="*/ 278 w 38"/>
                  <a:gd name="T85" fmla="*/ 30 h 36"/>
                  <a:gd name="T86" fmla="*/ 256 w 38"/>
                  <a:gd name="T87" fmla="*/ 30 h 36"/>
                  <a:gd name="T88" fmla="*/ 256 w 38"/>
                  <a:gd name="T89" fmla="*/ 8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"/>
                  <a:gd name="T136" fmla="*/ 0 h 36"/>
                  <a:gd name="T137" fmla="*/ 38 w 38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" h="36">
                    <a:moveTo>
                      <a:pt x="35" y="6"/>
                    </a:moveTo>
                    <a:lnTo>
                      <a:pt x="20" y="9"/>
                    </a:lnTo>
                    <a:lnTo>
                      <a:pt x="19" y="4"/>
                    </a:lnTo>
                    <a:lnTo>
                      <a:pt x="34" y="1"/>
                    </a:lnTo>
                    <a:lnTo>
                      <a:pt x="35" y="6"/>
                    </a:lnTo>
                    <a:close/>
                    <a:moveTo>
                      <a:pt x="20" y="9"/>
                    </a:moveTo>
                    <a:lnTo>
                      <a:pt x="5" y="11"/>
                    </a:lnTo>
                    <a:lnTo>
                      <a:pt x="5" y="6"/>
                    </a:lnTo>
                    <a:lnTo>
                      <a:pt x="19" y="4"/>
                    </a:lnTo>
                    <a:lnTo>
                      <a:pt x="20" y="9"/>
                    </a:lnTo>
                    <a:close/>
                    <a:moveTo>
                      <a:pt x="3" y="10"/>
                    </a:moveTo>
                    <a:lnTo>
                      <a:pt x="0" y="7"/>
                    </a:lnTo>
                    <a:lnTo>
                      <a:pt x="5" y="6"/>
                    </a:lnTo>
                    <a:lnTo>
                      <a:pt x="5" y="9"/>
                    </a:lnTo>
                    <a:lnTo>
                      <a:pt x="3" y="10"/>
                    </a:lnTo>
                    <a:close/>
                    <a:moveTo>
                      <a:pt x="7" y="7"/>
                    </a:moveTo>
                    <a:lnTo>
                      <a:pt x="16" y="19"/>
                    </a:lnTo>
                    <a:lnTo>
                      <a:pt x="13" y="22"/>
                    </a:lnTo>
                    <a:lnTo>
                      <a:pt x="3" y="10"/>
                    </a:lnTo>
                    <a:lnTo>
                      <a:pt x="7" y="7"/>
                    </a:lnTo>
                    <a:close/>
                    <a:moveTo>
                      <a:pt x="16" y="19"/>
                    </a:moveTo>
                    <a:lnTo>
                      <a:pt x="26" y="30"/>
                    </a:lnTo>
                    <a:lnTo>
                      <a:pt x="22" y="33"/>
                    </a:lnTo>
                    <a:lnTo>
                      <a:pt x="13" y="22"/>
                    </a:lnTo>
                    <a:lnTo>
                      <a:pt x="16" y="19"/>
                    </a:lnTo>
                    <a:close/>
                    <a:moveTo>
                      <a:pt x="26" y="33"/>
                    </a:moveTo>
                    <a:lnTo>
                      <a:pt x="25" y="36"/>
                    </a:lnTo>
                    <a:lnTo>
                      <a:pt x="22" y="33"/>
                    </a:lnTo>
                    <a:lnTo>
                      <a:pt x="24" y="32"/>
                    </a:lnTo>
                    <a:lnTo>
                      <a:pt x="26" y="33"/>
                    </a:lnTo>
                    <a:close/>
                    <a:moveTo>
                      <a:pt x="22" y="31"/>
                    </a:moveTo>
                    <a:lnTo>
                      <a:pt x="27" y="17"/>
                    </a:lnTo>
                    <a:lnTo>
                      <a:pt x="32" y="18"/>
                    </a:lnTo>
                    <a:lnTo>
                      <a:pt x="26" y="33"/>
                    </a:lnTo>
                    <a:lnTo>
                      <a:pt x="22" y="31"/>
                    </a:lnTo>
                    <a:close/>
                    <a:moveTo>
                      <a:pt x="27" y="17"/>
                    </a:moveTo>
                    <a:lnTo>
                      <a:pt x="32" y="3"/>
                    </a:lnTo>
                    <a:lnTo>
                      <a:pt x="37" y="4"/>
                    </a:lnTo>
                    <a:lnTo>
                      <a:pt x="32" y="18"/>
                    </a:lnTo>
                    <a:lnTo>
                      <a:pt x="27" y="17"/>
                    </a:lnTo>
                    <a:close/>
                    <a:moveTo>
                      <a:pt x="34" y="1"/>
                    </a:moveTo>
                    <a:lnTo>
                      <a:pt x="38" y="0"/>
                    </a:lnTo>
                    <a:lnTo>
                      <a:pt x="37" y="4"/>
                    </a:lnTo>
                    <a:lnTo>
                      <a:pt x="34" y="4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02" name="Freeform 344"/>
              <p:cNvSpPr>
                <a:spLocks noChangeAspect="1"/>
              </p:cNvSpPr>
              <p:nvPr/>
            </p:nvSpPr>
            <p:spPr bwMode="auto">
              <a:xfrm>
                <a:off x="4386" y="9346"/>
                <a:ext cx="218" cy="210"/>
              </a:xfrm>
              <a:custGeom>
                <a:avLst/>
                <a:gdLst>
                  <a:gd name="T0" fmla="*/ 218 w 29"/>
                  <a:gd name="T1" fmla="*/ 0 h 28"/>
                  <a:gd name="T2" fmla="*/ 113 w 29"/>
                  <a:gd name="T3" fmla="*/ 15 h 28"/>
                  <a:gd name="T4" fmla="*/ 0 w 29"/>
                  <a:gd name="T5" fmla="*/ 38 h 28"/>
                  <a:gd name="T6" fmla="*/ 68 w 29"/>
                  <a:gd name="T7" fmla="*/ 120 h 28"/>
                  <a:gd name="T8" fmla="*/ 143 w 29"/>
                  <a:gd name="T9" fmla="*/ 210 h 28"/>
                  <a:gd name="T10" fmla="*/ 180 w 29"/>
                  <a:gd name="T11" fmla="*/ 105 h 28"/>
                  <a:gd name="T12" fmla="*/ 218 w 29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28"/>
                  <a:gd name="T23" fmla="*/ 29 w 29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28">
                    <a:moveTo>
                      <a:pt x="29" y="0"/>
                    </a:moveTo>
                    <a:lnTo>
                      <a:pt x="15" y="2"/>
                    </a:lnTo>
                    <a:lnTo>
                      <a:pt x="0" y="5"/>
                    </a:lnTo>
                    <a:lnTo>
                      <a:pt x="9" y="16"/>
                    </a:lnTo>
                    <a:lnTo>
                      <a:pt x="19" y="28"/>
                    </a:lnTo>
                    <a:lnTo>
                      <a:pt x="24" y="1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03" name="Freeform 345"/>
              <p:cNvSpPr>
                <a:spLocks noChangeAspect="1" noEditPoints="1"/>
              </p:cNvSpPr>
              <p:nvPr/>
            </p:nvSpPr>
            <p:spPr bwMode="auto">
              <a:xfrm>
                <a:off x="4349" y="9323"/>
                <a:ext cx="285" cy="263"/>
              </a:xfrm>
              <a:custGeom>
                <a:avLst/>
                <a:gdLst>
                  <a:gd name="T0" fmla="*/ 263 w 38"/>
                  <a:gd name="T1" fmla="*/ 38 h 35"/>
                  <a:gd name="T2" fmla="*/ 150 w 38"/>
                  <a:gd name="T3" fmla="*/ 60 h 35"/>
                  <a:gd name="T4" fmla="*/ 143 w 38"/>
                  <a:gd name="T5" fmla="*/ 23 h 35"/>
                  <a:gd name="T6" fmla="*/ 255 w 38"/>
                  <a:gd name="T7" fmla="*/ 0 h 35"/>
                  <a:gd name="T8" fmla="*/ 263 w 38"/>
                  <a:gd name="T9" fmla="*/ 38 h 35"/>
                  <a:gd name="T10" fmla="*/ 150 w 38"/>
                  <a:gd name="T11" fmla="*/ 60 h 35"/>
                  <a:gd name="T12" fmla="*/ 37 w 38"/>
                  <a:gd name="T13" fmla="*/ 75 h 35"/>
                  <a:gd name="T14" fmla="*/ 30 w 38"/>
                  <a:gd name="T15" fmla="*/ 38 h 35"/>
                  <a:gd name="T16" fmla="*/ 143 w 38"/>
                  <a:gd name="T17" fmla="*/ 23 h 35"/>
                  <a:gd name="T18" fmla="*/ 150 w 38"/>
                  <a:gd name="T19" fmla="*/ 60 h 35"/>
                  <a:gd name="T20" fmla="*/ 22 w 38"/>
                  <a:gd name="T21" fmla="*/ 68 h 35"/>
                  <a:gd name="T22" fmla="*/ 0 w 38"/>
                  <a:gd name="T23" fmla="*/ 45 h 35"/>
                  <a:gd name="T24" fmla="*/ 30 w 38"/>
                  <a:gd name="T25" fmla="*/ 38 h 35"/>
                  <a:gd name="T26" fmla="*/ 37 w 38"/>
                  <a:gd name="T27" fmla="*/ 60 h 35"/>
                  <a:gd name="T28" fmla="*/ 22 w 38"/>
                  <a:gd name="T29" fmla="*/ 68 h 35"/>
                  <a:gd name="T30" fmla="*/ 52 w 38"/>
                  <a:gd name="T31" fmla="*/ 45 h 35"/>
                  <a:gd name="T32" fmla="*/ 120 w 38"/>
                  <a:gd name="T33" fmla="*/ 135 h 35"/>
                  <a:gd name="T34" fmla="*/ 97 w 38"/>
                  <a:gd name="T35" fmla="*/ 158 h 35"/>
                  <a:gd name="T36" fmla="*/ 22 w 38"/>
                  <a:gd name="T37" fmla="*/ 68 h 35"/>
                  <a:gd name="T38" fmla="*/ 52 w 38"/>
                  <a:gd name="T39" fmla="*/ 45 h 35"/>
                  <a:gd name="T40" fmla="*/ 120 w 38"/>
                  <a:gd name="T41" fmla="*/ 135 h 35"/>
                  <a:gd name="T42" fmla="*/ 195 w 38"/>
                  <a:gd name="T43" fmla="*/ 218 h 35"/>
                  <a:gd name="T44" fmla="*/ 165 w 38"/>
                  <a:gd name="T45" fmla="*/ 240 h 35"/>
                  <a:gd name="T46" fmla="*/ 97 w 38"/>
                  <a:gd name="T47" fmla="*/ 158 h 35"/>
                  <a:gd name="T48" fmla="*/ 120 w 38"/>
                  <a:gd name="T49" fmla="*/ 135 h 35"/>
                  <a:gd name="T50" fmla="*/ 195 w 38"/>
                  <a:gd name="T51" fmla="*/ 240 h 35"/>
                  <a:gd name="T52" fmla="*/ 187 w 38"/>
                  <a:gd name="T53" fmla="*/ 263 h 35"/>
                  <a:gd name="T54" fmla="*/ 165 w 38"/>
                  <a:gd name="T55" fmla="*/ 240 h 35"/>
                  <a:gd name="T56" fmla="*/ 180 w 38"/>
                  <a:gd name="T57" fmla="*/ 233 h 35"/>
                  <a:gd name="T58" fmla="*/ 195 w 38"/>
                  <a:gd name="T59" fmla="*/ 240 h 35"/>
                  <a:gd name="T60" fmla="*/ 165 w 38"/>
                  <a:gd name="T61" fmla="*/ 225 h 35"/>
                  <a:gd name="T62" fmla="*/ 202 w 38"/>
                  <a:gd name="T63" fmla="*/ 120 h 35"/>
                  <a:gd name="T64" fmla="*/ 232 w 38"/>
                  <a:gd name="T65" fmla="*/ 128 h 35"/>
                  <a:gd name="T66" fmla="*/ 195 w 38"/>
                  <a:gd name="T67" fmla="*/ 240 h 35"/>
                  <a:gd name="T68" fmla="*/ 165 w 38"/>
                  <a:gd name="T69" fmla="*/ 225 h 35"/>
                  <a:gd name="T70" fmla="*/ 202 w 38"/>
                  <a:gd name="T71" fmla="*/ 120 h 35"/>
                  <a:gd name="T72" fmla="*/ 240 w 38"/>
                  <a:gd name="T73" fmla="*/ 15 h 35"/>
                  <a:gd name="T74" fmla="*/ 278 w 38"/>
                  <a:gd name="T75" fmla="*/ 23 h 35"/>
                  <a:gd name="T76" fmla="*/ 232 w 38"/>
                  <a:gd name="T77" fmla="*/ 128 h 35"/>
                  <a:gd name="T78" fmla="*/ 202 w 38"/>
                  <a:gd name="T79" fmla="*/ 120 h 35"/>
                  <a:gd name="T80" fmla="*/ 255 w 38"/>
                  <a:gd name="T81" fmla="*/ 0 h 35"/>
                  <a:gd name="T82" fmla="*/ 285 w 38"/>
                  <a:gd name="T83" fmla="*/ 0 h 35"/>
                  <a:gd name="T84" fmla="*/ 278 w 38"/>
                  <a:gd name="T85" fmla="*/ 23 h 35"/>
                  <a:gd name="T86" fmla="*/ 255 w 38"/>
                  <a:gd name="T87" fmla="*/ 23 h 35"/>
                  <a:gd name="T88" fmla="*/ 255 w 38"/>
                  <a:gd name="T89" fmla="*/ 0 h 3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"/>
                  <a:gd name="T136" fmla="*/ 0 h 35"/>
                  <a:gd name="T137" fmla="*/ 38 w 38"/>
                  <a:gd name="T138" fmla="*/ 35 h 3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" h="35">
                    <a:moveTo>
                      <a:pt x="35" y="5"/>
                    </a:moveTo>
                    <a:lnTo>
                      <a:pt x="20" y="8"/>
                    </a:lnTo>
                    <a:lnTo>
                      <a:pt x="19" y="3"/>
                    </a:lnTo>
                    <a:lnTo>
                      <a:pt x="34" y="0"/>
                    </a:lnTo>
                    <a:lnTo>
                      <a:pt x="35" y="5"/>
                    </a:lnTo>
                    <a:close/>
                    <a:moveTo>
                      <a:pt x="20" y="8"/>
                    </a:moveTo>
                    <a:lnTo>
                      <a:pt x="5" y="10"/>
                    </a:lnTo>
                    <a:lnTo>
                      <a:pt x="4" y="5"/>
                    </a:lnTo>
                    <a:lnTo>
                      <a:pt x="19" y="3"/>
                    </a:lnTo>
                    <a:lnTo>
                      <a:pt x="20" y="8"/>
                    </a:lnTo>
                    <a:close/>
                    <a:moveTo>
                      <a:pt x="3" y="9"/>
                    </a:moveTo>
                    <a:lnTo>
                      <a:pt x="0" y="6"/>
                    </a:lnTo>
                    <a:lnTo>
                      <a:pt x="4" y="5"/>
                    </a:lnTo>
                    <a:lnTo>
                      <a:pt x="5" y="8"/>
                    </a:lnTo>
                    <a:lnTo>
                      <a:pt x="3" y="9"/>
                    </a:lnTo>
                    <a:close/>
                    <a:moveTo>
                      <a:pt x="7" y="6"/>
                    </a:moveTo>
                    <a:lnTo>
                      <a:pt x="16" y="18"/>
                    </a:lnTo>
                    <a:lnTo>
                      <a:pt x="13" y="21"/>
                    </a:lnTo>
                    <a:lnTo>
                      <a:pt x="3" y="9"/>
                    </a:lnTo>
                    <a:lnTo>
                      <a:pt x="7" y="6"/>
                    </a:lnTo>
                    <a:close/>
                    <a:moveTo>
                      <a:pt x="16" y="18"/>
                    </a:moveTo>
                    <a:lnTo>
                      <a:pt x="26" y="29"/>
                    </a:lnTo>
                    <a:lnTo>
                      <a:pt x="22" y="32"/>
                    </a:lnTo>
                    <a:lnTo>
                      <a:pt x="13" y="21"/>
                    </a:lnTo>
                    <a:lnTo>
                      <a:pt x="16" y="18"/>
                    </a:lnTo>
                    <a:close/>
                    <a:moveTo>
                      <a:pt x="26" y="32"/>
                    </a:moveTo>
                    <a:lnTo>
                      <a:pt x="25" y="35"/>
                    </a:lnTo>
                    <a:lnTo>
                      <a:pt x="22" y="32"/>
                    </a:lnTo>
                    <a:lnTo>
                      <a:pt x="24" y="31"/>
                    </a:lnTo>
                    <a:lnTo>
                      <a:pt x="26" y="32"/>
                    </a:lnTo>
                    <a:close/>
                    <a:moveTo>
                      <a:pt x="22" y="30"/>
                    </a:moveTo>
                    <a:lnTo>
                      <a:pt x="27" y="16"/>
                    </a:lnTo>
                    <a:lnTo>
                      <a:pt x="31" y="17"/>
                    </a:lnTo>
                    <a:lnTo>
                      <a:pt x="26" y="32"/>
                    </a:lnTo>
                    <a:lnTo>
                      <a:pt x="22" y="30"/>
                    </a:lnTo>
                    <a:close/>
                    <a:moveTo>
                      <a:pt x="27" y="16"/>
                    </a:moveTo>
                    <a:lnTo>
                      <a:pt x="32" y="2"/>
                    </a:lnTo>
                    <a:lnTo>
                      <a:pt x="37" y="3"/>
                    </a:lnTo>
                    <a:lnTo>
                      <a:pt x="31" y="17"/>
                    </a:lnTo>
                    <a:lnTo>
                      <a:pt x="27" y="16"/>
                    </a:lnTo>
                    <a:close/>
                    <a:moveTo>
                      <a:pt x="34" y="0"/>
                    </a:moveTo>
                    <a:lnTo>
                      <a:pt x="38" y="0"/>
                    </a:lnTo>
                    <a:lnTo>
                      <a:pt x="37" y="3"/>
                    </a:lnTo>
                    <a:lnTo>
                      <a:pt x="34" y="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6426" name="Group 346"/>
            <p:cNvGrpSpPr>
              <a:grpSpLocks noChangeAspect="1"/>
            </p:cNvGrpSpPr>
            <p:nvPr/>
          </p:nvGrpSpPr>
          <p:grpSpPr bwMode="auto">
            <a:xfrm>
              <a:off x="7990" y="8591"/>
              <a:ext cx="665" cy="666"/>
              <a:chOff x="8001" y="8591"/>
              <a:chExt cx="665" cy="666"/>
            </a:xfrm>
          </p:grpSpPr>
          <p:sp>
            <p:nvSpPr>
              <p:cNvPr id="46094" name="AutoShape 347"/>
              <p:cNvSpPr>
                <a:spLocks noChangeAspect="1" noChangeArrowheads="1"/>
              </p:cNvSpPr>
              <p:nvPr/>
            </p:nvSpPr>
            <p:spPr bwMode="auto">
              <a:xfrm rot="-5400000">
                <a:off x="7779" y="8813"/>
                <a:ext cx="666" cy="222"/>
              </a:xfrm>
              <a:prstGeom prst="flowChartDecision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095" name="Oval 348"/>
              <p:cNvSpPr>
                <a:spLocks noChangeAspect="1" noChangeArrowheads="1"/>
              </p:cNvSpPr>
              <p:nvPr/>
            </p:nvSpPr>
            <p:spPr bwMode="auto">
              <a:xfrm rot="-5400000">
                <a:off x="8061" y="8868"/>
                <a:ext cx="97" cy="13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096" name="AutoShape 349"/>
              <p:cNvSpPr>
                <a:spLocks noChangeAspect="1" noChangeArrowheads="1"/>
              </p:cNvSpPr>
              <p:nvPr/>
            </p:nvSpPr>
            <p:spPr bwMode="auto">
              <a:xfrm rot="-5400000">
                <a:off x="8222" y="8813"/>
                <a:ext cx="666" cy="222"/>
              </a:xfrm>
              <a:prstGeom prst="flowChartDecision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097" name="Oval 350"/>
              <p:cNvSpPr>
                <a:spLocks noChangeAspect="1" noChangeArrowheads="1"/>
              </p:cNvSpPr>
              <p:nvPr/>
            </p:nvSpPr>
            <p:spPr bwMode="auto">
              <a:xfrm rot="-5400000">
                <a:off x="8504" y="8868"/>
                <a:ext cx="97" cy="13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6093" name="AutoShape 351"/>
            <p:cNvSpPr>
              <a:spLocks noChangeAspect="1" noChangeArrowheads="1"/>
            </p:cNvSpPr>
            <p:nvPr/>
          </p:nvSpPr>
          <p:spPr bwMode="auto">
            <a:xfrm rot="5400000">
              <a:off x="8052" y="9760"/>
              <a:ext cx="540" cy="720"/>
            </a:xfrm>
            <a:prstGeom prst="moon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032448"/>
          </a:xfrm>
        </p:spPr>
        <p:txBody>
          <a:bodyPr>
            <a:normAutofit/>
          </a:bodyPr>
          <a:lstStyle/>
          <a:p>
            <a:r>
              <a:rPr lang="es-ES" sz="2800" dirty="0" smtClean="0"/>
              <a:t>Acercamiento a la matemática “desde la fantasía”.</a:t>
            </a:r>
          </a:p>
          <a:p>
            <a:r>
              <a:rPr lang="es-ES" sz="2800" dirty="0" smtClean="0"/>
              <a:t>Presentación motivadora y sorprendente de contenidos matemáticos.</a:t>
            </a:r>
          </a:p>
          <a:p>
            <a:r>
              <a:rPr lang="es-ES" sz="2800" dirty="0" smtClean="0"/>
              <a:t>Posibilidad de adaptar las actividades al nivel del alumnado.</a:t>
            </a:r>
          </a:p>
          <a:p>
            <a:r>
              <a:rPr lang="es-ES" sz="2800" dirty="0" smtClean="0"/>
              <a:t>No es un trabajo “creado para </a:t>
            </a:r>
            <a:r>
              <a:rPr lang="es-ES" sz="2800" dirty="0" err="1" smtClean="0"/>
              <a:t>Estalmat</a:t>
            </a:r>
            <a:r>
              <a:rPr lang="es-ES" sz="2800" dirty="0" smtClean="0"/>
              <a:t>”.</a:t>
            </a:r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¿Cuentos matemáticos?</a:t>
            </a:r>
            <a:endParaRPr lang="es-ES" dirty="0"/>
          </a:p>
        </p:txBody>
      </p:sp>
      <p:grpSp>
        <p:nvGrpSpPr>
          <p:cNvPr id="4" name="Group 58"/>
          <p:cNvGrpSpPr>
            <a:grpSpLocks noChangeAspect="1"/>
          </p:cNvGrpSpPr>
          <p:nvPr/>
        </p:nvGrpSpPr>
        <p:grpSpPr bwMode="auto">
          <a:xfrm>
            <a:off x="6804248" y="4869160"/>
            <a:ext cx="1646238" cy="1743075"/>
            <a:chOff x="2781" y="2137"/>
            <a:chExt cx="2160" cy="2287"/>
          </a:xfrm>
        </p:grpSpPr>
        <p:sp>
          <p:nvSpPr>
            <p:cNvPr id="5" name="AutoShape 59"/>
            <p:cNvSpPr>
              <a:spLocks noChangeAspect="1" noChangeArrowheads="1"/>
            </p:cNvSpPr>
            <p:nvPr/>
          </p:nvSpPr>
          <p:spPr bwMode="auto">
            <a:xfrm>
              <a:off x="2781" y="2137"/>
              <a:ext cx="2160" cy="1868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60"/>
            <p:cNvGrpSpPr>
              <a:grpSpLocks noChangeAspect="1"/>
            </p:cNvGrpSpPr>
            <p:nvPr/>
          </p:nvGrpSpPr>
          <p:grpSpPr bwMode="auto">
            <a:xfrm>
              <a:off x="3553" y="2883"/>
              <a:ext cx="624" cy="815"/>
              <a:chOff x="1521" y="4837"/>
              <a:chExt cx="1260" cy="1644"/>
            </a:xfrm>
          </p:grpSpPr>
          <p:grpSp>
            <p:nvGrpSpPr>
              <p:cNvPr id="14" name="Group 61"/>
              <p:cNvGrpSpPr>
                <a:grpSpLocks noChangeAspect="1"/>
              </p:cNvGrpSpPr>
              <p:nvPr/>
            </p:nvGrpSpPr>
            <p:grpSpPr bwMode="auto">
              <a:xfrm>
                <a:off x="1521" y="4837"/>
                <a:ext cx="1260" cy="720"/>
                <a:chOff x="1521" y="4837"/>
                <a:chExt cx="1260" cy="720"/>
              </a:xfrm>
            </p:grpSpPr>
            <p:grpSp>
              <p:nvGrpSpPr>
                <p:cNvPr id="16" name="Group 62"/>
                <p:cNvGrpSpPr>
                  <a:grpSpLocks noChangeAspect="1"/>
                </p:cNvGrpSpPr>
                <p:nvPr/>
              </p:nvGrpSpPr>
              <p:grpSpPr bwMode="auto">
                <a:xfrm>
                  <a:off x="1521" y="4837"/>
                  <a:ext cx="360" cy="720"/>
                  <a:chOff x="1521" y="4837"/>
                  <a:chExt cx="360" cy="720"/>
                </a:xfrm>
              </p:grpSpPr>
              <p:sp>
                <p:nvSpPr>
                  <p:cNvPr id="20" name="Oval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21" y="4837"/>
                    <a:ext cx="360" cy="72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" name="Oval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60" y="5145"/>
                    <a:ext cx="289" cy="289"/>
                  </a:xfrm>
                  <a:prstGeom prst="ellipse">
                    <a:avLst/>
                  </a:prstGeom>
                  <a:solidFill>
                    <a:srgbClr val="8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65"/>
                <p:cNvGrpSpPr>
                  <a:grpSpLocks noChangeAspect="1"/>
                </p:cNvGrpSpPr>
                <p:nvPr/>
              </p:nvGrpSpPr>
              <p:grpSpPr bwMode="auto">
                <a:xfrm>
                  <a:off x="2421" y="4837"/>
                  <a:ext cx="360" cy="720"/>
                  <a:chOff x="1521" y="4837"/>
                  <a:chExt cx="360" cy="720"/>
                </a:xfrm>
              </p:grpSpPr>
              <p:sp>
                <p:nvSpPr>
                  <p:cNvPr id="18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21" y="4837"/>
                    <a:ext cx="360" cy="72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" name="Oval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60" y="5145"/>
                    <a:ext cx="289" cy="289"/>
                  </a:xfrm>
                  <a:prstGeom prst="ellipse">
                    <a:avLst/>
                  </a:prstGeom>
                  <a:solidFill>
                    <a:srgbClr val="8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5" name="AutoShape 68"/>
              <p:cNvSpPr>
                <a:spLocks noChangeAspect="1" noChangeArrowheads="1"/>
              </p:cNvSpPr>
              <p:nvPr/>
            </p:nvSpPr>
            <p:spPr bwMode="auto">
              <a:xfrm flipV="1">
                <a:off x="1791" y="5761"/>
                <a:ext cx="720" cy="720"/>
              </a:xfrm>
              <a:custGeom>
                <a:avLst/>
                <a:gdLst>
                  <a:gd name="T0" fmla="*/ 12 w 21600"/>
                  <a:gd name="T1" fmla="*/ 0 h 21600"/>
                  <a:gd name="T2" fmla="*/ 3 w 21600"/>
                  <a:gd name="T3" fmla="*/ 12 h 21600"/>
                  <a:gd name="T4" fmla="*/ 12 w 21600"/>
                  <a:gd name="T5" fmla="*/ 6 h 21600"/>
                  <a:gd name="T6" fmla="*/ 21 w 21600"/>
                  <a:gd name="T7" fmla="*/ 1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9933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7" name="Group 69"/>
            <p:cNvGrpSpPr>
              <a:grpSpLocks noChangeAspect="1"/>
            </p:cNvGrpSpPr>
            <p:nvPr/>
          </p:nvGrpSpPr>
          <p:grpSpPr bwMode="auto">
            <a:xfrm>
              <a:off x="3345" y="4000"/>
              <a:ext cx="986" cy="424"/>
              <a:chOff x="3345" y="4000"/>
              <a:chExt cx="986" cy="424"/>
            </a:xfrm>
          </p:grpSpPr>
          <p:grpSp>
            <p:nvGrpSpPr>
              <p:cNvPr id="8" name="Group 70"/>
              <p:cNvGrpSpPr>
                <a:grpSpLocks noChangeAspect="1"/>
              </p:cNvGrpSpPr>
              <p:nvPr/>
            </p:nvGrpSpPr>
            <p:grpSpPr bwMode="auto">
              <a:xfrm>
                <a:off x="3345" y="4013"/>
                <a:ext cx="265" cy="411"/>
                <a:chOff x="1678" y="7486"/>
                <a:chExt cx="347" cy="540"/>
              </a:xfrm>
            </p:grpSpPr>
            <p:sp>
              <p:nvSpPr>
                <p:cNvPr id="12" name="Line 71"/>
                <p:cNvSpPr>
                  <a:spLocks noChangeAspect="1" noChangeShapeType="1"/>
                </p:cNvSpPr>
                <p:nvPr/>
              </p:nvSpPr>
              <p:spPr bwMode="auto">
                <a:xfrm>
                  <a:off x="2024" y="7486"/>
                  <a:ext cx="1" cy="540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" name="Freeform 72"/>
                <p:cNvSpPr>
                  <a:spLocks noChangeAspect="1"/>
                </p:cNvSpPr>
                <p:nvPr/>
              </p:nvSpPr>
              <p:spPr bwMode="auto">
                <a:xfrm>
                  <a:off x="1678" y="7849"/>
                  <a:ext cx="346" cy="177"/>
                </a:xfrm>
                <a:custGeom>
                  <a:avLst/>
                  <a:gdLst>
                    <a:gd name="T0" fmla="*/ 0 w 346"/>
                    <a:gd name="T1" fmla="*/ 33 h 177"/>
                    <a:gd name="T2" fmla="*/ 346 w 346"/>
                    <a:gd name="T3" fmla="*/ 0 h 177"/>
                    <a:gd name="T4" fmla="*/ 346 w 346"/>
                    <a:gd name="T5" fmla="*/ 177 h 177"/>
                    <a:gd name="T6" fmla="*/ 0 w 346"/>
                    <a:gd name="T7" fmla="*/ 177 h 177"/>
                    <a:gd name="T8" fmla="*/ 0 w 346"/>
                    <a:gd name="T9" fmla="*/ 33 h 1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6"/>
                    <a:gd name="T16" fmla="*/ 0 h 177"/>
                    <a:gd name="T17" fmla="*/ 346 w 346"/>
                    <a:gd name="T18" fmla="*/ 177 h 1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6" h="177">
                      <a:moveTo>
                        <a:pt x="0" y="33"/>
                      </a:moveTo>
                      <a:lnTo>
                        <a:pt x="346" y="0"/>
                      </a:lnTo>
                      <a:lnTo>
                        <a:pt x="346" y="177"/>
                      </a:lnTo>
                      <a:lnTo>
                        <a:pt x="0" y="177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9" name="Group 73"/>
              <p:cNvGrpSpPr>
                <a:grpSpLocks noChangeAspect="1"/>
              </p:cNvGrpSpPr>
              <p:nvPr/>
            </p:nvGrpSpPr>
            <p:grpSpPr bwMode="auto">
              <a:xfrm>
                <a:off x="4067" y="4000"/>
                <a:ext cx="264" cy="411"/>
                <a:chOff x="2623" y="7469"/>
                <a:chExt cx="346" cy="540"/>
              </a:xfrm>
            </p:grpSpPr>
            <p:sp>
              <p:nvSpPr>
                <p:cNvPr id="10" name="Line 74"/>
                <p:cNvSpPr>
                  <a:spLocks noChangeAspect="1" noChangeShapeType="1"/>
                </p:cNvSpPr>
                <p:nvPr/>
              </p:nvSpPr>
              <p:spPr bwMode="auto">
                <a:xfrm>
                  <a:off x="2623" y="7469"/>
                  <a:ext cx="1" cy="540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" name="Freeform 75"/>
                <p:cNvSpPr>
                  <a:spLocks noChangeAspect="1"/>
                </p:cNvSpPr>
                <p:nvPr/>
              </p:nvSpPr>
              <p:spPr bwMode="auto">
                <a:xfrm>
                  <a:off x="2623" y="7823"/>
                  <a:ext cx="346" cy="186"/>
                </a:xfrm>
                <a:custGeom>
                  <a:avLst/>
                  <a:gdLst>
                    <a:gd name="T0" fmla="*/ 346 w 346"/>
                    <a:gd name="T1" fmla="*/ 43 h 186"/>
                    <a:gd name="T2" fmla="*/ 0 w 346"/>
                    <a:gd name="T3" fmla="*/ 0 h 186"/>
                    <a:gd name="T4" fmla="*/ 0 w 346"/>
                    <a:gd name="T5" fmla="*/ 186 h 186"/>
                    <a:gd name="T6" fmla="*/ 346 w 346"/>
                    <a:gd name="T7" fmla="*/ 186 h 186"/>
                    <a:gd name="T8" fmla="*/ 346 w 346"/>
                    <a:gd name="T9" fmla="*/ 43 h 1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6"/>
                    <a:gd name="T16" fmla="*/ 0 h 186"/>
                    <a:gd name="T17" fmla="*/ 346 w 346"/>
                    <a:gd name="T18" fmla="*/ 186 h 1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6" h="186">
                      <a:moveTo>
                        <a:pt x="346" y="43"/>
                      </a:moveTo>
                      <a:lnTo>
                        <a:pt x="0" y="0"/>
                      </a:lnTo>
                      <a:lnTo>
                        <a:pt x="0" y="186"/>
                      </a:lnTo>
                      <a:lnTo>
                        <a:pt x="346" y="186"/>
                      </a:lnTo>
                      <a:lnTo>
                        <a:pt x="346" y="4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</p:grpSp>
      <p:sp>
        <p:nvSpPr>
          <p:cNvPr id="22" name="AutoShape 76"/>
          <p:cNvSpPr>
            <a:spLocks noChangeArrowheads="1"/>
          </p:cNvSpPr>
          <p:nvPr/>
        </p:nvSpPr>
        <p:spPr bwMode="auto">
          <a:xfrm>
            <a:off x="6948264" y="3573016"/>
            <a:ext cx="2195736" cy="1324843"/>
          </a:xfrm>
          <a:prstGeom prst="wedgeEllipseCallout">
            <a:avLst>
              <a:gd name="adj1" fmla="val -12046"/>
              <a:gd name="adj2" fmla="val 689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sz="2800" b="1" dirty="0" smtClean="0">
                <a:latin typeface="Kids" pitchFamily="66" charset="0"/>
              </a:rPr>
              <a:t>Ya  nos toca?</a:t>
            </a:r>
            <a:endParaRPr lang="es-E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6600" smtClean="0">
                <a:solidFill>
                  <a:srgbClr val="FFCC00"/>
                </a:solidFill>
                <a:latin typeface="Space Toaster" pitchFamily="50" charset="0"/>
              </a:rPr>
              <a:t>También la comida</a:t>
            </a:r>
          </a:p>
        </p:txBody>
      </p:sp>
      <p:pic>
        <p:nvPicPr>
          <p:cNvPr id="116739" name="Picture 3" descr="colifl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557338"/>
            <a:ext cx="2519362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4" descr="colifl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9B9696"/>
              </a:clrFrom>
              <a:clrTo>
                <a:srgbClr val="9B969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4076700"/>
            <a:ext cx="25923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1" name="Picture 5" descr="coliflor2"/>
          <p:cNvPicPr>
            <a:picLocks noChangeAspect="1" noChangeArrowheads="1"/>
          </p:cNvPicPr>
          <p:nvPr/>
        </p:nvPicPr>
        <p:blipFill>
          <a:blip r:embed="rId3" cstate="print"/>
          <a:srcRect l="24158" t="22400" r="34270" b="32829"/>
          <a:stretch>
            <a:fillRect/>
          </a:stretch>
        </p:blipFill>
        <p:spPr bwMode="auto">
          <a:xfrm>
            <a:off x="5435600" y="1611313"/>
            <a:ext cx="22320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2" name="Oval 6"/>
          <p:cNvSpPr>
            <a:spLocks noChangeArrowheads="1"/>
          </p:cNvSpPr>
          <p:nvPr/>
        </p:nvSpPr>
        <p:spPr bwMode="auto">
          <a:xfrm>
            <a:off x="1547813" y="2222500"/>
            <a:ext cx="1081087" cy="1081088"/>
          </a:xfrm>
          <a:prstGeom prst="ellipse">
            <a:avLst/>
          </a:prstGeom>
          <a:noFill/>
          <a:ln w="28575">
            <a:solidFill>
              <a:srgbClr val="CC3399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>
            <a:off x="2771775" y="2763838"/>
            <a:ext cx="2592388" cy="0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</a:endParaRPr>
          </a:p>
        </p:txBody>
      </p:sp>
      <p:pic>
        <p:nvPicPr>
          <p:cNvPr id="116744" name="Picture 8" descr="coliflo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9B9696"/>
              </a:clrFrom>
              <a:clrTo>
                <a:srgbClr val="9B9696">
                  <a:alpha val="0"/>
                </a:srgbClr>
              </a:clrTo>
            </a:clrChange>
          </a:blip>
          <a:srcRect l="20782" r="41441" b="54768"/>
          <a:stretch>
            <a:fillRect/>
          </a:stretch>
        </p:blipFill>
        <p:spPr bwMode="auto">
          <a:xfrm>
            <a:off x="6156325" y="3933825"/>
            <a:ext cx="19240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5" name="Oval 9"/>
          <p:cNvSpPr>
            <a:spLocks noChangeArrowheads="1"/>
          </p:cNvSpPr>
          <p:nvPr/>
        </p:nvSpPr>
        <p:spPr bwMode="auto">
          <a:xfrm>
            <a:off x="2195513" y="4581525"/>
            <a:ext cx="1081087" cy="1081088"/>
          </a:xfrm>
          <a:prstGeom prst="ellipse">
            <a:avLst/>
          </a:prstGeom>
          <a:noFill/>
          <a:ln w="28575">
            <a:solidFill>
              <a:srgbClr val="CC3399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auto">
          <a:xfrm>
            <a:off x="3348038" y="5157788"/>
            <a:ext cx="2592387" cy="0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 animBg="1"/>
      <p:bldP spid="116743" grpId="0" animBg="1"/>
      <p:bldP spid="116745" grpId="0" animBg="1"/>
      <p:bldP spid="1167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broco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836613"/>
            <a:ext cx="2987675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 descr="16brocolich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692150"/>
            <a:ext cx="2751137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4" name="Picture 4" descr="romanescu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005263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5" name="Picture 5" descr="rom_st03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3933825"/>
            <a:ext cx="30241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6" name="Line 6"/>
          <p:cNvSpPr>
            <a:spLocks noChangeShapeType="1"/>
          </p:cNvSpPr>
          <p:nvPr/>
        </p:nvSpPr>
        <p:spPr bwMode="auto">
          <a:xfrm>
            <a:off x="3240088" y="1989138"/>
            <a:ext cx="2339975" cy="0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</a:endParaRPr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>
            <a:off x="3276600" y="5013325"/>
            <a:ext cx="2339975" cy="0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4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 animBg="1"/>
      <p:bldP spid="1177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5075238" y="1125538"/>
            <a:ext cx="3960812" cy="374332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C0C0C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s-ES" sz="5400" smtClean="0">
                <a:solidFill>
                  <a:srgbClr val="FFCC00"/>
                </a:solidFill>
                <a:latin typeface="Space Toaster" pitchFamily="50" charset="0"/>
              </a:rPr>
              <a:t>E</a:t>
            </a:r>
            <a:r>
              <a:rPr lang="es-ES" sz="7200" smtClean="0">
                <a:solidFill>
                  <a:srgbClr val="FFCC00"/>
                </a:solidFill>
                <a:latin typeface="Space Toaster" pitchFamily="50" charset="0"/>
              </a:rPr>
              <a:t>n</a:t>
            </a:r>
            <a:r>
              <a:rPr lang="es-ES" sz="5400" smtClean="0">
                <a:solidFill>
                  <a:srgbClr val="FFCC00"/>
                </a:solidFill>
                <a:latin typeface="Space Toaster" pitchFamily="50" charset="0"/>
              </a:rPr>
              <a:t> los parásitos</a:t>
            </a:r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8963" y="1573213"/>
            <a:ext cx="27908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8963" y="1573213"/>
            <a:ext cx="27908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8963" y="1574800"/>
            <a:ext cx="27908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8963" y="1574800"/>
            <a:ext cx="27908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Rectangle 8" descr="Papel reciclado"/>
          <p:cNvSpPr>
            <a:spLocks noChangeArrowheads="1"/>
          </p:cNvSpPr>
          <p:nvPr/>
        </p:nvSpPr>
        <p:spPr bwMode="auto">
          <a:xfrm>
            <a:off x="0" y="5013325"/>
            <a:ext cx="9144000" cy="1844675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042988" y="3789363"/>
            <a:ext cx="1774825" cy="2168525"/>
            <a:chOff x="657" y="2296"/>
            <a:chExt cx="1118" cy="1366"/>
          </a:xfrm>
        </p:grpSpPr>
        <p:grpSp>
          <p:nvGrpSpPr>
            <p:cNvPr id="3" name="Group 10"/>
            <p:cNvGrpSpPr>
              <a:grpSpLocks noChangeAspect="1"/>
            </p:cNvGrpSpPr>
            <p:nvPr/>
          </p:nvGrpSpPr>
          <p:grpSpPr bwMode="auto">
            <a:xfrm>
              <a:off x="907" y="3385"/>
              <a:ext cx="617" cy="277"/>
              <a:chOff x="2061" y="6997"/>
              <a:chExt cx="1189" cy="533"/>
            </a:xfrm>
          </p:grpSpPr>
          <p:grpSp>
            <p:nvGrpSpPr>
              <p:cNvPr id="4" name="Group 11"/>
              <p:cNvGrpSpPr>
                <a:grpSpLocks noChangeAspect="1"/>
              </p:cNvGrpSpPr>
              <p:nvPr/>
            </p:nvGrpSpPr>
            <p:grpSpPr bwMode="auto">
              <a:xfrm>
                <a:off x="2061" y="6997"/>
                <a:ext cx="317" cy="532"/>
                <a:chOff x="4001" y="6848"/>
                <a:chExt cx="255" cy="397"/>
              </a:xfrm>
            </p:grpSpPr>
            <p:sp>
              <p:nvSpPr>
                <p:cNvPr id="50203" name="Line 12"/>
                <p:cNvSpPr>
                  <a:spLocks noChangeAspect="1" noChangeShapeType="1"/>
                </p:cNvSpPr>
                <p:nvPr/>
              </p:nvSpPr>
              <p:spPr bwMode="auto">
                <a:xfrm>
                  <a:off x="4255" y="6848"/>
                  <a:ext cx="1" cy="397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0204" name="Freeform 13"/>
                <p:cNvSpPr>
                  <a:spLocks noChangeAspect="1"/>
                </p:cNvSpPr>
                <p:nvPr/>
              </p:nvSpPr>
              <p:spPr bwMode="auto">
                <a:xfrm>
                  <a:off x="4001" y="7115"/>
                  <a:ext cx="254" cy="130"/>
                </a:xfrm>
                <a:custGeom>
                  <a:avLst/>
                  <a:gdLst>
                    <a:gd name="T0" fmla="*/ 0 w 254"/>
                    <a:gd name="T1" fmla="*/ 25 h 130"/>
                    <a:gd name="T2" fmla="*/ 254 w 254"/>
                    <a:gd name="T3" fmla="*/ 0 h 130"/>
                    <a:gd name="T4" fmla="*/ 254 w 254"/>
                    <a:gd name="T5" fmla="*/ 130 h 130"/>
                    <a:gd name="T6" fmla="*/ 0 w 254"/>
                    <a:gd name="T7" fmla="*/ 130 h 130"/>
                    <a:gd name="T8" fmla="*/ 0 w 254"/>
                    <a:gd name="T9" fmla="*/ 25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130"/>
                    <a:gd name="T17" fmla="*/ 254 w 254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130">
                      <a:moveTo>
                        <a:pt x="0" y="25"/>
                      </a:moveTo>
                      <a:lnTo>
                        <a:pt x="254" y="0"/>
                      </a:lnTo>
                      <a:lnTo>
                        <a:pt x="254" y="130"/>
                      </a:lnTo>
                      <a:lnTo>
                        <a:pt x="0" y="13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 noChangeAspect="1"/>
              </p:cNvGrpSpPr>
              <p:nvPr/>
            </p:nvGrpSpPr>
            <p:grpSpPr bwMode="auto">
              <a:xfrm>
                <a:off x="2933" y="6997"/>
                <a:ext cx="317" cy="533"/>
                <a:chOff x="4703" y="6835"/>
                <a:chExt cx="255" cy="398"/>
              </a:xfrm>
            </p:grpSpPr>
            <p:sp>
              <p:nvSpPr>
                <p:cNvPr id="50201" name="Line 15"/>
                <p:cNvSpPr>
                  <a:spLocks noChangeAspect="1" noChangeShapeType="1"/>
                </p:cNvSpPr>
                <p:nvPr/>
              </p:nvSpPr>
              <p:spPr bwMode="auto">
                <a:xfrm>
                  <a:off x="4703" y="6835"/>
                  <a:ext cx="1" cy="398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0202" name="Freeform 16"/>
                <p:cNvSpPr>
                  <a:spLocks noChangeAspect="1"/>
                </p:cNvSpPr>
                <p:nvPr/>
              </p:nvSpPr>
              <p:spPr bwMode="auto">
                <a:xfrm>
                  <a:off x="4703" y="7102"/>
                  <a:ext cx="255" cy="131"/>
                </a:xfrm>
                <a:custGeom>
                  <a:avLst/>
                  <a:gdLst>
                    <a:gd name="T0" fmla="*/ 255 w 255"/>
                    <a:gd name="T1" fmla="*/ 25 h 131"/>
                    <a:gd name="T2" fmla="*/ 0 w 255"/>
                    <a:gd name="T3" fmla="*/ 0 h 131"/>
                    <a:gd name="T4" fmla="*/ 0 w 255"/>
                    <a:gd name="T5" fmla="*/ 131 h 131"/>
                    <a:gd name="T6" fmla="*/ 255 w 255"/>
                    <a:gd name="T7" fmla="*/ 131 h 131"/>
                    <a:gd name="T8" fmla="*/ 255 w 255"/>
                    <a:gd name="T9" fmla="*/ 25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"/>
                    <a:gd name="T16" fmla="*/ 0 h 131"/>
                    <a:gd name="T17" fmla="*/ 255 w 255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" h="131">
                      <a:moveTo>
                        <a:pt x="255" y="25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255" y="131"/>
                      </a:lnTo>
                      <a:lnTo>
                        <a:pt x="255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657" y="2296"/>
              <a:ext cx="1118" cy="1118"/>
              <a:chOff x="657" y="2296"/>
              <a:chExt cx="1118" cy="1118"/>
            </a:xfrm>
          </p:grpSpPr>
          <p:sp>
            <p:nvSpPr>
              <p:cNvPr id="50190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657" y="2296"/>
                <a:ext cx="1118" cy="1118"/>
              </a:xfrm>
              <a:prstGeom prst="rect">
                <a:avLst/>
              </a:prstGeom>
              <a:solidFill>
                <a:srgbClr val="EF2F72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" name="Group 19"/>
              <p:cNvGrpSpPr>
                <a:grpSpLocks noChangeAspect="1"/>
              </p:cNvGrpSpPr>
              <p:nvPr/>
            </p:nvGrpSpPr>
            <p:grpSpPr bwMode="auto">
              <a:xfrm>
                <a:off x="975" y="2509"/>
                <a:ext cx="483" cy="602"/>
                <a:chOff x="1300" y="2410"/>
                <a:chExt cx="345" cy="430"/>
              </a:xfrm>
            </p:grpSpPr>
            <p:grpSp>
              <p:nvGrpSpPr>
                <p:cNvPr id="8" name="Group 20"/>
                <p:cNvGrpSpPr>
                  <a:grpSpLocks noChangeAspect="1"/>
                </p:cNvGrpSpPr>
                <p:nvPr/>
              </p:nvGrpSpPr>
              <p:grpSpPr bwMode="auto">
                <a:xfrm>
                  <a:off x="1300" y="2410"/>
                  <a:ext cx="57" cy="115"/>
                  <a:chOff x="4464" y="5040"/>
                  <a:chExt cx="144" cy="288"/>
                </a:xfrm>
              </p:grpSpPr>
              <p:sp>
                <p:nvSpPr>
                  <p:cNvPr id="50197" name="Oval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5040"/>
                    <a:ext cx="144" cy="28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0198" name="Oval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18" y="5184"/>
                    <a:ext cx="74" cy="74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" name="Group 23"/>
                <p:cNvGrpSpPr>
                  <a:grpSpLocks noChangeAspect="1"/>
                </p:cNvGrpSpPr>
                <p:nvPr/>
              </p:nvGrpSpPr>
              <p:grpSpPr bwMode="auto">
                <a:xfrm>
                  <a:off x="1588" y="2410"/>
                  <a:ext cx="57" cy="115"/>
                  <a:chOff x="4464" y="5040"/>
                  <a:chExt cx="144" cy="288"/>
                </a:xfrm>
              </p:grpSpPr>
              <p:sp>
                <p:nvSpPr>
                  <p:cNvPr id="50195" name="Oval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5040"/>
                    <a:ext cx="144" cy="28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0196" name="Oval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18" y="5184"/>
                    <a:ext cx="74" cy="74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50194" name="AutoShape 26"/>
                <p:cNvSpPr>
                  <a:spLocks noChangeAspect="1" noChangeArrowheads="1"/>
                </p:cNvSpPr>
                <p:nvPr/>
              </p:nvSpPr>
              <p:spPr bwMode="auto">
                <a:xfrm>
                  <a:off x="1366" y="2783"/>
                  <a:ext cx="230" cy="5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19835" name="AutoShape 27"/>
          <p:cNvSpPr>
            <a:spLocks noChangeArrowheads="1"/>
          </p:cNvSpPr>
          <p:nvPr/>
        </p:nvSpPr>
        <p:spPr bwMode="auto">
          <a:xfrm>
            <a:off x="684213" y="1916113"/>
            <a:ext cx="2519362" cy="1439862"/>
          </a:xfrm>
          <a:prstGeom prst="wedgeRoundRectCallout">
            <a:avLst>
              <a:gd name="adj1" fmla="val -14273"/>
              <a:gd name="adj2" fmla="val 828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smtClean="0">
                <a:solidFill>
                  <a:srgbClr val="FFFFFF"/>
                </a:solidFill>
                <a:latin typeface="Kids" pitchFamily="66" charset="0"/>
              </a:rPr>
              <a:t>DICE EL DOCTOR QUE TENGO LA “LOMBRIZ DE PEANO”</a:t>
            </a:r>
          </a:p>
        </p:txBody>
      </p:sp>
      <p:sp>
        <p:nvSpPr>
          <p:cNvPr id="119836" name="Line 28"/>
          <p:cNvSpPr>
            <a:spLocks noChangeShapeType="1"/>
          </p:cNvSpPr>
          <p:nvPr/>
        </p:nvSpPr>
        <p:spPr bwMode="auto">
          <a:xfrm flipV="1">
            <a:off x="2843213" y="3573463"/>
            <a:ext cx="2160587" cy="10795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9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nimBg="1"/>
      <p:bldP spid="119835" grpId="0" animBg="1"/>
      <p:bldP spid="1198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j0194918"/>
          <p:cNvPicPr>
            <a:picLocks noChangeAspect="1" noChangeArrowheads="1"/>
          </p:cNvPicPr>
          <p:nvPr/>
        </p:nvPicPr>
        <p:blipFill>
          <a:blip r:embed="rId2" cstate="print"/>
          <a:srcRect t="51210"/>
          <a:stretch>
            <a:fillRect/>
          </a:stretch>
        </p:blipFill>
        <p:spPr bwMode="auto">
          <a:xfrm>
            <a:off x="0" y="1196975"/>
            <a:ext cx="9612313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es-ES" sz="4800" smtClean="0">
                <a:solidFill>
                  <a:srgbClr val="FFCC00"/>
                </a:solidFill>
                <a:latin typeface="Space Toaster" pitchFamily="50" charset="0"/>
              </a:rPr>
              <a:t>Y, por fin, dejamos la selva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0" y="4149725"/>
            <a:ext cx="1660525" cy="2027238"/>
            <a:chOff x="1161" y="6097"/>
            <a:chExt cx="3522" cy="4300"/>
          </a:xfrm>
        </p:grpSpPr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1161" y="6097"/>
              <a:ext cx="3522" cy="4300"/>
              <a:chOff x="1161" y="6097"/>
              <a:chExt cx="3522" cy="4300"/>
            </a:xfrm>
          </p:grpSpPr>
          <p:grpSp>
            <p:nvGrpSpPr>
              <p:cNvPr id="4" name="Group 6"/>
              <p:cNvGrpSpPr>
                <a:grpSpLocks noChangeAspect="1"/>
              </p:cNvGrpSpPr>
              <p:nvPr/>
            </p:nvGrpSpPr>
            <p:grpSpPr bwMode="auto">
              <a:xfrm>
                <a:off x="2317" y="9864"/>
                <a:ext cx="1189" cy="533"/>
                <a:chOff x="2061" y="6997"/>
                <a:chExt cx="1189" cy="533"/>
              </a:xfrm>
            </p:grpSpPr>
            <p:grpSp>
              <p:nvGrpSpPr>
                <p:cNvPr id="5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2061" y="6997"/>
                  <a:ext cx="317" cy="532"/>
                  <a:chOff x="4001" y="6848"/>
                  <a:chExt cx="255" cy="397"/>
                </a:xfrm>
              </p:grpSpPr>
              <p:sp>
                <p:nvSpPr>
                  <p:cNvPr id="51438" name="Line 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1439" name="Freeform 9"/>
                  <p:cNvSpPr>
                    <a:spLocks noChangeAspect="1"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" name="Group 10"/>
                <p:cNvGrpSpPr>
                  <a:grpSpLocks noChangeAspect="1"/>
                </p:cNvGrpSpPr>
                <p:nvPr/>
              </p:nvGrpSpPr>
              <p:grpSpPr bwMode="auto">
                <a:xfrm>
                  <a:off x="2933" y="6997"/>
                  <a:ext cx="317" cy="533"/>
                  <a:chOff x="4703" y="6835"/>
                  <a:chExt cx="255" cy="398"/>
                </a:xfrm>
              </p:grpSpPr>
              <p:sp>
                <p:nvSpPr>
                  <p:cNvPr id="51436" name="Line 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1437" name="Freeform 12"/>
                  <p:cNvSpPr>
                    <a:spLocks noChangeAspect="1"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7" name="Group 13"/>
              <p:cNvGrpSpPr>
                <a:grpSpLocks noChangeAspect="1"/>
              </p:cNvGrpSpPr>
              <p:nvPr/>
            </p:nvGrpSpPr>
            <p:grpSpPr bwMode="auto">
              <a:xfrm>
                <a:off x="1161" y="6097"/>
                <a:ext cx="3522" cy="3992"/>
                <a:chOff x="4349" y="7140"/>
                <a:chExt cx="3522" cy="3992"/>
              </a:xfrm>
            </p:grpSpPr>
            <p:sp>
              <p:nvSpPr>
                <p:cNvPr id="51328" name="Freeform 14"/>
                <p:cNvSpPr>
                  <a:spLocks noChangeAspect="1"/>
                </p:cNvSpPr>
                <p:nvPr/>
              </p:nvSpPr>
              <p:spPr bwMode="auto">
                <a:xfrm>
                  <a:off x="4581" y="7357"/>
                  <a:ext cx="3049" cy="3617"/>
                </a:xfrm>
                <a:custGeom>
                  <a:avLst/>
                  <a:gdLst>
                    <a:gd name="T0" fmla="*/ 0 w 406"/>
                    <a:gd name="T1" fmla="*/ 1801 h 482"/>
                    <a:gd name="T2" fmla="*/ 1525 w 406"/>
                    <a:gd name="T3" fmla="*/ 0 h 482"/>
                    <a:gd name="T4" fmla="*/ 3049 w 406"/>
                    <a:gd name="T5" fmla="*/ 1809 h 482"/>
                    <a:gd name="T6" fmla="*/ 1525 w 406"/>
                    <a:gd name="T7" fmla="*/ 3617 h 482"/>
                    <a:gd name="T8" fmla="*/ 0 w 406"/>
                    <a:gd name="T9" fmla="*/ 1801 h 4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6"/>
                    <a:gd name="T16" fmla="*/ 0 h 482"/>
                    <a:gd name="T17" fmla="*/ 406 w 406"/>
                    <a:gd name="T18" fmla="*/ 482 h 4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6" h="482">
                      <a:moveTo>
                        <a:pt x="0" y="240"/>
                      </a:moveTo>
                      <a:lnTo>
                        <a:pt x="203" y="0"/>
                      </a:lnTo>
                      <a:lnTo>
                        <a:pt x="406" y="241"/>
                      </a:lnTo>
                      <a:lnTo>
                        <a:pt x="203" y="482"/>
                      </a:lnTo>
                      <a:lnTo>
                        <a:pt x="0" y="24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29" name="Freeform 15"/>
                <p:cNvSpPr>
                  <a:spLocks noChangeAspect="1" noEditPoints="1"/>
                </p:cNvSpPr>
                <p:nvPr/>
              </p:nvSpPr>
              <p:spPr bwMode="auto">
                <a:xfrm>
                  <a:off x="4559" y="7335"/>
                  <a:ext cx="3094" cy="3661"/>
                </a:xfrm>
                <a:custGeom>
                  <a:avLst/>
                  <a:gdLst>
                    <a:gd name="T0" fmla="*/ 8 w 412"/>
                    <a:gd name="T1" fmla="*/ 1808 h 488"/>
                    <a:gd name="T2" fmla="*/ 1539 w 412"/>
                    <a:gd name="T3" fmla="*/ 15 h 488"/>
                    <a:gd name="T4" fmla="*/ 1562 w 412"/>
                    <a:gd name="T5" fmla="*/ 38 h 488"/>
                    <a:gd name="T6" fmla="*/ 38 w 412"/>
                    <a:gd name="T7" fmla="*/ 1831 h 488"/>
                    <a:gd name="T8" fmla="*/ 8 w 412"/>
                    <a:gd name="T9" fmla="*/ 1808 h 488"/>
                    <a:gd name="T10" fmla="*/ 1539 w 412"/>
                    <a:gd name="T11" fmla="*/ 15 h 488"/>
                    <a:gd name="T12" fmla="*/ 1547 w 412"/>
                    <a:gd name="T13" fmla="*/ 0 h 488"/>
                    <a:gd name="T14" fmla="*/ 1562 w 412"/>
                    <a:gd name="T15" fmla="*/ 15 h 488"/>
                    <a:gd name="T16" fmla="*/ 1547 w 412"/>
                    <a:gd name="T17" fmla="*/ 23 h 488"/>
                    <a:gd name="T18" fmla="*/ 1539 w 412"/>
                    <a:gd name="T19" fmla="*/ 15 h 488"/>
                    <a:gd name="T20" fmla="*/ 1562 w 412"/>
                    <a:gd name="T21" fmla="*/ 15 h 488"/>
                    <a:gd name="T22" fmla="*/ 3079 w 412"/>
                    <a:gd name="T23" fmla="*/ 1815 h 488"/>
                    <a:gd name="T24" fmla="*/ 3056 w 412"/>
                    <a:gd name="T25" fmla="*/ 1846 h 488"/>
                    <a:gd name="T26" fmla="*/ 1539 w 412"/>
                    <a:gd name="T27" fmla="*/ 38 h 488"/>
                    <a:gd name="T28" fmla="*/ 1562 w 412"/>
                    <a:gd name="T29" fmla="*/ 15 h 488"/>
                    <a:gd name="T30" fmla="*/ 3079 w 412"/>
                    <a:gd name="T31" fmla="*/ 1815 h 488"/>
                    <a:gd name="T32" fmla="*/ 3094 w 412"/>
                    <a:gd name="T33" fmla="*/ 1831 h 488"/>
                    <a:gd name="T34" fmla="*/ 3079 w 412"/>
                    <a:gd name="T35" fmla="*/ 1846 h 488"/>
                    <a:gd name="T36" fmla="*/ 3071 w 412"/>
                    <a:gd name="T37" fmla="*/ 1831 h 488"/>
                    <a:gd name="T38" fmla="*/ 3079 w 412"/>
                    <a:gd name="T39" fmla="*/ 1815 h 488"/>
                    <a:gd name="T40" fmla="*/ 3079 w 412"/>
                    <a:gd name="T41" fmla="*/ 1846 h 488"/>
                    <a:gd name="T42" fmla="*/ 1562 w 412"/>
                    <a:gd name="T43" fmla="*/ 3646 h 488"/>
                    <a:gd name="T44" fmla="*/ 1539 w 412"/>
                    <a:gd name="T45" fmla="*/ 3623 h 488"/>
                    <a:gd name="T46" fmla="*/ 3056 w 412"/>
                    <a:gd name="T47" fmla="*/ 1815 h 488"/>
                    <a:gd name="T48" fmla="*/ 3079 w 412"/>
                    <a:gd name="T49" fmla="*/ 1846 h 488"/>
                    <a:gd name="T50" fmla="*/ 1562 w 412"/>
                    <a:gd name="T51" fmla="*/ 3646 h 488"/>
                    <a:gd name="T52" fmla="*/ 1547 w 412"/>
                    <a:gd name="T53" fmla="*/ 3661 h 488"/>
                    <a:gd name="T54" fmla="*/ 1539 w 412"/>
                    <a:gd name="T55" fmla="*/ 3646 h 488"/>
                    <a:gd name="T56" fmla="*/ 1547 w 412"/>
                    <a:gd name="T57" fmla="*/ 3638 h 488"/>
                    <a:gd name="T58" fmla="*/ 1562 w 412"/>
                    <a:gd name="T59" fmla="*/ 3646 h 488"/>
                    <a:gd name="T60" fmla="*/ 1539 w 412"/>
                    <a:gd name="T61" fmla="*/ 3646 h 488"/>
                    <a:gd name="T62" fmla="*/ 8 w 412"/>
                    <a:gd name="T63" fmla="*/ 1831 h 488"/>
                    <a:gd name="T64" fmla="*/ 38 w 412"/>
                    <a:gd name="T65" fmla="*/ 1808 h 488"/>
                    <a:gd name="T66" fmla="*/ 1562 w 412"/>
                    <a:gd name="T67" fmla="*/ 3623 h 488"/>
                    <a:gd name="T68" fmla="*/ 1539 w 412"/>
                    <a:gd name="T69" fmla="*/ 3646 h 488"/>
                    <a:gd name="T70" fmla="*/ 8 w 412"/>
                    <a:gd name="T71" fmla="*/ 1831 h 488"/>
                    <a:gd name="T72" fmla="*/ 0 w 412"/>
                    <a:gd name="T73" fmla="*/ 1823 h 488"/>
                    <a:gd name="T74" fmla="*/ 8 w 412"/>
                    <a:gd name="T75" fmla="*/ 1808 h 488"/>
                    <a:gd name="T76" fmla="*/ 23 w 412"/>
                    <a:gd name="T77" fmla="*/ 1823 h 488"/>
                    <a:gd name="T78" fmla="*/ 8 w 412"/>
                    <a:gd name="T79" fmla="*/ 1831 h 488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12"/>
                    <a:gd name="T121" fmla="*/ 0 h 488"/>
                    <a:gd name="T122" fmla="*/ 412 w 412"/>
                    <a:gd name="T123" fmla="*/ 488 h 488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12" h="488">
                      <a:moveTo>
                        <a:pt x="1" y="241"/>
                      </a:moveTo>
                      <a:lnTo>
                        <a:pt x="205" y="2"/>
                      </a:lnTo>
                      <a:lnTo>
                        <a:pt x="208" y="5"/>
                      </a:lnTo>
                      <a:lnTo>
                        <a:pt x="5" y="244"/>
                      </a:lnTo>
                      <a:lnTo>
                        <a:pt x="1" y="241"/>
                      </a:lnTo>
                      <a:close/>
                      <a:moveTo>
                        <a:pt x="205" y="2"/>
                      </a:moveTo>
                      <a:lnTo>
                        <a:pt x="206" y="0"/>
                      </a:lnTo>
                      <a:lnTo>
                        <a:pt x="208" y="2"/>
                      </a:lnTo>
                      <a:lnTo>
                        <a:pt x="206" y="3"/>
                      </a:lnTo>
                      <a:lnTo>
                        <a:pt x="205" y="2"/>
                      </a:lnTo>
                      <a:close/>
                      <a:moveTo>
                        <a:pt x="208" y="2"/>
                      </a:moveTo>
                      <a:lnTo>
                        <a:pt x="410" y="242"/>
                      </a:lnTo>
                      <a:lnTo>
                        <a:pt x="407" y="246"/>
                      </a:lnTo>
                      <a:lnTo>
                        <a:pt x="205" y="5"/>
                      </a:lnTo>
                      <a:lnTo>
                        <a:pt x="208" y="2"/>
                      </a:lnTo>
                      <a:close/>
                      <a:moveTo>
                        <a:pt x="410" y="242"/>
                      </a:moveTo>
                      <a:lnTo>
                        <a:pt x="412" y="244"/>
                      </a:lnTo>
                      <a:lnTo>
                        <a:pt x="410" y="246"/>
                      </a:lnTo>
                      <a:lnTo>
                        <a:pt x="409" y="244"/>
                      </a:lnTo>
                      <a:lnTo>
                        <a:pt x="410" y="242"/>
                      </a:lnTo>
                      <a:close/>
                      <a:moveTo>
                        <a:pt x="410" y="246"/>
                      </a:moveTo>
                      <a:lnTo>
                        <a:pt x="208" y="486"/>
                      </a:lnTo>
                      <a:lnTo>
                        <a:pt x="205" y="483"/>
                      </a:lnTo>
                      <a:lnTo>
                        <a:pt x="407" y="242"/>
                      </a:lnTo>
                      <a:lnTo>
                        <a:pt x="410" y="246"/>
                      </a:lnTo>
                      <a:close/>
                      <a:moveTo>
                        <a:pt x="208" y="486"/>
                      </a:moveTo>
                      <a:lnTo>
                        <a:pt x="206" y="488"/>
                      </a:lnTo>
                      <a:lnTo>
                        <a:pt x="205" y="486"/>
                      </a:lnTo>
                      <a:lnTo>
                        <a:pt x="206" y="485"/>
                      </a:lnTo>
                      <a:lnTo>
                        <a:pt x="208" y="486"/>
                      </a:lnTo>
                      <a:close/>
                      <a:moveTo>
                        <a:pt x="205" y="486"/>
                      </a:moveTo>
                      <a:lnTo>
                        <a:pt x="1" y="244"/>
                      </a:lnTo>
                      <a:lnTo>
                        <a:pt x="5" y="241"/>
                      </a:lnTo>
                      <a:lnTo>
                        <a:pt x="208" y="483"/>
                      </a:lnTo>
                      <a:lnTo>
                        <a:pt x="205" y="486"/>
                      </a:lnTo>
                      <a:close/>
                      <a:moveTo>
                        <a:pt x="1" y="244"/>
                      </a:moveTo>
                      <a:lnTo>
                        <a:pt x="0" y="243"/>
                      </a:lnTo>
                      <a:lnTo>
                        <a:pt x="1" y="241"/>
                      </a:lnTo>
                      <a:lnTo>
                        <a:pt x="3" y="243"/>
                      </a:lnTo>
                      <a:lnTo>
                        <a:pt x="1" y="244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30" name="Freeform 16"/>
                <p:cNvSpPr>
                  <a:spLocks noChangeAspect="1"/>
                </p:cNvSpPr>
                <p:nvPr/>
              </p:nvSpPr>
              <p:spPr bwMode="auto">
                <a:xfrm>
                  <a:off x="5618" y="7335"/>
                  <a:ext cx="443" cy="427"/>
                </a:xfrm>
                <a:custGeom>
                  <a:avLst/>
                  <a:gdLst>
                    <a:gd name="T0" fmla="*/ 0 w 59"/>
                    <a:gd name="T1" fmla="*/ 0 h 57"/>
                    <a:gd name="T2" fmla="*/ 218 w 59"/>
                    <a:gd name="T3" fmla="*/ 45 h 57"/>
                    <a:gd name="T4" fmla="*/ 443 w 59"/>
                    <a:gd name="T5" fmla="*/ 82 h 57"/>
                    <a:gd name="T6" fmla="*/ 300 w 59"/>
                    <a:gd name="T7" fmla="*/ 255 h 57"/>
                    <a:gd name="T8" fmla="*/ 150 w 59"/>
                    <a:gd name="T9" fmla="*/ 427 h 57"/>
                    <a:gd name="T10" fmla="*/ 75 w 59"/>
                    <a:gd name="T11" fmla="*/ 217 h 57"/>
                    <a:gd name="T12" fmla="*/ 0 w 59"/>
                    <a:gd name="T13" fmla="*/ 0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7"/>
                    <a:gd name="T23" fmla="*/ 59 w 59"/>
                    <a:gd name="T24" fmla="*/ 57 h 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7">
                      <a:moveTo>
                        <a:pt x="0" y="0"/>
                      </a:moveTo>
                      <a:lnTo>
                        <a:pt x="29" y="6"/>
                      </a:lnTo>
                      <a:lnTo>
                        <a:pt x="59" y="11"/>
                      </a:lnTo>
                      <a:lnTo>
                        <a:pt x="40" y="34"/>
                      </a:lnTo>
                      <a:lnTo>
                        <a:pt x="20" y="57"/>
                      </a:lnTo>
                      <a:lnTo>
                        <a:pt x="1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31" name="Freeform 17"/>
                <p:cNvSpPr>
                  <a:spLocks noChangeAspect="1" noEditPoints="1"/>
                </p:cNvSpPr>
                <p:nvPr/>
              </p:nvSpPr>
              <p:spPr bwMode="auto">
                <a:xfrm>
                  <a:off x="5588" y="7312"/>
                  <a:ext cx="503" cy="480"/>
                </a:xfrm>
                <a:custGeom>
                  <a:avLst/>
                  <a:gdLst>
                    <a:gd name="T0" fmla="*/ 30 w 67"/>
                    <a:gd name="T1" fmla="*/ 8 h 64"/>
                    <a:gd name="T2" fmla="*/ 255 w 67"/>
                    <a:gd name="T3" fmla="*/ 45 h 64"/>
                    <a:gd name="T4" fmla="*/ 248 w 67"/>
                    <a:gd name="T5" fmla="*/ 82 h 64"/>
                    <a:gd name="T6" fmla="*/ 23 w 67"/>
                    <a:gd name="T7" fmla="*/ 45 h 64"/>
                    <a:gd name="T8" fmla="*/ 30 w 67"/>
                    <a:gd name="T9" fmla="*/ 8 h 64"/>
                    <a:gd name="T10" fmla="*/ 255 w 67"/>
                    <a:gd name="T11" fmla="*/ 45 h 64"/>
                    <a:gd name="T12" fmla="*/ 473 w 67"/>
                    <a:gd name="T13" fmla="*/ 82 h 64"/>
                    <a:gd name="T14" fmla="*/ 465 w 67"/>
                    <a:gd name="T15" fmla="*/ 120 h 64"/>
                    <a:gd name="T16" fmla="*/ 248 w 67"/>
                    <a:gd name="T17" fmla="*/ 82 h 64"/>
                    <a:gd name="T18" fmla="*/ 255 w 67"/>
                    <a:gd name="T19" fmla="*/ 45 h 64"/>
                    <a:gd name="T20" fmla="*/ 473 w 67"/>
                    <a:gd name="T21" fmla="*/ 82 h 64"/>
                    <a:gd name="T22" fmla="*/ 503 w 67"/>
                    <a:gd name="T23" fmla="*/ 90 h 64"/>
                    <a:gd name="T24" fmla="*/ 488 w 67"/>
                    <a:gd name="T25" fmla="*/ 112 h 64"/>
                    <a:gd name="T26" fmla="*/ 473 w 67"/>
                    <a:gd name="T27" fmla="*/ 105 h 64"/>
                    <a:gd name="T28" fmla="*/ 473 w 67"/>
                    <a:gd name="T29" fmla="*/ 82 h 64"/>
                    <a:gd name="T30" fmla="*/ 488 w 67"/>
                    <a:gd name="T31" fmla="*/ 112 h 64"/>
                    <a:gd name="T32" fmla="*/ 338 w 67"/>
                    <a:gd name="T33" fmla="*/ 285 h 64"/>
                    <a:gd name="T34" fmla="*/ 315 w 67"/>
                    <a:gd name="T35" fmla="*/ 262 h 64"/>
                    <a:gd name="T36" fmla="*/ 458 w 67"/>
                    <a:gd name="T37" fmla="*/ 90 h 64"/>
                    <a:gd name="T38" fmla="*/ 488 w 67"/>
                    <a:gd name="T39" fmla="*/ 112 h 64"/>
                    <a:gd name="T40" fmla="*/ 338 w 67"/>
                    <a:gd name="T41" fmla="*/ 285 h 64"/>
                    <a:gd name="T42" fmla="*/ 195 w 67"/>
                    <a:gd name="T43" fmla="*/ 457 h 64"/>
                    <a:gd name="T44" fmla="*/ 173 w 67"/>
                    <a:gd name="T45" fmla="*/ 435 h 64"/>
                    <a:gd name="T46" fmla="*/ 315 w 67"/>
                    <a:gd name="T47" fmla="*/ 262 h 64"/>
                    <a:gd name="T48" fmla="*/ 338 w 67"/>
                    <a:gd name="T49" fmla="*/ 285 h 64"/>
                    <a:gd name="T50" fmla="*/ 195 w 67"/>
                    <a:gd name="T51" fmla="*/ 457 h 64"/>
                    <a:gd name="T52" fmla="*/ 180 w 67"/>
                    <a:gd name="T53" fmla="*/ 480 h 64"/>
                    <a:gd name="T54" fmla="*/ 165 w 67"/>
                    <a:gd name="T55" fmla="*/ 450 h 64"/>
                    <a:gd name="T56" fmla="*/ 180 w 67"/>
                    <a:gd name="T57" fmla="*/ 450 h 64"/>
                    <a:gd name="T58" fmla="*/ 195 w 67"/>
                    <a:gd name="T59" fmla="*/ 457 h 64"/>
                    <a:gd name="T60" fmla="*/ 165 w 67"/>
                    <a:gd name="T61" fmla="*/ 450 h 64"/>
                    <a:gd name="T62" fmla="*/ 90 w 67"/>
                    <a:gd name="T63" fmla="*/ 240 h 64"/>
                    <a:gd name="T64" fmla="*/ 120 w 67"/>
                    <a:gd name="T65" fmla="*/ 232 h 64"/>
                    <a:gd name="T66" fmla="*/ 203 w 67"/>
                    <a:gd name="T67" fmla="*/ 442 h 64"/>
                    <a:gd name="T68" fmla="*/ 165 w 67"/>
                    <a:gd name="T69" fmla="*/ 450 h 64"/>
                    <a:gd name="T70" fmla="*/ 90 w 67"/>
                    <a:gd name="T71" fmla="*/ 240 h 64"/>
                    <a:gd name="T72" fmla="*/ 15 w 67"/>
                    <a:gd name="T73" fmla="*/ 30 h 64"/>
                    <a:gd name="T74" fmla="*/ 45 w 67"/>
                    <a:gd name="T75" fmla="*/ 22 h 64"/>
                    <a:gd name="T76" fmla="*/ 120 w 67"/>
                    <a:gd name="T77" fmla="*/ 232 h 64"/>
                    <a:gd name="T78" fmla="*/ 90 w 67"/>
                    <a:gd name="T79" fmla="*/ 240 h 64"/>
                    <a:gd name="T80" fmla="*/ 15 w 67"/>
                    <a:gd name="T81" fmla="*/ 30 h 64"/>
                    <a:gd name="T82" fmla="*/ 0 w 67"/>
                    <a:gd name="T83" fmla="*/ 0 h 64"/>
                    <a:gd name="T84" fmla="*/ 30 w 67"/>
                    <a:gd name="T85" fmla="*/ 8 h 64"/>
                    <a:gd name="T86" fmla="*/ 30 w 67"/>
                    <a:gd name="T87" fmla="*/ 22 h 64"/>
                    <a:gd name="T88" fmla="*/ 15 w 67"/>
                    <a:gd name="T89" fmla="*/ 30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4" y="1"/>
                      </a:moveTo>
                      <a:lnTo>
                        <a:pt x="34" y="6"/>
                      </a:lnTo>
                      <a:lnTo>
                        <a:pt x="33" y="11"/>
                      </a:lnTo>
                      <a:lnTo>
                        <a:pt x="3" y="6"/>
                      </a:lnTo>
                      <a:lnTo>
                        <a:pt x="4" y="1"/>
                      </a:lnTo>
                      <a:close/>
                      <a:moveTo>
                        <a:pt x="34" y="6"/>
                      </a:moveTo>
                      <a:lnTo>
                        <a:pt x="63" y="11"/>
                      </a:lnTo>
                      <a:lnTo>
                        <a:pt x="62" y="16"/>
                      </a:lnTo>
                      <a:lnTo>
                        <a:pt x="33" y="11"/>
                      </a:lnTo>
                      <a:lnTo>
                        <a:pt x="34" y="6"/>
                      </a:lnTo>
                      <a:close/>
                      <a:moveTo>
                        <a:pt x="63" y="11"/>
                      </a:moveTo>
                      <a:lnTo>
                        <a:pt x="67" y="12"/>
                      </a:lnTo>
                      <a:lnTo>
                        <a:pt x="65" y="15"/>
                      </a:lnTo>
                      <a:lnTo>
                        <a:pt x="63" y="14"/>
                      </a:lnTo>
                      <a:lnTo>
                        <a:pt x="63" y="11"/>
                      </a:lnTo>
                      <a:close/>
                      <a:moveTo>
                        <a:pt x="65" y="15"/>
                      </a:moveTo>
                      <a:lnTo>
                        <a:pt x="45" y="38"/>
                      </a:lnTo>
                      <a:lnTo>
                        <a:pt x="42" y="35"/>
                      </a:lnTo>
                      <a:lnTo>
                        <a:pt x="61" y="12"/>
                      </a:lnTo>
                      <a:lnTo>
                        <a:pt x="65" y="15"/>
                      </a:lnTo>
                      <a:close/>
                      <a:moveTo>
                        <a:pt x="45" y="38"/>
                      </a:moveTo>
                      <a:lnTo>
                        <a:pt x="26" y="61"/>
                      </a:lnTo>
                      <a:lnTo>
                        <a:pt x="23" y="58"/>
                      </a:lnTo>
                      <a:lnTo>
                        <a:pt x="42" y="35"/>
                      </a:lnTo>
                      <a:lnTo>
                        <a:pt x="45" y="38"/>
                      </a:lnTo>
                      <a:close/>
                      <a:moveTo>
                        <a:pt x="26" y="61"/>
                      </a:moveTo>
                      <a:lnTo>
                        <a:pt x="24" y="64"/>
                      </a:lnTo>
                      <a:lnTo>
                        <a:pt x="22" y="60"/>
                      </a:lnTo>
                      <a:lnTo>
                        <a:pt x="24" y="60"/>
                      </a:lnTo>
                      <a:lnTo>
                        <a:pt x="26" y="61"/>
                      </a:lnTo>
                      <a:close/>
                      <a:moveTo>
                        <a:pt x="22" y="60"/>
                      </a:moveTo>
                      <a:lnTo>
                        <a:pt x="12" y="32"/>
                      </a:lnTo>
                      <a:lnTo>
                        <a:pt x="16" y="31"/>
                      </a:lnTo>
                      <a:lnTo>
                        <a:pt x="27" y="59"/>
                      </a:lnTo>
                      <a:lnTo>
                        <a:pt x="22" y="60"/>
                      </a:lnTo>
                      <a:close/>
                      <a:moveTo>
                        <a:pt x="12" y="32"/>
                      </a:moveTo>
                      <a:lnTo>
                        <a:pt x="2" y="4"/>
                      </a:lnTo>
                      <a:lnTo>
                        <a:pt x="6" y="3"/>
                      </a:lnTo>
                      <a:lnTo>
                        <a:pt x="16" y="31"/>
                      </a:lnTo>
                      <a:lnTo>
                        <a:pt x="12" y="32"/>
                      </a:lnTo>
                      <a:close/>
                      <a:moveTo>
                        <a:pt x="2" y="4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32" name="Freeform 18"/>
                <p:cNvSpPr>
                  <a:spLocks noChangeAspect="1"/>
                </p:cNvSpPr>
                <p:nvPr/>
              </p:nvSpPr>
              <p:spPr bwMode="auto">
                <a:xfrm>
                  <a:off x="5715" y="7185"/>
                  <a:ext cx="226" cy="210"/>
                </a:xfrm>
                <a:custGeom>
                  <a:avLst/>
                  <a:gdLst>
                    <a:gd name="T0" fmla="*/ 226 w 30"/>
                    <a:gd name="T1" fmla="*/ 210 h 28"/>
                    <a:gd name="T2" fmla="*/ 113 w 30"/>
                    <a:gd name="T3" fmla="*/ 188 h 28"/>
                    <a:gd name="T4" fmla="*/ 0 w 30"/>
                    <a:gd name="T5" fmla="*/ 165 h 28"/>
                    <a:gd name="T6" fmla="*/ 75 w 30"/>
                    <a:gd name="T7" fmla="*/ 83 h 28"/>
                    <a:gd name="T8" fmla="*/ 143 w 30"/>
                    <a:gd name="T9" fmla="*/ 0 h 28"/>
                    <a:gd name="T10" fmla="*/ 188 w 30"/>
                    <a:gd name="T11" fmla="*/ 105 h 28"/>
                    <a:gd name="T12" fmla="*/ 226 w 30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30" y="28"/>
                      </a:moveTo>
                      <a:lnTo>
                        <a:pt x="15" y="25"/>
                      </a:lnTo>
                      <a:lnTo>
                        <a:pt x="0" y="22"/>
                      </a:lnTo>
                      <a:lnTo>
                        <a:pt x="10" y="11"/>
                      </a:lnTo>
                      <a:lnTo>
                        <a:pt x="19" y="0"/>
                      </a:lnTo>
                      <a:lnTo>
                        <a:pt x="25" y="14"/>
                      </a:lnTo>
                      <a:lnTo>
                        <a:pt x="30" y="28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33" name="Freeform 19"/>
                <p:cNvSpPr>
                  <a:spLocks noChangeAspect="1" noEditPoints="1"/>
                </p:cNvSpPr>
                <p:nvPr/>
              </p:nvSpPr>
              <p:spPr bwMode="auto">
                <a:xfrm>
                  <a:off x="5685" y="7147"/>
                  <a:ext cx="278" cy="270"/>
                </a:xfrm>
                <a:custGeom>
                  <a:avLst/>
                  <a:gdLst>
                    <a:gd name="T0" fmla="*/ 248 w 37"/>
                    <a:gd name="T1" fmla="*/ 263 h 36"/>
                    <a:gd name="T2" fmla="*/ 143 w 37"/>
                    <a:gd name="T3" fmla="*/ 240 h 36"/>
                    <a:gd name="T4" fmla="*/ 143 w 37"/>
                    <a:gd name="T5" fmla="*/ 210 h 36"/>
                    <a:gd name="T6" fmla="*/ 255 w 37"/>
                    <a:gd name="T7" fmla="*/ 225 h 36"/>
                    <a:gd name="T8" fmla="*/ 248 w 37"/>
                    <a:gd name="T9" fmla="*/ 263 h 36"/>
                    <a:gd name="T10" fmla="*/ 143 w 37"/>
                    <a:gd name="T11" fmla="*/ 240 h 36"/>
                    <a:gd name="T12" fmla="*/ 30 w 37"/>
                    <a:gd name="T13" fmla="*/ 225 h 36"/>
                    <a:gd name="T14" fmla="*/ 38 w 37"/>
                    <a:gd name="T15" fmla="*/ 187 h 36"/>
                    <a:gd name="T16" fmla="*/ 143 w 37"/>
                    <a:gd name="T17" fmla="*/ 210 h 36"/>
                    <a:gd name="T18" fmla="*/ 143 w 37"/>
                    <a:gd name="T19" fmla="*/ 240 h 36"/>
                    <a:gd name="T20" fmla="*/ 30 w 37"/>
                    <a:gd name="T21" fmla="*/ 225 h 36"/>
                    <a:gd name="T22" fmla="*/ 0 w 37"/>
                    <a:gd name="T23" fmla="*/ 217 h 36"/>
                    <a:gd name="T24" fmla="*/ 15 w 37"/>
                    <a:gd name="T25" fmla="*/ 195 h 36"/>
                    <a:gd name="T26" fmla="*/ 30 w 37"/>
                    <a:gd name="T27" fmla="*/ 202 h 36"/>
                    <a:gd name="T28" fmla="*/ 30 w 37"/>
                    <a:gd name="T29" fmla="*/ 225 h 36"/>
                    <a:gd name="T30" fmla="*/ 15 w 37"/>
                    <a:gd name="T31" fmla="*/ 195 h 36"/>
                    <a:gd name="T32" fmla="*/ 90 w 37"/>
                    <a:gd name="T33" fmla="*/ 105 h 36"/>
                    <a:gd name="T34" fmla="*/ 120 w 37"/>
                    <a:gd name="T35" fmla="*/ 135 h 36"/>
                    <a:gd name="T36" fmla="*/ 45 w 37"/>
                    <a:gd name="T37" fmla="*/ 217 h 36"/>
                    <a:gd name="T38" fmla="*/ 15 w 37"/>
                    <a:gd name="T39" fmla="*/ 195 h 36"/>
                    <a:gd name="T40" fmla="*/ 90 w 37"/>
                    <a:gd name="T41" fmla="*/ 105 h 36"/>
                    <a:gd name="T42" fmla="*/ 165 w 37"/>
                    <a:gd name="T43" fmla="*/ 22 h 36"/>
                    <a:gd name="T44" fmla="*/ 188 w 37"/>
                    <a:gd name="T45" fmla="*/ 45 h 36"/>
                    <a:gd name="T46" fmla="*/ 120 w 37"/>
                    <a:gd name="T47" fmla="*/ 135 h 36"/>
                    <a:gd name="T48" fmla="*/ 90 w 37"/>
                    <a:gd name="T49" fmla="*/ 105 h 36"/>
                    <a:gd name="T50" fmla="*/ 165 w 37"/>
                    <a:gd name="T51" fmla="*/ 22 h 36"/>
                    <a:gd name="T52" fmla="*/ 180 w 37"/>
                    <a:gd name="T53" fmla="*/ 0 h 36"/>
                    <a:gd name="T54" fmla="*/ 195 w 37"/>
                    <a:gd name="T55" fmla="*/ 30 h 36"/>
                    <a:gd name="T56" fmla="*/ 173 w 37"/>
                    <a:gd name="T57" fmla="*/ 37 h 36"/>
                    <a:gd name="T58" fmla="*/ 165 w 37"/>
                    <a:gd name="T59" fmla="*/ 22 h 36"/>
                    <a:gd name="T60" fmla="*/ 195 w 37"/>
                    <a:gd name="T61" fmla="*/ 30 h 36"/>
                    <a:gd name="T62" fmla="*/ 233 w 37"/>
                    <a:gd name="T63" fmla="*/ 135 h 36"/>
                    <a:gd name="T64" fmla="*/ 195 w 37"/>
                    <a:gd name="T65" fmla="*/ 142 h 36"/>
                    <a:gd name="T66" fmla="*/ 158 w 37"/>
                    <a:gd name="T67" fmla="*/ 37 h 36"/>
                    <a:gd name="T68" fmla="*/ 195 w 37"/>
                    <a:gd name="T69" fmla="*/ 30 h 36"/>
                    <a:gd name="T70" fmla="*/ 233 w 37"/>
                    <a:gd name="T71" fmla="*/ 135 h 36"/>
                    <a:gd name="T72" fmla="*/ 270 w 37"/>
                    <a:gd name="T73" fmla="*/ 240 h 36"/>
                    <a:gd name="T74" fmla="*/ 233 w 37"/>
                    <a:gd name="T75" fmla="*/ 248 h 36"/>
                    <a:gd name="T76" fmla="*/ 195 w 37"/>
                    <a:gd name="T77" fmla="*/ 142 h 36"/>
                    <a:gd name="T78" fmla="*/ 233 w 37"/>
                    <a:gd name="T79" fmla="*/ 135 h 36"/>
                    <a:gd name="T80" fmla="*/ 270 w 37"/>
                    <a:gd name="T81" fmla="*/ 240 h 36"/>
                    <a:gd name="T82" fmla="*/ 278 w 37"/>
                    <a:gd name="T83" fmla="*/ 270 h 36"/>
                    <a:gd name="T84" fmla="*/ 248 w 37"/>
                    <a:gd name="T85" fmla="*/ 263 h 36"/>
                    <a:gd name="T86" fmla="*/ 255 w 37"/>
                    <a:gd name="T87" fmla="*/ 248 h 36"/>
                    <a:gd name="T88" fmla="*/ 270 w 37"/>
                    <a:gd name="T89" fmla="*/ 24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7"/>
                    <a:gd name="T136" fmla="*/ 0 h 36"/>
                    <a:gd name="T137" fmla="*/ 37 w 37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7" h="36">
                      <a:moveTo>
                        <a:pt x="33" y="35"/>
                      </a:moveTo>
                      <a:lnTo>
                        <a:pt x="19" y="32"/>
                      </a:lnTo>
                      <a:lnTo>
                        <a:pt x="19" y="28"/>
                      </a:lnTo>
                      <a:lnTo>
                        <a:pt x="34" y="30"/>
                      </a:lnTo>
                      <a:lnTo>
                        <a:pt x="33" y="35"/>
                      </a:lnTo>
                      <a:close/>
                      <a:moveTo>
                        <a:pt x="19" y="32"/>
                      </a:moveTo>
                      <a:lnTo>
                        <a:pt x="4" y="30"/>
                      </a:lnTo>
                      <a:lnTo>
                        <a:pt x="5" y="25"/>
                      </a:lnTo>
                      <a:lnTo>
                        <a:pt x="19" y="28"/>
                      </a:lnTo>
                      <a:lnTo>
                        <a:pt x="19" y="32"/>
                      </a:lnTo>
                      <a:close/>
                      <a:moveTo>
                        <a:pt x="4" y="30"/>
                      </a:moveTo>
                      <a:lnTo>
                        <a:pt x="0" y="29"/>
                      </a:lnTo>
                      <a:lnTo>
                        <a:pt x="2" y="26"/>
                      </a:lnTo>
                      <a:lnTo>
                        <a:pt x="4" y="27"/>
                      </a:lnTo>
                      <a:lnTo>
                        <a:pt x="4" y="30"/>
                      </a:lnTo>
                      <a:close/>
                      <a:moveTo>
                        <a:pt x="2" y="26"/>
                      </a:moveTo>
                      <a:lnTo>
                        <a:pt x="12" y="14"/>
                      </a:lnTo>
                      <a:lnTo>
                        <a:pt x="16" y="18"/>
                      </a:lnTo>
                      <a:lnTo>
                        <a:pt x="6" y="29"/>
                      </a:lnTo>
                      <a:lnTo>
                        <a:pt x="2" y="26"/>
                      </a:lnTo>
                      <a:close/>
                      <a:moveTo>
                        <a:pt x="12" y="14"/>
                      </a:moveTo>
                      <a:lnTo>
                        <a:pt x="22" y="3"/>
                      </a:lnTo>
                      <a:lnTo>
                        <a:pt x="25" y="6"/>
                      </a:lnTo>
                      <a:lnTo>
                        <a:pt x="16" y="18"/>
                      </a:lnTo>
                      <a:lnTo>
                        <a:pt x="12" y="14"/>
                      </a:lnTo>
                      <a:close/>
                      <a:moveTo>
                        <a:pt x="22" y="3"/>
                      </a:moveTo>
                      <a:lnTo>
                        <a:pt x="24" y="0"/>
                      </a:lnTo>
                      <a:lnTo>
                        <a:pt x="26" y="4"/>
                      </a:lnTo>
                      <a:lnTo>
                        <a:pt x="23" y="5"/>
                      </a:lnTo>
                      <a:lnTo>
                        <a:pt x="22" y="3"/>
                      </a:lnTo>
                      <a:close/>
                      <a:moveTo>
                        <a:pt x="26" y="4"/>
                      </a:moveTo>
                      <a:lnTo>
                        <a:pt x="31" y="18"/>
                      </a:lnTo>
                      <a:lnTo>
                        <a:pt x="26" y="19"/>
                      </a:lnTo>
                      <a:lnTo>
                        <a:pt x="21" y="5"/>
                      </a:lnTo>
                      <a:lnTo>
                        <a:pt x="26" y="4"/>
                      </a:lnTo>
                      <a:close/>
                      <a:moveTo>
                        <a:pt x="31" y="18"/>
                      </a:moveTo>
                      <a:lnTo>
                        <a:pt x="36" y="32"/>
                      </a:lnTo>
                      <a:lnTo>
                        <a:pt x="31" y="33"/>
                      </a:lnTo>
                      <a:lnTo>
                        <a:pt x="26" y="19"/>
                      </a:lnTo>
                      <a:lnTo>
                        <a:pt x="31" y="18"/>
                      </a:lnTo>
                      <a:close/>
                      <a:moveTo>
                        <a:pt x="36" y="32"/>
                      </a:moveTo>
                      <a:lnTo>
                        <a:pt x="37" y="36"/>
                      </a:lnTo>
                      <a:lnTo>
                        <a:pt x="33" y="35"/>
                      </a:lnTo>
                      <a:lnTo>
                        <a:pt x="34" y="33"/>
                      </a:lnTo>
                      <a:lnTo>
                        <a:pt x="36" y="32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34" name="Freeform 20"/>
                <p:cNvSpPr>
                  <a:spLocks noChangeAspect="1"/>
                </p:cNvSpPr>
                <p:nvPr/>
              </p:nvSpPr>
              <p:spPr bwMode="auto">
                <a:xfrm>
                  <a:off x="5513" y="7455"/>
                  <a:ext cx="225" cy="210"/>
                </a:xfrm>
                <a:custGeom>
                  <a:avLst/>
                  <a:gdLst>
                    <a:gd name="T0" fmla="*/ 225 w 30"/>
                    <a:gd name="T1" fmla="*/ 210 h 28"/>
                    <a:gd name="T2" fmla="*/ 113 w 30"/>
                    <a:gd name="T3" fmla="*/ 188 h 28"/>
                    <a:gd name="T4" fmla="*/ 0 w 30"/>
                    <a:gd name="T5" fmla="*/ 165 h 28"/>
                    <a:gd name="T6" fmla="*/ 75 w 30"/>
                    <a:gd name="T7" fmla="*/ 83 h 28"/>
                    <a:gd name="T8" fmla="*/ 143 w 30"/>
                    <a:gd name="T9" fmla="*/ 0 h 28"/>
                    <a:gd name="T10" fmla="*/ 180 w 30"/>
                    <a:gd name="T11" fmla="*/ 105 h 28"/>
                    <a:gd name="T12" fmla="*/ 225 w 30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30" y="28"/>
                      </a:moveTo>
                      <a:lnTo>
                        <a:pt x="15" y="25"/>
                      </a:lnTo>
                      <a:lnTo>
                        <a:pt x="0" y="22"/>
                      </a:lnTo>
                      <a:lnTo>
                        <a:pt x="10" y="11"/>
                      </a:lnTo>
                      <a:lnTo>
                        <a:pt x="19" y="0"/>
                      </a:lnTo>
                      <a:lnTo>
                        <a:pt x="24" y="14"/>
                      </a:lnTo>
                      <a:lnTo>
                        <a:pt x="30" y="28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35" name="Freeform 21"/>
                <p:cNvSpPr>
                  <a:spLocks noChangeAspect="1" noEditPoints="1"/>
                </p:cNvSpPr>
                <p:nvPr/>
              </p:nvSpPr>
              <p:spPr bwMode="auto">
                <a:xfrm>
                  <a:off x="5483" y="7417"/>
                  <a:ext cx="277" cy="270"/>
                </a:xfrm>
                <a:custGeom>
                  <a:avLst/>
                  <a:gdLst>
                    <a:gd name="T0" fmla="*/ 247 w 37"/>
                    <a:gd name="T1" fmla="*/ 263 h 36"/>
                    <a:gd name="T2" fmla="*/ 135 w 37"/>
                    <a:gd name="T3" fmla="*/ 240 h 36"/>
                    <a:gd name="T4" fmla="*/ 142 w 37"/>
                    <a:gd name="T5" fmla="*/ 210 h 36"/>
                    <a:gd name="T6" fmla="*/ 255 w 37"/>
                    <a:gd name="T7" fmla="*/ 225 h 36"/>
                    <a:gd name="T8" fmla="*/ 247 w 37"/>
                    <a:gd name="T9" fmla="*/ 263 h 36"/>
                    <a:gd name="T10" fmla="*/ 135 w 37"/>
                    <a:gd name="T11" fmla="*/ 240 h 36"/>
                    <a:gd name="T12" fmla="*/ 30 w 37"/>
                    <a:gd name="T13" fmla="*/ 225 h 36"/>
                    <a:gd name="T14" fmla="*/ 30 w 37"/>
                    <a:gd name="T15" fmla="*/ 187 h 36"/>
                    <a:gd name="T16" fmla="*/ 142 w 37"/>
                    <a:gd name="T17" fmla="*/ 210 h 36"/>
                    <a:gd name="T18" fmla="*/ 135 w 37"/>
                    <a:gd name="T19" fmla="*/ 240 h 36"/>
                    <a:gd name="T20" fmla="*/ 30 w 37"/>
                    <a:gd name="T21" fmla="*/ 225 h 36"/>
                    <a:gd name="T22" fmla="*/ 0 w 37"/>
                    <a:gd name="T23" fmla="*/ 217 h 36"/>
                    <a:gd name="T24" fmla="*/ 15 w 37"/>
                    <a:gd name="T25" fmla="*/ 195 h 36"/>
                    <a:gd name="T26" fmla="*/ 30 w 37"/>
                    <a:gd name="T27" fmla="*/ 202 h 36"/>
                    <a:gd name="T28" fmla="*/ 30 w 37"/>
                    <a:gd name="T29" fmla="*/ 225 h 36"/>
                    <a:gd name="T30" fmla="*/ 15 w 37"/>
                    <a:gd name="T31" fmla="*/ 195 h 36"/>
                    <a:gd name="T32" fmla="*/ 90 w 37"/>
                    <a:gd name="T33" fmla="*/ 105 h 36"/>
                    <a:gd name="T34" fmla="*/ 120 w 37"/>
                    <a:gd name="T35" fmla="*/ 135 h 36"/>
                    <a:gd name="T36" fmla="*/ 45 w 37"/>
                    <a:gd name="T37" fmla="*/ 217 h 36"/>
                    <a:gd name="T38" fmla="*/ 15 w 37"/>
                    <a:gd name="T39" fmla="*/ 195 h 36"/>
                    <a:gd name="T40" fmla="*/ 90 w 37"/>
                    <a:gd name="T41" fmla="*/ 105 h 36"/>
                    <a:gd name="T42" fmla="*/ 157 w 37"/>
                    <a:gd name="T43" fmla="*/ 22 h 36"/>
                    <a:gd name="T44" fmla="*/ 187 w 37"/>
                    <a:gd name="T45" fmla="*/ 45 h 36"/>
                    <a:gd name="T46" fmla="*/ 120 w 37"/>
                    <a:gd name="T47" fmla="*/ 135 h 36"/>
                    <a:gd name="T48" fmla="*/ 90 w 37"/>
                    <a:gd name="T49" fmla="*/ 105 h 36"/>
                    <a:gd name="T50" fmla="*/ 157 w 37"/>
                    <a:gd name="T51" fmla="*/ 22 h 36"/>
                    <a:gd name="T52" fmla="*/ 180 w 37"/>
                    <a:gd name="T53" fmla="*/ 0 h 36"/>
                    <a:gd name="T54" fmla="*/ 195 w 37"/>
                    <a:gd name="T55" fmla="*/ 30 h 36"/>
                    <a:gd name="T56" fmla="*/ 172 w 37"/>
                    <a:gd name="T57" fmla="*/ 37 h 36"/>
                    <a:gd name="T58" fmla="*/ 157 w 37"/>
                    <a:gd name="T59" fmla="*/ 22 h 36"/>
                    <a:gd name="T60" fmla="*/ 195 w 37"/>
                    <a:gd name="T61" fmla="*/ 30 h 36"/>
                    <a:gd name="T62" fmla="*/ 232 w 37"/>
                    <a:gd name="T63" fmla="*/ 135 h 36"/>
                    <a:gd name="T64" fmla="*/ 195 w 37"/>
                    <a:gd name="T65" fmla="*/ 142 h 36"/>
                    <a:gd name="T66" fmla="*/ 157 w 37"/>
                    <a:gd name="T67" fmla="*/ 37 h 36"/>
                    <a:gd name="T68" fmla="*/ 195 w 37"/>
                    <a:gd name="T69" fmla="*/ 30 h 36"/>
                    <a:gd name="T70" fmla="*/ 232 w 37"/>
                    <a:gd name="T71" fmla="*/ 135 h 36"/>
                    <a:gd name="T72" fmla="*/ 270 w 37"/>
                    <a:gd name="T73" fmla="*/ 240 h 36"/>
                    <a:gd name="T74" fmla="*/ 232 w 37"/>
                    <a:gd name="T75" fmla="*/ 248 h 36"/>
                    <a:gd name="T76" fmla="*/ 195 w 37"/>
                    <a:gd name="T77" fmla="*/ 142 h 36"/>
                    <a:gd name="T78" fmla="*/ 232 w 37"/>
                    <a:gd name="T79" fmla="*/ 135 h 36"/>
                    <a:gd name="T80" fmla="*/ 270 w 37"/>
                    <a:gd name="T81" fmla="*/ 240 h 36"/>
                    <a:gd name="T82" fmla="*/ 277 w 37"/>
                    <a:gd name="T83" fmla="*/ 270 h 36"/>
                    <a:gd name="T84" fmla="*/ 247 w 37"/>
                    <a:gd name="T85" fmla="*/ 263 h 36"/>
                    <a:gd name="T86" fmla="*/ 255 w 37"/>
                    <a:gd name="T87" fmla="*/ 248 h 36"/>
                    <a:gd name="T88" fmla="*/ 270 w 37"/>
                    <a:gd name="T89" fmla="*/ 24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7"/>
                    <a:gd name="T136" fmla="*/ 0 h 36"/>
                    <a:gd name="T137" fmla="*/ 37 w 37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7" h="36">
                      <a:moveTo>
                        <a:pt x="33" y="35"/>
                      </a:moveTo>
                      <a:lnTo>
                        <a:pt x="18" y="32"/>
                      </a:lnTo>
                      <a:lnTo>
                        <a:pt x="19" y="28"/>
                      </a:lnTo>
                      <a:lnTo>
                        <a:pt x="34" y="30"/>
                      </a:lnTo>
                      <a:lnTo>
                        <a:pt x="33" y="35"/>
                      </a:lnTo>
                      <a:close/>
                      <a:moveTo>
                        <a:pt x="18" y="32"/>
                      </a:moveTo>
                      <a:lnTo>
                        <a:pt x="4" y="30"/>
                      </a:lnTo>
                      <a:lnTo>
                        <a:pt x="4" y="25"/>
                      </a:lnTo>
                      <a:lnTo>
                        <a:pt x="19" y="28"/>
                      </a:lnTo>
                      <a:lnTo>
                        <a:pt x="18" y="32"/>
                      </a:lnTo>
                      <a:close/>
                      <a:moveTo>
                        <a:pt x="4" y="30"/>
                      </a:moveTo>
                      <a:lnTo>
                        <a:pt x="0" y="29"/>
                      </a:lnTo>
                      <a:lnTo>
                        <a:pt x="2" y="26"/>
                      </a:lnTo>
                      <a:lnTo>
                        <a:pt x="4" y="27"/>
                      </a:lnTo>
                      <a:lnTo>
                        <a:pt x="4" y="30"/>
                      </a:lnTo>
                      <a:close/>
                      <a:moveTo>
                        <a:pt x="2" y="26"/>
                      </a:moveTo>
                      <a:lnTo>
                        <a:pt x="12" y="14"/>
                      </a:lnTo>
                      <a:lnTo>
                        <a:pt x="16" y="18"/>
                      </a:lnTo>
                      <a:lnTo>
                        <a:pt x="6" y="29"/>
                      </a:lnTo>
                      <a:lnTo>
                        <a:pt x="2" y="26"/>
                      </a:lnTo>
                      <a:close/>
                      <a:moveTo>
                        <a:pt x="12" y="14"/>
                      </a:moveTo>
                      <a:lnTo>
                        <a:pt x="21" y="3"/>
                      </a:lnTo>
                      <a:lnTo>
                        <a:pt x="25" y="6"/>
                      </a:lnTo>
                      <a:lnTo>
                        <a:pt x="16" y="18"/>
                      </a:lnTo>
                      <a:lnTo>
                        <a:pt x="12" y="14"/>
                      </a:lnTo>
                      <a:close/>
                      <a:moveTo>
                        <a:pt x="21" y="3"/>
                      </a:moveTo>
                      <a:lnTo>
                        <a:pt x="24" y="0"/>
                      </a:lnTo>
                      <a:lnTo>
                        <a:pt x="26" y="4"/>
                      </a:lnTo>
                      <a:lnTo>
                        <a:pt x="23" y="5"/>
                      </a:lnTo>
                      <a:lnTo>
                        <a:pt x="21" y="3"/>
                      </a:lnTo>
                      <a:close/>
                      <a:moveTo>
                        <a:pt x="26" y="4"/>
                      </a:moveTo>
                      <a:lnTo>
                        <a:pt x="31" y="18"/>
                      </a:lnTo>
                      <a:lnTo>
                        <a:pt x="26" y="19"/>
                      </a:lnTo>
                      <a:lnTo>
                        <a:pt x="21" y="5"/>
                      </a:lnTo>
                      <a:lnTo>
                        <a:pt x="26" y="4"/>
                      </a:lnTo>
                      <a:close/>
                      <a:moveTo>
                        <a:pt x="31" y="18"/>
                      </a:moveTo>
                      <a:lnTo>
                        <a:pt x="36" y="32"/>
                      </a:lnTo>
                      <a:lnTo>
                        <a:pt x="31" y="33"/>
                      </a:lnTo>
                      <a:lnTo>
                        <a:pt x="26" y="19"/>
                      </a:lnTo>
                      <a:lnTo>
                        <a:pt x="31" y="18"/>
                      </a:lnTo>
                      <a:close/>
                      <a:moveTo>
                        <a:pt x="36" y="32"/>
                      </a:moveTo>
                      <a:lnTo>
                        <a:pt x="37" y="36"/>
                      </a:lnTo>
                      <a:lnTo>
                        <a:pt x="33" y="35"/>
                      </a:lnTo>
                      <a:lnTo>
                        <a:pt x="34" y="33"/>
                      </a:lnTo>
                      <a:lnTo>
                        <a:pt x="36" y="32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36" name="Freeform 22"/>
                <p:cNvSpPr>
                  <a:spLocks noChangeAspect="1"/>
                </p:cNvSpPr>
                <p:nvPr/>
              </p:nvSpPr>
              <p:spPr bwMode="auto">
                <a:xfrm>
                  <a:off x="4769" y="7732"/>
                  <a:ext cx="886" cy="841"/>
                </a:xfrm>
                <a:custGeom>
                  <a:avLst/>
                  <a:gdLst>
                    <a:gd name="T0" fmla="*/ 0 w 118"/>
                    <a:gd name="T1" fmla="*/ 0 h 112"/>
                    <a:gd name="T2" fmla="*/ 443 w 118"/>
                    <a:gd name="T3" fmla="*/ 75 h 112"/>
                    <a:gd name="T4" fmla="*/ 886 w 118"/>
                    <a:gd name="T5" fmla="*/ 158 h 112"/>
                    <a:gd name="T6" fmla="*/ 593 w 118"/>
                    <a:gd name="T7" fmla="*/ 496 h 112"/>
                    <a:gd name="T8" fmla="*/ 308 w 118"/>
                    <a:gd name="T9" fmla="*/ 841 h 112"/>
                    <a:gd name="T10" fmla="*/ 150 w 118"/>
                    <a:gd name="T11" fmla="*/ 421 h 112"/>
                    <a:gd name="T12" fmla="*/ 0 w 118"/>
                    <a:gd name="T13" fmla="*/ 0 h 1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8"/>
                    <a:gd name="T22" fmla="*/ 0 h 112"/>
                    <a:gd name="T23" fmla="*/ 118 w 118"/>
                    <a:gd name="T24" fmla="*/ 112 h 1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8" h="112">
                      <a:moveTo>
                        <a:pt x="0" y="0"/>
                      </a:moveTo>
                      <a:lnTo>
                        <a:pt x="59" y="10"/>
                      </a:lnTo>
                      <a:lnTo>
                        <a:pt x="118" y="21"/>
                      </a:lnTo>
                      <a:lnTo>
                        <a:pt x="79" y="66"/>
                      </a:lnTo>
                      <a:lnTo>
                        <a:pt x="41" y="112"/>
                      </a:lnTo>
                      <a:lnTo>
                        <a:pt x="20" y="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37" name="Freeform 23"/>
                <p:cNvSpPr>
                  <a:spLocks noChangeAspect="1" noEditPoints="1"/>
                </p:cNvSpPr>
                <p:nvPr/>
              </p:nvSpPr>
              <p:spPr bwMode="auto">
                <a:xfrm>
                  <a:off x="4739" y="7710"/>
                  <a:ext cx="946" cy="900"/>
                </a:xfrm>
                <a:custGeom>
                  <a:avLst/>
                  <a:gdLst>
                    <a:gd name="T0" fmla="*/ 30 w 126"/>
                    <a:gd name="T1" fmla="*/ 0 h 120"/>
                    <a:gd name="T2" fmla="*/ 473 w 126"/>
                    <a:gd name="T3" fmla="*/ 83 h 120"/>
                    <a:gd name="T4" fmla="*/ 465 w 126"/>
                    <a:gd name="T5" fmla="*/ 120 h 120"/>
                    <a:gd name="T6" fmla="*/ 23 w 126"/>
                    <a:gd name="T7" fmla="*/ 38 h 120"/>
                    <a:gd name="T8" fmla="*/ 30 w 126"/>
                    <a:gd name="T9" fmla="*/ 0 h 120"/>
                    <a:gd name="T10" fmla="*/ 473 w 126"/>
                    <a:gd name="T11" fmla="*/ 83 h 120"/>
                    <a:gd name="T12" fmla="*/ 916 w 126"/>
                    <a:gd name="T13" fmla="*/ 158 h 120"/>
                    <a:gd name="T14" fmla="*/ 908 w 126"/>
                    <a:gd name="T15" fmla="*/ 195 h 120"/>
                    <a:gd name="T16" fmla="*/ 465 w 126"/>
                    <a:gd name="T17" fmla="*/ 120 h 120"/>
                    <a:gd name="T18" fmla="*/ 473 w 126"/>
                    <a:gd name="T19" fmla="*/ 83 h 120"/>
                    <a:gd name="T20" fmla="*/ 916 w 126"/>
                    <a:gd name="T21" fmla="*/ 158 h 120"/>
                    <a:gd name="T22" fmla="*/ 946 w 126"/>
                    <a:gd name="T23" fmla="*/ 165 h 120"/>
                    <a:gd name="T24" fmla="*/ 931 w 126"/>
                    <a:gd name="T25" fmla="*/ 188 h 120"/>
                    <a:gd name="T26" fmla="*/ 916 w 126"/>
                    <a:gd name="T27" fmla="*/ 180 h 120"/>
                    <a:gd name="T28" fmla="*/ 916 w 126"/>
                    <a:gd name="T29" fmla="*/ 158 h 120"/>
                    <a:gd name="T30" fmla="*/ 931 w 126"/>
                    <a:gd name="T31" fmla="*/ 188 h 120"/>
                    <a:gd name="T32" fmla="*/ 638 w 126"/>
                    <a:gd name="T33" fmla="*/ 533 h 120"/>
                    <a:gd name="T34" fmla="*/ 608 w 126"/>
                    <a:gd name="T35" fmla="*/ 510 h 120"/>
                    <a:gd name="T36" fmla="*/ 901 w 126"/>
                    <a:gd name="T37" fmla="*/ 165 h 120"/>
                    <a:gd name="T38" fmla="*/ 931 w 126"/>
                    <a:gd name="T39" fmla="*/ 188 h 120"/>
                    <a:gd name="T40" fmla="*/ 638 w 126"/>
                    <a:gd name="T41" fmla="*/ 533 h 120"/>
                    <a:gd name="T42" fmla="*/ 353 w 126"/>
                    <a:gd name="T43" fmla="*/ 878 h 120"/>
                    <a:gd name="T44" fmla="*/ 323 w 126"/>
                    <a:gd name="T45" fmla="*/ 855 h 120"/>
                    <a:gd name="T46" fmla="*/ 608 w 126"/>
                    <a:gd name="T47" fmla="*/ 510 h 120"/>
                    <a:gd name="T48" fmla="*/ 638 w 126"/>
                    <a:gd name="T49" fmla="*/ 533 h 120"/>
                    <a:gd name="T50" fmla="*/ 353 w 126"/>
                    <a:gd name="T51" fmla="*/ 878 h 120"/>
                    <a:gd name="T52" fmla="*/ 330 w 126"/>
                    <a:gd name="T53" fmla="*/ 900 h 120"/>
                    <a:gd name="T54" fmla="*/ 315 w 126"/>
                    <a:gd name="T55" fmla="*/ 870 h 120"/>
                    <a:gd name="T56" fmla="*/ 338 w 126"/>
                    <a:gd name="T57" fmla="*/ 863 h 120"/>
                    <a:gd name="T58" fmla="*/ 353 w 126"/>
                    <a:gd name="T59" fmla="*/ 878 h 120"/>
                    <a:gd name="T60" fmla="*/ 315 w 126"/>
                    <a:gd name="T61" fmla="*/ 870 h 120"/>
                    <a:gd name="T62" fmla="*/ 165 w 126"/>
                    <a:gd name="T63" fmla="*/ 450 h 120"/>
                    <a:gd name="T64" fmla="*/ 203 w 126"/>
                    <a:gd name="T65" fmla="*/ 435 h 120"/>
                    <a:gd name="T66" fmla="*/ 353 w 126"/>
                    <a:gd name="T67" fmla="*/ 855 h 120"/>
                    <a:gd name="T68" fmla="*/ 315 w 126"/>
                    <a:gd name="T69" fmla="*/ 870 h 120"/>
                    <a:gd name="T70" fmla="*/ 165 w 126"/>
                    <a:gd name="T71" fmla="*/ 450 h 120"/>
                    <a:gd name="T72" fmla="*/ 15 w 126"/>
                    <a:gd name="T73" fmla="*/ 30 h 120"/>
                    <a:gd name="T74" fmla="*/ 45 w 126"/>
                    <a:gd name="T75" fmla="*/ 15 h 120"/>
                    <a:gd name="T76" fmla="*/ 203 w 126"/>
                    <a:gd name="T77" fmla="*/ 435 h 120"/>
                    <a:gd name="T78" fmla="*/ 165 w 126"/>
                    <a:gd name="T79" fmla="*/ 450 h 120"/>
                    <a:gd name="T80" fmla="*/ 15 w 126"/>
                    <a:gd name="T81" fmla="*/ 30 h 120"/>
                    <a:gd name="T82" fmla="*/ 0 w 126"/>
                    <a:gd name="T83" fmla="*/ 0 h 120"/>
                    <a:gd name="T84" fmla="*/ 30 w 126"/>
                    <a:gd name="T85" fmla="*/ 0 h 120"/>
                    <a:gd name="T86" fmla="*/ 30 w 126"/>
                    <a:gd name="T87" fmla="*/ 23 h 120"/>
                    <a:gd name="T88" fmla="*/ 15 w 126"/>
                    <a:gd name="T89" fmla="*/ 30 h 1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26"/>
                    <a:gd name="T136" fmla="*/ 0 h 120"/>
                    <a:gd name="T137" fmla="*/ 126 w 126"/>
                    <a:gd name="T138" fmla="*/ 120 h 12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26" h="120">
                      <a:moveTo>
                        <a:pt x="4" y="0"/>
                      </a:moveTo>
                      <a:lnTo>
                        <a:pt x="63" y="11"/>
                      </a:lnTo>
                      <a:lnTo>
                        <a:pt x="62" y="16"/>
                      </a:lnTo>
                      <a:lnTo>
                        <a:pt x="3" y="5"/>
                      </a:lnTo>
                      <a:lnTo>
                        <a:pt x="4" y="0"/>
                      </a:lnTo>
                      <a:close/>
                      <a:moveTo>
                        <a:pt x="63" y="11"/>
                      </a:moveTo>
                      <a:lnTo>
                        <a:pt x="122" y="21"/>
                      </a:lnTo>
                      <a:lnTo>
                        <a:pt x="121" y="26"/>
                      </a:lnTo>
                      <a:lnTo>
                        <a:pt x="62" y="16"/>
                      </a:lnTo>
                      <a:lnTo>
                        <a:pt x="63" y="11"/>
                      </a:lnTo>
                      <a:close/>
                      <a:moveTo>
                        <a:pt x="122" y="21"/>
                      </a:moveTo>
                      <a:lnTo>
                        <a:pt x="126" y="22"/>
                      </a:lnTo>
                      <a:lnTo>
                        <a:pt x="124" y="25"/>
                      </a:lnTo>
                      <a:lnTo>
                        <a:pt x="122" y="24"/>
                      </a:lnTo>
                      <a:lnTo>
                        <a:pt x="122" y="21"/>
                      </a:lnTo>
                      <a:close/>
                      <a:moveTo>
                        <a:pt x="124" y="25"/>
                      </a:moveTo>
                      <a:lnTo>
                        <a:pt x="85" y="71"/>
                      </a:lnTo>
                      <a:lnTo>
                        <a:pt x="81" y="68"/>
                      </a:lnTo>
                      <a:lnTo>
                        <a:pt x="120" y="22"/>
                      </a:lnTo>
                      <a:lnTo>
                        <a:pt x="124" y="25"/>
                      </a:lnTo>
                      <a:close/>
                      <a:moveTo>
                        <a:pt x="85" y="71"/>
                      </a:moveTo>
                      <a:lnTo>
                        <a:pt x="47" y="117"/>
                      </a:lnTo>
                      <a:lnTo>
                        <a:pt x="43" y="114"/>
                      </a:lnTo>
                      <a:lnTo>
                        <a:pt x="81" y="68"/>
                      </a:lnTo>
                      <a:lnTo>
                        <a:pt x="85" y="71"/>
                      </a:lnTo>
                      <a:close/>
                      <a:moveTo>
                        <a:pt x="47" y="117"/>
                      </a:moveTo>
                      <a:lnTo>
                        <a:pt x="44" y="120"/>
                      </a:lnTo>
                      <a:lnTo>
                        <a:pt x="42" y="116"/>
                      </a:lnTo>
                      <a:lnTo>
                        <a:pt x="45" y="115"/>
                      </a:lnTo>
                      <a:lnTo>
                        <a:pt x="47" y="117"/>
                      </a:lnTo>
                      <a:close/>
                      <a:moveTo>
                        <a:pt x="42" y="116"/>
                      </a:moveTo>
                      <a:lnTo>
                        <a:pt x="22" y="60"/>
                      </a:lnTo>
                      <a:lnTo>
                        <a:pt x="27" y="58"/>
                      </a:lnTo>
                      <a:lnTo>
                        <a:pt x="47" y="114"/>
                      </a:lnTo>
                      <a:lnTo>
                        <a:pt x="42" y="116"/>
                      </a:lnTo>
                      <a:close/>
                      <a:moveTo>
                        <a:pt x="22" y="60"/>
                      </a:moveTo>
                      <a:lnTo>
                        <a:pt x="2" y="4"/>
                      </a:lnTo>
                      <a:lnTo>
                        <a:pt x="6" y="2"/>
                      </a:lnTo>
                      <a:lnTo>
                        <a:pt x="27" y="58"/>
                      </a:lnTo>
                      <a:lnTo>
                        <a:pt x="22" y="60"/>
                      </a:lnTo>
                      <a:close/>
                      <a:moveTo>
                        <a:pt x="2" y="4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3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38" name="Freeform 24"/>
                <p:cNvSpPr>
                  <a:spLocks noChangeAspect="1"/>
                </p:cNvSpPr>
                <p:nvPr/>
              </p:nvSpPr>
              <p:spPr bwMode="auto">
                <a:xfrm>
                  <a:off x="4949" y="7417"/>
                  <a:ext cx="443" cy="420"/>
                </a:xfrm>
                <a:custGeom>
                  <a:avLst/>
                  <a:gdLst>
                    <a:gd name="T0" fmla="*/ 443 w 59"/>
                    <a:gd name="T1" fmla="*/ 420 h 56"/>
                    <a:gd name="T2" fmla="*/ 225 w 59"/>
                    <a:gd name="T3" fmla="*/ 383 h 56"/>
                    <a:gd name="T4" fmla="*/ 0 w 59"/>
                    <a:gd name="T5" fmla="*/ 345 h 56"/>
                    <a:gd name="T6" fmla="*/ 150 w 59"/>
                    <a:gd name="T7" fmla="*/ 173 h 56"/>
                    <a:gd name="T8" fmla="*/ 293 w 59"/>
                    <a:gd name="T9" fmla="*/ 0 h 56"/>
                    <a:gd name="T10" fmla="*/ 368 w 59"/>
                    <a:gd name="T11" fmla="*/ 210 h 56"/>
                    <a:gd name="T12" fmla="*/ 443 w 59"/>
                    <a:gd name="T13" fmla="*/ 42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59" y="56"/>
                      </a:moveTo>
                      <a:lnTo>
                        <a:pt x="30" y="51"/>
                      </a:lnTo>
                      <a:lnTo>
                        <a:pt x="0" y="46"/>
                      </a:lnTo>
                      <a:lnTo>
                        <a:pt x="20" y="23"/>
                      </a:lnTo>
                      <a:lnTo>
                        <a:pt x="39" y="0"/>
                      </a:lnTo>
                      <a:lnTo>
                        <a:pt x="49" y="28"/>
                      </a:lnTo>
                      <a:lnTo>
                        <a:pt x="59" y="56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39" name="Freeform 25"/>
                <p:cNvSpPr>
                  <a:spLocks noChangeAspect="1" noEditPoints="1"/>
                </p:cNvSpPr>
                <p:nvPr/>
              </p:nvSpPr>
              <p:spPr bwMode="auto">
                <a:xfrm>
                  <a:off x="4919" y="7380"/>
                  <a:ext cx="503" cy="480"/>
                </a:xfrm>
                <a:custGeom>
                  <a:avLst/>
                  <a:gdLst>
                    <a:gd name="T0" fmla="*/ 473 w 67"/>
                    <a:gd name="T1" fmla="*/ 480 h 64"/>
                    <a:gd name="T2" fmla="*/ 248 w 67"/>
                    <a:gd name="T3" fmla="*/ 435 h 64"/>
                    <a:gd name="T4" fmla="*/ 255 w 67"/>
                    <a:gd name="T5" fmla="*/ 405 h 64"/>
                    <a:gd name="T6" fmla="*/ 480 w 67"/>
                    <a:gd name="T7" fmla="*/ 442 h 64"/>
                    <a:gd name="T8" fmla="*/ 473 w 67"/>
                    <a:gd name="T9" fmla="*/ 480 h 64"/>
                    <a:gd name="T10" fmla="*/ 248 w 67"/>
                    <a:gd name="T11" fmla="*/ 435 h 64"/>
                    <a:gd name="T12" fmla="*/ 30 w 67"/>
                    <a:gd name="T13" fmla="*/ 397 h 64"/>
                    <a:gd name="T14" fmla="*/ 38 w 67"/>
                    <a:gd name="T15" fmla="*/ 360 h 64"/>
                    <a:gd name="T16" fmla="*/ 255 w 67"/>
                    <a:gd name="T17" fmla="*/ 405 h 64"/>
                    <a:gd name="T18" fmla="*/ 248 w 67"/>
                    <a:gd name="T19" fmla="*/ 435 h 64"/>
                    <a:gd name="T20" fmla="*/ 30 w 67"/>
                    <a:gd name="T21" fmla="*/ 397 h 64"/>
                    <a:gd name="T22" fmla="*/ 0 w 67"/>
                    <a:gd name="T23" fmla="*/ 397 h 64"/>
                    <a:gd name="T24" fmla="*/ 23 w 67"/>
                    <a:gd name="T25" fmla="*/ 367 h 64"/>
                    <a:gd name="T26" fmla="*/ 30 w 67"/>
                    <a:gd name="T27" fmla="*/ 382 h 64"/>
                    <a:gd name="T28" fmla="*/ 30 w 67"/>
                    <a:gd name="T29" fmla="*/ 397 h 64"/>
                    <a:gd name="T30" fmla="*/ 23 w 67"/>
                    <a:gd name="T31" fmla="*/ 367 h 64"/>
                    <a:gd name="T32" fmla="*/ 165 w 67"/>
                    <a:gd name="T33" fmla="*/ 195 h 64"/>
                    <a:gd name="T34" fmla="*/ 188 w 67"/>
                    <a:gd name="T35" fmla="*/ 217 h 64"/>
                    <a:gd name="T36" fmla="*/ 45 w 67"/>
                    <a:gd name="T37" fmla="*/ 390 h 64"/>
                    <a:gd name="T38" fmla="*/ 23 w 67"/>
                    <a:gd name="T39" fmla="*/ 367 h 64"/>
                    <a:gd name="T40" fmla="*/ 165 w 67"/>
                    <a:gd name="T41" fmla="*/ 195 h 64"/>
                    <a:gd name="T42" fmla="*/ 308 w 67"/>
                    <a:gd name="T43" fmla="*/ 22 h 64"/>
                    <a:gd name="T44" fmla="*/ 338 w 67"/>
                    <a:gd name="T45" fmla="*/ 52 h 64"/>
                    <a:gd name="T46" fmla="*/ 188 w 67"/>
                    <a:gd name="T47" fmla="*/ 217 h 64"/>
                    <a:gd name="T48" fmla="*/ 165 w 67"/>
                    <a:gd name="T49" fmla="*/ 195 h 64"/>
                    <a:gd name="T50" fmla="*/ 308 w 67"/>
                    <a:gd name="T51" fmla="*/ 22 h 64"/>
                    <a:gd name="T52" fmla="*/ 330 w 67"/>
                    <a:gd name="T53" fmla="*/ 0 h 64"/>
                    <a:gd name="T54" fmla="*/ 338 w 67"/>
                    <a:gd name="T55" fmla="*/ 30 h 64"/>
                    <a:gd name="T56" fmla="*/ 323 w 67"/>
                    <a:gd name="T57" fmla="*/ 37 h 64"/>
                    <a:gd name="T58" fmla="*/ 308 w 67"/>
                    <a:gd name="T59" fmla="*/ 22 h 64"/>
                    <a:gd name="T60" fmla="*/ 338 w 67"/>
                    <a:gd name="T61" fmla="*/ 30 h 64"/>
                    <a:gd name="T62" fmla="*/ 413 w 67"/>
                    <a:gd name="T63" fmla="*/ 240 h 64"/>
                    <a:gd name="T64" fmla="*/ 383 w 67"/>
                    <a:gd name="T65" fmla="*/ 255 h 64"/>
                    <a:gd name="T66" fmla="*/ 308 w 67"/>
                    <a:gd name="T67" fmla="*/ 45 h 64"/>
                    <a:gd name="T68" fmla="*/ 338 w 67"/>
                    <a:gd name="T69" fmla="*/ 30 h 64"/>
                    <a:gd name="T70" fmla="*/ 413 w 67"/>
                    <a:gd name="T71" fmla="*/ 240 h 64"/>
                    <a:gd name="T72" fmla="*/ 495 w 67"/>
                    <a:gd name="T73" fmla="*/ 450 h 64"/>
                    <a:gd name="T74" fmla="*/ 458 w 67"/>
                    <a:gd name="T75" fmla="*/ 465 h 64"/>
                    <a:gd name="T76" fmla="*/ 383 w 67"/>
                    <a:gd name="T77" fmla="*/ 255 h 64"/>
                    <a:gd name="T78" fmla="*/ 413 w 67"/>
                    <a:gd name="T79" fmla="*/ 240 h 64"/>
                    <a:gd name="T80" fmla="*/ 495 w 67"/>
                    <a:gd name="T81" fmla="*/ 450 h 64"/>
                    <a:gd name="T82" fmla="*/ 503 w 67"/>
                    <a:gd name="T83" fmla="*/ 480 h 64"/>
                    <a:gd name="T84" fmla="*/ 473 w 67"/>
                    <a:gd name="T85" fmla="*/ 480 h 64"/>
                    <a:gd name="T86" fmla="*/ 473 w 67"/>
                    <a:gd name="T87" fmla="*/ 457 h 64"/>
                    <a:gd name="T88" fmla="*/ 495 w 67"/>
                    <a:gd name="T89" fmla="*/ 450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63" y="64"/>
                      </a:moveTo>
                      <a:lnTo>
                        <a:pt x="33" y="58"/>
                      </a:lnTo>
                      <a:lnTo>
                        <a:pt x="34" y="54"/>
                      </a:lnTo>
                      <a:lnTo>
                        <a:pt x="64" y="59"/>
                      </a:lnTo>
                      <a:lnTo>
                        <a:pt x="63" y="64"/>
                      </a:lnTo>
                      <a:close/>
                      <a:moveTo>
                        <a:pt x="33" y="58"/>
                      </a:moveTo>
                      <a:lnTo>
                        <a:pt x="4" y="53"/>
                      </a:lnTo>
                      <a:lnTo>
                        <a:pt x="5" y="48"/>
                      </a:lnTo>
                      <a:lnTo>
                        <a:pt x="34" y="54"/>
                      </a:lnTo>
                      <a:lnTo>
                        <a:pt x="33" y="58"/>
                      </a:lnTo>
                      <a:close/>
                      <a:moveTo>
                        <a:pt x="4" y="53"/>
                      </a:moveTo>
                      <a:lnTo>
                        <a:pt x="0" y="53"/>
                      </a:lnTo>
                      <a:lnTo>
                        <a:pt x="3" y="49"/>
                      </a:lnTo>
                      <a:lnTo>
                        <a:pt x="4" y="51"/>
                      </a:lnTo>
                      <a:lnTo>
                        <a:pt x="4" y="53"/>
                      </a:lnTo>
                      <a:close/>
                      <a:moveTo>
                        <a:pt x="3" y="49"/>
                      </a:moveTo>
                      <a:lnTo>
                        <a:pt x="22" y="26"/>
                      </a:lnTo>
                      <a:lnTo>
                        <a:pt x="25" y="29"/>
                      </a:lnTo>
                      <a:lnTo>
                        <a:pt x="6" y="52"/>
                      </a:lnTo>
                      <a:lnTo>
                        <a:pt x="3" y="49"/>
                      </a:lnTo>
                      <a:close/>
                      <a:moveTo>
                        <a:pt x="22" y="26"/>
                      </a:moveTo>
                      <a:lnTo>
                        <a:pt x="41" y="3"/>
                      </a:lnTo>
                      <a:lnTo>
                        <a:pt x="45" y="7"/>
                      </a:lnTo>
                      <a:lnTo>
                        <a:pt x="25" y="29"/>
                      </a:lnTo>
                      <a:lnTo>
                        <a:pt x="22" y="26"/>
                      </a:lnTo>
                      <a:close/>
                      <a:moveTo>
                        <a:pt x="41" y="3"/>
                      </a:moveTo>
                      <a:lnTo>
                        <a:pt x="44" y="0"/>
                      </a:lnTo>
                      <a:lnTo>
                        <a:pt x="45" y="4"/>
                      </a:lnTo>
                      <a:lnTo>
                        <a:pt x="43" y="5"/>
                      </a:lnTo>
                      <a:lnTo>
                        <a:pt x="41" y="3"/>
                      </a:lnTo>
                      <a:close/>
                      <a:moveTo>
                        <a:pt x="45" y="4"/>
                      </a:moveTo>
                      <a:lnTo>
                        <a:pt x="55" y="32"/>
                      </a:lnTo>
                      <a:lnTo>
                        <a:pt x="51" y="34"/>
                      </a:lnTo>
                      <a:lnTo>
                        <a:pt x="41" y="6"/>
                      </a:lnTo>
                      <a:lnTo>
                        <a:pt x="45" y="4"/>
                      </a:lnTo>
                      <a:close/>
                      <a:moveTo>
                        <a:pt x="55" y="32"/>
                      </a:moveTo>
                      <a:lnTo>
                        <a:pt x="66" y="60"/>
                      </a:lnTo>
                      <a:lnTo>
                        <a:pt x="61" y="62"/>
                      </a:lnTo>
                      <a:lnTo>
                        <a:pt x="51" y="34"/>
                      </a:lnTo>
                      <a:lnTo>
                        <a:pt x="55" y="32"/>
                      </a:lnTo>
                      <a:close/>
                      <a:moveTo>
                        <a:pt x="66" y="60"/>
                      </a:moveTo>
                      <a:lnTo>
                        <a:pt x="67" y="64"/>
                      </a:lnTo>
                      <a:lnTo>
                        <a:pt x="63" y="64"/>
                      </a:lnTo>
                      <a:lnTo>
                        <a:pt x="63" y="61"/>
                      </a:lnTo>
                      <a:lnTo>
                        <a:pt x="66" y="6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40" name="Freeform 26"/>
                <p:cNvSpPr>
                  <a:spLocks noChangeAspect="1"/>
                </p:cNvSpPr>
                <p:nvPr/>
              </p:nvSpPr>
              <p:spPr bwMode="auto">
                <a:xfrm>
                  <a:off x="4957" y="7455"/>
                  <a:ext cx="218" cy="210"/>
                </a:xfrm>
                <a:custGeom>
                  <a:avLst/>
                  <a:gdLst>
                    <a:gd name="T0" fmla="*/ 0 w 29"/>
                    <a:gd name="T1" fmla="*/ 0 h 28"/>
                    <a:gd name="T2" fmla="*/ 113 w 29"/>
                    <a:gd name="T3" fmla="*/ 15 h 28"/>
                    <a:gd name="T4" fmla="*/ 218 w 29"/>
                    <a:gd name="T5" fmla="*/ 38 h 28"/>
                    <a:gd name="T6" fmla="*/ 150 w 29"/>
                    <a:gd name="T7" fmla="*/ 120 h 28"/>
                    <a:gd name="T8" fmla="*/ 75 w 29"/>
                    <a:gd name="T9" fmla="*/ 210 h 28"/>
                    <a:gd name="T10" fmla="*/ 38 w 29"/>
                    <a:gd name="T11" fmla="*/ 105 h 28"/>
                    <a:gd name="T12" fmla="*/ 0 w 29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0" y="0"/>
                      </a:moveTo>
                      <a:lnTo>
                        <a:pt x="15" y="2"/>
                      </a:lnTo>
                      <a:lnTo>
                        <a:pt x="29" y="5"/>
                      </a:lnTo>
                      <a:lnTo>
                        <a:pt x="20" y="16"/>
                      </a:lnTo>
                      <a:lnTo>
                        <a:pt x="10" y="28"/>
                      </a:lnTo>
                      <a:lnTo>
                        <a:pt x="5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41" name="Freeform 27"/>
                <p:cNvSpPr>
                  <a:spLocks noChangeAspect="1" noEditPoints="1"/>
                </p:cNvSpPr>
                <p:nvPr/>
              </p:nvSpPr>
              <p:spPr bwMode="auto">
                <a:xfrm>
                  <a:off x="4927" y="7432"/>
                  <a:ext cx="285" cy="270"/>
                </a:xfrm>
                <a:custGeom>
                  <a:avLst/>
                  <a:gdLst>
                    <a:gd name="T0" fmla="*/ 30 w 38"/>
                    <a:gd name="T1" fmla="*/ 0 h 36"/>
                    <a:gd name="T2" fmla="*/ 143 w 38"/>
                    <a:gd name="T3" fmla="*/ 22 h 36"/>
                    <a:gd name="T4" fmla="*/ 135 w 38"/>
                    <a:gd name="T5" fmla="*/ 60 h 36"/>
                    <a:gd name="T6" fmla="*/ 22 w 38"/>
                    <a:gd name="T7" fmla="*/ 37 h 36"/>
                    <a:gd name="T8" fmla="*/ 30 w 38"/>
                    <a:gd name="T9" fmla="*/ 0 h 36"/>
                    <a:gd name="T10" fmla="*/ 143 w 38"/>
                    <a:gd name="T11" fmla="*/ 22 h 36"/>
                    <a:gd name="T12" fmla="*/ 255 w 38"/>
                    <a:gd name="T13" fmla="*/ 45 h 36"/>
                    <a:gd name="T14" fmla="*/ 248 w 38"/>
                    <a:gd name="T15" fmla="*/ 75 h 36"/>
                    <a:gd name="T16" fmla="*/ 135 w 38"/>
                    <a:gd name="T17" fmla="*/ 60 h 36"/>
                    <a:gd name="T18" fmla="*/ 143 w 38"/>
                    <a:gd name="T19" fmla="*/ 22 h 36"/>
                    <a:gd name="T20" fmla="*/ 255 w 38"/>
                    <a:gd name="T21" fmla="*/ 45 h 36"/>
                    <a:gd name="T22" fmla="*/ 285 w 38"/>
                    <a:gd name="T23" fmla="*/ 45 h 36"/>
                    <a:gd name="T24" fmla="*/ 263 w 38"/>
                    <a:gd name="T25" fmla="*/ 68 h 36"/>
                    <a:gd name="T26" fmla="*/ 248 w 38"/>
                    <a:gd name="T27" fmla="*/ 60 h 36"/>
                    <a:gd name="T28" fmla="*/ 255 w 38"/>
                    <a:gd name="T29" fmla="*/ 45 h 36"/>
                    <a:gd name="T30" fmla="*/ 263 w 38"/>
                    <a:gd name="T31" fmla="*/ 68 h 36"/>
                    <a:gd name="T32" fmla="*/ 195 w 38"/>
                    <a:gd name="T33" fmla="*/ 157 h 36"/>
                    <a:gd name="T34" fmla="*/ 165 w 38"/>
                    <a:gd name="T35" fmla="*/ 135 h 36"/>
                    <a:gd name="T36" fmla="*/ 232 w 38"/>
                    <a:gd name="T37" fmla="*/ 45 h 36"/>
                    <a:gd name="T38" fmla="*/ 263 w 38"/>
                    <a:gd name="T39" fmla="*/ 68 h 36"/>
                    <a:gd name="T40" fmla="*/ 195 w 38"/>
                    <a:gd name="T41" fmla="*/ 157 h 36"/>
                    <a:gd name="T42" fmla="*/ 120 w 38"/>
                    <a:gd name="T43" fmla="*/ 240 h 36"/>
                    <a:gd name="T44" fmla="*/ 90 w 38"/>
                    <a:gd name="T45" fmla="*/ 217 h 36"/>
                    <a:gd name="T46" fmla="*/ 165 w 38"/>
                    <a:gd name="T47" fmla="*/ 135 h 36"/>
                    <a:gd name="T48" fmla="*/ 195 w 38"/>
                    <a:gd name="T49" fmla="*/ 157 h 36"/>
                    <a:gd name="T50" fmla="*/ 120 w 38"/>
                    <a:gd name="T51" fmla="*/ 240 h 36"/>
                    <a:gd name="T52" fmla="*/ 97 w 38"/>
                    <a:gd name="T53" fmla="*/ 270 h 36"/>
                    <a:gd name="T54" fmla="*/ 90 w 38"/>
                    <a:gd name="T55" fmla="*/ 240 h 36"/>
                    <a:gd name="T56" fmla="*/ 105 w 38"/>
                    <a:gd name="T57" fmla="*/ 232 h 36"/>
                    <a:gd name="T58" fmla="*/ 120 w 38"/>
                    <a:gd name="T59" fmla="*/ 240 h 36"/>
                    <a:gd name="T60" fmla="*/ 90 w 38"/>
                    <a:gd name="T61" fmla="*/ 240 h 36"/>
                    <a:gd name="T62" fmla="*/ 52 w 38"/>
                    <a:gd name="T63" fmla="*/ 135 h 36"/>
                    <a:gd name="T64" fmla="*/ 82 w 38"/>
                    <a:gd name="T65" fmla="*/ 120 h 36"/>
                    <a:gd name="T66" fmla="*/ 120 w 38"/>
                    <a:gd name="T67" fmla="*/ 225 h 36"/>
                    <a:gd name="T68" fmla="*/ 90 w 38"/>
                    <a:gd name="T69" fmla="*/ 240 h 36"/>
                    <a:gd name="T70" fmla="*/ 52 w 38"/>
                    <a:gd name="T71" fmla="*/ 135 h 36"/>
                    <a:gd name="T72" fmla="*/ 15 w 38"/>
                    <a:gd name="T73" fmla="*/ 30 h 36"/>
                    <a:gd name="T74" fmla="*/ 45 w 38"/>
                    <a:gd name="T75" fmla="*/ 15 h 36"/>
                    <a:gd name="T76" fmla="*/ 82 w 38"/>
                    <a:gd name="T77" fmla="*/ 120 h 36"/>
                    <a:gd name="T78" fmla="*/ 52 w 38"/>
                    <a:gd name="T79" fmla="*/ 135 h 36"/>
                    <a:gd name="T80" fmla="*/ 15 w 38"/>
                    <a:gd name="T81" fmla="*/ 30 h 36"/>
                    <a:gd name="T82" fmla="*/ 0 w 38"/>
                    <a:gd name="T83" fmla="*/ 0 h 36"/>
                    <a:gd name="T84" fmla="*/ 30 w 38"/>
                    <a:gd name="T85" fmla="*/ 0 h 36"/>
                    <a:gd name="T86" fmla="*/ 30 w 38"/>
                    <a:gd name="T87" fmla="*/ 22 h 36"/>
                    <a:gd name="T88" fmla="*/ 15 w 38"/>
                    <a:gd name="T89" fmla="*/ 3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4" y="0"/>
                      </a:moveTo>
                      <a:lnTo>
                        <a:pt x="19" y="3"/>
                      </a:lnTo>
                      <a:lnTo>
                        <a:pt x="18" y="8"/>
                      </a:lnTo>
                      <a:lnTo>
                        <a:pt x="3" y="5"/>
                      </a:lnTo>
                      <a:lnTo>
                        <a:pt x="4" y="0"/>
                      </a:lnTo>
                      <a:close/>
                      <a:moveTo>
                        <a:pt x="19" y="3"/>
                      </a:moveTo>
                      <a:lnTo>
                        <a:pt x="34" y="6"/>
                      </a:lnTo>
                      <a:lnTo>
                        <a:pt x="33" y="10"/>
                      </a:lnTo>
                      <a:lnTo>
                        <a:pt x="18" y="8"/>
                      </a:lnTo>
                      <a:lnTo>
                        <a:pt x="19" y="3"/>
                      </a:lnTo>
                      <a:close/>
                      <a:moveTo>
                        <a:pt x="34" y="6"/>
                      </a:moveTo>
                      <a:lnTo>
                        <a:pt x="38" y="6"/>
                      </a:lnTo>
                      <a:lnTo>
                        <a:pt x="35" y="9"/>
                      </a:lnTo>
                      <a:lnTo>
                        <a:pt x="33" y="8"/>
                      </a:lnTo>
                      <a:lnTo>
                        <a:pt x="34" y="6"/>
                      </a:lnTo>
                      <a:close/>
                      <a:moveTo>
                        <a:pt x="35" y="9"/>
                      </a:moveTo>
                      <a:lnTo>
                        <a:pt x="26" y="21"/>
                      </a:lnTo>
                      <a:lnTo>
                        <a:pt x="22" y="18"/>
                      </a:lnTo>
                      <a:lnTo>
                        <a:pt x="31" y="6"/>
                      </a:lnTo>
                      <a:lnTo>
                        <a:pt x="35" y="9"/>
                      </a:lnTo>
                      <a:close/>
                      <a:moveTo>
                        <a:pt x="26" y="21"/>
                      </a:moveTo>
                      <a:lnTo>
                        <a:pt x="16" y="32"/>
                      </a:lnTo>
                      <a:lnTo>
                        <a:pt x="12" y="29"/>
                      </a:lnTo>
                      <a:lnTo>
                        <a:pt x="22" y="18"/>
                      </a:lnTo>
                      <a:lnTo>
                        <a:pt x="26" y="21"/>
                      </a:lnTo>
                      <a:close/>
                      <a:moveTo>
                        <a:pt x="16" y="32"/>
                      </a:moveTo>
                      <a:lnTo>
                        <a:pt x="13" y="36"/>
                      </a:lnTo>
                      <a:lnTo>
                        <a:pt x="12" y="32"/>
                      </a:lnTo>
                      <a:lnTo>
                        <a:pt x="14" y="31"/>
                      </a:lnTo>
                      <a:lnTo>
                        <a:pt x="16" y="32"/>
                      </a:lnTo>
                      <a:close/>
                      <a:moveTo>
                        <a:pt x="12" y="32"/>
                      </a:moveTo>
                      <a:lnTo>
                        <a:pt x="7" y="18"/>
                      </a:lnTo>
                      <a:lnTo>
                        <a:pt x="11" y="16"/>
                      </a:lnTo>
                      <a:lnTo>
                        <a:pt x="16" y="30"/>
                      </a:lnTo>
                      <a:lnTo>
                        <a:pt x="12" y="32"/>
                      </a:lnTo>
                      <a:close/>
                      <a:moveTo>
                        <a:pt x="7" y="18"/>
                      </a:moveTo>
                      <a:lnTo>
                        <a:pt x="2" y="4"/>
                      </a:lnTo>
                      <a:lnTo>
                        <a:pt x="6" y="2"/>
                      </a:lnTo>
                      <a:lnTo>
                        <a:pt x="11" y="16"/>
                      </a:lnTo>
                      <a:lnTo>
                        <a:pt x="7" y="18"/>
                      </a:lnTo>
                      <a:close/>
                      <a:moveTo>
                        <a:pt x="2" y="4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3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42" name="Freeform 28"/>
                <p:cNvSpPr>
                  <a:spLocks noChangeAspect="1"/>
                </p:cNvSpPr>
                <p:nvPr/>
              </p:nvSpPr>
              <p:spPr bwMode="auto">
                <a:xfrm>
                  <a:off x="5280" y="7515"/>
                  <a:ext cx="218" cy="210"/>
                </a:xfrm>
                <a:custGeom>
                  <a:avLst/>
                  <a:gdLst>
                    <a:gd name="T0" fmla="*/ 0 w 29"/>
                    <a:gd name="T1" fmla="*/ 0 h 28"/>
                    <a:gd name="T2" fmla="*/ 105 w 29"/>
                    <a:gd name="T3" fmla="*/ 23 h 28"/>
                    <a:gd name="T4" fmla="*/ 218 w 29"/>
                    <a:gd name="T5" fmla="*/ 38 h 28"/>
                    <a:gd name="T6" fmla="*/ 150 w 29"/>
                    <a:gd name="T7" fmla="*/ 128 h 28"/>
                    <a:gd name="T8" fmla="*/ 75 w 29"/>
                    <a:gd name="T9" fmla="*/ 210 h 28"/>
                    <a:gd name="T10" fmla="*/ 38 w 29"/>
                    <a:gd name="T11" fmla="*/ 105 h 28"/>
                    <a:gd name="T12" fmla="*/ 0 w 29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0" y="0"/>
                      </a:moveTo>
                      <a:lnTo>
                        <a:pt x="14" y="3"/>
                      </a:lnTo>
                      <a:lnTo>
                        <a:pt x="29" y="5"/>
                      </a:lnTo>
                      <a:lnTo>
                        <a:pt x="20" y="17"/>
                      </a:lnTo>
                      <a:lnTo>
                        <a:pt x="10" y="28"/>
                      </a:lnTo>
                      <a:lnTo>
                        <a:pt x="5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43" name="Freeform 29"/>
                <p:cNvSpPr>
                  <a:spLocks noChangeAspect="1" noEditPoints="1"/>
                </p:cNvSpPr>
                <p:nvPr/>
              </p:nvSpPr>
              <p:spPr bwMode="auto">
                <a:xfrm>
                  <a:off x="5250" y="7492"/>
                  <a:ext cx="285" cy="270"/>
                </a:xfrm>
                <a:custGeom>
                  <a:avLst/>
                  <a:gdLst>
                    <a:gd name="T0" fmla="*/ 30 w 38"/>
                    <a:gd name="T1" fmla="*/ 8 h 36"/>
                    <a:gd name="T2" fmla="*/ 143 w 38"/>
                    <a:gd name="T3" fmla="*/ 22 h 36"/>
                    <a:gd name="T4" fmla="*/ 135 w 38"/>
                    <a:gd name="T5" fmla="*/ 60 h 36"/>
                    <a:gd name="T6" fmla="*/ 22 w 38"/>
                    <a:gd name="T7" fmla="*/ 37 h 36"/>
                    <a:gd name="T8" fmla="*/ 30 w 38"/>
                    <a:gd name="T9" fmla="*/ 8 h 36"/>
                    <a:gd name="T10" fmla="*/ 143 w 38"/>
                    <a:gd name="T11" fmla="*/ 22 h 36"/>
                    <a:gd name="T12" fmla="*/ 255 w 38"/>
                    <a:gd name="T13" fmla="*/ 45 h 36"/>
                    <a:gd name="T14" fmla="*/ 248 w 38"/>
                    <a:gd name="T15" fmla="*/ 82 h 36"/>
                    <a:gd name="T16" fmla="*/ 135 w 38"/>
                    <a:gd name="T17" fmla="*/ 60 h 36"/>
                    <a:gd name="T18" fmla="*/ 143 w 38"/>
                    <a:gd name="T19" fmla="*/ 22 h 36"/>
                    <a:gd name="T20" fmla="*/ 255 w 38"/>
                    <a:gd name="T21" fmla="*/ 45 h 36"/>
                    <a:gd name="T22" fmla="*/ 285 w 38"/>
                    <a:gd name="T23" fmla="*/ 52 h 36"/>
                    <a:gd name="T24" fmla="*/ 263 w 38"/>
                    <a:gd name="T25" fmla="*/ 75 h 36"/>
                    <a:gd name="T26" fmla="*/ 248 w 38"/>
                    <a:gd name="T27" fmla="*/ 60 h 36"/>
                    <a:gd name="T28" fmla="*/ 255 w 38"/>
                    <a:gd name="T29" fmla="*/ 45 h 36"/>
                    <a:gd name="T30" fmla="*/ 263 w 38"/>
                    <a:gd name="T31" fmla="*/ 75 h 36"/>
                    <a:gd name="T32" fmla="*/ 187 w 38"/>
                    <a:gd name="T33" fmla="*/ 157 h 36"/>
                    <a:gd name="T34" fmla="*/ 165 w 38"/>
                    <a:gd name="T35" fmla="*/ 135 h 36"/>
                    <a:gd name="T36" fmla="*/ 232 w 38"/>
                    <a:gd name="T37" fmla="*/ 52 h 36"/>
                    <a:gd name="T38" fmla="*/ 263 w 38"/>
                    <a:gd name="T39" fmla="*/ 75 h 36"/>
                    <a:gd name="T40" fmla="*/ 187 w 38"/>
                    <a:gd name="T41" fmla="*/ 157 h 36"/>
                    <a:gd name="T42" fmla="*/ 120 w 38"/>
                    <a:gd name="T43" fmla="*/ 248 h 36"/>
                    <a:gd name="T44" fmla="*/ 90 w 38"/>
                    <a:gd name="T45" fmla="*/ 225 h 36"/>
                    <a:gd name="T46" fmla="*/ 165 w 38"/>
                    <a:gd name="T47" fmla="*/ 135 h 36"/>
                    <a:gd name="T48" fmla="*/ 187 w 38"/>
                    <a:gd name="T49" fmla="*/ 157 h 36"/>
                    <a:gd name="T50" fmla="*/ 120 w 38"/>
                    <a:gd name="T51" fmla="*/ 248 h 36"/>
                    <a:gd name="T52" fmla="*/ 97 w 38"/>
                    <a:gd name="T53" fmla="*/ 270 h 36"/>
                    <a:gd name="T54" fmla="*/ 90 w 38"/>
                    <a:gd name="T55" fmla="*/ 240 h 36"/>
                    <a:gd name="T56" fmla="*/ 105 w 38"/>
                    <a:gd name="T57" fmla="*/ 232 h 36"/>
                    <a:gd name="T58" fmla="*/ 120 w 38"/>
                    <a:gd name="T59" fmla="*/ 248 h 36"/>
                    <a:gd name="T60" fmla="*/ 90 w 38"/>
                    <a:gd name="T61" fmla="*/ 240 h 36"/>
                    <a:gd name="T62" fmla="*/ 52 w 38"/>
                    <a:gd name="T63" fmla="*/ 135 h 36"/>
                    <a:gd name="T64" fmla="*/ 82 w 38"/>
                    <a:gd name="T65" fmla="*/ 120 h 36"/>
                    <a:gd name="T66" fmla="*/ 120 w 38"/>
                    <a:gd name="T67" fmla="*/ 225 h 36"/>
                    <a:gd name="T68" fmla="*/ 90 w 38"/>
                    <a:gd name="T69" fmla="*/ 240 h 36"/>
                    <a:gd name="T70" fmla="*/ 52 w 38"/>
                    <a:gd name="T71" fmla="*/ 135 h 36"/>
                    <a:gd name="T72" fmla="*/ 8 w 38"/>
                    <a:gd name="T73" fmla="*/ 30 h 36"/>
                    <a:gd name="T74" fmla="*/ 45 w 38"/>
                    <a:gd name="T75" fmla="*/ 15 h 36"/>
                    <a:gd name="T76" fmla="*/ 82 w 38"/>
                    <a:gd name="T77" fmla="*/ 120 h 36"/>
                    <a:gd name="T78" fmla="*/ 52 w 38"/>
                    <a:gd name="T79" fmla="*/ 135 h 36"/>
                    <a:gd name="T80" fmla="*/ 8 w 38"/>
                    <a:gd name="T81" fmla="*/ 30 h 36"/>
                    <a:gd name="T82" fmla="*/ 0 w 38"/>
                    <a:gd name="T83" fmla="*/ 0 h 36"/>
                    <a:gd name="T84" fmla="*/ 30 w 38"/>
                    <a:gd name="T85" fmla="*/ 8 h 36"/>
                    <a:gd name="T86" fmla="*/ 30 w 38"/>
                    <a:gd name="T87" fmla="*/ 22 h 36"/>
                    <a:gd name="T88" fmla="*/ 8 w 38"/>
                    <a:gd name="T89" fmla="*/ 3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4" y="1"/>
                      </a:moveTo>
                      <a:lnTo>
                        <a:pt x="19" y="3"/>
                      </a:lnTo>
                      <a:lnTo>
                        <a:pt x="18" y="8"/>
                      </a:lnTo>
                      <a:lnTo>
                        <a:pt x="3" y="5"/>
                      </a:lnTo>
                      <a:lnTo>
                        <a:pt x="4" y="1"/>
                      </a:lnTo>
                      <a:close/>
                      <a:moveTo>
                        <a:pt x="19" y="3"/>
                      </a:moveTo>
                      <a:lnTo>
                        <a:pt x="34" y="6"/>
                      </a:lnTo>
                      <a:lnTo>
                        <a:pt x="33" y="11"/>
                      </a:lnTo>
                      <a:lnTo>
                        <a:pt x="18" y="8"/>
                      </a:lnTo>
                      <a:lnTo>
                        <a:pt x="19" y="3"/>
                      </a:lnTo>
                      <a:close/>
                      <a:moveTo>
                        <a:pt x="34" y="6"/>
                      </a:moveTo>
                      <a:lnTo>
                        <a:pt x="38" y="7"/>
                      </a:lnTo>
                      <a:lnTo>
                        <a:pt x="35" y="10"/>
                      </a:lnTo>
                      <a:lnTo>
                        <a:pt x="33" y="8"/>
                      </a:lnTo>
                      <a:lnTo>
                        <a:pt x="34" y="6"/>
                      </a:lnTo>
                      <a:close/>
                      <a:moveTo>
                        <a:pt x="35" y="10"/>
                      </a:moveTo>
                      <a:lnTo>
                        <a:pt x="25" y="21"/>
                      </a:lnTo>
                      <a:lnTo>
                        <a:pt x="22" y="18"/>
                      </a:lnTo>
                      <a:lnTo>
                        <a:pt x="31" y="7"/>
                      </a:lnTo>
                      <a:lnTo>
                        <a:pt x="35" y="10"/>
                      </a:lnTo>
                      <a:close/>
                      <a:moveTo>
                        <a:pt x="25" y="21"/>
                      </a:moveTo>
                      <a:lnTo>
                        <a:pt x="16" y="33"/>
                      </a:lnTo>
                      <a:lnTo>
                        <a:pt x="12" y="30"/>
                      </a:lnTo>
                      <a:lnTo>
                        <a:pt x="22" y="18"/>
                      </a:lnTo>
                      <a:lnTo>
                        <a:pt x="25" y="21"/>
                      </a:lnTo>
                      <a:close/>
                      <a:moveTo>
                        <a:pt x="16" y="33"/>
                      </a:moveTo>
                      <a:lnTo>
                        <a:pt x="13" y="36"/>
                      </a:lnTo>
                      <a:lnTo>
                        <a:pt x="12" y="32"/>
                      </a:lnTo>
                      <a:lnTo>
                        <a:pt x="14" y="31"/>
                      </a:lnTo>
                      <a:lnTo>
                        <a:pt x="16" y="33"/>
                      </a:lnTo>
                      <a:close/>
                      <a:moveTo>
                        <a:pt x="12" y="32"/>
                      </a:moveTo>
                      <a:lnTo>
                        <a:pt x="7" y="18"/>
                      </a:lnTo>
                      <a:lnTo>
                        <a:pt x="11" y="16"/>
                      </a:lnTo>
                      <a:lnTo>
                        <a:pt x="16" y="30"/>
                      </a:lnTo>
                      <a:lnTo>
                        <a:pt x="12" y="32"/>
                      </a:lnTo>
                      <a:close/>
                      <a:moveTo>
                        <a:pt x="7" y="18"/>
                      </a:moveTo>
                      <a:lnTo>
                        <a:pt x="1" y="4"/>
                      </a:lnTo>
                      <a:lnTo>
                        <a:pt x="6" y="2"/>
                      </a:lnTo>
                      <a:lnTo>
                        <a:pt x="11" y="16"/>
                      </a:lnTo>
                      <a:lnTo>
                        <a:pt x="7" y="18"/>
                      </a:lnTo>
                      <a:close/>
                      <a:moveTo>
                        <a:pt x="1" y="4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44" name="Freeform 30"/>
                <p:cNvSpPr>
                  <a:spLocks noChangeAspect="1"/>
                </p:cNvSpPr>
                <p:nvPr/>
              </p:nvSpPr>
              <p:spPr bwMode="auto">
                <a:xfrm>
                  <a:off x="4536" y="7890"/>
                  <a:ext cx="443" cy="428"/>
                </a:xfrm>
                <a:custGeom>
                  <a:avLst/>
                  <a:gdLst>
                    <a:gd name="T0" fmla="*/ 293 w 59"/>
                    <a:gd name="T1" fmla="*/ 0 h 57"/>
                    <a:gd name="T2" fmla="*/ 368 w 59"/>
                    <a:gd name="T3" fmla="*/ 218 h 57"/>
                    <a:gd name="T4" fmla="*/ 443 w 59"/>
                    <a:gd name="T5" fmla="*/ 428 h 57"/>
                    <a:gd name="T6" fmla="*/ 225 w 59"/>
                    <a:gd name="T7" fmla="*/ 383 h 57"/>
                    <a:gd name="T8" fmla="*/ 0 w 59"/>
                    <a:gd name="T9" fmla="*/ 345 h 57"/>
                    <a:gd name="T10" fmla="*/ 143 w 59"/>
                    <a:gd name="T11" fmla="*/ 173 h 57"/>
                    <a:gd name="T12" fmla="*/ 293 w 59"/>
                    <a:gd name="T13" fmla="*/ 0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7"/>
                    <a:gd name="T23" fmla="*/ 59 w 59"/>
                    <a:gd name="T24" fmla="*/ 57 h 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7">
                      <a:moveTo>
                        <a:pt x="39" y="0"/>
                      </a:moveTo>
                      <a:lnTo>
                        <a:pt x="49" y="29"/>
                      </a:lnTo>
                      <a:lnTo>
                        <a:pt x="59" y="57"/>
                      </a:lnTo>
                      <a:lnTo>
                        <a:pt x="30" y="51"/>
                      </a:lnTo>
                      <a:lnTo>
                        <a:pt x="0" y="46"/>
                      </a:lnTo>
                      <a:lnTo>
                        <a:pt x="19" y="23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45" name="Freeform 31"/>
                <p:cNvSpPr>
                  <a:spLocks noChangeAspect="1" noEditPoints="1"/>
                </p:cNvSpPr>
                <p:nvPr/>
              </p:nvSpPr>
              <p:spPr bwMode="auto">
                <a:xfrm>
                  <a:off x="4506" y="7860"/>
                  <a:ext cx="503" cy="480"/>
                </a:xfrm>
                <a:custGeom>
                  <a:avLst/>
                  <a:gdLst>
                    <a:gd name="T0" fmla="*/ 338 w 67"/>
                    <a:gd name="T1" fmla="*/ 30 h 64"/>
                    <a:gd name="T2" fmla="*/ 413 w 67"/>
                    <a:gd name="T3" fmla="*/ 240 h 64"/>
                    <a:gd name="T4" fmla="*/ 383 w 67"/>
                    <a:gd name="T5" fmla="*/ 247 h 64"/>
                    <a:gd name="T6" fmla="*/ 300 w 67"/>
                    <a:gd name="T7" fmla="*/ 37 h 64"/>
                    <a:gd name="T8" fmla="*/ 338 w 67"/>
                    <a:gd name="T9" fmla="*/ 30 h 64"/>
                    <a:gd name="T10" fmla="*/ 413 w 67"/>
                    <a:gd name="T11" fmla="*/ 240 h 64"/>
                    <a:gd name="T12" fmla="*/ 488 w 67"/>
                    <a:gd name="T13" fmla="*/ 450 h 64"/>
                    <a:gd name="T14" fmla="*/ 458 w 67"/>
                    <a:gd name="T15" fmla="*/ 457 h 64"/>
                    <a:gd name="T16" fmla="*/ 383 w 67"/>
                    <a:gd name="T17" fmla="*/ 247 h 64"/>
                    <a:gd name="T18" fmla="*/ 413 w 67"/>
                    <a:gd name="T19" fmla="*/ 240 h 64"/>
                    <a:gd name="T20" fmla="*/ 488 w 67"/>
                    <a:gd name="T21" fmla="*/ 450 h 64"/>
                    <a:gd name="T22" fmla="*/ 503 w 67"/>
                    <a:gd name="T23" fmla="*/ 480 h 64"/>
                    <a:gd name="T24" fmla="*/ 473 w 67"/>
                    <a:gd name="T25" fmla="*/ 472 h 64"/>
                    <a:gd name="T26" fmla="*/ 473 w 67"/>
                    <a:gd name="T27" fmla="*/ 457 h 64"/>
                    <a:gd name="T28" fmla="*/ 488 w 67"/>
                    <a:gd name="T29" fmla="*/ 450 h 64"/>
                    <a:gd name="T30" fmla="*/ 473 w 67"/>
                    <a:gd name="T31" fmla="*/ 472 h 64"/>
                    <a:gd name="T32" fmla="*/ 248 w 67"/>
                    <a:gd name="T33" fmla="*/ 435 h 64"/>
                    <a:gd name="T34" fmla="*/ 255 w 67"/>
                    <a:gd name="T35" fmla="*/ 397 h 64"/>
                    <a:gd name="T36" fmla="*/ 480 w 67"/>
                    <a:gd name="T37" fmla="*/ 435 h 64"/>
                    <a:gd name="T38" fmla="*/ 473 w 67"/>
                    <a:gd name="T39" fmla="*/ 472 h 64"/>
                    <a:gd name="T40" fmla="*/ 248 w 67"/>
                    <a:gd name="T41" fmla="*/ 435 h 64"/>
                    <a:gd name="T42" fmla="*/ 30 w 67"/>
                    <a:gd name="T43" fmla="*/ 397 h 64"/>
                    <a:gd name="T44" fmla="*/ 38 w 67"/>
                    <a:gd name="T45" fmla="*/ 360 h 64"/>
                    <a:gd name="T46" fmla="*/ 255 w 67"/>
                    <a:gd name="T47" fmla="*/ 397 h 64"/>
                    <a:gd name="T48" fmla="*/ 248 w 67"/>
                    <a:gd name="T49" fmla="*/ 435 h 64"/>
                    <a:gd name="T50" fmla="*/ 30 w 67"/>
                    <a:gd name="T51" fmla="*/ 397 h 64"/>
                    <a:gd name="T52" fmla="*/ 0 w 67"/>
                    <a:gd name="T53" fmla="*/ 390 h 64"/>
                    <a:gd name="T54" fmla="*/ 15 w 67"/>
                    <a:gd name="T55" fmla="*/ 367 h 64"/>
                    <a:gd name="T56" fmla="*/ 30 w 67"/>
                    <a:gd name="T57" fmla="*/ 375 h 64"/>
                    <a:gd name="T58" fmla="*/ 30 w 67"/>
                    <a:gd name="T59" fmla="*/ 397 h 64"/>
                    <a:gd name="T60" fmla="*/ 15 w 67"/>
                    <a:gd name="T61" fmla="*/ 367 h 64"/>
                    <a:gd name="T62" fmla="*/ 165 w 67"/>
                    <a:gd name="T63" fmla="*/ 195 h 64"/>
                    <a:gd name="T64" fmla="*/ 188 w 67"/>
                    <a:gd name="T65" fmla="*/ 217 h 64"/>
                    <a:gd name="T66" fmla="*/ 45 w 67"/>
                    <a:gd name="T67" fmla="*/ 390 h 64"/>
                    <a:gd name="T68" fmla="*/ 15 w 67"/>
                    <a:gd name="T69" fmla="*/ 367 h 64"/>
                    <a:gd name="T70" fmla="*/ 165 w 67"/>
                    <a:gd name="T71" fmla="*/ 195 h 64"/>
                    <a:gd name="T72" fmla="*/ 308 w 67"/>
                    <a:gd name="T73" fmla="*/ 22 h 64"/>
                    <a:gd name="T74" fmla="*/ 330 w 67"/>
                    <a:gd name="T75" fmla="*/ 45 h 64"/>
                    <a:gd name="T76" fmla="*/ 188 w 67"/>
                    <a:gd name="T77" fmla="*/ 217 h 64"/>
                    <a:gd name="T78" fmla="*/ 165 w 67"/>
                    <a:gd name="T79" fmla="*/ 195 h 64"/>
                    <a:gd name="T80" fmla="*/ 308 w 67"/>
                    <a:gd name="T81" fmla="*/ 22 h 64"/>
                    <a:gd name="T82" fmla="*/ 323 w 67"/>
                    <a:gd name="T83" fmla="*/ 0 h 64"/>
                    <a:gd name="T84" fmla="*/ 338 w 67"/>
                    <a:gd name="T85" fmla="*/ 30 h 64"/>
                    <a:gd name="T86" fmla="*/ 323 w 67"/>
                    <a:gd name="T87" fmla="*/ 30 h 64"/>
                    <a:gd name="T88" fmla="*/ 308 w 67"/>
                    <a:gd name="T89" fmla="*/ 22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45" y="4"/>
                      </a:moveTo>
                      <a:lnTo>
                        <a:pt x="55" y="32"/>
                      </a:lnTo>
                      <a:lnTo>
                        <a:pt x="51" y="33"/>
                      </a:lnTo>
                      <a:lnTo>
                        <a:pt x="40" y="5"/>
                      </a:lnTo>
                      <a:lnTo>
                        <a:pt x="45" y="4"/>
                      </a:lnTo>
                      <a:close/>
                      <a:moveTo>
                        <a:pt x="55" y="32"/>
                      </a:moveTo>
                      <a:lnTo>
                        <a:pt x="65" y="60"/>
                      </a:lnTo>
                      <a:lnTo>
                        <a:pt x="61" y="61"/>
                      </a:lnTo>
                      <a:lnTo>
                        <a:pt x="51" y="33"/>
                      </a:lnTo>
                      <a:lnTo>
                        <a:pt x="55" y="32"/>
                      </a:lnTo>
                      <a:close/>
                      <a:moveTo>
                        <a:pt x="65" y="60"/>
                      </a:moveTo>
                      <a:lnTo>
                        <a:pt x="67" y="64"/>
                      </a:lnTo>
                      <a:lnTo>
                        <a:pt x="63" y="63"/>
                      </a:lnTo>
                      <a:lnTo>
                        <a:pt x="63" y="61"/>
                      </a:lnTo>
                      <a:lnTo>
                        <a:pt x="65" y="60"/>
                      </a:lnTo>
                      <a:close/>
                      <a:moveTo>
                        <a:pt x="63" y="63"/>
                      </a:moveTo>
                      <a:lnTo>
                        <a:pt x="33" y="58"/>
                      </a:lnTo>
                      <a:lnTo>
                        <a:pt x="34" y="53"/>
                      </a:lnTo>
                      <a:lnTo>
                        <a:pt x="64" y="58"/>
                      </a:lnTo>
                      <a:lnTo>
                        <a:pt x="63" y="63"/>
                      </a:lnTo>
                      <a:close/>
                      <a:moveTo>
                        <a:pt x="33" y="58"/>
                      </a:moveTo>
                      <a:lnTo>
                        <a:pt x="4" y="53"/>
                      </a:lnTo>
                      <a:lnTo>
                        <a:pt x="5" y="48"/>
                      </a:lnTo>
                      <a:lnTo>
                        <a:pt x="34" y="53"/>
                      </a:lnTo>
                      <a:lnTo>
                        <a:pt x="33" y="58"/>
                      </a:lnTo>
                      <a:close/>
                      <a:moveTo>
                        <a:pt x="4" y="53"/>
                      </a:moveTo>
                      <a:lnTo>
                        <a:pt x="0" y="52"/>
                      </a:lnTo>
                      <a:lnTo>
                        <a:pt x="2" y="49"/>
                      </a:lnTo>
                      <a:lnTo>
                        <a:pt x="4" y="50"/>
                      </a:lnTo>
                      <a:lnTo>
                        <a:pt x="4" y="53"/>
                      </a:lnTo>
                      <a:close/>
                      <a:moveTo>
                        <a:pt x="2" y="49"/>
                      </a:moveTo>
                      <a:lnTo>
                        <a:pt x="22" y="26"/>
                      </a:lnTo>
                      <a:lnTo>
                        <a:pt x="25" y="29"/>
                      </a:lnTo>
                      <a:lnTo>
                        <a:pt x="6" y="52"/>
                      </a:lnTo>
                      <a:lnTo>
                        <a:pt x="2" y="49"/>
                      </a:lnTo>
                      <a:close/>
                      <a:moveTo>
                        <a:pt x="22" y="26"/>
                      </a:moveTo>
                      <a:lnTo>
                        <a:pt x="41" y="3"/>
                      </a:lnTo>
                      <a:lnTo>
                        <a:pt x="44" y="6"/>
                      </a:lnTo>
                      <a:lnTo>
                        <a:pt x="25" y="29"/>
                      </a:lnTo>
                      <a:lnTo>
                        <a:pt x="22" y="26"/>
                      </a:lnTo>
                      <a:close/>
                      <a:moveTo>
                        <a:pt x="41" y="3"/>
                      </a:moveTo>
                      <a:lnTo>
                        <a:pt x="43" y="0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3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46" name="Freeform 32"/>
                <p:cNvSpPr>
                  <a:spLocks noChangeAspect="1"/>
                </p:cNvSpPr>
                <p:nvPr/>
              </p:nvSpPr>
              <p:spPr bwMode="auto">
                <a:xfrm>
                  <a:off x="4634" y="8258"/>
                  <a:ext cx="218" cy="210"/>
                </a:xfrm>
                <a:custGeom>
                  <a:avLst/>
                  <a:gdLst>
                    <a:gd name="T0" fmla="*/ 75 w 29"/>
                    <a:gd name="T1" fmla="*/ 210 h 28"/>
                    <a:gd name="T2" fmla="*/ 38 w 29"/>
                    <a:gd name="T3" fmla="*/ 105 h 28"/>
                    <a:gd name="T4" fmla="*/ 0 w 29"/>
                    <a:gd name="T5" fmla="*/ 0 h 28"/>
                    <a:gd name="T6" fmla="*/ 113 w 29"/>
                    <a:gd name="T7" fmla="*/ 15 h 28"/>
                    <a:gd name="T8" fmla="*/ 218 w 29"/>
                    <a:gd name="T9" fmla="*/ 38 h 28"/>
                    <a:gd name="T10" fmla="*/ 150 w 29"/>
                    <a:gd name="T11" fmla="*/ 120 h 28"/>
                    <a:gd name="T12" fmla="*/ 75 w 29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10" y="28"/>
                      </a:moveTo>
                      <a:lnTo>
                        <a:pt x="5" y="14"/>
                      </a:lnTo>
                      <a:lnTo>
                        <a:pt x="0" y="0"/>
                      </a:lnTo>
                      <a:lnTo>
                        <a:pt x="15" y="2"/>
                      </a:lnTo>
                      <a:lnTo>
                        <a:pt x="29" y="5"/>
                      </a:lnTo>
                      <a:lnTo>
                        <a:pt x="20" y="16"/>
                      </a:lnTo>
                      <a:lnTo>
                        <a:pt x="10" y="28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47" name="Freeform 33"/>
                <p:cNvSpPr>
                  <a:spLocks noChangeAspect="1" noEditPoints="1"/>
                </p:cNvSpPr>
                <p:nvPr/>
              </p:nvSpPr>
              <p:spPr bwMode="auto">
                <a:xfrm>
                  <a:off x="4604" y="8235"/>
                  <a:ext cx="285" cy="270"/>
                </a:xfrm>
                <a:custGeom>
                  <a:avLst/>
                  <a:gdLst>
                    <a:gd name="T0" fmla="*/ 90 w 38"/>
                    <a:gd name="T1" fmla="*/ 240 h 36"/>
                    <a:gd name="T2" fmla="*/ 52 w 38"/>
                    <a:gd name="T3" fmla="*/ 135 h 36"/>
                    <a:gd name="T4" fmla="*/ 82 w 38"/>
                    <a:gd name="T5" fmla="*/ 120 h 36"/>
                    <a:gd name="T6" fmla="*/ 120 w 38"/>
                    <a:gd name="T7" fmla="*/ 225 h 36"/>
                    <a:gd name="T8" fmla="*/ 90 w 38"/>
                    <a:gd name="T9" fmla="*/ 240 h 36"/>
                    <a:gd name="T10" fmla="*/ 52 w 38"/>
                    <a:gd name="T11" fmla="*/ 135 h 36"/>
                    <a:gd name="T12" fmla="*/ 15 w 38"/>
                    <a:gd name="T13" fmla="*/ 30 h 36"/>
                    <a:gd name="T14" fmla="*/ 45 w 38"/>
                    <a:gd name="T15" fmla="*/ 15 h 36"/>
                    <a:gd name="T16" fmla="*/ 82 w 38"/>
                    <a:gd name="T17" fmla="*/ 120 h 36"/>
                    <a:gd name="T18" fmla="*/ 52 w 38"/>
                    <a:gd name="T19" fmla="*/ 135 h 36"/>
                    <a:gd name="T20" fmla="*/ 15 w 38"/>
                    <a:gd name="T21" fmla="*/ 30 h 36"/>
                    <a:gd name="T22" fmla="*/ 0 w 38"/>
                    <a:gd name="T23" fmla="*/ 0 h 36"/>
                    <a:gd name="T24" fmla="*/ 30 w 38"/>
                    <a:gd name="T25" fmla="*/ 0 h 36"/>
                    <a:gd name="T26" fmla="*/ 30 w 38"/>
                    <a:gd name="T27" fmla="*/ 22 h 36"/>
                    <a:gd name="T28" fmla="*/ 15 w 38"/>
                    <a:gd name="T29" fmla="*/ 30 h 36"/>
                    <a:gd name="T30" fmla="*/ 30 w 38"/>
                    <a:gd name="T31" fmla="*/ 0 h 36"/>
                    <a:gd name="T32" fmla="*/ 143 w 38"/>
                    <a:gd name="T33" fmla="*/ 22 h 36"/>
                    <a:gd name="T34" fmla="*/ 135 w 38"/>
                    <a:gd name="T35" fmla="*/ 60 h 36"/>
                    <a:gd name="T36" fmla="*/ 30 w 38"/>
                    <a:gd name="T37" fmla="*/ 37 h 36"/>
                    <a:gd name="T38" fmla="*/ 30 w 38"/>
                    <a:gd name="T39" fmla="*/ 0 h 36"/>
                    <a:gd name="T40" fmla="*/ 143 w 38"/>
                    <a:gd name="T41" fmla="*/ 22 h 36"/>
                    <a:gd name="T42" fmla="*/ 255 w 38"/>
                    <a:gd name="T43" fmla="*/ 45 h 36"/>
                    <a:gd name="T44" fmla="*/ 248 w 38"/>
                    <a:gd name="T45" fmla="*/ 75 h 36"/>
                    <a:gd name="T46" fmla="*/ 135 w 38"/>
                    <a:gd name="T47" fmla="*/ 60 h 36"/>
                    <a:gd name="T48" fmla="*/ 143 w 38"/>
                    <a:gd name="T49" fmla="*/ 22 h 36"/>
                    <a:gd name="T50" fmla="*/ 255 w 38"/>
                    <a:gd name="T51" fmla="*/ 45 h 36"/>
                    <a:gd name="T52" fmla="*/ 285 w 38"/>
                    <a:gd name="T53" fmla="*/ 45 h 36"/>
                    <a:gd name="T54" fmla="*/ 263 w 38"/>
                    <a:gd name="T55" fmla="*/ 68 h 36"/>
                    <a:gd name="T56" fmla="*/ 248 w 38"/>
                    <a:gd name="T57" fmla="*/ 60 h 36"/>
                    <a:gd name="T58" fmla="*/ 255 w 38"/>
                    <a:gd name="T59" fmla="*/ 45 h 36"/>
                    <a:gd name="T60" fmla="*/ 263 w 38"/>
                    <a:gd name="T61" fmla="*/ 68 h 36"/>
                    <a:gd name="T62" fmla="*/ 195 w 38"/>
                    <a:gd name="T63" fmla="*/ 157 h 36"/>
                    <a:gd name="T64" fmla="*/ 165 w 38"/>
                    <a:gd name="T65" fmla="*/ 135 h 36"/>
                    <a:gd name="T66" fmla="*/ 240 w 38"/>
                    <a:gd name="T67" fmla="*/ 45 h 36"/>
                    <a:gd name="T68" fmla="*/ 263 w 38"/>
                    <a:gd name="T69" fmla="*/ 68 h 36"/>
                    <a:gd name="T70" fmla="*/ 195 w 38"/>
                    <a:gd name="T71" fmla="*/ 157 h 36"/>
                    <a:gd name="T72" fmla="*/ 120 w 38"/>
                    <a:gd name="T73" fmla="*/ 240 h 36"/>
                    <a:gd name="T74" fmla="*/ 90 w 38"/>
                    <a:gd name="T75" fmla="*/ 217 h 36"/>
                    <a:gd name="T76" fmla="*/ 165 w 38"/>
                    <a:gd name="T77" fmla="*/ 135 h 36"/>
                    <a:gd name="T78" fmla="*/ 195 w 38"/>
                    <a:gd name="T79" fmla="*/ 157 h 36"/>
                    <a:gd name="T80" fmla="*/ 120 w 38"/>
                    <a:gd name="T81" fmla="*/ 240 h 36"/>
                    <a:gd name="T82" fmla="*/ 97 w 38"/>
                    <a:gd name="T83" fmla="*/ 270 h 36"/>
                    <a:gd name="T84" fmla="*/ 90 w 38"/>
                    <a:gd name="T85" fmla="*/ 240 h 36"/>
                    <a:gd name="T86" fmla="*/ 105 w 38"/>
                    <a:gd name="T87" fmla="*/ 232 h 36"/>
                    <a:gd name="T88" fmla="*/ 120 w 38"/>
                    <a:gd name="T89" fmla="*/ 24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12" y="32"/>
                      </a:moveTo>
                      <a:lnTo>
                        <a:pt x="7" y="18"/>
                      </a:lnTo>
                      <a:lnTo>
                        <a:pt x="11" y="16"/>
                      </a:lnTo>
                      <a:lnTo>
                        <a:pt x="16" y="30"/>
                      </a:lnTo>
                      <a:lnTo>
                        <a:pt x="12" y="32"/>
                      </a:lnTo>
                      <a:close/>
                      <a:moveTo>
                        <a:pt x="7" y="18"/>
                      </a:moveTo>
                      <a:lnTo>
                        <a:pt x="2" y="4"/>
                      </a:lnTo>
                      <a:lnTo>
                        <a:pt x="6" y="2"/>
                      </a:lnTo>
                      <a:lnTo>
                        <a:pt x="11" y="16"/>
                      </a:lnTo>
                      <a:lnTo>
                        <a:pt x="7" y="18"/>
                      </a:lnTo>
                      <a:close/>
                      <a:moveTo>
                        <a:pt x="2" y="4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3"/>
                      </a:lnTo>
                      <a:lnTo>
                        <a:pt x="2" y="4"/>
                      </a:lnTo>
                      <a:close/>
                      <a:moveTo>
                        <a:pt x="4" y="0"/>
                      </a:moveTo>
                      <a:lnTo>
                        <a:pt x="19" y="3"/>
                      </a:lnTo>
                      <a:lnTo>
                        <a:pt x="18" y="8"/>
                      </a:lnTo>
                      <a:lnTo>
                        <a:pt x="4" y="5"/>
                      </a:lnTo>
                      <a:lnTo>
                        <a:pt x="4" y="0"/>
                      </a:lnTo>
                      <a:close/>
                      <a:moveTo>
                        <a:pt x="19" y="3"/>
                      </a:moveTo>
                      <a:lnTo>
                        <a:pt x="34" y="6"/>
                      </a:lnTo>
                      <a:lnTo>
                        <a:pt x="33" y="10"/>
                      </a:lnTo>
                      <a:lnTo>
                        <a:pt x="18" y="8"/>
                      </a:lnTo>
                      <a:lnTo>
                        <a:pt x="19" y="3"/>
                      </a:lnTo>
                      <a:close/>
                      <a:moveTo>
                        <a:pt x="34" y="6"/>
                      </a:moveTo>
                      <a:lnTo>
                        <a:pt x="38" y="6"/>
                      </a:lnTo>
                      <a:lnTo>
                        <a:pt x="35" y="9"/>
                      </a:lnTo>
                      <a:lnTo>
                        <a:pt x="33" y="8"/>
                      </a:lnTo>
                      <a:lnTo>
                        <a:pt x="34" y="6"/>
                      </a:lnTo>
                      <a:close/>
                      <a:moveTo>
                        <a:pt x="35" y="9"/>
                      </a:moveTo>
                      <a:lnTo>
                        <a:pt x="26" y="21"/>
                      </a:lnTo>
                      <a:lnTo>
                        <a:pt x="22" y="18"/>
                      </a:lnTo>
                      <a:lnTo>
                        <a:pt x="32" y="6"/>
                      </a:lnTo>
                      <a:lnTo>
                        <a:pt x="35" y="9"/>
                      </a:lnTo>
                      <a:close/>
                      <a:moveTo>
                        <a:pt x="26" y="21"/>
                      </a:moveTo>
                      <a:lnTo>
                        <a:pt x="16" y="32"/>
                      </a:lnTo>
                      <a:lnTo>
                        <a:pt x="12" y="29"/>
                      </a:lnTo>
                      <a:lnTo>
                        <a:pt x="22" y="18"/>
                      </a:lnTo>
                      <a:lnTo>
                        <a:pt x="26" y="21"/>
                      </a:lnTo>
                      <a:close/>
                      <a:moveTo>
                        <a:pt x="16" y="32"/>
                      </a:moveTo>
                      <a:lnTo>
                        <a:pt x="13" y="36"/>
                      </a:lnTo>
                      <a:lnTo>
                        <a:pt x="12" y="32"/>
                      </a:lnTo>
                      <a:lnTo>
                        <a:pt x="14" y="31"/>
                      </a:lnTo>
                      <a:lnTo>
                        <a:pt x="16" y="32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48" name="Freeform 34"/>
                <p:cNvSpPr>
                  <a:spLocks noChangeAspect="1"/>
                </p:cNvSpPr>
                <p:nvPr/>
              </p:nvSpPr>
              <p:spPr bwMode="auto">
                <a:xfrm>
                  <a:off x="4529" y="7942"/>
                  <a:ext cx="218" cy="218"/>
                </a:xfrm>
                <a:custGeom>
                  <a:avLst/>
                  <a:gdLst>
                    <a:gd name="T0" fmla="*/ 75 w 29"/>
                    <a:gd name="T1" fmla="*/ 218 h 29"/>
                    <a:gd name="T2" fmla="*/ 38 w 29"/>
                    <a:gd name="T3" fmla="*/ 113 h 29"/>
                    <a:gd name="T4" fmla="*/ 0 w 29"/>
                    <a:gd name="T5" fmla="*/ 0 h 29"/>
                    <a:gd name="T6" fmla="*/ 113 w 29"/>
                    <a:gd name="T7" fmla="*/ 23 h 29"/>
                    <a:gd name="T8" fmla="*/ 218 w 29"/>
                    <a:gd name="T9" fmla="*/ 45 h 29"/>
                    <a:gd name="T10" fmla="*/ 150 w 29"/>
                    <a:gd name="T11" fmla="*/ 128 h 29"/>
                    <a:gd name="T12" fmla="*/ 75 w 29"/>
                    <a:gd name="T13" fmla="*/ 218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9"/>
                    <a:gd name="T23" fmla="*/ 29 w 29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9">
                      <a:moveTo>
                        <a:pt x="10" y="29"/>
                      </a:moveTo>
                      <a:lnTo>
                        <a:pt x="5" y="15"/>
                      </a:lnTo>
                      <a:lnTo>
                        <a:pt x="0" y="0"/>
                      </a:lnTo>
                      <a:lnTo>
                        <a:pt x="15" y="3"/>
                      </a:lnTo>
                      <a:lnTo>
                        <a:pt x="29" y="6"/>
                      </a:lnTo>
                      <a:lnTo>
                        <a:pt x="20" y="17"/>
                      </a:lnTo>
                      <a:lnTo>
                        <a:pt x="10" y="29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49" name="Freeform 35"/>
                <p:cNvSpPr>
                  <a:spLocks noChangeAspect="1" noEditPoints="1"/>
                </p:cNvSpPr>
                <p:nvPr/>
              </p:nvSpPr>
              <p:spPr bwMode="auto">
                <a:xfrm>
                  <a:off x="4499" y="7920"/>
                  <a:ext cx="285" cy="270"/>
                </a:xfrm>
                <a:custGeom>
                  <a:avLst/>
                  <a:gdLst>
                    <a:gd name="T0" fmla="*/ 90 w 38"/>
                    <a:gd name="T1" fmla="*/ 240 h 36"/>
                    <a:gd name="T2" fmla="*/ 52 w 38"/>
                    <a:gd name="T3" fmla="*/ 135 h 36"/>
                    <a:gd name="T4" fmla="*/ 82 w 38"/>
                    <a:gd name="T5" fmla="*/ 128 h 36"/>
                    <a:gd name="T6" fmla="*/ 120 w 38"/>
                    <a:gd name="T7" fmla="*/ 232 h 36"/>
                    <a:gd name="T8" fmla="*/ 90 w 38"/>
                    <a:gd name="T9" fmla="*/ 240 h 36"/>
                    <a:gd name="T10" fmla="*/ 52 w 38"/>
                    <a:gd name="T11" fmla="*/ 135 h 36"/>
                    <a:gd name="T12" fmla="*/ 15 w 38"/>
                    <a:gd name="T13" fmla="*/ 30 h 36"/>
                    <a:gd name="T14" fmla="*/ 45 w 38"/>
                    <a:gd name="T15" fmla="*/ 22 h 36"/>
                    <a:gd name="T16" fmla="*/ 82 w 38"/>
                    <a:gd name="T17" fmla="*/ 128 h 36"/>
                    <a:gd name="T18" fmla="*/ 52 w 38"/>
                    <a:gd name="T19" fmla="*/ 135 h 36"/>
                    <a:gd name="T20" fmla="*/ 15 w 38"/>
                    <a:gd name="T21" fmla="*/ 30 h 36"/>
                    <a:gd name="T22" fmla="*/ 0 w 38"/>
                    <a:gd name="T23" fmla="*/ 0 h 36"/>
                    <a:gd name="T24" fmla="*/ 30 w 38"/>
                    <a:gd name="T25" fmla="*/ 8 h 36"/>
                    <a:gd name="T26" fmla="*/ 30 w 38"/>
                    <a:gd name="T27" fmla="*/ 22 h 36"/>
                    <a:gd name="T28" fmla="*/ 15 w 38"/>
                    <a:gd name="T29" fmla="*/ 30 h 36"/>
                    <a:gd name="T30" fmla="*/ 30 w 38"/>
                    <a:gd name="T31" fmla="*/ 8 h 36"/>
                    <a:gd name="T32" fmla="*/ 143 w 38"/>
                    <a:gd name="T33" fmla="*/ 30 h 36"/>
                    <a:gd name="T34" fmla="*/ 135 w 38"/>
                    <a:gd name="T35" fmla="*/ 60 h 36"/>
                    <a:gd name="T36" fmla="*/ 22 w 38"/>
                    <a:gd name="T37" fmla="*/ 45 h 36"/>
                    <a:gd name="T38" fmla="*/ 30 w 38"/>
                    <a:gd name="T39" fmla="*/ 8 h 36"/>
                    <a:gd name="T40" fmla="*/ 143 w 38"/>
                    <a:gd name="T41" fmla="*/ 30 h 36"/>
                    <a:gd name="T42" fmla="*/ 255 w 38"/>
                    <a:gd name="T43" fmla="*/ 45 h 36"/>
                    <a:gd name="T44" fmla="*/ 248 w 38"/>
                    <a:gd name="T45" fmla="*/ 82 h 36"/>
                    <a:gd name="T46" fmla="*/ 135 w 38"/>
                    <a:gd name="T47" fmla="*/ 60 h 36"/>
                    <a:gd name="T48" fmla="*/ 143 w 38"/>
                    <a:gd name="T49" fmla="*/ 30 h 36"/>
                    <a:gd name="T50" fmla="*/ 255 w 38"/>
                    <a:gd name="T51" fmla="*/ 45 h 36"/>
                    <a:gd name="T52" fmla="*/ 285 w 38"/>
                    <a:gd name="T53" fmla="*/ 52 h 36"/>
                    <a:gd name="T54" fmla="*/ 263 w 38"/>
                    <a:gd name="T55" fmla="*/ 75 h 36"/>
                    <a:gd name="T56" fmla="*/ 248 w 38"/>
                    <a:gd name="T57" fmla="*/ 68 h 36"/>
                    <a:gd name="T58" fmla="*/ 255 w 38"/>
                    <a:gd name="T59" fmla="*/ 45 h 36"/>
                    <a:gd name="T60" fmla="*/ 263 w 38"/>
                    <a:gd name="T61" fmla="*/ 75 h 36"/>
                    <a:gd name="T62" fmla="*/ 187 w 38"/>
                    <a:gd name="T63" fmla="*/ 165 h 36"/>
                    <a:gd name="T64" fmla="*/ 165 w 38"/>
                    <a:gd name="T65" fmla="*/ 142 h 36"/>
                    <a:gd name="T66" fmla="*/ 232 w 38"/>
                    <a:gd name="T67" fmla="*/ 52 h 36"/>
                    <a:gd name="T68" fmla="*/ 263 w 38"/>
                    <a:gd name="T69" fmla="*/ 75 h 36"/>
                    <a:gd name="T70" fmla="*/ 187 w 38"/>
                    <a:gd name="T71" fmla="*/ 165 h 36"/>
                    <a:gd name="T72" fmla="*/ 120 w 38"/>
                    <a:gd name="T73" fmla="*/ 248 h 36"/>
                    <a:gd name="T74" fmla="*/ 90 w 38"/>
                    <a:gd name="T75" fmla="*/ 225 h 36"/>
                    <a:gd name="T76" fmla="*/ 165 w 38"/>
                    <a:gd name="T77" fmla="*/ 142 h 36"/>
                    <a:gd name="T78" fmla="*/ 187 w 38"/>
                    <a:gd name="T79" fmla="*/ 165 h 36"/>
                    <a:gd name="T80" fmla="*/ 120 w 38"/>
                    <a:gd name="T81" fmla="*/ 248 h 36"/>
                    <a:gd name="T82" fmla="*/ 97 w 38"/>
                    <a:gd name="T83" fmla="*/ 270 h 36"/>
                    <a:gd name="T84" fmla="*/ 90 w 38"/>
                    <a:gd name="T85" fmla="*/ 240 h 36"/>
                    <a:gd name="T86" fmla="*/ 105 w 38"/>
                    <a:gd name="T87" fmla="*/ 240 h 36"/>
                    <a:gd name="T88" fmla="*/ 120 w 38"/>
                    <a:gd name="T89" fmla="*/ 248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12" y="32"/>
                      </a:moveTo>
                      <a:lnTo>
                        <a:pt x="7" y="18"/>
                      </a:lnTo>
                      <a:lnTo>
                        <a:pt x="11" y="17"/>
                      </a:lnTo>
                      <a:lnTo>
                        <a:pt x="16" y="31"/>
                      </a:lnTo>
                      <a:lnTo>
                        <a:pt x="12" y="32"/>
                      </a:lnTo>
                      <a:close/>
                      <a:moveTo>
                        <a:pt x="7" y="18"/>
                      </a:moveTo>
                      <a:lnTo>
                        <a:pt x="2" y="4"/>
                      </a:lnTo>
                      <a:lnTo>
                        <a:pt x="6" y="3"/>
                      </a:lnTo>
                      <a:lnTo>
                        <a:pt x="11" y="17"/>
                      </a:lnTo>
                      <a:lnTo>
                        <a:pt x="7" y="18"/>
                      </a:lnTo>
                      <a:close/>
                      <a:moveTo>
                        <a:pt x="2" y="4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2" y="4"/>
                      </a:lnTo>
                      <a:close/>
                      <a:moveTo>
                        <a:pt x="4" y="1"/>
                      </a:moveTo>
                      <a:lnTo>
                        <a:pt x="19" y="4"/>
                      </a:lnTo>
                      <a:lnTo>
                        <a:pt x="18" y="8"/>
                      </a:lnTo>
                      <a:lnTo>
                        <a:pt x="3" y="6"/>
                      </a:lnTo>
                      <a:lnTo>
                        <a:pt x="4" y="1"/>
                      </a:lnTo>
                      <a:close/>
                      <a:moveTo>
                        <a:pt x="19" y="4"/>
                      </a:moveTo>
                      <a:lnTo>
                        <a:pt x="34" y="6"/>
                      </a:lnTo>
                      <a:lnTo>
                        <a:pt x="33" y="11"/>
                      </a:lnTo>
                      <a:lnTo>
                        <a:pt x="18" y="8"/>
                      </a:lnTo>
                      <a:lnTo>
                        <a:pt x="19" y="4"/>
                      </a:lnTo>
                      <a:close/>
                      <a:moveTo>
                        <a:pt x="34" y="6"/>
                      </a:moveTo>
                      <a:lnTo>
                        <a:pt x="38" y="7"/>
                      </a:lnTo>
                      <a:lnTo>
                        <a:pt x="35" y="10"/>
                      </a:lnTo>
                      <a:lnTo>
                        <a:pt x="33" y="9"/>
                      </a:lnTo>
                      <a:lnTo>
                        <a:pt x="34" y="6"/>
                      </a:lnTo>
                      <a:close/>
                      <a:moveTo>
                        <a:pt x="35" y="10"/>
                      </a:moveTo>
                      <a:lnTo>
                        <a:pt x="25" y="22"/>
                      </a:lnTo>
                      <a:lnTo>
                        <a:pt x="22" y="19"/>
                      </a:lnTo>
                      <a:lnTo>
                        <a:pt x="31" y="7"/>
                      </a:lnTo>
                      <a:lnTo>
                        <a:pt x="35" y="10"/>
                      </a:lnTo>
                      <a:close/>
                      <a:moveTo>
                        <a:pt x="25" y="22"/>
                      </a:moveTo>
                      <a:lnTo>
                        <a:pt x="16" y="33"/>
                      </a:lnTo>
                      <a:lnTo>
                        <a:pt x="12" y="30"/>
                      </a:lnTo>
                      <a:lnTo>
                        <a:pt x="22" y="19"/>
                      </a:lnTo>
                      <a:lnTo>
                        <a:pt x="25" y="22"/>
                      </a:lnTo>
                      <a:close/>
                      <a:moveTo>
                        <a:pt x="16" y="33"/>
                      </a:moveTo>
                      <a:lnTo>
                        <a:pt x="13" y="36"/>
                      </a:lnTo>
                      <a:lnTo>
                        <a:pt x="12" y="32"/>
                      </a:lnTo>
                      <a:lnTo>
                        <a:pt x="14" y="32"/>
                      </a:lnTo>
                      <a:lnTo>
                        <a:pt x="16" y="33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50" name="Freeform 36"/>
                <p:cNvSpPr>
                  <a:spLocks noChangeAspect="1"/>
                </p:cNvSpPr>
                <p:nvPr/>
              </p:nvSpPr>
              <p:spPr bwMode="auto">
                <a:xfrm>
                  <a:off x="4536" y="8603"/>
                  <a:ext cx="443" cy="427"/>
                </a:xfrm>
                <a:custGeom>
                  <a:avLst/>
                  <a:gdLst>
                    <a:gd name="T0" fmla="*/ 0 w 59"/>
                    <a:gd name="T1" fmla="*/ 0 h 57"/>
                    <a:gd name="T2" fmla="*/ 225 w 59"/>
                    <a:gd name="T3" fmla="*/ 45 h 57"/>
                    <a:gd name="T4" fmla="*/ 443 w 59"/>
                    <a:gd name="T5" fmla="*/ 82 h 57"/>
                    <a:gd name="T6" fmla="*/ 300 w 59"/>
                    <a:gd name="T7" fmla="*/ 255 h 57"/>
                    <a:gd name="T8" fmla="*/ 158 w 59"/>
                    <a:gd name="T9" fmla="*/ 427 h 57"/>
                    <a:gd name="T10" fmla="*/ 83 w 59"/>
                    <a:gd name="T11" fmla="*/ 217 h 57"/>
                    <a:gd name="T12" fmla="*/ 0 w 59"/>
                    <a:gd name="T13" fmla="*/ 0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7"/>
                    <a:gd name="T23" fmla="*/ 59 w 59"/>
                    <a:gd name="T24" fmla="*/ 57 h 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7">
                      <a:moveTo>
                        <a:pt x="0" y="0"/>
                      </a:moveTo>
                      <a:lnTo>
                        <a:pt x="30" y="6"/>
                      </a:lnTo>
                      <a:lnTo>
                        <a:pt x="59" y="11"/>
                      </a:lnTo>
                      <a:lnTo>
                        <a:pt x="40" y="34"/>
                      </a:lnTo>
                      <a:lnTo>
                        <a:pt x="21" y="57"/>
                      </a:lnTo>
                      <a:lnTo>
                        <a:pt x="11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51" name="Freeform 37"/>
                <p:cNvSpPr>
                  <a:spLocks noChangeAspect="1" noEditPoints="1"/>
                </p:cNvSpPr>
                <p:nvPr/>
              </p:nvSpPr>
              <p:spPr bwMode="auto">
                <a:xfrm>
                  <a:off x="4514" y="8580"/>
                  <a:ext cx="503" cy="480"/>
                </a:xfrm>
                <a:custGeom>
                  <a:avLst/>
                  <a:gdLst>
                    <a:gd name="T0" fmla="*/ 30 w 67"/>
                    <a:gd name="T1" fmla="*/ 8 h 64"/>
                    <a:gd name="T2" fmla="*/ 248 w 67"/>
                    <a:gd name="T3" fmla="*/ 45 h 64"/>
                    <a:gd name="T4" fmla="*/ 240 w 67"/>
                    <a:gd name="T5" fmla="*/ 82 h 64"/>
                    <a:gd name="T6" fmla="*/ 23 w 67"/>
                    <a:gd name="T7" fmla="*/ 45 h 64"/>
                    <a:gd name="T8" fmla="*/ 30 w 67"/>
                    <a:gd name="T9" fmla="*/ 8 h 64"/>
                    <a:gd name="T10" fmla="*/ 248 w 67"/>
                    <a:gd name="T11" fmla="*/ 45 h 64"/>
                    <a:gd name="T12" fmla="*/ 473 w 67"/>
                    <a:gd name="T13" fmla="*/ 82 h 64"/>
                    <a:gd name="T14" fmla="*/ 465 w 67"/>
                    <a:gd name="T15" fmla="*/ 120 h 64"/>
                    <a:gd name="T16" fmla="*/ 240 w 67"/>
                    <a:gd name="T17" fmla="*/ 82 h 64"/>
                    <a:gd name="T18" fmla="*/ 248 w 67"/>
                    <a:gd name="T19" fmla="*/ 45 h 64"/>
                    <a:gd name="T20" fmla="*/ 473 w 67"/>
                    <a:gd name="T21" fmla="*/ 82 h 64"/>
                    <a:gd name="T22" fmla="*/ 503 w 67"/>
                    <a:gd name="T23" fmla="*/ 90 h 64"/>
                    <a:gd name="T24" fmla="*/ 480 w 67"/>
                    <a:gd name="T25" fmla="*/ 112 h 64"/>
                    <a:gd name="T26" fmla="*/ 465 w 67"/>
                    <a:gd name="T27" fmla="*/ 105 h 64"/>
                    <a:gd name="T28" fmla="*/ 473 w 67"/>
                    <a:gd name="T29" fmla="*/ 82 h 64"/>
                    <a:gd name="T30" fmla="*/ 480 w 67"/>
                    <a:gd name="T31" fmla="*/ 112 h 64"/>
                    <a:gd name="T32" fmla="*/ 338 w 67"/>
                    <a:gd name="T33" fmla="*/ 285 h 64"/>
                    <a:gd name="T34" fmla="*/ 308 w 67"/>
                    <a:gd name="T35" fmla="*/ 262 h 64"/>
                    <a:gd name="T36" fmla="*/ 458 w 67"/>
                    <a:gd name="T37" fmla="*/ 90 h 64"/>
                    <a:gd name="T38" fmla="*/ 480 w 67"/>
                    <a:gd name="T39" fmla="*/ 112 h 64"/>
                    <a:gd name="T40" fmla="*/ 338 w 67"/>
                    <a:gd name="T41" fmla="*/ 285 h 64"/>
                    <a:gd name="T42" fmla="*/ 195 w 67"/>
                    <a:gd name="T43" fmla="*/ 457 h 64"/>
                    <a:gd name="T44" fmla="*/ 165 w 67"/>
                    <a:gd name="T45" fmla="*/ 435 h 64"/>
                    <a:gd name="T46" fmla="*/ 308 w 67"/>
                    <a:gd name="T47" fmla="*/ 262 h 64"/>
                    <a:gd name="T48" fmla="*/ 338 w 67"/>
                    <a:gd name="T49" fmla="*/ 285 h 64"/>
                    <a:gd name="T50" fmla="*/ 195 w 67"/>
                    <a:gd name="T51" fmla="*/ 457 h 64"/>
                    <a:gd name="T52" fmla="*/ 173 w 67"/>
                    <a:gd name="T53" fmla="*/ 480 h 64"/>
                    <a:gd name="T54" fmla="*/ 165 w 67"/>
                    <a:gd name="T55" fmla="*/ 450 h 64"/>
                    <a:gd name="T56" fmla="*/ 180 w 67"/>
                    <a:gd name="T57" fmla="*/ 450 h 64"/>
                    <a:gd name="T58" fmla="*/ 195 w 67"/>
                    <a:gd name="T59" fmla="*/ 457 h 64"/>
                    <a:gd name="T60" fmla="*/ 165 w 67"/>
                    <a:gd name="T61" fmla="*/ 450 h 64"/>
                    <a:gd name="T62" fmla="*/ 83 w 67"/>
                    <a:gd name="T63" fmla="*/ 240 h 64"/>
                    <a:gd name="T64" fmla="*/ 120 w 67"/>
                    <a:gd name="T65" fmla="*/ 232 h 64"/>
                    <a:gd name="T66" fmla="*/ 195 w 67"/>
                    <a:gd name="T67" fmla="*/ 442 h 64"/>
                    <a:gd name="T68" fmla="*/ 165 w 67"/>
                    <a:gd name="T69" fmla="*/ 450 h 64"/>
                    <a:gd name="T70" fmla="*/ 83 w 67"/>
                    <a:gd name="T71" fmla="*/ 240 h 64"/>
                    <a:gd name="T72" fmla="*/ 8 w 67"/>
                    <a:gd name="T73" fmla="*/ 30 h 64"/>
                    <a:gd name="T74" fmla="*/ 45 w 67"/>
                    <a:gd name="T75" fmla="*/ 22 h 64"/>
                    <a:gd name="T76" fmla="*/ 120 w 67"/>
                    <a:gd name="T77" fmla="*/ 232 h 64"/>
                    <a:gd name="T78" fmla="*/ 83 w 67"/>
                    <a:gd name="T79" fmla="*/ 240 h 64"/>
                    <a:gd name="T80" fmla="*/ 8 w 67"/>
                    <a:gd name="T81" fmla="*/ 30 h 64"/>
                    <a:gd name="T82" fmla="*/ 0 w 67"/>
                    <a:gd name="T83" fmla="*/ 0 h 64"/>
                    <a:gd name="T84" fmla="*/ 30 w 67"/>
                    <a:gd name="T85" fmla="*/ 8 h 64"/>
                    <a:gd name="T86" fmla="*/ 23 w 67"/>
                    <a:gd name="T87" fmla="*/ 22 h 64"/>
                    <a:gd name="T88" fmla="*/ 8 w 67"/>
                    <a:gd name="T89" fmla="*/ 30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4" y="1"/>
                      </a:moveTo>
                      <a:lnTo>
                        <a:pt x="33" y="6"/>
                      </a:lnTo>
                      <a:lnTo>
                        <a:pt x="32" y="11"/>
                      </a:lnTo>
                      <a:lnTo>
                        <a:pt x="3" y="6"/>
                      </a:lnTo>
                      <a:lnTo>
                        <a:pt x="4" y="1"/>
                      </a:lnTo>
                      <a:close/>
                      <a:moveTo>
                        <a:pt x="33" y="6"/>
                      </a:moveTo>
                      <a:lnTo>
                        <a:pt x="63" y="11"/>
                      </a:lnTo>
                      <a:lnTo>
                        <a:pt x="62" y="16"/>
                      </a:lnTo>
                      <a:lnTo>
                        <a:pt x="32" y="11"/>
                      </a:lnTo>
                      <a:lnTo>
                        <a:pt x="33" y="6"/>
                      </a:lnTo>
                      <a:close/>
                      <a:moveTo>
                        <a:pt x="63" y="11"/>
                      </a:moveTo>
                      <a:lnTo>
                        <a:pt x="67" y="12"/>
                      </a:lnTo>
                      <a:lnTo>
                        <a:pt x="64" y="15"/>
                      </a:lnTo>
                      <a:lnTo>
                        <a:pt x="62" y="14"/>
                      </a:lnTo>
                      <a:lnTo>
                        <a:pt x="63" y="11"/>
                      </a:lnTo>
                      <a:close/>
                      <a:moveTo>
                        <a:pt x="64" y="15"/>
                      </a:moveTo>
                      <a:lnTo>
                        <a:pt x="45" y="38"/>
                      </a:lnTo>
                      <a:lnTo>
                        <a:pt x="41" y="35"/>
                      </a:lnTo>
                      <a:lnTo>
                        <a:pt x="61" y="12"/>
                      </a:lnTo>
                      <a:lnTo>
                        <a:pt x="64" y="15"/>
                      </a:lnTo>
                      <a:close/>
                      <a:moveTo>
                        <a:pt x="45" y="38"/>
                      </a:moveTo>
                      <a:lnTo>
                        <a:pt x="26" y="61"/>
                      </a:lnTo>
                      <a:lnTo>
                        <a:pt x="22" y="58"/>
                      </a:lnTo>
                      <a:lnTo>
                        <a:pt x="41" y="35"/>
                      </a:lnTo>
                      <a:lnTo>
                        <a:pt x="45" y="38"/>
                      </a:lnTo>
                      <a:close/>
                      <a:moveTo>
                        <a:pt x="26" y="61"/>
                      </a:moveTo>
                      <a:lnTo>
                        <a:pt x="23" y="64"/>
                      </a:lnTo>
                      <a:lnTo>
                        <a:pt x="22" y="60"/>
                      </a:lnTo>
                      <a:lnTo>
                        <a:pt x="24" y="60"/>
                      </a:lnTo>
                      <a:lnTo>
                        <a:pt x="26" y="61"/>
                      </a:lnTo>
                      <a:close/>
                      <a:moveTo>
                        <a:pt x="22" y="60"/>
                      </a:moveTo>
                      <a:lnTo>
                        <a:pt x="11" y="32"/>
                      </a:lnTo>
                      <a:lnTo>
                        <a:pt x="16" y="31"/>
                      </a:lnTo>
                      <a:lnTo>
                        <a:pt x="26" y="59"/>
                      </a:lnTo>
                      <a:lnTo>
                        <a:pt x="22" y="60"/>
                      </a:lnTo>
                      <a:close/>
                      <a:moveTo>
                        <a:pt x="11" y="32"/>
                      </a:moveTo>
                      <a:lnTo>
                        <a:pt x="1" y="4"/>
                      </a:lnTo>
                      <a:lnTo>
                        <a:pt x="6" y="3"/>
                      </a:lnTo>
                      <a:lnTo>
                        <a:pt x="16" y="31"/>
                      </a:lnTo>
                      <a:lnTo>
                        <a:pt x="11" y="32"/>
                      </a:lnTo>
                      <a:close/>
                      <a:moveTo>
                        <a:pt x="1" y="4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52" name="Freeform 38"/>
                <p:cNvSpPr>
                  <a:spLocks noChangeAspect="1"/>
                </p:cNvSpPr>
                <p:nvPr/>
              </p:nvSpPr>
              <p:spPr bwMode="auto">
                <a:xfrm>
                  <a:off x="4641" y="8453"/>
                  <a:ext cx="218" cy="210"/>
                </a:xfrm>
                <a:custGeom>
                  <a:avLst/>
                  <a:gdLst>
                    <a:gd name="T0" fmla="*/ 218 w 29"/>
                    <a:gd name="T1" fmla="*/ 210 h 28"/>
                    <a:gd name="T2" fmla="*/ 105 w 29"/>
                    <a:gd name="T3" fmla="*/ 188 h 28"/>
                    <a:gd name="T4" fmla="*/ 0 w 29"/>
                    <a:gd name="T5" fmla="*/ 165 h 28"/>
                    <a:gd name="T6" fmla="*/ 68 w 29"/>
                    <a:gd name="T7" fmla="*/ 83 h 28"/>
                    <a:gd name="T8" fmla="*/ 143 w 29"/>
                    <a:gd name="T9" fmla="*/ 0 h 28"/>
                    <a:gd name="T10" fmla="*/ 180 w 29"/>
                    <a:gd name="T11" fmla="*/ 105 h 28"/>
                    <a:gd name="T12" fmla="*/ 218 w 29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29" y="28"/>
                      </a:moveTo>
                      <a:lnTo>
                        <a:pt x="14" y="25"/>
                      </a:lnTo>
                      <a:lnTo>
                        <a:pt x="0" y="22"/>
                      </a:lnTo>
                      <a:lnTo>
                        <a:pt x="9" y="11"/>
                      </a:lnTo>
                      <a:lnTo>
                        <a:pt x="19" y="0"/>
                      </a:lnTo>
                      <a:lnTo>
                        <a:pt x="24" y="14"/>
                      </a:lnTo>
                      <a:lnTo>
                        <a:pt x="29" y="28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53" name="Freeform 39"/>
                <p:cNvSpPr>
                  <a:spLocks noChangeAspect="1" noEditPoints="1"/>
                </p:cNvSpPr>
                <p:nvPr/>
              </p:nvSpPr>
              <p:spPr bwMode="auto">
                <a:xfrm>
                  <a:off x="4604" y="8415"/>
                  <a:ext cx="285" cy="270"/>
                </a:xfrm>
                <a:custGeom>
                  <a:avLst/>
                  <a:gdLst>
                    <a:gd name="T0" fmla="*/ 255 w 38"/>
                    <a:gd name="T1" fmla="*/ 263 h 36"/>
                    <a:gd name="T2" fmla="*/ 143 w 38"/>
                    <a:gd name="T3" fmla="*/ 240 h 36"/>
                    <a:gd name="T4" fmla="*/ 150 w 38"/>
                    <a:gd name="T5" fmla="*/ 210 h 36"/>
                    <a:gd name="T6" fmla="*/ 263 w 38"/>
                    <a:gd name="T7" fmla="*/ 225 h 36"/>
                    <a:gd name="T8" fmla="*/ 255 w 38"/>
                    <a:gd name="T9" fmla="*/ 263 h 36"/>
                    <a:gd name="T10" fmla="*/ 143 w 38"/>
                    <a:gd name="T11" fmla="*/ 240 h 36"/>
                    <a:gd name="T12" fmla="*/ 30 w 38"/>
                    <a:gd name="T13" fmla="*/ 225 h 36"/>
                    <a:gd name="T14" fmla="*/ 37 w 38"/>
                    <a:gd name="T15" fmla="*/ 187 h 36"/>
                    <a:gd name="T16" fmla="*/ 150 w 38"/>
                    <a:gd name="T17" fmla="*/ 210 h 36"/>
                    <a:gd name="T18" fmla="*/ 143 w 38"/>
                    <a:gd name="T19" fmla="*/ 240 h 36"/>
                    <a:gd name="T20" fmla="*/ 30 w 38"/>
                    <a:gd name="T21" fmla="*/ 225 h 36"/>
                    <a:gd name="T22" fmla="*/ 0 w 38"/>
                    <a:gd name="T23" fmla="*/ 217 h 36"/>
                    <a:gd name="T24" fmla="*/ 22 w 38"/>
                    <a:gd name="T25" fmla="*/ 195 h 36"/>
                    <a:gd name="T26" fmla="*/ 37 w 38"/>
                    <a:gd name="T27" fmla="*/ 202 h 36"/>
                    <a:gd name="T28" fmla="*/ 30 w 38"/>
                    <a:gd name="T29" fmla="*/ 225 h 36"/>
                    <a:gd name="T30" fmla="*/ 22 w 38"/>
                    <a:gd name="T31" fmla="*/ 195 h 36"/>
                    <a:gd name="T32" fmla="*/ 97 w 38"/>
                    <a:gd name="T33" fmla="*/ 105 h 36"/>
                    <a:gd name="T34" fmla="*/ 120 w 38"/>
                    <a:gd name="T35" fmla="*/ 135 h 36"/>
                    <a:gd name="T36" fmla="*/ 52 w 38"/>
                    <a:gd name="T37" fmla="*/ 217 h 36"/>
                    <a:gd name="T38" fmla="*/ 22 w 38"/>
                    <a:gd name="T39" fmla="*/ 195 h 36"/>
                    <a:gd name="T40" fmla="*/ 97 w 38"/>
                    <a:gd name="T41" fmla="*/ 105 h 36"/>
                    <a:gd name="T42" fmla="*/ 165 w 38"/>
                    <a:gd name="T43" fmla="*/ 22 h 36"/>
                    <a:gd name="T44" fmla="*/ 195 w 38"/>
                    <a:gd name="T45" fmla="*/ 45 h 36"/>
                    <a:gd name="T46" fmla="*/ 120 w 38"/>
                    <a:gd name="T47" fmla="*/ 135 h 36"/>
                    <a:gd name="T48" fmla="*/ 97 w 38"/>
                    <a:gd name="T49" fmla="*/ 105 h 36"/>
                    <a:gd name="T50" fmla="*/ 165 w 38"/>
                    <a:gd name="T51" fmla="*/ 22 h 36"/>
                    <a:gd name="T52" fmla="*/ 187 w 38"/>
                    <a:gd name="T53" fmla="*/ 0 h 36"/>
                    <a:gd name="T54" fmla="*/ 195 w 38"/>
                    <a:gd name="T55" fmla="*/ 30 h 36"/>
                    <a:gd name="T56" fmla="*/ 180 w 38"/>
                    <a:gd name="T57" fmla="*/ 37 h 36"/>
                    <a:gd name="T58" fmla="*/ 165 w 38"/>
                    <a:gd name="T59" fmla="*/ 22 h 36"/>
                    <a:gd name="T60" fmla="*/ 195 w 38"/>
                    <a:gd name="T61" fmla="*/ 30 h 36"/>
                    <a:gd name="T62" fmla="*/ 232 w 38"/>
                    <a:gd name="T63" fmla="*/ 135 h 36"/>
                    <a:gd name="T64" fmla="*/ 202 w 38"/>
                    <a:gd name="T65" fmla="*/ 142 h 36"/>
                    <a:gd name="T66" fmla="*/ 165 w 38"/>
                    <a:gd name="T67" fmla="*/ 37 h 36"/>
                    <a:gd name="T68" fmla="*/ 195 w 38"/>
                    <a:gd name="T69" fmla="*/ 30 h 36"/>
                    <a:gd name="T70" fmla="*/ 232 w 38"/>
                    <a:gd name="T71" fmla="*/ 135 h 36"/>
                    <a:gd name="T72" fmla="*/ 270 w 38"/>
                    <a:gd name="T73" fmla="*/ 240 h 36"/>
                    <a:gd name="T74" fmla="*/ 240 w 38"/>
                    <a:gd name="T75" fmla="*/ 248 h 36"/>
                    <a:gd name="T76" fmla="*/ 202 w 38"/>
                    <a:gd name="T77" fmla="*/ 142 h 36"/>
                    <a:gd name="T78" fmla="*/ 232 w 38"/>
                    <a:gd name="T79" fmla="*/ 135 h 36"/>
                    <a:gd name="T80" fmla="*/ 270 w 38"/>
                    <a:gd name="T81" fmla="*/ 240 h 36"/>
                    <a:gd name="T82" fmla="*/ 285 w 38"/>
                    <a:gd name="T83" fmla="*/ 270 h 36"/>
                    <a:gd name="T84" fmla="*/ 255 w 38"/>
                    <a:gd name="T85" fmla="*/ 263 h 36"/>
                    <a:gd name="T86" fmla="*/ 255 w 38"/>
                    <a:gd name="T87" fmla="*/ 248 h 36"/>
                    <a:gd name="T88" fmla="*/ 270 w 38"/>
                    <a:gd name="T89" fmla="*/ 24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34" y="35"/>
                      </a:moveTo>
                      <a:lnTo>
                        <a:pt x="19" y="32"/>
                      </a:lnTo>
                      <a:lnTo>
                        <a:pt x="20" y="28"/>
                      </a:lnTo>
                      <a:lnTo>
                        <a:pt x="35" y="30"/>
                      </a:lnTo>
                      <a:lnTo>
                        <a:pt x="34" y="35"/>
                      </a:lnTo>
                      <a:close/>
                      <a:moveTo>
                        <a:pt x="19" y="32"/>
                      </a:moveTo>
                      <a:lnTo>
                        <a:pt x="4" y="30"/>
                      </a:lnTo>
                      <a:lnTo>
                        <a:pt x="5" y="25"/>
                      </a:lnTo>
                      <a:lnTo>
                        <a:pt x="20" y="28"/>
                      </a:lnTo>
                      <a:lnTo>
                        <a:pt x="19" y="32"/>
                      </a:lnTo>
                      <a:close/>
                      <a:moveTo>
                        <a:pt x="4" y="30"/>
                      </a:moveTo>
                      <a:lnTo>
                        <a:pt x="0" y="29"/>
                      </a:lnTo>
                      <a:lnTo>
                        <a:pt x="3" y="26"/>
                      </a:lnTo>
                      <a:lnTo>
                        <a:pt x="5" y="27"/>
                      </a:lnTo>
                      <a:lnTo>
                        <a:pt x="4" y="30"/>
                      </a:lnTo>
                      <a:close/>
                      <a:moveTo>
                        <a:pt x="3" y="26"/>
                      </a:moveTo>
                      <a:lnTo>
                        <a:pt x="13" y="14"/>
                      </a:lnTo>
                      <a:lnTo>
                        <a:pt x="16" y="18"/>
                      </a:lnTo>
                      <a:lnTo>
                        <a:pt x="7" y="29"/>
                      </a:lnTo>
                      <a:lnTo>
                        <a:pt x="3" y="26"/>
                      </a:lnTo>
                      <a:close/>
                      <a:moveTo>
                        <a:pt x="13" y="14"/>
                      </a:moveTo>
                      <a:lnTo>
                        <a:pt x="22" y="3"/>
                      </a:lnTo>
                      <a:lnTo>
                        <a:pt x="26" y="6"/>
                      </a:lnTo>
                      <a:lnTo>
                        <a:pt x="16" y="18"/>
                      </a:lnTo>
                      <a:lnTo>
                        <a:pt x="13" y="14"/>
                      </a:lnTo>
                      <a:close/>
                      <a:moveTo>
                        <a:pt x="22" y="3"/>
                      </a:moveTo>
                      <a:lnTo>
                        <a:pt x="25" y="0"/>
                      </a:lnTo>
                      <a:lnTo>
                        <a:pt x="26" y="4"/>
                      </a:lnTo>
                      <a:lnTo>
                        <a:pt x="24" y="5"/>
                      </a:lnTo>
                      <a:lnTo>
                        <a:pt x="22" y="3"/>
                      </a:lnTo>
                      <a:close/>
                      <a:moveTo>
                        <a:pt x="26" y="4"/>
                      </a:moveTo>
                      <a:lnTo>
                        <a:pt x="31" y="18"/>
                      </a:lnTo>
                      <a:lnTo>
                        <a:pt x="27" y="19"/>
                      </a:lnTo>
                      <a:lnTo>
                        <a:pt x="22" y="5"/>
                      </a:lnTo>
                      <a:lnTo>
                        <a:pt x="26" y="4"/>
                      </a:lnTo>
                      <a:close/>
                      <a:moveTo>
                        <a:pt x="31" y="18"/>
                      </a:moveTo>
                      <a:lnTo>
                        <a:pt x="36" y="32"/>
                      </a:lnTo>
                      <a:lnTo>
                        <a:pt x="32" y="33"/>
                      </a:lnTo>
                      <a:lnTo>
                        <a:pt x="27" y="19"/>
                      </a:lnTo>
                      <a:lnTo>
                        <a:pt x="31" y="18"/>
                      </a:lnTo>
                      <a:close/>
                      <a:moveTo>
                        <a:pt x="36" y="32"/>
                      </a:moveTo>
                      <a:lnTo>
                        <a:pt x="38" y="36"/>
                      </a:lnTo>
                      <a:lnTo>
                        <a:pt x="34" y="35"/>
                      </a:lnTo>
                      <a:lnTo>
                        <a:pt x="34" y="33"/>
                      </a:lnTo>
                      <a:lnTo>
                        <a:pt x="36" y="32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54" name="Freeform 40"/>
                <p:cNvSpPr>
                  <a:spLocks noChangeAspect="1"/>
                </p:cNvSpPr>
                <p:nvPr/>
              </p:nvSpPr>
              <p:spPr bwMode="auto">
                <a:xfrm>
                  <a:off x="4439" y="8715"/>
                  <a:ext cx="217" cy="218"/>
                </a:xfrm>
                <a:custGeom>
                  <a:avLst/>
                  <a:gdLst>
                    <a:gd name="T0" fmla="*/ 217 w 29"/>
                    <a:gd name="T1" fmla="*/ 218 h 29"/>
                    <a:gd name="T2" fmla="*/ 105 w 29"/>
                    <a:gd name="T3" fmla="*/ 195 h 29"/>
                    <a:gd name="T4" fmla="*/ 0 w 29"/>
                    <a:gd name="T5" fmla="*/ 173 h 29"/>
                    <a:gd name="T6" fmla="*/ 67 w 29"/>
                    <a:gd name="T7" fmla="*/ 90 h 29"/>
                    <a:gd name="T8" fmla="*/ 142 w 29"/>
                    <a:gd name="T9" fmla="*/ 0 h 29"/>
                    <a:gd name="T10" fmla="*/ 180 w 29"/>
                    <a:gd name="T11" fmla="*/ 113 h 29"/>
                    <a:gd name="T12" fmla="*/ 217 w 29"/>
                    <a:gd name="T13" fmla="*/ 218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9"/>
                    <a:gd name="T23" fmla="*/ 29 w 29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9">
                      <a:moveTo>
                        <a:pt x="29" y="29"/>
                      </a:moveTo>
                      <a:lnTo>
                        <a:pt x="14" y="26"/>
                      </a:lnTo>
                      <a:lnTo>
                        <a:pt x="0" y="23"/>
                      </a:lnTo>
                      <a:lnTo>
                        <a:pt x="9" y="12"/>
                      </a:lnTo>
                      <a:lnTo>
                        <a:pt x="19" y="0"/>
                      </a:lnTo>
                      <a:lnTo>
                        <a:pt x="24" y="15"/>
                      </a:lnTo>
                      <a:lnTo>
                        <a:pt x="29" y="29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55" name="Freeform 41"/>
                <p:cNvSpPr>
                  <a:spLocks noChangeAspect="1" noEditPoints="1"/>
                </p:cNvSpPr>
                <p:nvPr/>
              </p:nvSpPr>
              <p:spPr bwMode="auto">
                <a:xfrm>
                  <a:off x="4401" y="8685"/>
                  <a:ext cx="285" cy="270"/>
                </a:xfrm>
                <a:custGeom>
                  <a:avLst/>
                  <a:gdLst>
                    <a:gd name="T0" fmla="*/ 255 w 38"/>
                    <a:gd name="T1" fmla="*/ 263 h 36"/>
                    <a:gd name="T2" fmla="*/ 143 w 38"/>
                    <a:gd name="T3" fmla="*/ 240 h 36"/>
                    <a:gd name="T4" fmla="*/ 150 w 38"/>
                    <a:gd name="T5" fmla="*/ 210 h 36"/>
                    <a:gd name="T6" fmla="*/ 255 w 38"/>
                    <a:gd name="T7" fmla="*/ 225 h 36"/>
                    <a:gd name="T8" fmla="*/ 255 w 38"/>
                    <a:gd name="T9" fmla="*/ 263 h 36"/>
                    <a:gd name="T10" fmla="*/ 143 w 38"/>
                    <a:gd name="T11" fmla="*/ 240 h 36"/>
                    <a:gd name="T12" fmla="*/ 30 w 38"/>
                    <a:gd name="T13" fmla="*/ 225 h 36"/>
                    <a:gd name="T14" fmla="*/ 37 w 38"/>
                    <a:gd name="T15" fmla="*/ 187 h 36"/>
                    <a:gd name="T16" fmla="*/ 150 w 38"/>
                    <a:gd name="T17" fmla="*/ 210 h 36"/>
                    <a:gd name="T18" fmla="*/ 143 w 38"/>
                    <a:gd name="T19" fmla="*/ 240 h 36"/>
                    <a:gd name="T20" fmla="*/ 30 w 38"/>
                    <a:gd name="T21" fmla="*/ 225 h 36"/>
                    <a:gd name="T22" fmla="*/ 0 w 38"/>
                    <a:gd name="T23" fmla="*/ 217 h 36"/>
                    <a:gd name="T24" fmla="*/ 22 w 38"/>
                    <a:gd name="T25" fmla="*/ 195 h 36"/>
                    <a:gd name="T26" fmla="*/ 37 w 38"/>
                    <a:gd name="T27" fmla="*/ 202 h 36"/>
                    <a:gd name="T28" fmla="*/ 30 w 38"/>
                    <a:gd name="T29" fmla="*/ 225 h 36"/>
                    <a:gd name="T30" fmla="*/ 22 w 38"/>
                    <a:gd name="T31" fmla="*/ 195 h 36"/>
                    <a:gd name="T32" fmla="*/ 90 w 38"/>
                    <a:gd name="T33" fmla="*/ 105 h 36"/>
                    <a:gd name="T34" fmla="*/ 120 w 38"/>
                    <a:gd name="T35" fmla="*/ 128 h 36"/>
                    <a:gd name="T36" fmla="*/ 45 w 38"/>
                    <a:gd name="T37" fmla="*/ 217 h 36"/>
                    <a:gd name="T38" fmla="*/ 22 w 38"/>
                    <a:gd name="T39" fmla="*/ 195 h 36"/>
                    <a:gd name="T40" fmla="*/ 90 w 38"/>
                    <a:gd name="T41" fmla="*/ 105 h 36"/>
                    <a:gd name="T42" fmla="*/ 165 w 38"/>
                    <a:gd name="T43" fmla="*/ 22 h 36"/>
                    <a:gd name="T44" fmla="*/ 195 w 38"/>
                    <a:gd name="T45" fmla="*/ 45 h 36"/>
                    <a:gd name="T46" fmla="*/ 120 w 38"/>
                    <a:gd name="T47" fmla="*/ 128 h 36"/>
                    <a:gd name="T48" fmla="*/ 90 w 38"/>
                    <a:gd name="T49" fmla="*/ 105 h 36"/>
                    <a:gd name="T50" fmla="*/ 165 w 38"/>
                    <a:gd name="T51" fmla="*/ 22 h 36"/>
                    <a:gd name="T52" fmla="*/ 187 w 38"/>
                    <a:gd name="T53" fmla="*/ 0 h 36"/>
                    <a:gd name="T54" fmla="*/ 195 w 38"/>
                    <a:gd name="T55" fmla="*/ 30 h 36"/>
                    <a:gd name="T56" fmla="*/ 180 w 38"/>
                    <a:gd name="T57" fmla="*/ 30 h 36"/>
                    <a:gd name="T58" fmla="*/ 165 w 38"/>
                    <a:gd name="T59" fmla="*/ 22 h 36"/>
                    <a:gd name="T60" fmla="*/ 195 w 38"/>
                    <a:gd name="T61" fmla="*/ 30 h 36"/>
                    <a:gd name="T62" fmla="*/ 232 w 38"/>
                    <a:gd name="T63" fmla="*/ 135 h 36"/>
                    <a:gd name="T64" fmla="*/ 202 w 38"/>
                    <a:gd name="T65" fmla="*/ 142 h 36"/>
                    <a:gd name="T66" fmla="*/ 165 w 38"/>
                    <a:gd name="T67" fmla="*/ 37 h 36"/>
                    <a:gd name="T68" fmla="*/ 195 w 38"/>
                    <a:gd name="T69" fmla="*/ 30 h 36"/>
                    <a:gd name="T70" fmla="*/ 232 w 38"/>
                    <a:gd name="T71" fmla="*/ 135 h 36"/>
                    <a:gd name="T72" fmla="*/ 270 w 38"/>
                    <a:gd name="T73" fmla="*/ 240 h 36"/>
                    <a:gd name="T74" fmla="*/ 240 w 38"/>
                    <a:gd name="T75" fmla="*/ 248 h 36"/>
                    <a:gd name="T76" fmla="*/ 202 w 38"/>
                    <a:gd name="T77" fmla="*/ 142 h 36"/>
                    <a:gd name="T78" fmla="*/ 232 w 38"/>
                    <a:gd name="T79" fmla="*/ 135 h 36"/>
                    <a:gd name="T80" fmla="*/ 270 w 38"/>
                    <a:gd name="T81" fmla="*/ 240 h 36"/>
                    <a:gd name="T82" fmla="*/ 285 w 38"/>
                    <a:gd name="T83" fmla="*/ 270 h 36"/>
                    <a:gd name="T84" fmla="*/ 255 w 38"/>
                    <a:gd name="T85" fmla="*/ 263 h 36"/>
                    <a:gd name="T86" fmla="*/ 255 w 38"/>
                    <a:gd name="T87" fmla="*/ 248 h 36"/>
                    <a:gd name="T88" fmla="*/ 270 w 38"/>
                    <a:gd name="T89" fmla="*/ 24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34" y="35"/>
                      </a:moveTo>
                      <a:lnTo>
                        <a:pt x="19" y="32"/>
                      </a:lnTo>
                      <a:lnTo>
                        <a:pt x="20" y="28"/>
                      </a:lnTo>
                      <a:lnTo>
                        <a:pt x="34" y="30"/>
                      </a:lnTo>
                      <a:lnTo>
                        <a:pt x="34" y="35"/>
                      </a:lnTo>
                      <a:close/>
                      <a:moveTo>
                        <a:pt x="19" y="32"/>
                      </a:moveTo>
                      <a:lnTo>
                        <a:pt x="4" y="30"/>
                      </a:lnTo>
                      <a:lnTo>
                        <a:pt x="5" y="25"/>
                      </a:lnTo>
                      <a:lnTo>
                        <a:pt x="20" y="28"/>
                      </a:lnTo>
                      <a:lnTo>
                        <a:pt x="19" y="32"/>
                      </a:lnTo>
                      <a:close/>
                      <a:moveTo>
                        <a:pt x="4" y="30"/>
                      </a:moveTo>
                      <a:lnTo>
                        <a:pt x="0" y="29"/>
                      </a:lnTo>
                      <a:lnTo>
                        <a:pt x="3" y="26"/>
                      </a:lnTo>
                      <a:lnTo>
                        <a:pt x="5" y="27"/>
                      </a:lnTo>
                      <a:lnTo>
                        <a:pt x="4" y="30"/>
                      </a:lnTo>
                      <a:close/>
                      <a:moveTo>
                        <a:pt x="3" y="26"/>
                      </a:moveTo>
                      <a:lnTo>
                        <a:pt x="12" y="14"/>
                      </a:lnTo>
                      <a:lnTo>
                        <a:pt x="16" y="17"/>
                      </a:lnTo>
                      <a:lnTo>
                        <a:pt x="6" y="29"/>
                      </a:lnTo>
                      <a:lnTo>
                        <a:pt x="3" y="26"/>
                      </a:lnTo>
                      <a:close/>
                      <a:moveTo>
                        <a:pt x="12" y="14"/>
                      </a:moveTo>
                      <a:lnTo>
                        <a:pt x="22" y="3"/>
                      </a:lnTo>
                      <a:lnTo>
                        <a:pt x="26" y="6"/>
                      </a:lnTo>
                      <a:lnTo>
                        <a:pt x="16" y="17"/>
                      </a:lnTo>
                      <a:lnTo>
                        <a:pt x="12" y="14"/>
                      </a:lnTo>
                      <a:close/>
                      <a:moveTo>
                        <a:pt x="22" y="3"/>
                      </a:moveTo>
                      <a:lnTo>
                        <a:pt x="25" y="0"/>
                      </a:lnTo>
                      <a:lnTo>
                        <a:pt x="26" y="4"/>
                      </a:lnTo>
                      <a:lnTo>
                        <a:pt x="24" y="4"/>
                      </a:lnTo>
                      <a:lnTo>
                        <a:pt x="22" y="3"/>
                      </a:lnTo>
                      <a:close/>
                      <a:moveTo>
                        <a:pt x="26" y="4"/>
                      </a:moveTo>
                      <a:lnTo>
                        <a:pt x="31" y="18"/>
                      </a:lnTo>
                      <a:lnTo>
                        <a:pt x="27" y="19"/>
                      </a:lnTo>
                      <a:lnTo>
                        <a:pt x="22" y="5"/>
                      </a:lnTo>
                      <a:lnTo>
                        <a:pt x="26" y="4"/>
                      </a:lnTo>
                      <a:close/>
                      <a:moveTo>
                        <a:pt x="31" y="18"/>
                      </a:moveTo>
                      <a:lnTo>
                        <a:pt x="36" y="32"/>
                      </a:lnTo>
                      <a:lnTo>
                        <a:pt x="32" y="33"/>
                      </a:lnTo>
                      <a:lnTo>
                        <a:pt x="27" y="19"/>
                      </a:lnTo>
                      <a:lnTo>
                        <a:pt x="31" y="18"/>
                      </a:lnTo>
                      <a:close/>
                      <a:moveTo>
                        <a:pt x="36" y="32"/>
                      </a:moveTo>
                      <a:lnTo>
                        <a:pt x="38" y="36"/>
                      </a:lnTo>
                      <a:lnTo>
                        <a:pt x="34" y="35"/>
                      </a:lnTo>
                      <a:lnTo>
                        <a:pt x="34" y="33"/>
                      </a:lnTo>
                      <a:lnTo>
                        <a:pt x="36" y="32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56" name="Freeform 42"/>
                <p:cNvSpPr>
                  <a:spLocks noChangeAspect="1"/>
                </p:cNvSpPr>
                <p:nvPr/>
              </p:nvSpPr>
              <p:spPr bwMode="auto">
                <a:xfrm>
                  <a:off x="6151" y="7335"/>
                  <a:ext cx="443" cy="420"/>
                </a:xfrm>
                <a:custGeom>
                  <a:avLst/>
                  <a:gdLst>
                    <a:gd name="T0" fmla="*/ 443 w 59"/>
                    <a:gd name="T1" fmla="*/ 0 h 56"/>
                    <a:gd name="T2" fmla="*/ 225 w 59"/>
                    <a:gd name="T3" fmla="*/ 38 h 56"/>
                    <a:gd name="T4" fmla="*/ 0 w 59"/>
                    <a:gd name="T5" fmla="*/ 75 h 56"/>
                    <a:gd name="T6" fmla="*/ 143 w 59"/>
                    <a:gd name="T7" fmla="*/ 248 h 56"/>
                    <a:gd name="T8" fmla="*/ 293 w 59"/>
                    <a:gd name="T9" fmla="*/ 420 h 56"/>
                    <a:gd name="T10" fmla="*/ 368 w 59"/>
                    <a:gd name="T11" fmla="*/ 210 h 56"/>
                    <a:gd name="T12" fmla="*/ 443 w 59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59" y="0"/>
                      </a:moveTo>
                      <a:lnTo>
                        <a:pt x="30" y="5"/>
                      </a:lnTo>
                      <a:lnTo>
                        <a:pt x="0" y="10"/>
                      </a:lnTo>
                      <a:lnTo>
                        <a:pt x="19" y="33"/>
                      </a:lnTo>
                      <a:lnTo>
                        <a:pt x="39" y="56"/>
                      </a:lnTo>
                      <a:lnTo>
                        <a:pt x="49" y="28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57" name="Freeform 43"/>
                <p:cNvSpPr>
                  <a:spLocks noChangeAspect="1" noEditPoints="1"/>
                </p:cNvSpPr>
                <p:nvPr/>
              </p:nvSpPr>
              <p:spPr bwMode="auto">
                <a:xfrm>
                  <a:off x="6121" y="7312"/>
                  <a:ext cx="503" cy="480"/>
                </a:xfrm>
                <a:custGeom>
                  <a:avLst/>
                  <a:gdLst>
                    <a:gd name="T0" fmla="*/ 473 w 67"/>
                    <a:gd name="T1" fmla="*/ 37 h 64"/>
                    <a:gd name="T2" fmla="*/ 255 w 67"/>
                    <a:gd name="T3" fmla="*/ 75 h 64"/>
                    <a:gd name="T4" fmla="*/ 248 w 67"/>
                    <a:gd name="T5" fmla="*/ 45 h 64"/>
                    <a:gd name="T6" fmla="*/ 473 w 67"/>
                    <a:gd name="T7" fmla="*/ 8 h 64"/>
                    <a:gd name="T8" fmla="*/ 473 w 67"/>
                    <a:gd name="T9" fmla="*/ 37 h 64"/>
                    <a:gd name="T10" fmla="*/ 255 w 67"/>
                    <a:gd name="T11" fmla="*/ 75 h 64"/>
                    <a:gd name="T12" fmla="*/ 38 w 67"/>
                    <a:gd name="T13" fmla="*/ 120 h 64"/>
                    <a:gd name="T14" fmla="*/ 30 w 67"/>
                    <a:gd name="T15" fmla="*/ 82 h 64"/>
                    <a:gd name="T16" fmla="*/ 248 w 67"/>
                    <a:gd name="T17" fmla="*/ 45 h 64"/>
                    <a:gd name="T18" fmla="*/ 255 w 67"/>
                    <a:gd name="T19" fmla="*/ 75 h 64"/>
                    <a:gd name="T20" fmla="*/ 15 w 67"/>
                    <a:gd name="T21" fmla="*/ 112 h 64"/>
                    <a:gd name="T22" fmla="*/ 0 w 67"/>
                    <a:gd name="T23" fmla="*/ 90 h 64"/>
                    <a:gd name="T24" fmla="*/ 30 w 67"/>
                    <a:gd name="T25" fmla="*/ 82 h 64"/>
                    <a:gd name="T26" fmla="*/ 30 w 67"/>
                    <a:gd name="T27" fmla="*/ 97 h 64"/>
                    <a:gd name="T28" fmla="*/ 15 w 67"/>
                    <a:gd name="T29" fmla="*/ 112 h 64"/>
                    <a:gd name="T30" fmla="*/ 45 w 67"/>
                    <a:gd name="T31" fmla="*/ 90 h 64"/>
                    <a:gd name="T32" fmla="*/ 188 w 67"/>
                    <a:gd name="T33" fmla="*/ 262 h 64"/>
                    <a:gd name="T34" fmla="*/ 165 w 67"/>
                    <a:gd name="T35" fmla="*/ 285 h 64"/>
                    <a:gd name="T36" fmla="*/ 15 w 67"/>
                    <a:gd name="T37" fmla="*/ 112 h 64"/>
                    <a:gd name="T38" fmla="*/ 45 w 67"/>
                    <a:gd name="T39" fmla="*/ 90 h 64"/>
                    <a:gd name="T40" fmla="*/ 188 w 67"/>
                    <a:gd name="T41" fmla="*/ 262 h 64"/>
                    <a:gd name="T42" fmla="*/ 330 w 67"/>
                    <a:gd name="T43" fmla="*/ 435 h 64"/>
                    <a:gd name="T44" fmla="*/ 308 w 67"/>
                    <a:gd name="T45" fmla="*/ 457 h 64"/>
                    <a:gd name="T46" fmla="*/ 165 w 67"/>
                    <a:gd name="T47" fmla="*/ 285 h 64"/>
                    <a:gd name="T48" fmla="*/ 188 w 67"/>
                    <a:gd name="T49" fmla="*/ 262 h 64"/>
                    <a:gd name="T50" fmla="*/ 338 w 67"/>
                    <a:gd name="T51" fmla="*/ 450 h 64"/>
                    <a:gd name="T52" fmla="*/ 323 w 67"/>
                    <a:gd name="T53" fmla="*/ 480 h 64"/>
                    <a:gd name="T54" fmla="*/ 308 w 67"/>
                    <a:gd name="T55" fmla="*/ 457 h 64"/>
                    <a:gd name="T56" fmla="*/ 323 w 67"/>
                    <a:gd name="T57" fmla="*/ 442 h 64"/>
                    <a:gd name="T58" fmla="*/ 338 w 67"/>
                    <a:gd name="T59" fmla="*/ 450 h 64"/>
                    <a:gd name="T60" fmla="*/ 300 w 67"/>
                    <a:gd name="T61" fmla="*/ 435 h 64"/>
                    <a:gd name="T62" fmla="*/ 383 w 67"/>
                    <a:gd name="T63" fmla="*/ 225 h 64"/>
                    <a:gd name="T64" fmla="*/ 413 w 67"/>
                    <a:gd name="T65" fmla="*/ 240 h 64"/>
                    <a:gd name="T66" fmla="*/ 338 w 67"/>
                    <a:gd name="T67" fmla="*/ 450 h 64"/>
                    <a:gd name="T68" fmla="*/ 300 w 67"/>
                    <a:gd name="T69" fmla="*/ 435 h 64"/>
                    <a:gd name="T70" fmla="*/ 383 w 67"/>
                    <a:gd name="T71" fmla="*/ 225 h 64"/>
                    <a:gd name="T72" fmla="*/ 458 w 67"/>
                    <a:gd name="T73" fmla="*/ 15 h 64"/>
                    <a:gd name="T74" fmla="*/ 488 w 67"/>
                    <a:gd name="T75" fmla="*/ 30 h 64"/>
                    <a:gd name="T76" fmla="*/ 413 w 67"/>
                    <a:gd name="T77" fmla="*/ 240 h 64"/>
                    <a:gd name="T78" fmla="*/ 383 w 67"/>
                    <a:gd name="T79" fmla="*/ 225 h 64"/>
                    <a:gd name="T80" fmla="*/ 473 w 67"/>
                    <a:gd name="T81" fmla="*/ 8 h 64"/>
                    <a:gd name="T82" fmla="*/ 503 w 67"/>
                    <a:gd name="T83" fmla="*/ 0 h 64"/>
                    <a:gd name="T84" fmla="*/ 488 w 67"/>
                    <a:gd name="T85" fmla="*/ 30 h 64"/>
                    <a:gd name="T86" fmla="*/ 473 w 67"/>
                    <a:gd name="T87" fmla="*/ 22 h 64"/>
                    <a:gd name="T88" fmla="*/ 473 w 67"/>
                    <a:gd name="T89" fmla="*/ 8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63" y="5"/>
                      </a:moveTo>
                      <a:lnTo>
                        <a:pt x="34" y="10"/>
                      </a:lnTo>
                      <a:lnTo>
                        <a:pt x="33" y="6"/>
                      </a:lnTo>
                      <a:lnTo>
                        <a:pt x="63" y="1"/>
                      </a:lnTo>
                      <a:lnTo>
                        <a:pt x="63" y="5"/>
                      </a:lnTo>
                      <a:close/>
                      <a:moveTo>
                        <a:pt x="34" y="10"/>
                      </a:moveTo>
                      <a:lnTo>
                        <a:pt x="5" y="16"/>
                      </a:lnTo>
                      <a:lnTo>
                        <a:pt x="4" y="11"/>
                      </a:lnTo>
                      <a:lnTo>
                        <a:pt x="33" y="6"/>
                      </a:lnTo>
                      <a:lnTo>
                        <a:pt x="34" y="10"/>
                      </a:lnTo>
                      <a:close/>
                      <a:moveTo>
                        <a:pt x="2" y="15"/>
                      </a:moveTo>
                      <a:lnTo>
                        <a:pt x="0" y="12"/>
                      </a:lnTo>
                      <a:lnTo>
                        <a:pt x="4" y="11"/>
                      </a:lnTo>
                      <a:lnTo>
                        <a:pt x="4" y="13"/>
                      </a:lnTo>
                      <a:lnTo>
                        <a:pt x="2" y="15"/>
                      </a:lnTo>
                      <a:close/>
                      <a:moveTo>
                        <a:pt x="6" y="12"/>
                      </a:moveTo>
                      <a:lnTo>
                        <a:pt x="25" y="35"/>
                      </a:lnTo>
                      <a:lnTo>
                        <a:pt x="22" y="38"/>
                      </a:lnTo>
                      <a:lnTo>
                        <a:pt x="2" y="15"/>
                      </a:lnTo>
                      <a:lnTo>
                        <a:pt x="6" y="12"/>
                      </a:lnTo>
                      <a:close/>
                      <a:moveTo>
                        <a:pt x="25" y="35"/>
                      </a:moveTo>
                      <a:lnTo>
                        <a:pt x="44" y="58"/>
                      </a:lnTo>
                      <a:lnTo>
                        <a:pt x="41" y="61"/>
                      </a:lnTo>
                      <a:lnTo>
                        <a:pt x="22" y="38"/>
                      </a:lnTo>
                      <a:lnTo>
                        <a:pt x="25" y="35"/>
                      </a:lnTo>
                      <a:close/>
                      <a:moveTo>
                        <a:pt x="45" y="60"/>
                      </a:moveTo>
                      <a:lnTo>
                        <a:pt x="43" y="64"/>
                      </a:lnTo>
                      <a:lnTo>
                        <a:pt x="41" y="61"/>
                      </a:lnTo>
                      <a:lnTo>
                        <a:pt x="43" y="59"/>
                      </a:lnTo>
                      <a:lnTo>
                        <a:pt x="45" y="60"/>
                      </a:lnTo>
                      <a:close/>
                      <a:moveTo>
                        <a:pt x="40" y="58"/>
                      </a:moveTo>
                      <a:lnTo>
                        <a:pt x="51" y="30"/>
                      </a:lnTo>
                      <a:lnTo>
                        <a:pt x="55" y="32"/>
                      </a:lnTo>
                      <a:lnTo>
                        <a:pt x="45" y="60"/>
                      </a:lnTo>
                      <a:lnTo>
                        <a:pt x="40" y="58"/>
                      </a:lnTo>
                      <a:close/>
                      <a:moveTo>
                        <a:pt x="51" y="30"/>
                      </a:moveTo>
                      <a:lnTo>
                        <a:pt x="61" y="2"/>
                      </a:lnTo>
                      <a:lnTo>
                        <a:pt x="65" y="4"/>
                      </a:lnTo>
                      <a:lnTo>
                        <a:pt x="55" y="32"/>
                      </a:lnTo>
                      <a:lnTo>
                        <a:pt x="51" y="30"/>
                      </a:lnTo>
                      <a:close/>
                      <a:moveTo>
                        <a:pt x="63" y="1"/>
                      </a:moveTo>
                      <a:lnTo>
                        <a:pt x="67" y="0"/>
                      </a:lnTo>
                      <a:lnTo>
                        <a:pt x="65" y="4"/>
                      </a:lnTo>
                      <a:lnTo>
                        <a:pt x="63" y="3"/>
                      </a:lnTo>
                      <a:lnTo>
                        <a:pt x="63" y="1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58" name="Freeform 44"/>
                <p:cNvSpPr>
                  <a:spLocks noChangeAspect="1"/>
                </p:cNvSpPr>
                <p:nvPr/>
              </p:nvSpPr>
              <p:spPr bwMode="auto">
                <a:xfrm>
                  <a:off x="6271" y="7177"/>
                  <a:ext cx="225" cy="210"/>
                </a:xfrm>
                <a:custGeom>
                  <a:avLst/>
                  <a:gdLst>
                    <a:gd name="T0" fmla="*/ 0 w 30"/>
                    <a:gd name="T1" fmla="*/ 210 h 28"/>
                    <a:gd name="T2" fmla="*/ 113 w 30"/>
                    <a:gd name="T3" fmla="*/ 195 h 28"/>
                    <a:gd name="T4" fmla="*/ 225 w 30"/>
                    <a:gd name="T5" fmla="*/ 173 h 28"/>
                    <a:gd name="T6" fmla="*/ 150 w 30"/>
                    <a:gd name="T7" fmla="*/ 83 h 28"/>
                    <a:gd name="T8" fmla="*/ 83 w 30"/>
                    <a:gd name="T9" fmla="*/ 0 h 28"/>
                    <a:gd name="T10" fmla="*/ 38 w 30"/>
                    <a:gd name="T11" fmla="*/ 105 h 28"/>
                    <a:gd name="T12" fmla="*/ 0 w 30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0" y="28"/>
                      </a:moveTo>
                      <a:lnTo>
                        <a:pt x="15" y="26"/>
                      </a:lnTo>
                      <a:lnTo>
                        <a:pt x="30" y="23"/>
                      </a:lnTo>
                      <a:lnTo>
                        <a:pt x="20" y="11"/>
                      </a:lnTo>
                      <a:lnTo>
                        <a:pt x="11" y="0"/>
                      </a:lnTo>
                      <a:lnTo>
                        <a:pt x="5" y="1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59" name="Freeform 45"/>
                <p:cNvSpPr>
                  <a:spLocks noChangeAspect="1" noEditPoints="1"/>
                </p:cNvSpPr>
                <p:nvPr/>
              </p:nvSpPr>
              <p:spPr bwMode="auto">
                <a:xfrm>
                  <a:off x="6249" y="7140"/>
                  <a:ext cx="277" cy="270"/>
                </a:xfrm>
                <a:custGeom>
                  <a:avLst/>
                  <a:gdLst>
                    <a:gd name="T0" fmla="*/ 22 w 37"/>
                    <a:gd name="T1" fmla="*/ 232 h 36"/>
                    <a:gd name="T2" fmla="*/ 135 w 37"/>
                    <a:gd name="T3" fmla="*/ 210 h 36"/>
                    <a:gd name="T4" fmla="*/ 135 w 37"/>
                    <a:gd name="T5" fmla="*/ 248 h 36"/>
                    <a:gd name="T6" fmla="*/ 30 w 37"/>
                    <a:gd name="T7" fmla="*/ 270 h 36"/>
                    <a:gd name="T8" fmla="*/ 22 w 37"/>
                    <a:gd name="T9" fmla="*/ 232 h 36"/>
                    <a:gd name="T10" fmla="*/ 135 w 37"/>
                    <a:gd name="T11" fmla="*/ 210 h 36"/>
                    <a:gd name="T12" fmla="*/ 240 w 37"/>
                    <a:gd name="T13" fmla="*/ 195 h 36"/>
                    <a:gd name="T14" fmla="*/ 247 w 37"/>
                    <a:gd name="T15" fmla="*/ 225 h 36"/>
                    <a:gd name="T16" fmla="*/ 135 w 37"/>
                    <a:gd name="T17" fmla="*/ 248 h 36"/>
                    <a:gd name="T18" fmla="*/ 135 w 37"/>
                    <a:gd name="T19" fmla="*/ 210 h 36"/>
                    <a:gd name="T20" fmla="*/ 262 w 37"/>
                    <a:gd name="T21" fmla="*/ 195 h 36"/>
                    <a:gd name="T22" fmla="*/ 277 w 37"/>
                    <a:gd name="T23" fmla="*/ 225 h 36"/>
                    <a:gd name="T24" fmla="*/ 247 w 37"/>
                    <a:gd name="T25" fmla="*/ 225 h 36"/>
                    <a:gd name="T26" fmla="*/ 247 w 37"/>
                    <a:gd name="T27" fmla="*/ 210 h 36"/>
                    <a:gd name="T28" fmla="*/ 262 w 37"/>
                    <a:gd name="T29" fmla="*/ 195 h 36"/>
                    <a:gd name="T30" fmla="*/ 232 w 37"/>
                    <a:gd name="T31" fmla="*/ 217 h 36"/>
                    <a:gd name="T32" fmla="*/ 157 w 37"/>
                    <a:gd name="T33" fmla="*/ 135 h 36"/>
                    <a:gd name="T34" fmla="*/ 187 w 37"/>
                    <a:gd name="T35" fmla="*/ 112 h 36"/>
                    <a:gd name="T36" fmla="*/ 262 w 37"/>
                    <a:gd name="T37" fmla="*/ 195 h 36"/>
                    <a:gd name="T38" fmla="*/ 232 w 37"/>
                    <a:gd name="T39" fmla="*/ 217 h 36"/>
                    <a:gd name="T40" fmla="*/ 157 w 37"/>
                    <a:gd name="T41" fmla="*/ 135 h 36"/>
                    <a:gd name="T42" fmla="*/ 90 w 37"/>
                    <a:gd name="T43" fmla="*/ 52 h 36"/>
                    <a:gd name="T44" fmla="*/ 112 w 37"/>
                    <a:gd name="T45" fmla="*/ 22 h 36"/>
                    <a:gd name="T46" fmla="*/ 187 w 37"/>
                    <a:gd name="T47" fmla="*/ 112 h 36"/>
                    <a:gd name="T48" fmla="*/ 157 w 37"/>
                    <a:gd name="T49" fmla="*/ 135 h 36"/>
                    <a:gd name="T50" fmla="*/ 82 w 37"/>
                    <a:gd name="T51" fmla="*/ 30 h 36"/>
                    <a:gd name="T52" fmla="*/ 97 w 37"/>
                    <a:gd name="T53" fmla="*/ 0 h 36"/>
                    <a:gd name="T54" fmla="*/ 112 w 37"/>
                    <a:gd name="T55" fmla="*/ 22 h 36"/>
                    <a:gd name="T56" fmla="*/ 105 w 37"/>
                    <a:gd name="T57" fmla="*/ 37 h 36"/>
                    <a:gd name="T58" fmla="*/ 82 w 37"/>
                    <a:gd name="T59" fmla="*/ 30 h 36"/>
                    <a:gd name="T60" fmla="*/ 120 w 37"/>
                    <a:gd name="T61" fmla="*/ 45 h 36"/>
                    <a:gd name="T62" fmla="*/ 82 w 37"/>
                    <a:gd name="T63" fmla="*/ 150 h 36"/>
                    <a:gd name="T64" fmla="*/ 45 w 37"/>
                    <a:gd name="T65" fmla="*/ 135 h 36"/>
                    <a:gd name="T66" fmla="*/ 82 w 37"/>
                    <a:gd name="T67" fmla="*/ 30 h 36"/>
                    <a:gd name="T68" fmla="*/ 120 w 37"/>
                    <a:gd name="T69" fmla="*/ 45 h 36"/>
                    <a:gd name="T70" fmla="*/ 82 w 37"/>
                    <a:gd name="T71" fmla="*/ 150 h 36"/>
                    <a:gd name="T72" fmla="*/ 45 w 37"/>
                    <a:gd name="T73" fmla="*/ 255 h 36"/>
                    <a:gd name="T74" fmla="*/ 7 w 37"/>
                    <a:gd name="T75" fmla="*/ 240 h 36"/>
                    <a:gd name="T76" fmla="*/ 45 w 37"/>
                    <a:gd name="T77" fmla="*/ 135 h 36"/>
                    <a:gd name="T78" fmla="*/ 82 w 37"/>
                    <a:gd name="T79" fmla="*/ 150 h 36"/>
                    <a:gd name="T80" fmla="*/ 30 w 37"/>
                    <a:gd name="T81" fmla="*/ 270 h 36"/>
                    <a:gd name="T82" fmla="*/ 0 w 37"/>
                    <a:gd name="T83" fmla="*/ 270 h 36"/>
                    <a:gd name="T84" fmla="*/ 7 w 37"/>
                    <a:gd name="T85" fmla="*/ 240 h 36"/>
                    <a:gd name="T86" fmla="*/ 22 w 37"/>
                    <a:gd name="T87" fmla="*/ 248 h 36"/>
                    <a:gd name="T88" fmla="*/ 30 w 37"/>
                    <a:gd name="T89" fmla="*/ 27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7"/>
                    <a:gd name="T136" fmla="*/ 0 h 36"/>
                    <a:gd name="T137" fmla="*/ 37 w 37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7" h="36">
                      <a:moveTo>
                        <a:pt x="3" y="31"/>
                      </a:moveTo>
                      <a:lnTo>
                        <a:pt x="18" y="28"/>
                      </a:lnTo>
                      <a:lnTo>
                        <a:pt x="18" y="33"/>
                      </a:lnTo>
                      <a:lnTo>
                        <a:pt x="4" y="36"/>
                      </a:lnTo>
                      <a:lnTo>
                        <a:pt x="3" y="31"/>
                      </a:lnTo>
                      <a:close/>
                      <a:moveTo>
                        <a:pt x="18" y="28"/>
                      </a:moveTo>
                      <a:lnTo>
                        <a:pt x="32" y="26"/>
                      </a:lnTo>
                      <a:lnTo>
                        <a:pt x="33" y="30"/>
                      </a:lnTo>
                      <a:lnTo>
                        <a:pt x="18" y="33"/>
                      </a:lnTo>
                      <a:lnTo>
                        <a:pt x="18" y="28"/>
                      </a:lnTo>
                      <a:close/>
                      <a:moveTo>
                        <a:pt x="35" y="26"/>
                      </a:moveTo>
                      <a:lnTo>
                        <a:pt x="37" y="30"/>
                      </a:lnTo>
                      <a:lnTo>
                        <a:pt x="33" y="30"/>
                      </a:lnTo>
                      <a:lnTo>
                        <a:pt x="33" y="28"/>
                      </a:lnTo>
                      <a:lnTo>
                        <a:pt x="35" y="26"/>
                      </a:lnTo>
                      <a:close/>
                      <a:moveTo>
                        <a:pt x="31" y="29"/>
                      </a:moveTo>
                      <a:lnTo>
                        <a:pt x="21" y="18"/>
                      </a:lnTo>
                      <a:lnTo>
                        <a:pt x="25" y="15"/>
                      </a:lnTo>
                      <a:lnTo>
                        <a:pt x="35" y="26"/>
                      </a:lnTo>
                      <a:lnTo>
                        <a:pt x="31" y="29"/>
                      </a:lnTo>
                      <a:close/>
                      <a:moveTo>
                        <a:pt x="21" y="18"/>
                      </a:moveTo>
                      <a:lnTo>
                        <a:pt x="12" y="7"/>
                      </a:lnTo>
                      <a:lnTo>
                        <a:pt x="15" y="3"/>
                      </a:lnTo>
                      <a:lnTo>
                        <a:pt x="25" y="15"/>
                      </a:lnTo>
                      <a:lnTo>
                        <a:pt x="21" y="18"/>
                      </a:lnTo>
                      <a:close/>
                      <a:moveTo>
                        <a:pt x="11" y="4"/>
                      </a:moveTo>
                      <a:lnTo>
                        <a:pt x="13" y="0"/>
                      </a:lnTo>
                      <a:lnTo>
                        <a:pt x="15" y="3"/>
                      </a:lnTo>
                      <a:lnTo>
                        <a:pt x="14" y="5"/>
                      </a:lnTo>
                      <a:lnTo>
                        <a:pt x="11" y="4"/>
                      </a:lnTo>
                      <a:close/>
                      <a:moveTo>
                        <a:pt x="16" y="6"/>
                      </a:moveTo>
                      <a:lnTo>
                        <a:pt x="11" y="20"/>
                      </a:lnTo>
                      <a:lnTo>
                        <a:pt x="6" y="18"/>
                      </a:lnTo>
                      <a:lnTo>
                        <a:pt x="11" y="4"/>
                      </a:lnTo>
                      <a:lnTo>
                        <a:pt x="16" y="6"/>
                      </a:lnTo>
                      <a:close/>
                      <a:moveTo>
                        <a:pt x="11" y="20"/>
                      </a:moveTo>
                      <a:lnTo>
                        <a:pt x="6" y="34"/>
                      </a:lnTo>
                      <a:lnTo>
                        <a:pt x="1" y="32"/>
                      </a:lnTo>
                      <a:lnTo>
                        <a:pt x="6" y="18"/>
                      </a:lnTo>
                      <a:lnTo>
                        <a:pt x="11" y="20"/>
                      </a:lnTo>
                      <a:close/>
                      <a:moveTo>
                        <a:pt x="4" y="36"/>
                      </a:moveTo>
                      <a:lnTo>
                        <a:pt x="0" y="36"/>
                      </a:lnTo>
                      <a:lnTo>
                        <a:pt x="1" y="32"/>
                      </a:lnTo>
                      <a:lnTo>
                        <a:pt x="3" y="33"/>
                      </a:lnTo>
                      <a:lnTo>
                        <a:pt x="4" y="36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60" name="Freeform 46"/>
                <p:cNvSpPr>
                  <a:spLocks noChangeAspect="1"/>
                </p:cNvSpPr>
                <p:nvPr/>
              </p:nvSpPr>
              <p:spPr bwMode="auto">
                <a:xfrm>
                  <a:off x="6474" y="7447"/>
                  <a:ext cx="225" cy="210"/>
                </a:xfrm>
                <a:custGeom>
                  <a:avLst/>
                  <a:gdLst>
                    <a:gd name="T0" fmla="*/ 0 w 30"/>
                    <a:gd name="T1" fmla="*/ 210 h 28"/>
                    <a:gd name="T2" fmla="*/ 113 w 30"/>
                    <a:gd name="T3" fmla="*/ 195 h 28"/>
                    <a:gd name="T4" fmla="*/ 225 w 30"/>
                    <a:gd name="T5" fmla="*/ 173 h 28"/>
                    <a:gd name="T6" fmla="*/ 150 w 30"/>
                    <a:gd name="T7" fmla="*/ 83 h 28"/>
                    <a:gd name="T8" fmla="*/ 83 w 30"/>
                    <a:gd name="T9" fmla="*/ 0 h 28"/>
                    <a:gd name="T10" fmla="*/ 45 w 30"/>
                    <a:gd name="T11" fmla="*/ 105 h 28"/>
                    <a:gd name="T12" fmla="*/ 0 w 30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0" y="28"/>
                      </a:moveTo>
                      <a:lnTo>
                        <a:pt x="15" y="26"/>
                      </a:lnTo>
                      <a:lnTo>
                        <a:pt x="30" y="23"/>
                      </a:lnTo>
                      <a:lnTo>
                        <a:pt x="20" y="11"/>
                      </a:lnTo>
                      <a:lnTo>
                        <a:pt x="11" y="0"/>
                      </a:lnTo>
                      <a:lnTo>
                        <a:pt x="6" y="1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61" name="Freeform 47"/>
                <p:cNvSpPr>
                  <a:spLocks noChangeAspect="1" noEditPoints="1"/>
                </p:cNvSpPr>
                <p:nvPr/>
              </p:nvSpPr>
              <p:spPr bwMode="auto">
                <a:xfrm>
                  <a:off x="6451" y="7410"/>
                  <a:ext cx="278" cy="270"/>
                </a:xfrm>
                <a:custGeom>
                  <a:avLst/>
                  <a:gdLst>
                    <a:gd name="T0" fmla="*/ 23 w 37"/>
                    <a:gd name="T1" fmla="*/ 232 h 36"/>
                    <a:gd name="T2" fmla="*/ 135 w 37"/>
                    <a:gd name="T3" fmla="*/ 210 h 36"/>
                    <a:gd name="T4" fmla="*/ 143 w 37"/>
                    <a:gd name="T5" fmla="*/ 248 h 36"/>
                    <a:gd name="T6" fmla="*/ 30 w 37"/>
                    <a:gd name="T7" fmla="*/ 263 h 36"/>
                    <a:gd name="T8" fmla="*/ 23 w 37"/>
                    <a:gd name="T9" fmla="*/ 232 h 36"/>
                    <a:gd name="T10" fmla="*/ 135 w 37"/>
                    <a:gd name="T11" fmla="*/ 210 h 36"/>
                    <a:gd name="T12" fmla="*/ 240 w 37"/>
                    <a:gd name="T13" fmla="*/ 195 h 36"/>
                    <a:gd name="T14" fmla="*/ 248 w 37"/>
                    <a:gd name="T15" fmla="*/ 225 h 36"/>
                    <a:gd name="T16" fmla="*/ 143 w 37"/>
                    <a:gd name="T17" fmla="*/ 248 h 36"/>
                    <a:gd name="T18" fmla="*/ 135 w 37"/>
                    <a:gd name="T19" fmla="*/ 210 h 36"/>
                    <a:gd name="T20" fmla="*/ 263 w 37"/>
                    <a:gd name="T21" fmla="*/ 195 h 36"/>
                    <a:gd name="T22" fmla="*/ 278 w 37"/>
                    <a:gd name="T23" fmla="*/ 225 h 36"/>
                    <a:gd name="T24" fmla="*/ 248 w 37"/>
                    <a:gd name="T25" fmla="*/ 225 h 36"/>
                    <a:gd name="T26" fmla="*/ 248 w 37"/>
                    <a:gd name="T27" fmla="*/ 210 h 36"/>
                    <a:gd name="T28" fmla="*/ 263 w 37"/>
                    <a:gd name="T29" fmla="*/ 195 h 36"/>
                    <a:gd name="T30" fmla="*/ 233 w 37"/>
                    <a:gd name="T31" fmla="*/ 217 h 36"/>
                    <a:gd name="T32" fmla="*/ 158 w 37"/>
                    <a:gd name="T33" fmla="*/ 135 h 36"/>
                    <a:gd name="T34" fmla="*/ 188 w 37"/>
                    <a:gd name="T35" fmla="*/ 112 h 36"/>
                    <a:gd name="T36" fmla="*/ 263 w 37"/>
                    <a:gd name="T37" fmla="*/ 195 h 36"/>
                    <a:gd name="T38" fmla="*/ 233 w 37"/>
                    <a:gd name="T39" fmla="*/ 217 h 36"/>
                    <a:gd name="T40" fmla="*/ 158 w 37"/>
                    <a:gd name="T41" fmla="*/ 135 h 36"/>
                    <a:gd name="T42" fmla="*/ 90 w 37"/>
                    <a:gd name="T43" fmla="*/ 52 h 36"/>
                    <a:gd name="T44" fmla="*/ 113 w 37"/>
                    <a:gd name="T45" fmla="*/ 22 h 36"/>
                    <a:gd name="T46" fmla="*/ 188 w 37"/>
                    <a:gd name="T47" fmla="*/ 112 h 36"/>
                    <a:gd name="T48" fmla="*/ 158 w 37"/>
                    <a:gd name="T49" fmla="*/ 135 h 36"/>
                    <a:gd name="T50" fmla="*/ 83 w 37"/>
                    <a:gd name="T51" fmla="*/ 30 h 36"/>
                    <a:gd name="T52" fmla="*/ 98 w 37"/>
                    <a:gd name="T53" fmla="*/ 0 h 36"/>
                    <a:gd name="T54" fmla="*/ 113 w 37"/>
                    <a:gd name="T55" fmla="*/ 22 h 36"/>
                    <a:gd name="T56" fmla="*/ 105 w 37"/>
                    <a:gd name="T57" fmla="*/ 37 h 36"/>
                    <a:gd name="T58" fmla="*/ 83 w 37"/>
                    <a:gd name="T59" fmla="*/ 30 h 36"/>
                    <a:gd name="T60" fmla="*/ 120 w 37"/>
                    <a:gd name="T61" fmla="*/ 45 h 36"/>
                    <a:gd name="T62" fmla="*/ 83 w 37"/>
                    <a:gd name="T63" fmla="*/ 150 h 36"/>
                    <a:gd name="T64" fmla="*/ 45 w 37"/>
                    <a:gd name="T65" fmla="*/ 135 h 36"/>
                    <a:gd name="T66" fmla="*/ 83 w 37"/>
                    <a:gd name="T67" fmla="*/ 30 h 36"/>
                    <a:gd name="T68" fmla="*/ 120 w 37"/>
                    <a:gd name="T69" fmla="*/ 45 h 36"/>
                    <a:gd name="T70" fmla="*/ 83 w 37"/>
                    <a:gd name="T71" fmla="*/ 150 h 36"/>
                    <a:gd name="T72" fmla="*/ 45 w 37"/>
                    <a:gd name="T73" fmla="*/ 255 h 36"/>
                    <a:gd name="T74" fmla="*/ 8 w 37"/>
                    <a:gd name="T75" fmla="*/ 240 h 36"/>
                    <a:gd name="T76" fmla="*/ 45 w 37"/>
                    <a:gd name="T77" fmla="*/ 135 h 36"/>
                    <a:gd name="T78" fmla="*/ 83 w 37"/>
                    <a:gd name="T79" fmla="*/ 150 h 36"/>
                    <a:gd name="T80" fmla="*/ 30 w 37"/>
                    <a:gd name="T81" fmla="*/ 263 h 36"/>
                    <a:gd name="T82" fmla="*/ 0 w 37"/>
                    <a:gd name="T83" fmla="*/ 270 h 36"/>
                    <a:gd name="T84" fmla="*/ 8 w 37"/>
                    <a:gd name="T85" fmla="*/ 240 h 36"/>
                    <a:gd name="T86" fmla="*/ 23 w 37"/>
                    <a:gd name="T87" fmla="*/ 248 h 36"/>
                    <a:gd name="T88" fmla="*/ 30 w 37"/>
                    <a:gd name="T89" fmla="*/ 263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7"/>
                    <a:gd name="T136" fmla="*/ 0 h 36"/>
                    <a:gd name="T137" fmla="*/ 37 w 37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7" h="36">
                      <a:moveTo>
                        <a:pt x="3" y="31"/>
                      </a:moveTo>
                      <a:lnTo>
                        <a:pt x="18" y="28"/>
                      </a:lnTo>
                      <a:lnTo>
                        <a:pt x="19" y="33"/>
                      </a:lnTo>
                      <a:lnTo>
                        <a:pt x="4" y="35"/>
                      </a:lnTo>
                      <a:lnTo>
                        <a:pt x="3" y="31"/>
                      </a:lnTo>
                      <a:close/>
                      <a:moveTo>
                        <a:pt x="18" y="28"/>
                      </a:moveTo>
                      <a:lnTo>
                        <a:pt x="32" y="26"/>
                      </a:lnTo>
                      <a:lnTo>
                        <a:pt x="33" y="30"/>
                      </a:lnTo>
                      <a:lnTo>
                        <a:pt x="19" y="33"/>
                      </a:lnTo>
                      <a:lnTo>
                        <a:pt x="18" y="28"/>
                      </a:lnTo>
                      <a:close/>
                      <a:moveTo>
                        <a:pt x="35" y="26"/>
                      </a:moveTo>
                      <a:lnTo>
                        <a:pt x="37" y="30"/>
                      </a:lnTo>
                      <a:lnTo>
                        <a:pt x="33" y="30"/>
                      </a:lnTo>
                      <a:lnTo>
                        <a:pt x="33" y="28"/>
                      </a:lnTo>
                      <a:lnTo>
                        <a:pt x="35" y="26"/>
                      </a:lnTo>
                      <a:close/>
                      <a:moveTo>
                        <a:pt x="31" y="29"/>
                      </a:moveTo>
                      <a:lnTo>
                        <a:pt x="21" y="18"/>
                      </a:lnTo>
                      <a:lnTo>
                        <a:pt x="25" y="15"/>
                      </a:lnTo>
                      <a:lnTo>
                        <a:pt x="35" y="26"/>
                      </a:lnTo>
                      <a:lnTo>
                        <a:pt x="31" y="29"/>
                      </a:lnTo>
                      <a:close/>
                      <a:moveTo>
                        <a:pt x="21" y="18"/>
                      </a:moveTo>
                      <a:lnTo>
                        <a:pt x="12" y="7"/>
                      </a:lnTo>
                      <a:lnTo>
                        <a:pt x="15" y="3"/>
                      </a:lnTo>
                      <a:lnTo>
                        <a:pt x="25" y="15"/>
                      </a:lnTo>
                      <a:lnTo>
                        <a:pt x="21" y="18"/>
                      </a:lnTo>
                      <a:close/>
                      <a:moveTo>
                        <a:pt x="11" y="4"/>
                      </a:moveTo>
                      <a:lnTo>
                        <a:pt x="13" y="0"/>
                      </a:lnTo>
                      <a:lnTo>
                        <a:pt x="15" y="3"/>
                      </a:lnTo>
                      <a:lnTo>
                        <a:pt x="14" y="5"/>
                      </a:lnTo>
                      <a:lnTo>
                        <a:pt x="11" y="4"/>
                      </a:lnTo>
                      <a:close/>
                      <a:moveTo>
                        <a:pt x="16" y="6"/>
                      </a:moveTo>
                      <a:lnTo>
                        <a:pt x="11" y="20"/>
                      </a:lnTo>
                      <a:lnTo>
                        <a:pt x="6" y="18"/>
                      </a:lnTo>
                      <a:lnTo>
                        <a:pt x="11" y="4"/>
                      </a:lnTo>
                      <a:lnTo>
                        <a:pt x="16" y="6"/>
                      </a:lnTo>
                      <a:close/>
                      <a:moveTo>
                        <a:pt x="11" y="20"/>
                      </a:moveTo>
                      <a:lnTo>
                        <a:pt x="6" y="34"/>
                      </a:lnTo>
                      <a:lnTo>
                        <a:pt x="1" y="32"/>
                      </a:lnTo>
                      <a:lnTo>
                        <a:pt x="6" y="18"/>
                      </a:lnTo>
                      <a:lnTo>
                        <a:pt x="11" y="20"/>
                      </a:lnTo>
                      <a:close/>
                      <a:moveTo>
                        <a:pt x="4" y="35"/>
                      </a:moveTo>
                      <a:lnTo>
                        <a:pt x="0" y="36"/>
                      </a:lnTo>
                      <a:lnTo>
                        <a:pt x="1" y="32"/>
                      </a:lnTo>
                      <a:lnTo>
                        <a:pt x="3" y="33"/>
                      </a:lnTo>
                      <a:lnTo>
                        <a:pt x="4" y="35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62" name="Freeform 48"/>
                <p:cNvSpPr>
                  <a:spLocks noChangeAspect="1"/>
                </p:cNvSpPr>
                <p:nvPr/>
              </p:nvSpPr>
              <p:spPr bwMode="auto">
                <a:xfrm>
                  <a:off x="6556" y="7725"/>
                  <a:ext cx="887" cy="848"/>
                </a:xfrm>
                <a:custGeom>
                  <a:avLst/>
                  <a:gdLst>
                    <a:gd name="T0" fmla="*/ 887 w 118"/>
                    <a:gd name="T1" fmla="*/ 0 h 113"/>
                    <a:gd name="T2" fmla="*/ 444 w 118"/>
                    <a:gd name="T3" fmla="*/ 83 h 113"/>
                    <a:gd name="T4" fmla="*/ 0 w 118"/>
                    <a:gd name="T5" fmla="*/ 158 h 113"/>
                    <a:gd name="T6" fmla="*/ 293 w 118"/>
                    <a:gd name="T7" fmla="*/ 503 h 113"/>
                    <a:gd name="T8" fmla="*/ 579 w 118"/>
                    <a:gd name="T9" fmla="*/ 848 h 113"/>
                    <a:gd name="T10" fmla="*/ 737 w 118"/>
                    <a:gd name="T11" fmla="*/ 428 h 113"/>
                    <a:gd name="T12" fmla="*/ 887 w 118"/>
                    <a:gd name="T13" fmla="*/ 0 h 1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8"/>
                    <a:gd name="T22" fmla="*/ 0 h 113"/>
                    <a:gd name="T23" fmla="*/ 118 w 118"/>
                    <a:gd name="T24" fmla="*/ 113 h 1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8" h="113">
                      <a:moveTo>
                        <a:pt x="118" y="0"/>
                      </a:moveTo>
                      <a:lnTo>
                        <a:pt x="59" y="11"/>
                      </a:lnTo>
                      <a:lnTo>
                        <a:pt x="0" y="21"/>
                      </a:lnTo>
                      <a:lnTo>
                        <a:pt x="39" y="67"/>
                      </a:lnTo>
                      <a:lnTo>
                        <a:pt x="77" y="113"/>
                      </a:lnTo>
                      <a:lnTo>
                        <a:pt x="98" y="57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63" name="Freeform 49"/>
                <p:cNvSpPr>
                  <a:spLocks noChangeAspect="1" noEditPoints="1"/>
                </p:cNvSpPr>
                <p:nvPr/>
              </p:nvSpPr>
              <p:spPr bwMode="auto">
                <a:xfrm>
                  <a:off x="6526" y="7702"/>
                  <a:ext cx="947" cy="901"/>
                </a:xfrm>
                <a:custGeom>
                  <a:avLst/>
                  <a:gdLst>
                    <a:gd name="T0" fmla="*/ 924 w 126"/>
                    <a:gd name="T1" fmla="*/ 45 h 120"/>
                    <a:gd name="T2" fmla="*/ 481 w 126"/>
                    <a:gd name="T3" fmla="*/ 120 h 120"/>
                    <a:gd name="T4" fmla="*/ 474 w 126"/>
                    <a:gd name="T5" fmla="*/ 83 h 120"/>
                    <a:gd name="T6" fmla="*/ 917 w 126"/>
                    <a:gd name="T7" fmla="*/ 8 h 120"/>
                    <a:gd name="T8" fmla="*/ 924 w 126"/>
                    <a:gd name="T9" fmla="*/ 45 h 120"/>
                    <a:gd name="T10" fmla="*/ 481 w 126"/>
                    <a:gd name="T11" fmla="*/ 120 h 120"/>
                    <a:gd name="T12" fmla="*/ 38 w 126"/>
                    <a:gd name="T13" fmla="*/ 195 h 120"/>
                    <a:gd name="T14" fmla="*/ 30 w 126"/>
                    <a:gd name="T15" fmla="*/ 165 h 120"/>
                    <a:gd name="T16" fmla="*/ 474 w 126"/>
                    <a:gd name="T17" fmla="*/ 83 h 120"/>
                    <a:gd name="T18" fmla="*/ 481 w 126"/>
                    <a:gd name="T19" fmla="*/ 120 h 120"/>
                    <a:gd name="T20" fmla="*/ 15 w 126"/>
                    <a:gd name="T21" fmla="*/ 195 h 120"/>
                    <a:gd name="T22" fmla="*/ 0 w 126"/>
                    <a:gd name="T23" fmla="*/ 165 h 120"/>
                    <a:gd name="T24" fmla="*/ 30 w 126"/>
                    <a:gd name="T25" fmla="*/ 165 h 120"/>
                    <a:gd name="T26" fmla="*/ 30 w 126"/>
                    <a:gd name="T27" fmla="*/ 180 h 120"/>
                    <a:gd name="T28" fmla="*/ 15 w 126"/>
                    <a:gd name="T29" fmla="*/ 195 h 120"/>
                    <a:gd name="T30" fmla="*/ 45 w 126"/>
                    <a:gd name="T31" fmla="*/ 173 h 120"/>
                    <a:gd name="T32" fmla="*/ 338 w 126"/>
                    <a:gd name="T33" fmla="*/ 511 h 120"/>
                    <a:gd name="T34" fmla="*/ 308 w 126"/>
                    <a:gd name="T35" fmla="*/ 533 h 120"/>
                    <a:gd name="T36" fmla="*/ 15 w 126"/>
                    <a:gd name="T37" fmla="*/ 195 h 120"/>
                    <a:gd name="T38" fmla="*/ 45 w 126"/>
                    <a:gd name="T39" fmla="*/ 173 h 120"/>
                    <a:gd name="T40" fmla="*/ 338 w 126"/>
                    <a:gd name="T41" fmla="*/ 511 h 120"/>
                    <a:gd name="T42" fmla="*/ 624 w 126"/>
                    <a:gd name="T43" fmla="*/ 856 h 120"/>
                    <a:gd name="T44" fmla="*/ 594 w 126"/>
                    <a:gd name="T45" fmla="*/ 878 h 120"/>
                    <a:gd name="T46" fmla="*/ 308 w 126"/>
                    <a:gd name="T47" fmla="*/ 533 h 120"/>
                    <a:gd name="T48" fmla="*/ 338 w 126"/>
                    <a:gd name="T49" fmla="*/ 511 h 120"/>
                    <a:gd name="T50" fmla="*/ 624 w 126"/>
                    <a:gd name="T51" fmla="*/ 878 h 120"/>
                    <a:gd name="T52" fmla="*/ 616 w 126"/>
                    <a:gd name="T53" fmla="*/ 901 h 120"/>
                    <a:gd name="T54" fmla="*/ 594 w 126"/>
                    <a:gd name="T55" fmla="*/ 878 h 120"/>
                    <a:gd name="T56" fmla="*/ 609 w 126"/>
                    <a:gd name="T57" fmla="*/ 871 h 120"/>
                    <a:gd name="T58" fmla="*/ 624 w 126"/>
                    <a:gd name="T59" fmla="*/ 878 h 120"/>
                    <a:gd name="T60" fmla="*/ 594 w 126"/>
                    <a:gd name="T61" fmla="*/ 863 h 120"/>
                    <a:gd name="T62" fmla="*/ 744 w 126"/>
                    <a:gd name="T63" fmla="*/ 443 h 120"/>
                    <a:gd name="T64" fmla="*/ 782 w 126"/>
                    <a:gd name="T65" fmla="*/ 451 h 120"/>
                    <a:gd name="T66" fmla="*/ 624 w 126"/>
                    <a:gd name="T67" fmla="*/ 878 h 120"/>
                    <a:gd name="T68" fmla="*/ 594 w 126"/>
                    <a:gd name="T69" fmla="*/ 863 h 120"/>
                    <a:gd name="T70" fmla="*/ 744 w 126"/>
                    <a:gd name="T71" fmla="*/ 443 h 120"/>
                    <a:gd name="T72" fmla="*/ 902 w 126"/>
                    <a:gd name="T73" fmla="*/ 15 h 120"/>
                    <a:gd name="T74" fmla="*/ 932 w 126"/>
                    <a:gd name="T75" fmla="*/ 30 h 120"/>
                    <a:gd name="T76" fmla="*/ 782 w 126"/>
                    <a:gd name="T77" fmla="*/ 451 h 120"/>
                    <a:gd name="T78" fmla="*/ 744 w 126"/>
                    <a:gd name="T79" fmla="*/ 443 h 120"/>
                    <a:gd name="T80" fmla="*/ 917 w 126"/>
                    <a:gd name="T81" fmla="*/ 8 h 120"/>
                    <a:gd name="T82" fmla="*/ 947 w 126"/>
                    <a:gd name="T83" fmla="*/ 0 h 120"/>
                    <a:gd name="T84" fmla="*/ 932 w 126"/>
                    <a:gd name="T85" fmla="*/ 30 h 120"/>
                    <a:gd name="T86" fmla="*/ 917 w 126"/>
                    <a:gd name="T87" fmla="*/ 23 h 120"/>
                    <a:gd name="T88" fmla="*/ 917 w 126"/>
                    <a:gd name="T89" fmla="*/ 8 h 1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26"/>
                    <a:gd name="T136" fmla="*/ 0 h 120"/>
                    <a:gd name="T137" fmla="*/ 126 w 126"/>
                    <a:gd name="T138" fmla="*/ 120 h 12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26" h="120">
                      <a:moveTo>
                        <a:pt x="123" y="6"/>
                      </a:moveTo>
                      <a:lnTo>
                        <a:pt x="64" y="16"/>
                      </a:lnTo>
                      <a:lnTo>
                        <a:pt x="63" y="11"/>
                      </a:lnTo>
                      <a:lnTo>
                        <a:pt x="122" y="1"/>
                      </a:lnTo>
                      <a:lnTo>
                        <a:pt x="123" y="6"/>
                      </a:lnTo>
                      <a:close/>
                      <a:moveTo>
                        <a:pt x="64" y="16"/>
                      </a:moveTo>
                      <a:lnTo>
                        <a:pt x="5" y="26"/>
                      </a:lnTo>
                      <a:lnTo>
                        <a:pt x="4" y="22"/>
                      </a:lnTo>
                      <a:lnTo>
                        <a:pt x="63" y="11"/>
                      </a:lnTo>
                      <a:lnTo>
                        <a:pt x="64" y="16"/>
                      </a:lnTo>
                      <a:close/>
                      <a:moveTo>
                        <a:pt x="2" y="26"/>
                      </a:moveTo>
                      <a:lnTo>
                        <a:pt x="0" y="22"/>
                      </a:lnTo>
                      <a:lnTo>
                        <a:pt x="4" y="22"/>
                      </a:lnTo>
                      <a:lnTo>
                        <a:pt x="4" y="24"/>
                      </a:lnTo>
                      <a:lnTo>
                        <a:pt x="2" y="26"/>
                      </a:lnTo>
                      <a:close/>
                      <a:moveTo>
                        <a:pt x="6" y="23"/>
                      </a:moveTo>
                      <a:lnTo>
                        <a:pt x="45" y="68"/>
                      </a:lnTo>
                      <a:lnTo>
                        <a:pt x="41" y="71"/>
                      </a:lnTo>
                      <a:lnTo>
                        <a:pt x="2" y="26"/>
                      </a:lnTo>
                      <a:lnTo>
                        <a:pt x="6" y="23"/>
                      </a:lnTo>
                      <a:close/>
                      <a:moveTo>
                        <a:pt x="45" y="68"/>
                      </a:moveTo>
                      <a:lnTo>
                        <a:pt x="83" y="114"/>
                      </a:lnTo>
                      <a:lnTo>
                        <a:pt x="79" y="117"/>
                      </a:lnTo>
                      <a:lnTo>
                        <a:pt x="41" y="71"/>
                      </a:lnTo>
                      <a:lnTo>
                        <a:pt x="45" y="68"/>
                      </a:lnTo>
                      <a:close/>
                      <a:moveTo>
                        <a:pt x="83" y="117"/>
                      </a:moveTo>
                      <a:lnTo>
                        <a:pt x="82" y="120"/>
                      </a:lnTo>
                      <a:lnTo>
                        <a:pt x="79" y="117"/>
                      </a:lnTo>
                      <a:lnTo>
                        <a:pt x="81" y="116"/>
                      </a:lnTo>
                      <a:lnTo>
                        <a:pt x="83" y="117"/>
                      </a:lnTo>
                      <a:close/>
                      <a:moveTo>
                        <a:pt x="79" y="115"/>
                      </a:moveTo>
                      <a:lnTo>
                        <a:pt x="99" y="59"/>
                      </a:lnTo>
                      <a:lnTo>
                        <a:pt x="104" y="60"/>
                      </a:lnTo>
                      <a:lnTo>
                        <a:pt x="83" y="117"/>
                      </a:lnTo>
                      <a:lnTo>
                        <a:pt x="79" y="115"/>
                      </a:lnTo>
                      <a:close/>
                      <a:moveTo>
                        <a:pt x="99" y="59"/>
                      </a:moveTo>
                      <a:lnTo>
                        <a:pt x="120" y="2"/>
                      </a:lnTo>
                      <a:lnTo>
                        <a:pt x="124" y="4"/>
                      </a:lnTo>
                      <a:lnTo>
                        <a:pt x="104" y="60"/>
                      </a:lnTo>
                      <a:lnTo>
                        <a:pt x="99" y="59"/>
                      </a:lnTo>
                      <a:close/>
                      <a:moveTo>
                        <a:pt x="122" y="1"/>
                      </a:moveTo>
                      <a:lnTo>
                        <a:pt x="126" y="0"/>
                      </a:lnTo>
                      <a:lnTo>
                        <a:pt x="124" y="4"/>
                      </a:lnTo>
                      <a:lnTo>
                        <a:pt x="122" y="3"/>
                      </a:lnTo>
                      <a:lnTo>
                        <a:pt x="122" y="1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64" name="Freeform 50"/>
                <p:cNvSpPr>
                  <a:spLocks noChangeAspect="1"/>
                </p:cNvSpPr>
                <p:nvPr/>
              </p:nvSpPr>
              <p:spPr bwMode="auto">
                <a:xfrm>
                  <a:off x="6819" y="7417"/>
                  <a:ext cx="443" cy="420"/>
                </a:xfrm>
                <a:custGeom>
                  <a:avLst/>
                  <a:gdLst>
                    <a:gd name="T0" fmla="*/ 0 w 59"/>
                    <a:gd name="T1" fmla="*/ 420 h 56"/>
                    <a:gd name="T2" fmla="*/ 218 w 59"/>
                    <a:gd name="T3" fmla="*/ 383 h 56"/>
                    <a:gd name="T4" fmla="*/ 443 w 59"/>
                    <a:gd name="T5" fmla="*/ 338 h 56"/>
                    <a:gd name="T6" fmla="*/ 293 w 59"/>
                    <a:gd name="T7" fmla="*/ 165 h 56"/>
                    <a:gd name="T8" fmla="*/ 150 w 59"/>
                    <a:gd name="T9" fmla="*/ 0 h 56"/>
                    <a:gd name="T10" fmla="*/ 75 w 59"/>
                    <a:gd name="T11" fmla="*/ 210 h 56"/>
                    <a:gd name="T12" fmla="*/ 0 w 59"/>
                    <a:gd name="T13" fmla="*/ 42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0" y="56"/>
                      </a:moveTo>
                      <a:lnTo>
                        <a:pt x="29" y="51"/>
                      </a:lnTo>
                      <a:lnTo>
                        <a:pt x="59" y="45"/>
                      </a:lnTo>
                      <a:lnTo>
                        <a:pt x="39" y="22"/>
                      </a:lnTo>
                      <a:lnTo>
                        <a:pt x="20" y="0"/>
                      </a:lnTo>
                      <a:lnTo>
                        <a:pt x="10" y="28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65" name="Freeform 51"/>
                <p:cNvSpPr>
                  <a:spLocks noChangeAspect="1" noEditPoints="1"/>
                </p:cNvSpPr>
                <p:nvPr/>
              </p:nvSpPr>
              <p:spPr bwMode="auto">
                <a:xfrm>
                  <a:off x="6789" y="7380"/>
                  <a:ext cx="503" cy="480"/>
                </a:xfrm>
                <a:custGeom>
                  <a:avLst/>
                  <a:gdLst>
                    <a:gd name="T0" fmla="*/ 23 w 67"/>
                    <a:gd name="T1" fmla="*/ 435 h 64"/>
                    <a:gd name="T2" fmla="*/ 248 w 67"/>
                    <a:gd name="T3" fmla="*/ 397 h 64"/>
                    <a:gd name="T4" fmla="*/ 255 w 67"/>
                    <a:gd name="T5" fmla="*/ 435 h 64"/>
                    <a:gd name="T6" fmla="*/ 30 w 67"/>
                    <a:gd name="T7" fmla="*/ 472 h 64"/>
                    <a:gd name="T8" fmla="*/ 23 w 67"/>
                    <a:gd name="T9" fmla="*/ 435 h 64"/>
                    <a:gd name="T10" fmla="*/ 248 w 67"/>
                    <a:gd name="T11" fmla="*/ 397 h 64"/>
                    <a:gd name="T12" fmla="*/ 465 w 67"/>
                    <a:gd name="T13" fmla="*/ 360 h 64"/>
                    <a:gd name="T14" fmla="*/ 473 w 67"/>
                    <a:gd name="T15" fmla="*/ 397 h 64"/>
                    <a:gd name="T16" fmla="*/ 255 w 67"/>
                    <a:gd name="T17" fmla="*/ 435 h 64"/>
                    <a:gd name="T18" fmla="*/ 248 w 67"/>
                    <a:gd name="T19" fmla="*/ 397 h 64"/>
                    <a:gd name="T20" fmla="*/ 480 w 67"/>
                    <a:gd name="T21" fmla="*/ 367 h 64"/>
                    <a:gd name="T22" fmla="*/ 503 w 67"/>
                    <a:gd name="T23" fmla="*/ 390 h 64"/>
                    <a:gd name="T24" fmla="*/ 473 w 67"/>
                    <a:gd name="T25" fmla="*/ 397 h 64"/>
                    <a:gd name="T26" fmla="*/ 473 w 67"/>
                    <a:gd name="T27" fmla="*/ 375 h 64"/>
                    <a:gd name="T28" fmla="*/ 480 w 67"/>
                    <a:gd name="T29" fmla="*/ 367 h 64"/>
                    <a:gd name="T30" fmla="*/ 458 w 67"/>
                    <a:gd name="T31" fmla="*/ 390 h 64"/>
                    <a:gd name="T32" fmla="*/ 315 w 67"/>
                    <a:gd name="T33" fmla="*/ 217 h 64"/>
                    <a:gd name="T34" fmla="*/ 338 w 67"/>
                    <a:gd name="T35" fmla="*/ 195 h 64"/>
                    <a:gd name="T36" fmla="*/ 480 w 67"/>
                    <a:gd name="T37" fmla="*/ 367 h 64"/>
                    <a:gd name="T38" fmla="*/ 458 w 67"/>
                    <a:gd name="T39" fmla="*/ 390 h 64"/>
                    <a:gd name="T40" fmla="*/ 315 w 67"/>
                    <a:gd name="T41" fmla="*/ 217 h 64"/>
                    <a:gd name="T42" fmla="*/ 165 w 67"/>
                    <a:gd name="T43" fmla="*/ 45 h 64"/>
                    <a:gd name="T44" fmla="*/ 195 w 67"/>
                    <a:gd name="T45" fmla="*/ 22 h 64"/>
                    <a:gd name="T46" fmla="*/ 338 w 67"/>
                    <a:gd name="T47" fmla="*/ 195 h 64"/>
                    <a:gd name="T48" fmla="*/ 315 w 67"/>
                    <a:gd name="T49" fmla="*/ 217 h 64"/>
                    <a:gd name="T50" fmla="*/ 165 w 67"/>
                    <a:gd name="T51" fmla="*/ 30 h 64"/>
                    <a:gd name="T52" fmla="*/ 173 w 67"/>
                    <a:gd name="T53" fmla="*/ 0 h 64"/>
                    <a:gd name="T54" fmla="*/ 195 w 67"/>
                    <a:gd name="T55" fmla="*/ 22 h 64"/>
                    <a:gd name="T56" fmla="*/ 180 w 67"/>
                    <a:gd name="T57" fmla="*/ 37 h 64"/>
                    <a:gd name="T58" fmla="*/ 165 w 67"/>
                    <a:gd name="T59" fmla="*/ 30 h 64"/>
                    <a:gd name="T60" fmla="*/ 195 w 67"/>
                    <a:gd name="T61" fmla="*/ 37 h 64"/>
                    <a:gd name="T62" fmla="*/ 120 w 67"/>
                    <a:gd name="T63" fmla="*/ 247 h 64"/>
                    <a:gd name="T64" fmla="*/ 90 w 67"/>
                    <a:gd name="T65" fmla="*/ 240 h 64"/>
                    <a:gd name="T66" fmla="*/ 165 w 67"/>
                    <a:gd name="T67" fmla="*/ 30 h 64"/>
                    <a:gd name="T68" fmla="*/ 195 w 67"/>
                    <a:gd name="T69" fmla="*/ 37 h 64"/>
                    <a:gd name="T70" fmla="*/ 120 w 67"/>
                    <a:gd name="T71" fmla="*/ 247 h 64"/>
                    <a:gd name="T72" fmla="*/ 45 w 67"/>
                    <a:gd name="T73" fmla="*/ 465 h 64"/>
                    <a:gd name="T74" fmla="*/ 8 w 67"/>
                    <a:gd name="T75" fmla="*/ 450 h 64"/>
                    <a:gd name="T76" fmla="*/ 90 w 67"/>
                    <a:gd name="T77" fmla="*/ 240 h 64"/>
                    <a:gd name="T78" fmla="*/ 120 w 67"/>
                    <a:gd name="T79" fmla="*/ 247 h 64"/>
                    <a:gd name="T80" fmla="*/ 30 w 67"/>
                    <a:gd name="T81" fmla="*/ 472 h 64"/>
                    <a:gd name="T82" fmla="*/ 0 w 67"/>
                    <a:gd name="T83" fmla="*/ 480 h 64"/>
                    <a:gd name="T84" fmla="*/ 8 w 67"/>
                    <a:gd name="T85" fmla="*/ 450 h 64"/>
                    <a:gd name="T86" fmla="*/ 30 w 67"/>
                    <a:gd name="T87" fmla="*/ 457 h 64"/>
                    <a:gd name="T88" fmla="*/ 30 w 67"/>
                    <a:gd name="T89" fmla="*/ 472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3" y="58"/>
                      </a:moveTo>
                      <a:lnTo>
                        <a:pt x="33" y="53"/>
                      </a:lnTo>
                      <a:lnTo>
                        <a:pt x="34" y="58"/>
                      </a:lnTo>
                      <a:lnTo>
                        <a:pt x="4" y="63"/>
                      </a:lnTo>
                      <a:lnTo>
                        <a:pt x="3" y="58"/>
                      </a:lnTo>
                      <a:close/>
                      <a:moveTo>
                        <a:pt x="33" y="53"/>
                      </a:moveTo>
                      <a:lnTo>
                        <a:pt x="62" y="48"/>
                      </a:lnTo>
                      <a:lnTo>
                        <a:pt x="63" y="53"/>
                      </a:lnTo>
                      <a:lnTo>
                        <a:pt x="34" y="58"/>
                      </a:lnTo>
                      <a:lnTo>
                        <a:pt x="33" y="53"/>
                      </a:lnTo>
                      <a:close/>
                      <a:moveTo>
                        <a:pt x="64" y="49"/>
                      </a:moveTo>
                      <a:lnTo>
                        <a:pt x="67" y="52"/>
                      </a:lnTo>
                      <a:lnTo>
                        <a:pt x="63" y="53"/>
                      </a:lnTo>
                      <a:lnTo>
                        <a:pt x="63" y="50"/>
                      </a:lnTo>
                      <a:lnTo>
                        <a:pt x="64" y="49"/>
                      </a:lnTo>
                      <a:close/>
                      <a:moveTo>
                        <a:pt x="61" y="52"/>
                      </a:moveTo>
                      <a:lnTo>
                        <a:pt x="42" y="29"/>
                      </a:lnTo>
                      <a:lnTo>
                        <a:pt x="45" y="26"/>
                      </a:lnTo>
                      <a:lnTo>
                        <a:pt x="64" y="49"/>
                      </a:lnTo>
                      <a:lnTo>
                        <a:pt x="61" y="52"/>
                      </a:lnTo>
                      <a:close/>
                      <a:moveTo>
                        <a:pt x="42" y="29"/>
                      </a:moveTo>
                      <a:lnTo>
                        <a:pt x="22" y="6"/>
                      </a:lnTo>
                      <a:lnTo>
                        <a:pt x="26" y="3"/>
                      </a:lnTo>
                      <a:lnTo>
                        <a:pt x="45" y="26"/>
                      </a:lnTo>
                      <a:lnTo>
                        <a:pt x="42" y="29"/>
                      </a:lnTo>
                      <a:close/>
                      <a:moveTo>
                        <a:pt x="22" y="4"/>
                      </a:moveTo>
                      <a:lnTo>
                        <a:pt x="23" y="0"/>
                      </a:lnTo>
                      <a:lnTo>
                        <a:pt x="26" y="3"/>
                      </a:lnTo>
                      <a:lnTo>
                        <a:pt x="24" y="5"/>
                      </a:lnTo>
                      <a:lnTo>
                        <a:pt x="22" y="4"/>
                      </a:lnTo>
                      <a:close/>
                      <a:moveTo>
                        <a:pt x="26" y="5"/>
                      </a:moveTo>
                      <a:lnTo>
                        <a:pt x="16" y="33"/>
                      </a:lnTo>
                      <a:lnTo>
                        <a:pt x="12" y="32"/>
                      </a:lnTo>
                      <a:lnTo>
                        <a:pt x="22" y="4"/>
                      </a:lnTo>
                      <a:lnTo>
                        <a:pt x="26" y="5"/>
                      </a:lnTo>
                      <a:close/>
                      <a:moveTo>
                        <a:pt x="16" y="33"/>
                      </a:moveTo>
                      <a:lnTo>
                        <a:pt x="6" y="62"/>
                      </a:lnTo>
                      <a:lnTo>
                        <a:pt x="1" y="60"/>
                      </a:lnTo>
                      <a:lnTo>
                        <a:pt x="12" y="32"/>
                      </a:lnTo>
                      <a:lnTo>
                        <a:pt x="16" y="33"/>
                      </a:lnTo>
                      <a:close/>
                      <a:moveTo>
                        <a:pt x="4" y="63"/>
                      </a:moveTo>
                      <a:lnTo>
                        <a:pt x="0" y="64"/>
                      </a:lnTo>
                      <a:lnTo>
                        <a:pt x="1" y="60"/>
                      </a:lnTo>
                      <a:lnTo>
                        <a:pt x="4" y="61"/>
                      </a:lnTo>
                      <a:lnTo>
                        <a:pt x="4" y="63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66" name="Freeform 52"/>
                <p:cNvSpPr>
                  <a:spLocks noChangeAspect="1"/>
                </p:cNvSpPr>
                <p:nvPr/>
              </p:nvSpPr>
              <p:spPr bwMode="auto">
                <a:xfrm>
                  <a:off x="7037" y="7447"/>
                  <a:ext cx="218" cy="210"/>
                </a:xfrm>
                <a:custGeom>
                  <a:avLst/>
                  <a:gdLst>
                    <a:gd name="T0" fmla="*/ 218 w 29"/>
                    <a:gd name="T1" fmla="*/ 0 h 28"/>
                    <a:gd name="T2" fmla="*/ 105 w 29"/>
                    <a:gd name="T3" fmla="*/ 23 h 28"/>
                    <a:gd name="T4" fmla="*/ 0 w 29"/>
                    <a:gd name="T5" fmla="*/ 38 h 28"/>
                    <a:gd name="T6" fmla="*/ 68 w 29"/>
                    <a:gd name="T7" fmla="*/ 128 h 28"/>
                    <a:gd name="T8" fmla="*/ 143 w 29"/>
                    <a:gd name="T9" fmla="*/ 210 h 28"/>
                    <a:gd name="T10" fmla="*/ 180 w 29"/>
                    <a:gd name="T11" fmla="*/ 105 h 28"/>
                    <a:gd name="T12" fmla="*/ 218 w 29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29" y="0"/>
                      </a:moveTo>
                      <a:lnTo>
                        <a:pt x="14" y="3"/>
                      </a:lnTo>
                      <a:lnTo>
                        <a:pt x="0" y="5"/>
                      </a:lnTo>
                      <a:lnTo>
                        <a:pt x="9" y="17"/>
                      </a:lnTo>
                      <a:lnTo>
                        <a:pt x="19" y="28"/>
                      </a:lnTo>
                      <a:lnTo>
                        <a:pt x="24" y="14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67" name="Freeform 53"/>
                <p:cNvSpPr>
                  <a:spLocks noChangeAspect="1" noEditPoints="1"/>
                </p:cNvSpPr>
                <p:nvPr/>
              </p:nvSpPr>
              <p:spPr bwMode="auto">
                <a:xfrm>
                  <a:off x="7000" y="7425"/>
                  <a:ext cx="285" cy="270"/>
                </a:xfrm>
                <a:custGeom>
                  <a:avLst/>
                  <a:gdLst>
                    <a:gd name="T0" fmla="*/ 263 w 38"/>
                    <a:gd name="T1" fmla="*/ 45 h 36"/>
                    <a:gd name="T2" fmla="*/ 150 w 38"/>
                    <a:gd name="T3" fmla="*/ 60 h 36"/>
                    <a:gd name="T4" fmla="*/ 143 w 38"/>
                    <a:gd name="T5" fmla="*/ 22 h 36"/>
                    <a:gd name="T6" fmla="*/ 255 w 38"/>
                    <a:gd name="T7" fmla="*/ 8 h 36"/>
                    <a:gd name="T8" fmla="*/ 263 w 38"/>
                    <a:gd name="T9" fmla="*/ 45 h 36"/>
                    <a:gd name="T10" fmla="*/ 150 w 38"/>
                    <a:gd name="T11" fmla="*/ 60 h 36"/>
                    <a:gd name="T12" fmla="*/ 37 w 38"/>
                    <a:gd name="T13" fmla="*/ 82 h 36"/>
                    <a:gd name="T14" fmla="*/ 30 w 38"/>
                    <a:gd name="T15" fmla="*/ 45 h 36"/>
                    <a:gd name="T16" fmla="*/ 143 w 38"/>
                    <a:gd name="T17" fmla="*/ 22 h 36"/>
                    <a:gd name="T18" fmla="*/ 150 w 38"/>
                    <a:gd name="T19" fmla="*/ 60 h 36"/>
                    <a:gd name="T20" fmla="*/ 22 w 38"/>
                    <a:gd name="T21" fmla="*/ 75 h 36"/>
                    <a:gd name="T22" fmla="*/ 0 w 38"/>
                    <a:gd name="T23" fmla="*/ 52 h 36"/>
                    <a:gd name="T24" fmla="*/ 30 w 38"/>
                    <a:gd name="T25" fmla="*/ 45 h 36"/>
                    <a:gd name="T26" fmla="*/ 37 w 38"/>
                    <a:gd name="T27" fmla="*/ 60 h 36"/>
                    <a:gd name="T28" fmla="*/ 22 w 38"/>
                    <a:gd name="T29" fmla="*/ 75 h 36"/>
                    <a:gd name="T30" fmla="*/ 52 w 38"/>
                    <a:gd name="T31" fmla="*/ 52 h 36"/>
                    <a:gd name="T32" fmla="*/ 120 w 38"/>
                    <a:gd name="T33" fmla="*/ 135 h 36"/>
                    <a:gd name="T34" fmla="*/ 90 w 38"/>
                    <a:gd name="T35" fmla="*/ 157 h 36"/>
                    <a:gd name="T36" fmla="*/ 22 w 38"/>
                    <a:gd name="T37" fmla="*/ 75 h 36"/>
                    <a:gd name="T38" fmla="*/ 52 w 38"/>
                    <a:gd name="T39" fmla="*/ 52 h 36"/>
                    <a:gd name="T40" fmla="*/ 120 w 38"/>
                    <a:gd name="T41" fmla="*/ 135 h 36"/>
                    <a:gd name="T42" fmla="*/ 195 w 38"/>
                    <a:gd name="T43" fmla="*/ 225 h 36"/>
                    <a:gd name="T44" fmla="*/ 165 w 38"/>
                    <a:gd name="T45" fmla="*/ 248 h 36"/>
                    <a:gd name="T46" fmla="*/ 90 w 38"/>
                    <a:gd name="T47" fmla="*/ 157 h 36"/>
                    <a:gd name="T48" fmla="*/ 120 w 38"/>
                    <a:gd name="T49" fmla="*/ 135 h 36"/>
                    <a:gd name="T50" fmla="*/ 195 w 38"/>
                    <a:gd name="T51" fmla="*/ 240 h 36"/>
                    <a:gd name="T52" fmla="*/ 187 w 38"/>
                    <a:gd name="T53" fmla="*/ 270 h 36"/>
                    <a:gd name="T54" fmla="*/ 165 w 38"/>
                    <a:gd name="T55" fmla="*/ 248 h 36"/>
                    <a:gd name="T56" fmla="*/ 180 w 38"/>
                    <a:gd name="T57" fmla="*/ 232 h 36"/>
                    <a:gd name="T58" fmla="*/ 195 w 38"/>
                    <a:gd name="T59" fmla="*/ 240 h 36"/>
                    <a:gd name="T60" fmla="*/ 165 w 38"/>
                    <a:gd name="T61" fmla="*/ 225 h 36"/>
                    <a:gd name="T62" fmla="*/ 202 w 38"/>
                    <a:gd name="T63" fmla="*/ 120 h 36"/>
                    <a:gd name="T64" fmla="*/ 232 w 38"/>
                    <a:gd name="T65" fmla="*/ 135 h 36"/>
                    <a:gd name="T66" fmla="*/ 195 w 38"/>
                    <a:gd name="T67" fmla="*/ 240 h 36"/>
                    <a:gd name="T68" fmla="*/ 165 w 38"/>
                    <a:gd name="T69" fmla="*/ 225 h 36"/>
                    <a:gd name="T70" fmla="*/ 202 w 38"/>
                    <a:gd name="T71" fmla="*/ 120 h 36"/>
                    <a:gd name="T72" fmla="*/ 240 w 38"/>
                    <a:gd name="T73" fmla="*/ 15 h 36"/>
                    <a:gd name="T74" fmla="*/ 270 w 38"/>
                    <a:gd name="T75" fmla="*/ 30 h 36"/>
                    <a:gd name="T76" fmla="*/ 232 w 38"/>
                    <a:gd name="T77" fmla="*/ 135 h 36"/>
                    <a:gd name="T78" fmla="*/ 202 w 38"/>
                    <a:gd name="T79" fmla="*/ 120 h 36"/>
                    <a:gd name="T80" fmla="*/ 255 w 38"/>
                    <a:gd name="T81" fmla="*/ 8 h 36"/>
                    <a:gd name="T82" fmla="*/ 285 w 38"/>
                    <a:gd name="T83" fmla="*/ 0 h 36"/>
                    <a:gd name="T84" fmla="*/ 270 w 38"/>
                    <a:gd name="T85" fmla="*/ 30 h 36"/>
                    <a:gd name="T86" fmla="*/ 255 w 38"/>
                    <a:gd name="T87" fmla="*/ 22 h 36"/>
                    <a:gd name="T88" fmla="*/ 255 w 38"/>
                    <a:gd name="T89" fmla="*/ 8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35" y="6"/>
                      </a:moveTo>
                      <a:lnTo>
                        <a:pt x="20" y="8"/>
                      </a:lnTo>
                      <a:lnTo>
                        <a:pt x="19" y="3"/>
                      </a:lnTo>
                      <a:lnTo>
                        <a:pt x="34" y="1"/>
                      </a:lnTo>
                      <a:lnTo>
                        <a:pt x="35" y="6"/>
                      </a:lnTo>
                      <a:close/>
                      <a:moveTo>
                        <a:pt x="20" y="8"/>
                      </a:moveTo>
                      <a:lnTo>
                        <a:pt x="5" y="11"/>
                      </a:lnTo>
                      <a:lnTo>
                        <a:pt x="4" y="6"/>
                      </a:lnTo>
                      <a:lnTo>
                        <a:pt x="19" y="3"/>
                      </a:lnTo>
                      <a:lnTo>
                        <a:pt x="20" y="8"/>
                      </a:lnTo>
                      <a:close/>
                      <a:moveTo>
                        <a:pt x="3" y="10"/>
                      </a:moveTo>
                      <a:lnTo>
                        <a:pt x="0" y="7"/>
                      </a:lnTo>
                      <a:lnTo>
                        <a:pt x="4" y="6"/>
                      </a:lnTo>
                      <a:lnTo>
                        <a:pt x="5" y="8"/>
                      </a:lnTo>
                      <a:lnTo>
                        <a:pt x="3" y="10"/>
                      </a:lnTo>
                      <a:close/>
                      <a:moveTo>
                        <a:pt x="7" y="7"/>
                      </a:moveTo>
                      <a:lnTo>
                        <a:pt x="16" y="18"/>
                      </a:lnTo>
                      <a:lnTo>
                        <a:pt x="12" y="21"/>
                      </a:lnTo>
                      <a:lnTo>
                        <a:pt x="3" y="10"/>
                      </a:lnTo>
                      <a:lnTo>
                        <a:pt x="7" y="7"/>
                      </a:lnTo>
                      <a:close/>
                      <a:moveTo>
                        <a:pt x="16" y="18"/>
                      </a:moveTo>
                      <a:lnTo>
                        <a:pt x="26" y="30"/>
                      </a:lnTo>
                      <a:lnTo>
                        <a:pt x="22" y="33"/>
                      </a:lnTo>
                      <a:lnTo>
                        <a:pt x="12" y="21"/>
                      </a:lnTo>
                      <a:lnTo>
                        <a:pt x="16" y="18"/>
                      </a:lnTo>
                      <a:close/>
                      <a:moveTo>
                        <a:pt x="26" y="32"/>
                      </a:moveTo>
                      <a:lnTo>
                        <a:pt x="25" y="36"/>
                      </a:lnTo>
                      <a:lnTo>
                        <a:pt x="22" y="33"/>
                      </a:lnTo>
                      <a:lnTo>
                        <a:pt x="24" y="31"/>
                      </a:lnTo>
                      <a:lnTo>
                        <a:pt x="26" y="32"/>
                      </a:lnTo>
                      <a:close/>
                      <a:moveTo>
                        <a:pt x="22" y="30"/>
                      </a:moveTo>
                      <a:lnTo>
                        <a:pt x="27" y="16"/>
                      </a:lnTo>
                      <a:lnTo>
                        <a:pt x="31" y="18"/>
                      </a:lnTo>
                      <a:lnTo>
                        <a:pt x="26" y="32"/>
                      </a:lnTo>
                      <a:lnTo>
                        <a:pt x="22" y="30"/>
                      </a:lnTo>
                      <a:close/>
                      <a:moveTo>
                        <a:pt x="27" y="16"/>
                      </a:moveTo>
                      <a:lnTo>
                        <a:pt x="32" y="2"/>
                      </a:lnTo>
                      <a:lnTo>
                        <a:pt x="36" y="4"/>
                      </a:lnTo>
                      <a:lnTo>
                        <a:pt x="31" y="18"/>
                      </a:lnTo>
                      <a:lnTo>
                        <a:pt x="27" y="16"/>
                      </a:lnTo>
                      <a:close/>
                      <a:moveTo>
                        <a:pt x="34" y="1"/>
                      </a:moveTo>
                      <a:lnTo>
                        <a:pt x="38" y="0"/>
                      </a:lnTo>
                      <a:lnTo>
                        <a:pt x="36" y="4"/>
                      </a:lnTo>
                      <a:lnTo>
                        <a:pt x="34" y="3"/>
                      </a:lnTo>
                      <a:lnTo>
                        <a:pt x="34" y="1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68" name="Freeform 54"/>
                <p:cNvSpPr>
                  <a:spLocks noChangeAspect="1"/>
                </p:cNvSpPr>
                <p:nvPr/>
              </p:nvSpPr>
              <p:spPr bwMode="auto">
                <a:xfrm>
                  <a:off x="6714" y="7515"/>
                  <a:ext cx="218" cy="210"/>
                </a:xfrm>
                <a:custGeom>
                  <a:avLst/>
                  <a:gdLst>
                    <a:gd name="T0" fmla="*/ 218 w 29"/>
                    <a:gd name="T1" fmla="*/ 0 h 28"/>
                    <a:gd name="T2" fmla="*/ 113 w 29"/>
                    <a:gd name="T3" fmla="*/ 15 h 28"/>
                    <a:gd name="T4" fmla="*/ 0 w 29"/>
                    <a:gd name="T5" fmla="*/ 38 h 28"/>
                    <a:gd name="T6" fmla="*/ 68 w 29"/>
                    <a:gd name="T7" fmla="*/ 120 h 28"/>
                    <a:gd name="T8" fmla="*/ 143 w 29"/>
                    <a:gd name="T9" fmla="*/ 210 h 28"/>
                    <a:gd name="T10" fmla="*/ 180 w 29"/>
                    <a:gd name="T11" fmla="*/ 105 h 28"/>
                    <a:gd name="T12" fmla="*/ 218 w 29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29" y="0"/>
                      </a:moveTo>
                      <a:lnTo>
                        <a:pt x="15" y="2"/>
                      </a:lnTo>
                      <a:lnTo>
                        <a:pt x="0" y="5"/>
                      </a:lnTo>
                      <a:lnTo>
                        <a:pt x="9" y="16"/>
                      </a:lnTo>
                      <a:lnTo>
                        <a:pt x="19" y="28"/>
                      </a:lnTo>
                      <a:lnTo>
                        <a:pt x="24" y="14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69" name="Freeform 55"/>
                <p:cNvSpPr>
                  <a:spLocks noChangeAspect="1" noEditPoints="1"/>
                </p:cNvSpPr>
                <p:nvPr/>
              </p:nvSpPr>
              <p:spPr bwMode="auto">
                <a:xfrm>
                  <a:off x="6677" y="7485"/>
                  <a:ext cx="285" cy="270"/>
                </a:xfrm>
                <a:custGeom>
                  <a:avLst/>
                  <a:gdLst>
                    <a:gd name="T0" fmla="*/ 263 w 38"/>
                    <a:gd name="T1" fmla="*/ 45 h 36"/>
                    <a:gd name="T2" fmla="*/ 150 w 38"/>
                    <a:gd name="T3" fmla="*/ 60 h 36"/>
                    <a:gd name="T4" fmla="*/ 143 w 38"/>
                    <a:gd name="T5" fmla="*/ 30 h 36"/>
                    <a:gd name="T6" fmla="*/ 255 w 38"/>
                    <a:gd name="T7" fmla="*/ 8 h 36"/>
                    <a:gd name="T8" fmla="*/ 263 w 38"/>
                    <a:gd name="T9" fmla="*/ 45 h 36"/>
                    <a:gd name="T10" fmla="*/ 150 w 38"/>
                    <a:gd name="T11" fmla="*/ 60 h 36"/>
                    <a:gd name="T12" fmla="*/ 37 w 38"/>
                    <a:gd name="T13" fmla="*/ 82 h 36"/>
                    <a:gd name="T14" fmla="*/ 30 w 38"/>
                    <a:gd name="T15" fmla="*/ 45 h 36"/>
                    <a:gd name="T16" fmla="*/ 143 w 38"/>
                    <a:gd name="T17" fmla="*/ 30 h 36"/>
                    <a:gd name="T18" fmla="*/ 150 w 38"/>
                    <a:gd name="T19" fmla="*/ 60 h 36"/>
                    <a:gd name="T20" fmla="*/ 22 w 38"/>
                    <a:gd name="T21" fmla="*/ 75 h 36"/>
                    <a:gd name="T22" fmla="*/ 0 w 38"/>
                    <a:gd name="T23" fmla="*/ 52 h 36"/>
                    <a:gd name="T24" fmla="*/ 30 w 38"/>
                    <a:gd name="T25" fmla="*/ 45 h 36"/>
                    <a:gd name="T26" fmla="*/ 37 w 38"/>
                    <a:gd name="T27" fmla="*/ 68 h 36"/>
                    <a:gd name="T28" fmla="*/ 22 w 38"/>
                    <a:gd name="T29" fmla="*/ 75 h 36"/>
                    <a:gd name="T30" fmla="*/ 52 w 38"/>
                    <a:gd name="T31" fmla="*/ 52 h 36"/>
                    <a:gd name="T32" fmla="*/ 120 w 38"/>
                    <a:gd name="T33" fmla="*/ 142 h 36"/>
                    <a:gd name="T34" fmla="*/ 97 w 38"/>
                    <a:gd name="T35" fmla="*/ 165 h 36"/>
                    <a:gd name="T36" fmla="*/ 22 w 38"/>
                    <a:gd name="T37" fmla="*/ 75 h 36"/>
                    <a:gd name="T38" fmla="*/ 52 w 38"/>
                    <a:gd name="T39" fmla="*/ 52 h 36"/>
                    <a:gd name="T40" fmla="*/ 120 w 38"/>
                    <a:gd name="T41" fmla="*/ 142 h 36"/>
                    <a:gd name="T42" fmla="*/ 195 w 38"/>
                    <a:gd name="T43" fmla="*/ 225 h 36"/>
                    <a:gd name="T44" fmla="*/ 165 w 38"/>
                    <a:gd name="T45" fmla="*/ 248 h 36"/>
                    <a:gd name="T46" fmla="*/ 97 w 38"/>
                    <a:gd name="T47" fmla="*/ 165 h 36"/>
                    <a:gd name="T48" fmla="*/ 120 w 38"/>
                    <a:gd name="T49" fmla="*/ 142 h 36"/>
                    <a:gd name="T50" fmla="*/ 195 w 38"/>
                    <a:gd name="T51" fmla="*/ 240 h 36"/>
                    <a:gd name="T52" fmla="*/ 187 w 38"/>
                    <a:gd name="T53" fmla="*/ 270 h 36"/>
                    <a:gd name="T54" fmla="*/ 165 w 38"/>
                    <a:gd name="T55" fmla="*/ 248 h 36"/>
                    <a:gd name="T56" fmla="*/ 180 w 38"/>
                    <a:gd name="T57" fmla="*/ 240 h 36"/>
                    <a:gd name="T58" fmla="*/ 195 w 38"/>
                    <a:gd name="T59" fmla="*/ 240 h 36"/>
                    <a:gd name="T60" fmla="*/ 165 w 38"/>
                    <a:gd name="T61" fmla="*/ 232 h 36"/>
                    <a:gd name="T62" fmla="*/ 202 w 38"/>
                    <a:gd name="T63" fmla="*/ 128 h 36"/>
                    <a:gd name="T64" fmla="*/ 232 w 38"/>
                    <a:gd name="T65" fmla="*/ 135 h 36"/>
                    <a:gd name="T66" fmla="*/ 195 w 38"/>
                    <a:gd name="T67" fmla="*/ 240 h 36"/>
                    <a:gd name="T68" fmla="*/ 165 w 38"/>
                    <a:gd name="T69" fmla="*/ 232 h 36"/>
                    <a:gd name="T70" fmla="*/ 202 w 38"/>
                    <a:gd name="T71" fmla="*/ 128 h 36"/>
                    <a:gd name="T72" fmla="*/ 240 w 38"/>
                    <a:gd name="T73" fmla="*/ 22 h 36"/>
                    <a:gd name="T74" fmla="*/ 278 w 38"/>
                    <a:gd name="T75" fmla="*/ 30 h 36"/>
                    <a:gd name="T76" fmla="*/ 232 w 38"/>
                    <a:gd name="T77" fmla="*/ 135 h 36"/>
                    <a:gd name="T78" fmla="*/ 202 w 38"/>
                    <a:gd name="T79" fmla="*/ 128 h 36"/>
                    <a:gd name="T80" fmla="*/ 255 w 38"/>
                    <a:gd name="T81" fmla="*/ 8 h 36"/>
                    <a:gd name="T82" fmla="*/ 285 w 38"/>
                    <a:gd name="T83" fmla="*/ 0 h 36"/>
                    <a:gd name="T84" fmla="*/ 278 w 38"/>
                    <a:gd name="T85" fmla="*/ 30 h 36"/>
                    <a:gd name="T86" fmla="*/ 255 w 38"/>
                    <a:gd name="T87" fmla="*/ 30 h 36"/>
                    <a:gd name="T88" fmla="*/ 255 w 38"/>
                    <a:gd name="T89" fmla="*/ 8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35" y="6"/>
                      </a:moveTo>
                      <a:lnTo>
                        <a:pt x="20" y="8"/>
                      </a:lnTo>
                      <a:lnTo>
                        <a:pt x="19" y="4"/>
                      </a:lnTo>
                      <a:lnTo>
                        <a:pt x="34" y="1"/>
                      </a:lnTo>
                      <a:lnTo>
                        <a:pt x="35" y="6"/>
                      </a:lnTo>
                      <a:close/>
                      <a:moveTo>
                        <a:pt x="20" y="8"/>
                      </a:moveTo>
                      <a:lnTo>
                        <a:pt x="5" y="11"/>
                      </a:lnTo>
                      <a:lnTo>
                        <a:pt x="4" y="6"/>
                      </a:lnTo>
                      <a:lnTo>
                        <a:pt x="19" y="4"/>
                      </a:lnTo>
                      <a:lnTo>
                        <a:pt x="20" y="8"/>
                      </a:lnTo>
                      <a:close/>
                      <a:moveTo>
                        <a:pt x="3" y="10"/>
                      </a:moveTo>
                      <a:lnTo>
                        <a:pt x="0" y="7"/>
                      </a:lnTo>
                      <a:lnTo>
                        <a:pt x="4" y="6"/>
                      </a:lnTo>
                      <a:lnTo>
                        <a:pt x="5" y="9"/>
                      </a:lnTo>
                      <a:lnTo>
                        <a:pt x="3" y="10"/>
                      </a:lnTo>
                      <a:close/>
                      <a:moveTo>
                        <a:pt x="7" y="7"/>
                      </a:moveTo>
                      <a:lnTo>
                        <a:pt x="16" y="19"/>
                      </a:lnTo>
                      <a:lnTo>
                        <a:pt x="13" y="22"/>
                      </a:lnTo>
                      <a:lnTo>
                        <a:pt x="3" y="10"/>
                      </a:lnTo>
                      <a:lnTo>
                        <a:pt x="7" y="7"/>
                      </a:lnTo>
                      <a:close/>
                      <a:moveTo>
                        <a:pt x="16" y="19"/>
                      </a:moveTo>
                      <a:lnTo>
                        <a:pt x="26" y="30"/>
                      </a:lnTo>
                      <a:lnTo>
                        <a:pt x="22" y="33"/>
                      </a:lnTo>
                      <a:lnTo>
                        <a:pt x="13" y="22"/>
                      </a:lnTo>
                      <a:lnTo>
                        <a:pt x="16" y="19"/>
                      </a:lnTo>
                      <a:close/>
                      <a:moveTo>
                        <a:pt x="26" y="32"/>
                      </a:moveTo>
                      <a:lnTo>
                        <a:pt x="25" y="36"/>
                      </a:lnTo>
                      <a:lnTo>
                        <a:pt x="22" y="33"/>
                      </a:lnTo>
                      <a:lnTo>
                        <a:pt x="24" y="32"/>
                      </a:lnTo>
                      <a:lnTo>
                        <a:pt x="26" y="32"/>
                      </a:lnTo>
                      <a:close/>
                      <a:moveTo>
                        <a:pt x="22" y="31"/>
                      </a:moveTo>
                      <a:lnTo>
                        <a:pt x="27" y="17"/>
                      </a:lnTo>
                      <a:lnTo>
                        <a:pt x="31" y="18"/>
                      </a:lnTo>
                      <a:lnTo>
                        <a:pt x="26" y="32"/>
                      </a:lnTo>
                      <a:lnTo>
                        <a:pt x="22" y="31"/>
                      </a:lnTo>
                      <a:close/>
                      <a:moveTo>
                        <a:pt x="27" y="17"/>
                      </a:moveTo>
                      <a:lnTo>
                        <a:pt x="32" y="3"/>
                      </a:lnTo>
                      <a:lnTo>
                        <a:pt x="37" y="4"/>
                      </a:lnTo>
                      <a:lnTo>
                        <a:pt x="31" y="18"/>
                      </a:lnTo>
                      <a:lnTo>
                        <a:pt x="27" y="17"/>
                      </a:lnTo>
                      <a:close/>
                      <a:moveTo>
                        <a:pt x="34" y="1"/>
                      </a:moveTo>
                      <a:lnTo>
                        <a:pt x="38" y="0"/>
                      </a:lnTo>
                      <a:lnTo>
                        <a:pt x="37" y="4"/>
                      </a:lnTo>
                      <a:lnTo>
                        <a:pt x="34" y="4"/>
                      </a:lnTo>
                      <a:lnTo>
                        <a:pt x="34" y="1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70" name="Freeform 56"/>
                <p:cNvSpPr>
                  <a:spLocks noChangeAspect="1"/>
                </p:cNvSpPr>
                <p:nvPr/>
              </p:nvSpPr>
              <p:spPr bwMode="auto">
                <a:xfrm>
                  <a:off x="7232" y="7890"/>
                  <a:ext cx="443" cy="420"/>
                </a:xfrm>
                <a:custGeom>
                  <a:avLst/>
                  <a:gdLst>
                    <a:gd name="T0" fmla="*/ 150 w 59"/>
                    <a:gd name="T1" fmla="*/ 0 h 56"/>
                    <a:gd name="T2" fmla="*/ 75 w 59"/>
                    <a:gd name="T3" fmla="*/ 210 h 56"/>
                    <a:gd name="T4" fmla="*/ 0 w 59"/>
                    <a:gd name="T5" fmla="*/ 420 h 56"/>
                    <a:gd name="T6" fmla="*/ 218 w 59"/>
                    <a:gd name="T7" fmla="*/ 383 h 56"/>
                    <a:gd name="T8" fmla="*/ 443 w 59"/>
                    <a:gd name="T9" fmla="*/ 345 h 56"/>
                    <a:gd name="T10" fmla="*/ 300 w 59"/>
                    <a:gd name="T11" fmla="*/ 173 h 56"/>
                    <a:gd name="T12" fmla="*/ 150 w 59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20" y="0"/>
                      </a:moveTo>
                      <a:lnTo>
                        <a:pt x="10" y="28"/>
                      </a:lnTo>
                      <a:lnTo>
                        <a:pt x="0" y="56"/>
                      </a:lnTo>
                      <a:lnTo>
                        <a:pt x="29" y="51"/>
                      </a:lnTo>
                      <a:lnTo>
                        <a:pt x="59" y="46"/>
                      </a:lnTo>
                      <a:lnTo>
                        <a:pt x="40" y="23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71" name="Freeform 57"/>
                <p:cNvSpPr>
                  <a:spLocks noChangeAspect="1" noEditPoints="1"/>
                </p:cNvSpPr>
                <p:nvPr/>
              </p:nvSpPr>
              <p:spPr bwMode="auto">
                <a:xfrm>
                  <a:off x="7202" y="7852"/>
                  <a:ext cx="503" cy="481"/>
                </a:xfrm>
                <a:custGeom>
                  <a:avLst/>
                  <a:gdLst>
                    <a:gd name="T0" fmla="*/ 203 w 67"/>
                    <a:gd name="T1" fmla="*/ 45 h 64"/>
                    <a:gd name="T2" fmla="*/ 120 w 67"/>
                    <a:gd name="T3" fmla="*/ 256 h 64"/>
                    <a:gd name="T4" fmla="*/ 90 w 67"/>
                    <a:gd name="T5" fmla="*/ 241 h 64"/>
                    <a:gd name="T6" fmla="*/ 165 w 67"/>
                    <a:gd name="T7" fmla="*/ 30 h 64"/>
                    <a:gd name="T8" fmla="*/ 203 w 67"/>
                    <a:gd name="T9" fmla="*/ 45 h 64"/>
                    <a:gd name="T10" fmla="*/ 120 w 67"/>
                    <a:gd name="T11" fmla="*/ 256 h 64"/>
                    <a:gd name="T12" fmla="*/ 45 w 67"/>
                    <a:gd name="T13" fmla="*/ 466 h 64"/>
                    <a:gd name="T14" fmla="*/ 15 w 67"/>
                    <a:gd name="T15" fmla="*/ 451 h 64"/>
                    <a:gd name="T16" fmla="*/ 90 w 67"/>
                    <a:gd name="T17" fmla="*/ 241 h 64"/>
                    <a:gd name="T18" fmla="*/ 120 w 67"/>
                    <a:gd name="T19" fmla="*/ 256 h 64"/>
                    <a:gd name="T20" fmla="*/ 30 w 67"/>
                    <a:gd name="T21" fmla="*/ 481 h 64"/>
                    <a:gd name="T22" fmla="*/ 0 w 67"/>
                    <a:gd name="T23" fmla="*/ 481 h 64"/>
                    <a:gd name="T24" fmla="*/ 15 w 67"/>
                    <a:gd name="T25" fmla="*/ 451 h 64"/>
                    <a:gd name="T26" fmla="*/ 30 w 67"/>
                    <a:gd name="T27" fmla="*/ 458 h 64"/>
                    <a:gd name="T28" fmla="*/ 30 w 67"/>
                    <a:gd name="T29" fmla="*/ 481 h 64"/>
                    <a:gd name="T30" fmla="*/ 23 w 67"/>
                    <a:gd name="T31" fmla="*/ 443 h 64"/>
                    <a:gd name="T32" fmla="*/ 248 w 67"/>
                    <a:gd name="T33" fmla="*/ 406 h 64"/>
                    <a:gd name="T34" fmla="*/ 255 w 67"/>
                    <a:gd name="T35" fmla="*/ 436 h 64"/>
                    <a:gd name="T36" fmla="*/ 30 w 67"/>
                    <a:gd name="T37" fmla="*/ 481 h 64"/>
                    <a:gd name="T38" fmla="*/ 23 w 67"/>
                    <a:gd name="T39" fmla="*/ 443 h 64"/>
                    <a:gd name="T40" fmla="*/ 248 w 67"/>
                    <a:gd name="T41" fmla="*/ 406 h 64"/>
                    <a:gd name="T42" fmla="*/ 465 w 67"/>
                    <a:gd name="T43" fmla="*/ 361 h 64"/>
                    <a:gd name="T44" fmla="*/ 473 w 67"/>
                    <a:gd name="T45" fmla="*/ 398 h 64"/>
                    <a:gd name="T46" fmla="*/ 255 w 67"/>
                    <a:gd name="T47" fmla="*/ 436 h 64"/>
                    <a:gd name="T48" fmla="*/ 248 w 67"/>
                    <a:gd name="T49" fmla="*/ 406 h 64"/>
                    <a:gd name="T50" fmla="*/ 488 w 67"/>
                    <a:gd name="T51" fmla="*/ 368 h 64"/>
                    <a:gd name="T52" fmla="*/ 503 w 67"/>
                    <a:gd name="T53" fmla="*/ 391 h 64"/>
                    <a:gd name="T54" fmla="*/ 473 w 67"/>
                    <a:gd name="T55" fmla="*/ 398 h 64"/>
                    <a:gd name="T56" fmla="*/ 473 w 67"/>
                    <a:gd name="T57" fmla="*/ 383 h 64"/>
                    <a:gd name="T58" fmla="*/ 488 w 67"/>
                    <a:gd name="T59" fmla="*/ 368 h 64"/>
                    <a:gd name="T60" fmla="*/ 458 w 67"/>
                    <a:gd name="T61" fmla="*/ 391 h 64"/>
                    <a:gd name="T62" fmla="*/ 315 w 67"/>
                    <a:gd name="T63" fmla="*/ 218 h 64"/>
                    <a:gd name="T64" fmla="*/ 338 w 67"/>
                    <a:gd name="T65" fmla="*/ 195 h 64"/>
                    <a:gd name="T66" fmla="*/ 488 w 67"/>
                    <a:gd name="T67" fmla="*/ 368 h 64"/>
                    <a:gd name="T68" fmla="*/ 458 w 67"/>
                    <a:gd name="T69" fmla="*/ 391 h 64"/>
                    <a:gd name="T70" fmla="*/ 315 w 67"/>
                    <a:gd name="T71" fmla="*/ 218 h 64"/>
                    <a:gd name="T72" fmla="*/ 165 w 67"/>
                    <a:gd name="T73" fmla="*/ 45 h 64"/>
                    <a:gd name="T74" fmla="*/ 195 w 67"/>
                    <a:gd name="T75" fmla="*/ 23 h 64"/>
                    <a:gd name="T76" fmla="*/ 338 w 67"/>
                    <a:gd name="T77" fmla="*/ 195 h 64"/>
                    <a:gd name="T78" fmla="*/ 315 w 67"/>
                    <a:gd name="T79" fmla="*/ 218 h 64"/>
                    <a:gd name="T80" fmla="*/ 165 w 67"/>
                    <a:gd name="T81" fmla="*/ 30 h 64"/>
                    <a:gd name="T82" fmla="*/ 180 w 67"/>
                    <a:gd name="T83" fmla="*/ 0 h 64"/>
                    <a:gd name="T84" fmla="*/ 195 w 67"/>
                    <a:gd name="T85" fmla="*/ 23 h 64"/>
                    <a:gd name="T86" fmla="*/ 180 w 67"/>
                    <a:gd name="T87" fmla="*/ 38 h 64"/>
                    <a:gd name="T88" fmla="*/ 165 w 67"/>
                    <a:gd name="T89" fmla="*/ 30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27" y="6"/>
                      </a:moveTo>
                      <a:lnTo>
                        <a:pt x="16" y="34"/>
                      </a:lnTo>
                      <a:lnTo>
                        <a:pt x="12" y="32"/>
                      </a:lnTo>
                      <a:lnTo>
                        <a:pt x="22" y="4"/>
                      </a:lnTo>
                      <a:lnTo>
                        <a:pt x="27" y="6"/>
                      </a:lnTo>
                      <a:close/>
                      <a:moveTo>
                        <a:pt x="16" y="34"/>
                      </a:moveTo>
                      <a:lnTo>
                        <a:pt x="6" y="62"/>
                      </a:lnTo>
                      <a:lnTo>
                        <a:pt x="2" y="60"/>
                      </a:lnTo>
                      <a:lnTo>
                        <a:pt x="12" y="32"/>
                      </a:lnTo>
                      <a:lnTo>
                        <a:pt x="16" y="34"/>
                      </a:lnTo>
                      <a:close/>
                      <a:moveTo>
                        <a:pt x="4" y="64"/>
                      </a:moveTo>
                      <a:lnTo>
                        <a:pt x="0" y="64"/>
                      </a:lnTo>
                      <a:lnTo>
                        <a:pt x="2" y="60"/>
                      </a:lnTo>
                      <a:lnTo>
                        <a:pt x="4" y="61"/>
                      </a:lnTo>
                      <a:lnTo>
                        <a:pt x="4" y="64"/>
                      </a:lnTo>
                      <a:close/>
                      <a:moveTo>
                        <a:pt x="3" y="59"/>
                      </a:moveTo>
                      <a:lnTo>
                        <a:pt x="33" y="54"/>
                      </a:lnTo>
                      <a:lnTo>
                        <a:pt x="34" y="58"/>
                      </a:lnTo>
                      <a:lnTo>
                        <a:pt x="4" y="64"/>
                      </a:lnTo>
                      <a:lnTo>
                        <a:pt x="3" y="59"/>
                      </a:lnTo>
                      <a:close/>
                      <a:moveTo>
                        <a:pt x="33" y="54"/>
                      </a:moveTo>
                      <a:lnTo>
                        <a:pt x="62" y="48"/>
                      </a:lnTo>
                      <a:lnTo>
                        <a:pt x="63" y="53"/>
                      </a:lnTo>
                      <a:lnTo>
                        <a:pt x="34" y="58"/>
                      </a:lnTo>
                      <a:lnTo>
                        <a:pt x="33" y="54"/>
                      </a:lnTo>
                      <a:close/>
                      <a:moveTo>
                        <a:pt x="65" y="49"/>
                      </a:moveTo>
                      <a:lnTo>
                        <a:pt x="67" y="52"/>
                      </a:lnTo>
                      <a:lnTo>
                        <a:pt x="63" y="53"/>
                      </a:lnTo>
                      <a:lnTo>
                        <a:pt x="63" y="51"/>
                      </a:lnTo>
                      <a:lnTo>
                        <a:pt x="65" y="49"/>
                      </a:lnTo>
                      <a:close/>
                      <a:moveTo>
                        <a:pt x="61" y="52"/>
                      </a:moveTo>
                      <a:lnTo>
                        <a:pt x="42" y="29"/>
                      </a:lnTo>
                      <a:lnTo>
                        <a:pt x="45" y="26"/>
                      </a:lnTo>
                      <a:lnTo>
                        <a:pt x="65" y="49"/>
                      </a:lnTo>
                      <a:lnTo>
                        <a:pt x="61" y="52"/>
                      </a:lnTo>
                      <a:close/>
                      <a:moveTo>
                        <a:pt x="42" y="29"/>
                      </a:moveTo>
                      <a:lnTo>
                        <a:pt x="22" y="6"/>
                      </a:lnTo>
                      <a:lnTo>
                        <a:pt x="26" y="3"/>
                      </a:lnTo>
                      <a:lnTo>
                        <a:pt x="45" y="26"/>
                      </a:lnTo>
                      <a:lnTo>
                        <a:pt x="42" y="29"/>
                      </a:lnTo>
                      <a:close/>
                      <a:moveTo>
                        <a:pt x="22" y="4"/>
                      </a:moveTo>
                      <a:lnTo>
                        <a:pt x="24" y="0"/>
                      </a:lnTo>
                      <a:lnTo>
                        <a:pt x="26" y="3"/>
                      </a:lnTo>
                      <a:lnTo>
                        <a:pt x="24" y="5"/>
                      </a:lnTo>
                      <a:lnTo>
                        <a:pt x="22" y="4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72" name="Freeform 58"/>
                <p:cNvSpPr>
                  <a:spLocks noChangeAspect="1"/>
                </p:cNvSpPr>
                <p:nvPr/>
              </p:nvSpPr>
              <p:spPr bwMode="auto">
                <a:xfrm>
                  <a:off x="7360" y="8250"/>
                  <a:ext cx="218" cy="210"/>
                </a:xfrm>
                <a:custGeom>
                  <a:avLst/>
                  <a:gdLst>
                    <a:gd name="T0" fmla="*/ 143 w 29"/>
                    <a:gd name="T1" fmla="*/ 210 h 28"/>
                    <a:gd name="T2" fmla="*/ 180 w 29"/>
                    <a:gd name="T3" fmla="*/ 105 h 28"/>
                    <a:gd name="T4" fmla="*/ 218 w 29"/>
                    <a:gd name="T5" fmla="*/ 0 h 28"/>
                    <a:gd name="T6" fmla="*/ 105 w 29"/>
                    <a:gd name="T7" fmla="*/ 23 h 28"/>
                    <a:gd name="T8" fmla="*/ 0 w 29"/>
                    <a:gd name="T9" fmla="*/ 38 h 28"/>
                    <a:gd name="T10" fmla="*/ 68 w 29"/>
                    <a:gd name="T11" fmla="*/ 128 h 28"/>
                    <a:gd name="T12" fmla="*/ 143 w 29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19" y="28"/>
                      </a:moveTo>
                      <a:lnTo>
                        <a:pt x="24" y="14"/>
                      </a:lnTo>
                      <a:lnTo>
                        <a:pt x="29" y="0"/>
                      </a:lnTo>
                      <a:lnTo>
                        <a:pt x="14" y="3"/>
                      </a:lnTo>
                      <a:lnTo>
                        <a:pt x="0" y="5"/>
                      </a:lnTo>
                      <a:lnTo>
                        <a:pt x="9" y="17"/>
                      </a:lnTo>
                      <a:lnTo>
                        <a:pt x="19" y="28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73" name="Freeform 59"/>
                <p:cNvSpPr>
                  <a:spLocks noChangeAspect="1" noEditPoints="1"/>
                </p:cNvSpPr>
                <p:nvPr/>
              </p:nvSpPr>
              <p:spPr bwMode="auto">
                <a:xfrm>
                  <a:off x="7322" y="8228"/>
                  <a:ext cx="286" cy="270"/>
                </a:xfrm>
                <a:custGeom>
                  <a:avLst/>
                  <a:gdLst>
                    <a:gd name="T0" fmla="*/ 166 w 38"/>
                    <a:gd name="T1" fmla="*/ 232 h 36"/>
                    <a:gd name="T2" fmla="*/ 203 w 38"/>
                    <a:gd name="T3" fmla="*/ 120 h 36"/>
                    <a:gd name="T4" fmla="*/ 233 w 38"/>
                    <a:gd name="T5" fmla="*/ 135 h 36"/>
                    <a:gd name="T6" fmla="*/ 196 w 38"/>
                    <a:gd name="T7" fmla="*/ 240 h 36"/>
                    <a:gd name="T8" fmla="*/ 166 w 38"/>
                    <a:gd name="T9" fmla="*/ 232 h 36"/>
                    <a:gd name="T10" fmla="*/ 203 w 38"/>
                    <a:gd name="T11" fmla="*/ 120 h 36"/>
                    <a:gd name="T12" fmla="*/ 241 w 38"/>
                    <a:gd name="T13" fmla="*/ 15 h 36"/>
                    <a:gd name="T14" fmla="*/ 271 w 38"/>
                    <a:gd name="T15" fmla="*/ 30 h 36"/>
                    <a:gd name="T16" fmla="*/ 233 w 38"/>
                    <a:gd name="T17" fmla="*/ 135 h 36"/>
                    <a:gd name="T18" fmla="*/ 203 w 38"/>
                    <a:gd name="T19" fmla="*/ 120 h 36"/>
                    <a:gd name="T20" fmla="*/ 256 w 38"/>
                    <a:gd name="T21" fmla="*/ 8 h 36"/>
                    <a:gd name="T22" fmla="*/ 286 w 38"/>
                    <a:gd name="T23" fmla="*/ 0 h 36"/>
                    <a:gd name="T24" fmla="*/ 271 w 38"/>
                    <a:gd name="T25" fmla="*/ 30 h 36"/>
                    <a:gd name="T26" fmla="*/ 256 w 38"/>
                    <a:gd name="T27" fmla="*/ 22 h 36"/>
                    <a:gd name="T28" fmla="*/ 256 w 38"/>
                    <a:gd name="T29" fmla="*/ 8 h 36"/>
                    <a:gd name="T30" fmla="*/ 256 w 38"/>
                    <a:gd name="T31" fmla="*/ 45 h 36"/>
                    <a:gd name="T32" fmla="*/ 151 w 38"/>
                    <a:gd name="T33" fmla="*/ 60 h 36"/>
                    <a:gd name="T34" fmla="*/ 143 w 38"/>
                    <a:gd name="T35" fmla="*/ 22 h 36"/>
                    <a:gd name="T36" fmla="*/ 256 w 38"/>
                    <a:gd name="T37" fmla="*/ 8 h 36"/>
                    <a:gd name="T38" fmla="*/ 256 w 38"/>
                    <a:gd name="T39" fmla="*/ 45 h 36"/>
                    <a:gd name="T40" fmla="*/ 151 w 38"/>
                    <a:gd name="T41" fmla="*/ 60 h 36"/>
                    <a:gd name="T42" fmla="*/ 38 w 38"/>
                    <a:gd name="T43" fmla="*/ 82 h 36"/>
                    <a:gd name="T44" fmla="*/ 30 w 38"/>
                    <a:gd name="T45" fmla="*/ 45 h 36"/>
                    <a:gd name="T46" fmla="*/ 143 w 38"/>
                    <a:gd name="T47" fmla="*/ 22 h 36"/>
                    <a:gd name="T48" fmla="*/ 151 w 38"/>
                    <a:gd name="T49" fmla="*/ 60 h 36"/>
                    <a:gd name="T50" fmla="*/ 23 w 38"/>
                    <a:gd name="T51" fmla="*/ 75 h 36"/>
                    <a:gd name="T52" fmla="*/ 0 w 38"/>
                    <a:gd name="T53" fmla="*/ 52 h 36"/>
                    <a:gd name="T54" fmla="*/ 30 w 38"/>
                    <a:gd name="T55" fmla="*/ 45 h 36"/>
                    <a:gd name="T56" fmla="*/ 38 w 38"/>
                    <a:gd name="T57" fmla="*/ 60 h 36"/>
                    <a:gd name="T58" fmla="*/ 23 w 38"/>
                    <a:gd name="T59" fmla="*/ 75 h 36"/>
                    <a:gd name="T60" fmla="*/ 45 w 38"/>
                    <a:gd name="T61" fmla="*/ 52 h 36"/>
                    <a:gd name="T62" fmla="*/ 120 w 38"/>
                    <a:gd name="T63" fmla="*/ 135 h 36"/>
                    <a:gd name="T64" fmla="*/ 90 w 38"/>
                    <a:gd name="T65" fmla="*/ 157 h 36"/>
                    <a:gd name="T66" fmla="*/ 23 w 38"/>
                    <a:gd name="T67" fmla="*/ 75 h 36"/>
                    <a:gd name="T68" fmla="*/ 45 w 38"/>
                    <a:gd name="T69" fmla="*/ 52 h 36"/>
                    <a:gd name="T70" fmla="*/ 120 w 38"/>
                    <a:gd name="T71" fmla="*/ 135 h 36"/>
                    <a:gd name="T72" fmla="*/ 196 w 38"/>
                    <a:gd name="T73" fmla="*/ 225 h 36"/>
                    <a:gd name="T74" fmla="*/ 166 w 38"/>
                    <a:gd name="T75" fmla="*/ 248 h 36"/>
                    <a:gd name="T76" fmla="*/ 90 w 38"/>
                    <a:gd name="T77" fmla="*/ 157 h 36"/>
                    <a:gd name="T78" fmla="*/ 120 w 38"/>
                    <a:gd name="T79" fmla="*/ 135 h 36"/>
                    <a:gd name="T80" fmla="*/ 196 w 38"/>
                    <a:gd name="T81" fmla="*/ 240 h 36"/>
                    <a:gd name="T82" fmla="*/ 188 w 38"/>
                    <a:gd name="T83" fmla="*/ 270 h 36"/>
                    <a:gd name="T84" fmla="*/ 166 w 38"/>
                    <a:gd name="T85" fmla="*/ 248 h 36"/>
                    <a:gd name="T86" fmla="*/ 181 w 38"/>
                    <a:gd name="T87" fmla="*/ 232 h 36"/>
                    <a:gd name="T88" fmla="*/ 196 w 38"/>
                    <a:gd name="T89" fmla="*/ 24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22" y="31"/>
                      </a:moveTo>
                      <a:lnTo>
                        <a:pt x="27" y="16"/>
                      </a:lnTo>
                      <a:lnTo>
                        <a:pt x="31" y="18"/>
                      </a:lnTo>
                      <a:lnTo>
                        <a:pt x="26" y="32"/>
                      </a:lnTo>
                      <a:lnTo>
                        <a:pt x="22" y="31"/>
                      </a:lnTo>
                      <a:close/>
                      <a:moveTo>
                        <a:pt x="27" y="16"/>
                      </a:moveTo>
                      <a:lnTo>
                        <a:pt x="32" y="2"/>
                      </a:lnTo>
                      <a:lnTo>
                        <a:pt x="36" y="4"/>
                      </a:lnTo>
                      <a:lnTo>
                        <a:pt x="31" y="18"/>
                      </a:lnTo>
                      <a:lnTo>
                        <a:pt x="27" y="16"/>
                      </a:lnTo>
                      <a:close/>
                      <a:moveTo>
                        <a:pt x="34" y="1"/>
                      </a:moveTo>
                      <a:lnTo>
                        <a:pt x="38" y="0"/>
                      </a:lnTo>
                      <a:lnTo>
                        <a:pt x="36" y="4"/>
                      </a:lnTo>
                      <a:lnTo>
                        <a:pt x="34" y="3"/>
                      </a:lnTo>
                      <a:lnTo>
                        <a:pt x="34" y="1"/>
                      </a:lnTo>
                      <a:close/>
                      <a:moveTo>
                        <a:pt x="34" y="6"/>
                      </a:moveTo>
                      <a:lnTo>
                        <a:pt x="20" y="8"/>
                      </a:lnTo>
                      <a:lnTo>
                        <a:pt x="19" y="3"/>
                      </a:lnTo>
                      <a:lnTo>
                        <a:pt x="34" y="1"/>
                      </a:lnTo>
                      <a:lnTo>
                        <a:pt x="34" y="6"/>
                      </a:lnTo>
                      <a:close/>
                      <a:moveTo>
                        <a:pt x="20" y="8"/>
                      </a:moveTo>
                      <a:lnTo>
                        <a:pt x="5" y="11"/>
                      </a:lnTo>
                      <a:lnTo>
                        <a:pt x="4" y="6"/>
                      </a:lnTo>
                      <a:lnTo>
                        <a:pt x="19" y="3"/>
                      </a:lnTo>
                      <a:lnTo>
                        <a:pt x="20" y="8"/>
                      </a:lnTo>
                      <a:close/>
                      <a:moveTo>
                        <a:pt x="3" y="10"/>
                      </a:moveTo>
                      <a:lnTo>
                        <a:pt x="0" y="7"/>
                      </a:lnTo>
                      <a:lnTo>
                        <a:pt x="4" y="6"/>
                      </a:lnTo>
                      <a:lnTo>
                        <a:pt x="5" y="8"/>
                      </a:lnTo>
                      <a:lnTo>
                        <a:pt x="3" y="10"/>
                      </a:lnTo>
                      <a:close/>
                      <a:moveTo>
                        <a:pt x="6" y="7"/>
                      </a:moveTo>
                      <a:lnTo>
                        <a:pt x="16" y="18"/>
                      </a:lnTo>
                      <a:lnTo>
                        <a:pt x="12" y="21"/>
                      </a:lnTo>
                      <a:lnTo>
                        <a:pt x="3" y="10"/>
                      </a:lnTo>
                      <a:lnTo>
                        <a:pt x="6" y="7"/>
                      </a:lnTo>
                      <a:close/>
                      <a:moveTo>
                        <a:pt x="16" y="18"/>
                      </a:moveTo>
                      <a:lnTo>
                        <a:pt x="26" y="30"/>
                      </a:lnTo>
                      <a:lnTo>
                        <a:pt x="22" y="33"/>
                      </a:lnTo>
                      <a:lnTo>
                        <a:pt x="12" y="21"/>
                      </a:lnTo>
                      <a:lnTo>
                        <a:pt x="16" y="18"/>
                      </a:lnTo>
                      <a:close/>
                      <a:moveTo>
                        <a:pt x="26" y="32"/>
                      </a:moveTo>
                      <a:lnTo>
                        <a:pt x="25" y="36"/>
                      </a:lnTo>
                      <a:lnTo>
                        <a:pt x="22" y="33"/>
                      </a:lnTo>
                      <a:lnTo>
                        <a:pt x="24" y="31"/>
                      </a:lnTo>
                      <a:lnTo>
                        <a:pt x="26" y="32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74" name="Freeform 60"/>
                <p:cNvSpPr>
                  <a:spLocks noChangeAspect="1"/>
                </p:cNvSpPr>
                <p:nvPr/>
              </p:nvSpPr>
              <p:spPr bwMode="auto">
                <a:xfrm>
                  <a:off x="7465" y="7942"/>
                  <a:ext cx="218" cy="211"/>
                </a:xfrm>
                <a:custGeom>
                  <a:avLst/>
                  <a:gdLst>
                    <a:gd name="T0" fmla="*/ 143 w 29"/>
                    <a:gd name="T1" fmla="*/ 211 h 28"/>
                    <a:gd name="T2" fmla="*/ 180 w 29"/>
                    <a:gd name="T3" fmla="*/ 106 h 28"/>
                    <a:gd name="T4" fmla="*/ 218 w 29"/>
                    <a:gd name="T5" fmla="*/ 0 h 28"/>
                    <a:gd name="T6" fmla="*/ 105 w 29"/>
                    <a:gd name="T7" fmla="*/ 23 h 28"/>
                    <a:gd name="T8" fmla="*/ 0 w 29"/>
                    <a:gd name="T9" fmla="*/ 38 h 28"/>
                    <a:gd name="T10" fmla="*/ 68 w 29"/>
                    <a:gd name="T11" fmla="*/ 128 h 28"/>
                    <a:gd name="T12" fmla="*/ 143 w 29"/>
                    <a:gd name="T13" fmla="*/ 211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19" y="28"/>
                      </a:moveTo>
                      <a:lnTo>
                        <a:pt x="24" y="14"/>
                      </a:lnTo>
                      <a:lnTo>
                        <a:pt x="29" y="0"/>
                      </a:lnTo>
                      <a:lnTo>
                        <a:pt x="14" y="3"/>
                      </a:lnTo>
                      <a:lnTo>
                        <a:pt x="0" y="5"/>
                      </a:lnTo>
                      <a:lnTo>
                        <a:pt x="9" y="17"/>
                      </a:lnTo>
                      <a:lnTo>
                        <a:pt x="19" y="28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75" name="Freeform 61"/>
                <p:cNvSpPr>
                  <a:spLocks noChangeAspect="1" noEditPoints="1"/>
                </p:cNvSpPr>
                <p:nvPr/>
              </p:nvSpPr>
              <p:spPr bwMode="auto">
                <a:xfrm>
                  <a:off x="7428" y="7920"/>
                  <a:ext cx="285" cy="270"/>
                </a:xfrm>
                <a:custGeom>
                  <a:avLst/>
                  <a:gdLst>
                    <a:gd name="T0" fmla="*/ 165 w 38"/>
                    <a:gd name="T1" fmla="*/ 225 h 36"/>
                    <a:gd name="T2" fmla="*/ 202 w 38"/>
                    <a:gd name="T3" fmla="*/ 120 h 36"/>
                    <a:gd name="T4" fmla="*/ 232 w 38"/>
                    <a:gd name="T5" fmla="*/ 135 h 36"/>
                    <a:gd name="T6" fmla="*/ 195 w 38"/>
                    <a:gd name="T7" fmla="*/ 240 h 36"/>
                    <a:gd name="T8" fmla="*/ 165 w 38"/>
                    <a:gd name="T9" fmla="*/ 225 h 36"/>
                    <a:gd name="T10" fmla="*/ 202 w 38"/>
                    <a:gd name="T11" fmla="*/ 120 h 36"/>
                    <a:gd name="T12" fmla="*/ 240 w 38"/>
                    <a:gd name="T13" fmla="*/ 15 h 36"/>
                    <a:gd name="T14" fmla="*/ 270 w 38"/>
                    <a:gd name="T15" fmla="*/ 30 h 36"/>
                    <a:gd name="T16" fmla="*/ 232 w 38"/>
                    <a:gd name="T17" fmla="*/ 135 h 36"/>
                    <a:gd name="T18" fmla="*/ 202 w 38"/>
                    <a:gd name="T19" fmla="*/ 120 h 36"/>
                    <a:gd name="T20" fmla="*/ 255 w 38"/>
                    <a:gd name="T21" fmla="*/ 8 h 36"/>
                    <a:gd name="T22" fmla="*/ 285 w 38"/>
                    <a:gd name="T23" fmla="*/ 0 h 36"/>
                    <a:gd name="T24" fmla="*/ 270 w 38"/>
                    <a:gd name="T25" fmla="*/ 30 h 36"/>
                    <a:gd name="T26" fmla="*/ 255 w 38"/>
                    <a:gd name="T27" fmla="*/ 22 h 36"/>
                    <a:gd name="T28" fmla="*/ 255 w 38"/>
                    <a:gd name="T29" fmla="*/ 8 h 36"/>
                    <a:gd name="T30" fmla="*/ 263 w 38"/>
                    <a:gd name="T31" fmla="*/ 37 h 36"/>
                    <a:gd name="T32" fmla="*/ 150 w 38"/>
                    <a:gd name="T33" fmla="*/ 60 h 36"/>
                    <a:gd name="T34" fmla="*/ 143 w 38"/>
                    <a:gd name="T35" fmla="*/ 22 h 36"/>
                    <a:gd name="T36" fmla="*/ 255 w 38"/>
                    <a:gd name="T37" fmla="*/ 8 h 36"/>
                    <a:gd name="T38" fmla="*/ 263 w 38"/>
                    <a:gd name="T39" fmla="*/ 37 h 36"/>
                    <a:gd name="T40" fmla="*/ 150 w 38"/>
                    <a:gd name="T41" fmla="*/ 60 h 36"/>
                    <a:gd name="T42" fmla="*/ 37 w 38"/>
                    <a:gd name="T43" fmla="*/ 82 h 36"/>
                    <a:gd name="T44" fmla="*/ 30 w 38"/>
                    <a:gd name="T45" fmla="*/ 45 h 36"/>
                    <a:gd name="T46" fmla="*/ 143 w 38"/>
                    <a:gd name="T47" fmla="*/ 22 h 36"/>
                    <a:gd name="T48" fmla="*/ 150 w 38"/>
                    <a:gd name="T49" fmla="*/ 60 h 36"/>
                    <a:gd name="T50" fmla="*/ 22 w 38"/>
                    <a:gd name="T51" fmla="*/ 75 h 36"/>
                    <a:gd name="T52" fmla="*/ 0 w 38"/>
                    <a:gd name="T53" fmla="*/ 52 h 36"/>
                    <a:gd name="T54" fmla="*/ 30 w 38"/>
                    <a:gd name="T55" fmla="*/ 45 h 36"/>
                    <a:gd name="T56" fmla="*/ 37 w 38"/>
                    <a:gd name="T57" fmla="*/ 60 h 36"/>
                    <a:gd name="T58" fmla="*/ 22 w 38"/>
                    <a:gd name="T59" fmla="*/ 75 h 36"/>
                    <a:gd name="T60" fmla="*/ 52 w 38"/>
                    <a:gd name="T61" fmla="*/ 52 h 36"/>
                    <a:gd name="T62" fmla="*/ 120 w 38"/>
                    <a:gd name="T63" fmla="*/ 135 h 36"/>
                    <a:gd name="T64" fmla="*/ 90 w 38"/>
                    <a:gd name="T65" fmla="*/ 157 h 36"/>
                    <a:gd name="T66" fmla="*/ 22 w 38"/>
                    <a:gd name="T67" fmla="*/ 75 h 36"/>
                    <a:gd name="T68" fmla="*/ 52 w 38"/>
                    <a:gd name="T69" fmla="*/ 52 h 36"/>
                    <a:gd name="T70" fmla="*/ 120 w 38"/>
                    <a:gd name="T71" fmla="*/ 135 h 36"/>
                    <a:gd name="T72" fmla="*/ 195 w 38"/>
                    <a:gd name="T73" fmla="*/ 225 h 36"/>
                    <a:gd name="T74" fmla="*/ 165 w 38"/>
                    <a:gd name="T75" fmla="*/ 248 h 36"/>
                    <a:gd name="T76" fmla="*/ 90 w 38"/>
                    <a:gd name="T77" fmla="*/ 157 h 36"/>
                    <a:gd name="T78" fmla="*/ 120 w 38"/>
                    <a:gd name="T79" fmla="*/ 135 h 36"/>
                    <a:gd name="T80" fmla="*/ 195 w 38"/>
                    <a:gd name="T81" fmla="*/ 240 h 36"/>
                    <a:gd name="T82" fmla="*/ 187 w 38"/>
                    <a:gd name="T83" fmla="*/ 270 h 36"/>
                    <a:gd name="T84" fmla="*/ 165 w 38"/>
                    <a:gd name="T85" fmla="*/ 248 h 36"/>
                    <a:gd name="T86" fmla="*/ 180 w 38"/>
                    <a:gd name="T87" fmla="*/ 232 h 36"/>
                    <a:gd name="T88" fmla="*/ 195 w 38"/>
                    <a:gd name="T89" fmla="*/ 24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22" y="30"/>
                      </a:moveTo>
                      <a:lnTo>
                        <a:pt x="27" y="16"/>
                      </a:lnTo>
                      <a:lnTo>
                        <a:pt x="31" y="18"/>
                      </a:lnTo>
                      <a:lnTo>
                        <a:pt x="26" y="32"/>
                      </a:lnTo>
                      <a:lnTo>
                        <a:pt x="22" y="30"/>
                      </a:lnTo>
                      <a:close/>
                      <a:moveTo>
                        <a:pt x="27" y="16"/>
                      </a:moveTo>
                      <a:lnTo>
                        <a:pt x="32" y="2"/>
                      </a:lnTo>
                      <a:lnTo>
                        <a:pt x="36" y="4"/>
                      </a:lnTo>
                      <a:lnTo>
                        <a:pt x="31" y="18"/>
                      </a:lnTo>
                      <a:lnTo>
                        <a:pt x="27" y="16"/>
                      </a:lnTo>
                      <a:close/>
                      <a:moveTo>
                        <a:pt x="34" y="1"/>
                      </a:moveTo>
                      <a:lnTo>
                        <a:pt x="38" y="0"/>
                      </a:lnTo>
                      <a:lnTo>
                        <a:pt x="36" y="4"/>
                      </a:lnTo>
                      <a:lnTo>
                        <a:pt x="34" y="3"/>
                      </a:lnTo>
                      <a:lnTo>
                        <a:pt x="34" y="1"/>
                      </a:lnTo>
                      <a:close/>
                      <a:moveTo>
                        <a:pt x="35" y="5"/>
                      </a:moveTo>
                      <a:lnTo>
                        <a:pt x="20" y="8"/>
                      </a:lnTo>
                      <a:lnTo>
                        <a:pt x="19" y="3"/>
                      </a:lnTo>
                      <a:lnTo>
                        <a:pt x="34" y="1"/>
                      </a:lnTo>
                      <a:lnTo>
                        <a:pt x="35" y="5"/>
                      </a:lnTo>
                      <a:close/>
                      <a:moveTo>
                        <a:pt x="20" y="8"/>
                      </a:moveTo>
                      <a:lnTo>
                        <a:pt x="5" y="11"/>
                      </a:lnTo>
                      <a:lnTo>
                        <a:pt x="4" y="6"/>
                      </a:lnTo>
                      <a:lnTo>
                        <a:pt x="19" y="3"/>
                      </a:lnTo>
                      <a:lnTo>
                        <a:pt x="20" y="8"/>
                      </a:lnTo>
                      <a:close/>
                      <a:moveTo>
                        <a:pt x="3" y="10"/>
                      </a:moveTo>
                      <a:lnTo>
                        <a:pt x="0" y="7"/>
                      </a:lnTo>
                      <a:lnTo>
                        <a:pt x="4" y="6"/>
                      </a:lnTo>
                      <a:lnTo>
                        <a:pt x="5" y="8"/>
                      </a:lnTo>
                      <a:lnTo>
                        <a:pt x="3" y="10"/>
                      </a:lnTo>
                      <a:close/>
                      <a:moveTo>
                        <a:pt x="7" y="7"/>
                      </a:moveTo>
                      <a:lnTo>
                        <a:pt x="16" y="18"/>
                      </a:lnTo>
                      <a:lnTo>
                        <a:pt x="12" y="21"/>
                      </a:lnTo>
                      <a:lnTo>
                        <a:pt x="3" y="10"/>
                      </a:lnTo>
                      <a:lnTo>
                        <a:pt x="7" y="7"/>
                      </a:lnTo>
                      <a:close/>
                      <a:moveTo>
                        <a:pt x="16" y="18"/>
                      </a:moveTo>
                      <a:lnTo>
                        <a:pt x="26" y="30"/>
                      </a:lnTo>
                      <a:lnTo>
                        <a:pt x="22" y="33"/>
                      </a:lnTo>
                      <a:lnTo>
                        <a:pt x="12" y="21"/>
                      </a:lnTo>
                      <a:lnTo>
                        <a:pt x="16" y="18"/>
                      </a:lnTo>
                      <a:close/>
                      <a:moveTo>
                        <a:pt x="26" y="32"/>
                      </a:moveTo>
                      <a:lnTo>
                        <a:pt x="25" y="36"/>
                      </a:lnTo>
                      <a:lnTo>
                        <a:pt x="22" y="33"/>
                      </a:lnTo>
                      <a:lnTo>
                        <a:pt x="24" y="31"/>
                      </a:lnTo>
                      <a:lnTo>
                        <a:pt x="26" y="32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76" name="Freeform 62"/>
                <p:cNvSpPr>
                  <a:spLocks noChangeAspect="1"/>
                </p:cNvSpPr>
                <p:nvPr/>
              </p:nvSpPr>
              <p:spPr bwMode="auto">
                <a:xfrm>
                  <a:off x="7232" y="8603"/>
                  <a:ext cx="443" cy="420"/>
                </a:xfrm>
                <a:custGeom>
                  <a:avLst/>
                  <a:gdLst>
                    <a:gd name="T0" fmla="*/ 443 w 59"/>
                    <a:gd name="T1" fmla="*/ 0 h 56"/>
                    <a:gd name="T2" fmla="*/ 218 w 59"/>
                    <a:gd name="T3" fmla="*/ 38 h 56"/>
                    <a:gd name="T4" fmla="*/ 0 w 59"/>
                    <a:gd name="T5" fmla="*/ 75 h 56"/>
                    <a:gd name="T6" fmla="*/ 143 w 59"/>
                    <a:gd name="T7" fmla="*/ 248 h 56"/>
                    <a:gd name="T8" fmla="*/ 285 w 59"/>
                    <a:gd name="T9" fmla="*/ 420 h 56"/>
                    <a:gd name="T10" fmla="*/ 360 w 59"/>
                    <a:gd name="T11" fmla="*/ 210 h 56"/>
                    <a:gd name="T12" fmla="*/ 443 w 59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59" y="0"/>
                      </a:moveTo>
                      <a:lnTo>
                        <a:pt x="29" y="5"/>
                      </a:lnTo>
                      <a:lnTo>
                        <a:pt x="0" y="10"/>
                      </a:lnTo>
                      <a:lnTo>
                        <a:pt x="19" y="33"/>
                      </a:lnTo>
                      <a:lnTo>
                        <a:pt x="38" y="56"/>
                      </a:lnTo>
                      <a:lnTo>
                        <a:pt x="48" y="28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77" name="Freeform 63"/>
                <p:cNvSpPr>
                  <a:spLocks noChangeAspect="1" noEditPoints="1"/>
                </p:cNvSpPr>
                <p:nvPr/>
              </p:nvSpPr>
              <p:spPr bwMode="auto">
                <a:xfrm>
                  <a:off x="7195" y="8580"/>
                  <a:ext cx="503" cy="480"/>
                </a:xfrm>
                <a:custGeom>
                  <a:avLst/>
                  <a:gdLst>
                    <a:gd name="T0" fmla="*/ 480 w 67"/>
                    <a:gd name="T1" fmla="*/ 37 h 64"/>
                    <a:gd name="T2" fmla="*/ 255 w 67"/>
                    <a:gd name="T3" fmla="*/ 75 h 64"/>
                    <a:gd name="T4" fmla="*/ 255 w 67"/>
                    <a:gd name="T5" fmla="*/ 45 h 64"/>
                    <a:gd name="T6" fmla="*/ 473 w 67"/>
                    <a:gd name="T7" fmla="*/ 8 h 64"/>
                    <a:gd name="T8" fmla="*/ 480 w 67"/>
                    <a:gd name="T9" fmla="*/ 37 h 64"/>
                    <a:gd name="T10" fmla="*/ 255 w 67"/>
                    <a:gd name="T11" fmla="*/ 75 h 64"/>
                    <a:gd name="T12" fmla="*/ 38 w 67"/>
                    <a:gd name="T13" fmla="*/ 120 h 64"/>
                    <a:gd name="T14" fmla="*/ 30 w 67"/>
                    <a:gd name="T15" fmla="*/ 82 h 64"/>
                    <a:gd name="T16" fmla="*/ 255 w 67"/>
                    <a:gd name="T17" fmla="*/ 45 h 64"/>
                    <a:gd name="T18" fmla="*/ 255 w 67"/>
                    <a:gd name="T19" fmla="*/ 75 h 64"/>
                    <a:gd name="T20" fmla="*/ 23 w 67"/>
                    <a:gd name="T21" fmla="*/ 112 h 64"/>
                    <a:gd name="T22" fmla="*/ 0 w 67"/>
                    <a:gd name="T23" fmla="*/ 90 h 64"/>
                    <a:gd name="T24" fmla="*/ 30 w 67"/>
                    <a:gd name="T25" fmla="*/ 82 h 64"/>
                    <a:gd name="T26" fmla="*/ 38 w 67"/>
                    <a:gd name="T27" fmla="*/ 97 h 64"/>
                    <a:gd name="T28" fmla="*/ 23 w 67"/>
                    <a:gd name="T29" fmla="*/ 112 h 64"/>
                    <a:gd name="T30" fmla="*/ 45 w 67"/>
                    <a:gd name="T31" fmla="*/ 90 h 64"/>
                    <a:gd name="T32" fmla="*/ 195 w 67"/>
                    <a:gd name="T33" fmla="*/ 262 h 64"/>
                    <a:gd name="T34" fmla="*/ 165 w 67"/>
                    <a:gd name="T35" fmla="*/ 285 h 64"/>
                    <a:gd name="T36" fmla="*/ 23 w 67"/>
                    <a:gd name="T37" fmla="*/ 112 h 64"/>
                    <a:gd name="T38" fmla="*/ 45 w 67"/>
                    <a:gd name="T39" fmla="*/ 90 h 64"/>
                    <a:gd name="T40" fmla="*/ 195 w 67"/>
                    <a:gd name="T41" fmla="*/ 262 h 64"/>
                    <a:gd name="T42" fmla="*/ 338 w 67"/>
                    <a:gd name="T43" fmla="*/ 435 h 64"/>
                    <a:gd name="T44" fmla="*/ 308 w 67"/>
                    <a:gd name="T45" fmla="*/ 457 h 64"/>
                    <a:gd name="T46" fmla="*/ 165 w 67"/>
                    <a:gd name="T47" fmla="*/ 285 h 64"/>
                    <a:gd name="T48" fmla="*/ 195 w 67"/>
                    <a:gd name="T49" fmla="*/ 262 h 64"/>
                    <a:gd name="T50" fmla="*/ 338 w 67"/>
                    <a:gd name="T51" fmla="*/ 450 h 64"/>
                    <a:gd name="T52" fmla="*/ 330 w 67"/>
                    <a:gd name="T53" fmla="*/ 480 h 64"/>
                    <a:gd name="T54" fmla="*/ 308 w 67"/>
                    <a:gd name="T55" fmla="*/ 457 h 64"/>
                    <a:gd name="T56" fmla="*/ 323 w 67"/>
                    <a:gd name="T57" fmla="*/ 442 h 64"/>
                    <a:gd name="T58" fmla="*/ 338 w 67"/>
                    <a:gd name="T59" fmla="*/ 450 h 64"/>
                    <a:gd name="T60" fmla="*/ 308 w 67"/>
                    <a:gd name="T61" fmla="*/ 435 h 64"/>
                    <a:gd name="T62" fmla="*/ 383 w 67"/>
                    <a:gd name="T63" fmla="*/ 225 h 64"/>
                    <a:gd name="T64" fmla="*/ 420 w 67"/>
                    <a:gd name="T65" fmla="*/ 240 h 64"/>
                    <a:gd name="T66" fmla="*/ 338 w 67"/>
                    <a:gd name="T67" fmla="*/ 450 h 64"/>
                    <a:gd name="T68" fmla="*/ 308 w 67"/>
                    <a:gd name="T69" fmla="*/ 435 h 64"/>
                    <a:gd name="T70" fmla="*/ 383 w 67"/>
                    <a:gd name="T71" fmla="*/ 225 h 64"/>
                    <a:gd name="T72" fmla="*/ 458 w 67"/>
                    <a:gd name="T73" fmla="*/ 15 h 64"/>
                    <a:gd name="T74" fmla="*/ 495 w 67"/>
                    <a:gd name="T75" fmla="*/ 30 h 64"/>
                    <a:gd name="T76" fmla="*/ 420 w 67"/>
                    <a:gd name="T77" fmla="*/ 240 h 64"/>
                    <a:gd name="T78" fmla="*/ 383 w 67"/>
                    <a:gd name="T79" fmla="*/ 225 h 64"/>
                    <a:gd name="T80" fmla="*/ 473 w 67"/>
                    <a:gd name="T81" fmla="*/ 8 h 64"/>
                    <a:gd name="T82" fmla="*/ 503 w 67"/>
                    <a:gd name="T83" fmla="*/ 0 h 64"/>
                    <a:gd name="T84" fmla="*/ 495 w 67"/>
                    <a:gd name="T85" fmla="*/ 30 h 64"/>
                    <a:gd name="T86" fmla="*/ 480 w 67"/>
                    <a:gd name="T87" fmla="*/ 22 h 64"/>
                    <a:gd name="T88" fmla="*/ 473 w 67"/>
                    <a:gd name="T89" fmla="*/ 8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64" y="5"/>
                      </a:move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63" y="1"/>
                      </a:lnTo>
                      <a:lnTo>
                        <a:pt x="64" y="5"/>
                      </a:lnTo>
                      <a:close/>
                      <a:moveTo>
                        <a:pt x="34" y="10"/>
                      </a:moveTo>
                      <a:lnTo>
                        <a:pt x="5" y="16"/>
                      </a:lnTo>
                      <a:lnTo>
                        <a:pt x="4" y="11"/>
                      </a:lnTo>
                      <a:lnTo>
                        <a:pt x="34" y="6"/>
                      </a:lnTo>
                      <a:lnTo>
                        <a:pt x="34" y="10"/>
                      </a:lnTo>
                      <a:close/>
                      <a:moveTo>
                        <a:pt x="3" y="15"/>
                      </a:moveTo>
                      <a:lnTo>
                        <a:pt x="0" y="12"/>
                      </a:lnTo>
                      <a:lnTo>
                        <a:pt x="4" y="11"/>
                      </a:lnTo>
                      <a:lnTo>
                        <a:pt x="5" y="13"/>
                      </a:lnTo>
                      <a:lnTo>
                        <a:pt x="3" y="15"/>
                      </a:lnTo>
                      <a:close/>
                      <a:moveTo>
                        <a:pt x="6" y="12"/>
                      </a:moveTo>
                      <a:lnTo>
                        <a:pt x="26" y="35"/>
                      </a:lnTo>
                      <a:lnTo>
                        <a:pt x="22" y="38"/>
                      </a:lnTo>
                      <a:lnTo>
                        <a:pt x="3" y="15"/>
                      </a:lnTo>
                      <a:lnTo>
                        <a:pt x="6" y="12"/>
                      </a:lnTo>
                      <a:close/>
                      <a:moveTo>
                        <a:pt x="26" y="35"/>
                      </a:moveTo>
                      <a:lnTo>
                        <a:pt x="45" y="58"/>
                      </a:lnTo>
                      <a:lnTo>
                        <a:pt x="41" y="61"/>
                      </a:lnTo>
                      <a:lnTo>
                        <a:pt x="22" y="38"/>
                      </a:lnTo>
                      <a:lnTo>
                        <a:pt x="26" y="35"/>
                      </a:lnTo>
                      <a:close/>
                      <a:moveTo>
                        <a:pt x="45" y="60"/>
                      </a:moveTo>
                      <a:lnTo>
                        <a:pt x="44" y="64"/>
                      </a:lnTo>
                      <a:lnTo>
                        <a:pt x="41" y="61"/>
                      </a:lnTo>
                      <a:lnTo>
                        <a:pt x="43" y="59"/>
                      </a:lnTo>
                      <a:lnTo>
                        <a:pt x="45" y="60"/>
                      </a:lnTo>
                      <a:close/>
                      <a:moveTo>
                        <a:pt x="41" y="58"/>
                      </a:moveTo>
                      <a:lnTo>
                        <a:pt x="51" y="30"/>
                      </a:lnTo>
                      <a:lnTo>
                        <a:pt x="56" y="32"/>
                      </a:lnTo>
                      <a:lnTo>
                        <a:pt x="45" y="60"/>
                      </a:lnTo>
                      <a:lnTo>
                        <a:pt x="41" y="58"/>
                      </a:lnTo>
                      <a:close/>
                      <a:moveTo>
                        <a:pt x="51" y="30"/>
                      </a:moveTo>
                      <a:lnTo>
                        <a:pt x="61" y="2"/>
                      </a:lnTo>
                      <a:lnTo>
                        <a:pt x="66" y="4"/>
                      </a:lnTo>
                      <a:lnTo>
                        <a:pt x="56" y="32"/>
                      </a:lnTo>
                      <a:lnTo>
                        <a:pt x="51" y="30"/>
                      </a:lnTo>
                      <a:close/>
                      <a:moveTo>
                        <a:pt x="63" y="1"/>
                      </a:moveTo>
                      <a:lnTo>
                        <a:pt x="67" y="0"/>
                      </a:lnTo>
                      <a:lnTo>
                        <a:pt x="66" y="4"/>
                      </a:lnTo>
                      <a:lnTo>
                        <a:pt x="64" y="3"/>
                      </a:lnTo>
                      <a:lnTo>
                        <a:pt x="63" y="1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78" name="Freeform 64"/>
                <p:cNvSpPr>
                  <a:spLocks noChangeAspect="1"/>
                </p:cNvSpPr>
                <p:nvPr/>
              </p:nvSpPr>
              <p:spPr bwMode="auto">
                <a:xfrm>
                  <a:off x="7352" y="8445"/>
                  <a:ext cx="218" cy="210"/>
                </a:xfrm>
                <a:custGeom>
                  <a:avLst/>
                  <a:gdLst>
                    <a:gd name="T0" fmla="*/ 0 w 29"/>
                    <a:gd name="T1" fmla="*/ 210 h 28"/>
                    <a:gd name="T2" fmla="*/ 105 w 29"/>
                    <a:gd name="T3" fmla="*/ 195 h 28"/>
                    <a:gd name="T4" fmla="*/ 218 w 29"/>
                    <a:gd name="T5" fmla="*/ 173 h 28"/>
                    <a:gd name="T6" fmla="*/ 150 w 29"/>
                    <a:gd name="T7" fmla="*/ 83 h 28"/>
                    <a:gd name="T8" fmla="*/ 75 w 29"/>
                    <a:gd name="T9" fmla="*/ 0 h 28"/>
                    <a:gd name="T10" fmla="*/ 38 w 29"/>
                    <a:gd name="T11" fmla="*/ 105 h 28"/>
                    <a:gd name="T12" fmla="*/ 0 w 29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0" y="28"/>
                      </a:moveTo>
                      <a:lnTo>
                        <a:pt x="14" y="26"/>
                      </a:lnTo>
                      <a:lnTo>
                        <a:pt x="29" y="23"/>
                      </a:lnTo>
                      <a:lnTo>
                        <a:pt x="20" y="11"/>
                      </a:lnTo>
                      <a:lnTo>
                        <a:pt x="10" y="0"/>
                      </a:lnTo>
                      <a:lnTo>
                        <a:pt x="5" y="1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79" name="Freeform 65"/>
                <p:cNvSpPr>
                  <a:spLocks noChangeAspect="1" noEditPoints="1"/>
                </p:cNvSpPr>
                <p:nvPr/>
              </p:nvSpPr>
              <p:spPr bwMode="auto">
                <a:xfrm>
                  <a:off x="7322" y="8408"/>
                  <a:ext cx="286" cy="270"/>
                </a:xfrm>
                <a:custGeom>
                  <a:avLst/>
                  <a:gdLst>
                    <a:gd name="T0" fmla="*/ 23 w 38"/>
                    <a:gd name="T1" fmla="*/ 232 h 36"/>
                    <a:gd name="T2" fmla="*/ 135 w 38"/>
                    <a:gd name="T3" fmla="*/ 210 h 36"/>
                    <a:gd name="T4" fmla="*/ 143 w 38"/>
                    <a:gd name="T5" fmla="*/ 248 h 36"/>
                    <a:gd name="T6" fmla="*/ 30 w 38"/>
                    <a:gd name="T7" fmla="*/ 263 h 36"/>
                    <a:gd name="T8" fmla="*/ 23 w 38"/>
                    <a:gd name="T9" fmla="*/ 232 h 36"/>
                    <a:gd name="T10" fmla="*/ 135 w 38"/>
                    <a:gd name="T11" fmla="*/ 210 h 36"/>
                    <a:gd name="T12" fmla="*/ 248 w 38"/>
                    <a:gd name="T13" fmla="*/ 195 h 36"/>
                    <a:gd name="T14" fmla="*/ 256 w 38"/>
                    <a:gd name="T15" fmla="*/ 225 h 36"/>
                    <a:gd name="T16" fmla="*/ 143 w 38"/>
                    <a:gd name="T17" fmla="*/ 248 h 36"/>
                    <a:gd name="T18" fmla="*/ 135 w 38"/>
                    <a:gd name="T19" fmla="*/ 210 h 36"/>
                    <a:gd name="T20" fmla="*/ 263 w 38"/>
                    <a:gd name="T21" fmla="*/ 195 h 36"/>
                    <a:gd name="T22" fmla="*/ 286 w 38"/>
                    <a:gd name="T23" fmla="*/ 225 h 36"/>
                    <a:gd name="T24" fmla="*/ 256 w 38"/>
                    <a:gd name="T25" fmla="*/ 225 h 36"/>
                    <a:gd name="T26" fmla="*/ 248 w 38"/>
                    <a:gd name="T27" fmla="*/ 210 h 36"/>
                    <a:gd name="T28" fmla="*/ 263 w 38"/>
                    <a:gd name="T29" fmla="*/ 195 h 36"/>
                    <a:gd name="T30" fmla="*/ 233 w 38"/>
                    <a:gd name="T31" fmla="*/ 217 h 36"/>
                    <a:gd name="T32" fmla="*/ 166 w 38"/>
                    <a:gd name="T33" fmla="*/ 135 h 36"/>
                    <a:gd name="T34" fmla="*/ 188 w 38"/>
                    <a:gd name="T35" fmla="*/ 112 h 36"/>
                    <a:gd name="T36" fmla="*/ 263 w 38"/>
                    <a:gd name="T37" fmla="*/ 195 h 36"/>
                    <a:gd name="T38" fmla="*/ 233 w 38"/>
                    <a:gd name="T39" fmla="*/ 217 h 36"/>
                    <a:gd name="T40" fmla="*/ 166 w 38"/>
                    <a:gd name="T41" fmla="*/ 135 h 36"/>
                    <a:gd name="T42" fmla="*/ 90 w 38"/>
                    <a:gd name="T43" fmla="*/ 52 h 36"/>
                    <a:gd name="T44" fmla="*/ 120 w 38"/>
                    <a:gd name="T45" fmla="*/ 22 h 36"/>
                    <a:gd name="T46" fmla="*/ 188 w 38"/>
                    <a:gd name="T47" fmla="*/ 112 h 36"/>
                    <a:gd name="T48" fmla="*/ 166 w 38"/>
                    <a:gd name="T49" fmla="*/ 135 h 36"/>
                    <a:gd name="T50" fmla="*/ 90 w 38"/>
                    <a:gd name="T51" fmla="*/ 30 h 36"/>
                    <a:gd name="T52" fmla="*/ 98 w 38"/>
                    <a:gd name="T53" fmla="*/ 0 h 36"/>
                    <a:gd name="T54" fmla="*/ 120 w 38"/>
                    <a:gd name="T55" fmla="*/ 22 h 36"/>
                    <a:gd name="T56" fmla="*/ 105 w 38"/>
                    <a:gd name="T57" fmla="*/ 37 h 36"/>
                    <a:gd name="T58" fmla="*/ 90 w 38"/>
                    <a:gd name="T59" fmla="*/ 30 h 36"/>
                    <a:gd name="T60" fmla="*/ 120 w 38"/>
                    <a:gd name="T61" fmla="*/ 45 h 36"/>
                    <a:gd name="T62" fmla="*/ 83 w 38"/>
                    <a:gd name="T63" fmla="*/ 150 h 36"/>
                    <a:gd name="T64" fmla="*/ 53 w 38"/>
                    <a:gd name="T65" fmla="*/ 135 h 36"/>
                    <a:gd name="T66" fmla="*/ 90 w 38"/>
                    <a:gd name="T67" fmla="*/ 30 h 36"/>
                    <a:gd name="T68" fmla="*/ 120 w 38"/>
                    <a:gd name="T69" fmla="*/ 45 h 36"/>
                    <a:gd name="T70" fmla="*/ 83 w 38"/>
                    <a:gd name="T71" fmla="*/ 150 h 36"/>
                    <a:gd name="T72" fmla="*/ 45 w 38"/>
                    <a:gd name="T73" fmla="*/ 255 h 36"/>
                    <a:gd name="T74" fmla="*/ 8 w 38"/>
                    <a:gd name="T75" fmla="*/ 240 h 36"/>
                    <a:gd name="T76" fmla="*/ 53 w 38"/>
                    <a:gd name="T77" fmla="*/ 135 h 36"/>
                    <a:gd name="T78" fmla="*/ 83 w 38"/>
                    <a:gd name="T79" fmla="*/ 150 h 36"/>
                    <a:gd name="T80" fmla="*/ 30 w 38"/>
                    <a:gd name="T81" fmla="*/ 263 h 36"/>
                    <a:gd name="T82" fmla="*/ 0 w 38"/>
                    <a:gd name="T83" fmla="*/ 270 h 36"/>
                    <a:gd name="T84" fmla="*/ 8 w 38"/>
                    <a:gd name="T85" fmla="*/ 240 h 36"/>
                    <a:gd name="T86" fmla="*/ 30 w 38"/>
                    <a:gd name="T87" fmla="*/ 248 h 36"/>
                    <a:gd name="T88" fmla="*/ 30 w 38"/>
                    <a:gd name="T89" fmla="*/ 263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3" y="31"/>
                      </a:moveTo>
                      <a:lnTo>
                        <a:pt x="18" y="28"/>
                      </a:lnTo>
                      <a:lnTo>
                        <a:pt x="19" y="33"/>
                      </a:lnTo>
                      <a:lnTo>
                        <a:pt x="4" y="35"/>
                      </a:lnTo>
                      <a:lnTo>
                        <a:pt x="3" y="31"/>
                      </a:lnTo>
                      <a:close/>
                      <a:moveTo>
                        <a:pt x="18" y="28"/>
                      </a:moveTo>
                      <a:lnTo>
                        <a:pt x="33" y="26"/>
                      </a:lnTo>
                      <a:lnTo>
                        <a:pt x="34" y="30"/>
                      </a:lnTo>
                      <a:lnTo>
                        <a:pt x="19" y="33"/>
                      </a:lnTo>
                      <a:lnTo>
                        <a:pt x="18" y="28"/>
                      </a:lnTo>
                      <a:close/>
                      <a:moveTo>
                        <a:pt x="35" y="26"/>
                      </a:moveTo>
                      <a:lnTo>
                        <a:pt x="38" y="30"/>
                      </a:lnTo>
                      <a:lnTo>
                        <a:pt x="34" y="30"/>
                      </a:lnTo>
                      <a:lnTo>
                        <a:pt x="33" y="28"/>
                      </a:lnTo>
                      <a:lnTo>
                        <a:pt x="35" y="26"/>
                      </a:lnTo>
                      <a:close/>
                      <a:moveTo>
                        <a:pt x="31" y="29"/>
                      </a:moveTo>
                      <a:lnTo>
                        <a:pt x="22" y="18"/>
                      </a:lnTo>
                      <a:lnTo>
                        <a:pt x="25" y="15"/>
                      </a:lnTo>
                      <a:lnTo>
                        <a:pt x="35" y="26"/>
                      </a:lnTo>
                      <a:lnTo>
                        <a:pt x="31" y="29"/>
                      </a:lnTo>
                      <a:close/>
                      <a:moveTo>
                        <a:pt x="22" y="18"/>
                      </a:moveTo>
                      <a:lnTo>
                        <a:pt x="12" y="7"/>
                      </a:lnTo>
                      <a:lnTo>
                        <a:pt x="16" y="3"/>
                      </a:lnTo>
                      <a:lnTo>
                        <a:pt x="25" y="15"/>
                      </a:lnTo>
                      <a:lnTo>
                        <a:pt x="22" y="18"/>
                      </a:lnTo>
                      <a:close/>
                      <a:moveTo>
                        <a:pt x="12" y="4"/>
                      </a:moveTo>
                      <a:lnTo>
                        <a:pt x="13" y="0"/>
                      </a:lnTo>
                      <a:lnTo>
                        <a:pt x="16" y="3"/>
                      </a:lnTo>
                      <a:lnTo>
                        <a:pt x="14" y="5"/>
                      </a:lnTo>
                      <a:lnTo>
                        <a:pt x="12" y="4"/>
                      </a:lnTo>
                      <a:close/>
                      <a:moveTo>
                        <a:pt x="16" y="6"/>
                      </a:moveTo>
                      <a:lnTo>
                        <a:pt x="11" y="20"/>
                      </a:lnTo>
                      <a:lnTo>
                        <a:pt x="7" y="18"/>
                      </a:lnTo>
                      <a:lnTo>
                        <a:pt x="12" y="4"/>
                      </a:lnTo>
                      <a:lnTo>
                        <a:pt x="16" y="6"/>
                      </a:lnTo>
                      <a:close/>
                      <a:moveTo>
                        <a:pt x="11" y="20"/>
                      </a:moveTo>
                      <a:lnTo>
                        <a:pt x="6" y="34"/>
                      </a:lnTo>
                      <a:lnTo>
                        <a:pt x="1" y="32"/>
                      </a:lnTo>
                      <a:lnTo>
                        <a:pt x="7" y="18"/>
                      </a:lnTo>
                      <a:lnTo>
                        <a:pt x="11" y="20"/>
                      </a:lnTo>
                      <a:close/>
                      <a:moveTo>
                        <a:pt x="4" y="35"/>
                      </a:moveTo>
                      <a:lnTo>
                        <a:pt x="0" y="36"/>
                      </a:lnTo>
                      <a:lnTo>
                        <a:pt x="1" y="32"/>
                      </a:lnTo>
                      <a:lnTo>
                        <a:pt x="4" y="33"/>
                      </a:lnTo>
                      <a:lnTo>
                        <a:pt x="4" y="35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80" name="Freeform 66"/>
                <p:cNvSpPr>
                  <a:spLocks noChangeAspect="1"/>
                </p:cNvSpPr>
                <p:nvPr/>
              </p:nvSpPr>
              <p:spPr bwMode="auto">
                <a:xfrm>
                  <a:off x="7555" y="8715"/>
                  <a:ext cx="218" cy="210"/>
                </a:xfrm>
                <a:custGeom>
                  <a:avLst/>
                  <a:gdLst>
                    <a:gd name="T0" fmla="*/ 0 w 29"/>
                    <a:gd name="T1" fmla="*/ 210 h 28"/>
                    <a:gd name="T2" fmla="*/ 113 w 29"/>
                    <a:gd name="T3" fmla="*/ 188 h 28"/>
                    <a:gd name="T4" fmla="*/ 218 w 29"/>
                    <a:gd name="T5" fmla="*/ 173 h 28"/>
                    <a:gd name="T6" fmla="*/ 150 w 29"/>
                    <a:gd name="T7" fmla="*/ 83 h 28"/>
                    <a:gd name="T8" fmla="*/ 75 w 29"/>
                    <a:gd name="T9" fmla="*/ 0 h 28"/>
                    <a:gd name="T10" fmla="*/ 38 w 29"/>
                    <a:gd name="T11" fmla="*/ 105 h 28"/>
                    <a:gd name="T12" fmla="*/ 0 w 29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0" y="28"/>
                      </a:moveTo>
                      <a:lnTo>
                        <a:pt x="15" y="25"/>
                      </a:lnTo>
                      <a:lnTo>
                        <a:pt x="29" y="23"/>
                      </a:lnTo>
                      <a:lnTo>
                        <a:pt x="20" y="11"/>
                      </a:lnTo>
                      <a:lnTo>
                        <a:pt x="10" y="0"/>
                      </a:lnTo>
                      <a:lnTo>
                        <a:pt x="5" y="1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81" name="Freeform 67"/>
                <p:cNvSpPr>
                  <a:spLocks noChangeAspect="1" noEditPoints="1"/>
                </p:cNvSpPr>
                <p:nvPr/>
              </p:nvSpPr>
              <p:spPr bwMode="auto">
                <a:xfrm>
                  <a:off x="7525" y="8678"/>
                  <a:ext cx="286" cy="270"/>
                </a:xfrm>
                <a:custGeom>
                  <a:avLst/>
                  <a:gdLst>
                    <a:gd name="T0" fmla="*/ 23 w 38"/>
                    <a:gd name="T1" fmla="*/ 232 h 36"/>
                    <a:gd name="T2" fmla="*/ 135 w 38"/>
                    <a:gd name="T3" fmla="*/ 210 h 36"/>
                    <a:gd name="T4" fmla="*/ 143 w 38"/>
                    <a:gd name="T5" fmla="*/ 248 h 36"/>
                    <a:gd name="T6" fmla="*/ 30 w 38"/>
                    <a:gd name="T7" fmla="*/ 263 h 36"/>
                    <a:gd name="T8" fmla="*/ 23 w 38"/>
                    <a:gd name="T9" fmla="*/ 232 h 36"/>
                    <a:gd name="T10" fmla="*/ 135 w 38"/>
                    <a:gd name="T11" fmla="*/ 210 h 36"/>
                    <a:gd name="T12" fmla="*/ 248 w 38"/>
                    <a:gd name="T13" fmla="*/ 195 h 36"/>
                    <a:gd name="T14" fmla="*/ 256 w 38"/>
                    <a:gd name="T15" fmla="*/ 225 h 36"/>
                    <a:gd name="T16" fmla="*/ 143 w 38"/>
                    <a:gd name="T17" fmla="*/ 248 h 36"/>
                    <a:gd name="T18" fmla="*/ 135 w 38"/>
                    <a:gd name="T19" fmla="*/ 210 h 36"/>
                    <a:gd name="T20" fmla="*/ 263 w 38"/>
                    <a:gd name="T21" fmla="*/ 195 h 36"/>
                    <a:gd name="T22" fmla="*/ 286 w 38"/>
                    <a:gd name="T23" fmla="*/ 225 h 36"/>
                    <a:gd name="T24" fmla="*/ 256 w 38"/>
                    <a:gd name="T25" fmla="*/ 225 h 36"/>
                    <a:gd name="T26" fmla="*/ 248 w 38"/>
                    <a:gd name="T27" fmla="*/ 210 h 36"/>
                    <a:gd name="T28" fmla="*/ 263 w 38"/>
                    <a:gd name="T29" fmla="*/ 195 h 36"/>
                    <a:gd name="T30" fmla="*/ 241 w 38"/>
                    <a:gd name="T31" fmla="*/ 217 h 36"/>
                    <a:gd name="T32" fmla="*/ 166 w 38"/>
                    <a:gd name="T33" fmla="*/ 135 h 36"/>
                    <a:gd name="T34" fmla="*/ 196 w 38"/>
                    <a:gd name="T35" fmla="*/ 112 h 36"/>
                    <a:gd name="T36" fmla="*/ 263 w 38"/>
                    <a:gd name="T37" fmla="*/ 195 h 36"/>
                    <a:gd name="T38" fmla="*/ 241 w 38"/>
                    <a:gd name="T39" fmla="*/ 217 h 36"/>
                    <a:gd name="T40" fmla="*/ 166 w 38"/>
                    <a:gd name="T41" fmla="*/ 135 h 36"/>
                    <a:gd name="T42" fmla="*/ 90 w 38"/>
                    <a:gd name="T43" fmla="*/ 52 h 36"/>
                    <a:gd name="T44" fmla="*/ 120 w 38"/>
                    <a:gd name="T45" fmla="*/ 22 h 36"/>
                    <a:gd name="T46" fmla="*/ 196 w 38"/>
                    <a:gd name="T47" fmla="*/ 112 h 36"/>
                    <a:gd name="T48" fmla="*/ 166 w 38"/>
                    <a:gd name="T49" fmla="*/ 135 h 36"/>
                    <a:gd name="T50" fmla="*/ 90 w 38"/>
                    <a:gd name="T51" fmla="*/ 30 h 36"/>
                    <a:gd name="T52" fmla="*/ 98 w 38"/>
                    <a:gd name="T53" fmla="*/ 0 h 36"/>
                    <a:gd name="T54" fmla="*/ 120 w 38"/>
                    <a:gd name="T55" fmla="*/ 22 h 36"/>
                    <a:gd name="T56" fmla="*/ 105 w 38"/>
                    <a:gd name="T57" fmla="*/ 37 h 36"/>
                    <a:gd name="T58" fmla="*/ 90 w 38"/>
                    <a:gd name="T59" fmla="*/ 30 h 36"/>
                    <a:gd name="T60" fmla="*/ 120 w 38"/>
                    <a:gd name="T61" fmla="*/ 45 h 36"/>
                    <a:gd name="T62" fmla="*/ 83 w 38"/>
                    <a:gd name="T63" fmla="*/ 150 h 36"/>
                    <a:gd name="T64" fmla="*/ 53 w 38"/>
                    <a:gd name="T65" fmla="*/ 135 h 36"/>
                    <a:gd name="T66" fmla="*/ 90 w 38"/>
                    <a:gd name="T67" fmla="*/ 30 h 36"/>
                    <a:gd name="T68" fmla="*/ 120 w 38"/>
                    <a:gd name="T69" fmla="*/ 45 h 36"/>
                    <a:gd name="T70" fmla="*/ 83 w 38"/>
                    <a:gd name="T71" fmla="*/ 150 h 36"/>
                    <a:gd name="T72" fmla="*/ 45 w 38"/>
                    <a:gd name="T73" fmla="*/ 255 h 36"/>
                    <a:gd name="T74" fmla="*/ 15 w 38"/>
                    <a:gd name="T75" fmla="*/ 240 h 36"/>
                    <a:gd name="T76" fmla="*/ 53 w 38"/>
                    <a:gd name="T77" fmla="*/ 135 h 36"/>
                    <a:gd name="T78" fmla="*/ 83 w 38"/>
                    <a:gd name="T79" fmla="*/ 150 h 36"/>
                    <a:gd name="T80" fmla="*/ 30 w 38"/>
                    <a:gd name="T81" fmla="*/ 263 h 36"/>
                    <a:gd name="T82" fmla="*/ 0 w 38"/>
                    <a:gd name="T83" fmla="*/ 270 h 36"/>
                    <a:gd name="T84" fmla="*/ 15 w 38"/>
                    <a:gd name="T85" fmla="*/ 240 h 36"/>
                    <a:gd name="T86" fmla="*/ 30 w 38"/>
                    <a:gd name="T87" fmla="*/ 248 h 36"/>
                    <a:gd name="T88" fmla="*/ 30 w 38"/>
                    <a:gd name="T89" fmla="*/ 263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3" y="31"/>
                      </a:moveTo>
                      <a:lnTo>
                        <a:pt x="18" y="28"/>
                      </a:lnTo>
                      <a:lnTo>
                        <a:pt x="19" y="33"/>
                      </a:lnTo>
                      <a:lnTo>
                        <a:pt x="4" y="35"/>
                      </a:lnTo>
                      <a:lnTo>
                        <a:pt x="3" y="31"/>
                      </a:lnTo>
                      <a:close/>
                      <a:moveTo>
                        <a:pt x="18" y="28"/>
                      </a:moveTo>
                      <a:lnTo>
                        <a:pt x="33" y="26"/>
                      </a:lnTo>
                      <a:lnTo>
                        <a:pt x="34" y="30"/>
                      </a:lnTo>
                      <a:lnTo>
                        <a:pt x="19" y="33"/>
                      </a:lnTo>
                      <a:lnTo>
                        <a:pt x="18" y="28"/>
                      </a:lnTo>
                      <a:close/>
                      <a:moveTo>
                        <a:pt x="35" y="26"/>
                      </a:moveTo>
                      <a:lnTo>
                        <a:pt x="38" y="30"/>
                      </a:lnTo>
                      <a:lnTo>
                        <a:pt x="34" y="30"/>
                      </a:lnTo>
                      <a:lnTo>
                        <a:pt x="33" y="28"/>
                      </a:lnTo>
                      <a:lnTo>
                        <a:pt x="35" y="26"/>
                      </a:lnTo>
                      <a:close/>
                      <a:moveTo>
                        <a:pt x="32" y="29"/>
                      </a:moveTo>
                      <a:lnTo>
                        <a:pt x="22" y="18"/>
                      </a:lnTo>
                      <a:lnTo>
                        <a:pt x="26" y="15"/>
                      </a:lnTo>
                      <a:lnTo>
                        <a:pt x="35" y="26"/>
                      </a:lnTo>
                      <a:lnTo>
                        <a:pt x="32" y="29"/>
                      </a:lnTo>
                      <a:close/>
                      <a:moveTo>
                        <a:pt x="22" y="18"/>
                      </a:moveTo>
                      <a:lnTo>
                        <a:pt x="12" y="7"/>
                      </a:lnTo>
                      <a:lnTo>
                        <a:pt x="16" y="3"/>
                      </a:lnTo>
                      <a:lnTo>
                        <a:pt x="26" y="15"/>
                      </a:lnTo>
                      <a:lnTo>
                        <a:pt x="22" y="18"/>
                      </a:lnTo>
                      <a:close/>
                      <a:moveTo>
                        <a:pt x="12" y="4"/>
                      </a:moveTo>
                      <a:lnTo>
                        <a:pt x="13" y="0"/>
                      </a:lnTo>
                      <a:lnTo>
                        <a:pt x="16" y="3"/>
                      </a:lnTo>
                      <a:lnTo>
                        <a:pt x="14" y="5"/>
                      </a:lnTo>
                      <a:lnTo>
                        <a:pt x="12" y="4"/>
                      </a:lnTo>
                      <a:close/>
                      <a:moveTo>
                        <a:pt x="16" y="6"/>
                      </a:moveTo>
                      <a:lnTo>
                        <a:pt x="11" y="20"/>
                      </a:lnTo>
                      <a:lnTo>
                        <a:pt x="7" y="18"/>
                      </a:lnTo>
                      <a:lnTo>
                        <a:pt x="12" y="4"/>
                      </a:lnTo>
                      <a:lnTo>
                        <a:pt x="16" y="6"/>
                      </a:lnTo>
                      <a:close/>
                      <a:moveTo>
                        <a:pt x="11" y="20"/>
                      </a:moveTo>
                      <a:lnTo>
                        <a:pt x="6" y="34"/>
                      </a:lnTo>
                      <a:lnTo>
                        <a:pt x="2" y="32"/>
                      </a:lnTo>
                      <a:lnTo>
                        <a:pt x="7" y="18"/>
                      </a:lnTo>
                      <a:lnTo>
                        <a:pt x="11" y="20"/>
                      </a:lnTo>
                      <a:close/>
                      <a:moveTo>
                        <a:pt x="4" y="35"/>
                      </a:moveTo>
                      <a:lnTo>
                        <a:pt x="0" y="36"/>
                      </a:lnTo>
                      <a:lnTo>
                        <a:pt x="2" y="32"/>
                      </a:lnTo>
                      <a:lnTo>
                        <a:pt x="4" y="33"/>
                      </a:lnTo>
                      <a:lnTo>
                        <a:pt x="4" y="35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82" name="Freeform 68"/>
                <p:cNvSpPr>
                  <a:spLocks noChangeAspect="1"/>
                </p:cNvSpPr>
                <p:nvPr/>
              </p:nvSpPr>
              <p:spPr bwMode="auto">
                <a:xfrm>
                  <a:off x="6211" y="10516"/>
                  <a:ext cx="443" cy="420"/>
                </a:xfrm>
                <a:custGeom>
                  <a:avLst/>
                  <a:gdLst>
                    <a:gd name="T0" fmla="*/ 443 w 59"/>
                    <a:gd name="T1" fmla="*/ 420 h 56"/>
                    <a:gd name="T2" fmla="*/ 218 w 59"/>
                    <a:gd name="T3" fmla="*/ 383 h 56"/>
                    <a:gd name="T4" fmla="*/ 0 w 59"/>
                    <a:gd name="T5" fmla="*/ 345 h 56"/>
                    <a:gd name="T6" fmla="*/ 143 w 59"/>
                    <a:gd name="T7" fmla="*/ 173 h 56"/>
                    <a:gd name="T8" fmla="*/ 285 w 59"/>
                    <a:gd name="T9" fmla="*/ 0 h 56"/>
                    <a:gd name="T10" fmla="*/ 368 w 59"/>
                    <a:gd name="T11" fmla="*/ 210 h 56"/>
                    <a:gd name="T12" fmla="*/ 443 w 59"/>
                    <a:gd name="T13" fmla="*/ 42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59" y="56"/>
                      </a:moveTo>
                      <a:lnTo>
                        <a:pt x="29" y="51"/>
                      </a:lnTo>
                      <a:lnTo>
                        <a:pt x="0" y="46"/>
                      </a:lnTo>
                      <a:lnTo>
                        <a:pt x="19" y="23"/>
                      </a:lnTo>
                      <a:lnTo>
                        <a:pt x="38" y="0"/>
                      </a:lnTo>
                      <a:lnTo>
                        <a:pt x="49" y="28"/>
                      </a:lnTo>
                      <a:lnTo>
                        <a:pt x="59" y="56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83" name="Freeform 69"/>
                <p:cNvSpPr>
                  <a:spLocks noChangeAspect="1" noEditPoints="1"/>
                </p:cNvSpPr>
                <p:nvPr/>
              </p:nvSpPr>
              <p:spPr bwMode="auto">
                <a:xfrm>
                  <a:off x="6173" y="10479"/>
                  <a:ext cx="511" cy="480"/>
                </a:xfrm>
                <a:custGeom>
                  <a:avLst/>
                  <a:gdLst>
                    <a:gd name="T0" fmla="*/ 473 w 68"/>
                    <a:gd name="T1" fmla="*/ 472 h 64"/>
                    <a:gd name="T2" fmla="*/ 256 w 68"/>
                    <a:gd name="T3" fmla="*/ 435 h 64"/>
                    <a:gd name="T4" fmla="*/ 263 w 68"/>
                    <a:gd name="T5" fmla="*/ 405 h 64"/>
                    <a:gd name="T6" fmla="*/ 481 w 68"/>
                    <a:gd name="T7" fmla="*/ 442 h 64"/>
                    <a:gd name="T8" fmla="*/ 473 w 68"/>
                    <a:gd name="T9" fmla="*/ 472 h 64"/>
                    <a:gd name="T10" fmla="*/ 256 w 68"/>
                    <a:gd name="T11" fmla="*/ 435 h 64"/>
                    <a:gd name="T12" fmla="*/ 38 w 68"/>
                    <a:gd name="T13" fmla="*/ 397 h 64"/>
                    <a:gd name="T14" fmla="*/ 38 w 68"/>
                    <a:gd name="T15" fmla="*/ 360 h 64"/>
                    <a:gd name="T16" fmla="*/ 263 w 68"/>
                    <a:gd name="T17" fmla="*/ 405 h 64"/>
                    <a:gd name="T18" fmla="*/ 256 w 68"/>
                    <a:gd name="T19" fmla="*/ 435 h 64"/>
                    <a:gd name="T20" fmla="*/ 38 w 68"/>
                    <a:gd name="T21" fmla="*/ 397 h 64"/>
                    <a:gd name="T22" fmla="*/ 0 w 68"/>
                    <a:gd name="T23" fmla="*/ 390 h 64"/>
                    <a:gd name="T24" fmla="*/ 23 w 68"/>
                    <a:gd name="T25" fmla="*/ 367 h 64"/>
                    <a:gd name="T26" fmla="*/ 38 w 68"/>
                    <a:gd name="T27" fmla="*/ 382 h 64"/>
                    <a:gd name="T28" fmla="*/ 38 w 68"/>
                    <a:gd name="T29" fmla="*/ 397 h 64"/>
                    <a:gd name="T30" fmla="*/ 23 w 68"/>
                    <a:gd name="T31" fmla="*/ 367 h 64"/>
                    <a:gd name="T32" fmla="*/ 165 w 68"/>
                    <a:gd name="T33" fmla="*/ 195 h 64"/>
                    <a:gd name="T34" fmla="*/ 195 w 68"/>
                    <a:gd name="T35" fmla="*/ 217 h 64"/>
                    <a:gd name="T36" fmla="*/ 53 w 68"/>
                    <a:gd name="T37" fmla="*/ 390 h 64"/>
                    <a:gd name="T38" fmla="*/ 23 w 68"/>
                    <a:gd name="T39" fmla="*/ 367 h 64"/>
                    <a:gd name="T40" fmla="*/ 165 w 68"/>
                    <a:gd name="T41" fmla="*/ 195 h 64"/>
                    <a:gd name="T42" fmla="*/ 316 w 68"/>
                    <a:gd name="T43" fmla="*/ 22 h 64"/>
                    <a:gd name="T44" fmla="*/ 338 w 68"/>
                    <a:gd name="T45" fmla="*/ 45 h 64"/>
                    <a:gd name="T46" fmla="*/ 195 w 68"/>
                    <a:gd name="T47" fmla="*/ 217 h 64"/>
                    <a:gd name="T48" fmla="*/ 165 w 68"/>
                    <a:gd name="T49" fmla="*/ 195 h 64"/>
                    <a:gd name="T50" fmla="*/ 316 w 68"/>
                    <a:gd name="T51" fmla="*/ 22 h 64"/>
                    <a:gd name="T52" fmla="*/ 331 w 68"/>
                    <a:gd name="T53" fmla="*/ 0 h 64"/>
                    <a:gd name="T54" fmla="*/ 346 w 68"/>
                    <a:gd name="T55" fmla="*/ 30 h 64"/>
                    <a:gd name="T56" fmla="*/ 323 w 68"/>
                    <a:gd name="T57" fmla="*/ 37 h 64"/>
                    <a:gd name="T58" fmla="*/ 316 w 68"/>
                    <a:gd name="T59" fmla="*/ 22 h 64"/>
                    <a:gd name="T60" fmla="*/ 346 w 68"/>
                    <a:gd name="T61" fmla="*/ 30 h 64"/>
                    <a:gd name="T62" fmla="*/ 421 w 68"/>
                    <a:gd name="T63" fmla="*/ 240 h 64"/>
                    <a:gd name="T64" fmla="*/ 383 w 68"/>
                    <a:gd name="T65" fmla="*/ 255 h 64"/>
                    <a:gd name="T66" fmla="*/ 308 w 68"/>
                    <a:gd name="T67" fmla="*/ 45 h 64"/>
                    <a:gd name="T68" fmla="*/ 346 w 68"/>
                    <a:gd name="T69" fmla="*/ 30 h 64"/>
                    <a:gd name="T70" fmla="*/ 421 w 68"/>
                    <a:gd name="T71" fmla="*/ 240 h 64"/>
                    <a:gd name="T72" fmla="*/ 496 w 68"/>
                    <a:gd name="T73" fmla="*/ 450 h 64"/>
                    <a:gd name="T74" fmla="*/ 466 w 68"/>
                    <a:gd name="T75" fmla="*/ 465 h 64"/>
                    <a:gd name="T76" fmla="*/ 383 w 68"/>
                    <a:gd name="T77" fmla="*/ 255 h 64"/>
                    <a:gd name="T78" fmla="*/ 421 w 68"/>
                    <a:gd name="T79" fmla="*/ 240 h 64"/>
                    <a:gd name="T80" fmla="*/ 496 w 68"/>
                    <a:gd name="T81" fmla="*/ 450 h 64"/>
                    <a:gd name="T82" fmla="*/ 511 w 68"/>
                    <a:gd name="T83" fmla="*/ 480 h 64"/>
                    <a:gd name="T84" fmla="*/ 473 w 68"/>
                    <a:gd name="T85" fmla="*/ 472 h 64"/>
                    <a:gd name="T86" fmla="*/ 481 w 68"/>
                    <a:gd name="T87" fmla="*/ 457 h 64"/>
                    <a:gd name="T88" fmla="*/ 496 w 68"/>
                    <a:gd name="T89" fmla="*/ 450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8"/>
                    <a:gd name="T136" fmla="*/ 0 h 64"/>
                    <a:gd name="T137" fmla="*/ 68 w 68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8" h="64">
                      <a:moveTo>
                        <a:pt x="63" y="63"/>
                      </a:moveTo>
                      <a:lnTo>
                        <a:pt x="34" y="58"/>
                      </a:lnTo>
                      <a:lnTo>
                        <a:pt x="35" y="54"/>
                      </a:lnTo>
                      <a:lnTo>
                        <a:pt x="64" y="59"/>
                      </a:lnTo>
                      <a:lnTo>
                        <a:pt x="63" y="63"/>
                      </a:lnTo>
                      <a:close/>
                      <a:moveTo>
                        <a:pt x="34" y="58"/>
                      </a:moveTo>
                      <a:lnTo>
                        <a:pt x="5" y="53"/>
                      </a:lnTo>
                      <a:lnTo>
                        <a:pt x="5" y="48"/>
                      </a:lnTo>
                      <a:lnTo>
                        <a:pt x="35" y="54"/>
                      </a:lnTo>
                      <a:lnTo>
                        <a:pt x="34" y="58"/>
                      </a:lnTo>
                      <a:close/>
                      <a:moveTo>
                        <a:pt x="5" y="53"/>
                      </a:moveTo>
                      <a:lnTo>
                        <a:pt x="0" y="52"/>
                      </a:lnTo>
                      <a:lnTo>
                        <a:pt x="3" y="49"/>
                      </a:lnTo>
                      <a:lnTo>
                        <a:pt x="5" y="51"/>
                      </a:lnTo>
                      <a:lnTo>
                        <a:pt x="5" y="53"/>
                      </a:lnTo>
                      <a:close/>
                      <a:moveTo>
                        <a:pt x="3" y="49"/>
                      </a:moveTo>
                      <a:lnTo>
                        <a:pt x="22" y="26"/>
                      </a:lnTo>
                      <a:lnTo>
                        <a:pt x="26" y="29"/>
                      </a:lnTo>
                      <a:lnTo>
                        <a:pt x="7" y="52"/>
                      </a:lnTo>
                      <a:lnTo>
                        <a:pt x="3" y="49"/>
                      </a:lnTo>
                      <a:close/>
                      <a:moveTo>
                        <a:pt x="22" y="26"/>
                      </a:moveTo>
                      <a:lnTo>
                        <a:pt x="42" y="3"/>
                      </a:lnTo>
                      <a:lnTo>
                        <a:pt x="45" y="6"/>
                      </a:lnTo>
                      <a:lnTo>
                        <a:pt x="26" y="29"/>
                      </a:lnTo>
                      <a:lnTo>
                        <a:pt x="22" y="26"/>
                      </a:lnTo>
                      <a:close/>
                      <a:moveTo>
                        <a:pt x="42" y="3"/>
                      </a:moveTo>
                      <a:lnTo>
                        <a:pt x="44" y="0"/>
                      </a:lnTo>
                      <a:lnTo>
                        <a:pt x="46" y="4"/>
                      </a:lnTo>
                      <a:lnTo>
                        <a:pt x="43" y="5"/>
                      </a:lnTo>
                      <a:lnTo>
                        <a:pt x="42" y="3"/>
                      </a:lnTo>
                      <a:close/>
                      <a:moveTo>
                        <a:pt x="46" y="4"/>
                      </a:moveTo>
                      <a:lnTo>
                        <a:pt x="56" y="32"/>
                      </a:lnTo>
                      <a:lnTo>
                        <a:pt x="51" y="34"/>
                      </a:lnTo>
                      <a:lnTo>
                        <a:pt x="41" y="6"/>
                      </a:lnTo>
                      <a:lnTo>
                        <a:pt x="46" y="4"/>
                      </a:lnTo>
                      <a:close/>
                      <a:moveTo>
                        <a:pt x="56" y="32"/>
                      </a:moveTo>
                      <a:lnTo>
                        <a:pt x="66" y="60"/>
                      </a:lnTo>
                      <a:lnTo>
                        <a:pt x="62" y="62"/>
                      </a:lnTo>
                      <a:lnTo>
                        <a:pt x="51" y="34"/>
                      </a:lnTo>
                      <a:lnTo>
                        <a:pt x="56" y="32"/>
                      </a:lnTo>
                      <a:close/>
                      <a:moveTo>
                        <a:pt x="66" y="60"/>
                      </a:moveTo>
                      <a:lnTo>
                        <a:pt x="68" y="64"/>
                      </a:lnTo>
                      <a:lnTo>
                        <a:pt x="63" y="63"/>
                      </a:lnTo>
                      <a:lnTo>
                        <a:pt x="64" y="61"/>
                      </a:lnTo>
                      <a:lnTo>
                        <a:pt x="66" y="6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84" name="Freeform 70"/>
                <p:cNvSpPr>
                  <a:spLocks noChangeAspect="1"/>
                </p:cNvSpPr>
                <p:nvPr/>
              </p:nvSpPr>
              <p:spPr bwMode="auto">
                <a:xfrm>
                  <a:off x="6331" y="10884"/>
                  <a:ext cx="225" cy="210"/>
                </a:xfrm>
                <a:custGeom>
                  <a:avLst/>
                  <a:gdLst>
                    <a:gd name="T0" fmla="*/ 0 w 30"/>
                    <a:gd name="T1" fmla="*/ 0 h 28"/>
                    <a:gd name="T2" fmla="*/ 113 w 30"/>
                    <a:gd name="T3" fmla="*/ 15 h 28"/>
                    <a:gd name="T4" fmla="*/ 225 w 30"/>
                    <a:gd name="T5" fmla="*/ 38 h 28"/>
                    <a:gd name="T6" fmla="*/ 150 w 30"/>
                    <a:gd name="T7" fmla="*/ 128 h 28"/>
                    <a:gd name="T8" fmla="*/ 75 w 30"/>
                    <a:gd name="T9" fmla="*/ 210 h 28"/>
                    <a:gd name="T10" fmla="*/ 38 w 30"/>
                    <a:gd name="T11" fmla="*/ 105 h 28"/>
                    <a:gd name="T12" fmla="*/ 0 w 30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0" y="0"/>
                      </a:moveTo>
                      <a:lnTo>
                        <a:pt x="15" y="2"/>
                      </a:lnTo>
                      <a:lnTo>
                        <a:pt x="30" y="5"/>
                      </a:lnTo>
                      <a:lnTo>
                        <a:pt x="20" y="17"/>
                      </a:lnTo>
                      <a:lnTo>
                        <a:pt x="10" y="28"/>
                      </a:lnTo>
                      <a:lnTo>
                        <a:pt x="5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85" name="Freeform 71"/>
                <p:cNvSpPr>
                  <a:spLocks noChangeAspect="1" noEditPoints="1"/>
                </p:cNvSpPr>
                <p:nvPr/>
              </p:nvSpPr>
              <p:spPr bwMode="auto">
                <a:xfrm>
                  <a:off x="6301" y="10861"/>
                  <a:ext cx="285" cy="271"/>
                </a:xfrm>
                <a:custGeom>
                  <a:avLst/>
                  <a:gdLst>
                    <a:gd name="T0" fmla="*/ 37 w 38"/>
                    <a:gd name="T1" fmla="*/ 0 h 36"/>
                    <a:gd name="T2" fmla="*/ 143 w 38"/>
                    <a:gd name="T3" fmla="*/ 23 h 36"/>
                    <a:gd name="T4" fmla="*/ 135 w 38"/>
                    <a:gd name="T5" fmla="*/ 60 h 36"/>
                    <a:gd name="T6" fmla="*/ 30 w 38"/>
                    <a:gd name="T7" fmla="*/ 38 h 36"/>
                    <a:gd name="T8" fmla="*/ 37 w 38"/>
                    <a:gd name="T9" fmla="*/ 0 h 36"/>
                    <a:gd name="T10" fmla="*/ 143 w 38"/>
                    <a:gd name="T11" fmla="*/ 23 h 36"/>
                    <a:gd name="T12" fmla="*/ 255 w 38"/>
                    <a:gd name="T13" fmla="*/ 45 h 36"/>
                    <a:gd name="T14" fmla="*/ 248 w 38"/>
                    <a:gd name="T15" fmla="*/ 75 h 36"/>
                    <a:gd name="T16" fmla="*/ 135 w 38"/>
                    <a:gd name="T17" fmla="*/ 60 h 36"/>
                    <a:gd name="T18" fmla="*/ 143 w 38"/>
                    <a:gd name="T19" fmla="*/ 23 h 36"/>
                    <a:gd name="T20" fmla="*/ 255 w 38"/>
                    <a:gd name="T21" fmla="*/ 45 h 36"/>
                    <a:gd name="T22" fmla="*/ 285 w 38"/>
                    <a:gd name="T23" fmla="*/ 45 h 36"/>
                    <a:gd name="T24" fmla="*/ 263 w 38"/>
                    <a:gd name="T25" fmla="*/ 75 h 36"/>
                    <a:gd name="T26" fmla="*/ 255 w 38"/>
                    <a:gd name="T27" fmla="*/ 60 h 36"/>
                    <a:gd name="T28" fmla="*/ 255 w 38"/>
                    <a:gd name="T29" fmla="*/ 45 h 36"/>
                    <a:gd name="T30" fmla="*/ 263 w 38"/>
                    <a:gd name="T31" fmla="*/ 75 h 36"/>
                    <a:gd name="T32" fmla="*/ 195 w 38"/>
                    <a:gd name="T33" fmla="*/ 158 h 36"/>
                    <a:gd name="T34" fmla="*/ 165 w 38"/>
                    <a:gd name="T35" fmla="*/ 136 h 36"/>
                    <a:gd name="T36" fmla="*/ 240 w 38"/>
                    <a:gd name="T37" fmla="*/ 53 h 36"/>
                    <a:gd name="T38" fmla="*/ 263 w 38"/>
                    <a:gd name="T39" fmla="*/ 75 h 36"/>
                    <a:gd name="T40" fmla="*/ 195 w 38"/>
                    <a:gd name="T41" fmla="*/ 158 h 36"/>
                    <a:gd name="T42" fmla="*/ 120 w 38"/>
                    <a:gd name="T43" fmla="*/ 248 h 36"/>
                    <a:gd name="T44" fmla="*/ 90 w 38"/>
                    <a:gd name="T45" fmla="*/ 218 h 36"/>
                    <a:gd name="T46" fmla="*/ 165 w 38"/>
                    <a:gd name="T47" fmla="*/ 136 h 36"/>
                    <a:gd name="T48" fmla="*/ 195 w 38"/>
                    <a:gd name="T49" fmla="*/ 158 h 36"/>
                    <a:gd name="T50" fmla="*/ 120 w 38"/>
                    <a:gd name="T51" fmla="*/ 248 h 36"/>
                    <a:gd name="T52" fmla="*/ 97 w 38"/>
                    <a:gd name="T53" fmla="*/ 271 h 36"/>
                    <a:gd name="T54" fmla="*/ 90 w 38"/>
                    <a:gd name="T55" fmla="*/ 241 h 36"/>
                    <a:gd name="T56" fmla="*/ 105 w 38"/>
                    <a:gd name="T57" fmla="*/ 233 h 36"/>
                    <a:gd name="T58" fmla="*/ 120 w 38"/>
                    <a:gd name="T59" fmla="*/ 248 h 36"/>
                    <a:gd name="T60" fmla="*/ 90 w 38"/>
                    <a:gd name="T61" fmla="*/ 241 h 36"/>
                    <a:gd name="T62" fmla="*/ 52 w 38"/>
                    <a:gd name="T63" fmla="*/ 136 h 36"/>
                    <a:gd name="T64" fmla="*/ 82 w 38"/>
                    <a:gd name="T65" fmla="*/ 120 h 36"/>
                    <a:gd name="T66" fmla="*/ 128 w 38"/>
                    <a:gd name="T67" fmla="*/ 226 h 36"/>
                    <a:gd name="T68" fmla="*/ 90 w 38"/>
                    <a:gd name="T69" fmla="*/ 241 h 36"/>
                    <a:gd name="T70" fmla="*/ 52 w 38"/>
                    <a:gd name="T71" fmla="*/ 136 h 36"/>
                    <a:gd name="T72" fmla="*/ 15 w 38"/>
                    <a:gd name="T73" fmla="*/ 30 h 36"/>
                    <a:gd name="T74" fmla="*/ 45 w 38"/>
                    <a:gd name="T75" fmla="*/ 15 h 36"/>
                    <a:gd name="T76" fmla="*/ 82 w 38"/>
                    <a:gd name="T77" fmla="*/ 120 h 36"/>
                    <a:gd name="T78" fmla="*/ 52 w 38"/>
                    <a:gd name="T79" fmla="*/ 136 h 36"/>
                    <a:gd name="T80" fmla="*/ 15 w 38"/>
                    <a:gd name="T81" fmla="*/ 30 h 36"/>
                    <a:gd name="T82" fmla="*/ 0 w 38"/>
                    <a:gd name="T83" fmla="*/ 0 h 36"/>
                    <a:gd name="T84" fmla="*/ 37 w 38"/>
                    <a:gd name="T85" fmla="*/ 0 h 36"/>
                    <a:gd name="T86" fmla="*/ 30 w 38"/>
                    <a:gd name="T87" fmla="*/ 23 h 36"/>
                    <a:gd name="T88" fmla="*/ 15 w 38"/>
                    <a:gd name="T89" fmla="*/ 3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5" y="0"/>
                      </a:moveTo>
                      <a:lnTo>
                        <a:pt x="19" y="3"/>
                      </a:lnTo>
                      <a:lnTo>
                        <a:pt x="18" y="8"/>
                      </a:lnTo>
                      <a:lnTo>
                        <a:pt x="4" y="5"/>
                      </a:lnTo>
                      <a:lnTo>
                        <a:pt x="5" y="0"/>
                      </a:lnTo>
                      <a:close/>
                      <a:moveTo>
                        <a:pt x="19" y="3"/>
                      </a:moveTo>
                      <a:lnTo>
                        <a:pt x="34" y="6"/>
                      </a:lnTo>
                      <a:lnTo>
                        <a:pt x="33" y="10"/>
                      </a:lnTo>
                      <a:lnTo>
                        <a:pt x="18" y="8"/>
                      </a:lnTo>
                      <a:lnTo>
                        <a:pt x="19" y="3"/>
                      </a:lnTo>
                      <a:close/>
                      <a:moveTo>
                        <a:pt x="34" y="6"/>
                      </a:moveTo>
                      <a:lnTo>
                        <a:pt x="38" y="6"/>
                      </a:lnTo>
                      <a:lnTo>
                        <a:pt x="35" y="10"/>
                      </a:lnTo>
                      <a:lnTo>
                        <a:pt x="34" y="8"/>
                      </a:lnTo>
                      <a:lnTo>
                        <a:pt x="34" y="6"/>
                      </a:lnTo>
                      <a:close/>
                      <a:moveTo>
                        <a:pt x="35" y="10"/>
                      </a:moveTo>
                      <a:lnTo>
                        <a:pt x="26" y="21"/>
                      </a:lnTo>
                      <a:lnTo>
                        <a:pt x="22" y="18"/>
                      </a:lnTo>
                      <a:lnTo>
                        <a:pt x="32" y="7"/>
                      </a:lnTo>
                      <a:lnTo>
                        <a:pt x="35" y="10"/>
                      </a:lnTo>
                      <a:close/>
                      <a:moveTo>
                        <a:pt x="26" y="21"/>
                      </a:moveTo>
                      <a:lnTo>
                        <a:pt x="16" y="33"/>
                      </a:lnTo>
                      <a:lnTo>
                        <a:pt x="12" y="29"/>
                      </a:lnTo>
                      <a:lnTo>
                        <a:pt x="22" y="18"/>
                      </a:lnTo>
                      <a:lnTo>
                        <a:pt x="26" y="21"/>
                      </a:lnTo>
                      <a:close/>
                      <a:moveTo>
                        <a:pt x="16" y="33"/>
                      </a:moveTo>
                      <a:lnTo>
                        <a:pt x="13" y="36"/>
                      </a:lnTo>
                      <a:lnTo>
                        <a:pt x="12" y="32"/>
                      </a:lnTo>
                      <a:lnTo>
                        <a:pt x="14" y="31"/>
                      </a:lnTo>
                      <a:lnTo>
                        <a:pt x="16" y="33"/>
                      </a:lnTo>
                      <a:close/>
                      <a:moveTo>
                        <a:pt x="12" y="32"/>
                      </a:moveTo>
                      <a:lnTo>
                        <a:pt x="7" y="18"/>
                      </a:lnTo>
                      <a:lnTo>
                        <a:pt x="11" y="16"/>
                      </a:lnTo>
                      <a:lnTo>
                        <a:pt x="17" y="30"/>
                      </a:lnTo>
                      <a:lnTo>
                        <a:pt x="12" y="32"/>
                      </a:lnTo>
                      <a:close/>
                      <a:moveTo>
                        <a:pt x="7" y="18"/>
                      </a:moveTo>
                      <a:lnTo>
                        <a:pt x="2" y="4"/>
                      </a:lnTo>
                      <a:lnTo>
                        <a:pt x="6" y="2"/>
                      </a:lnTo>
                      <a:lnTo>
                        <a:pt x="11" y="16"/>
                      </a:lnTo>
                      <a:lnTo>
                        <a:pt x="7" y="18"/>
                      </a:lnTo>
                      <a:close/>
                      <a:moveTo>
                        <a:pt x="2" y="4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4" y="3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86" name="Freeform 72"/>
                <p:cNvSpPr>
                  <a:spLocks noChangeAspect="1"/>
                </p:cNvSpPr>
                <p:nvPr/>
              </p:nvSpPr>
              <p:spPr bwMode="auto">
                <a:xfrm>
                  <a:off x="6534" y="10614"/>
                  <a:ext cx="225" cy="210"/>
                </a:xfrm>
                <a:custGeom>
                  <a:avLst/>
                  <a:gdLst>
                    <a:gd name="T0" fmla="*/ 0 w 30"/>
                    <a:gd name="T1" fmla="*/ 0 h 28"/>
                    <a:gd name="T2" fmla="*/ 113 w 30"/>
                    <a:gd name="T3" fmla="*/ 15 h 28"/>
                    <a:gd name="T4" fmla="*/ 225 w 30"/>
                    <a:gd name="T5" fmla="*/ 38 h 28"/>
                    <a:gd name="T6" fmla="*/ 150 w 30"/>
                    <a:gd name="T7" fmla="*/ 128 h 28"/>
                    <a:gd name="T8" fmla="*/ 75 w 30"/>
                    <a:gd name="T9" fmla="*/ 210 h 28"/>
                    <a:gd name="T10" fmla="*/ 38 w 30"/>
                    <a:gd name="T11" fmla="*/ 105 h 28"/>
                    <a:gd name="T12" fmla="*/ 0 w 30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0" y="0"/>
                      </a:moveTo>
                      <a:lnTo>
                        <a:pt x="15" y="2"/>
                      </a:lnTo>
                      <a:lnTo>
                        <a:pt x="30" y="5"/>
                      </a:lnTo>
                      <a:lnTo>
                        <a:pt x="20" y="17"/>
                      </a:lnTo>
                      <a:lnTo>
                        <a:pt x="10" y="28"/>
                      </a:lnTo>
                      <a:lnTo>
                        <a:pt x="5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87" name="Freeform 73"/>
                <p:cNvSpPr>
                  <a:spLocks noChangeAspect="1" noEditPoints="1"/>
                </p:cNvSpPr>
                <p:nvPr/>
              </p:nvSpPr>
              <p:spPr bwMode="auto">
                <a:xfrm>
                  <a:off x="6511" y="10591"/>
                  <a:ext cx="278" cy="270"/>
                </a:xfrm>
                <a:custGeom>
                  <a:avLst/>
                  <a:gdLst>
                    <a:gd name="T0" fmla="*/ 30 w 37"/>
                    <a:gd name="T1" fmla="*/ 8 h 36"/>
                    <a:gd name="T2" fmla="*/ 135 w 37"/>
                    <a:gd name="T3" fmla="*/ 22 h 36"/>
                    <a:gd name="T4" fmla="*/ 135 w 37"/>
                    <a:gd name="T5" fmla="*/ 60 h 36"/>
                    <a:gd name="T6" fmla="*/ 23 w 37"/>
                    <a:gd name="T7" fmla="*/ 37 h 36"/>
                    <a:gd name="T8" fmla="*/ 30 w 37"/>
                    <a:gd name="T9" fmla="*/ 8 h 36"/>
                    <a:gd name="T10" fmla="*/ 135 w 37"/>
                    <a:gd name="T11" fmla="*/ 22 h 36"/>
                    <a:gd name="T12" fmla="*/ 248 w 37"/>
                    <a:gd name="T13" fmla="*/ 45 h 36"/>
                    <a:gd name="T14" fmla="*/ 240 w 37"/>
                    <a:gd name="T15" fmla="*/ 75 h 36"/>
                    <a:gd name="T16" fmla="*/ 135 w 37"/>
                    <a:gd name="T17" fmla="*/ 60 h 36"/>
                    <a:gd name="T18" fmla="*/ 135 w 37"/>
                    <a:gd name="T19" fmla="*/ 22 h 36"/>
                    <a:gd name="T20" fmla="*/ 248 w 37"/>
                    <a:gd name="T21" fmla="*/ 45 h 36"/>
                    <a:gd name="T22" fmla="*/ 278 w 37"/>
                    <a:gd name="T23" fmla="*/ 45 h 36"/>
                    <a:gd name="T24" fmla="*/ 263 w 37"/>
                    <a:gd name="T25" fmla="*/ 75 h 36"/>
                    <a:gd name="T26" fmla="*/ 248 w 37"/>
                    <a:gd name="T27" fmla="*/ 60 h 36"/>
                    <a:gd name="T28" fmla="*/ 248 w 37"/>
                    <a:gd name="T29" fmla="*/ 45 h 36"/>
                    <a:gd name="T30" fmla="*/ 263 w 37"/>
                    <a:gd name="T31" fmla="*/ 75 h 36"/>
                    <a:gd name="T32" fmla="*/ 188 w 37"/>
                    <a:gd name="T33" fmla="*/ 157 h 36"/>
                    <a:gd name="T34" fmla="*/ 158 w 37"/>
                    <a:gd name="T35" fmla="*/ 135 h 36"/>
                    <a:gd name="T36" fmla="*/ 233 w 37"/>
                    <a:gd name="T37" fmla="*/ 52 h 36"/>
                    <a:gd name="T38" fmla="*/ 263 w 37"/>
                    <a:gd name="T39" fmla="*/ 75 h 36"/>
                    <a:gd name="T40" fmla="*/ 188 w 37"/>
                    <a:gd name="T41" fmla="*/ 157 h 36"/>
                    <a:gd name="T42" fmla="*/ 113 w 37"/>
                    <a:gd name="T43" fmla="*/ 248 h 36"/>
                    <a:gd name="T44" fmla="*/ 90 w 37"/>
                    <a:gd name="T45" fmla="*/ 217 h 36"/>
                    <a:gd name="T46" fmla="*/ 158 w 37"/>
                    <a:gd name="T47" fmla="*/ 135 h 36"/>
                    <a:gd name="T48" fmla="*/ 188 w 37"/>
                    <a:gd name="T49" fmla="*/ 157 h 36"/>
                    <a:gd name="T50" fmla="*/ 113 w 37"/>
                    <a:gd name="T51" fmla="*/ 248 h 36"/>
                    <a:gd name="T52" fmla="*/ 98 w 37"/>
                    <a:gd name="T53" fmla="*/ 270 h 36"/>
                    <a:gd name="T54" fmla="*/ 83 w 37"/>
                    <a:gd name="T55" fmla="*/ 240 h 36"/>
                    <a:gd name="T56" fmla="*/ 98 w 37"/>
                    <a:gd name="T57" fmla="*/ 232 h 36"/>
                    <a:gd name="T58" fmla="*/ 113 w 37"/>
                    <a:gd name="T59" fmla="*/ 248 h 36"/>
                    <a:gd name="T60" fmla="*/ 83 w 37"/>
                    <a:gd name="T61" fmla="*/ 240 h 36"/>
                    <a:gd name="T62" fmla="*/ 45 w 37"/>
                    <a:gd name="T63" fmla="*/ 135 h 36"/>
                    <a:gd name="T64" fmla="*/ 83 w 37"/>
                    <a:gd name="T65" fmla="*/ 120 h 36"/>
                    <a:gd name="T66" fmla="*/ 120 w 37"/>
                    <a:gd name="T67" fmla="*/ 225 h 36"/>
                    <a:gd name="T68" fmla="*/ 83 w 37"/>
                    <a:gd name="T69" fmla="*/ 240 h 36"/>
                    <a:gd name="T70" fmla="*/ 45 w 37"/>
                    <a:gd name="T71" fmla="*/ 135 h 36"/>
                    <a:gd name="T72" fmla="*/ 8 w 37"/>
                    <a:gd name="T73" fmla="*/ 30 h 36"/>
                    <a:gd name="T74" fmla="*/ 38 w 37"/>
                    <a:gd name="T75" fmla="*/ 15 h 36"/>
                    <a:gd name="T76" fmla="*/ 83 w 37"/>
                    <a:gd name="T77" fmla="*/ 120 h 36"/>
                    <a:gd name="T78" fmla="*/ 45 w 37"/>
                    <a:gd name="T79" fmla="*/ 135 h 36"/>
                    <a:gd name="T80" fmla="*/ 8 w 37"/>
                    <a:gd name="T81" fmla="*/ 30 h 36"/>
                    <a:gd name="T82" fmla="*/ 0 w 37"/>
                    <a:gd name="T83" fmla="*/ 0 h 36"/>
                    <a:gd name="T84" fmla="*/ 30 w 37"/>
                    <a:gd name="T85" fmla="*/ 8 h 36"/>
                    <a:gd name="T86" fmla="*/ 23 w 37"/>
                    <a:gd name="T87" fmla="*/ 22 h 36"/>
                    <a:gd name="T88" fmla="*/ 8 w 37"/>
                    <a:gd name="T89" fmla="*/ 3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7"/>
                    <a:gd name="T136" fmla="*/ 0 h 36"/>
                    <a:gd name="T137" fmla="*/ 37 w 37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7" h="36">
                      <a:moveTo>
                        <a:pt x="4" y="1"/>
                      </a:moveTo>
                      <a:lnTo>
                        <a:pt x="18" y="3"/>
                      </a:lnTo>
                      <a:lnTo>
                        <a:pt x="18" y="8"/>
                      </a:lnTo>
                      <a:lnTo>
                        <a:pt x="3" y="5"/>
                      </a:lnTo>
                      <a:lnTo>
                        <a:pt x="4" y="1"/>
                      </a:lnTo>
                      <a:close/>
                      <a:moveTo>
                        <a:pt x="18" y="3"/>
                      </a:moveTo>
                      <a:lnTo>
                        <a:pt x="33" y="6"/>
                      </a:lnTo>
                      <a:lnTo>
                        <a:pt x="32" y="10"/>
                      </a:lnTo>
                      <a:lnTo>
                        <a:pt x="18" y="8"/>
                      </a:lnTo>
                      <a:lnTo>
                        <a:pt x="18" y="3"/>
                      </a:lnTo>
                      <a:close/>
                      <a:moveTo>
                        <a:pt x="33" y="6"/>
                      </a:moveTo>
                      <a:lnTo>
                        <a:pt x="37" y="6"/>
                      </a:lnTo>
                      <a:lnTo>
                        <a:pt x="35" y="10"/>
                      </a:lnTo>
                      <a:lnTo>
                        <a:pt x="33" y="8"/>
                      </a:lnTo>
                      <a:lnTo>
                        <a:pt x="33" y="6"/>
                      </a:lnTo>
                      <a:close/>
                      <a:moveTo>
                        <a:pt x="35" y="10"/>
                      </a:moveTo>
                      <a:lnTo>
                        <a:pt x="25" y="21"/>
                      </a:lnTo>
                      <a:lnTo>
                        <a:pt x="21" y="18"/>
                      </a:lnTo>
                      <a:lnTo>
                        <a:pt x="31" y="7"/>
                      </a:lnTo>
                      <a:lnTo>
                        <a:pt x="35" y="10"/>
                      </a:lnTo>
                      <a:close/>
                      <a:moveTo>
                        <a:pt x="25" y="21"/>
                      </a:moveTo>
                      <a:lnTo>
                        <a:pt x="15" y="33"/>
                      </a:lnTo>
                      <a:lnTo>
                        <a:pt x="12" y="29"/>
                      </a:lnTo>
                      <a:lnTo>
                        <a:pt x="21" y="18"/>
                      </a:lnTo>
                      <a:lnTo>
                        <a:pt x="25" y="21"/>
                      </a:lnTo>
                      <a:close/>
                      <a:moveTo>
                        <a:pt x="15" y="33"/>
                      </a:moveTo>
                      <a:lnTo>
                        <a:pt x="13" y="36"/>
                      </a:lnTo>
                      <a:lnTo>
                        <a:pt x="11" y="32"/>
                      </a:lnTo>
                      <a:lnTo>
                        <a:pt x="13" y="31"/>
                      </a:lnTo>
                      <a:lnTo>
                        <a:pt x="15" y="33"/>
                      </a:lnTo>
                      <a:close/>
                      <a:moveTo>
                        <a:pt x="11" y="32"/>
                      </a:moveTo>
                      <a:lnTo>
                        <a:pt x="6" y="18"/>
                      </a:lnTo>
                      <a:lnTo>
                        <a:pt x="11" y="16"/>
                      </a:lnTo>
                      <a:lnTo>
                        <a:pt x="16" y="30"/>
                      </a:lnTo>
                      <a:lnTo>
                        <a:pt x="11" y="32"/>
                      </a:lnTo>
                      <a:close/>
                      <a:moveTo>
                        <a:pt x="6" y="18"/>
                      </a:moveTo>
                      <a:lnTo>
                        <a:pt x="1" y="4"/>
                      </a:lnTo>
                      <a:lnTo>
                        <a:pt x="5" y="2"/>
                      </a:lnTo>
                      <a:lnTo>
                        <a:pt x="11" y="16"/>
                      </a:lnTo>
                      <a:lnTo>
                        <a:pt x="6" y="18"/>
                      </a:lnTo>
                      <a:close/>
                      <a:moveTo>
                        <a:pt x="1" y="4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88" name="Freeform 74"/>
                <p:cNvSpPr>
                  <a:spLocks noChangeAspect="1"/>
                </p:cNvSpPr>
                <p:nvPr/>
              </p:nvSpPr>
              <p:spPr bwMode="auto">
                <a:xfrm>
                  <a:off x="6617" y="9698"/>
                  <a:ext cx="886" cy="848"/>
                </a:xfrm>
                <a:custGeom>
                  <a:avLst/>
                  <a:gdLst>
                    <a:gd name="T0" fmla="*/ 886 w 118"/>
                    <a:gd name="T1" fmla="*/ 848 h 113"/>
                    <a:gd name="T2" fmla="*/ 443 w 118"/>
                    <a:gd name="T3" fmla="*/ 765 h 113"/>
                    <a:gd name="T4" fmla="*/ 0 w 118"/>
                    <a:gd name="T5" fmla="*/ 690 h 113"/>
                    <a:gd name="T6" fmla="*/ 293 w 118"/>
                    <a:gd name="T7" fmla="*/ 345 h 113"/>
                    <a:gd name="T8" fmla="*/ 578 w 118"/>
                    <a:gd name="T9" fmla="*/ 0 h 113"/>
                    <a:gd name="T10" fmla="*/ 728 w 118"/>
                    <a:gd name="T11" fmla="*/ 420 h 113"/>
                    <a:gd name="T12" fmla="*/ 886 w 118"/>
                    <a:gd name="T13" fmla="*/ 848 h 1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8"/>
                    <a:gd name="T22" fmla="*/ 0 h 113"/>
                    <a:gd name="T23" fmla="*/ 118 w 118"/>
                    <a:gd name="T24" fmla="*/ 113 h 1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8" h="113">
                      <a:moveTo>
                        <a:pt x="118" y="113"/>
                      </a:moveTo>
                      <a:lnTo>
                        <a:pt x="59" y="102"/>
                      </a:lnTo>
                      <a:lnTo>
                        <a:pt x="0" y="92"/>
                      </a:lnTo>
                      <a:lnTo>
                        <a:pt x="39" y="46"/>
                      </a:lnTo>
                      <a:lnTo>
                        <a:pt x="77" y="0"/>
                      </a:lnTo>
                      <a:lnTo>
                        <a:pt x="97" y="56"/>
                      </a:lnTo>
                      <a:lnTo>
                        <a:pt x="118" y="113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89" name="Freeform 75"/>
                <p:cNvSpPr>
                  <a:spLocks noChangeAspect="1" noEditPoints="1"/>
                </p:cNvSpPr>
                <p:nvPr/>
              </p:nvSpPr>
              <p:spPr bwMode="auto">
                <a:xfrm>
                  <a:off x="6586" y="9668"/>
                  <a:ext cx="947" cy="901"/>
                </a:xfrm>
                <a:custGeom>
                  <a:avLst/>
                  <a:gdLst>
                    <a:gd name="T0" fmla="*/ 917 w 126"/>
                    <a:gd name="T1" fmla="*/ 893 h 120"/>
                    <a:gd name="T2" fmla="*/ 474 w 126"/>
                    <a:gd name="T3" fmla="*/ 818 h 120"/>
                    <a:gd name="T4" fmla="*/ 474 w 126"/>
                    <a:gd name="T5" fmla="*/ 781 h 120"/>
                    <a:gd name="T6" fmla="*/ 917 w 126"/>
                    <a:gd name="T7" fmla="*/ 856 h 120"/>
                    <a:gd name="T8" fmla="*/ 917 w 126"/>
                    <a:gd name="T9" fmla="*/ 893 h 120"/>
                    <a:gd name="T10" fmla="*/ 474 w 126"/>
                    <a:gd name="T11" fmla="*/ 818 h 120"/>
                    <a:gd name="T12" fmla="*/ 30 w 126"/>
                    <a:gd name="T13" fmla="*/ 736 h 120"/>
                    <a:gd name="T14" fmla="*/ 30 w 126"/>
                    <a:gd name="T15" fmla="*/ 706 h 120"/>
                    <a:gd name="T16" fmla="*/ 474 w 126"/>
                    <a:gd name="T17" fmla="*/ 781 h 120"/>
                    <a:gd name="T18" fmla="*/ 474 w 126"/>
                    <a:gd name="T19" fmla="*/ 818 h 120"/>
                    <a:gd name="T20" fmla="*/ 30 w 126"/>
                    <a:gd name="T21" fmla="*/ 736 h 120"/>
                    <a:gd name="T22" fmla="*/ 0 w 126"/>
                    <a:gd name="T23" fmla="*/ 736 h 120"/>
                    <a:gd name="T24" fmla="*/ 15 w 126"/>
                    <a:gd name="T25" fmla="*/ 706 h 120"/>
                    <a:gd name="T26" fmla="*/ 30 w 126"/>
                    <a:gd name="T27" fmla="*/ 721 h 120"/>
                    <a:gd name="T28" fmla="*/ 30 w 126"/>
                    <a:gd name="T29" fmla="*/ 736 h 120"/>
                    <a:gd name="T30" fmla="*/ 15 w 126"/>
                    <a:gd name="T31" fmla="*/ 706 h 120"/>
                    <a:gd name="T32" fmla="*/ 308 w 126"/>
                    <a:gd name="T33" fmla="*/ 368 h 120"/>
                    <a:gd name="T34" fmla="*/ 331 w 126"/>
                    <a:gd name="T35" fmla="*/ 390 h 120"/>
                    <a:gd name="T36" fmla="*/ 45 w 126"/>
                    <a:gd name="T37" fmla="*/ 728 h 120"/>
                    <a:gd name="T38" fmla="*/ 15 w 126"/>
                    <a:gd name="T39" fmla="*/ 706 h 120"/>
                    <a:gd name="T40" fmla="*/ 308 w 126"/>
                    <a:gd name="T41" fmla="*/ 368 h 120"/>
                    <a:gd name="T42" fmla="*/ 594 w 126"/>
                    <a:gd name="T43" fmla="*/ 23 h 120"/>
                    <a:gd name="T44" fmla="*/ 624 w 126"/>
                    <a:gd name="T45" fmla="*/ 45 h 120"/>
                    <a:gd name="T46" fmla="*/ 331 w 126"/>
                    <a:gd name="T47" fmla="*/ 390 h 120"/>
                    <a:gd name="T48" fmla="*/ 308 w 126"/>
                    <a:gd name="T49" fmla="*/ 368 h 120"/>
                    <a:gd name="T50" fmla="*/ 594 w 126"/>
                    <a:gd name="T51" fmla="*/ 23 h 120"/>
                    <a:gd name="T52" fmla="*/ 616 w 126"/>
                    <a:gd name="T53" fmla="*/ 0 h 120"/>
                    <a:gd name="T54" fmla="*/ 624 w 126"/>
                    <a:gd name="T55" fmla="*/ 23 h 120"/>
                    <a:gd name="T56" fmla="*/ 609 w 126"/>
                    <a:gd name="T57" fmla="*/ 30 h 120"/>
                    <a:gd name="T58" fmla="*/ 594 w 126"/>
                    <a:gd name="T59" fmla="*/ 23 h 120"/>
                    <a:gd name="T60" fmla="*/ 624 w 126"/>
                    <a:gd name="T61" fmla="*/ 23 h 120"/>
                    <a:gd name="T62" fmla="*/ 782 w 126"/>
                    <a:gd name="T63" fmla="*/ 451 h 120"/>
                    <a:gd name="T64" fmla="*/ 744 w 126"/>
                    <a:gd name="T65" fmla="*/ 458 h 120"/>
                    <a:gd name="T66" fmla="*/ 594 w 126"/>
                    <a:gd name="T67" fmla="*/ 38 h 120"/>
                    <a:gd name="T68" fmla="*/ 624 w 126"/>
                    <a:gd name="T69" fmla="*/ 23 h 120"/>
                    <a:gd name="T70" fmla="*/ 782 w 126"/>
                    <a:gd name="T71" fmla="*/ 451 h 120"/>
                    <a:gd name="T72" fmla="*/ 932 w 126"/>
                    <a:gd name="T73" fmla="*/ 871 h 120"/>
                    <a:gd name="T74" fmla="*/ 902 w 126"/>
                    <a:gd name="T75" fmla="*/ 886 h 120"/>
                    <a:gd name="T76" fmla="*/ 744 w 126"/>
                    <a:gd name="T77" fmla="*/ 458 h 120"/>
                    <a:gd name="T78" fmla="*/ 782 w 126"/>
                    <a:gd name="T79" fmla="*/ 451 h 120"/>
                    <a:gd name="T80" fmla="*/ 932 w 126"/>
                    <a:gd name="T81" fmla="*/ 871 h 120"/>
                    <a:gd name="T82" fmla="*/ 947 w 126"/>
                    <a:gd name="T83" fmla="*/ 901 h 120"/>
                    <a:gd name="T84" fmla="*/ 917 w 126"/>
                    <a:gd name="T85" fmla="*/ 893 h 120"/>
                    <a:gd name="T86" fmla="*/ 917 w 126"/>
                    <a:gd name="T87" fmla="*/ 878 h 120"/>
                    <a:gd name="T88" fmla="*/ 932 w 126"/>
                    <a:gd name="T89" fmla="*/ 871 h 1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26"/>
                    <a:gd name="T136" fmla="*/ 0 h 120"/>
                    <a:gd name="T137" fmla="*/ 126 w 126"/>
                    <a:gd name="T138" fmla="*/ 120 h 12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26" h="120">
                      <a:moveTo>
                        <a:pt x="122" y="119"/>
                      </a:moveTo>
                      <a:lnTo>
                        <a:pt x="63" y="109"/>
                      </a:lnTo>
                      <a:lnTo>
                        <a:pt x="63" y="104"/>
                      </a:lnTo>
                      <a:lnTo>
                        <a:pt x="122" y="114"/>
                      </a:lnTo>
                      <a:lnTo>
                        <a:pt x="122" y="119"/>
                      </a:lnTo>
                      <a:close/>
                      <a:moveTo>
                        <a:pt x="63" y="109"/>
                      </a:moveTo>
                      <a:lnTo>
                        <a:pt x="4" y="98"/>
                      </a:lnTo>
                      <a:lnTo>
                        <a:pt x="4" y="94"/>
                      </a:lnTo>
                      <a:lnTo>
                        <a:pt x="63" y="104"/>
                      </a:lnTo>
                      <a:lnTo>
                        <a:pt x="63" y="109"/>
                      </a:lnTo>
                      <a:close/>
                      <a:moveTo>
                        <a:pt x="4" y="98"/>
                      </a:moveTo>
                      <a:lnTo>
                        <a:pt x="0" y="98"/>
                      </a:lnTo>
                      <a:lnTo>
                        <a:pt x="2" y="94"/>
                      </a:lnTo>
                      <a:lnTo>
                        <a:pt x="4" y="96"/>
                      </a:lnTo>
                      <a:lnTo>
                        <a:pt x="4" y="98"/>
                      </a:lnTo>
                      <a:close/>
                      <a:moveTo>
                        <a:pt x="2" y="94"/>
                      </a:moveTo>
                      <a:lnTo>
                        <a:pt x="41" y="49"/>
                      </a:lnTo>
                      <a:lnTo>
                        <a:pt x="44" y="52"/>
                      </a:lnTo>
                      <a:lnTo>
                        <a:pt x="6" y="97"/>
                      </a:lnTo>
                      <a:lnTo>
                        <a:pt x="2" y="94"/>
                      </a:lnTo>
                      <a:close/>
                      <a:moveTo>
                        <a:pt x="41" y="49"/>
                      </a:moveTo>
                      <a:lnTo>
                        <a:pt x="79" y="3"/>
                      </a:lnTo>
                      <a:lnTo>
                        <a:pt x="83" y="6"/>
                      </a:lnTo>
                      <a:lnTo>
                        <a:pt x="44" y="52"/>
                      </a:lnTo>
                      <a:lnTo>
                        <a:pt x="41" y="49"/>
                      </a:lnTo>
                      <a:close/>
                      <a:moveTo>
                        <a:pt x="79" y="3"/>
                      </a:moveTo>
                      <a:lnTo>
                        <a:pt x="82" y="0"/>
                      </a:lnTo>
                      <a:lnTo>
                        <a:pt x="83" y="3"/>
                      </a:lnTo>
                      <a:lnTo>
                        <a:pt x="81" y="4"/>
                      </a:lnTo>
                      <a:lnTo>
                        <a:pt x="79" y="3"/>
                      </a:lnTo>
                      <a:close/>
                      <a:moveTo>
                        <a:pt x="83" y="3"/>
                      </a:moveTo>
                      <a:lnTo>
                        <a:pt x="104" y="60"/>
                      </a:lnTo>
                      <a:lnTo>
                        <a:pt x="99" y="61"/>
                      </a:lnTo>
                      <a:lnTo>
                        <a:pt x="79" y="5"/>
                      </a:lnTo>
                      <a:lnTo>
                        <a:pt x="83" y="3"/>
                      </a:lnTo>
                      <a:close/>
                      <a:moveTo>
                        <a:pt x="104" y="60"/>
                      </a:moveTo>
                      <a:lnTo>
                        <a:pt x="124" y="116"/>
                      </a:lnTo>
                      <a:lnTo>
                        <a:pt x="120" y="118"/>
                      </a:lnTo>
                      <a:lnTo>
                        <a:pt x="99" y="61"/>
                      </a:lnTo>
                      <a:lnTo>
                        <a:pt x="104" y="60"/>
                      </a:lnTo>
                      <a:close/>
                      <a:moveTo>
                        <a:pt x="124" y="116"/>
                      </a:moveTo>
                      <a:lnTo>
                        <a:pt x="126" y="120"/>
                      </a:lnTo>
                      <a:lnTo>
                        <a:pt x="122" y="119"/>
                      </a:lnTo>
                      <a:lnTo>
                        <a:pt x="122" y="117"/>
                      </a:lnTo>
                      <a:lnTo>
                        <a:pt x="124" y="116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90" name="Freeform 76"/>
                <p:cNvSpPr>
                  <a:spLocks noChangeAspect="1"/>
                </p:cNvSpPr>
                <p:nvPr/>
              </p:nvSpPr>
              <p:spPr bwMode="auto">
                <a:xfrm>
                  <a:off x="6872" y="10434"/>
                  <a:ext cx="443" cy="420"/>
                </a:xfrm>
                <a:custGeom>
                  <a:avLst/>
                  <a:gdLst>
                    <a:gd name="T0" fmla="*/ 0 w 59"/>
                    <a:gd name="T1" fmla="*/ 0 h 56"/>
                    <a:gd name="T2" fmla="*/ 225 w 59"/>
                    <a:gd name="T3" fmla="*/ 38 h 56"/>
                    <a:gd name="T4" fmla="*/ 443 w 59"/>
                    <a:gd name="T5" fmla="*/ 83 h 56"/>
                    <a:gd name="T6" fmla="*/ 300 w 59"/>
                    <a:gd name="T7" fmla="*/ 255 h 56"/>
                    <a:gd name="T8" fmla="*/ 158 w 59"/>
                    <a:gd name="T9" fmla="*/ 420 h 56"/>
                    <a:gd name="T10" fmla="*/ 83 w 59"/>
                    <a:gd name="T11" fmla="*/ 210 h 56"/>
                    <a:gd name="T12" fmla="*/ 0 w 59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0" y="0"/>
                      </a:moveTo>
                      <a:lnTo>
                        <a:pt x="30" y="5"/>
                      </a:lnTo>
                      <a:lnTo>
                        <a:pt x="59" y="11"/>
                      </a:lnTo>
                      <a:lnTo>
                        <a:pt x="40" y="34"/>
                      </a:lnTo>
                      <a:lnTo>
                        <a:pt x="21" y="56"/>
                      </a:lnTo>
                      <a:lnTo>
                        <a:pt x="11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91" name="Freeform 77"/>
                <p:cNvSpPr>
                  <a:spLocks noChangeAspect="1" noEditPoints="1"/>
                </p:cNvSpPr>
                <p:nvPr/>
              </p:nvSpPr>
              <p:spPr bwMode="auto">
                <a:xfrm>
                  <a:off x="6849" y="10411"/>
                  <a:ext cx="503" cy="480"/>
                </a:xfrm>
                <a:custGeom>
                  <a:avLst/>
                  <a:gdLst>
                    <a:gd name="T0" fmla="*/ 30 w 67"/>
                    <a:gd name="T1" fmla="*/ 8 h 64"/>
                    <a:gd name="T2" fmla="*/ 248 w 67"/>
                    <a:gd name="T3" fmla="*/ 45 h 64"/>
                    <a:gd name="T4" fmla="*/ 248 w 67"/>
                    <a:gd name="T5" fmla="*/ 82 h 64"/>
                    <a:gd name="T6" fmla="*/ 23 w 67"/>
                    <a:gd name="T7" fmla="*/ 45 h 64"/>
                    <a:gd name="T8" fmla="*/ 30 w 67"/>
                    <a:gd name="T9" fmla="*/ 8 h 64"/>
                    <a:gd name="T10" fmla="*/ 248 w 67"/>
                    <a:gd name="T11" fmla="*/ 45 h 64"/>
                    <a:gd name="T12" fmla="*/ 473 w 67"/>
                    <a:gd name="T13" fmla="*/ 82 h 64"/>
                    <a:gd name="T14" fmla="*/ 465 w 67"/>
                    <a:gd name="T15" fmla="*/ 120 h 64"/>
                    <a:gd name="T16" fmla="*/ 248 w 67"/>
                    <a:gd name="T17" fmla="*/ 82 h 64"/>
                    <a:gd name="T18" fmla="*/ 248 w 67"/>
                    <a:gd name="T19" fmla="*/ 45 h 64"/>
                    <a:gd name="T20" fmla="*/ 473 w 67"/>
                    <a:gd name="T21" fmla="*/ 82 h 64"/>
                    <a:gd name="T22" fmla="*/ 503 w 67"/>
                    <a:gd name="T23" fmla="*/ 90 h 64"/>
                    <a:gd name="T24" fmla="*/ 480 w 67"/>
                    <a:gd name="T25" fmla="*/ 112 h 64"/>
                    <a:gd name="T26" fmla="*/ 465 w 67"/>
                    <a:gd name="T27" fmla="*/ 105 h 64"/>
                    <a:gd name="T28" fmla="*/ 473 w 67"/>
                    <a:gd name="T29" fmla="*/ 82 h 64"/>
                    <a:gd name="T30" fmla="*/ 480 w 67"/>
                    <a:gd name="T31" fmla="*/ 112 h 64"/>
                    <a:gd name="T32" fmla="*/ 338 w 67"/>
                    <a:gd name="T33" fmla="*/ 285 h 64"/>
                    <a:gd name="T34" fmla="*/ 308 w 67"/>
                    <a:gd name="T35" fmla="*/ 262 h 64"/>
                    <a:gd name="T36" fmla="*/ 458 w 67"/>
                    <a:gd name="T37" fmla="*/ 90 h 64"/>
                    <a:gd name="T38" fmla="*/ 480 w 67"/>
                    <a:gd name="T39" fmla="*/ 112 h 64"/>
                    <a:gd name="T40" fmla="*/ 338 w 67"/>
                    <a:gd name="T41" fmla="*/ 285 h 64"/>
                    <a:gd name="T42" fmla="*/ 195 w 67"/>
                    <a:gd name="T43" fmla="*/ 457 h 64"/>
                    <a:gd name="T44" fmla="*/ 165 w 67"/>
                    <a:gd name="T45" fmla="*/ 435 h 64"/>
                    <a:gd name="T46" fmla="*/ 308 w 67"/>
                    <a:gd name="T47" fmla="*/ 262 h 64"/>
                    <a:gd name="T48" fmla="*/ 338 w 67"/>
                    <a:gd name="T49" fmla="*/ 285 h 64"/>
                    <a:gd name="T50" fmla="*/ 195 w 67"/>
                    <a:gd name="T51" fmla="*/ 457 h 64"/>
                    <a:gd name="T52" fmla="*/ 173 w 67"/>
                    <a:gd name="T53" fmla="*/ 480 h 64"/>
                    <a:gd name="T54" fmla="*/ 165 w 67"/>
                    <a:gd name="T55" fmla="*/ 450 h 64"/>
                    <a:gd name="T56" fmla="*/ 180 w 67"/>
                    <a:gd name="T57" fmla="*/ 442 h 64"/>
                    <a:gd name="T58" fmla="*/ 195 w 67"/>
                    <a:gd name="T59" fmla="*/ 457 h 64"/>
                    <a:gd name="T60" fmla="*/ 165 w 67"/>
                    <a:gd name="T61" fmla="*/ 450 h 64"/>
                    <a:gd name="T62" fmla="*/ 83 w 67"/>
                    <a:gd name="T63" fmla="*/ 240 h 64"/>
                    <a:gd name="T64" fmla="*/ 120 w 67"/>
                    <a:gd name="T65" fmla="*/ 232 h 64"/>
                    <a:gd name="T66" fmla="*/ 195 w 67"/>
                    <a:gd name="T67" fmla="*/ 442 h 64"/>
                    <a:gd name="T68" fmla="*/ 165 w 67"/>
                    <a:gd name="T69" fmla="*/ 450 h 64"/>
                    <a:gd name="T70" fmla="*/ 83 w 67"/>
                    <a:gd name="T71" fmla="*/ 240 h 64"/>
                    <a:gd name="T72" fmla="*/ 8 w 67"/>
                    <a:gd name="T73" fmla="*/ 30 h 64"/>
                    <a:gd name="T74" fmla="*/ 45 w 67"/>
                    <a:gd name="T75" fmla="*/ 15 h 64"/>
                    <a:gd name="T76" fmla="*/ 120 w 67"/>
                    <a:gd name="T77" fmla="*/ 232 h 64"/>
                    <a:gd name="T78" fmla="*/ 83 w 67"/>
                    <a:gd name="T79" fmla="*/ 240 h 64"/>
                    <a:gd name="T80" fmla="*/ 8 w 67"/>
                    <a:gd name="T81" fmla="*/ 30 h 64"/>
                    <a:gd name="T82" fmla="*/ 0 w 67"/>
                    <a:gd name="T83" fmla="*/ 0 h 64"/>
                    <a:gd name="T84" fmla="*/ 30 w 67"/>
                    <a:gd name="T85" fmla="*/ 8 h 64"/>
                    <a:gd name="T86" fmla="*/ 23 w 67"/>
                    <a:gd name="T87" fmla="*/ 22 h 64"/>
                    <a:gd name="T88" fmla="*/ 8 w 67"/>
                    <a:gd name="T89" fmla="*/ 30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4" y="1"/>
                      </a:moveTo>
                      <a:lnTo>
                        <a:pt x="33" y="6"/>
                      </a:lnTo>
                      <a:lnTo>
                        <a:pt x="33" y="11"/>
                      </a:lnTo>
                      <a:lnTo>
                        <a:pt x="3" y="6"/>
                      </a:lnTo>
                      <a:lnTo>
                        <a:pt x="4" y="1"/>
                      </a:lnTo>
                      <a:close/>
                      <a:moveTo>
                        <a:pt x="33" y="6"/>
                      </a:moveTo>
                      <a:lnTo>
                        <a:pt x="63" y="11"/>
                      </a:lnTo>
                      <a:lnTo>
                        <a:pt x="62" y="16"/>
                      </a:lnTo>
                      <a:lnTo>
                        <a:pt x="33" y="11"/>
                      </a:lnTo>
                      <a:lnTo>
                        <a:pt x="33" y="6"/>
                      </a:lnTo>
                      <a:close/>
                      <a:moveTo>
                        <a:pt x="63" y="11"/>
                      </a:moveTo>
                      <a:lnTo>
                        <a:pt x="67" y="12"/>
                      </a:lnTo>
                      <a:lnTo>
                        <a:pt x="64" y="15"/>
                      </a:lnTo>
                      <a:lnTo>
                        <a:pt x="62" y="14"/>
                      </a:lnTo>
                      <a:lnTo>
                        <a:pt x="63" y="11"/>
                      </a:lnTo>
                      <a:close/>
                      <a:moveTo>
                        <a:pt x="64" y="15"/>
                      </a:moveTo>
                      <a:lnTo>
                        <a:pt x="45" y="38"/>
                      </a:lnTo>
                      <a:lnTo>
                        <a:pt x="41" y="35"/>
                      </a:lnTo>
                      <a:lnTo>
                        <a:pt x="61" y="12"/>
                      </a:lnTo>
                      <a:lnTo>
                        <a:pt x="64" y="15"/>
                      </a:lnTo>
                      <a:close/>
                      <a:moveTo>
                        <a:pt x="45" y="38"/>
                      </a:moveTo>
                      <a:lnTo>
                        <a:pt x="26" y="61"/>
                      </a:lnTo>
                      <a:lnTo>
                        <a:pt x="22" y="58"/>
                      </a:lnTo>
                      <a:lnTo>
                        <a:pt x="41" y="35"/>
                      </a:lnTo>
                      <a:lnTo>
                        <a:pt x="45" y="38"/>
                      </a:lnTo>
                      <a:close/>
                      <a:moveTo>
                        <a:pt x="26" y="61"/>
                      </a:moveTo>
                      <a:lnTo>
                        <a:pt x="23" y="64"/>
                      </a:lnTo>
                      <a:lnTo>
                        <a:pt x="22" y="60"/>
                      </a:lnTo>
                      <a:lnTo>
                        <a:pt x="24" y="59"/>
                      </a:lnTo>
                      <a:lnTo>
                        <a:pt x="26" y="61"/>
                      </a:lnTo>
                      <a:close/>
                      <a:moveTo>
                        <a:pt x="22" y="60"/>
                      </a:moveTo>
                      <a:lnTo>
                        <a:pt x="11" y="32"/>
                      </a:lnTo>
                      <a:lnTo>
                        <a:pt x="16" y="31"/>
                      </a:lnTo>
                      <a:lnTo>
                        <a:pt x="26" y="59"/>
                      </a:lnTo>
                      <a:lnTo>
                        <a:pt x="22" y="60"/>
                      </a:lnTo>
                      <a:close/>
                      <a:moveTo>
                        <a:pt x="11" y="32"/>
                      </a:moveTo>
                      <a:lnTo>
                        <a:pt x="1" y="4"/>
                      </a:lnTo>
                      <a:lnTo>
                        <a:pt x="6" y="2"/>
                      </a:lnTo>
                      <a:lnTo>
                        <a:pt x="16" y="31"/>
                      </a:lnTo>
                      <a:lnTo>
                        <a:pt x="11" y="32"/>
                      </a:lnTo>
                      <a:close/>
                      <a:moveTo>
                        <a:pt x="1" y="4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92" name="Freeform 78"/>
                <p:cNvSpPr>
                  <a:spLocks noChangeAspect="1"/>
                </p:cNvSpPr>
                <p:nvPr/>
              </p:nvSpPr>
              <p:spPr bwMode="auto">
                <a:xfrm>
                  <a:off x="7090" y="10614"/>
                  <a:ext cx="225" cy="210"/>
                </a:xfrm>
                <a:custGeom>
                  <a:avLst/>
                  <a:gdLst>
                    <a:gd name="T0" fmla="*/ 225 w 30"/>
                    <a:gd name="T1" fmla="*/ 210 h 28"/>
                    <a:gd name="T2" fmla="*/ 113 w 30"/>
                    <a:gd name="T3" fmla="*/ 188 h 28"/>
                    <a:gd name="T4" fmla="*/ 0 w 30"/>
                    <a:gd name="T5" fmla="*/ 173 h 28"/>
                    <a:gd name="T6" fmla="*/ 75 w 30"/>
                    <a:gd name="T7" fmla="*/ 83 h 28"/>
                    <a:gd name="T8" fmla="*/ 150 w 30"/>
                    <a:gd name="T9" fmla="*/ 0 h 28"/>
                    <a:gd name="T10" fmla="*/ 188 w 30"/>
                    <a:gd name="T11" fmla="*/ 105 h 28"/>
                    <a:gd name="T12" fmla="*/ 225 w 30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30" y="28"/>
                      </a:moveTo>
                      <a:lnTo>
                        <a:pt x="15" y="25"/>
                      </a:lnTo>
                      <a:lnTo>
                        <a:pt x="0" y="23"/>
                      </a:lnTo>
                      <a:lnTo>
                        <a:pt x="10" y="11"/>
                      </a:lnTo>
                      <a:lnTo>
                        <a:pt x="20" y="0"/>
                      </a:lnTo>
                      <a:lnTo>
                        <a:pt x="25" y="14"/>
                      </a:lnTo>
                      <a:lnTo>
                        <a:pt x="30" y="28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93" name="Freeform 79"/>
                <p:cNvSpPr>
                  <a:spLocks noChangeAspect="1" noEditPoints="1"/>
                </p:cNvSpPr>
                <p:nvPr/>
              </p:nvSpPr>
              <p:spPr bwMode="auto">
                <a:xfrm>
                  <a:off x="7060" y="10576"/>
                  <a:ext cx="285" cy="270"/>
                </a:xfrm>
                <a:custGeom>
                  <a:avLst/>
                  <a:gdLst>
                    <a:gd name="T0" fmla="*/ 255 w 38"/>
                    <a:gd name="T1" fmla="*/ 263 h 36"/>
                    <a:gd name="T2" fmla="*/ 143 w 38"/>
                    <a:gd name="T3" fmla="*/ 248 h 36"/>
                    <a:gd name="T4" fmla="*/ 150 w 38"/>
                    <a:gd name="T5" fmla="*/ 210 h 36"/>
                    <a:gd name="T6" fmla="*/ 255 w 38"/>
                    <a:gd name="T7" fmla="*/ 225 h 36"/>
                    <a:gd name="T8" fmla="*/ 255 w 38"/>
                    <a:gd name="T9" fmla="*/ 263 h 36"/>
                    <a:gd name="T10" fmla="*/ 143 w 38"/>
                    <a:gd name="T11" fmla="*/ 248 h 36"/>
                    <a:gd name="T12" fmla="*/ 30 w 38"/>
                    <a:gd name="T13" fmla="*/ 225 h 36"/>
                    <a:gd name="T14" fmla="*/ 37 w 38"/>
                    <a:gd name="T15" fmla="*/ 187 h 36"/>
                    <a:gd name="T16" fmla="*/ 150 w 38"/>
                    <a:gd name="T17" fmla="*/ 210 h 36"/>
                    <a:gd name="T18" fmla="*/ 143 w 38"/>
                    <a:gd name="T19" fmla="*/ 248 h 36"/>
                    <a:gd name="T20" fmla="*/ 30 w 38"/>
                    <a:gd name="T21" fmla="*/ 225 h 36"/>
                    <a:gd name="T22" fmla="*/ 0 w 38"/>
                    <a:gd name="T23" fmla="*/ 217 h 36"/>
                    <a:gd name="T24" fmla="*/ 22 w 38"/>
                    <a:gd name="T25" fmla="*/ 195 h 36"/>
                    <a:gd name="T26" fmla="*/ 30 w 38"/>
                    <a:gd name="T27" fmla="*/ 210 h 36"/>
                    <a:gd name="T28" fmla="*/ 30 w 38"/>
                    <a:gd name="T29" fmla="*/ 225 h 36"/>
                    <a:gd name="T30" fmla="*/ 22 w 38"/>
                    <a:gd name="T31" fmla="*/ 195 h 36"/>
                    <a:gd name="T32" fmla="*/ 90 w 38"/>
                    <a:gd name="T33" fmla="*/ 112 h 36"/>
                    <a:gd name="T34" fmla="*/ 120 w 38"/>
                    <a:gd name="T35" fmla="*/ 135 h 36"/>
                    <a:gd name="T36" fmla="*/ 45 w 38"/>
                    <a:gd name="T37" fmla="*/ 217 h 36"/>
                    <a:gd name="T38" fmla="*/ 22 w 38"/>
                    <a:gd name="T39" fmla="*/ 195 h 36"/>
                    <a:gd name="T40" fmla="*/ 90 w 38"/>
                    <a:gd name="T41" fmla="*/ 112 h 36"/>
                    <a:gd name="T42" fmla="*/ 165 w 38"/>
                    <a:gd name="T43" fmla="*/ 22 h 36"/>
                    <a:gd name="T44" fmla="*/ 195 w 38"/>
                    <a:gd name="T45" fmla="*/ 45 h 36"/>
                    <a:gd name="T46" fmla="*/ 120 w 38"/>
                    <a:gd name="T47" fmla="*/ 135 h 36"/>
                    <a:gd name="T48" fmla="*/ 90 w 38"/>
                    <a:gd name="T49" fmla="*/ 112 h 36"/>
                    <a:gd name="T50" fmla="*/ 165 w 38"/>
                    <a:gd name="T51" fmla="*/ 22 h 36"/>
                    <a:gd name="T52" fmla="*/ 187 w 38"/>
                    <a:gd name="T53" fmla="*/ 0 h 36"/>
                    <a:gd name="T54" fmla="*/ 195 w 38"/>
                    <a:gd name="T55" fmla="*/ 30 h 36"/>
                    <a:gd name="T56" fmla="*/ 180 w 38"/>
                    <a:gd name="T57" fmla="*/ 37 h 36"/>
                    <a:gd name="T58" fmla="*/ 165 w 38"/>
                    <a:gd name="T59" fmla="*/ 22 h 36"/>
                    <a:gd name="T60" fmla="*/ 195 w 38"/>
                    <a:gd name="T61" fmla="*/ 30 h 36"/>
                    <a:gd name="T62" fmla="*/ 232 w 38"/>
                    <a:gd name="T63" fmla="*/ 135 h 36"/>
                    <a:gd name="T64" fmla="*/ 202 w 38"/>
                    <a:gd name="T65" fmla="*/ 150 h 36"/>
                    <a:gd name="T66" fmla="*/ 157 w 38"/>
                    <a:gd name="T67" fmla="*/ 45 h 36"/>
                    <a:gd name="T68" fmla="*/ 195 w 38"/>
                    <a:gd name="T69" fmla="*/ 30 h 36"/>
                    <a:gd name="T70" fmla="*/ 232 w 38"/>
                    <a:gd name="T71" fmla="*/ 135 h 36"/>
                    <a:gd name="T72" fmla="*/ 270 w 38"/>
                    <a:gd name="T73" fmla="*/ 240 h 36"/>
                    <a:gd name="T74" fmla="*/ 240 w 38"/>
                    <a:gd name="T75" fmla="*/ 255 h 36"/>
                    <a:gd name="T76" fmla="*/ 202 w 38"/>
                    <a:gd name="T77" fmla="*/ 150 h 36"/>
                    <a:gd name="T78" fmla="*/ 232 w 38"/>
                    <a:gd name="T79" fmla="*/ 135 h 36"/>
                    <a:gd name="T80" fmla="*/ 270 w 38"/>
                    <a:gd name="T81" fmla="*/ 240 h 36"/>
                    <a:gd name="T82" fmla="*/ 285 w 38"/>
                    <a:gd name="T83" fmla="*/ 270 h 36"/>
                    <a:gd name="T84" fmla="*/ 255 w 38"/>
                    <a:gd name="T85" fmla="*/ 263 h 36"/>
                    <a:gd name="T86" fmla="*/ 255 w 38"/>
                    <a:gd name="T87" fmla="*/ 248 h 36"/>
                    <a:gd name="T88" fmla="*/ 270 w 38"/>
                    <a:gd name="T89" fmla="*/ 24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34" y="35"/>
                      </a:moveTo>
                      <a:lnTo>
                        <a:pt x="19" y="33"/>
                      </a:lnTo>
                      <a:lnTo>
                        <a:pt x="20" y="28"/>
                      </a:lnTo>
                      <a:lnTo>
                        <a:pt x="34" y="30"/>
                      </a:lnTo>
                      <a:lnTo>
                        <a:pt x="34" y="35"/>
                      </a:lnTo>
                      <a:close/>
                      <a:moveTo>
                        <a:pt x="19" y="33"/>
                      </a:moveTo>
                      <a:lnTo>
                        <a:pt x="4" y="30"/>
                      </a:lnTo>
                      <a:lnTo>
                        <a:pt x="5" y="25"/>
                      </a:lnTo>
                      <a:lnTo>
                        <a:pt x="20" y="28"/>
                      </a:lnTo>
                      <a:lnTo>
                        <a:pt x="19" y="33"/>
                      </a:lnTo>
                      <a:close/>
                      <a:moveTo>
                        <a:pt x="4" y="30"/>
                      </a:moveTo>
                      <a:lnTo>
                        <a:pt x="0" y="29"/>
                      </a:lnTo>
                      <a:lnTo>
                        <a:pt x="3" y="26"/>
                      </a:lnTo>
                      <a:lnTo>
                        <a:pt x="4" y="28"/>
                      </a:lnTo>
                      <a:lnTo>
                        <a:pt x="4" y="30"/>
                      </a:lnTo>
                      <a:close/>
                      <a:moveTo>
                        <a:pt x="3" y="26"/>
                      </a:moveTo>
                      <a:lnTo>
                        <a:pt x="12" y="15"/>
                      </a:lnTo>
                      <a:lnTo>
                        <a:pt x="16" y="18"/>
                      </a:lnTo>
                      <a:lnTo>
                        <a:pt x="6" y="29"/>
                      </a:lnTo>
                      <a:lnTo>
                        <a:pt x="3" y="26"/>
                      </a:lnTo>
                      <a:close/>
                      <a:moveTo>
                        <a:pt x="12" y="15"/>
                      </a:moveTo>
                      <a:lnTo>
                        <a:pt x="22" y="3"/>
                      </a:lnTo>
                      <a:lnTo>
                        <a:pt x="26" y="6"/>
                      </a:lnTo>
                      <a:lnTo>
                        <a:pt x="16" y="18"/>
                      </a:lnTo>
                      <a:lnTo>
                        <a:pt x="12" y="15"/>
                      </a:lnTo>
                      <a:close/>
                      <a:moveTo>
                        <a:pt x="22" y="3"/>
                      </a:moveTo>
                      <a:lnTo>
                        <a:pt x="25" y="0"/>
                      </a:lnTo>
                      <a:lnTo>
                        <a:pt x="26" y="4"/>
                      </a:lnTo>
                      <a:lnTo>
                        <a:pt x="24" y="5"/>
                      </a:lnTo>
                      <a:lnTo>
                        <a:pt x="22" y="3"/>
                      </a:lnTo>
                      <a:close/>
                      <a:moveTo>
                        <a:pt x="26" y="4"/>
                      </a:moveTo>
                      <a:lnTo>
                        <a:pt x="31" y="18"/>
                      </a:lnTo>
                      <a:lnTo>
                        <a:pt x="27" y="20"/>
                      </a:lnTo>
                      <a:lnTo>
                        <a:pt x="21" y="6"/>
                      </a:lnTo>
                      <a:lnTo>
                        <a:pt x="26" y="4"/>
                      </a:lnTo>
                      <a:close/>
                      <a:moveTo>
                        <a:pt x="31" y="18"/>
                      </a:moveTo>
                      <a:lnTo>
                        <a:pt x="36" y="32"/>
                      </a:lnTo>
                      <a:lnTo>
                        <a:pt x="32" y="34"/>
                      </a:lnTo>
                      <a:lnTo>
                        <a:pt x="27" y="20"/>
                      </a:lnTo>
                      <a:lnTo>
                        <a:pt x="31" y="18"/>
                      </a:lnTo>
                      <a:close/>
                      <a:moveTo>
                        <a:pt x="36" y="32"/>
                      </a:moveTo>
                      <a:lnTo>
                        <a:pt x="38" y="36"/>
                      </a:lnTo>
                      <a:lnTo>
                        <a:pt x="34" y="35"/>
                      </a:lnTo>
                      <a:lnTo>
                        <a:pt x="34" y="33"/>
                      </a:lnTo>
                      <a:lnTo>
                        <a:pt x="36" y="32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94" name="Freeform 80"/>
                <p:cNvSpPr>
                  <a:spLocks noChangeAspect="1"/>
                </p:cNvSpPr>
                <p:nvPr/>
              </p:nvSpPr>
              <p:spPr bwMode="auto">
                <a:xfrm>
                  <a:off x="6774" y="10546"/>
                  <a:ext cx="218" cy="210"/>
                </a:xfrm>
                <a:custGeom>
                  <a:avLst/>
                  <a:gdLst>
                    <a:gd name="T0" fmla="*/ 218 w 29"/>
                    <a:gd name="T1" fmla="*/ 210 h 28"/>
                    <a:gd name="T2" fmla="*/ 105 w 29"/>
                    <a:gd name="T3" fmla="*/ 195 h 28"/>
                    <a:gd name="T4" fmla="*/ 0 w 29"/>
                    <a:gd name="T5" fmla="*/ 173 h 28"/>
                    <a:gd name="T6" fmla="*/ 68 w 29"/>
                    <a:gd name="T7" fmla="*/ 90 h 28"/>
                    <a:gd name="T8" fmla="*/ 143 w 29"/>
                    <a:gd name="T9" fmla="*/ 0 h 28"/>
                    <a:gd name="T10" fmla="*/ 180 w 29"/>
                    <a:gd name="T11" fmla="*/ 105 h 28"/>
                    <a:gd name="T12" fmla="*/ 218 w 29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29" y="28"/>
                      </a:moveTo>
                      <a:lnTo>
                        <a:pt x="14" y="26"/>
                      </a:lnTo>
                      <a:lnTo>
                        <a:pt x="0" y="23"/>
                      </a:lnTo>
                      <a:lnTo>
                        <a:pt x="9" y="12"/>
                      </a:lnTo>
                      <a:lnTo>
                        <a:pt x="19" y="0"/>
                      </a:lnTo>
                      <a:lnTo>
                        <a:pt x="24" y="14"/>
                      </a:lnTo>
                      <a:lnTo>
                        <a:pt x="29" y="28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95" name="Freeform 81"/>
                <p:cNvSpPr>
                  <a:spLocks noChangeAspect="1" noEditPoints="1"/>
                </p:cNvSpPr>
                <p:nvPr/>
              </p:nvSpPr>
              <p:spPr bwMode="auto">
                <a:xfrm>
                  <a:off x="6737" y="10516"/>
                  <a:ext cx="285" cy="270"/>
                </a:xfrm>
                <a:custGeom>
                  <a:avLst/>
                  <a:gdLst>
                    <a:gd name="T0" fmla="*/ 255 w 38"/>
                    <a:gd name="T1" fmla="*/ 263 h 36"/>
                    <a:gd name="T2" fmla="*/ 143 w 38"/>
                    <a:gd name="T3" fmla="*/ 240 h 36"/>
                    <a:gd name="T4" fmla="*/ 150 w 38"/>
                    <a:gd name="T5" fmla="*/ 210 h 36"/>
                    <a:gd name="T6" fmla="*/ 263 w 38"/>
                    <a:gd name="T7" fmla="*/ 225 h 36"/>
                    <a:gd name="T8" fmla="*/ 255 w 38"/>
                    <a:gd name="T9" fmla="*/ 263 h 36"/>
                    <a:gd name="T10" fmla="*/ 143 w 38"/>
                    <a:gd name="T11" fmla="*/ 240 h 36"/>
                    <a:gd name="T12" fmla="*/ 30 w 38"/>
                    <a:gd name="T13" fmla="*/ 225 h 36"/>
                    <a:gd name="T14" fmla="*/ 37 w 38"/>
                    <a:gd name="T15" fmla="*/ 187 h 36"/>
                    <a:gd name="T16" fmla="*/ 150 w 38"/>
                    <a:gd name="T17" fmla="*/ 210 h 36"/>
                    <a:gd name="T18" fmla="*/ 143 w 38"/>
                    <a:gd name="T19" fmla="*/ 240 h 36"/>
                    <a:gd name="T20" fmla="*/ 30 w 38"/>
                    <a:gd name="T21" fmla="*/ 225 h 36"/>
                    <a:gd name="T22" fmla="*/ 0 w 38"/>
                    <a:gd name="T23" fmla="*/ 217 h 36"/>
                    <a:gd name="T24" fmla="*/ 22 w 38"/>
                    <a:gd name="T25" fmla="*/ 195 h 36"/>
                    <a:gd name="T26" fmla="*/ 37 w 38"/>
                    <a:gd name="T27" fmla="*/ 202 h 36"/>
                    <a:gd name="T28" fmla="*/ 30 w 38"/>
                    <a:gd name="T29" fmla="*/ 225 h 36"/>
                    <a:gd name="T30" fmla="*/ 22 w 38"/>
                    <a:gd name="T31" fmla="*/ 195 h 36"/>
                    <a:gd name="T32" fmla="*/ 90 w 38"/>
                    <a:gd name="T33" fmla="*/ 105 h 36"/>
                    <a:gd name="T34" fmla="*/ 120 w 38"/>
                    <a:gd name="T35" fmla="*/ 128 h 36"/>
                    <a:gd name="T36" fmla="*/ 52 w 38"/>
                    <a:gd name="T37" fmla="*/ 217 h 36"/>
                    <a:gd name="T38" fmla="*/ 22 w 38"/>
                    <a:gd name="T39" fmla="*/ 195 h 36"/>
                    <a:gd name="T40" fmla="*/ 90 w 38"/>
                    <a:gd name="T41" fmla="*/ 105 h 36"/>
                    <a:gd name="T42" fmla="*/ 165 w 38"/>
                    <a:gd name="T43" fmla="*/ 22 h 36"/>
                    <a:gd name="T44" fmla="*/ 195 w 38"/>
                    <a:gd name="T45" fmla="*/ 45 h 36"/>
                    <a:gd name="T46" fmla="*/ 120 w 38"/>
                    <a:gd name="T47" fmla="*/ 128 h 36"/>
                    <a:gd name="T48" fmla="*/ 90 w 38"/>
                    <a:gd name="T49" fmla="*/ 105 h 36"/>
                    <a:gd name="T50" fmla="*/ 165 w 38"/>
                    <a:gd name="T51" fmla="*/ 22 h 36"/>
                    <a:gd name="T52" fmla="*/ 187 w 38"/>
                    <a:gd name="T53" fmla="*/ 0 h 36"/>
                    <a:gd name="T54" fmla="*/ 195 w 38"/>
                    <a:gd name="T55" fmla="*/ 30 h 36"/>
                    <a:gd name="T56" fmla="*/ 180 w 38"/>
                    <a:gd name="T57" fmla="*/ 30 h 36"/>
                    <a:gd name="T58" fmla="*/ 165 w 38"/>
                    <a:gd name="T59" fmla="*/ 22 h 36"/>
                    <a:gd name="T60" fmla="*/ 195 w 38"/>
                    <a:gd name="T61" fmla="*/ 30 h 36"/>
                    <a:gd name="T62" fmla="*/ 232 w 38"/>
                    <a:gd name="T63" fmla="*/ 135 h 36"/>
                    <a:gd name="T64" fmla="*/ 202 w 38"/>
                    <a:gd name="T65" fmla="*/ 142 h 36"/>
                    <a:gd name="T66" fmla="*/ 165 w 38"/>
                    <a:gd name="T67" fmla="*/ 37 h 36"/>
                    <a:gd name="T68" fmla="*/ 195 w 38"/>
                    <a:gd name="T69" fmla="*/ 30 h 36"/>
                    <a:gd name="T70" fmla="*/ 232 w 38"/>
                    <a:gd name="T71" fmla="*/ 135 h 36"/>
                    <a:gd name="T72" fmla="*/ 270 w 38"/>
                    <a:gd name="T73" fmla="*/ 240 h 36"/>
                    <a:gd name="T74" fmla="*/ 240 w 38"/>
                    <a:gd name="T75" fmla="*/ 248 h 36"/>
                    <a:gd name="T76" fmla="*/ 202 w 38"/>
                    <a:gd name="T77" fmla="*/ 142 h 36"/>
                    <a:gd name="T78" fmla="*/ 232 w 38"/>
                    <a:gd name="T79" fmla="*/ 135 h 36"/>
                    <a:gd name="T80" fmla="*/ 270 w 38"/>
                    <a:gd name="T81" fmla="*/ 240 h 36"/>
                    <a:gd name="T82" fmla="*/ 285 w 38"/>
                    <a:gd name="T83" fmla="*/ 270 h 36"/>
                    <a:gd name="T84" fmla="*/ 255 w 38"/>
                    <a:gd name="T85" fmla="*/ 263 h 36"/>
                    <a:gd name="T86" fmla="*/ 255 w 38"/>
                    <a:gd name="T87" fmla="*/ 240 h 36"/>
                    <a:gd name="T88" fmla="*/ 270 w 38"/>
                    <a:gd name="T89" fmla="*/ 24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34" y="35"/>
                      </a:moveTo>
                      <a:lnTo>
                        <a:pt x="19" y="32"/>
                      </a:lnTo>
                      <a:lnTo>
                        <a:pt x="20" y="28"/>
                      </a:lnTo>
                      <a:lnTo>
                        <a:pt x="35" y="30"/>
                      </a:lnTo>
                      <a:lnTo>
                        <a:pt x="34" y="35"/>
                      </a:lnTo>
                      <a:close/>
                      <a:moveTo>
                        <a:pt x="19" y="32"/>
                      </a:moveTo>
                      <a:lnTo>
                        <a:pt x="4" y="30"/>
                      </a:lnTo>
                      <a:lnTo>
                        <a:pt x="5" y="25"/>
                      </a:lnTo>
                      <a:lnTo>
                        <a:pt x="20" y="28"/>
                      </a:lnTo>
                      <a:lnTo>
                        <a:pt x="19" y="32"/>
                      </a:lnTo>
                      <a:close/>
                      <a:moveTo>
                        <a:pt x="4" y="30"/>
                      </a:moveTo>
                      <a:lnTo>
                        <a:pt x="0" y="29"/>
                      </a:lnTo>
                      <a:lnTo>
                        <a:pt x="3" y="26"/>
                      </a:lnTo>
                      <a:lnTo>
                        <a:pt x="5" y="27"/>
                      </a:lnTo>
                      <a:lnTo>
                        <a:pt x="4" y="30"/>
                      </a:lnTo>
                      <a:close/>
                      <a:moveTo>
                        <a:pt x="3" y="26"/>
                      </a:moveTo>
                      <a:lnTo>
                        <a:pt x="12" y="14"/>
                      </a:lnTo>
                      <a:lnTo>
                        <a:pt x="16" y="17"/>
                      </a:lnTo>
                      <a:lnTo>
                        <a:pt x="7" y="29"/>
                      </a:lnTo>
                      <a:lnTo>
                        <a:pt x="3" y="26"/>
                      </a:lnTo>
                      <a:close/>
                      <a:moveTo>
                        <a:pt x="12" y="14"/>
                      </a:moveTo>
                      <a:lnTo>
                        <a:pt x="22" y="3"/>
                      </a:lnTo>
                      <a:lnTo>
                        <a:pt x="26" y="6"/>
                      </a:lnTo>
                      <a:lnTo>
                        <a:pt x="16" y="17"/>
                      </a:lnTo>
                      <a:lnTo>
                        <a:pt x="12" y="14"/>
                      </a:lnTo>
                      <a:close/>
                      <a:moveTo>
                        <a:pt x="22" y="3"/>
                      </a:moveTo>
                      <a:lnTo>
                        <a:pt x="25" y="0"/>
                      </a:lnTo>
                      <a:lnTo>
                        <a:pt x="26" y="4"/>
                      </a:lnTo>
                      <a:lnTo>
                        <a:pt x="24" y="4"/>
                      </a:lnTo>
                      <a:lnTo>
                        <a:pt x="22" y="3"/>
                      </a:lnTo>
                      <a:close/>
                      <a:moveTo>
                        <a:pt x="26" y="4"/>
                      </a:moveTo>
                      <a:lnTo>
                        <a:pt x="31" y="18"/>
                      </a:lnTo>
                      <a:lnTo>
                        <a:pt x="27" y="19"/>
                      </a:lnTo>
                      <a:lnTo>
                        <a:pt x="22" y="5"/>
                      </a:lnTo>
                      <a:lnTo>
                        <a:pt x="26" y="4"/>
                      </a:lnTo>
                      <a:close/>
                      <a:moveTo>
                        <a:pt x="31" y="18"/>
                      </a:moveTo>
                      <a:lnTo>
                        <a:pt x="36" y="32"/>
                      </a:lnTo>
                      <a:lnTo>
                        <a:pt x="32" y="33"/>
                      </a:lnTo>
                      <a:lnTo>
                        <a:pt x="27" y="19"/>
                      </a:lnTo>
                      <a:lnTo>
                        <a:pt x="31" y="18"/>
                      </a:lnTo>
                      <a:close/>
                      <a:moveTo>
                        <a:pt x="36" y="32"/>
                      </a:moveTo>
                      <a:lnTo>
                        <a:pt x="38" y="36"/>
                      </a:lnTo>
                      <a:lnTo>
                        <a:pt x="34" y="35"/>
                      </a:lnTo>
                      <a:lnTo>
                        <a:pt x="34" y="32"/>
                      </a:lnTo>
                      <a:lnTo>
                        <a:pt x="36" y="32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96" name="Freeform 82"/>
                <p:cNvSpPr>
                  <a:spLocks noChangeAspect="1"/>
                </p:cNvSpPr>
                <p:nvPr/>
              </p:nvSpPr>
              <p:spPr bwMode="auto">
                <a:xfrm>
                  <a:off x="7292" y="9961"/>
                  <a:ext cx="443" cy="420"/>
                </a:xfrm>
                <a:custGeom>
                  <a:avLst/>
                  <a:gdLst>
                    <a:gd name="T0" fmla="*/ 150 w 59"/>
                    <a:gd name="T1" fmla="*/ 420 h 56"/>
                    <a:gd name="T2" fmla="*/ 75 w 59"/>
                    <a:gd name="T3" fmla="*/ 210 h 56"/>
                    <a:gd name="T4" fmla="*/ 0 w 59"/>
                    <a:gd name="T5" fmla="*/ 0 h 56"/>
                    <a:gd name="T6" fmla="*/ 218 w 59"/>
                    <a:gd name="T7" fmla="*/ 38 h 56"/>
                    <a:gd name="T8" fmla="*/ 443 w 59"/>
                    <a:gd name="T9" fmla="*/ 75 h 56"/>
                    <a:gd name="T10" fmla="*/ 293 w 59"/>
                    <a:gd name="T11" fmla="*/ 248 h 56"/>
                    <a:gd name="T12" fmla="*/ 150 w 59"/>
                    <a:gd name="T13" fmla="*/ 42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20" y="56"/>
                      </a:moveTo>
                      <a:lnTo>
                        <a:pt x="10" y="28"/>
                      </a:lnTo>
                      <a:lnTo>
                        <a:pt x="0" y="0"/>
                      </a:lnTo>
                      <a:lnTo>
                        <a:pt x="29" y="5"/>
                      </a:lnTo>
                      <a:lnTo>
                        <a:pt x="59" y="10"/>
                      </a:lnTo>
                      <a:lnTo>
                        <a:pt x="39" y="33"/>
                      </a:lnTo>
                      <a:lnTo>
                        <a:pt x="20" y="56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97" name="Freeform 83"/>
                <p:cNvSpPr>
                  <a:spLocks noChangeAspect="1" noEditPoints="1"/>
                </p:cNvSpPr>
                <p:nvPr/>
              </p:nvSpPr>
              <p:spPr bwMode="auto">
                <a:xfrm>
                  <a:off x="7262" y="9938"/>
                  <a:ext cx="504" cy="481"/>
                </a:xfrm>
                <a:custGeom>
                  <a:avLst/>
                  <a:gdLst>
                    <a:gd name="T0" fmla="*/ 165 w 67"/>
                    <a:gd name="T1" fmla="*/ 451 h 64"/>
                    <a:gd name="T2" fmla="*/ 90 w 67"/>
                    <a:gd name="T3" fmla="*/ 241 h 64"/>
                    <a:gd name="T4" fmla="*/ 120 w 67"/>
                    <a:gd name="T5" fmla="*/ 225 h 64"/>
                    <a:gd name="T6" fmla="*/ 196 w 67"/>
                    <a:gd name="T7" fmla="*/ 436 h 64"/>
                    <a:gd name="T8" fmla="*/ 165 w 67"/>
                    <a:gd name="T9" fmla="*/ 451 h 64"/>
                    <a:gd name="T10" fmla="*/ 90 w 67"/>
                    <a:gd name="T11" fmla="*/ 241 h 64"/>
                    <a:gd name="T12" fmla="*/ 8 w 67"/>
                    <a:gd name="T13" fmla="*/ 30 h 64"/>
                    <a:gd name="T14" fmla="*/ 45 w 67"/>
                    <a:gd name="T15" fmla="*/ 15 h 64"/>
                    <a:gd name="T16" fmla="*/ 120 w 67"/>
                    <a:gd name="T17" fmla="*/ 225 h 64"/>
                    <a:gd name="T18" fmla="*/ 90 w 67"/>
                    <a:gd name="T19" fmla="*/ 241 h 64"/>
                    <a:gd name="T20" fmla="*/ 8 w 67"/>
                    <a:gd name="T21" fmla="*/ 30 h 64"/>
                    <a:gd name="T22" fmla="*/ 0 w 67"/>
                    <a:gd name="T23" fmla="*/ 0 h 64"/>
                    <a:gd name="T24" fmla="*/ 30 w 67"/>
                    <a:gd name="T25" fmla="*/ 0 h 64"/>
                    <a:gd name="T26" fmla="*/ 30 w 67"/>
                    <a:gd name="T27" fmla="*/ 23 h 64"/>
                    <a:gd name="T28" fmla="*/ 8 w 67"/>
                    <a:gd name="T29" fmla="*/ 30 h 64"/>
                    <a:gd name="T30" fmla="*/ 30 w 67"/>
                    <a:gd name="T31" fmla="*/ 0 h 64"/>
                    <a:gd name="T32" fmla="*/ 256 w 67"/>
                    <a:gd name="T33" fmla="*/ 45 h 64"/>
                    <a:gd name="T34" fmla="*/ 248 w 67"/>
                    <a:gd name="T35" fmla="*/ 75 h 64"/>
                    <a:gd name="T36" fmla="*/ 23 w 67"/>
                    <a:gd name="T37" fmla="*/ 38 h 64"/>
                    <a:gd name="T38" fmla="*/ 30 w 67"/>
                    <a:gd name="T39" fmla="*/ 0 h 64"/>
                    <a:gd name="T40" fmla="*/ 256 w 67"/>
                    <a:gd name="T41" fmla="*/ 45 h 64"/>
                    <a:gd name="T42" fmla="*/ 474 w 67"/>
                    <a:gd name="T43" fmla="*/ 83 h 64"/>
                    <a:gd name="T44" fmla="*/ 466 w 67"/>
                    <a:gd name="T45" fmla="*/ 120 h 64"/>
                    <a:gd name="T46" fmla="*/ 248 w 67"/>
                    <a:gd name="T47" fmla="*/ 75 h 64"/>
                    <a:gd name="T48" fmla="*/ 256 w 67"/>
                    <a:gd name="T49" fmla="*/ 45 h 64"/>
                    <a:gd name="T50" fmla="*/ 474 w 67"/>
                    <a:gd name="T51" fmla="*/ 83 h 64"/>
                    <a:gd name="T52" fmla="*/ 504 w 67"/>
                    <a:gd name="T53" fmla="*/ 90 h 64"/>
                    <a:gd name="T54" fmla="*/ 481 w 67"/>
                    <a:gd name="T55" fmla="*/ 113 h 64"/>
                    <a:gd name="T56" fmla="*/ 474 w 67"/>
                    <a:gd name="T57" fmla="*/ 98 h 64"/>
                    <a:gd name="T58" fmla="*/ 474 w 67"/>
                    <a:gd name="T59" fmla="*/ 83 h 64"/>
                    <a:gd name="T60" fmla="*/ 481 w 67"/>
                    <a:gd name="T61" fmla="*/ 113 h 64"/>
                    <a:gd name="T62" fmla="*/ 339 w 67"/>
                    <a:gd name="T63" fmla="*/ 286 h 64"/>
                    <a:gd name="T64" fmla="*/ 316 w 67"/>
                    <a:gd name="T65" fmla="*/ 263 h 64"/>
                    <a:gd name="T66" fmla="*/ 459 w 67"/>
                    <a:gd name="T67" fmla="*/ 90 h 64"/>
                    <a:gd name="T68" fmla="*/ 481 w 67"/>
                    <a:gd name="T69" fmla="*/ 113 h 64"/>
                    <a:gd name="T70" fmla="*/ 339 w 67"/>
                    <a:gd name="T71" fmla="*/ 286 h 64"/>
                    <a:gd name="T72" fmla="*/ 196 w 67"/>
                    <a:gd name="T73" fmla="*/ 458 h 64"/>
                    <a:gd name="T74" fmla="*/ 165 w 67"/>
                    <a:gd name="T75" fmla="*/ 436 h 64"/>
                    <a:gd name="T76" fmla="*/ 316 w 67"/>
                    <a:gd name="T77" fmla="*/ 263 h 64"/>
                    <a:gd name="T78" fmla="*/ 339 w 67"/>
                    <a:gd name="T79" fmla="*/ 286 h 64"/>
                    <a:gd name="T80" fmla="*/ 196 w 67"/>
                    <a:gd name="T81" fmla="*/ 458 h 64"/>
                    <a:gd name="T82" fmla="*/ 173 w 67"/>
                    <a:gd name="T83" fmla="*/ 481 h 64"/>
                    <a:gd name="T84" fmla="*/ 165 w 67"/>
                    <a:gd name="T85" fmla="*/ 451 h 64"/>
                    <a:gd name="T86" fmla="*/ 181 w 67"/>
                    <a:gd name="T87" fmla="*/ 443 h 64"/>
                    <a:gd name="T88" fmla="*/ 196 w 67"/>
                    <a:gd name="T89" fmla="*/ 458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22" y="60"/>
                      </a:moveTo>
                      <a:lnTo>
                        <a:pt x="12" y="32"/>
                      </a:lnTo>
                      <a:lnTo>
                        <a:pt x="16" y="30"/>
                      </a:lnTo>
                      <a:lnTo>
                        <a:pt x="26" y="58"/>
                      </a:lnTo>
                      <a:lnTo>
                        <a:pt x="22" y="60"/>
                      </a:lnTo>
                      <a:close/>
                      <a:moveTo>
                        <a:pt x="12" y="32"/>
                      </a:moveTo>
                      <a:lnTo>
                        <a:pt x="1" y="4"/>
                      </a:lnTo>
                      <a:lnTo>
                        <a:pt x="6" y="2"/>
                      </a:lnTo>
                      <a:lnTo>
                        <a:pt x="16" y="30"/>
                      </a:lnTo>
                      <a:lnTo>
                        <a:pt x="12" y="32"/>
                      </a:lnTo>
                      <a:close/>
                      <a:moveTo>
                        <a:pt x="1" y="4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3"/>
                      </a:lnTo>
                      <a:lnTo>
                        <a:pt x="1" y="4"/>
                      </a:lnTo>
                      <a:close/>
                      <a:moveTo>
                        <a:pt x="4" y="0"/>
                      </a:moveTo>
                      <a:lnTo>
                        <a:pt x="34" y="6"/>
                      </a:lnTo>
                      <a:lnTo>
                        <a:pt x="33" y="10"/>
                      </a:lnTo>
                      <a:lnTo>
                        <a:pt x="3" y="5"/>
                      </a:lnTo>
                      <a:lnTo>
                        <a:pt x="4" y="0"/>
                      </a:lnTo>
                      <a:close/>
                      <a:moveTo>
                        <a:pt x="34" y="6"/>
                      </a:moveTo>
                      <a:lnTo>
                        <a:pt x="63" y="11"/>
                      </a:lnTo>
                      <a:lnTo>
                        <a:pt x="62" y="16"/>
                      </a:lnTo>
                      <a:lnTo>
                        <a:pt x="33" y="10"/>
                      </a:lnTo>
                      <a:lnTo>
                        <a:pt x="34" y="6"/>
                      </a:lnTo>
                      <a:close/>
                      <a:moveTo>
                        <a:pt x="63" y="11"/>
                      </a:moveTo>
                      <a:lnTo>
                        <a:pt x="67" y="12"/>
                      </a:lnTo>
                      <a:lnTo>
                        <a:pt x="64" y="15"/>
                      </a:lnTo>
                      <a:lnTo>
                        <a:pt x="63" y="13"/>
                      </a:lnTo>
                      <a:lnTo>
                        <a:pt x="63" y="11"/>
                      </a:lnTo>
                      <a:close/>
                      <a:moveTo>
                        <a:pt x="64" y="15"/>
                      </a:moveTo>
                      <a:lnTo>
                        <a:pt x="45" y="38"/>
                      </a:lnTo>
                      <a:lnTo>
                        <a:pt x="42" y="35"/>
                      </a:lnTo>
                      <a:lnTo>
                        <a:pt x="61" y="12"/>
                      </a:lnTo>
                      <a:lnTo>
                        <a:pt x="64" y="15"/>
                      </a:lnTo>
                      <a:close/>
                      <a:moveTo>
                        <a:pt x="45" y="38"/>
                      </a:moveTo>
                      <a:lnTo>
                        <a:pt x="26" y="61"/>
                      </a:lnTo>
                      <a:lnTo>
                        <a:pt x="22" y="58"/>
                      </a:lnTo>
                      <a:lnTo>
                        <a:pt x="42" y="35"/>
                      </a:lnTo>
                      <a:lnTo>
                        <a:pt x="45" y="38"/>
                      </a:lnTo>
                      <a:close/>
                      <a:moveTo>
                        <a:pt x="26" y="61"/>
                      </a:moveTo>
                      <a:lnTo>
                        <a:pt x="23" y="64"/>
                      </a:lnTo>
                      <a:lnTo>
                        <a:pt x="22" y="60"/>
                      </a:lnTo>
                      <a:lnTo>
                        <a:pt x="24" y="59"/>
                      </a:lnTo>
                      <a:lnTo>
                        <a:pt x="26" y="61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98" name="Freeform 84"/>
                <p:cNvSpPr>
                  <a:spLocks noChangeAspect="1"/>
                </p:cNvSpPr>
                <p:nvPr/>
              </p:nvSpPr>
              <p:spPr bwMode="auto">
                <a:xfrm>
                  <a:off x="7413" y="9811"/>
                  <a:ext cx="225" cy="210"/>
                </a:xfrm>
                <a:custGeom>
                  <a:avLst/>
                  <a:gdLst>
                    <a:gd name="T0" fmla="*/ 150 w 30"/>
                    <a:gd name="T1" fmla="*/ 0 h 28"/>
                    <a:gd name="T2" fmla="*/ 188 w 30"/>
                    <a:gd name="T3" fmla="*/ 105 h 28"/>
                    <a:gd name="T4" fmla="*/ 225 w 30"/>
                    <a:gd name="T5" fmla="*/ 210 h 28"/>
                    <a:gd name="T6" fmla="*/ 113 w 30"/>
                    <a:gd name="T7" fmla="*/ 188 h 28"/>
                    <a:gd name="T8" fmla="*/ 0 w 30"/>
                    <a:gd name="T9" fmla="*/ 173 h 28"/>
                    <a:gd name="T10" fmla="*/ 75 w 30"/>
                    <a:gd name="T11" fmla="*/ 83 h 28"/>
                    <a:gd name="T12" fmla="*/ 150 w 30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20" y="0"/>
                      </a:moveTo>
                      <a:lnTo>
                        <a:pt x="25" y="14"/>
                      </a:lnTo>
                      <a:lnTo>
                        <a:pt x="30" y="28"/>
                      </a:lnTo>
                      <a:lnTo>
                        <a:pt x="15" y="25"/>
                      </a:lnTo>
                      <a:lnTo>
                        <a:pt x="0" y="23"/>
                      </a:lnTo>
                      <a:lnTo>
                        <a:pt x="10" y="11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399" name="Freeform 85"/>
                <p:cNvSpPr>
                  <a:spLocks noChangeAspect="1" noEditPoints="1"/>
                </p:cNvSpPr>
                <p:nvPr/>
              </p:nvSpPr>
              <p:spPr bwMode="auto">
                <a:xfrm>
                  <a:off x="7383" y="9773"/>
                  <a:ext cx="285" cy="270"/>
                </a:xfrm>
                <a:custGeom>
                  <a:avLst/>
                  <a:gdLst>
                    <a:gd name="T0" fmla="*/ 195 w 38"/>
                    <a:gd name="T1" fmla="*/ 30 h 36"/>
                    <a:gd name="T2" fmla="*/ 232 w 38"/>
                    <a:gd name="T3" fmla="*/ 135 h 36"/>
                    <a:gd name="T4" fmla="*/ 195 w 38"/>
                    <a:gd name="T5" fmla="*/ 150 h 36"/>
                    <a:gd name="T6" fmla="*/ 157 w 38"/>
                    <a:gd name="T7" fmla="*/ 37 h 36"/>
                    <a:gd name="T8" fmla="*/ 195 w 38"/>
                    <a:gd name="T9" fmla="*/ 30 h 36"/>
                    <a:gd name="T10" fmla="*/ 232 w 38"/>
                    <a:gd name="T11" fmla="*/ 135 h 36"/>
                    <a:gd name="T12" fmla="*/ 270 w 38"/>
                    <a:gd name="T13" fmla="*/ 240 h 36"/>
                    <a:gd name="T14" fmla="*/ 240 w 38"/>
                    <a:gd name="T15" fmla="*/ 255 h 36"/>
                    <a:gd name="T16" fmla="*/ 195 w 38"/>
                    <a:gd name="T17" fmla="*/ 150 h 36"/>
                    <a:gd name="T18" fmla="*/ 232 w 38"/>
                    <a:gd name="T19" fmla="*/ 135 h 36"/>
                    <a:gd name="T20" fmla="*/ 270 w 38"/>
                    <a:gd name="T21" fmla="*/ 240 h 36"/>
                    <a:gd name="T22" fmla="*/ 285 w 38"/>
                    <a:gd name="T23" fmla="*/ 270 h 36"/>
                    <a:gd name="T24" fmla="*/ 248 w 38"/>
                    <a:gd name="T25" fmla="*/ 263 h 36"/>
                    <a:gd name="T26" fmla="*/ 255 w 38"/>
                    <a:gd name="T27" fmla="*/ 248 h 36"/>
                    <a:gd name="T28" fmla="*/ 270 w 38"/>
                    <a:gd name="T29" fmla="*/ 240 h 36"/>
                    <a:gd name="T30" fmla="*/ 248 w 38"/>
                    <a:gd name="T31" fmla="*/ 263 h 36"/>
                    <a:gd name="T32" fmla="*/ 143 w 38"/>
                    <a:gd name="T33" fmla="*/ 248 h 36"/>
                    <a:gd name="T34" fmla="*/ 150 w 38"/>
                    <a:gd name="T35" fmla="*/ 210 h 36"/>
                    <a:gd name="T36" fmla="*/ 255 w 38"/>
                    <a:gd name="T37" fmla="*/ 225 h 36"/>
                    <a:gd name="T38" fmla="*/ 248 w 38"/>
                    <a:gd name="T39" fmla="*/ 263 h 36"/>
                    <a:gd name="T40" fmla="*/ 143 w 38"/>
                    <a:gd name="T41" fmla="*/ 248 h 36"/>
                    <a:gd name="T42" fmla="*/ 30 w 38"/>
                    <a:gd name="T43" fmla="*/ 225 h 36"/>
                    <a:gd name="T44" fmla="*/ 37 w 38"/>
                    <a:gd name="T45" fmla="*/ 187 h 36"/>
                    <a:gd name="T46" fmla="*/ 150 w 38"/>
                    <a:gd name="T47" fmla="*/ 210 h 36"/>
                    <a:gd name="T48" fmla="*/ 143 w 38"/>
                    <a:gd name="T49" fmla="*/ 248 h 36"/>
                    <a:gd name="T50" fmla="*/ 30 w 38"/>
                    <a:gd name="T51" fmla="*/ 225 h 36"/>
                    <a:gd name="T52" fmla="*/ 0 w 38"/>
                    <a:gd name="T53" fmla="*/ 217 h 36"/>
                    <a:gd name="T54" fmla="*/ 22 w 38"/>
                    <a:gd name="T55" fmla="*/ 195 h 36"/>
                    <a:gd name="T56" fmla="*/ 30 w 38"/>
                    <a:gd name="T57" fmla="*/ 210 h 36"/>
                    <a:gd name="T58" fmla="*/ 30 w 38"/>
                    <a:gd name="T59" fmla="*/ 225 h 36"/>
                    <a:gd name="T60" fmla="*/ 22 w 38"/>
                    <a:gd name="T61" fmla="*/ 195 h 36"/>
                    <a:gd name="T62" fmla="*/ 90 w 38"/>
                    <a:gd name="T63" fmla="*/ 112 h 36"/>
                    <a:gd name="T64" fmla="*/ 120 w 38"/>
                    <a:gd name="T65" fmla="*/ 135 h 36"/>
                    <a:gd name="T66" fmla="*/ 45 w 38"/>
                    <a:gd name="T67" fmla="*/ 217 h 36"/>
                    <a:gd name="T68" fmla="*/ 22 w 38"/>
                    <a:gd name="T69" fmla="*/ 195 h 36"/>
                    <a:gd name="T70" fmla="*/ 90 w 38"/>
                    <a:gd name="T71" fmla="*/ 112 h 36"/>
                    <a:gd name="T72" fmla="*/ 165 w 38"/>
                    <a:gd name="T73" fmla="*/ 22 h 36"/>
                    <a:gd name="T74" fmla="*/ 187 w 38"/>
                    <a:gd name="T75" fmla="*/ 45 h 36"/>
                    <a:gd name="T76" fmla="*/ 120 w 38"/>
                    <a:gd name="T77" fmla="*/ 135 h 36"/>
                    <a:gd name="T78" fmla="*/ 90 w 38"/>
                    <a:gd name="T79" fmla="*/ 112 h 36"/>
                    <a:gd name="T80" fmla="*/ 165 w 38"/>
                    <a:gd name="T81" fmla="*/ 22 h 36"/>
                    <a:gd name="T82" fmla="*/ 180 w 38"/>
                    <a:gd name="T83" fmla="*/ 0 h 36"/>
                    <a:gd name="T84" fmla="*/ 195 w 38"/>
                    <a:gd name="T85" fmla="*/ 30 h 36"/>
                    <a:gd name="T86" fmla="*/ 180 w 38"/>
                    <a:gd name="T87" fmla="*/ 37 h 36"/>
                    <a:gd name="T88" fmla="*/ 165 w 38"/>
                    <a:gd name="T89" fmla="*/ 22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26" y="4"/>
                      </a:moveTo>
                      <a:lnTo>
                        <a:pt x="31" y="18"/>
                      </a:lnTo>
                      <a:lnTo>
                        <a:pt x="26" y="20"/>
                      </a:lnTo>
                      <a:lnTo>
                        <a:pt x="21" y="5"/>
                      </a:lnTo>
                      <a:lnTo>
                        <a:pt x="26" y="4"/>
                      </a:lnTo>
                      <a:close/>
                      <a:moveTo>
                        <a:pt x="31" y="18"/>
                      </a:moveTo>
                      <a:lnTo>
                        <a:pt x="36" y="32"/>
                      </a:lnTo>
                      <a:lnTo>
                        <a:pt x="32" y="34"/>
                      </a:lnTo>
                      <a:lnTo>
                        <a:pt x="26" y="20"/>
                      </a:lnTo>
                      <a:lnTo>
                        <a:pt x="31" y="18"/>
                      </a:lnTo>
                      <a:close/>
                      <a:moveTo>
                        <a:pt x="36" y="32"/>
                      </a:moveTo>
                      <a:lnTo>
                        <a:pt x="38" y="36"/>
                      </a:lnTo>
                      <a:lnTo>
                        <a:pt x="33" y="35"/>
                      </a:lnTo>
                      <a:lnTo>
                        <a:pt x="34" y="33"/>
                      </a:lnTo>
                      <a:lnTo>
                        <a:pt x="36" y="32"/>
                      </a:lnTo>
                      <a:close/>
                      <a:moveTo>
                        <a:pt x="33" y="35"/>
                      </a:moveTo>
                      <a:lnTo>
                        <a:pt x="19" y="33"/>
                      </a:lnTo>
                      <a:lnTo>
                        <a:pt x="20" y="28"/>
                      </a:lnTo>
                      <a:lnTo>
                        <a:pt x="34" y="30"/>
                      </a:lnTo>
                      <a:lnTo>
                        <a:pt x="33" y="35"/>
                      </a:lnTo>
                      <a:close/>
                      <a:moveTo>
                        <a:pt x="19" y="33"/>
                      </a:moveTo>
                      <a:lnTo>
                        <a:pt x="4" y="30"/>
                      </a:lnTo>
                      <a:lnTo>
                        <a:pt x="5" y="25"/>
                      </a:lnTo>
                      <a:lnTo>
                        <a:pt x="20" y="28"/>
                      </a:lnTo>
                      <a:lnTo>
                        <a:pt x="19" y="33"/>
                      </a:lnTo>
                      <a:close/>
                      <a:moveTo>
                        <a:pt x="4" y="30"/>
                      </a:moveTo>
                      <a:lnTo>
                        <a:pt x="0" y="29"/>
                      </a:lnTo>
                      <a:lnTo>
                        <a:pt x="3" y="26"/>
                      </a:lnTo>
                      <a:lnTo>
                        <a:pt x="4" y="28"/>
                      </a:lnTo>
                      <a:lnTo>
                        <a:pt x="4" y="30"/>
                      </a:lnTo>
                      <a:close/>
                      <a:moveTo>
                        <a:pt x="3" y="26"/>
                      </a:moveTo>
                      <a:lnTo>
                        <a:pt x="12" y="15"/>
                      </a:lnTo>
                      <a:lnTo>
                        <a:pt x="16" y="18"/>
                      </a:lnTo>
                      <a:lnTo>
                        <a:pt x="6" y="29"/>
                      </a:lnTo>
                      <a:lnTo>
                        <a:pt x="3" y="26"/>
                      </a:lnTo>
                      <a:close/>
                      <a:moveTo>
                        <a:pt x="12" y="15"/>
                      </a:moveTo>
                      <a:lnTo>
                        <a:pt x="22" y="3"/>
                      </a:lnTo>
                      <a:lnTo>
                        <a:pt x="25" y="6"/>
                      </a:lnTo>
                      <a:lnTo>
                        <a:pt x="16" y="18"/>
                      </a:lnTo>
                      <a:lnTo>
                        <a:pt x="12" y="15"/>
                      </a:lnTo>
                      <a:close/>
                      <a:moveTo>
                        <a:pt x="22" y="3"/>
                      </a:moveTo>
                      <a:lnTo>
                        <a:pt x="24" y="0"/>
                      </a:lnTo>
                      <a:lnTo>
                        <a:pt x="26" y="4"/>
                      </a:lnTo>
                      <a:lnTo>
                        <a:pt x="24" y="5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00" name="Freeform 86"/>
                <p:cNvSpPr>
                  <a:spLocks noChangeAspect="1"/>
                </p:cNvSpPr>
                <p:nvPr/>
              </p:nvSpPr>
              <p:spPr bwMode="auto">
                <a:xfrm>
                  <a:off x="7525" y="10119"/>
                  <a:ext cx="218" cy="210"/>
                </a:xfrm>
                <a:custGeom>
                  <a:avLst/>
                  <a:gdLst>
                    <a:gd name="T0" fmla="*/ 143 w 29"/>
                    <a:gd name="T1" fmla="*/ 0 h 28"/>
                    <a:gd name="T2" fmla="*/ 180 w 29"/>
                    <a:gd name="T3" fmla="*/ 105 h 28"/>
                    <a:gd name="T4" fmla="*/ 218 w 29"/>
                    <a:gd name="T5" fmla="*/ 210 h 28"/>
                    <a:gd name="T6" fmla="*/ 105 w 29"/>
                    <a:gd name="T7" fmla="*/ 188 h 28"/>
                    <a:gd name="T8" fmla="*/ 0 w 29"/>
                    <a:gd name="T9" fmla="*/ 173 h 28"/>
                    <a:gd name="T10" fmla="*/ 68 w 29"/>
                    <a:gd name="T11" fmla="*/ 83 h 28"/>
                    <a:gd name="T12" fmla="*/ 143 w 29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19" y="0"/>
                      </a:moveTo>
                      <a:lnTo>
                        <a:pt x="24" y="14"/>
                      </a:lnTo>
                      <a:lnTo>
                        <a:pt x="29" y="28"/>
                      </a:lnTo>
                      <a:lnTo>
                        <a:pt x="14" y="25"/>
                      </a:lnTo>
                      <a:lnTo>
                        <a:pt x="0" y="23"/>
                      </a:lnTo>
                      <a:lnTo>
                        <a:pt x="9" y="1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01" name="Freeform 87"/>
                <p:cNvSpPr>
                  <a:spLocks noChangeAspect="1" noEditPoints="1"/>
                </p:cNvSpPr>
                <p:nvPr/>
              </p:nvSpPr>
              <p:spPr bwMode="auto">
                <a:xfrm>
                  <a:off x="7488" y="10081"/>
                  <a:ext cx="285" cy="270"/>
                </a:xfrm>
                <a:custGeom>
                  <a:avLst/>
                  <a:gdLst>
                    <a:gd name="T0" fmla="*/ 195 w 38"/>
                    <a:gd name="T1" fmla="*/ 30 h 36"/>
                    <a:gd name="T2" fmla="*/ 232 w 38"/>
                    <a:gd name="T3" fmla="*/ 135 h 36"/>
                    <a:gd name="T4" fmla="*/ 202 w 38"/>
                    <a:gd name="T5" fmla="*/ 150 h 36"/>
                    <a:gd name="T6" fmla="*/ 165 w 38"/>
                    <a:gd name="T7" fmla="*/ 45 h 36"/>
                    <a:gd name="T8" fmla="*/ 195 w 38"/>
                    <a:gd name="T9" fmla="*/ 30 h 36"/>
                    <a:gd name="T10" fmla="*/ 232 w 38"/>
                    <a:gd name="T11" fmla="*/ 135 h 36"/>
                    <a:gd name="T12" fmla="*/ 270 w 38"/>
                    <a:gd name="T13" fmla="*/ 240 h 36"/>
                    <a:gd name="T14" fmla="*/ 240 w 38"/>
                    <a:gd name="T15" fmla="*/ 255 h 36"/>
                    <a:gd name="T16" fmla="*/ 202 w 38"/>
                    <a:gd name="T17" fmla="*/ 150 h 36"/>
                    <a:gd name="T18" fmla="*/ 232 w 38"/>
                    <a:gd name="T19" fmla="*/ 135 h 36"/>
                    <a:gd name="T20" fmla="*/ 270 w 38"/>
                    <a:gd name="T21" fmla="*/ 240 h 36"/>
                    <a:gd name="T22" fmla="*/ 285 w 38"/>
                    <a:gd name="T23" fmla="*/ 270 h 36"/>
                    <a:gd name="T24" fmla="*/ 255 w 38"/>
                    <a:gd name="T25" fmla="*/ 263 h 36"/>
                    <a:gd name="T26" fmla="*/ 255 w 38"/>
                    <a:gd name="T27" fmla="*/ 248 h 36"/>
                    <a:gd name="T28" fmla="*/ 270 w 38"/>
                    <a:gd name="T29" fmla="*/ 240 h 36"/>
                    <a:gd name="T30" fmla="*/ 255 w 38"/>
                    <a:gd name="T31" fmla="*/ 263 h 36"/>
                    <a:gd name="T32" fmla="*/ 143 w 38"/>
                    <a:gd name="T33" fmla="*/ 248 h 36"/>
                    <a:gd name="T34" fmla="*/ 150 w 38"/>
                    <a:gd name="T35" fmla="*/ 210 h 36"/>
                    <a:gd name="T36" fmla="*/ 255 w 38"/>
                    <a:gd name="T37" fmla="*/ 232 h 36"/>
                    <a:gd name="T38" fmla="*/ 255 w 38"/>
                    <a:gd name="T39" fmla="*/ 263 h 36"/>
                    <a:gd name="T40" fmla="*/ 143 w 38"/>
                    <a:gd name="T41" fmla="*/ 248 h 36"/>
                    <a:gd name="T42" fmla="*/ 30 w 38"/>
                    <a:gd name="T43" fmla="*/ 225 h 36"/>
                    <a:gd name="T44" fmla="*/ 37 w 38"/>
                    <a:gd name="T45" fmla="*/ 187 h 36"/>
                    <a:gd name="T46" fmla="*/ 150 w 38"/>
                    <a:gd name="T47" fmla="*/ 210 h 36"/>
                    <a:gd name="T48" fmla="*/ 143 w 38"/>
                    <a:gd name="T49" fmla="*/ 248 h 36"/>
                    <a:gd name="T50" fmla="*/ 30 w 38"/>
                    <a:gd name="T51" fmla="*/ 225 h 36"/>
                    <a:gd name="T52" fmla="*/ 0 w 38"/>
                    <a:gd name="T53" fmla="*/ 217 h 36"/>
                    <a:gd name="T54" fmla="*/ 22 w 38"/>
                    <a:gd name="T55" fmla="*/ 195 h 36"/>
                    <a:gd name="T56" fmla="*/ 37 w 38"/>
                    <a:gd name="T57" fmla="*/ 210 h 36"/>
                    <a:gd name="T58" fmla="*/ 30 w 38"/>
                    <a:gd name="T59" fmla="*/ 225 h 36"/>
                    <a:gd name="T60" fmla="*/ 22 w 38"/>
                    <a:gd name="T61" fmla="*/ 195 h 36"/>
                    <a:gd name="T62" fmla="*/ 90 w 38"/>
                    <a:gd name="T63" fmla="*/ 112 h 36"/>
                    <a:gd name="T64" fmla="*/ 120 w 38"/>
                    <a:gd name="T65" fmla="*/ 135 h 36"/>
                    <a:gd name="T66" fmla="*/ 45 w 38"/>
                    <a:gd name="T67" fmla="*/ 217 h 36"/>
                    <a:gd name="T68" fmla="*/ 22 w 38"/>
                    <a:gd name="T69" fmla="*/ 195 h 36"/>
                    <a:gd name="T70" fmla="*/ 90 w 38"/>
                    <a:gd name="T71" fmla="*/ 112 h 36"/>
                    <a:gd name="T72" fmla="*/ 165 w 38"/>
                    <a:gd name="T73" fmla="*/ 22 h 36"/>
                    <a:gd name="T74" fmla="*/ 195 w 38"/>
                    <a:gd name="T75" fmla="*/ 45 h 36"/>
                    <a:gd name="T76" fmla="*/ 120 w 38"/>
                    <a:gd name="T77" fmla="*/ 135 h 36"/>
                    <a:gd name="T78" fmla="*/ 90 w 38"/>
                    <a:gd name="T79" fmla="*/ 112 h 36"/>
                    <a:gd name="T80" fmla="*/ 165 w 38"/>
                    <a:gd name="T81" fmla="*/ 22 h 36"/>
                    <a:gd name="T82" fmla="*/ 187 w 38"/>
                    <a:gd name="T83" fmla="*/ 0 h 36"/>
                    <a:gd name="T84" fmla="*/ 195 w 38"/>
                    <a:gd name="T85" fmla="*/ 30 h 36"/>
                    <a:gd name="T86" fmla="*/ 180 w 38"/>
                    <a:gd name="T87" fmla="*/ 37 h 36"/>
                    <a:gd name="T88" fmla="*/ 165 w 38"/>
                    <a:gd name="T89" fmla="*/ 22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26" y="4"/>
                      </a:moveTo>
                      <a:lnTo>
                        <a:pt x="31" y="18"/>
                      </a:lnTo>
                      <a:lnTo>
                        <a:pt x="27" y="20"/>
                      </a:lnTo>
                      <a:lnTo>
                        <a:pt x="22" y="6"/>
                      </a:lnTo>
                      <a:lnTo>
                        <a:pt x="26" y="4"/>
                      </a:lnTo>
                      <a:close/>
                      <a:moveTo>
                        <a:pt x="31" y="18"/>
                      </a:moveTo>
                      <a:lnTo>
                        <a:pt x="36" y="32"/>
                      </a:lnTo>
                      <a:lnTo>
                        <a:pt x="32" y="34"/>
                      </a:lnTo>
                      <a:lnTo>
                        <a:pt x="27" y="20"/>
                      </a:lnTo>
                      <a:lnTo>
                        <a:pt x="31" y="18"/>
                      </a:lnTo>
                      <a:close/>
                      <a:moveTo>
                        <a:pt x="36" y="32"/>
                      </a:moveTo>
                      <a:lnTo>
                        <a:pt x="38" y="36"/>
                      </a:lnTo>
                      <a:lnTo>
                        <a:pt x="34" y="35"/>
                      </a:lnTo>
                      <a:lnTo>
                        <a:pt x="34" y="33"/>
                      </a:lnTo>
                      <a:lnTo>
                        <a:pt x="36" y="32"/>
                      </a:lnTo>
                      <a:close/>
                      <a:moveTo>
                        <a:pt x="34" y="35"/>
                      </a:moveTo>
                      <a:lnTo>
                        <a:pt x="19" y="33"/>
                      </a:lnTo>
                      <a:lnTo>
                        <a:pt x="20" y="28"/>
                      </a:lnTo>
                      <a:lnTo>
                        <a:pt x="34" y="31"/>
                      </a:lnTo>
                      <a:lnTo>
                        <a:pt x="34" y="35"/>
                      </a:lnTo>
                      <a:close/>
                      <a:moveTo>
                        <a:pt x="19" y="33"/>
                      </a:moveTo>
                      <a:lnTo>
                        <a:pt x="4" y="30"/>
                      </a:lnTo>
                      <a:lnTo>
                        <a:pt x="5" y="25"/>
                      </a:lnTo>
                      <a:lnTo>
                        <a:pt x="20" y="28"/>
                      </a:lnTo>
                      <a:lnTo>
                        <a:pt x="19" y="33"/>
                      </a:lnTo>
                      <a:close/>
                      <a:moveTo>
                        <a:pt x="4" y="30"/>
                      </a:moveTo>
                      <a:lnTo>
                        <a:pt x="0" y="29"/>
                      </a:lnTo>
                      <a:lnTo>
                        <a:pt x="3" y="26"/>
                      </a:lnTo>
                      <a:lnTo>
                        <a:pt x="5" y="28"/>
                      </a:lnTo>
                      <a:lnTo>
                        <a:pt x="4" y="30"/>
                      </a:lnTo>
                      <a:close/>
                      <a:moveTo>
                        <a:pt x="3" y="26"/>
                      </a:moveTo>
                      <a:lnTo>
                        <a:pt x="12" y="15"/>
                      </a:lnTo>
                      <a:lnTo>
                        <a:pt x="16" y="18"/>
                      </a:lnTo>
                      <a:lnTo>
                        <a:pt x="6" y="29"/>
                      </a:lnTo>
                      <a:lnTo>
                        <a:pt x="3" y="26"/>
                      </a:lnTo>
                      <a:close/>
                      <a:moveTo>
                        <a:pt x="12" y="15"/>
                      </a:moveTo>
                      <a:lnTo>
                        <a:pt x="22" y="3"/>
                      </a:lnTo>
                      <a:lnTo>
                        <a:pt x="26" y="6"/>
                      </a:lnTo>
                      <a:lnTo>
                        <a:pt x="16" y="18"/>
                      </a:lnTo>
                      <a:lnTo>
                        <a:pt x="12" y="15"/>
                      </a:lnTo>
                      <a:close/>
                      <a:moveTo>
                        <a:pt x="22" y="3"/>
                      </a:moveTo>
                      <a:lnTo>
                        <a:pt x="25" y="0"/>
                      </a:lnTo>
                      <a:lnTo>
                        <a:pt x="26" y="4"/>
                      </a:lnTo>
                      <a:lnTo>
                        <a:pt x="24" y="5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02" name="Freeform 88"/>
                <p:cNvSpPr>
                  <a:spLocks noChangeAspect="1"/>
                </p:cNvSpPr>
                <p:nvPr/>
              </p:nvSpPr>
              <p:spPr bwMode="auto">
                <a:xfrm>
                  <a:off x="7285" y="9248"/>
                  <a:ext cx="443" cy="420"/>
                </a:xfrm>
                <a:custGeom>
                  <a:avLst/>
                  <a:gdLst>
                    <a:gd name="T0" fmla="*/ 443 w 59"/>
                    <a:gd name="T1" fmla="*/ 420 h 56"/>
                    <a:gd name="T2" fmla="*/ 225 w 59"/>
                    <a:gd name="T3" fmla="*/ 383 h 56"/>
                    <a:gd name="T4" fmla="*/ 0 w 59"/>
                    <a:gd name="T5" fmla="*/ 345 h 56"/>
                    <a:gd name="T6" fmla="*/ 150 w 59"/>
                    <a:gd name="T7" fmla="*/ 173 h 56"/>
                    <a:gd name="T8" fmla="*/ 293 w 59"/>
                    <a:gd name="T9" fmla="*/ 0 h 56"/>
                    <a:gd name="T10" fmla="*/ 368 w 59"/>
                    <a:gd name="T11" fmla="*/ 210 h 56"/>
                    <a:gd name="T12" fmla="*/ 443 w 59"/>
                    <a:gd name="T13" fmla="*/ 42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59" y="56"/>
                      </a:moveTo>
                      <a:lnTo>
                        <a:pt x="30" y="51"/>
                      </a:lnTo>
                      <a:lnTo>
                        <a:pt x="0" y="46"/>
                      </a:lnTo>
                      <a:lnTo>
                        <a:pt x="20" y="23"/>
                      </a:lnTo>
                      <a:lnTo>
                        <a:pt x="39" y="0"/>
                      </a:lnTo>
                      <a:lnTo>
                        <a:pt x="49" y="28"/>
                      </a:lnTo>
                      <a:lnTo>
                        <a:pt x="59" y="56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03" name="Freeform 89"/>
                <p:cNvSpPr>
                  <a:spLocks noChangeAspect="1" noEditPoints="1"/>
                </p:cNvSpPr>
                <p:nvPr/>
              </p:nvSpPr>
              <p:spPr bwMode="auto">
                <a:xfrm>
                  <a:off x="7255" y="9211"/>
                  <a:ext cx="503" cy="480"/>
                </a:xfrm>
                <a:custGeom>
                  <a:avLst/>
                  <a:gdLst>
                    <a:gd name="T0" fmla="*/ 473 w 67"/>
                    <a:gd name="T1" fmla="*/ 472 h 64"/>
                    <a:gd name="T2" fmla="*/ 248 w 67"/>
                    <a:gd name="T3" fmla="*/ 435 h 64"/>
                    <a:gd name="T4" fmla="*/ 255 w 67"/>
                    <a:gd name="T5" fmla="*/ 405 h 64"/>
                    <a:gd name="T6" fmla="*/ 480 w 67"/>
                    <a:gd name="T7" fmla="*/ 442 h 64"/>
                    <a:gd name="T8" fmla="*/ 473 w 67"/>
                    <a:gd name="T9" fmla="*/ 472 h 64"/>
                    <a:gd name="T10" fmla="*/ 248 w 67"/>
                    <a:gd name="T11" fmla="*/ 435 h 64"/>
                    <a:gd name="T12" fmla="*/ 30 w 67"/>
                    <a:gd name="T13" fmla="*/ 397 h 64"/>
                    <a:gd name="T14" fmla="*/ 38 w 67"/>
                    <a:gd name="T15" fmla="*/ 360 h 64"/>
                    <a:gd name="T16" fmla="*/ 255 w 67"/>
                    <a:gd name="T17" fmla="*/ 405 h 64"/>
                    <a:gd name="T18" fmla="*/ 248 w 67"/>
                    <a:gd name="T19" fmla="*/ 435 h 64"/>
                    <a:gd name="T20" fmla="*/ 30 w 67"/>
                    <a:gd name="T21" fmla="*/ 397 h 64"/>
                    <a:gd name="T22" fmla="*/ 0 w 67"/>
                    <a:gd name="T23" fmla="*/ 390 h 64"/>
                    <a:gd name="T24" fmla="*/ 23 w 67"/>
                    <a:gd name="T25" fmla="*/ 367 h 64"/>
                    <a:gd name="T26" fmla="*/ 30 w 67"/>
                    <a:gd name="T27" fmla="*/ 382 h 64"/>
                    <a:gd name="T28" fmla="*/ 30 w 67"/>
                    <a:gd name="T29" fmla="*/ 397 h 64"/>
                    <a:gd name="T30" fmla="*/ 23 w 67"/>
                    <a:gd name="T31" fmla="*/ 367 h 64"/>
                    <a:gd name="T32" fmla="*/ 165 w 67"/>
                    <a:gd name="T33" fmla="*/ 195 h 64"/>
                    <a:gd name="T34" fmla="*/ 188 w 67"/>
                    <a:gd name="T35" fmla="*/ 217 h 64"/>
                    <a:gd name="T36" fmla="*/ 45 w 67"/>
                    <a:gd name="T37" fmla="*/ 390 h 64"/>
                    <a:gd name="T38" fmla="*/ 23 w 67"/>
                    <a:gd name="T39" fmla="*/ 367 h 64"/>
                    <a:gd name="T40" fmla="*/ 165 w 67"/>
                    <a:gd name="T41" fmla="*/ 195 h 64"/>
                    <a:gd name="T42" fmla="*/ 308 w 67"/>
                    <a:gd name="T43" fmla="*/ 22 h 64"/>
                    <a:gd name="T44" fmla="*/ 338 w 67"/>
                    <a:gd name="T45" fmla="*/ 45 h 64"/>
                    <a:gd name="T46" fmla="*/ 188 w 67"/>
                    <a:gd name="T47" fmla="*/ 217 h 64"/>
                    <a:gd name="T48" fmla="*/ 165 w 67"/>
                    <a:gd name="T49" fmla="*/ 195 h 64"/>
                    <a:gd name="T50" fmla="*/ 308 w 67"/>
                    <a:gd name="T51" fmla="*/ 22 h 64"/>
                    <a:gd name="T52" fmla="*/ 330 w 67"/>
                    <a:gd name="T53" fmla="*/ 0 h 64"/>
                    <a:gd name="T54" fmla="*/ 338 w 67"/>
                    <a:gd name="T55" fmla="*/ 30 h 64"/>
                    <a:gd name="T56" fmla="*/ 323 w 67"/>
                    <a:gd name="T57" fmla="*/ 37 h 64"/>
                    <a:gd name="T58" fmla="*/ 308 w 67"/>
                    <a:gd name="T59" fmla="*/ 22 h 64"/>
                    <a:gd name="T60" fmla="*/ 338 w 67"/>
                    <a:gd name="T61" fmla="*/ 30 h 64"/>
                    <a:gd name="T62" fmla="*/ 413 w 67"/>
                    <a:gd name="T63" fmla="*/ 240 h 64"/>
                    <a:gd name="T64" fmla="*/ 383 w 67"/>
                    <a:gd name="T65" fmla="*/ 255 h 64"/>
                    <a:gd name="T66" fmla="*/ 308 w 67"/>
                    <a:gd name="T67" fmla="*/ 45 h 64"/>
                    <a:gd name="T68" fmla="*/ 338 w 67"/>
                    <a:gd name="T69" fmla="*/ 30 h 64"/>
                    <a:gd name="T70" fmla="*/ 413 w 67"/>
                    <a:gd name="T71" fmla="*/ 240 h 64"/>
                    <a:gd name="T72" fmla="*/ 495 w 67"/>
                    <a:gd name="T73" fmla="*/ 450 h 64"/>
                    <a:gd name="T74" fmla="*/ 458 w 67"/>
                    <a:gd name="T75" fmla="*/ 465 h 64"/>
                    <a:gd name="T76" fmla="*/ 383 w 67"/>
                    <a:gd name="T77" fmla="*/ 255 h 64"/>
                    <a:gd name="T78" fmla="*/ 413 w 67"/>
                    <a:gd name="T79" fmla="*/ 240 h 64"/>
                    <a:gd name="T80" fmla="*/ 495 w 67"/>
                    <a:gd name="T81" fmla="*/ 450 h 64"/>
                    <a:gd name="T82" fmla="*/ 503 w 67"/>
                    <a:gd name="T83" fmla="*/ 480 h 64"/>
                    <a:gd name="T84" fmla="*/ 473 w 67"/>
                    <a:gd name="T85" fmla="*/ 472 h 64"/>
                    <a:gd name="T86" fmla="*/ 473 w 67"/>
                    <a:gd name="T87" fmla="*/ 457 h 64"/>
                    <a:gd name="T88" fmla="*/ 495 w 67"/>
                    <a:gd name="T89" fmla="*/ 450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63" y="63"/>
                      </a:moveTo>
                      <a:lnTo>
                        <a:pt x="33" y="58"/>
                      </a:lnTo>
                      <a:lnTo>
                        <a:pt x="34" y="54"/>
                      </a:lnTo>
                      <a:lnTo>
                        <a:pt x="64" y="59"/>
                      </a:lnTo>
                      <a:lnTo>
                        <a:pt x="63" y="63"/>
                      </a:lnTo>
                      <a:close/>
                      <a:moveTo>
                        <a:pt x="33" y="58"/>
                      </a:moveTo>
                      <a:lnTo>
                        <a:pt x="4" y="53"/>
                      </a:lnTo>
                      <a:lnTo>
                        <a:pt x="5" y="48"/>
                      </a:lnTo>
                      <a:lnTo>
                        <a:pt x="34" y="54"/>
                      </a:lnTo>
                      <a:lnTo>
                        <a:pt x="33" y="58"/>
                      </a:lnTo>
                      <a:close/>
                      <a:moveTo>
                        <a:pt x="4" y="53"/>
                      </a:moveTo>
                      <a:lnTo>
                        <a:pt x="0" y="52"/>
                      </a:lnTo>
                      <a:lnTo>
                        <a:pt x="3" y="49"/>
                      </a:lnTo>
                      <a:lnTo>
                        <a:pt x="4" y="51"/>
                      </a:lnTo>
                      <a:lnTo>
                        <a:pt x="4" y="53"/>
                      </a:lnTo>
                      <a:close/>
                      <a:moveTo>
                        <a:pt x="3" y="49"/>
                      </a:moveTo>
                      <a:lnTo>
                        <a:pt x="22" y="26"/>
                      </a:lnTo>
                      <a:lnTo>
                        <a:pt x="25" y="29"/>
                      </a:lnTo>
                      <a:lnTo>
                        <a:pt x="6" y="52"/>
                      </a:lnTo>
                      <a:lnTo>
                        <a:pt x="3" y="49"/>
                      </a:lnTo>
                      <a:close/>
                      <a:moveTo>
                        <a:pt x="22" y="26"/>
                      </a:moveTo>
                      <a:lnTo>
                        <a:pt x="41" y="3"/>
                      </a:lnTo>
                      <a:lnTo>
                        <a:pt x="45" y="6"/>
                      </a:lnTo>
                      <a:lnTo>
                        <a:pt x="25" y="29"/>
                      </a:lnTo>
                      <a:lnTo>
                        <a:pt x="22" y="26"/>
                      </a:lnTo>
                      <a:close/>
                      <a:moveTo>
                        <a:pt x="41" y="3"/>
                      </a:moveTo>
                      <a:lnTo>
                        <a:pt x="44" y="0"/>
                      </a:lnTo>
                      <a:lnTo>
                        <a:pt x="45" y="4"/>
                      </a:lnTo>
                      <a:lnTo>
                        <a:pt x="43" y="5"/>
                      </a:lnTo>
                      <a:lnTo>
                        <a:pt x="41" y="3"/>
                      </a:lnTo>
                      <a:close/>
                      <a:moveTo>
                        <a:pt x="45" y="4"/>
                      </a:moveTo>
                      <a:lnTo>
                        <a:pt x="55" y="32"/>
                      </a:lnTo>
                      <a:lnTo>
                        <a:pt x="51" y="34"/>
                      </a:lnTo>
                      <a:lnTo>
                        <a:pt x="41" y="6"/>
                      </a:lnTo>
                      <a:lnTo>
                        <a:pt x="45" y="4"/>
                      </a:lnTo>
                      <a:close/>
                      <a:moveTo>
                        <a:pt x="55" y="32"/>
                      </a:moveTo>
                      <a:lnTo>
                        <a:pt x="66" y="60"/>
                      </a:lnTo>
                      <a:lnTo>
                        <a:pt x="61" y="62"/>
                      </a:lnTo>
                      <a:lnTo>
                        <a:pt x="51" y="34"/>
                      </a:lnTo>
                      <a:lnTo>
                        <a:pt x="55" y="32"/>
                      </a:lnTo>
                      <a:close/>
                      <a:moveTo>
                        <a:pt x="66" y="60"/>
                      </a:moveTo>
                      <a:lnTo>
                        <a:pt x="67" y="64"/>
                      </a:lnTo>
                      <a:lnTo>
                        <a:pt x="63" y="63"/>
                      </a:lnTo>
                      <a:lnTo>
                        <a:pt x="63" y="61"/>
                      </a:lnTo>
                      <a:lnTo>
                        <a:pt x="66" y="6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04" name="Freeform 90"/>
                <p:cNvSpPr>
                  <a:spLocks noChangeAspect="1"/>
                </p:cNvSpPr>
                <p:nvPr/>
              </p:nvSpPr>
              <p:spPr bwMode="auto">
                <a:xfrm>
                  <a:off x="7413" y="9616"/>
                  <a:ext cx="217" cy="210"/>
                </a:xfrm>
                <a:custGeom>
                  <a:avLst/>
                  <a:gdLst>
                    <a:gd name="T0" fmla="*/ 0 w 29"/>
                    <a:gd name="T1" fmla="*/ 0 h 28"/>
                    <a:gd name="T2" fmla="*/ 105 w 29"/>
                    <a:gd name="T3" fmla="*/ 15 h 28"/>
                    <a:gd name="T4" fmla="*/ 217 w 29"/>
                    <a:gd name="T5" fmla="*/ 38 h 28"/>
                    <a:gd name="T6" fmla="*/ 142 w 29"/>
                    <a:gd name="T7" fmla="*/ 128 h 28"/>
                    <a:gd name="T8" fmla="*/ 75 w 29"/>
                    <a:gd name="T9" fmla="*/ 210 h 28"/>
                    <a:gd name="T10" fmla="*/ 37 w 29"/>
                    <a:gd name="T11" fmla="*/ 105 h 28"/>
                    <a:gd name="T12" fmla="*/ 0 w 29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0" y="0"/>
                      </a:moveTo>
                      <a:lnTo>
                        <a:pt x="14" y="2"/>
                      </a:lnTo>
                      <a:lnTo>
                        <a:pt x="29" y="5"/>
                      </a:lnTo>
                      <a:lnTo>
                        <a:pt x="19" y="17"/>
                      </a:lnTo>
                      <a:lnTo>
                        <a:pt x="10" y="28"/>
                      </a:lnTo>
                      <a:lnTo>
                        <a:pt x="5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05" name="Freeform 91"/>
                <p:cNvSpPr>
                  <a:spLocks noChangeAspect="1" noEditPoints="1"/>
                </p:cNvSpPr>
                <p:nvPr/>
              </p:nvSpPr>
              <p:spPr bwMode="auto">
                <a:xfrm>
                  <a:off x="7383" y="9593"/>
                  <a:ext cx="285" cy="270"/>
                </a:xfrm>
                <a:custGeom>
                  <a:avLst/>
                  <a:gdLst>
                    <a:gd name="T0" fmla="*/ 30 w 38"/>
                    <a:gd name="T1" fmla="*/ 8 h 36"/>
                    <a:gd name="T2" fmla="*/ 143 w 38"/>
                    <a:gd name="T3" fmla="*/ 22 h 36"/>
                    <a:gd name="T4" fmla="*/ 135 w 38"/>
                    <a:gd name="T5" fmla="*/ 60 h 36"/>
                    <a:gd name="T6" fmla="*/ 22 w 38"/>
                    <a:gd name="T7" fmla="*/ 37 h 36"/>
                    <a:gd name="T8" fmla="*/ 30 w 38"/>
                    <a:gd name="T9" fmla="*/ 8 h 36"/>
                    <a:gd name="T10" fmla="*/ 143 w 38"/>
                    <a:gd name="T11" fmla="*/ 22 h 36"/>
                    <a:gd name="T12" fmla="*/ 248 w 38"/>
                    <a:gd name="T13" fmla="*/ 45 h 36"/>
                    <a:gd name="T14" fmla="*/ 248 w 38"/>
                    <a:gd name="T15" fmla="*/ 75 h 36"/>
                    <a:gd name="T16" fmla="*/ 135 w 38"/>
                    <a:gd name="T17" fmla="*/ 60 h 36"/>
                    <a:gd name="T18" fmla="*/ 143 w 38"/>
                    <a:gd name="T19" fmla="*/ 22 h 36"/>
                    <a:gd name="T20" fmla="*/ 248 w 38"/>
                    <a:gd name="T21" fmla="*/ 45 h 36"/>
                    <a:gd name="T22" fmla="*/ 285 w 38"/>
                    <a:gd name="T23" fmla="*/ 45 h 36"/>
                    <a:gd name="T24" fmla="*/ 263 w 38"/>
                    <a:gd name="T25" fmla="*/ 75 h 36"/>
                    <a:gd name="T26" fmla="*/ 248 w 38"/>
                    <a:gd name="T27" fmla="*/ 60 h 36"/>
                    <a:gd name="T28" fmla="*/ 248 w 38"/>
                    <a:gd name="T29" fmla="*/ 45 h 36"/>
                    <a:gd name="T30" fmla="*/ 263 w 38"/>
                    <a:gd name="T31" fmla="*/ 75 h 36"/>
                    <a:gd name="T32" fmla="*/ 187 w 38"/>
                    <a:gd name="T33" fmla="*/ 157 h 36"/>
                    <a:gd name="T34" fmla="*/ 165 w 38"/>
                    <a:gd name="T35" fmla="*/ 135 h 36"/>
                    <a:gd name="T36" fmla="*/ 232 w 38"/>
                    <a:gd name="T37" fmla="*/ 52 h 36"/>
                    <a:gd name="T38" fmla="*/ 263 w 38"/>
                    <a:gd name="T39" fmla="*/ 75 h 36"/>
                    <a:gd name="T40" fmla="*/ 187 w 38"/>
                    <a:gd name="T41" fmla="*/ 157 h 36"/>
                    <a:gd name="T42" fmla="*/ 120 w 38"/>
                    <a:gd name="T43" fmla="*/ 248 h 36"/>
                    <a:gd name="T44" fmla="*/ 90 w 38"/>
                    <a:gd name="T45" fmla="*/ 217 h 36"/>
                    <a:gd name="T46" fmla="*/ 165 w 38"/>
                    <a:gd name="T47" fmla="*/ 135 h 36"/>
                    <a:gd name="T48" fmla="*/ 187 w 38"/>
                    <a:gd name="T49" fmla="*/ 157 h 36"/>
                    <a:gd name="T50" fmla="*/ 120 w 38"/>
                    <a:gd name="T51" fmla="*/ 248 h 36"/>
                    <a:gd name="T52" fmla="*/ 97 w 38"/>
                    <a:gd name="T53" fmla="*/ 270 h 36"/>
                    <a:gd name="T54" fmla="*/ 90 w 38"/>
                    <a:gd name="T55" fmla="*/ 240 h 36"/>
                    <a:gd name="T56" fmla="*/ 105 w 38"/>
                    <a:gd name="T57" fmla="*/ 232 h 36"/>
                    <a:gd name="T58" fmla="*/ 120 w 38"/>
                    <a:gd name="T59" fmla="*/ 248 h 36"/>
                    <a:gd name="T60" fmla="*/ 90 w 38"/>
                    <a:gd name="T61" fmla="*/ 240 h 36"/>
                    <a:gd name="T62" fmla="*/ 45 w 38"/>
                    <a:gd name="T63" fmla="*/ 135 h 36"/>
                    <a:gd name="T64" fmla="*/ 82 w 38"/>
                    <a:gd name="T65" fmla="*/ 120 h 36"/>
                    <a:gd name="T66" fmla="*/ 120 w 38"/>
                    <a:gd name="T67" fmla="*/ 225 h 36"/>
                    <a:gd name="T68" fmla="*/ 90 w 38"/>
                    <a:gd name="T69" fmla="*/ 240 h 36"/>
                    <a:gd name="T70" fmla="*/ 45 w 38"/>
                    <a:gd name="T71" fmla="*/ 135 h 36"/>
                    <a:gd name="T72" fmla="*/ 8 w 38"/>
                    <a:gd name="T73" fmla="*/ 30 h 36"/>
                    <a:gd name="T74" fmla="*/ 45 w 38"/>
                    <a:gd name="T75" fmla="*/ 15 h 36"/>
                    <a:gd name="T76" fmla="*/ 82 w 38"/>
                    <a:gd name="T77" fmla="*/ 120 h 36"/>
                    <a:gd name="T78" fmla="*/ 45 w 38"/>
                    <a:gd name="T79" fmla="*/ 135 h 36"/>
                    <a:gd name="T80" fmla="*/ 8 w 38"/>
                    <a:gd name="T81" fmla="*/ 30 h 36"/>
                    <a:gd name="T82" fmla="*/ 0 w 38"/>
                    <a:gd name="T83" fmla="*/ 0 h 36"/>
                    <a:gd name="T84" fmla="*/ 30 w 38"/>
                    <a:gd name="T85" fmla="*/ 8 h 36"/>
                    <a:gd name="T86" fmla="*/ 30 w 38"/>
                    <a:gd name="T87" fmla="*/ 22 h 36"/>
                    <a:gd name="T88" fmla="*/ 8 w 38"/>
                    <a:gd name="T89" fmla="*/ 3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4" y="1"/>
                      </a:moveTo>
                      <a:lnTo>
                        <a:pt x="19" y="3"/>
                      </a:lnTo>
                      <a:lnTo>
                        <a:pt x="18" y="8"/>
                      </a:lnTo>
                      <a:lnTo>
                        <a:pt x="3" y="5"/>
                      </a:lnTo>
                      <a:lnTo>
                        <a:pt x="4" y="1"/>
                      </a:lnTo>
                      <a:close/>
                      <a:moveTo>
                        <a:pt x="19" y="3"/>
                      </a:moveTo>
                      <a:lnTo>
                        <a:pt x="33" y="6"/>
                      </a:lnTo>
                      <a:lnTo>
                        <a:pt x="33" y="10"/>
                      </a:lnTo>
                      <a:lnTo>
                        <a:pt x="18" y="8"/>
                      </a:lnTo>
                      <a:lnTo>
                        <a:pt x="19" y="3"/>
                      </a:lnTo>
                      <a:close/>
                      <a:moveTo>
                        <a:pt x="33" y="6"/>
                      </a:moveTo>
                      <a:lnTo>
                        <a:pt x="38" y="6"/>
                      </a:lnTo>
                      <a:lnTo>
                        <a:pt x="35" y="10"/>
                      </a:lnTo>
                      <a:lnTo>
                        <a:pt x="33" y="8"/>
                      </a:lnTo>
                      <a:lnTo>
                        <a:pt x="33" y="6"/>
                      </a:lnTo>
                      <a:close/>
                      <a:moveTo>
                        <a:pt x="35" y="10"/>
                      </a:moveTo>
                      <a:lnTo>
                        <a:pt x="25" y="21"/>
                      </a:lnTo>
                      <a:lnTo>
                        <a:pt x="22" y="18"/>
                      </a:lnTo>
                      <a:lnTo>
                        <a:pt x="31" y="7"/>
                      </a:lnTo>
                      <a:lnTo>
                        <a:pt x="35" y="10"/>
                      </a:lnTo>
                      <a:close/>
                      <a:moveTo>
                        <a:pt x="25" y="21"/>
                      </a:moveTo>
                      <a:lnTo>
                        <a:pt x="16" y="33"/>
                      </a:lnTo>
                      <a:lnTo>
                        <a:pt x="12" y="29"/>
                      </a:lnTo>
                      <a:lnTo>
                        <a:pt x="22" y="18"/>
                      </a:lnTo>
                      <a:lnTo>
                        <a:pt x="25" y="21"/>
                      </a:lnTo>
                      <a:close/>
                      <a:moveTo>
                        <a:pt x="16" y="33"/>
                      </a:moveTo>
                      <a:lnTo>
                        <a:pt x="13" y="36"/>
                      </a:lnTo>
                      <a:lnTo>
                        <a:pt x="12" y="32"/>
                      </a:lnTo>
                      <a:lnTo>
                        <a:pt x="14" y="31"/>
                      </a:lnTo>
                      <a:lnTo>
                        <a:pt x="16" y="33"/>
                      </a:lnTo>
                      <a:close/>
                      <a:moveTo>
                        <a:pt x="12" y="32"/>
                      </a:moveTo>
                      <a:lnTo>
                        <a:pt x="6" y="18"/>
                      </a:lnTo>
                      <a:lnTo>
                        <a:pt x="11" y="16"/>
                      </a:lnTo>
                      <a:lnTo>
                        <a:pt x="16" y="30"/>
                      </a:lnTo>
                      <a:lnTo>
                        <a:pt x="12" y="32"/>
                      </a:lnTo>
                      <a:close/>
                      <a:moveTo>
                        <a:pt x="6" y="18"/>
                      </a:moveTo>
                      <a:lnTo>
                        <a:pt x="1" y="4"/>
                      </a:lnTo>
                      <a:lnTo>
                        <a:pt x="6" y="2"/>
                      </a:lnTo>
                      <a:lnTo>
                        <a:pt x="11" y="16"/>
                      </a:lnTo>
                      <a:lnTo>
                        <a:pt x="6" y="18"/>
                      </a:lnTo>
                      <a:close/>
                      <a:moveTo>
                        <a:pt x="1" y="4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06" name="Freeform 92"/>
                <p:cNvSpPr>
                  <a:spLocks noChangeAspect="1"/>
                </p:cNvSpPr>
                <p:nvPr/>
              </p:nvSpPr>
              <p:spPr bwMode="auto">
                <a:xfrm>
                  <a:off x="7615" y="9346"/>
                  <a:ext cx="218" cy="210"/>
                </a:xfrm>
                <a:custGeom>
                  <a:avLst/>
                  <a:gdLst>
                    <a:gd name="T0" fmla="*/ 0 w 29"/>
                    <a:gd name="T1" fmla="*/ 0 h 28"/>
                    <a:gd name="T2" fmla="*/ 105 w 29"/>
                    <a:gd name="T3" fmla="*/ 23 h 28"/>
                    <a:gd name="T4" fmla="*/ 218 w 29"/>
                    <a:gd name="T5" fmla="*/ 38 h 28"/>
                    <a:gd name="T6" fmla="*/ 150 w 29"/>
                    <a:gd name="T7" fmla="*/ 128 h 28"/>
                    <a:gd name="T8" fmla="*/ 75 w 29"/>
                    <a:gd name="T9" fmla="*/ 210 h 28"/>
                    <a:gd name="T10" fmla="*/ 38 w 29"/>
                    <a:gd name="T11" fmla="*/ 105 h 28"/>
                    <a:gd name="T12" fmla="*/ 0 w 29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0" y="0"/>
                      </a:moveTo>
                      <a:lnTo>
                        <a:pt x="14" y="3"/>
                      </a:lnTo>
                      <a:lnTo>
                        <a:pt x="29" y="5"/>
                      </a:lnTo>
                      <a:lnTo>
                        <a:pt x="20" y="17"/>
                      </a:lnTo>
                      <a:lnTo>
                        <a:pt x="10" y="28"/>
                      </a:lnTo>
                      <a:lnTo>
                        <a:pt x="5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07" name="Freeform 93"/>
                <p:cNvSpPr>
                  <a:spLocks noChangeAspect="1" noEditPoints="1"/>
                </p:cNvSpPr>
                <p:nvPr/>
              </p:nvSpPr>
              <p:spPr bwMode="auto">
                <a:xfrm>
                  <a:off x="7585" y="9323"/>
                  <a:ext cx="286" cy="270"/>
                </a:xfrm>
                <a:custGeom>
                  <a:avLst/>
                  <a:gdLst>
                    <a:gd name="T0" fmla="*/ 30 w 38"/>
                    <a:gd name="T1" fmla="*/ 8 h 36"/>
                    <a:gd name="T2" fmla="*/ 143 w 38"/>
                    <a:gd name="T3" fmla="*/ 22 h 36"/>
                    <a:gd name="T4" fmla="*/ 135 w 38"/>
                    <a:gd name="T5" fmla="*/ 60 h 36"/>
                    <a:gd name="T6" fmla="*/ 23 w 38"/>
                    <a:gd name="T7" fmla="*/ 37 h 36"/>
                    <a:gd name="T8" fmla="*/ 30 w 38"/>
                    <a:gd name="T9" fmla="*/ 8 h 36"/>
                    <a:gd name="T10" fmla="*/ 143 w 38"/>
                    <a:gd name="T11" fmla="*/ 22 h 36"/>
                    <a:gd name="T12" fmla="*/ 256 w 38"/>
                    <a:gd name="T13" fmla="*/ 45 h 36"/>
                    <a:gd name="T14" fmla="*/ 248 w 38"/>
                    <a:gd name="T15" fmla="*/ 75 h 36"/>
                    <a:gd name="T16" fmla="*/ 135 w 38"/>
                    <a:gd name="T17" fmla="*/ 60 h 36"/>
                    <a:gd name="T18" fmla="*/ 143 w 38"/>
                    <a:gd name="T19" fmla="*/ 22 h 36"/>
                    <a:gd name="T20" fmla="*/ 256 w 38"/>
                    <a:gd name="T21" fmla="*/ 45 h 36"/>
                    <a:gd name="T22" fmla="*/ 286 w 38"/>
                    <a:gd name="T23" fmla="*/ 45 h 36"/>
                    <a:gd name="T24" fmla="*/ 263 w 38"/>
                    <a:gd name="T25" fmla="*/ 75 h 36"/>
                    <a:gd name="T26" fmla="*/ 248 w 38"/>
                    <a:gd name="T27" fmla="*/ 60 h 36"/>
                    <a:gd name="T28" fmla="*/ 256 w 38"/>
                    <a:gd name="T29" fmla="*/ 45 h 36"/>
                    <a:gd name="T30" fmla="*/ 263 w 38"/>
                    <a:gd name="T31" fmla="*/ 75 h 36"/>
                    <a:gd name="T32" fmla="*/ 188 w 38"/>
                    <a:gd name="T33" fmla="*/ 157 h 36"/>
                    <a:gd name="T34" fmla="*/ 166 w 38"/>
                    <a:gd name="T35" fmla="*/ 135 h 36"/>
                    <a:gd name="T36" fmla="*/ 233 w 38"/>
                    <a:gd name="T37" fmla="*/ 52 h 36"/>
                    <a:gd name="T38" fmla="*/ 263 w 38"/>
                    <a:gd name="T39" fmla="*/ 75 h 36"/>
                    <a:gd name="T40" fmla="*/ 188 w 38"/>
                    <a:gd name="T41" fmla="*/ 157 h 36"/>
                    <a:gd name="T42" fmla="*/ 120 w 38"/>
                    <a:gd name="T43" fmla="*/ 248 h 36"/>
                    <a:gd name="T44" fmla="*/ 90 w 38"/>
                    <a:gd name="T45" fmla="*/ 217 h 36"/>
                    <a:gd name="T46" fmla="*/ 166 w 38"/>
                    <a:gd name="T47" fmla="*/ 135 h 36"/>
                    <a:gd name="T48" fmla="*/ 188 w 38"/>
                    <a:gd name="T49" fmla="*/ 157 h 36"/>
                    <a:gd name="T50" fmla="*/ 120 w 38"/>
                    <a:gd name="T51" fmla="*/ 248 h 36"/>
                    <a:gd name="T52" fmla="*/ 98 w 38"/>
                    <a:gd name="T53" fmla="*/ 270 h 36"/>
                    <a:gd name="T54" fmla="*/ 90 w 38"/>
                    <a:gd name="T55" fmla="*/ 240 h 36"/>
                    <a:gd name="T56" fmla="*/ 105 w 38"/>
                    <a:gd name="T57" fmla="*/ 232 h 36"/>
                    <a:gd name="T58" fmla="*/ 120 w 38"/>
                    <a:gd name="T59" fmla="*/ 248 h 36"/>
                    <a:gd name="T60" fmla="*/ 90 w 38"/>
                    <a:gd name="T61" fmla="*/ 240 h 36"/>
                    <a:gd name="T62" fmla="*/ 53 w 38"/>
                    <a:gd name="T63" fmla="*/ 135 h 36"/>
                    <a:gd name="T64" fmla="*/ 83 w 38"/>
                    <a:gd name="T65" fmla="*/ 120 h 36"/>
                    <a:gd name="T66" fmla="*/ 120 w 38"/>
                    <a:gd name="T67" fmla="*/ 225 h 36"/>
                    <a:gd name="T68" fmla="*/ 90 w 38"/>
                    <a:gd name="T69" fmla="*/ 240 h 36"/>
                    <a:gd name="T70" fmla="*/ 53 w 38"/>
                    <a:gd name="T71" fmla="*/ 135 h 36"/>
                    <a:gd name="T72" fmla="*/ 8 w 38"/>
                    <a:gd name="T73" fmla="*/ 30 h 36"/>
                    <a:gd name="T74" fmla="*/ 45 w 38"/>
                    <a:gd name="T75" fmla="*/ 15 h 36"/>
                    <a:gd name="T76" fmla="*/ 83 w 38"/>
                    <a:gd name="T77" fmla="*/ 120 h 36"/>
                    <a:gd name="T78" fmla="*/ 53 w 38"/>
                    <a:gd name="T79" fmla="*/ 135 h 36"/>
                    <a:gd name="T80" fmla="*/ 8 w 38"/>
                    <a:gd name="T81" fmla="*/ 30 h 36"/>
                    <a:gd name="T82" fmla="*/ 0 w 38"/>
                    <a:gd name="T83" fmla="*/ 0 h 36"/>
                    <a:gd name="T84" fmla="*/ 30 w 38"/>
                    <a:gd name="T85" fmla="*/ 8 h 36"/>
                    <a:gd name="T86" fmla="*/ 30 w 38"/>
                    <a:gd name="T87" fmla="*/ 22 h 36"/>
                    <a:gd name="T88" fmla="*/ 8 w 38"/>
                    <a:gd name="T89" fmla="*/ 3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4" y="1"/>
                      </a:moveTo>
                      <a:lnTo>
                        <a:pt x="19" y="3"/>
                      </a:lnTo>
                      <a:lnTo>
                        <a:pt x="18" y="8"/>
                      </a:lnTo>
                      <a:lnTo>
                        <a:pt x="3" y="5"/>
                      </a:lnTo>
                      <a:lnTo>
                        <a:pt x="4" y="1"/>
                      </a:lnTo>
                      <a:close/>
                      <a:moveTo>
                        <a:pt x="19" y="3"/>
                      </a:moveTo>
                      <a:lnTo>
                        <a:pt x="34" y="6"/>
                      </a:lnTo>
                      <a:lnTo>
                        <a:pt x="33" y="10"/>
                      </a:lnTo>
                      <a:lnTo>
                        <a:pt x="18" y="8"/>
                      </a:lnTo>
                      <a:lnTo>
                        <a:pt x="19" y="3"/>
                      </a:lnTo>
                      <a:close/>
                      <a:moveTo>
                        <a:pt x="34" y="6"/>
                      </a:moveTo>
                      <a:lnTo>
                        <a:pt x="38" y="6"/>
                      </a:lnTo>
                      <a:lnTo>
                        <a:pt x="35" y="10"/>
                      </a:lnTo>
                      <a:lnTo>
                        <a:pt x="33" y="8"/>
                      </a:lnTo>
                      <a:lnTo>
                        <a:pt x="34" y="6"/>
                      </a:lnTo>
                      <a:close/>
                      <a:moveTo>
                        <a:pt x="35" y="10"/>
                      </a:moveTo>
                      <a:lnTo>
                        <a:pt x="25" y="21"/>
                      </a:lnTo>
                      <a:lnTo>
                        <a:pt x="22" y="18"/>
                      </a:lnTo>
                      <a:lnTo>
                        <a:pt x="31" y="7"/>
                      </a:lnTo>
                      <a:lnTo>
                        <a:pt x="35" y="10"/>
                      </a:lnTo>
                      <a:close/>
                      <a:moveTo>
                        <a:pt x="25" y="21"/>
                      </a:moveTo>
                      <a:lnTo>
                        <a:pt x="16" y="33"/>
                      </a:lnTo>
                      <a:lnTo>
                        <a:pt x="12" y="29"/>
                      </a:lnTo>
                      <a:lnTo>
                        <a:pt x="22" y="18"/>
                      </a:lnTo>
                      <a:lnTo>
                        <a:pt x="25" y="21"/>
                      </a:lnTo>
                      <a:close/>
                      <a:moveTo>
                        <a:pt x="16" y="33"/>
                      </a:moveTo>
                      <a:lnTo>
                        <a:pt x="13" y="36"/>
                      </a:lnTo>
                      <a:lnTo>
                        <a:pt x="12" y="32"/>
                      </a:lnTo>
                      <a:lnTo>
                        <a:pt x="14" y="31"/>
                      </a:lnTo>
                      <a:lnTo>
                        <a:pt x="16" y="33"/>
                      </a:lnTo>
                      <a:close/>
                      <a:moveTo>
                        <a:pt x="12" y="32"/>
                      </a:moveTo>
                      <a:lnTo>
                        <a:pt x="7" y="18"/>
                      </a:lnTo>
                      <a:lnTo>
                        <a:pt x="11" y="16"/>
                      </a:lnTo>
                      <a:lnTo>
                        <a:pt x="16" y="30"/>
                      </a:lnTo>
                      <a:lnTo>
                        <a:pt x="12" y="32"/>
                      </a:lnTo>
                      <a:close/>
                      <a:moveTo>
                        <a:pt x="7" y="18"/>
                      </a:moveTo>
                      <a:lnTo>
                        <a:pt x="1" y="4"/>
                      </a:lnTo>
                      <a:lnTo>
                        <a:pt x="6" y="2"/>
                      </a:lnTo>
                      <a:lnTo>
                        <a:pt x="11" y="16"/>
                      </a:lnTo>
                      <a:lnTo>
                        <a:pt x="7" y="18"/>
                      </a:lnTo>
                      <a:close/>
                      <a:moveTo>
                        <a:pt x="1" y="4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08" name="Freeform 94"/>
                <p:cNvSpPr>
                  <a:spLocks noChangeAspect="1"/>
                </p:cNvSpPr>
                <p:nvPr/>
              </p:nvSpPr>
              <p:spPr bwMode="auto">
                <a:xfrm>
                  <a:off x="5565" y="10516"/>
                  <a:ext cx="443" cy="420"/>
                </a:xfrm>
                <a:custGeom>
                  <a:avLst/>
                  <a:gdLst>
                    <a:gd name="T0" fmla="*/ 0 w 59"/>
                    <a:gd name="T1" fmla="*/ 420 h 56"/>
                    <a:gd name="T2" fmla="*/ 225 w 59"/>
                    <a:gd name="T3" fmla="*/ 383 h 56"/>
                    <a:gd name="T4" fmla="*/ 443 w 59"/>
                    <a:gd name="T5" fmla="*/ 338 h 56"/>
                    <a:gd name="T6" fmla="*/ 300 w 59"/>
                    <a:gd name="T7" fmla="*/ 165 h 56"/>
                    <a:gd name="T8" fmla="*/ 158 w 59"/>
                    <a:gd name="T9" fmla="*/ 0 h 56"/>
                    <a:gd name="T10" fmla="*/ 75 w 59"/>
                    <a:gd name="T11" fmla="*/ 210 h 56"/>
                    <a:gd name="T12" fmla="*/ 0 w 59"/>
                    <a:gd name="T13" fmla="*/ 42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0" y="56"/>
                      </a:moveTo>
                      <a:lnTo>
                        <a:pt x="30" y="51"/>
                      </a:lnTo>
                      <a:lnTo>
                        <a:pt x="59" y="45"/>
                      </a:lnTo>
                      <a:lnTo>
                        <a:pt x="40" y="22"/>
                      </a:lnTo>
                      <a:lnTo>
                        <a:pt x="21" y="0"/>
                      </a:lnTo>
                      <a:lnTo>
                        <a:pt x="10" y="28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09" name="Freeform 95"/>
                <p:cNvSpPr>
                  <a:spLocks noChangeAspect="1" noEditPoints="1"/>
                </p:cNvSpPr>
                <p:nvPr/>
              </p:nvSpPr>
              <p:spPr bwMode="auto">
                <a:xfrm>
                  <a:off x="5535" y="10479"/>
                  <a:ext cx="511" cy="480"/>
                </a:xfrm>
                <a:custGeom>
                  <a:avLst/>
                  <a:gdLst>
                    <a:gd name="T0" fmla="*/ 30 w 68"/>
                    <a:gd name="T1" fmla="*/ 435 h 64"/>
                    <a:gd name="T2" fmla="*/ 248 w 68"/>
                    <a:gd name="T3" fmla="*/ 397 h 64"/>
                    <a:gd name="T4" fmla="*/ 256 w 68"/>
                    <a:gd name="T5" fmla="*/ 435 h 64"/>
                    <a:gd name="T6" fmla="*/ 38 w 68"/>
                    <a:gd name="T7" fmla="*/ 472 h 64"/>
                    <a:gd name="T8" fmla="*/ 30 w 68"/>
                    <a:gd name="T9" fmla="*/ 435 h 64"/>
                    <a:gd name="T10" fmla="*/ 248 w 68"/>
                    <a:gd name="T11" fmla="*/ 397 h 64"/>
                    <a:gd name="T12" fmla="*/ 473 w 68"/>
                    <a:gd name="T13" fmla="*/ 360 h 64"/>
                    <a:gd name="T14" fmla="*/ 473 w 68"/>
                    <a:gd name="T15" fmla="*/ 397 h 64"/>
                    <a:gd name="T16" fmla="*/ 256 w 68"/>
                    <a:gd name="T17" fmla="*/ 435 h 64"/>
                    <a:gd name="T18" fmla="*/ 248 w 68"/>
                    <a:gd name="T19" fmla="*/ 397 h 64"/>
                    <a:gd name="T20" fmla="*/ 488 w 68"/>
                    <a:gd name="T21" fmla="*/ 367 h 64"/>
                    <a:gd name="T22" fmla="*/ 511 w 68"/>
                    <a:gd name="T23" fmla="*/ 390 h 64"/>
                    <a:gd name="T24" fmla="*/ 473 w 68"/>
                    <a:gd name="T25" fmla="*/ 397 h 64"/>
                    <a:gd name="T26" fmla="*/ 473 w 68"/>
                    <a:gd name="T27" fmla="*/ 375 h 64"/>
                    <a:gd name="T28" fmla="*/ 488 w 68"/>
                    <a:gd name="T29" fmla="*/ 367 h 64"/>
                    <a:gd name="T30" fmla="*/ 458 w 68"/>
                    <a:gd name="T31" fmla="*/ 390 h 64"/>
                    <a:gd name="T32" fmla="*/ 316 w 68"/>
                    <a:gd name="T33" fmla="*/ 217 h 64"/>
                    <a:gd name="T34" fmla="*/ 346 w 68"/>
                    <a:gd name="T35" fmla="*/ 195 h 64"/>
                    <a:gd name="T36" fmla="*/ 488 w 68"/>
                    <a:gd name="T37" fmla="*/ 367 h 64"/>
                    <a:gd name="T38" fmla="*/ 458 w 68"/>
                    <a:gd name="T39" fmla="*/ 390 h 64"/>
                    <a:gd name="T40" fmla="*/ 316 w 68"/>
                    <a:gd name="T41" fmla="*/ 217 h 64"/>
                    <a:gd name="T42" fmla="*/ 173 w 68"/>
                    <a:gd name="T43" fmla="*/ 45 h 64"/>
                    <a:gd name="T44" fmla="*/ 195 w 68"/>
                    <a:gd name="T45" fmla="*/ 22 h 64"/>
                    <a:gd name="T46" fmla="*/ 346 w 68"/>
                    <a:gd name="T47" fmla="*/ 195 h 64"/>
                    <a:gd name="T48" fmla="*/ 316 w 68"/>
                    <a:gd name="T49" fmla="*/ 217 h 64"/>
                    <a:gd name="T50" fmla="*/ 165 w 68"/>
                    <a:gd name="T51" fmla="*/ 30 h 64"/>
                    <a:gd name="T52" fmla="*/ 180 w 68"/>
                    <a:gd name="T53" fmla="*/ 0 h 64"/>
                    <a:gd name="T54" fmla="*/ 195 w 68"/>
                    <a:gd name="T55" fmla="*/ 22 h 64"/>
                    <a:gd name="T56" fmla="*/ 188 w 68"/>
                    <a:gd name="T57" fmla="*/ 37 h 64"/>
                    <a:gd name="T58" fmla="*/ 165 w 68"/>
                    <a:gd name="T59" fmla="*/ 30 h 64"/>
                    <a:gd name="T60" fmla="*/ 203 w 68"/>
                    <a:gd name="T61" fmla="*/ 37 h 64"/>
                    <a:gd name="T62" fmla="*/ 128 w 68"/>
                    <a:gd name="T63" fmla="*/ 247 h 64"/>
                    <a:gd name="T64" fmla="*/ 90 w 68"/>
                    <a:gd name="T65" fmla="*/ 240 h 64"/>
                    <a:gd name="T66" fmla="*/ 165 w 68"/>
                    <a:gd name="T67" fmla="*/ 30 h 64"/>
                    <a:gd name="T68" fmla="*/ 203 w 68"/>
                    <a:gd name="T69" fmla="*/ 37 h 64"/>
                    <a:gd name="T70" fmla="*/ 128 w 68"/>
                    <a:gd name="T71" fmla="*/ 247 h 64"/>
                    <a:gd name="T72" fmla="*/ 45 w 68"/>
                    <a:gd name="T73" fmla="*/ 465 h 64"/>
                    <a:gd name="T74" fmla="*/ 15 w 68"/>
                    <a:gd name="T75" fmla="*/ 450 h 64"/>
                    <a:gd name="T76" fmla="*/ 90 w 68"/>
                    <a:gd name="T77" fmla="*/ 240 h 64"/>
                    <a:gd name="T78" fmla="*/ 128 w 68"/>
                    <a:gd name="T79" fmla="*/ 247 h 64"/>
                    <a:gd name="T80" fmla="*/ 38 w 68"/>
                    <a:gd name="T81" fmla="*/ 472 h 64"/>
                    <a:gd name="T82" fmla="*/ 0 w 68"/>
                    <a:gd name="T83" fmla="*/ 480 h 64"/>
                    <a:gd name="T84" fmla="*/ 15 w 68"/>
                    <a:gd name="T85" fmla="*/ 450 h 64"/>
                    <a:gd name="T86" fmla="*/ 30 w 68"/>
                    <a:gd name="T87" fmla="*/ 457 h 64"/>
                    <a:gd name="T88" fmla="*/ 38 w 68"/>
                    <a:gd name="T89" fmla="*/ 472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8"/>
                    <a:gd name="T136" fmla="*/ 0 h 64"/>
                    <a:gd name="T137" fmla="*/ 68 w 68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8" h="64">
                      <a:moveTo>
                        <a:pt x="4" y="58"/>
                      </a:moveTo>
                      <a:lnTo>
                        <a:pt x="33" y="53"/>
                      </a:lnTo>
                      <a:lnTo>
                        <a:pt x="34" y="58"/>
                      </a:lnTo>
                      <a:lnTo>
                        <a:pt x="5" y="63"/>
                      </a:lnTo>
                      <a:lnTo>
                        <a:pt x="4" y="58"/>
                      </a:lnTo>
                      <a:close/>
                      <a:moveTo>
                        <a:pt x="33" y="53"/>
                      </a:moveTo>
                      <a:lnTo>
                        <a:pt x="63" y="48"/>
                      </a:lnTo>
                      <a:lnTo>
                        <a:pt x="63" y="53"/>
                      </a:lnTo>
                      <a:lnTo>
                        <a:pt x="34" y="58"/>
                      </a:lnTo>
                      <a:lnTo>
                        <a:pt x="33" y="53"/>
                      </a:lnTo>
                      <a:close/>
                      <a:moveTo>
                        <a:pt x="65" y="49"/>
                      </a:moveTo>
                      <a:lnTo>
                        <a:pt x="68" y="52"/>
                      </a:lnTo>
                      <a:lnTo>
                        <a:pt x="63" y="53"/>
                      </a:lnTo>
                      <a:lnTo>
                        <a:pt x="63" y="50"/>
                      </a:lnTo>
                      <a:lnTo>
                        <a:pt x="65" y="49"/>
                      </a:lnTo>
                      <a:close/>
                      <a:moveTo>
                        <a:pt x="61" y="52"/>
                      </a:moveTo>
                      <a:lnTo>
                        <a:pt x="42" y="29"/>
                      </a:lnTo>
                      <a:lnTo>
                        <a:pt x="46" y="26"/>
                      </a:lnTo>
                      <a:lnTo>
                        <a:pt x="65" y="49"/>
                      </a:lnTo>
                      <a:lnTo>
                        <a:pt x="61" y="52"/>
                      </a:lnTo>
                      <a:close/>
                      <a:moveTo>
                        <a:pt x="42" y="29"/>
                      </a:moveTo>
                      <a:lnTo>
                        <a:pt x="23" y="6"/>
                      </a:lnTo>
                      <a:lnTo>
                        <a:pt x="26" y="3"/>
                      </a:lnTo>
                      <a:lnTo>
                        <a:pt x="46" y="26"/>
                      </a:lnTo>
                      <a:lnTo>
                        <a:pt x="42" y="29"/>
                      </a:lnTo>
                      <a:close/>
                      <a:moveTo>
                        <a:pt x="22" y="4"/>
                      </a:moveTo>
                      <a:lnTo>
                        <a:pt x="24" y="0"/>
                      </a:lnTo>
                      <a:lnTo>
                        <a:pt x="26" y="3"/>
                      </a:lnTo>
                      <a:lnTo>
                        <a:pt x="25" y="5"/>
                      </a:lnTo>
                      <a:lnTo>
                        <a:pt x="22" y="4"/>
                      </a:lnTo>
                      <a:close/>
                      <a:moveTo>
                        <a:pt x="27" y="5"/>
                      </a:moveTo>
                      <a:lnTo>
                        <a:pt x="17" y="33"/>
                      </a:lnTo>
                      <a:lnTo>
                        <a:pt x="12" y="32"/>
                      </a:lnTo>
                      <a:lnTo>
                        <a:pt x="22" y="4"/>
                      </a:lnTo>
                      <a:lnTo>
                        <a:pt x="27" y="5"/>
                      </a:lnTo>
                      <a:close/>
                      <a:moveTo>
                        <a:pt x="17" y="33"/>
                      </a:moveTo>
                      <a:lnTo>
                        <a:pt x="6" y="62"/>
                      </a:lnTo>
                      <a:lnTo>
                        <a:pt x="2" y="60"/>
                      </a:lnTo>
                      <a:lnTo>
                        <a:pt x="12" y="32"/>
                      </a:lnTo>
                      <a:lnTo>
                        <a:pt x="17" y="33"/>
                      </a:lnTo>
                      <a:close/>
                      <a:moveTo>
                        <a:pt x="5" y="63"/>
                      </a:moveTo>
                      <a:lnTo>
                        <a:pt x="0" y="64"/>
                      </a:lnTo>
                      <a:lnTo>
                        <a:pt x="2" y="60"/>
                      </a:lnTo>
                      <a:lnTo>
                        <a:pt x="4" y="61"/>
                      </a:lnTo>
                      <a:lnTo>
                        <a:pt x="5" y="63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10" name="Freeform 96"/>
                <p:cNvSpPr>
                  <a:spLocks noChangeAspect="1"/>
                </p:cNvSpPr>
                <p:nvPr/>
              </p:nvSpPr>
              <p:spPr bwMode="auto">
                <a:xfrm>
                  <a:off x="5663" y="10884"/>
                  <a:ext cx="225" cy="210"/>
                </a:xfrm>
                <a:custGeom>
                  <a:avLst/>
                  <a:gdLst>
                    <a:gd name="T0" fmla="*/ 225 w 30"/>
                    <a:gd name="T1" fmla="*/ 0 h 28"/>
                    <a:gd name="T2" fmla="*/ 113 w 30"/>
                    <a:gd name="T3" fmla="*/ 15 h 28"/>
                    <a:gd name="T4" fmla="*/ 0 w 30"/>
                    <a:gd name="T5" fmla="*/ 38 h 28"/>
                    <a:gd name="T6" fmla="*/ 75 w 30"/>
                    <a:gd name="T7" fmla="*/ 120 h 28"/>
                    <a:gd name="T8" fmla="*/ 150 w 30"/>
                    <a:gd name="T9" fmla="*/ 210 h 28"/>
                    <a:gd name="T10" fmla="*/ 188 w 30"/>
                    <a:gd name="T11" fmla="*/ 105 h 28"/>
                    <a:gd name="T12" fmla="*/ 225 w 30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30" y="0"/>
                      </a:moveTo>
                      <a:lnTo>
                        <a:pt x="15" y="2"/>
                      </a:lnTo>
                      <a:lnTo>
                        <a:pt x="0" y="5"/>
                      </a:lnTo>
                      <a:lnTo>
                        <a:pt x="10" y="16"/>
                      </a:lnTo>
                      <a:lnTo>
                        <a:pt x="20" y="28"/>
                      </a:lnTo>
                      <a:lnTo>
                        <a:pt x="25" y="14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11" name="Freeform 97"/>
                <p:cNvSpPr>
                  <a:spLocks noChangeAspect="1" noEditPoints="1"/>
                </p:cNvSpPr>
                <p:nvPr/>
              </p:nvSpPr>
              <p:spPr bwMode="auto">
                <a:xfrm>
                  <a:off x="5633" y="10854"/>
                  <a:ext cx="285" cy="270"/>
                </a:xfrm>
                <a:custGeom>
                  <a:avLst/>
                  <a:gdLst>
                    <a:gd name="T0" fmla="*/ 255 w 38"/>
                    <a:gd name="T1" fmla="*/ 45 h 36"/>
                    <a:gd name="T2" fmla="*/ 150 w 38"/>
                    <a:gd name="T3" fmla="*/ 68 h 36"/>
                    <a:gd name="T4" fmla="*/ 143 w 38"/>
                    <a:gd name="T5" fmla="*/ 30 h 36"/>
                    <a:gd name="T6" fmla="*/ 248 w 38"/>
                    <a:gd name="T7" fmla="*/ 8 h 36"/>
                    <a:gd name="T8" fmla="*/ 255 w 38"/>
                    <a:gd name="T9" fmla="*/ 45 h 36"/>
                    <a:gd name="T10" fmla="*/ 150 w 38"/>
                    <a:gd name="T11" fmla="*/ 68 h 36"/>
                    <a:gd name="T12" fmla="*/ 37 w 38"/>
                    <a:gd name="T13" fmla="*/ 82 h 36"/>
                    <a:gd name="T14" fmla="*/ 30 w 38"/>
                    <a:gd name="T15" fmla="*/ 45 h 36"/>
                    <a:gd name="T16" fmla="*/ 143 w 38"/>
                    <a:gd name="T17" fmla="*/ 30 h 36"/>
                    <a:gd name="T18" fmla="*/ 150 w 38"/>
                    <a:gd name="T19" fmla="*/ 68 h 36"/>
                    <a:gd name="T20" fmla="*/ 22 w 38"/>
                    <a:gd name="T21" fmla="*/ 75 h 36"/>
                    <a:gd name="T22" fmla="*/ 0 w 38"/>
                    <a:gd name="T23" fmla="*/ 52 h 36"/>
                    <a:gd name="T24" fmla="*/ 30 w 38"/>
                    <a:gd name="T25" fmla="*/ 45 h 36"/>
                    <a:gd name="T26" fmla="*/ 30 w 38"/>
                    <a:gd name="T27" fmla="*/ 68 h 36"/>
                    <a:gd name="T28" fmla="*/ 22 w 38"/>
                    <a:gd name="T29" fmla="*/ 75 h 36"/>
                    <a:gd name="T30" fmla="*/ 45 w 38"/>
                    <a:gd name="T31" fmla="*/ 52 h 36"/>
                    <a:gd name="T32" fmla="*/ 120 w 38"/>
                    <a:gd name="T33" fmla="*/ 142 h 36"/>
                    <a:gd name="T34" fmla="*/ 90 w 38"/>
                    <a:gd name="T35" fmla="*/ 165 h 36"/>
                    <a:gd name="T36" fmla="*/ 22 w 38"/>
                    <a:gd name="T37" fmla="*/ 75 h 36"/>
                    <a:gd name="T38" fmla="*/ 45 w 38"/>
                    <a:gd name="T39" fmla="*/ 52 h 36"/>
                    <a:gd name="T40" fmla="*/ 120 w 38"/>
                    <a:gd name="T41" fmla="*/ 142 h 36"/>
                    <a:gd name="T42" fmla="*/ 195 w 38"/>
                    <a:gd name="T43" fmla="*/ 225 h 36"/>
                    <a:gd name="T44" fmla="*/ 165 w 38"/>
                    <a:gd name="T45" fmla="*/ 248 h 36"/>
                    <a:gd name="T46" fmla="*/ 90 w 38"/>
                    <a:gd name="T47" fmla="*/ 165 h 36"/>
                    <a:gd name="T48" fmla="*/ 120 w 38"/>
                    <a:gd name="T49" fmla="*/ 142 h 36"/>
                    <a:gd name="T50" fmla="*/ 195 w 38"/>
                    <a:gd name="T51" fmla="*/ 240 h 36"/>
                    <a:gd name="T52" fmla="*/ 187 w 38"/>
                    <a:gd name="T53" fmla="*/ 270 h 36"/>
                    <a:gd name="T54" fmla="*/ 165 w 38"/>
                    <a:gd name="T55" fmla="*/ 248 h 36"/>
                    <a:gd name="T56" fmla="*/ 180 w 38"/>
                    <a:gd name="T57" fmla="*/ 240 h 36"/>
                    <a:gd name="T58" fmla="*/ 195 w 38"/>
                    <a:gd name="T59" fmla="*/ 240 h 36"/>
                    <a:gd name="T60" fmla="*/ 157 w 38"/>
                    <a:gd name="T61" fmla="*/ 232 h 36"/>
                    <a:gd name="T62" fmla="*/ 202 w 38"/>
                    <a:gd name="T63" fmla="*/ 128 h 36"/>
                    <a:gd name="T64" fmla="*/ 232 w 38"/>
                    <a:gd name="T65" fmla="*/ 135 h 36"/>
                    <a:gd name="T66" fmla="*/ 195 w 38"/>
                    <a:gd name="T67" fmla="*/ 240 h 36"/>
                    <a:gd name="T68" fmla="*/ 157 w 38"/>
                    <a:gd name="T69" fmla="*/ 232 h 36"/>
                    <a:gd name="T70" fmla="*/ 202 w 38"/>
                    <a:gd name="T71" fmla="*/ 128 h 36"/>
                    <a:gd name="T72" fmla="*/ 240 w 38"/>
                    <a:gd name="T73" fmla="*/ 22 h 36"/>
                    <a:gd name="T74" fmla="*/ 270 w 38"/>
                    <a:gd name="T75" fmla="*/ 30 h 36"/>
                    <a:gd name="T76" fmla="*/ 232 w 38"/>
                    <a:gd name="T77" fmla="*/ 135 h 36"/>
                    <a:gd name="T78" fmla="*/ 202 w 38"/>
                    <a:gd name="T79" fmla="*/ 128 h 36"/>
                    <a:gd name="T80" fmla="*/ 248 w 38"/>
                    <a:gd name="T81" fmla="*/ 8 h 36"/>
                    <a:gd name="T82" fmla="*/ 285 w 38"/>
                    <a:gd name="T83" fmla="*/ 0 h 36"/>
                    <a:gd name="T84" fmla="*/ 270 w 38"/>
                    <a:gd name="T85" fmla="*/ 30 h 36"/>
                    <a:gd name="T86" fmla="*/ 255 w 38"/>
                    <a:gd name="T87" fmla="*/ 30 h 36"/>
                    <a:gd name="T88" fmla="*/ 248 w 38"/>
                    <a:gd name="T89" fmla="*/ 8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34" y="6"/>
                      </a:moveTo>
                      <a:lnTo>
                        <a:pt x="20" y="9"/>
                      </a:lnTo>
                      <a:lnTo>
                        <a:pt x="19" y="4"/>
                      </a:lnTo>
                      <a:lnTo>
                        <a:pt x="33" y="1"/>
                      </a:lnTo>
                      <a:lnTo>
                        <a:pt x="34" y="6"/>
                      </a:lnTo>
                      <a:close/>
                      <a:moveTo>
                        <a:pt x="20" y="9"/>
                      </a:moveTo>
                      <a:lnTo>
                        <a:pt x="5" y="11"/>
                      </a:lnTo>
                      <a:lnTo>
                        <a:pt x="4" y="6"/>
                      </a:lnTo>
                      <a:lnTo>
                        <a:pt x="19" y="4"/>
                      </a:lnTo>
                      <a:lnTo>
                        <a:pt x="20" y="9"/>
                      </a:lnTo>
                      <a:close/>
                      <a:moveTo>
                        <a:pt x="3" y="10"/>
                      </a:moveTo>
                      <a:lnTo>
                        <a:pt x="0" y="7"/>
                      </a:lnTo>
                      <a:lnTo>
                        <a:pt x="4" y="6"/>
                      </a:lnTo>
                      <a:lnTo>
                        <a:pt x="4" y="9"/>
                      </a:lnTo>
                      <a:lnTo>
                        <a:pt x="3" y="10"/>
                      </a:lnTo>
                      <a:close/>
                      <a:moveTo>
                        <a:pt x="6" y="7"/>
                      </a:moveTo>
                      <a:lnTo>
                        <a:pt x="16" y="19"/>
                      </a:lnTo>
                      <a:lnTo>
                        <a:pt x="12" y="22"/>
                      </a:lnTo>
                      <a:lnTo>
                        <a:pt x="3" y="10"/>
                      </a:lnTo>
                      <a:lnTo>
                        <a:pt x="6" y="7"/>
                      </a:lnTo>
                      <a:close/>
                      <a:moveTo>
                        <a:pt x="16" y="19"/>
                      </a:moveTo>
                      <a:lnTo>
                        <a:pt x="26" y="30"/>
                      </a:lnTo>
                      <a:lnTo>
                        <a:pt x="22" y="33"/>
                      </a:lnTo>
                      <a:lnTo>
                        <a:pt x="12" y="22"/>
                      </a:lnTo>
                      <a:lnTo>
                        <a:pt x="16" y="19"/>
                      </a:lnTo>
                      <a:close/>
                      <a:moveTo>
                        <a:pt x="26" y="32"/>
                      </a:moveTo>
                      <a:lnTo>
                        <a:pt x="25" y="36"/>
                      </a:lnTo>
                      <a:lnTo>
                        <a:pt x="22" y="33"/>
                      </a:lnTo>
                      <a:lnTo>
                        <a:pt x="24" y="32"/>
                      </a:lnTo>
                      <a:lnTo>
                        <a:pt x="26" y="32"/>
                      </a:lnTo>
                      <a:close/>
                      <a:moveTo>
                        <a:pt x="21" y="31"/>
                      </a:moveTo>
                      <a:lnTo>
                        <a:pt x="27" y="17"/>
                      </a:lnTo>
                      <a:lnTo>
                        <a:pt x="31" y="18"/>
                      </a:lnTo>
                      <a:lnTo>
                        <a:pt x="26" y="32"/>
                      </a:lnTo>
                      <a:lnTo>
                        <a:pt x="21" y="31"/>
                      </a:lnTo>
                      <a:close/>
                      <a:moveTo>
                        <a:pt x="27" y="17"/>
                      </a:moveTo>
                      <a:lnTo>
                        <a:pt x="32" y="3"/>
                      </a:lnTo>
                      <a:lnTo>
                        <a:pt x="36" y="4"/>
                      </a:lnTo>
                      <a:lnTo>
                        <a:pt x="31" y="18"/>
                      </a:lnTo>
                      <a:lnTo>
                        <a:pt x="27" y="17"/>
                      </a:lnTo>
                      <a:close/>
                      <a:moveTo>
                        <a:pt x="33" y="1"/>
                      </a:moveTo>
                      <a:lnTo>
                        <a:pt x="38" y="0"/>
                      </a:lnTo>
                      <a:lnTo>
                        <a:pt x="36" y="4"/>
                      </a:lnTo>
                      <a:lnTo>
                        <a:pt x="34" y="4"/>
                      </a:lnTo>
                      <a:lnTo>
                        <a:pt x="33" y="1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12" name="Freeform 98"/>
                <p:cNvSpPr>
                  <a:spLocks noChangeAspect="1"/>
                </p:cNvSpPr>
                <p:nvPr/>
              </p:nvSpPr>
              <p:spPr bwMode="auto">
                <a:xfrm>
                  <a:off x="5460" y="10614"/>
                  <a:ext cx="225" cy="210"/>
                </a:xfrm>
                <a:custGeom>
                  <a:avLst/>
                  <a:gdLst>
                    <a:gd name="T0" fmla="*/ 225 w 30"/>
                    <a:gd name="T1" fmla="*/ 0 h 28"/>
                    <a:gd name="T2" fmla="*/ 113 w 30"/>
                    <a:gd name="T3" fmla="*/ 15 h 28"/>
                    <a:gd name="T4" fmla="*/ 0 w 30"/>
                    <a:gd name="T5" fmla="*/ 38 h 28"/>
                    <a:gd name="T6" fmla="*/ 75 w 30"/>
                    <a:gd name="T7" fmla="*/ 120 h 28"/>
                    <a:gd name="T8" fmla="*/ 150 w 30"/>
                    <a:gd name="T9" fmla="*/ 210 h 28"/>
                    <a:gd name="T10" fmla="*/ 188 w 30"/>
                    <a:gd name="T11" fmla="*/ 105 h 28"/>
                    <a:gd name="T12" fmla="*/ 225 w 30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30" y="0"/>
                      </a:moveTo>
                      <a:lnTo>
                        <a:pt x="15" y="2"/>
                      </a:lnTo>
                      <a:lnTo>
                        <a:pt x="0" y="5"/>
                      </a:lnTo>
                      <a:lnTo>
                        <a:pt x="10" y="16"/>
                      </a:lnTo>
                      <a:lnTo>
                        <a:pt x="20" y="28"/>
                      </a:lnTo>
                      <a:lnTo>
                        <a:pt x="25" y="14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13" name="Freeform 99"/>
                <p:cNvSpPr>
                  <a:spLocks noChangeAspect="1" noEditPoints="1"/>
                </p:cNvSpPr>
                <p:nvPr/>
              </p:nvSpPr>
              <p:spPr bwMode="auto">
                <a:xfrm>
                  <a:off x="5430" y="10584"/>
                  <a:ext cx="278" cy="270"/>
                </a:xfrm>
                <a:custGeom>
                  <a:avLst/>
                  <a:gdLst>
                    <a:gd name="T0" fmla="*/ 255 w 37"/>
                    <a:gd name="T1" fmla="*/ 45 h 36"/>
                    <a:gd name="T2" fmla="*/ 143 w 37"/>
                    <a:gd name="T3" fmla="*/ 68 h 36"/>
                    <a:gd name="T4" fmla="*/ 143 w 37"/>
                    <a:gd name="T5" fmla="*/ 30 h 36"/>
                    <a:gd name="T6" fmla="*/ 248 w 37"/>
                    <a:gd name="T7" fmla="*/ 8 h 36"/>
                    <a:gd name="T8" fmla="*/ 255 w 37"/>
                    <a:gd name="T9" fmla="*/ 45 h 36"/>
                    <a:gd name="T10" fmla="*/ 143 w 37"/>
                    <a:gd name="T11" fmla="*/ 68 h 36"/>
                    <a:gd name="T12" fmla="*/ 38 w 37"/>
                    <a:gd name="T13" fmla="*/ 82 h 36"/>
                    <a:gd name="T14" fmla="*/ 30 w 37"/>
                    <a:gd name="T15" fmla="*/ 45 h 36"/>
                    <a:gd name="T16" fmla="*/ 143 w 37"/>
                    <a:gd name="T17" fmla="*/ 30 h 36"/>
                    <a:gd name="T18" fmla="*/ 143 w 37"/>
                    <a:gd name="T19" fmla="*/ 68 h 36"/>
                    <a:gd name="T20" fmla="*/ 15 w 37"/>
                    <a:gd name="T21" fmla="*/ 75 h 36"/>
                    <a:gd name="T22" fmla="*/ 0 w 37"/>
                    <a:gd name="T23" fmla="*/ 52 h 36"/>
                    <a:gd name="T24" fmla="*/ 30 w 37"/>
                    <a:gd name="T25" fmla="*/ 45 h 36"/>
                    <a:gd name="T26" fmla="*/ 30 w 37"/>
                    <a:gd name="T27" fmla="*/ 68 h 36"/>
                    <a:gd name="T28" fmla="*/ 15 w 37"/>
                    <a:gd name="T29" fmla="*/ 75 h 36"/>
                    <a:gd name="T30" fmla="*/ 45 w 37"/>
                    <a:gd name="T31" fmla="*/ 52 h 36"/>
                    <a:gd name="T32" fmla="*/ 120 w 37"/>
                    <a:gd name="T33" fmla="*/ 142 h 36"/>
                    <a:gd name="T34" fmla="*/ 90 w 37"/>
                    <a:gd name="T35" fmla="*/ 165 h 36"/>
                    <a:gd name="T36" fmla="*/ 15 w 37"/>
                    <a:gd name="T37" fmla="*/ 75 h 36"/>
                    <a:gd name="T38" fmla="*/ 45 w 37"/>
                    <a:gd name="T39" fmla="*/ 52 h 36"/>
                    <a:gd name="T40" fmla="*/ 120 w 37"/>
                    <a:gd name="T41" fmla="*/ 142 h 36"/>
                    <a:gd name="T42" fmla="*/ 188 w 37"/>
                    <a:gd name="T43" fmla="*/ 225 h 36"/>
                    <a:gd name="T44" fmla="*/ 165 w 37"/>
                    <a:gd name="T45" fmla="*/ 248 h 36"/>
                    <a:gd name="T46" fmla="*/ 90 w 37"/>
                    <a:gd name="T47" fmla="*/ 165 h 36"/>
                    <a:gd name="T48" fmla="*/ 120 w 37"/>
                    <a:gd name="T49" fmla="*/ 142 h 36"/>
                    <a:gd name="T50" fmla="*/ 195 w 37"/>
                    <a:gd name="T51" fmla="*/ 240 h 36"/>
                    <a:gd name="T52" fmla="*/ 180 w 37"/>
                    <a:gd name="T53" fmla="*/ 270 h 36"/>
                    <a:gd name="T54" fmla="*/ 165 w 37"/>
                    <a:gd name="T55" fmla="*/ 248 h 36"/>
                    <a:gd name="T56" fmla="*/ 180 w 37"/>
                    <a:gd name="T57" fmla="*/ 240 h 36"/>
                    <a:gd name="T58" fmla="*/ 195 w 37"/>
                    <a:gd name="T59" fmla="*/ 240 h 36"/>
                    <a:gd name="T60" fmla="*/ 158 w 37"/>
                    <a:gd name="T61" fmla="*/ 232 h 36"/>
                    <a:gd name="T62" fmla="*/ 195 w 37"/>
                    <a:gd name="T63" fmla="*/ 128 h 36"/>
                    <a:gd name="T64" fmla="*/ 233 w 37"/>
                    <a:gd name="T65" fmla="*/ 135 h 36"/>
                    <a:gd name="T66" fmla="*/ 195 w 37"/>
                    <a:gd name="T67" fmla="*/ 240 h 36"/>
                    <a:gd name="T68" fmla="*/ 158 w 37"/>
                    <a:gd name="T69" fmla="*/ 232 h 36"/>
                    <a:gd name="T70" fmla="*/ 195 w 37"/>
                    <a:gd name="T71" fmla="*/ 128 h 36"/>
                    <a:gd name="T72" fmla="*/ 240 w 37"/>
                    <a:gd name="T73" fmla="*/ 22 h 36"/>
                    <a:gd name="T74" fmla="*/ 270 w 37"/>
                    <a:gd name="T75" fmla="*/ 30 h 36"/>
                    <a:gd name="T76" fmla="*/ 233 w 37"/>
                    <a:gd name="T77" fmla="*/ 135 h 36"/>
                    <a:gd name="T78" fmla="*/ 195 w 37"/>
                    <a:gd name="T79" fmla="*/ 128 h 36"/>
                    <a:gd name="T80" fmla="*/ 248 w 37"/>
                    <a:gd name="T81" fmla="*/ 8 h 36"/>
                    <a:gd name="T82" fmla="*/ 278 w 37"/>
                    <a:gd name="T83" fmla="*/ 0 h 36"/>
                    <a:gd name="T84" fmla="*/ 270 w 37"/>
                    <a:gd name="T85" fmla="*/ 30 h 36"/>
                    <a:gd name="T86" fmla="*/ 255 w 37"/>
                    <a:gd name="T87" fmla="*/ 30 h 36"/>
                    <a:gd name="T88" fmla="*/ 248 w 37"/>
                    <a:gd name="T89" fmla="*/ 8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7"/>
                    <a:gd name="T136" fmla="*/ 0 h 36"/>
                    <a:gd name="T137" fmla="*/ 37 w 37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7" h="36">
                      <a:moveTo>
                        <a:pt x="34" y="6"/>
                      </a:moveTo>
                      <a:lnTo>
                        <a:pt x="19" y="9"/>
                      </a:lnTo>
                      <a:lnTo>
                        <a:pt x="19" y="4"/>
                      </a:lnTo>
                      <a:lnTo>
                        <a:pt x="33" y="1"/>
                      </a:lnTo>
                      <a:lnTo>
                        <a:pt x="34" y="6"/>
                      </a:lnTo>
                      <a:close/>
                      <a:moveTo>
                        <a:pt x="19" y="9"/>
                      </a:moveTo>
                      <a:lnTo>
                        <a:pt x="5" y="11"/>
                      </a:lnTo>
                      <a:lnTo>
                        <a:pt x="4" y="6"/>
                      </a:lnTo>
                      <a:lnTo>
                        <a:pt x="19" y="4"/>
                      </a:lnTo>
                      <a:lnTo>
                        <a:pt x="19" y="9"/>
                      </a:lnTo>
                      <a:close/>
                      <a:moveTo>
                        <a:pt x="2" y="10"/>
                      </a:moveTo>
                      <a:lnTo>
                        <a:pt x="0" y="7"/>
                      </a:lnTo>
                      <a:lnTo>
                        <a:pt x="4" y="6"/>
                      </a:lnTo>
                      <a:lnTo>
                        <a:pt x="4" y="9"/>
                      </a:lnTo>
                      <a:lnTo>
                        <a:pt x="2" y="10"/>
                      </a:lnTo>
                      <a:close/>
                      <a:moveTo>
                        <a:pt x="6" y="7"/>
                      </a:moveTo>
                      <a:lnTo>
                        <a:pt x="16" y="19"/>
                      </a:lnTo>
                      <a:lnTo>
                        <a:pt x="12" y="22"/>
                      </a:lnTo>
                      <a:lnTo>
                        <a:pt x="2" y="10"/>
                      </a:lnTo>
                      <a:lnTo>
                        <a:pt x="6" y="7"/>
                      </a:lnTo>
                      <a:close/>
                      <a:moveTo>
                        <a:pt x="16" y="19"/>
                      </a:moveTo>
                      <a:lnTo>
                        <a:pt x="25" y="30"/>
                      </a:lnTo>
                      <a:lnTo>
                        <a:pt x="22" y="33"/>
                      </a:lnTo>
                      <a:lnTo>
                        <a:pt x="12" y="22"/>
                      </a:lnTo>
                      <a:lnTo>
                        <a:pt x="16" y="19"/>
                      </a:lnTo>
                      <a:close/>
                      <a:moveTo>
                        <a:pt x="26" y="32"/>
                      </a:moveTo>
                      <a:lnTo>
                        <a:pt x="24" y="36"/>
                      </a:lnTo>
                      <a:lnTo>
                        <a:pt x="22" y="33"/>
                      </a:lnTo>
                      <a:lnTo>
                        <a:pt x="24" y="32"/>
                      </a:lnTo>
                      <a:lnTo>
                        <a:pt x="26" y="32"/>
                      </a:lnTo>
                      <a:close/>
                      <a:moveTo>
                        <a:pt x="21" y="31"/>
                      </a:moveTo>
                      <a:lnTo>
                        <a:pt x="26" y="17"/>
                      </a:lnTo>
                      <a:lnTo>
                        <a:pt x="31" y="18"/>
                      </a:lnTo>
                      <a:lnTo>
                        <a:pt x="26" y="32"/>
                      </a:lnTo>
                      <a:lnTo>
                        <a:pt x="21" y="31"/>
                      </a:lnTo>
                      <a:close/>
                      <a:moveTo>
                        <a:pt x="26" y="17"/>
                      </a:moveTo>
                      <a:lnTo>
                        <a:pt x="32" y="3"/>
                      </a:lnTo>
                      <a:lnTo>
                        <a:pt x="36" y="4"/>
                      </a:lnTo>
                      <a:lnTo>
                        <a:pt x="31" y="18"/>
                      </a:lnTo>
                      <a:lnTo>
                        <a:pt x="26" y="17"/>
                      </a:lnTo>
                      <a:close/>
                      <a:moveTo>
                        <a:pt x="33" y="1"/>
                      </a:moveTo>
                      <a:lnTo>
                        <a:pt x="37" y="0"/>
                      </a:lnTo>
                      <a:lnTo>
                        <a:pt x="36" y="4"/>
                      </a:lnTo>
                      <a:lnTo>
                        <a:pt x="34" y="4"/>
                      </a:lnTo>
                      <a:lnTo>
                        <a:pt x="33" y="1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14" name="Freeform 100"/>
                <p:cNvSpPr>
                  <a:spLocks noChangeAspect="1"/>
                </p:cNvSpPr>
                <p:nvPr/>
              </p:nvSpPr>
              <p:spPr bwMode="auto">
                <a:xfrm>
                  <a:off x="4716" y="9698"/>
                  <a:ext cx="887" cy="841"/>
                </a:xfrm>
                <a:custGeom>
                  <a:avLst/>
                  <a:gdLst>
                    <a:gd name="T0" fmla="*/ 0 w 118"/>
                    <a:gd name="T1" fmla="*/ 841 h 112"/>
                    <a:gd name="T2" fmla="*/ 444 w 118"/>
                    <a:gd name="T3" fmla="*/ 766 h 112"/>
                    <a:gd name="T4" fmla="*/ 887 w 118"/>
                    <a:gd name="T5" fmla="*/ 691 h 112"/>
                    <a:gd name="T6" fmla="*/ 594 w 118"/>
                    <a:gd name="T7" fmla="*/ 345 h 112"/>
                    <a:gd name="T8" fmla="*/ 308 w 118"/>
                    <a:gd name="T9" fmla="*/ 0 h 112"/>
                    <a:gd name="T10" fmla="*/ 158 w 118"/>
                    <a:gd name="T11" fmla="*/ 421 h 112"/>
                    <a:gd name="T12" fmla="*/ 0 w 118"/>
                    <a:gd name="T13" fmla="*/ 841 h 1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8"/>
                    <a:gd name="T22" fmla="*/ 0 h 112"/>
                    <a:gd name="T23" fmla="*/ 118 w 118"/>
                    <a:gd name="T24" fmla="*/ 112 h 1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8" h="112">
                      <a:moveTo>
                        <a:pt x="0" y="112"/>
                      </a:moveTo>
                      <a:lnTo>
                        <a:pt x="59" y="102"/>
                      </a:lnTo>
                      <a:lnTo>
                        <a:pt x="118" y="92"/>
                      </a:lnTo>
                      <a:lnTo>
                        <a:pt x="79" y="46"/>
                      </a:lnTo>
                      <a:lnTo>
                        <a:pt x="41" y="0"/>
                      </a:lnTo>
                      <a:lnTo>
                        <a:pt x="21" y="56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15" name="Freeform 101"/>
                <p:cNvSpPr>
                  <a:spLocks noChangeAspect="1" noEditPoints="1"/>
                </p:cNvSpPr>
                <p:nvPr/>
              </p:nvSpPr>
              <p:spPr bwMode="auto">
                <a:xfrm>
                  <a:off x="4686" y="9661"/>
                  <a:ext cx="947" cy="900"/>
                </a:xfrm>
                <a:custGeom>
                  <a:avLst/>
                  <a:gdLst>
                    <a:gd name="T0" fmla="*/ 30 w 126"/>
                    <a:gd name="T1" fmla="*/ 863 h 120"/>
                    <a:gd name="T2" fmla="*/ 474 w 126"/>
                    <a:gd name="T3" fmla="*/ 788 h 120"/>
                    <a:gd name="T4" fmla="*/ 474 w 126"/>
                    <a:gd name="T5" fmla="*/ 818 h 120"/>
                    <a:gd name="T6" fmla="*/ 30 w 126"/>
                    <a:gd name="T7" fmla="*/ 900 h 120"/>
                    <a:gd name="T8" fmla="*/ 30 w 126"/>
                    <a:gd name="T9" fmla="*/ 863 h 120"/>
                    <a:gd name="T10" fmla="*/ 474 w 126"/>
                    <a:gd name="T11" fmla="*/ 788 h 120"/>
                    <a:gd name="T12" fmla="*/ 917 w 126"/>
                    <a:gd name="T13" fmla="*/ 705 h 120"/>
                    <a:gd name="T14" fmla="*/ 917 w 126"/>
                    <a:gd name="T15" fmla="*/ 743 h 120"/>
                    <a:gd name="T16" fmla="*/ 474 w 126"/>
                    <a:gd name="T17" fmla="*/ 818 h 120"/>
                    <a:gd name="T18" fmla="*/ 474 w 126"/>
                    <a:gd name="T19" fmla="*/ 788 h 120"/>
                    <a:gd name="T20" fmla="*/ 932 w 126"/>
                    <a:gd name="T21" fmla="*/ 713 h 120"/>
                    <a:gd name="T22" fmla="*/ 947 w 126"/>
                    <a:gd name="T23" fmla="*/ 735 h 120"/>
                    <a:gd name="T24" fmla="*/ 917 w 126"/>
                    <a:gd name="T25" fmla="*/ 743 h 120"/>
                    <a:gd name="T26" fmla="*/ 917 w 126"/>
                    <a:gd name="T27" fmla="*/ 728 h 120"/>
                    <a:gd name="T28" fmla="*/ 932 w 126"/>
                    <a:gd name="T29" fmla="*/ 713 h 120"/>
                    <a:gd name="T30" fmla="*/ 902 w 126"/>
                    <a:gd name="T31" fmla="*/ 735 h 120"/>
                    <a:gd name="T32" fmla="*/ 616 w 126"/>
                    <a:gd name="T33" fmla="*/ 390 h 120"/>
                    <a:gd name="T34" fmla="*/ 639 w 126"/>
                    <a:gd name="T35" fmla="*/ 368 h 120"/>
                    <a:gd name="T36" fmla="*/ 932 w 126"/>
                    <a:gd name="T37" fmla="*/ 713 h 120"/>
                    <a:gd name="T38" fmla="*/ 902 w 126"/>
                    <a:gd name="T39" fmla="*/ 735 h 120"/>
                    <a:gd name="T40" fmla="*/ 616 w 126"/>
                    <a:gd name="T41" fmla="*/ 390 h 120"/>
                    <a:gd name="T42" fmla="*/ 323 w 126"/>
                    <a:gd name="T43" fmla="*/ 45 h 120"/>
                    <a:gd name="T44" fmla="*/ 353 w 126"/>
                    <a:gd name="T45" fmla="*/ 23 h 120"/>
                    <a:gd name="T46" fmla="*/ 639 w 126"/>
                    <a:gd name="T47" fmla="*/ 368 h 120"/>
                    <a:gd name="T48" fmla="*/ 616 w 126"/>
                    <a:gd name="T49" fmla="*/ 390 h 120"/>
                    <a:gd name="T50" fmla="*/ 323 w 126"/>
                    <a:gd name="T51" fmla="*/ 30 h 120"/>
                    <a:gd name="T52" fmla="*/ 331 w 126"/>
                    <a:gd name="T53" fmla="*/ 0 h 120"/>
                    <a:gd name="T54" fmla="*/ 353 w 126"/>
                    <a:gd name="T55" fmla="*/ 23 h 120"/>
                    <a:gd name="T56" fmla="*/ 338 w 126"/>
                    <a:gd name="T57" fmla="*/ 38 h 120"/>
                    <a:gd name="T58" fmla="*/ 323 w 126"/>
                    <a:gd name="T59" fmla="*/ 30 h 120"/>
                    <a:gd name="T60" fmla="*/ 353 w 126"/>
                    <a:gd name="T61" fmla="*/ 45 h 120"/>
                    <a:gd name="T62" fmla="*/ 203 w 126"/>
                    <a:gd name="T63" fmla="*/ 465 h 120"/>
                    <a:gd name="T64" fmla="*/ 165 w 126"/>
                    <a:gd name="T65" fmla="*/ 450 h 120"/>
                    <a:gd name="T66" fmla="*/ 323 w 126"/>
                    <a:gd name="T67" fmla="*/ 30 h 120"/>
                    <a:gd name="T68" fmla="*/ 353 w 126"/>
                    <a:gd name="T69" fmla="*/ 45 h 120"/>
                    <a:gd name="T70" fmla="*/ 203 w 126"/>
                    <a:gd name="T71" fmla="*/ 465 h 120"/>
                    <a:gd name="T72" fmla="*/ 45 w 126"/>
                    <a:gd name="T73" fmla="*/ 885 h 120"/>
                    <a:gd name="T74" fmla="*/ 15 w 126"/>
                    <a:gd name="T75" fmla="*/ 878 h 120"/>
                    <a:gd name="T76" fmla="*/ 165 w 126"/>
                    <a:gd name="T77" fmla="*/ 450 h 120"/>
                    <a:gd name="T78" fmla="*/ 203 w 126"/>
                    <a:gd name="T79" fmla="*/ 465 h 120"/>
                    <a:gd name="T80" fmla="*/ 30 w 126"/>
                    <a:gd name="T81" fmla="*/ 900 h 120"/>
                    <a:gd name="T82" fmla="*/ 0 w 126"/>
                    <a:gd name="T83" fmla="*/ 900 h 120"/>
                    <a:gd name="T84" fmla="*/ 15 w 126"/>
                    <a:gd name="T85" fmla="*/ 878 h 120"/>
                    <a:gd name="T86" fmla="*/ 30 w 126"/>
                    <a:gd name="T87" fmla="*/ 878 h 120"/>
                    <a:gd name="T88" fmla="*/ 30 w 126"/>
                    <a:gd name="T89" fmla="*/ 900 h 1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26"/>
                    <a:gd name="T136" fmla="*/ 0 h 120"/>
                    <a:gd name="T137" fmla="*/ 126 w 126"/>
                    <a:gd name="T138" fmla="*/ 120 h 12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26" h="120">
                      <a:moveTo>
                        <a:pt x="4" y="115"/>
                      </a:moveTo>
                      <a:lnTo>
                        <a:pt x="63" y="105"/>
                      </a:lnTo>
                      <a:lnTo>
                        <a:pt x="63" y="109"/>
                      </a:lnTo>
                      <a:lnTo>
                        <a:pt x="4" y="120"/>
                      </a:lnTo>
                      <a:lnTo>
                        <a:pt x="4" y="115"/>
                      </a:lnTo>
                      <a:close/>
                      <a:moveTo>
                        <a:pt x="63" y="105"/>
                      </a:moveTo>
                      <a:lnTo>
                        <a:pt x="122" y="94"/>
                      </a:lnTo>
                      <a:lnTo>
                        <a:pt x="122" y="99"/>
                      </a:lnTo>
                      <a:lnTo>
                        <a:pt x="63" y="109"/>
                      </a:lnTo>
                      <a:lnTo>
                        <a:pt x="63" y="105"/>
                      </a:lnTo>
                      <a:close/>
                      <a:moveTo>
                        <a:pt x="124" y="95"/>
                      </a:moveTo>
                      <a:lnTo>
                        <a:pt x="126" y="98"/>
                      </a:lnTo>
                      <a:lnTo>
                        <a:pt x="122" y="99"/>
                      </a:lnTo>
                      <a:lnTo>
                        <a:pt x="122" y="97"/>
                      </a:lnTo>
                      <a:lnTo>
                        <a:pt x="124" y="95"/>
                      </a:lnTo>
                      <a:close/>
                      <a:moveTo>
                        <a:pt x="120" y="98"/>
                      </a:moveTo>
                      <a:lnTo>
                        <a:pt x="82" y="52"/>
                      </a:lnTo>
                      <a:lnTo>
                        <a:pt x="85" y="49"/>
                      </a:lnTo>
                      <a:lnTo>
                        <a:pt x="124" y="95"/>
                      </a:lnTo>
                      <a:lnTo>
                        <a:pt x="120" y="98"/>
                      </a:lnTo>
                      <a:close/>
                      <a:moveTo>
                        <a:pt x="82" y="52"/>
                      </a:moveTo>
                      <a:lnTo>
                        <a:pt x="43" y="6"/>
                      </a:lnTo>
                      <a:lnTo>
                        <a:pt x="47" y="3"/>
                      </a:lnTo>
                      <a:lnTo>
                        <a:pt x="85" y="49"/>
                      </a:lnTo>
                      <a:lnTo>
                        <a:pt x="82" y="52"/>
                      </a:lnTo>
                      <a:close/>
                      <a:moveTo>
                        <a:pt x="43" y="4"/>
                      </a:moveTo>
                      <a:lnTo>
                        <a:pt x="44" y="0"/>
                      </a:lnTo>
                      <a:lnTo>
                        <a:pt x="47" y="3"/>
                      </a:lnTo>
                      <a:lnTo>
                        <a:pt x="45" y="5"/>
                      </a:lnTo>
                      <a:lnTo>
                        <a:pt x="43" y="4"/>
                      </a:lnTo>
                      <a:close/>
                      <a:moveTo>
                        <a:pt x="47" y="6"/>
                      </a:moveTo>
                      <a:lnTo>
                        <a:pt x="27" y="62"/>
                      </a:lnTo>
                      <a:lnTo>
                        <a:pt x="22" y="60"/>
                      </a:lnTo>
                      <a:lnTo>
                        <a:pt x="43" y="4"/>
                      </a:lnTo>
                      <a:lnTo>
                        <a:pt x="47" y="6"/>
                      </a:lnTo>
                      <a:close/>
                      <a:moveTo>
                        <a:pt x="27" y="62"/>
                      </a:moveTo>
                      <a:lnTo>
                        <a:pt x="6" y="118"/>
                      </a:lnTo>
                      <a:lnTo>
                        <a:pt x="2" y="117"/>
                      </a:lnTo>
                      <a:lnTo>
                        <a:pt x="22" y="60"/>
                      </a:lnTo>
                      <a:lnTo>
                        <a:pt x="27" y="62"/>
                      </a:lnTo>
                      <a:close/>
                      <a:moveTo>
                        <a:pt x="4" y="120"/>
                      </a:moveTo>
                      <a:lnTo>
                        <a:pt x="0" y="120"/>
                      </a:lnTo>
                      <a:lnTo>
                        <a:pt x="2" y="117"/>
                      </a:lnTo>
                      <a:lnTo>
                        <a:pt x="4" y="117"/>
                      </a:lnTo>
                      <a:lnTo>
                        <a:pt x="4" y="12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16" name="Freeform 102"/>
                <p:cNvSpPr>
                  <a:spLocks noChangeAspect="1"/>
                </p:cNvSpPr>
                <p:nvPr/>
              </p:nvSpPr>
              <p:spPr bwMode="auto">
                <a:xfrm>
                  <a:off x="4904" y="10434"/>
                  <a:ext cx="443" cy="420"/>
                </a:xfrm>
                <a:custGeom>
                  <a:avLst/>
                  <a:gdLst>
                    <a:gd name="T0" fmla="*/ 443 w 59"/>
                    <a:gd name="T1" fmla="*/ 0 h 56"/>
                    <a:gd name="T2" fmla="*/ 218 w 59"/>
                    <a:gd name="T3" fmla="*/ 38 h 56"/>
                    <a:gd name="T4" fmla="*/ 0 w 59"/>
                    <a:gd name="T5" fmla="*/ 75 h 56"/>
                    <a:gd name="T6" fmla="*/ 143 w 59"/>
                    <a:gd name="T7" fmla="*/ 248 h 56"/>
                    <a:gd name="T8" fmla="*/ 285 w 59"/>
                    <a:gd name="T9" fmla="*/ 420 h 56"/>
                    <a:gd name="T10" fmla="*/ 360 w 59"/>
                    <a:gd name="T11" fmla="*/ 210 h 56"/>
                    <a:gd name="T12" fmla="*/ 443 w 59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59" y="0"/>
                      </a:moveTo>
                      <a:lnTo>
                        <a:pt x="29" y="5"/>
                      </a:lnTo>
                      <a:lnTo>
                        <a:pt x="0" y="10"/>
                      </a:lnTo>
                      <a:lnTo>
                        <a:pt x="19" y="33"/>
                      </a:lnTo>
                      <a:lnTo>
                        <a:pt x="38" y="56"/>
                      </a:lnTo>
                      <a:lnTo>
                        <a:pt x="48" y="28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17" name="Freeform 103"/>
                <p:cNvSpPr>
                  <a:spLocks noChangeAspect="1" noEditPoints="1"/>
                </p:cNvSpPr>
                <p:nvPr/>
              </p:nvSpPr>
              <p:spPr bwMode="auto">
                <a:xfrm>
                  <a:off x="4867" y="10411"/>
                  <a:ext cx="503" cy="480"/>
                </a:xfrm>
                <a:custGeom>
                  <a:avLst/>
                  <a:gdLst>
                    <a:gd name="T0" fmla="*/ 480 w 67"/>
                    <a:gd name="T1" fmla="*/ 37 h 64"/>
                    <a:gd name="T2" fmla="*/ 255 w 67"/>
                    <a:gd name="T3" fmla="*/ 82 h 64"/>
                    <a:gd name="T4" fmla="*/ 255 w 67"/>
                    <a:gd name="T5" fmla="*/ 45 h 64"/>
                    <a:gd name="T6" fmla="*/ 473 w 67"/>
                    <a:gd name="T7" fmla="*/ 8 h 64"/>
                    <a:gd name="T8" fmla="*/ 480 w 67"/>
                    <a:gd name="T9" fmla="*/ 37 h 64"/>
                    <a:gd name="T10" fmla="*/ 255 w 67"/>
                    <a:gd name="T11" fmla="*/ 82 h 64"/>
                    <a:gd name="T12" fmla="*/ 38 w 67"/>
                    <a:gd name="T13" fmla="*/ 120 h 64"/>
                    <a:gd name="T14" fmla="*/ 30 w 67"/>
                    <a:gd name="T15" fmla="*/ 82 h 64"/>
                    <a:gd name="T16" fmla="*/ 255 w 67"/>
                    <a:gd name="T17" fmla="*/ 45 h 64"/>
                    <a:gd name="T18" fmla="*/ 255 w 67"/>
                    <a:gd name="T19" fmla="*/ 82 h 64"/>
                    <a:gd name="T20" fmla="*/ 23 w 67"/>
                    <a:gd name="T21" fmla="*/ 112 h 64"/>
                    <a:gd name="T22" fmla="*/ 0 w 67"/>
                    <a:gd name="T23" fmla="*/ 90 h 64"/>
                    <a:gd name="T24" fmla="*/ 30 w 67"/>
                    <a:gd name="T25" fmla="*/ 82 h 64"/>
                    <a:gd name="T26" fmla="*/ 38 w 67"/>
                    <a:gd name="T27" fmla="*/ 97 h 64"/>
                    <a:gd name="T28" fmla="*/ 23 w 67"/>
                    <a:gd name="T29" fmla="*/ 112 h 64"/>
                    <a:gd name="T30" fmla="*/ 45 w 67"/>
                    <a:gd name="T31" fmla="*/ 90 h 64"/>
                    <a:gd name="T32" fmla="*/ 195 w 67"/>
                    <a:gd name="T33" fmla="*/ 262 h 64"/>
                    <a:gd name="T34" fmla="*/ 165 w 67"/>
                    <a:gd name="T35" fmla="*/ 285 h 64"/>
                    <a:gd name="T36" fmla="*/ 23 w 67"/>
                    <a:gd name="T37" fmla="*/ 112 h 64"/>
                    <a:gd name="T38" fmla="*/ 45 w 67"/>
                    <a:gd name="T39" fmla="*/ 90 h 64"/>
                    <a:gd name="T40" fmla="*/ 195 w 67"/>
                    <a:gd name="T41" fmla="*/ 262 h 64"/>
                    <a:gd name="T42" fmla="*/ 338 w 67"/>
                    <a:gd name="T43" fmla="*/ 435 h 64"/>
                    <a:gd name="T44" fmla="*/ 308 w 67"/>
                    <a:gd name="T45" fmla="*/ 457 h 64"/>
                    <a:gd name="T46" fmla="*/ 165 w 67"/>
                    <a:gd name="T47" fmla="*/ 285 h 64"/>
                    <a:gd name="T48" fmla="*/ 195 w 67"/>
                    <a:gd name="T49" fmla="*/ 262 h 64"/>
                    <a:gd name="T50" fmla="*/ 338 w 67"/>
                    <a:gd name="T51" fmla="*/ 450 h 64"/>
                    <a:gd name="T52" fmla="*/ 330 w 67"/>
                    <a:gd name="T53" fmla="*/ 480 h 64"/>
                    <a:gd name="T54" fmla="*/ 308 w 67"/>
                    <a:gd name="T55" fmla="*/ 457 h 64"/>
                    <a:gd name="T56" fmla="*/ 323 w 67"/>
                    <a:gd name="T57" fmla="*/ 442 h 64"/>
                    <a:gd name="T58" fmla="*/ 338 w 67"/>
                    <a:gd name="T59" fmla="*/ 450 h 64"/>
                    <a:gd name="T60" fmla="*/ 308 w 67"/>
                    <a:gd name="T61" fmla="*/ 435 h 64"/>
                    <a:gd name="T62" fmla="*/ 383 w 67"/>
                    <a:gd name="T63" fmla="*/ 225 h 64"/>
                    <a:gd name="T64" fmla="*/ 420 w 67"/>
                    <a:gd name="T65" fmla="*/ 240 h 64"/>
                    <a:gd name="T66" fmla="*/ 338 w 67"/>
                    <a:gd name="T67" fmla="*/ 450 h 64"/>
                    <a:gd name="T68" fmla="*/ 308 w 67"/>
                    <a:gd name="T69" fmla="*/ 435 h 64"/>
                    <a:gd name="T70" fmla="*/ 383 w 67"/>
                    <a:gd name="T71" fmla="*/ 225 h 64"/>
                    <a:gd name="T72" fmla="*/ 458 w 67"/>
                    <a:gd name="T73" fmla="*/ 15 h 64"/>
                    <a:gd name="T74" fmla="*/ 495 w 67"/>
                    <a:gd name="T75" fmla="*/ 30 h 64"/>
                    <a:gd name="T76" fmla="*/ 420 w 67"/>
                    <a:gd name="T77" fmla="*/ 240 h 64"/>
                    <a:gd name="T78" fmla="*/ 383 w 67"/>
                    <a:gd name="T79" fmla="*/ 225 h 64"/>
                    <a:gd name="T80" fmla="*/ 473 w 67"/>
                    <a:gd name="T81" fmla="*/ 8 h 64"/>
                    <a:gd name="T82" fmla="*/ 503 w 67"/>
                    <a:gd name="T83" fmla="*/ 0 h 64"/>
                    <a:gd name="T84" fmla="*/ 495 w 67"/>
                    <a:gd name="T85" fmla="*/ 30 h 64"/>
                    <a:gd name="T86" fmla="*/ 480 w 67"/>
                    <a:gd name="T87" fmla="*/ 22 h 64"/>
                    <a:gd name="T88" fmla="*/ 473 w 67"/>
                    <a:gd name="T89" fmla="*/ 8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64" y="5"/>
                      </a:moveTo>
                      <a:lnTo>
                        <a:pt x="34" y="11"/>
                      </a:lnTo>
                      <a:lnTo>
                        <a:pt x="34" y="6"/>
                      </a:lnTo>
                      <a:lnTo>
                        <a:pt x="63" y="1"/>
                      </a:lnTo>
                      <a:lnTo>
                        <a:pt x="64" y="5"/>
                      </a:lnTo>
                      <a:close/>
                      <a:moveTo>
                        <a:pt x="34" y="11"/>
                      </a:moveTo>
                      <a:lnTo>
                        <a:pt x="5" y="16"/>
                      </a:lnTo>
                      <a:lnTo>
                        <a:pt x="4" y="11"/>
                      </a:lnTo>
                      <a:lnTo>
                        <a:pt x="34" y="6"/>
                      </a:lnTo>
                      <a:lnTo>
                        <a:pt x="34" y="11"/>
                      </a:lnTo>
                      <a:close/>
                      <a:moveTo>
                        <a:pt x="3" y="15"/>
                      </a:moveTo>
                      <a:lnTo>
                        <a:pt x="0" y="12"/>
                      </a:lnTo>
                      <a:lnTo>
                        <a:pt x="4" y="11"/>
                      </a:lnTo>
                      <a:lnTo>
                        <a:pt x="5" y="13"/>
                      </a:lnTo>
                      <a:lnTo>
                        <a:pt x="3" y="15"/>
                      </a:lnTo>
                      <a:close/>
                      <a:moveTo>
                        <a:pt x="6" y="12"/>
                      </a:moveTo>
                      <a:lnTo>
                        <a:pt x="26" y="35"/>
                      </a:lnTo>
                      <a:lnTo>
                        <a:pt x="22" y="38"/>
                      </a:lnTo>
                      <a:lnTo>
                        <a:pt x="3" y="15"/>
                      </a:lnTo>
                      <a:lnTo>
                        <a:pt x="6" y="12"/>
                      </a:lnTo>
                      <a:close/>
                      <a:moveTo>
                        <a:pt x="26" y="35"/>
                      </a:moveTo>
                      <a:lnTo>
                        <a:pt x="45" y="58"/>
                      </a:lnTo>
                      <a:lnTo>
                        <a:pt x="41" y="61"/>
                      </a:lnTo>
                      <a:lnTo>
                        <a:pt x="22" y="38"/>
                      </a:lnTo>
                      <a:lnTo>
                        <a:pt x="26" y="35"/>
                      </a:lnTo>
                      <a:close/>
                      <a:moveTo>
                        <a:pt x="45" y="60"/>
                      </a:moveTo>
                      <a:lnTo>
                        <a:pt x="44" y="64"/>
                      </a:lnTo>
                      <a:lnTo>
                        <a:pt x="41" y="61"/>
                      </a:lnTo>
                      <a:lnTo>
                        <a:pt x="43" y="59"/>
                      </a:lnTo>
                      <a:lnTo>
                        <a:pt x="45" y="60"/>
                      </a:lnTo>
                      <a:close/>
                      <a:moveTo>
                        <a:pt x="41" y="58"/>
                      </a:moveTo>
                      <a:lnTo>
                        <a:pt x="51" y="30"/>
                      </a:lnTo>
                      <a:lnTo>
                        <a:pt x="56" y="32"/>
                      </a:lnTo>
                      <a:lnTo>
                        <a:pt x="45" y="60"/>
                      </a:lnTo>
                      <a:lnTo>
                        <a:pt x="41" y="58"/>
                      </a:lnTo>
                      <a:close/>
                      <a:moveTo>
                        <a:pt x="51" y="30"/>
                      </a:moveTo>
                      <a:lnTo>
                        <a:pt x="61" y="2"/>
                      </a:lnTo>
                      <a:lnTo>
                        <a:pt x="66" y="4"/>
                      </a:lnTo>
                      <a:lnTo>
                        <a:pt x="56" y="32"/>
                      </a:lnTo>
                      <a:lnTo>
                        <a:pt x="51" y="30"/>
                      </a:lnTo>
                      <a:close/>
                      <a:moveTo>
                        <a:pt x="63" y="1"/>
                      </a:moveTo>
                      <a:lnTo>
                        <a:pt x="67" y="0"/>
                      </a:lnTo>
                      <a:lnTo>
                        <a:pt x="66" y="4"/>
                      </a:lnTo>
                      <a:lnTo>
                        <a:pt x="64" y="3"/>
                      </a:lnTo>
                      <a:lnTo>
                        <a:pt x="63" y="1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18" name="Freeform 104"/>
                <p:cNvSpPr>
                  <a:spLocks noChangeAspect="1"/>
                </p:cNvSpPr>
                <p:nvPr/>
              </p:nvSpPr>
              <p:spPr bwMode="auto">
                <a:xfrm>
                  <a:off x="4904" y="10606"/>
                  <a:ext cx="226" cy="218"/>
                </a:xfrm>
                <a:custGeom>
                  <a:avLst/>
                  <a:gdLst>
                    <a:gd name="T0" fmla="*/ 0 w 30"/>
                    <a:gd name="T1" fmla="*/ 218 h 29"/>
                    <a:gd name="T2" fmla="*/ 113 w 30"/>
                    <a:gd name="T3" fmla="*/ 195 h 29"/>
                    <a:gd name="T4" fmla="*/ 226 w 30"/>
                    <a:gd name="T5" fmla="*/ 173 h 29"/>
                    <a:gd name="T6" fmla="*/ 151 w 30"/>
                    <a:gd name="T7" fmla="*/ 90 h 29"/>
                    <a:gd name="T8" fmla="*/ 75 w 30"/>
                    <a:gd name="T9" fmla="*/ 0 h 29"/>
                    <a:gd name="T10" fmla="*/ 38 w 30"/>
                    <a:gd name="T11" fmla="*/ 105 h 29"/>
                    <a:gd name="T12" fmla="*/ 0 w 30"/>
                    <a:gd name="T13" fmla="*/ 218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9"/>
                    <a:gd name="T23" fmla="*/ 30 w 30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9">
                      <a:moveTo>
                        <a:pt x="0" y="29"/>
                      </a:moveTo>
                      <a:lnTo>
                        <a:pt x="15" y="26"/>
                      </a:lnTo>
                      <a:lnTo>
                        <a:pt x="30" y="23"/>
                      </a:lnTo>
                      <a:lnTo>
                        <a:pt x="20" y="12"/>
                      </a:lnTo>
                      <a:lnTo>
                        <a:pt x="10" y="0"/>
                      </a:lnTo>
                      <a:lnTo>
                        <a:pt x="5" y="1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19" name="Freeform 105"/>
                <p:cNvSpPr>
                  <a:spLocks noChangeAspect="1" noEditPoints="1"/>
                </p:cNvSpPr>
                <p:nvPr/>
              </p:nvSpPr>
              <p:spPr bwMode="auto">
                <a:xfrm>
                  <a:off x="4874" y="10576"/>
                  <a:ext cx="286" cy="270"/>
                </a:xfrm>
                <a:custGeom>
                  <a:avLst/>
                  <a:gdLst>
                    <a:gd name="T0" fmla="*/ 30 w 38"/>
                    <a:gd name="T1" fmla="*/ 225 h 36"/>
                    <a:gd name="T2" fmla="*/ 135 w 38"/>
                    <a:gd name="T3" fmla="*/ 210 h 36"/>
                    <a:gd name="T4" fmla="*/ 143 w 38"/>
                    <a:gd name="T5" fmla="*/ 240 h 36"/>
                    <a:gd name="T6" fmla="*/ 30 w 38"/>
                    <a:gd name="T7" fmla="*/ 263 h 36"/>
                    <a:gd name="T8" fmla="*/ 30 w 38"/>
                    <a:gd name="T9" fmla="*/ 225 h 36"/>
                    <a:gd name="T10" fmla="*/ 135 w 38"/>
                    <a:gd name="T11" fmla="*/ 210 h 36"/>
                    <a:gd name="T12" fmla="*/ 248 w 38"/>
                    <a:gd name="T13" fmla="*/ 187 h 36"/>
                    <a:gd name="T14" fmla="*/ 256 w 38"/>
                    <a:gd name="T15" fmla="*/ 225 h 36"/>
                    <a:gd name="T16" fmla="*/ 143 w 38"/>
                    <a:gd name="T17" fmla="*/ 240 h 36"/>
                    <a:gd name="T18" fmla="*/ 135 w 38"/>
                    <a:gd name="T19" fmla="*/ 210 h 36"/>
                    <a:gd name="T20" fmla="*/ 263 w 38"/>
                    <a:gd name="T21" fmla="*/ 195 h 36"/>
                    <a:gd name="T22" fmla="*/ 286 w 38"/>
                    <a:gd name="T23" fmla="*/ 217 h 36"/>
                    <a:gd name="T24" fmla="*/ 256 w 38"/>
                    <a:gd name="T25" fmla="*/ 225 h 36"/>
                    <a:gd name="T26" fmla="*/ 256 w 38"/>
                    <a:gd name="T27" fmla="*/ 202 h 36"/>
                    <a:gd name="T28" fmla="*/ 263 w 38"/>
                    <a:gd name="T29" fmla="*/ 195 h 36"/>
                    <a:gd name="T30" fmla="*/ 241 w 38"/>
                    <a:gd name="T31" fmla="*/ 217 h 36"/>
                    <a:gd name="T32" fmla="*/ 166 w 38"/>
                    <a:gd name="T33" fmla="*/ 128 h 36"/>
                    <a:gd name="T34" fmla="*/ 196 w 38"/>
                    <a:gd name="T35" fmla="*/ 105 h 36"/>
                    <a:gd name="T36" fmla="*/ 263 w 38"/>
                    <a:gd name="T37" fmla="*/ 195 h 36"/>
                    <a:gd name="T38" fmla="*/ 241 w 38"/>
                    <a:gd name="T39" fmla="*/ 217 h 36"/>
                    <a:gd name="T40" fmla="*/ 166 w 38"/>
                    <a:gd name="T41" fmla="*/ 128 h 36"/>
                    <a:gd name="T42" fmla="*/ 90 w 38"/>
                    <a:gd name="T43" fmla="*/ 45 h 36"/>
                    <a:gd name="T44" fmla="*/ 120 w 38"/>
                    <a:gd name="T45" fmla="*/ 22 h 36"/>
                    <a:gd name="T46" fmla="*/ 196 w 38"/>
                    <a:gd name="T47" fmla="*/ 105 h 36"/>
                    <a:gd name="T48" fmla="*/ 166 w 38"/>
                    <a:gd name="T49" fmla="*/ 128 h 36"/>
                    <a:gd name="T50" fmla="*/ 90 w 38"/>
                    <a:gd name="T51" fmla="*/ 30 h 36"/>
                    <a:gd name="T52" fmla="*/ 98 w 38"/>
                    <a:gd name="T53" fmla="*/ 0 h 36"/>
                    <a:gd name="T54" fmla="*/ 120 w 38"/>
                    <a:gd name="T55" fmla="*/ 22 h 36"/>
                    <a:gd name="T56" fmla="*/ 105 w 38"/>
                    <a:gd name="T57" fmla="*/ 30 h 36"/>
                    <a:gd name="T58" fmla="*/ 90 w 38"/>
                    <a:gd name="T59" fmla="*/ 30 h 36"/>
                    <a:gd name="T60" fmla="*/ 128 w 38"/>
                    <a:gd name="T61" fmla="*/ 37 h 36"/>
                    <a:gd name="T62" fmla="*/ 83 w 38"/>
                    <a:gd name="T63" fmla="*/ 142 h 36"/>
                    <a:gd name="T64" fmla="*/ 53 w 38"/>
                    <a:gd name="T65" fmla="*/ 135 h 36"/>
                    <a:gd name="T66" fmla="*/ 90 w 38"/>
                    <a:gd name="T67" fmla="*/ 30 h 36"/>
                    <a:gd name="T68" fmla="*/ 128 w 38"/>
                    <a:gd name="T69" fmla="*/ 37 h 36"/>
                    <a:gd name="T70" fmla="*/ 83 w 38"/>
                    <a:gd name="T71" fmla="*/ 142 h 36"/>
                    <a:gd name="T72" fmla="*/ 45 w 38"/>
                    <a:gd name="T73" fmla="*/ 248 h 36"/>
                    <a:gd name="T74" fmla="*/ 15 w 38"/>
                    <a:gd name="T75" fmla="*/ 240 h 36"/>
                    <a:gd name="T76" fmla="*/ 53 w 38"/>
                    <a:gd name="T77" fmla="*/ 135 h 36"/>
                    <a:gd name="T78" fmla="*/ 83 w 38"/>
                    <a:gd name="T79" fmla="*/ 142 h 36"/>
                    <a:gd name="T80" fmla="*/ 30 w 38"/>
                    <a:gd name="T81" fmla="*/ 263 h 36"/>
                    <a:gd name="T82" fmla="*/ 0 w 38"/>
                    <a:gd name="T83" fmla="*/ 270 h 36"/>
                    <a:gd name="T84" fmla="*/ 15 w 38"/>
                    <a:gd name="T85" fmla="*/ 240 h 36"/>
                    <a:gd name="T86" fmla="*/ 30 w 38"/>
                    <a:gd name="T87" fmla="*/ 248 h 36"/>
                    <a:gd name="T88" fmla="*/ 30 w 38"/>
                    <a:gd name="T89" fmla="*/ 263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4" y="30"/>
                      </a:moveTo>
                      <a:lnTo>
                        <a:pt x="18" y="28"/>
                      </a:lnTo>
                      <a:lnTo>
                        <a:pt x="19" y="32"/>
                      </a:lnTo>
                      <a:lnTo>
                        <a:pt x="4" y="35"/>
                      </a:lnTo>
                      <a:lnTo>
                        <a:pt x="4" y="30"/>
                      </a:lnTo>
                      <a:close/>
                      <a:moveTo>
                        <a:pt x="18" y="28"/>
                      </a:moveTo>
                      <a:lnTo>
                        <a:pt x="33" y="25"/>
                      </a:lnTo>
                      <a:lnTo>
                        <a:pt x="34" y="30"/>
                      </a:lnTo>
                      <a:lnTo>
                        <a:pt x="19" y="32"/>
                      </a:lnTo>
                      <a:lnTo>
                        <a:pt x="18" y="28"/>
                      </a:lnTo>
                      <a:close/>
                      <a:moveTo>
                        <a:pt x="35" y="26"/>
                      </a:moveTo>
                      <a:lnTo>
                        <a:pt x="38" y="29"/>
                      </a:lnTo>
                      <a:lnTo>
                        <a:pt x="34" y="30"/>
                      </a:lnTo>
                      <a:lnTo>
                        <a:pt x="34" y="27"/>
                      </a:lnTo>
                      <a:lnTo>
                        <a:pt x="35" y="26"/>
                      </a:lnTo>
                      <a:close/>
                      <a:moveTo>
                        <a:pt x="32" y="29"/>
                      </a:moveTo>
                      <a:lnTo>
                        <a:pt x="22" y="17"/>
                      </a:lnTo>
                      <a:lnTo>
                        <a:pt x="26" y="14"/>
                      </a:lnTo>
                      <a:lnTo>
                        <a:pt x="35" y="26"/>
                      </a:lnTo>
                      <a:lnTo>
                        <a:pt x="32" y="29"/>
                      </a:lnTo>
                      <a:close/>
                      <a:moveTo>
                        <a:pt x="22" y="17"/>
                      </a:moveTo>
                      <a:lnTo>
                        <a:pt x="12" y="6"/>
                      </a:lnTo>
                      <a:lnTo>
                        <a:pt x="16" y="3"/>
                      </a:lnTo>
                      <a:lnTo>
                        <a:pt x="26" y="14"/>
                      </a:lnTo>
                      <a:lnTo>
                        <a:pt x="22" y="17"/>
                      </a:lnTo>
                      <a:close/>
                      <a:moveTo>
                        <a:pt x="12" y="4"/>
                      </a:moveTo>
                      <a:lnTo>
                        <a:pt x="13" y="0"/>
                      </a:lnTo>
                      <a:lnTo>
                        <a:pt x="16" y="3"/>
                      </a:lnTo>
                      <a:lnTo>
                        <a:pt x="14" y="4"/>
                      </a:lnTo>
                      <a:lnTo>
                        <a:pt x="12" y="4"/>
                      </a:lnTo>
                      <a:close/>
                      <a:moveTo>
                        <a:pt x="17" y="5"/>
                      </a:moveTo>
                      <a:lnTo>
                        <a:pt x="11" y="19"/>
                      </a:lnTo>
                      <a:lnTo>
                        <a:pt x="7" y="18"/>
                      </a:lnTo>
                      <a:lnTo>
                        <a:pt x="12" y="4"/>
                      </a:lnTo>
                      <a:lnTo>
                        <a:pt x="17" y="5"/>
                      </a:lnTo>
                      <a:close/>
                      <a:moveTo>
                        <a:pt x="11" y="19"/>
                      </a:moveTo>
                      <a:lnTo>
                        <a:pt x="6" y="33"/>
                      </a:lnTo>
                      <a:lnTo>
                        <a:pt x="2" y="32"/>
                      </a:lnTo>
                      <a:lnTo>
                        <a:pt x="7" y="18"/>
                      </a:lnTo>
                      <a:lnTo>
                        <a:pt x="11" y="19"/>
                      </a:lnTo>
                      <a:close/>
                      <a:moveTo>
                        <a:pt x="4" y="35"/>
                      </a:moveTo>
                      <a:lnTo>
                        <a:pt x="0" y="36"/>
                      </a:lnTo>
                      <a:lnTo>
                        <a:pt x="2" y="32"/>
                      </a:lnTo>
                      <a:lnTo>
                        <a:pt x="4" y="33"/>
                      </a:lnTo>
                      <a:lnTo>
                        <a:pt x="4" y="35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20" name="Freeform 106"/>
                <p:cNvSpPr>
                  <a:spLocks noChangeAspect="1"/>
                </p:cNvSpPr>
                <p:nvPr/>
              </p:nvSpPr>
              <p:spPr bwMode="auto">
                <a:xfrm>
                  <a:off x="5227" y="10546"/>
                  <a:ext cx="218" cy="210"/>
                </a:xfrm>
                <a:custGeom>
                  <a:avLst/>
                  <a:gdLst>
                    <a:gd name="T0" fmla="*/ 0 w 29"/>
                    <a:gd name="T1" fmla="*/ 210 h 28"/>
                    <a:gd name="T2" fmla="*/ 113 w 29"/>
                    <a:gd name="T3" fmla="*/ 195 h 28"/>
                    <a:gd name="T4" fmla="*/ 218 w 29"/>
                    <a:gd name="T5" fmla="*/ 173 h 28"/>
                    <a:gd name="T6" fmla="*/ 150 w 29"/>
                    <a:gd name="T7" fmla="*/ 90 h 28"/>
                    <a:gd name="T8" fmla="*/ 75 w 29"/>
                    <a:gd name="T9" fmla="*/ 0 h 28"/>
                    <a:gd name="T10" fmla="*/ 38 w 29"/>
                    <a:gd name="T11" fmla="*/ 105 h 28"/>
                    <a:gd name="T12" fmla="*/ 0 w 29"/>
                    <a:gd name="T13" fmla="*/ 21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0" y="28"/>
                      </a:moveTo>
                      <a:lnTo>
                        <a:pt x="15" y="26"/>
                      </a:lnTo>
                      <a:lnTo>
                        <a:pt x="29" y="23"/>
                      </a:lnTo>
                      <a:lnTo>
                        <a:pt x="20" y="12"/>
                      </a:lnTo>
                      <a:lnTo>
                        <a:pt x="10" y="0"/>
                      </a:lnTo>
                      <a:lnTo>
                        <a:pt x="5" y="1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21" name="Freeform 107"/>
                <p:cNvSpPr>
                  <a:spLocks noChangeAspect="1" noEditPoints="1"/>
                </p:cNvSpPr>
                <p:nvPr/>
              </p:nvSpPr>
              <p:spPr bwMode="auto">
                <a:xfrm>
                  <a:off x="5197" y="10509"/>
                  <a:ext cx="286" cy="270"/>
                </a:xfrm>
                <a:custGeom>
                  <a:avLst/>
                  <a:gdLst>
                    <a:gd name="T0" fmla="*/ 23 w 38"/>
                    <a:gd name="T1" fmla="*/ 232 h 36"/>
                    <a:gd name="T2" fmla="*/ 135 w 38"/>
                    <a:gd name="T3" fmla="*/ 210 h 36"/>
                    <a:gd name="T4" fmla="*/ 143 w 38"/>
                    <a:gd name="T5" fmla="*/ 248 h 36"/>
                    <a:gd name="T6" fmla="*/ 30 w 38"/>
                    <a:gd name="T7" fmla="*/ 270 h 36"/>
                    <a:gd name="T8" fmla="*/ 23 w 38"/>
                    <a:gd name="T9" fmla="*/ 232 h 36"/>
                    <a:gd name="T10" fmla="*/ 135 w 38"/>
                    <a:gd name="T11" fmla="*/ 210 h 36"/>
                    <a:gd name="T12" fmla="*/ 248 w 38"/>
                    <a:gd name="T13" fmla="*/ 195 h 36"/>
                    <a:gd name="T14" fmla="*/ 256 w 38"/>
                    <a:gd name="T15" fmla="*/ 225 h 36"/>
                    <a:gd name="T16" fmla="*/ 143 w 38"/>
                    <a:gd name="T17" fmla="*/ 248 h 36"/>
                    <a:gd name="T18" fmla="*/ 135 w 38"/>
                    <a:gd name="T19" fmla="*/ 210 h 36"/>
                    <a:gd name="T20" fmla="*/ 263 w 38"/>
                    <a:gd name="T21" fmla="*/ 195 h 36"/>
                    <a:gd name="T22" fmla="*/ 286 w 38"/>
                    <a:gd name="T23" fmla="*/ 225 h 36"/>
                    <a:gd name="T24" fmla="*/ 256 w 38"/>
                    <a:gd name="T25" fmla="*/ 225 h 36"/>
                    <a:gd name="T26" fmla="*/ 248 w 38"/>
                    <a:gd name="T27" fmla="*/ 210 h 36"/>
                    <a:gd name="T28" fmla="*/ 263 w 38"/>
                    <a:gd name="T29" fmla="*/ 195 h 36"/>
                    <a:gd name="T30" fmla="*/ 233 w 38"/>
                    <a:gd name="T31" fmla="*/ 225 h 36"/>
                    <a:gd name="T32" fmla="*/ 166 w 38"/>
                    <a:gd name="T33" fmla="*/ 135 h 36"/>
                    <a:gd name="T34" fmla="*/ 196 w 38"/>
                    <a:gd name="T35" fmla="*/ 112 h 36"/>
                    <a:gd name="T36" fmla="*/ 263 w 38"/>
                    <a:gd name="T37" fmla="*/ 195 h 36"/>
                    <a:gd name="T38" fmla="*/ 233 w 38"/>
                    <a:gd name="T39" fmla="*/ 225 h 36"/>
                    <a:gd name="T40" fmla="*/ 166 w 38"/>
                    <a:gd name="T41" fmla="*/ 135 h 36"/>
                    <a:gd name="T42" fmla="*/ 90 w 38"/>
                    <a:gd name="T43" fmla="*/ 52 h 36"/>
                    <a:gd name="T44" fmla="*/ 120 w 38"/>
                    <a:gd name="T45" fmla="*/ 30 h 36"/>
                    <a:gd name="T46" fmla="*/ 196 w 38"/>
                    <a:gd name="T47" fmla="*/ 112 h 36"/>
                    <a:gd name="T48" fmla="*/ 166 w 38"/>
                    <a:gd name="T49" fmla="*/ 135 h 36"/>
                    <a:gd name="T50" fmla="*/ 90 w 38"/>
                    <a:gd name="T51" fmla="*/ 30 h 36"/>
                    <a:gd name="T52" fmla="*/ 98 w 38"/>
                    <a:gd name="T53" fmla="*/ 0 h 36"/>
                    <a:gd name="T54" fmla="*/ 120 w 38"/>
                    <a:gd name="T55" fmla="*/ 30 h 36"/>
                    <a:gd name="T56" fmla="*/ 105 w 38"/>
                    <a:gd name="T57" fmla="*/ 37 h 36"/>
                    <a:gd name="T58" fmla="*/ 90 w 38"/>
                    <a:gd name="T59" fmla="*/ 30 h 36"/>
                    <a:gd name="T60" fmla="*/ 120 w 38"/>
                    <a:gd name="T61" fmla="*/ 45 h 36"/>
                    <a:gd name="T62" fmla="*/ 83 w 38"/>
                    <a:gd name="T63" fmla="*/ 150 h 36"/>
                    <a:gd name="T64" fmla="*/ 53 w 38"/>
                    <a:gd name="T65" fmla="*/ 135 h 36"/>
                    <a:gd name="T66" fmla="*/ 90 w 38"/>
                    <a:gd name="T67" fmla="*/ 30 h 36"/>
                    <a:gd name="T68" fmla="*/ 120 w 38"/>
                    <a:gd name="T69" fmla="*/ 45 h 36"/>
                    <a:gd name="T70" fmla="*/ 83 w 38"/>
                    <a:gd name="T71" fmla="*/ 150 h 36"/>
                    <a:gd name="T72" fmla="*/ 45 w 38"/>
                    <a:gd name="T73" fmla="*/ 255 h 36"/>
                    <a:gd name="T74" fmla="*/ 15 w 38"/>
                    <a:gd name="T75" fmla="*/ 240 h 36"/>
                    <a:gd name="T76" fmla="*/ 53 w 38"/>
                    <a:gd name="T77" fmla="*/ 135 h 36"/>
                    <a:gd name="T78" fmla="*/ 83 w 38"/>
                    <a:gd name="T79" fmla="*/ 150 h 36"/>
                    <a:gd name="T80" fmla="*/ 30 w 38"/>
                    <a:gd name="T81" fmla="*/ 270 h 36"/>
                    <a:gd name="T82" fmla="*/ 0 w 38"/>
                    <a:gd name="T83" fmla="*/ 270 h 36"/>
                    <a:gd name="T84" fmla="*/ 15 w 38"/>
                    <a:gd name="T85" fmla="*/ 240 h 36"/>
                    <a:gd name="T86" fmla="*/ 30 w 38"/>
                    <a:gd name="T87" fmla="*/ 248 h 36"/>
                    <a:gd name="T88" fmla="*/ 30 w 38"/>
                    <a:gd name="T89" fmla="*/ 27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3" y="31"/>
                      </a:moveTo>
                      <a:lnTo>
                        <a:pt x="18" y="28"/>
                      </a:lnTo>
                      <a:lnTo>
                        <a:pt x="19" y="33"/>
                      </a:lnTo>
                      <a:lnTo>
                        <a:pt x="4" y="36"/>
                      </a:lnTo>
                      <a:lnTo>
                        <a:pt x="3" y="31"/>
                      </a:lnTo>
                      <a:close/>
                      <a:moveTo>
                        <a:pt x="18" y="28"/>
                      </a:moveTo>
                      <a:lnTo>
                        <a:pt x="33" y="26"/>
                      </a:lnTo>
                      <a:lnTo>
                        <a:pt x="34" y="30"/>
                      </a:lnTo>
                      <a:lnTo>
                        <a:pt x="19" y="33"/>
                      </a:lnTo>
                      <a:lnTo>
                        <a:pt x="18" y="28"/>
                      </a:lnTo>
                      <a:close/>
                      <a:moveTo>
                        <a:pt x="35" y="26"/>
                      </a:moveTo>
                      <a:lnTo>
                        <a:pt x="38" y="30"/>
                      </a:lnTo>
                      <a:lnTo>
                        <a:pt x="34" y="30"/>
                      </a:lnTo>
                      <a:lnTo>
                        <a:pt x="33" y="28"/>
                      </a:lnTo>
                      <a:lnTo>
                        <a:pt x="35" y="26"/>
                      </a:lnTo>
                      <a:close/>
                      <a:moveTo>
                        <a:pt x="31" y="30"/>
                      </a:moveTo>
                      <a:lnTo>
                        <a:pt x="22" y="18"/>
                      </a:lnTo>
                      <a:lnTo>
                        <a:pt x="26" y="15"/>
                      </a:lnTo>
                      <a:lnTo>
                        <a:pt x="35" y="26"/>
                      </a:lnTo>
                      <a:lnTo>
                        <a:pt x="31" y="30"/>
                      </a:lnTo>
                      <a:close/>
                      <a:moveTo>
                        <a:pt x="22" y="18"/>
                      </a:moveTo>
                      <a:lnTo>
                        <a:pt x="12" y="7"/>
                      </a:lnTo>
                      <a:lnTo>
                        <a:pt x="16" y="4"/>
                      </a:lnTo>
                      <a:lnTo>
                        <a:pt x="26" y="15"/>
                      </a:lnTo>
                      <a:lnTo>
                        <a:pt x="22" y="18"/>
                      </a:lnTo>
                      <a:close/>
                      <a:moveTo>
                        <a:pt x="12" y="4"/>
                      </a:moveTo>
                      <a:lnTo>
                        <a:pt x="13" y="0"/>
                      </a:lnTo>
                      <a:lnTo>
                        <a:pt x="16" y="4"/>
                      </a:lnTo>
                      <a:lnTo>
                        <a:pt x="14" y="5"/>
                      </a:lnTo>
                      <a:lnTo>
                        <a:pt x="12" y="4"/>
                      </a:lnTo>
                      <a:close/>
                      <a:moveTo>
                        <a:pt x="16" y="6"/>
                      </a:moveTo>
                      <a:lnTo>
                        <a:pt x="11" y="20"/>
                      </a:lnTo>
                      <a:lnTo>
                        <a:pt x="7" y="18"/>
                      </a:lnTo>
                      <a:lnTo>
                        <a:pt x="12" y="4"/>
                      </a:lnTo>
                      <a:lnTo>
                        <a:pt x="16" y="6"/>
                      </a:lnTo>
                      <a:close/>
                      <a:moveTo>
                        <a:pt x="11" y="20"/>
                      </a:moveTo>
                      <a:lnTo>
                        <a:pt x="6" y="34"/>
                      </a:lnTo>
                      <a:lnTo>
                        <a:pt x="2" y="32"/>
                      </a:lnTo>
                      <a:lnTo>
                        <a:pt x="7" y="18"/>
                      </a:lnTo>
                      <a:lnTo>
                        <a:pt x="11" y="20"/>
                      </a:lnTo>
                      <a:close/>
                      <a:moveTo>
                        <a:pt x="4" y="36"/>
                      </a:moveTo>
                      <a:lnTo>
                        <a:pt x="0" y="36"/>
                      </a:lnTo>
                      <a:lnTo>
                        <a:pt x="2" y="32"/>
                      </a:lnTo>
                      <a:lnTo>
                        <a:pt x="4" y="33"/>
                      </a:lnTo>
                      <a:lnTo>
                        <a:pt x="4" y="36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22" name="Freeform 108"/>
                <p:cNvSpPr>
                  <a:spLocks noChangeAspect="1"/>
                </p:cNvSpPr>
                <p:nvPr/>
              </p:nvSpPr>
              <p:spPr bwMode="auto">
                <a:xfrm>
                  <a:off x="4484" y="9961"/>
                  <a:ext cx="443" cy="420"/>
                </a:xfrm>
                <a:custGeom>
                  <a:avLst/>
                  <a:gdLst>
                    <a:gd name="T0" fmla="*/ 293 w 59"/>
                    <a:gd name="T1" fmla="*/ 420 h 56"/>
                    <a:gd name="T2" fmla="*/ 368 w 59"/>
                    <a:gd name="T3" fmla="*/ 210 h 56"/>
                    <a:gd name="T4" fmla="*/ 443 w 59"/>
                    <a:gd name="T5" fmla="*/ 0 h 56"/>
                    <a:gd name="T6" fmla="*/ 225 w 59"/>
                    <a:gd name="T7" fmla="*/ 38 h 56"/>
                    <a:gd name="T8" fmla="*/ 0 w 59"/>
                    <a:gd name="T9" fmla="*/ 75 h 56"/>
                    <a:gd name="T10" fmla="*/ 150 w 59"/>
                    <a:gd name="T11" fmla="*/ 248 h 56"/>
                    <a:gd name="T12" fmla="*/ 293 w 59"/>
                    <a:gd name="T13" fmla="*/ 42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39" y="56"/>
                      </a:moveTo>
                      <a:lnTo>
                        <a:pt x="49" y="28"/>
                      </a:lnTo>
                      <a:lnTo>
                        <a:pt x="59" y="0"/>
                      </a:lnTo>
                      <a:lnTo>
                        <a:pt x="30" y="5"/>
                      </a:lnTo>
                      <a:lnTo>
                        <a:pt x="0" y="10"/>
                      </a:lnTo>
                      <a:lnTo>
                        <a:pt x="20" y="33"/>
                      </a:lnTo>
                      <a:lnTo>
                        <a:pt x="39" y="56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23" name="Freeform 109"/>
                <p:cNvSpPr>
                  <a:spLocks noChangeAspect="1" noEditPoints="1"/>
                </p:cNvSpPr>
                <p:nvPr/>
              </p:nvSpPr>
              <p:spPr bwMode="auto">
                <a:xfrm>
                  <a:off x="4454" y="9931"/>
                  <a:ext cx="503" cy="480"/>
                </a:xfrm>
                <a:custGeom>
                  <a:avLst/>
                  <a:gdLst>
                    <a:gd name="T0" fmla="*/ 308 w 67"/>
                    <a:gd name="T1" fmla="*/ 442 h 64"/>
                    <a:gd name="T2" fmla="*/ 383 w 67"/>
                    <a:gd name="T3" fmla="*/ 232 h 64"/>
                    <a:gd name="T4" fmla="*/ 413 w 67"/>
                    <a:gd name="T5" fmla="*/ 240 h 64"/>
                    <a:gd name="T6" fmla="*/ 338 w 67"/>
                    <a:gd name="T7" fmla="*/ 457 h 64"/>
                    <a:gd name="T8" fmla="*/ 308 w 67"/>
                    <a:gd name="T9" fmla="*/ 442 h 64"/>
                    <a:gd name="T10" fmla="*/ 383 w 67"/>
                    <a:gd name="T11" fmla="*/ 232 h 64"/>
                    <a:gd name="T12" fmla="*/ 458 w 67"/>
                    <a:gd name="T13" fmla="*/ 22 h 64"/>
                    <a:gd name="T14" fmla="*/ 495 w 67"/>
                    <a:gd name="T15" fmla="*/ 30 h 64"/>
                    <a:gd name="T16" fmla="*/ 413 w 67"/>
                    <a:gd name="T17" fmla="*/ 240 h 64"/>
                    <a:gd name="T18" fmla="*/ 383 w 67"/>
                    <a:gd name="T19" fmla="*/ 232 h 64"/>
                    <a:gd name="T20" fmla="*/ 473 w 67"/>
                    <a:gd name="T21" fmla="*/ 8 h 64"/>
                    <a:gd name="T22" fmla="*/ 503 w 67"/>
                    <a:gd name="T23" fmla="*/ 0 h 64"/>
                    <a:gd name="T24" fmla="*/ 495 w 67"/>
                    <a:gd name="T25" fmla="*/ 30 h 64"/>
                    <a:gd name="T26" fmla="*/ 473 w 67"/>
                    <a:gd name="T27" fmla="*/ 30 h 64"/>
                    <a:gd name="T28" fmla="*/ 473 w 67"/>
                    <a:gd name="T29" fmla="*/ 8 h 64"/>
                    <a:gd name="T30" fmla="*/ 480 w 67"/>
                    <a:gd name="T31" fmla="*/ 45 h 64"/>
                    <a:gd name="T32" fmla="*/ 255 w 67"/>
                    <a:gd name="T33" fmla="*/ 82 h 64"/>
                    <a:gd name="T34" fmla="*/ 248 w 67"/>
                    <a:gd name="T35" fmla="*/ 45 h 64"/>
                    <a:gd name="T36" fmla="*/ 473 w 67"/>
                    <a:gd name="T37" fmla="*/ 8 h 64"/>
                    <a:gd name="T38" fmla="*/ 480 w 67"/>
                    <a:gd name="T39" fmla="*/ 45 h 64"/>
                    <a:gd name="T40" fmla="*/ 255 w 67"/>
                    <a:gd name="T41" fmla="*/ 82 h 64"/>
                    <a:gd name="T42" fmla="*/ 38 w 67"/>
                    <a:gd name="T43" fmla="*/ 120 h 64"/>
                    <a:gd name="T44" fmla="*/ 30 w 67"/>
                    <a:gd name="T45" fmla="*/ 90 h 64"/>
                    <a:gd name="T46" fmla="*/ 248 w 67"/>
                    <a:gd name="T47" fmla="*/ 45 h 64"/>
                    <a:gd name="T48" fmla="*/ 255 w 67"/>
                    <a:gd name="T49" fmla="*/ 82 h 64"/>
                    <a:gd name="T50" fmla="*/ 23 w 67"/>
                    <a:gd name="T51" fmla="*/ 112 h 64"/>
                    <a:gd name="T52" fmla="*/ 0 w 67"/>
                    <a:gd name="T53" fmla="*/ 90 h 64"/>
                    <a:gd name="T54" fmla="*/ 30 w 67"/>
                    <a:gd name="T55" fmla="*/ 90 h 64"/>
                    <a:gd name="T56" fmla="*/ 30 w 67"/>
                    <a:gd name="T57" fmla="*/ 105 h 64"/>
                    <a:gd name="T58" fmla="*/ 23 w 67"/>
                    <a:gd name="T59" fmla="*/ 112 h 64"/>
                    <a:gd name="T60" fmla="*/ 45 w 67"/>
                    <a:gd name="T61" fmla="*/ 90 h 64"/>
                    <a:gd name="T62" fmla="*/ 188 w 67"/>
                    <a:gd name="T63" fmla="*/ 262 h 64"/>
                    <a:gd name="T64" fmla="*/ 165 w 67"/>
                    <a:gd name="T65" fmla="*/ 285 h 64"/>
                    <a:gd name="T66" fmla="*/ 23 w 67"/>
                    <a:gd name="T67" fmla="*/ 112 h 64"/>
                    <a:gd name="T68" fmla="*/ 45 w 67"/>
                    <a:gd name="T69" fmla="*/ 90 h 64"/>
                    <a:gd name="T70" fmla="*/ 188 w 67"/>
                    <a:gd name="T71" fmla="*/ 262 h 64"/>
                    <a:gd name="T72" fmla="*/ 338 w 67"/>
                    <a:gd name="T73" fmla="*/ 435 h 64"/>
                    <a:gd name="T74" fmla="*/ 308 w 67"/>
                    <a:gd name="T75" fmla="*/ 457 h 64"/>
                    <a:gd name="T76" fmla="*/ 165 w 67"/>
                    <a:gd name="T77" fmla="*/ 285 h 64"/>
                    <a:gd name="T78" fmla="*/ 188 w 67"/>
                    <a:gd name="T79" fmla="*/ 262 h 64"/>
                    <a:gd name="T80" fmla="*/ 338 w 67"/>
                    <a:gd name="T81" fmla="*/ 457 h 64"/>
                    <a:gd name="T82" fmla="*/ 330 w 67"/>
                    <a:gd name="T83" fmla="*/ 480 h 64"/>
                    <a:gd name="T84" fmla="*/ 308 w 67"/>
                    <a:gd name="T85" fmla="*/ 457 h 64"/>
                    <a:gd name="T86" fmla="*/ 323 w 67"/>
                    <a:gd name="T87" fmla="*/ 450 h 64"/>
                    <a:gd name="T88" fmla="*/ 338 w 67"/>
                    <a:gd name="T89" fmla="*/ 457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41" y="59"/>
                      </a:moveTo>
                      <a:lnTo>
                        <a:pt x="51" y="31"/>
                      </a:lnTo>
                      <a:lnTo>
                        <a:pt x="55" y="32"/>
                      </a:lnTo>
                      <a:lnTo>
                        <a:pt x="45" y="61"/>
                      </a:lnTo>
                      <a:lnTo>
                        <a:pt x="41" y="59"/>
                      </a:lnTo>
                      <a:close/>
                      <a:moveTo>
                        <a:pt x="51" y="31"/>
                      </a:moveTo>
                      <a:lnTo>
                        <a:pt x="61" y="3"/>
                      </a:lnTo>
                      <a:lnTo>
                        <a:pt x="66" y="4"/>
                      </a:lnTo>
                      <a:lnTo>
                        <a:pt x="55" y="32"/>
                      </a:lnTo>
                      <a:lnTo>
                        <a:pt x="51" y="31"/>
                      </a:lnTo>
                      <a:close/>
                      <a:moveTo>
                        <a:pt x="63" y="1"/>
                      </a:moveTo>
                      <a:lnTo>
                        <a:pt x="67" y="0"/>
                      </a:lnTo>
                      <a:lnTo>
                        <a:pt x="66" y="4"/>
                      </a:lnTo>
                      <a:lnTo>
                        <a:pt x="63" y="4"/>
                      </a:lnTo>
                      <a:lnTo>
                        <a:pt x="63" y="1"/>
                      </a:lnTo>
                      <a:close/>
                      <a:moveTo>
                        <a:pt x="64" y="6"/>
                      </a:moveTo>
                      <a:lnTo>
                        <a:pt x="34" y="11"/>
                      </a:lnTo>
                      <a:lnTo>
                        <a:pt x="33" y="6"/>
                      </a:lnTo>
                      <a:lnTo>
                        <a:pt x="63" y="1"/>
                      </a:lnTo>
                      <a:lnTo>
                        <a:pt x="64" y="6"/>
                      </a:lnTo>
                      <a:close/>
                      <a:moveTo>
                        <a:pt x="34" y="11"/>
                      </a:moveTo>
                      <a:lnTo>
                        <a:pt x="5" y="16"/>
                      </a:lnTo>
                      <a:lnTo>
                        <a:pt x="4" y="12"/>
                      </a:lnTo>
                      <a:lnTo>
                        <a:pt x="33" y="6"/>
                      </a:lnTo>
                      <a:lnTo>
                        <a:pt x="34" y="11"/>
                      </a:lnTo>
                      <a:close/>
                      <a:moveTo>
                        <a:pt x="3" y="15"/>
                      </a:moveTo>
                      <a:lnTo>
                        <a:pt x="0" y="12"/>
                      </a:lnTo>
                      <a:lnTo>
                        <a:pt x="4" y="12"/>
                      </a:lnTo>
                      <a:lnTo>
                        <a:pt x="4" y="14"/>
                      </a:lnTo>
                      <a:lnTo>
                        <a:pt x="3" y="15"/>
                      </a:lnTo>
                      <a:close/>
                      <a:moveTo>
                        <a:pt x="6" y="12"/>
                      </a:moveTo>
                      <a:lnTo>
                        <a:pt x="25" y="35"/>
                      </a:lnTo>
                      <a:lnTo>
                        <a:pt x="22" y="38"/>
                      </a:lnTo>
                      <a:lnTo>
                        <a:pt x="3" y="15"/>
                      </a:lnTo>
                      <a:lnTo>
                        <a:pt x="6" y="12"/>
                      </a:lnTo>
                      <a:close/>
                      <a:moveTo>
                        <a:pt x="25" y="35"/>
                      </a:moveTo>
                      <a:lnTo>
                        <a:pt x="45" y="58"/>
                      </a:lnTo>
                      <a:lnTo>
                        <a:pt x="41" y="61"/>
                      </a:lnTo>
                      <a:lnTo>
                        <a:pt x="22" y="38"/>
                      </a:lnTo>
                      <a:lnTo>
                        <a:pt x="25" y="35"/>
                      </a:lnTo>
                      <a:close/>
                      <a:moveTo>
                        <a:pt x="45" y="61"/>
                      </a:moveTo>
                      <a:lnTo>
                        <a:pt x="44" y="64"/>
                      </a:lnTo>
                      <a:lnTo>
                        <a:pt x="41" y="61"/>
                      </a:lnTo>
                      <a:lnTo>
                        <a:pt x="43" y="60"/>
                      </a:lnTo>
                      <a:lnTo>
                        <a:pt x="45" y="61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24" name="Freeform 110"/>
                <p:cNvSpPr>
                  <a:spLocks noChangeAspect="1"/>
                </p:cNvSpPr>
                <p:nvPr/>
              </p:nvSpPr>
              <p:spPr bwMode="auto">
                <a:xfrm>
                  <a:off x="4581" y="9803"/>
                  <a:ext cx="226" cy="210"/>
                </a:xfrm>
                <a:custGeom>
                  <a:avLst/>
                  <a:gdLst>
                    <a:gd name="T0" fmla="*/ 75 w 30"/>
                    <a:gd name="T1" fmla="*/ 0 h 28"/>
                    <a:gd name="T2" fmla="*/ 38 w 30"/>
                    <a:gd name="T3" fmla="*/ 105 h 28"/>
                    <a:gd name="T4" fmla="*/ 0 w 30"/>
                    <a:gd name="T5" fmla="*/ 210 h 28"/>
                    <a:gd name="T6" fmla="*/ 113 w 30"/>
                    <a:gd name="T7" fmla="*/ 195 h 28"/>
                    <a:gd name="T8" fmla="*/ 226 w 30"/>
                    <a:gd name="T9" fmla="*/ 173 h 28"/>
                    <a:gd name="T10" fmla="*/ 151 w 30"/>
                    <a:gd name="T11" fmla="*/ 90 h 28"/>
                    <a:gd name="T12" fmla="*/ 75 w 30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8"/>
                    <a:gd name="T23" fmla="*/ 30 w 3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8">
                      <a:moveTo>
                        <a:pt x="10" y="0"/>
                      </a:moveTo>
                      <a:lnTo>
                        <a:pt x="5" y="14"/>
                      </a:lnTo>
                      <a:lnTo>
                        <a:pt x="0" y="28"/>
                      </a:lnTo>
                      <a:lnTo>
                        <a:pt x="15" y="26"/>
                      </a:lnTo>
                      <a:lnTo>
                        <a:pt x="30" y="23"/>
                      </a:lnTo>
                      <a:lnTo>
                        <a:pt x="20" y="1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25" name="Freeform 111"/>
                <p:cNvSpPr>
                  <a:spLocks noChangeAspect="1" noEditPoints="1"/>
                </p:cNvSpPr>
                <p:nvPr/>
              </p:nvSpPr>
              <p:spPr bwMode="auto">
                <a:xfrm>
                  <a:off x="4551" y="9773"/>
                  <a:ext cx="286" cy="270"/>
                </a:xfrm>
                <a:custGeom>
                  <a:avLst/>
                  <a:gdLst>
                    <a:gd name="T0" fmla="*/ 128 w 38"/>
                    <a:gd name="T1" fmla="*/ 37 h 36"/>
                    <a:gd name="T2" fmla="*/ 90 w 38"/>
                    <a:gd name="T3" fmla="*/ 142 h 36"/>
                    <a:gd name="T4" fmla="*/ 53 w 38"/>
                    <a:gd name="T5" fmla="*/ 135 h 36"/>
                    <a:gd name="T6" fmla="*/ 90 w 38"/>
                    <a:gd name="T7" fmla="*/ 30 h 36"/>
                    <a:gd name="T8" fmla="*/ 128 w 38"/>
                    <a:gd name="T9" fmla="*/ 37 h 36"/>
                    <a:gd name="T10" fmla="*/ 90 w 38"/>
                    <a:gd name="T11" fmla="*/ 142 h 36"/>
                    <a:gd name="T12" fmla="*/ 45 w 38"/>
                    <a:gd name="T13" fmla="*/ 248 h 36"/>
                    <a:gd name="T14" fmla="*/ 15 w 38"/>
                    <a:gd name="T15" fmla="*/ 240 h 36"/>
                    <a:gd name="T16" fmla="*/ 53 w 38"/>
                    <a:gd name="T17" fmla="*/ 135 h 36"/>
                    <a:gd name="T18" fmla="*/ 90 w 38"/>
                    <a:gd name="T19" fmla="*/ 142 h 36"/>
                    <a:gd name="T20" fmla="*/ 38 w 38"/>
                    <a:gd name="T21" fmla="*/ 263 h 36"/>
                    <a:gd name="T22" fmla="*/ 0 w 38"/>
                    <a:gd name="T23" fmla="*/ 270 h 36"/>
                    <a:gd name="T24" fmla="*/ 15 w 38"/>
                    <a:gd name="T25" fmla="*/ 240 h 36"/>
                    <a:gd name="T26" fmla="*/ 30 w 38"/>
                    <a:gd name="T27" fmla="*/ 240 h 36"/>
                    <a:gd name="T28" fmla="*/ 38 w 38"/>
                    <a:gd name="T29" fmla="*/ 263 h 36"/>
                    <a:gd name="T30" fmla="*/ 30 w 38"/>
                    <a:gd name="T31" fmla="*/ 225 h 36"/>
                    <a:gd name="T32" fmla="*/ 135 w 38"/>
                    <a:gd name="T33" fmla="*/ 202 h 36"/>
                    <a:gd name="T34" fmla="*/ 143 w 38"/>
                    <a:gd name="T35" fmla="*/ 240 h 36"/>
                    <a:gd name="T36" fmla="*/ 38 w 38"/>
                    <a:gd name="T37" fmla="*/ 263 h 36"/>
                    <a:gd name="T38" fmla="*/ 30 w 38"/>
                    <a:gd name="T39" fmla="*/ 225 h 36"/>
                    <a:gd name="T40" fmla="*/ 135 w 38"/>
                    <a:gd name="T41" fmla="*/ 202 h 36"/>
                    <a:gd name="T42" fmla="*/ 248 w 38"/>
                    <a:gd name="T43" fmla="*/ 187 h 36"/>
                    <a:gd name="T44" fmla="*/ 256 w 38"/>
                    <a:gd name="T45" fmla="*/ 225 h 36"/>
                    <a:gd name="T46" fmla="*/ 143 w 38"/>
                    <a:gd name="T47" fmla="*/ 240 h 36"/>
                    <a:gd name="T48" fmla="*/ 135 w 38"/>
                    <a:gd name="T49" fmla="*/ 202 h 36"/>
                    <a:gd name="T50" fmla="*/ 263 w 38"/>
                    <a:gd name="T51" fmla="*/ 195 h 36"/>
                    <a:gd name="T52" fmla="*/ 286 w 38"/>
                    <a:gd name="T53" fmla="*/ 217 h 36"/>
                    <a:gd name="T54" fmla="*/ 256 w 38"/>
                    <a:gd name="T55" fmla="*/ 225 h 36"/>
                    <a:gd name="T56" fmla="*/ 256 w 38"/>
                    <a:gd name="T57" fmla="*/ 202 h 36"/>
                    <a:gd name="T58" fmla="*/ 263 w 38"/>
                    <a:gd name="T59" fmla="*/ 195 h 36"/>
                    <a:gd name="T60" fmla="*/ 241 w 38"/>
                    <a:gd name="T61" fmla="*/ 217 h 36"/>
                    <a:gd name="T62" fmla="*/ 166 w 38"/>
                    <a:gd name="T63" fmla="*/ 128 h 36"/>
                    <a:gd name="T64" fmla="*/ 196 w 38"/>
                    <a:gd name="T65" fmla="*/ 105 h 36"/>
                    <a:gd name="T66" fmla="*/ 263 w 38"/>
                    <a:gd name="T67" fmla="*/ 195 h 36"/>
                    <a:gd name="T68" fmla="*/ 241 w 38"/>
                    <a:gd name="T69" fmla="*/ 217 h 36"/>
                    <a:gd name="T70" fmla="*/ 166 w 38"/>
                    <a:gd name="T71" fmla="*/ 128 h 36"/>
                    <a:gd name="T72" fmla="*/ 98 w 38"/>
                    <a:gd name="T73" fmla="*/ 45 h 36"/>
                    <a:gd name="T74" fmla="*/ 120 w 38"/>
                    <a:gd name="T75" fmla="*/ 22 h 36"/>
                    <a:gd name="T76" fmla="*/ 196 w 38"/>
                    <a:gd name="T77" fmla="*/ 105 h 36"/>
                    <a:gd name="T78" fmla="*/ 166 w 38"/>
                    <a:gd name="T79" fmla="*/ 128 h 36"/>
                    <a:gd name="T80" fmla="*/ 90 w 38"/>
                    <a:gd name="T81" fmla="*/ 30 h 36"/>
                    <a:gd name="T82" fmla="*/ 105 w 38"/>
                    <a:gd name="T83" fmla="*/ 0 h 36"/>
                    <a:gd name="T84" fmla="*/ 120 w 38"/>
                    <a:gd name="T85" fmla="*/ 22 h 36"/>
                    <a:gd name="T86" fmla="*/ 105 w 38"/>
                    <a:gd name="T87" fmla="*/ 30 h 36"/>
                    <a:gd name="T88" fmla="*/ 90 w 38"/>
                    <a:gd name="T89" fmla="*/ 3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17" y="5"/>
                      </a:moveTo>
                      <a:lnTo>
                        <a:pt x="12" y="19"/>
                      </a:lnTo>
                      <a:lnTo>
                        <a:pt x="7" y="18"/>
                      </a:lnTo>
                      <a:lnTo>
                        <a:pt x="12" y="4"/>
                      </a:lnTo>
                      <a:lnTo>
                        <a:pt x="17" y="5"/>
                      </a:lnTo>
                      <a:close/>
                      <a:moveTo>
                        <a:pt x="12" y="19"/>
                      </a:moveTo>
                      <a:lnTo>
                        <a:pt x="6" y="33"/>
                      </a:lnTo>
                      <a:lnTo>
                        <a:pt x="2" y="32"/>
                      </a:lnTo>
                      <a:lnTo>
                        <a:pt x="7" y="18"/>
                      </a:lnTo>
                      <a:lnTo>
                        <a:pt x="12" y="19"/>
                      </a:lnTo>
                      <a:close/>
                      <a:moveTo>
                        <a:pt x="5" y="35"/>
                      </a:moveTo>
                      <a:lnTo>
                        <a:pt x="0" y="36"/>
                      </a:lnTo>
                      <a:lnTo>
                        <a:pt x="2" y="32"/>
                      </a:lnTo>
                      <a:lnTo>
                        <a:pt x="4" y="32"/>
                      </a:lnTo>
                      <a:lnTo>
                        <a:pt x="5" y="35"/>
                      </a:lnTo>
                      <a:close/>
                      <a:moveTo>
                        <a:pt x="4" y="30"/>
                      </a:moveTo>
                      <a:lnTo>
                        <a:pt x="18" y="27"/>
                      </a:lnTo>
                      <a:lnTo>
                        <a:pt x="19" y="32"/>
                      </a:lnTo>
                      <a:lnTo>
                        <a:pt x="5" y="35"/>
                      </a:lnTo>
                      <a:lnTo>
                        <a:pt x="4" y="30"/>
                      </a:lnTo>
                      <a:close/>
                      <a:moveTo>
                        <a:pt x="18" y="27"/>
                      </a:moveTo>
                      <a:lnTo>
                        <a:pt x="33" y="25"/>
                      </a:lnTo>
                      <a:lnTo>
                        <a:pt x="34" y="30"/>
                      </a:lnTo>
                      <a:lnTo>
                        <a:pt x="19" y="32"/>
                      </a:lnTo>
                      <a:lnTo>
                        <a:pt x="18" y="27"/>
                      </a:lnTo>
                      <a:close/>
                      <a:moveTo>
                        <a:pt x="35" y="26"/>
                      </a:moveTo>
                      <a:lnTo>
                        <a:pt x="38" y="29"/>
                      </a:lnTo>
                      <a:lnTo>
                        <a:pt x="34" y="30"/>
                      </a:lnTo>
                      <a:lnTo>
                        <a:pt x="34" y="27"/>
                      </a:lnTo>
                      <a:lnTo>
                        <a:pt x="35" y="26"/>
                      </a:lnTo>
                      <a:close/>
                      <a:moveTo>
                        <a:pt x="32" y="29"/>
                      </a:moveTo>
                      <a:lnTo>
                        <a:pt x="22" y="17"/>
                      </a:lnTo>
                      <a:lnTo>
                        <a:pt x="26" y="14"/>
                      </a:lnTo>
                      <a:lnTo>
                        <a:pt x="35" y="26"/>
                      </a:lnTo>
                      <a:lnTo>
                        <a:pt x="32" y="29"/>
                      </a:lnTo>
                      <a:close/>
                      <a:moveTo>
                        <a:pt x="22" y="17"/>
                      </a:moveTo>
                      <a:lnTo>
                        <a:pt x="13" y="6"/>
                      </a:lnTo>
                      <a:lnTo>
                        <a:pt x="16" y="3"/>
                      </a:lnTo>
                      <a:lnTo>
                        <a:pt x="26" y="14"/>
                      </a:lnTo>
                      <a:lnTo>
                        <a:pt x="22" y="17"/>
                      </a:lnTo>
                      <a:close/>
                      <a:moveTo>
                        <a:pt x="12" y="4"/>
                      </a:moveTo>
                      <a:lnTo>
                        <a:pt x="14" y="0"/>
                      </a:lnTo>
                      <a:lnTo>
                        <a:pt x="16" y="3"/>
                      </a:lnTo>
                      <a:lnTo>
                        <a:pt x="14" y="4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26" name="Freeform 112"/>
                <p:cNvSpPr>
                  <a:spLocks noChangeAspect="1"/>
                </p:cNvSpPr>
                <p:nvPr/>
              </p:nvSpPr>
              <p:spPr bwMode="auto">
                <a:xfrm>
                  <a:off x="4476" y="10119"/>
                  <a:ext cx="218" cy="210"/>
                </a:xfrm>
                <a:custGeom>
                  <a:avLst/>
                  <a:gdLst>
                    <a:gd name="T0" fmla="*/ 75 w 29"/>
                    <a:gd name="T1" fmla="*/ 0 h 28"/>
                    <a:gd name="T2" fmla="*/ 38 w 29"/>
                    <a:gd name="T3" fmla="*/ 105 h 28"/>
                    <a:gd name="T4" fmla="*/ 0 w 29"/>
                    <a:gd name="T5" fmla="*/ 210 h 28"/>
                    <a:gd name="T6" fmla="*/ 113 w 29"/>
                    <a:gd name="T7" fmla="*/ 188 h 28"/>
                    <a:gd name="T8" fmla="*/ 218 w 29"/>
                    <a:gd name="T9" fmla="*/ 173 h 28"/>
                    <a:gd name="T10" fmla="*/ 150 w 29"/>
                    <a:gd name="T11" fmla="*/ 83 h 28"/>
                    <a:gd name="T12" fmla="*/ 75 w 29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10" y="0"/>
                      </a:moveTo>
                      <a:lnTo>
                        <a:pt x="5" y="14"/>
                      </a:lnTo>
                      <a:lnTo>
                        <a:pt x="0" y="28"/>
                      </a:lnTo>
                      <a:lnTo>
                        <a:pt x="15" y="25"/>
                      </a:lnTo>
                      <a:lnTo>
                        <a:pt x="29" y="23"/>
                      </a:lnTo>
                      <a:lnTo>
                        <a:pt x="20" y="1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27" name="Freeform 113"/>
                <p:cNvSpPr>
                  <a:spLocks noChangeAspect="1" noEditPoints="1"/>
                </p:cNvSpPr>
                <p:nvPr/>
              </p:nvSpPr>
              <p:spPr bwMode="auto">
                <a:xfrm>
                  <a:off x="4446" y="10081"/>
                  <a:ext cx="286" cy="270"/>
                </a:xfrm>
                <a:custGeom>
                  <a:avLst/>
                  <a:gdLst>
                    <a:gd name="T0" fmla="*/ 120 w 38"/>
                    <a:gd name="T1" fmla="*/ 37 h 36"/>
                    <a:gd name="T2" fmla="*/ 83 w 38"/>
                    <a:gd name="T3" fmla="*/ 142 h 36"/>
                    <a:gd name="T4" fmla="*/ 53 w 38"/>
                    <a:gd name="T5" fmla="*/ 135 h 36"/>
                    <a:gd name="T6" fmla="*/ 90 w 38"/>
                    <a:gd name="T7" fmla="*/ 30 h 36"/>
                    <a:gd name="T8" fmla="*/ 120 w 38"/>
                    <a:gd name="T9" fmla="*/ 37 h 36"/>
                    <a:gd name="T10" fmla="*/ 83 w 38"/>
                    <a:gd name="T11" fmla="*/ 142 h 36"/>
                    <a:gd name="T12" fmla="*/ 45 w 38"/>
                    <a:gd name="T13" fmla="*/ 255 h 36"/>
                    <a:gd name="T14" fmla="*/ 15 w 38"/>
                    <a:gd name="T15" fmla="*/ 240 h 36"/>
                    <a:gd name="T16" fmla="*/ 53 w 38"/>
                    <a:gd name="T17" fmla="*/ 135 h 36"/>
                    <a:gd name="T18" fmla="*/ 83 w 38"/>
                    <a:gd name="T19" fmla="*/ 142 h 36"/>
                    <a:gd name="T20" fmla="*/ 30 w 38"/>
                    <a:gd name="T21" fmla="*/ 263 h 36"/>
                    <a:gd name="T22" fmla="*/ 0 w 38"/>
                    <a:gd name="T23" fmla="*/ 270 h 36"/>
                    <a:gd name="T24" fmla="*/ 15 w 38"/>
                    <a:gd name="T25" fmla="*/ 240 h 36"/>
                    <a:gd name="T26" fmla="*/ 30 w 38"/>
                    <a:gd name="T27" fmla="*/ 248 h 36"/>
                    <a:gd name="T28" fmla="*/ 30 w 38"/>
                    <a:gd name="T29" fmla="*/ 263 h 36"/>
                    <a:gd name="T30" fmla="*/ 30 w 38"/>
                    <a:gd name="T31" fmla="*/ 225 h 36"/>
                    <a:gd name="T32" fmla="*/ 135 w 38"/>
                    <a:gd name="T33" fmla="*/ 210 h 36"/>
                    <a:gd name="T34" fmla="*/ 143 w 38"/>
                    <a:gd name="T35" fmla="*/ 240 h 36"/>
                    <a:gd name="T36" fmla="*/ 30 w 38"/>
                    <a:gd name="T37" fmla="*/ 263 h 36"/>
                    <a:gd name="T38" fmla="*/ 30 w 38"/>
                    <a:gd name="T39" fmla="*/ 225 h 36"/>
                    <a:gd name="T40" fmla="*/ 135 w 38"/>
                    <a:gd name="T41" fmla="*/ 210 h 36"/>
                    <a:gd name="T42" fmla="*/ 248 w 38"/>
                    <a:gd name="T43" fmla="*/ 187 h 36"/>
                    <a:gd name="T44" fmla="*/ 256 w 38"/>
                    <a:gd name="T45" fmla="*/ 225 h 36"/>
                    <a:gd name="T46" fmla="*/ 143 w 38"/>
                    <a:gd name="T47" fmla="*/ 240 h 36"/>
                    <a:gd name="T48" fmla="*/ 135 w 38"/>
                    <a:gd name="T49" fmla="*/ 210 h 36"/>
                    <a:gd name="T50" fmla="*/ 263 w 38"/>
                    <a:gd name="T51" fmla="*/ 195 h 36"/>
                    <a:gd name="T52" fmla="*/ 286 w 38"/>
                    <a:gd name="T53" fmla="*/ 217 h 36"/>
                    <a:gd name="T54" fmla="*/ 256 w 38"/>
                    <a:gd name="T55" fmla="*/ 225 h 36"/>
                    <a:gd name="T56" fmla="*/ 248 w 38"/>
                    <a:gd name="T57" fmla="*/ 210 h 36"/>
                    <a:gd name="T58" fmla="*/ 263 w 38"/>
                    <a:gd name="T59" fmla="*/ 195 h 36"/>
                    <a:gd name="T60" fmla="*/ 241 w 38"/>
                    <a:gd name="T61" fmla="*/ 217 h 36"/>
                    <a:gd name="T62" fmla="*/ 166 w 38"/>
                    <a:gd name="T63" fmla="*/ 135 h 36"/>
                    <a:gd name="T64" fmla="*/ 196 w 38"/>
                    <a:gd name="T65" fmla="*/ 112 h 36"/>
                    <a:gd name="T66" fmla="*/ 263 w 38"/>
                    <a:gd name="T67" fmla="*/ 195 h 36"/>
                    <a:gd name="T68" fmla="*/ 241 w 38"/>
                    <a:gd name="T69" fmla="*/ 217 h 36"/>
                    <a:gd name="T70" fmla="*/ 166 w 38"/>
                    <a:gd name="T71" fmla="*/ 135 h 36"/>
                    <a:gd name="T72" fmla="*/ 90 w 38"/>
                    <a:gd name="T73" fmla="*/ 45 h 36"/>
                    <a:gd name="T74" fmla="*/ 120 w 38"/>
                    <a:gd name="T75" fmla="*/ 22 h 36"/>
                    <a:gd name="T76" fmla="*/ 196 w 38"/>
                    <a:gd name="T77" fmla="*/ 112 h 36"/>
                    <a:gd name="T78" fmla="*/ 166 w 38"/>
                    <a:gd name="T79" fmla="*/ 135 h 36"/>
                    <a:gd name="T80" fmla="*/ 90 w 38"/>
                    <a:gd name="T81" fmla="*/ 30 h 36"/>
                    <a:gd name="T82" fmla="*/ 98 w 38"/>
                    <a:gd name="T83" fmla="*/ 0 h 36"/>
                    <a:gd name="T84" fmla="*/ 120 w 38"/>
                    <a:gd name="T85" fmla="*/ 22 h 36"/>
                    <a:gd name="T86" fmla="*/ 105 w 38"/>
                    <a:gd name="T87" fmla="*/ 37 h 36"/>
                    <a:gd name="T88" fmla="*/ 90 w 38"/>
                    <a:gd name="T89" fmla="*/ 30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16" y="5"/>
                      </a:moveTo>
                      <a:lnTo>
                        <a:pt x="11" y="19"/>
                      </a:lnTo>
                      <a:lnTo>
                        <a:pt x="7" y="18"/>
                      </a:lnTo>
                      <a:lnTo>
                        <a:pt x="12" y="4"/>
                      </a:lnTo>
                      <a:lnTo>
                        <a:pt x="16" y="5"/>
                      </a:lnTo>
                      <a:close/>
                      <a:moveTo>
                        <a:pt x="11" y="19"/>
                      </a:moveTo>
                      <a:lnTo>
                        <a:pt x="6" y="34"/>
                      </a:lnTo>
                      <a:lnTo>
                        <a:pt x="2" y="32"/>
                      </a:lnTo>
                      <a:lnTo>
                        <a:pt x="7" y="18"/>
                      </a:lnTo>
                      <a:lnTo>
                        <a:pt x="11" y="19"/>
                      </a:lnTo>
                      <a:close/>
                      <a:moveTo>
                        <a:pt x="4" y="35"/>
                      </a:moveTo>
                      <a:lnTo>
                        <a:pt x="0" y="36"/>
                      </a:lnTo>
                      <a:lnTo>
                        <a:pt x="2" y="32"/>
                      </a:lnTo>
                      <a:lnTo>
                        <a:pt x="4" y="33"/>
                      </a:lnTo>
                      <a:lnTo>
                        <a:pt x="4" y="35"/>
                      </a:lnTo>
                      <a:close/>
                      <a:moveTo>
                        <a:pt x="4" y="30"/>
                      </a:moveTo>
                      <a:lnTo>
                        <a:pt x="18" y="28"/>
                      </a:lnTo>
                      <a:lnTo>
                        <a:pt x="19" y="32"/>
                      </a:lnTo>
                      <a:lnTo>
                        <a:pt x="4" y="35"/>
                      </a:lnTo>
                      <a:lnTo>
                        <a:pt x="4" y="30"/>
                      </a:lnTo>
                      <a:close/>
                      <a:moveTo>
                        <a:pt x="18" y="28"/>
                      </a:moveTo>
                      <a:lnTo>
                        <a:pt x="33" y="25"/>
                      </a:lnTo>
                      <a:lnTo>
                        <a:pt x="34" y="30"/>
                      </a:lnTo>
                      <a:lnTo>
                        <a:pt x="19" y="32"/>
                      </a:lnTo>
                      <a:lnTo>
                        <a:pt x="18" y="28"/>
                      </a:lnTo>
                      <a:close/>
                      <a:moveTo>
                        <a:pt x="35" y="26"/>
                      </a:moveTo>
                      <a:lnTo>
                        <a:pt x="38" y="29"/>
                      </a:lnTo>
                      <a:lnTo>
                        <a:pt x="34" y="30"/>
                      </a:lnTo>
                      <a:lnTo>
                        <a:pt x="33" y="28"/>
                      </a:lnTo>
                      <a:lnTo>
                        <a:pt x="35" y="26"/>
                      </a:lnTo>
                      <a:close/>
                      <a:moveTo>
                        <a:pt x="32" y="29"/>
                      </a:moveTo>
                      <a:lnTo>
                        <a:pt x="22" y="18"/>
                      </a:lnTo>
                      <a:lnTo>
                        <a:pt x="26" y="15"/>
                      </a:lnTo>
                      <a:lnTo>
                        <a:pt x="35" y="26"/>
                      </a:lnTo>
                      <a:lnTo>
                        <a:pt x="32" y="29"/>
                      </a:lnTo>
                      <a:close/>
                      <a:moveTo>
                        <a:pt x="22" y="18"/>
                      </a:moveTo>
                      <a:lnTo>
                        <a:pt x="12" y="6"/>
                      </a:lnTo>
                      <a:lnTo>
                        <a:pt x="16" y="3"/>
                      </a:lnTo>
                      <a:lnTo>
                        <a:pt x="26" y="15"/>
                      </a:lnTo>
                      <a:lnTo>
                        <a:pt x="22" y="18"/>
                      </a:lnTo>
                      <a:close/>
                      <a:moveTo>
                        <a:pt x="12" y="4"/>
                      </a:moveTo>
                      <a:lnTo>
                        <a:pt x="13" y="0"/>
                      </a:lnTo>
                      <a:lnTo>
                        <a:pt x="16" y="3"/>
                      </a:lnTo>
                      <a:lnTo>
                        <a:pt x="14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28" name="Freeform 114"/>
                <p:cNvSpPr>
                  <a:spLocks noChangeAspect="1"/>
                </p:cNvSpPr>
                <p:nvPr/>
              </p:nvSpPr>
              <p:spPr bwMode="auto">
                <a:xfrm>
                  <a:off x="4491" y="9248"/>
                  <a:ext cx="443" cy="420"/>
                </a:xfrm>
                <a:custGeom>
                  <a:avLst/>
                  <a:gdLst>
                    <a:gd name="T0" fmla="*/ 0 w 59"/>
                    <a:gd name="T1" fmla="*/ 420 h 56"/>
                    <a:gd name="T2" fmla="*/ 218 w 59"/>
                    <a:gd name="T3" fmla="*/ 383 h 56"/>
                    <a:gd name="T4" fmla="*/ 443 w 59"/>
                    <a:gd name="T5" fmla="*/ 338 h 56"/>
                    <a:gd name="T6" fmla="*/ 293 w 59"/>
                    <a:gd name="T7" fmla="*/ 173 h 56"/>
                    <a:gd name="T8" fmla="*/ 150 w 59"/>
                    <a:gd name="T9" fmla="*/ 0 h 56"/>
                    <a:gd name="T10" fmla="*/ 75 w 59"/>
                    <a:gd name="T11" fmla="*/ 210 h 56"/>
                    <a:gd name="T12" fmla="*/ 0 w 59"/>
                    <a:gd name="T13" fmla="*/ 42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56"/>
                    <a:gd name="T23" fmla="*/ 59 w 59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56">
                      <a:moveTo>
                        <a:pt x="0" y="56"/>
                      </a:moveTo>
                      <a:lnTo>
                        <a:pt x="29" y="51"/>
                      </a:lnTo>
                      <a:lnTo>
                        <a:pt x="59" y="45"/>
                      </a:lnTo>
                      <a:lnTo>
                        <a:pt x="39" y="23"/>
                      </a:lnTo>
                      <a:lnTo>
                        <a:pt x="20" y="0"/>
                      </a:lnTo>
                      <a:lnTo>
                        <a:pt x="10" y="28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29" name="Freeform 115"/>
                <p:cNvSpPr>
                  <a:spLocks noChangeAspect="1" noEditPoints="1"/>
                </p:cNvSpPr>
                <p:nvPr/>
              </p:nvSpPr>
              <p:spPr bwMode="auto">
                <a:xfrm>
                  <a:off x="4461" y="9211"/>
                  <a:ext cx="503" cy="480"/>
                </a:xfrm>
                <a:custGeom>
                  <a:avLst/>
                  <a:gdLst>
                    <a:gd name="T0" fmla="*/ 23 w 67"/>
                    <a:gd name="T1" fmla="*/ 435 h 64"/>
                    <a:gd name="T2" fmla="*/ 248 w 67"/>
                    <a:gd name="T3" fmla="*/ 397 h 64"/>
                    <a:gd name="T4" fmla="*/ 255 w 67"/>
                    <a:gd name="T5" fmla="*/ 435 h 64"/>
                    <a:gd name="T6" fmla="*/ 30 w 67"/>
                    <a:gd name="T7" fmla="*/ 472 h 64"/>
                    <a:gd name="T8" fmla="*/ 23 w 67"/>
                    <a:gd name="T9" fmla="*/ 435 h 64"/>
                    <a:gd name="T10" fmla="*/ 248 w 67"/>
                    <a:gd name="T11" fmla="*/ 397 h 64"/>
                    <a:gd name="T12" fmla="*/ 465 w 67"/>
                    <a:gd name="T13" fmla="*/ 360 h 64"/>
                    <a:gd name="T14" fmla="*/ 473 w 67"/>
                    <a:gd name="T15" fmla="*/ 397 h 64"/>
                    <a:gd name="T16" fmla="*/ 255 w 67"/>
                    <a:gd name="T17" fmla="*/ 435 h 64"/>
                    <a:gd name="T18" fmla="*/ 248 w 67"/>
                    <a:gd name="T19" fmla="*/ 397 h 64"/>
                    <a:gd name="T20" fmla="*/ 480 w 67"/>
                    <a:gd name="T21" fmla="*/ 367 h 64"/>
                    <a:gd name="T22" fmla="*/ 503 w 67"/>
                    <a:gd name="T23" fmla="*/ 390 h 64"/>
                    <a:gd name="T24" fmla="*/ 473 w 67"/>
                    <a:gd name="T25" fmla="*/ 397 h 64"/>
                    <a:gd name="T26" fmla="*/ 473 w 67"/>
                    <a:gd name="T27" fmla="*/ 375 h 64"/>
                    <a:gd name="T28" fmla="*/ 480 w 67"/>
                    <a:gd name="T29" fmla="*/ 367 h 64"/>
                    <a:gd name="T30" fmla="*/ 458 w 67"/>
                    <a:gd name="T31" fmla="*/ 390 h 64"/>
                    <a:gd name="T32" fmla="*/ 315 w 67"/>
                    <a:gd name="T33" fmla="*/ 217 h 64"/>
                    <a:gd name="T34" fmla="*/ 338 w 67"/>
                    <a:gd name="T35" fmla="*/ 195 h 64"/>
                    <a:gd name="T36" fmla="*/ 480 w 67"/>
                    <a:gd name="T37" fmla="*/ 367 h 64"/>
                    <a:gd name="T38" fmla="*/ 458 w 67"/>
                    <a:gd name="T39" fmla="*/ 390 h 64"/>
                    <a:gd name="T40" fmla="*/ 315 w 67"/>
                    <a:gd name="T41" fmla="*/ 217 h 64"/>
                    <a:gd name="T42" fmla="*/ 165 w 67"/>
                    <a:gd name="T43" fmla="*/ 45 h 64"/>
                    <a:gd name="T44" fmla="*/ 195 w 67"/>
                    <a:gd name="T45" fmla="*/ 22 h 64"/>
                    <a:gd name="T46" fmla="*/ 338 w 67"/>
                    <a:gd name="T47" fmla="*/ 195 h 64"/>
                    <a:gd name="T48" fmla="*/ 315 w 67"/>
                    <a:gd name="T49" fmla="*/ 217 h 64"/>
                    <a:gd name="T50" fmla="*/ 165 w 67"/>
                    <a:gd name="T51" fmla="*/ 30 h 64"/>
                    <a:gd name="T52" fmla="*/ 173 w 67"/>
                    <a:gd name="T53" fmla="*/ 0 h 64"/>
                    <a:gd name="T54" fmla="*/ 195 w 67"/>
                    <a:gd name="T55" fmla="*/ 22 h 64"/>
                    <a:gd name="T56" fmla="*/ 180 w 67"/>
                    <a:gd name="T57" fmla="*/ 37 h 64"/>
                    <a:gd name="T58" fmla="*/ 165 w 67"/>
                    <a:gd name="T59" fmla="*/ 30 h 64"/>
                    <a:gd name="T60" fmla="*/ 195 w 67"/>
                    <a:gd name="T61" fmla="*/ 37 h 64"/>
                    <a:gd name="T62" fmla="*/ 120 w 67"/>
                    <a:gd name="T63" fmla="*/ 255 h 64"/>
                    <a:gd name="T64" fmla="*/ 90 w 67"/>
                    <a:gd name="T65" fmla="*/ 240 h 64"/>
                    <a:gd name="T66" fmla="*/ 165 w 67"/>
                    <a:gd name="T67" fmla="*/ 30 h 64"/>
                    <a:gd name="T68" fmla="*/ 195 w 67"/>
                    <a:gd name="T69" fmla="*/ 37 h 64"/>
                    <a:gd name="T70" fmla="*/ 120 w 67"/>
                    <a:gd name="T71" fmla="*/ 255 h 64"/>
                    <a:gd name="T72" fmla="*/ 45 w 67"/>
                    <a:gd name="T73" fmla="*/ 465 h 64"/>
                    <a:gd name="T74" fmla="*/ 8 w 67"/>
                    <a:gd name="T75" fmla="*/ 450 h 64"/>
                    <a:gd name="T76" fmla="*/ 90 w 67"/>
                    <a:gd name="T77" fmla="*/ 240 h 64"/>
                    <a:gd name="T78" fmla="*/ 120 w 67"/>
                    <a:gd name="T79" fmla="*/ 255 h 64"/>
                    <a:gd name="T80" fmla="*/ 30 w 67"/>
                    <a:gd name="T81" fmla="*/ 472 h 64"/>
                    <a:gd name="T82" fmla="*/ 0 w 67"/>
                    <a:gd name="T83" fmla="*/ 480 h 64"/>
                    <a:gd name="T84" fmla="*/ 8 w 67"/>
                    <a:gd name="T85" fmla="*/ 450 h 64"/>
                    <a:gd name="T86" fmla="*/ 30 w 67"/>
                    <a:gd name="T87" fmla="*/ 457 h 64"/>
                    <a:gd name="T88" fmla="*/ 30 w 67"/>
                    <a:gd name="T89" fmla="*/ 472 h 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"/>
                    <a:gd name="T136" fmla="*/ 0 h 64"/>
                    <a:gd name="T137" fmla="*/ 67 w 67"/>
                    <a:gd name="T138" fmla="*/ 64 h 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" h="64">
                      <a:moveTo>
                        <a:pt x="3" y="58"/>
                      </a:moveTo>
                      <a:lnTo>
                        <a:pt x="33" y="53"/>
                      </a:lnTo>
                      <a:lnTo>
                        <a:pt x="34" y="58"/>
                      </a:lnTo>
                      <a:lnTo>
                        <a:pt x="4" y="63"/>
                      </a:lnTo>
                      <a:lnTo>
                        <a:pt x="3" y="58"/>
                      </a:lnTo>
                      <a:close/>
                      <a:moveTo>
                        <a:pt x="33" y="53"/>
                      </a:moveTo>
                      <a:lnTo>
                        <a:pt x="62" y="48"/>
                      </a:lnTo>
                      <a:lnTo>
                        <a:pt x="63" y="53"/>
                      </a:lnTo>
                      <a:lnTo>
                        <a:pt x="34" y="58"/>
                      </a:lnTo>
                      <a:lnTo>
                        <a:pt x="33" y="53"/>
                      </a:lnTo>
                      <a:close/>
                      <a:moveTo>
                        <a:pt x="64" y="49"/>
                      </a:moveTo>
                      <a:lnTo>
                        <a:pt x="67" y="52"/>
                      </a:lnTo>
                      <a:lnTo>
                        <a:pt x="63" y="53"/>
                      </a:lnTo>
                      <a:lnTo>
                        <a:pt x="63" y="50"/>
                      </a:lnTo>
                      <a:lnTo>
                        <a:pt x="64" y="49"/>
                      </a:lnTo>
                      <a:close/>
                      <a:moveTo>
                        <a:pt x="61" y="52"/>
                      </a:moveTo>
                      <a:lnTo>
                        <a:pt x="42" y="29"/>
                      </a:lnTo>
                      <a:lnTo>
                        <a:pt x="45" y="26"/>
                      </a:lnTo>
                      <a:lnTo>
                        <a:pt x="64" y="49"/>
                      </a:lnTo>
                      <a:lnTo>
                        <a:pt x="61" y="52"/>
                      </a:lnTo>
                      <a:close/>
                      <a:moveTo>
                        <a:pt x="42" y="29"/>
                      </a:moveTo>
                      <a:lnTo>
                        <a:pt x="22" y="6"/>
                      </a:lnTo>
                      <a:lnTo>
                        <a:pt x="26" y="3"/>
                      </a:lnTo>
                      <a:lnTo>
                        <a:pt x="45" y="26"/>
                      </a:lnTo>
                      <a:lnTo>
                        <a:pt x="42" y="29"/>
                      </a:lnTo>
                      <a:close/>
                      <a:moveTo>
                        <a:pt x="22" y="4"/>
                      </a:moveTo>
                      <a:lnTo>
                        <a:pt x="23" y="0"/>
                      </a:lnTo>
                      <a:lnTo>
                        <a:pt x="26" y="3"/>
                      </a:lnTo>
                      <a:lnTo>
                        <a:pt x="24" y="5"/>
                      </a:lnTo>
                      <a:lnTo>
                        <a:pt x="22" y="4"/>
                      </a:lnTo>
                      <a:close/>
                      <a:moveTo>
                        <a:pt x="26" y="5"/>
                      </a:moveTo>
                      <a:lnTo>
                        <a:pt x="16" y="34"/>
                      </a:lnTo>
                      <a:lnTo>
                        <a:pt x="12" y="32"/>
                      </a:lnTo>
                      <a:lnTo>
                        <a:pt x="22" y="4"/>
                      </a:lnTo>
                      <a:lnTo>
                        <a:pt x="26" y="5"/>
                      </a:lnTo>
                      <a:close/>
                      <a:moveTo>
                        <a:pt x="16" y="34"/>
                      </a:moveTo>
                      <a:lnTo>
                        <a:pt x="6" y="62"/>
                      </a:lnTo>
                      <a:lnTo>
                        <a:pt x="1" y="60"/>
                      </a:lnTo>
                      <a:lnTo>
                        <a:pt x="12" y="32"/>
                      </a:lnTo>
                      <a:lnTo>
                        <a:pt x="16" y="34"/>
                      </a:lnTo>
                      <a:close/>
                      <a:moveTo>
                        <a:pt x="4" y="63"/>
                      </a:moveTo>
                      <a:lnTo>
                        <a:pt x="0" y="64"/>
                      </a:lnTo>
                      <a:lnTo>
                        <a:pt x="1" y="60"/>
                      </a:lnTo>
                      <a:lnTo>
                        <a:pt x="4" y="61"/>
                      </a:lnTo>
                      <a:lnTo>
                        <a:pt x="4" y="63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30" name="Freeform 116"/>
                <p:cNvSpPr>
                  <a:spLocks noChangeAspect="1"/>
                </p:cNvSpPr>
                <p:nvPr/>
              </p:nvSpPr>
              <p:spPr bwMode="auto">
                <a:xfrm>
                  <a:off x="4589" y="9616"/>
                  <a:ext cx="218" cy="210"/>
                </a:xfrm>
                <a:custGeom>
                  <a:avLst/>
                  <a:gdLst>
                    <a:gd name="T0" fmla="*/ 218 w 29"/>
                    <a:gd name="T1" fmla="*/ 0 h 28"/>
                    <a:gd name="T2" fmla="*/ 113 w 29"/>
                    <a:gd name="T3" fmla="*/ 15 h 28"/>
                    <a:gd name="T4" fmla="*/ 0 w 29"/>
                    <a:gd name="T5" fmla="*/ 38 h 28"/>
                    <a:gd name="T6" fmla="*/ 75 w 29"/>
                    <a:gd name="T7" fmla="*/ 120 h 28"/>
                    <a:gd name="T8" fmla="*/ 143 w 29"/>
                    <a:gd name="T9" fmla="*/ 210 h 28"/>
                    <a:gd name="T10" fmla="*/ 180 w 29"/>
                    <a:gd name="T11" fmla="*/ 105 h 28"/>
                    <a:gd name="T12" fmla="*/ 218 w 29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29" y="0"/>
                      </a:moveTo>
                      <a:lnTo>
                        <a:pt x="15" y="2"/>
                      </a:lnTo>
                      <a:lnTo>
                        <a:pt x="0" y="5"/>
                      </a:lnTo>
                      <a:lnTo>
                        <a:pt x="10" y="16"/>
                      </a:lnTo>
                      <a:lnTo>
                        <a:pt x="19" y="28"/>
                      </a:lnTo>
                      <a:lnTo>
                        <a:pt x="24" y="14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31" name="Freeform 117"/>
                <p:cNvSpPr>
                  <a:spLocks noChangeAspect="1" noEditPoints="1"/>
                </p:cNvSpPr>
                <p:nvPr/>
              </p:nvSpPr>
              <p:spPr bwMode="auto">
                <a:xfrm>
                  <a:off x="4551" y="9586"/>
                  <a:ext cx="286" cy="270"/>
                </a:xfrm>
                <a:custGeom>
                  <a:avLst/>
                  <a:gdLst>
                    <a:gd name="T0" fmla="*/ 263 w 38"/>
                    <a:gd name="T1" fmla="*/ 45 h 36"/>
                    <a:gd name="T2" fmla="*/ 151 w 38"/>
                    <a:gd name="T3" fmla="*/ 68 h 36"/>
                    <a:gd name="T4" fmla="*/ 143 w 38"/>
                    <a:gd name="T5" fmla="*/ 30 h 36"/>
                    <a:gd name="T6" fmla="*/ 256 w 38"/>
                    <a:gd name="T7" fmla="*/ 8 h 36"/>
                    <a:gd name="T8" fmla="*/ 263 w 38"/>
                    <a:gd name="T9" fmla="*/ 45 h 36"/>
                    <a:gd name="T10" fmla="*/ 151 w 38"/>
                    <a:gd name="T11" fmla="*/ 68 h 36"/>
                    <a:gd name="T12" fmla="*/ 38 w 38"/>
                    <a:gd name="T13" fmla="*/ 82 h 36"/>
                    <a:gd name="T14" fmla="*/ 38 w 38"/>
                    <a:gd name="T15" fmla="*/ 45 h 36"/>
                    <a:gd name="T16" fmla="*/ 143 w 38"/>
                    <a:gd name="T17" fmla="*/ 30 h 36"/>
                    <a:gd name="T18" fmla="*/ 151 w 38"/>
                    <a:gd name="T19" fmla="*/ 68 h 36"/>
                    <a:gd name="T20" fmla="*/ 23 w 38"/>
                    <a:gd name="T21" fmla="*/ 75 h 36"/>
                    <a:gd name="T22" fmla="*/ 0 w 38"/>
                    <a:gd name="T23" fmla="*/ 52 h 36"/>
                    <a:gd name="T24" fmla="*/ 38 w 38"/>
                    <a:gd name="T25" fmla="*/ 45 h 36"/>
                    <a:gd name="T26" fmla="*/ 38 w 38"/>
                    <a:gd name="T27" fmla="*/ 68 h 36"/>
                    <a:gd name="T28" fmla="*/ 23 w 38"/>
                    <a:gd name="T29" fmla="*/ 75 h 36"/>
                    <a:gd name="T30" fmla="*/ 53 w 38"/>
                    <a:gd name="T31" fmla="*/ 52 h 36"/>
                    <a:gd name="T32" fmla="*/ 120 w 38"/>
                    <a:gd name="T33" fmla="*/ 142 h 36"/>
                    <a:gd name="T34" fmla="*/ 98 w 38"/>
                    <a:gd name="T35" fmla="*/ 165 h 36"/>
                    <a:gd name="T36" fmla="*/ 23 w 38"/>
                    <a:gd name="T37" fmla="*/ 75 h 36"/>
                    <a:gd name="T38" fmla="*/ 53 w 38"/>
                    <a:gd name="T39" fmla="*/ 52 h 36"/>
                    <a:gd name="T40" fmla="*/ 120 w 38"/>
                    <a:gd name="T41" fmla="*/ 142 h 36"/>
                    <a:gd name="T42" fmla="*/ 196 w 38"/>
                    <a:gd name="T43" fmla="*/ 225 h 36"/>
                    <a:gd name="T44" fmla="*/ 166 w 38"/>
                    <a:gd name="T45" fmla="*/ 248 h 36"/>
                    <a:gd name="T46" fmla="*/ 98 w 38"/>
                    <a:gd name="T47" fmla="*/ 165 h 36"/>
                    <a:gd name="T48" fmla="*/ 120 w 38"/>
                    <a:gd name="T49" fmla="*/ 142 h 36"/>
                    <a:gd name="T50" fmla="*/ 196 w 38"/>
                    <a:gd name="T51" fmla="*/ 248 h 36"/>
                    <a:gd name="T52" fmla="*/ 188 w 38"/>
                    <a:gd name="T53" fmla="*/ 270 h 36"/>
                    <a:gd name="T54" fmla="*/ 166 w 38"/>
                    <a:gd name="T55" fmla="*/ 248 h 36"/>
                    <a:gd name="T56" fmla="*/ 181 w 38"/>
                    <a:gd name="T57" fmla="*/ 240 h 36"/>
                    <a:gd name="T58" fmla="*/ 196 w 38"/>
                    <a:gd name="T59" fmla="*/ 248 h 36"/>
                    <a:gd name="T60" fmla="*/ 166 w 38"/>
                    <a:gd name="T61" fmla="*/ 232 h 36"/>
                    <a:gd name="T62" fmla="*/ 203 w 38"/>
                    <a:gd name="T63" fmla="*/ 128 h 36"/>
                    <a:gd name="T64" fmla="*/ 241 w 38"/>
                    <a:gd name="T65" fmla="*/ 135 h 36"/>
                    <a:gd name="T66" fmla="*/ 196 w 38"/>
                    <a:gd name="T67" fmla="*/ 248 h 36"/>
                    <a:gd name="T68" fmla="*/ 166 w 38"/>
                    <a:gd name="T69" fmla="*/ 232 h 36"/>
                    <a:gd name="T70" fmla="*/ 203 w 38"/>
                    <a:gd name="T71" fmla="*/ 128 h 36"/>
                    <a:gd name="T72" fmla="*/ 241 w 38"/>
                    <a:gd name="T73" fmla="*/ 22 h 36"/>
                    <a:gd name="T74" fmla="*/ 278 w 38"/>
                    <a:gd name="T75" fmla="*/ 30 h 36"/>
                    <a:gd name="T76" fmla="*/ 241 w 38"/>
                    <a:gd name="T77" fmla="*/ 135 h 36"/>
                    <a:gd name="T78" fmla="*/ 203 w 38"/>
                    <a:gd name="T79" fmla="*/ 128 h 36"/>
                    <a:gd name="T80" fmla="*/ 256 w 38"/>
                    <a:gd name="T81" fmla="*/ 8 h 36"/>
                    <a:gd name="T82" fmla="*/ 286 w 38"/>
                    <a:gd name="T83" fmla="*/ 0 h 36"/>
                    <a:gd name="T84" fmla="*/ 278 w 38"/>
                    <a:gd name="T85" fmla="*/ 30 h 36"/>
                    <a:gd name="T86" fmla="*/ 256 w 38"/>
                    <a:gd name="T87" fmla="*/ 30 h 36"/>
                    <a:gd name="T88" fmla="*/ 256 w 38"/>
                    <a:gd name="T89" fmla="*/ 8 h 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6"/>
                    <a:gd name="T137" fmla="*/ 38 w 38"/>
                    <a:gd name="T138" fmla="*/ 36 h 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6">
                      <a:moveTo>
                        <a:pt x="35" y="6"/>
                      </a:moveTo>
                      <a:lnTo>
                        <a:pt x="20" y="9"/>
                      </a:lnTo>
                      <a:lnTo>
                        <a:pt x="19" y="4"/>
                      </a:lnTo>
                      <a:lnTo>
                        <a:pt x="34" y="1"/>
                      </a:lnTo>
                      <a:lnTo>
                        <a:pt x="35" y="6"/>
                      </a:lnTo>
                      <a:close/>
                      <a:moveTo>
                        <a:pt x="20" y="9"/>
                      </a:moveTo>
                      <a:lnTo>
                        <a:pt x="5" y="11"/>
                      </a:lnTo>
                      <a:lnTo>
                        <a:pt x="5" y="6"/>
                      </a:lnTo>
                      <a:lnTo>
                        <a:pt x="19" y="4"/>
                      </a:lnTo>
                      <a:lnTo>
                        <a:pt x="20" y="9"/>
                      </a:lnTo>
                      <a:close/>
                      <a:moveTo>
                        <a:pt x="3" y="10"/>
                      </a:moveTo>
                      <a:lnTo>
                        <a:pt x="0" y="7"/>
                      </a:lnTo>
                      <a:lnTo>
                        <a:pt x="5" y="6"/>
                      </a:lnTo>
                      <a:lnTo>
                        <a:pt x="5" y="9"/>
                      </a:lnTo>
                      <a:lnTo>
                        <a:pt x="3" y="10"/>
                      </a:lnTo>
                      <a:close/>
                      <a:moveTo>
                        <a:pt x="7" y="7"/>
                      </a:moveTo>
                      <a:lnTo>
                        <a:pt x="16" y="19"/>
                      </a:lnTo>
                      <a:lnTo>
                        <a:pt x="13" y="22"/>
                      </a:lnTo>
                      <a:lnTo>
                        <a:pt x="3" y="10"/>
                      </a:lnTo>
                      <a:lnTo>
                        <a:pt x="7" y="7"/>
                      </a:lnTo>
                      <a:close/>
                      <a:moveTo>
                        <a:pt x="16" y="19"/>
                      </a:moveTo>
                      <a:lnTo>
                        <a:pt x="26" y="30"/>
                      </a:lnTo>
                      <a:lnTo>
                        <a:pt x="22" y="33"/>
                      </a:lnTo>
                      <a:lnTo>
                        <a:pt x="13" y="22"/>
                      </a:lnTo>
                      <a:lnTo>
                        <a:pt x="16" y="19"/>
                      </a:lnTo>
                      <a:close/>
                      <a:moveTo>
                        <a:pt x="26" y="33"/>
                      </a:moveTo>
                      <a:lnTo>
                        <a:pt x="25" y="36"/>
                      </a:lnTo>
                      <a:lnTo>
                        <a:pt x="22" y="33"/>
                      </a:lnTo>
                      <a:lnTo>
                        <a:pt x="24" y="32"/>
                      </a:lnTo>
                      <a:lnTo>
                        <a:pt x="26" y="33"/>
                      </a:lnTo>
                      <a:close/>
                      <a:moveTo>
                        <a:pt x="22" y="31"/>
                      </a:moveTo>
                      <a:lnTo>
                        <a:pt x="27" y="17"/>
                      </a:lnTo>
                      <a:lnTo>
                        <a:pt x="32" y="18"/>
                      </a:lnTo>
                      <a:lnTo>
                        <a:pt x="26" y="33"/>
                      </a:lnTo>
                      <a:lnTo>
                        <a:pt x="22" y="31"/>
                      </a:lnTo>
                      <a:close/>
                      <a:moveTo>
                        <a:pt x="27" y="17"/>
                      </a:moveTo>
                      <a:lnTo>
                        <a:pt x="32" y="3"/>
                      </a:lnTo>
                      <a:lnTo>
                        <a:pt x="37" y="4"/>
                      </a:lnTo>
                      <a:lnTo>
                        <a:pt x="32" y="18"/>
                      </a:lnTo>
                      <a:lnTo>
                        <a:pt x="27" y="17"/>
                      </a:lnTo>
                      <a:close/>
                      <a:moveTo>
                        <a:pt x="34" y="1"/>
                      </a:moveTo>
                      <a:lnTo>
                        <a:pt x="38" y="0"/>
                      </a:lnTo>
                      <a:lnTo>
                        <a:pt x="37" y="4"/>
                      </a:lnTo>
                      <a:lnTo>
                        <a:pt x="34" y="4"/>
                      </a:lnTo>
                      <a:lnTo>
                        <a:pt x="34" y="1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32" name="Freeform 118"/>
                <p:cNvSpPr>
                  <a:spLocks noChangeAspect="1"/>
                </p:cNvSpPr>
                <p:nvPr/>
              </p:nvSpPr>
              <p:spPr bwMode="auto">
                <a:xfrm>
                  <a:off x="4386" y="9346"/>
                  <a:ext cx="218" cy="210"/>
                </a:xfrm>
                <a:custGeom>
                  <a:avLst/>
                  <a:gdLst>
                    <a:gd name="T0" fmla="*/ 218 w 29"/>
                    <a:gd name="T1" fmla="*/ 0 h 28"/>
                    <a:gd name="T2" fmla="*/ 113 w 29"/>
                    <a:gd name="T3" fmla="*/ 15 h 28"/>
                    <a:gd name="T4" fmla="*/ 0 w 29"/>
                    <a:gd name="T5" fmla="*/ 38 h 28"/>
                    <a:gd name="T6" fmla="*/ 68 w 29"/>
                    <a:gd name="T7" fmla="*/ 120 h 28"/>
                    <a:gd name="T8" fmla="*/ 143 w 29"/>
                    <a:gd name="T9" fmla="*/ 210 h 28"/>
                    <a:gd name="T10" fmla="*/ 180 w 29"/>
                    <a:gd name="T11" fmla="*/ 105 h 28"/>
                    <a:gd name="T12" fmla="*/ 218 w 29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8"/>
                    <a:gd name="T23" fmla="*/ 29 w 2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8">
                      <a:moveTo>
                        <a:pt x="29" y="0"/>
                      </a:moveTo>
                      <a:lnTo>
                        <a:pt x="15" y="2"/>
                      </a:lnTo>
                      <a:lnTo>
                        <a:pt x="0" y="5"/>
                      </a:lnTo>
                      <a:lnTo>
                        <a:pt x="9" y="16"/>
                      </a:lnTo>
                      <a:lnTo>
                        <a:pt x="19" y="28"/>
                      </a:lnTo>
                      <a:lnTo>
                        <a:pt x="24" y="14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33" name="Freeform 119"/>
                <p:cNvSpPr>
                  <a:spLocks noChangeAspect="1" noEditPoints="1"/>
                </p:cNvSpPr>
                <p:nvPr/>
              </p:nvSpPr>
              <p:spPr bwMode="auto">
                <a:xfrm>
                  <a:off x="4349" y="9323"/>
                  <a:ext cx="285" cy="263"/>
                </a:xfrm>
                <a:custGeom>
                  <a:avLst/>
                  <a:gdLst>
                    <a:gd name="T0" fmla="*/ 263 w 38"/>
                    <a:gd name="T1" fmla="*/ 38 h 35"/>
                    <a:gd name="T2" fmla="*/ 150 w 38"/>
                    <a:gd name="T3" fmla="*/ 60 h 35"/>
                    <a:gd name="T4" fmla="*/ 143 w 38"/>
                    <a:gd name="T5" fmla="*/ 23 h 35"/>
                    <a:gd name="T6" fmla="*/ 255 w 38"/>
                    <a:gd name="T7" fmla="*/ 0 h 35"/>
                    <a:gd name="T8" fmla="*/ 263 w 38"/>
                    <a:gd name="T9" fmla="*/ 38 h 35"/>
                    <a:gd name="T10" fmla="*/ 150 w 38"/>
                    <a:gd name="T11" fmla="*/ 60 h 35"/>
                    <a:gd name="T12" fmla="*/ 37 w 38"/>
                    <a:gd name="T13" fmla="*/ 75 h 35"/>
                    <a:gd name="T14" fmla="*/ 30 w 38"/>
                    <a:gd name="T15" fmla="*/ 38 h 35"/>
                    <a:gd name="T16" fmla="*/ 143 w 38"/>
                    <a:gd name="T17" fmla="*/ 23 h 35"/>
                    <a:gd name="T18" fmla="*/ 150 w 38"/>
                    <a:gd name="T19" fmla="*/ 60 h 35"/>
                    <a:gd name="T20" fmla="*/ 22 w 38"/>
                    <a:gd name="T21" fmla="*/ 68 h 35"/>
                    <a:gd name="T22" fmla="*/ 0 w 38"/>
                    <a:gd name="T23" fmla="*/ 45 h 35"/>
                    <a:gd name="T24" fmla="*/ 30 w 38"/>
                    <a:gd name="T25" fmla="*/ 38 h 35"/>
                    <a:gd name="T26" fmla="*/ 37 w 38"/>
                    <a:gd name="T27" fmla="*/ 60 h 35"/>
                    <a:gd name="T28" fmla="*/ 22 w 38"/>
                    <a:gd name="T29" fmla="*/ 68 h 35"/>
                    <a:gd name="T30" fmla="*/ 52 w 38"/>
                    <a:gd name="T31" fmla="*/ 45 h 35"/>
                    <a:gd name="T32" fmla="*/ 120 w 38"/>
                    <a:gd name="T33" fmla="*/ 135 h 35"/>
                    <a:gd name="T34" fmla="*/ 97 w 38"/>
                    <a:gd name="T35" fmla="*/ 158 h 35"/>
                    <a:gd name="T36" fmla="*/ 22 w 38"/>
                    <a:gd name="T37" fmla="*/ 68 h 35"/>
                    <a:gd name="T38" fmla="*/ 52 w 38"/>
                    <a:gd name="T39" fmla="*/ 45 h 35"/>
                    <a:gd name="T40" fmla="*/ 120 w 38"/>
                    <a:gd name="T41" fmla="*/ 135 h 35"/>
                    <a:gd name="T42" fmla="*/ 195 w 38"/>
                    <a:gd name="T43" fmla="*/ 218 h 35"/>
                    <a:gd name="T44" fmla="*/ 165 w 38"/>
                    <a:gd name="T45" fmla="*/ 240 h 35"/>
                    <a:gd name="T46" fmla="*/ 97 w 38"/>
                    <a:gd name="T47" fmla="*/ 158 h 35"/>
                    <a:gd name="T48" fmla="*/ 120 w 38"/>
                    <a:gd name="T49" fmla="*/ 135 h 35"/>
                    <a:gd name="T50" fmla="*/ 195 w 38"/>
                    <a:gd name="T51" fmla="*/ 240 h 35"/>
                    <a:gd name="T52" fmla="*/ 187 w 38"/>
                    <a:gd name="T53" fmla="*/ 263 h 35"/>
                    <a:gd name="T54" fmla="*/ 165 w 38"/>
                    <a:gd name="T55" fmla="*/ 240 h 35"/>
                    <a:gd name="T56" fmla="*/ 180 w 38"/>
                    <a:gd name="T57" fmla="*/ 233 h 35"/>
                    <a:gd name="T58" fmla="*/ 195 w 38"/>
                    <a:gd name="T59" fmla="*/ 240 h 35"/>
                    <a:gd name="T60" fmla="*/ 165 w 38"/>
                    <a:gd name="T61" fmla="*/ 225 h 35"/>
                    <a:gd name="T62" fmla="*/ 202 w 38"/>
                    <a:gd name="T63" fmla="*/ 120 h 35"/>
                    <a:gd name="T64" fmla="*/ 232 w 38"/>
                    <a:gd name="T65" fmla="*/ 128 h 35"/>
                    <a:gd name="T66" fmla="*/ 195 w 38"/>
                    <a:gd name="T67" fmla="*/ 240 h 35"/>
                    <a:gd name="T68" fmla="*/ 165 w 38"/>
                    <a:gd name="T69" fmla="*/ 225 h 35"/>
                    <a:gd name="T70" fmla="*/ 202 w 38"/>
                    <a:gd name="T71" fmla="*/ 120 h 35"/>
                    <a:gd name="T72" fmla="*/ 240 w 38"/>
                    <a:gd name="T73" fmla="*/ 15 h 35"/>
                    <a:gd name="T74" fmla="*/ 278 w 38"/>
                    <a:gd name="T75" fmla="*/ 23 h 35"/>
                    <a:gd name="T76" fmla="*/ 232 w 38"/>
                    <a:gd name="T77" fmla="*/ 128 h 35"/>
                    <a:gd name="T78" fmla="*/ 202 w 38"/>
                    <a:gd name="T79" fmla="*/ 120 h 35"/>
                    <a:gd name="T80" fmla="*/ 255 w 38"/>
                    <a:gd name="T81" fmla="*/ 0 h 35"/>
                    <a:gd name="T82" fmla="*/ 285 w 38"/>
                    <a:gd name="T83" fmla="*/ 0 h 35"/>
                    <a:gd name="T84" fmla="*/ 278 w 38"/>
                    <a:gd name="T85" fmla="*/ 23 h 35"/>
                    <a:gd name="T86" fmla="*/ 255 w 38"/>
                    <a:gd name="T87" fmla="*/ 23 h 35"/>
                    <a:gd name="T88" fmla="*/ 255 w 38"/>
                    <a:gd name="T89" fmla="*/ 0 h 3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"/>
                    <a:gd name="T136" fmla="*/ 0 h 35"/>
                    <a:gd name="T137" fmla="*/ 38 w 38"/>
                    <a:gd name="T138" fmla="*/ 35 h 3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" h="35">
                      <a:moveTo>
                        <a:pt x="35" y="5"/>
                      </a:moveTo>
                      <a:lnTo>
                        <a:pt x="20" y="8"/>
                      </a:lnTo>
                      <a:lnTo>
                        <a:pt x="19" y="3"/>
                      </a:lnTo>
                      <a:lnTo>
                        <a:pt x="34" y="0"/>
                      </a:lnTo>
                      <a:lnTo>
                        <a:pt x="35" y="5"/>
                      </a:lnTo>
                      <a:close/>
                      <a:moveTo>
                        <a:pt x="20" y="8"/>
                      </a:moveTo>
                      <a:lnTo>
                        <a:pt x="5" y="10"/>
                      </a:lnTo>
                      <a:lnTo>
                        <a:pt x="4" y="5"/>
                      </a:lnTo>
                      <a:lnTo>
                        <a:pt x="19" y="3"/>
                      </a:lnTo>
                      <a:lnTo>
                        <a:pt x="20" y="8"/>
                      </a:lnTo>
                      <a:close/>
                      <a:moveTo>
                        <a:pt x="3" y="9"/>
                      </a:moveTo>
                      <a:lnTo>
                        <a:pt x="0" y="6"/>
                      </a:lnTo>
                      <a:lnTo>
                        <a:pt x="4" y="5"/>
                      </a:lnTo>
                      <a:lnTo>
                        <a:pt x="5" y="8"/>
                      </a:lnTo>
                      <a:lnTo>
                        <a:pt x="3" y="9"/>
                      </a:lnTo>
                      <a:close/>
                      <a:moveTo>
                        <a:pt x="7" y="6"/>
                      </a:moveTo>
                      <a:lnTo>
                        <a:pt x="16" y="18"/>
                      </a:lnTo>
                      <a:lnTo>
                        <a:pt x="13" y="21"/>
                      </a:lnTo>
                      <a:lnTo>
                        <a:pt x="3" y="9"/>
                      </a:lnTo>
                      <a:lnTo>
                        <a:pt x="7" y="6"/>
                      </a:lnTo>
                      <a:close/>
                      <a:moveTo>
                        <a:pt x="16" y="18"/>
                      </a:moveTo>
                      <a:lnTo>
                        <a:pt x="26" y="29"/>
                      </a:lnTo>
                      <a:lnTo>
                        <a:pt x="22" y="32"/>
                      </a:lnTo>
                      <a:lnTo>
                        <a:pt x="13" y="21"/>
                      </a:lnTo>
                      <a:lnTo>
                        <a:pt x="16" y="18"/>
                      </a:lnTo>
                      <a:close/>
                      <a:moveTo>
                        <a:pt x="26" y="32"/>
                      </a:moveTo>
                      <a:lnTo>
                        <a:pt x="25" y="35"/>
                      </a:lnTo>
                      <a:lnTo>
                        <a:pt x="22" y="32"/>
                      </a:lnTo>
                      <a:lnTo>
                        <a:pt x="24" y="31"/>
                      </a:lnTo>
                      <a:lnTo>
                        <a:pt x="26" y="32"/>
                      </a:lnTo>
                      <a:close/>
                      <a:moveTo>
                        <a:pt x="22" y="30"/>
                      </a:moveTo>
                      <a:lnTo>
                        <a:pt x="27" y="16"/>
                      </a:lnTo>
                      <a:lnTo>
                        <a:pt x="31" y="17"/>
                      </a:lnTo>
                      <a:lnTo>
                        <a:pt x="26" y="32"/>
                      </a:lnTo>
                      <a:lnTo>
                        <a:pt x="22" y="30"/>
                      </a:lnTo>
                      <a:close/>
                      <a:moveTo>
                        <a:pt x="27" y="16"/>
                      </a:moveTo>
                      <a:lnTo>
                        <a:pt x="32" y="2"/>
                      </a:lnTo>
                      <a:lnTo>
                        <a:pt x="37" y="3"/>
                      </a:lnTo>
                      <a:lnTo>
                        <a:pt x="31" y="17"/>
                      </a:lnTo>
                      <a:lnTo>
                        <a:pt x="27" y="16"/>
                      </a:lnTo>
                      <a:close/>
                      <a:moveTo>
                        <a:pt x="34" y="0"/>
                      </a:moveTo>
                      <a:lnTo>
                        <a:pt x="38" y="0"/>
                      </a:lnTo>
                      <a:lnTo>
                        <a:pt x="37" y="3"/>
                      </a:lnTo>
                      <a:lnTo>
                        <a:pt x="34" y="3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8" name="Group 120"/>
            <p:cNvGrpSpPr>
              <a:grpSpLocks noChangeAspect="1"/>
            </p:cNvGrpSpPr>
            <p:nvPr/>
          </p:nvGrpSpPr>
          <p:grpSpPr bwMode="auto">
            <a:xfrm>
              <a:off x="2601" y="7331"/>
              <a:ext cx="665" cy="1479"/>
              <a:chOff x="8568" y="5242"/>
              <a:chExt cx="665" cy="1479"/>
            </a:xfrm>
          </p:grpSpPr>
          <p:sp>
            <p:nvSpPr>
              <p:cNvPr id="51321" name="AutoShape 121"/>
              <p:cNvSpPr>
                <a:spLocks noChangeAspect="1" noChangeArrowheads="1"/>
              </p:cNvSpPr>
              <p:nvPr/>
            </p:nvSpPr>
            <p:spPr bwMode="auto">
              <a:xfrm rot="-5400000">
                <a:off x="8346" y="5464"/>
                <a:ext cx="666" cy="222"/>
              </a:xfrm>
              <a:prstGeom prst="flowChartDecision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22" name="Oval 122"/>
              <p:cNvSpPr>
                <a:spLocks noChangeAspect="1" noChangeArrowheads="1"/>
              </p:cNvSpPr>
              <p:nvPr/>
            </p:nvSpPr>
            <p:spPr bwMode="auto">
              <a:xfrm rot="-5400000">
                <a:off x="8628" y="5519"/>
                <a:ext cx="97" cy="13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23" name="AutoShape 123"/>
              <p:cNvSpPr>
                <a:spLocks noChangeAspect="1" noChangeArrowheads="1"/>
              </p:cNvSpPr>
              <p:nvPr/>
            </p:nvSpPr>
            <p:spPr bwMode="auto">
              <a:xfrm rot="-5400000">
                <a:off x="8789" y="5464"/>
                <a:ext cx="666" cy="222"/>
              </a:xfrm>
              <a:prstGeom prst="flowChartDecision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24" name="Oval 124"/>
              <p:cNvSpPr>
                <a:spLocks noChangeAspect="1" noChangeArrowheads="1"/>
              </p:cNvSpPr>
              <p:nvPr/>
            </p:nvSpPr>
            <p:spPr bwMode="auto">
              <a:xfrm rot="-5400000">
                <a:off x="9071" y="5519"/>
                <a:ext cx="97" cy="13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25" name="Arc 125"/>
              <p:cNvSpPr>
                <a:spLocks noChangeAspect="1"/>
              </p:cNvSpPr>
              <p:nvPr/>
            </p:nvSpPr>
            <p:spPr bwMode="auto">
              <a:xfrm flipV="1">
                <a:off x="8683" y="6504"/>
                <a:ext cx="488" cy="217"/>
              </a:xfrm>
              <a:custGeom>
                <a:avLst/>
                <a:gdLst>
                  <a:gd name="T0" fmla="*/ 0 w 43200"/>
                  <a:gd name="T1" fmla="*/ 2 h 24006"/>
                  <a:gd name="T2" fmla="*/ 6 w 43200"/>
                  <a:gd name="T3" fmla="*/ 2 h 24006"/>
                  <a:gd name="T4" fmla="*/ 3 w 43200"/>
                  <a:gd name="T5" fmla="*/ 2 h 24006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4006"/>
                  <a:gd name="T11" fmla="*/ 43200 w 43200"/>
                  <a:gd name="T12" fmla="*/ 24006 h 240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4006" fill="none" extrusionOk="0">
                    <a:moveTo>
                      <a:pt x="134" y="24005"/>
                    </a:moveTo>
                    <a:cubicBezTo>
                      <a:pt x="44" y="23207"/>
                      <a:pt x="0" y="224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4006" stroke="0" extrusionOk="0">
                    <a:moveTo>
                      <a:pt x="134" y="24005"/>
                    </a:moveTo>
                    <a:cubicBezTo>
                      <a:pt x="44" y="23207"/>
                      <a:pt x="0" y="224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" name="Group 126"/>
          <p:cNvGrpSpPr>
            <a:grpSpLocks/>
          </p:cNvGrpSpPr>
          <p:nvPr/>
        </p:nvGrpSpPr>
        <p:grpSpPr bwMode="auto">
          <a:xfrm>
            <a:off x="1419225" y="3716338"/>
            <a:ext cx="2451100" cy="2860675"/>
            <a:chOff x="839" y="2296"/>
            <a:chExt cx="1544" cy="1802"/>
          </a:xfrm>
        </p:grpSpPr>
        <p:grpSp>
          <p:nvGrpSpPr>
            <p:cNvPr id="10" name="Group 127"/>
            <p:cNvGrpSpPr>
              <a:grpSpLocks/>
            </p:cNvGrpSpPr>
            <p:nvPr/>
          </p:nvGrpSpPr>
          <p:grpSpPr bwMode="auto">
            <a:xfrm>
              <a:off x="839" y="2296"/>
              <a:ext cx="1544" cy="1802"/>
              <a:chOff x="839" y="2296"/>
              <a:chExt cx="1544" cy="1802"/>
            </a:xfrm>
          </p:grpSpPr>
          <p:grpSp>
            <p:nvGrpSpPr>
              <p:cNvPr id="11" name="Group 128"/>
              <p:cNvGrpSpPr>
                <a:grpSpLocks/>
              </p:cNvGrpSpPr>
              <p:nvPr/>
            </p:nvGrpSpPr>
            <p:grpSpPr bwMode="auto">
              <a:xfrm>
                <a:off x="1359" y="3885"/>
                <a:ext cx="475" cy="213"/>
                <a:chOff x="2061" y="6997"/>
                <a:chExt cx="1189" cy="533"/>
              </a:xfrm>
            </p:grpSpPr>
            <p:grpSp>
              <p:nvGrpSpPr>
                <p:cNvPr id="12" name="Group 129"/>
                <p:cNvGrpSpPr>
                  <a:grpSpLocks/>
                </p:cNvGrpSpPr>
                <p:nvPr/>
              </p:nvGrpSpPr>
              <p:grpSpPr bwMode="auto">
                <a:xfrm>
                  <a:off x="2061" y="6997"/>
                  <a:ext cx="317" cy="532"/>
                  <a:chOff x="4001" y="6848"/>
                  <a:chExt cx="255" cy="397"/>
                </a:xfrm>
              </p:grpSpPr>
              <p:sp>
                <p:nvSpPr>
                  <p:cNvPr id="51317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1318" name="Freeform 131"/>
                  <p:cNvSpPr>
                    <a:spLocks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3" name="Group 132"/>
                <p:cNvGrpSpPr>
                  <a:grpSpLocks/>
                </p:cNvGrpSpPr>
                <p:nvPr/>
              </p:nvGrpSpPr>
              <p:grpSpPr bwMode="auto">
                <a:xfrm>
                  <a:off x="2933" y="6997"/>
                  <a:ext cx="317" cy="533"/>
                  <a:chOff x="4703" y="6835"/>
                  <a:chExt cx="255" cy="398"/>
                </a:xfrm>
              </p:grpSpPr>
              <p:sp>
                <p:nvSpPr>
                  <p:cNvPr id="51315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1316" name="Freeform 134"/>
                  <p:cNvSpPr>
                    <a:spLocks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pic>
            <p:nvPicPr>
              <p:cNvPr id="51312" name="Picture 135" descr="akoch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39" y="2296"/>
                <a:ext cx="1544" cy="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Group 136"/>
            <p:cNvGrpSpPr>
              <a:grpSpLocks/>
            </p:cNvGrpSpPr>
            <p:nvPr/>
          </p:nvGrpSpPr>
          <p:grpSpPr bwMode="auto">
            <a:xfrm>
              <a:off x="1461" y="2836"/>
              <a:ext cx="363" cy="685"/>
              <a:chOff x="7396" y="7088"/>
              <a:chExt cx="908" cy="1712"/>
            </a:xfrm>
          </p:grpSpPr>
          <p:grpSp>
            <p:nvGrpSpPr>
              <p:cNvPr id="15" name="Group 137"/>
              <p:cNvGrpSpPr>
                <a:grpSpLocks/>
              </p:cNvGrpSpPr>
              <p:nvPr/>
            </p:nvGrpSpPr>
            <p:grpSpPr bwMode="auto">
              <a:xfrm>
                <a:off x="7994" y="7088"/>
                <a:ext cx="310" cy="270"/>
                <a:chOff x="4259" y="7481"/>
                <a:chExt cx="310" cy="270"/>
              </a:xfrm>
            </p:grpSpPr>
            <p:grpSp>
              <p:nvGrpSpPr>
                <p:cNvPr id="16" name="Group 138"/>
                <p:cNvGrpSpPr>
                  <a:grpSpLocks/>
                </p:cNvGrpSpPr>
                <p:nvPr/>
              </p:nvGrpSpPr>
              <p:grpSpPr bwMode="auto">
                <a:xfrm>
                  <a:off x="4259" y="7481"/>
                  <a:ext cx="310" cy="270"/>
                  <a:chOff x="4259" y="7481"/>
                  <a:chExt cx="310" cy="270"/>
                </a:xfrm>
              </p:grpSpPr>
              <p:sp>
                <p:nvSpPr>
                  <p:cNvPr id="51309" name="Freeform 139"/>
                  <p:cNvSpPr>
                    <a:spLocks/>
                  </p:cNvSpPr>
                  <p:nvPr/>
                </p:nvSpPr>
                <p:spPr bwMode="auto">
                  <a:xfrm>
                    <a:off x="4259" y="7481"/>
                    <a:ext cx="310" cy="270"/>
                  </a:xfrm>
                  <a:custGeom>
                    <a:avLst/>
                    <a:gdLst>
                      <a:gd name="T0" fmla="*/ 155 w 310"/>
                      <a:gd name="T1" fmla="*/ 0 h 270"/>
                      <a:gd name="T2" fmla="*/ 0 w 310"/>
                      <a:gd name="T3" fmla="*/ 270 h 270"/>
                      <a:gd name="T4" fmla="*/ 310 w 310"/>
                      <a:gd name="T5" fmla="*/ 270 h 270"/>
                      <a:gd name="T6" fmla="*/ 155 w 310"/>
                      <a:gd name="T7" fmla="*/ 0 h 27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270"/>
                      <a:gd name="T14" fmla="*/ 310 w 310"/>
                      <a:gd name="T15" fmla="*/ 270 h 27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270">
                        <a:moveTo>
                          <a:pt x="155" y="0"/>
                        </a:moveTo>
                        <a:lnTo>
                          <a:pt x="0" y="270"/>
                        </a:lnTo>
                        <a:lnTo>
                          <a:pt x="310" y="270"/>
                        </a:lnTo>
                        <a:lnTo>
                          <a:pt x="15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1310" name="Freeform 140"/>
                  <p:cNvSpPr>
                    <a:spLocks/>
                  </p:cNvSpPr>
                  <p:nvPr/>
                </p:nvSpPr>
                <p:spPr bwMode="auto">
                  <a:xfrm>
                    <a:off x="4259" y="7481"/>
                    <a:ext cx="310" cy="270"/>
                  </a:xfrm>
                  <a:custGeom>
                    <a:avLst/>
                    <a:gdLst>
                      <a:gd name="T0" fmla="*/ 155 w 310"/>
                      <a:gd name="T1" fmla="*/ 0 h 270"/>
                      <a:gd name="T2" fmla="*/ 0 w 310"/>
                      <a:gd name="T3" fmla="*/ 270 h 270"/>
                      <a:gd name="T4" fmla="*/ 310 w 310"/>
                      <a:gd name="T5" fmla="*/ 270 h 270"/>
                      <a:gd name="T6" fmla="*/ 155 w 310"/>
                      <a:gd name="T7" fmla="*/ 0 h 27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270"/>
                      <a:gd name="T14" fmla="*/ 310 w 310"/>
                      <a:gd name="T15" fmla="*/ 270 h 27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270">
                        <a:moveTo>
                          <a:pt x="155" y="0"/>
                        </a:moveTo>
                        <a:lnTo>
                          <a:pt x="0" y="270"/>
                        </a:lnTo>
                        <a:lnTo>
                          <a:pt x="310" y="270"/>
                        </a:lnTo>
                        <a:lnTo>
                          <a:pt x="155" y="0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7" name="Group 141"/>
                <p:cNvGrpSpPr>
                  <a:grpSpLocks/>
                </p:cNvGrpSpPr>
                <p:nvPr/>
              </p:nvGrpSpPr>
              <p:grpSpPr bwMode="auto">
                <a:xfrm>
                  <a:off x="4376" y="7636"/>
                  <a:ext cx="90" cy="92"/>
                  <a:chOff x="4376" y="7636"/>
                  <a:chExt cx="90" cy="92"/>
                </a:xfrm>
              </p:grpSpPr>
              <p:sp>
                <p:nvSpPr>
                  <p:cNvPr id="51307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4376" y="7636"/>
                    <a:ext cx="90" cy="9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1308" name="Freeform 143"/>
                  <p:cNvSpPr>
                    <a:spLocks/>
                  </p:cNvSpPr>
                  <p:nvPr/>
                </p:nvSpPr>
                <p:spPr bwMode="auto">
                  <a:xfrm>
                    <a:off x="4376" y="7636"/>
                    <a:ext cx="90" cy="92"/>
                  </a:xfrm>
                  <a:custGeom>
                    <a:avLst/>
                    <a:gdLst>
                      <a:gd name="T0" fmla="*/ 45 w 90"/>
                      <a:gd name="T1" fmla="*/ 0 h 92"/>
                      <a:gd name="T2" fmla="*/ 0 w 90"/>
                      <a:gd name="T3" fmla="*/ 46 h 92"/>
                      <a:gd name="T4" fmla="*/ 45 w 90"/>
                      <a:gd name="T5" fmla="*/ 92 h 92"/>
                      <a:gd name="T6" fmla="*/ 90 w 90"/>
                      <a:gd name="T7" fmla="*/ 46 h 92"/>
                      <a:gd name="T8" fmla="*/ 45 w 90"/>
                      <a:gd name="T9" fmla="*/ 0 h 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92"/>
                      <a:gd name="T17" fmla="*/ 90 w 90"/>
                      <a:gd name="T18" fmla="*/ 92 h 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92">
                        <a:moveTo>
                          <a:pt x="45" y="0"/>
                        </a:moveTo>
                        <a:cubicBezTo>
                          <a:pt x="21" y="0"/>
                          <a:pt x="0" y="20"/>
                          <a:pt x="0" y="46"/>
                        </a:cubicBezTo>
                        <a:cubicBezTo>
                          <a:pt x="0" y="72"/>
                          <a:pt x="21" y="92"/>
                          <a:pt x="45" y="92"/>
                        </a:cubicBezTo>
                        <a:cubicBezTo>
                          <a:pt x="71" y="92"/>
                          <a:pt x="90" y="72"/>
                          <a:pt x="90" y="46"/>
                        </a:cubicBezTo>
                        <a:cubicBezTo>
                          <a:pt x="90" y="20"/>
                          <a:pt x="71" y="0"/>
                          <a:pt x="45" y="0"/>
                        </a:cubicBezTo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18" name="Group 144"/>
              <p:cNvGrpSpPr>
                <a:grpSpLocks/>
              </p:cNvGrpSpPr>
              <p:nvPr/>
            </p:nvGrpSpPr>
            <p:grpSpPr bwMode="auto">
              <a:xfrm>
                <a:off x="7396" y="7088"/>
                <a:ext cx="313" cy="270"/>
                <a:chOff x="3661" y="7481"/>
                <a:chExt cx="313" cy="270"/>
              </a:xfrm>
            </p:grpSpPr>
            <p:grpSp>
              <p:nvGrpSpPr>
                <p:cNvPr id="19" name="Group 145"/>
                <p:cNvGrpSpPr>
                  <a:grpSpLocks/>
                </p:cNvGrpSpPr>
                <p:nvPr/>
              </p:nvGrpSpPr>
              <p:grpSpPr bwMode="auto">
                <a:xfrm>
                  <a:off x="3661" y="7481"/>
                  <a:ext cx="313" cy="270"/>
                  <a:chOff x="3661" y="7481"/>
                  <a:chExt cx="313" cy="270"/>
                </a:xfrm>
              </p:grpSpPr>
              <p:sp>
                <p:nvSpPr>
                  <p:cNvPr id="51303" name="Freeform 146"/>
                  <p:cNvSpPr>
                    <a:spLocks/>
                  </p:cNvSpPr>
                  <p:nvPr/>
                </p:nvSpPr>
                <p:spPr bwMode="auto">
                  <a:xfrm>
                    <a:off x="3661" y="7481"/>
                    <a:ext cx="313" cy="270"/>
                  </a:xfrm>
                  <a:custGeom>
                    <a:avLst/>
                    <a:gdLst>
                      <a:gd name="T0" fmla="*/ 157 w 313"/>
                      <a:gd name="T1" fmla="*/ 0 h 270"/>
                      <a:gd name="T2" fmla="*/ 0 w 313"/>
                      <a:gd name="T3" fmla="*/ 270 h 270"/>
                      <a:gd name="T4" fmla="*/ 313 w 313"/>
                      <a:gd name="T5" fmla="*/ 270 h 270"/>
                      <a:gd name="T6" fmla="*/ 157 w 313"/>
                      <a:gd name="T7" fmla="*/ 0 h 27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3"/>
                      <a:gd name="T13" fmla="*/ 0 h 270"/>
                      <a:gd name="T14" fmla="*/ 313 w 313"/>
                      <a:gd name="T15" fmla="*/ 270 h 27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3" h="270">
                        <a:moveTo>
                          <a:pt x="157" y="0"/>
                        </a:moveTo>
                        <a:lnTo>
                          <a:pt x="0" y="270"/>
                        </a:lnTo>
                        <a:lnTo>
                          <a:pt x="313" y="270"/>
                        </a:lnTo>
                        <a:lnTo>
                          <a:pt x="15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1304" name="Freeform 147"/>
                  <p:cNvSpPr>
                    <a:spLocks/>
                  </p:cNvSpPr>
                  <p:nvPr/>
                </p:nvSpPr>
                <p:spPr bwMode="auto">
                  <a:xfrm>
                    <a:off x="3661" y="7481"/>
                    <a:ext cx="313" cy="270"/>
                  </a:xfrm>
                  <a:custGeom>
                    <a:avLst/>
                    <a:gdLst>
                      <a:gd name="T0" fmla="*/ 157 w 313"/>
                      <a:gd name="T1" fmla="*/ 0 h 270"/>
                      <a:gd name="T2" fmla="*/ 0 w 313"/>
                      <a:gd name="T3" fmla="*/ 270 h 270"/>
                      <a:gd name="T4" fmla="*/ 313 w 313"/>
                      <a:gd name="T5" fmla="*/ 270 h 270"/>
                      <a:gd name="T6" fmla="*/ 157 w 313"/>
                      <a:gd name="T7" fmla="*/ 0 h 27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3"/>
                      <a:gd name="T13" fmla="*/ 0 h 270"/>
                      <a:gd name="T14" fmla="*/ 313 w 313"/>
                      <a:gd name="T15" fmla="*/ 270 h 27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3" h="270">
                        <a:moveTo>
                          <a:pt x="157" y="0"/>
                        </a:moveTo>
                        <a:lnTo>
                          <a:pt x="0" y="270"/>
                        </a:lnTo>
                        <a:lnTo>
                          <a:pt x="313" y="270"/>
                        </a:lnTo>
                        <a:lnTo>
                          <a:pt x="157" y="0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20" name="Group 148"/>
                <p:cNvGrpSpPr>
                  <a:grpSpLocks/>
                </p:cNvGrpSpPr>
                <p:nvPr/>
              </p:nvGrpSpPr>
              <p:grpSpPr bwMode="auto">
                <a:xfrm>
                  <a:off x="3779" y="7636"/>
                  <a:ext cx="92" cy="92"/>
                  <a:chOff x="3779" y="7636"/>
                  <a:chExt cx="92" cy="92"/>
                </a:xfrm>
              </p:grpSpPr>
              <p:sp>
                <p:nvSpPr>
                  <p:cNvPr id="51301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3779" y="7636"/>
                    <a:ext cx="92" cy="9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1302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3779" y="7636"/>
                    <a:ext cx="92" cy="92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21" name="Group 151"/>
              <p:cNvGrpSpPr>
                <a:grpSpLocks/>
              </p:cNvGrpSpPr>
              <p:nvPr/>
            </p:nvGrpSpPr>
            <p:grpSpPr bwMode="auto">
              <a:xfrm>
                <a:off x="7519" y="8488"/>
                <a:ext cx="622" cy="312"/>
                <a:chOff x="3784" y="8881"/>
                <a:chExt cx="622" cy="312"/>
              </a:xfrm>
            </p:grpSpPr>
            <p:sp>
              <p:nvSpPr>
                <p:cNvPr id="51297" name="Freeform 152"/>
                <p:cNvSpPr>
                  <a:spLocks/>
                </p:cNvSpPr>
                <p:nvPr/>
              </p:nvSpPr>
              <p:spPr bwMode="auto">
                <a:xfrm>
                  <a:off x="3784" y="8881"/>
                  <a:ext cx="622" cy="312"/>
                </a:xfrm>
                <a:custGeom>
                  <a:avLst/>
                  <a:gdLst>
                    <a:gd name="T0" fmla="*/ 622 w 1037"/>
                    <a:gd name="T1" fmla="*/ 156 h 521"/>
                    <a:gd name="T2" fmla="*/ 311 w 1037"/>
                    <a:gd name="T3" fmla="*/ 312 h 521"/>
                    <a:gd name="T4" fmla="*/ 0 w 1037"/>
                    <a:gd name="T5" fmla="*/ 156 h 521"/>
                    <a:gd name="T6" fmla="*/ 0 w 1037"/>
                    <a:gd name="T7" fmla="*/ 0 h 521"/>
                    <a:gd name="T8" fmla="*/ 622 w 1037"/>
                    <a:gd name="T9" fmla="*/ 0 h 521"/>
                    <a:gd name="T10" fmla="*/ 622 w 1037"/>
                    <a:gd name="T11" fmla="*/ 156 h 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37"/>
                    <a:gd name="T19" fmla="*/ 0 h 521"/>
                    <a:gd name="T20" fmla="*/ 1037 w 1037"/>
                    <a:gd name="T21" fmla="*/ 521 h 5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37" h="521">
                      <a:moveTo>
                        <a:pt x="1037" y="260"/>
                      </a:moveTo>
                      <a:cubicBezTo>
                        <a:pt x="1037" y="404"/>
                        <a:pt x="805" y="521"/>
                        <a:pt x="518" y="521"/>
                      </a:cubicBezTo>
                      <a:cubicBezTo>
                        <a:pt x="232" y="521"/>
                        <a:pt x="0" y="404"/>
                        <a:pt x="0" y="260"/>
                      </a:cubicBezTo>
                      <a:lnTo>
                        <a:pt x="0" y="0"/>
                      </a:lnTo>
                      <a:lnTo>
                        <a:pt x="1037" y="0"/>
                      </a:lnTo>
                      <a:lnTo>
                        <a:pt x="1037" y="26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98" name="Freeform 153"/>
                <p:cNvSpPr>
                  <a:spLocks/>
                </p:cNvSpPr>
                <p:nvPr/>
              </p:nvSpPr>
              <p:spPr bwMode="auto">
                <a:xfrm>
                  <a:off x="3784" y="8881"/>
                  <a:ext cx="622" cy="312"/>
                </a:xfrm>
                <a:custGeom>
                  <a:avLst/>
                  <a:gdLst>
                    <a:gd name="T0" fmla="*/ 622 w 1037"/>
                    <a:gd name="T1" fmla="*/ 156 h 521"/>
                    <a:gd name="T2" fmla="*/ 311 w 1037"/>
                    <a:gd name="T3" fmla="*/ 312 h 521"/>
                    <a:gd name="T4" fmla="*/ 0 w 1037"/>
                    <a:gd name="T5" fmla="*/ 156 h 521"/>
                    <a:gd name="T6" fmla="*/ 0 w 1037"/>
                    <a:gd name="T7" fmla="*/ 0 h 521"/>
                    <a:gd name="T8" fmla="*/ 622 w 1037"/>
                    <a:gd name="T9" fmla="*/ 0 h 521"/>
                    <a:gd name="T10" fmla="*/ 622 w 1037"/>
                    <a:gd name="T11" fmla="*/ 156 h 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37"/>
                    <a:gd name="T19" fmla="*/ 0 h 521"/>
                    <a:gd name="T20" fmla="*/ 1037 w 1037"/>
                    <a:gd name="T21" fmla="*/ 521 h 5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37" h="521">
                      <a:moveTo>
                        <a:pt x="1037" y="260"/>
                      </a:moveTo>
                      <a:cubicBezTo>
                        <a:pt x="1037" y="404"/>
                        <a:pt x="805" y="521"/>
                        <a:pt x="518" y="521"/>
                      </a:cubicBezTo>
                      <a:cubicBezTo>
                        <a:pt x="232" y="521"/>
                        <a:pt x="0" y="404"/>
                        <a:pt x="0" y="260"/>
                      </a:cubicBezTo>
                      <a:lnTo>
                        <a:pt x="0" y="0"/>
                      </a:lnTo>
                      <a:lnTo>
                        <a:pt x="1037" y="0"/>
                      </a:lnTo>
                      <a:lnTo>
                        <a:pt x="1037" y="26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2" name="Group 154"/>
              <p:cNvGrpSpPr>
                <a:grpSpLocks/>
              </p:cNvGrpSpPr>
              <p:nvPr/>
            </p:nvGrpSpPr>
            <p:grpSpPr bwMode="auto">
              <a:xfrm>
                <a:off x="7994" y="7088"/>
                <a:ext cx="310" cy="270"/>
                <a:chOff x="4259" y="7481"/>
                <a:chExt cx="310" cy="270"/>
              </a:xfrm>
            </p:grpSpPr>
            <p:sp>
              <p:nvSpPr>
                <p:cNvPr id="51295" name="Freeform 155"/>
                <p:cNvSpPr>
                  <a:spLocks/>
                </p:cNvSpPr>
                <p:nvPr/>
              </p:nvSpPr>
              <p:spPr bwMode="auto">
                <a:xfrm>
                  <a:off x="4259" y="7481"/>
                  <a:ext cx="310" cy="270"/>
                </a:xfrm>
                <a:custGeom>
                  <a:avLst/>
                  <a:gdLst>
                    <a:gd name="T0" fmla="*/ 155 w 310"/>
                    <a:gd name="T1" fmla="*/ 0 h 270"/>
                    <a:gd name="T2" fmla="*/ 0 w 310"/>
                    <a:gd name="T3" fmla="*/ 270 h 270"/>
                    <a:gd name="T4" fmla="*/ 310 w 310"/>
                    <a:gd name="T5" fmla="*/ 270 h 270"/>
                    <a:gd name="T6" fmla="*/ 155 w 310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270"/>
                    <a:gd name="T14" fmla="*/ 310 w 310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270">
                      <a:moveTo>
                        <a:pt x="155" y="0"/>
                      </a:moveTo>
                      <a:lnTo>
                        <a:pt x="0" y="270"/>
                      </a:lnTo>
                      <a:lnTo>
                        <a:pt x="310" y="270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96" name="Freeform 156"/>
                <p:cNvSpPr>
                  <a:spLocks/>
                </p:cNvSpPr>
                <p:nvPr/>
              </p:nvSpPr>
              <p:spPr bwMode="auto">
                <a:xfrm>
                  <a:off x="4259" y="7481"/>
                  <a:ext cx="310" cy="270"/>
                </a:xfrm>
                <a:custGeom>
                  <a:avLst/>
                  <a:gdLst>
                    <a:gd name="T0" fmla="*/ 155 w 310"/>
                    <a:gd name="T1" fmla="*/ 0 h 270"/>
                    <a:gd name="T2" fmla="*/ 0 w 310"/>
                    <a:gd name="T3" fmla="*/ 270 h 270"/>
                    <a:gd name="T4" fmla="*/ 310 w 310"/>
                    <a:gd name="T5" fmla="*/ 270 h 270"/>
                    <a:gd name="T6" fmla="*/ 155 w 310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270"/>
                    <a:gd name="T14" fmla="*/ 310 w 310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270">
                      <a:moveTo>
                        <a:pt x="155" y="0"/>
                      </a:moveTo>
                      <a:lnTo>
                        <a:pt x="0" y="270"/>
                      </a:lnTo>
                      <a:lnTo>
                        <a:pt x="310" y="270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3" name="Group 157"/>
              <p:cNvGrpSpPr>
                <a:grpSpLocks/>
              </p:cNvGrpSpPr>
              <p:nvPr/>
            </p:nvGrpSpPr>
            <p:grpSpPr bwMode="auto">
              <a:xfrm>
                <a:off x="8111" y="7243"/>
                <a:ext cx="90" cy="92"/>
                <a:chOff x="4376" y="7636"/>
                <a:chExt cx="90" cy="92"/>
              </a:xfrm>
            </p:grpSpPr>
            <p:sp>
              <p:nvSpPr>
                <p:cNvPr id="51293" name="Oval 158"/>
                <p:cNvSpPr>
                  <a:spLocks noChangeArrowheads="1"/>
                </p:cNvSpPr>
                <p:nvPr/>
              </p:nvSpPr>
              <p:spPr bwMode="auto">
                <a:xfrm>
                  <a:off x="4376" y="7636"/>
                  <a:ext cx="90" cy="92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94" name="Freeform 159"/>
                <p:cNvSpPr>
                  <a:spLocks/>
                </p:cNvSpPr>
                <p:nvPr/>
              </p:nvSpPr>
              <p:spPr bwMode="auto">
                <a:xfrm>
                  <a:off x="4376" y="7636"/>
                  <a:ext cx="90" cy="92"/>
                </a:xfrm>
                <a:custGeom>
                  <a:avLst/>
                  <a:gdLst>
                    <a:gd name="T0" fmla="*/ 45 w 90"/>
                    <a:gd name="T1" fmla="*/ 0 h 92"/>
                    <a:gd name="T2" fmla="*/ 0 w 90"/>
                    <a:gd name="T3" fmla="*/ 46 h 92"/>
                    <a:gd name="T4" fmla="*/ 45 w 90"/>
                    <a:gd name="T5" fmla="*/ 92 h 92"/>
                    <a:gd name="T6" fmla="*/ 90 w 90"/>
                    <a:gd name="T7" fmla="*/ 46 h 92"/>
                    <a:gd name="T8" fmla="*/ 45 w 90"/>
                    <a:gd name="T9" fmla="*/ 0 h 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92"/>
                    <a:gd name="T17" fmla="*/ 90 w 90"/>
                    <a:gd name="T18" fmla="*/ 92 h 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92">
                      <a:moveTo>
                        <a:pt x="45" y="0"/>
                      </a:moveTo>
                      <a:cubicBezTo>
                        <a:pt x="21" y="0"/>
                        <a:pt x="0" y="20"/>
                        <a:pt x="0" y="46"/>
                      </a:cubicBezTo>
                      <a:cubicBezTo>
                        <a:pt x="0" y="72"/>
                        <a:pt x="21" y="92"/>
                        <a:pt x="45" y="92"/>
                      </a:cubicBezTo>
                      <a:cubicBezTo>
                        <a:pt x="71" y="92"/>
                        <a:pt x="90" y="72"/>
                        <a:pt x="90" y="46"/>
                      </a:cubicBezTo>
                      <a:cubicBezTo>
                        <a:pt x="90" y="20"/>
                        <a:pt x="71" y="0"/>
                        <a:pt x="45" y="0"/>
                      </a:cubicBez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" name="Group 160"/>
              <p:cNvGrpSpPr>
                <a:grpSpLocks/>
              </p:cNvGrpSpPr>
              <p:nvPr/>
            </p:nvGrpSpPr>
            <p:grpSpPr bwMode="auto">
              <a:xfrm>
                <a:off x="7994" y="7088"/>
                <a:ext cx="310" cy="270"/>
                <a:chOff x="4259" y="7481"/>
                <a:chExt cx="310" cy="270"/>
              </a:xfrm>
            </p:grpSpPr>
            <p:sp>
              <p:nvSpPr>
                <p:cNvPr id="51291" name="Freeform 161"/>
                <p:cNvSpPr>
                  <a:spLocks/>
                </p:cNvSpPr>
                <p:nvPr/>
              </p:nvSpPr>
              <p:spPr bwMode="auto">
                <a:xfrm>
                  <a:off x="4259" y="7481"/>
                  <a:ext cx="310" cy="270"/>
                </a:xfrm>
                <a:custGeom>
                  <a:avLst/>
                  <a:gdLst>
                    <a:gd name="T0" fmla="*/ 155 w 310"/>
                    <a:gd name="T1" fmla="*/ 0 h 270"/>
                    <a:gd name="T2" fmla="*/ 0 w 310"/>
                    <a:gd name="T3" fmla="*/ 270 h 270"/>
                    <a:gd name="T4" fmla="*/ 310 w 310"/>
                    <a:gd name="T5" fmla="*/ 270 h 270"/>
                    <a:gd name="T6" fmla="*/ 155 w 310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270"/>
                    <a:gd name="T14" fmla="*/ 310 w 310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270">
                      <a:moveTo>
                        <a:pt x="155" y="0"/>
                      </a:moveTo>
                      <a:lnTo>
                        <a:pt x="0" y="270"/>
                      </a:lnTo>
                      <a:lnTo>
                        <a:pt x="310" y="270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92" name="Freeform 162"/>
                <p:cNvSpPr>
                  <a:spLocks/>
                </p:cNvSpPr>
                <p:nvPr/>
              </p:nvSpPr>
              <p:spPr bwMode="auto">
                <a:xfrm>
                  <a:off x="4259" y="7481"/>
                  <a:ext cx="310" cy="270"/>
                </a:xfrm>
                <a:custGeom>
                  <a:avLst/>
                  <a:gdLst>
                    <a:gd name="T0" fmla="*/ 155 w 310"/>
                    <a:gd name="T1" fmla="*/ 0 h 270"/>
                    <a:gd name="T2" fmla="*/ 0 w 310"/>
                    <a:gd name="T3" fmla="*/ 270 h 270"/>
                    <a:gd name="T4" fmla="*/ 310 w 310"/>
                    <a:gd name="T5" fmla="*/ 270 h 270"/>
                    <a:gd name="T6" fmla="*/ 155 w 310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270"/>
                    <a:gd name="T14" fmla="*/ 310 w 310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270">
                      <a:moveTo>
                        <a:pt x="155" y="0"/>
                      </a:moveTo>
                      <a:lnTo>
                        <a:pt x="0" y="270"/>
                      </a:lnTo>
                      <a:lnTo>
                        <a:pt x="310" y="270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5" name="Group 163"/>
              <p:cNvGrpSpPr>
                <a:grpSpLocks/>
              </p:cNvGrpSpPr>
              <p:nvPr/>
            </p:nvGrpSpPr>
            <p:grpSpPr bwMode="auto">
              <a:xfrm>
                <a:off x="8111" y="7243"/>
                <a:ext cx="90" cy="92"/>
                <a:chOff x="4376" y="7636"/>
                <a:chExt cx="90" cy="92"/>
              </a:xfrm>
            </p:grpSpPr>
            <p:sp>
              <p:nvSpPr>
                <p:cNvPr id="51289" name="Oval 164"/>
                <p:cNvSpPr>
                  <a:spLocks noChangeArrowheads="1"/>
                </p:cNvSpPr>
                <p:nvPr/>
              </p:nvSpPr>
              <p:spPr bwMode="auto">
                <a:xfrm>
                  <a:off x="4376" y="7636"/>
                  <a:ext cx="90" cy="92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90" name="Freeform 165"/>
                <p:cNvSpPr>
                  <a:spLocks/>
                </p:cNvSpPr>
                <p:nvPr/>
              </p:nvSpPr>
              <p:spPr bwMode="auto">
                <a:xfrm>
                  <a:off x="4376" y="7636"/>
                  <a:ext cx="90" cy="92"/>
                </a:xfrm>
                <a:custGeom>
                  <a:avLst/>
                  <a:gdLst>
                    <a:gd name="T0" fmla="*/ 45 w 90"/>
                    <a:gd name="T1" fmla="*/ 0 h 92"/>
                    <a:gd name="T2" fmla="*/ 0 w 90"/>
                    <a:gd name="T3" fmla="*/ 46 h 92"/>
                    <a:gd name="T4" fmla="*/ 45 w 90"/>
                    <a:gd name="T5" fmla="*/ 92 h 92"/>
                    <a:gd name="T6" fmla="*/ 90 w 90"/>
                    <a:gd name="T7" fmla="*/ 46 h 92"/>
                    <a:gd name="T8" fmla="*/ 45 w 90"/>
                    <a:gd name="T9" fmla="*/ 0 h 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92"/>
                    <a:gd name="T17" fmla="*/ 90 w 90"/>
                    <a:gd name="T18" fmla="*/ 92 h 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92">
                      <a:moveTo>
                        <a:pt x="45" y="0"/>
                      </a:moveTo>
                      <a:cubicBezTo>
                        <a:pt x="21" y="0"/>
                        <a:pt x="0" y="20"/>
                        <a:pt x="0" y="46"/>
                      </a:cubicBezTo>
                      <a:cubicBezTo>
                        <a:pt x="0" y="72"/>
                        <a:pt x="21" y="92"/>
                        <a:pt x="45" y="92"/>
                      </a:cubicBezTo>
                      <a:cubicBezTo>
                        <a:pt x="71" y="92"/>
                        <a:pt x="90" y="72"/>
                        <a:pt x="90" y="46"/>
                      </a:cubicBezTo>
                      <a:cubicBezTo>
                        <a:pt x="90" y="20"/>
                        <a:pt x="71" y="0"/>
                        <a:pt x="45" y="0"/>
                      </a:cubicBez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6" name="Group 166"/>
              <p:cNvGrpSpPr>
                <a:grpSpLocks/>
              </p:cNvGrpSpPr>
              <p:nvPr/>
            </p:nvGrpSpPr>
            <p:grpSpPr bwMode="auto">
              <a:xfrm>
                <a:off x="7396" y="7088"/>
                <a:ext cx="313" cy="270"/>
                <a:chOff x="3661" y="7481"/>
                <a:chExt cx="313" cy="270"/>
              </a:xfrm>
            </p:grpSpPr>
            <p:sp>
              <p:nvSpPr>
                <p:cNvPr id="51287" name="Freeform 167"/>
                <p:cNvSpPr>
                  <a:spLocks/>
                </p:cNvSpPr>
                <p:nvPr/>
              </p:nvSpPr>
              <p:spPr bwMode="auto">
                <a:xfrm>
                  <a:off x="3661" y="7481"/>
                  <a:ext cx="313" cy="270"/>
                </a:xfrm>
                <a:custGeom>
                  <a:avLst/>
                  <a:gdLst>
                    <a:gd name="T0" fmla="*/ 157 w 313"/>
                    <a:gd name="T1" fmla="*/ 0 h 270"/>
                    <a:gd name="T2" fmla="*/ 0 w 313"/>
                    <a:gd name="T3" fmla="*/ 270 h 270"/>
                    <a:gd name="T4" fmla="*/ 313 w 313"/>
                    <a:gd name="T5" fmla="*/ 270 h 270"/>
                    <a:gd name="T6" fmla="*/ 157 w 313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3"/>
                    <a:gd name="T13" fmla="*/ 0 h 270"/>
                    <a:gd name="T14" fmla="*/ 313 w 313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3" h="270">
                      <a:moveTo>
                        <a:pt x="157" y="0"/>
                      </a:moveTo>
                      <a:lnTo>
                        <a:pt x="0" y="270"/>
                      </a:lnTo>
                      <a:lnTo>
                        <a:pt x="313" y="270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88" name="Freeform 168"/>
                <p:cNvSpPr>
                  <a:spLocks/>
                </p:cNvSpPr>
                <p:nvPr/>
              </p:nvSpPr>
              <p:spPr bwMode="auto">
                <a:xfrm>
                  <a:off x="3661" y="7481"/>
                  <a:ext cx="313" cy="270"/>
                </a:xfrm>
                <a:custGeom>
                  <a:avLst/>
                  <a:gdLst>
                    <a:gd name="T0" fmla="*/ 157 w 313"/>
                    <a:gd name="T1" fmla="*/ 0 h 270"/>
                    <a:gd name="T2" fmla="*/ 0 w 313"/>
                    <a:gd name="T3" fmla="*/ 270 h 270"/>
                    <a:gd name="T4" fmla="*/ 313 w 313"/>
                    <a:gd name="T5" fmla="*/ 270 h 270"/>
                    <a:gd name="T6" fmla="*/ 157 w 313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3"/>
                    <a:gd name="T13" fmla="*/ 0 h 270"/>
                    <a:gd name="T14" fmla="*/ 313 w 313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3" h="270">
                      <a:moveTo>
                        <a:pt x="157" y="0"/>
                      </a:moveTo>
                      <a:lnTo>
                        <a:pt x="0" y="270"/>
                      </a:lnTo>
                      <a:lnTo>
                        <a:pt x="313" y="270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7" name="Group 169"/>
              <p:cNvGrpSpPr>
                <a:grpSpLocks/>
              </p:cNvGrpSpPr>
              <p:nvPr/>
            </p:nvGrpSpPr>
            <p:grpSpPr bwMode="auto">
              <a:xfrm>
                <a:off x="7514" y="7243"/>
                <a:ext cx="92" cy="92"/>
                <a:chOff x="3779" y="7636"/>
                <a:chExt cx="92" cy="92"/>
              </a:xfrm>
            </p:grpSpPr>
            <p:sp>
              <p:nvSpPr>
                <p:cNvPr id="51285" name="Oval 170"/>
                <p:cNvSpPr>
                  <a:spLocks noChangeArrowheads="1"/>
                </p:cNvSpPr>
                <p:nvPr/>
              </p:nvSpPr>
              <p:spPr bwMode="auto">
                <a:xfrm>
                  <a:off x="3779" y="7636"/>
                  <a:ext cx="92" cy="92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86" name="Oval 171"/>
                <p:cNvSpPr>
                  <a:spLocks noChangeArrowheads="1"/>
                </p:cNvSpPr>
                <p:nvPr/>
              </p:nvSpPr>
              <p:spPr bwMode="auto">
                <a:xfrm>
                  <a:off x="3779" y="7636"/>
                  <a:ext cx="92" cy="92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8" name="Group 172"/>
              <p:cNvGrpSpPr>
                <a:grpSpLocks/>
              </p:cNvGrpSpPr>
              <p:nvPr/>
            </p:nvGrpSpPr>
            <p:grpSpPr bwMode="auto">
              <a:xfrm>
                <a:off x="7396" y="7088"/>
                <a:ext cx="313" cy="270"/>
                <a:chOff x="3661" y="7481"/>
                <a:chExt cx="313" cy="270"/>
              </a:xfrm>
            </p:grpSpPr>
            <p:sp>
              <p:nvSpPr>
                <p:cNvPr id="51283" name="Freeform 173"/>
                <p:cNvSpPr>
                  <a:spLocks/>
                </p:cNvSpPr>
                <p:nvPr/>
              </p:nvSpPr>
              <p:spPr bwMode="auto">
                <a:xfrm>
                  <a:off x="3661" y="7481"/>
                  <a:ext cx="313" cy="270"/>
                </a:xfrm>
                <a:custGeom>
                  <a:avLst/>
                  <a:gdLst>
                    <a:gd name="T0" fmla="*/ 157 w 313"/>
                    <a:gd name="T1" fmla="*/ 0 h 270"/>
                    <a:gd name="T2" fmla="*/ 0 w 313"/>
                    <a:gd name="T3" fmla="*/ 270 h 270"/>
                    <a:gd name="T4" fmla="*/ 313 w 313"/>
                    <a:gd name="T5" fmla="*/ 270 h 270"/>
                    <a:gd name="T6" fmla="*/ 157 w 313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3"/>
                    <a:gd name="T13" fmla="*/ 0 h 270"/>
                    <a:gd name="T14" fmla="*/ 313 w 313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3" h="270">
                      <a:moveTo>
                        <a:pt x="157" y="0"/>
                      </a:moveTo>
                      <a:lnTo>
                        <a:pt x="0" y="270"/>
                      </a:lnTo>
                      <a:lnTo>
                        <a:pt x="313" y="270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84" name="Freeform 174"/>
                <p:cNvSpPr>
                  <a:spLocks/>
                </p:cNvSpPr>
                <p:nvPr/>
              </p:nvSpPr>
              <p:spPr bwMode="auto">
                <a:xfrm>
                  <a:off x="3661" y="7481"/>
                  <a:ext cx="313" cy="270"/>
                </a:xfrm>
                <a:custGeom>
                  <a:avLst/>
                  <a:gdLst>
                    <a:gd name="T0" fmla="*/ 157 w 313"/>
                    <a:gd name="T1" fmla="*/ 0 h 270"/>
                    <a:gd name="T2" fmla="*/ 0 w 313"/>
                    <a:gd name="T3" fmla="*/ 270 h 270"/>
                    <a:gd name="T4" fmla="*/ 313 w 313"/>
                    <a:gd name="T5" fmla="*/ 270 h 270"/>
                    <a:gd name="T6" fmla="*/ 157 w 313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3"/>
                    <a:gd name="T13" fmla="*/ 0 h 270"/>
                    <a:gd name="T14" fmla="*/ 313 w 313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3" h="270">
                      <a:moveTo>
                        <a:pt x="157" y="0"/>
                      </a:moveTo>
                      <a:lnTo>
                        <a:pt x="0" y="270"/>
                      </a:lnTo>
                      <a:lnTo>
                        <a:pt x="313" y="270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9" name="Group 175"/>
              <p:cNvGrpSpPr>
                <a:grpSpLocks/>
              </p:cNvGrpSpPr>
              <p:nvPr/>
            </p:nvGrpSpPr>
            <p:grpSpPr bwMode="auto">
              <a:xfrm>
                <a:off x="7514" y="7243"/>
                <a:ext cx="92" cy="92"/>
                <a:chOff x="3779" y="7636"/>
                <a:chExt cx="92" cy="92"/>
              </a:xfrm>
            </p:grpSpPr>
            <p:sp>
              <p:nvSpPr>
                <p:cNvPr id="51281" name="Oval 176"/>
                <p:cNvSpPr>
                  <a:spLocks noChangeArrowheads="1"/>
                </p:cNvSpPr>
                <p:nvPr/>
              </p:nvSpPr>
              <p:spPr bwMode="auto">
                <a:xfrm>
                  <a:off x="3779" y="7636"/>
                  <a:ext cx="92" cy="92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82" name="Oval 177"/>
                <p:cNvSpPr>
                  <a:spLocks noChangeArrowheads="1"/>
                </p:cNvSpPr>
                <p:nvPr/>
              </p:nvSpPr>
              <p:spPr bwMode="auto">
                <a:xfrm>
                  <a:off x="3779" y="7636"/>
                  <a:ext cx="92" cy="92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pSp>
        <p:nvGrpSpPr>
          <p:cNvPr id="30" name="Group 178"/>
          <p:cNvGrpSpPr>
            <a:grpSpLocks noChangeAspect="1"/>
          </p:cNvGrpSpPr>
          <p:nvPr/>
        </p:nvGrpSpPr>
        <p:grpSpPr bwMode="auto">
          <a:xfrm>
            <a:off x="4622800" y="4044950"/>
            <a:ext cx="1276350" cy="2303463"/>
            <a:chOff x="3243" y="1888"/>
            <a:chExt cx="945" cy="1707"/>
          </a:xfrm>
        </p:grpSpPr>
        <p:grpSp>
          <p:nvGrpSpPr>
            <p:cNvPr id="31" name="Group 179"/>
            <p:cNvGrpSpPr>
              <a:grpSpLocks noChangeAspect="1"/>
            </p:cNvGrpSpPr>
            <p:nvPr/>
          </p:nvGrpSpPr>
          <p:grpSpPr bwMode="auto">
            <a:xfrm>
              <a:off x="3243" y="1888"/>
              <a:ext cx="945" cy="1707"/>
              <a:chOff x="2241" y="11677"/>
              <a:chExt cx="1689" cy="3053"/>
            </a:xfrm>
          </p:grpSpPr>
          <p:grpSp>
            <p:nvGrpSpPr>
              <p:cNvPr id="120832" name="Group 180"/>
              <p:cNvGrpSpPr>
                <a:grpSpLocks noChangeAspect="1"/>
              </p:cNvGrpSpPr>
              <p:nvPr/>
            </p:nvGrpSpPr>
            <p:grpSpPr bwMode="auto">
              <a:xfrm>
                <a:off x="2241" y="11677"/>
                <a:ext cx="1689" cy="3053"/>
                <a:chOff x="8361" y="10237"/>
                <a:chExt cx="1689" cy="3053"/>
              </a:xfrm>
            </p:grpSpPr>
            <p:pic>
              <p:nvPicPr>
                <p:cNvPr id="51260" name="Picture 18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361" y="10237"/>
                  <a:ext cx="1689" cy="26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20833" name="Group 182"/>
                <p:cNvGrpSpPr>
                  <a:grpSpLocks noChangeAspect="1"/>
                </p:cNvGrpSpPr>
                <p:nvPr/>
              </p:nvGrpSpPr>
              <p:grpSpPr bwMode="auto">
                <a:xfrm>
                  <a:off x="8727" y="12892"/>
                  <a:ext cx="957" cy="398"/>
                  <a:chOff x="8741" y="12905"/>
                  <a:chExt cx="957" cy="398"/>
                </a:xfrm>
              </p:grpSpPr>
              <p:grpSp>
                <p:nvGrpSpPr>
                  <p:cNvPr id="120834" name="Group 18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741" y="12905"/>
                    <a:ext cx="255" cy="397"/>
                    <a:chOff x="4001" y="6848"/>
                    <a:chExt cx="255" cy="397"/>
                  </a:xfrm>
                </p:grpSpPr>
                <p:sp>
                  <p:nvSpPr>
                    <p:cNvPr id="51266" name="Line 18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255" y="6848"/>
                      <a:ext cx="1" cy="397"/>
                    </a:xfrm>
                    <a:prstGeom prst="line">
                      <a:avLst/>
                    </a:prstGeom>
                    <a:noFill/>
                    <a:ln w="12065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s-ES" smtClean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51267" name="Freeform 18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01" y="7115"/>
                      <a:ext cx="254" cy="130"/>
                    </a:xfrm>
                    <a:custGeom>
                      <a:avLst/>
                      <a:gdLst>
                        <a:gd name="T0" fmla="*/ 0 w 254"/>
                        <a:gd name="T1" fmla="*/ 25 h 130"/>
                        <a:gd name="T2" fmla="*/ 254 w 254"/>
                        <a:gd name="T3" fmla="*/ 0 h 130"/>
                        <a:gd name="T4" fmla="*/ 254 w 254"/>
                        <a:gd name="T5" fmla="*/ 130 h 130"/>
                        <a:gd name="T6" fmla="*/ 0 w 254"/>
                        <a:gd name="T7" fmla="*/ 130 h 130"/>
                        <a:gd name="T8" fmla="*/ 0 w 254"/>
                        <a:gd name="T9" fmla="*/ 25 h 1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4"/>
                        <a:gd name="T16" fmla="*/ 0 h 130"/>
                        <a:gd name="T17" fmla="*/ 254 w 254"/>
                        <a:gd name="T18" fmla="*/ 130 h 1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4" h="130">
                          <a:moveTo>
                            <a:pt x="0" y="25"/>
                          </a:moveTo>
                          <a:lnTo>
                            <a:pt x="254" y="0"/>
                          </a:lnTo>
                          <a:lnTo>
                            <a:pt x="254" y="130"/>
                          </a:lnTo>
                          <a:lnTo>
                            <a:pt x="0" y="130"/>
                          </a:lnTo>
                          <a:lnTo>
                            <a:pt x="0" y="25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12065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s-ES" smtClean="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120836" name="Group 1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443" y="12905"/>
                    <a:ext cx="255" cy="398"/>
                    <a:chOff x="4703" y="6835"/>
                    <a:chExt cx="255" cy="398"/>
                  </a:xfrm>
                </p:grpSpPr>
                <p:sp>
                  <p:nvSpPr>
                    <p:cNvPr id="51264" name="Line 1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03" y="6835"/>
                      <a:ext cx="1" cy="398"/>
                    </a:xfrm>
                    <a:prstGeom prst="line">
                      <a:avLst/>
                    </a:prstGeom>
                    <a:noFill/>
                    <a:ln w="12065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s-ES" smtClean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51265" name="Freeform 18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03" y="7102"/>
                      <a:ext cx="255" cy="131"/>
                    </a:xfrm>
                    <a:custGeom>
                      <a:avLst/>
                      <a:gdLst>
                        <a:gd name="T0" fmla="*/ 255 w 255"/>
                        <a:gd name="T1" fmla="*/ 25 h 131"/>
                        <a:gd name="T2" fmla="*/ 0 w 255"/>
                        <a:gd name="T3" fmla="*/ 0 h 131"/>
                        <a:gd name="T4" fmla="*/ 0 w 255"/>
                        <a:gd name="T5" fmla="*/ 131 h 131"/>
                        <a:gd name="T6" fmla="*/ 255 w 255"/>
                        <a:gd name="T7" fmla="*/ 131 h 131"/>
                        <a:gd name="T8" fmla="*/ 255 w 255"/>
                        <a:gd name="T9" fmla="*/ 25 h 1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5"/>
                        <a:gd name="T16" fmla="*/ 0 h 131"/>
                        <a:gd name="T17" fmla="*/ 255 w 255"/>
                        <a:gd name="T18" fmla="*/ 131 h 13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5" h="131">
                          <a:moveTo>
                            <a:pt x="255" y="25"/>
                          </a:moveTo>
                          <a:lnTo>
                            <a:pt x="0" y="0"/>
                          </a:lnTo>
                          <a:lnTo>
                            <a:pt x="0" y="131"/>
                          </a:lnTo>
                          <a:lnTo>
                            <a:pt x="255" y="131"/>
                          </a:lnTo>
                          <a:lnTo>
                            <a:pt x="255" y="25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12065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s-ES" smtClean="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20837" name="Group 189"/>
              <p:cNvGrpSpPr>
                <a:grpSpLocks noChangeAspect="1"/>
              </p:cNvGrpSpPr>
              <p:nvPr/>
            </p:nvGrpSpPr>
            <p:grpSpPr bwMode="auto">
              <a:xfrm>
                <a:off x="2618" y="12406"/>
                <a:ext cx="935" cy="312"/>
                <a:chOff x="2241" y="14377"/>
                <a:chExt cx="1620" cy="540"/>
              </a:xfrm>
            </p:grpSpPr>
            <p:sp>
              <p:nvSpPr>
                <p:cNvPr id="51256" name="AutoShape 190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241" y="14377"/>
                  <a:ext cx="540" cy="540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57" name="AutoShape 191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3321" y="14377"/>
                  <a:ext cx="540" cy="540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58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2510" y="14632"/>
                  <a:ext cx="232" cy="232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59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3579" y="14646"/>
                  <a:ext cx="232" cy="232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20838" name="Group 194"/>
              <p:cNvGrpSpPr>
                <a:grpSpLocks noChangeAspect="1"/>
              </p:cNvGrpSpPr>
              <p:nvPr/>
            </p:nvGrpSpPr>
            <p:grpSpPr bwMode="auto">
              <a:xfrm>
                <a:off x="2694" y="13273"/>
                <a:ext cx="811" cy="180"/>
                <a:chOff x="6921" y="14557"/>
                <a:chExt cx="1210" cy="180"/>
              </a:xfrm>
            </p:grpSpPr>
            <p:sp>
              <p:nvSpPr>
                <p:cNvPr id="51254" name="Line 19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921" y="14557"/>
                  <a:ext cx="540" cy="18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55" name="Line 19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7591" y="14557"/>
                  <a:ext cx="540" cy="18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51250" name="AutoShape 197"/>
            <p:cNvSpPr>
              <a:spLocks noChangeAspect="1" noChangeArrowheads="1"/>
            </p:cNvSpPr>
            <p:nvPr/>
          </p:nvSpPr>
          <p:spPr bwMode="auto">
            <a:xfrm flipV="1">
              <a:off x="3615" y="2896"/>
              <a:ext cx="227" cy="22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1 h 21600"/>
                <a:gd name="T6" fmla="*/ 2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990000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21030" name="Oval 198"/>
          <p:cNvSpPr>
            <a:spLocks noChangeAspect="1" noChangeArrowheads="1"/>
          </p:cNvSpPr>
          <p:nvPr/>
        </p:nvSpPr>
        <p:spPr bwMode="auto">
          <a:xfrm>
            <a:off x="7369175" y="4627563"/>
            <a:ext cx="1955800" cy="19558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00"/>
              </a:solidFill>
            </a:endParaRPr>
          </a:p>
        </p:txBody>
      </p:sp>
      <p:sp>
        <p:nvSpPr>
          <p:cNvPr id="121031" name="Oval 199"/>
          <p:cNvSpPr>
            <a:spLocks noChangeAspect="1" noChangeArrowheads="1"/>
          </p:cNvSpPr>
          <p:nvPr/>
        </p:nvSpPr>
        <p:spPr bwMode="auto">
          <a:xfrm>
            <a:off x="5746750" y="4275138"/>
            <a:ext cx="1719263" cy="1719262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grpSp>
        <p:nvGrpSpPr>
          <p:cNvPr id="120839" name="Group 200"/>
          <p:cNvGrpSpPr>
            <a:grpSpLocks/>
          </p:cNvGrpSpPr>
          <p:nvPr/>
        </p:nvGrpSpPr>
        <p:grpSpPr bwMode="auto">
          <a:xfrm>
            <a:off x="5795963" y="4292600"/>
            <a:ext cx="1620837" cy="1841500"/>
            <a:chOff x="3319" y="1401"/>
            <a:chExt cx="1021" cy="1160"/>
          </a:xfrm>
        </p:grpSpPr>
        <p:grpSp>
          <p:nvGrpSpPr>
            <p:cNvPr id="120840" name="Group 201"/>
            <p:cNvGrpSpPr>
              <a:grpSpLocks noChangeAspect="1"/>
            </p:cNvGrpSpPr>
            <p:nvPr/>
          </p:nvGrpSpPr>
          <p:grpSpPr bwMode="auto">
            <a:xfrm>
              <a:off x="3319" y="1401"/>
              <a:ext cx="1021" cy="1160"/>
              <a:chOff x="4150" y="1162"/>
              <a:chExt cx="1202" cy="1365"/>
            </a:xfrm>
          </p:grpSpPr>
          <p:sp>
            <p:nvSpPr>
              <p:cNvPr id="51241" name="AutoShape 202"/>
              <p:cNvSpPr>
                <a:spLocks noChangeAspect="1" noChangeArrowheads="1"/>
              </p:cNvSpPr>
              <p:nvPr/>
            </p:nvSpPr>
            <p:spPr bwMode="auto">
              <a:xfrm>
                <a:off x="4150" y="1162"/>
                <a:ext cx="1202" cy="1142"/>
              </a:xfrm>
              <a:prstGeom prst="pentagon">
                <a:avLst/>
              </a:prstGeom>
              <a:solidFill>
                <a:schemeClr val="folHlink"/>
              </a:solidFill>
              <a:ln w="9525">
                <a:solidFill>
                  <a:srgbClr val="CC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20841" name="Group 203"/>
              <p:cNvGrpSpPr>
                <a:grpSpLocks noChangeAspect="1"/>
              </p:cNvGrpSpPr>
              <p:nvPr/>
            </p:nvGrpSpPr>
            <p:grpSpPr bwMode="auto">
              <a:xfrm>
                <a:off x="4513" y="2314"/>
                <a:ext cx="475" cy="213"/>
                <a:chOff x="2061" y="6997"/>
                <a:chExt cx="1189" cy="533"/>
              </a:xfrm>
            </p:grpSpPr>
            <p:grpSp>
              <p:nvGrpSpPr>
                <p:cNvPr id="120842" name="Group 204"/>
                <p:cNvGrpSpPr>
                  <a:grpSpLocks noChangeAspect="1"/>
                </p:cNvGrpSpPr>
                <p:nvPr/>
              </p:nvGrpSpPr>
              <p:grpSpPr bwMode="auto">
                <a:xfrm>
                  <a:off x="2061" y="6997"/>
                  <a:ext cx="317" cy="532"/>
                  <a:chOff x="4001" y="6848"/>
                  <a:chExt cx="255" cy="397"/>
                </a:xfrm>
              </p:grpSpPr>
              <p:sp>
                <p:nvSpPr>
                  <p:cNvPr id="51247" name="Line 20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1248" name="Freeform 206"/>
                  <p:cNvSpPr>
                    <a:spLocks noChangeAspect="1"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20843" name="Group 207"/>
                <p:cNvGrpSpPr>
                  <a:grpSpLocks noChangeAspect="1"/>
                </p:cNvGrpSpPr>
                <p:nvPr/>
              </p:nvGrpSpPr>
              <p:grpSpPr bwMode="auto">
                <a:xfrm>
                  <a:off x="2933" y="6997"/>
                  <a:ext cx="317" cy="533"/>
                  <a:chOff x="4703" y="6835"/>
                  <a:chExt cx="255" cy="398"/>
                </a:xfrm>
              </p:grpSpPr>
              <p:sp>
                <p:nvSpPr>
                  <p:cNvPr id="51245" name="Line 20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1246" name="Freeform 209"/>
                  <p:cNvSpPr>
                    <a:spLocks noChangeAspect="1"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20844" name="Group 210"/>
            <p:cNvGrpSpPr>
              <a:grpSpLocks noChangeAspect="1"/>
            </p:cNvGrpSpPr>
            <p:nvPr/>
          </p:nvGrpSpPr>
          <p:grpSpPr bwMode="auto">
            <a:xfrm>
              <a:off x="3621" y="1769"/>
              <a:ext cx="417" cy="122"/>
              <a:chOff x="12533" y="5673"/>
              <a:chExt cx="1426" cy="447"/>
            </a:xfrm>
          </p:grpSpPr>
          <p:grpSp>
            <p:nvGrpSpPr>
              <p:cNvPr id="120845" name="Group 211"/>
              <p:cNvGrpSpPr>
                <a:grpSpLocks noChangeAspect="1"/>
              </p:cNvGrpSpPr>
              <p:nvPr/>
            </p:nvGrpSpPr>
            <p:grpSpPr bwMode="auto">
              <a:xfrm>
                <a:off x="13596" y="5673"/>
                <a:ext cx="363" cy="447"/>
                <a:chOff x="13596" y="5673"/>
                <a:chExt cx="363" cy="447"/>
              </a:xfrm>
            </p:grpSpPr>
            <p:sp>
              <p:nvSpPr>
                <p:cNvPr id="51239" name="Oval 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3596" y="5673"/>
                  <a:ext cx="363" cy="447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40" name="Oval 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3621" y="5875"/>
                  <a:ext cx="160" cy="152"/>
                </a:xfrm>
                <a:prstGeom prst="ellipse">
                  <a:avLst/>
                </a:prstGeom>
                <a:solidFill>
                  <a:srgbClr val="0000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20846" name="Group 214"/>
              <p:cNvGrpSpPr>
                <a:grpSpLocks noChangeAspect="1"/>
              </p:cNvGrpSpPr>
              <p:nvPr/>
            </p:nvGrpSpPr>
            <p:grpSpPr bwMode="auto">
              <a:xfrm>
                <a:off x="12533" y="5673"/>
                <a:ext cx="363" cy="447"/>
                <a:chOff x="12533" y="5673"/>
                <a:chExt cx="363" cy="447"/>
              </a:xfrm>
            </p:grpSpPr>
            <p:sp>
              <p:nvSpPr>
                <p:cNvPr id="51237" name="Oval 215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3" y="5673"/>
                  <a:ext cx="363" cy="447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38" name="Oval 216"/>
                <p:cNvSpPr>
                  <a:spLocks noChangeAspect="1" noChangeArrowheads="1"/>
                </p:cNvSpPr>
                <p:nvPr/>
              </p:nvSpPr>
              <p:spPr bwMode="auto">
                <a:xfrm>
                  <a:off x="12558" y="5875"/>
                  <a:ext cx="161" cy="152"/>
                </a:xfrm>
                <a:prstGeom prst="ellipse">
                  <a:avLst/>
                </a:prstGeom>
                <a:solidFill>
                  <a:srgbClr val="0000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51234" name="AutoShape 217"/>
            <p:cNvSpPr>
              <a:spLocks noChangeAspect="1" noChangeArrowheads="1"/>
            </p:cNvSpPr>
            <p:nvPr/>
          </p:nvSpPr>
          <p:spPr bwMode="auto">
            <a:xfrm rot="-5400000">
              <a:off x="3752" y="2050"/>
              <a:ext cx="155" cy="193"/>
            </a:xfrm>
            <a:prstGeom prst="moon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21050" name="AutoShape 218"/>
          <p:cNvSpPr>
            <a:spLocks noChangeArrowheads="1"/>
          </p:cNvSpPr>
          <p:nvPr/>
        </p:nvSpPr>
        <p:spPr bwMode="auto">
          <a:xfrm>
            <a:off x="4787900" y="2565400"/>
            <a:ext cx="2232025" cy="1152525"/>
          </a:xfrm>
          <a:prstGeom prst="wedgeRoundRectCallout">
            <a:avLst>
              <a:gd name="adj1" fmla="val 35134"/>
              <a:gd name="adj2" fmla="val 15027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smtClean="0">
                <a:solidFill>
                  <a:srgbClr val="FFFFFF"/>
                </a:solidFill>
                <a:latin typeface="Kids" pitchFamily="66" charset="0"/>
              </a:rPr>
              <a:t>POR FIN. YA ESTABA HARTO DE ESTA SELVA.</a:t>
            </a:r>
          </a:p>
        </p:txBody>
      </p:sp>
      <p:grpSp>
        <p:nvGrpSpPr>
          <p:cNvPr id="120847" name="Group 219"/>
          <p:cNvGrpSpPr>
            <a:grpSpLocks/>
          </p:cNvGrpSpPr>
          <p:nvPr/>
        </p:nvGrpSpPr>
        <p:grpSpPr bwMode="auto">
          <a:xfrm>
            <a:off x="7672388" y="4933950"/>
            <a:ext cx="1347787" cy="1663700"/>
            <a:chOff x="4386" y="2988"/>
            <a:chExt cx="849" cy="1048"/>
          </a:xfrm>
        </p:grpSpPr>
        <p:grpSp>
          <p:nvGrpSpPr>
            <p:cNvPr id="120848" name="Group 220"/>
            <p:cNvGrpSpPr>
              <a:grpSpLocks noChangeAspect="1"/>
            </p:cNvGrpSpPr>
            <p:nvPr/>
          </p:nvGrpSpPr>
          <p:grpSpPr bwMode="auto">
            <a:xfrm>
              <a:off x="4386" y="2988"/>
              <a:ext cx="849" cy="1048"/>
              <a:chOff x="3969" y="2659"/>
              <a:chExt cx="998" cy="1233"/>
            </a:xfrm>
          </p:grpSpPr>
          <p:sp>
            <p:nvSpPr>
              <p:cNvPr id="51224" name="Rectangle 221"/>
              <p:cNvSpPr>
                <a:spLocks noChangeAspect="1" noChangeArrowheads="1"/>
              </p:cNvSpPr>
              <p:nvPr/>
            </p:nvSpPr>
            <p:spPr bwMode="auto">
              <a:xfrm>
                <a:off x="3969" y="2659"/>
                <a:ext cx="998" cy="998"/>
              </a:xfrm>
              <a:prstGeom prst="rect">
                <a:avLst/>
              </a:prstGeom>
              <a:solidFill>
                <a:srgbClr val="CC3399"/>
              </a:solidFill>
              <a:ln w="9525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20849" name="Group 222"/>
              <p:cNvGrpSpPr>
                <a:grpSpLocks noChangeAspect="1"/>
              </p:cNvGrpSpPr>
              <p:nvPr/>
            </p:nvGrpSpPr>
            <p:grpSpPr bwMode="auto">
              <a:xfrm>
                <a:off x="4208" y="3658"/>
                <a:ext cx="521" cy="234"/>
                <a:chOff x="2061" y="6997"/>
                <a:chExt cx="1189" cy="533"/>
              </a:xfrm>
            </p:grpSpPr>
            <p:grpSp>
              <p:nvGrpSpPr>
                <p:cNvPr id="120850" name="Group 223"/>
                <p:cNvGrpSpPr>
                  <a:grpSpLocks noChangeAspect="1"/>
                </p:cNvGrpSpPr>
                <p:nvPr/>
              </p:nvGrpSpPr>
              <p:grpSpPr bwMode="auto">
                <a:xfrm>
                  <a:off x="2061" y="6997"/>
                  <a:ext cx="317" cy="532"/>
                  <a:chOff x="4001" y="6848"/>
                  <a:chExt cx="255" cy="397"/>
                </a:xfrm>
              </p:grpSpPr>
              <p:sp>
                <p:nvSpPr>
                  <p:cNvPr id="51230" name="Line 2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1231" name="Freeform 225"/>
                  <p:cNvSpPr>
                    <a:spLocks noChangeAspect="1"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20851" name="Group 226"/>
                <p:cNvGrpSpPr>
                  <a:grpSpLocks noChangeAspect="1"/>
                </p:cNvGrpSpPr>
                <p:nvPr/>
              </p:nvGrpSpPr>
              <p:grpSpPr bwMode="auto">
                <a:xfrm>
                  <a:off x="2933" y="6997"/>
                  <a:ext cx="317" cy="533"/>
                  <a:chOff x="4703" y="6835"/>
                  <a:chExt cx="255" cy="398"/>
                </a:xfrm>
              </p:grpSpPr>
              <p:sp>
                <p:nvSpPr>
                  <p:cNvPr id="51228" name="Line 2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1229" name="Freeform 228"/>
                  <p:cNvSpPr>
                    <a:spLocks noChangeAspect="1"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20852" name="Group 229"/>
            <p:cNvGrpSpPr>
              <a:grpSpLocks noChangeAspect="1"/>
            </p:cNvGrpSpPr>
            <p:nvPr/>
          </p:nvGrpSpPr>
          <p:grpSpPr bwMode="auto">
            <a:xfrm>
              <a:off x="4655" y="3219"/>
              <a:ext cx="326" cy="163"/>
              <a:chOff x="5472" y="6192"/>
              <a:chExt cx="576" cy="288"/>
            </a:xfrm>
          </p:grpSpPr>
          <p:grpSp>
            <p:nvGrpSpPr>
              <p:cNvPr id="120853" name="Group 230"/>
              <p:cNvGrpSpPr>
                <a:grpSpLocks noChangeAspect="1"/>
              </p:cNvGrpSpPr>
              <p:nvPr/>
            </p:nvGrpSpPr>
            <p:grpSpPr bwMode="auto">
              <a:xfrm>
                <a:off x="5472" y="6192"/>
                <a:ext cx="144" cy="288"/>
                <a:chOff x="5472" y="6192"/>
                <a:chExt cx="144" cy="288"/>
              </a:xfrm>
            </p:grpSpPr>
            <p:sp>
              <p:nvSpPr>
                <p:cNvPr id="51222" name="Oval 231"/>
                <p:cNvSpPr>
                  <a:spLocks noChangeAspect="1" noChangeArrowheads="1"/>
                </p:cNvSpPr>
                <p:nvPr/>
              </p:nvSpPr>
              <p:spPr bwMode="auto">
                <a:xfrm>
                  <a:off x="5472" y="6192"/>
                  <a:ext cx="144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23" name="Oval 232"/>
                <p:cNvSpPr>
                  <a:spLocks noChangeAspect="1" noChangeArrowheads="1"/>
                </p:cNvSpPr>
                <p:nvPr/>
              </p:nvSpPr>
              <p:spPr bwMode="auto">
                <a:xfrm>
                  <a:off x="5502" y="6336"/>
                  <a:ext cx="85" cy="8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20854" name="Group 233"/>
              <p:cNvGrpSpPr>
                <a:grpSpLocks noChangeAspect="1"/>
              </p:cNvGrpSpPr>
              <p:nvPr/>
            </p:nvGrpSpPr>
            <p:grpSpPr bwMode="auto">
              <a:xfrm>
                <a:off x="5904" y="6192"/>
                <a:ext cx="144" cy="288"/>
                <a:chOff x="5472" y="6192"/>
                <a:chExt cx="144" cy="288"/>
              </a:xfrm>
            </p:grpSpPr>
            <p:sp>
              <p:nvSpPr>
                <p:cNvPr id="51220" name="Oval 234"/>
                <p:cNvSpPr>
                  <a:spLocks noChangeAspect="1" noChangeArrowheads="1"/>
                </p:cNvSpPr>
                <p:nvPr/>
              </p:nvSpPr>
              <p:spPr bwMode="auto">
                <a:xfrm>
                  <a:off x="5472" y="6192"/>
                  <a:ext cx="144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21" name="Oval 235"/>
                <p:cNvSpPr>
                  <a:spLocks noChangeAspect="1" noChangeArrowheads="1"/>
                </p:cNvSpPr>
                <p:nvPr/>
              </p:nvSpPr>
              <p:spPr bwMode="auto">
                <a:xfrm>
                  <a:off x="5502" y="6336"/>
                  <a:ext cx="85" cy="8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51217" name="AutoShape 236"/>
            <p:cNvSpPr>
              <a:spLocks noChangeAspect="1" noChangeArrowheads="1"/>
            </p:cNvSpPr>
            <p:nvPr/>
          </p:nvSpPr>
          <p:spPr bwMode="auto">
            <a:xfrm>
              <a:off x="4702" y="3605"/>
              <a:ext cx="231" cy="77"/>
            </a:xfrm>
            <a:prstGeom prst="flowChartOffpageConnector">
              <a:avLst/>
            </a:prstGeom>
            <a:solidFill>
              <a:srgbClr val="80008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21069" name="AutoShape 237"/>
          <p:cNvSpPr>
            <a:spLocks noChangeArrowheads="1"/>
          </p:cNvSpPr>
          <p:nvPr/>
        </p:nvSpPr>
        <p:spPr bwMode="auto">
          <a:xfrm>
            <a:off x="2268538" y="2565400"/>
            <a:ext cx="2232025" cy="1152525"/>
          </a:xfrm>
          <a:prstGeom prst="wedgeRoundRectCallout">
            <a:avLst>
              <a:gd name="adj1" fmla="val -30370"/>
              <a:gd name="adj2" fmla="val 957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smtClean="0">
                <a:solidFill>
                  <a:srgbClr val="FFFFFF"/>
                </a:solidFill>
                <a:latin typeface="Kids" pitchFamily="66" charset="0"/>
              </a:rPr>
              <a:t>AHORA YA PODÉIS DEJAR LOS MOSQUITEROS</a:t>
            </a:r>
          </a:p>
        </p:txBody>
      </p:sp>
      <p:sp>
        <p:nvSpPr>
          <p:cNvPr id="121070" name="AutoShape 238"/>
          <p:cNvSpPr>
            <a:spLocks noChangeArrowheads="1"/>
          </p:cNvSpPr>
          <p:nvPr/>
        </p:nvSpPr>
        <p:spPr bwMode="auto">
          <a:xfrm>
            <a:off x="7056438" y="2852738"/>
            <a:ext cx="2087562" cy="1368425"/>
          </a:xfrm>
          <a:prstGeom prst="cloudCallout">
            <a:avLst>
              <a:gd name="adj1" fmla="val 2093"/>
              <a:gd name="adj2" fmla="val 9814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smtClean="0">
                <a:solidFill>
                  <a:srgbClr val="FFFFFF"/>
                </a:solidFill>
                <a:latin typeface="Kids" pitchFamily="66" charset="0"/>
              </a:rPr>
              <a:t>PUES YO CREO QUE SIENTA BIEN</a:t>
            </a:r>
          </a:p>
        </p:txBody>
      </p:sp>
      <p:sp>
        <p:nvSpPr>
          <p:cNvPr id="121071" name="Oval 239"/>
          <p:cNvSpPr>
            <a:spLocks noChangeAspect="1" noChangeArrowheads="1"/>
          </p:cNvSpPr>
          <p:nvPr/>
        </p:nvSpPr>
        <p:spPr bwMode="auto">
          <a:xfrm>
            <a:off x="4067175" y="3860800"/>
            <a:ext cx="2387600" cy="23876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1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2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0" grpId="0" animBg="1"/>
      <p:bldP spid="121031" grpId="0" animBg="1"/>
      <p:bldP spid="121050" grpId="0" animBg="1"/>
      <p:bldP spid="121069" grpId="0" animBg="1"/>
      <p:bldP spid="121070" grpId="0" animBg="1"/>
      <p:bldP spid="12107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 descr="Granito"/>
          <p:cNvSpPr>
            <a:spLocks noChangeArrowheads="1"/>
          </p:cNvSpPr>
          <p:nvPr/>
        </p:nvSpPr>
        <p:spPr bwMode="auto">
          <a:xfrm>
            <a:off x="0" y="4941888"/>
            <a:ext cx="9144000" cy="191611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s-ES" smtClean="0">
                <a:solidFill>
                  <a:srgbClr val="FFFF00"/>
                </a:solidFill>
              </a:rPr>
              <a:t>“Eldorado”, final del viaje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59338" y="1557338"/>
            <a:ext cx="4278312" cy="4786312"/>
            <a:chOff x="3061" y="981"/>
            <a:chExt cx="2695" cy="3015"/>
          </a:xfrm>
        </p:grpSpPr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3061" y="981"/>
              <a:ext cx="2695" cy="3015"/>
              <a:chOff x="7021" y="11057"/>
              <a:chExt cx="3237" cy="3623"/>
            </a:xfrm>
          </p:grpSpPr>
          <p:sp>
            <p:nvSpPr>
              <p:cNvPr id="52253" name="Freeform 6"/>
              <p:cNvSpPr>
                <a:spLocks noChangeAspect="1"/>
              </p:cNvSpPr>
              <p:nvPr/>
            </p:nvSpPr>
            <p:spPr bwMode="auto">
              <a:xfrm>
                <a:off x="7432" y="12447"/>
                <a:ext cx="720" cy="2233"/>
              </a:xfrm>
              <a:custGeom>
                <a:avLst/>
                <a:gdLst>
                  <a:gd name="T0" fmla="*/ 126 w 720"/>
                  <a:gd name="T1" fmla="*/ 13 h 2233"/>
                  <a:gd name="T2" fmla="*/ 126 w 720"/>
                  <a:gd name="T3" fmla="*/ 47 h 2233"/>
                  <a:gd name="T4" fmla="*/ 126 w 720"/>
                  <a:gd name="T5" fmla="*/ 104 h 2233"/>
                  <a:gd name="T6" fmla="*/ 124 w 720"/>
                  <a:gd name="T7" fmla="*/ 175 h 2233"/>
                  <a:gd name="T8" fmla="*/ 124 w 720"/>
                  <a:gd name="T9" fmla="*/ 263 h 2233"/>
                  <a:gd name="T10" fmla="*/ 124 w 720"/>
                  <a:gd name="T11" fmla="*/ 361 h 2233"/>
                  <a:gd name="T12" fmla="*/ 124 w 720"/>
                  <a:gd name="T13" fmla="*/ 472 h 2233"/>
                  <a:gd name="T14" fmla="*/ 124 w 720"/>
                  <a:gd name="T15" fmla="*/ 590 h 2233"/>
                  <a:gd name="T16" fmla="*/ 126 w 720"/>
                  <a:gd name="T17" fmla="*/ 715 h 2233"/>
                  <a:gd name="T18" fmla="*/ 126 w 720"/>
                  <a:gd name="T19" fmla="*/ 840 h 2233"/>
                  <a:gd name="T20" fmla="*/ 126 w 720"/>
                  <a:gd name="T21" fmla="*/ 975 h 2233"/>
                  <a:gd name="T22" fmla="*/ 126 w 720"/>
                  <a:gd name="T23" fmla="*/ 1100 h 2233"/>
                  <a:gd name="T24" fmla="*/ 129 w 720"/>
                  <a:gd name="T25" fmla="*/ 1228 h 2233"/>
                  <a:gd name="T26" fmla="*/ 132 w 720"/>
                  <a:gd name="T27" fmla="*/ 1346 h 2233"/>
                  <a:gd name="T28" fmla="*/ 134 w 720"/>
                  <a:gd name="T29" fmla="*/ 1464 h 2233"/>
                  <a:gd name="T30" fmla="*/ 134 w 720"/>
                  <a:gd name="T31" fmla="*/ 1568 h 2233"/>
                  <a:gd name="T32" fmla="*/ 137 w 720"/>
                  <a:gd name="T33" fmla="*/ 1660 h 2233"/>
                  <a:gd name="T34" fmla="*/ 140 w 720"/>
                  <a:gd name="T35" fmla="*/ 1740 h 2233"/>
                  <a:gd name="T36" fmla="*/ 142 w 720"/>
                  <a:gd name="T37" fmla="*/ 1808 h 2233"/>
                  <a:gd name="T38" fmla="*/ 142 w 720"/>
                  <a:gd name="T39" fmla="*/ 1852 h 2233"/>
                  <a:gd name="T40" fmla="*/ 142 w 720"/>
                  <a:gd name="T41" fmla="*/ 1882 h 2233"/>
                  <a:gd name="T42" fmla="*/ 140 w 720"/>
                  <a:gd name="T43" fmla="*/ 1886 h 2233"/>
                  <a:gd name="T44" fmla="*/ 116 w 720"/>
                  <a:gd name="T45" fmla="*/ 1889 h 2233"/>
                  <a:gd name="T46" fmla="*/ 89 w 720"/>
                  <a:gd name="T47" fmla="*/ 1899 h 2233"/>
                  <a:gd name="T48" fmla="*/ 59 w 720"/>
                  <a:gd name="T49" fmla="*/ 1913 h 2233"/>
                  <a:gd name="T50" fmla="*/ 32 w 720"/>
                  <a:gd name="T51" fmla="*/ 1936 h 2233"/>
                  <a:gd name="T52" fmla="*/ 16 w 720"/>
                  <a:gd name="T53" fmla="*/ 1963 h 2233"/>
                  <a:gd name="T54" fmla="*/ 8 w 720"/>
                  <a:gd name="T55" fmla="*/ 1990 h 2233"/>
                  <a:gd name="T56" fmla="*/ 3 w 720"/>
                  <a:gd name="T57" fmla="*/ 2020 h 2233"/>
                  <a:gd name="T58" fmla="*/ 0 w 720"/>
                  <a:gd name="T59" fmla="*/ 2054 h 2233"/>
                  <a:gd name="T60" fmla="*/ 0 w 720"/>
                  <a:gd name="T61" fmla="*/ 2091 h 2233"/>
                  <a:gd name="T62" fmla="*/ 0 w 720"/>
                  <a:gd name="T63" fmla="*/ 2125 h 2233"/>
                  <a:gd name="T64" fmla="*/ 0 w 720"/>
                  <a:gd name="T65" fmla="*/ 2159 h 2233"/>
                  <a:gd name="T66" fmla="*/ 0 w 720"/>
                  <a:gd name="T67" fmla="*/ 2186 h 2233"/>
                  <a:gd name="T68" fmla="*/ 0 w 720"/>
                  <a:gd name="T69" fmla="*/ 2220 h 2233"/>
                  <a:gd name="T70" fmla="*/ 717 w 720"/>
                  <a:gd name="T71" fmla="*/ 2230 h 2233"/>
                  <a:gd name="T72" fmla="*/ 717 w 720"/>
                  <a:gd name="T73" fmla="*/ 2209 h 2233"/>
                  <a:gd name="T74" fmla="*/ 720 w 720"/>
                  <a:gd name="T75" fmla="*/ 2189 h 2233"/>
                  <a:gd name="T76" fmla="*/ 720 w 720"/>
                  <a:gd name="T77" fmla="*/ 2159 h 2233"/>
                  <a:gd name="T78" fmla="*/ 720 w 720"/>
                  <a:gd name="T79" fmla="*/ 2125 h 2233"/>
                  <a:gd name="T80" fmla="*/ 717 w 720"/>
                  <a:gd name="T81" fmla="*/ 2088 h 2233"/>
                  <a:gd name="T82" fmla="*/ 715 w 720"/>
                  <a:gd name="T83" fmla="*/ 2051 h 2233"/>
                  <a:gd name="T84" fmla="*/ 712 w 720"/>
                  <a:gd name="T85" fmla="*/ 2014 h 2233"/>
                  <a:gd name="T86" fmla="*/ 704 w 720"/>
                  <a:gd name="T87" fmla="*/ 1980 h 2233"/>
                  <a:gd name="T88" fmla="*/ 696 w 720"/>
                  <a:gd name="T89" fmla="*/ 1953 h 2233"/>
                  <a:gd name="T90" fmla="*/ 685 w 720"/>
                  <a:gd name="T91" fmla="*/ 1933 h 2233"/>
                  <a:gd name="T92" fmla="*/ 650 w 720"/>
                  <a:gd name="T93" fmla="*/ 1906 h 2233"/>
                  <a:gd name="T94" fmla="*/ 615 w 720"/>
                  <a:gd name="T95" fmla="*/ 1896 h 2233"/>
                  <a:gd name="T96" fmla="*/ 580 w 720"/>
                  <a:gd name="T97" fmla="*/ 1889 h 2233"/>
                  <a:gd name="T98" fmla="*/ 556 w 720"/>
                  <a:gd name="T99" fmla="*/ 1886 h 2233"/>
                  <a:gd name="T100" fmla="*/ 545 w 720"/>
                  <a:gd name="T101" fmla="*/ 1886 h 2233"/>
                  <a:gd name="T102" fmla="*/ 132 w 720"/>
                  <a:gd name="T103" fmla="*/ 0 h 223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20"/>
                  <a:gd name="T157" fmla="*/ 0 h 2233"/>
                  <a:gd name="T158" fmla="*/ 720 w 720"/>
                  <a:gd name="T159" fmla="*/ 2233 h 223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20" h="2233">
                    <a:moveTo>
                      <a:pt x="132" y="0"/>
                    </a:moveTo>
                    <a:lnTo>
                      <a:pt x="129" y="3"/>
                    </a:lnTo>
                    <a:lnTo>
                      <a:pt x="126" y="13"/>
                    </a:lnTo>
                    <a:lnTo>
                      <a:pt x="126" y="20"/>
                    </a:lnTo>
                    <a:lnTo>
                      <a:pt x="126" y="37"/>
                    </a:lnTo>
                    <a:lnTo>
                      <a:pt x="126" y="47"/>
                    </a:lnTo>
                    <a:lnTo>
                      <a:pt x="126" y="64"/>
                    </a:lnTo>
                    <a:lnTo>
                      <a:pt x="126" y="81"/>
                    </a:lnTo>
                    <a:lnTo>
                      <a:pt x="126" y="104"/>
                    </a:lnTo>
                    <a:lnTo>
                      <a:pt x="124" y="125"/>
                    </a:lnTo>
                    <a:lnTo>
                      <a:pt x="124" y="148"/>
                    </a:lnTo>
                    <a:lnTo>
                      <a:pt x="124" y="175"/>
                    </a:lnTo>
                    <a:lnTo>
                      <a:pt x="124" y="202"/>
                    </a:lnTo>
                    <a:lnTo>
                      <a:pt x="124" y="229"/>
                    </a:lnTo>
                    <a:lnTo>
                      <a:pt x="124" y="263"/>
                    </a:lnTo>
                    <a:lnTo>
                      <a:pt x="124" y="293"/>
                    </a:lnTo>
                    <a:lnTo>
                      <a:pt x="124" y="327"/>
                    </a:lnTo>
                    <a:lnTo>
                      <a:pt x="124" y="361"/>
                    </a:lnTo>
                    <a:lnTo>
                      <a:pt x="124" y="398"/>
                    </a:lnTo>
                    <a:lnTo>
                      <a:pt x="124" y="432"/>
                    </a:lnTo>
                    <a:lnTo>
                      <a:pt x="124" y="472"/>
                    </a:lnTo>
                    <a:lnTo>
                      <a:pt x="124" y="509"/>
                    </a:lnTo>
                    <a:lnTo>
                      <a:pt x="124" y="550"/>
                    </a:lnTo>
                    <a:lnTo>
                      <a:pt x="124" y="590"/>
                    </a:lnTo>
                    <a:lnTo>
                      <a:pt x="126" y="631"/>
                    </a:lnTo>
                    <a:lnTo>
                      <a:pt x="126" y="671"/>
                    </a:lnTo>
                    <a:lnTo>
                      <a:pt x="126" y="715"/>
                    </a:lnTo>
                    <a:lnTo>
                      <a:pt x="126" y="755"/>
                    </a:lnTo>
                    <a:lnTo>
                      <a:pt x="126" y="799"/>
                    </a:lnTo>
                    <a:lnTo>
                      <a:pt x="126" y="840"/>
                    </a:lnTo>
                    <a:lnTo>
                      <a:pt x="126" y="884"/>
                    </a:lnTo>
                    <a:lnTo>
                      <a:pt x="126" y="928"/>
                    </a:lnTo>
                    <a:lnTo>
                      <a:pt x="126" y="975"/>
                    </a:lnTo>
                    <a:lnTo>
                      <a:pt x="126" y="1015"/>
                    </a:lnTo>
                    <a:lnTo>
                      <a:pt x="126" y="1059"/>
                    </a:lnTo>
                    <a:lnTo>
                      <a:pt x="126" y="1100"/>
                    </a:lnTo>
                    <a:lnTo>
                      <a:pt x="129" y="1143"/>
                    </a:lnTo>
                    <a:lnTo>
                      <a:pt x="129" y="1184"/>
                    </a:lnTo>
                    <a:lnTo>
                      <a:pt x="129" y="1228"/>
                    </a:lnTo>
                    <a:lnTo>
                      <a:pt x="129" y="1265"/>
                    </a:lnTo>
                    <a:lnTo>
                      <a:pt x="132" y="1309"/>
                    </a:lnTo>
                    <a:lnTo>
                      <a:pt x="132" y="1346"/>
                    </a:lnTo>
                    <a:lnTo>
                      <a:pt x="134" y="1386"/>
                    </a:lnTo>
                    <a:lnTo>
                      <a:pt x="134" y="1423"/>
                    </a:lnTo>
                    <a:lnTo>
                      <a:pt x="134" y="1464"/>
                    </a:lnTo>
                    <a:lnTo>
                      <a:pt x="134" y="1498"/>
                    </a:lnTo>
                    <a:lnTo>
                      <a:pt x="134" y="1535"/>
                    </a:lnTo>
                    <a:lnTo>
                      <a:pt x="134" y="1568"/>
                    </a:lnTo>
                    <a:lnTo>
                      <a:pt x="137" y="1599"/>
                    </a:lnTo>
                    <a:lnTo>
                      <a:pt x="137" y="1629"/>
                    </a:lnTo>
                    <a:lnTo>
                      <a:pt x="137" y="1660"/>
                    </a:lnTo>
                    <a:lnTo>
                      <a:pt x="137" y="1690"/>
                    </a:lnTo>
                    <a:lnTo>
                      <a:pt x="140" y="1717"/>
                    </a:lnTo>
                    <a:lnTo>
                      <a:pt x="140" y="1740"/>
                    </a:lnTo>
                    <a:lnTo>
                      <a:pt x="140" y="1764"/>
                    </a:lnTo>
                    <a:lnTo>
                      <a:pt x="140" y="1788"/>
                    </a:lnTo>
                    <a:lnTo>
                      <a:pt x="142" y="1808"/>
                    </a:lnTo>
                    <a:lnTo>
                      <a:pt x="142" y="1821"/>
                    </a:lnTo>
                    <a:lnTo>
                      <a:pt x="142" y="1842"/>
                    </a:lnTo>
                    <a:lnTo>
                      <a:pt x="142" y="1852"/>
                    </a:lnTo>
                    <a:lnTo>
                      <a:pt x="142" y="1865"/>
                    </a:lnTo>
                    <a:lnTo>
                      <a:pt x="142" y="1875"/>
                    </a:lnTo>
                    <a:lnTo>
                      <a:pt x="142" y="1882"/>
                    </a:lnTo>
                    <a:lnTo>
                      <a:pt x="142" y="1886"/>
                    </a:lnTo>
                    <a:lnTo>
                      <a:pt x="140" y="1886"/>
                    </a:lnTo>
                    <a:lnTo>
                      <a:pt x="129" y="1886"/>
                    </a:lnTo>
                    <a:lnTo>
                      <a:pt x="124" y="1886"/>
                    </a:lnTo>
                    <a:lnTo>
                      <a:pt x="116" y="1889"/>
                    </a:lnTo>
                    <a:lnTo>
                      <a:pt x="107" y="1889"/>
                    </a:lnTo>
                    <a:lnTo>
                      <a:pt x="99" y="1896"/>
                    </a:lnTo>
                    <a:lnTo>
                      <a:pt x="89" y="1899"/>
                    </a:lnTo>
                    <a:lnTo>
                      <a:pt x="81" y="1899"/>
                    </a:lnTo>
                    <a:lnTo>
                      <a:pt x="70" y="1906"/>
                    </a:lnTo>
                    <a:lnTo>
                      <a:pt x="59" y="1913"/>
                    </a:lnTo>
                    <a:lnTo>
                      <a:pt x="48" y="1919"/>
                    </a:lnTo>
                    <a:lnTo>
                      <a:pt x="40" y="1929"/>
                    </a:lnTo>
                    <a:lnTo>
                      <a:pt x="32" y="1936"/>
                    </a:lnTo>
                    <a:lnTo>
                      <a:pt x="24" y="1953"/>
                    </a:lnTo>
                    <a:lnTo>
                      <a:pt x="19" y="1956"/>
                    </a:lnTo>
                    <a:lnTo>
                      <a:pt x="16" y="1963"/>
                    </a:lnTo>
                    <a:lnTo>
                      <a:pt x="13" y="1970"/>
                    </a:lnTo>
                    <a:lnTo>
                      <a:pt x="11" y="1980"/>
                    </a:lnTo>
                    <a:lnTo>
                      <a:pt x="8" y="1990"/>
                    </a:lnTo>
                    <a:lnTo>
                      <a:pt x="5" y="1997"/>
                    </a:lnTo>
                    <a:lnTo>
                      <a:pt x="3" y="2010"/>
                    </a:lnTo>
                    <a:lnTo>
                      <a:pt x="3" y="2020"/>
                    </a:lnTo>
                    <a:lnTo>
                      <a:pt x="0" y="2031"/>
                    </a:lnTo>
                    <a:lnTo>
                      <a:pt x="0" y="2044"/>
                    </a:lnTo>
                    <a:lnTo>
                      <a:pt x="0" y="2054"/>
                    </a:lnTo>
                    <a:lnTo>
                      <a:pt x="0" y="2068"/>
                    </a:lnTo>
                    <a:lnTo>
                      <a:pt x="0" y="2074"/>
                    </a:lnTo>
                    <a:lnTo>
                      <a:pt x="0" y="2091"/>
                    </a:lnTo>
                    <a:lnTo>
                      <a:pt x="0" y="2101"/>
                    </a:lnTo>
                    <a:lnTo>
                      <a:pt x="0" y="2115"/>
                    </a:lnTo>
                    <a:lnTo>
                      <a:pt x="0" y="2125"/>
                    </a:lnTo>
                    <a:lnTo>
                      <a:pt x="0" y="2139"/>
                    </a:lnTo>
                    <a:lnTo>
                      <a:pt x="0" y="2145"/>
                    </a:lnTo>
                    <a:lnTo>
                      <a:pt x="0" y="2159"/>
                    </a:lnTo>
                    <a:lnTo>
                      <a:pt x="0" y="2166"/>
                    </a:lnTo>
                    <a:lnTo>
                      <a:pt x="0" y="2176"/>
                    </a:lnTo>
                    <a:lnTo>
                      <a:pt x="0" y="2186"/>
                    </a:lnTo>
                    <a:lnTo>
                      <a:pt x="0" y="2196"/>
                    </a:lnTo>
                    <a:lnTo>
                      <a:pt x="0" y="2206"/>
                    </a:lnTo>
                    <a:lnTo>
                      <a:pt x="0" y="2220"/>
                    </a:lnTo>
                    <a:lnTo>
                      <a:pt x="3" y="2230"/>
                    </a:lnTo>
                    <a:lnTo>
                      <a:pt x="5" y="2233"/>
                    </a:lnTo>
                    <a:lnTo>
                      <a:pt x="717" y="2230"/>
                    </a:lnTo>
                    <a:lnTo>
                      <a:pt x="717" y="2223"/>
                    </a:lnTo>
                    <a:lnTo>
                      <a:pt x="717" y="2216"/>
                    </a:lnTo>
                    <a:lnTo>
                      <a:pt x="717" y="2209"/>
                    </a:lnTo>
                    <a:lnTo>
                      <a:pt x="717" y="2206"/>
                    </a:lnTo>
                    <a:lnTo>
                      <a:pt x="717" y="2199"/>
                    </a:lnTo>
                    <a:lnTo>
                      <a:pt x="720" y="2189"/>
                    </a:lnTo>
                    <a:lnTo>
                      <a:pt x="720" y="2182"/>
                    </a:lnTo>
                    <a:lnTo>
                      <a:pt x="720" y="2169"/>
                    </a:lnTo>
                    <a:lnTo>
                      <a:pt x="720" y="2159"/>
                    </a:lnTo>
                    <a:lnTo>
                      <a:pt x="720" y="2149"/>
                    </a:lnTo>
                    <a:lnTo>
                      <a:pt x="720" y="2139"/>
                    </a:lnTo>
                    <a:lnTo>
                      <a:pt x="720" y="2125"/>
                    </a:lnTo>
                    <a:lnTo>
                      <a:pt x="720" y="2112"/>
                    </a:lnTo>
                    <a:lnTo>
                      <a:pt x="720" y="2101"/>
                    </a:lnTo>
                    <a:lnTo>
                      <a:pt x="717" y="2088"/>
                    </a:lnTo>
                    <a:lnTo>
                      <a:pt x="717" y="2074"/>
                    </a:lnTo>
                    <a:lnTo>
                      <a:pt x="715" y="2061"/>
                    </a:lnTo>
                    <a:lnTo>
                      <a:pt x="715" y="2051"/>
                    </a:lnTo>
                    <a:lnTo>
                      <a:pt x="712" y="2037"/>
                    </a:lnTo>
                    <a:lnTo>
                      <a:pt x="712" y="2024"/>
                    </a:lnTo>
                    <a:lnTo>
                      <a:pt x="712" y="2014"/>
                    </a:lnTo>
                    <a:lnTo>
                      <a:pt x="709" y="2004"/>
                    </a:lnTo>
                    <a:lnTo>
                      <a:pt x="707" y="1990"/>
                    </a:lnTo>
                    <a:lnTo>
                      <a:pt x="704" y="1980"/>
                    </a:lnTo>
                    <a:lnTo>
                      <a:pt x="701" y="1970"/>
                    </a:lnTo>
                    <a:lnTo>
                      <a:pt x="698" y="1963"/>
                    </a:lnTo>
                    <a:lnTo>
                      <a:pt x="696" y="1953"/>
                    </a:lnTo>
                    <a:lnTo>
                      <a:pt x="690" y="1946"/>
                    </a:lnTo>
                    <a:lnTo>
                      <a:pt x="688" y="1940"/>
                    </a:lnTo>
                    <a:lnTo>
                      <a:pt x="685" y="1933"/>
                    </a:lnTo>
                    <a:lnTo>
                      <a:pt x="672" y="1926"/>
                    </a:lnTo>
                    <a:lnTo>
                      <a:pt x="661" y="1916"/>
                    </a:lnTo>
                    <a:lnTo>
                      <a:pt x="650" y="1906"/>
                    </a:lnTo>
                    <a:lnTo>
                      <a:pt x="637" y="1906"/>
                    </a:lnTo>
                    <a:lnTo>
                      <a:pt x="626" y="1899"/>
                    </a:lnTo>
                    <a:lnTo>
                      <a:pt x="615" y="1896"/>
                    </a:lnTo>
                    <a:lnTo>
                      <a:pt x="602" y="1889"/>
                    </a:lnTo>
                    <a:lnTo>
                      <a:pt x="594" y="1889"/>
                    </a:lnTo>
                    <a:lnTo>
                      <a:pt x="580" y="1889"/>
                    </a:lnTo>
                    <a:lnTo>
                      <a:pt x="575" y="1886"/>
                    </a:lnTo>
                    <a:lnTo>
                      <a:pt x="564" y="1886"/>
                    </a:lnTo>
                    <a:lnTo>
                      <a:pt x="556" y="1886"/>
                    </a:lnTo>
                    <a:lnTo>
                      <a:pt x="551" y="1886"/>
                    </a:lnTo>
                    <a:lnTo>
                      <a:pt x="545" y="1886"/>
                    </a:lnTo>
                    <a:lnTo>
                      <a:pt x="545" y="1889"/>
                    </a:lnTo>
                    <a:lnTo>
                      <a:pt x="508" y="17"/>
                    </a:lnTo>
                    <a:lnTo>
                      <a:pt x="13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54" name="Freeform 7"/>
              <p:cNvSpPr>
                <a:spLocks noChangeAspect="1"/>
              </p:cNvSpPr>
              <p:nvPr/>
            </p:nvSpPr>
            <p:spPr bwMode="auto">
              <a:xfrm>
                <a:off x="7021" y="11846"/>
                <a:ext cx="3237" cy="756"/>
              </a:xfrm>
              <a:custGeom>
                <a:avLst/>
                <a:gdLst>
                  <a:gd name="T0" fmla="*/ 357 w 3237"/>
                  <a:gd name="T1" fmla="*/ 169 h 756"/>
                  <a:gd name="T2" fmla="*/ 330 w 3237"/>
                  <a:gd name="T3" fmla="*/ 71 h 756"/>
                  <a:gd name="T4" fmla="*/ 258 w 3237"/>
                  <a:gd name="T5" fmla="*/ 17 h 756"/>
                  <a:gd name="T6" fmla="*/ 193 w 3237"/>
                  <a:gd name="T7" fmla="*/ 14 h 756"/>
                  <a:gd name="T8" fmla="*/ 134 w 3237"/>
                  <a:gd name="T9" fmla="*/ 34 h 756"/>
                  <a:gd name="T10" fmla="*/ 64 w 3237"/>
                  <a:gd name="T11" fmla="*/ 85 h 756"/>
                  <a:gd name="T12" fmla="*/ 5 w 3237"/>
                  <a:gd name="T13" fmla="*/ 186 h 756"/>
                  <a:gd name="T14" fmla="*/ 0 w 3237"/>
                  <a:gd name="T15" fmla="*/ 257 h 756"/>
                  <a:gd name="T16" fmla="*/ 0 w 3237"/>
                  <a:gd name="T17" fmla="*/ 328 h 756"/>
                  <a:gd name="T18" fmla="*/ 5 w 3237"/>
                  <a:gd name="T19" fmla="*/ 398 h 756"/>
                  <a:gd name="T20" fmla="*/ 21 w 3237"/>
                  <a:gd name="T21" fmla="*/ 469 h 756"/>
                  <a:gd name="T22" fmla="*/ 48 w 3237"/>
                  <a:gd name="T23" fmla="*/ 540 h 756"/>
                  <a:gd name="T24" fmla="*/ 121 w 3237"/>
                  <a:gd name="T25" fmla="*/ 648 h 756"/>
                  <a:gd name="T26" fmla="*/ 175 w 3237"/>
                  <a:gd name="T27" fmla="*/ 692 h 756"/>
                  <a:gd name="T28" fmla="*/ 250 w 3237"/>
                  <a:gd name="T29" fmla="*/ 726 h 756"/>
                  <a:gd name="T30" fmla="*/ 478 w 3237"/>
                  <a:gd name="T31" fmla="*/ 746 h 756"/>
                  <a:gd name="T32" fmla="*/ 854 w 3237"/>
                  <a:gd name="T33" fmla="*/ 753 h 756"/>
                  <a:gd name="T34" fmla="*/ 1319 w 3237"/>
                  <a:gd name="T35" fmla="*/ 753 h 756"/>
                  <a:gd name="T36" fmla="*/ 1813 w 3237"/>
                  <a:gd name="T37" fmla="*/ 746 h 756"/>
                  <a:gd name="T38" fmla="*/ 2281 w 3237"/>
                  <a:gd name="T39" fmla="*/ 732 h 756"/>
                  <a:gd name="T40" fmla="*/ 2670 w 3237"/>
                  <a:gd name="T41" fmla="*/ 726 h 756"/>
                  <a:gd name="T42" fmla="*/ 2920 w 3237"/>
                  <a:gd name="T43" fmla="*/ 712 h 756"/>
                  <a:gd name="T44" fmla="*/ 3011 w 3237"/>
                  <a:gd name="T45" fmla="*/ 699 h 756"/>
                  <a:gd name="T46" fmla="*/ 3097 w 3237"/>
                  <a:gd name="T47" fmla="*/ 611 h 756"/>
                  <a:gd name="T48" fmla="*/ 3146 w 3237"/>
                  <a:gd name="T49" fmla="*/ 543 h 756"/>
                  <a:gd name="T50" fmla="*/ 3189 w 3237"/>
                  <a:gd name="T51" fmla="*/ 463 h 756"/>
                  <a:gd name="T52" fmla="*/ 3221 w 3237"/>
                  <a:gd name="T53" fmla="*/ 375 h 756"/>
                  <a:gd name="T54" fmla="*/ 3237 w 3237"/>
                  <a:gd name="T55" fmla="*/ 284 h 756"/>
                  <a:gd name="T56" fmla="*/ 3226 w 3237"/>
                  <a:gd name="T57" fmla="*/ 196 h 756"/>
                  <a:gd name="T58" fmla="*/ 3191 w 3237"/>
                  <a:gd name="T59" fmla="*/ 112 h 756"/>
                  <a:gd name="T60" fmla="*/ 3132 w 3237"/>
                  <a:gd name="T61" fmla="*/ 31 h 756"/>
                  <a:gd name="T62" fmla="*/ 3049 w 3237"/>
                  <a:gd name="T63" fmla="*/ 0 h 756"/>
                  <a:gd name="T64" fmla="*/ 2971 w 3237"/>
                  <a:gd name="T65" fmla="*/ 17 h 756"/>
                  <a:gd name="T66" fmla="*/ 2896 w 3237"/>
                  <a:gd name="T67" fmla="*/ 54 h 756"/>
                  <a:gd name="T68" fmla="*/ 2858 w 3237"/>
                  <a:gd name="T69" fmla="*/ 125 h 756"/>
                  <a:gd name="T70" fmla="*/ 2856 w 3237"/>
                  <a:gd name="T71" fmla="*/ 213 h 756"/>
                  <a:gd name="T72" fmla="*/ 2872 w 3237"/>
                  <a:gd name="T73" fmla="*/ 284 h 756"/>
                  <a:gd name="T74" fmla="*/ 2882 w 3237"/>
                  <a:gd name="T75" fmla="*/ 240 h 756"/>
                  <a:gd name="T76" fmla="*/ 2933 w 3237"/>
                  <a:gd name="T77" fmla="*/ 176 h 756"/>
                  <a:gd name="T78" fmla="*/ 2990 w 3237"/>
                  <a:gd name="T79" fmla="*/ 169 h 756"/>
                  <a:gd name="T80" fmla="*/ 3041 w 3237"/>
                  <a:gd name="T81" fmla="*/ 203 h 756"/>
                  <a:gd name="T82" fmla="*/ 3054 w 3237"/>
                  <a:gd name="T83" fmla="*/ 280 h 756"/>
                  <a:gd name="T84" fmla="*/ 3033 w 3237"/>
                  <a:gd name="T85" fmla="*/ 365 h 756"/>
                  <a:gd name="T86" fmla="*/ 2979 w 3237"/>
                  <a:gd name="T87" fmla="*/ 436 h 756"/>
                  <a:gd name="T88" fmla="*/ 2815 w 3237"/>
                  <a:gd name="T89" fmla="*/ 449 h 756"/>
                  <a:gd name="T90" fmla="*/ 2477 w 3237"/>
                  <a:gd name="T91" fmla="*/ 469 h 756"/>
                  <a:gd name="T92" fmla="*/ 2023 w 3237"/>
                  <a:gd name="T93" fmla="*/ 476 h 756"/>
                  <a:gd name="T94" fmla="*/ 1515 w 3237"/>
                  <a:gd name="T95" fmla="*/ 479 h 756"/>
                  <a:gd name="T96" fmla="*/ 1015 w 3237"/>
                  <a:gd name="T97" fmla="*/ 479 h 756"/>
                  <a:gd name="T98" fmla="*/ 586 w 3237"/>
                  <a:gd name="T99" fmla="*/ 476 h 756"/>
                  <a:gd name="T100" fmla="*/ 287 w 3237"/>
                  <a:gd name="T101" fmla="*/ 463 h 756"/>
                  <a:gd name="T102" fmla="*/ 175 w 3237"/>
                  <a:gd name="T103" fmla="*/ 442 h 756"/>
                  <a:gd name="T104" fmla="*/ 134 w 3237"/>
                  <a:gd name="T105" fmla="*/ 378 h 756"/>
                  <a:gd name="T106" fmla="*/ 121 w 3237"/>
                  <a:gd name="T107" fmla="*/ 287 h 756"/>
                  <a:gd name="T108" fmla="*/ 134 w 3237"/>
                  <a:gd name="T109" fmla="*/ 203 h 756"/>
                  <a:gd name="T110" fmla="*/ 191 w 3237"/>
                  <a:gd name="T111" fmla="*/ 149 h 756"/>
                  <a:gd name="T112" fmla="*/ 247 w 3237"/>
                  <a:gd name="T113" fmla="*/ 152 h 756"/>
                  <a:gd name="T114" fmla="*/ 295 w 3237"/>
                  <a:gd name="T115" fmla="*/ 230 h 75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237"/>
                  <a:gd name="T175" fmla="*/ 0 h 756"/>
                  <a:gd name="T176" fmla="*/ 3237 w 3237"/>
                  <a:gd name="T177" fmla="*/ 756 h 75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237" h="756">
                    <a:moveTo>
                      <a:pt x="301" y="247"/>
                    </a:moveTo>
                    <a:lnTo>
                      <a:pt x="312" y="233"/>
                    </a:lnTo>
                    <a:lnTo>
                      <a:pt x="322" y="223"/>
                    </a:lnTo>
                    <a:lnTo>
                      <a:pt x="330" y="213"/>
                    </a:lnTo>
                    <a:lnTo>
                      <a:pt x="341" y="203"/>
                    </a:lnTo>
                    <a:lnTo>
                      <a:pt x="347" y="193"/>
                    </a:lnTo>
                    <a:lnTo>
                      <a:pt x="355" y="179"/>
                    </a:lnTo>
                    <a:lnTo>
                      <a:pt x="357" y="169"/>
                    </a:lnTo>
                    <a:lnTo>
                      <a:pt x="360" y="159"/>
                    </a:lnTo>
                    <a:lnTo>
                      <a:pt x="360" y="145"/>
                    </a:lnTo>
                    <a:lnTo>
                      <a:pt x="360" y="135"/>
                    </a:lnTo>
                    <a:lnTo>
                      <a:pt x="357" y="122"/>
                    </a:lnTo>
                    <a:lnTo>
                      <a:pt x="349" y="108"/>
                    </a:lnTo>
                    <a:lnTo>
                      <a:pt x="341" y="91"/>
                    </a:lnTo>
                    <a:lnTo>
                      <a:pt x="336" y="78"/>
                    </a:lnTo>
                    <a:lnTo>
                      <a:pt x="330" y="71"/>
                    </a:lnTo>
                    <a:lnTo>
                      <a:pt x="322" y="61"/>
                    </a:lnTo>
                    <a:lnTo>
                      <a:pt x="314" y="54"/>
                    </a:lnTo>
                    <a:lnTo>
                      <a:pt x="309" y="48"/>
                    </a:lnTo>
                    <a:lnTo>
                      <a:pt x="298" y="37"/>
                    </a:lnTo>
                    <a:lnTo>
                      <a:pt x="290" y="31"/>
                    </a:lnTo>
                    <a:lnTo>
                      <a:pt x="279" y="27"/>
                    </a:lnTo>
                    <a:lnTo>
                      <a:pt x="269" y="21"/>
                    </a:lnTo>
                    <a:lnTo>
                      <a:pt x="258" y="17"/>
                    </a:lnTo>
                    <a:lnTo>
                      <a:pt x="247" y="14"/>
                    </a:lnTo>
                    <a:lnTo>
                      <a:pt x="236" y="14"/>
                    </a:lnTo>
                    <a:lnTo>
                      <a:pt x="223" y="14"/>
                    </a:lnTo>
                    <a:lnTo>
                      <a:pt x="218" y="14"/>
                    </a:lnTo>
                    <a:lnTo>
                      <a:pt x="212" y="14"/>
                    </a:lnTo>
                    <a:lnTo>
                      <a:pt x="204" y="14"/>
                    </a:lnTo>
                    <a:lnTo>
                      <a:pt x="201" y="14"/>
                    </a:lnTo>
                    <a:lnTo>
                      <a:pt x="193" y="14"/>
                    </a:lnTo>
                    <a:lnTo>
                      <a:pt x="188" y="17"/>
                    </a:lnTo>
                    <a:lnTo>
                      <a:pt x="180" y="17"/>
                    </a:lnTo>
                    <a:lnTo>
                      <a:pt x="175" y="21"/>
                    </a:lnTo>
                    <a:lnTo>
                      <a:pt x="169" y="21"/>
                    </a:lnTo>
                    <a:lnTo>
                      <a:pt x="161" y="24"/>
                    </a:lnTo>
                    <a:lnTo>
                      <a:pt x="156" y="24"/>
                    </a:lnTo>
                    <a:lnTo>
                      <a:pt x="148" y="27"/>
                    </a:lnTo>
                    <a:lnTo>
                      <a:pt x="134" y="34"/>
                    </a:lnTo>
                    <a:lnTo>
                      <a:pt x="126" y="41"/>
                    </a:lnTo>
                    <a:lnTo>
                      <a:pt x="118" y="48"/>
                    </a:lnTo>
                    <a:lnTo>
                      <a:pt x="113" y="48"/>
                    </a:lnTo>
                    <a:lnTo>
                      <a:pt x="105" y="51"/>
                    </a:lnTo>
                    <a:lnTo>
                      <a:pt x="99" y="54"/>
                    </a:lnTo>
                    <a:lnTo>
                      <a:pt x="89" y="61"/>
                    </a:lnTo>
                    <a:lnTo>
                      <a:pt x="78" y="75"/>
                    </a:lnTo>
                    <a:lnTo>
                      <a:pt x="64" y="85"/>
                    </a:lnTo>
                    <a:lnTo>
                      <a:pt x="54" y="95"/>
                    </a:lnTo>
                    <a:lnTo>
                      <a:pt x="46" y="108"/>
                    </a:lnTo>
                    <a:lnTo>
                      <a:pt x="38" y="122"/>
                    </a:lnTo>
                    <a:lnTo>
                      <a:pt x="30" y="135"/>
                    </a:lnTo>
                    <a:lnTo>
                      <a:pt x="21" y="149"/>
                    </a:lnTo>
                    <a:lnTo>
                      <a:pt x="16" y="162"/>
                    </a:lnTo>
                    <a:lnTo>
                      <a:pt x="11" y="179"/>
                    </a:lnTo>
                    <a:lnTo>
                      <a:pt x="5" y="186"/>
                    </a:lnTo>
                    <a:lnTo>
                      <a:pt x="5" y="196"/>
                    </a:lnTo>
                    <a:lnTo>
                      <a:pt x="3" y="203"/>
                    </a:lnTo>
                    <a:lnTo>
                      <a:pt x="0" y="213"/>
                    </a:lnTo>
                    <a:lnTo>
                      <a:pt x="0" y="223"/>
                    </a:lnTo>
                    <a:lnTo>
                      <a:pt x="0" y="230"/>
                    </a:lnTo>
                    <a:lnTo>
                      <a:pt x="0" y="237"/>
                    </a:lnTo>
                    <a:lnTo>
                      <a:pt x="0" y="247"/>
                    </a:lnTo>
                    <a:lnTo>
                      <a:pt x="0" y="257"/>
                    </a:lnTo>
                    <a:lnTo>
                      <a:pt x="0" y="263"/>
                    </a:lnTo>
                    <a:lnTo>
                      <a:pt x="0" y="274"/>
                    </a:lnTo>
                    <a:lnTo>
                      <a:pt x="0" y="284"/>
                    </a:lnTo>
                    <a:lnTo>
                      <a:pt x="0" y="290"/>
                    </a:lnTo>
                    <a:lnTo>
                      <a:pt x="0" y="301"/>
                    </a:lnTo>
                    <a:lnTo>
                      <a:pt x="0" y="311"/>
                    </a:lnTo>
                    <a:lnTo>
                      <a:pt x="0" y="317"/>
                    </a:lnTo>
                    <a:lnTo>
                      <a:pt x="0" y="328"/>
                    </a:lnTo>
                    <a:lnTo>
                      <a:pt x="0" y="338"/>
                    </a:lnTo>
                    <a:lnTo>
                      <a:pt x="0" y="344"/>
                    </a:lnTo>
                    <a:lnTo>
                      <a:pt x="0" y="355"/>
                    </a:lnTo>
                    <a:lnTo>
                      <a:pt x="0" y="365"/>
                    </a:lnTo>
                    <a:lnTo>
                      <a:pt x="3" y="371"/>
                    </a:lnTo>
                    <a:lnTo>
                      <a:pt x="5" y="382"/>
                    </a:lnTo>
                    <a:lnTo>
                      <a:pt x="5" y="392"/>
                    </a:lnTo>
                    <a:lnTo>
                      <a:pt x="5" y="398"/>
                    </a:lnTo>
                    <a:lnTo>
                      <a:pt x="8" y="405"/>
                    </a:lnTo>
                    <a:lnTo>
                      <a:pt x="11" y="415"/>
                    </a:lnTo>
                    <a:lnTo>
                      <a:pt x="13" y="422"/>
                    </a:lnTo>
                    <a:lnTo>
                      <a:pt x="13" y="432"/>
                    </a:lnTo>
                    <a:lnTo>
                      <a:pt x="16" y="442"/>
                    </a:lnTo>
                    <a:lnTo>
                      <a:pt x="16" y="449"/>
                    </a:lnTo>
                    <a:lnTo>
                      <a:pt x="21" y="459"/>
                    </a:lnTo>
                    <a:lnTo>
                      <a:pt x="21" y="469"/>
                    </a:lnTo>
                    <a:lnTo>
                      <a:pt x="24" y="476"/>
                    </a:lnTo>
                    <a:lnTo>
                      <a:pt x="27" y="483"/>
                    </a:lnTo>
                    <a:lnTo>
                      <a:pt x="30" y="493"/>
                    </a:lnTo>
                    <a:lnTo>
                      <a:pt x="32" y="500"/>
                    </a:lnTo>
                    <a:lnTo>
                      <a:pt x="35" y="506"/>
                    </a:lnTo>
                    <a:lnTo>
                      <a:pt x="40" y="513"/>
                    </a:lnTo>
                    <a:lnTo>
                      <a:pt x="43" y="523"/>
                    </a:lnTo>
                    <a:lnTo>
                      <a:pt x="48" y="540"/>
                    </a:lnTo>
                    <a:lnTo>
                      <a:pt x="54" y="554"/>
                    </a:lnTo>
                    <a:lnTo>
                      <a:pt x="62" y="567"/>
                    </a:lnTo>
                    <a:lnTo>
                      <a:pt x="70" y="584"/>
                    </a:lnTo>
                    <a:lnTo>
                      <a:pt x="78" y="594"/>
                    </a:lnTo>
                    <a:lnTo>
                      <a:pt x="89" y="608"/>
                    </a:lnTo>
                    <a:lnTo>
                      <a:pt x="97" y="621"/>
                    </a:lnTo>
                    <a:lnTo>
                      <a:pt x="110" y="638"/>
                    </a:lnTo>
                    <a:lnTo>
                      <a:pt x="121" y="648"/>
                    </a:lnTo>
                    <a:lnTo>
                      <a:pt x="132" y="658"/>
                    </a:lnTo>
                    <a:lnTo>
                      <a:pt x="134" y="662"/>
                    </a:lnTo>
                    <a:lnTo>
                      <a:pt x="140" y="668"/>
                    </a:lnTo>
                    <a:lnTo>
                      <a:pt x="148" y="675"/>
                    </a:lnTo>
                    <a:lnTo>
                      <a:pt x="156" y="678"/>
                    </a:lnTo>
                    <a:lnTo>
                      <a:pt x="161" y="685"/>
                    </a:lnTo>
                    <a:lnTo>
                      <a:pt x="169" y="689"/>
                    </a:lnTo>
                    <a:lnTo>
                      <a:pt x="175" y="692"/>
                    </a:lnTo>
                    <a:lnTo>
                      <a:pt x="180" y="699"/>
                    </a:lnTo>
                    <a:lnTo>
                      <a:pt x="191" y="702"/>
                    </a:lnTo>
                    <a:lnTo>
                      <a:pt x="196" y="705"/>
                    </a:lnTo>
                    <a:lnTo>
                      <a:pt x="204" y="712"/>
                    </a:lnTo>
                    <a:lnTo>
                      <a:pt x="212" y="716"/>
                    </a:lnTo>
                    <a:lnTo>
                      <a:pt x="223" y="722"/>
                    </a:lnTo>
                    <a:lnTo>
                      <a:pt x="234" y="726"/>
                    </a:lnTo>
                    <a:lnTo>
                      <a:pt x="250" y="726"/>
                    </a:lnTo>
                    <a:lnTo>
                      <a:pt x="269" y="732"/>
                    </a:lnTo>
                    <a:lnTo>
                      <a:pt x="293" y="732"/>
                    </a:lnTo>
                    <a:lnTo>
                      <a:pt x="314" y="732"/>
                    </a:lnTo>
                    <a:lnTo>
                      <a:pt x="344" y="739"/>
                    </a:lnTo>
                    <a:lnTo>
                      <a:pt x="376" y="743"/>
                    </a:lnTo>
                    <a:lnTo>
                      <a:pt x="406" y="743"/>
                    </a:lnTo>
                    <a:lnTo>
                      <a:pt x="443" y="743"/>
                    </a:lnTo>
                    <a:lnTo>
                      <a:pt x="478" y="746"/>
                    </a:lnTo>
                    <a:lnTo>
                      <a:pt x="521" y="749"/>
                    </a:lnTo>
                    <a:lnTo>
                      <a:pt x="561" y="749"/>
                    </a:lnTo>
                    <a:lnTo>
                      <a:pt x="607" y="749"/>
                    </a:lnTo>
                    <a:lnTo>
                      <a:pt x="653" y="749"/>
                    </a:lnTo>
                    <a:lnTo>
                      <a:pt x="701" y="753"/>
                    </a:lnTo>
                    <a:lnTo>
                      <a:pt x="749" y="753"/>
                    </a:lnTo>
                    <a:lnTo>
                      <a:pt x="803" y="753"/>
                    </a:lnTo>
                    <a:lnTo>
                      <a:pt x="854" y="753"/>
                    </a:lnTo>
                    <a:lnTo>
                      <a:pt x="911" y="756"/>
                    </a:lnTo>
                    <a:lnTo>
                      <a:pt x="964" y="756"/>
                    </a:lnTo>
                    <a:lnTo>
                      <a:pt x="1021" y="756"/>
                    </a:lnTo>
                    <a:lnTo>
                      <a:pt x="1077" y="756"/>
                    </a:lnTo>
                    <a:lnTo>
                      <a:pt x="1139" y="756"/>
                    </a:lnTo>
                    <a:lnTo>
                      <a:pt x="1195" y="753"/>
                    </a:lnTo>
                    <a:lnTo>
                      <a:pt x="1255" y="753"/>
                    </a:lnTo>
                    <a:lnTo>
                      <a:pt x="1319" y="753"/>
                    </a:lnTo>
                    <a:lnTo>
                      <a:pt x="1378" y="753"/>
                    </a:lnTo>
                    <a:lnTo>
                      <a:pt x="1440" y="753"/>
                    </a:lnTo>
                    <a:lnTo>
                      <a:pt x="1502" y="753"/>
                    </a:lnTo>
                    <a:lnTo>
                      <a:pt x="1566" y="753"/>
                    </a:lnTo>
                    <a:lnTo>
                      <a:pt x="1628" y="753"/>
                    </a:lnTo>
                    <a:lnTo>
                      <a:pt x="1687" y="749"/>
                    </a:lnTo>
                    <a:lnTo>
                      <a:pt x="1749" y="749"/>
                    </a:lnTo>
                    <a:lnTo>
                      <a:pt x="1813" y="746"/>
                    </a:lnTo>
                    <a:lnTo>
                      <a:pt x="1875" y="746"/>
                    </a:lnTo>
                    <a:lnTo>
                      <a:pt x="1931" y="743"/>
                    </a:lnTo>
                    <a:lnTo>
                      <a:pt x="1996" y="743"/>
                    </a:lnTo>
                    <a:lnTo>
                      <a:pt x="2052" y="743"/>
                    </a:lnTo>
                    <a:lnTo>
                      <a:pt x="2111" y="743"/>
                    </a:lnTo>
                    <a:lnTo>
                      <a:pt x="2171" y="739"/>
                    </a:lnTo>
                    <a:lnTo>
                      <a:pt x="2224" y="739"/>
                    </a:lnTo>
                    <a:lnTo>
                      <a:pt x="2281" y="732"/>
                    </a:lnTo>
                    <a:lnTo>
                      <a:pt x="2334" y="732"/>
                    </a:lnTo>
                    <a:lnTo>
                      <a:pt x="2388" y="732"/>
                    </a:lnTo>
                    <a:lnTo>
                      <a:pt x="2442" y="732"/>
                    </a:lnTo>
                    <a:lnTo>
                      <a:pt x="2490" y="732"/>
                    </a:lnTo>
                    <a:lnTo>
                      <a:pt x="2539" y="732"/>
                    </a:lnTo>
                    <a:lnTo>
                      <a:pt x="2582" y="729"/>
                    </a:lnTo>
                    <a:lnTo>
                      <a:pt x="2627" y="726"/>
                    </a:lnTo>
                    <a:lnTo>
                      <a:pt x="2670" y="726"/>
                    </a:lnTo>
                    <a:lnTo>
                      <a:pt x="2710" y="726"/>
                    </a:lnTo>
                    <a:lnTo>
                      <a:pt x="2748" y="722"/>
                    </a:lnTo>
                    <a:lnTo>
                      <a:pt x="2783" y="722"/>
                    </a:lnTo>
                    <a:lnTo>
                      <a:pt x="2815" y="716"/>
                    </a:lnTo>
                    <a:lnTo>
                      <a:pt x="2847" y="716"/>
                    </a:lnTo>
                    <a:lnTo>
                      <a:pt x="2874" y="716"/>
                    </a:lnTo>
                    <a:lnTo>
                      <a:pt x="2899" y="716"/>
                    </a:lnTo>
                    <a:lnTo>
                      <a:pt x="2920" y="712"/>
                    </a:lnTo>
                    <a:lnTo>
                      <a:pt x="2939" y="712"/>
                    </a:lnTo>
                    <a:lnTo>
                      <a:pt x="2958" y="712"/>
                    </a:lnTo>
                    <a:lnTo>
                      <a:pt x="2968" y="709"/>
                    </a:lnTo>
                    <a:lnTo>
                      <a:pt x="2979" y="709"/>
                    </a:lnTo>
                    <a:lnTo>
                      <a:pt x="2984" y="709"/>
                    </a:lnTo>
                    <a:lnTo>
                      <a:pt x="2993" y="705"/>
                    </a:lnTo>
                    <a:lnTo>
                      <a:pt x="3001" y="702"/>
                    </a:lnTo>
                    <a:lnTo>
                      <a:pt x="3011" y="699"/>
                    </a:lnTo>
                    <a:lnTo>
                      <a:pt x="3022" y="689"/>
                    </a:lnTo>
                    <a:lnTo>
                      <a:pt x="3030" y="678"/>
                    </a:lnTo>
                    <a:lnTo>
                      <a:pt x="3044" y="672"/>
                    </a:lnTo>
                    <a:lnTo>
                      <a:pt x="3054" y="662"/>
                    </a:lnTo>
                    <a:lnTo>
                      <a:pt x="3070" y="648"/>
                    </a:lnTo>
                    <a:lnTo>
                      <a:pt x="3079" y="638"/>
                    </a:lnTo>
                    <a:lnTo>
                      <a:pt x="3092" y="621"/>
                    </a:lnTo>
                    <a:lnTo>
                      <a:pt x="3097" y="611"/>
                    </a:lnTo>
                    <a:lnTo>
                      <a:pt x="3103" y="604"/>
                    </a:lnTo>
                    <a:lnTo>
                      <a:pt x="3111" y="594"/>
                    </a:lnTo>
                    <a:lnTo>
                      <a:pt x="3116" y="591"/>
                    </a:lnTo>
                    <a:lnTo>
                      <a:pt x="3124" y="581"/>
                    </a:lnTo>
                    <a:lnTo>
                      <a:pt x="3130" y="570"/>
                    </a:lnTo>
                    <a:lnTo>
                      <a:pt x="3135" y="564"/>
                    </a:lnTo>
                    <a:lnTo>
                      <a:pt x="3140" y="554"/>
                    </a:lnTo>
                    <a:lnTo>
                      <a:pt x="3146" y="543"/>
                    </a:lnTo>
                    <a:lnTo>
                      <a:pt x="3154" y="533"/>
                    </a:lnTo>
                    <a:lnTo>
                      <a:pt x="3159" y="527"/>
                    </a:lnTo>
                    <a:lnTo>
                      <a:pt x="3164" y="516"/>
                    </a:lnTo>
                    <a:lnTo>
                      <a:pt x="3173" y="506"/>
                    </a:lnTo>
                    <a:lnTo>
                      <a:pt x="3178" y="493"/>
                    </a:lnTo>
                    <a:lnTo>
                      <a:pt x="3181" y="486"/>
                    </a:lnTo>
                    <a:lnTo>
                      <a:pt x="3186" y="476"/>
                    </a:lnTo>
                    <a:lnTo>
                      <a:pt x="3189" y="463"/>
                    </a:lnTo>
                    <a:lnTo>
                      <a:pt x="3197" y="452"/>
                    </a:lnTo>
                    <a:lnTo>
                      <a:pt x="3199" y="442"/>
                    </a:lnTo>
                    <a:lnTo>
                      <a:pt x="3205" y="432"/>
                    </a:lnTo>
                    <a:lnTo>
                      <a:pt x="3207" y="422"/>
                    </a:lnTo>
                    <a:lnTo>
                      <a:pt x="3213" y="409"/>
                    </a:lnTo>
                    <a:lnTo>
                      <a:pt x="3216" y="398"/>
                    </a:lnTo>
                    <a:lnTo>
                      <a:pt x="3218" y="388"/>
                    </a:lnTo>
                    <a:lnTo>
                      <a:pt x="3221" y="375"/>
                    </a:lnTo>
                    <a:lnTo>
                      <a:pt x="3226" y="365"/>
                    </a:lnTo>
                    <a:lnTo>
                      <a:pt x="3226" y="355"/>
                    </a:lnTo>
                    <a:lnTo>
                      <a:pt x="3229" y="344"/>
                    </a:lnTo>
                    <a:lnTo>
                      <a:pt x="3232" y="331"/>
                    </a:lnTo>
                    <a:lnTo>
                      <a:pt x="3232" y="317"/>
                    </a:lnTo>
                    <a:lnTo>
                      <a:pt x="3234" y="307"/>
                    </a:lnTo>
                    <a:lnTo>
                      <a:pt x="3237" y="297"/>
                    </a:lnTo>
                    <a:lnTo>
                      <a:pt x="3237" y="284"/>
                    </a:lnTo>
                    <a:lnTo>
                      <a:pt x="3237" y="274"/>
                    </a:lnTo>
                    <a:lnTo>
                      <a:pt x="3237" y="260"/>
                    </a:lnTo>
                    <a:lnTo>
                      <a:pt x="3237" y="250"/>
                    </a:lnTo>
                    <a:lnTo>
                      <a:pt x="3234" y="237"/>
                    </a:lnTo>
                    <a:lnTo>
                      <a:pt x="3232" y="226"/>
                    </a:lnTo>
                    <a:lnTo>
                      <a:pt x="3229" y="216"/>
                    </a:lnTo>
                    <a:lnTo>
                      <a:pt x="3229" y="206"/>
                    </a:lnTo>
                    <a:lnTo>
                      <a:pt x="3226" y="196"/>
                    </a:lnTo>
                    <a:lnTo>
                      <a:pt x="3224" y="186"/>
                    </a:lnTo>
                    <a:lnTo>
                      <a:pt x="3221" y="172"/>
                    </a:lnTo>
                    <a:lnTo>
                      <a:pt x="3216" y="162"/>
                    </a:lnTo>
                    <a:lnTo>
                      <a:pt x="3210" y="152"/>
                    </a:lnTo>
                    <a:lnTo>
                      <a:pt x="3207" y="142"/>
                    </a:lnTo>
                    <a:lnTo>
                      <a:pt x="3202" y="132"/>
                    </a:lnTo>
                    <a:lnTo>
                      <a:pt x="3197" y="125"/>
                    </a:lnTo>
                    <a:lnTo>
                      <a:pt x="3191" y="112"/>
                    </a:lnTo>
                    <a:lnTo>
                      <a:pt x="3186" y="105"/>
                    </a:lnTo>
                    <a:lnTo>
                      <a:pt x="3183" y="95"/>
                    </a:lnTo>
                    <a:lnTo>
                      <a:pt x="3178" y="88"/>
                    </a:lnTo>
                    <a:lnTo>
                      <a:pt x="3167" y="71"/>
                    </a:lnTo>
                    <a:lnTo>
                      <a:pt x="3159" y="61"/>
                    </a:lnTo>
                    <a:lnTo>
                      <a:pt x="3151" y="51"/>
                    </a:lnTo>
                    <a:lnTo>
                      <a:pt x="3140" y="41"/>
                    </a:lnTo>
                    <a:lnTo>
                      <a:pt x="3132" y="31"/>
                    </a:lnTo>
                    <a:lnTo>
                      <a:pt x="3119" y="24"/>
                    </a:lnTo>
                    <a:lnTo>
                      <a:pt x="3111" y="17"/>
                    </a:lnTo>
                    <a:lnTo>
                      <a:pt x="3100" y="10"/>
                    </a:lnTo>
                    <a:lnTo>
                      <a:pt x="3092" y="7"/>
                    </a:lnTo>
                    <a:lnTo>
                      <a:pt x="3081" y="4"/>
                    </a:lnTo>
                    <a:lnTo>
                      <a:pt x="3070" y="0"/>
                    </a:lnTo>
                    <a:lnTo>
                      <a:pt x="3062" y="0"/>
                    </a:lnTo>
                    <a:lnTo>
                      <a:pt x="3049" y="0"/>
                    </a:lnTo>
                    <a:lnTo>
                      <a:pt x="3041" y="0"/>
                    </a:lnTo>
                    <a:lnTo>
                      <a:pt x="3030" y="0"/>
                    </a:lnTo>
                    <a:lnTo>
                      <a:pt x="3022" y="0"/>
                    </a:lnTo>
                    <a:lnTo>
                      <a:pt x="3009" y="0"/>
                    </a:lnTo>
                    <a:lnTo>
                      <a:pt x="3001" y="4"/>
                    </a:lnTo>
                    <a:lnTo>
                      <a:pt x="2990" y="7"/>
                    </a:lnTo>
                    <a:lnTo>
                      <a:pt x="2982" y="14"/>
                    </a:lnTo>
                    <a:lnTo>
                      <a:pt x="2971" y="17"/>
                    </a:lnTo>
                    <a:lnTo>
                      <a:pt x="2960" y="21"/>
                    </a:lnTo>
                    <a:lnTo>
                      <a:pt x="2952" y="24"/>
                    </a:lnTo>
                    <a:lnTo>
                      <a:pt x="2942" y="31"/>
                    </a:lnTo>
                    <a:lnTo>
                      <a:pt x="2933" y="34"/>
                    </a:lnTo>
                    <a:lnTo>
                      <a:pt x="2923" y="37"/>
                    </a:lnTo>
                    <a:lnTo>
                      <a:pt x="2915" y="48"/>
                    </a:lnTo>
                    <a:lnTo>
                      <a:pt x="2907" y="51"/>
                    </a:lnTo>
                    <a:lnTo>
                      <a:pt x="2896" y="54"/>
                    </a:lnTo>
                    <a:lnTo>
                      <a:pt x="2890" y="61"/>
                    </a:lnTo>
                    <a:lnTo>
                      <a:pt x="2882" y="64"/>
                    </a:lnTo>
                    <a:lnTo>
                      <a:pt x="2877" y="75"/>
                    </a:lnTo>
                    <a:lnTo>
                      <a:pt x="2872" y="85"/>
                    </a:lnTo>
                    <a:lnTo>
                      <a:pt x="2869" y="91"/>
                    </a:lnTo>
                    <a:lnTo>
                      <a:pt x="2864" y="102"/>
                    </a:lnTo>
                    <a:lnTo>
                      <a:pt x="2861" y="112"/>
                    </a:lnTo>
                    <a:lnTo>
                      <a:pt x="2858" y="125"/>
                    </a:lnTo>
                    <a:lnTo>
                      <a:pt x="2856" y="135"/>
                    </a:lnTo>
                    <a:lnTo>
                      <a:pt x="2853" y="142"/>
                    </a:lnTo>
                    <a:lnTo>
                      <a:pt x="2853" y="159"/>
                    </a:lnTo>
                    <a:lnTo>
                      <a:pt x="2853" y="169"/>
                    </a:lnTo>
                    <a:lnTo>
                      <a:pt x="2853" y="179"/>
                    </a:lnTo>
                    <a:lnTo>
                      <a:pt x="2853" y="193"/>
                    </a:lnTo>
                    <a:lnTo>
                      <a:pt x="2856" y="203"/>
                    </a:lnTo>
                    <a:lnTo>
                      <a:pt x="2856" y="213"/>
                    </a:lnTo>
                    <a:lnTo>
                      <a:pt x="2858" y="223"/>
                    </a:lnTo>
                    <a:lnTo>
                      <a:pt x="2858" y="233"/>
                    </a:lnTo>
                    <a:lnTo>
                      <a:pt x="2861" y="243"/>
                    </a:lnTo>
                    <a:lnTo>
                      <a:pt x="2861" y="250"/>
                    </a:lnTo>
                    <a:lnTo>
                      <a:pt x="2864" y="257"/>
                    </a:lnTo>
                    <a:lnTo>
                      <a:pt x="2869" y="263"/>
                    </a:lnTo>
                    <a:lnTo>
                      <a:pt x="2869" y="274"/>
                    </a:lnTo>
                    <a:lnTo>
                      <a:pt x="2872" y="284"/>
                    </a:lnTo>
                    <a:lnTo>
                      <a:pt x="2874" y="290"/>
                    </a:lnTo>
                    <a:lnTo>
                      <a:pt x="2872" y="280"/>
                    </a:lnTo>
                    <a:lnTo>
                      <a:pt x="2874" y="274"/>
                    </a:lnTo>
                    <a:lnTo>
                      <a:pt x="2874" y="263"/>
                    </a:lnTo>
                    <a:lnTo>
                      <a:pt x="2877" y="253"/>
                    </a:lnTo>
                    <a:lnTo>
                      <a:pt x="2882" y="240"/>
                    </a:lnTo>
                    <a:lnTo>
                      <a:pt x="2885" y="230"/>
                    </a:lnTo>
                    <a:lnTo>
                      <a:pt x="2890" y="220"/>
                    </a:lnTo>
                    <a:lnTo>
                      <a:pt x="2899" y="206"/>
                    </a:lnTo>
                    <a:lnTo>
                      <a:pt x="2907" y="196"/>
                    </a:lnTo>
                    <a:lnTo>
                      <a:pt x="2915" y="186"/>
                    </a:lnTo>
                    <a:lnTo>
                      <a:pt x="2920" y="183"/>
                    </a:lnTo>
                    <a:lnTo>
                      <a:pt x="2925" y="179"/>
                    </a:lnTo>
                    <a:lnTo>
                      <a:pt x="2933" y="176"/>
                    </a:lnTo>
                    <a:lnTo>
                      <a:pt x="2939" y="172"/>
                    </a:lnTo>
                    <a:lnTo>
                      <a:pt x="2944" y="169"/>
                    </a:lnTo>
                    <a:lnTo>
                      <a:pt x="2952" y="169"/>
                    </a:lnTo>
                    <a:lnTo>
                      <a:pt x="2958" y="169"/>
                    </a:lnTo>
                    <a:lnTo>
                      <a:pt x="2966" y="169"/>
                    </a:lnTo>
                    <a:lnTo>
                      <a:pt x="2974" y="166"/>
                    </a:lnTo>
                    <a:lnTo>
                      <a:pt x="2982" y="166"/>
                    </a:lnTo>
                    <a:lnTo>
                      <a:pt x="2990" y="169"/>
                    </a:lnTo>
                    <a:lnTo>
                      <a:pt x="2998" y="169"/>
                    </a:lnTo>
                    <a:lnTo>
                      <a:pt x="3006" y="169"/>
                    </a:lnTo>
                    <a:lnTo>
                      <a:pt x="3014" y="172"/>
                    </a:lnTo>
                    <a:lnTo>
                      <a:pt x="3022" y="176"/>
                    </a:lnTo>
                    <a:lnTo>
                      <a:pt x="3027" y="183"/>
                    </a:lnTo>
                    <a:lnTo>
                      <a:pt x="3033" y="186"/>
                    </a:lnTo>
                    <a:lnTo>
                      <a:pt x="3038" y="196"/>
                    </a:lnTo>
                    <a:lnTo>
                      <a:pt x="3041" y="203"/>
                    </a:lnTo>
                    <a:lnTo>
                      <a:pt x="3049" y="213"/>
                    </a:lnTo>
                    <a:lnTo>
                      <a:pt x="3049" y="220"/>
                    </a:lnTo>
                    <a:lnTo>
                      <a:pt x="3049" y="226"/>
                    </a:lnTo>
                    <a:lnTo>
                      <a:pt x="3049" y="237"/>
                    </a:lnTo>
                    <a:lnTo>
                      <a:pt x="3054" y="247"/>
                    </a:lnTo>
                    <a:lnTo>
                      <a:pt x="3054" y="257"/>
                    </a:lnTo>
                    <a:lnTo>
                      <a:pt x="3054" y="270"/>
                    </a:lnTo>
                    <a:lnTo>
                      <a:pt x="3054" y="280"/>
                    </a:lnTo>
                    <a:lnTo>
                      <a:pt x="3054" y="290"/>
                    </a:lnTo>
                    <a:lnTo>
                      <a:pt x="3049" y="301"/>
                    </a:lnTo>
                    <a:lnTo>
                      <a:pt x="3049" y="311"/>
                    </a:lnTo>
                    <a:lnTo>
                      <a:pt x="3049" y="321"/>
                    </a:lnTo>
                    <a:lnTo>
                      <a:pt x="3044" y="334"/>
                    </a:lnTo>
                    <a:lnTo>
                      <a:pt x="3041" y="344"/>
                    </a:lnTo>
                    <a:lnTo>
                      <a:pt x="3036" y="355"/>
                    </a:lnTo>
                    <a:lnTo>
                      <a:pt x="3033" y="365"/>
                    </a:lnTo>
                    <a:lnTo>
                      <a:pt x="3030" y="375"/>
                    </a:lnTo>
                    <a:lnTo>
                      <a:pt x="3025" y="385"/>
                    </a:lnTo>
                    <a:lnTo>
                      <a:pt x="3019" y="392"/>
                    </a:lnTo>
                    <a:lnTo>
                      <a:pt x="3014" y="402"/>
                    </a:lnTo>
                    <a:lnTo>
                      <a:pt x="3009" y="409"/>
                    </a:lnTo>
                    <a:lnTo>
                      <a:pt x="2998" y="422"/>
                    </a:lnTo>
                    <a:lnTo>
                      <a:pt x="2984" y="436"/>
                    </a:lnTo>
                    <a:lnTo>
                      <a:pt x="2979" y="436"/>
                    </a:lnTo>
                    <a:lnTo>
                      <a:pt x="2971" y="439"/>
                    </a:lnTo>
                    <a:lnTo>
                      <a:pt x="2958" y="442"/>
                    </a:lnTo>
                    <a:lnTo>
                      <a:pt x="2942" y="442"/>
                    </a:lnTo>
                    <a:lnTo>
                      <a:pt x="2923" y="446"/>
                    </a:lnTo>
                    <a:lnTo>
                      <a:pt x="2901" y="449"/>
                    </a:lnTo>
                    <a:lnTo>
                      <a:pt x="2874" y="449"/>
                    </a:lnTo>
                    <a:lnTo>
                      <a:pt x="2847" y="449"/>
                    </a:lnTo>
                    <a:lnTo>
                      <a:pt x="2815" y="449"/>
                    </a:lnTo>
                    <a:lnTo>
                      <a:pt x="2780" y="456"/>
                    </a:lnTo>
                    <a:lnTo>
                      <a:pt x="2743" y="456"/>
                    </a:lnTo>
                    <a:lnTo>
                      <a:pt x="2705" y="459"/>
                    </a:lnTo>
                    <a:lnTo>
                      <a:pt x="2665" y="459"/>
                    </a:lnTo>
                    <a:lnTo>
                      <a:pt x="2619" y="463"/>
                    </a:lnTo>
                    <a:lnTo>
                      <a:pt x="2573" y="463"/>
                    </a:lnTo>
                    <a:lnTo>
                      <a:pt x="2528" y="469"/>
                    </a:lnTo>
                    <a:lnTo>
                      <a:pt x="2477" y="469"/>
                    </a:lnTo>
                    <a:lnTo>
                      <a:pt x="2423" y="469"/>
                    </a:lnTo>
                    <a:lnTo>
                      <a:pt x="2369" y="469"/>
                    </a:lnTo>
                    <a:lnTo>
                      <a:pt x="2316" y="469"/>
                    </a:lnTo>
                    <a:lnTo>
                      <a:pt x="2262" y="469"/>
                    </a:lnTo>
                    <a:lnTo>
                      <a:pt x="2203" y="473"/>
                    </a:lnTo>
                    <a:lnTo>
                      <a:pt x="2141" y="476"/>
                    </a:lnTo>
                    <a:lnTo>
                      <a:pt x="2085" y="476"/>
                    </a:lnTo>
                    <a:lnTo>
                      <a:pt x="2023" y="476"/>
                    </a:lnTo>
                    <a:lnTo>
                      <a:pt x="1961" y="479"/>
                    </a:lnTo>
                    <a:lnTo>
                      <a:pt x="1897" y="479"/>
                    </a:lnTo>
                    <a:lnTo>
                      <a:pt x="1835" y="479"/>
                    </a:lnTo>
                    <a:lnTo>
                      <a:pt x="1773" y="479"/>
                    </a:lnTo>
                    <a:lnTo>
                      <a:pt x="1708" y="479"/>
                    </a:lnTo>
                    <a:lnTo>
                      <a:pt x="1644" y="479"/>
                    </a:lnTo>
                    <a:lnTo>
                      <a:pt x="1582" y="483"/>
                    </a:lnTo>
                    <a:lnTo>
                      <a:pt x="1515" y="479"/>
                    </a:lnTo>
                    <a:lnTo>
                      <a:pt x="1451" y="479"/>
                    </a:lnTo>
                    <a:lnTo>
                      <a:pt x="1389" y="479"/>
                    </a:lnTo>
                    <a:lnTo>
                      <a:pt x="1324" y="479"/>
                    </a:lnTo>
                    <a:lnTo>
                      <a:pt x="1260" y="479"/>
                    </a:lnTo>
                    <a:lnTo>
                      <a:pt x="1201" y="479"/>
                    </a:lnTo>
                    <a:lnTo>
                      <a:pt x="1139" y="479"/>
                    </a:lnTo>
                    <a:lnTo>
                      <a:pt x="1077" y="479"/>
                    </a:lnTo>
                    <a:lnTo>
                      <a:pt x="1015" y="479"/>
                    </a:lnTo>
                    <a:lnTo>
                      <a:pt x="956" y="479"/>
                    </a:lnTo>
                    <a:lnTo>
                      <a:pt x="900" y="479"/>
                    </a:lnTo>
                    <a:lnTo>
                      <a:pt x="844" y="479"/>
                    </a:lnTo>
                    <a:lnTo>
                      <a:pt x="787" y="479"/>
                    </a:lnTo>
                    <a:lnTo>
                      <a:pt x="736" y="479"/>
                    </a:lnTo>
                    <a:lnTo>
                      <a:pt x="685" y="479"/>
                    </a:lnTo>
                    <a:lnTo>
                      <a:pt x="634" y="479"/>
                    </a:lnTo>
                    <a:lnTo>
                      <a:pt x="586" y="476"/>
                    </a:lnTo>
                    <a:lnTo>
                      <a:pt x="540" y="476"/>
                    </a:lnTo>
                    <a:lnTo>
                      <a:pt x="497" y="473"/>
                    </a:lnTo>
                    <a:lnTo>
                      <a:pt x="454" y="469"/>
                    </a:lnTo>
                    <a:lnTo>
                      <a:pt x="416" y="469"/>
                    </a:lnTo>
                    <a:lnTo>
                      <a:pt x="379" y="469"/>
                    </a:lnTo>
                    <a:lnTo>
                      <a:pt x="344" y="469"/>
                    </a:lnTo>
                    <a:lnTo>
                      <a:pt x="314" y="469"/>
                    </a:lnTo>
                    <a:lnTo>
                      <a:pt x="287" y="463"/>
                    </a:lnTo>
                    <a:lnTo>
                      <a:pt x="261" y="463"/>
                    </a:lnTo>
                    <a:lnTo>
                      <a:pt x="236" y="459"/>
                    </a:lnTo>
                    <a:lnTo>
                      <a:pt x="220" y="459"/>
                    </a:lnTo>
                    <a:lnTo>
                      <a:pt x="201" y="456"/>
                    </a:lnTo>
                    <a:lnTo>
                      <a:pt x="193" y="452"/>
                    </a:lnTo>
                    <a:lnTo>
                      <a:pt x="183" y="449"/>
                    </a:lnTo>
                    <a:lnTo>
                      <a:pt x="180" y="449"/>
                    </a:lnTo>
                    <a:lnTo>
                      <a:pt x="175" y="442"/>
                    </a:lnTo>
                    <a:lnTo>
                      <a:pt x="169" y="436"/>
                    </a:lnTo>
                    <a:lnTo>
                      <a:pt x="161" y="432"/>
                    </a:lnTo>
                    <a:lnTo>
                      <a:pt x="156" y="422"/>
                    </a:lnTo>
                    <a:lnTo>
                      <a:pt x="150" y="415"/>
                    </a:lnTo>
                    <a:lnTo>
                      <a:pt x="148" y="405"/>
                    </a:lnTo>
                    <a:lnTo>
                      <a:pt x="142" y="398"/>
                    </a:lnTo>
                    <a:lnTo>
                      <a:pt x="140" y="392"/>
                    </a:lnTo>
                    <a:lnTo>
                      <a:pt x="134" y="378"/>
                    </a:lnTo>
                    <a:lnTo>
                      <a:pt x="132" y="365"/>
                    </a:lnTo>
                    <a:lnTo>
                      <a:pt x="129" y="358"/>
                    </a:lnTo>
                    <a:lnTo>
                      <a:pt x="126" y="348"/>
                    </a:lnTo>
                    <a:lnTo>
                      <a:pt x="124" y="338"/>
                    </a:lnTo>
                    <a:lnTo>
                      <a:pt x="121" y="324"/>
                    </a:lnTo>
                    <a:lnTo>
                      <a:pt x="121" y="311"/>
                    </a:lnTo>
                    <a:lnTo>
                      <a:pt x="121" y="301"/>
                    </a:lnTo>
                    <a:lnTo>
                      <a:pt x="121" y="287"/>
                    </a:lnTo>
                    <a:lnTo>
                      <a:pt x="121" y="280"/>
                    </a:lnTo>
                    <a:lnTo>
                      <a:pt x="121" y="263"/>
                    </a:lnTo>
                    <a:lnTo>
                      <a:pt x="121" y="257"/>
                    </a:lnTo>
                    <a:lnTo>
                      <a:pt x="121" y="247"/>
                    </a:lnTo>
                    <a:lnTo>
                      <a:pt x="124" y="233"/>
                    </a:lnTo>
                    <a:lnTo>
                      <a:pt x="126" y="223"/>
                    </a:lnTo>
                    <a:lnTo>
                      <a:pt x="132" y="216"/>
                    </a:lnTo>
                    <a:lnTo>
                      <a:pt x="134" y="203"/>
                    </a:lnTo>
                    <a:lnTo>
                      <a:pt x="140" y="196"/>
                    </a:lnTo>
                    <a:lnTo>
                      <a:pt x="142" y="186"/>
                    </a:lnTo>
                    <a:lnTo>
                      <a:pt x="150" y="179"/>
                    </a:lnTo>
                    <a:lnTo>
                      <a:pt x="156" y="169"/>
                    </a:lnTo>
                    <a:lnTo>
                      <a:pt x="164" y="166"/>
                    </a:lnTo>
                    <a:lnTo>
                      <a:pt x="172" y="159"/>
                    </a:lnTo>
                    <a:lnTo>
                      <a:pt x="180" y="156"/>
                    </a:lnTo>
                    <a:lnTo>
                      <a:pt x="191" y="149"/>
                    </a:lnTo>
                    <a:lnTo>
                      <a:pt x="196" y="145"/>
                    </a:lnTo>
                    <a:lnTo>
                      <a:pt x="201" y="142"/>
                    </a:lnTo>
                    <a:lnTo>
                      <a:pt x="212" y="142"/>
                    </a:lnTo>
                    <a:lnTo>
                      <a:pt x="218" y="139"/>
                    </a:lnTo>
                    <a:lnTo>
                      <a:pt x="223" y="139"/>
                    </a:lnTo>
                    <a:lnTo>
                      <a:pt x="231" y="142"/>
                    </a:lnTo>
                    <a:lnTo>
                      <a:pt x="236" y="142"/>
                    </a:lnTo>
                    <a:lnTo>
                      <a:pt x="247" y="152"/>
                    </a:lnTo>
                    <a:lnTo>
                      <a:pt x="258" y="159"/>
                    </a:lnTo>
                    <a:lnTo>
                      <a:pt x="269" y="169"/>
                    </a:lnTo>
                    <a:lnTo>
                      <a:pt x="274" y="179"/>
                    </a:lnTo>
                    <a:lnTo>
                      <a:pt x="279" y="189"/>
                    </a:lnTo>
                    <a:lnTo>
                      <a:pt x="287" y="203"/>
                    </a:lnTo>
                    <a:lnTo>
                      <a:pt x="290" y="213"/>
                    </a:lnTo>
                    <a:lnTo>
                      <a:pt x="293" y="223"/>
                    </a:lnTo>
                    <a:lnTo>
                      <a:pt x="295" y="230"/>
                    </a:lnTo>
                    <a:lnTo>
                      <a:pt x="298" y="237"/>
                    </a:lnTo>
                    <a:lnTo>
                      <a:pt x="298" y="243"/>
                    </a:lnTo>
                    <a:lnTo>
                      <a:pt x="301" y="24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55" name="Freeform 8"/>
              <p:cNvSpPr>
                <a:spLocks noChangeAspect="1"/>
              </p:cNvSpPr>
              <p:nvPr/>
            </p:nvSpPr>
            <p:spPr bwMode="auto">
              <a:xfrm>
                <a:off x="7464" y="11846"/>
                <a:ext cx="580" cy="513"/>
              </a:xfrm>
              <a:custGeom>
                <a:avLst/>
                <a:gdLst>
                  <a:gd name="T0" fmla="*/ 132 w 580"/>
                  <a:gd name="T1" fmla="*/ 490 h 513"/>
                  <a:gd name="T2" fmla="*/ 132 w 580"/>
                  <a:gd name="T3" fmla="*/ 473 h 513"/>
                  <a:gd name="T4" fmla="*/ 132 w 580"/>
                  <a:gd name="T5" fmla="*/ 459 h 513"/>
                  <a:gd name="T6" fmla="*/ 129 w 580"/>
                  <a:gd name="T7" fmla="*/ 442 h 513"/>
                  <a:gd name="T8" fmla="*/ 129 w 580"/>
                  <a:gd name="T9" fmla="*/ 422 h 513"/>
                  <a:gd name="T10" fmla="*/ 129 w 580"/>
                  <a:gd name="T11" fmla="*/ 398 h 513"/>
                  <a:gd name="T12" fmla="*/ 129 w 580"/>
                  <a:gd name="T13" fmla="*/ 382 h 513"/>
                  <a:gd name="T14" fmla="*/ 129 w 580"/>
                  <a:gd name="T15" fmla="*/ 358 h 513"/>
                  <a:gd name="T16" fmla="*/ 126 w 580"/>
                  <a:gd name="T17" fmla="*/ 334 h 513"/>
                  <a:gd name="T18" fmla="*/ 126 w 580"/>
                  <a:gd name="T19" fmla="*/ 311 h 513"/>
                  <a:gd name="T20" fmla="*/ 124 w 580"/>
                  <a:gd name="T21" fmla="*/ 287 h 513"/>
                  <a:gd name="T22" fmla="*/ 124 w 580"/>
                  <a:gd name="T23" fmla="*/ 267 h 513"/>
                  <a:gd name="T24" fmla="*/ 121 w 580"/>
                  <a:gd name="T25" fmla="*/ 247 h 513"/>
                  <a:gd name="T26" fmla="*/ 118 w 580"/>
                  <a:gd name="T27" fmla="*/ 226 h 513"/>
                  <a:gd name="T28" fmla="*/ 118 w 580"/>
                  <a:gd name="T29" fmla="*/ 213 h 513"/>
                  <a:gd name="T30" fmla="*/ 118 w 580"/>
                  <a:gd name="T31" fmla="*/ 196 h 513"/>
                  <a:gd name="T32" fmla="*/ 110 w 580"/>
                  <a:gd name="T33" fmla="*/ 176 h 513"/>
                  <a:gd name="T34" fmla="*/ 102 w 580"/>
                  <a:gd name="T35" fmla="*/ 162 h 513"/>
                  <a:gd name="T36" fmla="*/ 97 w 580"/>
                  <a:gd name="T37" fmla="*/ 142 h 513"/>
                  <a:gd name="T38" fmla="*/ 89 w 580"/>
                  <a:gd name="T39" fmla="*/ 129 h 513"/>
                  <a:gd name="T40" fmla="*/ 78 w 580"/>
                  <a:gd name="T41" fmla="*/ 112 h 513"/>
                  <a:gd name="T42" fmla="*/ 70 w 580"/>
                  <a:gd name="T43" fmla="*/ 91 h 513"/>
                  <a:gd name="T44" fmla="*/ 59 w 580"/>
                  <a:gd name="T45" fmla="*/ 78 h 513"/>
                  <a:gd name="T46" fmla="*/ 49 w 580"/>
                  <a:gd name="T47" fmla="*/ 61 h 513"/>
                  <a:gd name="T48" fmla="*/ 38 w 580"/>
                  <a:gd name="T49" fmla="*/ 48 h 513"/>
                  <a:gd name="T50" fmla="*/ 22 w 580"/>
                  <a:gd name="T51" fmla="*/ 27 h 513"/>
                  <a:gd name="T52" fmla="*/ 8 w 580"/>
                  <a:gd name="T53" fmla="*/ 7 h 513"/>
                  <a:gd name="T54" fmla="*/ 0 w 580"/>
                  <a:gd name="T55" fmla="*/ 0 h 513"/>
                  <a:gd name="T56" fmla="*/ 578 w 580"/>
                  <a:gd name="T57" fmla="*/ 4 h 513"/>
                  <a:gd name="T58" fmla="*/ 567 w 580"/>
                  <a:gd name="T59" fmla="*/ 17 h 513"/>
                  <a:gd name="T60" fmla="*/ 551 w 580"/>
                  <a:gd name="T61" fmla="*/ 41 h 513"/>
                  <a:gd name="T62" fmla="*/ 535 w 580"/>
                  <a:gd name="T63" fmla="*/ 61 h 513"/>
                  <a:gd name="T64" fmla="*/ 524 w 580"/>
                  <a:gd name="T65" fmla="*/ 81 h 513"/>
                  <a:gd name="T66" fmla="*/ 513 w 580"/>
                  <a:gd name="T67" fmla="*/ 98 h 513"/>
                  <a:gd name="T68" fmla="*/ 500 w 580"/>
                  <a:gd name="T69" fmla="*/ 115 h 513"/>
                  <a:gd name="T70" fmla="*/ 489 w 580"/>
                  <a:gd name="T71" fmla="*/ 135 h 513"/>
                  <a:gd name="T72" fmla="*/ 478 w 580"/>
                  <a:gd name="T73" fmla="*/ 152 h 513"/>
                  <a:gd name="T74" fmla="*/ 470 w 580"/>
                  <a:gd name="T75" fmla="*/ 169 h 513"/>
                  <a:gd name="T76" fmla="*/ 462 w 580"/>
                  <a:gd name="T77" fmla="*/ 186 h 513"/>
                  <a:gd name="T78" fmla="*/ 454 w 580"/>
                  <a:gd name="T79" fmla="*/ 203 h 513"/>
                  <a:gd name="T80" fmla="*/ 452 w 580"/>
                  <a:gd name="T81" fmla="*/ 223 h 513"/>
                  <a:gd name="T82" fmla="*/ 449 w 580"/>
                  <a:gd name="T83" fmla="*/ 233 h 513"/>
                  <a:gd name="T84" fmla="*/ 449 w 580"/>
                  <a:gd name="T85" fmla="*/ 250 h 513"/>
                  <a:gd name="T86" fmla="*/ 449 w 580"/>
                  <a:gd name="T87" fmla="*/ 270 h 513"/>
                  <a:gd name="T88" fmla="*/ 449 w 580"/>
                  <a:gd name="T89" fmla="*/ 290 h 513"/>
                  <a:gd name="T90" fmla="*/ 449 w 580"/>
                  <a:gd name="T91" fmla="*/ 317 h 513"/>
                  <a:gd name="T92" fmla="*/ 449 w 580"/>
                  <a:gd name="T93" fmla="*/ 344 h 513"/>
                  <a:gd name="T94" fmla="*/ 449 w 580"/>
                  <a:gd name="T95" fmla="*/ 368 h 513"/>
                  <a:gd name="T96" fmla="*/ 449 w 580"/>
                  <a:gd name="T97" fmla="*/ 395 h 513"/>
                  <a:gd name="T98" fmla="*/ 449 w 580"/>
                  <a:gd name="T99" fmla="*/ 422 h 513"/>
                  <a:gd name="T100" fmla="*/ 449 w 580"/>
                  <a:gd name="T101" fmla="*/ 442 h 513"/>
                  <a:gd name="T102" fmla="*/ 449 w 580"/>
                  <a:gd name="T103" fmla="*/ 463 h 513"/>
                  <a:gd name="T104" fmla="*/ 452 w 580"/>
                  <a:gd name="T105" fmla="*/ 483 h 513"/>
                  <a:gd name="T106" fmla="*/ 452 w 580"/>
                  <a:gd name="T107" fmla="*/ 496 h 513"/>
                  <a:gd name="T108" fmla="*/ 452 w 580"/>
                  <a:gd name="T109" fmla="*/ 510 h 513"/>
                  <a:gd name="T110" fmla="*/ 132 w 580"/>
                  <a:gd name="T111" fmla="*/ 500 h 51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0"/>
                  <a:gd name="T169" fmla="*/ 0 h 513"/>
                  <a:gd name="T170" fmla="*/ 580 w 580"/>
                  <a:gd name="T171" fmla="*/ 513 h 51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0" h="513">
                    <a:moveTo>
                      <a:pt x="132" y="500"/>
                    </a:moveTo>
                    <a:lnTo>
                      <a:pt x="132" y="490"/>
                    </a:lnTo>
                    <a:lnTo>
                      <a:pt x="132" y="479"/>
                    </a:lnTo>
                    <a:lnTo>
                      <a:pt x="132" y="473"/>
                    </a:lnTo>
                    <a:lnTo>
                      <a:pt x="132" y="469"/>
                    </a:lnTo>
                    <a:lnTo>
                      <a:pt x="132" y="459"/>
                    </a:lnTo>
                    <a:lnTo>
                      <a:pt x="132" y="449"/>
                    </a:lnTo>
                    <a:lnTo>
                      <a:pt x="129" y="442"/>
                    </a:lnTo>
                    <a:lnTo>
                      <a:pt x="129" y="432"/>
                    </a:lnTo>
                    <a:lnTo>
                      <a:pt x="129" y="422"/>
                    </a:lnTo>
                    <a:lnTo>
                      <a:pt x="129" y="412"/>
                    </a:lnTo>
                    <a:lnTo>
                      <a:pt x="129" y="398"/>
                    </a:lnTo>
                    <a:lnTo>
                      <a:pt x="129" y="392"/>
                    </a:lnTo>
                    <a:lnTo>
                      <a:pt x="129" y="382"/>
                    </a:lnTo>
                    <a:lnTo>
                      <a:pt x="129" y="368"/>
                    </a:lnTo>
                    <a:lnTo>
                      <a:pt x="129" y="358"/>
                    </a:lnTo>
                    <a:lnTo>
                      <a:pt x="126" y="344"/>
                    </a:lnTo>
                    <a:lnTo>
                      <a:pt x="126" y="334"/>
                    </a:lnTo>
                    <a:lnTo>
                      <a:pt x="126" y="324"/>
                    </a:lnTo>
                    <a:lnTo>
                      <a:pt x="126" y="311"/>
                    </a:lnTo>
                    <a:lnTo>
                      <a:pt x="124" y="301"/>
                    </a:lnTo>
                    <a:lnTo>
                      <a:pt x="124" y="287"/>
                    </a:lnTo>
                    <a:lnTo>
                      <a:pt x="124" y="280"/>
                    </a:lnTo>
                    <a:lnTo>
                      <a:pt x="124" y="267"/>
                    </a:lnTo>
                    <a:lnTo>
                      <a:pt x="124" y="257"/>
                    </a:lnTo>
                    <a:lnTo>
                      <a:pt x="121" y="247"/>
                    </a:lnTo>
                    <a:lnTo>
                      <a:pt x="121" y="237"/>
                    </a:lnTo>
                    <a:lnTo>
                      <a:pt x="118" y="226"/>
                    </a:lnTo>
                    <a:lnTo>
                      <a:pt x="118" y="220"/>
                    </a:lnTo>
                    <a:lnTo>
                      <a:pt x="118" y="213"/>
                    </a:lnTo>
                    <a:lnTo>
                      <a:pt x="118" y="203"/>
                    </a:lnTo>
                    <a:lnTo>
                      <a:pt x="118" y="196"/>
                    </a:lnTo>
                    <a:lnTo>
                      <a:pt x="113" y="186"/>
                    </a:lnTo>
                    <a:lnTo>
                      <a:pt x="110" y="176"/>
                    </a:lnTo>
                    <a:lnTo>
                      <a:pt x="110" y="169"/>
                    </a:lnTo>
                    <a:lnTo>
                      <a:pt x="102" y="162"/>
                    </a:lnTo>
                    <a:lnTo>
                      <a:pt x="102" y="152"/>
                    </a:lnTo>
                    <a:lnTo>
                      <a:pt x="97" y="142"/>
                    </a:lnTo>
                    <a:lnTo>
                      <a:pt x="94" y="139"/>
                    </a:lnTo>
                    <a:lnTo>
                      <a:pt x="89" y="129"/>
                    </a:lnTo>
                    <a:lnTo>
                      <a:pt x="84" y="118"/>
                    </a:lnTo>
                    <a:lnTo>
                      <a:pt x="78" y="112"/>
                    </a:lnTo>
                    <a:lnTo>
                      <a:pt x="73" y="102"/>
                    </a:lnTo>
                    <a:lnTo>
                      <a:pt x="70" y="91"/>
                    </a:lnTo>
                    <a:lnTo>
                      <a:pt x="65" y="85"/>
                    </a:lnTo>
                    <a:lnTo>
                      <a:pt x="59" y="78"/>
                    </a:lnTo>
                    <a:lnTo>
                      <a:pt x="54" y="71"/>
                    </a:lnTo>
                    <a:lnTo>
                      <a:pt x="49" y="61"/>
                    </a:lnTo>
                    <a:lnTo>
                      <a:pt x="43" y="54"/>
                    </a:lnTo>
                    <a:lnTo>
                      <a:pt x="38" y="48"/>
                    </a:lnTo>
                    <a:lnTo>
                      <a:pt x="32" y="41"/>
                    </a:lnTo>
                    <a:lnTo>
                      <a:pt x="22" y="27"/>
                    </a:lnTo>
                    <a:lnTo>
                      <a:pt x="16" y="17"/>
                    </a:lnTo>
                    <a:lnTo>
                      <a:pt x="8" y="7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580" y="4"/>
                    </a:lnTo>
                    <a:lnTo>
                      <a:pt x="578" y="4"/>
                    </a:lnTo>
                    <a:lnTo>
                      <a:pt x="575" y="7"/>
                    </a:lnTo>
                    <a:lnTo>
                      <a:pt x="567" y="17"/>
                    </a:lnTo>
                    <a:lnTo>
                      <a:pt x="562" y="27"/>
                    </a:lnTo>
                    <a:lnTo>
                      <a:pt x="551" y="41"/>
                    </a:lnTo>
                    <a:lnTo>
                      <a:pt x="543" y="54"/>
                    </a:lnTo>
                    <a:lnTo>
                      <a:pt x="535" y="61"/>
                    </a:lnTo>
                    <a:lnTo>
                      <a:pt x="529" y="71"/>
                    </a:lnTo>
                    <a:lnTo>
                      <a:pt x="524" y="81"/>
                    </a:lnTo>
                    <a:lnTo>
                      <a:pt x="521" y="91"/>
                    </a:lnTo>
                    <a:lnTo>
                      <a:pt x="513" y="98"/>
                    </a:lnTo>
                    <a:lnTo>
                      <a:pt x="505" y="108"/>
                    </a:lnTo>
                    <a:lnTo>
                      <a:pt x="500" y="115"/>
                    </a:lnTo>
                    <a:lnTo>
                      <a:pt x="495" y="125"/>
                    </a:lnTo>
                    <a:lnTo>
                      <a:pt x="489" y="135"/>
                    </a:lnTo>
                    <a:lnTo>
                      <a:pt x="484" y="142"/>
                    </a:lnTo>
                    <a:lnTo>
                      <a:pt x="478" y="152"/>
                    </a:lnTo>
                    <a:lnTo>
                      <a:pt x="476" y="162"/>
                    </a:lnTo>
                    <a:lnTo>
                      <a:pt x="470" y="169"/>
                    </a:lnTo>
                    <a:lnTo>
                      <a:pt x="465" y="176"/>
                    </a:lnTo>
                    <a:lnTo>
                      <a:pt x="462" y="186"/>
                    </a:lnTo>
                    <a:lnTo>
                      <a:pt x="460" y="193"/>
                    </a:lnTo>
                    <a:lnTo>
                      <a:pt x="454" y="203"/>
                    </a:lnTo>
                    <a:lnTo>
                      <a:pt x="452" y="216"/>
                    </a:lnTo>
                    <a:lnTo>
                      <a:pt x="452" y="223"/>
                    </a:lnTo>
                    <a:lnTo>
                      <a:pt x="452" y="226"/>
                    </a:lnTo>
                    <a:lnTo>
                      <a:pt x="449" y="233"/>
                    </a:lnTo>
                    <a:lnTo>
                      <a:pt x="449" y="243"/>
                    </a:lnTo>
                    <a:lnTo>
                      <a:pt x="449" y="250"/>
                    </a:lnTo>
                    <a:lnTo>
                      <a:pt x="449" y="260"/>
                    </a:lnTo>
                    <a:lnTo>
                      <a:pt x="449" y="270"/>
                    </a:lnTo>
                    <a:lnTo>
                      <a:pt x="449" y="284"/>
                    </a:lnTo>
                    <a:lnTo>
                      <a:pt x="449" y="290"/>
                    </a:lnTo>
                    <a:lnTo>
                      <a:pt x="449" y="307"/>
                    </a:lnTo>
                    <a:lnTo>
                      <a:pt x="449" y="317"/>
                    </a:lnTo>
                    <a:lnTo>
                      <a:pt x="449" y="331"/>
                    </a:lnTo>
                    <a:lnTo>
                      <a:pt x="449" y="344"/>
                    </a:lnTo>
                    <a:lnTo>
                      <a:pt x="449" y="358"/>
                    </a:lnTo>
                    <a:lnTo>
                      <a:pt x="449" y="368"/>
                    </a:lnTo>
                    <a:lnTo>
                      <a:pt x="449" y="385"/>
                    </a:lnTo>
                    <a:lnTo>
                      <a:pt x="449" y="395"/>
                    </a:lnTo>
                    <a:lnTo>
                      <a:pt x="449" y="409"/>
                    </a:lnTo>
                    <a:lnTo>
                      <a:pt x="449" y="422"/>
                    </a:lnTo>
                    <a:lnTo>
                      <a:pt x="449" y="432"/>
                    </a:lnTo>
                    <a:lnTo>
                      <a:pt x="449" y="442"/>
                    </a:lnTo>
                    <a:lnTo>
                      <a:pt x="449" y="452"/>
                    </a:lnTo>
                    <a:lnTo>
                      <a:pt x="449" y="463"/>
                    </a:lnTo>
                    <a:lnTo>
                      <a:pt x="452" y="476"/>
                    </a:lnTo>
                    <a:lnTo>
                      <a:pt x="452" y="483"/>
                    </a:lnTo>
                    <a:lnTo>
                      <a:pt x="452" y="493"/>
                    </a:lnTo>
                    <a:lnTo>
                      <a:pt x="452" y="496"/>
                    </a:lnTo>
                    <a:lnTo>
                      <a:pt x="452" y="503"/>
                    </a:lnTo>
                    <a:lnTo>
                      <a:pt x="452" y="510"/>
                    </a:lnTo>
                    <a:lnTo>
                      <a:pt x="452" y="513"/>
                    </a:lnTo>
                    <a:lnTo>
                      <a:pt x="132" y="5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56" name="Freeform 9"/>
              <p:cNvSpPr>
                <a:spLocks noChangeAspect="1"/>
              </p:cNvSpPr>
              <p:nvPr/>
            </p:nvSpPr>
            <p:spPr bwMode="auto">
              <a:xfrm>
                <a:off x="9173" y="11826"/>
                <a:ext cx="577" cy="520"/>
              </a:xfrm>
              <a:custGeom>
                <a:avLst/>
                <a:gdLst>
                  <a:gd name="T0" fmla="*/ 129 w 577"/>
                  <a:gd name="T1" fmla="*/ 496 h 520"/>
                  <a:gd name="T2" fmla="*/ 129 w 577"/>
                  <a:gd name="T3" fmla="*/ 479 h 520"/>
                  <a:gd name="T4" fmla="*/ 129 w 577"/>
                  <a:gd name="T5" fmla="*/ 462 h 520"/>
                  <a:gd name="T6" fmla="*/ 129 w 577"/>
                  <a:gd name="T7" fmla="*/ 445 h 520"/>
                  <a:gd name="T8" fmla="*/ 129 w 577"/>
                  <a:gd name="T9" fmla="*/ 425 h 520"/>
                  <a:gd name="T10" fmla="*/ 129 w 577"/>
                  <a:gd name="T11" fmla="*/ 405 h 520"/>
                  <a:gd name="T12" fmla="*/ 129 w 577"/>
                  <a:gd name="T13" fmla="*/ 385 h 520"/>
                  <a:gd name="T14" fmla="*/ 126 w 577"/>
                  <a:gd name="T15" fmla="*/ 361 h 520"/>
                  <a:gd name="T16" fmla="*/ 123 w 577"/>
                  <a:gd name="T17" fmla="*/ 337 h 520"/>
                  <a:gd name="T18" fmla="*/ 123 w 577"/>
                  <a:gd name="T19" fmla="*/ 314 h 520"/>
                  <a:gd name="T20" fmla="*/ 121 w 577"/>
                  <a:gd name="T21" fmla="*/ 290 h 520"/>
                  <a:gd name="T22" fmla="*/ 121 w 577"/>
                  <a:gd name="T23" fmla="*/ 270 h 520"/>
                  <a:gd name="T24" fmla="*/ 118 w 577"/>
                  <a:gd name="T25" fmla="*/ 246 h 520"/>
                  <a:gd name="T26" fmla="*/ 118 w 577"/>
                  <a:gd name="T27" fmla="*/ 233 h 520"/>
                  <a:gd name="T28" fmla="*/ 115 w 577"/>
                  <a:gd name="T29" fmla="*/ 213 h 520"/>
                  <a:gd name="T30" fmla="*/ 115 w 577"/>
                  <a:gd name="T31" fmla="*/ 199 h 520"/>
                  <a:gd name="T32" fmla="*/ 110 w 577"/>
                  <a:gd name="T33" fmla="*/ 182 h 520"/>
                  <a:gd name="T34" fmla="*/ 102 w 577"/>
                  <a:gd name="T35" fmla="*/ 165 h 520"/>
                  <a:gd name="T36" fmla="*/ 94 w 577"/>
                  <a:gd name="T37" fmla="*/ 149 h 520"/>
                  <a:gd name="T38" fmla="*/ 86 w 577"/>
                  <a:gd name="T39" fmla="*/ 132 h 520"/>
                  <a:gd name="T40" fmla="*/ 75 w 577"/>
                  <a:gd name="T41" fmla="*/ 111 h 520"/>
                  <a:gd name="T42" fmla="*/ 67 w 577"/>
                  <a:gd name="T43" fmla="*/ 98 h 520"/>
                  <a:gd name="T44" fmla="*/ 56 w 577"/>
                  <a:gd name="T45" fmla="*/ 81 h 520"/>
                  <a:gd name="T46" fmla="*/ 45 w 577"/>
                  <a:gd name="T47" fmla="*/ 68 h 520"/>
                  <a:gd name="T48" fmla="*/ 37 w 577"/>
                  <a:gd name="T49" fmla="*/ 47 h 520"/>
                  <a:gd name="T50" fmla="*/ 21 w 577"/>
                  <a:gd name="T51" fmla="*/ 27 h 520"/>
                  <a:gd name="T52" fmla="*/ 5 w 577"/>
                  <a:gd name="T53" fmla="*/ 14 h 520"/>
                  <a:gd name="T54" fmla="*/ 0 w 577"/>
                  <a:gd name="T55" fmla="*/ 0 h 520"/>
                  <a:gd name="T56" fmla="*/ 575 w 577"/>
                  <a:gd name="T57" fmla="*/ 7 h 520"/>
                  <a:gd name="T58" fmla="*/ 564 w 577"/>
                  <a:gd name="T59" fmla="*/ 20 h 520"/>
                  <a:gd name="T60" fmla="*/ 548 w 577"/>
                  <a:gd name="T61" fmla="*/ 44 h 520"/>
                  <a:gd name="T62" fmla="*/ 534 w 577"/>
                  <a:gd name="T63" fmla="*/ 68 h 520"/>
                  <a:gd name="T64" fmla="*/ 521 w 577"/>
                  <a:gd name="T65" fmla="*/ 84 h 520"/>
                  <a:gd name="T66" fmla="*/ 510 w 577"/>
                  <a:gd name="T67" fmla="*/ 105 h 520"/>
                  <a:gd name="T68" fmla="*/ 499 w 577"/>
                  <a:gd name="T69" fmla="*/ 122 h 520"/>
                  <a:gd name="T70" fmla="*/ 486 w 577"/>
                  <a:gd name="T71" fmla="*/ 135 h 520"/>
                  <a:gd name="T72" fmla="*/ 475 w 577"/>
                  <a:gd name="T73" fmla="*/ 155 h 520"/>
                  <a:gd name="T74" fmla="*/ 467 w 577"/>
                  <a:gd name="T75" fmla="*/ 172 h 520"/>
                  <a:gd name="T76" fmla="*/ 459 w 577"/>
                  <a:gd name="T77" fmla="*/ 189 h 520"/>
                  <a:gd name="T78" fmla="*/ 451 w 577"/>
                  <a:gd name="T79" fmla="*/ 209 h 520"/>
                  <a:gd name="T80" fmla="*/ 448 w 577"/>
                  <a:gd name="T81" fmla="*/ 226 h 520"/>
                  <a:gd name="T82" fmla="*/ 446 w 577"/>
                  <a:gd name="T83" fmla="*/ 240 h 520"/>
                  <a:gd name="T84" fmla="*/ 446 w 577"/>
                  <a:gd name="T85" fmla="*/ 257 h 520"/>
                  <a:gd name="T86" fmla="*/ 446 w 577"/>
                  <a:gd name="T87" fmla="*/ 277 h 520"/>
                  <a:gd name="T88" fmla="*/ 446 w 577"/>
                  <a:gd name="T89" fmla="*/ 300 h 520"/>
                  <a:gd name="T90" fmla="*/ 446 w 577"/>
                  <a:gd name="T91" fmla="*/ 324 h 520"/>
                  <a:gd name="T92" fmla="*/ 446 w 577"/>
                  <a:gd name="T93" fmla="*/ 348 h 520"/>
                  <a:gd name="T94" fmla="*/ 446 w 577"/>
                  <a:gd name="T95" fmla="*/ 375 h 520"/>
                  <a:gd name="T96" fmla="*/ 446 w 577"/>
                  <a:gd name="T97" fmla="*/ 402 h 520"/>
                  <a:gd name="T98" fmla="*/ 446 w 577"/>
                  <a:gd name="T99" fmla="*/ 425 h 520"/>
                  <a:gd name="T100" fmla="*/ 446 w 577"/>
                  <a:gd name="T101" fmla="*/ 445 h 520"/>
                  <a:gd name="T102" fmla="*/ 446 w 577"/>
                  <a:gd name="T103" fmla="*/ 469 h 520"/>
                  <a:gd name="T104" fmla="*/ 448 w 577"/>
                  <a:gd name="T105" fmla="*/ 489 h 520"/>
                  <a:gd name="T106" fmla="*/ 448 w 577"/>
                  <a:gd name="T107" fmla="*/ 499 h 520"/>
                  <a:gd name="T108" fmla="*/ 448 w 577"/>
                  <a:gd name="T109" fmla="*/ 513 h 520"/>
                  <a:gd name="T110" fmla="*/ 131 w 577"/>
                  <a:gd name="T111" fmla="*/ 503 h 5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7"/>
                  <a:gd name="T169" fmla="*/ 0 h 520"/>
                  <a:gd name="T170" fmla="*/ 577 w 577"/>
                  <a:gd name="T171" fmla="*/ 520 h 5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7" h="520">
                    <a:moveTo>
                      <a:pt x="131" y="503"/>
                    </a:moveTo>
                    <a:lnTo>
                      <a:pt x="129" y="496"/>
                    </a:lnTo>
                    <a:lnTo>
                      <a:pt x="129" y="486"/>
                    </a:lnTo>
                    <a:lnTo>
                      <a:pt x="129" y="479"/>
                    </a:lnTo>
                    <a:lnTo>
                      <a:pt x="129" y="469"/>
                    </a:lnTo>
                    <a:lnTo>
                      <a:pt x="129" y="462"/>
                    </a:lnTo>
                    <a:lnTo>
                      <a:pt x="129" y="456"/>
                    </a:lnTo>
                    <a:lnTo>
                      <a:pt x="129" y="445"/>
                    </a:lnTo>
                    <a:lnTo>
                      <a:pt x="129" y="435"/>
                    </a:lnTo>
                    <a:lnTo>
                      <a:pt x="129" y="425"/>
                    </a:lnTo>
                    <a:lnTo>
                      <a:pt x="129" y="418"/>
                    </a:lnTo>
                    <a:lnTo>
                      <a:pt x="129" y="405"/>
                    </a:lnTo>
                    <a:lnTo>
                      <a:pt x="129" y="395"/>
                    </a:lnTo>
                    <a:lnTo>
                      <a:pt x="129" y="385"/>
                    </a:lnTo>
                    <a:lnTo>
                      <a:pt x="129" y="375"/>
                    </a:lnTo>
                    <a:lnTo>
                      <a:pt x="126" y="361"/>
                    </a:lnTo>
                    <a:lnTo>
                      <a:pt x="123" y="348"/>
                    </a:lnTo>
                    <a:lnTo>
                      <a:pt x="123" y="337"/>
                    </a:lnTo>
                    <a:lnTo>
                      <a:pt x="123" y="327"/>
                    </a:lnTo>
                    <a:lnTo>
                      <a:pt x="123" y="314"/>
                    </a:lnTo>
                    <a:lnTo>
                      <a:pt x="121" y="304"/>
                    </a:lnTo>
                    <a:lnTo>
                      <a:pt x="121" y="290"/>
                    </a:lnTo>
                    <a:lnTo>
                      <a:pt x="121" y="280"/>
                    </a:lnTo>
                    <a:lnTo>
                      <a:pt x="121" y="270"/>
                    </a:lnTo>
                    <a:lnTo>
                      <a:pt x="121" y="257"/>
                    </a:lnTo>
                    <a:lnTo>
                      <a:pt x="118" y="246"/>
                    </a:lnTo>
                    <a:lnTo>
                      <a:pt x="118" y="240"/>
                    </a:lnTo>
                    <a:lnTo>
                      <a:pt x="118" y="233"/>
                    </a:lnTo>
                    <a:lnTo>
                      <a:pt x="118" y="223"/>
                    </a:lnTo>
                    <a:lnTo>
                      <a:pt x="115" y="213"/>
                    </a:lnTo>
                    <a:lnTo>
                      <a:pt x="115" y="206"/>
                    </a:lnTo>
                    <a:lnTo>
                      <a:pt x="115" y="199"/>
                    </a:lnTo>
                    <a:lnTo>
                      <a:pt x="113" y="189"/>
                    </a:lnTo>
                    <a:lnTo>
                      <a:pt x="110" y="182"/>
                    </a:lnTo>
                    <a:lnTo>
                      <a:pt x="110" y="176"/>
                    </a:lnTo>
                    <a:lnTo>
                      <a:pt x="102" y="165"/>
                    </a:lnTo>
                    <a:lnTo>
                      <a:pt x="99" y="159"/>
                    </a:lnTo>
                    <a:lnTo>
                      <a:pt x="94" y="149"/>
                    </a:lnTo>
                    <a:lnTo>
                      <a:pt x="91" y="138"/>
                    </a:lnTo>
                    <a:lnTo>
                      <a:pt x="86" y="132"/>
                    </a:lnTo>
                    <a:lnTo>
                      <a:pt x="80" y="122"/>
                    </a:lnTo>
                    <a:lnTo>
                      <a:pt x="75" y="111"/>
                    </a:lnTo>
                    <a:lnTo>
                      <a:pt x="72" y="105"/>
                    </a:lnTo>
                    <a:lnTo>
                      <a:pt x="67" y="98"/>
                    </a:lnTo>
                    <a:lnTo>
                      <a:pt x="62" y="88"/>
                    </a:lnTo>
                    <a:lnTo>
                      <a:pt x="56" y="81"/>
                    </a:lnTo>
                    <a:lnTo>
                      <a:pt x="53" y="74"/>
                    </a:lnTo>
                    <a:lnTo>
                      <a:pt x="45" y="68"/>
                    </a:lnTo>
                    <a:lnTo>
                      <a:pt x="43" y="57"/>
                    </a:lnTo>
                    <a:lnTo>
                      <a:pt x="37" y="47"/>
                    </a:lnTo>
                    <a:lnTo>
                      <a:pt x="32" y="44"/>
                    </a:lnTo>
                    <a:lnTo>
                      <a:pt x="21" y="27"/>
                    </a:lnTo>
                    <a:lnTo>
                      <a:pt x="13" y="20"/>
                    </a:lnTo>
                    <a:lnTo>
                      <a:pt x="5" y="1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77" y="7"/>
                    </a:lnTo>
                    <a:lnTo>
                      <a:pt x="575" y="7"/>
                    </a:lnTo>
                    <a:lnTo>
                      <a:pt x="572" y="14"/>
                    </a:lnTo>
                    <a:lnTo>
                      <a:pt x="564" y="20"/>
                    </a:lnTo>
                    <a:lnTo>
                      <a:pt x="558" y="34"/>
                    </a:lnTo>
                    <a:lnTo>
                      <a:pt x="548" y="44"/>
                    </a:lnTo>
                    <a:lnTo>
                      <a:pt x="540" y="61"/>
                    </a:lnTo>
                    <a:lnTo>
                      <a:pt x="534" y="68"/>
                    </a:lnTo>
                    <a:lnTo>
                      <a:pt x="526" y="74"/>
                    </a:lnTo>
                    <a:lnTo>
                      <a:pt x="521" y="84"/>
                    </a:lnTo>
                    <a:lnTo>
                      <a:pt x="518" y="95"/>
                    </a:lnTo>
                    <a:lnTo>
                      <a:pt x="510" y="105"/>
                    </a:lnTo>
                    <a:lnTo>
                      <a:pt x="505" y="111"/>
                    </a:lnTo>
                    <a:lnTo>
                      <a:pt x="499" y="122"/>
                    </a:lnTo>
                    <a:lnTo>
                      <a:pt x="494" y="128"/>
                    </a:lnTo>
                    <a:lnTo>
                      <a:pt x="486" y="135"/>
                    </a:lnTo>
                    <a:lnTo>
                      <a:pt x="481" y="145"/>
                    </a:lnTo>
                    <a:lnTo>
                      <a:pt x="475" y="155"/>
                    </a:lnTo>
                    <a:lnTo>
                      <a:pt x="473" y="165"/>
                    </a:lnTo>
                    <a:lnTo>
                      <a:pt x="467" y="172"/>
                    </a:lnTo>
                    <a:lnTo>
                      <a:pt x="464" y="182"/>
                    </a:lnTo>
                    <a:lnTo>
                      <a:pt x="459" y="189"/>
                    </a:lnTo>
                    <a:lnTo>
                      <a:pt x="456" y="196"/>
                    </a:lnTo>
                    <a:lnTo>
                      <a:pt x="451" y="209"/>
                    </a:lnTo>
                    <a:lnTo>
                      <a:pt x="448" y="223"/>
                    </a:lnTo>
                    <a:lnTo>
                      <a:pt x="448" y="226"/>
                    </a:lnTo>
                    <a:lnTo>
                      <a:pt x="448" y="233"/>
                    </a:lnTo>
                    <a:lnTo>
                      <a:pt x="446" y="240"/>
                    </a:lnTo>
                    <a:lnTo>
                      <a:pt x="446" y="246"/>
                    </a:lnTo>
                    <a:lnTo>
                      <a:pt x="446" y="257"/>
                    </a:lnTo>
                    <a:lnTo>
                      <a:pt x="446" y="267"/>
                    </a:lnTo>
                    <a:lnTo>
                      <a:pt x="446" y="277"/>
                    </a:lnTo>
                    <a:lnTo>
                      <a:pt x="446" y="290"/>
                    </a:lnTo>
                    <a:lnTo>
                      <a:pt x="446" y="300"/>
                    </a:lnTo>
                    <a:lnTo>
                      <a:pt x="446" y="310"/>
                    </a:lnTo>
                    <a:lnTo>
                      <a:pt x="446" y="324"/>
                    </a:lnTo>
                    <a:lnTo>
                      <a:pt x="446" y="334"/>
                    </a:lnTo>
                    <a:lnTo>
                      <a:pt x="446" y="348"/>
                    </a:lnTo>
                    <a:lnTo>
                      <a:pt x="446" y="361"/>
                    </a:lnTo>
                    <a:lnTo>
                      <a:pt x="446" y="375"/>
                    </a:lnTo>
                    <a:lnTo>
                      <a:pt x="446" y="388"/>
                    </a:lnTo>
                    <a:lnTo>
                      <a:pt x="446" y="402"/>
                    </a:lnTo>
                    <a:lnTo>
                      <a:pt x="446" y="412"/>
                    </a:lnTo>
                    <a:lnTo>
                      <a:pt x="446" y="425"/>
                    </a:lnTo>
                    <a:lnTo>
                      <a:pt x="446" y="435"/>
                    </a:lnTo>
                    <a:lnTo>
                      <a:pt x="446" y="445"/>
                    </a:lnTo>
                    <a:lnTo>
                      <a:pt x="446" y="456"/>
                    </a:lnTo>
                    <a:lnTo>
                      <a:pt x="446" y="469"/>
                    </a:lnTo>
                    <a:lnTo>
                      <a:pt x="448" y="479"/>
                    </a:lnTo>
                    <a:lnTo>
                      <a:pt x="448" y="489"/>
                    </a:lnTo>
                    <a:lnTo>
                      <a:pt x="448" y="496"/>
                    </a:lnTo>
                    <a:lnTo>
                      <a:pt x="448" y="499"/>
                    </a:lnTo>
                    <a:lnTo>
                      <a:pt x="448" y="506"/>
                    </a:lnTo>
                    <a:lnTo>
                      <a:pt x="448" y="513"/>
                    </a:lnTo>
                    <a:lnTo>
                      <a:pt x="448" y="520"/>
                    </a:lnTo>
                    <a:lnTo>
                      <a:pt x="131" y="50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57" name="Freeform 10"/>
              <p:cNvSpPr>
                <a:spLocks noChangeAspect="1"/>
              </p:cNvSpPr>
              <p:nvPr/>
            </p:nvSpPr>
            <p:spPr bwMode="auto">
              <a:xfrm>
                <a:off x="7287" y="11421"/>
                <a:ext cx="2616" cy="496"/>
              </a:xfrm>
              <a:custGeom>
                <a:avLst/>
                <a:gdLst>
                  <a:gd name="T0" fmla="*/ 0 w 2616"/>
                  <a:gd name="T1" fmla="*/ 182 h 496"/>
                  <a:gd name="T2" fmla="*/ 3 w 2616"/>
                  <a:gd name="T3" fmla="*/ 240 h 496"/>
                  <a:gd name="T4" fmla="*/ 8 w 2616"/>
                  <a:gd name="T5" fmla="*/ 287 h 496"/>
                  <a:gd name="T6" fmla="*/ 21 w 2616"/>
                  <a:gd name="T7" fmla="*/ 331 h 496"/>
                  <a:gd name="T8" fmla="*/ 59 w 2616"/>
                  <a:gd name="T9" fmla="*/ 395 h 496"/>
                  <a:gd name="T10" fmla="*/ 91 w 2616"/>
                  <a:gd name="T11" fmla="*/ 425 h 496"/>
                  <a:gd name="T12" fmla="*/ 126 w 2616"/>
                  <a:gd name="T13" fmla="*/ 446 h 496"/>
                  <a:gd name="T14" fmla="*/ 172 w 2616"/>
                  <a:gd name="T15" fmla="*/ 462 h 496"/>
                  <a:gd name="T16" fmla="*/ 226 w 2616"/>
                  <a:gd name="T17" fmla="*/ 479 h 496"/>
                  <a:gd name="T18" fmla="*/ 285 w 2616"/>
                  <a:gd name="T19" fmla="*/ 486 h 496"/>
                  <a:gd name="T20" fmla="*/ 355 w 2616"/>
                  <a:gd name="T21" fmla="*/ 489 h 496"/>
                  <a:gd name="T22" fmla="*/ 435 w 2616"/>
                  <a:gd name="T23" fmla="*/ 493 h 496"/>
                  <a:gd name="T24" fmla="*/ 535 w 2616"/>
                  <a:gd name="T25" fmla="*/ 489 h 496"/>
                  <a:gd name="T26" fmla="*/ 672 w 2616"/>
                  <a:gd name="T27" fmla="*/ 486 h 496"/>
                  <a:gd name="T28" fmla="*/ 835 w 2616"/>
                  <a:gd name="T29" fmla="*/ 486 h 496"/>
                  <a:gd name="T30" fmla="*/ 1023 w 2616"/>
                  <a:gd name="T31" fmla="*/ 483 h 496"/>
                  <a:gd name="T32" fmla="*/ 1228 w 2616"/>
                  <a:gd name="T33" fmla="*/ 483 h 496"/>
                  <a:gd name="T34" fmla="*/ 1437 w 2616"/>
                  <a:gd name="T35" fmla="*/ 479 h 496"/>
                  <a:gd name="T36" fmla="*/ 1644 w 2616"/>
                  <a:gd name="T37" fmla="*/ 476 h 496"/>
                  <a:gd name="T38" fmla="*/ 1845 w 2616"/>
                  <a:gd name="T39" fmla="*/ 476 h 496"/>
                  <a:gd name="T40" fmla="*/ 2033 w 2616"/>
                  <a:gd name="T41" fmla="*/ 473 h 496"/>
                  <a:gd name="T42" fmla="*/ 2195 w 2616"/>
                  <a:gd name="T43" fmla="*/ 466 h 496"/>
                  <a:gd name="T44" fmla="*/ 2326 w 2616"/>
                  <a:gd name="T45" fmla="*/ 459 h 496"/>
                  <a:gd name="T46" fmla="*/ 2420 w 2616"/>
                  <a:gd name="T47" fmla="*/ 452 h 496"/>
                  <a:gd name="T48" fmla="*/ 2469 w 2616"/>
                  <a:gd name="T49" fmla="*/ 449 h 496"/>
                  <a:gd name="T50" fmla="*/ 2506 w 2616"/>
                  <a:gd name="T51" fmla="*/ 422 h 496"/>
                  <a:gd name="T52" fmla="*/ 2544 w 2616"/>
                  <a:gd name="T53" fmla="*/ 385 h 496"/>
                  <a:gd name="T54" fmla="*/ 2576 w 2616"/>
                  <a:gd name="T55" fmla="*/ 338 h 496"/>
                  <a:gd name="T56" fmla="*/ 2603 w 2616"/>
                  <a:gd name="T57" fmla="*/ 284 h 496"/>
                  <a:gd name="T58" fmla="*/ 2616 w 2616"/>
                  <a:gd name="T59" fmla="*/ 230 h 496"/>
                  <a:gd name="T60" fmla="*/ 2616 w 2616"/>
                  <a:gd name="T61" fmla="*/ 186 h 496"/>
                  <a:gd name="T62" fmla="*/ 2598 w 2616"/>
                  <a:gd name="T63" fmla="*/ 129 h 496"/>
                  <a:gd name="T64" fmla="*/ 2560 w 2616"/>
                  <a:gd name="T65" fmla="*/ 78 h 496"/>
                  <a:gd name="T66" fmla="*/ 2520 w 2616"/>
                  <a:gd name="T67" fmla="*/ 48 h 496"/>
                  <a:gd name="T68" fmla="*/ 2512 w 2616"/>
                  <a:gd name="T69" fmla="*/ 64 h 496"/>
                  <a:gd name="T70" fmla="*/ 2498 w 2616"/>
                  <a:gd name="T71" fmla="*/ 108 h 496"/>
                  <a:gd name="T72" fmla="*/ 2477 w 2616"/>
                  <a:gd name="T73" fmla="*/ 166 h 496"/>
                  <a:gd name="T74" fmla="*/ 2439 w 2616"/>
                  <a:gd name="T75" fmla="*/ 216 h 496"/>
                  <a:gd name="T76" fmla="*/ 2388 w 2616"/>
                  <a:gd name="T77" fmla="*/ 257 h 496"/>
                  <a:gd name="T78" fmla="*/ 2342 w 2616"/>
                  <a:gd name="T79" fmla="*/ 274 h 496"/>
                  <a:gd name="T80" fmla="*/ 2307 w 2616"/>
                  <a:gd name="T81" fmla="*/ 277 h 496"/>
                  <a:gd name="T82" fmla="*/ 2238 w 2616"/>
                  <a:gd name="T83" fmla="*/ 277 h 496"/>
                  <a:gd name="T84" fmla="*/ 2117 w 2616"/>
                  <a:gd name="T85" fmla="*/ 277 h 496"/>
                  <a:gd name="T86" fmla="*/ 1956 w 2616"/>
                  <a:gd name="T87" fmla="*/ 284 h 496"/>
                  <a:gd name="T88" fmla="*/ 1765 w 2616"/>
                  <a:gd name="T89" fmla="*/ 290 h 496"/>
                  <a:gd name="T90" fmla="*/ 1553 w 2616"/>
                  <a:gd name="T91" fmla="*/ 297 h 496"/>
                  <a:gd name="T92" fmla="*/ 1327 w 2616"/>
                  <a:gd name="T93" fmla="*/ 304 h 496"/>
                  <a:gd name="T94" fmla="*/ 1099 w 2616"/>
                  <a:gd name="T95" fmla="*/ 311 h 496"/>
                  <a:gd name="T96" fmla="*/ 878 w 2616"/>
                  <a:gd name="T97" fmla="*/ 311 h 496"/>
                  <a:gd name="T98" fmla="*/ 672 w 2616"/>
                  <a:gd name="T99" fmla="*/ 311 h 496"/>
                  <a:gd name="T100" fmla="*/ 494 w 2616"/>
                  <a:gd name="T101" fmla="*/ 307 h 496"/>
                  <a:gd name="T102" fmla="*/ 349 w 2616"/>
                  <a:gd name="T103" fmla="*/ 301 h 496"/>
                  <a:gd name="T104" fmla="*/ 250 w 2616"/>
                  <a:gd name="T105" fmla="*/ 284 h 496"/>
                  <a:gd name="T106" fmla="*/ 201 w 2616"/>
                  <a:gd name="T107" fmla="*/ 260 h 496"/>
                  <a:gd name="T108" fmla="*/ 161 w 2616"/>
                  <a:gd name="T109" fmla="*/ 209 h 496"/>
                  <a:gd name="T110" fmla="*/ 137 w 2616"/>
                  <a:gd name="T111" fmla="*/ 152 h 496"/>
                  <a:gd name="T112" fmla="*/ 129 w 2616"/>
                  <a:gd name="T113" fmla="*/ 102 h 496"/>
                  <a:gd name="T114" fmla="*/ 124 w 2616"/>
                  <a:gd name="T115" fmla="*/ 54 h 496"/>
                  <a:gd name="T116" fmla="*/ 118 w 2616"/>
                  <a:gd name="T117" fmla="*/ 10 h 496"/>
                  <a:gd name="T118" fmla="*/ 91 w 2616"/>
                  <a:gd name="T119" fmla="*/ 7 h 496"/>
                  <a:gd name="T120" fmla="*/ 46 w 2616"/>
                  <a:gd name="T121" fmla="*/ 64 h 496"/>
                  <a:gd name="T122" fmla="*/ 5 w 2616"/>
                  <a:gd name="T123" fmla="*/ 115 h 49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616"/>
                  <a:gd name="T187" fmla="*/ 0 h 496"/>
                  <a:gd name="T188" fmla="*/ 2616 w 2616"/>
                  <a:gd name="T189" fmla="*/ 496 h 49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616" h="496">
                    <a:moveTo>
                      <a:pt x="3" y="132"/>
                    </a:moveTo>
                    <a:lnTo>
                      <a:pt x="0" y="142"/>
                    </a:lnTo>
                    <a:lnTo>
                      <a:pt x="0" y="159"/>
                    </a:lnTo>
                    <a:lnTo>
                      <a:pt x="0" y="169"/>
                    </a:lnTo>
                    <a:lnTo>
                      <a:pt x="0" y="182"/>
                    </a:lnTo>
                    <a:lnTo>
                      <a:pt x="0" y="196"/>
                    </a:lnTo>
                    <a:lnTo>
                      <a:pt x="0" y="203"/>
                    </a:lnTo>
                    <a:lnTo>
                      <a:pt x="0" y="216"/>
                    </a:lnTo>
                    <a:lnTo>
                      <a:pt x="3" y="226"/>
                    </a:lnTo>
                    <a:lnTo>
                      <a:pt x="3" y="240"/>
                    </a:lnTo>
                    <a:lnTo>
                      <a:pt x="3" y="250"/>
                    </a:lnTo>
                    <a:lnTo>
                      <a:pt x="3" y="257"/>
                    </a:lnTo>
                    <a:lnTo>
                      <a:pt x="5" y="270"/>
                    </a:lnTo>
                    <a:lnTo>
                      <a:pt x="5" y="277"/>
                    </a:lnTo>
                    <a:lnTo>
                      <a:pt x="8" y="287"/>
                    </a:lnTo>
                    <a:lnTo>
                      <a:pt x="11" y="297"/>
                    </a:lnTo>
                    <a:lnTo>
                      <a:pt x="13" y="307"/>
                    </a:lnTo>
                    <a:lnTo>
                      <a:pt x="13" y="311"/>
                    </a:lnTo>
                    <a:lnTo>
                      <a:pt x="16" y="321"/>
                    </a:lnTo>
                    <a:lnTo>
                      <a:pt x="21" y="331"/>
                    </a:lnTo>
                    <a:lnTo>
                      <a:pt x="24" y="341"/>
                    </a:lnTo>
                    <a:lnTo>
                      <a:pt x="29" y="355"/>
                    </a:lnTo>
                    <a:lnTo>
                      <a:pt x="40" y="371"/>
                    </a:lnTo>
                    <a:lnTo>
                      <a:pt x="48" y="382"/>
                    </a:lnTo>
                    <a:lnTo>
                      <a:pt x="59" y="395"/>
                    </a:lnTo>
                    <a:lnTo>
                      <a:pt x="64" y="402"/>
                    </a:lnTo>
                    <a:lnTo>
                      <a:pt x="70" y="409"/>
                    </a:lnTo>
                    <a:lnTo>
                      <a:pt x="75" y="415"/>
                    </a:lnTo>
                    <a:lnTo>
                      <a:pt x="83" y="422"/>
                    </a:lnTo>
                    <a:lnTo>
                      <a:pt x="91" y="425"/>
                    </a:lnTo>
                    <a:lnTo>
                      <a:pt x="97" y="429"/>
                    </a:lnTo>
                    <a:lnTo>
                      <a:pt x="105" y="432"/>
                    </a:lnTo>
                    <a:lnTo>
                      <a:pt x="113" y="439"/>
                    </a:lnTo>
                    <a:lnTo>
                      <a:pt x="118" y="442"/>
                    </a:lnTo>
                    <a:lnTo>
                      <a:pt x="126" y="446"/>
                    </a:lnTo>
                    <a:lnTo>
                      <a:pt x="134" y="452"/>
                    </a:lnTo>
                    <a:lnTo>
                      <a:pt x="145" y="456"/>
                    </a:lnTo>
                    <a:lnTo>
                      <a:pt x="153" y="459"/>
                    </a:lnTo>
                    <a:lnTo>
                      <a:pt x="161" y="462"/>
                    </a:lnTo>
                    <a:lnTo>
                      <a:pt x="172" y="462"/>
                    </a:lnTo>
                    <a:lnTo>
                      <a:pt x="180" y="469"/>
                    </a:lnTo>
                    <a:lnTo>
                      <a:pt x="191" y="473"/>
                    </a:lnTo>
                    <a:lnTo>
                      <a:pt x="201" y="476"/>
                    </a:lnTo>
                    <a:lnTo>
                      <a:pt x="212" y="476"/>
                    </a:lnTo>
                    <a:lnTo>
                      <a:pt x="226" y="479"/>
                    </a:lnTo>
                    <a:lnTo>
                      <a:pt x="236" y="479"/>
                    </a:lnTo>
                    <a:lnTo>
                      <a:pt x="247" y="483"/>
                    </a:lnTo>
                    <a:lnTo>
                      <a:pt x="261" y="483"/>
                    </a:lnTo>
                    <a:lnTo>
                      <a:pt x="271" y="486"/>
                    </a:lnTo>
                    <a:lnTo>
                      <a:pt x="285" y="486"/>
                    </a:lnTo>
                    <a:lnTo>
                      <a:pt x="298" y="486"/>
                    </a:lnTo>
                    <a:lnTo>
                      <a:pt x="314" y="489"/>
                    </a:lnTo>
                    <a:lnTo>
                      <a:pt x="328" y="489"/>
                    </a:lnTo>
                    <a:lnTo>
                      <a:pt x="341" y="489"/>
                    </a:lnTo>
                    <a:lnTo>
                      <a:pt x="355" y="489"/>
                    </a:lnTo>
                    <a:lnTo>
                      <a:pt x="368" y="489"/>
                    </a:lnTo>
                    <a:lnTo>
                      <a:pt x="387" y="493"/>
                    </a:lnTo>
                    <a:lnTo>
                      <a:pt x="403" y="493"/>
                    </a:lnTo>
                    <a:lnTo>
                      <a:pt x="419" y="493"/>
                    </a:lnTo>
                    <a:lnTo>
                      <a:pt x="435" y="493"/>
                    </a:lnTo>
                    <a:lnTo>
                      <a:pt x="451" y="496"/>
                    </a:lnTo>
                    <a:lnTo>
                      <a:pt x="470" y="493"/>
                    </a:lnTo>
                    <a:lnTo>
                      <a:pt x="489" y="493"/>
                    </a:lnTo>
                    <a:lnTo>
                      <a:pt x="510" y="489"/>
                    </a:lnTo>
                    <a:lnTo>
                      <a:pt x="535" y="489"/>
                    </a:lnTo>
                    <a:lnTo>
                      <a:pt x="559" y="489"/>
                    </a:lnTo>
                    <a:lnTo>
                      <a:pt x="586" y="489"/>
                    </a:lnTo>
                    <a:lnTo>
                      <a:pt x="612" y="489"/>
                    </a:lnTo>
                    <a:lnTo>
                      <a:pt x="639" y="489"/>
                    </a:lnTo>
                    <a:lnTo>
                      <a:pt x="672" y="486"/>
                    </a:lnTo>
                    <a:lnTo>
                      <a:pt x="701" y="486"/>
                    </a:lnTo>
                    <a:lnTo>
                      <a:pt x="733" y="486"/>
                    </a:lnTo>
                    <a:lnTo>
                      <a:pt x="766" y="486"/>
                    </a:lnTo>
                    <a:lnTo>
                      <a:pt x="800" y="486"/>
                    </a:lnTo>
                    <a:lnTo>
                      <a:pt x="835" y="486"/>
                    </a:lnTo>
                    <a:lnTo>
                      <a:pt x="873" y="486"/>
                    </a:lnTo>
                    <a:lnTo>
                      <a:pt x="911" y="486"/>
                    </a:lnTo>
                    <a:lnTo>
                      <a:pt x="948" y="486"/>
                    </a:lnTo>
                    <a:lnTo>
                      <a:pt x="986" y="486"/>
                    </a:lnTo>
                    <a:lnTo>
                      <a:pt x="1023" y="483"/>
                    </a:lnTo>
                    <a:lnTo>
                      <a:pt x="1066" y="483"/>
                    </a:lnTo>
                    <a:lnTo>
                      <a:pt x="1104" y="483"/>
                    </a:lnTo>
                    <a:lnTo>
                      <a:pt x="1144" y="483"/>
                    </a:lnTo>
                    <a:lnTo>
                      <a:pt x="1187" y="483"/>
                    </a:lnTo>
                    <a:lnTo>
                      <a:pt x="1228" y="483"/>
                    </a:lnTo>
                    <a:lnTo>
                      <a:pt x="1268" y="479"/>
                    </a:lnTo>
                    <a:lnTo>
                      <a:pt x="1311" y="479"/>
                    </a:lnTo>
                    <a:lnTo>
                      <a:pt x="1351" y="479"/>
                    </a:lnTo>
                    <a:lnTo>
                      <a:pt x="1394" y="479"/>
                    </a:lnTo>
                    <a:lnTo>
                      <a:pt x="1437" y="479"/>
                    </a:lnTo>
                    <a:lnTo>
                      <a:pt x="1480" y="479"/>
                    </a:lnTo>
                    <a:lnTo>
                      <a:pt x="1523" y="479"/>
                    </a:lnTo>
                    <a:lnTo>
                      <a:pt x="1563" y="479"/>
                    </a:lnTo>
                    <a:lnTo>
                      <a:pt x="1604" y="479"/>
                    </a:lnTo>
                    <a:lnTo>
                      <a:pt x="1644" y="476"/>
                    </a:lnTo>
                    <a:lnTo>
                      <a:pt x="1687" y="476"/>
                    </a:lnTo>
                    <a:lnTo>
                      <a:pt x="1730" y="476"/>
                    </a:lnTo>
                    <a:lnTo>
                      <a:pt x="1768" y="476"/>
                    </a:lnTo>
                    <a:lnTo>
                      <a:pt x="1808" y="476"/>
                    </a:lnTo>
                    <a:lnTo>
                      <a:pt x="1845" y="476"/>
                    </a:lnTo>
                    <a:lnTo>
                      <a:pt x="1886" y="476"/>
                    </a:lnTo>
                    <a:lnTo>
                      <a:pt x="1923" y="473"/>
                    </a:lnTo>
                    <a:lnTo>
                      <a:pt x="1961" y="473"/>
                    </a:lnTo>
                    <a:lnTo>
                      <a:pt x="1996" y="473"/>
                    </a:lnTo>
                    <a:lnTo>
                      <a:pt x="2033" y="473"/>
                    </a:lnTo>
                    <a:lnTo>
                      <a:pt x="2066" y="473"/>
                    </a:lnTo>
                    <a:lnTo>
                      <a:pt x="2101" y="469"/>
                    </a:lnTo>
                    <a:lnTo>
                      <a:pt x="2133" y="469"/>
                    </a:lnTo>
                    <a:lnTo>
                      <a:pt x="2165" y="469"/>
                    </a:lnTo>
                    <a:lnTo>
                      <a:pt x="2195" y="466"/>
                    </a:lnTo>
                    <a:lnTo>
                      <a:pt x="2224" y="466"/>
                    </a:lnTo>
                    <a:lnTo>
                      <a:pt x="2251" y="462"/>
                    </a:lnTo>
                    <a:lnTo>
                      <a:pt x="2278" y="462"/>
                    </a:lnTo>
                    <a:lnTo>
                      <a:pt x="2302" y="462"/>
                    </a:lnTo>
                    <a:lnTo>
                      <a:pt x="2326" y="459"/>
                    </a:lnTo>
                    <a:lnTo>
                      <a:pt x="2348" y="459"/>
                    </a:lnTo>
                    <a:lnTo>
                      <a:pt x="2369" y="459"/>
                    </a:lnTo>
                    <a:lnTo>
                      <a:pt x="2385" y="456"/>
                    </a:lnTo>
                    <a:lnTo>
                      <a:pt x="2404" y="456"/>
                    </a:lnTo>
                    <a:lnTo>
                      <a:pt x="2420" y="452"/>
                    </a:lnTo>
                    <a:lnTo>
                      <a:pt x="2434" y="452"/>
                    </a:lnTo>
                    <a:lnTo>
                      <a:pt x="2444" y="452"/>
                    </a:lnTo>
                    <a:lnTo>
                      <a:pt x="2453" y="452"/>
                    </a:lnTo>
                    <a:lnTo>
                      <a:pt x="2461" y="449"/>
                    </a:lnTo>
                    <a:lnTo>
                      <a:pt x="2469" y="449"/>
                    </a:lnTo>
                    <a:lnTo>
                      <a:pt x="2474" y="446"/>
                    </a:lnTo>
                    <a:lnTo>
                      <a:pt x="2482" y="442"/>
                    </a:lnTo>
                    <a:lnTo>
                      <a:pt x="2490" y="432"/>
                    </a:lnTo>
                    <a:lnTo>
                      <a:pt x="2501" y="429"/>
                    </a:lnTo>
                    <a:lnTo>
                      <a:pt x="2506" y="422"/>
                    </a:lnTo>
                    <a:lnTo>
                      <a:pt x="2514" y="419"/>
                    </a:lnTo>
                    <a:lnTo>
                      <a:pt x="2522" y="409"/>
                    </a:lnTo>
                    <a:lnTo>
                      <a:pt x="2530" y="402"/>
                    </a:lnTo>
                    <a:lnTo>
                      <a:pt x="2539" y="395"/>
                    </a:lnTo>
                    <a:lnTo>
                      <a:pt x="2544" y="385"/>
                    </a:lnTo>
                    <a:lnTo>
                      <a:pt x="2552" y="375"/>
                    </a:lnTo>
                    <a:lnTo>
                      <a:pt x="2560" y="368"/>
                    </a:lnTo>
                    <a:lnTo>
                      <a:pt x="2563" y="355"/>
                    </a:lnTo>
                    <a:lnTo>
                      <a:pt x="2571" y="344"/>
                    </a:lnTo>
                    <a:lnTo>
                      <a:pt x="2576" y="338"/>
                    </a:lnTo>
                    <a:lnTo>
                      <a:pt x="2581" y="328"/>
                    </a:lnTo>
                    <a:lnTo>
                      <a:pt x="2587" y="317"/>
                    </a:lnTo>
                    <a:lnTo>
                      <a:pt x="2592" y="307"/>
                    </a:lnTo>
                    <a:lnTo>
                      <a:pt x="2595" y="294"/>
                    </a:lnTo>
                    <a:lnTo>
                      <a:pt x="2603" y="284"/>
                    </a:lnTo>
                    <a:lnTo>
                      <a:pt x="2606" y="274"/>
                    </a:lnTo>
                    <a:lnTo>
                      <a:pt x="2608" y="263"/>
                    </a:lnTo>
                    <a:lnTo>
                      <a:pt x="2608" y="253"/>
                    </a:lnTo>
                    <a:lnTo>
                      <a:pt x="2614" y="243"/>
                    </a:lnTo>
                    <a:lnTo>
                      <a:pt x="2616" y="230"/>
                    </a:lnTo>
                    <a:lnTo>
                      <a:pt x="2616" y="223"/>
                    </a:lnTo>
                    <a:lnTo>
                      <a:pt x="2616" y="213"/>
                    </a:lnTo>
                    <a:lnTo>
                      <a:pt x="2616" y="203"/>
                    </a:lnTo>
                    <a:lnTo>
                      <a:pt x="2616" y="196"/>
                    </a:lnTo>
                    <a:lnTo>
                      <a:pt x="2616" y="186"/>
                    </a:lnTo>
                    <a:lnTo>
                      <a:pt x="2616" y="179"/>
                    </a:lnTo>
                    <a:lnTo>
                      <a:pt x="2616" y="172"/>
                    </a:lnTo>
                    <a:lnTo>
                      <a:pt x="2608" y="155"/>
                    </a:lnTo>
                    <a:lnTo>
                      <a:pt x="2606" y="142"/>
                    </a:lnTo>
                    <a:lnTo>
                      <a:pt x="2598" y="129"/>
                    </a:lnTo>
                    <a:lnTo>
                      <a:pt x="2590" y="115"/>
                    </a:lnTo>
                    <a:lnTo>
                      <a:pt x="2581" y="105"/>
                    </a:lnTo>
                    <a:lnTo>
                      <a:pt x="2573" y="95"/>
                    </a:lnTo>
                    <a:lnTo>
                      <a:pt x="2565" y="88"/>
                    </a:lnTo>
                    <a:lnTo>
                      <a:pt x="2560" y="78"/>
                    </a:lnTo>
                    <a:lnTo>
                      <a:pt x="2549" y="71"/>
                    </a:lnTo>
                    <a:lnTo>
                      <a:pt x="2541" y="64"/>
                    </a:lnTo>
                    <a:lnTo>
                      <a:pt x="2536" y="58"/>
                    </a:lnTo>
                    <a:lnTo>
                      <a:pt x="2528" y="54"/>
                    </a:lnTo>
                    <a:lnTo>
                      <a:pt x="2520" y="48"/>
                    </a:lnTo>
                    <a:lnTo>
                      <a:pt x="2517" y="48"/>
                    </a:lnTo>
                    <a:lnTo>
                      <a:pt x="2514" y="48"/>
                    </a:lnTo>
                    <a:lnTo>
                      <a:pt x="2514" y="54"/>
                    </a:lnTo>
                    <a:lnTo>
                      <a:pt x="2512" y="58"/>
                    </a:lnTo>
                    <a:lnTo>
                      <a:pt x="2512" y="64"/>
                    </a:lnTo>
                    <a:lnTo>
                      <a:pt x="2509" y="75"/>
                    </a:lnTo>
                    <a:lnTo>
                      <a:pt x="2509" y="81"/>
                    </a:lnTo>
                    <a:lnTo>
                      <a:pt x="2504" y="88"/>
                    </a:lnTo>
                    <a:lnTo>
                      <a:pt x="2501" y="98"/>
                    </a:lnTo>
                    <a:lnTo>
                      <a:pt x="2498" y="108"/>
                    </a:lnTo>
                    <a:lnTo>
                      <a:pt x="2496" y="118"/>
                    </a:lnTo>
                    <a:lnTo>
                      <a:pt x="2490" y="132"/>
                    </a:lnTo>
                    <a:lnTo>
                      <a:pt x="2487" y="142"/>
                    </a:lnTo>
                    <a:lnTo>
                      <a:pt x="2482" y="152"/>
                    </a:lnTo>
                    <a:lnTo>
                      <a:pt x="2477" y="166"/>
                    </a:lnTo>
                    <a:lnTo>
                      <a:pt x="2469" y="176"/>
                    </a:lnTo>
                    <a:lnTo>
                      <a:pt x="2463" y="186"/>
                    </a:lnTo>
                    <a:lnTo>
                      <a:pt x="2453" y="196"/>
                    </a:lnTo>
                    <a:lnTo>
                      <a:pt x="2447" y="206"/>
                    </a:lnTo>
                    <a:lnTo>
                      <a:pt x="2439" y="216"/>
                    </a:lnTo>
                    <a:lnTo>
                      <a:pt x="2431" y="226"/>
                    </a:lnTo>
                    <a:lnTo>
                      <a:pt x="2420" y="233"/>
                    </a:lnTo>
                    <a:lnTo>
                      <a:pt x="2412" y="243"/>
                    </a:lnTo>
                    <a:lnTo>
                      <a:pt x="2399" y="250"/>
                    </a:lnTo>
                    <a:lnTo>
                      <a:pt x="2388" y="257"/>
                    </a:lnTo>
                    <a:lnTo>
                      <a:pt x="2377" y="263"/>
                    </a:lnTo>
                    <a:lnTo>
                      <a:pt x="2364" y="270"/>
                    </a:lnTo>
                    <a:lnTo>
                      <a:pt x="2359" y="270"/>
                    </a:lnTo>
                    <a:lnTo>
                      <a:pt x="2350" y="274"/>
                    </a:lnTo>
                    <a:lnTo>
                      <a:pt x="2342" y="274"/>
                    </a:lnTo>
                    <a:lnTo>
                      <a:pt x="2334" y="277"/>
                    </a:lnTo>
                    <a:lnTo>
                      <a:pt x="2329" y="277"/>
                    </a:lnTo>
                    <a:lnTo>
                      <a:pt x="2321" y="277"/>
                    </a:lnTo>
                    <a:lnTo>
                      <a:pt x="2313" y="277"/>
                    </a:lnTo>
                    <a:lnTo>
                      <a:pt x="2307" y="277"/>
                    </a:lnTo>
                    <a:lnTo>
                      <a:pt x="2297" y="277"/>
                    </a:lnTo>
                    <a:lnTo>
                      <a:pt x="2286" y="277"/>
                    </a:lnTo>
                    <a:lnTo>
                      <a:pt x="2270" y="277"/>
                    </a:lnTo>
                    <a:lnTo>
                      <a:pt x="2256" y="277"/>
                    </a:lnTo>
                    <a:lnTo>
                      <a:pt x="2238" y="277"/>
                    </a:lnTo>
                    <a:lnTo>
                      <a:pt x="2216" y="277"/>
                    </a:lnTo>
                    <a:lnTo>
                      <a:pt x="2195" y="277"/>
                    </a:lnTo>
                    <a:lnTo>
                      <a:pt x="2170" y="277"/>
                    </a:lnTo>
                    <a:lnTo>
                      <a:pt x="2144" y="277"/>
                    </a:lnTo>
                    <a:lnTo>
                      <a:pt x="2117" y="277"/>
                    </a:lnTo>
                    <a:lnTo>
                      <a:pt x="2087" y="277"/>
                    </a:lnTo>
                    <a:lnTo>
                      <a:pt x="2058" y="280"/>
                    </a:lnTo>
                    <a:lnTo>
                      <a:pt x="2025" y="280"/>
                    </a:lnTo>
                    <a:lnTo>
                      <a:pt x="1993" y="284"/>
                    </a:lnTo>
                    <a:lnTo>
                      <a:pt x="1956" y="284"/>
                    </a:lnTo>
                    <a:lnTo>
                      <a:pt x="1923" y="284"/>
                    </a:lnTo>
                    <a:lnTo>
                      <a:pt x="1883" y="284"/>
                    </a:lnTo>
                    <a:lnTo>
                      <a:pt x="1845" y="287"/>
                    </a:lnTo>
                    <a:lnTo>
                      <a:pt x="1805" y="287"/>
                    </a:lnTo>
                    <a:lnTo>
                      <a:pt x="1765" y="290"/>
                    </a:lnTo>
                    <a:lnTo>
                      <a:pt x="1725" y="290"/>
                    </a:lnTo>
                    <a:lnTo>
                      <a:pt x="1684" y="294"/>
                    </a:lnTo>
                    <a:lnTo>
                      <a:pt x="1641" y="294"/>
                    </a:lnTo>
                    <a:lnTo>
                      <a:pt x="1596" y="297"/>
                    </a:lnTo>
                    <a:lnTo>
                      <a:pt x="1553" y="297"/>
                    </a:lnTo>
                    <a:lnTo>
                      <a:pt x="1507" y="301"/>
                    </a:lnTo>
                    <a:lnTo>
                      <a:pt x="1464" y="301"/>
                    </a:lnTo>
                    <a:lnTo>
                      <a:pt x="1418" y="301"/>
                    </a:lnTo>
                    <a:lnTo>
                      <a:pt x="1373" y="301"/>
                    </a:lnTo>
                    <a:lnTo>
                      <a:pt x="1327" y="304"/>
                    </a:lnTo>
                    <a:lnTo>
                      <a:pt x="1281" y="304"/>
                    </a:lnTo>
                    <a:lnTo>
                      <a:pt x="1236" y="307"/>
                    </a:lnTo>
                    <a:lnTo>
                      <a:pt x="1193" y="307"/>
                    </a:lnTo>
                    <a:lnTo>
                      <a:pt x="1144" y="311"/>
                    </a:lnTo>
                    <a:lnTo>
                      <a:pt x="1099" y="311"/>
                    </a:lnTo>
                    <a:lnTo>
                      <a:pt x="1053" y="311"/>
                    </a:lnTo>
                    <a:lnTo>
                      <a:pt x="1010" y="311"/>
                    </a:lnTo>
                    <a:lnTo>
                      <a:pt x="964" y="311"/>
                    </a:lnTo>
                    <a:lnTo>
                      <a:pt x="921" y="311"/>
                    </a:lnTo>
                    <a:lnTo>
                      <a:pt x="878" y="311"/>
                    </a:lnTo>
                    <a:lnTo>
                      <a:pt x="833" y="311"/>
                    </a:lnTo>
                    <a:lnTo>
                      <a:pt x="792" y="311"/>
                    </a:lnTo>
                    <a:lnTo>
                      <a:pt x="752" y="311"/>
                    </a:lnTo>
                    <a:lnTo>
                      <a:pt x="712" y="311"/>
                    </a:lnTo>
                    <a:lnTo>
                      <a:pt x="672" y="311"/>
                    </a:lnTo>
                    <a:lnTo>
                      <a:pt x="634" y="311"/>
                    </a:lnTo>
                    <a:lnTo>
                      <a:pt x="596" y="311"/>
                    </a:lnTo>
                    <a:lnTo>
                      <a:pt x="564" y="311"/>
                    </a:lnTo>
                    <a:lnTo>
                      <a:pt x="526" y="307"/>
                    </a:lnTo>
                    <a:lnTo>
                      <a:pt x="494" y="307"/>
                    </a:lnTo>
                    <a:lnTo>
                      <a:pt x="462" y="304"/>
                    </a:lnTo>
                    <a:lnTo>
                      <a:pt x="432" y="304"/>
                    </a:lnTo>
                    <a:lnTo>
                      <a:pt x="403" y="301"/>
                    </a:lnTo>
                    <a:lnTo>
                      <a:pt x="376" y="301"/>
                    </a:lnTo>
                    <a:lnTo>
                      <a:pt x="349" y="301"/>
                    </a:lnTo>
                    <a:lnTo>
                      <a:pt x="328" y="297"/>
                    </a:lnTo>
                    <a:lnTo>
                      <a:pt x="303" y="294"/>
                    </a:lnTo>
                    <a:lnTo>
                      <a:pt x="285" y="290"/>
                    </a:lnTo>
                    <a:lnTo>
                      <a:pt x="266" y="287"/>
                    </a:lnTo>
                    <a:lnTo>
                      <a:pt x="250" y="284"/>
                    </a:lnTo>
                    <a:lnTo>
                      <a:pt x="236" y="280"/>
                    </a:lnTo>
                    <a:lnTo>
                      <a:pt x="226" y="277"/>
                    </a:lnTo>
                    <a:lnTo>
                      <a:pt x="218" y="274"/>
                    </a:lnTo>
                    <a:lnTo>
                      <a:pt x="212" y="270"/>
                    </a:lnTo>
                    <a:lnTo>
                      <a:pt x="201" y="260"/>
                    </a:lnTo>
                    <a:lnTo>
                      <a:pt x="191" y="250"/>
                    </a:lnTo>
                    <a:lnTo>
                      <a:pt x="183" y="240"/>
                    </a:lnTo>
                    <a:lnTo>
                      <a:pt x="175" y="230"/>
                    </a:lnTo>
                    <a:lnTo>
                      <a:pt x="166" y="220"/>
                    </a:lnTo>
                    <a:lnTo>
                      <a:pt x="161" y="209"/>
                    </a:lnTo>
                    <a:lnTo>
                      <a:pt x="156" y="196"/>
                    </a:lnTo>
                    <a:lnTo>
                      <a:pt x="153" y="186"/>
                    </a:lnTo>
                    <a:lnTo>
                      <a:pt x="145" y="176"/>
                    </a:lnTo>
                    <a:lnTo>
                      <a:pt x="142" y="162"/>
                    </a:lnTo>
                    <a:lnTo>
                      <a:pt x="137" y="152"/>
                    </a:lnTo>
                    <a:lnTo>
                      <a:pt x="137" y="142"/>
                    </a:lnTo>
                    <a:lnTo>
                      <a:pt x="132" y="132"/>
                    </a:lnTo>
                    <a:lnTo>
                      <a:pt x="132" y="118"/>
                    </a:lnTo>
                    <a:lnTo>
                      <a:pt x="129" y="108"/>
                    </a:lnTo>
                    <a:lnTo>
                      <a:pt x="129" y="102"/>
                    </a:lnTo>
                    <a:lnTo>
                      <a:pt x="126" y="88"/>
                    </a:lnTo>
                    <a:lnTo>
                      <a:pt x="126" y="81"/>
                    </a:lnTo>
                    <a:lnTo>
                      <a:pt x="126" y="71"/>
                    </a:lnTo>
                    <a:lnTo>
                      <a:pt x="126" y="64"/>
                    </a:lnTo>
                    <a:lnTo>
                      <a:pt x="124" y="54"/>
                    </a:lnTo>
                    <a:lnTo>
                      <a:pt x="124" y="48"/>
                    </a:lnTo>
                    <a:lnTo>
                      <a:pt x="124" y="37"/>
                    </a:lnTo>
                    <a:lnTo>
                      <a:pt x="124" y="31"/>
                    </a:lnTo>
                    <a:lnTo>
                      <a:pt x="121" y="17"/>
                    </a:lnTo>
                    <a:lnTo>
                      <a:pt x="118" y="1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05" y="0"/>
                    </a:lnTo>
                    <a:lnTo>
                      <a:pt x="97" y="0"/>
                    </a:lnTo>
                    <a:lnTo>
                      <a:pt x="91" y="7"/>
                    </a:lnTo>
                    <a:lnTo>
                      <a:pt x="83" y="17"/>
                    </a:lnTo>
                    <a:lnTo>
                      <a:pt x="72" y="24"/>
                    </a:lnTo>
                    <a:lnTo>
                      <a:pt x="64" y="37"/>
                    </a:lnTo>
                    <a:lnTo>
                      <a:pt x="54" y="48"/>
                    </a:lnTo>
                    <a:lnTo>
                      <a:pt x="46" y="64"/>
                    </a:lnTo>
                    <a:lnTo>
                      <a:pt x="35" y="75"/>
                    </a:lnTo>
                    <a:lnTo>
                      <a:pt x="27" y="88"/>
                    </a:lnTo>
                    <a:lnTo>
                      <a:pt x="21" y="98"/>
                    </a:lnTo>
                    <a:lnTo>
                      <a:pt x="13" y="108"/>
                    </a:lnTo>
                    <a:lnTo>
                      <a:pt x="5" y="115"/>
                    </a:lnTo>
                    <a:lnTo>
                      <a:pt x="3" y="125"/>
                    </a:lnTo>
                    <a:lnTo>
                      <a:pt x="3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58" name="Freeform 11"/>
              <p:cNvSpPr>
                <a:spLocks noChangeAspect="1"/>
              </p:cNvSpPr>
              <p:nvPr/>
            </p:nvSpPr>
            <p:spPr bwMode="auto">
              <a:xfrm>
                <a:off x="7518" y="11057"/>
                <a:ext cx="2130" cy="762"/>
              </a:xfrm>
              <a:custGeom>
                <a:avLst/>
                <a:gdLst>
                  <a:gd name="T0" fmla="*/ 446 w 2130"/>
                  <a:gd name="T1" fmla="*/ 334 h 762"/>
                  <a:gd name="T2" fmla="*/ 411 w 2130"/>
                  <a:gd name="T3" fmla="*/ 327 h 762"/>
                  <a:gd name="T4" fmla="*/ 368 w 2130"/>
                  <a:gd name="T5" fmla="*/ 320 h 762"/>
                  <a:gd name="T6" fmla="*/ 317 w 2130"/>
                  <a:gd name="T7" fmla="*/ 307 h 762"/>
                  <a:gd name="T8" fmla="*/ 266 w 2130"/>
                  <a:gd name="T9" fmla="*/ 290 h 762"/>
                  <a:gd name="T10" fmla="*/ 226 w 2130"/>
                  <a:gd name="T11" fmla="*/ 280 h 762"/>
                  <a:gd name="T12" fmla="*/ 191 w 2130"/>
                  <a:gd name="T13" fmla="*/ 266 h 762"/>
                  <a:gd name="T14" fmla="*/ 153 w 2130"/>
                  <a:gd name="T15" fmla="*/ 253 h 762"/>
                  <a:gd name="T16" fmla="*/ 107 w 2130"/>
                  <a:gd name="T17" fmla="*/ 240 h 762"/>
                  <a:gd name="T18" fmla="*/ 64 w 2130"/>
                  <a:gd name="T19" fmla="*/ 226 h 762"/>
                  <a:gd name="T20" fmla="*/ 30 w 2130"/>
                  <a:gd name="T21" fmla="*/ 216 h 762"/>
                  <a:gd name="T22" fmla="*/ 0 w 2130"/>
                  <a:gd name="T23" fmla="*/ 209 h 762"/>
                  <a:gd name="T24" fmla="*/ 64 w 2130"/>
                  <a:gd name="T25" fmla="*/ 10 h 762"/>
                  <a:gd name="T26" fmla="*/ 94 w 2130"/>
                  <a:gd name="T27" fmla="*/ 24 h 762"/>
                  <a:gd name="T28" fmla="*/ 126 w 2130"/>
                  <a:gd name="T29" fmla="*/ 37 h 762"/>
                  <a:gd name="T30" fmla="*/ 172 w 2130"/>
                  <a:gd name="T31" fmla="*/ 57 h 762"/>
                  <a:gd name="T32" fmla="*/ 223 w 2130"/>
                  <a:gd name="T33" fmla="*/ 78 h 762"/>
                  <a:gd name="T34" fmla="*/ 282 w 2130"/>
                  <a:gd name="T35" fmla="*/ 98 h 762"/>
                  <a:gd name="T36" fmla="*/ 347 w 2130"/>
                  <a:gd name="T37" fmla="*/ 115 h 762"/>
                  <a:gd name="T38" fmla="*/ 416 w 2130"/>
                  <a:gd name="T39" fmla="*/ 135 h 762"/>
                  <a:gd name="T40" fmla="*/ 492 w 2130"/>
                  <a:gd name="T41" fmla="*/ 152 h 762"/>
                  <a:gd name="T42" fmla="*/ 575 w 2130"/>
                  <a:gd name="T43" fmla="*/ 172 h 762"/>
                  <a:gd name="T44" fmla="*/ 661 w 2130"/>
                  <a:gd name="T45" fmla="*/ 182 h 762"/>
                  <a:gd name="T46" fmla="*/ 749 w 2130"/>
                  <a:gd name="T47" fmla="*/ 196 h 762"/>
                  <a:gd name="T48" fmla="*/ 833 w 2130"/>
                  <a:gd name="T49" fmla="*/ 199 h 762"/>
                  <a:gd name="T50" fmla="*/ 913 w 2130"/>
                  <a:gd name="T51" fmla="*/ 206 h 762"/>
                  <a:gd name="T52" fmla="*/ 989 w 2130"/>
                  <a:gd name="T53" fmla="*/ 206 h 762"/>
                  <a:gd name="T54" fmla="*/ 1061 w 2130"/>
                  <a:gd name="T55" fmla="*/ 206 h 762"/>
                  <a:gd name="T56" fmla="*/ 1128 w 2130"/>
                  <a:gd name="T57" fmla="*/ 206 h 762"/>
                  <a:gd name="T58" fmla="*/ 1195 w 2130"/>
                  <a:gd name="T59" fmla="*/ 206 h 762"/>
                  <a:gd name="T60" fmla="*/ 1254 w 2130"/>
                  <a:gd name="T61" fmla="*/ 196 h 762"/>
                  <a:gd name="T62" fmla="*/ 1314 w 2130"/>
                  <a:gd name="T63" fmla="*/ 192 h 762"/>
                  <a:gd name="T64" fmla="*/ 1367 w 2130"/>
                  <a:gd name="T65" fmla="*/ 189 h 762"/>
                  <a:gd name="T66" fmla="*/ 1418 w 2130"/>
                  <a:gd name="T67" fmla="*/ 182 h 762"/>
                  <a:gd name="T68" fmla="*/ 1467 w 2130"/>
                  <a:gd name="T69" fmla="*/ 179 h 762"/>
                  <a:gd name="T70" fmla="*/ 1515 w 2130"/>
                  <a:gd name="T71" fmla="*/ 172 h 762"/>
                  <a:gd name="T72" fmla="*/ 1558 w 2130"/>
                  <a:gd name="T73" fmla="*/ 169 h 762"/>
                  <a:gd name="T74" fmla="*/ 1609 w 2130"/>
                  <a:gd name="T75" fmla="*/ 162 h 762"/>
                  <a:gd name="T76" fmla="*/ 1657 w 2130"/>
                  <a:gd name="T77" fmla="*/ 145 h 762"/>
                  <a:gd name="T78" fmla="*/ 1717 w 2130"/>
                  <a:gd name="T79" fmla="*/ 132 h 762"/>
                  <a:gd name="T80" fmla="*/ 1773 w 2130"/>
                  <a:gd name="T81" fmla="*/ 111 h 762"/>
                  <a:gd name="T82" fmla="*/ 1832 w 2130"/>
                  <a:gd name="T83" fmla="*/ 94 h 762"/>
                  <a:gd name="T84" fmla="*/ 1883 w 2130"/>
                  <a:gd name="T85" fmla="*/ 74 h 762"/>
                  <a:gd name="T86" fmla="*/ 1934 w 2130"/>
                  <a:gd name="T87" fmla="*/ 57 h 762"/>
                  <a:gd name="T88" fmla="*/ 1980 w 2130"/>
                  <a:gd name="T89" fmla="*/ 37 h 762"/>
                  <a:gd name="T90" fmla="*/ 2020 w 2130"/>
                  <a:gd name="T91" fmla="*/ 27 h 762"/>
                  <a:gd name="T92" fmla="*/ 2055 w 2130"/>
                  <a:gd name="T93" fmla="*/ 10 h 762"/>
                  <a:gd name="T94" fmla="*/ 2082 w 2130"/>
                  <a:gd name="T95" fmla="*/ 0 h 762"/>
                  <a:gd name="T96" fmla="*/ 2106 w 2130"/>
                  <a:gd name="T97" fmla="*/ 196 h 762"/>
                  <a:gd name="T98" fmla="*/ 2074 w 2130"/>
                  <a:gd name="T99" fmla="*/ 209 h 762"/>
                  <a:gd name="T100" fmla="*/ 2034 w 2130"/>
                  <a:gd name="T101" fmla="*/ 229 h 762"/>
                  <a:gd name="T102" fmla="*/ 1985 w 2130"/>
                  <a:gd name="T103" fmla="*/ 253 h 762"/>
                  <a:gd name="T104" fmla="*/ 1934 w 2130"/>
                  <a:gd name="T105" fmla="*/ 270 h 762"/>
                  <a:gd name="T106" fmla="*/ 1883 w 2130"/>
                  <a:gd name="T107" fmla="*/ 283 h 762"/>
                  <a:gd name="T108" fmla="*/ 1832 w 2130"/>
                  <a:gd name="T109" fmla="*/ 297 h 762"/>
                  <a:gd name="T110" fmla="*/ 1784 w 2130"/>
                  <a:gd name="T111" fmla="*/ 314 h 762"/>
                  <a:gd name="T112" fmla="*/ 1741 w 2130"/>
                  <a:gd name="T113" fmla="*/ 331 h 762"/>
                  <a:gd name="T114" fmla="*/ 1695 w 2130"/>
                  <a:gd name="T115" fmla="*/ 341 h 762"/>
                  <a:gd name="T116" fmla="*/ 1665 w 2130"/>
                  <a:gd name="T117" fmla="*/ 358 h 76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30"/>
                  <a:gd name="T178" fmla="*/ 0 h 762"/>
                  <a:gd name="T179" fmla="*/ 2130 w 2130"/>
                  <a:gd name="T180" fmla="*/ 762 h 76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30" h="762">
                    <a:moveTo>
                      <a:pt x="446" y="762"/>
                    </a:moveTo>
                    <a:lnTo>
                      <a:pt x="459" y="337"/>
                    </a:lnTo>
                    <a:lnTo>
                      <a:pt x="454" y="337"/>
                    </a:lnTo>
                    <a:lnTo>
                      <a:pt x="449" y="337"/>
                    </a:lnTo>
                    <a:lnTo>
                      <a:pt x="446" y="334"/>
                    </a:lnTo>
                    <a:lnTo>
                      <a:pt x="441" y="334"/>
                    </a:lnTo>
                    <a:lnTo>
                      <a:pt x="432" y="334"/>
                    </a:lnTo>
                    <a:lnTo>
                      <a:pt x="427" y="334"/>
                    </a:lnTo>
                    <a:lnTo>
                      <a:pt x="422" y="331"/>
                    </a:lnTo>
                    <a:lnTo>
                      <a:pt x="411" y="327"/>
                    </a:lnTo>
                    <a:lnTo>
                      <a:pt x="403" y="327"/>
                    </a:lnTo>
                    <a:lnTo>
                      <a:pt x="398" y="324"/>
                    </a:lnTo>
                    <a:lnTo>
                      <a:pt x="387" y="320"/>
                    </a:lnTo>
                    <a:lnTo>
                      <a:pt x="379" y="320"/>
                    </a:lnTo>
                    <a:lnTo>
                      <a:pt x="368" y="320"/>
                    </a:lnTo>
                    <a:lnTo>
                      <a:pt x="360" y="317"/>
                    </a:lnTo>
                    <a:lnTo>
                      <a:pt x="347" y="314"/>
                    </a:lnTo>
                    <a:lnTo>
                      <a:pt x="338" y="314"/>
                    </a:lnTo>
                    <a:lnTo>
                      <a:pt x="328" y="310"/>
                    </a:lnTo>
                    <a:lnTo>
                      <a:pt x="317" y="307"/>
                    </a:lnTo>
                    <a:lnTo>
                      <a:pt x="306" y="304"/>
                    </a:lnTo>
                    <a:lnTo>
                      <a:pt x="298" y="300"/>
                    </a:lnTo>
                    <a:lnTo>
                      <a:pt x="285" y="297"/>
                    </a:lnTo>
                    <a:lnTo>
                      <a:pt x="279" y="297"/>
                    </a:lnTo>
                    <a:lnTo>
                      <a:pt x="266" y="290"/>
                    </a:lnTo>
                    <a:lnTo>
                      <a:pt x="258" y="290"/>
                    </a:lnTo>
                    <a:lnTo>
                      <a:pt x="250" y="283"/>
                    </a:lnTo>
                    <a:lnTo>
                      <a:pt x="242" y="283"/>
                    </a:lnTo>
                    <a:lnTo>
                      <a:pt x="231" y="280"/>
                    </a:lnTo>
                    <a:lnTo>
                      <a:pt x="226" y="280"/>
                    </a:lnTo>
                    <a:lnTo>
                      <a:pt x="220" y="277"/>
                    </a:lnTo>
                    <a:lnTo>
                      <a:pt x="212" y="277"/>
                    </a:lnTo>
                    <a:lnTo>
                      <a:pt x="207" y="273"/>
                    </a:lnTo>
                    <a:lnTo>
                      <a:pt x="199" y="270"/>
                    </a:lnTo>
                    <a:lnTo>
                      <a:pt x="191" y="266"/>
                    </a:lnTo>
                    <a:lnTo>
                      <a:pt x="185" y="266"/>
                    </a:lnTo>
                    <a:lnTo>
                      <a:pt x="177" y="260"/>
                    </a:lnTo>
                    <a:lnTo>
                      <a:pt x="169" y="260"/>
                    </a:lnTo>
                    <a:lnTo>
                      <a:pt x="158" y="256"/>
                    </a:lnTo>
                    <a:lnTo>
                      <a:pt x="153" y="253"/>
                    </a:lnTo>
                    <a:lnTo>
                      <a:pt x="142" y="253"/>
                    </a:lnTo>
                    <a:lnTo>
                      <a:pt x="134" y="250"/>
                    </a:lnTo>
                    <a:lnTo>
                      <a:pt x="124" y="243"/>
                    </a:lnTo>
                    <a:lnTo>
                      <a:pt x="115" y="243"/>
                    </a:lnTo>
                    <a:lnTo>
                      <a:pt x="107" y="240"/>
                    </a:lnTo>
                    <a:lnTo>
                      <a:pt x="99" y="236"/>
                    </a:lnTo>
                    <a:lnTo>
                      <a:pt x="89" y="233"/>
                    </a:lnTo>
                    <a:lnTo>
                      <a:pt x="83" y="233"/>
                    </a:lnTo>
                    <a:lnTo>
                      <a:pt x="72" y="229"/>
                    </a:lnTo>
                    <a:lnTo>
                      <a:pt x="64" y="226"/>
                    </a:lnTo>
                    <a:lnTo>
                      <a:pt x="56" y="223"/>
                    </a:lnTo>
                    <a:lnTo>
                      <a:pt x="48" y="223"/>
                    </a:lnTo>
                    <a:lnTo>
                      <a:pt x="40" y="219"/>
                    </a:lnTo>
                    <a:lnTo>
                      <a:pt x="35" y="219"/>
                    </a:lnTo>
                    <a:lnTo>
                      <a:pt x="30" y="216"/>
                    </a:lnTo>
                    <a:lnTo>
                      <a:pt x="24" y="216"/>
                    </a:lnTo>
                    <a:lnTo>
                      <a:pt x="13" y="209"/>
                    </a:lnTo>
                    <a:lnTo>
                      <a:pt x="5" y="209"/>
                    </a:lnTo>
                    <a:lnTo>
                      <a:pt x="3" y="209"/>
                    </a:lnTo>
                    <a:lnTo>
                      <a:pt x="0" y="209"/>
                    </a:lnTo>
                    <a:lnTo>
                      <a:pt x="43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6" y="7"/>
                    </a:lnTo>
                    <a:lnTo>
                      <a:pt x="64" y="10"/>
                    </a:lnTo>
                    <a:lnTo>
                      <a:pt x="70" y="10"/>
                    </a:lnTo>
                    <a:lnTo>
                      <a:pt x="75" y="13"/>
                    </a:lnTo>
                    <a:lnTo>
                      <a:pt x="83" y="17"/>
                    </a:lnTo>
                    <a:lnTo>
                      <a:pt x="86" y="20"/>
                    </a:lnTo>
                    <a:lnTo>
                      <a:pt x="94" y="24"/>
                    </a:lnTo>
                    <a:lnTo>
                      <a:pt x="99" y="27"/>
                    </a:lnTo>
                    <a:lnTo>
                      <a:pt x="107" y="27"/>
                    </a:lnTo>
                    <a:lnTo>
                      <a:pt x="113" y="30"/>
                    </a:lnTo>
                    <a:lnTo>
                      <a:pt x="121" y="34"/>
                    </a:lnTo>
                    <a:lnTo>
                      <a:pt x="126" y="37"/>
                    </a:lnTo>
                    <a:lnTo>
                      <a:pt x="137" y="40"/>
                    </a:lnTo>
                    <a:lnTo>
                      <a:pt x="145" y="44"/>
                    </a:lnTo>
                    <a:lnTo>
                      <a:pt x="153" y="51"/>
                    </a:lnTo>
                    <a:lnTo>
                      <a:pt x="161" y="54"/>
                    </a:lnTo>
                    <a:lnTo>
                      <a:pt x="172" y="57"/>
                    </a:lnTo>
                    <a:lnTo>
                      <a:pt x="180" y="57"/>
                    </a:lnTo>
                    <a:lnTo>
                      <a:pt x="191" y="64"/>
                    </a:lnTo>
                    <a:lnTo>
                      <a:pt x="201" y="67"/>
                    </a:lnTo>
                    <a:lnTo>
                      <a:pt x="212" y="74"/>
                    </a:lnTo>
                    <a:lnTo>
                      <a:pt x="223" y="78"/>
                    </a:lnTo>
                    <a:lnTo>
                      <a:pt x="236" y="81"/>
                    </a:lnTo>
                    <a:lnTo>
                      <a:pt x="244" y="84"/>
                    </a:lnTo>
                    <a:lnTo>
                      <a:pt x="258" y="88"/>
                    </a:lnTo>
                    <a:lnTo>
                      <a:pt x="269" y="91"/>
                    </a:lnTo>
                    <a:lnTo>
                      <a:pt x="282" y="98"/>
                    </a:lnTo>
                    <a:lnTo>
                      <a:pt x="290" y="101"/>
                    </a:lnTo>
                    <a:lnTo>
                      <a:pt x="306" y="105"/>
                    </a:lnTo>
                    <a:lnTo>
                      <a:pt x="320" y="111"/>
                    </a:lnTo>
                    <a:lnTo>
                      <a:pt x="333" y="111"/>
                    </a:lnTo>
                    <a:lnTo>
                      <a:pt x="347" y="115"/>
                    </a:lnTo>
                    <a:lnTo>
                      <a:pt x="360" y="121"/>
                    </a:lnTo>
                    <a:lnTo>
                      <a:pt x="373" y="125"/>
                    </a:lnTo>
                    <a:lnTo>
                      <a:pt x="387" y="128"/>
                    </a:lnTo>
                    <a:lnTo>
                      <a:pt x="400" y="132"/>
                    </a:lnTo>
                    <a:lnTo>
                      <a:pt x="416" y="135"/>
                    </a:lnTo>
                    <a:lnTo>
                      <a:pt x="430" y="142"/>
                    </a:lnTo>
                    <a:lnTo>
                      <a:pt x="446" y="142"/>
                    </a:lnTo>
                    <a:lnTo>
                      <a:pt x="459" y="145"/>
                    </a:lnTo>
                    <a:lnTo>
                      <a:pt x="478" y="152"/>
                    </a:lnTo>
                    <a:lnTo>
                      <a:pt x="492" y="152"/>
                    </a:lnTo>
                    <a:lnTo>
                      <a:pt x="508" y="159"/>
                    </a:lnTo>
                    <a:lnTo>
                      <a:pt x="524" y="162"/>
                    </a:lnTo>
                    <a:lnTo>
                      <a:pt x="540" y="165"/>
                    </a:lnTo>
                    <a:lnTo>
                      <a:pt x="556" y="169"/>
                    </a:lnTo>
                    <a:lnTo>
                      <a:pt x="575" y="172"/>
                    </a:lnTo>
                    <a:lnTo>
                      <a:pt x="591" y="172"/>
                    </a:lnTo>
                    <a:lnTo>
                      <a:pt x="607" y="175"/>
                    </a:lnTo>
                    <a:lnTo>
                      <a:pt x="626" y="179"/>
                    </a:lnTo>
                    <a:lnTo>
                      <a:pt x="642" y="182"/>
                    </a:lnTo>
                    <a:lnTo>
                      <a:pt x="661" y="182"/>
                    </a:lnTo>
                    <a:lnTo>
                      <a:pt x="677" y="189"/>
                    </a:lnTo>
                    <a:lnTo>
                      <a:pt x="696" y="189"/>
                    </a:lnTo>
                    <a:lnTo>
                      <a:pt x="715" y="192"/>
                    </a:lnTo>
                    <a:lnTo>
                      <a:pt x="731" y="192"/>
                    </a:lnTo>
                    <a:lnTo>
                      <a:pt x="749" y="196"/>
                    </a:lnTo>
                    <a:lnTo>
                      <a:pt x="766" y="196"/>
                    </a:lnTo>
                    <a:lnTo>
                      <a:pt x="782" y="196"/>
                    </a:lnTo>
                    <a:lnTo>
                      <a:pt x="798" y="196"/>
                    </a:lnTo>
                    <a:lnTo>
                      <a:pt x="814" y="199"/>
                    </a:lnTo>
                    <a:lnTo>
                      <a:pt x="833" y="199"/>
                    </a:lnTo>
                    <a:lnTo>
                      <a:pt x="849" y="202"/>
                    </a:lnTo>
                    <a:lnTo>
                      <a:pt x="865" y="202"/>
                    </a:lnTo>
                    <a:lnTo>
                      <a:pt x="881" y="206"/>
                    </a:lnTo>
                    <a:lnTo>
                      <a:pt x="897" y="206"/>
                    </a:lnTo>
                    <a:lnTo>
                      <a:pt x="913" y="206"/>
                    </a:lnTo>
                    <a:lnTo>
                      <a:pt x="927" y="206"/>
                    </a:lnTo>
                    <a:lnTo>
                      <a:pt x="943" y="206"/>
                    </a:lnTo>
                    <a:lnTo>
                      <a:pt x="962" y="206"/>
                    </a:lnTo>
                    <a:lnTo>
                      <a:pt x="975" y="206"/>
                    </a:lnTo>
                    <a:lnTo>
                      <a:pt x="989" y="206"/>
                    </a:lnTo>
                    <a:lnTo>
                      <a:pt x="1005" y="206"/>
                    </a:lnTo>
                    <a:lnTo>
                      <a:pt x="1018" y="206"/>
                    </a:lnTo>
                    <a:lnTo>
                      <a:pt x="1034" y="206"/>
                    </a:lnTo>
                    <a:lnTo>
                      <a:pt x="1048" y="206"/>
                    </a:lnTo>
                    <a:lnTo>
                      <a:pt x="1061" y="206"/>
                    </a:lnTo>
                    <a:lnTo>
                      <a:pt x="1074" y="206"/>
                    </a:lnTo>
                    <a:lnTo>
                      <a:pt x="1091" y="206"/>
                    </a:lnTo>
                    <a:lnTo>
                      <a:pt x="1101" y="206"/>
                    </a:lnTo>
                    <a:lnTo>
                      <a:pt x="1117" y="206"/>
                    </a:lnTo>
                    <a:lnTo>
                      <a:pt x="1128" y="206"/>
                    </a:lnTo>
                    <a:lnTo>
                      <a:pt x="1142" y="206"/>
                    </a:lnTo>
                    <a:lnTo>
                      <a:pt x="1158" y="206"/>
                    </a:lnTo>
                    <a:lnTo>
                      <a:pt x="1169" y="206"/>
                    </a:lnTo>
                    <a:lnTo>
                      <a:pt x="1182" y="206"/>
                    </a:lnTo>
                    <a:lnTo>
                      <a:pt x="1195" y="206"/>
                    </a:lnTo>
                    <a:lnTo>
                      <a:pt x="1206" y="202"/>
                    </a:lnTo>
                    <a:lnTo>
                      <a:pt x="1220" y="199"/>
                    </a:lnTo>
                    <a:lnTo>
                      <a:pt x="1230" y="199"/>
                    </a:lnTo>
                    <a:lnTo>
                      <a:pt x="1244" y="199"/>
                    </a:lnTo>
                    <a:lnTo>
                      <a:pt x="1254" y="196"/>
                    </a:lnTo>
                    <a:lnTo>
                      <a:pt x="1268" y="196"/>
                    </a:lnTo>
                    <a:lnTo>
                      <a:pt x="1276" y="196"/>
                    </a:lnTo>
                    <a:lnTo>
                      <a:pt x="1292" y="196"/>
                    </a:lnTo>
                    <a:lnTo>
                      <a:pt x="1300" y="196"/>
                    </a:lnTo>
                    <a:lnTo>
                      <a:pt x="1314" y="192"/>
                    </a:lnTo>
                    <a:lnTo>
                      <a:pt x="1324" y="189"/>
                    </a:lnTo>
                    <a:lnTo>
                      <a:pt x="1338" y="189"/>
                    </a:lnTo>
                    <a:lnTo>
                      <a:pt x="1346" y="189"/>
                    </a:lnTo>
                    <a:lnTo>
                      <a:pt x="1359" y="189"/>
                    </a:lnTo>
                    <a:lnTo>
                      <a:pt x="1367" y="189"/>
                    </a:lnTo>
                    <a:lnTo>
                      <a:pt x="1381" y="189"/>
                    </a:lnTo>
                    <a:lnTo>
                      <a:pt x="1386" y="189"/>
                    </a:lnTo>
                    <a:lnTo>
                      <a:pt x="1400" y="186"/>
                    </a:lnTo>
                    <a:lnTo>
                      <a:pt x="1410" y="182"/>
                    </a:lnTo>
                    <a:lnTo>
                      <a:pt x="1418" y="182"/>
                    </a:lnTo>
                    <a:lnTo>
                      <a:pt x="1429" y="182"/>
                    </a:lnTo>
                    <a:lnTo>
                      <a:pt x="1440" y="179"/>
                    </a:lnTo>
                    <a:lnTo>
                      <a:pt x="1448" y="179"/>
                    </a:lnTo>
                    <a:lnTo>
                      <a:pt x="1459" y="179"/>
                    </a:lnTo>
                    <a:lnTo>
                      <a:pt x="1467" y="179"/>
                    </a:lnTo>
                    <a:lnTo>
                      <a:pt x="1477" y="179"/>
                    </a:lnTo>
                    <a:lnTo>
                      <a:pt x="1483" y="175"/>
                    </a:lnTo>
                    <a:lnTo>
                      <a:pt x="1496" y="175"/>
                    </a:lnTo>
                    <a:lnTo>
                      <a:pt x="1504" y="175"/>
                    </a:lnTo>
                    <a:lnTo>
                      <a:pt x="1515" y="172"/>
                    </a:lnTo>
                    <a:lnTo>
                      <a:pt x="1520" y="172"/>
                    </a:lnTo>
                    <a:lnTo>
                      <a:pt x="1534" y="172"/>
                    </a:lnTo>
                    <a:lnTo>
                      <a:pt x="1542" y="172"/>
                    </a:lnTo>
                    <a:lnTo>
                      <a:pt x="1547" y="172"/>
                    </a:lnTo>
                    <a:lnTo>
                      <a:pt x="1558" y="169"/>
                    </a:lnTo>
                    <a:lnTo>
                      <a:pt x="1566" y="169"/>
                    </a:lnTo>
                    <a:lnTo>
                      <a:pt x="1577" y="165"/>
                    </a:lnTo>
                    <a:lnTo>
                      <a:pt x="1588" y="162"/>
                    </a:lnTo>
                    <a:lnTo>
                      <a:pt x="1596" y="162"/>
                    </a:lnTo>
                    <a:lnTo>
                      <a:pt x="1609" y="162"/>
                    </a:lnTo>
                    <a:lnTo>
                      <a:pt x="1617" y="159"/>
                    </a:lnTo>
                    <a:lnTo>
                      <a:pt x="1628" y="155"/>
                    </a:lnTo>
                    <a:lnTo>
                      <a:pt x="1639" y="152"/>
                    </a:lnTo>
                    <a:lnTo>
                      <a:pt x="1649" y="152"/>
                    </a:lnTo>
                    <a:lnTo>
                      <a:pt x="1657" y="145"/>
                    </a:lnTo>
                    <a:lnTo>
                      <a:pt x="1671" y="142"/>
                    </a:lnTo>
                    <a:lnTo>
                      <a:pt x="1682" y="142"/>
                    </a:lnTo>
                    <a:lnTo>
                      <a:pt x="1695" y="138"/>
                    </a:lnTo>
                    <a:lnTo>
                      <a:pt x="1706" y="135"/>
                    </a:lnTo>
                    <a:lnTo>
                      <a:pt x="1717" y="132"/>
                    </a:lnTo>
                    <a:lnTo>
                      <a:pt x="1727" y="128"/>
                    </a:lnTo>
                    <a:lnTo>
                      <a:pt x="1741" y="125"/>
                    </a:lnTo>
                    <a:lnTo>
                      <a:pt x="1749" y="121"/>
                    </a:lnTo>
                    <a:lnTo>
                      <a:pt x="1762" y="118"/>
                    </a:lnTo>
                    <a:lnTo>
                      <a:pt x="1773" y="111"/>
                    </a:lnTo>
                    <a:lnTo>
                      <a:pt x="1786" y="111"/>
                    </a:lnTo>
                    <a:lnTo>
                      <a:pt x="1797" y="105"/>
                    </a:lnTo>
                    <a:lnTo>
                      <a:pt x="1808" y="101"/>
                    </a:lnTo>
                    <a:lnTo>
                      <a:pt x="1819" y="98"/>
                    </a:lnTo>
                    <a:lnTo>
                      <a:pt x="1832" y="94"/>
                    </a:lnTo>
                    <a:lnTo>
                      <a:pt x="1840" y="88"/>
                    </a:lnTo>
                    <a:lnTo>
                      <a:pt x="1851" y="84"/>
                    </a:lnTo>
                    <a:lnTo>
                      <a:pt x="1864" y="84"/>
                    </a:lnTo>
                    <a:lnTo>
                      <a:pt x="1875" y="81"/>
                    </a:lnTo>
                    <a:lnTo>
                      <a:pt x="1883" y="74"/>
                    </a:lnTo>
                    <a:lnTo>
                      <a:pt x="1894" y="71"/>
                    </a:lnTo>
                    <a:lnTo>
                      <a:pt x="1905" y="64"/>
                    </a:lnTo>
                    <a:lnTo>
                      <a:pt x="1915" y="64"/>
                    </a:lnTo>
                    <a:lnTo>
                      <a:pt x="1923" y="57"/>
                    </a:lnTo>
                    <a:lnTo>
                      <a:pt x="1934" y="57"/>
                    </a:lnTo>
                    <a:lnTo>
                      <a:pt x="1945" y="54"/>
                    </a:lnTo>
                    <a:lnTo>
                      <a:pt x="1953" y="51"/>
                    </a:lnTo>
                    <a:lnTo>
                      <a:pt x="1964" y="44"/>
                    </a:lnTo>
                    <a:lnTo>
                      <a:pt x="1972" y="44"/>
                    </a:lnTo>
                    <a:lnTo>
                      <a:pt x="1980" y="37"/>
                    </a:lnTo>
                    <a:lnTo>
                      <a:pt x="1988" y="37"/>
                    </a:lnTo>
                    <a:lnTo>
                      <a:pt x="1996" y="30"/>
                    </a:lnTo>
                    <a:lnTo>
                      <a:pt x="2007" y="30"/>
                    </a:lnTo>
                    <a:lnTo>
                      <a:pt x="2012" y="27"/>
                    </a:lnTo>
                    <a:lnTo>
                      <a:pt x="2020" y="27"/>
                    </a:lnTo>
                    <a:lnTo>
                      <a:pt x="2025" y="20"/>
                    </a:lnTo>
                    <a:lnTo>
                      <a:pt x="2034" y="17"/>
                    </a:lnTo>
                    <a:lnTo>
                      <a:pt x="2036" y="13"/>
                    </a:lnTo>
                    <a:lnTo>
                      <a:pt x="2042" y="10"/>
                    </a:lnTo>
                    <a:lnTo>
                      <a:pt x="2055" y="10"/>
                    </a:lnTo>
                    <a:lnTo>
                      <a:pt x="2060" y="7"/>
                    </a:lnTo>
                    <a:lnTo>
                      <a:pt x="2068" y="0"/>
                    </a:lnTo>
                    <a:lnTo>
                      <a:pt x="2076" y="0"/>
                    </a:lnTo>
                    <a:lnTo>
                      <a:pt x="2079" y="0"/>
                    </a:lnTo>
                    <a:lnTo>
                      <a:pt x="2082" y="0"/>
                    </a:lnTo>
                    <a:lnTo>
                      <a:pt x="2130" y="189"/>
                    </a:lnTo>
                    <a:lnTo>
                      <a:pt x="2128" y="189"/>
                    </a:lnTo>
                    <a:lnTo>
                      <a:pt x="2125" y="189"/>
                    </a:lnTo>
                    <a:lnTo>
                      <a:pt x="2117" y="192"/>
                    </a:lnTo>
                    <a:lnTo>
                      <a:pt x="2106" y="196"/>
                    </a:lnTo>
                    <a:lnTo>
                      <a:pt x="2101" y="199"/>
                    </a:lnTo>
                    <a:lnTo>
                      <a:pt x="2095" y="202"/>
                    </a:lnTo>
                    <a:lnTo>
                      <a:pt x="2087" y="206"/>
                    </a:lnTo>
                    <a:lnTo>
                      <a:pt x="2082" y="206"/>
                    </a:lnTo>
                    <a:lnTo>
                      <a:pt x="2074" y="209"/>
                    </a:lnTo>
                    <a:lnTo>
                      <a:pt x="2068" y="216"/>
                    </a:lnTo>
                    <a:lnTo>
                      <a:pt x="2060" y="219"/>
                    </a:lnTo>
                    <a:lnTo>
                      <a:pt x="2052" y="223"/>
                    </a:lnTo>
                    <a:lnTo>
                      <a:pt x="2042" y="226"/>
                    </a:lnTo>
                    <a:lnTo>
                      <a:pt x="2034" y="229"/>
                    </a:lnTo>
                    <a:lnTo>
                      <a:pt x="2025" y="233"/>
                    </a:lnTo>
                    <a:lnTo>
                      <a:pt x="2015" y="240"/>
                    </a:lnTo>
                    <a:lnTo>
                      <a:pt x="2007" y="243"/>
                    </a:lnTo>
                    <a:lnTo>
                      <a:pt x="1993" y="250"/>
                    </a:lnTo>
                    <a:lnTo>
                      <a:pt x="1985" y="253"/>
                    </a:lnTo>
                    <a:lnTo>
                      <a:pt x="1974" y="256"/>
                    </a:lnTo>
                    <a:lnTo>
                      <a:pt x="1966" y="260"/>
                    </a:lnTo>
                    <a:lnTo>
                      <a:pt x="1953" y="263"/>
                    </a:lnTo>
                    <a:lnTo>
                      <a:pt x="1945" y="266"/>
                    </a:lnTo>
                    <a:lnTo>
                      <a:pt x="1934" y="270"/>
                    </a:lnTo>
                    <a:lnTo>
                      <a:pt x="1923" y="273"/>
                    </a:lnTo>
                    <a:lnTo>
                      <a:pt x="1913" y="277"/>
                    </a:lnTo>
                    <a:lnTo>
                      <a:pt x="1902" y="280"/>
                    </a:lnTo>
                    <a:lnTo>
                      <a:pt x="1894" y="283"/>
                    </a:lnTo>
                    <a:lnTo>
                      <a:pt x="1883" y="283"/>
                    </a:lnTo>
                    <a:lnTo>
                      <a:pt x="1872" y="287"/>
                    </a:lnTo>
                    <a:lnTo>
                      <a:pt x="1862" y="287"/>
                    </a:lnTo>
                    <a:lnTo>
                      <a:pt x="1851" y="290"/>
                    </a:lnTo>
                    <a:lnTo>
                      <a:pt x="1840" y="293"/>
                    </a:lnTo>
                    <a:lnTo>
                      <a:pt x="1832" y="297"/>
                    </a:lnTo>
                    <a:lnTo>
                      <a:pt x="1821" y="300"/>
                    </a:lnTo>
                    <a:lnTo>
                      <a:pt x="1813" y="304"/>
                    </a:lnTo>
                    <a:lnTo>
                      <a:pt x="1802" y="307"/>
                    </a:lnTo>
                    <a:lnTo>
                      <a:pt x="1789" y="310"/>
                    </a:lnTo>
                    <a:lnTo>
                      <a:pt x="1784" y="314"/>
                    </a:lnTo>
                    <a:lnTo>
                      <a:pt x="1773" y="317"/>
                    </a:lnTo>
                    <a:lnTo>
                      <a:pt x="1765" y="320"/>
                    </a:lnTo>
                    <a:lnTo>
                      <a:pt x="1757" y="320"/>
                    </a:lnTo>
                    <a:lnTo>
                      <a:pt x="1746" y="324"/>
                    </a:lnTo>
                    <a:lnTo>
                      <a:pt x="1741" y="331"/>
                    </a:lnTo>
                    <a:lnTo>
                      <a:pt x="1730" y="331"/>
                    </a:lnTo>
                    <a:lnTo>
                      <a:pt x="1722" y="334"/>
                    </a:lnTo>
                    <a:lnTo>
                      <a:pt x="1717" y="334"/>
                    </a:lnTo>
                    <a:lnTo>
                      <a:pt x="1708" y="337"/>
                    </a:lnTo>
                    <a:lnTo>
                      <a:pt x="1695" y="341"/>
                    </a:lnTo>
                    <a:lnTo>
                      <a:pt x="1687" y="347"/>
                    </a:lnTo>
                    <a:lnTo>
                      <a:pt x="1676" y="351"/>
                    </a:lnTo>
                    <a:lnTo>
                      <a:pt x="1671" y="354"/>
                    </a:lnTo>
                    <a:lnTo>
                      <a:pt x="1665" y="358"/>
                    </a:lnTo>
                    <a:lnTo>
                      <a:pt x="1687" y="752"/>
                    </a:lnTo>
                    <a:lnTo>
                      <a:pt x="446" y="76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59" name="Freeform 12"/>
              <p:cNvSpPr>
                <a:spLocks noChangeAspect="1"/>
              </p:cNvSpPr>
              <p:nvPr/>
            </p:nvSpPr>
            <p:spPr bwMode="auto">
              <a:xfrm>
                <a:off x="8087" y="11830"/>
                <a:ext cx="180" cy="556"/>
              </a:xfrm>
              <a:custGeom>
                <a:avLst/>
                <a:gdLst>
                  <a:gd name="T0" fmla="*/ 0 w 180"/>
                  <a:gd name="T1" fmla="*/ 0 h 556"/>
                  <a:gd name="T2" fmla="*/ 0 w 180"/>
                  <a:gd name="T3" fmla="*/ 6 h 556"/>
                  <a:gd name="T4" fmla="*/ 6 w 180"/>
                  <a:gd name="T5" fmla="*/ 13 h 556"/>
                  <a:gd name="T6" fmla="*/ 6 w 180"/>
                  <a:gd name="T7" fmla="*/ 23 h 556"/>
                  <a:gd name="T8" fmla="*/ 9 w 180"/>
                  <a:gd name="T9" fmla="*/ 37 h 556"/>
                  <a:gd name="T10" fmla="*/ 11 w 180"/>
                  <a:gd name="T11" fmla="*/ 50 h 556"/>
                  <a:gd name="T12" fmla="*/ 11 w 180"/>
                  <a:gd name="T13" fmla="*/ 67 h 556"/>
                  <a:gd name="T14" fmla="*/ 14 w 180"/>
                  <a:gd name="T15" fmla="*/ 74 h 556"/>
                  <a:gd name="T16" fmla="*/ 14 w 180"/>
                  <a:gd name="T17" fmla="*/ 80 h 556"/>
                  <a:gd name="T18" fmla="*/ 17 w 180"/>
                  <a:gd name="T19" fmla="*/ 94 h 556"/>
                  <a:gd name="T20" fmla="*/ 19 w 180"/>
                  <a:gd name="T21" fmla="*/ 104 h 556"/>
                  <a:gd name="T22" fmla="*/ 19 w 180"/>
                  <a:gd name="T23" fmla="*/ 114 h 556"/>
                  <a:gd name="T24" fmla="*/ 22 w 180"/>
                  <a:gd name="T25" fmla="*/ 121 h 556"/>
                  <a:gd name="T26" fmla="*/ 22 w 180"/>
                  <a:gd name="T27" fmla="*/ 131 h 556"/>
                  <a:gd name="T28" fmla="*/ 25 w 180"/>
                  <a:gd name="T29" fmla="*/ 145 h 556"/>
                  <a:gd name="T30" fmla="*/ 27 w 180"/>
                  <a:gd name="T31" fmla="*/ 155 h 556"/>
                  <a:gd name="T32" fmla="*/ 30 w 180"/>
                  <a:gd name="T33" fmla="*/ 168 h 556"/>
                  <a:gd name="T34" fmla="*/ 30 w 180"/>
                  <a:gd name="T35" fmla="*/ 178 h 556"/>
                  <a:gd name="T36" fmla="*/ 33 w 180"/>
                  <a:gd name="T37" fmla="*/ 192 h 556"/>
                  <a:gd name="T38" fmla="*/ 33 w 180"/>
                  <a:gd name="T39" fmla="*/ 202 h 556"/>
                  <a:gd name="T40" fmla="*/ 35 w 180"/>
                  <a:gd name="T41" fmla="*/ 215 h 556"/>
                  <a:gd name="T42" fmla="*/ 35 w 180"/>
                  <a:gd name="T43" fmla="*/ 229 h 556"/>
                  <a:gd name="T44" fmla="*/ 38 w 180"/>
                  <a:gd name="T45" fmla="*/ 239 h 556"/>
                  <a:gd name="T46" fmla="*/ 41 w 180"/>
                  <a:gd name="T47" fmla="*/ 253 h 556"/>
                  <a:gd name="T48" fmla="*/ 43 w 180"/>
                  <a:gd name="T49" fmla="*/ 263 h 556"/>
                  <a:gd name="T50" fmla="*/ 43 w 180"/>
                  <a:gd name="T51" fmla="*/ 276 h 556"/>
                  <a:gd name="T52" fmla="*/ 46 w 180"/>
                  <a:gd name="T53" fmla="*/ 290 h 556"/>
                  <a:gd name="T54" fmla="*/ 46 w 180"/>
                  <a:gd name="T55" fmla="*/ 300 h 556"/>
                  <a:gd name="T56" fmla="*/ 49 w 180"/>
                  <a:gd name="T57" fmla="*/ 313 h 556"/>
                  <a:gd name="T58" fmla="*/ 49 w 180"/>
                  <a:gd name="T59" fmla="*/ 327 h 556"/>
                  <a:gd name="T60" fmla="*/ 52 w 180"/>
                  <a:gd name="T61" fmla="*/ 337 h 556"/>
                  <a:gd name="T62" fmla="*/ 54 w 180"/>
                  <a:gd name="T63" fmla="*/ 350 h 556"/>
                  <a:gd name="T64" fmla="*/ 54 w 180"/>
                  <a:gd name="T65" fmla="*/ 360 h 556"/>
                  <a:gd name="T66" fmla="*/ 57 w 180"/>
                  <a:gd name="T67" fmla="*/ 374 h 556"/>
                  <a:gd name="T68" fmla="*/ 57 w 180"/>
                  <a:gd name="T69" fmla="*/ 384 h 556"/>
                  <a:gd name="T70" fmla="*/ 57 w 180"/>
                  <a:gd name="T71" fmla="*/ 398 h 556"/>
                  <a:gd name="T72" fmla="*/ 60 w 180"/>
                  <a:gd name="T73" fmla="*/ 408 h 556"/>
                  <a:gd name="T74" fmla="*/ 62 w 180"/>
                  <a:gd name="T75" fmla="*/ 418 h 556"/>
                  <a:gd name="T76" fmla="*/ 65 w 180"/>
                  <a:gd name="T77" fmla="*/ 431 h 556"/>
                  <a:gd name="T78" fmla="*/ 65 w 180"/>
                  <a:gd name="T79" fmla="*/ 438 h 556"/>
                  <a:gd name="T80" fmla="*/ 68 w 180"/>
                  <a:gd name="T81" fmla="*/ 448 h 556"/>
                  <a:gd name="T82" fmla="*/ 68 w 180"/>
                  <a:gd name="T83" fmla="*/ 458 h 556"/>
                  <a:gd name="T84" fmla="*/ 70 w 180"/>
                  <a:gd name="T85" fmla="*/ 465 h 556"/>
                  <a:gd name="T86" fmla="*/ 70 w 180"/>
                  <a:gd name="T87" fmla="*/ 475 h 556"/>
                  <a:gd name="T88" fmla="*/ 73 w 180"/>
                  <a:gd name="T89" fmla="*/ 485 h 556"/>
                  <a:gd name="T90" fmla="*/ 73 w 180"/>
                  <a:gd name="T91" fmla="*/ 492 h 556"/>
                  <a:gd name="T92" fmla="*/ 73 w 180"/>
                  <a:gd name="T93" fmla="*/ 499 h 556"/>
                  <a:gd name="T94" fmla="*/ 76 w 180"/>
                  <a:gd name="T95" fmla="*/ 509 h 556"/>
                  <a:gd name="T96" fmla="*/ 78 w 180"/>
                  <a:gd name="T97" fmla="*/ 526 h 556"/>
                  <a:gd name="T98" fmla="*/ 78 w 180"/>
                  <a:gd name="T99" fmla="*/ 532 h 556"/>
                  <a:gd name="T100" fmla="*/ 78 w 180"/>
                  <a:gd name="T101" fmla="*/ 539 h 556"/>
                  <a:gd name="T102" fmla="*/ 78 w 180"/>
                  <a:gd name="T103" fmla="*/ 546 h 556"/>
                  <a:gd name="T104" fmla="*/ 81 w 180"/>
                  <a:gd name="T105" fmla="*/ 546 h 556"/>
                  <a:gd name="T106" fmla="*/ 180 w 180"/>
                  <a:gd name="T107" fmla="*/ 556 h 556"/>
                  <a:gd name="T108" fmla="*/ 121 w 180"/>
                  <a:gd name="T109" fmla="*/ 10 h 556"/>
                  <a:gd name="T110" fmla="*/ 0 w 180"/>
                  <a:gd name="T111" fmla="*/ 0 h 556"/>
                  <a:gd name="T112" fmla="*/ 0 w 180"/>
                  <a:gd name="T113" fmla="*/ 0 h 5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80"/>
                  <a:gd name="T172" fmla="*/ 0 h 556"/>
                  <a:gd name="T173" fmla="*/ 180 w 180"/>
                  <a:gd name="T174" fmla="*/ 556 h 5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80" h="556">
                    <a:moveTo>
                      <a:pt x="0" y="0"/>
                    </a:moveTo>
                    <a:lnTo>
                      <a:pt x="0" y="6"/>
                    </a:lnTo>
                    <a:lnTo>
                      <a:pt x="6" y="13"/>
                    </a:lnTo>
                    <a:lnTo>
                      <a:pt x="6" y="23"/>
                    </a:lnTo>
                    <a:lnTo>
                      <a:pt x="9" y="37"/>
                    </a:lnTo>
                    <a:lnTo>
                      <a:pt x="11" y="50"/>
                    </a:lnTo>
                    <a:lnTo>
                      <a:pt x="11" y="67"/>
                    </a:lnTo>
                    <a:lnTo>
                      <a:pt x="14" y="74"/>
                    </a:lnTo>
                    <a:lnTo>
                      <a:pt x="14" y="80"/>
                    </a:lnTo>
                    <a:lnTo>
                      <a:pt x="17" y="94"/>
                    </a:lnTo>
                    <a:lnTo>
                      <a:pt x="19" y="104"/>
                    </a:lnTo>
                    <a:lnTo>
                      <a:pt x="19" y="114"/>
                    </a:lnTo>
                    <a:lnTo>
                      <a:pt x="22" y="121"/>
                    </a:lnTo>
                    <a:lnTo>
                      <a:pt x="22" y="131"/>
                    </a:lnTo>
                    <a:lnTo>
                      <a:pt x="25" y="145"/>
                    </a:lnTo>
                    <a:lnTo>
                      <a:pt x="27" y="155"/>
                    </a:lnTo>
                    <a:lnTo>
                      <a:pt x="30" y="168"/>
                    </a:lnTo>
                    <a:lnTo>
                      <a:pt x="30" y="178"/>
                    </a:lnTo>
                    <a:lnTo>
                      <a:pt x="33" y="192"/>
                    </a:lnTo>
                    <a:lnTo>
                      <a:pt x="33" y="202"/>
                    </a:lnTo>
                    <a:lnTo>
                      <a:pt x="35" y="215"/>
                    </a:lnTo>
                    <a:lnTo>
                      <a:pt x="35" y="229"/>
                    </a:lnTo>
                    <a:lnTo>
                      <a:pt x="38" y="239"/>
                    </a:lnTo>
                    <a:lnTo>
                      <a:pt x="41" y="253"/>
                    </a:lnTo>
                    <a:lnTo>
                      <a:pt x="43" y="263"/>
                    </a:lnTo>
                    <a:lnTo>
                      <a:pt x="43" y="276"/>
                    </a:lnTo>
                    <a:lnTo>
                      <a:pt x="46" y="290"/>
                    </a:lnTo>
                    <a:lnTo>
                      <a:pt x="46" y="300"/>
                    </a:lnTo>
                    <a:lnTo>
                      <a:pt x="49" y="313"/>
                    </a:lnTo>
                    <a:lnTo>
                      <a:pt x="49" y="327"/>
                    </a:lnTo>
                    <a:lnTo>
                      <a:pt x="52" y="337"/>
                    </a:lnTo>
                    <a:lnTo>
                      <a:pt x="54" y="350"/>
                    </a:lnTo>
                    <a:lnTo>
                      <a:pt x="54" y="360"/>
                    </a:lnTo>
                    <a:lnTo>
                      <a:pt x="57" y="374"/>
                    </a:lnTo>
                    <a:lnTo>
                      <a:pt x="57" y="384"/>
                    </a:lnTo>
                    <a:lnTo>
                      <a:pt x="57" y="398"/>
                    </a:lnTo>
                    <a:lnTo>
                      <a:pt x="60" y="408"/>
                    </a:lnTo>
                    <a:lnTo>
                      <a:pt x="62" y="418"/>
                    </a:lnTo>
                    <a:lnTo>
                      <a:pt x="65" y="431"/>
                    </a:lnTo>
                    <a:lnTo>
                      <a:pt x="65" y="438"/>
                    </a:lnTo>
                    <a:lnTo>
                      <a:pt x="68" y="448"/>
                    </a:lnTo>
                    <a:lnTo>
                      <a:pt x="68" y="458"/>
                    </a:lnTo>
                    <a:lnTo>
                      <a:pt x="70" y="465"/>
                    </a:lnTo>
                    <a:lnTo>
                      <a:pt x="70" y="475"/>
                    </a:lnTo>
                    <a:lnTo>
                      <a:pt x="73" y="485"/>
                    </a:lnTo>
                    <a:lnTo>
                      <a:pt x="73" y="492"/>
                    </a:lnTo>
                    <a:lnTo>
                      <a:pt x="73" y="499"/>
                    </a:lnTo>
                    <a:lnTo>
                      <a:pt x="76" y="509"/>
                    </a:lnTo>
                    <a:lnTo>
                      <a:pt x="78" y="526"/>
                    </a:lnTo>
                    <a:lnTo>
                      <a:pt x="78" y="532"/>
                    </a:lnTo>
                    <a:lnTo>
                      <a:pt x="78" y="539"/>
                    </a:lnTo>
                    <a:lnTo>
                      <a:pt x="78" y="546"/>
                    </a:lnTo>
                    <a:lnTo>
                      <a:pt x="81" y="546"/>
                    </a:lnTo>
                    <a:lnTo>
                      <a:pt x="180" y="556"/>
                    </a:lnTo>
                    <a:lnTo>
                      <a:pt x="121" y="1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60" name="Freeform 13"/>
              <p:cNvSpPr>
                <a:spLocks noChangeAspect="1"/>
              </p:cNvSpPr>
              <p:nvPr/>
            </p:nvSpPr>
            <p:spPr bwMode="auto">
              <a:xfrm>
                <a:off x="8934" y="11840"/>
                <a:ext cx="172" cy="506"/>
              </a:xfrm>
              <a:custGeom>
                <a:avLst/>
                <a:gdLst>
                  <a:gd name="T0" fmla="*/ 64 w 172"/>
                  <a:gd name="T1" fmla="*/ 0 h 506"/>
                  <a:gd name="T2" fmla="*/ 0 w 172"/>
                  <a:gd name="T3" fmla="*/ 506 h 506"/>
                  <a:gd name="T4" fmla="*/ 112 w 172"/>
                  <a:gd name="T5" fmla="*/ 506 h 506"/>
                  <a:gd name="T6" fmla="*/ 172 w 172"/>
                  <a:gd name="T7" fmla="*/ 10 h 506"/>
                  <a:gd name="T8" fmla="*/ 64 w 172"/>
                  <a:gd name="T9" fmla="*/ 0 h 506"/>
                  <a:gd name="T10" fmla="*/ 64 w 172"/>
                  <a:gd name="T11" fmla="*/ 0 h 5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2"/>
                  <a:gd name="T19" fmla="*/ 0 h 506"/>
                  <a:gd name="T20" fmla="*/ 172 w 172"/>
                  <a:gd name="T21" fmla="*/ 506 h 5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2" h="506">
                    <a:moveTo>
                      <a:pt x="64" y="0"/>
                    </a:moveTo>
                    <a:lnTo>
                      <a:pt x="0" y="506"/>
                    </a:lnTo>
                    <a:lnTo>
                      <a:pt x="112" y="506"/>
                    </a:lnTo>
                    <a:lnTo>
                      <a:pt x="172" y="10"/>
                    </a:lnTo>
                    <a:lnTo>
                      <a:pt x="6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61" name="Freeform 14"/>
              <p:cNvSpPr>
                <a:spLocks noChangeAspect="1"/>
              </p:cNvSpPr>
              <p:nvPr/>
            </p:nvSpPr>
            <p:spPr bwMode="auto">
              <a:xfrm>
                <a:off x="7510" y="12413"/>
                <a:ext cx="2216" cy="51"/>
              </a:xfrm>
              <a:custGeom>
                <a:avLst/>
                <a:gdLst>
                  <a:gd name="T0" fmla="*/ 13 w 2216"/>
                  <a:gd name="T1" fmla="*/ 10 h 51"/>
                  <a:gd name="T2" fmla="*/ 48 w 2216"/>
                  <a:gd name="T3" fmla="*/ 7 h 51"/>
                  <a:gd name="T4" fmla="*/ 83 w 2216"/>
                  <a:gd name="T5" fmla="*/ 7 h 51"/>
                  <a:gd name="T6" fmla="*/ 129 w 2216"/>
                  <a:gd name="T7" fmla="*/ 3 h 51"/>
                  <a:gd name="T8" fmla="*/ 185 w 2216"/>
                  <a:gd name="T9" fmla="*/ 3 h 51"/>
                  <a:gd name="T10" fmla="*/ 247 w 2216"/>
                  <a:gd name="T11" fmla="*/ 3 h 51"/>
                  <a:gd name="T12" fmla="*/ 320 w 2216"/>
                  <a:gd name="T13" fmla="*/ 3 h 51"/>
                  <a:gd name="T14" fmla="*/ 392 w 2216"/>
                  <a:gd name="T15" fmla="*/ 7 h 51"/>
                  <a:gd name="T16" fmla="*/ 475 w 2216"/>
                  <a:gd name="T17" fmla="*/ 7 h 51"/>
                  <a:gd name="T18" fmla="*/ 564 w 2216"/>
                  <a:gd name="T19" fmla="*/ 7 h 51"/>
                  <a:gd name="T20" fmla="*/ 658 w 2216"/>
                  <a:gd name="T21" fmla="*/ 7 h 51"/>
                  <a:gd name="T22" fmla="*/ 752 w 2216"/>
                  <a:gd name="T23" fmla="*/ 10 h 51"/>
                  <a:gd name="T24" fmla="*/ 854 w 2216"/>
                  <a:gd name="T25" fmla="*/ 10 h 51"/>
                  <a:gd name="T26" fmla="*/ 959 w 2216"/>
                  <a:gd name="T27" fmla="*/ 10 h 51"/>
                  <a:gd name="T28" fmla="*/ 1066 w 2216"/>
                  <a:gd name="T29" fmla="*/ 10 h 51"/>
                  <a:gd name="T30" fmla="*/ 1171 w 2216"/>
                  <a:gd name="T31" fmla="*/ 7 h 51"/>
                  <a:gd name="T32" fmla="*/ 1279 w 2216"/>
                  <a:gd name="T33" fmla="*/ 3 h 51"/>
                  <a:gd name="T34" fmla="*/ 1386 w 2216"/>
                  <a:gd name="T35" fmla="*/ 3 h 51"/>
                  <a:gd name="T36" fmla="*/ 1485 w 2216"/>
                  <a:gd name="T37" fmla="*/ 3 h 51"/>
                  <a:gd name="T38" fmla="*/ 1585 w 2216"/>
                  <a:gd name="T39" fmla="*/ 0 h 51"/>
                  <a:gd name="T40" fmla="*/ 1682 w 2216"/>
                  <a:gd name="T41" fmla="*/ 0 h 51"/>
                  <a:gd name="T42" fmla="*/ 1773 w 2216"/>
                  <a:gd name="T43" fmla="*/ 0 h 51"/>
                  <a:gd name="T44" fmla="*/ 1856 w 2216"/>
                  <a:gd name="T45" fmla="*/ 0 h 51"/>
                  <a:gd name="T46" fmla="*/ 1931 w 2216"/>
                  <a:gd name="T47" fmla="*/ 0 h 51"/>
                  <a:gd name="T48" fmla="*/ 2001 w 2216"/>
                  <a:gd name="T49" fmla="*/ 0 h 51"/>
                  <a:gd name="T50" fmla="*/ 2063 w 2216"/>
                  <a:gd name="T51" fmla="*/ 0 h 51"/>
                  <a:gd name="T52" fmla="*/ 2114 w 2216"/>
                  <a:gd name="T53" fmla="*/ 0 h 51"/>
                  <a:gd name="T54" fmla="*/ 2157 w 2216"/>
                  <a:gd name="T55" fmla="*/ 0 h 51"/>
                  <a:gd name="T56" fmla="*/ 2189 w 2216"/>
                  <a:gd name="T57" fmla="*/ 0 h 51"/>
                  <a:gd name="T58" fmla="*/ 2216 w 2216"/>
                  <a:gd name="T59" fmla="*/ 0 h 51"/>
                  <a:gd name="T60" fmla="*/ 2195 w 2216"/>
                  <a:gd name="T61" fmla="*/ 3 h 51"/>
                  <a:gd name="T62" fmla="*/ 2157 w 2216"/>
                  <a:gd name="T63" fmla="*/ 7 h 51"/>
                  <a:gd name="T64" fmla="*/ 2109 w 2216"/>
                  <a:gd name="T65" fmla="*/ 10 h 51"/>
                  <a:gd name="T66" fmla="*/ 2044 w 2216"/>
                  <a:gd name="T67" fmla="*/ 14 h 51"/>
                  <a:gd name="T68" fmla="*/ 1969 w 2216"/>
                  <a:gd name="T69" fmla="*/ 17 h 51"/>
                  <a:gd name="T70" fmla="*/ 1888 w 2216"/>
                  <a:gd name="T71" fmla="*/ 24 h 51"/>
                  <a:gd name="T72" fmla="*/ 1797 w 2216"/>
                  <a:gd name="T73" fmla="*/ 24 h 51"/>
                  <a:gd name="T74" fmla="*/ 1703 w 2216"/>
                  <a:gd name="T75" fmla="*/ 30 h 51"/>
                  <a:gd name="T76" fmla="*/ 1609 w 2216"/>
                  <a:gd name="T77" fmla="*/ 34 h 51"/>
                  <a:gd name="T78" fmla="*/ 1510 w 2216"/>
                  <a:gd name="T79" fmla="*/ 37 h 51"/>
                  <a:gd name="T80" fmla="*/ 1416 w 2216"/>
                  <a:gd name="T81" fmla="*/ 41 h 51"/>
                  <a:gd name="T82" fmla="*/ 1322 w 2216"/>
                  <a:gd name="T83" fmla="*/ 44 h 51"/>
                  <a:gd name="T84" fmla="*/ 1236 w 2216"/>
                  <a:gd name="T85" fmla="*/ 47 h 51"/>
                  <a:gd name="T86" fmla="*/ 1155 w 2216"/>
                  <a:gd name="T87" fmla="*/ 51 h 51"/>
                  <a:gd name="T88" fmla="*/ 1088 w 2216"/>
                  <a:gd name="T89" fmla="*/ 51 h 51"/>
                  <a:gd name="T90" fmla="*/ 1029 w 2216"/>
                  <a:gd name="T91" fmla="*/ 51 h 51"/>
                  <a:gd name="T92" fmla="*/ 967 w 2216"/>
                  <a:gd name="T93" fmla="*/ 51 h 51"/>
                  <a:gd name="T94" fmla="*/ 894 w 2216"/>
                  <a:gd name="T95" fmla="*/ 51 h 51"/>
                  <a:gd name="T96" fmla="*/ 817 w 2216"/>
                  <a:gd name="T97" fmla="*/ 51 h 51"/>
                  <a:gd name="T98" fmla="*/ 731 w 2216"/>
                  <a:gd name="T99" fmla="*/ 51 h 51"/>
                  <a:gd name="T100" fmla="*/ 645 w 2216"/>
                  <a:gd name="T101" fmla="*/ 51 h 51"/>
                  <a:gd name="T102" fmla="*/ 559 w 2216"/>
                  <a:gd name="T103" fmla="*/ 47 h 51"/>
                  <a:gd name="T104" fmla="*/ 467 w 2216"/>
                  <a:gd name="T105" fmla="*/ 47 h 51"/>
                  <a:gd name="T106" fmla="*/ 384 w 2216"/>
                  <a:gd name="T107" fmla="*/ 47 h 51"/>
                  <a:gd name="T108" fmla="*/ 301 w 2216"/>
                  <a:gd name="T109" fmla="*/ 44 h 51"/>
                  <a:gd name="T110" fmla="*/ 226 w 2216"/>
                  <a:gd name="T111" fmla="*/ 44 h 51"/>
                  <a:gd name="T112" fmla="*/ 156 w 2216"/>
                  <a:gd name="T113" fmla="*/ 41 h 51"/>
                  <a:gd name="T114" fmla="*/ 97 w 2216"/>
                  <a:gd name="T115" fmla="*/ 37 h 51"/>
                  <a:gd name="T116" fmla="*/ 51 w 2216"/>
                  <a:gd name="T117" fmla="*/ 34 h 51"/>
                  <a:gd name="T118" fmla="*/ 19 w 2216"/>
                  <a:gd name="T119" fmla="*/ 27 h 51"/>
                  <a:gd name="T120" fmla="*/ 0 w 2216"/>
                  <a:gd name="T121" fmla="*/ 24 h 5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216"/>
                  <a:gd name="T184" fmla="*/ 0 h 51"/>
                  <a:gd name="T185" fmla="*/ 2216 w 2216"/>
                  <a:gd name="T186" fmla="*/ 51 h 5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216" h="51">
                    <a:moveTo>
                      <a:pt x="0" y="20"/>
                    </a:moveTo>
                    <a:lnTo>
                      <a:pt x="0" y="17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27" y="10"/>
                    </a:lnTo>
                    <a:lnTo>
                      <a:pt x="32" y="10"/>
                    </a:lnTo>
                    <a:lnTo>
                      <a:pt x="38" y="7"/>
                    </a:lnTo>
                    <a:lnTo>
                      <a:pt x="48" y="7"/>
                    </a:lnTo>
                    <a:lnTo>
                      <a:pt x="56" y="7"/>
                    </a:lnTo>
                    <a:lnTo>
                      <a:pt x="64" y="7"/>
                    </a:lnTo>
                    <a:lnTo>
                      <a:pt x="72" y="7"/>
                    </a:lnTo>
                    <a:lnTo>
                      <a:pt x="83" y="7"/>
                    </a:lnTo>
                    <a:lnTo>
                      <a:pt x="97" y="7"/>
                    </a:lnTo>
                    <a:lnTo>
                      <a:pt x="105" y="3"/>
                    </a:lnTo>
                    <a:lnTo>
                      <a:pt x="118" y="3"/>
                    </a:lnTo>
                    <a:lnTo>
                      <a:pt x="129" y="3"/>
                    </a:lnTo>
                    <a:lnTo>
                      <a:pt x="142" y="3"/>
                    </a:lnTo>
                    <a:lnTo>
                      <a:pt x="158" y="3"/>
                    </a:lnTo>
                    <a:lnTo>
                      <a:pt x="172" y="3"/>
                    </a:lnTo>
                    <a:lnTo>
                      <a:pt x="185" y="3"/>
                    </a:lnTo>
                    <a:lnTo>
                      <a:pt x="201" y="3"/>
                    </a:lnTo>
                    <a:lnTo>
                      <a:pt x="215" y="3"/>
                    </a:lnTo>
                    <a:lnTo>
                      <a:pt x="228" y="3"/>
                    </a:lnTo>
                    <a:lnTo>
                      <a:pt x="247" y="3"/>
                    </a:lnTo>
                    <a:lnTo>
                      <a:pt x="266" y="3"/>
                    </a:lnTo>
                    <a:lnTo>
                      <a:pt x="282" y="3"/>
                    </a:lnTo>
                    <a:lnTo>
                      <a:pt x="298" y="3"/>
                    </a:lnTo>
                    <a:lnTo>
                      <a:pt x="320" y="3"/>
                    </a:lnTo>
                    <a:lnTo>
                      <a:pt x="338" y="7"/>
                    </a:lnTo>
                    <a:lnTo>
                      <a:pt x="355" y="7"/>
                    </a:lnTo>
                    <a:lnTo>
                      <a:pt x="373" y="7"/>
                    </a:lnTo>
                    <a:lnTo>
                      <a:pt x="392" y="7"/>
                    </a:lnTo>
                    <a:lnTo>
                      <a:pt x="414" y="7"/>
                    </a:lnTo>
                    <a:lnTo>
                      <a:pt x="435" y="7"/>
                    </a:lnTo>
                    <a:lnTo>
                      <a:pt x="454" y="7"/>
                    </a:lnTo>
                    <a:lnTo>
                      <a:pt x="475" y="7"/>
                    </a:lnTo>
                    <a:lnTo>
                      <a:pt x="500" y="7"/>
                    </a:lnTo>
                    <a:lnTo>
                      <a:pt x="521" y="7"/>
                    </a:lnTo>
                    <a:lnTo>
                      <a:pt x="543" y="7"/>
                    </a:lnTo>
                    <a:lnTo>
                      <a:pt x="564" y="7"/>
                    </a:lnTo>
                    <a:lnTo>
                      <a:pt x="588" y="7"/>
                    </a:lnTo>
                    <a:lnTo>
                      <a:pt x="610" y="7"/>
                    </a:lnTo>
                    <a:lnTo>
                      <a:pt x="634" y="7"/>
                    </a:lnTo>
                    <a:lnTo>
                      <a:pt x="658" y="7"/>
                    </a:lnTo>
                    <a:lnTo>
                      <a:pt x="682" y="10"/>
                    </a:lnTo>
                    <a:lnTo>
                      <a:pt x="704" y="10"/>
                    </a:lnTo>
                    <a:lnTo>
                      <a:pt x="731" y="10"/>
                    </a:lnTo>
                    <a:lnTo>
                      <a:pt x="752" y="10"/>
                    </a:lnTo>
                    <a:lnTo>
                      <a:pt x="779" y="10"/>
                    </a:lnTo>
                    <a:lnTo>
                      <a:pt x="803" y="10"/>
                    </a:lnTo>
                    <a:lnTo>
                      <a:pt x="830" y="10"/>
                    </a:lnTo>
                    <a:lnTo>
                      <a:pt x="854" y="10"/>
                    </a:lnTo>
                    <a:lnTo>
                      <a:pt x="881" y="10"/>
                    </a:lnTo>
                    <a:lnTo>
                      <a:pt x="908" y="10"/>
                    </a:lnTo>
                    <a:lnTo>
                      <a:pt x="932" y="10"/>
                    </a:lnTo>
                    <a:lnTo>
                      <a:pt x="959" y="10"/>
                    </a:lnTo>
                    <a:lnTo>
                      <a:pt x="986" y="10"/>
                    </a:lnTo>
                    <a:lnTo>
                      <a:pt x="1013" y="10"/>
                    </a:lnTo>
                    <a:lnTo>
                      <a:pt x="1040" y="10"/>
                    </a:lnTo>
                    <a:lnTo>
                      <a:pt x="1066" y="10"/>
                    </a:lnTo>
                    <a:lnTo>
                      <a:pt x="1093" y="10"/>
                    </a:lnTo>
                    <a:lnTo>
                      <a:pt x="1120" y="7"/>
                    </a:lnTo>
                    <a:lnTo>
                      <a:pt x="1147" y="7"/>
                    </a:lnTo>
                    <a:lnTo>
                      <a:pt x="1171" y="7"/>
                    </a:lnTo>
                    <a:lnTo>
                      <a:pt x="1198" y="7"/>
                    </a:lnTo>
                    <a:lnTo>
                      <a:pt x="1228" y="3"/>
                    </a:lnTo>
                    <a:lnTo>
                      <a:pt x="1252" y="3"/>
                    </a:lnTo>
                    <a:lnTo>
                      <a:pt x="1279" y="3"/>
                    </a:lnTo>
                    <a:lnTo>
                      <a:pt x="1305" y="3"/>
                    </a:lnTo>
                    <a:lnTo>
                      <a:pt x="1332" y="3"/>
                    </a:lnTo>
                    <a:lnTo>
                      <a:pt x="1359" y="3"/>
                    </a:lnTo>
                    <a:lnTo>
                      <a:pt x="1386" y="3"/>
                    </a:lnTo>
                    <a:lnTo>
                      <a:pt x="1410" y="3"/>
                    </a:lnTo>
                    <a:lnTo>
                      <a:pt x="1437" y="3"/>
                    </a:lnTo>
                    <a:lnTo>
                      <a:pt x="1461" y="3"/>
                    </a:lnTo>
                    <a:lnTo>
                      <a:pt x="1485" y="3"/>
                    </a:lnTo>
                    <a:lnTo>
                      <a:pt x="1512" y="3"/>
                    </a:lnTo>
                    <a:lnTo>
                      <a:pt x="1536" y="0"/>
                    </a:lnTo>
                    <a:lnTo>
                      <a:pt x="1561" y="0"/>
                    </a:lnTo>
                    <a:lnTo>
                      <a:pt x="1585" y="0"/>
                    </a:lnTo>
                    <a:lnTo>
                      <a:pt x="1609" y="0"/>
                    </a:lnTo>
                    <a:lnTo>
                      <a:pt x="1633" y="0"/>
                    </a:lnTo>
                    <a:lnTo>
                      <a:pt x="1657" y="0"/>
                    </a:lnTo>
                    <a:lnTo>
                      <a:pt x="1682" y="0"/>
                    </a:lnTo>
                    <a:lnTo>
                      <a:pt x="1706" y="0"/>
                    </a:lnTo>
                    <a:lnTo>
                      <a:pt x="1727" y="0"/>
                    </a:lnTo>
                    <a:lnTo>
                      <a:pt x="1751" y="0"/>
                    </a:lnTo>
                    <a:lnTo>
                      <a:pt x="1773" y="0"/>
                    </a:lnTo>
                    <a:lnTo>
                      <a:pt x="1794" y="0"/>
                    </a:lnTo>
                    <a:lnTo>
                      <a:pt x="1816" y="0"/>
                    </a:lnTo>
                    <a:lnTo>
                      <a:pt x="1835" y="0"/>
                    </a:lnTo>
                    <a:lnTo>
                      <a:pt x="1856" y="0"/>
                    </a:lnTo>
                    <a:lnTo>
                      <a:pt x="1878" y="0"/>
                    </a:lnTo>
                    <a:lnTo>
                      <a:pt x="1896" y="0"/>
                    </a:lnTo>
                    <a:lnTo>
                      <a:pt x="1913" y="0"/>
                    </a:lnTo>
                    <a:lnTo>
                      <a:pt x="1931" y="0"/>
                    </a:lnTo>
                    <a:lnTo>
                      <a:pt x="1953" y="0"/>
                    </a:lnTo>
                    <a:lnTo>
                      <a:pt x="1966" y="0"/>
                    </a:lnTo>
                    <a:lnTo>
                      <a:pt x="1985" y="0"/>
                    </a:lnTo>
                    <a:lnTo>
                      <a:pt x="2001" y="0"/>
                    </a:lnTo>
                    <a:lnTo>
                      <a:pt x="2020" y="0"/>
                    </a:lnTo>
                    <a:lnTo>
                      <a:pt x="2033" y="0"/>
                    </a:lnTo>
                    <a:lnTo>
                      <a:pt x="2050" y="0"/>
                    </a:lnTo>
                    <a:lnTo>
                      <a:pt x="2063" y="0"/>
                    </a:lnTo>
                    <a:lnTo>
                      <a:pt x="2076" y="0"/>
                    </a:lnTo>
                    <a:lnTo>
                      <a:pt x="2090" y="0"/>
                    </a:lnTo>
                    <a:lnTo>
                      <a:pt x="2103" y="0"/>
                    </a:lnTo>
                    <a:lnTo>
                      <a:pt x="2114" y="0"/>
                    </a:lnTo>
                    <a:lnTo>
                      <a:pt x="2130" y="0"/>
                    </a:lnTo>
                    <a:lnTo>
                      <a:pt x="2138" y="0"/>
                    </a:lnTo>
                    <a:lnTo>
                      <a:pt x="2149" y="0"/>
                    </a:lnTo>
                    <a:lnTo>
                      <a:pt x="2157" y="0"/>
                    </a:lnTo>
                    <a:lnTo>
                      <a:pt x="2168" y="0"/>
                    </a:lnTo>
                    <a:lnTo>
                      <a:pt x="2176" y="0"/>
                    </a:lnTo>
                    <a:lnTo>
                      <a:pt x="2184" y="0"/>
                    </a:lnTo>
                    <a:lnTo>
                      <a:pt x="2189" y="0"/>
                    </a:lnTo>
                    <a:lnTo>
                      <a:pt x="2197" y="0"/>
                    </a:lnTo>
                    <a:lnTo>
                      <a:pt x="2205" y="0"/>
                    </a:lnTo>
                    <a:lnTo>
                      <a:pt x="2213" y="0"/>
                    </a:lnTo>
                    <a:lnTo>
                      <a:pt x="2216" y="0"/>
                    </a:lnTo>
                    <a:lnTo>
                      <a:pt x="2216" y="3"/>
                    </a:lnTo>
                    <a:lnTo>
                      <a:pt x="2211" y="3"/>
                    </a:lnTo>
                    <a:lnTo>
                      <a:pt x="2203" y="3"/>
                    </a:lnTo>
                    <a:lnTo>
                      <a:pt x="2195" y="3"/>
                    </a:lnTo>
                    <a:lnTo>
                      <a:pt x="2187" y="3"/>
                    </a:lnTo>
                    <a:lnTo>
                      <a:pt x="2179" y="3"/>
                    </a:lnTo>
                    <a:lnTo>
                      <a:pt x="2170" y="7"/>
                    </a:lnTo>
                    <a:lnTo>
                      <a:pt x="2157" y="7"/>
                    </a:lnTo>
                    <a:lnTo>
                      <a:pt x="2149" y="7"/>
                    </a:lnTo>
                    <a:lnTo>
                      <a:pt x="2136" y="7"/>
                    </a:lnTo>
                    <a:lnTo>
                      <a:pt x="2122" y="10"/>
                    </a:lnTo>
                    <a:lnTo>
                      <a:pt x="2109" y="10"/>
                    </a:lnTo>
                    <a:lnTo>
                      <a:pt x="2093" y="10"/>
                    </a:lnTo>
                    <a:lnTo>
                      <a:pt x="2076" y="10"/>
                    </a:lnTo>
                    <a:lnTo>
                      <a:pt x="2063" y="14"/>
                    </a:lnTo>
                    <a:lnTo>
                      <a:pt x="2044" y="14"/>
                    </a:lnTo>
                    <a:lnTo>
                      <a:pt x="2028" y="17"/>
                    </a:lnTo>
                    <a:lnTo>
                      <a:pt x="2007" y="17"/>
                    </a:lnTo>
                    <a:lnTo>
                      <a:pt x="1988" y="17"/>
                    </a:lnTo>
                    <a:lnTo>
                      <a:pt x="1969" y="17"/>
                    </a:lnTo>
                    <a:lnTo>
                      <a:pt x="1950" y="20"/>
                    </a:lnTo>
                    <a:lnTo>
                      <a:pt x="1929" y="20"/>
                    </a:lnTo>
                    <a:lnTo>
                      <a:pt x="1910" y="24"/>
                    </a:lnTo>
                    <a:lnTo>
                      <a:pt x="1888" y="24"/>
                    </a:lnTo>
                    <a:lnTo>
                      <a:pt x="1867" y="24"/>
                    </a:lnTo>
                    <a:lnTo>
                      <a:pt x="1843" y="24"/>
                    </a:lnTo>
                    <a:lnTo>
                      <a:pt x="1821" y="24"/>
                    </a:lnTo>
                    <a:lnTo>
                      <a:pt x="1797" y="24"/>
                    </a:lnTo>
                    <a:lnTo>
                      <a:pt x="1776" y="27"/>
                    </a:lnTo>
                    <a:lnTo>
                      <a:pt x="1751" y="27"/>
                    </a:lnTo>
                    <a:lnTo>
                      <a:pt x="1730" y="30"/>
                    </a:lnTo>
                    <a:lnTo>
                      <a:pt x="1703" y="30"/>
                    </a:lnTo>
                    <a:lnTo>
                      <a:pt x="1682" y="34"/>
                    </a:lnTo>
                    <a:lnTo>
                      <a:pt x="1657" y="34"/>
                    </a:lnTo>
                    <a:lnTo>
                      <a:pt x="1630" y="34"/>
                    </a:lnTo>
                    <a:lnTo>
                      <a:pt x="1609" y="34"/>
                    </a:lnTo>
                    <a:lnTo>
                      <a:pt x="1582" y="34"/>
                    </a:lnTo>
                    <a:lnTo>
                      <a:pt x="1558" y="37"/>
                    </a:lnTo>
                    <a:lnTo>
                      <a:pt x="1534" y="37"/>
                    </a:lnTo>
                    <a:lnTo>
                      <a:pt x="1510" y="37"/>
                    </a:lnTo>
                    <a:lnTo>
                      <a:pt x="1485" y="41"/>
                    </a:lnTo>
                    <a:lnTo>
                      <a:pt x="1461" y="41"/>
                    </a:lnTo>
                    <a:lnTo>
                      <a:pt x="1440" y="41"/>
                    </a:lnTo>
                    <a:lnTo>
                      <a:pt x="1416" y="41"/>
                    </a:lnTo>
                    <a:lnTo>
                      <a:pt x="1391" y="44"/>
                    </a:lnTo>
                    <a:lnTo>
                      <a:pt x="1367" y="44"/>
                    </a:lnTo>
                    <a:lnTo>
                      <a:pt x="1346" y="44"/>
                    </a:lnTo>
                    <a:lnTo>
                      <a:pt x="1322" y="44"/>
                    </a:lnTo>
                    <a:lnTo>
                      <a:pt x="1300" y="44"/>
                    </a:lnTo>
                    <a:lnTo>
                      <a:pt x="1279" y="44"/>
                    </a:lnTo>
                    <a:lnTo>
                      <a:pt x="1257" y="47"/>
                    </a:lnTo>
                    <a:lnTo>
                      <a:pt x="1236" y="47"/>
                    </a:lnTo>
                    <a:lnTo>
                      <a:pt x="1214" y="47"/>
                    </a:lnTo>
                    <a:lnTo>
                      <a:pt x="1193" y="47"/>
                    </a:lnTo>
                    <a:lnTo>
                      <a:pt x="1177" y="51"/>
                    </a:lnTo>
                    <a:lnTo>
                      <a:pt x="1155" y="51"/>
                    </a:lnTo>
                    <a:lnTo>
                      <a:pt x="1136" y="51"/>
                    </a:lnTo>
                    <a:lnTo>
                      <a:pt x="1120" y="51"/>
                    </a:lnTo>
                    <a:lnTo>
                      <a:pt x="1104" y="51"/>
                    </a:lnTo>
                    <a:lnTo>
                      <a:pt x="1088" y="51"/>
                    </a:lnTo>
                    <a:lnTo>
                      <a:pt x="1072" y="51"/>
                    </a:lnTo>
                    <a:lnTo>
                      <a:pt x="1056" y="51"/>
                    </a:lnTo>
                    <a:lnTo>
                      <a:pt x="1045" y="51"/>
                    </a:lnTo>
                    <a:lnTo>
                      <a:pt x="1029" y="51"/>
                    </a:lnTo>
                    <a:lnTo>
                      <a:pt x="1013" y="51"/>
                    </a:lnTo>
                    <a:lnTo>
                      <a:pt x="997" y="51"/>
                    </a:lnTo>
                    <a:lnTo>
                      <a:pt x="983" y="51"/>
                    </a:lnTo>
                    <a:lnTo>
                      <a:pt x="967" y="51"/>
                    </a:lnTo>
                    <a:lnTo>
                      <a:pt x="948" y="51"/>
                    </a:lnTo>
                    <a:lnTo>
                      <a:pt x="932" y="51"/>
                    </a:lnTo>
                    <a:lnTo>
                      <a:pt x="913" y="51"/>
                    </a:lnTo>
                    <a:lnTo>
                      <a:pt x="894" y="51"/>
                    </a:lnTo>
                    <a:lnTo>
                      <a:pt x="876" y="51"/>
                    </a:lnTo>
                    <a:lnTo>
                      <a:pt x="857" y="51"/>
                    </a:lnTo>
                    <a:lnTo>
                      <a:pt x="835" y="51"/>
                    </a:lnTo>
                    <a:lnTo>
                      <a:pt x="817" y="51"/>
                    </a:lnTo>
                    <a:lnTo>
                      <a:pt x="792" y="51"/>
                    </a:lnTo>
                    <a:lnTo>
                      <a:pt x="774" y="51"/>
                    </a:lnTo>
                    <a:lnTo>
                      <a:pt x="755" y="51"/>
                    </a:lnTo>
                    <a:lnTo>
                      <a:pt x="731" y="51"/>
                    </a:lnTo>
                    <a:lnTo>
                      <a:pt x="712" y="51"/>
                    </a:lnTo>
                    <a:lnTo>
                      <a:pt x="690" y="51"/>
                    </a:lnTo>
                    <a:lnTo>
                      <a:pt x="669" y="51"/>
                    </a:lnTo>
                    <a:lnTo>
                      <a:pt x="645" y="51"/>
                    </a:lnTo>
                    <a:lnTo>
                      <a:pt x="623" y="51"/>
                    </a:lnTo>
                    <a:lnTo>
                      <a:pt x="602" y="51"/>
                    </a:lnTo>
                    <a:lnTo>
                      <a:pt x="580" y="51"/>
                    </a:lnTo>
                    <a:lnTo>
                      <a:pt x="559" y="47"/>
                    </a:lnTo>
                    <a:lnTo>
                      <a:pt x="537" y="47"/>
                    </a:lnTo>
                    <a:lnTo>
                      <a:pt x="513" y="47"/>
                    </a:lnTo>
                    <a:lnTo>
                      <a:pt x="492" y="47"/>
                    </a:lnTo>
                    <a:lnTo>
                      <a:pt x="467" y="47"/>
                    </a:lnTo>
                    <a:lnTo>
                      <a:pt x="449" y="47"/>
                    </a:lnTo>
                    <a:lnTo>
                      <a:pt x="427" y="47"/>
                    </a:lnTo>
                    <a:lnTo>
                      <a:pt x="406" y="47"/>
                    </a:lnTo>
                    <a:lnTo>
                      <a:pt x="384" y="47"/>
                    </a:lnTo>
                    <a:lnTo>
                      <a:pt x="363" y="47"/>
                    </a:lnTo>
                    <a:lnTo>
                      <a:pt x="341" y="44"/>
                    </a:lnTo>
                    <a:lnTo>
                      <a:pt x="320" y="44"/>
                    </a:lnTo>
                    <a:lnTo>
                      <a:pt x="301" y="44"/>
                    </a:lnTo>
                    <a:lnTo>
                      <a:pt x="282" y="44"/>
                    </a:lnTo>
                    <a:lnTo>
                      <a:pt x="263" y="44"/>
                    </a:lnTo>
                    <a:lnTo>
                      <a:pt x="244" y="44"/>
                    </a:lnTo>
                    <a:lnTo>
                      <a:pt x="226" y="44"/>
                    </a:lnTo>
                    <a:lnTo>
                      <a:pt x="207" y="44"/>
                    </a:lnTo>
                    <a:lnTo>
                      <a:pt x="191" y="41"/>
                    </a:lnTo>
                    <a:lnTo>
                      <a:pt x="172" y="41"/>
                    </a:lnTo>
                    <a:lnTo>
                      <a:pt x="156" y="41"/>
                    </a:lnTo>
                    <a:lnTo>
                      <a:pt x="140" y="41"/>
                    </a:lnTo>
                    <a:lnTo>
                      <a:pt x="126" y="37"/>
                    </a:lnTo>
                    <a:lnTo>
                      <a:pt x="113" y="37"/>
                    </a:lnTo>
                    <a:lnTo>
                      <a:pt x="97" y="37"/>
                    </a:lnTo>
                    <a:lnTo>
                      <a:pt x="86" y="34"/>
                    </a:lnTo>
                    <a:lnTo>
                      <a:pt x="72" y="34"/>
                    </a:lnTo>
                    <a:lnTo>
                      <a:pt x="64" y="34"/>
                    </a:lnTo>
                    <a:lnTo>
                      <a:pt x="51" y="34"/>
                    </a:lnTo>
                    <a:lnTo>
                      <a:pt x="43" y="30"/>
                    </a:lnTo>
                    <a:lnTo>
                      <a:pt x="32" y="27"/>
                    </a:lnTo>
                    <a:lnTo>
                      <a:pt x="27" y="27"/>
                    </a:lnTo>
                    <a:lnTo>
                      <a:pt x="19" y="27"/>
                    </a:lnTo>
                    <a:lnTo>
                      <a:pt x="13" y="24"/>
                    </a:lnTo>
                    <a:lnTo>
                      <a:pt x="8" y="24"/>
                    </a:lnTo>
                    <a:lnTo>
                      <a:pt x="3" y="24"/>
                    </a:lnTo>
                    <a:lnTo>
                      <a:pt x="0" y="24"/>
                    </a:lnTo>
                    <a:lnTo>
                      <a:pt x="0" y="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62" name="Freeform 15"/>
              <p:cNvSpPr>
                <a:spLocks noChangeAspect="1"/>
              </p:cNvSpPr>
              <p:nvPr/>
            </p:nvSpPr>
            <p:spPr bwMode="auto">
              <a:xfrm>
                <a:off x="7663" y="12578"/>
                <a:ext cx="202" cy="1755"/>
              </a:xfrm>
              <a:custGeom>
                <a:avLst/>
                <a:gdLst>
                  <a:gd name="T0" fmla="*/ 0 w 202"/>
                  <a:gd name="T1" fmla="*/ 4 h 1755"/>
                  <a:gd name="T2" fmla="*/ 13 w 202"/>
                  <a:gd name="T3" fmla="*/ 1751 h 1755"/>
                  <a:gd name="T4" fmla="*/ 202 w 202"/>
                  <a:gd name="T5" fmla="*/ 1755 h 1755"/>
                  <a:gd name="T6" fmla="*/ 153 w 202"/>
                  <a:gd name="T7" fmla="*/ 0 h 1755"/>
                  <a:gd name="T8" fmla="*/ 0 w 202"/>
                  <a:gd name="T9" fmla="*/ 4 h 1755"/>
                  <a:gd name="T10" fmla="*/ 0 w 202"/>
                  <a:gd name="T11" fmla="*/ 4 h 17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2"/>
                  <a:gd name="T19" fmla="*/ 0 h 1755"/>
                  <a:gd name="T20" fmla="*/ 202 w 202"/>
                  <a:gd name="T21" fmla="*/ 1755 h 17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2" h="1755">
                    <a:moveTo>
                      <a:pt x="0" y="4"/>
                    </a:moveTo>
                    <a:lnTo>
                      <a:pt x="13" y="1751"/>
                    </a:lnTo>
                    <a:lnTo>
                      <a:pt x="202" y="1755"/>
                    </a:lnTo>
                    <a:lnTo>
                      <a:pt x="153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63" name="Freeform 16"/>
              <p:cNvSpPr>
                <a:spLocks noChangeAspect="1"/>
              </p:cNvSpPr>
              <p:nvPr/>
            </p:nvSpPr>
            <p:spPr bwMode="auto">
              <a:xfrm>
                <a:off x="8087" y="11425"/>
                <a:ext cx="911" cy="317"/>
              </a:xfrm>
              <a:custGeom>
                <a:avLst/>
                <a:gdLst>
                  <a:gd name="T0" fmla="*/ 0 w 911"/>
                  <a:gd name="T1" fmla="*/ 317 h 317"/>
                  <a:gd name="T2" fmla="*/ 908 w 911"/>
                  <a:gd name="T3" fmla="*/ 13 h 317"/>
                  <a:gd name="T4" fmla="*/ 903 w 911"/>
                  <a:gd name="T5" fmla="*/ 13 h 317"/>
                  <a:gd name="T6" fmla="*/ 890 w 911"/>
                  <a:gd name="T7" fmla="*/ 13 h 317"/>
                  <a:gd name="T8" fmla="*/ 868 w 911"/>
                  <a:gd name="T9" fmla="*/ 17 h 317"/>
                  <a:gd name="T10" fmla="*/ 857 w 911"/>
                  <a:gd name="T11" fmla="*/ 17 h 317"/>
                  <a:gd name="T12" fmla="*/ 841 w 911"/>
                  <a:gd name="T13" fmla="*/ 17 h 317"/>
                  <a:gd name="T14" fmla="*/ 828 w 911"/>
                  <a:gd name="T15" fmla="*/ 17 h 317"/>
                  <a:gd name="T16" fmla="*/ 812 w 911"/>
                  <a:gd name="T17" fmla="*/ 17 h 317"/>
                  <a:gd name="T18" fmla="*/ 793 w 911"/>
                  <a:gd name="T19" fmla="*/ 20 h 317"/>
                  <a:gd name="T20" fmla="*/ 777 w 911"/>
                  <a:gd name="T21" fmla="*/ 20 h 317"/>
                  <a:gd name="T22" fmla="*/ 755 w 911"/>
                  <a:gd name="T23" fmla="*/ 20 h 317"/>
                  <a:gd name="T24" fmla="*/ 734 w 911"/>
                  <a:gd name="T25" fmla="*/ 27 h 317"/>
                  <a:gd name="T26" fmla="*/ 715 w 911"/>
                  <a:gd name="T27" fmla="*/ 27 h 317"/>
                  <a:gd name="T28" fmla="*/ 694 w 911"/>
                  <a:gd name="T29" fmla="*/ 27 h 317"/>
                  <a:gd name="T30" fmla="*/ 669 w 911"/>
                  <a:gd name="T31" fmla="*/ 27 h 317"/>
                  <a:gd name="T32" fmla="*/ 651 w 911"/>
                  <a:gd name="T33" fmla="*/ 27 h 317"/>
                  <a:gd name="T34" fmla="*/ 626 w 911"/>
                  <a:gd name="T35" fmla="*/ 27 h 317"/>
                  <a:gd name="T36" fmla="*/ 608 w 911"/>
                  <a:gd name="T37" fmla="*/ 30 h 317"/>
                  <a:gd name="T38" fmla="*/ 583 w 911"/>
                  <a:gd name="T39" fmla="*/ 30 h 317"/>
                  <a:gd name="T40" fmla="*/ 559 w 911"/>
                  <a:gd name="T41" fmla="*/ 30 h 317"/>
                  <a:gd name="T42" fmla="*/ 540 w 911"/>
                  <a:gd name="T43" fmla="*/ 33 h 317"/>
                  <a:gd name="T44" fmla="*/ 519 w 911"/>
                  <a:gd name="T45" fmla="*/ 33 h 317"/>
                  <a:gd name="T46" fmla="*/ 497 w 911"/>
                  <a:gd name="T47" fmla="*/ 33 h 317"/>
                  <a:gd name="T48" fmla="*/ 476 w 911"/>
                  <a:gd name="T49" fmla="*/ 33 h 317"/>
                  <a:gd name="T50" fmla="*/ 454 w 911"/>
                  <a:gd name="T51" fmla="*/ 33 h 317"/>
                  <a:gd name="T52" fmla="*/ 436 w 911"/>
                  <a:gd name="T53" fmla="*/ 33 h 317"/>
                  <a:gd name="T54" fmla="*/ 417 w 911"/>
                  <a:gd name="T55" fmla="*/ 33 h 317"/>
                  <a:gd name="T56" fmla="*/ 401 w 911"/>
                  <a:gd name="T57" fmla="*/ 33 h 317"/>
                  <a:gd name="T58" fmla="*/ 385 w 911"/>
                  <a:gd name="T59" fmla="*/ 33 h 317"/>
                  <a:gd name="T60" fmla="*/ 371 w 911"/>
                  <a:gd name="T61" fmla="*/ 33 h 317"/>
                  <a:gd name="T62" fmla="*/ 358 w 911"/>
                  <a:gd name="T63" fmla="*/ 33 h 317"/>
                  <a:gd name="T64" fmla="*/ 342 w 911"/>
                  <a:gd name="T65" fmla="*/ 30 h 317"/>
                  <a:gd name="T66" fmla="*/ 328 w 911"/>
                  <a:gd name="T67" fmla="*/ 30 h 317"/>
                  <a:gd name="T68" fmla="*/ 312 w 911"/>
                  <a:gd name="T69" fmla="*/ 27 h 317"/>
                  <a:gd name="T70" fmla="*/ 296 w 911"/>
                  <a:gd name="T71" fmla="*/ 27 h 317"/>
                  <a:gd name="T72" fmla="*/ 280 w 911"/>
                  <a:gd name="T73" fmla="*/ 27 h 317"/>
                  <a:gd name="T74" fmla="*/ 266 w 911"/>
                  <a:gd name="T75" fmla="*/ 27 h 317"/>
                  <a:gd name="T76" fmla="*/ 250 w 911"/>
                  <a:gd name="T77" fmla="*/ 27 h 317"/>
                  <a:gd name="T78" fmla="*/ 234 w 911"/>
                  <a:gd name="T79" fmla="*/ 20 h 317"/>
                  <a:gd name="T80" fmla="*/ 215 w 911"/>
                  <a:gd name="T81" fmla="*/ 20 h 317"/>
                  <a:gd name="T82" fmla="*/ 202 w 911"/>
                  <a:gd name="T83" fmla="*/ 17 h 317"/>
                  <a:gd name="T84" fmla="*/ 189 w 911"/>
                  <a:gd name="T85" fmla="*/ 17 h 317"/>
                  <a:gd name="T86" fmla="*/ 172 w 911"/>
                  <a:gd name="T87" fmla="*/ 17 h 317"/>
                  <a:gd name="T88" fmla="*/ 156 w 911"/>
                  <a:gd name="T89" fmla="*/ 17 h 317"/>
                  <a:gd name="T90" fmla="*/ 143 w 911"/>
                  <a:gd name="T91" fmla="*/ 13 h 317"/>
                  <a:gd name="T92" fmla="*/ 129 w 911"/>
                  <a:gd name="T93" fmla="*/ 13 h 317"/>
                  <a:gd name="T94" fmla="*/ 116 w 911"/>
                  <a:gd name="T95" fmla="*/ 10 h 317"/>
                  <a:gd name="T96" fmla="*/ 100 w 911"/>
                  <a:gd name="T97" fmla="*/ 10 h 317"/>
                  <a:gd name="T98" fmla="*/ 78 w 911"/>
                  <a:gd name="T99" fmla="*/ 6 h 317"/>
                  <a:gd name="T100" fmla="*/ 57 w 911"/>
                  <a:gd name="T101" fmla="*/ 6 h 317"/>
                  <a:gd name="T102" fmla="*/ 38 w 911"/>
                  <a:gd name="T103" fmla="*/ 3 h 317"/>
                  <a:gd name="T104" fmla="*/ 22 w 911"/>
                  <a:gd name="T105" fmla="*/ 0 h 317"/>
                  <a:gd name="T106" fmla="*/ 11 w 911"/>
                  <a:gd name="T107" fmla="*/ 0 h 317"/>
                  <a:gd name="T108" fmla="*/ 0 w 911"/>
                  <a:gd name="T109" fmla="*/ 0 h 31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11"/>
                  <a:gd name="T166" fmla="*/ 0 h 317"/>
                  <a:gd name="T167" fmla="*/ 911 w 911"/>
                  <a:gd name="T168" fmla="*/ 317 h 31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11" h="317">
                    <a:moveTo>
                      <a:pt x="0" y="0"/>
                    </a:moveTo>
                    <a:lnTo>
                      <a:pt x="0" y="317"/>
                    </a:lnTo>
                    <a:lnTo>
                      <a:pt x="911" y="317"/>
                    </a:lnTo>
                    <a:lnTo>
                      <a:pt x="908" y="13"/>
                    </a:lnTo>
                    <a:lnTo>
                      <a:pt x="903" y="13"/>
                    </a:lnTo>
                    <a:lnTo>
                      <a:pt x="895" y="13"/>
                    </a:lnTo>
                    <a:lnTo>
                      <a:pt x="890" y="13"/>
                    </a:lnTo>
                    <a:lnTo>
                      <a:pt x="879" y="13"/>
                    </a:lnTo>
                    <a:lnTo>
                      <a:pt x="868" y="17"/>
                    </a:lnTo>
                    <a:lnTo>
                      <a:pt x="863" y="17"/>
                    </a:lnTo>
                    <a:lnTo>
                      <a:pt x="857" y="17"/>
                    </a:lnTo>
                    <a:lnTo>
                      <a:pt x="849" y="17"/>
                    </a:lnTo>
                    <a:lnTo>
                      <a:pt x="841" y="17"/>
                    </a:lnTo>
                    <a:lnTo>
                      <a:pt x="836" y="17"/>
                    </a:lnTo>
                    <a:lnTo>
                      <a:pt x="828" y="17"/>
                    </a:lnTo>
                    <a:lnTo>
                      <a:pt x="817" y="17"/>
                    </a:lnTo>
                    <a:lnTo>
                      <a:pt x="812" y="17"/>
                    </a:lnTo>
                    <a:lnTo>
                      <a:pt x="804" y="17"/>
                    </a:lnTo>
                    <a:lnTo>
                      <a:pt x="793" y="20"/>
                    </a:lnTo>
                    <a:lnTo>
                      <a:pt x="782" y="20"/>
                    </a:lnTo>
                    <a:lnTo>
                      <a:pt x="777" y="20"/>
                    </a:lnTo>
                    <a:lnTo>
                      <a:pt x="766" y="20"/>
                    </a:lnTo>
                    <a:lnTo>
                      <a:pt x="755" y="20"/>
                    </a:lnTo>
                    <a:lnTo>
                      <a:pt x="745" y="23"/>
                    </a:lnTo>
                    <a:lnTo>
                      <a:pt x="734" y="27"/>
                    </a:lnTo>
                    <a:lnTo>
                      <a:pt x="726" y="27"/>
                    </a:lnTo>
                    <a:lnTo>
                      <a:pt x="715" y="27"/>
                    </a:lnTo>
                    <a:lnTo>
                      <a:pt x="704" y="27"/>
                    </a:lnTo>
                    <a:lnTo>
                      <a:pt x="694" y="27"/>
                    </a:lnTo>
                    <a:lnTo>
                      <a:pt x="683" y="27"/>
                    </a:lnTo>
                    <a:lnTo>
                      <a:pt x="669" y="27"/>
                    </a:lnTo>
                    <a:lnTo>
                      <a:pt x="661" y="27"/>
                    </a:lnTo>
                    <a:lnTo>
                      <a:pt x="651" y="27"/>
                    </a:lnTo>
                    <a:lnTo>
                      <a:pt x="637" y="27"/>
                    </a:lnTo>
                    <a:lnTo>
                      <a:pt x="626" y="27"/>
                    </a:lnTo>
                    <a:lnTo>
                      <a:pt x="616" y="27"/>
                    </a:lnTo>
                    <a:lnTo>
                      <a:pt x="608" y="30"/>
                    </a:lnTo>
                    <a:lnTo>
                      <a:pt x="594" y="30"/>
                    </a:lnTo>
                    <a:lnTo>
                      <a:pt x="583" y="30"/>
                    </a:lnTo>
                    <a:lnTo>
                      <a:pt x="570" y="30"/>
                    </a:lnTo>
                    <a:lnTo>
                      <a:pt x="559" y="30"/>
                    </a:lnTo>
                    <a:lnTo>
                      <a:pt x="548" y="30"/>
                    </a:lnTo>
                    <a:lnTo>
                      <a:pt x="540" y="33"/>
                    </a:lnTo>
                    <a:lnTo>
                      <a:pt x="527" y="33"/>
                    </a:lnTo>
                    <a:lnTo>
                      <a:pt x="519" y="33"/>
                    </a:lnTo>
                    <a:lnTo>
                      <a:pt x="505" y="33"/>
                    </a:lnTo>
                    <a:lnTo>
                      <a:pt x="497" y="33"/>
                    </a:lnTo>
                    <a:lnTo>
                      <a:pt x="484" y="33"/>
                    </a:lnTo>
                    <a:lnTo>
                      <a:pt x="476" y="33"/>
                    </a:lnTo>
                    <a:lnTo>
                      <a:pt x="465" y="33"/>
                    </a:lnTo>
                    <a:lnTo>
                      <a:pt x="454" y="33"/>
                    </a:lnTo>
                    <a:lnTo>
                      <a:pt x="444" y="33"/>
                    </a:lnTo>
                    <a:lnTo>
                      <a:pt x="436" y="33"/>
                    </a:lnTo>
                    <a:lnTo>
                      <a:pt x="425" y="33"/>
                    </a:lnTo>
                    <a:lnTo>
                      <a:pt x="417" y="33"/>
                    </a:lnTo>
                    <a:lnTo>
                      <a:pt x="409" y="33"/>
                    </a:lnTo>
                    <a:lnTo>
                      <a:pt x="401" y="33"/>
                    </a:lnTo>
                    <a:lnTo>
                      <a:pt x="393" y="33"/>
                    </a:lnTo>
                    <a:lnTo>
                      <a:pt x="385" y="33"/>
                    </a:lnTo>
                    <a:lnTo>
                      <a:pt x="377" y="33"/>
                    </a:lnTo>
                    <a:lnTo>
                      <a:pt x="371" y="33"/>
                    </a:lnTo>
                    <a:lnTo>
                      <a:pt x="363" y="33"/>
                    </a:lnTo>
                    <a:lnTo>
                      <a:pt x="358" y="33"/>
                    </a:lnTo>
                    <a:lnTo>
                      <a:pt x="350" y="30"/>
                    </a:lnTo>
                    <a:lnTo>
                      <a:pt x="342" y="30"/>
                    </a:lnTo>
                    <a:lnTo>
                      <a:pt x="334" y="30"/>
                    </a:lnTo>
                    <a:lnTo>
                      <a:pt x="328" y="30"/>
                    </a:lnTo>
                    <a:lnTo>
                      <a:pt x="320" y="27"/>
                    </a:lnTo>
                    <a:lnTo>
                      <a:pt x="312" y="27"/>
                    </a:lnTo>
                    <a:lnTo>
                      <a:pt x="304" y="27"/>
                    </a:lnTo>
                    <a:lnTo>
                      <a:pt x="296" y="27"/>
                    </a:lnTo>
                    <a:lnTo>
                      <a:pt x="288" y="27"/>
                    </a:lnTo>
                    <a:lnTo>
                      <a:pt x="280" y="27"/>
                    </a:lnTo>
                    <a:lnTo>
                      <a:pt x="274" y="27"/>
                    </a:lnTo>
                    <a:lnTo>
                      <a:pt x="266" y="27"/>
                    </a:lnTo>
                    <a:lnTo>
                      <a:pt x="258" y="27"/>
                    </a:lnTo>
                    <a:lnTo>
                      <a:pt x="250" y="27"/>
                    </a:lnTo>
                    <a:lnTo>
                      <a:pt x="240" y="23"/>
                    </a:lnTo>
                    <a:lnTo>
                      <a:pt x="234" y="20"/>
                    </a:lnTo>
                    <a:lnTo>
                      <a:pt x="223" y="20"/>
                    </a:lnTo>
                    <a:lnTo>
                      <a:pt x="215" y="20"/>
                    </a:lnTo>
                    <a:lnTo>
                      <a:pt x="210" y="20"/>
                    </a:lnTo>
                    <a:lnTo>
                      <a:pt x="202" y="17"/>
                    </a:lnTo>
                    <a:lnTo>
                      <a:pt x="194" y="17"/>
                    </a:lnTo>
                    <a:lnTo>
                      <a:pt x="189" y="17"/>
                    </a:lnTo>
                    <a:lnTo>
                      <a:pt x="180" y="17"/>
                    </a:lnTo>
                    <a:lnTo>
                      <a:pt x="172" y="17"/>
                    </a:lnTo>
                    <a:lnTo>
                      <a:pt x="164" y="17"/>
                    </a:lnTo>
                    <a:lnTo>
                      <a:pt x="156" y="17"/>
                    </a:lnTo>
                    <a:lnTo>
                      <a:pt x="148" y="13"/>
                    </a:lnTo>
                    <a:lnTo>
                      <a:pt x="143" y="13"/>
                    </a:lnTo>
                    <a:lnTo>
                      <a:pt x="135" y="13"/>
                    </a:lnTo>
                    <a:lnTo>
                      <a:pt x="129" y="13"/>
                    </a:lnTo>
                    <a:lnTo>
                      <a:pt x="121" y="13"/>
                    </a:lnTo>
                    <a:lnTo>
                      <a:pt x="116" y="10"/>
                    </a:lnTo>
                    <a:lnTo>
                      <a:pt x="108" y="10"/>
                    </a:lnTo>
                    <a:lnTo>
                      <a:pt x="100" y="10"/>
                    </a:lnTo>
                    <a:lnTo>
                      <a:pt x="89" y="6"/>
                    </a:lnTo>
                    <a:lnTo>
                      <a:pt x="78" y="6"/>
                    </a:lnTo>
                    <a:lnTo>
                      <a:pt x="68" y="6"/>
                    </a:lnTo>
                    <a:lnTo>
                      <a:pt x="57" y="6"/>
                    </a:lnTo>
                    <a:lnTo>
                      <a:pt x="46" y="3"/>
                    </a:lnTo>
                    <a:lnTo>
                      <a:pt x="38" y="3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64" name="Freeform 17"/>
              <p:cNvSpPr>
                <a:spLocks noChangeAspect="1"/>
              </p:cNvSpPr>
              <p:nvPr/>
            </p:nvSpPr>
            <p:spPr bwMode="auto">
              <a:xfrm>
                <a:off x="8192" y="11512"/>
                <a:ext cx="691" cy="152"/>
              </a:xfrm>
              <a:custGeom>
                <a:avLst/>
                <a:gdLst>
                  <a:gd name="T0" fmla="*/ 3 w 691"/>
                  <a:gd name="T1" fmla="*/ 152 h 152"/>
                  <a:gd name="T2" fmla="*/ 691 w 691"/>
                  <a:gd name="T3" fmla="*/ 17 h 152"/>
                  <a:gd name="T4" fmla="*/ 685 w 691"/>
                  <a:gd name="T5" fmla="*/ 17 h 152"/>
                  <a:gd name="T6" fmla="*/ 669 w 691"/>
                  <a:gd name="T7" fmla="*/ 17 h 152"/>
                  <a:gd name="T8" fmla="*/ 656 w 691"/>
                  <a:gd name="T9" fmla="*/ 17 h 152"/>
                  <a:gd name="T10" fmla="*/ 642 w 691"/>
                  <a:gd name="T11" fmla="*/ 21 h 152"/>
                  <a:gd name="T12" fmla="*/ 623 w 691"/>
                  <a:gd name="T13" fmla="*/ 24 h 152"/>
                  <a:gd name="T14" fmla="*/ 607 w 691"/>
                  <a:gd name="T15" fmla="*/ 24 h 152"/>
                  <a:gd name="T16" fmla="*/ 583 w 691"/>
                  <a:gd name="T17" fmla="*/ 24 h 152"/>
                  <a:gd name="T18" fmla="*/ 559 w 691"/>
                  <a:gd name="T19" fmla="*/ 24 h 152"/>
                  <a:gd name="T20" fmla="*/ 546 w 691"/>
                  <a:gd name="T21" fmla="*/ 24 h 152"/>
                  <a:gd name="T22" fmla="*/ 535 w 691"/>
                  <a:gd name="T23" fmla="*/ 27 h 152"/>
                  <a:gd name="T24" fmla="*/ 521 w 691"/>
                  <a:gd name="T25" fmla="*/ 27 h 152"/>
                  <a:gd name="T26" fmla="*/ 508 w 691"/>
                  <a:gd name="T27" fmla="*/ 27 h 152"/>
                  <a:gd name="T28" fmla="*/ 489 w 691"/>
                  <a:gd name="T29" fmla="*/ 27 h 152"/>
                  <a:gd name="T30" fmla="*/ 476 w 691"/>
                  <a:gd name="T31" fmla="*/ 27 h 152"/>
                  <a:gd name="T32" fmla="*/ 462 w 691"/>
                  <a:gd name="T33" fmla="*/ 27 h 152"/>
                  <a:gd name="T34" fmla="*/ 446 w 691"/>
                  <a:gd name="T35" fmla="*/ 31 h 152"/>
                  <a:gd name="T36" fmla="*/ 430 w 691"/>
                  <a:gd name="T37" fmla="*/ 31 h 152"/>
                  <a:gd name="T38" fmla="*/ 414 w 691"/>
                  <a:gd name="T39" fmla="*/ 31 h 152"/>
                  <a:gd name="T40" fmla="*/ 395 w 691"/>
                  <a:gd name="T41" fmla="*/ 31 h 152"/>
                  <a:gd name="T42" fmla="*/ 379 w 691"/>
                  <a:gd name="T43" fmla="*/ 31 h 152"/>
                  <a:gd name="T44" fmla="*/ 360 w 691"/>
                  <a:gd name="T45" fmla="*/ 31 h 152"/>
                  <a:gd name="T46" fmla="*/ 344 w 691"/>
                  <a:gd name="T47" fmla="*/ 31 h 152"/>
                  <a:gd name="T48" fmla="*/ 323 w 691"/>
                  <a:gd name="T49" fmla="*/ 27 h 152"/>
                  <a:gd name="T50" fmla="*/ 306 w 691"/>
                  <a:gd name="T51" fmla="*/ 27 h 152"/>
                  <a:gd name="T52" fmla="*/ 288 w 691"/>
                  <a:gd name="T53" fmla="*/ 27 h 152"/>
                  <a:gd name="T54" fmla="*/ 272 w 691"/>
                  <a:gd name="T55" fmla="*/ 27 h 152"/>
                  <a:gd name="T56" fmla="*/ 253 w 691"/>
                  <a:gd name="T57" fmla="*/ 24 h 152"/>
                  <a:gd name="T58" fmla="*/ 239 w 691"/>
                  <a:gd name="T59" fmla="*/ 24 h 152"/>
                  <a:gd name="T60" fmla="*/ 221 w 691"/>
                  <a:gd name="T61" fmla="*/ 24 h 152"/>
                  <a:gd name="T62" fmla="*/ 204 w 691"/>
                  <a:gd name="T63" fmla="*/ 24 h 152"/>
                  <a:gd name="T64" fmla="*/ 191 w 691"/>
                  <a:gd name="T65" fmla="*/ 21 h 152"/>
                  <a:gd name="T66" fmla="*/ 175 w 691"/>
                  <a:gd name="T67" fmla="*/ 21 h 152"/>
                  <a:gd name="T68" fmla="*/ 159 w 691"/>
                  <a:gd name="T69" fmla="*/ 17 h 152"/>
                  <a:gd name="T70" fmla="*/ 145 w 691"/>
                  <a:gd name="T71" fmla="*/ 17 h 152"/>
                  <a:gd name="T72" fmla="*/ 129 w 691"/>
                  <a:gd name="T73" fmla="*/ 17 h 152"/>
                  <a:gd name="T74" fmla="*/ 118 w 691"/>
                  <a:gd name="T75" fmla="*/ 17 h 152"/>
                  <a:gd name="T76" fmla="*/ 105 w 691"/>
                  <a:gd name="T77" fmla="*/ 14 h 152"/>
                  <a:gd name="T78" fmla="*/ 92 w 691"/>
                  <a:gd name="T79" fmla="*/ 11 h 152"/>
                  <a:gd name="T80" fmla="*/ 67 w 691"/>
                  <a:gd name="T81" fmla="*/ 11 h 152"/>
                  <a:gd name="T82" fmla="*/ 49 w 691"/>
                  <a:gd name="T83" fmla="*/ 7 h 152"/>
                  <a:gd name="T84" fmla="*/ 30 w 691"/>
                  <a:gd name="T85" fmla="*/ 7 h 152"/>
                  <a:gd name="T86" fmla="*/ 16 w 691"/>
                  <a:gd name="T87" fmla="*/ 4 h 152"/>
                  <a:gd name="T88" fmla="*/ 8 w 691"/>
                  <a:gd name="T89" fmla="*/ 0 h 152"/>
                  <a:gd name="T90" fmla="*/ 0 w 691"/>
                  <a:gd name="T91" fmla="*/ 0 h 15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91"/>
                  <a:gd name="T139" fmla="*/ 0 h 152"/>
                  <a:gd name="T140" fmla="*/ 691 w 691"/>
                  <a:gd name="T141" fmla="*/ 152 h 15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91" h="152">
                    <a:moveTo>
                      <a:pt x="0" y="0"/>
                    </a:moveTo>
                    <a:lnTo>
                      <a:pt x="3" y="152"/>
                    </a:lnTo>
                    <a:lnTo>
                      <a:pt x="691" y="152"/>
                    </a:lnTo>
                    <a:lnTo>
                      <a:pt x="691" y="17"/>
                    </a:lnTo>
                    <a:lnTo>
                      <a:pt x="688" y="17"/>
                    </a:lnTo>
                    <a:lnTo>
                      <a:pt x="685" y="17"/>
                    </a:lnTo>
                    <a:lnTo>
                      <a:pt x="677" y="17"/>
                    </a:lnTo>
                    <a:lnTo>
                      <a:pt x="669" y="17"/>
                    </a:lnTo>
                    <a:lnTo>
                      <a:pt x="664" y="17"/>
                    </a:lnTo>
                    <a:lnTo>
                      <a:pt x="656" y="17"/>
                    </a:lnTo>
                    <a:lnTo>
                      <a:pt x="648" y="17"/>
                    </a:lnTo>
                    <a:lnTo>
                      <a:pt x="642" y="21"/>
                    </a:lnTo>
                    <a:lnTo>
                      <a:pt x="632" y="21"/>
                    </a:lnTo>
                    <a:lnTo>
                      <a:pt x="623" y="24"/>
                    </a:lnTo>
                    <a:lnTo>
                      <a:pt x="615" y="24"/>
                    </a:lnTo>
                    <a:lnTo>
                      <a:pt x="607" y="24"/>
                    </a:lnTo>
                    <a:lnTo>
                      <a:pt x="594" y="24"/>
                    </a:lnTo>
                    <a:lnTo>
                      <a:pt x="583" y="24"/>
                    </a:lnTo>
                    <a:lnTo>
                      <a:pt x="572" y="24"/>
                    </a:lnTo>
                    <a:lnTo>
                      <a:pt x="559" y="24"/>
                    </a:lnTo>
                    <a:lnTo>
                      <a:pt x="554" y="24"/>
                    </a:lnTo>
                    <a:lnTo>
                      <a:pt x="546" y="24"/>
                    </a:lnTo>
                    <a:lnTo>
                      <a:pt x="540" y="24"/>
                    </a:lnTo>
                    <a:lnTo>
                      <a:pt x="535" y="27"/>
                    </a:lnTo>
                    <a:lnTo>
                      <a:pt x="527" y="27"/>
                    </a:lnTo>
                    <a:lnTo>
                      <a:pt x="521" y="27"/>
                    </a:lnTo>
                    <a:lnTo>
                      <a:pt x="513" y="27"/>
                    </a:lnTo>
                    <a:lnTo>
                      <a:pt x="508" y="27"/>
                    </a:lnTo>
                    <a:lnTo>
                      <a:pt x="500" y="27"/>
                    </a:lnTo>
                    <a:lnTo>
                      <a:pt x="489" y="27"/>
                    </a:lnTo>
                    <a:lnTo>
                      <a:pt x="484" y="27"/>
                    </a:lnTo>
                    <a:lnTo>
                      <a:pt x="476" y="27"/>
                    </a:lnTo>
                    <a:lnTo>
                      <a:pt x="468" y="27"/>
                    </a:lnTo>
                    <a:lnTo>
                      <a:pt x="462" y="27"/>
                    </a:lnTo>
                    <a:lnTo>
                      <a:pt x="454" y="27"/>
                    </a:lnTo>
                    <a:lnTo>
                      <a:pt x="446" y="31"/>
                    </a:lnTo>
                    <a:lnTo>
                      <a:pt x="438" y="31"/>
                    </a:lnTo>
                    <a:lnTo>
                      <a:pt x="430" y="31"/>
                    </a:lnTo>
                    <a:lnTo>
                      <a:pt x="422" y="31"/>
                    </a:lnTo>
                    <a:lnTo>
                      <a:pt x="414" y="31"/>
                    </a:lnTo>
                    <a:lnTo>
                      <a:pt x="403" y="31"/>
                    </a:lnTo>
                    <a:lnTo>
                      <a:pt x="395" y="31"/>
                    </a:lnTo>
                    <a:lnTo>
                      <a:pt x="387" y="31"/>
                    </a:lnTo>
                    <a:lnTo>
                      <a:pt x="379" y="31"/>
                    </a:lnTo>
                    <a:lnTo>
                      <a:pt x="368" y="31"/>
                    </a:lnTo>
                    <a:lnTo>
                      <a:pt x="360" y="31"/>
                    </a:lnTo>
                    <a:lnTo>
                      <a:pt x="349" y="31"/>
                    </a:lnTo>
                    <a:lnTo>
                      <a:pt x="344" y="31"/>
                    </a:lnTo>
                    <a:lnTo>
                      <a:pt x="333" y="27"/>
                    </a:lnTo>
                    <a:lnTo>
                      <a:pt x="323" y="27"/>
                    </a:lnTo>
                    <a:lnTo>
                      <a:pt x="315" y="27"/>
                    </a:lnTo>
                    <a:lnTo>
                      <a:pt x="306" y="27"/>
                    </a:lnTo>
                    <a:lnTo>
                      <a:pt x="296" y="27"/>
                    </a:lnTo>
                    <a:lnTo>
                      <a:pt x="288" y="27"/>
                    </a:lnTo>
                    <a:lnTo>
                      <a:pt x="280" y="27"/>
                    </a:lnTo>
                    <a:lnTo>
                      <a:pt x="272" y="27"/>
                    </a:lnTo>
                    <a:lnTo>
                      <a:pt x="263" y="24"/>
                    </a:lnTo>
                    <a:lnTo>
                      <a:pt x="253" y="24"/>
                    </a:lnTo>
                    <a:lnTo>
                      <a:pt x="245" y="24"/>
                    </a:lnTo>
                    <a:lnTo>
                      <a:pt x="239" y="24"/>
                    </a:lnTo>
                    <a:lnTo>
                      <a:pt x="229" y="24"/>
                    </a:lnTo>
                    <a:lnTo>
                      <a:pt x="221" y="24"/>
                    </a:lnTo>
                    <a:lnTo>
                      <a:pt x="212" y="24"/>
                    </a:lnTo>
                    <a:lnTo>
                      <a:pt x="204" y="24"/>
                    </a:lnTo>
                    <a:lnTo>
                      <a:pt x="196" y="24"/>
                    </a:lnTo>
                    <a:lnTo>
                      <a:pt x="191" y="21"/>
                    </a:lnTo>
                    <a:lnTo>
                      <a:pt x="180" y="21"/>
                    </a:lnTo>
                    <a:lnTo>
                      <a:pt x="175" y="21"/>
                    </a:lnTo>
                    <a:lnTo>
                      <a:pt x="164" y="17"/>
                    </a:lnTo>
                    <a:lnTo>
                      <a:pt x="159" y="17"/>
                    </a:lnTo>
                    <a:lnTo>
                      <a:pt x="151" y="17"/>
                    </a:lnTo>
                    <a:lnTo>
                      <a:pt x="145" y="17"/>
                    </a:lnTo>
                    <a:lnTo>
                      <a:pt x="137" y="17"/>
                    </a:lnTo>
                    <a:lnTo>
                      <a:pt x="129" y="17"/>
                    </a:lnTo>
                    <a:lnTo>
                      <a:pt x="124" y="17"/>
                    </a:lnTo>
                    <a:lnTo>
                      <a:pt x="118" y="17"/>
                    </a:lnTo>
                    <a:lnTo>
                      <a:pt x="110" y="17"/>
                    </a:lnTo>
                    <a:lnTo>
                      <a:pt x="105" y="14"/>
                    </a:lnTo>
                    <a:lnTo>
                      <a:pt x="97" y="11"/>
                    </a:lnTo>
                    <a:lnTo>
                      <a:pt x="92" y="11"/>
                    </a:lnTo>
                    <a:lnTo>
                      <a:pt x="78" y="11"/>
                    </a:lnTo>
                    <a:lnTo>
                      <a:pt x="67" y="11"/>
                    </a:lnTo>
                    <a:lnTo>
                      <a:pt x="57" y="7"/>
                    </a:lnTo>
                    <a:lnTo>
                      <a:pt x="49" y="7"/>
                    </a:lnTo>
                    <a:lnTo>
                      <a:pt x="38" y="7"/>
                    </a:lnTo>
                    <a:lnTo>
                      <a:pt x="30" y="7"/>
                    </a:lnTo>
                    <a:lnTo>
                      <a:pt x="22" y="4"/>
                    </a:lnTo>
                    <a:lnTo>
                      <a:pt x="16" y="4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65" name="Freeform 18"/>
              <p:cNvSpPr>
                <a:spLocks noChangeAspect="1"/>
              </p:cNvSpPr>
              <p:nvPr/>
            </p:nvSpPr>
            <p:spPr bwMode="auto">
              <a:xfrm>
                <a:off x="7077" y="11910"/>
                <a:ext cx="197" cy="291"/>
              </a:xfrm>
              <a:custGeom>
                <a:avLst/>
                <a:gdLst>
                  <a:gd name="T0" fmla="*/ 167 w 197"/>
                  <a:gd name="T1" fmla="*/ 7 h 291"/>
                  <a:gd name="T2" fmla="*/ 154 w 197"/>
                  <a:gd name="T3" fmla="*/ 4 h 291"/>
                  <a:gd name="T4" fmla="*/ 140 w 197"/>
                  <a:gd name="T5" fmla="*/ 0 h 291"/>
                  <a:gd name="T6" fmla="*/ 124 w 197"/>
                  <a:gd name="T7" fmla="*/ 4 h 291"/>
                  <a:gd name="T8" fmla="*/ 113 w 197"/>
                  <a:gd name="T9" fmla="*/ 7 h 291"/>
                  <a:gd name="T10" fmla="*/ 100 w 197"/>
                  <a:gd name="T11" fmla="*/ 14 h 291"/>
                  <a:gd name="T12" fmla="*/ 84 w 197"/>
                  <a:gd name="T13" fmla="*/ 21 h 291"/>
                  <a:gd name="T14" fmla="*/ 70 w 197"/>
                  <a:gd name="T15" fmla="*/ 27 h 291"/>
                  <a:gd name="T16" fmla="*/ 57 w 197"/>
                  <a:gd name="T17" fmla="*/ 41 h 291"/>
                  <a:gd name="T18" fmla="*/ 46 w 197"/>
                  <a:gd name="T19" fmla="*/ 51 h 291"/>
                  <a:gd name="T20" fmla="*/ 33 w 197"/>
                  <a:gd name="T21" fmla="*/ 71 h 291"/>
                  <a:gd name="T22" fmla="*/ 14 w 197"/>
                  <a:gd name="T23" fmla="*/ 102 h 291"/>
                  <a:gd name="T24" fmla="*/ 6 w 197"/>
                  <a:gd name="T25" fmla="*/ 122 h 291"/>
                  <a:gd name="T26" fmla="*/ 3 w 197"/>
                  <a:gd name="T27" fmla="*/ 139 h 291"/>
                  <a:gd name="T28" fmla="*/ 0 w 197"/>
                  <a:gd name="T29" fmla="*/ 162 h 291"/>
                  <a:gd name="T30" fmla="*/ 0 w 197"/>
                  <a:gd name="T31" fmla="*/ 189 h 291"/>
                  <a:gd name="T32" fmla="*/ 0 w 197"/>
                  <a:gd name="T33" fmla="*/ 216 h 291"/>
                  <a:gd name="T34" fmla="*/ 3 w 197"/>
                  <a:gd name="T35" fmla="*/ 237 h 291"/>
                  <a:gd name="T36" fmla="*/ 8 w 197"/>
                  <a:gd name="T37" fmla="*/ 257 h 291"/>
                  <a:gd name="T38" fmla="*/ 11 w 197"/>
                  <a:gd name="T39" fmla="*/ 274 h 291"/>
                  <a:gd name="T40" fmla="*/ 14 w 197"/>
                  <a:gd name="T41" fmla="*/ 284 h 291"/>
                  <a:gd name="T42" fmla="*/ 17 w 197"/>
                  <a:gd name="T43" fmla="*/ 287 h 291"/>
                  <a:gd name="T44" fmla="*/ 17 w 197"/>
                  <a:gd name="T45" fmla="*/ 274 h 291"/>
                  <a:gd name="T46" fmla="*/ 17 w 197"/>
                  <a:gd name="T47" fmla="*/ 253 h 291"/>
                  <a:gd name="T48" fmla="*/ 17 w 197"/>
                  <a:gd name="T49" fmla="*/ 240 h 291"/>
                  <a:gd name="T50" fmla="*/ 17 w 197"/>
                  <a:gd name="T51" fmla="*/ 223 h 291"/>
                  <a:gd name="T52" fmla="*/ 22 w 197"/>
                  <a:gd name="T53" fmla="*/ 206 h 291"/>
                  <a:gd name="T54" fmla="*/ 22 w 197"/>
                  <a:gd name="T55" fmla="*/ 189 h 291"/>
                  <a:gd name="T56" fmla="*/ 25 w 197"/>
                  <a:gd name="T57" fmla="*/ 169 h 291"/>
                  <a:gd name="T58" fmla="*/ 30 w 197"/>
                  <a:gd name="T59" fmla="*/ 152 h 291"/>
                  <a:gd name="T60" fmla="*/ 33 w 197"/>
                  <a:gd name="T61" fmla="*/ 135 h 291"/>
                  <a:gd name="T62" fmla="*/ 38 w 197"/>
                  <a:gd name="T63" fmla="*/ 119 h 291"/>
                  <a:gd name="T64" fmla="*/ 43 w 197"/>
                  <a:gd name="T65" fmla="*/ 105 h 291"/>
                  <a:gd name="T66" fmla="*/ 57 w 197"/>
                  <a:gd name="T67" fmla="*/ 81 h 291"/>
                  <a:gd name="T68" fmla="*/ 76 w 197"/>
                  <a:gd name="T69" fmla="*/ 61 h 291"/>
                  <a:gd name="T70" fmla="*/ 92 w 197"/>
                  <a:gd name="T71" fmla="*/ 48 h 291"/>
                  <a:gd name="T72" fmla="*/ 105 w 197"/>
                  <a:gd name="T73" fmla="*/ 41 h 291"/>
                  <a:gd name="T74" fmla="*/ 119 w 197"/>
                  <a:gd name="T75" fmla="*/ 34 h 291"/>
                  <a:gd name="T76" fmla="*/ 135 w 197"/>
                  <a:gd name="T77" fmla="*/ 27 h 291"/>
                  <a:gd name="T78" fmla="*/ 156 w 197"/>
                  <a:gd name="T79" fmla="*/ 27 h 291"/>
                  <a:gd name="T80" fmla="*/ 178 w 197"/>
                  <a:gd name="T81" fmla="*/ 27 h 291"/>
                  <a:gd name="T82" fmla="*/ 197 w 197"/>
                  <a:gd name="T83" fmla="*/ 38 h 291"/>
                  <a:gd name="T84" fmla="*/ 175 w 197"/>
                  <a:gd name="T85" fmla="*/ 11 h 29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97"/>
                  <a:gd name="T130" fmla="*/ 0 h 291"/>
                  <a:gd name="T131" fmla="*/ 197 w 197"/>
                  <a:gd name="T132" fmla="*/ 291 h 29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97" h="291">
                    <a:moveTo>
                      <a:pt x="175" y="11"/>
                    </a:moveTo>
                    <a:lnTo>
                      <a:pt x="167" y="7"/>
                    </a:lnTo>
                    <a:lnTo>
                      <a:pt x="162" y="7"/>
                    </a:lnTo>
                    <a:lnTo>
                      <a:pt x="154" y="4"/>
                    </a:lnTo>
                    <a:lnTo>
                      <a:pt x="145" y="4"/>
                    </a:lnTo>
                    <a:lnTo>
                      <a:pt x="140" y="0"/>
                    </a:lnTo>
                    <a:lnTo>
                      <a:pt x="135" y="0"/>
                    </a:lnTo>
                    <a:lnTo>
                      <a:pt x="124" y="4"/>
                    </a:lnTo>
                    <a:lnTo>
                      <a:pt x="119" y="7"/>
                    </a:lnTo>
                    <a:lnTo>
                      <a:pt x="113" y="7"/>
                    </a:lnTo>
                    <a:lnTo>
                      <a:pt x="105" y="11"/>
                    </a:lnTo>
                    <a:lnTo>
                      <a:pt x="100" y="14"/>
                    </a:lnTo>
                    <a:lnTo>
                      <a:pt x="92" y="17"/>
                    </a:lnTo>
                    <a:lnTo>
                      <a:pt x="84" y="21"/>
                    </a:lnTo>
                    <a:lnTo>
                      <a:pt x="78" y="24"/>
                    </a:lnTo>
                    <a:lnTo>
                      <a:pt x="70" y="27"/>
                    </a:lnTo>
                    <a:lnTo>
                      <a:pt x="65" y="34"/>
                    </a:lnTo>
                    <a:lnTo>
                      <a:pt x="57" y="41"/>
                    </a:lnTo>
                    <a:lnTo>
                      <a:pt x="51" y="44"/>
                    </a:lnTo>
                    <a:lnTo>
                      <a:pt x="46" y="51"/>
                    </a:lnTo>
                    <a:lnTo>
                      <a:pt x="41" y="61"/>
                    </a:lnTo>
                    <a:lnTo>
                      <a:pt x="33" y="71"/>
                    </a:lnTo>
                    <a:lnTo>
                      <a:pt x="22" y="88"/>
                    </a:lnTo>
                    <a:lnTo>
                      <a:pt x="14" y="102"/>
                    </a:lnTo>
                    <a:lnTo>
                      <a:pt x="8" y="115"/>
                    </a:lnTo>
                    <a:lnTo>
                      <a:pt x="6" y="122"/>
                    </a:lnTo>
                    <a:lnTo>
                      <a:pt x="3" y="132"/>
                    </a:lnTo>
                    <a:lnTo>
                      <a:pt x="3" y="139"/>
                    </a:lnTo>
                    <a:lnTo>
                      <a:pt x="3" y="149"/>
                    </a:lnTo>
                    <a:lnTo>
                      <a:pt x="0" y="162"/>
                    </a:lnTo>
                    <a:lnTo>
                      <a:pt x="0" y="176"/>
                    </a:lnTo>
                    <a:lnTo>
                      <a:pt x="0" y="189"/>
                    </a:lnTo>
                    <a:lnTo>
                      <a:pt x="0" y="206"/>
                    </a:lnTo>
                    <a:lnTo>
                      <a:pt x="0" y="216"/>
                    </a:lnTo>
                    <a:lnTo>
                      <a:pt x="3" y="226"/>
                    </a:lnTo>
                    <a:lnTo>
                      <a:pt x="3" y="237"/>
                    </a:lnTo>
                    <a:lnTo>
                      <a:pt x="8" y="250"/>
                    </a:lnTo>
                    <a:lnTo>
                      <a:pt x="8" y="257"/>
                    </a:lnTo>
                    <a:lnTo>
                      <a:pt x="11" y="264"/>
                    </a:lnTo>
                    <a:lnTo>
                      <a:pt x="11" y="274"/>
                    </a:lnTo>
                    <a:lnTo>
                      <a:pt x="14" y="277"/>
                    </a:lnTo>
                    <a:lnTo>
                      <a:pt x="14" y="284"/>
                    </a:lnTo>
                    <a:lnTo>
                      <a:pt x="17" y="291"/>
                    </a:lnTo>
                    <a:lnTo>
                      <a:pt x="17" y="287"/>
                    </a:lnTo>
                    <a:lnTo>
                      <a:pt x="17" y="280"/>
                    </a:lnTo>
                    <a:lnTo>
                      <a:pt x="17" y="274"/>
                    </a:lnTo>
                    <a:lnTo>
                      <a:pt x="17" y="264"/>
                    </a:lnTo>
                    <a:lnTo>
                      <a:pt x="17" y="253"/>
                    </a:lnTo>
                    <a:lnTo>
                      <a:pt x="17" y="247"/>
                    </a:lnTo>
                    <a:lnTo>
                      <a:pt x="17" y="240"/>
                    </a:lnTo>
                    <a:lnTo>
                      <a:pt x="17" y="233"/>
                    </a:lnTo>
                    <a:lnTo>
                      <a:pt x="17" y="223"/>
                    </a:lnTo>
                    <a:lnTo>
                      <a:pt x="19" y="216"/>
                    </a:lnTo>
                    <a:lnTo>
                      <a:pt x="22" y="206"/>
                    </a:lnTo>
                    <a:lnTo>
                      <a:pt x="22" y="199"/>
                    </a:lnTo>
                    <a:lnTo>
                      <a:pt x="22" y="189"/>
                    </a:lnTo>
                    <a:lnTo>
                      <a:pt x="25" y="183"/>
                    </a:lnTo>
                    <a:lnTo>
                      <a:pt x="25" y="169"/>
                    </a:lnTo>
                    <a:lnTo>
                      <a:pt x="30" y="162"/>
                    </a:lnTo>
                    <a:lnTo>
                      <a:pt x="30" y="152"/>
                    </a:lnTo>
                    <a:lnTo>
                      <a:pt x="33" y="142"/>
                    </a:lnTo>
                    <a:lnTo>
                      <a:pt x="33" y="135"/>
                    </a:lnTo>
                    <a:lnTo>
                      <a:pt x="35" y="129"/>
                    </a:lnTo>
                    <a:lnTo>
                      <a:pt x="38" y="119"/>
                    </a:lnTo>
                    <a:lnTo>
                      <a:pt x="41" y="108"/>
                    </a:lnTo>
                    <a:lnTo>
                      <a:pt x="43" y="105"/>
                    </a:lnTo>
                    <a:lnTo>
                      <a:pt x="49" y="95"/>
                    </a:lnTo>
                    <a:lnTo>
                      <a:pt x="57" y="81"/>
                    </a:lnTo>
                    <a:lnTo>
                      <a:pt x="65" y="75"/>
                    </a:lnTo>
                    <a:lnTo>
                      <a:pt x="76" y="61"/>
                    </a:lnTo>
                    <a:lnTo>
                      <a:pt x="84" y="54"/>
                    </a:lnTo>
                    <a:lnTo>
                      <a:pt x="92" y="48"/>
                    </a:lnTo>
                    <a:lnTo>
                      <a:pt x="100" y="44"/>
                    </a:lnTo>
                    <a:lnTo>
                      <a:pt x="105" y="41"/>
                    </a:lnTo>
                    <a:lnTo>
                      <a:pt x="113" y="34"/>
                    </a:lnTo>
                    <a:lnTo>
                      <a:pt x="119" y="34"/>
                    </a:lnTo>
                    <a:lnTo>
                      <a:pt x="124" y="34"/>
                    </a:lnTo>
                    <a:lnTo>
                      <a:pt x="135" y="27"/>
                    </a:lnTo>
                    <a:lnTo>
                      <a:pt x="145" y="27"/>
                    </a:lnTo>
                    <a:lnTo>
                      <a:pt x="156" y="27"/>
                    </a:lnTo>
                    <a:lnTo>
                      <a:pt x="167" y="27"/>
                    </a:lnTo>
                    <a:lnTo>
                      <a:pt x="178" y="27"/>
                    </a:lnTo>
                    <a:lnTo>
                      <a:pt x="188" y="34"/>
                    </a:lnTo>
                    <a:lnTo>
                      <a:pt x="197" y="38"/>
                    </a:lnTo>
                    <a:lnTo>
                      <a:pt x="175" y="1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66" name="Freeform 19"/>
              <p:cNvSpPr>
                <a:spLocks noChangeAspect="1"/>
              </p:cNvSpPr>
              <p:nvPr/>
            </p:nvSpPr>
            <p:spPr bwMode="auto">
              <a:xfrm>
                <a:off x="9936" y="11910"/>
                <a:ext cx="225" cy="260"/>
              </a:xfrm>
              <a:custGeom>
                <a:avLst/>
                <a:gdLst>
                  <a:gd name="T0" fmla="*/ 13 w 225"/>
                  <a:gd name="T1" fmla="*/ 27 h 260"/>
                  <a:gd name="T2" fmla="*/ 37 w 225"/>
                  <a:gd name="T3" fmla="*/ 21 h 260"/>
                  <a:gd name="T4" fmla="*/ 56 w 225"/>
                  <a:gd name="T5" fmla="*/ 11 h 260"/>
                  <a:gd name="T6" fmla="*/ 78 w 225"/>
                  <a:gd name="T7" fmla="*/ 4 h 260"/>
                  <a:gd name="T8" fmla="*/ 99 w 225"/>
                  <a:gd name="T9" fmla="*/ 0 h 260"/>
                  <a:gd name="T10" fmla="*/ 115 w 225"/>
                  <a:gd name="T11" fmla="*/ 4 h 260"/>
                  <a:gd name="T12" fmla="*/ 129 w 225"/>
                  <a:gd name="T13" fmla="*/ 7 h 260"/>
                  <a:gd name="T14" fmla="*/ 142 w 225"/>
                  <a:gd name="T15" fmla="*/ 11 h 260"/>
                  <a:gd name="T16" fmla="*/ 155 w 225"/>
                  <a:gd name="T17" fmla="*/ 17 h 260"/>
                  <a:gd name="T18" fmla="*/ 169 w 225"/>
                  <a:gd name="T19" fmla="*/ 24 h 260"/>
                  <a:gd name="T20" fmla="*/ 182 w 225"/>
                  <a:gd name="T21" fmla="*/ 34 h 260"/>
                  <a:gd name="T22" fmla="*/ 201 w 225"/>
                  <a:gd name="T23" fmla="*/ 51 h 260"/>
                  <a:gd name="T24" fmla="*/ 212 w 225"/>
                  <a:gd name="T25" fmla="*/ 75 h 260"/>
                  <a:gd name="T26" fmla="*/ 217 w 225"/>
                  <a:gd name="T27" fmla="*/ 95 h 260"/>
                  <a:gd name="T28" fmla="*/ 223 w 225"/>
                  <a:gd name="T29" fmla="*/ 112 h 260"/>
                  <a:gd name="T30" fmla="*/ 223 w 225"/>
                  <a:gd name="T31" fmla="*/ 132 h 260"/>
                  <a:gd name="T32" fmla="*/ 223 w 225"/>
                  <a:gd name="T33" fmla="*/ 152 h 260"/>
                  <a:gd name="T34" fmla="*/ 223 w 225"/>
                  <a:gd name="T35" fmla="*/ 173 h 260"/>
                  <a:gd name="T36" fmla="*/ 220 w 225"/>
                  <a:gd name="T37" fmla="*/ 193 h 260"/>
                  <a:gd name="T38" fmla="*/ 217 w 225"/>
                  <a:gd name="T39" fmla="*/ 210 h 260"/>
                  <a:gd name="T40" fmla="*/ 215 w 225"/>
                  <a:gd name="T41" fmla="*/ 237 h 260"/>
                  <a:gd name="T42" fmla="*/ 206 w 225"/>
                  <a:gd name="T43" fmla="*/ 260 h 260"/>
                  <a:gd name="T44" fmla="*/ 206 w 225"/>
                  <a:gd name="T45" fmla="*/ 240 h 260"/>
                  <a:gd name="T46" fmla="*/ 206 w 225"/>
                  <a:gd name="T47" fmla="*/ 223 h 260"/>
                  <a:gd name="T48" fmla="*/ 206 w 225"/>
                  <a:gd name="T49" fmla="*/ 210 h 260"/>
                  <a:gd name="T50" fmla="*/ 204 w 225"/>
                  <a:gd name="T51" fmla="*/ 193 h 260"/>
                  <a:gd name="T52" fmla="*/ 204 w 225"/>
                  <a:gd name="T53" fmla="*/ 173 h 260"/>
                  <a:gd name="T54" fmla="*/ 201 w 225"/>
                  <a:gd name="T55" fmla="*/ 156 h 260"/>
                  <a:gd name="T56" fmla="*/ 198 w 225"/>
                  <a:gd name="T57" fmla="*/ 139 h 260"/>
                  <a:gd name="T58" fmla="*/ 196 w 225"/>
                  <a:gd name="T59" fmla="*/ 115 h 260"/>
                  <a:gd name="T60" fmla="*/ 188 w 225"/>
                  <a:gd name="T61" fmla="*/ 98 h 260"/>
                  <a:gd name="T62" fmla="*/ 180 w 225"/>
                  <a:gd name="T63" fmla="*/ 81 h 260"/>
                  <a:gd name="T64" fmla="*/ 169 w 225"/>
                  <a:gd name="T65" fmla="*/ 65 h 260"/>
                  <a:gd name="T66" fmla="*/ 158 w 225"/>
                  <a:gd name="T67" fmla="*/ 51 h 260"/>
                  <a:gd name="T68" fmla="*/ 147 w 225"/>
                  <a:gd name="T69" fmla="*/ 41 h 260"/>
                  <a:gd name="T70" fmla="*/ 134 w 225"/>
                  <a:gd name="T71" fmla="*/ 34 h 260"/>
                  <a:gd name="T72" fmla="*/ 115 w 225"/>
                  <a:gd name="T73" fmla="*/ 27 h 260"/>
                  <a:gd name="T74" fmla="*/ 102 w 225"/>
                  <a:gd name="T75" fmla="*/ 21 h 260"/>
                  <a:gd name="T76" fmla="*/ 91 w 225"/>
                  <a:gd name="T77" fmla="*/ 21 h 260"/>
                  <a:gd name="T78" fmla="*/ 75 w 225"/>
                  <a:gd name="T79" fmla="*/ 21 h 260"/>
                  <a:gd name="T80" fmla="*/ 61 w 225"/>
                  <a:gd name="T81" fmla="*/ 27 h 260"/>
                  <a:gd name="T82" fmla="*/ 48 w 225"/>
                  <a:gd name="T83" fmla="*/ 31 h 260"/>
                  <a:gd name="T84" fmla="*/ 37 w 225"/>
                  <a:gd name="T85" fmla="*/ 38 h 260"/>
                  <a:gd name="T86" fmla="*/ 16 w 225"/>
                  <a:gd name="T87" fmla="*/ 48 h 260"/>
                  <a:gd name="T88" fmla="*/ 0 w 225"/>
                  <a:gd name="T89" fmla="*/ 61 h 260"/>
                  <a:gd name="T90" fmla="*/ 5 w 225"/>
                  <a:gd name="T91" fmla="*/ 38 h 2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5"/>
                  <a:gd name="T139" fmla="*/ 0 h 260"/>
                  <a:gd name="T140" fmla="*/ 225 w 225"/>
                  <a:gd name="T141" fmla="*/ 260 h 26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5" h="260">
                    <a:moveTo>
                      <a:pt x="5" y="38"/>
                    </a:moveTo>
                    <a:lnTo>
                      <a:pt x="13" y="27"/>
                    </a:lnTo>
                    <a:lnTo>
                      <a:pt x="24" y="24"/>
                    </a:lnTo>
                    <a:lnTo>
                      <a:pt x="37" y="21"/>
                    </a:lnTo>
                    <a:lnTo>
                      <a:pt x="45" y="17"/>
                    </a:lnTo>
                    <a:lnTo>
                      <a:pt x="56" y="11"/>
                    </a:lnTo>
                    <a:lnTo>
                      <a:pt x="67" y="7"/>
                    </a:lnTo>
                    <a:lnTo>
                      <a:pt x="78" y="4"/>
                    </a:lnTo>
                    <a:lnTo>
                      <a:pt x="91" y="4"/>
                    </a:lnTo>
                    <a:lnTo>
                      <a:pt x="99" y="0"/>
                    </a:lnTo>
                    <a:lnTo>
                      <a:pt x="112" y="4"/>
                    </a:lnTo>
                    <a:lnTo>
                      <a:pt x="115" y="4"/>
                    </a:lnTo>
                    <a:lnTo>
                      <a:pt x="123" y="7"/>
                    </a:lnTo>
                    <a:lnTo>
                      <a:pt x="129" y="7"/>
                    </a:lnTo>
                    <a:lnTo>
                      <a:pt x="134" y="11"/>
                    </a:lnTo>
                    <a:lnTo>
                      <a:pt x="142" y="11"/>
                    </a:lnTo>
                    <a:lnTo>
                      <a:pt x="147" y="14"/>
                    </a:lnTo>
                    <a:lnTo>
                      <a:pt x="155" y="17"/>
                    </a:lnTo>
                    <a:lnTo>
                      <a:pt x="161" y="21"/>
                    </a:lnTo>
                    <a:lnTo>
                      <a:pt x="169" y="24"/>
                    </a:lnTo>
                    <a:lnTo>
                      <a:pt x="177" y="27"/>
                    </a:lnTo>
                    <a:lnTo>
                      <a:pt x="182" y="34"/>
                    </a:lnTo>
                    <a:lnTo>
                      <a:pt x="188" y="41"/>
                    </a:lnTo>
                    <a:lnTo>
                      <a:pt x="201" y="51"/>
                    </a:lnTo>
                    <a:lnTo>
                      <a:pt x="209" y="68"/>
                    </a:lnTo>
                    <a:lnTo>
                      <a:pt x="212" y="75"/>
                    </a:lnTo>
                    <a:lnTo>
                      <a:pt x="217" y="85"/>
                    </a:lnTo>
                    <a:lnTo>
                      <a:pt x="217" y="95"/>
                    </a:lnTo>
                    <a:lnTo>
                      <a:pt x="223" y="105"/>
                    </a:lnTo>
                    <a:lnTo>
                      <a:pt x="223" y="112"/>
                    </a:lnTo>
                    <a:lnTo>
                      <a:pt x="223" y="122"/>
                    </a:lnTo>
                    <a:lnTo>
                      <a:pt x="223" y="132"/>
                    </a:lnTo>
                    <a:lnTo>
                      <a:pt x="225" y="142"/>
                    </a:lnTo>
                    <a:lnTo>
                      <a:pt x="223" y="152"/>
                    </a:lnTo>
                    <a:lnTo>
                      <a:pt x="223" y="162"/>
                    </a:lnTo>
                    <a:lnTo>
                      <a:pt x="223" y="173"/>
                    </a:lnTo>
                    <a:lnTo>
                      <a:pt x="223" y="183"/>
                    </a:lnTo>
                    <a:lnTo>
                      <a:pt x="220" y="193"/>
                    </a:lnTo>
                    <a:lnTo>
                      <a:pt x="220" y="199"/>
                    </a:lnTo>
                    <a:lnTo>
                      <a:pt x="217" y="210"/>
                    </a:lnTo>
                    <a:lnTo>
                      <a:pt x="217" y="220"/>
                    </a:lnTo>
                    <a:lnTo>
                      <a:pt x="215" y="237"/>
                    </a:lnTo>
                    <a:lnTo>
                      <a:pt x="209" y="250"/>
                    </a:lnTo>
                    <a:lnTo>
                      <a:pt x="206" y="260"/>
                    </a:lnTo>
                    <a:lnTo>
                      <a:pt x="206" y="250"/>
                    </a:lnTo>
                    <a:lnTo>
                      <a:pt x="206" y="240"/>
                    </a:lnTo>
                    <a:lnTo>
                      <a:pt x="206" y="233"/>
                    </a:lnTo>
                    <a:lnTo>
                      <a:pt x="206" y="223"/>
                    </a:lnTo>
                    <a:lnTo>
                      <a:pt x="206" y="216"/>
                    </a:lnTo>
                    <a:lnTo>
                      <a:pt x="206" y="210"/>
                    </a:lnTo>
                    <a:lnTo>
                      <a:pt x="204" y="199"/>
                    </a:lnTo>
                    <a:lnTo>
                      <a:pt x="204" y="193"/>
                    </a:lnTo>
                    <a:lnTo>
                      <a:pt x="204" y="183"/>
                    </a:lnTo>
                    <a:lnTo>
                      <a:pt x="204" y="173"/>
                    </a:lnTo>
                    <a:lnTo>
                      <a:pt x="201" y="162"/>
                    </a:lnTo>
                    <a:lnTo>
                      <a:pt x="201" y="156"/>
                    </a:lnTo>
                    <a:lnTo>
                      <a:pt x="201" y="146"/>
                    </a:lnTo>
                    <a:lnTo>
                      <a:pt x="198" y="139"/>
                    </a:lnTo>
                    <a:lnTo>
                      <a:pt x="196" y="129"/>
                    </a:lnTo>
                    <a:lnTo>
                      <a:pt x="196" y="115"/>
                    </a:lnTo>
                    <a:lnTo>
                      <a:pt x="188" y="105"/>
                    </a:lnTo>
                    <a:lnTo>
                      <a:pt x="188" y="98"/>
                    </a:lnTo>
                    <a:lnTo>
                      <a:pt x="182" y="92"/>
                    </a:lnTo>
                    <a:lnTo>
                      <a:pt x="180" y="81"/>
                    </a:lnTo>
                    <a:lnTo>
                      <a:pt x="177" y="75"/>
                    </a:lnTo>
                    <a:lnTo>
                      <a:pt x="169" y="65"/>
                    </a:lnTo>
                    <a:lnTo>
                      <a:pt x="164" y="61"/>
                    </a:lnTo>
                    <a:lnTo>
                      <a:pt x="158" y="51"/>
                    </a:lnTo>
                    <a:lnTo>
                      <a:pt x="153" y="48"/>
                    </a:lnTo>
                    <a:lnTo>
                      <a:pt x="147" y="41"/>
                    </a:lnTo>
                    <a:lnTo>
                      <a:pt x="139" y="38"/>
                    </a:lnTo>
                    <a:lnTo>
                      <a:pt x="134" y="34"/>
                    </a:lnTo>
                    <a:lnTo>
                      <a:pt x="123" y="27"/>
                    </a:lnTo>
                    <a:lnTo>
                      <a:pt x="115" y="27"/>
                    </a:lnTo>
                    <a:lnTo>
                      <a:pt x="110" y="24"/>
                    </a:lnTo>
                    <a:lnTo>
                      <a:pt x="102" y="21"/>
                    </a:lnTo>
                    <a:lnTo>
                      <a:pt x="96" y="21"/>
                    </a:lnTo>
                    <a:lnTo>
                      <a:pt x="91" y="21"/>
                    </a:lnTo>
                    <a:lnTo>
                      <a:pt x="83" y="21"/>
                    </a:lnTo>
                    <a:lnTo>
                      <a:pt x="75" y="21"/>
                    </a:lnTo>
                    <a:lnTo>
                      <a:pt x="67" y="24"/>
                    </a:lnTo>
                    <a:lnTo>
                      <a:pt x="61" y="27"/>
                    </a:lnTo>
                    <a:lnTo>
                      <a:pt x="53" y="27"/>
                    </a:lnTo>
                    <a:lnTo>
                      <a:pt x="48" y="31"/>
                    </a:lnTo>
                    <a:lnTo>
                      <a:pt x="43" y="34"/>
                    </a:lnTo>
                    <a:lnTo>
                      <a:pt x="37" y="38"/>
                    </a:lnTo>
                    <a:lnTo>
                      <a:pt x="24" y="41"/>
                    </a:lnTo>
                    <a:lnTo>
                      <a:pt x="16" y="48"/>
                    </a:lnTo>
                    <a:lnTo>
                      <a:pt x="8" y="51"/>
                    </a:lnTo>
                    <a:lnTo>
                      <a:pt x="0" y="61"/>
                    </a:lnTo>
                    <a:lnTo>
                      <a:pt x="5" y="3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67" name="Freeform 20"/>
              <p:cNvSpPr>
                <a:spLocks noChangeAspect="1"/>
              </p:cNvSpPr>
              <p:nvPr/>
            </p:nvSpPr>
            <p:spPr bwMode="auto">
              <a:xfrm>
                <a:off x="7722" y="12663"/>
                <a:ext cx="83" cy="1602"/>
              </a:xfrm>
              <a:custGeom>
                <a:avLst/>
                <a:gdLst>
                  <a:gd name="T0" fmla="*/ 3 w 83"/>
                  <a:gd name="T1" fmla="*/ 27 h 1602"/>
                  <a:gd name="T2" fmla="*/ 3 w 83"/>
                  <a:gd name="T3" fmla="*/ 44 h 1602"/>
                  <a:gd name="T4" fmla="*/ 0 w 83"/>
                  <a:gd name="T5" fmla="*/ 67 h 1602"/>
                  <a:gd name="T6" fmla="*/ 0 w 83"/>
                  <a:gd name="T7" fmla="*/ 98 h 1602"/>
                  <a:gd name="T8" fmla="*/ 0 w 83"/>
                  <a:gd name="T9" fmla="*/ 138 h 1602"/>
                  <a:gd name="T10" fmla="*/ 0 w 83"/>
                  <a:gd name="T11" fmla="*/ 179 h 1602"/>
                  <a:gd name="T12" fmla="*/ 0 w 83"/>
                  <a:gd name="T13" fmla="*/ 226 h 1602"/>
                  <a:gd name="T14" fmla="*/ 0 w 83"/>
                  <a:gd name="T15" fmla="*/ 280 h 1602"/>
                  <a:gd name="T16" fmla="*/ 0 w 83"/>
                  <a:gd name="T17" fmla="*/ 337 h 1602"/>
                  <a:gd name="T18" fmla="*/ 0 w 83"/>
                  <a:gd name="T19" fmla="*/ 401 h 1602"/>
                  <a:gd name="T20" fmla="*/ 0 w 83"/>
                  <a:gd name="T21" fmla="*/ 462 h 1602"/>
                  <a:gd name="T22" fmla="*/ 0 w 83"/>
                  <a:gd name="T23" fmla="*/ 533 h 1602"/>
                  <a:gd name="T24" fmla="*/ 0 w 83"/>
                  <a:gd name="T25" fmla="*/ 600 h 1602"/>
                  <a:gd name="T26" fmla="*/ 0 w 83"/>
                  <a:gd name="T27" fmla="*/ 668 h 1602"/>
                  <a:gd name="T28" fmla="*/ 0 w 83"/>
                  <a:gd name="T29" fmla="*/ 738 h 1602"/>
                  <a:gd name="T30" fmla="*/ 0 w 83"/>
                  <a:gd name="T31" fmla="*/ 813 h 1602"/>
                  <a:gd name="T32" fmla="*/ 0 w 83"/>
                  <a:gd name="T33" fmla="*/ 884 h 1602"/>
                  <a:gd name="T34" fmla="*/ 0 w 83"/>
                  <a:gd name="T35" fmla="*/ 954 h 1602"/>
                  <a:gd name="T36" fmla="*/ 0 w 83"/>
                  <a:gd name="T37" fmla="*/ 1025 h 1602"/>
                  <a:gd name="T38" fmla="*/ 0 w 83"/>
                  <a:gd name="T39" fmla="*/ 1093 h 1602"/>
                  <a:gd name="T40" fmla="*/ 0 w 83"/>
                  <a:gd name="T41" fmla="*/ 1160 h 1602"/>
                  <a:gd name="T42" fmla="*/ 0 w 83"/>
                  <a:gd name="T43" fmla="*/ 1221 h 1602"/>
                  <a:gd name="T44" fmla="*/ 0 w 83"/>
                  <a:gd name="T45" fmla="*/ 1285 h 1602"/>
                  <a:gd name="T46" fmla="*/ 0 w 83"/>
                  <a:gd name="T47" fmla="*/ 1339 h 1602"/>
                  <a:gd name="T48" fmla="*/ 3 w 83"/>
                  <a:gd name="T49" fmla="*/ 1393 h 1602"/>
                  <a:gd name="T50" fmla="*/ 3 w 83"/>
                  <a:gd name="T51" fmla="*/ 1437 h 1602"/>
                  <a:gd name="T52" fmla="*/ 3 w 83"/>
                  <a:gd name="T53" fmla="*/ 1484 h 1602"/>
                  <a:gd name="T54" fmla="*/ 3 w 83"/>
                  <a:gd name="T55" fmla="*/ 1518 h 1602"/>
                  <a:gd name="T56" fmla="*/ 3 w 83"/>
                  <a:gd name="T57" fmla="*/ 1548 h 1602"/>
                  <a:gd name="T58" fmla="*/ 3 w 83"/>
                  <a:gd name="T59" fmla="*/ 1575 h 1602"/>
                  <a:gd name="T60" fmla="*/ 3 w 83"/>
                  <a:gd name="T61" fmla="*/ 1592 h 1602"/>
                  <a:gd name="T62" fmla="*/ 3 w 83"/>
                  <a:gd name="T63" fmla="*/ 1599 h 1602"/>
                  <a:gd name="T64" fmla="*/ 83 w 83"/>
                  <a:gd name="T65" fmla="*/ 1602 h 1602"/>
                  <a:gd name="T66" fmla="*/ 3 w 83"/>
                  <a:gd name="T67" fmla="*/ 20 h 16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3"/>
                  <a:gd name="T103" fmla="*/ 0 h 1602"/>
                  <a:gd name="T104" fmla="*/ 83 w 83"/>
                  <a:gd name="T105" fmla="*/ 1602 h 16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3" h="1602">
                    <a:moveTo>
                      <a:pt x="3" y="20"/>
                    </a:moveTo>
                    <a:lnTo>
                      <a:pt x="3" y="27"/>
                    </a:lnTo>
                    <a:lnTo>
                      <a:pt x="3" y="33"/>
                    </a:lnTo>
                    <a:lnTo>
                      <a:pt x="3" y="44"/>
                    </a:lnTo>
                    <a:lnTo>
                      <a:pt x="3" y="57"/>
                    </a:lnTo>
                    <a:lnTo>
                      <a:pt x="0" y="67"/>
                    </a:lnTo>
                    <a:lnTo>
                      <a:pt x="0" y="84"/>
                    </a:lnTo>
                    <a:lnTo>
                      <a:pt x="0" y="98"/>
                    </a:lnTo>
                    <a:lnTo>
                      <a:pt x="0" y="118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0" y="179"/>
                    </a:lnTo>
                    <a:lnTo>
                      <a:pt x="0" y="206"/>
                    </a:lnTo>
                    <a:lnTo>
                      <a:pt x="0" y="226"/>
                    </a:lnTo>
                    <a:lnTo>
                      <a:pt x="0" y="253"/>
                    </a:lnTo>
                    <a:lnTo>
                      <a:pt x="0" y="280"/>
                    </a:lnTo>
                    <a:lnTo>
                      <a:pt x="0" y="310"/>
                    </a:lnTo>
                    <a:lnTo>
                      <a:pt x="0" y="337"/>
                    </a:lnTo>
                    <a:lnTo>
                      <a:pt x="0" y="367"/>
                    </a:lnTo>
                    <a:lnTo>
                      <a:pt x="0" y="401"/>
                    </a:lnTo>
                    <a:lnTo>
                      <a:pt x="0" y="432"/>
                    </a:lnTo>
                    <a:lnTo>
                      <a:pt x="0" y="462"/>
                    </a:lnTo>
                    <a:lnTo>
                      <a:pt x="0" y="496"/>
                    </a:lnTo>
                    <a:lnTo>
                      <a:pt x="0" y="533"/>
                    </a:lnTo>
                    <a:lnTo>
                      <a:pt x="0" y="563"/>
                    </a:lnTo>
                    <a:lnTo>
                      <a:pt x="0" y="600"/>
                    </a:lnTo>
                    <a:lnTo>
                      <a:pt x="0" y="634"/>
                    </a:lnTo>
                    <a:lnTo>
                      <a:pt x="0" y="668"/>
                    </a:lnTo>
                    <a:lnTo>
                      <a:pt x="0" y="705"/>
                    </a:lnTo>
                    <a:lnTo>
                      <a:pt x="0" y="738"/>
                    </a:lnTo>
                    <a:lnTo>
                      <a:pt x="0" y="779"/>
                    </a:lnTo>
                    <a:lnTo>
                      <a:pt x="0" y="813"/>
                    </a:lnTo>
                    <a:lnTo>
                      <a:pt x="0" y="850"/>
                    </a:lnTo>
                    <a:lnTo>
                      <a:pt x="0" y="884"/>
                    </a:lnTo>
                    <a:lnTo>
                      <a:pt x="0" y="921"/>
                    </a:lnTo>
                    <a:lnTo>
                      <a:pt x="0" y="954"/>
                    </a:lnTo>
                    <a:lnTo>
                      <a:pt x="0" y="988"/>
                    </a:lnTo>
                    <a:lnTo>
                      <a:pt x="0" y="1025"/>
                    </a:lnTo>
                    <a:lnTo>
                      <a:pt x="0" y="1059"/>
                    </a:lnTo>
                    <a:lnTo>
                      <a:pt x="0" y="1093"/>
                    </a:lnTo>
                    <a:lnTo>
                      <a:pt x="0" y="1126"/>
                    </a:lnTo>
                    <a:lnTo>
                      <a:pt x="0" y="1160"/>
                    </a:lnTo>
                    <a:lnTo>
                      <a:pt x="0" y="1191"/>
                    </a:lnTo>
                    <a:lnTo>
                      <a:pt x="0" y="1221"/>
                    </a:lnTo>
                    <a:lnTo>
                      <a:pt x="0" y="1255"/>
                    </a:lnTo>
                    <a:lnTo>
                      <a:pt x="0" y="1285"/>
                    </a:lnTo>
                    <a:lnTo>
                      <a:pt x="0" y="1312"/>
                    </a:lnTo>
                    <a:lnTo>
                      <a:pt x="0" y="1339"/>
                    </a:lnTo>
                    <a:lnTo>
                      <a:pt x="3" y="1369"/>
                    </a:lnTo>
                    <a:lnTo>
                      <a:pt x="3" y="1393"/>
                    </a:lnTo>
                    <a:lnTo>
                      <a:pt x="3" y="1420"/>
                    </a:lnTo>
                    <a:lnTo>
                      <a:pt x="3" y="1437"/>
                    </a:lnTo>
                    <a:lnTo>
                      <a:pt x="3" y="1460"/>
                    </a:lnTo>
                    <a:lnTo>
                      <a:pt x="3" y="1484"/>
                    </a:lnTo>
                    <a:lnTo>
                      <a:pt x="3" y="1501"/>
                    </a:lnTo>
                    <a:lnTo>
                      <a:pt x="3" y="1518"/>
                    </a:lnTo>
                    <a:lnTo>
                      <a:pt x="3" y="1538"/>
                    </a:lnTo>
                    <a:lnTo>
                      <a:pt x="3" y="1548"/>
                    </a:lnTo>
                    <a:lnTo>
                      <a:pt x="3" y="1562"/>
                    </a:lnTo>
                    <a:lnTo>
                      <a:pt x="3" y="1575"/>
                    </a:lnTo>
                    <a:lnTo>
                      <a:pt x="3" y="1582"/>
                    </a:lnTo>
                    <a:lnTo>
                      <a:pt x="3" y="1592"/>
                    </a:lnTo>
                    <a:lnTo>
                      <a:pt x="3" y="1595"/>
                    </a:lnTo>
                    <a:lnTo>
                      <a:pt x="3" y="1599"/>
                    </a:lnTo>
                    <a:lnTo>
                      <a:pt x="3" y="1602"/>
                    </a:lnTo>
                    <a:lnTo>
                      <a:pt x="83" y="1602"/>
                    </a:lnTo>
                    <a:lnTo>
                      <a:pt x="40" y="0"/>
                    </a:lnTo>
                    <a:lnTo>
                      <a:pt x="3" y="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68" name="Freeform 21"/>
              <p:cNvSpPr>
                <a:spLocks noChangeAspect="1"/>
              </p:cNvSpPr>
              <p:nvPr/>
            </p:nvSpPr>
            <p:spPr bwMode="auto">
              <a:xfrm>
                <a:off x="9108" y="12464"/>
                <a:ext cx="704" cy="2206"/>
              </a:xfrm>
              <a:custGeom>
                <a:avLst/>
                <a:gdLst>
                  <a:gd name="T0" fmla="*/ 164 w 704"/>
                  <a:gd name="T1" fmla="*/ 10 h 2206"/>
                  <a:gd name="T2" fmla="*/ 159 w 704"/>
                  <a:gd name="T3" fmla="*/ 44 h 2206"/>
                  <a:gd name="T4" fmla="*/ 159 w 704"/>
                  <a:gd name="T5" fmla="*/ 101 h 2206"/>
                  <a:gd name="T6" fmla="*/ 156 w 704"/>
                  <a:gd name="T7" fmla="*/ 172 h 2206"/>
                  <a:gd name="T8" fmla="*/ 153 w 704"/>
                  <a:gd name="T9" fmla="*/ 259 h 2206"/>
                  <a:gd name="T10" fmla="*/ 153 w 704"/>
                  <a:gd name="T11" fmla="*/ 357 h 2206"/>
                  <a:gd name="T12" fmla="*/ 153 w 704"/>
                  <a:gd name="T13" fmla="*/ 469 h 2206"/>
                  <a:gd name="T14" fmla="*/ 153 w 704"/>
                  <a:gd name="T15" fmla="*/ 583 h 2206"/>
                  <a:gd name="T16" fmla="*/ 153 w 704"/>
                  <a:gd name="T17" fmla="*/ 705 h 2206"/>
                  <a:gd name="T18" fmla="*/ 153 w 704"/>
                  <a:gd name="T19" fmla="*/ 836 h 2206"/>
                  <a:gd name="T20" fmla="*/ 153 w 704"/>
                  <a:gd name="T21" fmla="*/ 964 h 2206"/>
                  <a:gd name="T22" fmla="*/ 153 w 704"/>
                  <a:gd name="T23" fmla="*/ 1093 h 2206"/>
                  <a:gd name="T24" fmla="*/ 153 w 704"/>
                  <a:gd name="T25" fmla="*/ 1221 h 2206"/>
                  <a:gd name="T26" fmla="*/ 153 w 704"/>
                  <a:gd name="T27" fmla="*/ 1342 h 2206"/>
                  <a:gd name="T28" fmla="*/ 153 w 704"/>
                  <a:gd name="T29" fmla="*/ 1454 h 2206"/>
                  <a:gd name="T30" fmla="*/ 153 w 704"/>
                  <a:gd name="T31" fmla="*/ 1558 h 2206"/>
                  <a:gd name="T32" fmla="*/ 156 w 704"/>
                  <a:gd name="T33" fmla="*/ 1653 h 2206"/>
                  <a:gd name="T34" fmla="*/ 156 w 704"/>
                  <a:gd name="T35" fmla="*/ 1730 h 2206"/>
                  <a:gd name="T36" fmla="*/ 159 w 704"/>
                  <a:gd name="T37" fmla="*/ 1798 h 2206"/>
                  <a:gd name="T38" fmla="*/ 159 w 704"/>
                  <a:gd name="T39" fmla="*/ 1842 h 2206"/>
                  <a:gd name="T40" fmla="*/ 159 w 704"/>
                  <a:gd name="T41" fmla="*/ 1869 h 2206"/>
                  <a:gd name="T42" fmla="*/ 156 w 704"/>
                  <a:gd name="T43" fmla="*/ 1872 h 2206"/>
                  <a:gd name="T44" fmla="*/ 145 w 704"/>
                  <a:gd name="T45" fmla="*/ 1872 h 2206"/>
                  <a:gd name="T46" fmla="*/ 118 w 704"/>
                  <a:gd name="T47" fmla="*/ 1872 h 2206"/>
                  <a:gd name="T48" fmla="*/ 86 w 704"/>
                  <a:gd name="T49" fmla="*/ 1882 h 2206"/>
                  <a:gd name="T50" fmla="*/ 54 w 704"/>
                  <a:gd name="T51" fmla="*/ 1899 h 2206"/>
                  <a:gd name="T52" fmla="*/ 24 w 704"/>
                  <a:gd name="T53" fmla="*/ 1926 h 2206"/>
                  <a:gd name="T54" fmla="*/ 14 w 704"/>
                  <a:gd name="T55" fmla="*/ 1946 h 2206"/>
                  <a:gd name="T56" fmla="*/ 6 w 704"/>
                  <a:gd name="T57" fmla="*/ 1973 h 2206"/>
                  <a:gd name="T58" fmla="*/ 3 w 704"/>
                  <a:gd name="T59" fmla="*/ 2003 h 2206"/>
                  <a:gd name="T60" fmla="*/ 0 w 704"/>
                  <a:gd name="T61" fmla="*/ 2041 h 2206"/>
                  <a:gd name="T62" fmla="*/ 0 w 704"/>
                  <a:gd name="T63" fmla="*/ 2074 h 2206"/>
                  <a:gd name="T64" fmla="*/ 0 w 704"/>
                  <a:gd name="T65" fmla="*/ 2105 h 2206"/>
                  <a:gd name="T66" fmla="*/ 3 w 704"/>
                  <a:gd name="T67" fmla="*/ 2138 h 2206"/>
                  <a:gd name="T68" fmla="*/ 6 w 704"/>
                  <a:gd name="T69" fmla="*/ 2165 h 2206"/>
                  <a:gd name="T70" fmla="*/ 8 w 704"/>
                  <a:gd name="T71" fmla="*/ 2199 h 2206"/>
                  <a:gd name="T72" fmla="*/ 699 w 704"/>
                  <a:gd name="T73" fmla="*/ 2203 h 2206"/>
                  <a:gd name="T74" fmla="*/ 701 w 704"/>
                  <a:gd name="T75" fmla="*/ 2169 h 2206"/>
                  <a:gd name="T76" fmla="*/ 701 w 704"/>
                  <a:gd name="T77" fmla="*/ 2142 h 2206"/>
                  <a:gd name="T78" fmla="*/ 704 w 704"/>
                  <a:gd name="T79" fmla="*/ 2111 h 2206"/>
                  <a:gd name="T80" fmla="*/ 701 w 704"/>
                  <a:gd name="T81" fmla="*/ 2074 h 2206"/>
                  <a:gd name="T82" fmla="*/ 699 w 704"/>
                  <a:gd name="T83" fmla="*/ 2037 h 2206"/>
                  <a:gd name="T84" fmla="*/ 693 w 704"/>
                  <a:gd name="T85" fmla="*/ 2003 h 2206"/>
                  <a:gd name="T86" fmla="*/ 688 w 704"/>
                  <a:gd name="T87" fmla="*/ 1973 h 2206"/>
                  <a:gd name="T88" fmla="*/ 677 w 704"/>
                  <a:gd name="T89" fmla="*/ 1943 h 2206"/>
                  <a:gd name="T90" fmla="*/ 666 w 704"/>
                  <a:gd name="T91" fmla="*/ 1926 h 2206"/>
                  <a:gd name="T92" fmla="*/ 632 w 704"/>
                  <a:gd name="T93" fmla="*/ 1896 h 2206"/>
                  <a:gd name="T94" fmla="*/ 599 w 704"/>
                  <a:gd name="T95" fmla="*/ 1882 h 2206"/>
                  <a:gd name="T96" fmla="*/ 572 w 704"/>
                  <a:gd name="T97" fmla="*/ 1872 h 2206"/>
                  <a:gd name="T98" fmla="*/ 551 w 704"/>
                  <a:gd name="T99" fmla="*/ 1872 h 2206"/>
                  <a:gd name="T100" fmla="*/ 543 w 704"/>
                  <a:gd name="T101" fmla="*/ 30 h 22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04"/>
                  <a:gd name="T154" fmla="*/ 0 h 2206"/>
                  <a:gd name="T155" fmla="*/ 704 w 704"/>
                  <a:gd name="T156" fmla="*/ 2206 h 22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04" h="2206">
                    <a:moveTo>
                      <a:pt x="167" y="0"/>
                    </a:moveTo>
                    <a:lnTo>
                      <a:pt x="164" y="3"/>
                    </a:lnTo>
                    <a:lnTo>
                      <a:pt x="164" y="10"/>
                    </a:lnTo>
                    <a:lnTo>
                      <a:pt x="161" y="20"/>
                    </a:lnTo>
                    <a:lnTo>
                      <a:pt x="159" y="30"/>
                    </a:lnTo>
                    <a:lnTo>
                      <a:pt x="159" y="44"/>
                    </a:lnTo>
                    <a:lnTo>
                      <a:pt x="159" y="60"/>
                    </a:lnTo>
                    <a:lnTo>
                      <a:pt x="159" y="81"/>
                    </a:lnTo>
                    <a:lnTo>
                      <a:pt x="159" y="101"/>
                    </a:lnTo>
                    <a:lnTo>
                      <a:pt x="159" y="125"/>
                    </a:lnTo>
                    <a:lnTo>
                      <a:pt x="156" y="148"/>
                    </a:lnTo>
                    <a:lnTo>
                      <a:pt x="156" y="172"/>
                    </a:lnTo>
                    <a:lnTo>
                      <a:pt x="156" y="199"/>
                    </a:lnTo>
                    <a:lnTo>
                      <a:pt x="153" y="229"/>
                    </a:lnTo>
                    <a:lnTo>
                      <a:pt x="153" y="259"/>
                    </a:lnTo>
                    <a:lnTo>
                      <a:pt x="153" y="290"/>
                    </a:lnTo>
                    <a:lnTo>
                      <a:pt x="153" y="327"/>
                    </a:lnTo>
                    <a:lnTo>
                      <a:pt x="153" y="357"/>
                    </a:lnTo>
                    <a:lnTo>
                      <a:pt x="153" y="394"/>
                    </a:lnTo>
                    <a:lnTo>
                      <a:pt x="153" y="428"/>
                    </a:lnTo>
                    <a:lnTo>
                      <a:pt x="153" y="469"/>
                    </a:lnTo>
                    <a:lnTo>
                      <a:pt x="153" y="506"/>
                    </a:lnTo>
                    <a:lnTo>
                      <a:pt x="153" y="546"/>
                    </a:lnTo>
                    <a:lnTo>
                      <a:pt x="153" y="583"/>
                    </a:lnTo>
                    <a:lnTo>
                      <a:pt x="153" y="627"/>
                    </a:lnTo>
                    <a:lnTo>
                      <a:pt x="153" y="668"/>
                    </a:lnTo>
                    <a:lnTo>
                      <a:pt x="153" y="705"/>
                    </a:lnTo>
                    <a:lnTo>
                      <a:pt x="153" y="752"/>
                    </a:lnTo>
                    <a:lnTo>
                      <a:pt x="153" y="792"/>
                    </a:lnTo>
                    <a:lnTo>
                      <a:pt x="153" y="836"/>
                    </a:lnTo>
                    <a:lnTo>
                      <a:pt x="153" y="880"/>
                    </a:lnTo>
                    <a:lnTo>
                      <a:pt x="153" y="924"/>
                    </a:lnTo>
                    <a:lnTo>
                      <a:pt x="153" y="964"/>
                    </a:lnTo>
                    <a:lnTo>
                      <a:pt x="153" y="1008"/>
                    </a:lnTo>
                    <a:lnTo>
                      <a:pt x="153" y="1052"/>
                    </a:lnTo>
                    <a:lnTo>
                      <a:pt x="153" y="1093"/>
                    </a:lnTo>
                    <a:lnTo>
                      <a:pt x="153" y="1137"/>
                    </a:lnTo>
                    <a:lnTo>
                      <a:pt x="153" y="1177"/>
                    </a:lnTo>
                    <a:lnTo>
                      <a:pt x="153" y="1221"/>
                    </a:lnTo>
                    <a:lnTo>
                      <a:pt x="153" y="1261"/>
                    </a:lnTo>
                    <a:lnTo>
                      <a:pt x="153" y="1302"/>
                    </a:lnTo>
                    <a:lnTo>
                      <a:pt x="153" y="1342"/>
                    </a:lnTo>
                    <a:lnTo>
                      <a:pt x="153" y="1379"/>
                    </a:lnTo>
                    <a:lnTo>
                      <a:pt x="153" y="1417"/>
                    </a:lnTo>
                    <a:lnTo>
                      <a:pt x="153" y="1454"/>
                    </a:lnTo>
                    <a:lnTo>
                      <a:pt x="153" y="1491"/>
                    </a:lnTo>
                    <a:lnTo>
                      <a:pt x="153" y="1524"/>
                    </a:lnTo>
                    <a:lnTo>
                      <a:pt x="153" y="1558"/>
                    </a:lnTo>
                    <a:lnTo>
                      <a:pt x="156" y="1592"/>
                    </a:lnTo>
                    <a:lnTo>
                      <a:pt x="156" y="1619"/>
                    </a:lnTo>
                    <a:lnTo>
                      <a:pt x="156" y="1653"/>
                    </a:lnTo>
                    <a:lnTo>
                      <a:pt x="156" y="1680"/>
                    </a:lnTo>
                    <a:lnTo>
                      <a:pt x="156" y="1707"/>
                    </a:lnTo>
                    <a:lnTo>
                      <a:pt x="156" y="1730"/>
                    </a:lnTo>
                    <a:lnTo>
                      <a:pt x="156" y="1754"/>
                    </a:lnTo>
                    <a:lnTo>
                      <a:pt x="156" y="1774"/>
                    </a:lnTo>
                    <a:lnTo>
                      <a:pt x="159" y="1798"/>
                    </a:lnTo>
                    <a:lnTo>
                      <a:pt x="159" y="1815"/>
                    </a:lnTo>
                    <a:lnTo>
                      <a:pt x="159" y="1828"/>
                    </a:lnTo>
                    <a:lnTo>
                      <a:pt x="159" y="1842"/>
                    </a:lnTo>
                    <a:lnTo>
                      <a:pt x="159" y="1855"/>
                    </a:lnTo>
                    <a:lnTo>
                      <a:pt x="159" y="1862"/>
                    </a:lnTo>
                    <a:lnTo>
                      <a:pt x="159" y="1869"/>
                    </a:lnTo>
                    <a:lnTo>
                      <a:pt x="159" y="1872"/>
                    </a:lnTo>
                    <a:lnTo>
                      <a:pt x="156" y="1872"/>
                    </a:lnTo>
                    <a:lnTo>
                      <a:pt x="153" y="1872"/>
                    </a:lnTo>
                    <a:lnTo>
                      <a:pt x="151" y="1872"/>
                    </a:lnTo>
                    <a:lnTo>
                      <a:pt x="145" y="1872"/>
                    </a:lnTo>
                    <a:lnTo>
                      <a:pt x="135" y="1872"/>
                    </a:lnTo>
                    <a:lnTo>
                      <a:pt x="127" y="1872"/>
                    </a:lnTo>
                    <a:lnTo>
                      <a:pt x="118" y="1872"/>
                    </a:lnTo>
                    <a:lnTo>
                      <a:pt x="108" y="1879"/>
                    </a:lnTo>
                    <a:lnTo>
                      <a:pt x="97" y="1882"/>
                    </a:lnTo>
                    <a:lnTo>
                      <a:pt x="86" y="1882"/>
                    </a:lnTo>
                    <a:lnTo>
                      <a:pt x="75" y="1889"/>
                    </a:lnTo>
                    <a:lnTo>
                      <a:pt x="65" y="1892"/>
                    </a:lnTo>
                    <a:lnTo>
                      <a:pt x="54" y="1899"/>
                    </a:lnTo>
                    <a:lnTo>
                      <a:pt x="43" y="1909"/>
                    </a:lnTo>
                    <a:lnTo>
                      <a:pt x="32" y="1916"/>
                    </a:lnTo>
                    <a:lnTo>
                      <a:pt x="24" y="1926"/>
                    </a:lnTo>
                    <a:lnTo>
                      <a:pt x="22" y="1933"/>
                    </a:lnTo>
                    <a:lnTo>
                      <a:pt x="19" y="1939"/>
                    </a:lnTo>
                    <a:lnTo>
                      <a:pt x="14" y="1946"/>
                    </a:lnTo>
                    <a:lnTo>
                      <a:pt x="11" y="1956"/>
                    </a:lnTo>
                    <a:lnTo>
                      <a:pt x="8" y="1966"/>
                    </a:lnTo>
                    <a:lnTo>
                      <a:pt x="6" y="1973"/>
                    </a:lnTo>
                    <a:lnTo>
                      <a:pt x="6" y="1987"/>
                    </a:lnTo>
                    <a:lnTo>
                      <a:pt x="6" y="1997"/>
                    </a:lnTo>
                    <a:lnTo>
                      <a:pt x="3" y="2003"/>
                    </a:lnTo>
                    <a:lnTo>
                      <a:pt x="0" y="2017"/>
                    </a:lnTo>
                    <a:lnTo>
                      <a:pt x="0" y="2027"/>
                    </a:lnTo>
                    <a:lnTo>
                      <a:pt x="0" y="2041"/>
                    </a:lnTo>
                    <a:lnTo>
                      <a:pt x="0" y="2051"/>
                    </a:lnTo>
                    <a:lnTo>
                      <a:pt x="0" y="2061"/>
                    </a:lnTo>
                    <a:lnTo>
                      <a:pt x="0" y="2074"/>
                    </a:lnTo>
                    <a:lnTo>
                      <a:pt x="0" y="2084"/>
                    </a:lnTo>
                    <a:lnTo>
                      <a:pt x="0" y="2095"/>
                    </a:lnTo>
                    <a:lnTo>
                      <a:pt x="0" y="2105"/>
                    </a:lnTo>
                    <a:lnTo>
                      <a:pt x="0" y="2115"/>
                    </a:lnTo>
                    <a:lnTo>
                      <a:pt x="3" y="2128"/>
                    </a:lnTo>
                    <a:lnTo>
                      <a:pt x="3" y="2138"/>
                    </a:lnTo>
                    <a:lnTo>
                      <a:pt x="3" y="2145"/>
                    </a:lnTo>
                    <a:lnTo>
                      <a:pt x="3" y="2155"/>
                    </a:lnTo>
                    <a:lnTo>
                      <a:pt x="6" y="2165"/>
                    </a:lnTo>
                    <a:lnTo>
                      <a:pt x="6" y="2179"/>
                    </a:lnTo>
                    <a:lnTo>
                      <a:pt x="6" y="2189"/>
                    </a:lnTo>
                    <a:lnTo>
                      <a:pt x="8" y="2199"/>
                    </a:lnTo>
                    <a:lnTo>
                      <a:pt x="11" y="2199"/>
                    </a:lnTo>
                    <a:lnTo>
                      <a:pt x="699" y="2206"/>
                    </a:lnTo>
                    <a:lnTo>
                      <a:pt x="699" y="2203"/>
                    </a:lnTo>
                    <a:lnTo>
                      <a:pt x="699" y="2196"/>
                    </a:lnTo>
                    <a:lnTo>
                      <a:pt x="699" y="2182"/>
                    </a:lnTo>
                    <a:lnTo>
                      <a:pt x="701" y="2169"/>
                    </a:lnTo>
                    <a:lnTo>
                      <a:pt x="701" y="2159"/>
                    </a:lnTo>
                    <a:lnTo>
                      <a:pt x="701" y="2152"/>
                    </a:lnTo>
                    <a:lnTo>
                      <a:pt x="701" y="2142"/>
                    </a:lnTo>
                    <a:lnTo>
                      <a:pt x="704" y="2128"/>
                    </a:lnTo>
                    <a:lnTo>
                      <a:pt x="704" y="2122"/>
                    </a:lnTo>
                    <a:lnTo>
                      <a:pt x="704" y="2111"/>
                    </a:lnTo>
                    <a:lnTo>
                      <a:pt x="704" y="2098"/>
                    </a:lnTo>
                    <a:lnTo>
                      <a:pt x="704" y="2088"/>
                    </a:lnTo>
                    <a:lnTo>
                      <a:pt x="701" y="2074"/>
                    </a:lnTo>
                    <a:lnTo>
                      <a:pt x="699" y="2061"/>
                    </a:lnTo>
                    <a:lnTo>
                      <a:pt x="699" y="2051"/>
                    </a:lnTo>
                    <a:lnTo>
                      <a:pt x="699" y="2037"/>
                    </a:lnTo>
                    <a:lnTo>
                      <a:pt x="696" y="2027"/>
                    </a:lnTo>
                    <a:lnTo>
                      <a:pt x="696" y="2014"/>
                    </a:lnTo>
                    <a:lnTo>
                      <a:pt x="693" y="2003"/>
                    </a:lnTo>
                    <a:lnTo>
                      <a:pt x="693" y="1993"/>
                    </a:lnTo>
                    <a:lnTo>
                      <a:pt x="691" y="1980"/>
                    </a:lnTo>
                    <a:lnTo>
                      <a:pt x="688" y="1973"/>
                    </a:lnTo>
                    <a:lnTo>
                      <a:pt x="685" y="1960"/>
                    </a:lnTo>
                    <a:lnTo>
                      <a:pt x="683" y="1950"/>
                    </a:lnTo>
                    <a:lnTo>
                      <a:pt x="677" y="1943"/>
                    </a:lnTo>
                    <a:lnTo>
                      <a:pt x="675" y="1936"/>
                    </a:lnTo>
                    <a:lnTo>
                      <a:pt x="669" y="1929"/>
                    </a:lnTo>
                    <a:lnTo>
                      <a:pt x="666" y="1926"/>
                    </a:lnTo>
                    <a:lnTo>
                      <a:pt x="653" y="1916"/>
                    </a:lnTo>
                    <a:lnTo>
                      <a:pt x="642" y="1906"/>
                    </a:lnTo>
                    <a:lnTo>
                      <a:pt x="632" y="1896"/>
                    </a:lnTo>
                    <a:lnTo>
                      <a:pt x="621" y="1889"/>
                    </a:lnTo>
                    <a:lnTo>
                      <a:pt x="610" y="1885"/>
                    </a:lnTo>
                    <a:lnTo>
                      <a:pt x="599" y="1882"/>
                    </a:lnTo>
                    <a:lnTo>
                      <a:pt x="589" y="1879"/>
                    </a:lnTo>
                    <a:lnTo>
                      <a:pt x="581" y="1875"/>
                    </a:lnTo>
                    <a:lnTo>
                      <a:pt x="572" y="1872"/>
                    </a:lnTo>
                    <a:lnTo>
                      <a:pt x="564" y="1872"/>
                    </a:lnTo>
                    <a:lnTo>
                      <a:pt x="556" y="1872"/>
                    </a:lnTo>
                    <a:lnTo>
                      <a:pt x="551" y="1872"/>
                    </a:lnTo>
                    <a:lnTo>
                      <a:pt x="543" y="1872"/>
                    </a:lnTo>
                    <a:lnTo>
                      <a:pt x="540" y="1872"/>
                    </a:lnTo>
                    <a:lnTo>
                      <a:pt x="543" y="30"/>
                    </a:lnTo>
                    <a:lnTo>
                      <a:pt x="16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69" name="Freeform 22"/>
              <p:cNvSpPr>
                <a:spLocks noChangeAspect="1"/>
              </p:cNvSpPr>
              <p:nvPr/>
            </p:nvSpPr>
            <p:spPr bwMode="auto">
              <a:xfrm>
                <a:off x="9366" y="12609"/>
                <a:ext cx="188" cy="1737"/>
              </a:xfrm>
              <a:custGeom>
                <a:avLst/>
                <a:gdLst>
                  <a:gd name="T0" fmla="*/ 22 w 188"/>
                  <a:gd name="T1" fmla="*/ 0 h 1737"/>
                  <a:gd name="T2" fmla="*/ 0 w 188"/>
                  <a:gd name="T3" fmla="*/ 1727 h 1737"/>
                  <a:gd name="T4" fmla="*/ 188 w 188"/>
                  <a:gd name="T5" fmla="*/ 1737 h 1737"/>
                  <a:gd name="T6" fmla="*/ 151 w 188"/>
                  <a:gd name="T7" fmla="*/ 0 h 1737"/>
                  <a:gd name="T8" fmla="*/ 22 w 188"/>
                  <a:gd name="T9" fmla="*/ 0 h 1737"/>
                  <a:gd name="T10" fmla="*/ 22 w 188"/>
                  <a:gd name="T11" fmla="*/ 0 h 17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8"/>
                  <a:gd name="T19" fmla="*/ 0 h 1737"/>
                  <a:gd name="T20" fmla="*/ 188 w 188"/>
                  <a:gd name="T21" fmla="*/ 1737 h 17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8" h="1737">
                    <a:moveTo>
                      <a:pt x="22" y="0"/>
                    </a:moveTo>
                    <a:lnTo>
                      <a:pt x="0" y="1727"/>
                    </a:lnTo>
                    <a:lnTo>
                      <a:pt x="188" y="1737"/>
                    </a:lnTo>
                    <a:lnTo>
                      <a:pt x="151" y="0"/>
                    </a:lnTo>
                    <a:lnTo>
                      <a:pt x="2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70" name="Freeform 23"/>
              <p:cNvSpPr>
                <a:spLocks noChangeAspect="1"/>
              </p:cNvSpPr>
              <p:nvPr/>
            </p:nvSpPr>
            <p:spPr bwMode="auto">
              <a:xfrm>
                <a:off x="9420" y="12673"/>
                <a:ext cx="72" cy="1612"/>
              </a:xfrm>
              <a:custGeom>
                <a:avLst/>
                <a:gdLst>
                  <a:gd name="T0" fmla="*/ 5 w 72"/>
                  <a:gd name="T1" fmla="*/ 3 h 1612"/>
                  <a:gd name="T2" fmla="*/ 3 w 72"/>
                  <a:gd name="T3" fmla="*/ 20 h 1612"/>
                  <a:gd name="T4" fmla="*/ 3 w 72"/>
                  <a:gd name="T5" fmla="*/ 47 h 1612"/>
                  <a:gd name="T6" fmla="*/ 3 w 72"/>
                  <a:gd name="T7" fmla="*/ 74 h 1612"/>
                  <a:gd name="T8" fmla="*/ 0 w 72"/>
                  <a:gd name="T9" fmla="*/ 118 h 1612"/>
                  <a:gd name="T10" fmla="*/ 0 w 72"/>
                  <a:gd name="T11" fmla="*/ 158 h 1612"/>
                  <a:gd name="T12" fmla="*/ 0 w 72"/>
                  <a:gd name="T13" fmla="*/ 209 h 1612"/>
                  <a:gd name="T14" fmla="*/ 0 w 72"/>
                  <a:gd name="T15" fmla="*/ 263 h 1612"/>
                  <a:gd name="T16" fmla="*/ 0 w 72"/>
                  <a:gd name="T17" fmla="*/ 324 h 1612"/>
                  <a:gd name="T18" fmla="*/ 0 w 72"/>
                  <a:gd name="T19" fmla="*/ 384 h 1612"/>
                  <a:gd name="T20" fmla="*/ 0 w 72"/>
                  <a:gd name="T21" fmla="*/ 449 h 1612"/>
                  <a:gd name="T22" fmla="*/ 0 w 72"/>
                  <a:gd name="T23" fmla="*/ 516 h 1612"/>
                  <a:gd name="T24" fmla="*/ 0 w 72"/>
                  <a:gd name="T25" fmla="*/ 587 h 1612"/>
                  <a:gd name="T26" fmla="*/ 0 w 72"/>
                  <a:gd name="T27" fmla="*/ 658 h 1612"/>
                  <a:gd name="T28" fmla="*/ 0 w 72"/>
                  <a:gd name="T29" fmla="*/ 728 h 1612"/>
                  <a:gd name="T30" fmla="*/ 0 w 72"/>
                  <a:gd name="T31" fmla="*/ 803 h 1612"/>
                  <a:gd name="T32" fmla="*/ 0 w 72"/>
                  <a:gd name="T33" fmla="*/ 877 h 1612"/>
                  <a:gd name="T34" fmla="*/ 0 w 72"/>
                  <a:gd name="T35" fmla="*/ 948 h 1612"/>
                  <a:gd name="T36" fmla="*/ 0 w 72"/>
                  <a:gd name="T37" fmla="*/ 1019 h 1612"/>
                  <a:gd name="T38" fmla="*/ 0 w 72"/>
                  <a:gd name="T39" fmla="*/ 1089 h 1612"/>
                  <a:gd name="T40" fmla="*/ 0 w 72"/>
                  <a:gd name="T41" fmla="*/ 1154 h 1612"/>
                  <a:gd name="T42" fmla="*/ 0 w 72"/>
                  <a:gd name="T43" fmla="*/ 1221 h 1612"/>
                  <a:gd name="T44" fmla="*/ 0 w 72"/>
                  <a:gd name="T45" fmla="*/ 1282 h 1612"/>
                  <a:gd name="T46" fmla="*/ 0 w 72"/>
                  <a:gd name="T47" fmla="*/ 1339 h 1612"/>
                  <a:gd name="T48" fmla="*/ 0 w 72"/>
                  <a:gd name="T49" fmla="*/ 1393 h 1612"/>
                  <a:gd name="T50" fmla="*/ 0 w 72"/>
                  <a:gd name="T51" fmla="*/ 1440 h 1612"/>
                  <a:gd name="T52" fmla="*/ 0 w 72"/>
                  <a:gd name="T53" fmla="*/ 1484 h 1612"/>
                  <a:gd name="T54" fmla="*/ 0 w 72"/>
                  <a:gd name="T55" fmla="*/ 1521 h 1612"/>
                  <a:gd name="T56" fmla="*/ 0 w 72"/>
                  <a:gd name="T57" fmla="*/ 1552 h 1612"/>
                  <a:gd name="T58" fmla="*/ 0 w 72"/>
                  <a:gd name="T59" fmla="*/ 1575 h 1612"/>
                  <a:gd name="T60" fmla="*/ 0 w 72"/>
                  <a:gd name="T61" fmla="*/ 1595 h 1612"/>
                  <a:gd name="T62" fmla="*/ 72 w 72"/>
                  <a:gd name="T63" fmla="*/ 1612 h 1612"/>
                  <a:gd name="T64" fmla="*/ 5 w 72"/>
                  <a:gd name="T65" fmla="*/ 0 h 16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2"/>
                  <a:gd name="T100" fmla="*/ 0 h 1612"/>
                  <a:gd name="T101" fmla="*/ 72 w 72"/>
                  <a:gd name="T102" fmla="*/ 1612 h 16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2" h="1612">
                    <a:moveTo>
                      <a:pt x="5" y="0"/>
                    </a:moveTo>
                    <a:lnTo>
                      <a:pt x="5" y="3"/>
                    </a:lnTo>
                    <a:lnTo>
                      <a:pt x="5" y="10"/>
                    </a:lnTo>
                    <a:lnTo>
                      <a:pt x="3" y="20"/>
                    </a:lnTo>
                    <a:lnTo>
                      <a:pt x="3" y="34"/>
                    </a:lnTo>
                    <a:lnTo>
                      <a:pt x="3" y="47"/>
                    </a:lnTo>
                    <a:lnTo>
                      <a:pt x="3" y="61"/>
                    </a:lnTo>
                    <a:lnTo>
                      <a:pt x="3" y="74"/>
                    </a:lnTo>
                    <a:lnTo>
                      <a:pt x="3" y="98"/>
                    </a:lnTo>
                    <a:lnTo>
                      <a:pt x="0" y="118"/>
                    </a:lnTo>
                    <a:lnTo>
                      <a:pt x="0" y="135"/>
                    </a:lnTo>
                    <a:lnTo>
                      <a:pt x="0" y="158"/>
                    </a:lnTo>
                    <a:lnTo>
                      <a:pt x="0" y="185"/>
                    </a:lnTo>
                    <a:lnTo>
                      <a:pt x="0" y="209"/>
                    </a:lnTo>
                    <a:lnTo>
                      <a:pt x="0" y="239"/>
                    </a:lnTo>
                    <a:lnTo>
                      <a:pt x="0" y="263"/>
                    </a:lnTo>
                    <a:lnTo>
                      <a:pt x="0" y="293"/>
                    </a:lnTo>
                    <a:lnTo>
                      <a:pt x="0" y="324"/>
                    </a:lnTo>
                    <a:lnTo>
                      <a:pt x="0" y="354"/>
                    </a:lnTo>
                    <a:lnTo>
                      <a:pt x="0" y="384"/>
                    </a:lnTo>
                    <a:lnTo>
                      <a:pt x="0" y="418"/>
                    </a:lnTo>
                    <a:lnTo>
                      <a:pt x="0" y="449"/>
                    </a:lnTo>
                    <a:lnTo>
                      <a:pt x="0" y="482"/>
                    </a:lnTo>
                    <a:lnTo>
                      <a:pt x="0" y="516"/>
                    </a:lnTo>
                    <a:lnTo>
                      <a:pt x="0" y="553"/>
                    </a:lnTo>
                    <a:lnTo>
                      <a:pt x="0" y="587"/>
                    </a:lnTo>
                    <a:lnTo>
                      <a:pt x="0" y="621"/>
                    </a:lnTo>
                    <a:lnTo>
                      <a:pt x="0" y="658"/>
                    </a:lnTo>
                    <a:lnTo>
                      <a:pt x="0" y="695"/>
                    </a:lnTo>
                    <a:lnTo>
                      <a:pt x="0" y="728"/>
                    </a:lnTo>
                    <a:lnTo>
                      <a:pt x="0" y="769"/>
                    </a:lnTo>
                    <a:lnTo>
                      <a:pt x="0" y="803"/>
                    </a:lnTo>
                    <a:lnTo>
                      <a:pt x="0" y="843"/>
                    </a:lnTo>
                    <a:lnTo>
                      <a:pt x="0" y="877"/>
                    </a:lnTo>
                    <a:lnTo>
                      <a:pt x="0" y="914"/>
                    </a:lnTo>
                    <a:lnTo>
                      <a:pt x="0" y="948"/>
                    </a:lnTo>
                    <a:lnTo>
                      <a:pt x="0" y="981"/>
                    </a:lnTo>
                    <a:lnTo>
                      <a:pt x="0" y="1019"/>
                    </a:lnTo>
                    <a:lnTo>
                      <a:pt x="0" y="1056"/>
                    </a:lnTo>
                    <a:lnTo>
                      <a:pt x="0" y="1089"/>
                    </a:lnTo>
                    <a:lnTo>
                      <a:pt x="0" y="1123"/>
                    </a:lnTo>
                    <a:lnTo>
                      <a:pt x="0" y="1154"/>
                    </a:lnTo>
                    <a:lnTo>
                      <a:pt x="0" y="1187"/>
                    </a:lnTo>
                    <a:lnTo>
                      <a:pt x="0" y="1221"/>
                    </a:lnTo>
                    <a:lnTo>
                      <a:pt x="0" y="1251"/>
                    </a:lnTo>
                    <a:lnTo>
                      <a:pt x="0" y="1282"/>
                    </a:lnTo>
                    <a:lnTo>
                      <a:pt x="0" y="1309"/>
                    </a:lnTo>
                    <a:lnTo>
                      <a:pt x="0" y="1339"/>
                    </a:lnTo>
                    <a:lnTo>
                      <a:pt x="0" y="1366"/>
                    </a:lnTo>
                    <a:lnTo>
                      <a:pt x="0" y="1393"/>
                    </a:lnTo>
                    <a:lnTo>
                      <a:pt x="0" y="1417"/>
                    </a:lnTo>
                    <a:lnTo>
                      <a:pt x="0" y="1440"/>
                    </a:lnTo>
                    <a:lnTo>
                      <a:pt x="0" y="1464"/>
                    </a:lnTo>
                    <a:lnTo>
                      <a:pt x="0" y="1484"/>
                    </a:lnTo>
                    <a:lnTo>
                      <a:pt x="0" y="1504"/>
                    </a:lnTo>
                    <a:lnTo>
                      <a:pt x="0" y="1521"/>
                    </a:lnTo>
                    <a:lnTo>
                      <a:pt x="0" y="1538"/>
                    </a:lnTo>
                    <a:lnTo>
                      <a:pt x="0" y="1552"/>
                    </a:lnTo>
                    <a:lnTo>
                      <a:pt x="0" y="1565"/>
                    </a:lnTo>
                    <a:lnTo>
                      <a:pt x="0" y="1575"/>
                    </a:lnTo>
                    <a:lnTo>
                      <a:pt x="0" y="1585"/>
                    </a:lnTo>
                    <a:lnTo>
                      <a:pt x="0" y="1595"/>
                    </a:lnTo>
                    <a:lnTo>
                      <a:pt x="3" y="1606"/>
                    </a:lnTo>
                    <a:lnTo>
                      <a:pt x="72" y="1612"/>
                    </a:lnTo>
                    <a:lnTo>
                      <a:pt x="64" y="3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71" name="Freeform 24"/>
              <p:cNvSpPr>
                <a:spLocks noChangeAspect="1"/>
              </p:cNvSpPr>
              <p:nvPr/>
            </p:nvSpPr>
            <p:spPr bwMode="auto">
              <a:xfrm>
                <a:off x="7628" y="11931"/>
                <a:ext cx="263" cy="398"/>
              </a:xfrm>
              <a:custGeom>
                <a:avLst/>
                <a:gdLst>
                  <a:gd name="T0" fmla="*/ 0 w 263"/>
                  <a:gd name="T1" fmla="*/ 0 h 398"/>
                  <a:gd name="T2" fmla="*/ 86 w 263"/>
                  <a:gd name="T3" fmla="*/ 162 h 398"/>
                  <a:gd name="T4" fmla="*/ 86 w 263"/>
                  <a:gd name="T5" fmla="*/ 398 h 398"/>
                  <a:gd name="T6" fmla="*/ 161 w 263"/>
                  <a:gd name="T7" fmla="*/ 398 h 398"/>
                  <a:gd name="T8" fmla="*/ 161 w 263"/>
                  <a:gd name="T9" fmla="*/ 178 h 398"/>
                  <a:gd name="T10" fmla="*/ 263 w 263"/>
                  <a:gd name="T11" fmla="*/ 3 h 398"/>
                  <a:gd name="T12" fmla="*/ 0 w 263"/>
                  <a:gd name="T13" fmla="*/ 0 h 398"/>
                  <a:gd name="T14" fmla="*/ 0 w 263"/>
                  <a:gd name="T15" fmla="*/ 0 h 3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3"/>
                  <a:gd name="T25" fmla="*/ 0 h 398"/>
                  <a:gd name="T26" fmla="*/ 263 w 263"/>
                  <a:gd name="T27" fmla="*/ 398 h 39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3" h="398">
                    <a:moveTo>
                      <a:pt x="0" y="0"/>
                    </a:moveTo>
                    <a:lnTo>
                      <a:pt x="86" y="162"/>
                    </a:lnTo>
                    <a:lnTo>
                      <a:pt x="86" y="398"/>
                    </a:lnTo>
                    <a:lnTo>
                      <a:pt x="161" y="398"/>
                    </a:lnTo>
                    <a:lnTo>
                      <a:pt x="161" y="178"/>
                    </a:lnTo>
                    <a:lnTo>
                      <a:pt x="263" y="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72" name="Freeform 25"/>
              <p:cNvSpPr>
                <a:spLocks noChangeAspect="1"/>
              </p:cNvSpPr>
              <p:nvPr/>
            </p:nvSpPr>
            <p:spPr bwMode="auto">
              <a:xfrm>
                <a:off x="9329" y="11907"/>
                <a:ext cx="260" cy="398"/>
              </a:xfrm>
              <a:custGeom>
                <a:avLst/>
                <a:gdLst>
                  <a:gd name="T0" fmla="*/ 0 w 260"/>
                  <a:gd name="T1" fmla="*/ 0 h 398"/>
                  <a:gd name="T2" fmla="*/ 91 w 260"/>
                  <a:gd name="T3" fmla="*/ 172 h 398"/>
                  <a:gd name="T4" fmla="*/ 94 w 260"/>
                  <a:gd name="T5" fmla="*/ 398 h 398"/>
                  <a:gd name="T6" fmla="*/ 158 w 260"/>
                  <a:gd name="T7" fmla="*/ 398 h 398"/>
                  <a:gd name="T8" fmla="*/ 158 w 260"/>
                  <a:gd name="T9" fmla="*/ 176 h 398"/>
                  <a:gd name="T10" fmla="*/ 260 w 260"/>
                  <a:gd name="T11" fmla="*/ 0 h 398"/>
                  <a:gd name="T12" fmla="*/ 0 w 260"/>
                  <a:gd name="T13" fmla="*/ 0 h 398"/>
                  <a:gd name="T14" fmla="*/ 0 w 260"/>
                  <a:gd name="T15" fmla="*/ 0 h 3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0"/>
                  <a:gd name="T25" fmla="*/ 0 h 398"/>
                  <a:gd name="T26" fmla="*/ 260 w 260"/>
                  <a:gd name="T27" fmla="*/ 398 h 39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0" h="398">
                    <a:moveTo>
                      <a:pt x="0" y="0"/>
                    </a:moveTo>
                    <a:lnTo>
                      <a:pt x="91" y="172"/>
                    </a:lnTo>
                    <a:lnTo>
                      <a:pt x="94" y="398"/>
                    </a:lnTo>
                    <a:lnTo>
                      <a:pt x="158" y="398"/>
                    </a:lnTo>
                    <a:lnTo>
                      <a:pt x="158" y="176"/>
                    </a:lnTo>
                    <a:lnTo>
                      <a:pt x="26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73" name="Freeform 26"/>
              <p:cNvSpPr>
                <a:spLocks noChangeAspect="1"/>
              </p:cNvSpPr>
              <p:nvPr/>
            </p:nvSpPr>
            <p:spPr bwMode="auto">
              <a:xfrm>
                <a:off x="7835" y="11806"/>
                <a:ext cx="1453" cy="40"/>
              </a:xfrm>
              <a:custGeom>
                <a:avLst/>
                <a:gdLst>
                  <a:gd name="T0" fmla="*/ 5 w 1453"/>
                  <a:gd name="T1" fmla="*/ 7 h 40"/>
                  <a:gd name="T2" fmla="*/ 30 w 1453"/>
                  <a:gd name="T3" fmla="*/ 7 h 40"/>
                  <a:gd name="T4" fmla="*/ 70 w 1453"/>
                  <a:gd name="T5" fmla="*/ 7 h 40"/>
                  <a:gd name="T6" fmla="*/ 124 w 1453"/>
                  <a:gd name="T7" fmla="*/ 3 h 40"/>
                  <a:gd name="T8" fmla="*/ 188 w 1453"/>
                  <a:gd name="T9" fmla="*/ 3 h 40"/>
                  <a:gd name="T10" fmla="*/ 263 w 1453"/>
                  <a:gd name="T11" fmla="*/ 3 h 40"/>
                  <a:gd name="T12" fmla="*/ 349 w 1453"/>
                  <a:gd name="T13" fmla="*/ 3 h 40"/>
                  <a:gd name="T14" fmla="*/ 441 w 1453"/>
                  <a:gd name="T15" fmla="*/ 3 h 40"/>
                  <a:gd name="T16" fmla="*/ 537 w 1453"/>
                  <a:gd name="T17" fmla="*/ 0 h 40"/>
                  <a:gd name="T18" fmla="*/ 637 w 1453"/>
                  <a:gd name="T19" fmla="*/ 0 h 40"/>
                  <a:gd name="T20" fmla="*/ 736 w 1453"/>
                  <a:gd name="T21" fmla="*/ 0 h 40"/>
                  <a:gd name="T22" fmla="*/ 838 w 1453"/>
                  <a:gd name="T23" fmla="*/ 0 h 40"/>
                  <a:gd name="T24" fmla="*/ 935 w 1453"/>
                  <a:gd name="T25" fmla="*/ 0 h 40"/>
                  <a:gd name="T26" fmla="*/ 1031 w 1453"/>
                  <a:gd name="T27" fmla="*/ 0 h 40"/>
                  <a:gd name="T28" fmla="*/ 1123 w 1453"/>
                  <a:gd name="T29" fmla="*/ 0 h 40"/>
                  <a:gd name="T30" fmla="*/ 1203 w 1453"/>
                  <a:gd name="T31" fmla="*/ 0 h 40"/>
                  <a:gd name="T32" fmla="*/ 1279 w 1453"/>
                  <a:gd name="T33" fmla="*/ 0 h 40"/>
                  <a:gd name="T34" fmla="*/ 1340 w 1453"/>
                  <a:gd name="T35" fmla="*/ 0 h 40"/>
                  <a:gd name="T36" fmla="*/ 1391 w 1453"/>
                  <a:gd name="T37" fmla="*/ 0 h 40"/>
                  <a:gd name="T38" fmla="*/ 1429 w 1453"/>
                  <a:gd name="T39" fmla="*/ 0 h 40"/>
                  <a:gd name="T40" fmla="*/ 1451 w 1453"/>
                  <a:gd name="T41" fmla="*/ 0 h 40"/>
                  <a:gd name="T42" fmla="*/ 1451 w 1453"/>
                  <a:gd name="T43" fmla="*/ 0 h 40"/>
                  <a:gd name="T44" fmla="*/ 1429 w 1453"/>
                  <a:gd name="T45" fmla="*/ 0 h 40"/>
                  <a:gd name="T46" fmla="*/ 1400 w 1453"/>
                  <a:gd name="T47" fmla="*/ 0 h 40"/>
                  <a:gd name="T48" fmla="*/ 1362 w 1453"/>
                  <a:gd name="T49" fmla="*/ 0 h 40"/>
                  <a:gd name="T50" fmla="*/ 1314 w 1453"/>
                  <a:gd name="T51" fmla="*/ 3 h 40"/>
                  <a:gd name="T52" fmla="*/ 1257 w 1453"/>
                  <a:gd name="T53" fmla="*/ 3 h 40"/>
                  <a:gd name="T54" fmla="*/ 1198 w 1453"/>
                  <a:gd name="T55" fmla="*/ 7 h 40"/>
                  <a:gd name="T56" fmla="*/ 1134 w 1453"/>
                  <a:gd name="T57" fmla="*/ 10 h 40"/>
                  <a:gd name="T58" fmla="*/ 1064 w 1453"/>
                  <a:gd name="T59" fmla="*/ 10 h 40"/>
                  <a:gd name="T60" fmla="*/ 994 w 1453"/>
                  <a:gd name="T61" fmla="*/ 13 h 40"/>
                  <a:gd name="T62" fmla="*/ 921 w 1453"/>
                  <a:gd name="T63" fmla="*/ 17 h 40"/>
                  <a:gd name="T64" fmla="*/ 846 w 1453"/>
                  <a:gd name="T65" fmla="*/ 20 h 40"/>
                  <a:gd name="T66" fmla="*/ 779 w 1453"/>
                  <a:gd name="T67" fmla="*/ 20 h 40"/>
                  <a:gd name="T68" fmla="*/ 712 w 1453"/>
                  <a:gd name="T69" fmla="*/ 24 h 40"/>
                  <a:gd name="T70" fmla="*/ 645 w 1453"/>
                  <a:gd name="T71" fmla="*/ 24 h 40"/>
                  <a:gd name="T72" fmla="*/ 588 w 1453"/>
                  <a:gd name="T73" fmla="*/ 30 h 40"/>
                  <a:gd name="T74" fmla="*/ 532 w 1453"/>
                  <a:gd name="T75" fmla="*/ 34 h 40"/>
                  <a:gd name="T76" fmla="*/ 486 w 1453"/>
                  <a:gd name="T77" fmla="*/ 34 h 40"/>
                  <a:gd name="T78" fmla="*/ 449 w 1453"/>
                  <a:gd name="T79" fmla="*/ 37 h 40"/>
                  <a:gd name="T80" fmla="*/ 424 w 1453"/>
                  <a:gd name="T81" fmla="*/ 37 h 40"/>
                  <a:gd name="T82" fmla="*/ 406 w 1453"/>
                  <a:gd name="T83" fmla="*/ 40 h 40"/>
                  <a:gd name="T84" fmla="*/ 395 w 1453"/>
                  <a:gd name="T85" fmla="*/ 40 h 40"/>
                  <a:gd name="T86" fmla="*/ 371 w 1453"/>
                  <a:gd name="T87" fmla="*/ 37 h 40"/>
                  <a:gd name="T88" fmla="*/ 352 w 1453"/>
                  <a:gd name="T89" fmla="*/ 37 h 40"/>
                  <a:gd name="T90" fmla="*/ 330 w 1453"/>
                  <a:gd name="T91" fmla="*/ 37 h 40"/>
                  <a:gd name="T92" fmla="*/ 309 w 1453"/>
                  <a:gd name="T93" fmla="*/ 34 h 40"/>
                  <a:gd name="T94" fmla="*/ 282 w 1453"/>
                  <a:gd name="T95" fmla="*/ 34 h 40"/>
                  <a:gd name="T96" fmla="*/ 258 w 1453"/>
                  <a:gd name="T97" fmla="*/ 30 h 40"/>
                  <a:gd name="T98" fmla="*/ 231 w 1453"/>
                  <a:gd name="T99" fmla="*/ 27 h 40"/>
                  <a:gd name="T100" fmla="*/ 204 w 1453"/>
                  <a:gd name="T101" fmla="*/ 24 h 40"/>
                  <a:gd name="T102" fmla="*/ 177 w 1453"/>
                  <a:gd name="T103" fmla="*/ 24 h 40"/>
                  <a:gd name="T104" fmla="*/ 150 w 1453"/>
                  <a:gd name="T105" fmla="*/ 20 h 40"/>
                  <a:gd name="T106" fmla="*/ 124 w 1453"/>
                  <a:gd name="T107" fmla="*/ 17 h 40"/>
                  <a:gd name="T108" fmla="*/ 99 w 1453"/>
                  <a:gd name="T109" fmla="*/ 13 h 40"/>
                  <a:gd name="T110" fmla="*/ 78 w 1453"/>
                  <a:gd name="T111" fmla="*/ 13 h 40"/>
                  <a:gd name="T112" fmla="*/ 59 w 1453"/>
                  <a:gd name="T113" fmla="*/ 10 h 40"/>
                  <a:gd name="T114" fmla="*/ 38 w 1453"/>
                  <a:gd name="T115" fmla="*/ 10 h 40"/>
                  <a:gd name="T116" fmla="*/ 16 w 1453"/>
                  <a:gd name="T117" fmla="*/ 10 h 40"/>
                  <a:gd name="T118" fmla="*/ 0 w 1453"/>
                  <a:gd name="T119" fmla="*/ 10 h 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53"/>
                  <a:gd name="T181" fmla="*/ 0 h 40"/>
                  <a:gd name="T182" fmla="*/ 1453 w 1453"/>
                  <a:gd name="T183" fmla="*/ 40 h 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53" h="40">
                    <a:moveTo>
                      <a:pt x="0" y="10"/>
                    </a:moveTo>
                    <a:lnTo>
                      <a:pt x="3" y="7"/>
                    </a:lnTo>
                    <a:lnTo>
                      <a:pt x="5" y="7"/>
                    </a:lnTo>
                    <a:lnTo>
                      <a:pt x="13" y="7"/>
                    </a:lnTo>
                    <a:lnTo>
                      <a:pt x="21" y="7"/>
                    </a:lnTo>
                    <a:lnTo>
                      <a:pt x="30" y="7"/>
                    </a:lnTo>
                    <a:lnTo>
                      <a:pt x="43" y="7"/>
                    </a:lnTo>
                    <a:lnTo>
                      <a:pt x="56" y="7"/>
                    </a:lnTo>
                    <a:lnTo>
                      <a:pt x="70" y="7"/>
                    </a:lnTo>
                    <a:lnTo>
                      <a:pt x="86" y="3"/>
                    </a:lnTo>
                    <a:lnTo>
                      <a:pt x="105" y="3"/>
                    </a:lnTo>
                    <a:lnTo>
                      <a:pt x="124" y="3"/>
                    </a:lnTo>
                    <a:lnTo>
                      <a:pt x="142" y="3"/>
                    </a:lnTo>
                    <a:lnTo>
                      <a:pt x="164" y="3"/>
                    </a:lnTo>
                    <a:lnTo>
                      <a:pt x="188" y="3"/>
                    </a:lnTo>
                    <a:lnTo>
                      <a:pt x="212" y="3"/>
                    </a:lnTo>
                    <a:lnTo>
                      <a:pt x="239" y="3"/>
                    </a:lnTo>
                    <a:lnTo>
                      <a:pt x="263" y="3"/>
                    </a:lnTo>
                    <a:lnTo>
                      <a:pt x="293" y="3"/>
                    </a:lnTo>
                    <a:lnTo>
                      <a:pt x="320" y="3"/>
                    </a:lnTo>
                    <a:lnTo>
                      <a:pt x="349" y="3"/>
                    </a:lnTo>
                    <a:lnTo>
                      <a:pt x="379" y="3"/>
                    </a:lnTo>
                    <a:lnTo>
                      <a:pt x="408" y="3"/>
                    </a:lnTo>
                    <a:lnTo>
                      <a:pt x="441" y="3"/>
                    </a:lnTo>
                    <a:lnTo>
                      <a:pt x="473" y="3"/>
                    </a:lnTo>
                    <a:lnTo>
                      <a:pt x="505" y="0"/>
                    </a:lnTo>
                    <a:lnTo>
                      <a:pt x="537" y="0"/>
                    </a:lnTo>
                    <a:lnTo>
                      <a:pt x="569" y="0"/>
                    </a:lnTo>
                    <a:lnTo>
                      <a:pt x="602" y="0"/>
                    </a:lnTo>
                    <a:lnTo>
                      <a:pt x="637" y="0"/>
                    </a:lnTo>
                    <a:lnTo>
                      <a:pt x="669" y="0"/>
                    </a:lnTo>
                    <a:lnTo>
                      <a:pt x="704" y="0"/>
                    </a:lnTo>
                    <a:lnTo>
                      <a:pt x="736" y="0"/>
                    </a:lnTo>
                    <a:lnTo>
                      <a:pt x="771" y="0"/>
                    </a:lnTo>
                    <a:lnTo>
                      <a:pt x="803" y="0"/>
                    </a:lnTo>
                    <a:lnTo>
                      <a:pt x="838" y="0"/>
                    </a:lnTo>
                    <a:lnTo>
                      <a:pt x="870" y="0"/>
                    </a:lnTo>
                    <a:lnTo>
                      <a:pt x="903" y="0"/>
                    </a:lnTo>
                    <a:lnTo>
                      <a:pt x="935" y="0"/>
                    </a:lnTo>
                    <a:lnTo>
                      <a:pt x="967" y="0"/>
                    </a:lnTo>
                    <a:lnTo>
                      <a:pt x="1002" y="0"/>
                    </a:lnTo>
                    <a:lnTo>
                      <a:pt x="1031" y="0"/>
                    </a:lnTo>
                    <a:lnTo>
                      <a:pt x="1064" y="0"/>
                    </a:lnTo>
                    <a:lnTo>
                      <a:pt x="1093" y="0"/>
                    </a:lnTo>
                    <a:lnTo>
                      <a:pt x="1123" y="0"/>
                    </a:lnTo>
                    <a:lnTo>
                      <a:pt x="1150" y="0"/>
                    </a:lnTo>
                    <a:lnTo>
                      <a:pt x="1177" y="0"/>
                    </a:lnTo>
                    <a:lnTo>
                      <a:pt x="1203" y="0"/>
                    </a:lnTo>
                    <a:lnTo>
                      <a:pt x="1230" y="0"/>
                    </a:lnTo>
                    <a:lnTo>
                      <a:pt x="1252" y="0"/>
                    </a:lnTo>
                    <a:lnTo>
                      <a:pt x="1279" y="0"/>
                    </a:lnTo>
                    <a:lnTo>
                      <a:pt x="1297" y="0"/>
                    </a:lnTo>
                    <a:lnTo>
                      <a:pt x="1322" y="0"/>
                    </a:lnTo>
                    <a:lnTo>
                      <a:pt x="1340" y="0"/>
                    </a:lnTo>
                    <a:lnTo>
                      <a:pt x="1359" y="0"/>
                    </a:lnTo>
                    <a:lnTo>
                      <a:pt x="1378" y="0"/>
                    </a:lnTo>
                    <a:lnTo>
                      <a:pt x="1391" y="0"/>
                    </a:lnTo>
                    <a:lnTo>
                      <a:pt x="1405" y="0"/>
                    </a:lnTo>
                    <a:lnTo>
                      <a:pt x="1418" y="0"/>
                    </a:lnTo>
                    <a:lnTo>
                      <a:pt x="1429" y="0"/>
                    </a:lnTo>
                    <a:lnTo>
                      <a:pt x="1437" y="0"/>
                    </a:lnTo>
                    <a:lnTo>
                      <a:pt x="1445" y="0"/>
                    </a:lnTo>
                    <a:lnTo>
                      <a:pt x="1451" y="0"/>
                    </a:lnTo>
                    <a:lnTo>
                      <a:pt x="1453" y="0"/>
                    </a:lnTo>
                    <a:lnTo>
                      <a:pt x="1451" y="0"/>
                    </a:lnTo>
                    <a:lnTo>
                      <a:pt x="1442" y="0"/>
                    </a:lnTo>
                    <a:lnTo>
                      <a:pt x="1434" y="0"/>
                    </a:lnTo>
                    <a:lnTo>
                      <a:pt x="1429" y="0"/>
                    </a:lnTo>
                    <a:lnTo>
                      <a:pt x="1418" y="0"/>
                    </a:lnTo>
                    <a:lnTo>
                      <a:pt x="1410" y="0"/>
                    </a:lnTo>
                    <a:lnTo>
                      <a:pt x="1400" y="0"/>
                    </a:lnTo>
                    <a:lnTo>
                      <a:pt x="1386" y="0"/>
                    </a:lnTo>
                    <a:lnTo>
                      <a:pt x="1373" y="0"/>
                    </a:lnTo>
                    <a:lnTo>
                      <a:pt x="1362" y="0"/>
                    </a:lnTo>
                    <a:lnTo>
                      <a:pt x="1343" y="0"/>
                    </a:lnTo>
                    <a:lnTo>
                      <a:pt x="1330" y="3"/>
                    </a:lnTo>
                    <a:lnTo>
                      <a:pt x="1314" y="3"/>
                    </a:lnTo>
                    <a:lnTo>
                      <a:pt x="1295" y="3"/>
                    </a:lnTo>
                    <a:lnTo>
                      <a:pt x="1276" y="3"/>
                    </a:lnTo>
                    <a:lnTo>
                      <a:pt x="1257" y="3"/>
                    </a:lnTo>
                    <a:lnTo>
                      <a:pt x="1236" y="7"/>
                    </a:lnTo>
                    <a:lnTo>
                      <a:pt x="1217" y="7"/>
                    </a:lnTo>
                    <a:lnTo>
                      <a:pt x="1198" y="7"/>
                    </a:lnTo>
                    <a:lnTo>
                      <a:pt x="1177" y="7"/>
                    </a:lnTo>
                    <a:lnTo>
                      <a:pt x="1155" y="10"/>
                    </a:lnTo>
                    <a:lnTo>
                      <a:pt x="1134" y="10"/>
                    </a:lnTo>
                    <a:lnTo>
                      <a:pt x="1112" y="10"/>
                    </a:lnTo>
                    <a:lnTo>
                      <a:pt x="1088" y="10"/>
                    </a:lnTo>
                    <a:lnTo>
                      <a:pt x="1064" y="10"/>
                    </a:lnTo>
                    <a:lnTo>
                      <a:pt x="1042" y="10"/>
                    </a:lnTo>
                    <a:lnTo>
                      <a:pt x="1018" y="10"/>
                    </a:lnTo>
                    <a:lnTo>
                      <a:pt x="994" y="13"/>
                    </a:lnTo>
                    <a:lnTo>
                      <a:pt x="970" y="13"/>
                    </a:lnTo>
                    <a:lnTo>
                      <a:pt x="946" y="17"/>
                    </a:lnTo>
                    <a:lnTo>
                      <a:pt x="921" y="17"/>
                    </a:lnTo>
                    <a:lnTo>
                      <a:pt x="897" y="17"/>
                    </a:lnTo>
                    <a:lnTo>
                      <a:pt x="873" y="17"/>
                    </a:lnTo>
                    <a:lnTo>
                      <a:pt x="846" y="20"/>
                    </a:lnTo>
                    <a:lnTo>
                      <a:pt x="825" y="20"/>
                    </a:lnTo>
                    <a:lnTo>
                      <a:pt x="800" y="20"/>
                    </a:lnTo>
                    <a:lnTo>
                      <a:pt x="779" y="20"/>
                    </a:lnTo>
                    <a:lnTo>
                      <a:pt x="757" y="24"/>
                    </a:lnTo>
                    <a:lnTo>
                      <a:pt x="731" y="24"/>
                    </a:lnTo>
                    <a:lnTo>
                      <a:pt x="712" y="24"/>
                    </a:lnTo>
                    <a:lnTo>
                      <a:pt x="688" y="24"/>
                    </a:lnTo>
                    <a:lnTo>
                      <a:pt x="666" y="24"/>
                    </a:lnTo>
                    <a:lnTo>
                      <a:pt x="645" y="24"/>
                    </a:lnTo>
                    <a:lnTo>
                      <a:pt x="623" y="27"/>
                    </a:lnTo>
                    <a:lnTo>
                      <a:pt x="604" y="30"/>
                    </a:lnTo>
                    <a:lnTo>
                      <a:pt x="588" y="30"/>
                    </a:lnTo>
                    <a:lnTo>
                      <a:pt x="569" y="30"/>
                    </a:lnTo>
                    <a:lnTo>
                      <a:pt x="551" y="30"/>
                    </a:lnTo>
                    <a:lnTo>
                      <a:pt x="532" y="34"/>
                    </a:lnTo>
                    <a:lnTo>
                      <a:pt x="518" y="34"/>
                    </a:lnTo>
                    <a:lnTo>
                      <a:pt x="502" y="34"/>
                    </a:lnTo>
                    <a:lnTo>
                      <a:pt x="486" y="34"/>
                    </a:lnTo>
                    <a:lnTo>
                      <a:pt x="473" y="34"/>
                    </a:lnTo>
                    <a:lnTo>
                      <a:pt x="462" y="37"/>
                    </a:lnTo>
                    <a:lnTo>
                      <a:pt x="449" y="37"/>
                    </a:lnTo>
                    <a:lnTo>
                      <a:pt x="441" y="37"/>
                    </a:lnTo>
                    <a:lnTo>
                      <a:pt x="432" y="37"/>
                    </a:lnTo>
                    <a:lnTo>
                      <a:pt x="424" y="37"/>
                    </a:lnTo>
                    <a:lnTo>
                      <a:pt x="416" y="37"/>
                    </a:lnTo>
                    <a:lnTo>
                      <a:pt x="414" y="40"/>
                    </a:lnTo>
                    <a:lnTo>
                      <a:pt x="406" y="40"/>
                    </a:lnTo>
                    <a:lnTo>
                      <a:pt x="400" y="40"/>
                    </a:lnTo>
                    <a:lnTo>
                      <a:pt x="395" y="40"/>
                    </a:lnTo>
                    <a:lnTo>
                      <a:pt x="387" y="40"/>
                    </a:lnTo>
                    <a:lnTo>
                      <a:pt x="376" y="40"/>
                    </a:lnTo>
                    <a:lnTo>
                      <a:pt x="371" y="37"/>
                    </a:lnTo>
                    <a:lnTo>
                      <a:pt x="365" y="37"/>
                    </a:lnTo>
                    <a:lnTo>
                      <a:pt x="357" y="37"/>
                    </a:lnTo>
                    <a:lnTo>
                      <a:pt x="352" y="37"/>
                    </a:lnTo>
                    <a:lnTo>
                      <a:pt x="344" y="37"/>
                    </a:lnTo>
                    <a:lnTo>
                      <a:pt x="338" y="37"/>
                    </a:lnTo>
                    <a:lnTo>
                      <a:pt x="330" y="37"/>
                    </a:lnTo>
                    <a:lnTo>
                      <a:pt x="325" y="37"/>
                    </a:lnTo>
                    <a:lnTo>
                      <a:pt x="317" y="34"/>
                    </a:lnTo>
                    <a:lnTo>
                      <a:pt x="309" y="34"/>
                    </a:lnTo>
                    <a:lnTo>
                      <a:pt x="301" y="34"/>
                    </a:lnTo>
                    <a:lnTo>
                      <a:pt x="293" y="34"/>
                    </a:lnTo>
                    <a:lnTo>
                      <a:pt x="282" y="34"/>
                    </a:lnTo>
                    <a:lnTo>
                      <a:pt x="274" y="34"/>
                    </a:lnTo>
                    <a:lnTo>
                      <a:pt x="266" y="30"/>
                    </a:lnTo>
                    <a:lnTo>
                      <a:pt x="258" y="30"/>
                    </a:lnTo>
                    <a:lnTo>
                      <a:pt x="250" y="30"/>
                    </a:lnTo>
                    <a:lnTo>
                      <a:pt x="239" y="30"/>
                    </a:lnTo>
                    <a:lnTo>
                      <a:pt x="231" y="27"/>
                    </a:lnTo>
                    <a:lnTo>
                      <a:pt x="223" y="27"/>
                    </a:lnTo>
                    <a:lnTo>
                      <a:pt x="215" y="24"/>
                    </a:lnTo>
                    <a:lnTo>
                      <a:pt x="204" y="24"/>
                    </a:lnTo>
                    <a:lnTo>
                      <a:pt x="196" y="24"/>
                    </a:lnTo>
                    <a:lnTo>
                      <a:pt x="188" y="24"/>
                    </a:lnTo>
                    <a:lnTo>
                      <a:pt x="177" y="24"/>
                    </a:lnTo>
                    <a:lnTo>
                      <a:pt x="172" y="24"/>
                    </a:lnTo>
                    <a:lnTo>
                      <a:pt x="158" y="20"/>
                    </a:lnTo>
                    <a:lnTo>
                      <a:pt x="150" y="20"/>
                    </a:lnTo>
                    <a:lnTo>
                      <a:pt x="142" y="20"/>
                    </a:lnTo>
                    <a:lnTo>
                      <a:pt x="134" y="20"/>
                    </a:lnTo>
                    <a:lnTo>
                      <a:pt x="124" y="17"/>
                    </a:lnTo>
                    <a:lnTo>
                      <a:pt x="118" y="17"/>
                    </a:lnTo>
                    <a:lnTo>
                      <a:pt x="107" y="17"/>
                    </a:lnTo>
                    <a:lnTo>
                      <a:pt x="99" y="13"/>
                    </a:lnTo>
                    <a:lnTo>
                      <a:pt x="91" y="13"/>
                    </a:lnTo>
                    <a:lnTo>
                      <a:pt x="86" y="13"/>
                    </a:lnTo>
                    <a:lnTo>
                      <a:pt x="78" y="13"/>
                    </a:lnTo>
                    <a:lnTo>
                      <a:pt x="70" y="10"/>
                    </a:lnTo>
                    <a:lnTo>
                      <a:pt x="64" y="10"/>
                    </a:lnTo>
                    <a:lnTo>
                      <a:pt x="59" y="10"/>
                    </a:lnTo>
                    <a:lnTo>
                      <a:pt x="51" y="10"/>
                    </a:lnTo>
                    <a:lnTo>
                      <a:pt x="46" y="10"/>
                    </a:lnTo>
                    <a:lnTo>
                      <a:pt x="38" y="10"/>
                    </a:lnTo>
                    <a:lnTo>
                      <a:pt x="32" y="10"/>
                    </a:lnTo>
                    <a:lnTo>
                      <a:pt x="21" y="10"/>
                    </a:lnTo>
                    <a:lnTo>
                      <a:pt x="16" y="10"/>
                    </a:lnTo>
                    <a:lnTo>
                      <a:pt x="8" y="10"/>
                    </a:lnTo>
                    <a:lnTo>
                      <a:pt x="3" y="10"/>
                    </a:lnTo>
                    <a:lnTo>
                      <a:pt x="0" y="1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74" name="Freeform 27"/>
              <p:cNvSpPr>
                <a:spLocks noChangeAspect="1"/>
              </p:cNvSpPr>
              <p:nvPr/>
            </p:nvSpPr>
            <p:spPr bwMode="auto">
              <a:xfrm>
                <a:off x="7343" y="11539"/>
                <a:ext cx="247" cy="294"/>
              </a:xfrm>
              <a:custGeom>
                <a:avLst/>
                <a:gdLst>
                  <a:gd name="T0" fmla="*/ 0 w 247"/>
                  <a:gd name="T1" fmla="*/ 95 h 294"/>
                  <a:gd name="T2" fmla="*/ 3 w 247"/>
                  <a:gd name="T3" fmla="*/ 122 h 294"/>
                  <a:gd name="T4" fmla="*/ 8 w 247"/>
                  <a:gd name="T5" fmla="*/ 149 h 294"/>
                  <a:gd name="T6" fmla="*/ 19 w 247"/>
                  <a:gd name="T7" fmla="*/ 176 h 294"/>
                  <a:gd name="T8" fmla="*/ 33 w 247"/>
                  <a:gd name="T9" fmla="*/ 199 h 294"/>
                  <a:gd name="T10" fmla="*/ 46 w 247"/>
                  <a:gd name="T11" fmla="*/ 220 h 294"/>
                  <a:gd name="T12" fmla="*/ 65 w 247"/>
                  <a:gd name="T13" fmla="*/ 237 h 294"/>
                  <a:gd name="T14" fmla="*/ 81 w 247"/>
                  <a:gd name="T15" fmla="*/ 250 h 294"/>
                  <a:gd name="T16" fmla="*/ 94 w 247"/>
                  <a:gd name="T17" fmla="*/ 257 h 294"/>
                  <a:gd name="T18" fmla="*/ 108 w 247"/>
                  <a:gd name="T19" fmla="*/ 264 h 294"/>
                  <a:gd name="T20" fmla="*/ 121 w 247"/>
                  <a:gd name="T21" fmla="*/ 267 h 294"/>
                  <a:gd name="T22" fmla="*/ 135 w 247"/>
                  <a:gd name="T23" fmla="*/ 274 h 294"/>
                  <a:gd name="T24" fmla="*/ 148 w 247"/>
                  <a:gd name="T25" fmla="*/ 277 h 294"/>
                  <a:gd name="T26" fmla="*/ 162 w 247"/>
                  <a:gd name="T27" fmla="*/ 277 h 294"/>
                  <a:gd name="T28" fmla="*/ 175 w 247"/>
                  <a:gd name="T29" fmla="*/ 280 h 294"/>
                  <a:gd name="T30" fmla="*/ 186 w 247"/>
                  <a:gd name="T31" fmla="*/ 284 h 294"/>
                  <a:gd name="T32" fmla="*/ 199 w 247"/>
                  <a:gd name="T33" fmla="*/ 287 h 294"/>
                  <a:gd name="T34" fmla="*/ 215 w 247"/>
                  <a:gd name="T35" fmla="*/ 287 h 294"/>
                  <a:gd name="T36" fmla="*/ 231 w 247"/>
                  <a:gd name="T37" fmla="*/ 291 h 294"/>
                  <a:gd name="T38" fmla="*/ 247 w 247"/>
                  <a:gd name="T39" fmla="*/ 291 h 294"/>
                  <a:gd name="T40" fmla="*/ 242 w 247"/>
                  <a:gd name="T41" fmla="*/ 291 h 294"/>
                  <a:gd name="T42" fmla="*/ 226 w 247"/>
                  <a:gd name="T43" fmla="*/ 287 h 294"/>
                  <a:gd name="T44" fmla="*/ 210 w 247"/>
                  <a:gd name="T45" fmla="*/ 280 h 294"/>
                  <a:gd name="T46" fmla="*/ 194 w 247"/>
                  <a:gd name="T47" fmla="*/ 277 h 294"/>
                  <a:gd name="T48" fmla="*/ 180 w 247"/>
                  <a:gd name="T49" fmla="*/ 267 h 294"/>
                  <a:gd name="T50" fmla="*/ 167 w 247"/>
                  <a:gd name="T51" fmla="*/ 264 h 294"/>
                  <a:gd name="T52" fmla="*/ 151 w 247"/>
                  <a:gd name="T53" fmla="*/ 253 h 294"/>
                  <a:gd name="T54" fmla="*/ 135 w 247"/>
                  <a:gd name="T55" fmla="*/ 247 h 294"/>
                  <a:gd name="T56" fmla="*/ 119 w 247"/>
                  <a:gd name="T57" fmla="*/ 237 h 294"/>
                  <a:gd name="T58" fmla="*/ 105 w 247"/>
                  <a:gd name="T59" fmla="*/ 226 h 294"/>
                  <a:gd name="T60" fmla="*/ 92 w 247"/>
                  <a:gd name="T61" fmla="*/ 216 h 294"/>
                  <a:gd name="T62" fmla="*/ 81 w 247"/>
                  <a:gd name="T63" fmla="*/ 206 h 294"/>
                  <a:gd name="T64" fmla="*/ 65 w 247"/>
                  <a:gd name="T65" fmla="*/ 189 h 294"/>
                  <a:gd name="T66" fmla="*/ 51 w 247"/>
                  <a:gd name="T67" fmla="*/ 166 h 294"/>
                  <a:gd name="T68" fmla="*/ 41 w 247"/>
                  <a:gd name="T69" fmla="*/ 142 h 294"/>
                  <a:gd name="T70" fmla="*/ 35 w 247"/>
                  <a:gd name="T71" fmla="*/ 112 h 294"/>
                  <a:gd name="T72" fmla="*/ 33 w 247"/>
                  <a:gd name="T73" fmla="*/ 81 h 294"/>
                  <a:gd name="T74" fmla="*/ 27 w 247"/>
                  <a:gd name="T75" fmla="*/ 54 h 294"/>
                  <a:gd name="T76" fmla="*/ 27 w 247"/>
                  <a:gd name="T77" fmla="*/ 27 h 294"/>
                  <a:gd name="T78" fmla="*/ 27 w 247"/>
                  <a:gd name="T79" fmla="*/ 11 h 294"/>
                  <a:gd name="T80" fmla="*/ 27 w 247"/>
                  <a:gd name="T81" fmla="*/ 0 h 294"/>
                  <a:gd name="T82" fmla="*/ 0 w 247"/>
                  <a:gd name="T83" fmla="*/ 81 h 2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7"/>
                  <a:gd name="T127" fmla="*/ 0 h 294"/>
                  <a:gd name="T128" fmla="*/ 247 w 247"/>
                  <a:gd name="T129" fmla="*/ 294 h 29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7" h="294">
                    <a:moveTo>
                      <a:pt x="0" y="81"/>
                    </a:moveTo>
                    <a:lnTo>
                      <a:pt x="0" y="95"/>
                    </a:lnTo>
                    <a:lnTo>
                      <a:pt x="0" y="108"/>
                    </a:lnTo>
                    <a:lnTo>
                      <a:pt x="3" y="122"/>
                    </a:lnTo>
                    <a:lnTo>
                      <a:pt x="8" y="135"/>
                    </a:lnTo>
                    <a:lnTo>
                      <a:pt x="8" y="149"/>
                    </a:lnTo>
                    <a:lnTo>
                      <a:pt x="14" y="162"/>
                    </a:lnTo>
                    <a:lnTo>
                      <a:pt x="19" y="176"/>
                    </a:lnTo>
                    <a:lnTo>
                      <a:pt x="27" y="189"/>
                    </a:lnTo>
                    <a:lnTo>
                      <a:pt x="33" y="199"/>
                    </a:lnTo>
                    <a:lnTo>
                      <a:pt x="38" y="210"/>
                    </a:lnTo>
                    <a:lnTo>
                      <a:pt x="46" y="220"/>
                    </a:lnTo>
                    <a:lnTo>
                      <a:pt x="57" y="226"/>
                    </a:lnTo>
                    <a:lnTo>
                      <a:pt x="65" y="237"/>
                    </a:lnTo>
                    <a:lnTo>
                      <a:pt x="76" y="247"/>
                    </a:lnTo>
                    <a:lnTo>
                      <a:pt x="81" y="250"/>
                    </a:lnTo>
                    <a:lnTo>
                      <a:pt x="89" y="253"/>
                    </a:lnTo>
                    <a:lnTo>
                      <a:pt x="94" y="257"/>
                    </a:lnTo>
                    <a:lnTo>
                      <a:pt x="102" y="264"/>
                    </a:lnTo>
                    <a:lnTo>
                      <a:pt x="108" y="264"/>
                    </a:lnTo>
                    <a:lnTo>
                      <a:pt x="113" y="267"/>
                    </a:lnTo>
                    <a:lnTo>
                      <a:pt x="121" y="267"/>
                    </a:lnTo>
                    <a:lnTo>
                      <a:pt x="127" y="270"/>
                    </a:lnTo>
                    <a:lnTo>
                      <a:pt x="135" y="274"/>
                    </a:lnTo>
                    <a:lnTo>
                      <a:pt x="143" y="277"/>
                    </a:lnTo>
                    <a:lnTo>
                      <a:pt x="148" y="277"/>
                    </a:lnTo>
                    <a:lnTo>
                      <a:pt x="153" y="277"/>
                    </a:lnTo>
                    <a:lnTo>
                      <a:pt x="162" y="277"/>
                    </a:lnTo>
                    <a:lnTo>
                      <a:pt x="167" y="280"/>
                    </a:lnTo>
                    <a:lnTo>
                      <a:pt x="175" y="280"/>
                    </a:lnTo>
                    <a:lnTo>
                      <a:pt x="180" y="284"/>
                    </a:lnTo>
                    <a:lnTo>
                      <a:pt x="186" y="284"/>
                    </a:lnTo>
                    <a:lnTo>
                      <a:pt x="194" y="284"/>
                    </a:lnTo>
                    <a:lnTo>
                      <a:pt x="199" y="287"/>
                    </a:lnTo>
                    <a:lnTo>
                      <a:pt x="205" y="287"/>
                    </a:lnTo>
                    <a:lnTo>
                      <a:pt x="215" y="287"/>
                    </a:lnTo>
                    <a:lnTo>
                      <a:pt x="223" y="291"/>
                    </a:lnTo>
                    <a:lnTo>
                      <a:pt x="231" y="291"/>
                    </a:lnTo>
                    <a:lnTo>
                      <a:pt x="239" y="291"/>
                    </a:lnTo>
                    <a:lnTo>
                      <a:pt x="247" y="291"/>
                    </a:lnTo>
                    <a:lnTo>
                      <a:pt x="247" y="294"/>
                    </a:lnTo>
                    <a:lnTo>
                      <a:pt x="242" y="291"/>
                    </a:lnTo>
                    <a:lnTo>
                      <a:pt x="237" y="291"/>
                    </a:lnTo>
                    <a:lnTo>
                      <a:pt x="226" y="287"/>
                    </a:lnTo>
                    <a:lnTo>
                      <a:pt x="215" y="284"/>
                    </a:lnTo>
                    <a:lnTo>
                      <a:pt x="210" y="280"/>
                    </a:lnTo>
                    <a:lnTo>
                      <a:pt x="202" y="277"/>
                    </a:lnTo>
                    <a:lnTo>
                      <a:pt x="194" y="277"/>
                    </a:lnTo>
                    <a:lnTo>
                      <a:pt x="191" y="274"/>
                    </a:lnTo>
                    <a:lnTo>
                      <a:pt x="180" y="267"/>
                    </a:lnTo>
                    <a:lnTo>
                      <a:pt x="175" y="264"/>
                    </a:lnTo>
                    <a:lnTo>
                      <a:pt x="167" y="264"/>
                    </a:lnTo>
                    <a:lnTo>
                      <a:pt x="162" y="260"/>
                    </a:lnTo>
                    <a:lnTo>
                      <a:pt x="151" y="253"/>
                    </a:lnTo>
                    <a:lnTo>
                      <a:pt x="143" y="250"/>
                    </a:lnTo>
                    <a:lnTo>
                      <a:pt x="135" y="247"/>
                    </a:lnTo>
                    <a:lnTo>
                      <a:pt x="127" y="240"/>
                    </a:lnTo>
                    <a:lnTo>
                      <a:pt x="119" y="237"/>
                    </a:lnTo>
                    <a:lnTo>
                      <a:pt x="113" y="230"/>
                    </a:lnTo>
                    <a:lnTo>
                      <a:pt x="105" y="226"/>
                    </a:lnTo>
                    <a:lnTo>
                      <a:pt x="100" y="223"/>
                    </a:lnTo>
                    <a:lnTo>
                      <a:pt x="92" y="216"/>
                    </a:lnTo>
                    <a:lnTo>
                      <a:pt x="84" y="210"/>
                    </a:lnTo>
                    <a:lnTo>
                      <a:pt x="81" y="206"/>
                    </a:lnTo>
                    <a:lnTo>
                      <a:pt x="76" y="203"/>
                    </a:lnTo>
                    <a:lnTo>
                      <a:pt x="65" y="189"/>
                    </a:lnTo>
                    <a:lnTo>
                      <a:pt x="59" y="183"/>
                    </a:lnTo>
                    <a:lnTo>
                      <a:pt x="51" y="166"/>
                    </a:lnTo>
                    <a:lnTo>
                      <a:pt x="49" y="159"/>
                    </a:lnTo>
                    <a:lnTo>
                      <a:pt x="41" y="142"/>
                    </a:lnTo>
                    <a:lnTo>
                      <a:pt x="38" y="129"/>
                    </a:lnTo>
                    <a:lnTo>
                      <a:pt x="35" y="112"/>
                    </a:lnTo>
                    <a:lnTo>
                      <a:pt x="35" y="98"/>
                    </a:lnTo>
                    <a:lnTo>
                      <a:pt x="33" y="81"/>
                    </a:lnTo>
                    <a:lnTo>
                      <a:pt x="33" y="68"/>
                    </a:lnTo>
                    <a:lnTo>
                      <a:pt x="27" y="54"/>
                    </a:lnTo>
                    <a:lnTo>
                      <a:pt x="27" y="41"/>
                    </a:lnTo>
                    <a:lnTo>
                      <a:pt x="27" y="27"/>
                    </a:lnTo>
                    <a:lnTo>
                      <a:pt x="27" y="21"/>
                    </a:lnTo>
                    <a:lnTo>
                      <a:pt x="27" y="11"/>
                    </a:lnTo>
                    <a:lnTo>
                      <a:pt x="27" y="4"/>
                    </a:lnTo>
                    <a:lnTo>
                      <a:pt x="27" y="0"/>
                    </a:lnTo>
                    <a:lnTo>
                      <a:pt x="0" y="8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75" name="Freeform 28"/>
              <p:cNvSpPr>
                <a:spLocks noChangeAspect="1"/>
              </p:cNvSpPr>
              <p:nvPr/>
            </p:nvSpPr>
            <p:spPr bwMode="auto">
              <a:xfrm>
                <a:off x="9463" y="11617"/>
                <a:ext cx="354" cy="179"/>
              </a:xfrm>
              <a:custGeom>
                <a:avLst/>
                <a:gdLst>
                  <a:gd name="T0" fmla="*/ 51 w 354"/>
                  <a:gd name="T1" fmla="*/ 159 h 179"/>
                  <a:gd name="T2" fmla="*/ 67 w 354"/>
                  <a:gd name="T3" fmla="*/ 159 h 179"/>
                  <a:gd name="T4" fmla="*/ 80 w 354"/>
                  <a:gd name="T5" fmla="*/ 159 h 179"/>
                  <a:gd name="T6" fmla="*/ 91 w 354"/>
                  <a:gd name="T7" fmla="*/ 159 h 179"/>
                  <a:gd name="T8" fmla="*/ 105 w 354"/>
                  <a:gd name="T9" fmla="*/ 155 h 179"/>
                  <a:gd name="T10" fmla="*/ 121 w 354"/>
                  <a:gd name="T11" fmla="*/ 155 h 179"/>
                  <a:gd name="T12" fmla="*/ 137 w 354"/>
                  <a:gd name="T13" fmla="*/ 152 h 179"/>
                  <a:gd name="T14" fmla="*/ 153 w 354"/>
                  <a:gd name="T15" fmla="*/ 148 h 179"/>
                  <a:gd name="T16" fmla="*/ 169 w 354"/>
                  <a:gd name="T17" fmla="*/ 145 h 179"/>
                  <a:gd name="T18" fmla="*/ 183 w 354"/>
                  <a:gd name="T19" fmla="*/ 145 h 179"/>
                  <a:gd name="T20" fmla="*/ 201 w 354"/>
                  <a:gd name="T21" fmla="*/ 142 h 179"/>
                  <a:gd name="T22" fmla="*/ 212 w 354"/>
                  <a:gd name="T23" fmla="*/ 138 h 179"/>
                  <a:gd name="T24" fmla="*/ 228 w 354"/>
                  <a:gd name="T25" fmla="*/ 132 h 179"/>
                  <a:gd name="T26" fmla="*/ 239 w 354"/>
                  <a:gd name="T27" fmla="*/ 128 h 179"/>
                  <a:gd name="T28" fmla="*/ 250 w 354"/>
                  <a:gd name="T29" fmla="*/ 125 h 179"/>
                  <a:gd name="T30" fmla="*/ 263 w 354"/>
                  <a:gd name="T31" fmla="*/ 115 h 179"/>
                  <a:gd name="T32" fmla="*/ 282 w 354"/>
                  <a:gd name="T33" fmla="*/ 101 h 179"/>
                  <a:gd name="T34" fmla="*/ 298 w 354"/>
                  <a:gd name="T35" fmla="*/ 81 h 179"/>
                  <a:gd name="T36" fmla="*/ 317 w 354"/>
                  <a:gd name="T37" fmla="*/ 61 h 179"/>
                  <a:gd name="T38" fmla="*/ 330 w 354"/>
                  <a:gd name="T39" fmla="*/ 40 h 179"/>
                  <a:gd name="T40" fmla="*/ 341 w 354"/>
                  <a:gd name="T41" fmla="*/ 24 h 179"/>
                  <a:gd name="T42" fmla="*/ 352 w 354"/>
                  <a:gd name="T43" fmla="*/ 3 h 179"/>
                  <a:gd name="T44" fmla="*/ 354 w 354"/>
                  <a:gd name="T45" fmla="*/ 3 h 179"/>
                  <a:gd name="T46" fmla="*/ 346 w 354"/>
                  <a:gd name="T47" fmla="*/ 24 h 179"/>
                  <a:gd name="T48" fmla="*/ 338 w 354"/>
                  <a:gd name="T49" fmla="*/ 40 h 179"/>
                  <a:gd name="T50" fmla="*/ 330 w 354"/>
                  <a:gd name="T51" fmla="*/ 61 h 179"/>
                  <a:gd name="T52" fmla="*/ 317 w 354"/>
                  <a:gd name="T53" fmla="*/ 88 h 179"/>
                  <a:gd name="T54" fmla="*/ 303 w 354"/>
                  <a:gd name="T55" fmla="*/ 108 h 179"/>
                  <a:gd name="T56" fmla="*/ 290 w 354"/>
                  <a:gd name="T57" fmla="*/ 128 h 179"/>
                  <a:gd name="T58" fmla="*/ 271 w 354"/>
                  <a:gd name="T59" fmla="*/ 142 h 179"/>
                  <a:gd name="T60" fmla="*/ 255 w 354"/>
                  <a:gd name="T61" fmla="*/ 152 h 179"/>
                  <a:gd name="T62" fmla="*/ 239 w 354"/>
                  <a:gd name="T63" fmla="*/ 162 h 179"/>
                  <a:gd name="T64" fmla="*/ 226 w 354"/>
                  <a:gd name="T65" fmla="*/ 169 h 179"/>
                  <a:gd name="T66" fmla="*/ 209 w 354"/>
                  <a:gd name="T67" fmla="*/ 175 h 179"/>
                  <a:gd name="T68" fmla="*/ 196 w 354"/>
                  <a:gd name="T69" fmla="*/ 175 h 179"/>
                  <a:gd name="T70" fmla="*/ 177 w 354"/>
                  <a:gd name="T71" fmla="*/ 175 h 179"/>
                  <a:gd name="T72" fmla="*/ 158 w 354"/>
                  <a:gd name="T73" fmla="*/ 175 h 179"/>
                  <a:gd name="T74" fmla="*/ 142 w 354"/>
                  <a:gd name="T75" fmla="*/ 175 h 179"/>
                  <a:gd name="T76" fmla="*/ 129 w 354"/>
                  <a:gd name="T77" fmla="*/ 175 h 179"/>
                  <a:gd name="T78" fmla="*/ 115 w 354"/>
                  <a:gd name="T79" fmla="*/ 175 h 179"/>
                  <a:gd name="T80" fmla="*/ 105 w 354"/>
                  <a:gd name="T81" fmla="*/ 175 h 179"/>
                  <a:gd name="T82" fmla="*/ 91 w 354"/>
                  <a:gd name="T83" fmla="*/ 175 h 179"/>
                  <a:gd name="T84" fmla="*/ 78 w 354"/>
                  <a:gd name="T85" fmla="*/ 175 h 179"/>
                  <a:gd name="T86" fmla="*/ 62 w 354"/>
                  <a:gd name="T87" fmla="*/ 172 h 179"/>
                  <a:gd name="T88" fmla="*/ 37 w 354"/>
                  <a:gd name="T89" fmla="*/ 172 h 179"/>
                  <a:gd name="T90" fmla="*/ 19 w 354"/>
                  <a:gd name="T91" fmla="*/ 169 h 179"/>
                  <a:gd name="T92" fmla="*/ 5 w 354"/>
                  <a:gd name="T93" fmla="*/ 169 h 179"/>
                  <a:gd name="T94" fmla="*/ 0 w 354"/>
                  <a:gd name="T95" fmla="*/ 169 h 179"/>
                  <a:gd name="T96" fmla="*/ 5 w 354"/>
                  <a:gd name="T97" fmla="*/ 169 h 179"/>
                  <a:gd name="T98" fmla="*/ 19 w 354"/>
                  <a:gd name="T99" fmla="*/ 162 h 179"/>
                  <a:gd name="T100" fmla="*/ 32 w 354"/>
                  <a:gd name="T101" fmla="*/ 159 h 179"/>
                  <a:gd name="T102" fmla="*/ 43 w 354"/>
                  <a:gd name="T103" fmla="*/ 159 h 179"/>
                  <a:gd name="T104" fmla="*/ 46 w 354"/>
                  <a:gd name="T105" fmla="*/ 159 h 17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54"/>
                  <a:gd name="T160" fmla="*/ 0 h 179"/>
                  <a:gd name="T161" fmla="*/ 354 w 354"/>
                  <a:gd name="T162" fmla="*/ 179 h 17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54" h="179">
                    <a:moveTo>
                      <a:pt x="46" y="159"/>
                    </a:moveTo>
                    <a:lnTo>
                      <a:pt x="51" y="159"/>
                    </a:lnTo>
                    <a:lnTo>
                      <a:pt x="62" y="159"/>
                    </a:lnTo>
                    <a:lnTo>
                      <a:pt x="67" y="159"/>
                    </a:lnTo>
                    <a:lnTo>
                      <a:pt x="72" y="159"/>
                    </a:lnTo>
                    <a:lnTo>
                      <a:pt x="80" y="159"/>
                    </a:lnTo>
                    <a:lnTo>
                      <a:pt x="86" y="159"/>
                    </a:lnTo>
                    <a:lnTo>
                      <a:pt x="91" y="159"/>
                    </a:lnTo>
                    <a:lnTo>
                      <a:pt x="97" y="159"/>
                    </a:lnTo>
                    <a:lnTo>
                      <a:pt x="105" y="155"/>
                    </a:lnTo>
                    <a:lnTo>
                      <a:pt x="115" y="155"/>
                    </a:lnTo>
                    <a:lnTo>
                      <a:pt x="121" y="155"/>
                    </a:lnTo>
                    <a:lnTo>
                      <a:pt x="129" y="155"/>
                    </a:lnTo>
                    <a:lnTo>
                      <a:pt x="137" y="152"/>
                    </a:lnTo>
                    <a:lnTo>
                      <a:pt x="145" y="152"/>
                    </a:lnTo>
                    <a:lnTo>
                      <a:pt x="153" y="148"/>
                    </a:lnTo>
                    <a:lnTo>
                      <a:pt x="158" y="148"/>
                    </a:lnTo>
                    <a:lnTo>
                      <a:pt x="169" y="145"/>
                    </a:lnTo>
                    <a:lnTo>
                      <a:pt x="177" y="145"/>
                    </a:lnTo>
                    <a:lnTo>
                      <a:pt x="183" y="145"/>
                    </a:lnTo>
                    <a:lnTo>
                      <a:pt x="191" y="145"/>
                    </a:lnTo>
                    <a:lnTo>
                      <a:pt x="201" y="142"/>
                    </a:lnTo>
                    <a:lnTo>
                      <a:pt x="209" y="142"/>
                    </a:lnTo>
                    <a:lnTo>
                      <a:pt x="212" y="138"/>
                    </a:lnTo>
                    <a:lnTo>
                      <a:pt x="220" y="135"/>
                    </a:lnTo>
                    <a:lnTo>
                      <a:pt x="228" y="132"/>
                    </a:lnTo>
                    <a:lnTo>
                      <a:pt x="234" y="132"/>
                    </a:lnTo>
                    <a:lnTo>
                      <a:pt x="239" y="128"/>
                    </a:lnTo>
                    <a:lnTo>
                      <a:pt x="244" y="128"/>
                    </a:lnTo>
                    <a:lnTo>
                      <a:pt x="250" y="125"/>
                    </a:lnTo>
                    <a:lnTo>
                      <a:pt x="258" y="125"/>
                    </a:lnTo>
                    <a:lnTo>
                      <a:pt x="263" y="115"/>
                    </a:lnTo>
                    <a:lnTo>
                      <a:pt x="274" y="111"/>
                    </a:lnTo>
                    <a:lnTo>
                      <a:pt x="282" y="101"/>
                    </a:lnTo>
                    <a:lnTo>
                      <a:pt x="293" y="91"/>
                    </a:lnTo>
                    <a:lnTo>
                      <a:pt x="298" y="81"/>
                    </a:lnTo>
                    <a:lnTo>
                      <a:pt x="306" y="74"/>
                    </a:lnTo>
                    <a:lnTo>
                      <a:pt x="317" y="61"/>
                    </a:lnTo>
                    <a:lnTo>
                      <a:pt x="325" y="54"/>
                    </a:lnTo>
                    <a:lnTo>
                      <a:pt x="330" y="40"/>
                    </a:lnTo>
                    <a:lnTo>
                      <a:pt x="336" y="30"/>
                    </a:lnTo>
                    <a:lnTo>
                      <a:pt x="341" y="24"/>
                    </a:lnTo>
                    <a:lnTo>
                      <a:pt x="346" y="13"/>
                    </a:lnTo>
                    <a:lnTo>
                      <a:pt x="352" y="3"/>
                    </a:lnTo>
                    <a:lnTo>
                      <a:pt x="354" y="0"/>
                    </a:lnTo>
                    <a:lnTo>
                      <a:pt x="354" y="3"/>
                    </a:lnTo>
                    <a:lnTo>
                      <a:pt x="349" y="13"/>
                    </a:lnTo>
                    <a:lnTo>
                      <a:pt x="346" y="24"/>
                    </a:lnTo>
                    <a:lnTo>
                      <a:pt x="344" y="30"/>
                    </a:lnTo>
                    <a:lnTo>
                      <a:pt x="338" y="40"/>
                    </a:lnTo>
                    <a:lnTo>
                      <a:pt x="336" y="54"/>
                    </a:lnTo>
                    <a:lnTo>
                      <a:pt x="330" y="61"/>
                    </a:lnTo>
                    <a:lnTo>
                      <a:pt x="325" y="74"/>
                    </a:lnTo>
                    <a:lnTo>
                      <a:pt x="317" y="88"/>
                    </a:lnTo>
                    <a:lnTo>
                      <a:pt x="311" y="98"/>
                    </a:lnTo>
                    <a:lnTo>
                      <a:pt x="303" y="108"/>
                    </a:lnTo>
                    <a:lnTo>
                      <a:pt x="298" y="118"/>
                    </a:lnTo>
                    <a:lnTo>
                      <a:pt x="290" y="128"/>
                    </a:lnTo>
                    <a:lnTo>
                      <a:pt x="282" y="135"/>
                    </a:lnTo>
                    <a:lnTo>
                      <a:pt x="271" y="142"/>
                    </a:lnTo>
                    <a:lnTo>
                      <a:pt x="263" y="148"/>
                    </a:lnTo>
                    <a:lnTo>
                      <a:pt x="255" y="152"/>
                    </a:lnTo>
                    <a:lnTo>
                      <a:pt x="250" y="159"/>
                    </a:lnTo>
                    <a:lnTo>
                      <a:pt x="239" y="162"/>
                    </a:lnTo>
                    <a:lnTo>
                      <a:pt x="234" y="169"/>
                    </a:lnTo>
                    <a:lnTo>
                      <a:pt x="226" y="169"/>
                    </a:lnTo>
                    <a:lnTo>
                      <a:pt x="220" y="172"/>
                    </a:lnTo>
                    <a:lnTo>
                      <a:pt x="209" y="175"/>
                    </a:lnTo>
                    <a:lnTo>
                      <a:pt x="204" y="175"/>
                    </a:lnTo>
                    <a:lnTo>
                      <a:pt x="196" y="175"/>
                    </a:lnTo>
                    <a:lnTo>
                      <a:pt x="188" y="175"/>
                    </a:lnTo>
                    <a:lnTo>
                      <a:pt x="177" y="175"/>
                    </a:lnTo>
                    <a:lnTo>
                      <a:pt x="169" y="175"/>
                    </a:lnTo>
                    <a:lnTo>
                      <a:pt x="158" y="175"/>
                    </a:lnTo>
                    <a:lnTo>
                      <a:pt x="150" y="179"/>
                    </a:lnTo>
                    <a:lnTo>
                      <a:pt x="142" y="175"/>
                    </a:lnTo>
                    <a:lnTo>
                      <a:pt x="137" y="175"/>
                    </a:lnTo>
                    <a:lnTo>
                      <a:pt x="129" y="175"/>
                    </a:lnTo>
                    <a:lnTo>
                      <a:pt x="123" y="175"/>
                    </a:lnTo>
                    <a:lnTo>
                      <a:pt x="115" y="175"/>
                    </a:lnTo>
                    <a:lnTo>
                      <a:pt x="110" y="175"/>
                    </a:lnTo>
                    <a:lnTo>
                      <a:pt x="105" y="175"/>
                    </a:lnTo>
                    <a:lnTo>
                      <a:pt x="97" y="175"/>
                    </a:lnTo>
                    <a:lnTo>
                      <a:pt x="91" y="175"/>
                    </a:lnTo>
                    <a:lnTo>
                      <a:pt x="86" y="175"/>
                    </a:lnTo>
                    <a:lnTo>
                      <a:pt x="78" y="175"/>
                    </a:lnTo>
                    <a:lnTo>
                      <a:pt x="72" y="175"/>
                    </a:lnTo>
                    <a:lnTo>
                      <a:pt x="62" y="172"/>
                    </a:lnTo>
                    <a:lnTo>
                      <a:pt x="48" y="172"/>
                    </a:lnTo>
                    <a:lnTo>
                      <a:pt x="37" y="172"/>
                    </a:lnTo>
                    <a:lnTo>
                      <a:pt x="27" y="169"/>
                    </a:lnTo>
                    <a:lnTo>
                      <a:pt x="19" y="169"/>
                    </a:lnTo>
                    <a:lnTo>
                      <a:pt x="13" y="169"/>
                    </a:lnTo>
                    <a:lnTo>
                      <a:pt x="5" y="169"/>
                    </a:lnTo>
                    <a:lnTo>
                      <a:pt x="3" y="169"/>
                    </a:lnTo>
                    <a:lnTo>
                      <a:pt x="0" y="169"/>
                    </a:lnTo>
                    <a:lnTo>
                      <a:pt x="3" y="169"/>
                    </a:lnTo>
                    <a:lnTo>
                      <a:pt x="5" y="169"/>
                    </a:lnTo>
                    <a:lnTo>
                      <a:pt x="11" y="165"/>
                    </a:lnTo>
                    <a:lnTo>
                      <a:pt x="19" y="162"/>
                    </a:lnTo>
                    <a:lnTo>
                      <a:pt x="27" y="162"/>
                    </a:lnTo>
                    <a:lnTo>
                      <a:pt x="32" y="159"/>
                    </a:lnTo>
                    <a:lnTo>
                      <a:pt x="40" y="159"/>
                    </a:lnTo>
                    <a:lnTo>
                      <a:pt x="43" y="159"/>
                    </a:lnTo>
                    <a:lnTo>
                      <a:pt x="46" y="15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76" name="Freeform 29"/>
              <p:cNvSpPr>
                <a:spLocks noChangeAspect="1"/>
              </p:cNvSpPr>
              <p:nvPr/>
            </p:nvSpPr>
            <p:spPr bwMode="auto">
              <a:xfrm>
                <a:off x="7711" y="11236"/>
                <a:ext cx="497" cy="108"/>
              </a:xfrm>
              <a:custGeom>
                <a:avLst/>
                <a:gdLst>
                  <a:gd name="T0" fmla="*/ 97 w 497"/>
                  <a:gd name="T1" fmla="*/ 10 h 108"/>
                  <a:gd name="T2" fmla="*/ 113 w 497"/>
                  <a:gd name="T3" fmla="*/ 13 h 108"/>
                  <a:gd name="T4" fmla="*/ 127 w 497"/>
                  <a:gd name="T5" fmla="*/ 17 h 108"/>
                  <a:gd name="T6" fmla="*/ 140 w 497"/>
                  <a:gd name="T7" fmla="*/ 20 h 108"/>
                  <a:gd name="T8" fmla="*/ 154 w 497"/>
                  <a:gd name="T9" fmla="*/ 27 h 108"/>
                  <a:gd name="T10" fmla="*/ 167 w 497"/>
                  <a:gd name="T11" fmla="*/ 27 h 108"/>
                  <a:gd name="T12" fmla="*/ 183 w 497"/>
                  <a:gd name="T13" fmla="*/ 34 h 108"/>
                  <a:gd name="T14" fmla="*/ 199 w 497"/>
                  <a:gd name="T15" fmla="*/ 37 h 108"/>
                  <a:gd name="T16" fmla="*/ 215 w 497"/>
                  <a:gd name="T17" fmla="*/ 40 h 108"/>
                  <a:gd name="T18" fmla="*/ 234 w 497"/>
                  <a:gd name="T19" fmla="*/ 44 h 108"/>
                  <a:gd name="T20" fmla="*/ 253 w 497"/>
                  <a:gd name="T21" fmla="*/ 50 h 108"/>
                  <a:gd name="T22" fmla="*/ 266 w 497"/>
                  <a:gd name="T23" fmla="*/ 54 h 108"/>
                  <a:gd name="T24" fmla="*/ 288 w 497"/>
                  <a:gd name="T25" fmla="*/ 57 h 108"/>
                  <a:gd name="T26" fmla="*/ 304 w 497"/>
                  <a:gd name="T27" fmla="*/ 64 h 108"/>
                  <a:gd name="T28" fmla="*/ 323 w 497"/>
                  <a:gd name="T29" fmla="*/ 67 h 108"/>
                  <a:gd name="T30" fmla="*/ 342 w 497"/>
                  <a:gd name="T31" fmla="*/ 71 h 108"/>
                  <a:gd name="T32" fmla="*/ 358 w 497"/>
                  <a:gd name="T33" fmla="*/ 74 h 108"/>
                  <a:gd name="T34" fmla="*/ 371 w 497"/>
                  <a:gd name="T35" fmla="*/ 77 h 108"/>
                  <a:gd name="T36" fmla="*/ 387 w 497"/>
                  <a:gd name="T37" fmla="*/ 81 h 108"/>
                  <a:gd name="T38" fmla="*/ 406 w 497"/>
                  <a:gd name="T39" fmla="*/ 84 h 108"/>
                  <a:gd name="T40" fmla="*/ 419 w 497"/>
                  <a:gd name="T41" fmla="*/ 87 h 108"/>
                  <a:gd name="T42" fmla="*/ 433 w 497"/>
                  <a:gd name="T43" fmla="*/ 91 h 108"/>
                  <a:gd name="T44" fmla="*/ 446 w 497"/>
                  <a:gd name="T45" fmla="*/ 94 h 108"/>
                  <a:gd name="T46" fmla="*/ 462 w 497"/>
                  <a:gd name="T47" fmla="*/ 98 h 108"/>
                  <a:gd name="T48" fmla="*/ 481 w 497"/>
                  <a:gd name="T49" fmla="*/ 101 h 108"/>
                  <a:gd name="T50" fmla="*/ 497 w 497"/>
                  <a:gd name="T51" fmla="*/ 104 h 108"/>
                  <a:gd name="T52" fmla="*/ 495 w 497"/>
                  <a:gd name="T53" fmla="*/ 104 h 108"/>
                  <a:gd name="T54" fmla="*/ 476 w 497"/>
                  <a:gd name="T55" fmla="*/ 104 h 108"/>
                  <a:gd name="T56" fmla="*/ 462 w 497"/>
                  <a:gd name="T57" fmla="*/ 101 h 108"/>
                  <a:gd name="T58" fmla="*/ 449 w 497"/>
                  <a:gd name="T59" fmla="*/ 101 h 108"/>
                  <a:gd name="T60" fmla="*/ 430 w 497"/>
                  <a:gd name="T61" fmla="*/ 98 h 108"/>
                  <a:gd name="T62" fmla="*/ 411 w 497"/>
                  <a:gd name="T63" fmla="*/ 98 h 108"/>
                  <a:gd name="T64" fmla="*/ 390 w 497"/>
                  <a:gd name="T65" fmla="*/ 94 h 108"/>
                  <a:gd name="T66" fmla="*/ 368 w 497"/>
                  <a:gd name="T67" fmla="*/ 91 h 108"/>
                  <a:gd name="T68" fmla="*/ 347 w 497"/>
                  <a:gd name="T69" fmla="*/ 87 h 108"/>
                  <a:gd name="T70" fmla="*/ 325 w 497"/>
                  <a:gd name="T71" fmla="*/ 87 h 108"/>
                  <a:gd name="T72" fmla="*/ 304 w 497"/>
                  <a:gd name="T73" fmla="*/ 81 h 108"/>
                  <a:gd name="T74" fmla="*/ 285 w 497"/>
                  <a:gd name="T75" fmla="*/ 81 h 108"/>
                  <a:gd name="T76" fmla="*/ 266 w 497"/>
                  <a:gd name="T77" fmla="*/ 77 h 108"/>
                  <a:gd name="T78" fmla="*/ 253 w 497"/>
                  <a:gd name="T79" fmla="*/ 74 h 108"/>
                  <a:gd name="T80" fmla="*/ 237 w 497"/>
                  <a:gd name="T81" fmla="*/ 74 h 108"/>
                  <a:gd name="T82" fmla="*/ 226 w 497"/>
                  <a:gd name="T83" fmla="*/ 71 h 108"/>
                  <a:gd name="T84" fmla="*/ 210 w 497"/>
                  <a:gd name="T85" fmla="*/ 67 h 108"/>
                  <a:gd name="T86" fmla="*/ 194 w 497"/>
                  <a:gd name="T87" fmla="*/ 61 h 108"/>
                  <a:gd name="T88" fmla="*/ 175 w 497"/>
                  <a:gd name="T89" fmla="*/ 54 h 108"/>
                  <a:gd name="T90" fmla="*/ 154 w 497"/>
                  <a:gd name="T91" fmla="*/ 50 h 108"/>
                  <a:gd name="T92" fmla="*/ 135 w 497"/>
                  <a:gd name="T93" fmla="*/ 44 h 108"/>
                  <a:gd name="T94" fmla="*/ 113 w 497"/>
                  <a:gd name="T95" fmla="*/ 37 h 108"/>
                  <a:gd name="T96" fmla="*/ 92 w 497"/>
                  <a:gd name="T97" fmla="*/ 30 h 108"/>
                  <a:gd name="T98" fmla="*/ 73 w 497"/>
                  <a:gd name="T99" fmla="*/ 23 h 108"/>
                  <a:gd name="T100" fmla="*/ 51 w 497"/>
                  <a:gd name="T101" fmla="*/ 17 h 108"/>
                  <a:gd name="T102" fmla="*/ 30 w 497"/>
                  <a:gd name="T103" fmla="*/ 10 h 108"/>
                  <a:gd name="T104" fmla="*/ 14 w 497"/>
                  <a:gd name="T105" fmla="*/ 3 h 108"/>
                  <a:gd name="T106" fmla="*/ 0 w 497"/>
                  <a:gd name="T107" fmla="*/ 0 h 108"/>
                  <a:gd name="T108" fmla="*/ 92 w 497"/>
                  <a:gd name="T109" fmla="*/ 10 h 10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97"/>
                  <a:gd name="T166" fmla="*/ 0 h 108"/>
                  <a:gd name="T167" fmla="*/ 497 w 497"/>
                  <a:gd name="T168" fmla="*/ 108 h 10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97" h="108">
                    <a:moveTo>
                      <a:pt x="92" y="10"/>
                    </a:moveTo>
                    <a:lnTo>
                      <a:pt x="97" y="10"/>
                    </a:lnTo>
                    <a:lnTo>
                      <a:pt x="108" y="10"/>
                    </a:lnTo>
                    <a:lnTo>
                      <a:pt x="113" y="13"/>
                    </a:lnTo>
                    <a:lnTo>
                      <a:pt x="119" y="17"/>
                    </a:lnTo>
                    <a:lnTo>
                      <a:pt x="127" y="17"/>
                    </a:lnTo>
                    <a:lnTo>
                      <a:pt x="132" y="17"/>
                    </a:lnTo>
                    <a:lnTo>
                      <a:pt x="140" y="20"/>
                    </a:lnTo>
                    <a:lnTo>
                      <a:pt x="145" y="23"/>
                    </a:lnTo>
                    <a:lnTo>
                      <a:pt x="154" y="27"/>
                    </a:lnTo>
                    <a:lnTo>
                      <a:pt x="162" y="27"/>
                    </a:lnTo>
                    <a:lnTo>
                      <a:pt x="167" y="27"/>
                    </a:lnTo>
                    <a:lnTo>
                      <a:pt x="175" y="30"/>
                    </a:lnTo>
                    <a:lnTo>
                      <a:pt x="183" y="34"/>
                    </a:lnTo>
                    <a:lnTo>
                      <a:pt x="191" y="37"/>
                    </a:lnTo>
                    <a:lnTo>
                      <a:pt x="199" y="37"/>
                    </a:lnTo>
                    <a:lnTo>
                      <a:pt x="207" y="40"/>
                    </a:lnTo>
                    <a:lnTo>
                      <a:pt x="215" y="40"/>
                    </a:lnTo>
                    <a:lnTo>
                      <a:pt x="226" y="44"/>
                    </a:lnTo>
                    <a:lnTo>
                      <a:pt x="234" y="44"/>
                    </a:lnTo>
                    <a:lnTo>
                      <a:pt x="242" y="47"/>
                    </a:lnTo>
                    <a:lnTo>
                      <a:pt x="253" y="50"/>
                    </a:lnTo>
                    <a:lnTo>
                      <a:pt x="258" y="50"/>
                    </a:lnTo>
                    <a:lnTo>
                      <a:pt x="266" y="54"/>
                    </a:lnTo>
                    <a:lnTo>
                      <a:pt x="277" y="57"/>
                    </a:lnTo>
                    <a:lnTo>
                      <a:pt x="288" y="57"/>
                    </a:lnTo>
                    <a:lnTo>
                      <a:pt x="296" y="61"/>
                    </a:lnTo>
                    <a:lnTo>
                      <a:pt x="304" y="64"/>
                    </a:lnTo>
                    <a:lnTo>
                      <a:pt x="315" y="64"/>
                    </a:lnTo>
                    <a:lnTo>
                      <a:pt x="323" y="67"/>
                    </a:lnTo>
                    <a:lnTo>
                      <a:pt x="333" y="71"/>
                    </a:lnTo>
                    <a:lnTo>
                      <a:pt x="342" y="71"/>
                    </a:lnTo>
                    <a:lnTo>
                      <a:pt x="347" y="74"/>
                    </a:lnTo>
                    <a:lnTo>
                      <a:pt x="358" y="74"/>
                    </a:lnTo>
                    <a:lnTo>
                      <a:pt x="363" y="77"/>
                    </a:lnTo>
                    <a:lnTo>
                      <a:pt x="371" y="77"/>
                    </a:lnTo>
                    <a:lnTo>
                      <a:pt x="382" y="81"/>
                    </a:lnTo>
                    <a:lnTo>
                      <a:pt x="387" y="81"/>
                    </a:lnTo>
                    <a:lnTo>
                      <a:pt x="398" y="84"/>
                    </a:lnTo>
                    <a:lnTo>
                      <a:pt x="406" y="84"/>
                    </a:lnTo>
                    <a:lnTo>
                      <a:pt x="411" y="87"/>
                    </a:lnTo>
                    <a:lnTo>
                      <a:pt x="419" y="87"/>
                    </a:lnTo>
                    <a:lnTo>
                      <a:pt x="425" y="87"/>
                    </a:lnTo>
                    <a:lnTo>
                      <a:pt x="433" y="91"/>
                    </a:lnTo>
                    <a:lnTo>
                      <a:pt x="438" y="94"/>
                    </a:lnTo>
                    <a:lnTo>
                      <a:pt x="446" y="94"/>
                    </a:lnTo>
                    <a:lnTo>
                      <a:pt x="454" y="98"/>
                    </a:lnTo>
                    <a:lnTo>
                      <a:pt x="462" y="98"/>
                    </a:lnTo>
                    <a:lnTo>
                      <a:pt x="473" y="101"/>
                    </a:lnTo>
                    <a:lnTo>
                      <a:pt x="481" y="101"/>
                    </a:lnTo>
                    <a:lnTo>
                      <a:pt x="489" y="104"/>
                    </a:lnTo>
                    <a:lnTo>
                      <a:pt x="497" y="104"/>
                    </a:lnTo>
                    <a:lnTo>
                      <a:pt x="497" y="108"/>
                    </a:lnTo>
                    <a:lnTo>
                      <a:pt x="495" y="104"/>
                    </a:lnTo>
                    <a:lnTo>
                      <a:pt x="484" y="104"/>
                    </a:lnTo>
                    <a:lnTo>
                      <a:pt x="476" y="104"/>
                    </a:lnTo>
                    <a:lnTo>
                      <a:pt x="470" y="104"/>
                    </a:lnTo>
                    <a:lnTo>
                      <a:pt x="462" y="101"/>
                    </a:lnTo>
                    <a:lnTo>
                      <a:pt x="457" y="101"/>
                    </a:lnTo>
                    <a:lnTo>
                      <a:pt x="449" y="101"/>
                    </a:lnTo>
                    <a:lnTo>
                      <a:pt x="441" y="101"/>
                    </a:lnTo>
                    <a:lnTo>
                      <a:pt x="430" y="98"/>
                    </a:lnTo>
                    <a:lnTo>
                      <a:pt x="422" y="98"/>
                    </a:lnTo>
                    <a:lnTo>
                      <a:pt x="411" y="98"/>
                    </a:lnTo>
                    <a:lnTo>
                      <a:pt x="401" y="94"/>
                    </a:lnTo>
                    <a:lnTo>
                      <a:pt x="390" y="94"/>
                    </a:lnTo>
                    <a:lnTo>
                      <a:pt x="382" y="94"/>
                    </a:lnTo>
                    <a:lnTo>
                      <a:pt x="368" y="91"/>
                    </a:lnTo>
                    <a:lnTo>
                      <a:pt x="358" y="87"/>
                    </a:lnTo>
                    <a:lnTo>
                      <a:pt x="347" y="87"/>
                    </a:lnTo>
                    <a:lnTo>
                      <a:pt x="336" y="87"/>
                    </a:lnTo>
                    <a:lnTo>
                      <a:pt x="325" y="87"/>
                    </a:lnTo>
                    <a:lnTo>
                      <a:pt x="315" y="84"/>
                    </a:lnTo>
                    <a:lnTo>
                      <a:pt x="304" y="81"/>
                    </a:lnTo>
                    <a:lnTo>
                      <a:pt x="296" y="81"/>
                    </a:lnTo>
                    <a:lnTo>
                      <a:pt x="285" y="81"/>
                    </a:lnTo>
                    <a:lnTo>
                      <a:pt x="274" y="77"/>
                    </a:lnTo>
                    <a:lnTo>
                      <a:pt x="266" y="77"/>
                    </a:lnTo>
                    <a:lnTo>
                      <a:pt x="258" y="77"/>
                    </a:lnTo>
                    <a:lnTo>
                      <a:pt x="253" y="74"/>
                    </a:lnTo>
                    <a:lnTo>
                      <a:pt x="245" y="74"/>
                    </a:lnTo>
                    <a:lnTo>
                      <a:pt x="237" y="74"/>
                    </a:lnTo>
                    <a:lnTo>
                      <a:pt x="231" y="74"/>
                    </a:lnTo>
                    <a:lnTo>
                      <a:pt x="226" y="71"/>
                    </a:lnTo>
                    <a:lnTo>
                      <a:pt x="218" y="71"/>
                    </a:lnTo>
                    <a:lnTo>
                      <a:pt x="210" y="67"/>
                    </a:lnTo>
                    <a:lnTo>
                      <a:pt x="205" y="64"/>
                    </a:lnTo>
                    <a:lnTo>
                      <a:pt x="194" y="61"/>
                    </a:lnTo>
                    <a:lnTo>
                      <a:pt x="186" y="61"/>
                    </a:lnTo>
                    <a:lnTo>
                      <a:pt x="175" y="54"/>
                    </a:lnTo>
                    <a:lnTo>
                      <a:pt x="167" y="54"/>
                    </a:lnTo>
                    <a:lnTo>
                      <a:pt x="154" y="50"/>
                    </a:lnTo>
                    <a:lnTo>
                      <a:pt x="145" y="47"/>
                    </a:lnTo>
                    <a:lnTo>
                      <a:pt x="135" y="44"/>
                    </a:lnTo>
                    <a:lnTo>
                      <a:pt x="124" y="40"/>
                    </a:lnTo>
                    <a:lnTo>
                      <a:pt x="113" y="37"/>
                    </a:lnTo>
                    <a:lnTo>
                      <a:pt x="102" y="34"/>
                    </a:lnTo>
                    <a:lnTo>
                      <a:pt x="92" y="30"/>
                    </a:lnTo>
                    <a:lnTo>
                      <a:pt x="81" y="27"/>
                    </a:lnTo>
                    <a:lnTo>
                      <a:pt x="73" y="23"/>
                    </a:lnTo>
                    <a:lnTo>
                      <a:pt x="59" y="17"/>
                    </a:lnTo>
                    <a:lnTo>
                      <a:pt x="51" y="17"/>
                    </a:lnTo>
                    <a:lnTo>
                      <a:pt x="41" y="13"/>
                    </a:lnTo>
                    <a:lnTo>
                      <a:pt x="30" y="10"/>
                    </a:lnTo>
                    <a:lnTo>
                      <a:pt x="22" y="10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92" y="1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77" name="Freeform 30"/>
              <p:cNvSpPr>
                <a:spLocks noChangeAspect="1"/>
              </p:cNvSpPr>
              <p:nvPr/>
            </p:nvSpPr>
            <p:spPr bwMode="auto">
              <a:xfrm>
                <a:off x="8681" y="11232"/>
                <a:ext cx="658" cy="129"/>
              </a:xfrm>
              <a:custGeom>
                <a:avLst/>
                <a:gdLst>
                  <a:gd name="T0" fmla="*/ 156 w 658"/>
                  <a:gd name="T1" fmla="*/ 102 h 129"/>
                  <a:gd name="T2" fmla="*/ 188 w 658"/>
                  <a:gd name="T3" fmla="*/ 98 h 129"/>
                  <a:gd name="T4" fmla="*/ 223 w 658"/>
                  <a:gd name="T5" fmla="*/ 98 h 129"/>
                  <a:gd name="T6" fmla="*/ 255 w 658"/>
                  <a:gd name="T7" fmla="*/ 91 h 129"/>
                  <a:gd name="T8" fmla="*/ 290 w 658"/>
                  <a:gd name="T9" fmla="*/ 88 h 129"/>
                  <a:gd name="T10" fmla="*/ 320 w 658"/>
                  <a:gd name="T11" fmla="*/ 81 h 129"/>
                  <a:gd name="T12" fmla="*/ 357 w 658"/>
                  <a:gd name="T13" fmla="*/ 78 h 129"/>
                  <a:gd name="T14" fmla="*/ 387 w 658"/>
                  <a:gd name="T15" fmla="*/ 68 h 129"/>
                  <a:gd name="T16" fmla="*/ 419 w 658"/>
                  <a:gd name="T17" fmla="*/ 61 h 129"/>
                  <a:gd name="T18" fmla="*/ 451 w 658"/>
                  <a:gd name="T19" fmla="*/ 54 h 129"/>
                  <a:gd name="T20" fmla="*/ 484 w 658"/>
                  <a:gd name="T21" fmla="*/ 48 h 129"/>
                  <a:gd name="T22" fmla="*/ 511 w 658"/>
                  <a:gd name="T23" fmla="*/ 41 h 129"/>
                  <a:gd name="T24" fmla="*/ 537 w 658"/>
                  <a:gd name="T25" fmla="*/ 31 h 129"/>
                  <a:gd name="T26" fmla="*/ 562 w 658"/>
                  <a:gd name="T27" fmla="*/ 24 h 129"/>
                  <a:gd name="T28" fmla="*/ 586 w 658"/>
                  <a:gd name="T29" fmla="*/ 21 h 129"/>
                  <a:gd name="T30" fmla="*/ 605 w 658"/>
                  <a:gd name="T31" fmla="*/ 14 h 129"/>
                  <a:gd name="T32" fmla="*/ 631 w 658"/>
                  <a:gd name="T33" fmla="*/ 4 h 129"/>
                  <a:gd name="T34" fmla="*/ 656 w 658"/>
                  <a:gd name="T35" fmla="*/ 0 h 129"/>
                  <a:gd name="T36" fmla="*/ 645 w 658"/>
                  <a:gd name="T37" fmla="*/ 7 h 129"/>
                  <a:gd name="T38" fmla="*/ 626 w 658"/>
                  <a:gd name="T39" fmla="*/ 14 h 129"/>
                  <a:gd name="T40" fmla="*/ 602 w 658"/>
                  <a:gd name="T41" fmla="*/ 24 h 129"/>
                  <a:gd name="T42" fmla="*/ 572 w 658"/>
                  <a:gd name="T43" fmla="*/ 41 h 129"/>
                  <a:gd name="T44" fmla="*/ 540 w 658"/>
                  <a:gd name="T45" fmla="*/ 54 h 129"/>
                  <a:gd name="T46" fmla="*/ 519 w 658"/>
                  <a:gd name="T47" fmla="*/ 58 h 129"/>
                  <a:gd name="T48" fmla="*/ 502 w 658"/>
                  <a:gd name="T49" fmla="*/ 68 h 129"/>
                  <a:gd name="T50" fmla="*/ 481 w 658"/>
                  <a:gd name="T51" fmla="*/ 75 h 129"/>
                  <a:gd name="T52" fmla="*/ 465 w 658"/>
                  <a:gd name="T53" fmla="*/ 78 h 129"/>
                  <a:gd name="T54" fmla="*/ 446 w 658"/>
                  <a:gd name="T55" fmla="*/ 85 h 129"/>
                  <a:gd name="T56" fmla="*/ 425 w 658"/>
                  <a:gd name="T57" fmla="*/ 91 h 129"/>
                  <a:gd name="T58" fmla="*/ 400 w 658"/>
                  <a:gd name="T59" fmla="*/ 98 h 129"/>
                  <a:gd name="T60" fmla="*/ 376 w 658"/>
                  <a:gd name="T61" fmla="*/ 105 h 129"/>
                  <a:gd name="T62" fmla="*/ 352 w 658"/>
                  <a:gd name="T63" fmla="*/ 112 h 129"/>
                  <a:gd name="T64" fmla="*/ 317 w 658"/>
                  <a:gd name="T65" fmla="*/ 118 h 129"/>
                  <a:gd name="T66" fmla="*/ 296 w 658"/>
                  <a:gd name="T67" fmla="*/ 122 h 129"/>
                  <a:gd name="T68" fmla="*/ 277 w 658"/>
                  <a:gd name="T69" fmla="*/ 125 h 129"/>
                  <a:gd name="T70" fmla="*/ 255 w 658"/>
                  <a:gd name="T71" fmla="*/ 125 h 129"/>
                  <a:gd name="T72" fmla="*/ 234 w 658"/>
                  <a:gd name="T73" fmla="*/ 129 h 129"/>
                  <a:gd name="T74" fmla="*/ 210 w 658"/>
                  <a:gd name="T75" fmla="*/ 129 h 129"/>
                  <a:gd name="T76" fmla="*/ 188 w 658"/>
                  <a:gd name="T77" fmla="*/ 129 h 129"/>
                  <a:gd name="T78" fmla="*/ 167 w 658"/>
                  <a:gd name="T79" fmla="*/ 129 h 129"/>
                  <a:gd name="T80" fmla="*/ 148 w 658"/>
                  <a:gd name="T81" fmla="*/ 129 h 129"/>
                  <a:gd name="T82" fmla="*/ 126 w 658"/>
                  <a:gd name="T83" fmla="*/ 129 h 129"/>
                  <a:gd name="T84" fmla="*/ 105 w 658"/>
                  <a:gd name="T85" fmla="*/ 129 h 129"/>
                  <a:gd name="T86" fmla="*/ 81 w 658"/>
                  <a:gd name="T87" fmla="*/ 125 h 129"/>
                  <a:gd name="T88" fmla="*/ 46 w 658"/>
                  <a:gd name="T89" fmla="*/ 122 h 129"/>
                  <a:gd name="T90" fmla="*/ 22 w 658"/>
                  <a:gd name="T91" fmla="*/ 122 h 129"/>
                  <a:gd name="T92" fmla="*/ 3 w 658"/>
                  <a:gd name="T93" fmla="*/ 118 h 129"/>
                  <a:gd name="T94" fmla="*/ 0 w 658"/>
                  <a:gd name="T95" fmla="*/ 118 h 129"/>
                  <a:gd name="T96" fmla="*/ 27 w 658"/>
                  <a:gd name="T97" fmla="*/ 115 h 129"/>
                  <a:gd name="T98" fmla="*/ 54 w 658"/>
                  <a:gd name="T99" fmla="*/ 112 h 129"/>
                  <a:gd name="T100" fmla="*/ 73 w 658"/>
                  <a:gd name="T101" fmla="*/ 108 h 129"/>
                  <a:gd name="T102" fmla="*/ 108 w 658"/>
                  <a:gd name="T103" fmla="*/ 105 h 129"/>
                  <a:gd name="T104" fmla="*/ 134 w 658"/>
                  <a:gd name="T105" fmla="*/ 102 h 129"/>
                  <a:gd name="T106" fmla="*/ 137 w 658"/>
                  <a:gd name="T107" fmla="*/ 102 h 12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58"/>
                  <a:gd name="T163" fmla="*/ 0 h 129"/>
                  <a:gd name="T164" fmla="*/ 658 w 658"/>
                  <a:gd name="T165" fmla="*/ 129 h 12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58" h="129">
                    <a:moveTo>
                      <a:pt x="137" y="102"/>
                    </a:moveTo>
                    <a:lnTo>
                      <a:pt x="148" y="102"/>
                    </a:lnTo>
                    <a:lnTo>
                      <a:pt x="156" y="102"/>
                    </a:lnTo>
                    <a:lnTo>
                      <a:pt x="167" y="98"/>
                    </a:lnTo>
                    <a:lnTo>
                      <a:pt x="177" y="98"/>
                    </a:lnTo>
                    <a:lnTo>
                      <a:pt x="188" y="98"/>
                    </a:lnTo>
                    <a:lnTo>
                      <a:pt x="202" y="98"/>
                    </a:lnTo>
                    <a:lnTo>
                      <a:pt x="210" y="98"/>
                    </a:lnTo>
                    <a:lnTo>
                      <a:pt x="223" y="98"/>
                    </a:lnTo>
                    <a:lnTo>
                      <a:pt x="231" y="91"/>
                    </a:lnTo>
                    <a:lnTo>
                      <a:pt x="245" y="91"/>
                    </a:lnTo>
                    <a:lnTo>
                      <a:pt x="255" y="91"/>
                    </a:lnTo>
                    <a:lnTo>
                      <a:pt x="266" y="91"/>
                    </a:lnTo>
                    <a:lnTo>
                      <a:pt x="277" y="88"/>
                    </a:lnTo>
                    <a:lnTo>
                      <a:pt x="290" y="88"/>
                    </a:lnTo>
                    <a:lnTo>
                      <a:pt x="301" y="85"/>
                    </a:lnTo>
                    <a:lnTo>
                      <a:pt x="312" y="85"/>
                    </a:lnTo>
                    <a:lnTo>
                      <a:pt x="320" y="81"/>
                    </a:lnTo>
                    <a:lnTo>
                      <a:pt x="333" y="78"/>
                    </a:lnTo>
                    <a:lnTo>
                      <a:pt x="344" y="78"/>
                    </a:lnTo>
                    <a:lnTo>
                      <a:pt x="357" y="78"/>
                    </a:lnTo>
                    <a:lnTo>
                      <a:pt x="365" y="75"/>
                    </a:lnTo>
                    <a:lnTo>
                      <a:pt x="379" y="71"/>
                    </a:lnTo>
                    <a:lnTo>
                      <a:pt x="387" y="68"/>
                    </a:lnTo>
                    <a:lnTo>
                      <a:pt x="400" y="68"/>
                    </a:lnTo>
                    <a:lnTo>
                      <a:pt x="411" y="65"/>
                    </a:lnTo>
                    <a:lnTo>
                      <a:pt x="419" y="61"/>
                    </a:lnTo>
                    <a:lnTo>
                      <a:pt x="430" y="58"/>
                    </a:lnTo>
                    <a:lnTo>
                      <a:pt x="441" y="54"/>
                    </a:lnTo>
                    <a:lnTo>
                      <a:pt x="451" y="54"/>
                    </a:lnTo>
                    <a:lnTo>
                      <a:pt x="462" y="51"/>
                    </a:lnTo>
                    <a:lnTo>
                      <a:pt x="473" y="48"/>
                    </a:lnTo>
                    <a:lnTo>
                      <a:pt x="484" y="48"/>
                    </a:lnTo>
                    <a:lnTo>
                      <a:pt x="492" y="44"/>
                    </a:lnTo>
                    <a:lnTo>
                      <a:pt x="502" y="41"/>
                    </a:lnTo>
                    <a:lnTo>
                      <a:pt x="511" y="41"/>
                    </a:lnTo>
                    <a:lnTo>
                      <a:pt x="519" y="38"/>
                    </a:lnTo>
                    <a:lnTo>
                      <a:pt x="529" y="31"/>
                    </a:lnTo>
                    <a:lnTo>
                      <a:pt x="537" y="31"/>
                    </a:lnTo>
                    <a:lnTo>
                      <a:pt x="545" y="31"/>
                    </a:lnTo>
                    <a:lnTo>
                      <a:pt x="554" y="27"/>
                    </a:lnTo>
                    <a:lnTo>
                      <a:pt x="562" y="24"/>
                    </a:lnTo>
                    <a:lnTo>
                      <a:pt x="570" y="21"/>
                    </a:lnTo>
                    <a:lnTo>
                      <a:pt x="578" y="21"/>
                    </a:lnTo>
                    <a:lnTo>
                      <a:pt x="586" y="21"/>
                    </a:lnTo>
                    <a:lnTo>
                      <a:pt x="591" y="14"/>
                    </a:lnTo>
                    <a:lnTo>
                      <a:pt x="599" y="14"/>
                    </a:lnTo>
                    <a:lnTo>
                      <a:pt x="605" y="14"/>
                    </a:lnTo>
                    <a:lnTo>
                      <a:pt x="613" y="14"/>
                    </a:lnTo>
                    <a:lnTo>
                      <a:pt x="621" y="7"/>
                    </a:lnTo>
                    <a:lnTo>
                      <a:pt x="631" y="4"/>
                    </a:lnTo>
                    <a:lnTo>
                      <a:pt x="639" y="0"/>
                    </a:lnTo>
                    <a:lnTo>
                      <a:pt x="648" y="0"/>
                    </a:lnTo>
                    <a:lnTo>
                      <a:pt x="656" y="0"/>
                    </a:lnTo>
                    <a:lnTo>
                      <a:pt x="658" y="4"/>
                    </a:lnTo>
                    <a:lnTo>
                      <a:pt x="653" y="4"/>
                    </a:lnTo>
                    <a:lnTo>
                      <a:pt x="645" y="7"/>
                    </a:lnTo>
                    <a:lnTo>
                      <a:pt x="639" y="11"/>
                    </a:lnTo>
                    <a:lnTo>
                      <a:pt x="634" y="14"/>
                    </a:lnTo>
                    <a:lnTo>
                      <a:pt x="626" y="14"/>
                    </a:lnTo>
                    <a:lnTo>
                      <a:pt x="621" y="21"/>
                    </a:lnTo>
                    <a:lnTo>
                      <a:pt x="610" y="21"/>
                    </a:lnTo>
                    <a:lnTo>
                      <a:pt x="602" y="24"/>
                    </a:lnTo>
                    <a:lnTo>
                      <a:pt x="594" y="31"/>
                    </a:lnTo>
                    <a:lnTo>
                      <a:pt x="583" y="34"/>
                    </a:lnTo>
                    <a:lnTo>
                      <a:pt x="572" y="41"/>
                    </a:lnTo>
                    <a:lnTo>
                      <a:pt x="562" y="44"/>
                    </a:lnTo>
                    <a:lnTo>
                      <a:pt x="551" y="48"/>
                    </a:lnTo>
                    <a:lnTo>
                      <a:pt x="540" y="54"/>
                    </a:lnTo>
                    <a:lnTo>
                      <a:pt x="532" y="54"/>
                    </a:lnTo>
                    <a:lnTo>
                      <a:pt x="527" y="58"/>
                    </a:lnTo>
                    <a:lnTo>
                      <a:pt x="519" y="58"/>
                    </a:lnTo>
                    <a:lnTo>
                      <a:pt x="516" y="61"/>
                    </a:lnTo>
                    <a:lnTo>
                      <a:pt x="508" y="65"/>
                    </a:lnTo>
                    <a:lnTo>
                      <a:pt x="502" y="68"/>
                    </a:lnTo>
                    <a:lnTo>
                      <a:pt x="494" y="68"/>
                    </a:lnTo>
                    <a:lnTo>
                      <a:pt x="489" y="71"/>
                    </a:lnTo>
                    <a:lnTo>
                      <a:pt x="481" y="75"/>
                    </a:lnTo>
                    <a:lnTo>
                      <a:pt x="476" y="78"/>
                    </a:lnTo>
                    <a:lnTo>
                      <a:pt x="470" y="78"/>
                    </a:lnTo>
                    <a:lnTo>
                      <a:pt x="465" y="78"/>
                    </a:lnTo>
                    <a:lnTo>
                      <a:pt x="457" y="81"/>
                    </a:lnTo>
                    <a:lnTo>
                      <a:pt x="451" y="85"/>
                    </a:lnTo>
                    <a:lnTo>
                      <a:pt x="446" y="85"/>
                    </a:lnTo>
                    <a:lnTo>
                      <a:pt x="438" y="88"/>
                    </a:lnTo>
                    <a:lnTo>
                      <a:pt x="433" y="91"/>
                    </a:lnTo>
                    <a:lnTo>
                      <a:pt x="425" y="91"/>
                    </a:lnTo>
                    <a:lnTo>
                      <a:pt x="419" y="91"/>
                    </a:lnTo>
                    <a:lnTo>
                      <a:pt x="411" y="95"/>
                    </a:lnTo>
                    <a:lnTo>
                      <a:pt x="400" y="98"/>
                    </a:lnTo>
                    <a:lnTo>
                      <a:pt x="387" y="105"/>
                    </a:lnTo>
                    <a:lnTo>
                      <a:pt x="382" y="105"/>
                    </a:lnTo>
                    <a:lnTo>
                      <a:pt x="376" y="105"/>
                    </a:lnTo>
                    <a:lnTo>
                      <a:pt x="371" y="105"/>
                    </a:lnTo>
                    <a:lnTo>
                      <a:pt x="363" y="108"/>
                    </a:lnTo>
                    <a:lnTo>
                      <a:pt x="352" y="112"/>
                    </a:lnTo>
                    <a:lnTo>
                      <a:pt x="341" y="115"/>
                    </a:lnTo>
                    <a:lnTo>
                      <a:pt x="328" y="118"/>
                    </a:lnTo>
                    <a:lnTo>
                      <a:pt x="317" y="118"/>
                    </a:lnTo>
                    <a:lnTo>
                      <a:pt x="309" y="118"/>
                    </a:lnTo>
                    <a:lnTo>
                      <a:pt x="304" y="122"/>
                    </a:lnTo>
                    <a:lnTo>
                      <a:pt x="296" y="122"/>
                    </a:lnTo>
                    <a:lnTo>
                      <a:pt x="290" y="125"/>
                    </a:lnTo>
                    <a:lnTo>
                      <a:pt x="282" y="125"/>
                    </a:lnTo>
                    <a:lnTo>
                      <a:pt x="277" y="125"/>
                    </a:lnTo>
                    <a:lnTo>
                      <a:pt x="269" y="125"/>
                    </a:lnTo>
                    <a:lnTo>
                      <a:pt x="263" y="125"/>
                    </a:lnTo>
                    <a:lnTo>
                      <a:pt x="255" y="125"/>
                    </a:lnTo>
                    <a:lnTo>
                      <a:pt x="247" y="129"/>
                    </a:lnTo>
                    <a:lnTo>
                      <a:pt x="242" y="129"/>
                    </a:lnTo>
                    <a:lnTo>
                      <a:pt x="234" y="129"/>
                    </a:lnTo>
                    <a:lnTo>
                      <a:pt x="226" y="129"/>
                    </a:lnTo>
                    <a:lnTo>
                      <a:pt x="218" y="129"/>
                    </a:lnTo>
                    <a:lnTo>
                      <a:pt x="210" y="129"/>
                    </a:lnTo>
                    <a:lnTo>
                      <a:pt x="204" y="129"/>
                    </a:lnTo>
                    <a:lnTo>
                      <a:pt x="196" y="129"/>
                    </a:lnTo>
                    <a:lnTo>
                      <a:pt x="188" y="129"/>
                    </a:lnTo>
                    <a:lnTo>
                      <a:pt x="183" y="129"/>
                    </a:lnTo>
                    <a:lnTo>
                      <a:pt x="175" y="129"/>
                    </a:lnTo>
                    <a:lnTo>
                      <a:pt x="167" y="129"/>
                    </a:lnTo>
                    <a:lnTo>
                      <a:pt x="161" y="129"/>
                    </a:lnTo>
                    <a:lnTo>
                      <a:pt x="153" y="129"/>
                    </a:lnTo>
                    <a:lnTo>
                      <a:pt x="148" y="129"/>
                    </a:lnTo>
                    <a:lnTo>
                      <a:pt x="140" y="129"/>
                    </a:lnTo>
                    <a:lnTo>
                      <a:pt x="134" y="129"/>
                    </a:lnTo>
                    <a:lnTo>
                      <a:pt x="126" y="129"/>
                    </a:lnTo>
                    <a:lnTo>
                      <a:pt x="118" y="129"/>
                    </a:lnTo>
                    <a:lnTo>
                      <a:pt x="113" y="129"/>
                    </a:lnTo>
                    <a:lnTo>
                      <a:pt x="105" y="129"/>
                    </a:lnTo>
                    <a:lnTo>
                      <a:pt x="100" y="125"/>
                    </a:lnTo>
                    <a:lnTo>
                      <a:pt x="91" y="125"/>
                    </a:lnTo>
                    <a:lnTo>
                      <a:pt x="81" y="125"/>
                    </a:lnTo>
                    <a:lnTo>
                      <a:pt x="67" y="125"/>
                    </a:lnTo>
                    <a:lnTo>
                      <a:pt x="57" y="125"/>
                    </a:lnTo>
                    <a:lnTo>
                      <a:pt x="46" y="122"/>
                    </a:lnTo>
                    <a:lnTo>
                      <a:pt x="35" y="122"/>
                    </a:lnTo>
                    <a:lnTo>
                      <a:pt x="27" y="122"/>
                    </a:lnTo>
                    <a:lnTo>
                      <a:pt x="22" y="122"/>
                    </a:lnTo>
                    <a:lnTo>
                      <a:pt x="14" y="122"/>
                    </a:lnTo>
                    <a:lnTo>
                      <a:pt x="8" y="118"/>
                    </a:lnTo>
                    <a:lnTo>
                      <a:pt x="3" y="118"/>
                    </a:lnTo>
                    <a:lnTo>
                      <a:pt x="0" y="118"/>
                    </a:lnTo>
                    <a:lnTo>
                      <a:pt x="8" y="118"/>
                    </a:lnTo>
                    <a:lnTo>
                      <a:pt x="14" y="115"/>
                    </a:lnTo>
                    <a:lnTo>
                      <a:pt x="27" y="115"/>
                    </a:lnTo>
                    <a:lnTo>
                      <a:pt x="35" y="112"/>
                    </a:lnTo>
                    <a:lnTo>
                      <a:pt x="46" y="112"/>
                    </a:lnTo>
                    <a:lnTo>
                      <a:pt x="54" y="112"/>
                    </a:lnTo>
                    <a:lnTo>
                      <a:pt x="59" y="108"/>
                    </a:lnTo>
                    <a:lnTo>
                      <a:pt x="67" y="108"/>
                    </a:lnTo>
                    <a:lnTo>
                      <a:pt x="73" y="108"/>
                    </a:lnTo>
                    <a:lnTo>
                      <a:pt x="86" y="108"/>
                    </a:lnTo>
                    <a:lnTo>
                      <a:pt x="97" y="105"/>
                    </a:lnTo>
                    <a:lnTo>
                      <a:pt x="108" y="105"/>
                    </a:lnTo>
                    <a:lnTo>
                      <a:pt x="118" y="105"/>
                    </a:lnTo>
                    <a:lnTo>
                      <a:pt x="126" y="102"/>
                    </a:lnTo>
                    <a:lnTo>
                      <a:pt x="134" y="102"/>
                    </a:lnTo>
                    <a:lnTo>
                      <a:pt x="137" y="10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78" name="Freeform 31"/>
              <p:cNvSpPr>
                <a:spLocks noChangeAspect="1"/>
              </p:cNvSpPr>
              <p:nvPr/>
            </p:nvSpPr>
            <p:spPr bwMode="auto">
              <a:xfrm>
                <a:off x="8141" y="11502"/>
                <a:ext cx="188" cy="213"/>
              </a:xfrm>
              <a:custGeom>
                <a:avLst/>
                <a:gdLst>
                  <a:gd name="T0" fmla="*/ 0 w 188"/>
                  <a:gd name="T1" fmla="*/ 48 h 213"/>
                  <a:gd name="T2" fmla="*/ 0 w 188"/>
                  <a:gd name="T3" fmla="*/ 68 h 213"/>
                  <a:gd name="T4" fmla="*/ 0 w 188"/>
                  <a:gd name="T5" fmla="*/ 95 h 213"/>
                  <a:gd name="T6" fmla="*/ 0 w 188"/>
                  <a:gd name="T7" fmla="*/ 122 h 213"/>
                  <a:gd name="T8" fmla="*/ 0 w 188"/>
                  <a:gd name="T9" fmla="*/ 152 h 213"/>
                  <a:gd name="T10" fmla="*/ 0 w 188"/>
                  <a:gd name="T11" fmla="*/ 176 h 213"/>
                  <a:gd name="T12" fmla="*/ 3 w 188"/>
                  <a:gd name="T13" fmla="*/ 196 h 213"/>
                  <a:gd name="T14" fmla="*/ 3 w 188"/>
                  <a:gd name="T15" fmla="*/ 213 h 213"/>
                  <a:gd name="T16" fmla="*/ 3 w 188"/>
                  <a:gd name="T17" fmla="*/ 213 h 213"/>
                  <a:gd name="T18" fmla="*/ 14 w 188"/>
                  <a:gd name="T19" fmla="*/ 213 h 213"/>
                  <a:gd name="T20" fmla="*/ 24 w 188"/>
                  <a:gd name="T21" fmla="*/ 213 h 213"/>
                  <a:gd name="T22" fmla="*/ 38 w 188"/>
                  <a:gd name="T23" fmla="*/ 213 h 213"/>
                  <a:gd name="T24" fmla="*/ 54 w 188"/>
                  <a:gd name="T25" fmla="*/ 213 h 213"/>
                  <a:gd name="T26" fmla="*/ 70 w 188"/>
                  <a:gd name="T27" fmla="*/ 213 h 213"/>
                  <a:gd name="T28" fmla="*/ 89 w 188"/>
                  <a:gd name="T29" fmla="*/ 213 h 213"/>
                  <a:gd name="T30" fmla="*/ 105 w 188"/>
                  <a:gd name="T31" fmla="*/ 213 h 213"/>
                  <a:gd name="T32" fmla="*/ 121 w 188"/>
                  <a:gd name="T33" fmla="*/ 213 h 213"/>
                  <a:gd name="T34" fmla="*/ 137 w 188"/>
                  <a:gd name="T35" fmla="*/ 213 h 213"/>
                  <a:gd name="T36" fmla="*/ 153 w 188"/>
                  <a:gd name="T37" fmla="*/ 213 h 213"/>
                  <a:gd name="T38" fmla="*/ 172 w 188"/>
                  <a:gd name="T39" fmla="*/ 213 h 213"/>
                  <a:gd name="T40" fmla="*/ 186 w 188"/>
                  <a:gd name="T41" fmla="*/ 213 h 213"/>
                  <a:gd name="T42" fmla="*/ 186 w 188"/>
                  <a:gd name="T43" fmla="*/ 213 h 213"/>
                  <a:gd name="T44" fmla="*/ 169 w 188"/>
                  <a:gd name="T45" fmla="*/ 209 h 213"/>
                  <a:gd name="T46" fmla="*/ 153 w 188"/>
                  <a:gd name="T47" fmla="*/ 206 h 213"/>
                  <a:gd name="T48" fmla="*/ 137 w 188"/>
                  <a:gd name="T49" fmla="*/ 203 h 213"/>
                  <a:gd name="T50" fmla="*/ 124 w 188"/>
                  <a:gd name="T51" fmla="*/ 203 h 213"/>
                  <a:gd name="T52" fmla="*/ 108 w 188"/>
                  <a:gd name="T53" fmla="*/ 199 h 213"/>
                  <a:gd name="T54" fmla="*/ 94 w 188"/>
                  <a:gd name="T55" fmla="*/ 196 h 213"/>
                  <a:gd name="T56" fmla="*/ 78 w 188"/>
                  <a:gd name="T57" fmla="*/ 196 h 213"/>
                  <a:gd name="T58" fmla="*/ 65 w 188"/>
                  <a:gd name="T59" fmla="*/ 193 h 213"/>
                  <a:gd name="T60" fmla="*/ 51 w 188"/>
                  <a:gd name="T61" fmla="*/ 189 h 213"/>
                  <a:gd name="T62" fmla="*/ 32 w 188"/>
                  <a:gd name="T63" fmla="*/ 186 h 213"/>
                  <a:gd name="T64" fmla="*/ 22 w 188"/>
                  <a:gd name="T65" fmla="*/ 186 h 213"/>
                  <a:gd name="T66" fmla="*/ 8 w 188"/>
                  <a:gd name="T67" fmla="*/ 0 h 213"/>
                  <a:gd name="T68" fmla="*/ 0 w 188"/>
                  <a:gd name="T69" fmla="*/ 44 h 21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8"/>
                  <a:gd name="T106" fmla="*/ 0 h 213"/>
                  <a:gd name="T107" fmla="*/ 188 w 188"/>
                  <a:gd name="T108" fmla="*/ 213 h 21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8" h="213">
                    <a:moveTo>
                      <a:pt x="0" y="44"/>
                    </a:moveTo>
                    <a:lnTo>
                      <a:pt x="0" y="48"/>
                    </a:lnTo>
                    <a:lnTo>
                      <a:pt x="0" y="58"/>
                    </a:lnTo>
                    <a:lnTo>
                      <a:pt x="0" y="68"/>
                    </a:lnTo>
                    <a:lnTo>
                      <a:pt x="0" y="81"/>
                    </a:lnTo>
                    <a:lnTo>
                      <a:pt x="0" y="95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0" y="139"/>
                    </a:lnTo>
                    <a:lnTo>
                      <a:pt x="0" y="152"/>
                    </a:lnTo>
                    <a:lnTo>
                      <a:pt x="0" y="166"/>
                    </a:lnTo>
                    <a:lnTo>
                      <a:pt x="0" y="176"/>
                    </a:lnTo>
                    <a:lnTo>
                      <a:pt x="3" y="193"/>
                    </a:lnTo>
                    <a:lnTo>
                      <a:pt x="3" y="196"/>
                    </a:lnTo>
                    <a:lnTo>
                      <a:pt x="3" y="206"/>
                    </a:lnTo>
                    <a:lnTo>
                      <a:pt x="3" y="213"/>
                    </a:lnTo>
                    <a:lnTo>
                      <a:pt x="11" y="213"/>
                    </a:lnTo>
                    <a:lnTo>
                      <a:pt x="14" y="213"/>
                    </a:lnTo>
                    <a:lnTo>
                      <a:pt x="19" y="213"/>
                    </a:lnTo>
                    <a:lnTo>
                      <a:pt x="24" y="213"/>
                    </a:lnTo>
                    <a:lnTo>
                      <a:pt x="32" y="213"/>
                    </a:lnTo>
                    <a:lnTo>
                      <a:pt x="38" y="213"/>
                    </a:lnTo>
                    <a:lnTo>
                      <a:pt x="46" y="213"/>
                    </a:lnTo>
                    <a:lnTo>
                      <a:pt x="54" y="213"/>
                    </a:lnTo>
                    <a:lnTo>
                      <a:pt x="62" y="213"/>
                    </a:lnTo>
                    <a:lnTo>
                      <a:pt x="70" y="213"/>
                    </a:lnTo>
                    <a:lnTo>
                      <a:pt x="81" y="213"/>
                    </a:lnTo>
                    <a:lnTo>
                      <a:pt x="89" y="213"/>
                    </a:lnTo>
                    <a:lnTo>
                      <a:pt x="97" y="213"/>
                    </a:lnTo>
                    <a:lnTo>
                      <a:pt x="105" y="213"/>
                    </a:lnTo>
                    <a:lnTo>
                      <a:pt x="113" y="213"/>
                    </a:lnTo>
                    <a:lnTo>
                      <a:pt x="121" y="213"/>
                    </a:lnTo>
                    <a:lnTo>
                      <a:pt x="132" y="213"/>
                    </a:lnTo>
                    <a:lnTo>
                      <a:pt x="137" y="213"/>
                    </a:lnTo>
                    <a:lnTo>
                      <a:pt x="148" y="213"/>
                    </a:lnTo>
                    <a:lnTo>
                      <a:pt x="153" y="213"/>
                    </a:lnTo>
                    <a:lnTo>
                      <a:pt x="161" y="213"/>
                    </a:lnTo>
                    <a:lnTo>
                      <a:pt x="172" y="213"/>
                    </a:lnTo>
                    <a:lnTo>
                      <a:pt x="180" y="213"/>
                    </a:lnTo>
                    <a:lnTo>
                      <a:pt x="186" y="213"/>
                    </a:lnTo>
                    <a:lnTo>
                      <a:pt x="188" y="213"/>
                    </a:lnTo>
                    <a:lnTo>
                      <a:pt x="186" y="213"/>
                    </a:lnTo>
                    <a:lnTo>
                      <a:pt x="180" y="213"/>
                    </a:lnTo>
                    <a:lnTo>
                      <a:pt x="169" y="209"/>
                    </a:lnTo>
                    <a:lnTo>
                      <a:pt x="159" y="206"/>
                    </a:lnTo>
                    <a:lnTo>
                      <a:pt x="153" y="206"/>
                    </a:lnTo>
                    <a:lnTo>
                      <a:pt x="145" y="203"/>
                    </a:lnTo>
                    <a:lnTo>
                      <a:pt x="137" y="203"/>
                    </a:lnTo>
                    <a:lnTo>
                      <a:pt x="132" y="203"/>
                    </a:lnTo>
                    <a:lnTo>
                      <a:pt x="124" y="203"/>
                    </a:lnTo>
                    <a:lnTo>
                      <a:pt x="116" y="203"/>
                    </a:lnTo>
                    <a:lnTo>
                      <a:pt x="108" y="199"/>
                    </a:lnTo>
                    <a:lnTo>
                      <a:pt x="100" y="199"/>
                    </a:lnTo>
                    <a:lnTo>
                      <a:pt x="94" y="196"/>
                    </a:lnTo>
                    <a:lnTo>
                      <a:pt x="86" y="196"/>
                    </a:lnTo>
                    <a:lnTo>
                      <a:pt x="78" y="196"/>
                    </a:lnTo>
                    <a:lnTo>
                      <a:pt x="70" y="196"/>
                    </a:lnTo>
                    <a:lnTo>
                      <a:pt x="65" y="193"/>
                    </a:lnTo>
                    <a:lnTo>
                      <a:pt x="57" y="193"/>
                    </a:lnTo>
                    <a:lnTo>
                      <a:pt x="51" y="189"/>
                    </a:lnTo>
                    <a:lnTo>
                      <a:pt x="46" y="189"/>
                    </a:lnTo>
                    <a:lnTo>
                      <a:pt x="32" y="186"/>
                    </a:lnTo>
                    <a:lnTo>
                      <a:pt x="27" y="186"/>
                    </a:lnTo>
                    <a:lnTo>
                      <a:pt x="22" y="186"/>
                    </a:lnTo>
                    <a:lnTo>
                      <a:pt x="8" y="0"/>
                    </a:lnTo>
                    <a:lnTo>
                      <a:pt x="0" y="4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79" name="Freeform 32"/>
              <p:cNvSpPr>
                <a:spLocks noChangeAspect="1"/>
              </p:cNvSpPr>
              <p:nvPr/>
            </p:nvSpPr>
            <p:spPr bwMode="auto">
              <a:xfrm>
                <a:off x="8259" y="11485"/>
                <a:ext cx="497" cy="34"/>
              </a:xfrm>
              <a:custGeom>
                <a:avLst/>
                <a:gdLst>
                  <a:gd name="T0" fmla="*/ 51 w 497"/>
                  <a:gd name="T1" fmla="*/ 0 h 34"/>
                  <a:gd name="T2" fmla="*/ 68 w 497"/>
                  <a:gd name="T3" fmla="*/ 0 h 34"/>
                  <a:gd name="T4" fmla="*/ 86 w 497"/>
                  <a:gd name="T5" fmla="*/ 4 h 34"/>
                  <a:gd name="T6" fmla="*/ 105 w 497"/>
                  <a:gd name="T7" fmla="*/ 7 h 34"/>
                  <a:gd name="T8" fmla="*/ 124 w 497"/>
                  <a:gd name="T9" fmla="*/ 7 h 34"/>
                  <a:gd name="T10" fmla="*/ 143 w 497"/>
                  <a:gd name="T11" fmla="*/ 7 h 34"/>
                  <a:gd name="T12" fmla="*/ 162 w 497"/>
                  <a:gd name="T13" fmla="*/ 7 h 34"/>
                  <a:gd name="T14" fmla="*/ 183 w 497"/>
                  <a:gd name="T15" fmla="*/ 7 h 34"/>
                  <a:gd name="T16" fmla="*/ 202 w 497"/>
                  <a:gd name="T17" fmla="*/ 11 h 34"/>
                  <a:gd name="T18" fmla="*/ 221 w 497"/>
                  <a:gd name="T19" fmla="*/ 11 h 34"/>
                  <a:gd name="T20" fmla="*/ 239 w 497"/>
                  <a:gd name="T21" fmla="*/ 11 h 34"/>
                  <a:gd name="T22" fmla="*/ 261 w 497"/>
                  <a:gd name="T23" fmla="*/ 11 h 34"/>
                  <a:gd name="T24" fmla="*/ 280 w 497"/>
                  <a:gd name="T25" fmla="*/ 11 h 34"/>
                  <a:gd name="T26" fmla="*/ 296 w 497"/>
                  <a:gd name="T27" fmla="*/ 11 h 34"/>
                  <a:gd name="T28" fmla="*/ 315 w 497"/>
                  <a:gd name="T29" fmla="*/ 11 h 34"/>
                  <a:gd name="T30" fmla="*/ 333 w 497"/>
                  <a:gd name="T31" fmla="*/ 11 h 34"/>
                  <a:gd name="T32" fmla="*/ 355 w 497"/>
                  <a:gd name="T33" fmla="*/ 11 h 34"/>
                  <a:gd name="T34" fmla="*/ 368 w 497"/>
                  <a:gd name="T35" fmla="*/ 11 h 34"/>
                  <a:gd name="T36" fmla="*/ 382 w 497"/>
                  <a:gd name="T37" fmla="*/ 7 h 34"/>
                  <a:gd name="T38" fmla="*/ 398 w 497"/>
                  <a:gd name="T39" fmla="*/ 7 h 34"/>
                  <a:gd name="T40" fmla="*/ 414 w 497"/>
                  <a:gd name="T41" fmla="*/ 7 h 34"/>
                  <a:gd name="T42" fmla="*/ 428 w 497"/>
                  <a:gd name="T43" fmla="*/ 7 h 34"/>
                  <a:gd name="T44" fmla="*/ 446 w 497"/>
                  <a:gd name="T45" fmla="*/ 7 h 34"/>
                  <a:gd name="T46" fmla="*/ 468 w 497"/>
                  <a:gd name="T47" fmla="*/ 7 h 34"/>
                  <a:gd name="T48" fmla="*/ 484 w 497"/>
                  <a:gd name="T49" fmla="*/ 7 h 34"/>
                  <a:gd name="T50" fmla="*/ 497 w 497"/>
                  <a:gd name="T51" fmla="*/ 7 h 34"/>
                  <a:gd name="T52" fmla="*/ 495 w 497"/>
                  <a:gd name="T53" fmla="*/ 7 h 34"/>
                  <a:gd name="T54" fmla="*/ 479 w 497"/>
                  <a:gd name="T55" fmla="*/ 7 h 34"/>
                  <a:gd name="T56" fmla="*/ 462 w 497"/>
                  <a:gd name="T57" fmla="*/ 11 h 34"/>
                  <a:gd name="T58" fmla="*/ 446 w 497"/>
                  <a:gd name="T59" fmla="*/ 14 h 34"/>
                  <a:gd name="T60" fmla="*/ 430 w 497"/>
                  <a:gd name="T61" fmla="*/ 17 h 34"/>
                  <a:gd name="T62" fmla="*/ 411 w 497"/>
                  <a:gd name="T63" fmla="*/ 21 h 34"/>
                  <a:gd name="T64" fmla="*/ 395 w 497"/>
                  <a:gd name="T65" fmla="*/ 24 h 34"/>
                  <a:gd name="T66" fmla="*/ 374 w 497"/>
                  <a:gd name="T67" fmla="*/ 24 h 34"/>
                  <a:gd name="T68" fmla="*/ 355 w 497"/>
                  <a:gd name="T69" fmla="*/ 24 h 34"/>
                  <a:gd name="T70" fmla="*/ 331 w 497"/>
                  <a:gd name="T71" fmla="*/ 31 h 34"/>
                  <a:gd name="T72" fmla="*/ 307 w 497"/>
                  <a:gd name="T73" fmla="*/ 31 h 34"/>
                  <a:gd name="T74" fmla="*/ 285 w 497"/>
                  <a:gd name="T75" fmla="*/ 31 h 34"/>
                  <a:gd name="T76" fmla="*/ 264 w 497"/>
                  <a:gd name="T77" fmla="*/ 34 h 34"/>
                  <a:gd name="T78" fmla="*/ 242 w 497"/>
                  <a:gd name="T79" fmla="*/ 34 h 34"/>
                  <a:gd name="T80" fmla="*/ 221 w 497"/>
                  <a:gd name="T81" fmla="*/ 31 h 34"/>
                  <a:gd name="T82" fmla="*/ 196 w 497"/>
                  <a:gd name="T83" fmla="*/ 27 h 34"/>
                  <a:gd name="T84" fmla="*/ 175 w 497"/>
                  <a:gd name="T85" fmla="*/ 24 h 34"/>
                  <a:gd name="T86" fmla="*/ 151 w 497"/>
                  <a:gd name="T87" fmla="*/ 24 h 34"/>
                  <a:gd name="T88" fmla="*/ 129 w 497"/>
                  <a:gd name="T89" fmla="*/ 24 h 34"/>
                  <a:gd name="T90" fmla="*/ 108 w 497"/>
                  <a:gd name="T91" fmla="*/ 21 h 34"/>
                  <a:gd name="T92" fmla="*/ 89 w 497"/>
                  <a:gd name="T93" fmla="*/ 17 h 34"/>
                  <a:gd name="T94" fmla="*/ 70 w 497"/>
                  <a:gd name="T95" fmla="*/ 17 h 34"/>
                  <a:gd name="T96" fmla="*/ 54 w 497"/>
                  <a:gd name="T97" fmla="*/ 14 h 34"/>
                  <a:gd name="T98" fmla="*/ 38 w 497"/>
                  <a:gd name="T99" fmla="*/ 11 h 34"/>
                  <a:gd name="T100" fmla="*/ 25 w 497"/>
                  <a:gd name="T101" fmla="*/ 7 h 34"/>
                  <a:gd name="T102" fmla="*/ 17 w 497"/>
                  <a:gd name="T103" fmla="*/ 7 h 34"/>
                  <a:gd name="T104" fmla="*/ 3 w 497"/>
                  <a:gd name="T105" fmla="*/ 4 h 34"/>
                  <a:gd name="T106" fmla="*/ 3 w 497"/>
                  <a:gd name="T107" fmla="*/ 0 h 34"/>
                  <a:gd name="T108" fmla="*/ 17 w 497"/>
                  <a:gd name="T109" fmla="*/ 0 h 34"/>
                  <a:gd name="T110" fmla="*/ 33 w 497"/>
                  <a:gd name="T111" fmla="*/ 0 h 34"/>
                  <a:gd name="T112" fmla="*/ 43 w 497"/>
                  <a:gd name="T113" fmla="*/ 0 h 3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97"/>
                  <a:gd name="T172" fmla="*/ 0 h 34"/>
                  <a:gd name="T173" fmla="*/ 497 w 497"/>
                  <a:gd name="T174" fmla="*/ 34 h 3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97" h="34">
                    <a:moveTo>
                      <a:pt x="43" y="0"/>
                    </a:moveTo>
                    <a:lnTo>
                      <a:pt x="51" y="0"/>
                    </a:lnTo>
                    <a:lnTo>
                      <a:pt x="59" y="0"/>
                    </a:lnTo>
                    <a:lnTo>
                      <a:pt x="68" y="0"/>
                    </a:lnTo>
                    <a:lnTo>
                      <a:pt x="78" y="4"/>
                    </a:lnTo>
                    <a:lnTo>
                      <a:pt x="86" y="4"/>
                    </a:lnTo>
                    <a:lnTo>
                      <a:pt x="94" y="7"/>
                    </a:lnTo>
                    <a:lnTo>
                      <a:pt x="105" y="7"/>
                    </a:lnTo>
                    <a:lnTo>
                      <a:pt x="116" y="7"/>
                    </a:lnTo>
                    <a:lnTo>
                      <a:pt x="124" y="7"/>
                    </a:lnTo>
                    <a:lnTo>
                      <a:pt x="132" y="7"/>
                    </a:lnTo>
                    <a:lnTo>
                      <a:pt x="143" y="7"/>
                    </a:lnTo>
                    <a:lnTo>
                      <a:pt x="154" y="7"/>
                    </a:lnTo>
                    <a:lnTo>
                      <a:pt x="162" y="7"/>
                    </a:lnTo>
                    <a:lnTo>
                      <a:pt x="172" y="7"/>
                    </a:lnTo>
                    <a:lnTo>
                      <a:pt x="183" y="7"/>
                    </a:lnTo>
                    <a:lnTo>
                      <a:pt x="191" y="11"/>
                    </a:lnTo>
                    <a:lnTo>
                      <a:pt x="202" y="11"/>
                    </a:lnTo>
                    <a:lnTo>
                      <a:pt x="213" y="11"/>
                    </a:lnTo>
                    <a:lnTo>
                      <a:pt x="221" y="11"/>
                    </a:lnTo>
                    <a:lnTo>
                      <a:pt x="231" y="11"/>
                    </a:lnTo>
                    <a:lnTo>
                      <a:pt x="239" y="11"/>
                    </a:lnTo>
                    <a:lnTo>
                      <a:pt x="250" y="11"/>
                    </a:lnTo>
                    <a:lnTo>
                      <a:pt x="261" y="11"/>
                    </a:lnTo>
                    <a:lnTo>
                      <a:pt x="269" y="11"/>
                    </a:lnTo>
                    <a:lnTo>
                      <a:pt x="280" y="11"/>
                    </a:lnTo>
                    <a:lnTo>
                      <a:pt x="288" y="11"/>
                    </a:lnTo>
                    <a:lnTo>
                      <a:pt x="296" y="11"/>
                    </a:lnTo>
                    <a:lnTo>
                      <a:pt x="307" y="11"/>
                    </a:lnTo>
                    <a:lnTo>
                      <a:pt x="315" y="11"/>
                    </a:lnTo>
                    <a:lnTo>
                      <a:pt x="325" y="11"/>
                    </a:lnTo>
                    <a:lnTo>
                      <a:pt x="333" y="11"/>
                    </a:lnTo>
                    <a:lnTo>
                      <a:pt x="344" y="11"/>
                    </a:lnTo>
                    <a:lnTo>
                      <a:pt x="355" y="11"/>
                    </a:lnTo>
                    <a:lnTo>
                      <a:pt x="360" y="11"/>
                    </a:lnTo>
                    <a:lnTo>
                      <a:pt x="368" y="11"/>
                    </a:lnTo>
                    <a:lnTo>
                      <a:pt x="376" y="11"/>
                    </a:lnTo>
                    <a:lnTo>
                      <a:pt x="382" y="7"/>
                    </a:lnTo>
                    <a:lnTo>
                      <a:pt x="393" y="7"/>
                    </a:lnTo>
                    <a:lnTo>
                      <a:pt x="398" y="7"/>
                    </a:lnTo>
                    <a:lnTo>
                      <a:pt x="409" y="7"/>
                    </a:lnTo>
                    <a:lnTo>
                      <a:pt x="414" y="7"/>
                    </a:lnTo>
                    <a:lnTo>
                      <a:pt x="422" y="7"/>
                    </a:lnTo>
                    <a:lnTo>
                      <a:pt x="428" y="7"/>
                    </a:lnTo>
                    <a:lnTo>
                      <a:pt x="436" y="7"/>
                    </a:lnTo>
                    <a:lnTo>
                      <a:pt x="446" y="7"/>
                    </a:lnTo>
                    <a:lnTo>
                      <a:pt x="460" y="7"/>
                    </a:lnTo>
                    <a:lnTo>
                      <a:pt x="468" y="7"/>
                    </a:lnTo>
                    <a:lnTo>
                      <a:pt x="476" y="7"/>
                    </a:lnTo>
                    <a:lnTo>
                      <a:pt x="484" y="7"/>
                    </a:lnTo>
                    <a:lnTo>
                      <a:pt x="489" y="7"/>
                    </a:lnTo>
                    <a:lnTo>
                      <a:pt x="497" y="7"/>
                    </a:lnTo>
                    <a:lnTo>
                      <a:pt x="495" y="7"/>
                    </a:lnTo>
                    <a:lnTo>
                      <a:pt x="489" y="7"/>
                    </a:lnTo>
                    <a:lnTo>
                      <a:pt x="479" y="7"/>
                    </a:lnTo>
                    <a:lnTo>
                      <a:pt x="468" y="11"/>
                    </a:lnTo>
                    <a:lnTo>
                      <a:pt x="462" y="11"/>
                    </a:lnTo>
                    <a:lnTo>
                      <a:pt x="454" y="14"/>
                    </a:lnTo>
                    <a:lnTo>
                      <a:pt x="446" y="14"/>
                    </a:lnTo>
                    <a:lnTo>
                      <a:pt x="441" y="17"/>
                    </a:lnTo>
                    <a:lnTo>
                      <a:pt x="430" y="17"/>
                    </a:lnTo>
                    <a:lnTo>
                      <a:pt x="422" y="17"/>
                    </a:lnTo>
                    <a:lnTo>
                      <a:pt x="411" y="21"/>
                    </a:lnTo>
                    <a:lnTo>
                      <a:pt x="403" y="24"/>
                    </a:lnTo>
                    <a:lnTo>
                      <a:pt x="395" y="24"/>
                    </a:lnTo>
                    <a:lnTo>
                      <a:pt x="382" y="24"/>
                    </a:lnTo>
                    <a:lnTo>
                      <a:pt x="374" y="24"/>
                    </a:lnTo>
                    <a:lnTo>
                      <a:pt x="363" y="24"/>
                    </a:lnTo>
                    <a:lnTo>
                      <a:pt x="355" y="24"/>
                    </a:lnTo>
                    <a:lnTo>
                      <a:pt x="342" y="27"/>
                    </a:lnTo>
                    <a:lnTo>
                      <a:pt x="331" y="31"/>
                    </a:lnTo>
                    <a:lnTo>
                      <a:pt x="320" y="31"/>
                    </a:lnTo>
                    <a:lnTo>
                      <a:pt x="307" y="31"/>
                    </a:lnTo>
                    <a:lnTo>
                      <a:pt x="296" y="31"/>
                    </a:lnTo>
                    <a:lnTo>
                      <a:pt x="285" y="31"/>
                    </a:lnTo>
                    <a:lnTo>
                      <a:pt x="274" y="34"/>
                    </a:lnTo>
                    <a:lnTo>
                      <a:pt x="264" y="34"/>
                    </a:lnTo>
                    <a:lnTo>
                      <a:pt x="253" y="34"/>
                    </a:lnTo>
                    <a:lnTo>
                      <a:pt x="242" y="34"/>
                    </a:lnTo>
                    <a:lnTo>
                      <a:pt x="231" y="34"/>
                    </a:lnTo>
                    <a:lnTo>
                      <a:pt x="221" y="31"/>
                    </a:lnTo>
                    <a:lnTo>
                      <a:pt x="207" y="31"/>
                    </a:lnTo>
                    <a:lnTo>
                      <a:pt x="196" y="27"/>
                    </a:lnTo>
                    <a:lnTo>
                      <a:pt x="186" y="27"/>
                    </a:lnTo>
                    <a:lnTo>
                      <a:pt x="175" y="24"/>
                    </a:lnTo>
                    <a:lnTo>
                      <a:pt x="164" y="24"/>
                    </a:lnTo>
                    <a:lnTo>
                      <a:pt x="151" y="24"/>
                    </a:lnTo>
                    <a:lnTo>
                      <a:pt x="140" y="24"/>
                    </a:lnTo>
                    <a:lnTo>
                      <a:pt x="129" y="24"/>
                    </a:lnTo>
                    <a:lnTo>
                      <a:pt x="119" y="24"/>
                    </a:lnTo>
                    <a:lnTo>
                      <a:pt x="108" y="21"/>
                    </a:lnTo>
                    <a:lnTo>
                      <a:pt x="100" y="21"/>
                    </a:lnTo>
                    <a:lnTo>
                      <a:pt x="89" y="17"/>
                    </a:lnTo>
                    <a:lnTo>
                      <a:pt x="81" y="17"/>
                    </a:lnTo>
                    <a:lnTo>
                      <a:pt x="70" y="17"/>
                    </a:lnTo>
                    <a:lnTo>
                      <a:pt x="62" y="17"/>
                    </a:lnTo>
                    <a:lnTo>
                      <a:pt x="54" y="14"/>
                    </a:lnTo>
                    <a:lnTo>
                      <a:pt x="43" y="11"/>
                    </a:lnTo>
                    <a:lnTo>
                      <a:pt x="38" y="11"/>
                    </a:lnTo>
                    <a:lnTo>
                      <a:pt x="33" y="11"/>
                    </a:lnTo>
                    <a:lnTo>
                      <a:pt x="25" y="7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1" y="7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38" y="0"/>
                    </a:lnTo>
                    <a:lnTo>
                      <a:pt x="4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80" name="Freeform 33"/>
              <p:cNvSpPr>
                <a:spLocks noChangeAspect="1"/>
              </p:cNvSpPr>
              <p:nvPr/>
            </p:nvSpPr>
            <p:spPr bwMode="auto">
              <a:xfrm>
                <a:off x="8794" y="11475"/>
                <a:ext cx="156" cy="132"/>
              </a:xfrm>
              <a:custGeom>
                <a:avLst/>
                <a:gdLst>
                  <a:gd name="T0" fmla="*/ 0 w 156"/>
                  <a:gd name="T1" fmla="*/ 17 h 132"/>
                  <a:gd name="T2" fmla="*/ 5 w 156"/>
                  <a:gd name="T3" fmla="*/ 14 h 132"/>
                  <a:gd name="T4" fmla="*/ 19 w 156"/>
                  <a:gd name="T5" fmla="*/ 14 h 132"/>
                  <a:gd name="T6" fmla="*/ 27 w 156"/>
                  <a:gd name="T7" fmla="*/ 10 h 132"/>
                  <a:gd name="T8" fmla="*/ 40 w 156"/>
                  <a:gd name="T9" fmla="*/ 10 h 132"/>
                  <a:gd name="T10" fmla="*/ 46 w 156"/>
                  <a:gd name="T11" fmla="*/ 10 h 132"/>
                  <a:gd name="T12" fmla="*/ 54 w 156"/>
                  <a:gd name="T13" fmla="*/ 10 h 132"/>
                  <a:gd name="T14" fmla="*/ 59 w 156"/>
                  <a:gd name="T15" fmla="*/ 10 h 132"/>
                  <a:gd name="T16" fmla="*/ 64 w 156"/>
                  <a:gd name="T17" fmla="*/ 10 h 132"/>
                  <a:gd name="T18" fmla="*/ 70 w 156"/>
                  <a:gd name="T19" fmla="*/ 7 h 132"/>
                  <a:gd name="T20" fmla="*/ 78 w 156"/>
                  <a:gd name="T21" fmla="*/ 4 h 132"/>
                  <a:gd name="T22" fmla="*/ 83 w 156"/>
                  <a:gd name="T23" fmla="*/ 4 h 132"/>
                  <a:gd name="T24" fmla="*/ 91 w 156"/>
                  <a:gd name="T25" fmla="*/ 4 h 132"/>
                  <a:gd name="T26" fmla="*/ 105 w 156"/>
                  <a:gd name="T27" fmla="*/ 4 h 132"/>
                  <a:gd name="T28" fmla="*/ 115 w 156"/>
                  <a:gd name="T29" fmla="*/ 4 h 132"/>
                  <a:gd name="T30" fmla="*/ 124 w 156"/>
                  <a:gd name="T31" fmla="*/ 0 h 132"/>
                  <a:gd name="T32" fmla="*/ 134 w 156"/>
                  <a:gd name="T33" fmla="*/ 0 h 132"/>
                  <a:gd name="T34" fmla="*/ 140 w 156"/>
                  <a:gd name="T35" fmla="*/ 0 h 132"/>
                  <a:gd name="T36" fmla="*/ 148 w 156"/>
                  <a:gd name="T37" fmla="*/ 0 h 132"/>
                  <a:gd name="T38" fmla="*/ 153 w 156"/>
                  <a:gd name="T39" fmla="*/ 0 h 132"/>
                  <a:gd name="T40" fmla="*/ 153 w 156"/>
                  <a:gd name="T41" fmla="*/ 0 h 132"/>
                  <a:gd name="T42" fmla="*/ 156 w 156"/>
                  <a:gd name="T43" fmla="*/ 132 h 132"/>
                  <a:gd name="T44" fmla="*/ 153 w 156"/>
                  <a:gd name="T45" fmla="*/ 128 h 132"/>
                  <a:gd name="T46" fmla="*/ 153 w 156"/>
                  <a:gd name="T47" fmla="*/ 125 h 132"/>
                  <a:gd name="T48" fmla="*/ 153 w 156"/>
                  <a:gd name="T49" fmla="*/ 122 h 132"/>
                  <a:gd name="T50" fmla="*/ 153 w 156"/>
                  <a:gd name="T51" fmla="*/ 115 h 132"/>
                  <a:gd name="T52" fmla="*/ 150 w 156"/>
                  <a:gd name="T53" fmla="*/ 105 h 132"/>
                  <a:gd name="T54" fmla="*/ 148 w 156"/>
                  <a:gd name="T55" fmla="*/ 95 h 132"/>
                  <a:gd name="T56" fmla="*/ 145 w 156"/>
                  <a:gd name="T57" fmla="*/ 85 h 132"/>
                  <a:gd name="T58" fmla="*/ 145 w 156"/>
                  <a:gd name="T59" fmla="*/ 78 h 132"/>
                  <a:gd name="T60" fmla="*/ 142 w 156"/>
                  <a:gd name="T61" fmla="*/ 64 h 132"/>
                  <a:gd name="T62" fmla="*/ 140 w 156"/>
                  <a:gd name="T63" fmla="*/ 54 h 132"/>
                  <a:gd name="T64" fmla="*/ 137 w 156"/>
                  <a:gd name="T65" fmla="*/ 44 h 132"/>
                  <a:gd name="T66" fmla="*/ 134 w 156"/>
                  <a:gd name="T67" fmla="*/ 37 h 132"/>
                  <a:gd name="T68" fmla="*/ 134 w 156"/>
                  <a:gd name="T69" fmla="*/ 27 h 132"/>
                  <a:gd name="T70" fmla="*/ 132 w 156"/>
                  <a:gd name="T71" fmla="*/ 24 h 132"/>
                  <a:gd name="T72" fmla="*/ 126 w 156"/>
                  <a:gd name="T73" fmla="*/ 24 h 132"/>
                  <a:gd name="T74" fmla="*/ 121 w 156"/>
                  <a:gd name="T75" fmla="*/ 24 h 132"/>
                  <a:gd name="T76" fmla="*/ 113 w 156"/>
                  <a:gd name="T77" fmla="*/ 24 h 132"/>
                  <a:gd name="T78" fmla="*/ 105 w 156"/>
                  <a:gd name="T79" fmla="*/ 24 h 132"/>
                  <a:gd name="T80" fmla="*/ 94 w 156"/>
                  <a:gd name="T81" fmla="*/ 21 h 132"/>
                  <a:gd name="T82" fmla="*/ 83 w 156"/>
                  <a:gd name="T83" fmla="*/ 21 h 132"/>
                  <a:gd name="T84" fmla="*/ 72 w 156"/>
                  <a:gd name="T85" fmla="*/ 21 h 132"/>
                  <a:gd name="T86" fmla="*/ 62 w 156"/>
                  <a:gd name="T87" fmla="*/ 21 h 132"/>
                  <a:gd name="T88" fmla="*/ 48 w 156"/>
                  <a:gd name="T89" fmla="*/ 17 h 132"/>
                  <a:gd name="T90" fmla="*/ 38 w 156"/>
                  <a:gd name="T91" fmla="*/ 17 h 132"/>
                  <a:gd name="T92" fmla="*/ 27 w 156"/>
                  <a:gd name="T93" fmla="*/ 17 h 132"/>
                  <a:gd name="T94" fmla="*/ 19 w 156"/>
                  <a:gd name="T95" fmla="*/ 17 h 132"/>
                  <a:gd name="T96" fmla="*/ 8 w 156"/>
                  <a:gd name="T97" fmla="*/ 17 h 132"/>
                  <a:gd name="T98" fmla="*/ 3 w 156"/>
                  <a:gd name="T99" fmla="*/ 17 h 132"/>
                  <a:gd name="T100" fmla="*/ 0 w 156"/>
                  <a:gd name="T101" fmla="*/ 17 h 132"/>
                  <a:gd name="T102" fmla="*/ 0 w 156"/>
                  <a:gd name="T103" fmla="*/ 17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56"/>
                  <a:gd name="T157" fmla="*/ 0 h 132"/>
                  <a:gd name="T158" fmla="*/ 156 w 156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56" h="132">
                    <a:moveTo>
                      <a:pt x="0" y="17"/>
                    </a:moveTo>
                    <a:lnTo>
                      <a:pt x="5" y="14"/>
                    </a:lnTo>
                    <a:lnTo>
                      <a:pt x="19" y="14"/>
                    </a:lnTo>
                    <a:lnTo>
                      <a:pt x="27" y="10"/>
                    </a:lnTo>
                    <a:lnTo>
                      <a:pt x="40" y="10"/>
                    </a:lnTo>
                    <a:lnTo>
                      <a:pt x="46" y="10"/>
                    </a:lnTo>
                    <a:lnTo>
                      <a:pt x="54" y="10"/>
                    </a:lnTo>
                    <a:lnTo>
                      <a:pt x="59" y="10"/>
                    </a:lnTo>
                    <a:lnTo>
                      <a:pt x="64" y="10"/>
                    </a:lnTo>
                    <a:lnTo>
                      <a:pt x="70" y="7"/>
                    </a:lnTo>
                    <a:lnTo>
                      <a:pt x="78" y="4"/>
                    </a:lnTo>
                    <a:lnTo>
                      <a:pt x="83" y="4"/>
                    </a:lnTo>
                    <a:lnTo>
                      <a:pt x="91" y="4"/>
                    </a:lnTo>
                    <a:lnTo>
                      <a:pt x="105" y="4"/>
                    </a:lnTo>
                    <a:lnTo>
                      <a:pt x="115" y="4"/>
                    </a:lnTo>
                    <a:lnTo>
                      <a:pt x="124" y="0"/>
                    </a:lnTo>
                    <a:lnTo>
                      <a:pt x="134" y="0"/>
                    </a:lnTo>
                    <a:lnTo>
                      <a:pt x="140" y="0"/>
                    </a:lnTo>
                    <a:lnTo>
                      <a:pt x="148" y="0"/>
                    </a:lnTo>
                    <a:lnTo>
                      <a:pt x="153" y="0"/>
                    </a:lnTo>
                    <a:lnTo>
                      <a:pt x="156" y="132"/>
                    </a:lnTo>
                    <a:lnTo>
                      <a:pt x="153" y="128"/>
                    </a:lnTo>
                    <a:lnTo>
                      <a:pt x="153" y="125"/>
                    </a:lnTo>
                    <a:lnTo>
                      <a:pt x="153" y="122"/>
                    </a:lnTo>
                    <a:lnTo>
                      <a:pt x="153" y="115"/>
                    </a:lnTo>
                    <a:lnTo>
                      <a:pt x="150" y="105"/>
                    </a:lnTo>
                    <a:lnTo>
                      <a:pt x="148" y="95"/>
                    </a:lnTo>
                    <a:lnTo>
                      <a:pt x="145" y="85"/>
                    </a:lnTo>
                    <a:lnTo>
                      <a:pt x="145" y="78"/>
                    </a:lnTo>
                    <a:lnTo>
                      <a:pt x="142" y="64"/>
                    </a:lnTo>
                    <a:lnTo>
                      <a:pt x="140" y="54"/>
                    </a:lnTo>
                    <a:lnTo>
                      <a:pt x="137" y="44"/>
                    </a:lnTo>
                    <a:lnTo>
                      <a:pt x="134" y="37"/>
                    </a:lnTo>
                    <a:lnTo>
                      <a:pt x="134" y="27"/>
                    </a:lnTo>
                    <a:lnTo>
                      <a:pt x="132" y="24"/>
                    </a:lnTo>
                    <a:lnTo>
                      <a:pt x="126" y="24"/>
                    </a:lnTo>
                    <a:lnTo>
                      <a:pt x="121" y="24"/>
                    </a:lnTo>
                    <a:lnTo>
                      <a:pt x="113" y="24"/>
                    </a:lnTo>
                    <a:lnTo>
                      <a:pt x="105" y="24"/>
                    </a:lnTo>
                    <a:lnTo>
                      <a:pt x="94" y="21"/>
                    </a:lnTo>
                    <a:lnTo>
                      <a:pt x="83" y="21"/>
                    </a:lnTo>
                    <a:lnTo>
                      <a:pt x="72" y="21"/>
                    </a:lnTo>
                    <a:lnTo>
                      <a:pt x="62" y="21"/>
                    </a:lnTo>
                    <a:lnTo>
                      <a:pt x="48" y="17"/>
                    </a:lnTo>
                    <a:lnTo>
                      <a:pt x="38" y="17"/>
                    </a:lnTo>
                    <a:lnTo>
                      <a:pt x="27" y="17"/>
                    </a:lnTo>
                    <a:lnTo>
                      <a:pt x="19" y="17"/>
                    </a:lnTo>
                    <a:lnTo>
                      <a:pt x="8" y="17"/>
                    </a:lnTo>
                    <a:lnTo>
                      <a:pt x="3" y="17"/>
                    </a:lnTo>
                    <a:lnTo>
                      <a:pt x="0" y="1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81" name="Freeform 34"/>
              <p:cNvSpPr>
                <a:spLocks noChangeAspect="1"/>
              </p:cNvSpPr>
              <p:nvPr/>
            </p:nvSpPr>
            <p:spPr bwMode="auto">
              <a:xfrm>
                <a:off x="8598" y="11644"/>
                <a:ext cx="354" cy="71"/>
              </a:xfrm>
              <a:custGeom>
                <a:avLst/>
                <a:gdLst>
                  <a:gd name="T0" fmla="*/ 105 w 354"/>
                  <a:gd name="T1" fmla="*/ 67 h 71"/>
                  <a:gd name="T2" fmla="*/ 123 w 354"/>
                  <a:gd name="T3" fmla="*/ 67 h 71"/>
                  <a:gd name="T4" fmla="*/ 142 w 354"/>
                  <a:gd name="T5" fmla="*/ 71 h 71"/>
                  <a:gd name="T6" fmla="*/ 164 w 354"/>
                  <a:gd name="T7" fmla="*/ 71 h 71"/>
                  <a:gd name="T8" fmla="*/ 185 w 354"/>
                  <a:gd name="T9" fmla="*/ 71 h 71"/>
                  <a:gd name="T10" fmla="*/ 204 w 354"/>
                  <a:gd name="T11" fmla="*/ 71 h 71"/>
                  <a:gd name="T12" fmla="*/ 226 w 354"/>
                  <a:gd name="T13" fmla="*/ 71 h 71"/>
                  <a:gd name="T14" fmla="*/ 250 w 354"/>
                  <a:gd name="T15" fmla="*/ 71 h 71"/>
                  <a:gd name="T16" fmla="*/ 268 w 354"/>
                  <a:gd name="T17" fmla="*/ 71 h 71"/>
                  <a:gd name="T18" fmla="*/ 287 w 354"/>
                  <a:gd name="T19" fmla="*/ 67 h 71"/>
                  <a:gd name="T20" fmla="*/ 306 w 354"/>
                  <a:gd name="T21" fmla="*/ 64 h 71"/>
                  <a:gd name="T22" fmla="*/ 320 w 354"/>
                  <a:gd name="T23" fmla="*/ 64 h 71"/>
                  <a:gd name="T24" fmla="*/ 338 w 354"/>
                  <a:gd name="T25" fmla="*/ 64 h 71"/>
                  <a:gd name="T26" fmla="*/ 354 w 354"/>
                  <a:gd name="T27" fmla="*/ 64 h 71"/>
                  <a:gd name="T28" fmla="*/ 352 w 354"/>
                  <a:gd name="T29" fmla="*/ 0 h 71"/>
                  <a:gd name="T30" fmla="*/ 330 w 354"/>
                  <a:gd name="T31" fmla="*/ 44 h 71"/>
                  <a:gd name="T32" fmla="*/ 320 w 354"/>
                  <a:gd name="T33" fmla="*/ 44 h 71"/>
                  <a:gd name="T34" fmla="*/ 306 w 354"/>
                  <a:gd name="T35" fmla="*/ 44 h 71"/>
                  <a:gd name="T36" fmla="*/ 285 w 354"/>
                  <a:gd name="T37" fmla="*/ 44 h 71"/>
                  <a:gd name="T38" fmla="*/ 268 w 354"/>
                  <a:gd name="T39" fmla="*/ 44 h 71"/>
                  <a:gd name="T40" fmla="*/ 258 w 354"/>
                  <a:gd name="T41" fmla="*/ 44 h 71"/>
                  <a:gd name="T42" fmla="*/ 239 w 354"/>
                  <a:gd name="T43" fmla="*/ 44 h 71"/>
                  <a:gd name="T44" fmla="*/ 226 w 354"/>
                  <a:gd name="T45" fmla="*/ 44 h 71"/>
                  <a:gd name="T46" fmla="*/ 212 w 354"/>
                  <a:gd name="T47" fmla="*/ 47 h 71"/>
                  <a:gd name="T48" fmla="*/ 196 w 354"/>
                  <a:gd name="T49" fmla="*/ 47 h 71"/>
                  <a:gd name="T50" fmla="*/ 180 w 354"/>
                  <a:gd name="T51" fmla="*/ 47 h 71"/>
                  <a:gd name="T52" fmla="*/ 164 w 354"/>
                  <a:gd name="T53" fmla="*/ 47 h 71"/>
                  <a:gd name="T54" fmla="*/ 150 w 354"/>
                  <a:gd name="T55" fmla="*/ 47 h 71"/>
                  <a:gd name="T56" fmla="*/ 131 w 354"/>
                  <a:gd name="T57" fmla="*/ 47 h 71"/>
                  <a:gd name="T58" fmla="*/ 115 w 354"/>
                  <a:gd name="T59" fmla="*/ 47 h 71"/>
                  <a:gd name="T60" fmla="*/ 102 w 354"/>
                  <a:gd name="T61" fmla="*/ 47 h 71"/>
                  <a:gd name="T62" fmla="*/ 86 w 354"/>
                  <a:gd name="T63" fmla="*/ 51 h 71"/>
                  <a:gd name="T64" fmla="*/ 72 w 354"/>
                  <a:gd name="T65" fmla="*/ 51 h 71"/>
                  <a:gd name="T66" fmla="*/ 59 w 354"/>
                  <a:gd name="T67" fmla="*/ 51 h 71"/>
                  <a:gd name="T68" fmla="*/ 48 w 354"/>
                  <a:gd name="T69" fmla="*/ 51 h 71"/>
                  <a:gd name="T70" fmla="*/ 29 w 354"/>
                  <a:gd name="T71" fmla="*/ 54 h 71"/>
                  <a:gd name="T72" fmla="*/ 13 w 354"/>
                  <a:gd name="T73" fmla="*/ 54 h 71"/>
                  <a:gd name="T74" fmla="*/ 0 w 354"/>
                  <a:gd name="T75" fmla="*/ 54 h 71"/>
                  <a:gd name="T76" fmla="*/ 3 w 354"/>
                  <a:gd name="T77" fmla="*/ 54 h 71"/>
                  <a:gd name="T78" fmla="*/ 16 w 354"/>
                  <a:gd name="T79" fmla="*/ 57 h 71"/>
                  <a:gd name="T80" fmla="*/ 29 w 354"/>
                  <a:gd name="T81" fmla="*/ 61 h 71"/>
                  <a:gd name="T82" fmla="*/ 46 w 354"/>
                  <a:gd name="T83" fmla="*/ 61 h 71"/>
                  <a:gd name="T84" fmla="*/ 62 w 354"/>
                  <a:gd name="T85" fmla="*/ 61 h 71"/>
                  <a:gd name="T86" fmla="*/ 78 w 354"/>
                  <a:gd name="T87" fmla="*/ 64 h 71"/>
                  <a:gd name="T88" fmla="*/ 91 w 354"/>
                  <a:gd name="T89" fmla="*/ 64 h 71"/>
                  <a:gd name="T90" fmla="*/ 97 w 354"/>
                  <a:gd name="T91" fmla="*/ 67 h 7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54"/>
                  <a:gd name="T139" fmla="*/ 0 h 71"/>
                  <a:gd name="T140" fmla="*/ 354 w 354"/>
                  <a:gd name="T141" fmla="*/ 71 h 7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54" h="71">
                    <a:moveTo>
                      <a:pt x="97" y="67"/>
                    </a:moveTo>
                    <a:lnTo>
                      <a:pt x="105" y="67"/>
                    </a:lnTo>
                    <a:lnTo>
                      <a:pt x="113" y="67"/>
                    </a:lnTo>
                    <a:lnTo>
                      <a:pt x="123" y="67"/>
                    </a:lnTo>
                    <a:lnTo>
                      <a:pt x="131" y="71"/>
                    </a:lnTo>
                    <a:lnTo>
                      <a:pt x="142" y="71"/>
                    </a:lnTo>
                    <a:lnTo>
                      <a:pt x="153" y="71"/>
                    </a:lnTo>
                    <a:lnTo>
                      <a:pt x="164" y="71"/>
                    </a:lnTo>
                    <a:lnTo>
                      <a:pt x="172" y="71"/>
                    </a:lnTo>
                    <a:lnTo>
                      <a:pt x="185" y="71"/>
                    </a:lnTo>
                    <a:lnTo>
                      <a:pt x="196" y="71"/>
                    </a:lnTo>
                    <a:lnTo>
                      <a:pt x="204" y="71"/>
                    </a:lnTo>
                    <a:lnTo>
                      <a:pt x="217" y="71"/>
                    </a:lnTo>
                    <a:lnTo>
                      <a:pt x="226" y="71"/>
                    </a:lnTo>
                    <a:lnTo>
                      <a:pt x="239" y="71"/>
                    </a:lnTo>
                    <a:lnTo>
                      <a:pt x="250" y="71"/>
                    </a:lnTo>
                    <a:lnTo>
                      <a:pt x="260" y="71"/>
                    </a:lnTo>
                    <a:lnTo>
                      <a:pt x="268" y="71"/>
                    </a:lnTo>
                    <a:lnTo>
                      <a:pt x="279" y="71"/>
                    </a:lnTo>
                    <a:lnTo>
                      <a:pt x="287" y="67"/>
                    </a:lnTo>
                    <a:lnTo>
                      <a:pt x="298" y="67"/>
                    </a:lnTo>
                    <a:lnTo>
                      <a:pt x="306" y="64"/>
                    </a:lnTo>
                    <a:lnTo>
                      <a:pt x="311" y="64"/>
                    </a:lnTo>
                    <a:lnTo>
                      <a:pt x="320" y="64"/>
                    </a:lnTo>
                    <a:lnTo>
                      <a:pt x="328" y="64"/>
                    </a:lnTo>
                    <a:lnTo>
                      <a:pt x="338" y="64"/>
                    </a:lnTo>
                    <a:lnTo>
                      <a:pt x="349" y="64"/>
                    </a:lnTo>
                    <a:lnTo>
                      <a:pt x="354" y="64"/>
                    </a:lnTo>
                    <a:lnTo>
                      <a:pt x="352" y="0"/>
                    </a:lnTo>
                    <a:lnTo>
                      <a:pt x="330" y="44"/>
                    </a:lnTo>
                    <a:lnTo>
                      <a:pt x="328" y="44"/>
                    </a:lnTo>
                    <a:lnTo>
                      <a:pt x="320" y="44"/>
                    </a:lnTo>
                    <a:lnTo>
                      <a:pt x="314" y="44"/>
                    </a:lnTo>
                    <a:lnTo>
                      <a:pt x="306" y="44"/>
                    </a:lnTo>
                    <a:lnTo>
                      <a:pt x="298" y="44"/>
                    </a:lnTo>
                    <a:lnTo>
                      <a:pt x="285" y="44"/>
                    </a:lnTo>
                    <a:lnTo>
                      <a:pt x="277" y="44"/>
                    </a:lnTo>
                    <a:lnTo>
                      <a:pt x="268" y="44"/>
                    </a:lnTo>
                    <a:lnTo>
                      <a:pt x="263" y="44"/>
                    </a:lnTo>
                    <a:lnTo>
                      <a:pt x="258" y="44"/>
                    </a:lnTo>
                    <a:lnTo>
                      <a:pt x="250" y="44"/>
                    </a:lnTo>
                    <a:lnTo>
                      <a:pt x="239" y="44"/>
                    </a:lnTo>
                    <a:lnTo>
                      <a:pt x="234" y="44"/>
                    </a:lnTo>
                    <a:lnTo>
                      <a:pt x="226" y="44"/>
                    </a:lnTo>
                    <a:lnTo>
                      <a:pt x="220" y="47"/>
                    </a:lnTo>
                    <a:lnTo>
                      <a:pt x="212" y="47"/>
                    </a:lnTo>
                    <a:lnTo>
                      <a:pt x="204" y="47"/>
                    </a:lnTo>
                    <a:lnTo>
                      <a:pt x="196" y="47"/>
                    </a:lnTo>
                    <a:lnTo>
                      <a:pt x="188" y="47"/>
                    </a:lnTo>
                    <a:lnTo>
                      <a:pt x="180" y="47"/>
                    </a:lnTo>
                    <a:lnTo>
                      <a:pt x="172" y="47"/>
                    </a:lnTo>
                    <a:lnTo>
                      <a:pt x="164" y="47"/>
                    </a:lnTo>
                    <a:lnTo>
                      <a:pt x="158" y="47"/>
                    </a:lnTo>
                    <a:lnTo>
                      <a:pt x="150" y="47"/>
                    </a:lnTo>
                    <a:lnTo>
                      <a:pt x="140" y="47"/>
                    </a:lnTo>
                    <a:lnTo>
                      <a:pt x="131" y="47"/>
                    </a:lnTo>
                    <a:lnTo>
                      <a:pt x="126" y="47"/>
                    </a:lnTo>
                    <a:lnTo>
                      <a:pt x="115" y="47"/>
                    </a:lnTo>
                    <a:lnTo>
                      <a:pt x="110" y="47"/>
                    </a:lnTo>
                    <a:lnTo>
                      <a:pt x="102" y="47"/>
                    </a:lnTo>
                    <a:lnTo>
                      <a:pt x="97" y="51"/>
                    </a:lnTo>
                    <a:lnTo>
                      <a:pt x="86" y="51"/>
                    </a:lnTo>
                    <a:lnTo>
                      <a:pt x="78" y="51"/>
                    </a:lnTo>
                    <a:lnTo>
                      <a:pt x="72" y="51"/>
                    </a:lnTo>
                    <a:lnTo>
                      <a:pt x="67" y="51"/>
                    </a:lnTo>
                    <a:lnTo>
                      <a:pt x="59" y="51"/>
                    </a:lnTo>
                    <a:lnTo>
                      <a:pt x="54" y="51"/>
                    </a:lnTo>
                    <a:lnTo>
                      <a:pt x="48" y="51"/>
                    </a:lnTo>
                    <a:lnTo>
                      <a:pt x="40" y="54"/>
                    </a:lnTo>
                    <a:lnTo>
                      <a:pt x="29" y="54"/>
                    </a:lnTo>
                    <a:lnTo>
                      <a:pt x="21" y="54"/>
                    </a:lnTo>
                    <a:lnTo>
                      <a:pt x="13" y="54"/>
                    </a:lnTo>
                    <a:lnTo>
                      <a:pt x="8" y="54"/>
                    </a:lnTo>
                    <a:lnTo>
                      <a:pt x="0" y="54"/>
                    </a:lnTo>
                    <a:lnTo>
                      <a:pt x="3" y="54"/>
                    </a:lnTo>
                    <a:lnTo>
                      <a:pt x="8" y="57"/>
                    </a:lnTo>
                    <a:lnTo>
                      <a:pt x="16" y="57"/>
                    </a:lnTo>
                    <a:lnTo>
                      <a:pt x="21" y="61"/>
                    </a:lnTo>
                    <a:lnTo>
                      <a:pt x="29" y="61"/>
                    </a:lnTo>
                    <a:lnTo>
                      <a:pt x="37" y="61"/>
                    </a:lnTo>
                    <a:lnTo>
                      <a:pt x="46" y="61"/>
                    </a:lnTo>
                    <a:lnTo>
                      <a:pt x="56" y="61"/>
                    </a:lnTo>
                    <a:lnTo>
                      <a:pt x="62" y="61"/>
                    </a:lnTo>
                    <a:lnTo>
                      <a:pt x="70" y="64"/>
                    </a:lnTo>
                    <a:lnTo>
                      <a:pt x="78" y="64"/>
                    </a:lnTo>
                    <a:lnTo>
                      <a:pt x="83" y="64"/>
                    </a:lnTo>
                    <a:lnTo>
                      <a:pt x="91" y="64"/>
                    </a:lnTo>
                    <a:lnTo>
                      <a:pt x="97" y="6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82" name="Freeform 35"/>
              <p:cNvSpPr>
                <a:spLocks noChangeAspect="1"/>
              </p:cNvSpPr>
              <p:nvPr/>
            </p:nvSpPr>
            <p:spPr bwMode="auto">
              <a:xfrm>
                <a:off x="7137" y="12319"/>
                <a:ext cx="274" cy="118"/>
              </a:xfrm>
              <a:custGeom>
                <a:avLst/>
                <a:gdLst>
                  <a:gd name="T0" fmla="*/ 2 w 274"/>
                  <a:gd name="T1" fmla="*/ 6 h 118"/>
                  <a:gd name="T2" fmla="*/ 13 w 274"/>
                  <a:gd name="T3" fmla="*/ 27 h 118"/>
                  <a:gd name="T4" fmla="*/ 26 w 274"/>
                  <a:gd name="T5" fmla="*/ 37 h 118"/>
                  <a:gd name="T6" fmla="*/ 42 w 274"/>
                  <a:gd name="T7" fmla="*/ 57 h 118"/>
                  <a:gd name="T8" fmla="*/ 59 w 274"/>
                  <a:gd name="T9" fmla="*/ 70 h 118"/>
                  <a:gd name="T10" fmla="*/ 80 w 274"/>
                  <a:gd name="T11" fmla="*/ 84 h 118"/>
                  <a:gd name="T12" fmla="*/ 104 w 274"/>
                  <a:gd name="T13" fmla="*/ 94 h 118"/>
                  <a:gd name="T14" fmla="*/ 126 w 274"/>
                  <a:gd name="T15" fmla="*/ 104 h 118"/>
                  <a:gd name="T16" fmla="*/ 145 w 274"/>
                  <a:gd name="T17" fmla="*/ 111 h 118"/>
                  <a:gd name="T18" fmla="*/ 158 w 274"/>
                  <a:gd name="T19" fmla="*/ 114 h 118"/>
                  <a:gd name="T20" fmla="*/ 171 w 274"/>
                  <a:gd name="T21" fmla="*/ 118 h 118"/>
                  <a:gd name="T22" fmla="*/ 182 w 274"/>
                  <a:gd name="T23" fmla="*/ 118 h 118"/>
                  <a:gd name="T24" fmla="*/ 196 w 274"/>
                  <a:gd name="T25" fmla="*/ 118 h 118"/>
                  <a:gd name="T26" fmla="*/ 209 w 274"/>
                  <a:gd name="T27" fmla="*/ 118 h 118"/>
                  <a:gd name="T28" fmla="*/ 225 w 274"/>
                  <a:gd name="T29" fmla="*/ 118 h 118"/>
                  <a:gd name="T30" fmla="*/ 247 w 274"/>
                  <a:gd name="T31" fmla="*/ 114 h 118"/>
                  <a:gd name="T32" fmla="*/ 263 w 274"/>
                  <a:gd name="T33" fmla="*/ 111 h 118"/>
                  <a:gd name="T34" fmla="*/ 271 w 274"/>
                  <a:gd name="T35" fmla="*/ 111 h 118"/>
                  <a:gd name="T36" fmla="*/ 271 w 274"/>
                  <a:gd name="T37" fmla="*/ 111 h 118"/>
                  <a:gd name="T38" fmla="*/ 260 w 274"/>
                  <a:gd name="T39" fmla="*/ 111 h 118"/>
                  <a:gd name="T40" fmla="*/ 244 w 274"/>
                  <a:gd name="T41" fmla="*/ 104 h 118"/>
                  <a:gd name="T42" fmla="*/ 220 w 274"/>
                  <a:gd name="T43" fmla="*/ 101 h 118"/>
                  <a:gd name="T44" fmla="*/ 201 w 274"/>
                  <a:gd name="T45" fmla="*/ 94 h 118"/>
                  <a:gd name="T46" fmla="*/ 188 w 274"/>
                  <a:gd name="T47" fmla="*/ 91 h 118"/>
                  <a:gd name="T48" fmla="*/ 171 w 274"/>
                  <a:gd name="T49" fmla="*/ 91 h 118"/>
                  <a:gd name="T50" fmla="*/ 147 w 274"/>
                  <a:gd name="T51" fmla="*/ 84 h 118"/>
                  <a:gd name="T52" fmla="*/ 128 w 274"/>
                  <a:gd name="T53" fmla="*/ 81 h 118"/>
                  <a:gd name="T54" fmla="*/ 115 w 274"/>
                  <a:gd name="T55" fmla="*/ 74 h 118"/>
                  <a:gd name="T56" fmla="*/ 96 w 274"/>
                  <a:gd name="T57" fmla="*/ 67 h 118"/>
                  <a:gd name="T58" fmla="*/ 77 w 274"/>
                  <a:gd name="T59" fmla="*/ 54 h 118"/>
                  <a:gd name="T60" fmla="*/ 59 w 274"/>
                  <a:gd name="T61" fmla="*/ 37 h 118"/>
                  <a:gd name="T62" fmla="*/ 40 w 274"/>
                  <a:gd name="T63" fmla="*/ 27 h 118"/>
                  <a:gd name="T64" fmla="*/ 18 w 274"/>
                  <a:gd name="T65" fmla="*/ 13 h 118"/>
                  <a:gd name="T66" fmla="*/ 5 w 274"/>
                  <a:gd name="T67" fmla="*/ 6 h 118"/>
                  <a:gd name="T68" fmla="*/ 0 w 274"/>
                  <a:gd name="T69" fmla="*/ 0 h 1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4"/>
                  <a:gd name="T106" fmla="*/ 0 h 118"/>
                  <a:gd name="T107" fmla="*/ 274 w 274"/>
                  <a:gd name="T108" fmla="*/ 118 h 1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4" h="118">
                    <a:moveTo>
                      <a:pt x="0" y="0"/>
                    </a:moveTo>
                    <a:lnTo>
                      <a:pt x="2" y="6"/>
                    </a:lnTo>
                    <a:lnTo>
                      <a:pt x="10" y="20"/>
                    </a:lnTo>
                    <a:lnTo>
                      <a:pt x="13" y="27"/>
                    </a:lnTo>
                    <a:lnTo>
                      <a:pt x="18" y="33"/>
                    </a:lnTo>
                    <a:lnTo>
                      <a:pt x="26" y="37"/>
                    </a:lnTo>
                    <a:lnTo>
                      <a:pt x="34" y="47"/>
                    </a:lnTo>
                    <a:lnTo>
                      <a:pt x="42" y="57"/>
                    </a:lnTo>
                    <a:lnTo>
                      <a:pt x="53" y="60"/>
                    </a:lnTo>
                    <a:lnTo>
                      <a:pt x="59" y="70"/>
                    </a:lnTo>
                    <a:lnTo>
                      <a:pt x="72" y="77"/>
                    </a:lnTo>
                    <a:lnTo>
                      <a:pt x="80" y="84"/>
                    </a:lnTo>
                    <a:lnTo>
                      <a:pt x="91" y="91"/>
                    </a:lnTo>
                    <a:lnTo>
                      <a:pt x="104" y="94"/>
                    </a:lnTo>
                    <a:lnTo>
                      <a:pt x="115" y="104"/>
                    </a:lnTo>
                    <a:lnTo>
                      <a:pt x="126" y="104"/>
                    </a:lnTo>
                    <a:lnTo>
                      <a:pt x="139" y="111"/>
                    </a:lnTo>
                    <a:lnTo>
                      <a:pt x="145" y="111"/>
                    </a:lnTo>
                    <a:lnTo>
                      <a:pt x="153" y="114"/>
                    </a:lnTo>
                    <a:lnTo>
                      <a:pt x="158" y="114"/>
                    </a:lnTo>
                    <a:lnTo>
                      <a:pt x="163" y="118"/>
                    </a:lnTo>
                    <a:lnTo>
                      <a:pt x="171" y="118"/>
                    </a:lnTo>
                    <a:lnTo>
                      <a:pt x="177" y="118"/>
                    </a:lnTo>
                    <a:lnTo>
                      <a:pt x="182" y="118"/>
                    </a:lnTo>
                    <a:lnTo>
                      <a:pt x="190" y="118"/>
                    </a:lnTo>
                    <a:lnTo>
                      <a:pt x="196" y="118"/>
                    </a:lnTo>
                    <a:lnTo>
                      <a:pt x="201" y="118"/>
                    </a:lnTo>
                    <a:lnTo>
                      <a:pt x="209" y="118"/>
                    </a:lnTo>
                    <a:lnTo>
                      <a:pt x="217" y="118"/>
                    </a:lnTo>
                    <a:lnTo>
                      <a:pt x="225" y="118"/>
                    </a:lnTo>
                    <a:lnTo>
                      <a:pt x="239" y="114"/>
                    </a:lnTo>
                    <a:lnTo>
                      <a:pt x="247" y="114"/>
                    </a:lnTo>
                    <a:lnTo>
                      <a:pt x="255" y="114"/>
                    </a:lnTo>
                    <a:lnTo>
                      <a:pt x="263" y="111"/>
                    </a:lnTo>
                    <a:lnTo>
                      <a:pt x="268" y="111"/>
                    </a:lnTo>
                    <a:lnTo>
                      <a:pt x="271" y="111"/>
                    </a:lnTo>
                    <a:lnTo>
                      <a:pt x="274" y="111"/>
                    </a:lnTo>
                    <a:lnTo>
                      <a:pt x="271" y="111"/>
                    </a:lnTo>
                    <a:lnTo>
                      <a:pt x="268" y="111"/>
                    </a:lnTo>
                    <a:lnTo>
                      <a:pt x="260" y="111"/>
                    </a:lnTo>
                    <a:lnTo>
                      <a:pt x="255" y="108"/>
                    </a:lnTo>
                    <a:lnTo>
                      <a:pt x="244" y="104"/>
                    </a:lnTo>
                    <a:lnTo>
                      <a:pt x="233" y="104"/>
                    </a:lnTo>
                    <a:lnTo>
                      <a:pt x="220" y="101"/>
                    </a:lnTo>
                    <a:lnTo>
                      <a:pt x="209" y="97"/>
                    </a:lnTo>
                    <a:lnTo>
                      <a:pt x="201" y="94"/>
                    </a:lnTo>
                    <a:lnTo>
                      <a:pt x="196" y="94"/>
                    </a:lnTo>
                    <a:lnTo>
                      <a:pt x="188" y="91"/>
                    </a:lnTo>
                    <a:lnTo>
                      <a:pt x="182" y="91"/>
                    </a:lnTo>
                    <a:lnTo>
                      <a:pt x="171" y="91"/>
                    </a:lnTo>
                    <a:lnTo>
                      <a:pt x="158" y="91"/>
                    </a:lnTo>
                    <a:lnTo>
                      <a:pt x="147" y="84"/>
                    </a:lnTo>
                    <a:lnTo>
                      <a:pt x="137" y="84"/>
                    </a:lnTo>
                    <a:lnTo>
                      <a:pt x="128" y="81"/>
                    </a:lnTo>
                    <a:lnTo>
                      <a:pt x="120" y="81"/>
                    </a:lnTo>
                    <a:lnTo>
                      <a:pt x="115" y="74"/>
                    </a:lnTo>
                    <a:lnTo>
                      <a:pt x="107" y="70"/>
                    </a:lnTo>
                    <a:lnTo>
                      <a:pt x="96" y="67"/>
                    </a:lnTo>
                    <a:lnTo>
                      <a:pt x="85" y="60"/>
                    </a:lnTo>
                    <a:lnTo>
                      <a:pt x="77" y="54"/>
                    </a:lnTo>
                    <a:lnTo>
                      <a:pt x="67" y="47"/>
                    </a:lnTo>
                    <a:lnTo>
                      <a:pt x="59" y="37"/>
                    </a:lnTo>
                    <a:lnTo>
                      <a:pt x="48" y="33"/>
                    </a:lnTo>
                    <a:lnTo>
                      <a:pt x="40" y="27"/>
                    </a:lnTo>
                    <a:lnTo>
                      <a:pt x="29" y="20"/>
                    </a:lnTo>
                    <a:lnTo>
                      <a:pt x="18" y="13"/>
                    </a:lnTo>
                    <a:lnTo>
                      <a:pt x="13" y="10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83" name="Freeform 36"/>
              <p:cNvSpPr>
                <a:spLocks noChangeAspect="1"/>
              </p:cNvSpPr>
              <p:nvPr/>
            </p:nvSpPr>
            <p:spPr bwMode="auto">
              <a:xfrm>
                <a:off x="9850" y="12271"/>
                <a:ext cx="255" cy="129"/>
              </a:xfrm>
              <a:custGeom>
                <a:avLst/>
                <a:gdLst>
                  <a:gd name="T0" fmla="*/ 0 w 255"/>
                  <a:gd name="T1" fmla="*/ 129 h 129"/>
                  <a:gd name="T2" fmla="*/ 10 w 255"/>
                  <a:gd name="T3" fmla="*/ 129 h 129"/>
                  <a:gd name="T4" fmla="*/ 18 w 255"/>
                  <a:gd name="T5" fmla="*/ 129 h 129"/>
                  <a:gd name="T6" fmla="*/ 27 w 255"/>
                  <a:gd name="T7" fmla="*/ 129 h 129"/>
                  <a:gd name="T8" fmla="*/ 40 w 255"/>
                  <a:gd name="T9" fmla="*/ 129 h 129"/>
                  <a:gd name="T10" fmla="*/ 45 w 255"/>
                  <a:gd name="T11" fmla="*/ 129 h 129"/>
                  <a:gd name="T12" fmla="*/ 59 w 255"/>
                  <a:gd name="T13" fmla="*/ 129 h 129"/>
                  <a:gd name="T14" fmla="*/ 64 w 255"/>
                  <a:gd name="T15" fmla="*/ 129 h 129"/>
                  <a:gd name="T16" fmla="*/ 78 w 255"/>
                  <a:gd name="T17" fmla="*/ 129 h 129"/>
                  <a:gd name="T18" fmla="*/ 86 w 255"/>
                  <a:gd name="T19" fmla="*/ 122 h 129"/>
                  <a:gd name="T20" fmla="*/ 96 w 255"/>
                  <a:gd name="T21" fmla="*/ 122 h 129"/>
                  <a:gd name="T22" fmla="*/ 107 w 255"/>
                  <a:gd name="T23" fmla="*/ 118 h 129"/>
                  <a:gd name="T24" fmla="*/ 115 w 255"/>
                  <a:gd name="T25" fmla="*/ 118 h 129"/>
                  <a:gd name="T26" fmla="*/ 126 w 255"/>
                  <a:gd name="T27" fmla="*/ 115 h 129"/>
                  <a:gd name="T28" fmla="*/ 134 w 255"/>
                  <a:gd name="T29" fmla="*/ 108 h 129"/>
                  <a:gd name="T30" fmla="*/ 147 w 255"/>
                  <a:gd name="T31" fmla="*/ 105 h 129"/>
                  <a:gd name="T32" fmla="*/ 158 w 255"/>
                  <a:gd name="T33" fmla="*/ 105 h 129"/>
                  <a:gd name="T34" fmla="*/ 169 w 255"/>
                  <a:gd name="T35" fmla="*/ 95 h 129"/>
                  <a:gd name="T36" fmla="*/ 177 w 255"/>
                  <a:gd name="T37" fmla="*/ 88 h 129"/>
                  <a:gd name="T38" fmla="*/ 188 w 255"/>
                  <a:gd name="T39" fmla="*/ 85 h 129"/>
                  <a:gd name="T40" fmla="*/ 198 w 255"/>
                  <a:gd name="T41" fmla="*/ 78 h 129"/>
                  <a:gd name="T42" fmla="*/ 207 w 255"/>
                  <a:gd name="T43" fmla="*/ 68 h 129"/>
                  <a:gd name="T44" fmla="*/ 212 w 255"/>
                  <a:gd name="T45" fmla="*/ 58 h 129"/>
                  <a:gd name="T46" fmla="*/ 220 w 255"/>
                  <a:gd name="T47" fmla="*/ 51 h 129"/>
                  <a:gd name="T48" fmla="*/ 228 w 255"/>
                  <a:gd name="T49" fmla="*/ 44 h 129"/>
                  <a:gd name="T50" fmla="*/ 233 w 255"/>
                  <a:gd name="T51" fmla="*/ 34 h 129"/>
                  <a:gd name="T52" fmla="*/ 239 w 255"/>
                  <a:gd name="T53" fmla="*/ 24 h 129"/>
                  <a:gd name="T54" fmla="*/ 241 w 255"/>
                  <a:gd name="T55" fmla="*/ 17 h 129"/>
                  <a:gd name="T56" fmla="*/ 247 w 255"/>
                  <a:gd name="T57" fmla="*/ 11 h 129"/>
                  <a:gd name="T58" fmla="*/ 250 w 255"/>
                  <a:gd name="T59" fmla="*/ 4 h 129"/>
                  <a:gd name="T60" fmla="*/ 255 w 255"/>
                  <a:gd name="T61" fmla="*/ 0 h 129"/>
                  <a:gd name="T62" fmla="*/ 247 w 255"/>
                  <a:gd name="T63" fmla="*/ 4 h 129"/>
                  <a:gd name="T64" fmla="*/ 241 w 255"/>
                  <a:gd name="T65" fmla="*/ 11 h 129"/>
                  <a:gd name="T66" fmla="*/ 231 w 255"/>
                  <a:gd name="T67" fmla="*/ 17 h 129"/>
                  <a:gd name="T68" fmla="*/ 225 w 255"/>
                  <a:gd name="T69" fmla="*/ 24 h 129"/>
                  <a:gd name="T70" fmla="*/ 215 w 255"/>
                  <a:gd name="T71" fmla="*/ 34 h 129"/>
                  <a:gd name="T72" fmla="*/ 207 w 255"/>
                  <a:gd name="T73" fmla="*/ 44 h 129"/>
                  <a:gd name="T74" fmla="*/ 196 w 255"/>
                  <a:gd name="T75" fmla="*/ 51 h 129"/>
                  <a:gd name="T76" fmla="*/ 185 w 255"/>
                  <a:gd name="T77" fmla="*/ 58 h 129"/>
                  <a:gd name="T78" fmla="*/ 174 w 255"/>
                  <a:gd name="T79" fmla="*/ 65 h 129"/>
                  <a:gd name="T80" fmla="*/ 161 w 255"/>
                  <a:gd name="T81" fmla="*/ 75 h 129"/>
                  <a:gd name="T82" fmla="*/ 150 w 255"/>
                  <a:gd name="T83" fmla="*/ 78 h 129"/>
                  <a:gd name="T84" fmla="*/ 139 w 255"/>
                  <a:gd name="T85" fmla="*/ 85 h 129"/>
                  <a:gd name="T86" fmla="*/ 129 w 255"/>
                  <a:gd name="T87" fmla="*/ 88 h 129"/>
                  <a:gd name="T88" fmla="*/ 115 w 255"/>
                  <a:gd name="T89" fmla="*/ 95 h 129"/>
                  <a:gd name="T90" fmla="*/ 107 w 255"/>
                  <a:gd name="T91" fmla="*/ 95 h 129"/>
                  <a:gd name="T92" fmla="*/ 94 w 255"/>
                  <a:gd name="T93" fmla="*/ 98 h 129"/>
                  <a:gd name="T94" fmla="*/ 83 w 255"/>
                  <a:gd name="T95" fmla="*/ 102 h 129"/>
                  <a:gd name="T96" fmla="*/ 72 w 255"/>
                  <a:gd name="T97" fmla="*/ 105 h 129"/>
                  <a:gd name="T98" fmla="*/ 64 w 255"/>
                  <a:gd name="T99" fmla="*/ 105 h 129"/>
                  <a:gd name="T100" fmla="*/ 53 w 255"/>
                  <a:gd name="T101" fmla="*/ 108 h 129"/>
                  <a:gd name="T102" fmla="*/ 43 w 255"/>
                  <a:gd name="T103" fmla="*/ 112 h 129"/>
                  <a:gd name="T104" fmla="*/ 37 w 255"/>
                  <a:gd name="T105" fmla="*/ 115 h 129"/>
                  <a:gd name="T106" fmla="*/ 27 w 255"/>
                  <a:gd name="T107" fmla="*/ 118 h 129"/>
                  <a:gd name="T108" fmla="*/ 18 w 255"/>
                  <a:gd name="T109" fmla="*/ 122 h 129"/>
                  <a:gd name="T110" fmla="*/ 13 w 255"/>
                  <a:gd name="T111" fmla="*/ 122 h 129"/>
                  <a:gd name="T112" fmla="*/ 10 w 255"/>
                  <a:gd name="T113" fmla="*/ 125 h 129"/>
                  <a:gd name="T114" fmla="*/ 2 w 255"/>
                  <a:gd name="T115" fmla="*/ 129 h 129"/>
                  <a:gd name="T116" fmla="*/ 0 w 255"/>
                  <a:gd name="T117" fmla="*/ 129 h 129"/>
                  <a:gd name="T118" fmla="*/ 0 w 255"/>
                  <a:gd name="T119" fmla="*/ 129 h 12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5"/>
                  <a:gd name="T181" fmla="*/ 0 h 129"/>
                  <a:gd name="T182" fmla="*/ 255 w 255"/>
                  <a:gd name="T183" fmla="*/ 129 h 12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5" h="129">
                    <a:moveTo>
                      <a:pt x="0" y="129"/>
                    </a:moveTo>
                    <a:lnTo>
                      <a:pt x="10" y="129"/>
                    </a:lnTo>
                    <a:lnTo>
                      <a:pt x="18" y="129"/>
                    </a:lnTo>
                    <a:lnTo>
                      <a:pt x="27" y="129"/>
                    </a:lnTo>
                    <a:lnTo>
                      <a:pt x="40" y="129"/>
                    </a:lnTo>
                    <a:lnTo>
                      <a:pt x="45" y="129"/>
                    </a:lnTo>
                    <a:lnTo>
                      <a:pt x="59" y="129"/>
                    </a:lnTo>
                    <a:lnTo>
                      <a:pt x="64" y="129"/>
                    </a:lnTo>
                    <a:lnTo>
                      <a:pt x="78" y="129"/>
                    </a:lnTo>
                    <a:lnTo>
                      <a:pt x="86" y="122"/>
                    </a:lnTo>
                    <a:lnTo>
                      <a:pt x="96" y="122"/>
                    </a:lnTo>
                    <a:lnTo>
                      <a:pt x="107" y="118"/>
                    </a:lnTo>
                    <a:lnTo>
                      <a:pt x="115" y="118"/>
                    </a:lnTo>
                    <a:lnTo>
                      <a:pt x="126" y="115"/>
                    </a:lnTo>
                    <a:lnTo>
                      <a:pt x="134" y="108"/>
                    </a:lnTo>
                    <a:lnTo>
                      <a:pt x="147" y="105"/>
                    </a:lnTo>
                    <a:lnTo>
                      <a:pt x="158" y="105"/>
                    </a:lnTo>
                    <a:lnTo>
                      <a:pt x="169" y="95"/>
                    </a:lnTo>
                    <a:lnTo>
                      <a:pt x="177" y="88"/>
                    </a:lnTo>
                    <a:lnTo>
                      <a:pt x="188" y="85"/>
                    </a:lnTo>
                    <a:lnTo>
                      <a:pt x="198" y="78"/>
                    </a:lnTo>
                    <a:lnTo>
                      <a:pt x="207" y="68"/>
                    </a:lnTo>
                    <a:lnTo>
                      <a:pt x="212" y="58"/>
                    </a:lnTo>
                    <a:lnTo>
                      <a:pt x="220" y="51"/>
                    </a:lnTo>
                    <a:lnTo>
                      <a:pt x="228" y="44"/>
                    </a:lnTo>
                    <a:lnTo>
                      <a:pt x="233" y="34"/>
                    </a:lnTo>
                    <a:lnTo>
                      <a:pt x="239" y="24"/>
                    </a:lnTo>
                    <a:lnTo>
                      <a:pt x="241" y="17"/>
                    </a:lnTo>
                    <a:lnTo>
                      <a:pt x="247" y="11"/>
                    </a:lnTo>
                    <a:lnTo>
                      <a:pt x="250" y="4"/>
                    </a:lnTo>
                    <a:lnTo>
                      <a:pt x="255" y="0"/>
                    </a:lnTo>
                    <a:lnTo>
                      <a:pt x="247" y="4"/>
                    </a:lnTo>
                    <a:lnTo>
                      <a:pt x="241" y="11"/>
                    </a:lnTo>
                    <a:lnTo>
                      <a:pt x="231" y="17"/>
                    </a:lnTo>
                    <a:lnTo>
                      <a:pt x="225" y="24"/>
                    </a:lnTo>
                    <a:lnTo>
                      <a:pt x="215" y="34"/>
                    </a:lnTo>
                    <a:lnTo>
                      <a:pt x="207" y="44"/>
                    </a:lnTo>
                    <a:lnTo>
                      <a:pt x="196" y="51"/>
                    </a:lnTo>
                    <a:lnTo>
                      <a:pt x="185" y="58"/>
                    </a:lnTo>
                    <a:lnTo>
                      <a:pt x="174" y="65"/>
                    </a:lnTo>
                    <a:lnTo>
                      <a:pt x="161" y="75"/>
                    </a:lnTo>
                    <a:lnTo>
                      <a:pt x="150" y="78"/>
                    </a:lnTo>
                    <a:lnTo>
                      <a:pt x="139" y="85"/>
                    </a:lnTo>
                    <a:lnTo>
                      <a:pt x="129" y="88"/>
                    </a:lnTo>
                    <a:lnTo>
                      <a:pt x="115" y="95"/>
                    </a:lnTo>
                    <a:lnTo>
                      <a:pt x="107" y="95"/>
                    </a:lnTo>
                    <a:lnTo>
                      <a:pt x="94" y="98"/>
                    </a:lnTo>
                    <a:lnTo>
                      <a:pt x="83" y="102"/>
                    </a:lnTo>
                    <a:lnTo>
                      <a:pt x="72" y="105"/>
                    </a:lnTo>
                    <a:lnTo>
                      <a:pt x="64" y="105"/>
                    </a:lnTo>
                    <a:lnTo>
                      <a:pt x="53" y="108"/>
                    </a:lnTo>
                    <a:lnTo>
                      <a:pt x="43" y="112"/>
                    </a:lnTo>
                    <a:lnTo>
                      <a:pt x="37" y="115"/>
                    </a:lnTo>
                    <a:lnTo>
                      <a:pt x="27" y="118"/>
                    </a:lnTo>
                    <a:lnTo>
                      <a:pt x="18" y="122"/>
                    </a:lnTo>
                    <a:lnTo>
                      <a:pt x="13" y="122"/>
                    </a:lnTo>
                    <a:lnTo>
                      <a:pt x="10" y="125"/>
                    </a:lnTo>
                    <a:lnTo>
                      <a:pt x="2" y="129"/>
                    </a:lnTo>
                    <a:lnTo>
                      <a:pt x="0" y="1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84" name="Freeform 37"/>
              <p:cNvSpPr>
                <a:spLocks noChangeAspect="1"/>
              </p:cNvSpPr>
              <p:nvPr/>
            </p:nvSpPr>
            <p:spPr bwMode="auto">
              <a:xfrm>
                <a:off x="7513" y="14400"/>
                <a:ext cx="411" cy="175"/>
              </a:xfrm>
              <a:custGeom>
                <a:avLst/>
                <a:gdLst>
                  <a:gd name="T0" fmla="*/ 0 w 411"/>
                  <a:gd name="T1" fmla="*/ 162 h 175"/>
                  <a:gd name="T2" fmla="*/ 0 w 411"/>
                  <a:gd name="T3" fmla="*/ 142 h 175"/>
                  <a:gd name="T4" fmla="*/ 0 w 411"/>
                  <a:gd name="T5" fmla="*/ 121 h 175"/>
                  <a:gd name="T6" fmla="*/ 2 w 411"/>
                  <a:gd name="T7" fmla="*/ 101 h 175"/>
                  <a:gd name="T8" fmla="*/ 8 w 411"/>
                  <a:gd name="T9" fmla="*/ 78 h 175"/>
                  <a:gd name="T10" fmla="*/ 18 w 411"/>
                  <a:gd name="T11" fmla="*/ 57 h 175"/>
                  <a:gd name="T12" fmla="*/ 35 w 411"/>
                  <a:gd name="T13" fmla="*/ 40 h 175"/>
                  <a:gd name="T14" fmla="*/ 53 w 411"/>
                  <a:gd name="T15" fmla="*/ 27 h 175"/>
                  <a:gd name="T16" fmla="*/ 67 w 411"/>
                  <a:gd name="T17" fmla="*/ 24 h 175"/>
                  <a:gd name="T18" fmla="*/ 80 w 411"/>
                  <a:gd name="T19" fmla="*/ 14 h 175"/>
                  <a:gd name="T20" fmla="*/ 102 w 411"/>
                  <a:gd name="T21" fmla="*/ 7 h 175"/>
                  <a:gd name="T22" fmla="*/ 126 w 411"/>
                  <a:gd name="T23" fmla="*/ 3 h 175"/>
                  <a:gd name="T24" fmla="*/ 145 w 411"/>
                  <a:gd name="T25" fmla="*/ 3 h 175"/>
                  <a:gd name="T26" fmla="*/ 158 w 411"/>
                  <a:gd name="T27" fmla="*/ 3 h 175"/>
                  <a:gd name="T28" fmla="*/ 174 w 411"/>
                  <a:gd name="T29" fmla="*/ 0 h 175"/>
                  <a:gd name="T30" fmla="*/ 188 w 411"/>
                  <a:gd name="T31" fmla="*/ 0 h 175"/>
                  <a:gd name="T32" fmla="*/ 204 w 411"/>
                  <a:gd name="T33" fmla="*/ 0 h 175"/>
                  <a:gd name="T34" fmla="*/ 217 w 411"/>
                  <a:gd name="T35" fmla="*/ 0 h 175"/>
                  <a:gd name="T36" fmla="*/ 231 w 411"/>
                  <a:gd name="T37" fmla="*/ 0 h 175"/>
                  <a:gd name="T38" fmla="*/ 247 w 411"/>
                  <a:gd name="T39" fmla="*/ 0 h 175"/>
                  <a:gd name="T40" fmla="*/ 263 w 411"/>
                  <a:gd name="T41" fmla="*/ 0 h 175"/>
                  <a:gd name="T42" fmla="*/ 276 w 411"/>
                  <a:gd name="T43" fmla="*/ 3 h 175"/>
                  <a:gd name="T44" fmla="*/ 292 w 411"/>
                  <a:gd name="T45" fmla="*/ 3 h 175"/>
                  <a:gd name="T46" fmla="*/ 306 w 411"/>
                  <a:gd name="T47" fmla="*/ 3 h 175"/>
                  <a:gd name="T48" fmla="*/ 317 w 411"/>
                  <a:gd name="T49" fmla="*/ 3 h 175"/>
                  <a:gd name="T50" fmla="*/ 333 w 411"/>
                  <a:gd name="T51" fmla="*/ 7 h 175"/>
                  <a:gd name="T52" fmla="*/ 352 w 411"/>
                  <a:gd name="T53" fmla="*/ 7 h 175"/>
                  <a:gd name="T54" fmla="*/ 373 w 411"/>
                  <a:gd name="T55" fmla="*/ 10 h 175"/>
                  <a:gd name="T56" fmla="*/ 389 w 411"/>
                  <a:gd name="T57" fmla="*/ 14 h 175"/>
                  <a:gd name="T58" fmla="*/ 403 w 411"/>
                  <a:gd name="T59" fmla="*/ 14 h 175"/>
                  <a:gd name="T60" fmla="*/ 411 w 411"/>
                  <a:gd name="T61" fmla="*/ 14 h 175"/>
                  <a:gd name="T62" fmla="*/ 405 w 411"/>
                  <a:gd name="T63" fmla="*/ 20 h 175"/>
                  <a:gd name="T64" fmla="*/ 394 w 411"/>
                  <a:gd name="T65" fmla="*/ 20 h 175"/>
                  <a:gd name="T66" fmla="*/ 378 w 411"/>
                  <a:gd name="T67" fmla="*/ 24 h 175"/>
                  <a:gd name="T68" fmla="*/ 360 w 411"/>
                  <a:gd name="T69" fmla="*/ 24 h 175"/>
                  <a:gd name="T70" fmla="*/ 341 w 411"/>
                  <a:gd name="T71" fmla="*/ 24 h 175"/>
                  <a:gd name="T72" fmla="*/ 319 w 411"/>
                  <a:gd name="T73" fmla="*/ 24 h 175"/>
                  <a:gd name="T74" fmla="*/ 295 w 411"/>
                  <a:gd name="T75" fmla="*/ 24 h 175"/>
                  <a:gd name="T76" fmla="*/ 271 w 411"/>
                  <a:gd name="T77" fmla="*/ 27 h 175"/>
                  <a:gd name="T78" fmla="*/ 255 w 411"/>
                  <a:gd name="T79" fmla="*/ 30 h 175"/>
                  <a:gd name="T80" fmla="*/ 241 w 411"/>
                  <a:gd name="T81" fmla="*/ 30 h 175"/>
                  <a:gd name="T82" fmla="*/ 225 w 411"/>
                  <a:gd name="T83" fmla="*/ 30 h 175"/>
                  <a:gd name="T84" fmla="*/ 214 w 411"/>
                  <a:gd name="T85" fmla="*/ 30 h 175"/>
                  <a:gd name="T86" fmla="*/ 196 w 411"/>
                  <a:gd name="T87" fmla="*/ 34 h 175"/>
                  <a:gd name="T88" fmla="*/ 172 w 411"/>
                  <a:gd name="T89" fmla="*/ 34 h 175"/>
                  <a:gd name="T90" fmla="*/ 150 w 411"/>
                  <a:gd name="T91" fmla="*/ 34 h 175"/>
                  <a:gd name="T92" fmla="*/ 129 w 411"/>
                  <a:gd name="T93" fmla="*/ 37 h 175"/>
                  <a:gd name="T94" fmla="*/ 112 w 411"/>
                  <a:gd name="T95" fmla="*/ 37 h 175"/>
                  <a:gd name="T96" fmla="*/ 96 w 411"/>
                  <a:gd name="T97" fmla="*/ 40 h 175"/>
                  <a:gd name="T98" fmla="*/ 80 w 411"/>
                  <a:gd name="T99" fmla="*/ 47 h 175"/>
                  <a:gd name="T100" fmla="*/ 59 w 411"/>
                  <a:gd name="T101" fmla="*/ 61 h 175"/>
                  <a:gd name="T102" fmla="*/ 43 w 411"/>
                  <a:gd name="T103" fmla="*/ 78 h 175"/>
                  <a:gd name="T104" fmla="*/ 26 w 411"/>
                  <a:gd name="T105" fmla="*/ 101 h 175"/>
                  <a:gd name="T106" fmla="*/ 16 w 411"/>
                  <a:gd name="T107" fmla="*/ 121 h 175"/>
                  <a:gd name="T108" fmla="*/ 8 w 411"/>
                  <a:gd name="T109" fmla="*/ 142 h 175"/>
                  <a:gd name="T110" fmla="*/ 2 w 411"/>
                  <a:gd name="T111" fmla="*/ 159 h 175"/>
                  <a:gd name="T112" fmla="*/ 0 w 411"/>
                  <a:gd name="T113" fmla="*/ 169 h 175"/>
                  <a:gd name="T114" fmla="*/ 0 w 411"/>
                  <a:gd name="T115" fmla="*/ 175 h 17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11"/>
                  <a:gd name="T175" fmla="*/ 0 h 175"/>
                  <a:gd name="T176" fmla="*/ 411 w 411"/>
                  <a:gd name="T177" fmla="*/ 175 h 17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11" h="175">
                    <a:moveTo>
                      <a:pt x="0" y="175"/>
                    </a:moveTo>
                    <a:lnTo>
                      <a:pt x="0" y="162"/>
                    </a:lnTo>
                    <a:lnTo>
                      <a:pt x="0" y="152"/>
                    </a:lnTo>
                    <a:lnTo>
                      <a:pt x="0" y="142"/>
                    </a:lnTo>
                    <a:lnTo>
                      <a:pt x="0" y="132"/>
                    </a:lnTo>
                    <a:lnTo>
                      <a:pt x="0" y="121"/>
                    </a:lnTo>
                    <a:lnTo>
                      <a:pt x="0" y="108"/>
                    </a:lnTo>
                    <a:lnTo>
                      <a:pt x="2" y="101"/>
                    </a:lnTo>
                    <a:lnTo>
                      <a:pt x="5" y="91"/>
                    </a:lnTo>
                    <a:lnTo>
                      <a:pt x="8" y="78"/>
                    </a:lnTo>
                    <a:lnTo>
                      <a:pt x="13" y="67"/>
                    </a:lnTo>
                    <a:lnTo>
                      <a:pt x="18" y="57"/>
                    </a:lnTo>
                    <a:lnTo>
                      <a:pt x="26" y="51"/>
                    </a:lnTo>
                    <a:lnTo>
                      <a:pt x="35" y="40"/>
                    </a:lnTo>
                    <a:lnTo>
                      <a:pt x="45" y="34"/>
                    </a:lnTo>
                    <a:lnTo>
                      <a:pt x="53" y="27"/>
                    </a:lnTo>
                    <a:lnTo>
                      <a:pt x="59" y="24"/>
                    </a:lnTo>
                    <a:lnTo>
                      <a:pt x="67" y="24"/>
                    </a:lnTo>
                    <a:lnTo>
                      <a:pt x="75" y="17"/>
                    </a:lnTo>
                    <a:lnTo>
                      <a:pt x="80" y="14"/>
                    </a:lnTo>
                    <a:lnTo>
                      <a:pt x="91" y="10"/>
                    </a:lnTo>
                    <a:lnTo>
                      <a:pt x="102" y="7"/>
                    </a:lnTo>
                    <a:lnTo>
                      <a:pt x="115" y="7"/>
                    </a:lnTo>
                    <a:lnTo>
                      <a:pt x="126" y="3"/>
                    </a:lnTo>
                    <a:lnTo>
                      <a:pt x="137" y="3"/>
                    </a:lnTo>
                    <a:lnTo>
                      <a:pt x="145" y="3"/>
                    </a:lnTo>
                    <a:lnTo>
                      <a:pt x="150" y="3"/>
                    </a:lnTo>
                    <a:lnTo>
                      <a:pt x="158" y="3"/>
                    </a:lnTo>
                    <a:lnTo>
                      <a:pt x="166" y="3"/>
                    </a:lnTo>
                    <a:lnTo>
                      <a:pt x="174" y="0"/>
                    </a:lnTo>
                    <a:lnTo>
                      <a:pt x="180" y="0"/>
                    </a:lnTo>
                    <a:lnTo>
                      <a:pt x="188" y="0"/>
                    </a:lnTo>
                    <a:lnTo>
                      <a:pt x="196" y="0"/>
                    </a:lnTo>
                    <a:lnTo>
                      <a:pt x="204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1" y="0"/>
                    </a:lnTo>
                    <a:lnTo>
                      <a:pt x="241" y="0"/>
                    </a:lnTo>
                    <a:lnTo>
                      <a:pt x="247" y="0"/>
                    </a:lnTo>
                    <a:lnTo>
                      <a:pt x="255" y="0"/>
                    </a:lnTo>
                    <a:lnTo>
                      <a:pt x="263" y="0"/>
                    </a:lnTo>
                    <a:lnTo>
                      <a:pt x="271" y="3"/>
                    </a:lnTo>
                    <a:lnTo>
                      <a:pt x="276" y="3"/>
                    </a:lnTo>
                    <a:lnTo>
                      <a:pt x="287" y="3"/>
                    </a:lnTo>
                    <a:lnTo>
                      <a:pt x="292" y="3"/>
                    </a:lnTo>
                    <a:lnTo>
                      <a:pt x="298" y="3"/>
                    </a:lnTo>
                    <a:lnTo>
                      <a:pt x="306" y="3"/>
                    </a:lnTo>
                    <a:lnTo>
                      <a:pt x="314" y="3"/>
                    </a:lnTo>
                    <a:lnTo>
                      <a:pt x="317" y="3"/>
                    </a:lnTo>
                    <a:lnTo>
                      <a:pt x="325" y="7"/>
                    </a:lnTo>
                    <a:lnTo>
                      <a:pt x="333" y="7"/>
                    </a:lnTo>
                    <a:lnTo>
                      <a:pt x="338" y="7"/>
                    </a:lnTo>
                    <a:lnTo>
                      <a:pt x="352" y="7"/>
                    </a:lnTo>
                    <a:lnTo>
                      <a:pt x="362" y="10"/>
                    </a:lnTo>
                    <a:lnTo>
                      <a:pt x="373" y="10"/>
                    </a:lnTo>
                    <a:lnTo>
                      <a:pt x="384" y="14"/>
                    </a:lnTo>
                    <a:lnTo>
                      <a:pt x="389" y="14"/>
                    </a:lnTo>
                    <a:lnTo>
                      <a:pt x="397" y="14"/>
                    </a:lnTo>
                    <a:lnTo>
                      <a:pt x="403" y="14"/>
                    </a:lnTo>
                    <a:lnTo>
                      <a:pt x="408" y="14"/>
                    </a:lnTo>
                    <a:lnTo>
                      <a:pt x="411" y="14"/>
                    </a:lnTo>
                    <a:lnTo>
                      <a:pt x="411" y="20"/>
                    </a:lnTo>
                    <a:lnTo>
                      <a:pt x="405" y="20"/>
                    </a:lnTo>
                    <a:lnTo>
                      <a:pt x="403" y="20"/>
                    </a:lnTo>
                    <a:lnTo>
                      <a:pt x="394" y="20"/>
                    </a:lnTo>
                    <a:lnTo>
                      <a:pt x="386" y="24"/>
                    </a:lnTo>
                    <a:lnTo>
                      <a:pt x="378" y="24"/>
                    </a:lnTo>
                    <a:lnTo>
                      <a:pt x="370" y="24"/>
                    </a:lnTo>
                    <a:lnTo>
                      <a:pt x="360" y="24"/>
                    </a:lnTo>
                    <a:lnTo>
                      <a:pt x="352" y="24"/>
                    </a:lnTo>
                    <a:lnTo>
                      <a:pt x="341" y="24"/>
                    </a:lnTo>
                    <a:lnTo>
                      <a:pt x="330" y="24"/>
                    </a:lnTo>
                    <a:lnTo>
                      <a:pt x="319" y="24"/>
                    </a:lnTo>
                    <a:lnTo>
                      <a:pt x="309" y="24"/>
                    </a:lnTo>
                    <a:lnTo>
                      <a:pt x="295" y="24"/>
                    </a:lnTo>
                    <a:lnTo>
                      <a:pt x="284" y="27"/>
                    </a:lnTo>
                    <a:lnTo>
                      <a:pt x="271" y="27"/>
                    </a:lnTo>
                    <a:lnTo>
                      <a:pt x="263" y="30"/>
                    </a:lnTo>
                    <a:lnTo>
                      <a:pt x="255" y="30"/>
                    </a:lnTo>
                    <a:lnTo>
                      <a:pt x="247" y="30"/>
                    </a:lnTo>
                    <a:lnTo>
                      <a:pt x="241" y="30"/>
                    </a:lnTo>
                    <a:lnTo>
                      <a:pt x="236" y="30"/>
                    </a:lnTo>
                    <a:lnTo>
                      <a:pt x="225" y="30"/>
                    </a:lnTo>
                    <a:lnTo>
                      <a:pt x="223" y="30"/>
                    </a:lnTo>
                    <a:lnTo>
                      <a:pt x="214" y="30"/>
                    </a:lnTo>
                    <a:lnTo>
                      <a:pt x="209" y="34"/>
                    </a:lnTo>
                    <a:lnTo>
                      <a:pt x="196" y="34"/>
                    </a:lnTo>
                    <a:lnTo>
                      <a:pt x="185" y="34"/>
                    </a:lnTo>
                    <a:lnTo>
                      <a:pt x="172" y="34"/>
                    </a:lnTo>
                    <a:lnTo>
                      <a:pt x="161" y="34"/>
                    </a:lnTo>
                    <a:lnTo>
                      <a:pt x="150" y="34"/>
                    </a:lnTo>
                    <a:lnTo>
                      <a:pt x="139" y="37"/>
                    </a:lnTo>
                    <a:lnTo>
                      <a:pt x="129" y="37"/>
                    </a:lnTo>
                    <a:lnTo>
                      <a:pt x="120" y="37"/>
                    </a:lnTo>
                    <a:lnTo>
                      <a:pt x="112" y="37"/>
                    </a:lnTo>
                    <a:lnTo>
                      <a:pt x="104" y="40"/>
                    </a:lnTo>
                    <a:lnTo>
                      <a:pt x="96" y="40"/>
                    </a:lnTo>
                    <a:lnTo>
                      <a:pt x="91" y="44"/>
                    </a:lnTo>
                    <a:lnTo>
                      <a:pt x="80" y="47"/>
                    </a:lnTo>
                    <a:lnTo>
                      <a:pt x="69" y="51"/>
                    </a:lnTo>
                    <a:lnTo>
                      <a:pt x="59" y="61"/>
                    </a:lnTo>
                    <a:lnTo>
                      <a:pt x="51" y="67"/>
                    </a:lnTo>
                    <a:lnTo>
                      <a:pt x="43" y="78"/>
                    </a:lnTo>
                    <a:lnTo>
                      <a:pt x="35" y="88"/>
                    </a:lnTo>
                    <a:lnTo>
                      <a:pt x="26" y="101"/>
                    </a:lnTo>
                    <a:lnTo>
                      <a:pt x="21" y="115"/>
                    </a:lnTo>
                    <a:lnTo>
                      <a:pt x="16" y="121"/>
                    </a:lnTo>
                    <a:lnTo>
                      <a:pt x="10" y="135"/>
                    </a:lnTo>
                    <a:lnTo>
                      <a:pt x="8" y="142"/>
                    </a:lnTo>
                    <a:lnTo>
                      <a:pt x="5" y="152"/>
                    </a:lnTo>
                    <a:lnTo>
                      <a:pt x="2" y="159"/>
                    </a:lnTo>
                    <a:lnTo>
                      <a:pt x="0" y="169"/>
                    </a:lnTo>
                    <a:lnTo>
                      <a:pt x="0" y="17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85" name="Freeform 38"/>
              <p:cNvSpPr>
                <a:spLocks noChangeAspect="1"/>
              </p:cNvSpPr>
              <p:nvPr/>
            </p:nvSpPr>
            <p:spPr bwMode="auto">
              <a:xfrm>
                <a:off x="9200" y="14390"/>
                <a:ext cx="413" cy="179"/>
              </a:xfrm>
              <a:custGeom>
                <a:avLst/>
                <a:gdLst>
                  <a:gd name="T0" fmla="*/ 0 w 413"/>
                  <a:gd name="T1" fmla="*/ 165 h 179"/>
                  <a:gd name="T2" fmla="*/ 0 w 413"/>
                  <a:gd name="T3" fmla="*/ 145 h 179"/>
                  <a:gd name="T4" fmla="*/ 0 w 413"/>
                  <a:gd name="T5" fmla="*/ 125 h 179"/>
                  <a:gd name="T6" fmla="*/ 5 w 413"/>
                  <a:gd name="T7" fmla="*/ 101 h 179"/>
                  <a:gd name="T8" fmla="*/ 10 w 413"/>
                  <a:gd name="T9" fmla="*/ 77 h 179"/>
                  <a:gd name="T10" fmla="*/ 18 w 413"/>
                  <a:gd name="T11" fmla="*/ 61 h 179"/>
                  <a:gd name="T12" fmla="*/ 35 w 413"/>
                  <a:gd name="T13" fmla="*/ 44 h 179"/>
                  <a:gd name="T14" fmla="*/ 53 w 413"/>
                  <a:gd name="T15" fmla="*/ 30 h 179"/>
                  <a:gd name="T16" fmla="*/ 67 w 413"/>
                  <a:gd name="T17" fmla="*/ 24 h 179"/>
                  <a:gd name="T18" fmla="*/ 83 w 413"/>
                  <a:gd name="T19" fmla="*/ 17 h 179"/>
                  <a:gd name="T20" fmla="*/ 102 w 413"/>
                  <a:gd name="T21" fmla="*/ 10 h 179"/>
                  <a:gd name="T22" fmla="*/ 126 w 413"/>
                  <a:gd name="T23" fmla="*/ 7 h 179"/>
                  <a:gd name="T24" fmla="*/ 145 w 413"/>
                  <a:gd name="T25" fmla="*/ 7 h 179"/>
                  <a:gd name="T26" fmla="*/ 158 w 413"/>
                  <a:gd name="T27" fmla="*/ 7 h 179"/>
                  <a:gd name="T28" fmla="*/ 174 w 413"/>
                  <a:gd name="T29" fmla="*/ 3 h 179"/>
                  <a:gd name="T30" fmla="*/ 188 w 413"/>
                  <a:gd name="T31" fmla="*/ 0 h 179"/>
                  <a:gd name="T32" fmla="*/ 201 w 413"/>
                  <a:gd name="T33" fmla="*/ 0 h 179"/>
                  <a:gd name="T34" fmla="*/ 220 w 413"/>
                  <a:gd name="T35" fmla="*/ 0 h 179"/>
                  <a:gd name="T36" fmla="*/ 236 w 413"/>
                  <a:gd name="T37" fmla="*/ 3 h 179"/>
                  <a:gd name="T38" fmla="*/ 249 w 413"/>
                  <a:gd name="T39" fmla="*/ 3 h 179"/>
                  <a:gd name="T40" fmla="*/ 263 w 413"/>
                  <a:gd name="T41" fmla="*/ 3 h 179"/>
                  <a:gd name="T42" fmla="*/ 282 w 413"/>
                  <a:gd name="T43" fmla="*/ 7 h 179"/>
                  <a:gd name="T44" fmla="*/ 295 w 413"/>
                  <a:gd name="T45" fmla="*/ 7 h 179"/>
                  <a:gd name="T46" fmla="*/ 309 w 413"/>
                  <a:gd name="T47" fmla="*/ 7 h 179"/>
                  <a:gd name="T48" fmla="*/ 322 w 413"/>
                  <a:gd name="T49" fmla="*/ 7 h 179"/>
                  <a:gd name="T50" fmla="*/ 335 w 413"/>
                  <a:gd name="T51" fmla="*/ 10 h 179"/>
                  <a:gd name="T52" fmla="*/ 354 w 413"/>
                  <a:gd name="T53" fmla="*/ 10 h 179"/>
                  <a:gd name="T54" fmla="*/ 376 w 413"/>
                  <a:gd name="T55" fmla="*/ 13 h 179"/>
                  <a:gd name="T56" fmla="*/ 392 w 413"/>
                  <a:gd name="T57" fmla="*/ 17 h 179"/>
                  <a:gd name="T58" fmla="*/ 405 w 413"/>
                  <a:gd name="T59" fmla="*/ 17 h 179"/>
                  <a:gd name="T60" fmla="*/ 413 w 413"/>
                  <a:gd name="T61" fmla="*/ 20 h 179"/>
                  <a:gd name="T62" fmla="*/ 408 w 413"/>
                  <a:gd name="T63" fmla="*/ 24 h 179"/>
                  <a:gd name="T64" fmla="*/ 397 w 413"/>
                  <a:gd name="T65" fmla="*/ 24 h 179"/>
                  <a:gd name="T66" fmla="*/ 378 w 413"/>
                  <a:gd name="T67" fmla="*/ 24 h 179"/>
                  <a:gd name="T68" fmla="*/ 365 w 413"/>
                  <a:gd name="T69" fmla="*/ 24 h 179"/>
                  <a:gd name="T70" fmla="*/ 343 w 413"/>
                  <a:gd name="T71" fmla="*/ 24 h 179"/>
                  <a:gd name="T72" fmla="*/ 322 w 413"/>
                  <a:gd name="T73" fmla="*/ 24 h 179"/>
                  <a:gd name="T74" fmla="*/ 298 w 413"/>
                  <a:gd name="T75" fmla="*/ 27 h 179"/>
                  <a:gd name="T76" fmla="*/ 274 w 413"/>
                  <a:gd name="T77" fmla="*/ 34 h 179"/>
                  <a:gd name="T78" fmla="*/ 255 w 413"/>
                  <a:gd name="T79" fmla="*/ 34 h 179"/>
                  <a:gd name="T80" fmla="*/ 241 w 413"/>
                  <a:gd name="T81" fmla="*/ 34 h 179"/>
                  <a:gd name="T82" fmla="*/ 228 w 413"/>
                  <a:gd name="T83" fmla="*/ 34 h 179"/>
                  <a:gd name="T84" fmla="*/ 217 w 413"/>
                  <a:gd name="T85" fmla="*/ 34 h 179"/>
                  <a:gd name="T86" fmla="*/ 198 w 413"/>
                  <a:gd name="T87" fmla="*/ 34 h 179"/>
                  <a:gd name="T88" fmla="*/ 174 w 413"/>
                  <a:gd name="T89" fmla="*/ 37 h 179"/>
                  <a:gd name="T90" fmla="*/ 150 w 413"/>
                  <a:gd name="T91" fmla="*/ 40 h 179"/>
                  <a:gd name="T92" fmla="*/ 131 w 413"/>
                  <a:gd name="T93" fmla="*/ 44 h 179"/>
                  <a:gd name="T94" fmla="*/ 112 w 413"/>
                  <a:gd name="T95" fmla="*/ 44 h 179"/>
                  <a:gd name="T96" fmla="*/ 96 w 413"/>
                  <a:gd name="T97" fmla="*/ 47 h 179"/>
                  <a:gd name="T98" fmla="*/ 83 w 413"/>
                  <a:gd name="T99" fmla="*/ 50 h 179"/>
                  <a:gd name="T100" fmla="*/ 61 w 413"/>
                  <a:gd name="T101" fmla="*/ 61 h 179"/>
                  <a:gd name="T102" fmla="*/ 43 w 413"/>
                  <a:gd name="T103" fmla="*/ 77 h 179"/>
                  <a:gd name="T104" fmla="*/ 29 w 413"/>
                  <a:gd name="T105" fmla="*/ 101 h 179"/>
                  <a:gd name="T106" fmla="*/ 18 w 413"/>
                  <a:gd name="T107" fmla="*/ 128 h 179"/>
                  <a:gd name="T108" fmla="*/ 10 w 413"/>
                  <a:gd name="T109" fmla="*/ 148 h 179"/>
                  <a:gd name="T110" fmla="*/ 2 w 413"/>
                  <a:gd name="T111" fmla="*/ 165 h 179"/>
                  <a:gd name="T112" fmla="*/ 0 w 413"/>
                  <a:gd name="T113" fmla="*/ 175 h 179"/>
                  <a:gd name="T114" fmla="*/ 0 w 413"/>
                  <a:gd name="T115" fmla="*/ 179 h 17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13"/>
                  <a:gd name="T175" fmla="*/ 0 h 179"/>
                  <a:gd name="T176" fmla="*/ 413 w 413"/>
                  <a:gd name="T177" fmla="*/ 179 h 17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13" h="179">
                    <a:moveTo>
                      <a:pt x="0" y="179"/>
                    </a:moveTo>
                    <a:lnTo>
                      <a:pt x="0" y="165"/>
                    </a:lnTo>
                    <a:lnTo>
                      <a:pt x="0" y="155"/>
                    </a:lnTo>
                    <a:lnTo>
                      <a:pt x="0" y="145"/>
                    </a:lnTo>
                    <a:lnTo>
                      <a:pt x="0" y="135"/>
                    </a:lnTo>
                    <a:lnTo>
                      <a:pt x="0" y="125"/>
                    </a:lnTo>
                    <a:lnTo>
                      <a:pt x="0" y="115"/>
                    </a:lnTo>
                    <a:lnTo>
                      <a:pt x="5" y="101"/>
                    </a:lnTo>
                    <a:lnTo>
                      <a:pt x="8" y="91"/>
                    </a:lnTo>
                    <a:lnTo>
                      <a:pt x="10" y="77"/>
                    </a:lnTo>
                    <a:lnTo>
                      <a:pt x="13" y="71"/>
                    </a:lnTo>
                    <a:lnTo>
                      <a:pt x="18" y="61"/>
                    </a:lnTo>
                    <a:lnTo>
                      <a:pt x="26" y="50"/>
                    </a:lnTo>
                    <a:lnTo>
                      <a:pt x="35" y="44"/>
                    </a:lnTo>
                    <a:lnTo>
                      <a:pt x="45" y="34"/>
                    </a:lnTo>
                    <a:lnTo>
                      <a:pt x="53" y="30"/>
                    </a:lnTo>
                    <a:lnTo>
                      <a:pt x="61" y="24"/>
                    </a:lnTo>
                    <a:lnTo>
                      <a:pt x="67" y="24"/>
                    </a:lnTo>
                    <a:lnTo>
                      <a:pt x="75" y="20"/>
                    </a:lnTo>
                    <a:lnTo>
                      <a:pt x="83" y="17"/>
                    </a:lnTo>
                    <a:lnTo>
                      <a:pt x="94" y="13"/>
                    </a:lnTo>
                    <a:lnTo>
                      <a:pt x="102" y="10"/>
                    </a:lnTo>
                    <a:lnTo>
                      <a:pt x="115" y="10"/>
                    </a:lnTo>
                    <a:lnTo>
                      <a:pt x="126" y="7"/>
                    </a:lnTo>
                    <a:lnTo>
                      <a:pt x="139" y="7"/>
                    </a:lnTo>
                    <a:lnTo>
                      <a:pt x="145" y="7"/>
                    </a:lnTo>
                    <a:lnTo>
                      <a:pt x="153" y="7"/>
                    </a:lnTo>
                    <a:lnTo>
                      <a:pt x="158" y="7"/>
                    </a:lnTo>
                    <a:lnTo>
                      <a:pt x="169" y="7"/>
                    </a:lnTo>
                    <a:lnTo>
                      <a:pt x="174" y="3"/>
                    </a:lnTo>
                    <a:lnTo>
                      <a:pt x="182" y="3"/>
                    </a:lnTo>
                    <a:lnTo>
                      <a:pt x="188" y="0"/>
                    </a:lnTo>
                    <a:lnTo>
                      <a:pt x="196" y="0"/>
                    </a:lnTo>
                    <a:lnTo>
                      <a:pt x="201" y="0"/>
                    </a:lnTo>
                    <a:lnTo>
                      <a:pt x="212" y="0"/>
                    </a:lnTo>
                    <a:lnTo>
                      <a:pt x="220" y="0"/>
                    </a:lnTo>
                    <a:lnTo>
                      <a:pt x="228" y="3"/>
                    </a:lnTo>
                    <a:lnTo>
                      <a:pt x="236" y="3"/>
                    </a:lnTo>
                    <a:lnTo>
                      <a:pt x="241" y="3"/>
                    </a:lnTo>
                    <a:lnTo>
                      <a:pt x="249" y="3"/>
                    </a:lnTo>
                    <a:lnTo>
                      <a:pt x="257" y="3"/>
                    </a:lnTo>
                    <a:lnTo>
                      <a:pt x="263" y="3"/>
                    </a:lnTo>
                    <a:lnTo>
                      <a:pt x="271" y="7"/>
                    </a:lnTo>
                    <a:lnTo>
                      <a:pt x="282" y="7"/>
                    </a:lnTo>
                    <a:lnTo>
                      <a:pt x="287" y="7"/>
                    </a:lnTo>
                    <a:lnTo>
                      <a:pt x="295" y="7"/>
                    </a:lnTo>
                    <a:lnTo>
                      <a:pt x="303" y="7"/>
                    </a:lnTo>
                    <a:lnTo>
                      <a:pt x="309" y="7"/>
                    </a:lnTo>
                    <a:lnTo>
                      <a:pt x="317" y="7"/>
                    </a:lnTo>
                    <a:lnTo>
                      <a:pt x="322" y="7"/>
                    </a:lnTo>
                    <a:lnTo>
                      <a:pt x="327" y="10"/>
                    </a:lnTo>
                    <a:lnTo>
                      <a:pt x="335" y="10"/>
                    </a:lnTo>
                    <a:lnTo>
                      <a:pt x="343" y="10"/>
                    </a:lnTo>
                    <a:lnTo>
                      <a:pt x="354" y="10"/>
                    </a:lnTo>
                    <a:lnTo>
                      <a:pt x="365" y="13"/>
                    </a:lnTo>
                    <a:lnTo>
                      <a:pt x="376" y="13"/>
                    </a:lnTo>
                    <a:lnTo>
                      <a:pt x="386" y="17"/>
                    </a:lnTo>
                    <a:lnTo>
                      <a:pt x="392" y="17"/>
                    </a:lnTo>
                    <a:lnTo>
                      <a:pt x="400" y="17"/>
                    </a:lnTo>
                    <a:lnTo>
                      <a:pt x="405" y="17"/>
                    </a:lnTo>
                    <a:lnTo>
                      <a:pt x="411" y="17"/>
                    </a:lnTo>
                    <a:lnTo>
                      <a:pt x="413" y="20"/>
                    </a:lnTo>
                    <a:lnTo>
                      <a:pt x="413" y="24"/>
                    </a:lnTo>
                    <a:lnTo>
                      <a:pt x="408" y="24"/>
                    </a:lnTo>
                    <a:lnTo>
                      <a:pt x="403" y="24"/>
                    </a:lnTo>
                    <a:lnTo>
                      <a:pt x="397" y="24"/>
                    </a:lnTo>
                    <a:lnTo>
                      <a:pt x="389" y="24"/>
                    </a:lnTo>
                    <a:lnTo>
                      <a:pt x="378" y="24"/>
                    </a:lnTo>
                    <a:lnTo>
                      <a:pt x="373" y="24"/>
                    </a:lnTo>
                    <a:lnTo>
                      <a:pt x="365" y="24"/>
                    </a:lnTo>
                    <a:lnTo>
                      <a:pt x="354" y="24"/>
                    </a:lnTo>
                    <a:lnTo>
                      <a:pt x="343" y="24"/>
                    </a:lnTo>
                    <a:lnTo>
                      <a:pt x="333" y="24"/>
                    </a:lnTo>
                    <a:lnTo>
                      <a:pt x="322" y="24"/>
                    </a:lnTo>
                    <a:lnTo>
                      <a:pt x="311" y="27"/>
                    </a:lnTo>
                    <a:lnTo>
                      <a:pt x="298" y="27"/>
                    </a:lnTo>
                    <a:lnTo>
                      <a:pt x="287" y="30"/>
                    </a:lnTo>
                    <a:lnTo>
                      <a:pt x="274" y="34"/>
                    </a:lnTo>
                    <a:lnTo>
                      <a:pt x="263" y="34"/>
                    </a:lnTo>
                    <a:lnTo>
                      <a:pt x="255" y="34"/>
                    </a:lnTo>
                    <a:lnTo>
                      <a:pt x="249" y="34"/>
                    </a:lnTo>
                    <a:lnTo>
                      <a:pt x="241" y="34"/>
                    </a:lnTo>
                    <a:lnTo>
                      <a:pt x="236" y="34"/>
                    </a:lnTo>
                    <a:lnTo>
                      <a:pt x="228" y="34"/>
                    </a:lnTo>
                    <a:lnTo>
                      <a:pt x="223" y="34"/>
                    </a:lnTo>
                    <a:lnTo>
                      <a:pt x="217" y="34"/>
                    </a:lnTo>
                    <a:lnTo>
                      <a:pt x="209" y="34"/>
                    </a:lnTo>
                    <a:lnTo>
                      <a:pt x="198" y="34"/>
                    </a:lnTo>
                    <a:lnTo>
                      <a:pt x="185" y="34"/>
                    </a:lnTo>
                    <a:lnTo>
                      <a:pt x="174" y="37"/>
                    </a:lnTo>
                    <a:lnTo>
                      <a:pt x="163" y="40"/>
                    </a:lnTo>
                    <a:lnTo>
                      <a:pt x="150" y="40"/>
                    </a:lnTo>
                    <a:lnTo>
                      <a:pt x="142" y="40"/>
                    </a:lnTo>
                    <a:lnTo>
                      <a:pt x="131" y="44"/>
                    </a:lnTo>
                    <a:lnTo>
                      <a:pt x="123" y="44"/>
                    </a:lnTo>
                    <a:lnTo>
                      <a:pt x="112" y="44"/>
                    </a:lnTo>
                    <a:lnTo>
                      <a:pt x="107" y="44"/>
                    </a:lnTo>
                    <a:lnTo>
                      <a:pt x="96" y="47"/>
                    </a:lnTo>
                    <a:lnTo>
                      <a:pt x="94" y="47"/>
                    </a:lnTo>
                    <a:lnTo>
                      <a:pt x="83" y="50"/>
                    </a:lnTo>
                    <a:lnTo>
                      <a:pt x="69" y="54"/>
                    </a:lnTo>
                    <a:lnTo>
                      <a:pt x="61" y="61"/>
                    </a:lnTo>
                    <a:lnTo>
                      <a:pt x="53" y="71"/>
                    </a:lnTo>
                    <a:lnTo>
                      <a:pt x="43" y="77"/>
                    </a:lnTo>
                    <a:lnTo>
                      <a:pt x="35" y="91"/>
                    </a:lnTo>
                    <a:lnTo>
                      <a:pt x="29" y="101"/>
                    </a:lnTo>
                    <a:lnTo>
                      <a:pt x="24" y="118"/>
                    </a:lnTo>
                    <a:lnTo>
                      <a:pt x="18" y="128"/>
                    </a:lnTo>
                    <a:lnTo>
                      <a:pt x="13" y="138"/>
                    </a:lnTo>
                    <a:lnTo>
                      <a:pt x="10" y="148"/>
                    </a:lnTo>
                    <a:lnTo>
                      <a:pt x="5" y="158"/>
                    </a:lnTo>
                    <a:lnTo>
                      <a:pt x="2" y="165"/>
                    </a:lnTo>
                    <a:lnTo>
                      <a:pt x="0" y="172"/>
                    </a:lnTo>
                    <a:lnTo>
                      <a:pt x="0" y="175"/>
                    </a:lnTo>
                    <a:lnTo>
                      <a:pt x="0" y="17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86" name="Freeform 39"/>
              <p:cNvSpPr>
                <a:spLocks noChangeAspect="1"/>
              </p:cNvSpPr>
              <p:nvPr/>
            </p:nvSpPr>
            <p:spPr bwMode="auto">
              <a:xfrm>
                <a:off x="7550" y="14562"/>
                <a:ext cx="497" cy="27"/>
              </a:xfrm>
              <a:custGeom>
                <a:avLst/>
                <a:gdLst>
                  <a:gd name="T0" fmla="*/ 59 w 497"/>
                  <a:gd name="T1" fmla="*/ 7 h 27"/>
                  <a:gd name="T2" fmla="*/ 78 w 497"/>
                  <a:gd name="T3" fmla="*/ 7 h 27"/>
                  <a:gd name="T4" fmla="*/ 97 w 497"/>
                  <a:gd name="T5" fmla="*/ 3 h 27"/>
                  <a:gd name="T6" fmla="*/ 118 w 497"/>
                  <a:gd name="T7" fmla="*/ 3 h 27"/>
                  <a:gd name="T8" fmla="*/ 137 w 497"/>
                  <a:gd name="T9" fmla="*/ 0 h 27"/>
                  <a:gd name="T10" fmla="*/ 159 w 497"/>
                  <a:gd name="T11" fmla="*/ 0 h 27"/>
                  <a:gd name="T12" fmla="*/ 177 w 497"/>
                  <a:gd name="T13" fmla="*/ 0 h 27"/>
                  <a:gd name="T14" fmla="*/ 199 w 497"/>
                  <a:gd name="T15" fmla="*/ 0 h 27"/>
                  <a:gd name="T16" fmla="*/ 223 w 497"/>
                  <a:gd name="T17" fmla="*/ 0 h 27"/>
                  <a:gd name="T18" fmla="*/ 242 w 497"/>
                  <a:gd name="T19" fmla="*/ 0 h 27"/>
                  <a:gd name="T20" fmla="*/ 266 w 497"/>
                  <a:gd name="T21" fmla="*/ 0 h 27"/>
                  <a:gd name="T22" fmla="*/ 285 w 497"/>
                  <a:gd name="T23" fmla="*/ 0 h 27"/>
                  <a:gd name="T24" fmla="*/ 306 w 497"/>
                  <a:gd name="T25" fmla="*/ 0 h 27"/>
                  <a:gd name="T26" fmla="*/ 328 w 497"/>
                  <a:gd name="T27" fmla="*/ 0 h 27"/>
                  <a:gd name="T28" fmla="*/ 347 w 497"/>
                  <a:gd name="T29" fmla="*/ 0 h 27"/>
                  <a:gd name="T30" fmla="*/ 366 w 497"/>
                  <a:gd name="T31" fmla="*/ 0 h 27"/>
                  <a:gd name="T32" fmla="*/ 384 w 497"/>
                  <a:gd name="T33" fmla="*/ 3 h 27"/>
                  <a:gd name="T34" fmla="*/ 400 w 497"/>
                  <a:gd name="T35" fmla="*/ 3 h 27"/>
                  <a:gd name="T36" fmla="*/ 417 w 497"/>
                  <a:gd name="T37" fmla="*/ 3 h 27"/>
                  <a:gd name="T38" fmla="*/ 433 w 497"/>
                  <a:gd name="T39" fmla="*/ 3 h 27"/>
                  <a:gd name="T40" fmla="*/ 446 w 497"/>
                  <a:gd name="T41" fmla="*/ 7 h 27"/>
                  <a:gd name="T42" fmla="*/ 457 w 497"/>
                  <a:gd name="T43" fmla="*/ 7 h 27"/>
                  <a:gd name="T44" fmla="*/ 473 w 497"/>
                  <a:gd name="T45" fmla="*/ 7 h 27"/>
                  <a:gd name="T46" fmla="*/ 489 w 497"/>
                  <a:gd name="T47" fmla="*/ 7 h 27"/>
                  <a:gd name="T48" fmla="*/ 497 w 497"/>
                  <a:gd name="T49" fmla="*/ 13 h 27"/>
                  <a:gd name="T50" fmla="*/ 497 w 497"/>
                  <a:gd name="T51" fmla="*/ 13 h 27"/>
                  <a:gd name="T52" fmla="*/ 484 w 497"/>
                  <a:gd name="T53" fmla="*/ 13 h 27"/>
                  <a:gd name="T54" fmla="*/ 470 w 497"/>
                  <a:gd name="T55" fmla="*/ 17 h 27"/>
                  <a:gd name="T56" fmla="*/ 457 w 497"/>
                  <a:gd name="T57" fmla="*/ 17 h 27"/>
                  <a:gd name="T58" fmla="*/ 443 w 497"/>
                  <a:gd name="T59" fmla="*/ 17 h 27"/>
                  <a:gd name="T60" fmla="*/ 430 w 497"/>
                  <a:gd name="T61" fmla="*/ 17 h 27"/>
                  <a:gd name="T62" fmla="*/ 414 w 497"/>
                  <a:gd name="T63" fmla="*/ 20 h 27"/>
                  <a:gd name="T64" fmla="*/ 398 w 497"/>
                  <a:gd name="T65" fmla="*/ 20 h 27"/>
                  <a:gd name="T66" fmla="*/ 379 w 497"/>
                  <a:gd name="T67" fmla="*/ 24 h 27"/>
                  <a:gd name="T68" fmla="*/ 363 w 497"/>
                  <a:gd name="T69" fmla="*/ 24 h 27"/>
                  <a:gd name="T70" fmla="*/ 344 w 497"/>
                  <a:gd name="T71" fmla="*/ 24 h 27"/>
                  <a:gd name="T72" fmla="*/ 323 w 497"/>
                  <a:gd name="T73" fmla="*/ 24 h 27"/>
                  <a:gd name="T74" fmla="*/ 301 w 497"/>
                  <a:gd name="T75" fmla="*/ 24 h 27"/>
                  <a:gd name="T76" fmla="*/ 280 w 497"/>
                  <a:gd name="T77" fmla="*/ 24 h 27"/>
                  <a:gd name="T78" fmla="*/ 261 w 497"/>
                  <a:gd name="T79" fmla="*/ 24 h 27"/>
                  <a:gd name="T80" fmla="*/ 239 w 497"/>
                  <a:gd name="T81" fmla="*/ 24 h 27"/>
                  <a:gd name="T82" fmla="*/ 220 w 497"/>
                  <a:gd name="T83" fmla="*/ 24 h 27"/>
                  <a:gd name="T84" fmla="*/ 199 w 497"/>
                  <a:gd name="T85" fmla="*/ 24 h 27"/>
                  <a:gd name="T86" fmla="*/ 180 w 497"/>
                  <a:gd name="T87" fmla="*/ 27 h 27"/>
                  <a:gd name="T88" fmla="*/ 161 w 497"/>
                  <a:gd name="T89" fmla="*/ 27 h 27"/>
                  <a:gd name="T90" fmla="*/ 143 w 497"/>
                  <a:gd name="T91" fmla="*/ 27 h 27"/>
                  <a:gd name="T92" fmla="*/ 121 w 497"/>
                  <a:gd name="T93" fmla="*/ 27 h 27"/>
                  <a:gd name="T94" fmla="*/ 105 w 497"/>
                  <a:gd name="T95" fmla="*/ 27 h 27"/>
                  <a:gd name="T96" fmla="*/ 89 w 497"/>
                  <a:gd name="T97" fmla="*/ 27 h 27"/>
                  <a:gd name="T98" fmla="*/ 73 w 497"/>
                  <a:gd name="T99" fmla="*/ 27 h 27"/>
                  <a:gd name="T100" fmla="*/ 57 w 497"/>
                  <a:gd name="T101" fmla="*/ 27 h 27"/>
                  <a:gd name="T102" fmla="*/ 46 w 497"/>
                  <a:gd name="T103" fmla="*/ 24 h 27"/>
                  <a:gd name="T104" fmla="*/ 32 w 497"/>
                  <a:gd name="T105" fmla="*/ 24 h 27"/>
                  <a:gd name="T106" fmla="*/ 19 w 497"/>
                  <a:gd name="T107" fmla="*/ 24 h 27"/>
                  <a:gd name="T108" fmla="*/ 6 w 497"/>
                  <a:gd name="T109" fmla="*/ 24 h 27"/>
                  <a:gd name="T110" fmla="*/ 0 w 497"/>
                  <a:gd name="T111" fmla="*/ 24 h 27"/>
                  <a:gd name="T112" fmla="*/ 8 w 497"/>
                  <a:gd name="T113" fmla="*/ 17 h 27"/>
                  <a:gd name="T114" fmla="*/ 24 w 497"/>
                  <a:gd name="T115" fmla="*/ 13 h 27"/>
                  <a:gd name="T116" fmla="*/ 38 w 497"/>
                  <a:gd name="T117" fmla="*/ 10 h 27"/>
                  <a:gd name="T118" fmla="*/ 51 w 497"/>
                  <a:gd name="T119" fmla="*/ 7 h 27"/>
                  <a:gd name="T120" fmla="*/ 51 w 497"/>
                  <a:gd name="T121" fmla="*/ 7 h 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97"/>
                  <a:gd name="T184" fmla="*/ 0 h 27"/>
                  <a:gd name="T185" fmla="*/ 497 w 497"/>
                  <a:gd name="T186" fmla="*/ 27 h 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97" h="27">
                    <a:moveTo>
                      <a:pt x="51" y="7"/>
                    </a:moveTo>
                    <a:lnTo>
                      <a:pt x="59" y="7"/>
                    </a:lnTo>
                    <a:lnTo>
                      <a:pt x="70" y="7"/>
                    </a:lnTo>
                    <a:lnTo>
                      <a:pt x="78" y="7"/>
                    </a:lnTo>
                    <a:lnTo>
                      <a:pt x="89" y="7"/>
                    </a:lnTo>
                    <a:lnTo>
                      <a:pt x="97" y="3"/>
                    </a:lnTo>
                    <a:lnTo>
                      <a:pt x="108" y="3"/>
                    </a:lnTo>
                    <a:lnTo>
                      <a:pt x="118" y="3"/>
                    </a:lnTo>
                    <a:lnTo>
                      <a:pt x="126" y="3"/>
                    </a:lnTo>
                    <a:lnTo>
                      <a:pt x="137" y="0"/>
                    </a:lnTo>
                    <a:lnTo>
                      <a:pt x="148" y="0"/>
                    </a:lnTo>
                    <a:lnTo>
                      <a:pt x="159" y="0"/>
                    </a:lnTo>
                    <a:lnTo>
                      <a:pt x="169" y="0"/>
                    </a:lnTo>
                    <a:lnTo>
                      <a:pt x="177" y="0"/>
                    </a:lnTo>
                    <a:lnTo>
                      <a:pt x="188" y="0"/>
                    </a:lnTo>
                    <a:lnTo>
                      <a:pt x="199" y="0"/>
                    </a:lnTo>
                    <a:lnTo>
                      <a:pt x="212" y="0"/>
                    </a:lnTo>
                    <a:lnTo>
                      <a:pt x="223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3" y="0"/>
                    </a:lnTo>
                    <a:lnTo>
                      <a:pt x="266" y="0"/>
                    </a:lnTo>
                    <a:lnTo>
                      <a:pt x="274" y="0"/>
                    </a:lnTo>
                    <a:lnTo>
                      <a:pt x="285" y="0"/>
                    </a:lnTo>
                    <a:lnTo>
                      <a:pt x="298" y="0"/>
                    </a:lnTo>
                    <a:lnTo>
                      <a:pt x="306" y="0"/>
                    </a:lnTo>
                    <a:lnTo>
                      <a:pt x="315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7" y="0"/>
                    </a:lnTo>
                    <a:lnTo>
                      <a:pt x="357" y="0"/>
                    </a:lnTo>
                    <a:lnTo>
                      <a:pt x="366" y="0"/>
                    </a:lnTo>
                    <a:lnTo>
                      <a:pt x="376" y="3"/>
                    </a:lnTo>
                    <a:lnTo>
                      <a:pt x="384" y="3"/>
                    </a:lnTo>
                    <a:lnTo>
                      <a:pt x="392" y="3"/>
                    </a:lnTo>
                    <a:lnTo>
                      <a:pt x="400" y="3"/>
                    </a:lnTo>
                    <a:lnTo>
                      <a:pt x="409" y="3"/>
                    </a:lnTo>
                    <a:lnTo>
                      <a:pt x="417" y="3"/>
                    </a:lnTo>
                    <a:lnTo>
                      <a:pt x="425" y="3"/>
                    </a:lnTo>
                    <a:lnTo>
                      <a:pt x="433" y="3"/>
                    </a:lnTo>
                    <a:lnTo>
                      <a:pt x="438" y="7"/>
                    </a:lnTo>
                    <a:lnTo>
                      <a:pt x="446" y="7"/>
                    </a:lnTo>
                    <a:lnTo>
                      <a:pt x="452" y="7"/>
                    </a:lnTo>
                    <a:lnTo>
                      <a:pt x="457" y="7"/>
                    </a:lnTo>
                    <a:lnTo>
                      <a:pt x="462" y="7"/>
                    </a:lnTo>
                    <a:lnTo>
                      <a:pt x="473" y="7"/>
                    </a:lnTo>
                    <a:lnTo>
                      <a:pt x="484" y="7"/>
                    </a:lnTo>
                    <a:lnTo>
                      <a:pt x="489" y="7"/>
                    </a:lnTo>
                    <a:lnTo>
                      <a:pt x="494" y="10"/>
                    </a:lnTo>
                    <a:lnTo>
                      <a:pt x="497" y="13"/>
                    </a:lnTo>
                    <a:lnTo>
                      <a:pt x="492" y="13"/>
                    </a:lnTo>
                    <a:lnTo>
                      <a:pt x="484" y="13"/>
                    </a:lnTo>
                    <a:lnTo>
                      <a:pt x="476" y="17"/>
                    </a:lnTo>
                    <a:lnTo>
                      <a:pt x="470" y="17"/>
                    </a:lnTo>
                    <a:lnTo>
                      <a:pt x="465" y="17"/>
                    </a:lnTo>
                    <a:lnTo>
                      <a:pt x="457" y="17"/>
                    </a:lnTo>
                    <a:lnTo>
                      <a:pt x="452" y="17"/>
                    </a:lnTo>
                    <a:lnTo>
                      <a:pt x="443" y="17"/>
                    </a:lnTo>
                    <a:lnTo>
                      <a:pt x="435" y="17"/>
                    </a:lnTo>
                    <a:lnTo>
                      <a:pt x="430" y="17"/>
                    </a:lnTo>
                    <a:lnTo>
                      <a:pt x="422" y="20"/>
                    </a:lnTo>
                    <a:lnTo>
                      <a:pt x="414" y="20"/>
                    </a:lnTo>
                    <a:lnTo>
                      <a:pt x="406" y="20"/>
                    </a:lnTo>
                    <a:lnTo>
                      <a:pt x="398" y="20"/>
                    </a:lnTo>
                    <a:lnTo>
                      <a:pt x="390" y="24"/>
                    </a:lnTo>
                    <a:lnTo>
                      <a:pt x="379" y="24"/>
                    </a:lnTo>
                    <a:lnTo>
                      <a:pt x="371" y="24"/>
                    </a:lnTo>
                    <a:lnTo>
                      <a:pt x="363" y="24"/>
                    </a:lnTo>
                    <a:lnTo>
                      <a:pt x="352" y="24"/>
                    </a:lnTo>
                    <a:lnTo>
                      <a:pt x="344" y="24"/>
                    </a:lnTo>
                    <a:lnTo>
                      <a:pt x="333" y="24"/>
                    </a:lnTo>
                    <a:lnTo>
                      <a:pt x="323" y="24"/>
                    </a:lnTo>
                    <a:lnTo>
                      <a:pt x="312" y="24"/>
                    </a:lnTo>
                    <a:lnTo>
                      <a:pt x="301" y="24"/>
                    </a:lnTo>
                    <a:lnTo>
                      <a:pt x="290" y="24"/>
                    </a:lnTo>
                    <a:lnTo>
                      <a:pt x="280" y="24"/>
                    </a:lnTo>
                    <a:lnTo>
                      <a:pt x="272" y="24"/>
                    </a:lnTo>
                    <a:lnTo>
                      <a:pt x="261" y="24"/>
                    </a:lnTo>
                    <a:lnTo>
                      <a:pt x="253" y="24"/>
                    </a:lnTo>
                    <a:lnTo>
                      <a:pt x="239" y="24"/>
                    </a:lnTo>
                    <a:lnTo>
                      <a:pt x="234" y="24"/>
                    </a:lnTo>
                    <a:lnTo>
                      <a:pt x="220" y="24"/>
                    </a:lnTo>
                    <a:lnTo>
                      <a:pt x="212" y="24"/>
                    </a:lnTo>
                    <a:lnTo>
                      <a:pt x="199" y="24"/>
                    </a:lnTo>
                    <a:lnTo>
                      <a:pt x="191" y="27"/>
                    </a:lnTo>
                    <a:lnTo>
                      <a:pt x="180" y="27"/>
                    </a:lnTo>
                    <a:lnTo>
                      <a:pt x="169" y="27"/>
                    </a:lnTo>
                    <a:lnTo>
                      <a:pt x="161" y="27"/>
                    </a:lnTo>
                    <a:lnTo>
                      <a:pt x="151" y="27"/>
                    </a:lnTo>
                    <a:lnTo>
                      <a:pt x="143" y="27"/>
                    </a:lnTo>
                    <a:lnTo>
                      <a:pt x="132" y="27"/>
                    </a:lnTo>
                    <a:lnTo>
                      <a:pt x="121" y="27"/>
                    </a:lnTo>
                    <a:lnTo>
                      <a:pt x="113" y="27"/>
                    </a:lnTo>
                    <a:lnTo>
                      <a:pt x="105" y="27"/>
                    </a:lnTo>
                    <a:lnTo>
                      <a:pt x="97" y="27"/>
                    </a:lnTo>
                    <a:lnTo>
                      <a:pt x="89" y="27"/>
                    </a:lnTo>
                    <a:lnTo>
                      <a:pt x="81" y="27"/>
                    </a:lnTo>
                    <a:lnTo>
                      <a:pt x="73" y="27"/>
                    </a:lnTo>
                    <a:lnTo>
                      <a:pt x="65" y="27"/>
                    </a:lnTo>
                    <a:lnTo>
                      <a:pt x="57" y="27"/>
                    </a:lnTo>
                    <a:lnTo>
                      <a:pt x="51" y="27"/>
                    </a:lnTo>
                    <a:lnTo>
                      <a:pt x="46" y="24"/>
                    </a:lnTo>
                    <a:lnTo>
                      <a:pt x="38" y="24"/>
                    </a:lnTo>
                    <a:lnTo>
                      <a:pt x="32" y="24"/>
                    </a:lnTo>
                    <a:lnTo>
                      <a:pt x="30" y="24"/>
                    </a:lnTo>
                    <a:lnTo>
                      <a:pt x="19" y="24"/>
                    </a:lnTo>
                    <a:lnTo>
                      <a:pt x="11" y="24"/>
                    </a:lnTo>
                    <a:lnTo>
                      <a:pt x="6" y="24"/>
                    </a:lnTo>
                    <a:lnTo>
                      <a:pt x="3" y="24"/>
                    </a:lnTo>
                    <a:lnTo>
                      <a:pt x="0" y="24"/>
                    </a:lnTo>
                    <a:lnTo>
                      <a:pt x="3" y="24"/>
                    </a:lnTo>
                    <a:lnTo>
                      <a:pt x="8" y="17"/>
                    </a:lnTo>
                    <a:lnTo>
                      <a:pt x="16" y="13"/>
                    </a:lnTo>
                    <a:lnTo>
                      <a:pt x="24" y="13"/>
                    </a:lnTo>
                    <a:lnTo>
                      <a:pt x="32" y="13"/>
                    </a:lnTo>
                    <a:lnTo>
                      <a:pt x="38" y="10"/>
                    </a:lnTo>
                    <a:lnTo>
                      <a:pt x="46" y="7"/>
                    </a:lnTo>
                    <a:lnTo>
                      <a:pt x="51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87" name="Freeform 40"/>
              <p:cNvSpPr>
                <a:spLocks noChangeAspect="1"/>
              </p:cNvSpPr>
              <p:nvPr/>
            </p:nvSpPr>
            <p:spPr bwMode="auto">
              <a:xfrm>
                <a:off x="9240" y="14521"/>
                <a:ext cx="494" cy="27"/>
              </a:xfrm>
              <a:custGeom>
                <a:avLst/>
                <a:gdLst>
                  <a:gd name="T0" fmla="*/ 59 w 494"/>
                  <a:gd name="T1" fmla="*/ 11 h 27"/>
                  <a:gd name="T2" fmla="*/ 75 w 494"/>
                  <a:gd name="T3" fmla="*/ 4 h 27"/>
                  <a:gd name="T4" fmla="*/ 94 w 494"/>
                  <a:gd name="T5" fmla="*/ 4 h 27"/>
                  <a:gd name="T6" fmla="*/ 115 w 494"/>
                  <a:gd name="T7" fmla="*/ 4 h 27"/>
                  <a:gd name="T8" fmla="*/ 137 w 494"/>
                  <a:gd name="T9" fmla="*/ 0 h 27"/>
                  <a:gd name="T10" fmla="*/ 158 w 494"/>
                  <a:gd name="T11" fmla="*/ 0 h 27"/>
                  <a:gd name="T12" fmla="*/ 180 w 494"/>
                  <a:gd name="T13" fmla="*/ 0 h 27"/>
                  <a:gd name="T14" fmla="*/ 201 w 494"/>
                  <a:gd name="T15" fmla="*/ 0 h 27"/>
                  <a:gd name="T16" fmla="*/ 223 w 494"/>
                  <a:gd name="T17" fmla="*/ 0 h 27"/>
                  <a:gd name="T18" fmla="*/ 244 w 494"/>
                  <a:gd name="T19" fmla="*/ 0 h 27"/>
                  <a:gd name="T20" fmla="*/ 266 w 494"/>
                  <a:gd name="T21" fmla="*/ 0 h 27"/>
                  <a:gd name="T22" fmla="*/ 285 w 494"/>
                  <a:gd name="T23" fmla="*/ 0 h 27"/>
                  <a:gd name="T24" fmla="*/ 306 w 494"/>
                  <a:gd name="T25" fmla="*/ 0 h 27"/>
                  <a:gd name="T26" fmla="*/ 328 w 494"/>
                  <a:gd name="T27" fmla="*/ 0 h 27"/>
                  <a:gd name="T28" fmla="*/ 346 w 494"/>
                  <a:gd name="T29" fmla="*/ 0 h 27"/>
                  <a:gd name="T30" fmla="*/ 363 w 494"/>
                  <a:gd name="T31" fmla="*/ 0 h 27"/>
                  <a:gd name="T32" fmla="*/ 381 w 494"/>
                  <a:gd name="T33" fmla="*/ 4 h 27"/>
                  <a:gd name="T34" fmla="*/ 400 w 494"/>
                  <a:gd name="T35" fmla="*/ 4 h 27"/>
                  <a:gd name="T36" fmla="*/ 414 w 494"/>
                  <a:gd name="T37" fmla="*/ 4 h 27"/>
                  <a:gd name="T38" fmla="*/ 430 w 494"/>
                  <a:gd name="T39" fmla="*/ 4 h 27"/>
                  <a:gd name="T40" fmla="*/ 443 w 494"/>
                  <a:gd name="T41" fmla="*/ 4 h 27"/>
                  <a:gd name="T42" fmla="*/ 457 w 494"/>
                  <a:gd name="T43" fmla="*/ 4 h 27"/>
                  <a:gd name="T44" fmla="*/ 473 w 494"/>
                  <a:gd name="T45" fmla="*/ 11 h 27"/>
                  <a:gd name="T46" fmla="*/ 486 w 494"/>
                  <a:gd name="T47" fmla="*/ 11 h 27"/>
                  <a:gd name="T48" fmla="*/ 494 w 494"/>
                  <a:gd name="T49" fmla="*/ 14 h 27"/>
                  <a:gd name="T50" fmla="*/ 494 w 494"/>
                  <a:gd name="T51" fmla="*/ 14 h 27"/>
                  <a:gd name="T52" fmla="*/ 483 w 494"/>
                  <a:gd name="T53" fmla="*/ 17 h 27"/>
                  <a:gd name="T54" fmla="*/ 470 w 494"/>
                  <a:gd name="T55" fmla="*/ 21 h 27"/>
                  <a:gd name="T56" fmla="*/ 457 w 494"/>
                  <a:gd name="T57" fmla="*/ 21 h 27"/>
                  <a:gd name="T58" fmla="*/ 443 w 494"/>
                  <a:gd name="T59" fmla="*/ 21 h 27"/>
                  <a:gd name="T60" fmla="*/ 430 w 494"/>
                  <a:gd name="T61" fmla="*/ 21 h 27"/>
                  <a:gd name="T62" fmla="*/ 414 w 494"/>
                  <a:gd name="T63" fmla="*/ 24 h 27"/>
                  <a:gd name="T64" fmla="*/ 397 w 494"/>
                  <a:gd name="T65" fmla="*/ 24 h 27"/>
                  <a:gd name="T66" fmla="*/ 379 w 494"/>
                  <a:gd name="T67" fmla="*/ 24 h 27"/>
                  <a:gd name="T68" fmla="*/ 360 w 494"/>
                  <a:gd name="T69" fmla="*/ 24 h 27"/>
                  <a:gd name="T70" fmla="*/ 341 w 494"/>
                  <a:gd name="T71" fmla="*/ 27 h 27"/>
                  <a:gd name="T72" fmla="*/ 320 w 494"/>
                  <a:gd name="T73" fmla="*/ 27 h 27"/>
                  <a:gd name="T74" fmla="*/ 301 w 494"/>
                  <a:gd name="T75" fmla="*/ 27 h 27"/>
                  <a:gd name="T76" fmla="*/ 279 w 494"/>
                  <a:gd name="T77" fmla="*/ 27 h 27"/>
                  <a:gd name="T78" fmla="*/ 260 w 494"/>
                  <a:gd name="T79" fmla="*/ 27 h 27"/>
                  <a:gd name="T80" fmla="*/ 242 w 494"/>
                  <a:gd name="T81" fmla="*/ 27 h 27"/>
                  <a:gd name="T82" fmla="*/ 223 w 494"/>
                  <a:gd name="T83" fmla="*/ 27 h 27"/>
                  <a:gd name="T84" fmla="*/ 201 w 494"/>
                  <a:gd name="T85" fmla="*/ 27 h 27"/>
                  <a:gd name="T86" fmla="*/ 180 w 494"/>
                  <a:gd name="T87" fmla="*/ 27 h 27"/>
                  <a:gd name="T88" fmla="*/ 158 w 494"/>
                  <a:gd name="T89" fmla="*/ 27 h 27"/>
                  <a:gd name="T90" fmla="*/ 140 w 494"/>
                  <a:gd name="T91" fmla="*/ 27 h 27"/>
                  <a:gd name="T92" fmla="*/ 123 w 494"/>
                  <a:gd name="T93" fmla="*/ 27 h 27"/>
                  <a:gd name="T94" fmla="*/ 105 w 494"/>
                  <a:gd name="T95" fmla="*/ 27 h 27"/>
                  <a:gd name="T96" fmla="*/ 89 w 494"/>
                  <a:gd name="T97" fmla="*/ 27 h 27"/>
                  <a:gd name="T98" fmla="*/ 72 w 494"/>
                  <a:gd name="T99" fmla="*/ 27 h 27"/>
                  <a:gd name="T100" fmla="*/ 56 w 494"/>
                  <a:gd name="T101" fmla="*/ 27 h 27"/>
                  <a:gd name="T102" fmla="*/ 46 w 494"/>
                  <a:gd name="T103" fmla="*/ 27 h 27"/>
                  <a:gd name="T104" fmla="*/ 32 w 494"/>
                  <a:gd name="T105" fmla="*/ 27 h 27"/>
                  <a:gd name="T106" fmla="*/ 19 w 494"/>
                  <a:gd name="T107" fmla="*/ 24 h 27"/>
                  <a:gd name="T108" fmla="*/ 5 w 494"/>
                  <a:gd name="T109" fmla="*/ 24 h 27"/>
                  <a:gd name="T110" fmla="*/ 0 w 494"/>
                  <a:gd name="T111" fmla="*/ 24 h 27"/>
                  <a:gd name="T112" fmla="*/ 5 w 494"/>
                  <a:gd name="T113" fmla="*/ 21 h 27"/>
                  <a:gd name="T114" fmla="*/ 21 w 494"/>
                  <a:gd name="T115" fmla="*/ 14 h 27"/>
                  <a:gd name="T116" fmla="*/ 37 w 494"/>
                  <a:gd name="T117" fmla="*/ 11 h 27"/>
                  <a:gd name="T118" fmla="*/ 48 w 494"/>
                  <a:gd name="T119" fmla="*/ 11 h 27"/>
                  <a:gd name="T120" fmla="*/ 51 w 494"/>
                  <a:gd name="T121" fmla="*/ 11 h 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94"/>
                  <a:gd name="T184" fmla="*/ 0 h 27"/>
                  <a:gd name="T185" fmla="*/ 494 w 494"/>
                  <a:gd name="T186" fmla="*/ 27 h 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94" h="27">
                    <a:moveTo>
                      <a:pt x="51" y="11"/>
                    </a:moveTo>
                    <a:lnTo>
                      <a:pt x="59" y="11"/>
                    </a:lnTo>
                    <a:lnTo>
                      <a:pt x="67" y="7"/>
                    </a:lnTo>
                    <a:lnTo>
                      <a:pt x="75" y="4"/>
                    </a:lnTo>
                    <a:lnTo>
                      <a:pt x="86" y="4"/>
                    </a:lnTo>
                    <a:lnTo>
                      <a:pt x="94" y="4"/>
                    </a:lnTo>
                    <a:lnTo>
                      <a:pt x="105" y="4"/>
                    </a:lnTo>
                    <a:lnTo>
                      <a:pt x="115" y="4"/>
                    </a:lnTo>
                    <a:lnTo>
                      <a:pt x="126" y="4"/>
                    </a:lnTo>
                    <a:lnTo>
                      <a:pt x="137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80" y="0"/>
                    </a:lnTo>
                    <a:lnTo>
                      <a:pt x="191" y="0"/>
                    </a:lnTo>
                    <a:lnTo>
                      <a:pt x="201" y="0"/>
                    </a:lnTo>
                    <a:lnTo>
                      <a:pt x="212" y="0"/>
                    </a:lnTo>
                    <a:lnTo>
                      <a:pt x="223" y="0"/>
                    </a:lnTo>
                    <a:lnTo>
                      <a:pt x="231" y="0"/>
                    </a:lnTo>
                    <a:lnTo>
                      <a:pt x="244" y="0"/>
                    </a:lnTo>
                    <a:lnTo>
                      <a:pt x="252" y="0"/>
                    </a:lnTo>
                    <a:lnTo>
                      <a:pt x="266" y="0"/>
                    </a:lnTo>
                    <a:lnTo>
                      <a:pt x="274" y="0"/>
                    </a:lnTo>
                    <a:lnTo>
                      <a:pt x="285" y="0"/>
                    </a:lnTo>
                    <a:lnTo>
                      <a:pt x="295" y="0"/>
                    </a:lnTo>
                    <a:lnTo>
                      <a:pt x="306" y="0"/>
                    </a:lnTo>
                    <a:lnTo>
                      <a:pt x="314" y="0"/>
                    </a:lnTo>
                    <a:lnTo>
                      <a:pt x="328" y="0"/>
                    </a:lnTo>
                    <a:lnTo>
                      <a:pt x="338" y="0"/>
                    </a:lnTo>
                    <a:lnTo>
                      <a:pt x="346" y="0"/>
                    </a:lnTo>
                    <a:lnTo>
                      <a:pt x="354" y="0"/>
                    </a:lnTo>
                    <a:lnTo>
                      <a:pt x="363" y="0"/>
                    </a:lnTo>
                    <a:lnTo>
                      <a:pt x="373" y="4"/>
                    </a:lnTo>
                    <a:lnTo>
                      <a:pt x="381" y="4"/>
                    </a:lnTo>
                    <a:lnTo>
                      <a:pt x="389" y="4"/>
                    </a:lnTo>
                    <a:lnTo>
                      <a:pt x="400" y="4"/>
                    </a:lnTo>
                    <a:lnTo>
                      <a:pt x="408" y="4"/>
                    </a:lnTo>
                    <a:lnTo>
                      <a:pt x="414" y="4"/>
                    </a:lnTo>
                    <a:lnTo>
                      <a:pt x="424" y="4"/>
                    </a:lnTo>
                    <a:lnTo>
                      <a:pt x="430" y="4"/>
                    </a:lnTo>
                    <a:lnTo>
                      <a:pt x="438" y="4"/>
                    </a:lnTo>
                    <a:lnTo>
                      <a:pt x="443" y="4"/>
                    </a:lnTo>
                    <a:lnTo>
                      <a:pt x="451" y="4"/>
                    </a:lnTo>
                    <a:lnTo>
                      <a:pt x="457" y="4"/>
                    </a:lnTo>
                    <a:lnTo>
                      <a:pt x="462" y="7"/>
                    </a:lnTo>
                    <a:lnTo>
                      <a:pt x="473" y="11"/>
                    </a:lnTo>
                    <a:lnTo>
                      <a:pt x="481" y="11"/>
                    </a:lnTo>
                    <a:lnTo>
                      <a:pt x="486" y="11"/>
                    </a:lnTo>
                    <a:lnTo>
                      <a:pt x="491" y="11"/>
                    </a:lnTo>
                    <a:lnTo>
                      <a:pt x="494" y="14"/>
                    </a:lnTo>
                    <a:lnTo>
                      <a:pt x="491" y="17"/>
                    </a:lnTo>
                    <a:lnTo>
                      <a:pt x="483" y="17"/>
                    </a:lnTo>
                    <a:lnTo>
                      <a:pt x="475" y="21"/>
                    </a:lnTo>
                    <a:lnTo>
                      <a:pt x="470" y="21"/>
                    </a:lnTo>
                    <a:lnTo>
                      <a:pt x="465" y="21"/>
                    </a:lnTo>
                    <a:lnTo>
                      <a:pt x="457" y="21"/>
                    </a:lnTo>
                    <a:lnTo>
                      <a:pt x="451" y="21"/>
                    </a:lnTo>
                    <a:lnTo>
                      <a:pt x="443" y="21"/>
                    </a:lnTo>
                    <a:lnTo>
                      <a:pt x="435" y="21"/>
                    </a:lnTo>
                    <a:lnTo>
                      <a:pt x="430" y="21"/>
                    </a:lnTo>
                    <a:lnTo>
                      <a:pt x="424" y="24"/>
                    </a:lnTo>
                    <a:lnTo>
                      <a:pt x="414" y="24"/>
                    </a:lnTo>
                    <a:lnTo>
                      <a:pt x="406" y="24"/>
                    </a:lnTo>
                    <a:lnTo>
                      <a:pt x="397" y="24"/>
                    </a:lnTo>
                    <a:lnTo>
                      <a:pt x="389" y="24"/>
                    </a:lnTo>
                    <a:lnTo>
                      <a:pt x="379" y="24"/>
                    </a:lnTo>
                    <a:lnTo>
                      <a:pt x="371" y="24"/>
                    </a:lnTo>
                    <a:lnTo>
                      <a:pt x="360" y="24"/>
                    </a:lnTo>
                    <a:lnTo>
                      <a:pt x="352" y="27"/>
                    </a:lnTo>
                    <a:lnTo>
                      <a:pt x="341" y="27"/>
                    </a:lnTo>
                    <a:lnTo>
                      <a:pt x="333" y="27"/>
                    </a:lnTo>
                    <a:lnTo>
                      <a:pt x="320" y="27"/>
                    </a:lnTo>
                    <a:lnTo>
                      <a:pt x="312" y="27"/>
                    </a:lnTo>
                    <a:lnTo>
                      <a:pt x="301" y="27"/>
                    </a:lnTo>
                    <a:lnTo>
                      <a:pt x="293" y="27"/>
                    </a:lnTo>
                    <a:lnTo>
                      <a:pt x="279" y="27"/>
                    </a:lnTo>
                    <a:lnTo>
                      <a:pt x="271" y="27"/>
                    </a:lnTo>
                    <a:lnTo>
                      <a:pt x="260" y="27"/>
                    </a:lnTo>
                    <a:lnTo>
                      <a:pt x="250" y="27"/>
                    </a:lnTo>
                    <a:lnTo>
                      <a:pt x="242" y="27"/>
                    </a:lnTo>
                    <a:lnTo>
                      <a:pt x="231" y="27"/>
                    </a:lnTo>
                    <a:lnTo>
                      <a:pt x="223" y="27"/>
                    </a:lnTo>
                    <a:lnTo>
                      <a:pt x="209" y="27"/>
                    </a:lnTo>
                    <a:lnTo>
                      <a:pt x="201" y="27"/>
                    </a:lnTo>
                    <a:lnTo>
                      <a:pt x="191" y="27"/>
                    </a:lnTo>
                    <a:lnTo>
                      <a:pt x="180" y="27"/>
                    </a:lnTo>
                    <a:lnTo>
                      <a:pt x="169" y="27"/>
                    </a:lnTo>
                    <a:lnTo>
                      <a:pt x="158" y="27"/>
                    </a:lnTo>
                    <a:lnTo>
                      <a:pt x="150" y="27"/>
                    </a:lnTo>
                    <a:lnTo>
                      <a:pt x="140" y="27"/>
                    </a:lnTo>
                    <a:lnTo>
                      <a:pt x="132" y="27"/>
                    </a:lnTo>
                    <a:lnTo>
                      <a:pt x="123" y="27"/>
                    </a:lnTo>
                    <a:lnTo>
                      <a:pt x="113" y="27"/>
                    </a:lnTo>
                    <a:lnTo>
                      <a:pt x="105" y="27"/>
                    </a:lnTo>
                    <a:lnTo>
                      <a:pt x="97" y="27"/>
                    </a:lnTo>
                    <a:lnTo>
                      <a:pt x="89" y="27"/>
                    </a:lnTo>
                    <a:lnTo>
                      <a:pt x="80" y="27"/>
                    </a:lnTo>
                    <a:lnTo>
                      <a:pt x="72" y="27"/>
                    </a:lnTo>
                    <a:lnTo>
                      <a:pt x="64" y="27"/>
                    </a:lnTo>
                    <a:lnTo>
                      <a:pt x="56" y="27"/>
                    </a:lnTo>
                    <a:lnTo>
                      <a:pt x="51" y="27"/>
                    </a:lnTo>
                    <a:lnTo>
                      <a:pt x="46" y="27"/>
                    </a:lnTo>
                    <a:lnTo>
                      <a:pt x="37" y="27"/>
                    </a:lnTo>
                    <a:lnTo>
                      <a:pt x="32" y="27"/>
                    </a:lnTo>
                    <a:lnTo>
                      <a:pt x="27" y="27"/>
                    </a:lnTo>
                    <a:lnTo>
                      <a:pt x="19" y="24"/>
                    </a:lnTo>
                    <a:lnTo>
                      <a:pt x="13" y="24"/>
                    </a:lnTo>
                    <a:lnTo>
                      <a:pt x="5" y="24"/>
                    </a:lnTo>
                    <a:lnTo>
                      <a:pt x="0" y="24"/>
                    </a:lnTo>
                    <a:lnTo>
                      <a:pt x="5" y="21"/>
                    </a:lnTo>
                    <a:lnTo>
                      <a:pt x="13" y="17"/>
                    </a:lnTo>
                    <a:lnTo>
                      <a:pt x="21" y="14"/>
                    </a:lnTo>
                    <a:lnTo>
                      <a:pt x="29" y="14"/>
                    </a:lnTo>
                    <a:lnTo>
                      <a:pt x="37" y="11"/>
                    </a:lnTo>
                    <a:lnTo>
                      <a:pt x="43" y="11"/>
                    </a:lnTo>
                    <a:lnTo>
                      <a:pt x="48" y="11"/>
                    </a:lnTo>
                    <a:lnTo>
                      <a:pt x="51" y="1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88" name="Freeform 41"/>
              <p:cNvSpPr>
                <a:spLocks noChangeAspect="1"/>
              </p:cNvSpPr>
              <p:nvPr/>
            </p:nvSpPr>
            <p:spPr bwMode="auto">
              <a:xfrm>
                <a:off x="7685" y="11971"/>
                <a:ext cx="137" cy="122"/>
              </a:xfrm>
              <a:custGeom>
                <a:avLst/>
                <a:gdLst>
                  <a:gd name="T0" fmla="*/ 0 w 137"/>
                  <a:gd name="T1" fmla="*/ 0 h 122"/>
                  <a:gd name="T2" fmla="*/ 5 w 137"/>
                  <a:gd name="T3" fmla="*/ 7 h 122"/>
                  <a:gd name="T4" fmla="*/ 8 w 137"/>
                  <a:gd name="T5" fmla="*/ 14 h 122"/>
                  <a:gd name="T6" fmla="*/ 13 w 137"/>
                  <a:gd name="T7" fmla="*/ 24 h 122"/>
                  <a:gd name="T8" fmla="*/ 18 w 137"/>
                  <a:gd name="T9" fmla="*/ 31 h 122"/>
                  <a:gd name="T10" fmla="*/ 24 w 137"/>
                  <a:gd name="T11" fmla="*/ 44 h 122"/>
                  <a:gd name="T12" fmla="*/ 29 w 137"/>
                  <a:gd name="T13" fmla="*/ 51 h 122"/>
                  <a:gd name="T14" fmla="*/ 34 w 137"/>
                  <a:gd name="T15" fmla="*/ 64 h 122"/>
                  <a:gd name="T16" fmla="*/ 40 w 137"/>
                  <a:gd name="T17" fmla="*/ 74 h 122"/>
                  <a:gd name="T18" fmla="*/ 45 w 137"/>
                  <a:gd name="T19" fmla="*/ 85 h 122"/>
                  <a:gd name="T20" fmla="*/ 51 w 137"/>
                  <a:gd name="T21" fmla="*/ 95 h 122"/>
                  <a:gd name="T22" fmla="*/ 53 w 137"/>
                  <a:gd name="T23" fmla="*/ 105 h 122"/>
                  <a:gd name="T24" fmla="*/ 59 w 137"/>
                  <a:gd name="T25" fmla="*/ 112 h 122"/>
                  <a:gd name="T26" fmla="*/ 64 w 137"/>
                  <a:gd name="T27" fmla="*/ 118 h 122"/>
                  <a:gd name="T28" fmla="*/ 64 w 137"/>
                  <a:gd name="T29" fmla="*/ 122 h 122"/>
                  <a:gd name="T30" fmla="*/ 64 w 137"/>
                  <a:gd name="T31" fmla="*/ 122 h 122"/>
                  <a:gd name="T32" fmla="*/ 137 w 137"/>
                  <a:gd name="T33" fmla="*/ 0 h 122"/>
                  <a:gd name="T34" fmla="*/ 0 w 137"/>
                  <a:gd name="T35" fmla="*/ 0 h 122"/>
                  <a:gd name="T36" fmla="*/ 0 w 137"/>
                  <a:gd name="T37" fmla="*/ 0 h 1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7"/>
                  <a:gd name="T58" fmla="*/ 0 h 122"/>
                  <a:gd name="T59" fmla="*/ 137 w 137"/>
                  <a:gd name="T60" fmla="*/ 122 h 1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7" h="122">
                    <a:moveTo>
                      <a:pt x="0" y="0"/>
                    </a:moveTo>
                    <a:lnTo>
                      <a:pt x="5" y="7"/>
                    </a:lnTo>
                    <a:lnTo>
                      <a:pt x="8" y="14"/>
                    </a:lnTo>
                    <a:lnTo>
                      <a:pt x="13" y="24"/>
                    </a:lnTo>
                    <a:lnTo>
                      <a:pt x="18" y="31"/>
                    </a:lnTo>
                    <a:lnTo>
                      <a:pt x="24" y="44"/>
                    </a:lnTo>
                    <a:lnTo>
                      <a:pt x="29" y="51"/>
                    </a:lnTo>
                    <a:lnTo>
                      <a:pt x="34" y="64"/>
                    </a:lnTo>
                    <a:lnTo>
                      <a:pt x="40" y="74"/>
                    </a:lnTo>
                    <a:lnTo>
                      <a:pt x="45" y="85"/>
                    </a:lnTo>
                    <a:lnTo>
                      <a:pt x="51" y="95"/>
                    </a:lnTo>
                    <a:lnTo>
                      <a:pt x="53" y="105"/>
                    </a:lnTo>
                    <a:lnTo>
                      <a:pt x="59" y="112"/>
                    </a:lnTo>
                    <a:lnTo>
                      <a:pt x="64" y="118"/>
                    </a:lnTo>
                    <a:lnTo>
                      <a:pt x="64" y="122"/>
                    </a:lnTo>
                    <a:lnTo>
                      <a:pt x="137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89" name="Freeform 42"/>
              <p:cNvSpPr>
                <a:spLocks noChangeAspect="1"/>
              </p:cNvSpPr>
              <p:nvPr/>
            </p:nvSpPr>
            <p:spPr bwMode="auto">
              <a:xfrm>
                <a:off x="9390" y="11944"/>
                <a:ext cx="127" cy="115"/>
              </a:xfrm>
              <a:custGeom>
                <a:avLst/>
                <a:gdLst>
                  <a:gd name="T0" fmla="*/ 0 w 127"/>
                  <a:gd name="T1" fmla="*/ 0 h 115"/>
                  <a:gd name="T2" fmla="*/ 0 w 127"/>
                  <a:gd name="T3" fmla="*/ 4 h 115"/>
                  <a:gd name="T4" fmla="*/ 6 w 127"/>
                  <a:gd name="T5" fmla="*/ 7 h 115"/>
                  <a:gd name="T6" fmla="*/ 8 w 127"/>
                  <a:gd name="T7" fmla="*/ 14 h 115"/>
                  <a:gd name="T8" fmla="*/ 14 w 127"/>
                  <a:gd name="T9" fmla="*/ 20 h 115"/>
                  <a:gd name="T10" fmla="*/ 19 w 127"/>
                  <a:gd name="T11" fmla="*/ 27 h 115"/>
                  <a:gd name="T12" fmla="*/ 24 w 127"/>
                  <a:gd name="T13" fmla="*/ 41 h 115"/>
                  <a:gd name="T14" fmla="*/ 30 w 127"/>
                  <a:gd name="T15" fmla="*/ 51 h 115"/>
                  <a:gd name="T16" fmla="*/ 38 w 127"/>
                  <a:gd name="T17" fmla="*/ 61 h 115"/>
                  <a:gd name="T18" fmla="*/ 41 w 127"/>
                  <a:gd name="T19" fmla="*/ 71 h 115"/>
                  <a:gd name="T20" fmla="*/ 49 w 127"/>
                  <a:gd name="T21" fmla="*/ 78 h 115"/>
                  <a:gd name="T22" fmla="*/ 51 w 127"/>
                  <a:gd name="T23" fmla="*/ 88 h 115"/>
                  <a:gd name="T24" fmla="*/ 57 w 127"/>
                  <a:gd name="T25" fmla="*/ 98 h 115"/>
                  <a:gd name="T26" fmla="*/ 65 w 127"/>
                  <a:gd name="T27" fmla="*/ 108 h 115"/>
                  <a:gd name="T28" fmla="*/ 67 w 127"/>
                  <a:gd name="T29" fmla="*/ 115 h 115"/>
                  <a:gd name="T30" fmla="*/ 127 w 127"/>
                  <a:gd name="T31" fmla="*/ 4 h 115"/>
                  <a:gd name="T32" fmla="*/ 0 w 127"/>
                  <a:gd name="T33" fmla="*/ 0 h 115"/>
                  <a:gd name="T34" fmla="*/ 0 w 127"/>
                  <a:gd name="T35" fmla="*/ 0 h 1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7"/>
                  <a:gd name="T55" fmla="*/ 0 h 115"/>
                  <a:gd name="T56" fmla="*/ 127 w 127"/>
                  <a:gd name="T57" fmla="*/ 115 h 11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7" h="115">
                    <a:moveTo>
                      <a:pt x="0" y="0"/>
                    </a:moveTo>
                    <a:lnTo>
                      <a:pt x="0" y="4"/>
                    </a:lnTo>
                    <a:lnTo>
                      <a:pt x="6" y="7"/>
                    </a:lnTo>
                    <a:lnTo>
                      <a:pt x="8" y="14"/>
                    </a:lnTo>
                    <a:lnTo>
                      <a:pt x="14" y="20"/>
                    </a:lnTo>
                    <a:lnTo>
                      <a:pt x="19" y="27"/>
                    </a:lnTo>
                    <a:lnTo>
                      <a:pt x="24" y="41"/>
                    </a:lnTo>
                    <a:lnTo>
                      <a:pt x="30" y="51"/>
                    </a:lnTo>
                    <a:lnTo>
                      <a:pt x="38" y="61"/>
                    </a:lnTo>
                    <a:lnTo>
                      <a:pt x="41" y="71"/>
                    </a:lnTo>
                    <a:lnTo>
                      <a:pt x="49" y="78"/>
                    </a:lnTo>
                    <a:lnTo>
                      <a:pt x="51" y="88"/>
                    </a:lnTo>
                    <a:lnTo>
                      <a:pt x="57" y="98"/>
                    </a:lnTo>
                    <a:lnTo>
                      <a:pt x="65" y="108"/>
                    </a:lnTo>
                    <a:lnTo>
                      <a:pt x="67" y="115"/>
                    </a:lnTo>
                    <a:lnTo>
                      <a:pt x="127" y="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52252" name="Text Box 43"/>
            <p:cNvSpPr txBox="1">
              <a:spLocks noChangeArrowheads="1"/>
            </p:cNvSpPr>
            <p:nvPr/>
          </p:nvSpPr>
          <p:spPr bwMode="auto">
            <a:xfrm>
              <a:off x="4169" y="1207"/>
              <a:ext cx="81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0" b="1">
                  <a:solidFill>
                    <a:schemeClr val="bg1"/>
                  </a:solidFill>
                  <a:latin typeface="Sylfaen" pitchFamily="18" charset="0"/>
                </a:rPr>
                <a:t>Ф</a:t>
              </a:r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1258888" y="3357563"/>
            <a:ext cx="1608137" cy="2905125"/>
            <a:chOff x="657" y="2029"/>
            <a:chExt cx="1013" cy="1830"/>
          </a:xfrm>
        </p:grpSpPr>
        <p:grpSp>
          <p:nvGrpSpPr>
            <p:cNvPr id="5" name="Group 45"/>
            <p:cNvGrpSpPr>
              <a:grpSpLocks noChangeAspect="1"/>
            </p:cNvGrpSpPr>
            <p:nvPr/>
          </p:nvGrpSpPr>
          <p:grpSpPr bwMode="auto">
            <a:xfrm>
              <a:off x="657" y="2029"/>
              <a:ext cx="1013" cy="1830"/>
              <a:chOff x="2241" y="11677"/>
              <a:chExt cx="1689" cy="3053"/>
            </a:xfrm>
          </p:grpSpPr>
          <p:grpSp>
            <p:nvGrpSpPr>
              <p:cNvPr id="6" name="Group 46"/>
              <p:cNvGrpSpPr>
                <a:grpSpLocks noChangeAspect="1"/>
              </p:cNvGrpSpPr>
              <p:nvPr/>
            </p:nvGrpSpPr>
            <p:grpSpPr bwMode="auto">
              <a:xfrm>
                <a:off x="2241" y="11677"/>
                <a:ext cx="1689" cy="3053"/>
                <a:chOff x="8361" y="10237"/>
                <a:chExt cx="1689" cy="3053"/>
              </a:xfrm>
            </p:grpSpPr>
            <p:pic>
              <p:nvPicPr>
                <p:cNvPr id="52243" name="Picture 47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361" y="10237"/>
                  <a:ext cx="1689" cy="26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7" name="Group 48"/>
                <p:cNvGrpSpPr>
                  <a:grpSpLocks noChangeAspect="1"/>
                </p:cNvGrpSpPr>
                <p:nvPr/>
              </p:nvGrpSpPr>
              <p:grpSpPr bwMode="auto">
                <a:xfrm>
                  <a:off x="8727" y="12892"/>
                  <a:ext cx="957" cy="398"/>
                  <a:chOff x="8741" y="12905"/>
                  <a:chExt cx="957" cy="398"/>
                </a:xfrm>
              </p:grpSpPr>
              <p:grpSp>
                <p:nvGrpSpPr>
                  <p:cNvPr id="8" name="Group 4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741" y="12905"/>
                    <a:ext cx="255" cy="397"/>
                    <a:chOff x="4001" y="6848"/>
                    <a:chExt cx="255" cy="397"/>
                  </a:xfrm>
                </p:grpSpPr>
                <p:sp>
                  <p:nvSpPr>
                    <p:cNvPr id="52249" name="Line 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255" y="6848"/>
                      <a:ext cx="1" cy="397"/>
                    </a:xfrm>
                    <a:prstGeom prst="line">
                      <a:avLst/>
                    </a:prstGeom>
                    <a:noFill/>
                    <a:ln w="12065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52250" name="Freeform 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01" y="7115"/>
                      <a:ext cx="254" cy="130"/>
                    </a:xfrm>
                    <a:custGeom>
                      <a:avLst/>
                      <a:gdLst>
                        <a:gd name="T0" fmla="*/ 0 w 254"/>
                        <a:gd name="T1" fmla="*/ 25 h 130"/>
                        <a:gd name="T2" fmla="*/ 254 w 254"/>
                        <a:gd name="T3" fmla="*/ 0 h 130"/>
                        <a:gd name="T4" fmla="*/ 254 w 254"/>
                        <a:gd name="T5" fmla="*/ 130 h 130"/>
                        <a:gd name="T6" fmla="*/ 0 w 254"/>
                        <a:gd name="T7" fmla="*/ 130 h 130"/>
                        <a:gd name="T8" fmla="*/ 0 w 254"/>
                        <a:gd name="T9" fmla="*/ 25 h 1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4"/>
                        <a:gd name="T16" fmla="*/ 0 h 130"/>
                        <a:gd name="T17" fmla="*/ 254 w 254"/>
                        <a:gd name="T18" fmla="*/ 130 h 1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4" h="130">
                          <a:moveTo>
                            <a:pt x="0" y="25"/>
                          </a:moveTo>
                          <a:lnTo>
                            <a:pt x="254" y="0"/>
                          </a:lnTo>
                          <a:lnTo>
                            <a:pt x="254" y="130"/>
                          </a:lnTo>
                          <a:lnTo>
                            <a:pt x="0" y="130"/>
                          </a:lnTo>
                          <a:lnTo>
                            <a:pt x="0" y="25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12065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9" name="Group 5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443" y="12905"/>
                    <a:ext cx="255" cy="398"/>
                    <a:chOff x="4703" y="6835"/>
                    <a:chExt cx="255" cy="398"/>
                  </a:xfrm>
                </p:grpSpPr>
                <p:sp>
                  <p:nvSpPr>
                    <p:cNvPr id="52247" name="Line 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03" y="6835"/>
                      <a:ext cx="1" cy="398"/>
                    </a:xfrm>
                    <a:prstGeom prst="line">
                      <a:avLst/>
                    </a:prstGeom>
                    <a:noFill/>
                    <a:ln w="12065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52248" name="Freeform 5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03" y="7102"/>
                      <a:ext cx="255" cy="131"/>
                    </a:xfrm>
                    <a:custGeom>
                      <a:avLst/>
                      <a:gdLst>
                        <a:gd name="T0" fmla="*/ 255 w 255"/>
                        <a:gd name="T1" fmla="*/ 25 h 131"/>
                        <a:gd name="T2" fmla="*/ 0 w 255"/>
                        <a:gd name="T3" fmla="*/ 0 h 131"/>
                        <a:gd name="T4" fmla="*/ 0 w 255"/>
                        <a:gd name="T5" fmla="*/ 131 h 131"/>
                        <a:gd name="T6" fmla="*/ 255 w 255"/>
                        <a:gd name="T7" fmla="*/ 131 h 131"/>
                        <a:gd name="T8" fmla="*/ 255 w 255"/>
                        <a:gd name="T9" fmla="*/ 25 h 1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5"/>
                        <a:gd name="T16" fmla="*/ 0 h 131"/>
                        <a:gd name="T17" fmla="*/ 255 w 255"/>
                        <a:gd name="T18" fmla="*/ 131 h 13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5" h="131">
                          <a:moveTo>
                            <a:pt x="255" y="25"/>
                          </a:moveTo>
                          <a:lnTo>
                            <a:pt x="0" y="0"/>
                          </a:lnTo>
                          <a:lnTo>
                            <a:pt x="0" y="131"/>
                          </a:lnTo>
                          <a:lnTo>
                            <a:pt x="255" y="131"/>
                          </a:lnTo>
                          <a:lnTo>
                            <a:pt x="255" y="25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12065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</p:grpSp>
          </p:grpSp>
          <p:grpSp>
            <p:nvGrpSpPr>
              <p:cNvPr id="10" name="Group 55"/>
              <p:cNvGrpSpPr>
                <a:grpSpLocks noChangeAspect="1"/>
              </p:cNvGrpSpPr>
              <p:nvPr/>
            </p:nvGrpSpPr>
            <p:grpSpPr bwMode="auto">
              <a:xfrm>
                <a:off x="2618" y="12406"/>
                <a:ext cx="935" cy="312"/>
                <a:chOff x="2241" y="14377"/>
                <a:chExt cx="1620" cy="540"/>
              </a:xfrm>
            </p:grpSpPr>
            <p:sp>
              <p:nvSpPr>
                <p:cNvPr id="52239" name="AutoShape 56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241" y="14377"/>
                  <a:ext cx="540" cy="540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0" name="AutoShape 57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3321" y="14377"/>
                  <a:ext cx="540" cy="540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1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2510" y="14632"/>
                  <a:ext cx="232" cy="232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2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579" y="14646"/>
                  <a:ext cx="232" cy="232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60"/>
              <p:cNvGrpSpPr>
                <a:grpSpLocks noChangeAspect="1"/>
              </p:cNvGrpSpPr>
              <p:nvPr/>
            </p:nvGrpSpPr>
            <p:grpSpPr bwMode="auto">
              <a:xfrm>
                <a:off x="2694" y="13273"/>
                <a:ext cx="811" cy="180"/>
                <a:chOff x="6921" y="14557"/>
                <a:chExt cx="1210" cy="180"/>
              </a:xfrm>
            </p:grpSpPr>
            <p:sp>
              <p:nvSpPr>
                <p:cNvPr id="52237" name="Line 6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921" y="14557"/>
                  <a:ext cx="540" cy="18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2238" name="Line 6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7591" y="14557"/>
                  <a:ext cx="540" cy="18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sp>
          <p:nvSpPr>
            <p:cNvPr id="52233" name="Oval 63"/>
            <p:cNvSpPr>
              <a:spLocks noChangeArrowheads="1"/>
            </p:cNvSpPr>
            <p:nvPr/>
          </p:nvSpPr>
          <p:spPr bwMode="auto">
            <a:xfrm>
              <a:off x="1036" y="3158"/>
              <a:ext cx="272" cy="18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920" name="AutoShape 64"/>
          <p:cNvSpPr>
            <a:spLocks noChangeArrowheads="1"/>
          </p:cNvSpPr>
          <p:nvPr/>
        </p:nvSpPr>
        <p:spPr bwMode="auto">
          <a:xfrm>
            <a:off x="539750" y="1628775"/>
            <a:ext cx="2305050" cy="1512888"/>
          </a:xfrm>
          <a:prstGeom prst="wedgeRoundRectCallout">
            <a:avLst>
              <a:gd name="adj1" fmla="val -5509"/>
              <a:gd name="adj2" fmla="val 8588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b="1">
                <a:latin typeface="Kids" pitchFamily="66" charset="0"/>
              </a:rPr>
              <a:t>YA LLEGAMOS, PERO NO TODOS PODRÉIS ATRAVESAR LA PUERTA </a:t>
            </a:r>
          </a:p>
        </p:txBody>
      </p:sp>
      <p:sp>
        <p:nvSpPr>
          <p:cNvPr id="121921" name="AutoShape 65"/>
          <p:cNvSpPr>
            <a:spLocks noChangeArrowheads="1"/>
          </p:cNvSpPr>
          <p:nvPr/>
        </p:nvSpPr>
        <p:spPr bwMode="auto">
          <a:xfrm>
            <a:off x="2700338" y="3500438"/>
            <a:ext cx="2305050" cy="865187"/>
          </a:xfrm>
          <a:prstGeom prst="wedgeRoundRectCallout">
            <a:avLst>
              <a:gd name="adj1" fmla="val -54477"/>
              <a:gd name="adj2" fmla="val 988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b="1">
                <a:latin typeface="Kids" pitchFamily="66" charset="0"/>
              </a:rPr>
              <a:t>DEBERÉIS PASAR “LA PRUEBA”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20" grpId="0" animBg="1"/>
      <p:bldP spid="121920" grpId="1" animBg="1"/>
      <p:bldP spid="1219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27313" y="692150"/>
            <a:ext cx="4278312" cy="4786313"/>
            <a:chOff x="1655" y="436"/>
            <a:chExt cx="2695" cy="3015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 bwMode="auto">
            <a:xfrm>
              <a:off x="1655" y="436"/>
              <a:ext cx="2695" cy="3015"/>
              <a:chOff x="7021" y="11057"/>
              <a:chExt cx="3237" cy="3623"/>
            </a:xfrm>
          </p:grpSpPr>
          <p:sp>
            <p:nvSpPr>
              <p:cNvPr id="53349" name="Freeform 4"/>
              <p:cNvSpPr>
                <a:spLocks noChangeAspect="1"/>
              </p:cNvSpPr>
              <p:nvPr/>
            </p:nvSpPr>
            <p:spPr bwMode="auto">
              <a:xfrm>
                <a:off x="7432" y="12447"/>
                <a:ext cx="720" cy="2233"/>
              </a:xfrm>
              <a:custGeom>
                <a:avLst/>
                <a:gdLst>
                  <a:gd name="T0" fmla="*/ 126 w 720"/>
                  <a:gd name="T1" fmla="*/ 13 h 2233"/>
                  <a:gd name="T2" fmla="*/ 126 w 720"/>
                  <a:gd name="T3" fmla="*/ 47 h 2233"/>
                  <a:gd name="T4" fmla="*/ 126 w 720"/>
                  <a:gd name="T5" fmla="*/ 104 h 2233"/>
                  <a:gd name="T6" fmla="*/ 124 w 720"/>
                  <a:gd name="T7" fmla="*/ 175 h 2233"/>
                  <a:gd name="T8" fmla="*/ 124 w 720"/>
                  <a:gd name="T9" fmla="*/ 263 h 2233"/>
                  <a:gd name="T10" fmla="*/ 124 w 720"/>
                  <a:gd name="T11" fmla="*/ 361 h 2233"/>
                  <a:gd name="T12" fmla="*/ 124 w 720"/>
                  <a:gd name="T13" fmla="*/ 472 h 2233"/>
                  <a:gd name="T14" fmla="*/ 124 w 720"/>
                  <a:gd name="T15" fmla="*/ 590 h 2233"/>
                  <a:gd name="T16" fmla="*/ 126 w 720"/>
                  <a:gd name="T17" fmla="*/ 715 h 2233"/>
                  <a:gd name="T18" fmla="*/ 126 w 720"/>
                  <a:gd name="T19" fmla="*/ 840 h 2233"/>
                  <a:gd name="T20" fmla="*/ 126 w 720"/>
                  <a:gd name="T21" fmla="*/ 975 h 2233"/>
                  <a:gd name="T22" fmla="*/ 126 w 720"/>
                  <a:gd name="T23" fmla="*/ 1100 h 2233"/>
                  <a:gd name="T24" fmla="*/ 129 w 720"/>
                  <a:gd name="T25" fmla="*/ 1228 h 2233"/>
                  <a:gd name="T26" fmla="*/ 132 w 720"/>
                  <a:gd name="T27" fmla="*/ 1346 h 2233"/>
                  <a:gd name="T28" fmla="*/ 134 w 720"/>
                  <a:gd name="T29" fmla="*/ 1464 h 2233"/>
                  <a:gd name="T30" fmla="*/ 134 w 720"/>
                  <a:gd name="T31" fmla="*/ 1568 h 2233"/>
                  <a:gd name="T32" fmla="*/ 137 w 720"/>
                  <a:gd name="T33" fmla="*/ 1660 h 2233"/>
                  <a:gd name="T34" fmla="*/ 140 w 720"/>
                  <a:gd name="T35" fmla="*/ 1740 h 2233"/>
                  <a:gd name="T36" fmla="*/ 142 w 720"/>
                  <a:gd name="T37" fmla="*/ 1808 h 2233"/>
                  <a:gd name="T38" fmla="*/ 142 w 720"/>
                  <a:gd name="T39" fmla="*/ 1852 h 2233"/>
                  <a:gd name="T40" fmla="*/ 142 w 720"/>
                  <a:gd name="T41" fmla="*/ 1882 h 2233"/>
                  <a:gd name="T42" fmla="*/ 140 w 720"/>
                  <a:gd name="T43" fmla="*/ 1886 h 2233"/>
                  <a:gd name="T44" fmla="*/ 116 w 720"/>
                  <a:gd name="T45" fmla="*/ 1889 h 2233"/>
                  <a:gd name="T46" fmla="*/ 89 w 720"/>
                  <a:gd name="T47" fmla="*/ 1899 h 2233"/>
                  <a:gd name="T48" fmla="*/ 59 w 720"/>
                  <a:gd name="T49" fmla="*/ 1913 h 2233"/>
                  <a:gd name="T50" fmla="*/ 32 w 720"/>
                  <a:gd name="T51" fmla="*/ 1936 h 2233"/>
                  <a:gd name="T52" fmla="*/ 16 w 720"/>
                  <a:gd name="T53" fmla="*/ 1963 h 2233"/>
                  <a:gd name="T54" fmla="*/ 8 w 720"/>
                  <a:gd name="T55" fmla="*/ 1990 h 2233"/>
                  <a:gd name="T56" fmla="*/ 3 w 720"/>
                  <a:gd name="T57" fmla="*/ 2020 h 2233"/>
                  <a:gd name="T58" fmla="*/ 0 w 720"/>
                  <a:gd name="T59" fmla="*/ 2054 h 2233"/>
                  <a:gd name="T60" fmla="*/ 0 w 720"/>
                  <a:gd name="T61" fmla="*/ 2091 h 2233"/>
                  <a:gd name="T62" fmla="*/ 0 w 720"/>
                  <a:gd name="T63" fmla="*/ 2125 h 2233"/>
                  <a:gd name="T64" fmla="*/ 0 w 720"/>
                  <a:gd name="T65" fmla="*/ 2159 h 2233"/>
                  <a:gd name="T66" fmla="*/ 0 w 720"/>
                  <a:gd name="T67" fmla="*/ 2186 h 2233"/>
                  <a:gd name="T68" fmla="*/ 0 w 720"/>
                  <a:gd name="T69" fmla="*/ 2220 h 2233"/>
                  <a:gd name="T70" fmla="*/ 717 w 720"/>
                  <a:gd name="T71" fmla="*/ 2230 h 2233"/>
                  <a:gd name="T72" fmla="*/ 717 w 720"/>
                  <a:gd name="T73" fmla="*/ 2209 h 2233"/>
                  <a:gd name="T74" fmla="*/ 720 w 720"/>
                  <a:gd name="T75" fmla="*/ 2189 h 2233"/>
                  <a:gd name="T76" fmla="*/ 720 w 720"/>
                  <a:gd name="T77" fmla="*/ 2159 h 2233"/>
                  <a:gd name="T78" fmla="*/ 720 w 720"/>
                  <a:gd name="T79" fmla="*/ 2125 h 2233"/>
                  <a:gd name="T80" fmla="*/ 717 w 720"/>
                  <a:gd name="T81" fmla="*/ 2088 h 2233"/>
                  <a:gd name="T82" fmla="*/ 715 w 720"/>
                  <a:gd name="T83" fmla="*/ 2051 h 2233"/>
                  <a:gd name="T84" fmla="*/ 712 w 720"/>
                  <a:gd name="T85" fmla="*/ 2014 h 2233"/>
                  <a:gd name="T86" fmla="*/ 704 w 720"/>
                  <a:gd name="T87" fmla="*/ 1980 h 2233"/>
                  <a:gd name="T88" fmla="*/ 696 w 720"/>
                  <a:gd name="T89" fmla="*/ 1953 h 2233"/>
                  <a:gd name="T90" fmla="*/ 685 w 720"/>
                  <a:gd name="T91" fmla="*/ 1933 h 2233"/>
                  <a:gd name="T92" fmla="*/ 650 w 720"/>
                  <a:gd name="T93" fmla="*/ 1906 h 2233"/>
                  <a:gd name="T94" fmla="*/ 615 w 720"/>
                  <a:gd name="T95" fmla="*/ 1896 h 2233"/>
                  <a:gd name="T96" fmla="*/ 580 w 720"/>
                  <a:gd name="T97" fmla="*/ 1889 h 2233"/>
                  <a:gd name="T98" fmla="*/ 556 w 720"/>
                  <a:gd name="T99" fmla="*/ 1886 h 2233"/>
                  <a:gd name="T100" fmla="*/ 545 w 720"/>
                  <a:gd name="T101" fmla="*/ 1886 h 2233"/>
                  <a:gd name="T102" fmla="*/ 132 w 720"/>
                  <a:gd name="T103" fmla="*/ 0 h 223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20"/>
                  <a:gd name="T157" fmla="*/ 0 h 2233"/>
                  <a:gd name="T158" fmla="*/ 720 w 720"/>
                  <a:gd name="T159" fmla="*/ 2233 h 223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20" h="2233">
                    <a:moveTo>
                      <a:pt x="132" y="0"/>
                    </a:moveTo>
                    <a:lnTo>
                      <a:pt x="129" y="3"/>
                    </a:lnTo>
                    <a:lnTo>
                      <a:pt x="126" y="13"/>
                    </a:lnTo>
                    <a:lnTo>
                      <a:pt x="126" y="20"/>
                    </a:lnTo>
                    <a:lnTo>
                      <a:pt x="126" y="37"/>
                    </a:lnTo>
                    <a:lnTo>
                      <a:pt x="126" y="47"/>
                    </a:lnTo>
                    <a:lnTo>
                      <a:pt x="126" y="64"/>
                    </a:lnTo>
                    <a:lnTo>
                      <a:pt x="126" y="81"/>
                    </a:lnTo>
                    <a:lnTo>
                      <a:pt x="126" y="104"/>
                    </a:lnTo>
                    <a:lnTo>
                      <a:pt x="124" y="125"/>
                    </a:lnTo>
                    <a:lnTo>
                      <a:pt x="124" y="148"/>
                    </a:lnTo>
                    <a:lnTo>
                      <a:pt x="124" y="175"/>
                    </a:lnTo>
                    <a:lnTo>
                      <a:pt x="124" y="202"/>
                    </a:lnTo>
                    <a:lnTo>
                      <a:pt x="124" y="229"/>
                    </a:lnTo>
                    <a:lnTo>
                      <a:pt x="124" y="263"/>
                    </a:lnTo>
                    <a:lnTo>
                      <a:pt x="124" y="293"/>
                    </a:lnTo>
                    <a:lnTo>
                      <a:pt x="124" y="327"/>
                    </a:lnTo>
                    <a:lnTo>
                      <a:pt x="124" y="361"/>
                    </a:lnTo>
                    <a:lnTo>
                      <a:pt x="124" y="398"/>
                    </a:lnTo>
                    <a:lnTo>
                      <a:pt x="124" y="432"/>
                    </a:lnTo>
                    <a:lnTo>
                      <a:pt x="124" y="472"/>
                    </a:lnTo>
                    <a:lnTo>
                      <a:pt x="124" y="509"/>
                    </a:lnTo>
                    <a:lnTo>
                      <a:pt x="124" y="550"/>
                    </a:lnTo>
                    <a:lnTo>
                      <a:pt x="124" y="590"/>
                    </a:lnTo>
                    <a:lnTo>
                      <a:pt x="126" y="631"/>
                    </a:lnTo>
                    <a:lnTo>
                      <a:pt x="126" y="671"/>
                    </a:lnTo>
                    <a:lnTo>
                      <a:pt x="126" y="715"/>
                    </a:lnTo>
                    <a:lnTo>
                      <a:pt x="126" y="755"/>
                    </a:lnTo>
                    <a:lnTo>
                      <a:pt x="126" y="799"/>
                    </a:lnTo>
                    <a:lnTo>
                      <a:pt x="126" y="840"/>
                    </a:lnTo>
                    <a:lnTo>
                      <a:pt x="126" y="884"/>
                    </a:lnTo>
                    <a:lnTo>
                      <a:pt x="126" y="928"/>
                    </a:lnTo>
                    <a:lnTo>
                      <a:pt x="126" y="975"/>
                    </a:lnTo>
                    <a:lnTo>
                      <a:pt x="126" y="1015"/>
                    </a:lnTo>
                    <a:lnTo>
                      <a:pt x="126" y="1059"/>
                    </a:lnTo>
                    <a:lnTo>
                      <a:pt x="126" y="1100"/>
                    </a:lnTo>
                    <a:lnTo>
                      <a:pt x="129" y="1143"/>
                    </a:lnTo>
                    <a:lnTo>
                      <a:pt x="129" y="1184"/>
                    </a:lnTo>
                    <a:lnTo>
                      <a:pt x="129" y="1228"/>
                    </a:lnTo>
                    <a:lnTo>
                      <a:pt x="129" y="1265"/>
                    </a:lnTo>
                    <a:lnTo>
                      <a:pt x="132" y="1309"/>
                    </a:lnTo>
                    <a:lnTo>
                      <a:pt x="132" y="1346"/>
                    </a:lnTo>
                    <a:lnTo>
                      <a:pt x="134" y="1386"/>
                    </a:lnTo>
                    <a:lnTo>
                      <a:pt x="134" y="1423"/>
                    </a:lnTo>
                    <a:lnTo>
                      <a:pt x="134" y="1464"/>
                    </a:lnTo>
                    <a:lnTo>
                      <a:pt x="134" y="1498"/>
                    </a:lnTo>
                    <a:lnTo>
                      <a:pt x="134" y="1535"/>
                    </a:lnTo>
                    <a:lnTo>
                      <a:pt x="134" y="1568"/>
                    </a:lnTo>
                    <a:lnTo>
                      <a:pt x="137" y="1599"/>
                    </a:lnTo>
                    <a:lnTo>
                      <a:pt x="137" y="1629"/>
                    </a:lnTo>
                    <a:lnTo>
                      <a:pt x="137" y="1660"/>
                    </a:lnTo>
                    <a:lnTo>
                      <a:pt x="137" y="1690"/>
                    </a:lnTo>
                    <a:lnTo>
                      <a:pt x="140" y="1717"/>
                    </a:lnTo>
                    <a:lnTo>
                      <a:pt x="140" y="1740"/>
                    </a:lnTo>
                    <a:lnTo>
                      <a:pt x="140" y="1764"/>
                    </a:lnTo>
                    <a:lnTo>
                      <a:pt x="140" y="1788"/>
                    </a:lnTo>
                    <a:lnTo>
                      <a:pt x="142" y="1808"/>
                    </a:lnTo>
                    <a:lnTo>
                      <a:pt x="142" y="1821"/>
                    </a:lnTo>
                    <a:lnTo>
                      <a:pt x="142" y="1842"/>
                    </a:lnTo>
                    <a:lnTo>
                      <a:pt x="142" y="1852"/>
                    </a:lnTo>
                    <a:lnTo>
                      <a:pt x="142" y="1865"/>
                    </a:lnTo>
                    <a:lnTo>
                      <a:pt x="142" y="1875"/>
                    </a:lnTo>
                    <a:lnTo>
                      <a:pt x="142" y="1882"/>
                    </a:lnTo>
                    <a:lnTo>
                      <a:pt x="142" y="1886"/>
                    </a:lnTo>
                    <a:lnTo>
                      <a:pt x="140" y="1886"/>
                    </a:lnTo>
                    <a:lnTo>
                      <a:pt x="129" y="1886"/>
                    </a:lnTo>
                    <a:lnTo>
                      <a:pt x="124" y="1886"/>
                    </a:lnTo>
                    <a:lnTo>
                      <a:pt x="116" y="1889"/>
                    </a:lnTo>
                    <a:lnTo>
                      <a:pt x="107" y="1889"/>
                    </a:lnTo>
                    <a:lnTo>
                      <a:pt x="99" y="1896"/>
                    </a:lnTo>
                    <a:lnTo>
                      <a:pt x="89" y="1899"/>
                    </a:lnTo>
                    <a:lnTo>
                      <a:pt x="81" y="1899"/>
                    </a:lnTo>
                    <a:lnTo>
                      <a:pt x="70" y="1906"/>
                    </a:lnTo>
                    <a:lnTo>
                      <a:pt x="59" y="1913"/>
                    </a:lnTo>
                    <a:lnTo>
                      <a:pt x="48" y="1919"/>
                    </a:lnTo>
                    <a:lnTo>
                      <a:pt x="40" y="1929"/>
                    </a:lnTo>
                    <a:lnTo>
                      <a:pt x="32" y="1936"/>
                    </a:lnTo>
                    <a:lnTo>
                      <a:pt x="24" y="1953"/>
                    </a:lnTo>
                    <a:lnTo>
                      <a:pt x="19" y="1956"/>
                    </a:lnTo>
                    <a:lnTo>
                      <a:pt x="16" y="1963"/>
                    </a:lnTo>
                    <a:lnTo>
                      <a:pt x="13" y="1970"/>
                    </a:lnTo>
                    <a:lnTo>
                      <a:pt x="11" y="1980"/>
                    </a:lnTo>
                    <a:lnTo>
                      <a:pt x="8" y="1990"/>
                    </a:lnTo>
                    <a:lnTo>
                      <a:pt x="5" y="1997"/>
                    </a:lnTo>
                    <a:lnTo>
                      <a:pt x="3" y="2010"/>
                    </a:lnTo>
                    <a:lnTo>
                      <a:pt x="3" y="2020"/>
                    </a:lnTo>
                    <a:lnTo>
                      <a:pt x="0" y="2031"/>
                    </a:lnTo>
                    <a:lnTo>
                      <a:pt x="0" y="2044"/>
                    </a:lnTo>
                    <a:lnTo>
                      <a:pt x="0" y="2054"/>
                    </a:lnTo>
                    <a:lnTo>
                      <a:pt x="0" y="2068"/>
                    </a:lnTo>
                    <a:lnTo>
                      <a:pt x="0" y="2074"/>
                    </a:lnTo>
                    <a:lnTo>
                      <a:pt x="0" y="2091"/>
                    </a:lnTo>
                    <a:lnTo>
                      <a:pt x="0" y="2101"/>
                    </a:lnTo>
                    <a:lnTo>
                      <a:pt x="0" y="2115"/>
                    </a:lnTo>
                    <a:lnTo>
                      <a:pt x="0" y="2125"/>
                    </a:lnTo>
                    <a:lnTo>
                      <a:pt x="0" y="2139"/>
                    </a:lnTo>
                    <a:lnTo>
                      <a:pt x="0" y="2145"/>
                    </a:lnTo>
                    <a:lnTo>
                      <a:pt x="0" y="2159"/>
                    </a:lnTo>
                    <a:lnTo>
                      <a:pt x="0" y="2166"/>
                    </a:lnTo>
                    <a:lnTo>
                      <a:pt x="0" y="2176"/>
                    </a:lnTo>
                    <a:lnTo>
                      <a:pt x="0" y="2186"/>
                    </a:lnTo>
                    <a:lnTo>
                      <a:pt x="0" y="2196"/>
                    </a:lnTo>
                    <a:lnTo>
                      <a:pt x="0" y="2206"/>
                    </a:lnTo>
                    <a:lnTo>
                      <a:pt x="0" y="2220"/>
                    </a:lnTo>
                    <a:lnTo>
                      <a:pt x="3" y="2230"/>
                    </a:lnTo>
                    <a:lnTo>
                      <a:pt x="5" y="2233"/>
                    </a:lnTo>
                    <a:lnTo>
                      <a:pt x="717" y="2230"/>
                    </a:lnTo>
                    <a:lnTo>
                      <a:pt x="717" y="2223"/>
                    </a:lnTo>
                    <a:lnTo>
                      <a:pt x="717" y="2216"/>
                    </a:lnTo>
                    <a:lnTo>
                      <a:pt x="717" y="2209"/>
                    </a:lnTo>
                    <a:lnTo>
                      <a:pt x="717" y="2206"/>
                    </a:lnTo>
                    <a:lnTo>
                      <a:pt x="717" y="2199"/>
                    </a:lnTo>
                    <a:lnTo>
                      <a:pt x="720" y="2189"/>
                    </a:lnTo>
                    <a:lnTo>
                      <a:pt x="720" y="2182"/>
                    </a:lnTo>
                    <a:lnTo>
                      <a:pt x="720" y="2169"/>
                    </a:lnTo>
                    <a:lnTo>
                      <a:pt x="720" y="2159"/>
                    </a:lnTo>
                    <a:lnTo>
                      <a:pt x="720" y="2149"/>
                    </a:lnTo>
                    <a:lnTo>
                      <a:pt x="720" y="2139"/>
                    </a:lnTo>
                    <a:lnTo>
                      <a:pt x="720" y="2125"/>
                    </a:lnTo>
                    <a:lnTo>
                      <a:pt x="720" y="2112"/>
                    </a:lnTo>
                    <a:lnTo>
                      <a:pt x="720" y="2101"/>
                    </a:lnTo>
                    <a:lnTo>
                      <a:pt x="717" y="2088"/>
                    </a:lnTo>
                    <a:lnTo>
                      <a:pt x="717" y="2074"/>
                    </a:lnTo>
                    <a:lnTo>
                      <a:pt x="715" y="2061"/>
                    </a:lnTo>
                    <a:lnTo>
                      <a:pt x="715" y="2051"/>
                    </a:lnTo>
                    <a:lnTo>
                      <a:pt x="712" y="2037"/>
                    </a:lnTo>
                    <a:lnTo>
                      <a:pt x="712" y="2024"/>
                    </a:lnTo>
                    <a:lnTo>
                      <a:pt x="712" y="2014"/>
                    </a:lnTo>
                    <a:lnTo>
                      <a:pt x="709" y="2004"/>
                    </a:lnTo>
                    <a:lnTo>
                      <a:pt x="707" y="1990"/>
                    </a:lnTo>
                    <a:lnTo>
                      <a:pt x="704" y="1980"/>
                    </a:lnTo>
                    <a:lnTo>
                      <a:pt x="701" y="1970"/>
                    </a:lnTo>
                    <a:lnTo>
                      <a:pt x="698" y="1963"/>
                    </a:lnTo>
                    <a:lnTo>
                      <a:pt x="696" y="1953"/>
                    </a:lnTo>
                    <a:lnTo>
                      <a:pt x="690" y="1946"/>
                    </a:lnTo>
                    <a:lnTo>
                      <a:pt x="688" y="1940"/>
                    </a:lnTo>
                    <a:lnTo>
                      <a:pt x="685" y="1933"/>
                    </a:lnTo>
                    <a:lnTo>
                      <a:pt x="672" y="1926"/>
                    </a:lnTo>
                    <a:lnTo>
                      <a:pt x="661" y="1916"/>
                    </a:lnTo>
                    <a:lnTo>
                      <a:pt x="650" y="1906"/>
                    </a:lnTo>
                    <a:lnTo>
                      <a:pt x="637" y="1906"/>
                    </a:lnTo>
                    <a:lnTo>
                      <a:pt x="626" y="1899"/>
                    </a:lnTo>
                    <a:lnTo>
                      <a:pt x="615" y="1896"/>
                    </a:lnTo>
                    <a:lnTo>
                      <a:pt x="602" y="1889"/>
                    </a:lnTo>
                    <a:lnTo>
                      <a:pt x="594" y="1889"/>
                    </a:lnTo>
                    <a:lnTo>
                      <a:pt x="580" y="1889"/>
                    </a:lnTo>
                    <a:lnTo>
                      <a:pt x="575" y="1886"/>
                    </a:lnTo>
                    <a:lnTo>
                      <a:pt x="564" y="1886"/>
                    </a:lnTo>
                    <a:lnTo>
                      <a:pt x="556" y="1886"/>
                    </a:lnTo>
                    <a:lnTo>
                      <a:pt x="551" y="1886"/>
                    </a:lnTo>
                    <a:lnTo>
                      <a:pt x="545" y="1886"/>
                    </a:lnTo>
                    <a:lnTo>
                      <a:pt x="545" y="1889"/>
                    </a:lnTo>
                    <a:lnTo>
                      <a:pt x="508" y="17"/>
                    </a:lnTo>
                    <a:lnTo>
                      <a:pt x="13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50" name="Freeform 5"/>
              <p:cNvSpPr>
                <a:spLocks noChangeAspect="1"/>
              </p:cNvSpPr>
              <p:nvPr/>
            </p:nvSpPr>
            <p:spPr bwMode="auto">
              <a:xfrm>
                <a:off x="7021" y="11846"/>
                <a:ext cx="3237" cy="756"/>
              </a:xfrm>
              <a:custGeom>
                <a:avLst/>
                <a:gdLst>
                  <a:gd name="T0" fmla="*/ 357 w 3237"/>
                  <a:gd name="T1" fmla="*/ 169 h 756"/>
                  <a:gd name="T2" fmla="*/ 330 w 3237"/>
                  <a:gd name="T3" fmla="*/ 71 h 756"/>
                  <a:gd name="T4" fmla="*/ 258 w 3237"/>
                  <a:gd name="T5" fmla="*/ 17 h 756"/>
                  <a:gd name="T6" fmla="*/ 193 w 3237"/>
                  <a:gd name="T7" fmla="*/ 14 h 756"/>
                  <a:gd name="T8" fmla="*/ 134 w 3237"/>
                  <a:gd name="T9" fmla="*/ 34 h 756"/>
                  <a:gd name="T10" fmla="*/ 64 w 3237"/>
                  <a:gd name="T11" fmla="*/ 85 h 756"/>
                  <a:gd name="T12" fmla="*/ 5 w 3237"/>
                  <a:gd name="T13" fmla="*/ 186 h 756"/>
                  <a:gd name="T14" fmla="*/ 0 w 3237"/>
                  <a:gd name="T15" fmla="*/ 257 h 756"/>
                  <a:gd name="T16" fmla="*/ 0 w 3237"/>
                  <a:gd name="T17" fmla="*/ 328 h 756"/>
                  <a:gd name="T18" fmla="*/ 5 w 3237"/>
                  <a:gd name="T19" fmla="*/ 398 h 756"/>
                  <a:gd name="T20" fmla="*/ 21 w 3237"/>
                  <a:gd name="T21" fmla="*/ 469 h 756"/>
                  <a:gd name="T22" fmla="*/ 48 w 3237"/>
                  <a:gd name="T23" fmla="*/ 540 h 756"/>
                  <a:gd name="T24" fmla="*/ 121 w 3237"/>
                  <a:gd name="T25" fmla="*/ 648 h 756"/>
                  <a:gd name="T26" fmla="*/ 175 w 3237"/>
                  <a:gd name="T27" fmla="*/ 692 h 756"/>
                  <a:gd name="T28" fmla="*/ 250 w 3237"/>
                  <a:gd name="T29" fmla="*/ 726 h 756"/>
                  <a:gd name="T30" fmla="*/ 478 w 3237"/>
                  <a:gd name="T31" fmla="*/ 746 h 756"/>
                  <a:gd name="T32" fmla="*/ 854 w 3237"/>
                  <a:gd name="T33" fmla="*/ 753 h 756"/>
                  <a:gd name="T34" fmla="*/ 1319 w 3237"/>
                  <a:gd name="T35" fmla="*/ 753 h 756"/>
                  <a:gd name="T36" fmla="*/ 1813 w 3237"/>
                  <a:gd name="T37" fmla="*/ 746 h 756"/>
                  <a:gd name="T38" fmla="*/ 2281 w 3237"/>
                  <a:gd name="T39" fmla="*/ 732 h 756"/>
                  <a:gd name="T40" fmla="*/ 2670 w 3237"/>
                  <a:gd name="T41" fmla="*/ 726 h 756"/>
                  <a:gd name="T42" fmla="*/ 2920 w 3237"/>
                  <a:gd name="T43" fmla="*/ 712 h 756"/>
                  <a:gd name="T44" fmla="*/ 3011 w 3237"/>
                  <a:gd name="T45" fmla="*/ 699 h 756"/>
                  <a:gd name="T46" fmla="*/ 3097 w 3237"/>
                  <a:gd name="T47" fmla="*/ 611 h 756"/>
                  <a:gd name="T48" fmla="*/ 3146 w 3237"/>
                  <a:gd name="T49" fmla="*/ 543 h 756"/>
                  <a:gd name="T50" fmla="*/ 3189 w 3237"/>
                  <a:gd name="T51" fmla="*/ 463 h 756"/>
                  <a:gd name="T52" fmla="*/ 3221 w 3237"/>
                  <a:gd name="T53" fmla="*/ 375 h 756"/>
                  <a:gd name="T54" fmla="*/ 3237 w 3237"/>
                  <a:gd name="T55" fmla="*/ 284 h 756"/>
                  <a:gd name="T56" fmla="*/ 3226 w 3237"/>
                  <a:gd name="T57" fmla="*/ 196 h 756"/>
                  <a:gd name="T58" fmla="*/ 3191 w 3237"/>
                  <a:gd name="T59" fmla="*/ 112 h 756"/>
                  <a:gd name="T60" fmla="*/ 3132 w 3237"/>
                  <a:gd name="T61" fmla="*/ 31 h 756"/>
                  <a:gd name="T62" fmla="*/ 3049 w 3237"/>
                  <a:gd name="T63" fmla="*/ 0 h 756"/>
                  <a:gd name="T64" fmla="*/ 2971 w 3237"/>
                  <a:gd name="T65" fmla="*/ 17 h 756"/>
                  <a:gd name="T66" fmla="*/ 2896 w 3237"/>
                  <a:gd name="T67" fmla="*/ 54 h 756"/>
                  <a:gd name="T68" fmla="*/ 2858 w 3237"/>
                  <a:gd name="T69" fmla="*/ 125 h 756"/>
                  <a:gd name="T70" fmla="*/ 2856 w 3237"/>
                  <a:gd name="T71" fmla="*/ 213 h 756"/>
                  <a:gd name="T72" fmla="*/ 2872 w 3237"/>
                  <a:gd name="T73" fmla="*/ 284 h 756"/>
                  <a:gd name="T74" fmla="*/ 2882 w 3237"/>
                  <a:gd name="T75" fmla="*/ 240 h 756"/>
                  <a:gd name="T76" fmla="*/ 2933 w 3237"/>
                  <a:gd name="T77" fmla="*/ 176 h 756"/>
                  <a:gd name="T78" fmla="*/ 2990 w 3237"/>
                  <a:gd name="T79" fmla="*/ 169 h 756"/>
                  <a:gd name="T80" fmla="*/ 3041 w 3237"/>
                  <a:gd name="T81" fmla="*/ 203 h 756"/>
                  <a:gd name="T82" fmla="*/ 3054 w 3237"/>
                  <a:gd name="T83" fmla="*/ 280 h 756"/>
                  <a:gd name="T84" fmla="*/ 3033 w 3237"/>
                  <a:gd name="T85" fmla="*/ 365 h 756"/>
                  <a:gd name="T86" fmla="*/ 2979 w 3237"/>
                  <a:gd name="T87" fmla="*/ 436 h 756"/>
                  <a:gd name="T88" fmla="*/ 2815 w 3237"/>
                  <a:gd name="T89" fmla="*/ 449 h 756"/>
                  <a:gd name="T90" fmla="*/ 2477 w 3237"/>
                  <a:gd name="T91" fmla="*/ 469 h 756"/>
                  <a:gd name="T92" fmla="*/ 2023 w 3237"/>
                  <a:gd name="T93" fmla="*/ 476 h 756"/>
                  <a:gd name="T94" fmla="*/ 1515 w 3237"/>
                  <a:gd name="T95" fmla="*/ 479 h 756"/>
                  <a:gd name="T96" fmla="*/ 1015 w 3237"/>
                  <a:gd name="T97" fmla="*/ 479 h 756"/>
                  <a:gd name="T98" fmla="*/ 586 w 3237"/>
                  <a:gd name="T99" fmla="*/ 476 h 756"/>
                  <a:gd name="T100" fmla="*/ 287 w 3237"/>
                  <a:gd name="T101" fmla="*/ 463 h 756"/>
                  <a:gd name="T102" fmla="*/ 175 w 3237"/>
                  <a:gd name="T103" fmla="*/ 442 h 756"/>
                  <a:gd name="T104" fmla="*/ 134 w 3237"/>
                  <a:gd name="T105" fmla="*/ 378 h 756"/>
                  <a:gd name="T106" fmla="*/ 121 w 3237"/>
                  <a:gd name="T107" fmla="*/ 287 h 756"/>
                  <a:gd name="T108" fmla="*/ 134 w 3237"/>
                  <a:gd name="T109" fmla="*/ 203 h 756"/>
                  <a:gd name="T110" fmla="*/ 191 w 3237"/>
                  <a:gd name="T111" fmla="*/ 149 h 756"/>
                  <a:gd name="T112" fmla="*/ 247 w 3237"/>
                  <a:gd name="T113" fmla="*/ 152 h 756"/>
                  <a:gd name="T114" fmla="*/ 295 w 3237"/>
                  <a:gd name="T115" fmla="*/ 230 h 75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237"/>
                  <a:gd name="T175" fmla="*/ 0 h 756"/>
                  <a:gd name="T176" fmla="*/ 3237 w 3237"/>
                  <a:gd name="T177" fmla="*/ 756 h 75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237" h="756">
                    <a:moveTo>
                      <a:pt x="301" y="247"/>
                    </a:moveTo>
                    <a:lnTo>
                      <a:pt x="312" y="233"/>
                    </a:lnTo>
                    <a:lnTo>
                      <a:pt x="322" y="223"/>
                    </a:lnTo>
                    <a:lnTo>
                      <a:pt x="330" y="213"/>
                    </a:lnTo>
                    <a:lnTo>
                      <a:pt x="341" y="203"/>
                    </a:lnTo>
                    <a:lnTo>
                      <a:pt x="347" y="193"/>
                    </a:lnTo>
                    <a:lnTo>
                      <a:pt x="355" y="179"/>
                    </a:lnTo>
                    <a:lnTo>
                      <a:pt x="357" y="169"/>
                    </a:lnTo>
                    <a:lnTo>
                      <a:pt x="360" y="159"/>
                    </a:lnTo>
                    <a:lnTo>
                      <a:pt x="360" y="145"/>
                    </a:lnTo>
                    <a:lnTo>
                      <a:pt x="360" y="135"/>
                    </a:lnTo>
                    <a:lnTo>
                      <a:pt x="357" y="122"/>
                    </a:lnTo>
                    <a:lnTo>
                      <a:pt x="349" y="108"/>
                    </a:lnTo>
                    <a:lnTo>
                      <a:pt x="341" y="91"/>
                    </a:lnTo>
                    <a:lnTo>
                      <a:pt x="336" y="78"/>
                    </a:lnTo>
                    <a:lnTo>
                      <a:pt x="330" y="71"/>
                    </a:lnTo>
                    <a:lnTo>
                      <a:pt x="322" y="61"/>
                    </a:lnTo>
                    <a:lnTo>
                      <a:pt x="314" y="54"/>
                    </a:lnTo>
                    <a:lnTo>
                      <a:pt x="309" y="48"/>
                    </a:lnTo>
                    <a:lnTo>
                      <a:pt x="298" y="37"/>
                    </a:lnTo>
                    <a:lnTo>
                      <a:pt x="290" y="31"/>
                    </a:lnTo>
                    <a:lnTo>
                      <a:pt x="279" y="27"/>
                    </a:lnTo>
                    <a:lnTo>
                      <a:pt x="269" y="21"/>
                    </a:lnTo>
                    <a:lnTo>
                      <a:pt x="258" y="17"/>
                    </a:lnTo>
                    <a:lnTo>
                      <a:pt x="247" y="14"/>
                    </a:lnTo>
                    <a:lnTo>
                      <a:pt x="236" y="14"/>
                    </a:lnTo>
                    <a:lnTo>
                      <a:pt x="223" y="14"/>
                    </a:lnTo>
                    <a:lnTo>
                      <a:pt x="218" y="14"/>
                    </a:lnTo>
                    <a:lnTo>
                      <a:pt x="212" y="14"/>
                    </a:lnTo>
                    <a:lnTo>
                      <a:pt x="204" y="14"/>
                    </a:lnTo>
                    <a:lnTo>
                      <a:pt x="201" y="14"/>
                    </a:lnTo>
                    <a:lnTo>
                      <a:pt x="193" y="14"/>
                    </a:lnTo>
                    <a:lnTo>
                      <a:pt x="188" y="17"/>
                    </a:lnTo>
                    <a:lnTo>
                      <a:pt x="180" y="17"/>
                    </a:lnTo>
                    <a:lnTo>
                      <a:pt x="175" y="21"/>
                    </a:lnTo>
                    <a:lnTo>
                      <a:pt x="169" y="21"/>
                    </a:lnTo>
                    <a:lnTo>
                      <a:pt x="161" y="24"/>
                    </a:lnTo>
                    <a:lnTo>
                      <a:pt x="156" y="24"/>
                    </a:lnTo>
                    <a:lnTo>
                      <a:pt x="148" y="27"/>
                    </a:lnTo>
                    <a:lnTo>
                      <a:pt x="134" y="34"/>
                    </a:lnTo>
                    <a:lnTo>
                      <a:pt x="126" y="41"/>
                    </a:lnTo>
                    <a:lnTo>
                      <a:pt x="118" y="48"/>
                    </a:lnTo>
                    <a:lnTo>
                      <a:pt x="113" y="48"/>
                    </a:lnTo>
                    <a:lnTo>
                      <a:pt x="105" y="51"/>
                    </a:lnTo>
                    <a:lnTo>
                      <a:pt x="99" y="54"/>
                    </a:lnTo>
                    <a:lnTo>
                      <a:pt x="89" y="61"/>
                    </a:lnTo>
                    <a:lnTo>
                      <a:pt x="78" y="75"/>
                    </a:lnTo>
                    <a:lnTo>
                      <a:pt x="64" y="85"/>
                    </a:lnTo>
                    <a:lnTo>
                      <a:pt x="54" y="95"/>
                    </a:lnTo>
                    <a:lnTo>
                      <a:pt x="46" y="108"/>
                    </a:lnTo>
                    <a:lnTo>
                      <a:pt x="38" y="122"/>
                    </a:lnTo>
                    <a:lnTo>
                      <a:pt x="30" y="135"/>
                    </a:lnTo>
                    <a:lnTo>
                      <a:pt x="21" y="149"/>
                    </a:lnTo>
                    <a:lnTo>
                      <a:pt x="16" y="162"/>
                    </a:lnTo>
                    <a:lnTo>
                      <a:pt x="11" y="179"/>
                    </a:lnTo>
                    <a:lnTo>
                      <a:pt x="5" y="186"/>
                    </a:lnTo>
                    <a:lnTo>
                      <a:pt x="5" y="196"/>
                    </a:lnTo>
                    <a:lnTo>
                      <a:pt x="3" y="203"/>
                    </a:lnTo>
                    <a:lnTo>
                      <a:pt x="0" y="213"/>
                    </a:lnTo>
                    <a:lnTo>
                      <a:pt x="0" y="223"/>
                    </a:lnTo>
                    <a:lnTo>
                      <a:pt x="0" y="230"/>
                    </a:lnTo>
                    <a:lnTo>
                      <a:pt x="0" y="237"/>
                    </a:lnTo>
                    <a:lnTo>
                      <a:pt x="0" y="247"/>
                    </a:lnTo>
                    <a:lnTo>
                      <a:pt x="0" y="257"/>
                    </a:lnTo>
                    <a:lnTo>
                      <a:pt x="0" y="263"/>
                    </a:lnTo>
                    <a:lnTo>
                      <a:pt x="0" y="274"/>
                    </a:lnTo>
                    <a:lnTo>
                      <a:pt x="0" y="284"/>
                    </a:lnTo>
                    <a:lnTo>
                      <a:pt x="0" y="290"/>
                    </a:lnTo>
                    <a:lnTo>
                      <a:pt x="0" y="301"/>
                    </a:lnTo>
                    <a:lnTo>
                      <a:pt x="0" y="311"/>
                    </a:lnTo>
                    <a:lnTo>
                      <a:pt x="0" y="317"/>
                    </a:lnTo>
                    <a:lnTo>
                      <a:pt x="0" y="328"/>
                    </a:lnTo>
                    <a:lnTo>
                      <a:pt x="0" y="338"/>
                    </a:lnTo>
                    <a:lnTo>
                      <a:pt x="0" y="344"/>
                    </a:lnTo>
                    <a:lnTo>
                      <a:pt x="0" y="355"/>
                    </a:lnTo>
                    <a:lnTo>
                      <a:pt x="0" y="365"/>
                    </a:lnTo>
                    <a:lnTo>
                      <a:pt x="3" y="371"/>
                    </a:lnTo>
                    <a:lnTo>
                      <a:pt x="5" y="382"/>
                    </a:lnTo>
                    <a:lnTo>
                      <a:pt x="5" y="392"/>
                    </a:lnTo>
                    <a:lnTo>
                      <a:pt x="5" y="398"/>
                    </a:lnTo>
                    <a:lnTo>
                      <a:pt x="8" y="405"/>
                    </a:lnTo>
                    <a:lnTo>
                      <a:pt x="11" y="415"/>
                    </a:lnTo>
                    <a:lnTo>
                      <a:pt x="13" y="422"/>
                    </a:lnTo>
                    <a:lnTo>
                      <a:pt x="13" y="432"/>
                    </a:lnTo>
                    <a:lnTo>
                      <a:pt x="16" y="442"/>
                    </a:lnTo>
                    <a:lnTo>
                      <a:pt x="16" y="449"/>
                    </a:lnTo>
                    <a:lnTo>
                      <a:pt x="21" y="459"/>
                    </a:lnTo>
                    <a:lnTo>
                      <a:pt x="21" y="469"/>
                    </a:lnTo>
                    <a:lnTo>
                      <a:pt x="24" y="476"/>
                    </a:lnTo>
                    <a:lnTo>
                      <a:pt x="27" y="483"/>
                    </a:lnTo>
                    <a:lnTo>
                      <a:pt x="30" y="493"/>
                    </a:lnTo>
                    <a:lnTo>
                      <a:pt x="32" y="500"/>
                    </a:lnTo>
                    <a:lnTo>
                      <a:pt x="35" y="506"/>
                    </a:lnTo>
                    <a:lnTo>
                      <a:pt x="40" y="513"/>
                    </a:lnTo>
                    <a:lnTo>
                      <a:pt x="43" y="523"/>
                    </a:lnTo>
                    <a:lnTo>
                      <a:pt x="48" y="540"/>
                    </a:lnTo>
                    <a:lnTo>
                      <a:pt x="54" y="554"/>
                    </a:lnTo>
                    <a:lnTo>
                      <a:pt x="62" y="567"/>
                    </a:lnTo>
                    <a:lnTo>
                      <a:pt x="70" y="584"/>
                    </a:lnTo>
                    <a:lnTo>
                      <a:pt x="78" y="594"/>
                    </a:lnTo>
                    <a:lnTo>
                      <a:pt x="89" y="608"/>
                    </a:lnTo>
                    <a:lnTo>
                      <a:pt x="97" y="621"/>
                    </a:lnTo>
                    <a:lnTo>
                      <a:pt x="110" y="638"/>
                    </a:lnTo>
                    <a:lnTo>
                      <a:pt x="121" y="648"/>
                    </a:lnTo>
                    <a:lnTo>
                      <a:pt x="132" y="658"/>
                    </a:lnTo>
                    <a:lnTo>
                      <a:pt x="134" y="662"/>
                    </a:lnTo>
                    <a:lnTo>
                      <a:pt x="140" y="668"/>
                    </a:lnTo>
                    <a:lnTo>
                      <a:pt x="148" y="675"/>
                    </a:lnTo>
                    <a:lnTo>
                      <a:pt x="156" y="678"/>
                    </a:lnTo>
                    <a:lnTo>
                      <a:pt x="161" y="685"/>
                    </a:lnTo>
                    <a:lnTo>
                      <a:pt x="169" y="689"/>
                    </a:lnTo>
                    <a:lnTo>
                      <a:pt x="175" y="692"/>
                    </a:lnTo>
                    <a:lnTo>
                      <a:pt x="180" y="699"/>
                    </a:lnTo>
                    <a:lnTo>
                      <a:pt x="191" y="702"/>
                    </a:lnTo>
                    <a:lnTo>
                      <a:pt x="196" y="705"/>
                    </a:lnTo>
                    <a:lnTo>
                      <a:pt x="204" y="712"/>
                    </a:lnTo>
                    <a:lnTo>
                      <a:pt x="212" y="716"/>
                    </a:lnTo>
                    <a:lnTo>
                      <a:pt x="223" y="722"/>
                    </a:lnTo>
                    <a:lnTo>
                      <a:pt x="234" y="726"/>
                    </a:lnTo>
                    <a:lnTo>
                      <a:pt x="250" y="726"/>
                    </a:lnTo>
                    <a:lnTo>
                      <a:pt x="269" y="732"/>
                    </a:lnTo>
                    <a:lnTo>
                      <a:pt x="293" y="732"/>
                    </a:lnTo>
                    <a:lnTo>
                      <a:pt x="314" y="732"/>
                    </a:lnTo>
                    <a:lnTo>
                      <a:pt x="344" y="739"/>
                    </a:lnTo>
                    <a:lnTo>
                      <a:pt x="376" y="743"/>
                    </a:lnTo>
                    <a:lnTo>
                      <a:pt x="406" y="743"/>
                    </a:lnTo>
                    <a:lnTo>
                      <a:pt x="443" y="743"/>
                    </a:lnTo>
                    <a:lnTo>
                      <a:pt x="478" y="746"/>
                    </a:lnTo>
                    <a:lnTo>
                      <a:pt x="521" y="749"/>
                    </a:lnTo>
                    <a:lnTo>
                      <a:pt x="561" y="749"/>
                    </a:lnTo>
                    <a:lnTo>
                      <a:pt x="607" y="749"/>
                    </a:lnTo>
                    <a:lnTo>
                      <a:pt x="653" y="749"/>
                    </a:lnTo>
                    <a:lnTo>
                      <a:pt x="701" y="753"/>
                    </a:lnTo>
                    <a:lnTo>
                      <a:pt x="749" y="753"/>
                    </a:lnTo>
                    <a:lnTo>
                      <a:pt x="803" y="753"/>
                    </a:lnTo>
                    <a:lnTo>
                      <a:pt x="854" y="753"/>
                    </a:lnTo>
                    <a:lnTo>
                      <a:pt x="911" y="756"/>
                    </a:lnTo>
                    <a:lnTo>
                      <a:pt x="964" y="756"/>
                    </a:lnTo>
                    <a:lnTo>
                      <a:pt x="1021" y="756"/>
                    </a:lnTo>
                    <a:lnTo>
                      <a:pt x="1077" y="756"/>
                    </a:lnTo>
                    <a:lnTo>
                      <a:pt x="1139" y="756"/>
                    </a:lnTo>
                    <a:lnTo>
                      <a:pt x="1195" y="753"/>
                    </a:lnTo>
                    <a:lnTo>
                      <a:pt x="1255" y="753"/>
                    </a:lnTo>
                    <a:lnTo>
                      <a:pt x="1319" y="753"/>
                    </a:lnTo>
                    <a:lnTo>
                      <a:pt x="1378" y="753"/>
                    </a:lnTo>
                    <a:lnTo>
                      <a:pt x="1440" y="753"/>
                    </a:lnTo>
                    <a:lnTo>
                      <a:pt x="1502" y="753"/>
                    </a:lnTo>
                    <a:lnTo>
                      <a:pt x="1566" y="753"/>
                    </a:lnTo>
                    <a:lnTo>
                      <a:pt x="1628" y="753"/>
                    </a:lnTo>
                    <a:lnTo>
                      <a:pt x="1687" y="749"/>
                    </a:lnTo>
                    <a:lnTo>
                      <a:pt x="1749" y="749"/>
                    </a:lnTo>
                    <a:lnTo>
                      <a:pt x="1813" y="746"/>
                    </a:lnTo>
                    <a:lnTo>
                      <a:pt x="1875" y="746"/>
                    </a:lnTo>
                    <a:lnTo>
                      <a:pt x="1931" y="743"/>
                    </a:lnTo>
                    <a:lnTo>
                      <a:pt x="1996" y="743"/>
                    </a:lnTo>
                    <a:lnTo>
                      <a:pt x="2052" y="743"/>
                    </a:lnTo>
                    <a:lnTo>
                      <a:pt x="2111" y="743"/>
                    </a:lnTo>
                    <a:lnTo>
                      <a:pt x="2171" y="739"/>
                    </a:lnTo>
                    <a:lnTo>
                      <a:pt x="2224" y="739"/>
                    </a:lnTo>
                    <a:lnTo>
                      <a:pt x="2281" y="732"/>
                    </a:lnTo>
                    <a:lnTo>
                      <a:pt x="2334" y="732"/>
                    </a:lnTo>
                    <a:lnTo>
                      <a:pt x="2388" y="732"/>
                    </a:lnTo>
                    <a:lnTo>
                      <a:pt x="2442" y="732"/>
                    </a:lnTo>
                    <a:lnTo>
                      <a:pt x="2490" y="732"/>
                    </a:lnTo>
                    <a:lnTo>
                      <a:pt x="2539" y="732"/>
                    </a:lnTo>
                    <a:lnTo>
                      <a:pt x="2582" y="729"/>
                    </a:lnTo>
                    <a:lnTo>
                      <a:pt x="2627" y="726"/>
                    </a:lnTo>
                    <a:lnTo>
                      <a:pt x="2670" y="726"/>
                    </a:lnTo>
                    <a:lnTo>
                      <a:pt x="2710" y="726"/>
                    </a:lnTo>
                    <a:lnTo>
                      <a:pt x="2748" y="722"/>
                    </a:lnTo>
                    <a:lnTo>
                      <a:pt x="2783" y="722"/>
                    </a:lnTo>
                    <a:lnTo>
                      <a:pt x="2815" y="716"/>
                    </a:lnTo>
                    <a:lnTo>
                      <a:pt x="2847" y="716"/>
                    </a:lnTo>
                    <a:lnTo>
                      <a:pt x="2874" y="716"/>
                    </a:lnTo>
                    <a:lnTo>
                      <a:pt x="2899" y="716"/>
                    </a:lnTo>
                    <a:lnTo>
                      <a:pt x="2920" y="712"/>
                    </a:lnTo>
                    <a:lnTo>
                      <a:pt x="2939" y="712"/>
                    </a:lnTo>
                    <a:lnTo>
                      <a:pt x="2958" y="712"/>
                    </a:lnTo>
                    <a:lnTo>
                      <a:pt x="2968" y="709"/>
                    </a:lnTo>
                    <a:lnTo>
                      <a:pt x="2979" y="709"/>
                    </a:lnTo>
                    <a:lnTo>
                      <a:pt x="2984" y="709"/>
                    </a:lnTo>
                    <a:lnTo>
                      <a:pt x="2993" y="705"/>
                    </a:lnTo>
                    <a:lnTo>
                      <a:pt x="3001" y="702"/>
                    </a:lnTo>
                    <a:lnTo>
                      <a:pt x="3011" y="699"/>
                    </a:lnTo>
                    <a:lnTo>
                      <a:pt x="3022" y="689"/>
                    </a:lnTo>
                    <a:lnTo>
                      <a:pt x="3030" y="678"/>
                    </a:lnTo>
                    <a:lnTo>
                      <a:pt x="3044" y="672"/>
                    </a:lnTo>
                    <a:lnTo>
                      <a:pt x="3054" y="662"/>
                    </a:lnTo>
                    <a:lnTo>
                      <a:pt x="3070" y="648"/>
                    </a:lnTo>
                    <a:lnTo>
                      <a:pt x="3079" y="638"/>
                    </a:lnTo>
                    <a:lnTo>
                      <a:pt x="3092" y="621"/>
                    </a:lnTo>
                    <a:lnTo>
                      <a:pt x="3097" y="611"/>
                    </a:lnTo>
                    <a:lnTo>
                      <a:pt x="3103" y="604"/>
                    </a:lnTo>
                    <a:lnTo>
                      <a:pt x="3111" y="594"/>
                    </a:lnTo>
                    <a:lnTo>
                      <a:pt x="3116" y="591"/>
                    </a:lnTo>
                    <a:lnTo>
                      <a:pt x="3124" y="581"/>
                    </a:lnTo>
                    <a:lnTo>
                      <a:pt x="3130" y="570"/>
                    </a:lnTo>
                    <a:lnTo>
                      <a:pt x="3135" y="564"/>
                    </a:lnTo>
                    <a:lnTo>
                      <a:pt x="3140" y="554"/>
                    </a:lnTo>
                    <a:lnTo>
                      <a:pt x="3146" y="543"/>
                    </a:lnTo>
                    <a:lnTo>
                      <a:pt x="3154" y="533"/>
                    </a:lnTo>
                    <a:lnTo>
                      <a:pt x="3159" y="527"/>
                    </a:lnTo>
                    <a:lnTo>
                      <a:pt x="3164" y="516"/>
                    </a:lnTo>
                    <a:lnTo>
                      <a:pt x="3173" y="506"/>
                    </a:lnTo>
                    <a:lnTo>
                      <a:pt x="3178" y="493"/>
                    </a:lnTo>
                    <a:lnTo>
                      <a:pt x="3181" y="486"/>
                    </a:lnTo>
                    <a:lnTo>
                      <a:pt x="3186" y="476"/>
                    </a:lnTo>
                    <a:lnTo>
                      <a:pt x="3189" y="463"/>
                    </a:lnTo>
                    <a:lnTo>
                      <a:pt x="3197" y="452"/>
                    </a:lnTo>
                    <a:lnTo>
                      <a:pt x="3199" y="442"/>
                    </a:lnTo>
                    <a:lnTo>
                      <a:pt x="3205" y="432"/>
                    </a:lnTo>
                    <a:lnTo>
                      <a:pt x="3207" y="422"/>
                    </a:lnTo>
                    <a:lnTo>
                      <a:pt x="3213" y="409"/>
                    </a:lnTo>
                    <a:lnTo>
                      <a:pt x="3216" y="398"/>
                    </a:lnTo>
                    <a:lnTo>
                      <a:pt x="3218" y="388"/>
                    </a:lnTo>
                    <a:lnTo>
                      <a:pt x="3221" y="375"/>
                    </a:lnTo>
                    <a:lnTo>
                      <a:pt x="3226" y="365"/>
                    </a:lnTo>
                    <a:lnTo>
                      <a:pt x="3226" y="355"/>
                    </a:lnTo>
                    <a:lnTo>
                      <a:pt x="3229" y="344"/>
                    </a:lnTo>
                    <a:lnTo>
                      <a:pt x="3232" y="331"/>
                    </a:lnTo>
                    <a:lnTo>
                      <a:pt x="3232" y="317"/>
                    </a:lnTo>
                    <a:lnTo>
                      <a:pt x="3234" y="307"/>
                    </a:lnTo>
                    <a:lnTo>
                      <a:pt x="3237" y="297"/>
                    </a:lnTo>
                    <a:lnTo>
                      <a:pt x="3237" y="284"/>
                    </a:lnTo>
                    <a:lnTo>
                      <a:pt x="3237" y="274"/>
                    </a:lnTo>
                    <a:lnTo>
                      <a:pt x="3237" y="260"/>
                    </a:lnTo>
                    <a:lnTo>
                      <a:pt x="3237" y="250"/>
                    </a:lnTo>
                    <a:lnTo>
                      <a:pt x="3234" y="237"/>
                    </a:lnTo>
                    <a:lnTo>
                      <a:pt x="3232" y="226"/>
                    </a:lnTo>
                    <a:lnTo>
                      <a:pt x="3229" y="216"/>
                    </a:lnTo>
                    <a:lnTo>
                      <a:pt x="3229" y="206"/>
                    </a:lnTo>
                    <a:lnTo>
                      <a:pt x="3226" y="196"/>
                    </a:lnTo>
                    <a:lnTo>
                      <a:pt x="3224" y="186"/>
                    </a:lnTo>
                    <a:lnTo>
                      <a:pt x="3221" y="172"/>
                    </a:lnTo>
                    <a:lnTo>
                      <a:pt x="3216" y="162"/>
                    </a:lnTo>
                    <a:lnTo>
                      <a:pt x="3210" y="152"/>
                    </a:lnTo>
                    <a:lnTo>
                      <a:pt x="3207" y="142"/>
                    </a:lnTo>
                    <a:lnTo>
                      <a:pt x="3202" y="132"/>
                    </a:lnTo>
                    <a:lnTo>
                      <a:pt x="3197" y="125"/>
                    </a:lnTo>
                    <a:lnTo>
                      <a:pt x="3191" y="112"/>
                    </a:lnTo>
                    <a:lnTo>
                      <a:pt x="3186" y="105"/>
                    </a:lnTo>
                    <a:lnTo>
                      <a:pt x="3183" y="95"/>
                    </a:lnTo>
                    <a:lnTo>
                      <a:pt x="3178" y="88"/>
                    </a:lnTo>
                    <a:lnTo>
                      <a:pt x="3167" y="71"/>
                    </a:lnTo>
                    <a:lnTo>
                      <a:pt x="3159" y="61"/>
                    </a:lnTo>
                    <a:lnTo>
                      <a:pt x="3151" y="51"/>
                    </a:lnTo>
                    <a:lnTo>
                      <a:pt x="3140" y="41"/>
                    </a:lnTo>
                    <a:lnTo>
                      <a:pt x="3132" y="31"/>
                    </a:lnTo>
                    <a:lnTo>
                      <a:pt x="3119" y="24"/>
                    </a:lnTo>
                    <a:lnTo>
                      <a:pt x="3111" y="17"/>
                    </a:lnTo>
                    <a:lnTo>
                      <a:pt x="3100" y="10"/>
                    </a:lnTo>
                    <a:lnTo>
                      <a:pt x="3092" y="7"/>
                    </a:lnTo>
                    <a:lnTo>
                      <a:pt x="3081" y="4"/>
                    </a:lnTo>
                    <a:lnTo>
                      <a:pt x="3070" y="0"/>
                    </a:lnTo>
                    <a:lnTo>
                      <a:pt x="3062" y="0"/>
                    </a:lnTo>
                    <a:lnTo>
                      <a:pt x="3049" y="0"/>
                    </a:lnTo>
                    <a:lnTo>
                      <a:pt x="3041" y="0"/>
                    </a:lnTo>
                    <a:lnTo>
                      <a:pt x="3030" y="0"/>
                    </a:lnTo>
                    <a:lnTo>
                      <a:pt x="3022" y="0"/>
                    </a:lnTo>
                    <a:lnTo>
                      <a:pt x="3009" y="0"/>
                    </a:lnTo>
                    <a:lnTo>
                      <a:pt x="3001" y="4"/>
                    </a:lnTo>
                    <a:lnTo>
                      <a:pt x="2990" y="7"/>
                    </a:lnTo>
                    <a:lnTo>
                      <a:pt x="2982" y="14"/>
                    </a:lnTo>
                    <a:lnTo>
                      <a:pt x="2971" y="17"/>
                    </a:lnTo>
                    <a:lnTo>
                      <a:pt x="2960" y="21"/>
                    </a:lnTo>
                    <a:lnTo>
                      <a:pt x="2952" y="24"/>
                    </a:lnTo>
                    <a:lnTo>
                      <a:pt x="2942" y="31"/>
                    </a:lnTo>
                    <a:lnTo>
                      <a:pt x="2933" y="34"/>
                    </a:lnTo>
                    <a:lnTo>
                      <a:pt x="2923" y="37"/>
                    </a:lnTo>
                    <a:lnTo>
                      <a:pt x="2915" y="48"/>
                    </a:lnTo>
                    <a:lnTo>
                      <a:pt x="2907" y="51"/>
                    </a:lnTo>
                    <a:lnTo>
                      <a:pt x="2896" y="54"/>
                    </a:lnTo>
                    <a:lnTo>
                      <a:pt x="2890" y="61"/>
                    </a:lnTo>
                    <a:lnTo>
                      <a:pt x="2882" y="64"/>
                    </a:lnTo>
                    <a:lnTo>
                      <a:pt x="2877" y="75"/>
                    </a:lnTo>
                    <a:lnTo>
                      <a:pt x="2872" y="85"/>
                    </a:lnTo>
                    <a:lnTo>
                      <a:pt x="2869" y="91"/>
                    </a:lnTo>
                    <a:lnTo>
                      <a:pt x="2864" y="102"/>
                    </a:lnTo>
                    <a:lnTo>
                      <a:pt x="2861" y="112"/>
                    </a:lnTo>
                    <a:lnTo>
                      <a:pt x="2858" y="125"/>
                    </a:lnTo>
                    <a:lnTo>
                      <a:pt x="2856" y="135"/>
                    </a:lnTo>
                    <a:lnTo>
                      <a:pt x="2853" y="142"/>
                    </a:lnTo>
                    <a:lnTo>
                      <a:pt x="2853" y="159"/>
                    </a:lnTo>
                    <a:lnTo>
                      <a:pt x="2853" y="169"/>
                    </a:lnTo>
                    <a:lnTo>
                      <a:pt x="2853" y="179"/>
                    </a:lnTo>
                    <a:lnTo>
                      <a:pt x="2853" y="193"/>
                    </a:lnTo>
                    <a:lnTo>
                      <a:pt x="2856" y="203"/>
                    </a:lnTo>
                    <a:lnTo>
                      <a:pt x="2856" y="213"/>
                    </a:lnTo>
                    <a:lnTo>
                      <a:pt x="2858" y="223"/>
                    </a:lnTo>
                    <a:lnTo>
                      <a:pt x="2858" y="233"/>
                    </a:lnTo>
                    <a:lnTo>
                      <a:pt x="2861" y="243"/>
                    </a:lnTo>
                    <a:lnTo>
                      <a:pt x="2861" y="250"/>
                    </a:lnTo>
                    <a:lnTo>
                      <a:pt x="2864" y="257"/>
                    </a:lnTo>
                    <a:lnTo>
                      <a:pt x="2869" y="263"/>
                    </a:lnTo>
                    <a:lnTo>
                      <a:pt x="2869" y="274"/>
                    </a:lnTo>
                    <a:lnTo>
                      <a:pt x="2872" y="284"/>
                    </a:lnTo>
                    <a:lnTo>
                      <a:pt x="2874" y="290"/>
                    </a:lnTo>
                    <a:lnTo>
                      <a:pt x="2872" y="280"/>
                    </a:lnTo>
                    <a:lnTo>
                      <a:pt x="2874" y="274"/>
                    </a:lnTo>
                    <a:lnTo>
                      <a:pt x="2874" y="263"/>
                    </a:lnTo>
                    <a:lnTo>
                      <a:pt x="2877" y="253"/>
                    </a:lnTo>
                    <a:lnTo>
                      <a:pt x="2882" y="240"/>
                    </a:lnTo>
                    <a:lnTo>
                      <a:pt x="2885" y="230"/>
                    </a:lnTo>
                    <a:lnTo>
                      <a:pt x="2890" y="220"/>
                    </a:lnTo>
                    <a:lnTo>
                      <a:pt x="2899" y="206"/>
                    </a:lnTo>
                    <a:lnTo>
                      <a:pt x="2907" y="196"/>
                    </a:lnTo>
                    <a:lnTo>
                      <a:pt x="2915" y="186"/>
                    </a:lnTo>
                    <a:lnTo>
                      <a:pt x="2920" y="183"/>
                    </a:lnTo>
                    <a:lnTo>
                      <a:pt x="2925" y="179"/>
                    </a:lnTo>
                    <a:lnTo>
                      <a:pt x="2933" y="176"/>
                    </a:lnTo>
                    <a:lnTo>
                      <a:pt x="2939" y="172"/>
                    </a:lnTo>
                    <a:lnTo>
                      <a:pt x="2944" y="169"/>
                    </a:lnTo>
                    <a:lnTo>
                      <a:pt x="2952" y="169"/>
                    </a:lnTo>
                    <a:lnTo>
                      <a:pt x="2958" y="169"/>
                    </a:lnTo>
                    <a:lnTo>
                      <a:pt x="2966" y="169"/>
                    </a:lnTo>
                    <a:lnTo>
                      <a:pt x="2974" y="166"/>
                    </a:lnTo>
                    <a:lnTo>
                      <a:pt x="2982" y="166"/>
                    </a:lnTo>
                    <a:lnTo>
                      <a:pt x="2990" y="169"/>
                    </a:lnTo>
                    <a:lnTo>
                      <a:pt x="2998" y="169"/>
                    </a:lnTo>
                    <a:lnTo>
                      <a:pt x="3006" y="169"/>
                    </a:lnTo>
                    <a:lnTo>
                      <a:pt x="3014" y="172"/>
                    </a:lnTo>
                    <a:lnTo>
                      <a:pt x="3022" y="176"/>
                    </a:lnTo>
                    <a:lnTo>
                      <a:pt x="3027" y="183"/>
                    </a:lnTo>
                    <a:lnTo>
                      <a:pt x="3033" y="186"/>
                    </a:lnTo>
                    <a:lnTo>
                      <a:pt x="3038" y="196"/>
                    </a:lnTo>
                    <a:lnTo>
                      <a:pt x="3041" y="203"/>
                    </a:lnTo>
                    <a:lnTo>
                      <a:pt x="3049" y="213"/>
                    </a:lnTo>
                    <a:lnTo>
                      <a:pt x="3049" y="220"/>
                    </a:lnTo>
                    <a:lnTo>
                      <a:pt x="3049" y="226"/>
                    </a:lnTo>
                    <a:lnTo>
                      <a:pt x="3049" y="237"/>
                    </a:lnTo>
                    <a:lnTo>
                      <a:pt x="3054" y="247"/>
                    </a:lnTo>
                    <a:lnTo>
                      <a:pt x="3054" y="257"/>
                    </a:lnTo>
                    <a:lnTo>
                      <a:pt x="3054" y="270"/>
                    </a:lnTo>
                    <a:lnTo>
                      <a:pt x="3054" y="280"/>
                    </a:lnTo>
                    <a:lnTo>
                      <a:pt x="3054" y="290"/>
                    </a:lnTo>
                    <a:lnTo>
                      <a:pt x="3049" y="301"/>
                    </a:lnTo>
                    <a:lnTo>
                      <a:pt x="3049" y="311"/>
                    </a:lnTo>
                    <a:lnTo>
                      <a:pt x="3049" y="321"/>
                    </a:lnTo>
                    <a:lnTo>
                      <a:pt x="3044" y="334"/>
                    </a:lnTo>
                    <a:lnTo>
                      <a:pt x="3041" y="344"/>
                    </a:lnTo>
                    <a:lnTo>
                      <a:pt x="3036" y="355"/>
                    </a:lnTo>
                    <a:lnTo>
                      <a:pt x="3033" y="365"/>
                    </a:lnTo>
                    <a:lnTo>
                      <a:pt x="3030" y="375"/>
                    </a:lnTo>
                    <a:lnTo>
                      <a:pt x="3025" y="385"/>
                    </a:lnTo>
                    <a:lnTo>
                      <a:pt x="3019" y="392"/>
                    </a:lnTo>
                    <a:lnTo>
                      <a:pt x="3014" y="402"/>
                    </a:lnTo>
                    <a:lnTo>
                      <a:pt x="3009" y="409"/>
                    </a:lnTo>
                    <a:lnTo>
                      <a:pt x="2998" y="422"/>
                    </a:lnTo>
                    <a:lnTo>
                      <a:pt x="2984" y="436"/>
                    </a:lnTo>
                    <a:lnTo>
                      <a:pt x="2979" y="436"/>
                    </a:lnTo>
                    <a:lnTo>
                      <a:pt x="2971" y="439"/>
                    </a:lnTo>
                    <a:lnTo>
                      <a:pt x="2958" y="442"/>
                    </a:lnTo>
                    <a:lnTo>
                      <a:pt x="2942" y="442"/>
                    </a:lnTo>
                    <a:lnTo>
                      <a:pt x="2923" y="446"/>
                    </a:lnTo>
                    <a:lnTo>
                      <a:pt x="2901" y="449"/>
                    </a:lnTo>
                    <a:lnTo>
                      <a:pt x="2874" y="449"/>
                    </a:lnTo>
                    <a:lnTo>
                      <a:pt x="2847" y="449"/>
                    </a:lnTo>
                    <a:lnTo>
                      <a:pt x="2815" y="449"/>
                    </a:lnTo>
                    <a:lnTo>
                      <a:pt x="2780" y="456"/>
                    </a:lnTo>
                    <a:lnTo>
                      <a:pt x="2743" y="456"/>
                    </a:lnTo>
                    <a:lnTo>
                      <a:pt x="2705" y="459"/>
                    </a:lnTo>
                    <a:lnTo>
                      <a:pt x="2665" y="459"/>
                    </a:lnTo>
                    <a:lnTo>
                      <a:pt x="2619" y="463"/>
                    </a:lnTo>
                    <a:lnTo>
                      <a:pt x="2573" y="463"/>
                    </a:lnTo>
                    <a:lnTo>
                      <a:pt x="2528" y="469"/>
                    </a:lnTo>
                    <a:lnTo>
                      <a:pt x="2477" y="469"/>
                    </a:lnTo>
                    <a:lnTo>
                      <a:pt x="2423" y="469"/>
                    </a:lnTo>
                    <a:lnTo>
                      <a:pt x="2369" y="469"/>
                    </a:lnTo>
                    <a:lnTo>
                      <a:pt x="2316" y="469"/>
                    </a:lnTo>
                    <a:lnTo>
                      <a:pt x="2262" y="469"/>
                    </a:lnTo>
                    <a:lnTo>
                      <a:pt x="2203" y="473"/>
                    </a:lnTo>
                    <a:lnTo>
                      <a:pt x="2141" y="476"/>
                    </a:lnTo>
                    <a:lnTo>
                      <a:pt x="2085" y="476"/>
                    </a:lnTo>
                    <a:lnTo>
                      <a:pt x="2023" y="476"/>
                    </a:lnTo>
                    <a:lnTo>
                      <a:pt x="1961" y="479"/>
                    </a:lnTo>
                    <a:lnTo>
                      <a:pt x="1897" y="479"/>
                    </a:lnTo>
                    <a:lnTo>
                      <a:pt x="1835" y="479"/>
                    </a:lnTo>
                    <a:lnTo>
                      <a:pt x="1773" y="479"/>
                    </a:lnTo>
                    <a:lnTo>
                      <a:pt x="1708" y="479"/>
                    </a:lnTo>
                    <a:lnTo>
                      <a:pt x="1644" y="479"/>
                    </a:lnTo>
                    <a:lnTo>
                      <a:pt x="1582" y="483"/>
                    </a:lnTo>
                    <a:lnTo>
                      <a:pt x="1515" y="479"/>
                    </a:lnTo>
                    <a:lnTo>
                      <a:pt x="1451" y="479"/>
                    </a:lnTo>
                    <a:lnTo>
                      <a:pt x="1389" y="479"/>
                    </a:lnTo>
                    <a:lnTo>
                      <a:pt x="1324" y="479"/>
                    </a:lnTo>
                    <a:lnTo>
                      <a:pt x="1260" y="479"/>
                    </a:lnTo>
                    <a:lnTo>
                      <a:pt x="1201" y="479"/>
                    </a:lnTo>
                    <a:lnTo>
                      <a:pt x="1139" y="479"/>
                    </a:lnTo>
                    <a:lnTo>
                      <a:pt x="1077" y="479"/>
                    </a:lnTo>
                    <a:lnTo>
                      <a:pt x="1015" y="479"/>
                    </a:lnTo>
                    <a:lnTo>
                      <a:pt x="956" y="479"/>
                    </a:lnTo>
                    <a:lnTo>
                      <a:pt x="900" y="479"/>
                    </a:lnTo>
                    <a:lnTo>
                      <a:pt x="844" y="479"/>
                    </a:lnTo>
                    <a:lnTo>
                      <a:pt x="787" y="479"/>
                    </a:lnTo>
                    <a:lnTo>
                      <a:pt x="736" y="479"/>
                    </a:lnTo>
                    <a:lnTo>
                      <a:pt x="685" y="479"/>
                    </a:lnTo>
                    <a:lnTo>
                      <a:pt x="634" y="479"/>
                    </a:lnTo>
                    <a:lnTo>
                      <a:pt x="586" y="476"/>
                    </a:lnTo>
                    <a:lnTo>
                      <a:pt x="540" y="476"/>
                    </a:lnTo>
                    <a:lnTo>
                      <a:pt x="497" y="473"/>
                    </a:lnTo>
                    <a:lnTo>
                      <a:pt x="454" y="469"/>
                    </a:lnTo>
                    <a:lnTo>
                      <a:pt x="416" y="469"/>
                    </a:lnTo>
                    <a:lnTo>
                      <a:pt x="379" y="469"/>
                    </a:lnTo>
                    <a:lnTo>
                      <a:pt x="344" y="469"/>
                    </a:lnTo>
                    <a:lnTo>
                      <a:pt x="314" y="469"/>
                    </a:lnTo>
                    <a:lnTo>
                      <a:pt x="287" y="463"/>
                    </a:lnTo>
                    <a:lnTo>
                      <a:pt x="261" y="463"/>
                    </a:lnTo>
                    <a:lnTo>
                      <a:pt x="236" y="459"/>
                    </a:lnTo>
                    <a:lnTo>
                      <a:pt x="220" y="459"/>
                    </a:lnTo>
                    <a:lnTo>
                      <a:pt x="201" y="456"/>
                    </a:lnTo>
                    <a:lnTo>
                      <a:pt x="193" y="452"/>
                    </a:lnTo>
                    <a:lnTo>
                      <a:pt x="183" y="449"/>
                    </a:lnTo>
                    <a:lnTo>
                      <a:pt x="180" y="449"/>
                    </a:lnTo>
                    <a:lnTo>
                      <a:pt x="175" y="442"/>
                    </a:lnTo>
                    <a:lnTo>
                      <a:pt x="169" y="436"/>
                    </a:lnTo>
                    <a:lnTo>
                      <a:pt x="161" y="432"/>
                    </a:lnTo>
                    <a:lnTo>
                      <a:pt x="156" y="422"/>
                    </a:lnTo>
                    <a:lnTo>
                      <a:pt x="150" y="415"/>
                    </a:lnTo>
                    <a:lnTo>
                      <a:pt x="148" y="405"/>
                    </a:lnTo>
                    <a:lnTo>
                      <a:pt x="142" y="398"/>
                    </a:lnTo>
                    <a:lnTo>
                      <a:pt x="140" y="392"/>
                    </a:lnTo>
                    <a:lnTo>
                      <a:pt x="134" y="378"/>
                    </a:lnTo>
                    <a:lnTo>
                      <a:pt x="132" y="365"/>
                    </a:lnTo>
                    <a:lnTo>
                      <a:pt x="129" y="358"/>
                    </a:lnTo>
                    <a:lnTo>
                      <a:pt x="126" y="348"/>
                    </a:lnTo>
                    <a:lnTo>
                      <a:pt x="124" y="338"/>
                    </a:lnTo>
                    <a:lnTo>
                      <a:pt x="121" y="324"/>
                    </a:lnTo>
                    <a:lnTo>
                      <a:pt x="121" y="311"/>
                    </a:lnTo>
                    <a:lnTo>
                      <a:pt x="121" y="301"/>
                    </a:lnTo>
                    <a:lnTo>
                      <a:pt x="121" y="287"/>
                    </a:lnTo>
                    <a:lnTo>
                      <a:pt x="121" y="280"/>
                    </a:lnTo>
                    <a:lnTo>
                      <a:pt x="121" y="263"/>
                    </a:lnTo>
                    <a:lnTo>
                      <a:pt x="121" y="257"/>
                    </a:lnTo>
                    <a:lnTo>
                      <a:pt x="121" y="247"/>
                    </a:lnTo>
                    <a:lnTo>
                      <a:pt x="124" y="233"/>
                    </a:lnTo>
                    <a:lnTo>
                      <a:pt x="126" y="223"/>
                    </a:lnTo>
                    <a:lnTo>
                      <a:pt x="132" y="216"/>
                    </a:lnTo>
                    <a:lnTo>
                      <a:pt x="134" y="203"/>
                    </a:lnTo>
                    <a:lnTo>
                      <a:pt x="140" y="196"/>
                    </a:lnTo>
                    <a:lnTo>
                      <a:pt x="142" y="186"/>
                    </a:lnTo>
                    <a:lnTo>
                      <a:pt x="150" y="179"/>
                    </a:lnTo>
                    <a:lnTo>
                      <a:pt x="156" y="169"/>
                    </a:lnTo>
                    <a:lnTo>
                      <a:pt x="164" y="166"/>
                    </a:lnTo>
                    <a:lnTo>
                      <a:pt x="172" y="159"/>
                    </a:lnTo>
                    <a:lnTo>
                      <a:pt x="180" y="156"/>
                    </a:lnTo>
                    <a:lnTo>
                      <a:pt x="191" y="149"/>
                    </a:lnTo>
                    <a:lnTo>
                      <a:pt x="196" y="145"/>
                    </a:lnTo>
                    <a:lnTo>
                      <a:pt x="201" y="142"/>
                    </a:lnTo>
                    <a:lnTo>
                      <a:pt x="212" y="142"/>
                    </a:lnTo>
                    <a:lnTo>
                      <a:pt x="218" y="139"/>
                    </a:lnTo>
                    <a:lnTo>
                      <a:pt x="223" y="139"/>
                    </a:lnTo>
                    <a:lnTo>
                      <a:pt x="231" y="142"/>
                    </a:lnTo>
                    <a:lnTo>
                      <a:pt x="236" y="142"/>
                    </a:lnTo>
                    <a:lnTo>
                      <a:pt x="247" y="152"/>
                    </a:lnTo>
                    <a:lnTo>
                      <a:pt x="258" y="159"/>
                    </a:lnTo>
                    <a:lnTo>
                      <a:pt x="269" y="169"/>
                    </a:lnTo>
                    <a:lnTo>
                      <a:pt x="274" y="179"/>
                    </a:lnTo>
                    <a:lnTo>
                      <a:pt x="279" y="189"/>
                    </a:lnTo>
                    <a:lnTo>
                      <a:pt x="287" y="203"/>
                    </a:lnTo>
                    <a:lnTo>
                      <a:pt x="290" y="213"/>
                    </a:lnTo>
                    <a:lnTo>
                      <a:pt x="293" y="223"/>
                    </a:lnTo>
                    <a:lnTo>
                      <a:pt x="295" y="230"/>
                    </a:lnTo>
                    <a:lnTo>
                      <a:pt x="298" y="237"/>
                    </a:lnTo>
                    <a:lnTo>
                      <a:pt x="298" y="243"/>
                    </a:lnTo>
                    <a:lnTo>
                      <a:pt x="301" y="24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51" name="Freeform 6"/>
              <p:cNvSpPr>
                <a:spLocks noChangeAspect="1"/>
              </p:cNvSpPr>
              <p:nvPr/>
            </p:nvSpPr>
            <p:spPr bwMode="auto">
              <a:xfrm>
                <a:off x="7464" y="11846"/>
                <a:ext cx="580" cy="513"/>
              </a:xfrm>
              <a:custGeom>
                <a:avLst/>
                <a:gdLst>
                  <a:gd name="T0" fmla="*/ 132 w 580"/>
                  <a:gd name="T1" fmla="*/ 490 h 513"/>
                  <a:gd name="T2" fmla="*/ 132 w 580"/>
                  <a:gd name="T3" fmla="*/ 473 h 513"/>
                  <a:gd name="T4" fmla="*/ 132 w 580"/>
                  <a:gd name="T5" fmla="*/ 459 h 513"/>
                  <a:gd name="T6" fmla="*/ 129 w 580"/>
                  <a:gd name="T7" fmla="*/ 442 h 513"/>
                  <a:gd name="T8" fmla="*/ 129 w 580"/>
                  <a:gd name="T9" fmla="*/ 422 h 513"/>
                  <a:gd name="T10" fmla="*/ 129 w 580"/>
                  <a:gd name="T11" fmla="*/ 398 h 513"/>
                  <a:gd name="T12" fmla="*/ 129 w 580"/>
                  <a:gd name="T13" fmla="*/ 382 h 513"/>
                  <a:gd name="T14" fmla="*/ 129 w 580"/>
                  <a:gd name="T15" fmla="*/ 358 h 513"/>
                  <a:gd name="T16" fmla="*/ 126 w 580"/>
                  <a:gd name="T17" fmla="*/ 334 h 513"/>
                  <a:gd name="T18" fmla="*/ 126 w 580"/>
                  <a:gd name="T19" fmla="*/ 311 h 513"/>
                  <a:gd name="T20" fmla="*/ 124 w 580"/>
                  <a:gd name="T21" fmla="*/ 287 h 513"/>
                  <a:gd name="T22" fmla="*/ 124 w 580"/>
                  <a:gd name="T23" fmla="*/ 267 h 513"/>
                  <a:gd name="T24" fmla="*/ 121 w 580"/>
                  <a:gd name="T25" fmla="*/ 247 h 513"/>
                  <a:gd name="T26" fmla="*/ 118 w 580"/>
                  <a:gd name="T27" fmla="*/ 226 h 513"/>
                  <a:gd name="T28" fmla="*/ 118 w 580"/>
                  <a:gd name="T29" fmla="*/ 213 h 513"/>
                  <a:gd name="T30" fmla="*/ 118 w 580"/>
                  <a:gd name="T31" fmla="*/ 196 h 513"/>
                  <a:gd name="T32" fmla="*/ 110 w 580"/>
                  <a:gd name="T33" fmla="*/ 176 h 513"/>
                  <a:gd name="T34" fmla="*/ 102 w 580"/>
                  <a:gd name="T35" fmla="*/ 162 h 513"/>
                  <a:gd name="T36" fmla="*/ 97 w 580"/>
                  <a:gd name="T37" fmla="*/ 142 h 513"/>
                  <a:gd name="T38" fmla="*/ 89 w 580"/>
                  <a:gd name="T39" fmla="*/ 129 h 513"/>
                  <a:gd name="T40" fmla="*/ 78 w 580"/>
                  <a:gd name="T41" fmla="*/ 112 h 513"/>
                  <a:gd name="T42" fmla="*/ 70 w 580"/>
                  <a:gd name="T43" fmla="*/ 91 h 513"/>
                  <a:gd name="T44" fmla="*/ 59 w 580"/>
                  <a:gd name="T45" fmla="*/ 78 h 513"/>
                  <a:gd name="T46" fmla="*/ 49 w 580"/>
                  <a:gd name="T47" fmla="*/ 61 h 513"/>
                  <a:gd name="T48" fmla="*/ 38 w 580"/>
                  <a:gd name="T49" fmla="*/ 48 h 513"/>
                  <a:gd name="T50" fmla="*/ 22 w 580"/>
                  <a:gd name="T51" fmla="*/ 27 h 513"/>
                  <a:gd name="T52" fmla="*/ 8 w 580"/>
                  <a:gd name="T53" fmla="*/ 7 h 513"/>
                  <a:gd name="T54" fmla="*/ 0 w 580"/>
                  <a:gd name="T55" fmla="*/ 0 h 513"/>
                  <a:gd name="T56" fmla="*/ 578 w 580"/>
                  <a:gd name="T57" fmla="*/ 4 h 513"/>
                  <a:gd name="T58" fmla="*/ 567 w 580"/>
                  <a:gd name="T59" fmla="*/ 17 h 513"/>
                  <a:gd name="T60" fmla="*/ 551 w 580"/>
                  <a:gd name="T61" fmla="*/ 41 h 513"/>
                  <a:gd name="T62" fmla="*/ 535 w 580"/>
                  <a:gd name="T63" fmla="*/ 61 h 513"/>
                  <a:gd name="T64" fmla="*/ 524 w 580"/>
                  <a:gd name="T65" fmla="*/ 81 h 513"/>
                  <a:gd name="T66" fmla="*/ 513 w 580"/>
                  <a:gd name="T67" fmla="*/ 98 h 513"/>
                  <a:gd name="T68" fmla="*/ 500 w 580"/>
                  <a:gd name="T69" fmla="*/ 115 h 513"/>
                  <a:gd name="T70" fmla="*/ 489 w 580"/>
                  <a:gd name="T71" fmla="*/ 135 h 513"/>
                  <a:gd name="T72" fmla="*/ 478 w 580"/>
                  <a:gd name="T73" fmla="*/ 152 h 513"/>
                  <a:gd name="T74" fmla="*/ 470 w 580"/>
                  <a:gd name="T75" fmla="*/ 169 h 513"/>
                  <a:gd name="T76" fmla="*/ 462 w 580"/>
                  <a:gd name="T77" fmla="*/ 186 h 513"/>
                  <a:gd name="T78" fmla="*/ 454 w 580"/>
                  <a:gd name="T79" fmla="*/ 203 h 513"/>
                  <a:gd name="T80" fmla="*/ 452 w 580"/>
                  <a:gd name="T81" fmla="*/ 223 h 513"/>
                  <a:gd name="T82" fmla="*/ 449 w 580"/>
                  <a:gd name="T83" fmla="*/ 233 h 513"/>
                  <a:gd name="T84" fmla="*/ 449 w 580"/>
                  <a:gd name="T85" fmla="*/ 250 h 513"/>
                  <a:gd name="T86" fmla="*/ 449 w 580"/>
                  <a:gd name="T87" fmla="*/ 270 h 513"/>
                  <a:gd name="T88" fmla="*/ 449 w 580"/>
                  <a:gd name="T89" fmla="*/ 290 h 513"/>
                  <a:gd name="T90" fmla="*/ 449 w 580"/>
                  <a:gd name="T91" fmla="*/ 317 h 513"/>
                  <a:gd name="T92" fmla="*/ 449 w 580"/>
                  <a:gd name="T93" fmla="*/ 344 h 513"/>
                  <a:gd name="T94" fmla="*/ 449 w 580"/>
                  <a:gd name="T95" fmla="*/ 368 h 513"/>
                  <a:gd name="T96" fmla="*/ 449 w 580"/>
                  <a:gd name="T97" fmla="*/ 395 h 513"/>
                  <a:gd name="T98" fmla="*/ 449 w 580"/>
                  <a:gd name="T99" fmla="*/ 422 h 513"/>
                  <a:gd name="T100" fmla="*/ 449 w 580"/>
                  <a:gd name="T101" fmla="*/ 442 h 513"/>
                  <a:gd name="T102" fmla="*/ 449 w 580"/>
                  <a:gd name="T103" fmla="*/ 463 h 513"/>
                  <a:gd name="T104" fmla="*/ 452 w 580"/>
                  <a:gd name="T105" fmla="*/ 483 h 513"/>
                  <a:gd name="T106" fmla="*/ 452 w 580"/>
                  <a:gd name="T107" fmla="*/ 496 h 513"/>
                  <a:gd name="T108" fmla="*/ 452 w 580"/>
                  <a:gd name="T109" fmla="*/ 510 h 513"/>
                  <a:gd name="T110" fmla="*/ 132 w 580"/>
                  <a:gd name="T111" fmla="*/ 500 h 51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0"/>
                  <a:gd name="T169" fmla="*/ 0 h 513"/>
                  <a:gd name="T170" fmla="*/ 580 w 580"/>
                  <a:gd name="T171" fmla="*/ 513 h 51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0" h="513">
                    <a:moveTo>
                      <a:pt x="132" y="500"/>
                    </a:moveTo>
                    <a:lnTo>
                      <a:pt x="132" y="490"/>
                    </a:lnTo>
                    <a:lnTo>
                      <a:pt x="132" y="479"/>
                    </a:lnTo>
                    <a:lnTo>
                      <a:pt x="132" y="473"/>
                    </a:lnTo>
                    <a:lnTo>
                      <a:pt x="132" y="469"/>
                    </a:lnTo>
                    <a:lnTo>
                      <a:pt x="132" y="459"/>
                    </a:lnTo>
                    <a:lnTo>
                      <a:pt x="132" y="449"/>
                    </a:lnTo>
                    <a:lnTo>
                      <a:pt x="129" y="442"/>
                    </a:lnTo>
                    <a:lnTo>
                      <a:pt x="129" y="432"/>
                    </a:lnTo>
                    <a:lnTo>
                      <a:pt x="129" y="422"/>
                    </a:lnTo>
                    <a:lnTo>
                      <a:pt x="129" y="412"/>
                    </a:lnTo>
                    <a:lnTo>
                      <a:pt x="129" y="398"/>
                    </a:lnTo>
                    <a:lnTo>
                      <a:pt x="129" y="392"/>
                    </a:lnTo>
                    <a:lnTo>
                      <a:pt x="129" y="382"/>
                    </a:lnTo>
                    <a:lnTo>
                      <a:pt x="129" y="368"/>
                    </a:lnTo>
                    <a:lnTo>
                      <a:pt x="129" y="358"/>
                    </a:lnTo>
                    <a:lnTo>
                      <a:pt x="126" y="344"/>
                    </a:lnTo>
                    <a:lnTo>
                      <a:pt x="126" y="334"/>
                    </a:lnTo>
                    <a:lnTo>
                      <a:pt x="126" y="324"/>
                    </a:lnTo>
                    <a:lnTo>
                      <a:pt x="126" y="311"/>
                    </a:lnTo>
                    <a:lnTo>
                      <a:pt x="124" y="301"/>
                    </a:lnTo>
                    <a:lnTo>
                      <a:pt x="124" y="287"/>
                    </a:lnTo>
                    <a:lnTo>
                      <a:pt x="124" y="280"/>
                    </a:lnTo>
                    <a:lnTo>
                      <a:pt x="124" y="267"/>
                    </a:lnTo>
                    <a:lnTo>
                      <a:pt x="124" y="257"/>
                    </a:lnTo>
                    <a:lnTo>
                      <a:pt x="121" y="247"/>
                    </a:lnTo>
                    <a:lnTo>
                      <a:pt x="121" y="237"/>
                    </a:lnTo>
                    <a:lnTo>
                      <a:pt x="118" y="226"/>
                    </a:lnTo>
                    <a:lnTo>
                      <a:pt x="118" y="220"/>
                    </a:lnTo>
                    <a:lnTo>
                      <a:pt x="118" y="213"/>
                    </a:lnTo>
                    <a:lnTo>
                      <a:pt x="118" y="203"/>
                    </a:lnTo>
                    <a:lnTo>
                      <a:pt x="118" y="196"/>
                    </a:lnTo>
                    <a:lnTo>
                      <a:pt x="113" y="186"/>
                    </a:lnTo>
                    <a:lnTo>
                      <a:pt x="110" y="176"/>
                    </a:lnTo>
                    <a:lnTo>
                      <a:pt x="110" y="169"/>
                    </a:lnTo>
                    <a:lnTo>
                      <a:pt x="102" y="162"/>
                    </a:lnTo>
                    <a:lnTo>
                      <a:pt x="102" y="152"/>
                    </a:lnTo>
                    <a:lnTo>
                      <a:pt x="97" y="142"/>
                    </a:lnTo>
                    <a:lnTo>
                      <a:pt x="94" y="139"/>
                    </a:lnTo>
                    <a:lnTo>
                      <a:pt x="89" y="129"/>
                    </a:lnTo>
                    <a:lnTo>
                      <a:pt x="84" y="118"/>
                    </a:lnTo>
                    <a:lnTo>
                      <a:pt x="78" y="112"/>
                    </a:lnTo>
                    <a:lnTo>
                      <a:pt x="73" y="102"/>
                    </a:lnTo>
                    <a:lnTo>
                      <a:pt x="70" y="91"/>
                    </a:lnTo>
                    <a:lnTo>
                      <a:pt x="65" y="85"/>
                    </a:lnTo>
                    <a:lnTo>
                      <a:pt x="59" y="78"/>
                    </a:lnTo>
                    <a:lnTo>
                      <a:pt x="54" y="71"/>
                    </a:lnTo>
                    <a:lnTo>
                      <a:pt x="49" y="61"/>
                    </a:lnTo>
                    <a:lnTo>
                      <a:pt x="43" y="54"/>
                    </a:lnTo>
                    <a:lnTo>
                      <a:pt x="38" y="48"/>
                    </a:lnTo>
                    <a:lnTo>
                      <a:pt x="32" y="41"/>
                    </a:lnTo>
                    <a:lnTo>
                      <a:pt x="22" y="27"/>
                    </a:lnTo>
                    <a:lnTo>
                      <a:pt x="16" y="17"/>
                    </a:lnTo>
                    <a:lnTo>
                      <a:pt x="8" y="7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580" y="4"/>
                    </a:lnTo>
                    <a:lnTo>
                      <a:pt x="578" y="4"/>
                    </a:lnTo>
                    <a:lnTo>
                      <a:pt x="575" y="7"/>
                    </a:lnTo>
                    <a:lnTo>
                      <a:pt x="567" y="17"/>
                    </a:lnTo>
                    <a:lnTo>
                      <a:pt x="562" y="27"/>
                    </a:lnTo>
                    <a:lnTo>
                      <a:pt x="551" y="41"/>
                    </a:lnTo>
                    <a:lnTo>
                      <a:pt x="543" y="54"/>
                    </a:lnTo>
                    <a:lnTo>
                      <a:pt x="535" y="61"/>
                    </a:lnTo>
                    <a:lnTo>
                      <a:pt x="529" y="71"/>
                    </a:lnTo>
                    <a:lnTo>
                      <a:pt x="524" y="81"/>
                    </a:lnTo>
                    <a:lnTo>
                      <a:pt x="521" y="91"/>
                    </a:lnTo>
                    <a:lnTo>
                      <a:pt x="513" y="98"/>
                    </a:lnTo>
                    <a:lnTo>
                      <a:pt x="505" y="108"/>
                    </a:lnTo>
                    <a:lnTo>
                      <a:pt x="500" y="115"/>
                    </a:lnTo>
                    <a:lnTo>
                      <a:pt x="495" y="125"/>
                    </a:lnTo>
                    <a:lnTo>
                      <a:pt x="489" y="135"/>
                    </a:lnTo>
                    <a:lnTo>
                      <a:pt x="484" y="142"/>
                    </a:lnTo>
                    <a:lnTo>
                      <a:pt x="478" y="152"/>
                    </a:lnTo>
                    <a:lnTo>
                      <a:pt x="476" y="162"/>
                    </a:lnTo>
                    <a:lnTo>
                      <a:pt x="470" y="169"/>
                    </a:lnTo>
                    <a:lnTo>
                      <a:pt x="465" y="176"/>
                    </a:lnTo>
                    <a:lnTo>
                      <a:pt x="462" y="186"/>
                    </a:lnTo>
                    <a:lnTo>
                      <a:pt x="460" y="193"/>
                    </a:lnTo>
                    <a:lnTo>
                      <a:pt x="454" y="203"/>
                    </a:lnTo>
                    <a:lnTo>
                      <a:pt x="452" y="216"/>
                    </a:lnTo>
                    <a:lnTo>
                      <a:pt x="452" y="223"/>
                    </a:lnTo>
                    <a:lnTo>
                      <a:pt x="452" y="226"/>
                    </a:lnTo>
                    <a:lnTo>
                      <a:pt x="449" y="233"/>
                    </a:lnTo>
                    <a:lnTo>
                      <a:pt x="449" y="243"/>
                    </a:lnTo>
                    <a:lnTo>
                      <a:pt x="449" y="250"/>
                    </a:lnTo>
                    <a:lnTo>
                      <a:pt x="449" y="260"/>
                    </a:lnTo>
                    <a:lnTo>
                      <a:pt x="449" y="270"/>
                    </a:lnTo>
                    <a:lnTo>
                      <a:pt x="449" y="284"/>
                    </a:lnTo>
                    <a:lnTo>
                      <a:pt x="449" y="290"/>
                    </a:lnTo>
                    <a:lnTo>
                      <a:pt x="449" y="307"/>
                    </a:lnTo>
                    <a:lnTo>
                      <a:pt x="449" y="317"/>
                    </a:lnTo>
                    <a:lnTo>
                      <a:pt x="449" y="331"/>
                    </a:lnTo>
                    <a:lnTo>
                      <a:pt x="449" y="344"/>
                    </a:lnTo>
                    <a:lnTo>
                      <a:pt x="449" y="358"/>
                    </a:lnTo>
                    <a:lnTo>
                      <a:pt x="449" y="368"/>
                    </a:lnTo>
                    <a:lnTo>
                      <a:pt x="449" y="385"/>
                    </a:lnTo>
                    <a:lnTo>
                      <a:pt x="449" y="395"/>
                    </a:lnTo>
                    <a:lnTo>
                      <a:pt x="449" y="409"/>
                    </a:lnTo>
                    <a:lnTo>
                      <a:pt x="449" y="422"/>
                    </a:lnTo>
                    <a:lnTo>
                      <a:pt x="449" y="432"/>
                    </a:lnTo>
                    <a:lnTo>
                      <a:pt x="449" y="442"/>
                    </a:lnTo>
                    <a:lnTo>
                      <a:pt x="449" y="452"/>
                    </a:lnTo>
                    <a:lnTo>
                      <a:pt x="449" y="463"/>
                    </a:lnTo>
                    <a:lnTo>
                      <a:pt x="452" y="476"/>
                    </a:lnTo>
                    <a:lnTo>
                      <a:pt x="452" y="483"/>
                    </a:lnTo>
                    <a:lnTo>
                      <a:pt x="452" y="493"/>
                    </a:lnTo>
                    <a:lnTo>
                      <a:pt x="452" y="496"/>
                    </a:lnTo>
                    <a:lnTo>
                      <a:pt x="452" y="503"/>
                    </a:lnTo>
                    <a:lnTo>
                      <a:pt x="452" y="510"/>
                    </a:lnTo>
                    <a:lnTo>
                      <a:pt x="452" y="513"/>
                    </a:lnTo>
                    <a:lnTo>
                      <a:pt x="132" y="5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52" name="Freeform 7"/>
              <p:cNvSpPr>
                <a:spLocks noChangeAspect="1"/>
              </p:cNvSpPr>
              <p:nvPr/>
            </p:nvSpPr>
            <p:spPr bwMode="auto">
              <a:xfrm>
                <a:off x="9173" y="11826"/>
                <a:ext cx="577" cy="520"/>
              </a:xfrm>
              <a:custGeom>
                <a:avLst/>
                <a:gdLst>
                  <a:gd name="T0" fmla="*/ 129 w 577"/>
                  <a:gd name="T1" fmla="*/ 496 h 520"/>
                  <a:gd name="T2" fmla="*/ 129 w 577"/>
                  <a:gd name="T3" fmla="*/ 479 h 520"/>
                  <a:gd name="T4" fmla="*/ 129 w 577"/>
                  <a:gd name="T5" fmla="*/ 462 h 520"/>
                  <a:gd name="T6" fmla="*/ 129 w 577"/>
                  <a:gd name="T7" fmla="*/ 445 h 520"/>
                  <a:gd name="T8" fmla="*/ 129 w 577"/>
                  <a:gd name="T9" fmla="*/ 425 h 520"/>
                  <a:gd name="T10" fmla="*/ 129 w 577"/>
                  <a:gd name="T11" fmla="*/ 405 h 520"/>
                  <a:gd name="T12" fmla="*/ 129 w 577"/>
                  <a:gd name="T13" fmla="*/ 385 h 520"/>
                  <a:gd name="T14" fmla="*/ 126 w 577"/>
                  <a:gd name="T15" fmla="*/ 361 h 520"/>
                  <a:gd name="T16" fmla="*/ 123 w 577"/>
                  <a:gd name="T17" fmla="*/ 337 h 520"/>
                  <a:gd name="T18" fmla="*/ 123 w 577"/>
                  <a:gd name="T19" fmla="*/ 314 h 520"/>
                  <a:gd name="T20" fmla="*/ 121 w 577"/>
                  <a:gd name="T21" fmla="*/ 290 h 520"/>
                  <a:gd name="T22" fmla="*/ 121 w 577"/>
                  <a:gd name="T23" fmla="*/ 270 h 520"/>
                  <a:gd name="T24" fmla="*/ 118 w 577"/>
                  <a:gd name="T25" fmla="*/ 246 h 520"/>
                  <a:gd name="T26" fmla="*/ 118 w 577"/>
                  <a:gd name="T27" fmla="*/ 233 h 520"/>
                  <a:gd name="T28" fmla="*/ 115 w 577"/>
                  <a:gd name="T29" fmla="*/ 213 h 520"/>
                  <a:gd name="T30" fmla="*/ 115 w 577"/>
                  <a:gd name="T31" fmla="*/ 199 h 520"/>
                  <a:gd name="T32" fmla="*/ 110 w 577"/>
                  <a:gd name="T33" fmla="*/ 182 h 520"/>
                  <a:gd name="T34" fmla="*/ 102 w 577"/>
                  <a:gd name="T35" fmla="*/ 165 h 520"/>
                  <a:gd name="T36" fmla="*/ 94 w 577"/>
                  <a:gd name="T37" fmla="*/ 149 h 520"/>
                  <a:gd name="T38" fmla="*/ 86 w 577"/>
                  <a:gd name="T39" fmla="*/ 132 h 520"/>
                  <a:gd name="T40" fmla="*/ 75 w 577"/>
                  <a:gd name="T41" fmla="*/ 111 h 520"/>
                  <a:gd name="T42" fmla="*/ 67 w 577"/>
                  <a:gd name="T43" fmla="*/ 98 h 520"/>
                  <a:gd name="T44" fmla="*/ 56 w 577"/>
                  <a:gd name="T45" fmla="*/ 81 h 520"/>
                  <a:gd name="T46" fmla="*/ 45 w 577"/>
                  <a:gd name="T47" fmla="*/ 68 h 520"/>
                  <a:gd name="T48" fmla="*/ 37 w 577"/>
                  <a:gd name="T49" fmla="*/ 47 h 520"/>
                  <a:gd name="T50" fmla="*/ 21 w 577"/>
                  <a:gd name="T51" fmla="*/ 27 h 520"/>
                  <a:gd name="T52" fmla="*/ 5 w 577"/>
                  <a:gd name="T53" fmla="*/ 14 h 520"/>
                  <a:gd name="T54" fmla="*/ 0 w 577"/>
                  <a:gd name="T55" fmla="*/ 0 h 520"/>
                  <a:gd name="T56" fmla="*/ 575 w 577"/>
                  <a:gd name="T57" fmla="*/ 7 h 520"/>
                  <a:gd name="T58" fmla="*/ 564 w 577"/>
                  <a:gd name="T59" fmla="*/ 20 h 520"/>
                  <a:gd name="T60" fmla="*/ 548 w 577"/>
                  <a:gd name="T61" fmla="*/ 44 h 520"/>
                  <a:gd name="T62" fmla="*/ 534 w 577"/>
                  <a:gd name="T63" fmla="*/ 68 h 520"/>
                  <a:gd name="T64" fmla="*/ 521 w 577"/>
                  <a:gd name="T65" fmla="*/ 84 h 520"/>
                  <a:gd name="T66" fmla="*/ 510 w 577"/>
                  <a:gd name="T67" fmla="*/ 105 h 520"/>
                  <a:gd name="T68" fmla="*/ 499 w 577"/>
                  <a:gd name="T69" fmla="*/ 122 h 520"/>
                  <a:gd name="T70" fmla="*/ 486 w 577"/>
                  <a:gd name="T71" fmla="*/ 135 h 520"/>
                  <a:gd name="T72" fmla="*/ 475 w 577"/>
                  <a:gd name="T73" fmla="*/ 155 h 520"/>
                  <a:gd name="T74" fmla="*/ 467 w 577"/>
                  <a:gd name="T75" fmla="*/ 172 h 520"/>
                  <a:gd name="T76" fmla="*/ 459 w 577"/>
                  <a:gd name="T77" fmla="*/ 189 h 520"/>
                  <a:gd name="T78" fmla="*/ 451 w 577"/>
                  <a:gd name="T79" fmla="*/ 209 h 520"/>
                  <a:gd name="T80" fmla="*/ 448 w 577"/>
                  <a:gd name="T81" fmla="*/ 226 h 520"/>
                  <a:gd name="T82" fmla="*/ 446 w 577"/>
                  <a:gd name="T83" fmla="*/ 240 h 520"/>
                  <a:gd name="T84" fmla="*/ 446 w 577"/>
                  <a:gd name="T85" fmla="*/ 257 h 520"/>
                  <a:gd name="T86" fmla="*/ 446 w 577"/>
                  <a:gd name="T87" fmla="*/ 277 h 520"/>
                  <a:gd name="T88" fmla="*/ 446 w 577"/>
                  <a:gd name="T89" fmla="*/ 300 h 520"/>
                  <a:gd name="T90" fmla="*/ 446 w 577"/>
                  <a:gd name="T91" fmla="*/ 324 h 520"/>
                  <a:gd name="T92" fmla="*/ 446 w 577"/>
                  <a:gd name="T93" fmla="*/ 348 h 520"/>
                  <a:gd name="T94" fmla="*/ 446 w 577"/>
                  <a:gd name="T95" fmla="*/ 375 h 520"/>
                  <a:gd name="T96" fmla="*/ 446 w 577"/>
                  <a:gd name="T97" fmla="*/ 402 h 520"/>
                  <a:gd name="T98" fmla="*/ 446 w 577"/>
                  <a:gd name="T99" fmla="*/ 425 h 520"/>
                  <a:gd name="T100" fmla="*/ 446 w 577"/>
                  <a:gd name="T101" fmla="*/ 445 h 520"/>
                  <a:gd name="T102" fmla="*/ 446 w 577"/>
                  <a:gd name="T103" fmla="*/ 469 h 520"/>
                  <a:gd name="T104" fmla="*/ 448 w 577"/>
                  <a:gd name="T105" fmla="*/ 489 h 520"/>
                  <a:gd name="T106" fmla="*/ 448 w 577"/>
                  <a:gd name="T107" fmla="*/ 499 h 520"/>
                  <a:gd name="T108" fmla="*/ 448 w 577"/>
                  <a:gd name="T109" fmla="*/ 513 h 520"/>
                  <a:gd name="T110" fmla="*/ 131 w 577"/>
                  <a:gd name="T111" fmla="*/ 503 h 5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7"/>
                  <a:gd name="T169" fmla="*/ 0 h 520"/>
                  <a:gd name="T170" fmla="*/ 577 w 577"/>
                  <a:gd name="T171" fmla="*/ 520 h 5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7" h="520">
                    <a:moveTo>
                      <a:pt x="131" y="503"/>
                    </a:moveTo>
                    <a:lnTo>
                      <a:pt x="129" y="496"/>
                    </a:lnTo>
                    <a:lnTo>
                      <a:pt x="129" y="486"/>
                    </a:lnTo>
                    <a:lnTo>
                      <a:pt x="129" y="479"/>
                    </a:lnTo>
                    <a:lnTo>
                      <a:pt x="129" y="469"/>
                    </a:lnTo>
                    <a:lnTo>
                      <a:pt x="129" y="462"/>
                    </a:lnTo>
                    <a:lnTo>
                      <a:pt x="129" y="456"/>
                    </a:lnTo>
                    <a:lnTo>
                      <a:pt x="129" y="445"/>
                    </a:lnTo>
                    <a:lnTo>
                      <a:pt x="129" y="435"/>
                    </a:lnTo>
                    <a:lnTo>
                      <a:pt x="129" y="425"/>
                    </a:lnTo>
                    <a:lnTo>
                      <a:pt x="129" y="418"/>
                    </a:lnTo>
                    <a:lnTo>
                      <a:pt x="129" y="405"/>
                    </a:lnTo>
                    <a:lnTo>
                      <a:pt x="129" y="395"/>
                    </a:lnTo>
                    <a:lnTo>
                      <a:pt x="129" y="385"/>
                    </a:lnTo>
                    <a:lnTo>
                      <a:pt x="129" y="375"/>
                    </a:lnTo>
                    <a:lnTo>
                      <a:pt x="126" y="361"/>
                    </a:lnTo>
                    <a:lnTo>
                      <a:pt x="123" y="348"/>
                    </a:lnTo>
                    <a:lnTo>
                      <a:pt x="123" y="337"/>
                    </a:lnTo>
                    <a:lnTo>
                      <a:pt x="123" y="327"/>
                    </a:lnTo>
                    <a:lnTo>
                      <a:pt x="123" y="314"/>
                    </a:lnTo>
                    <a:lnTo>
                      <a:pt x="121" y="304"/>
                    </a:lnTo>
                    <a:lnTo>
                      <a:pt x="121" y="290"/>
                    </a:lnTo>
                    <a:lnTo>
                      <a:pt x="121" y="280"/>
                    </a:lnTo>
                    <a:lnTo>
                      <a:pt x="121" y="270"/>
                    </a:lnTo>
                    <a:lnTo>
                      <a:pt x="121" y="257"/>
                    </a:lnTo>
                    <a:lnTo>
                      <a:pt x="118" y="246"/>
                    </a:lnTo>
                    <a:lnTo>
                      <a:pt x="118" y="240"/>
                    </a:lnTo>
                    <a:lnTo>
                      <a:pt x="118" y="233"/>
                    </a:lnTo>
                    <a:lnTo>
                      <a:pt x="118" y="223"/>
                    </a:lnTo>
                    <a:lnTo>
                      <a:pt x="115" y="213"/>
                    </a:lnTo>
                    <a:lnTo>
                      <a:pt x="115" y="206"/>
                    </a:lnTo>
                    <a:lnTo>
                      <a:pt x="115" y="199"/>
                    </a:lnTo>
                    <a:lnTo>
                      <a:pt x="113" y="189"/>
                    </a:lnTo>
                    <a:lnTo>
                      <a:pt x="110" y="182"/>
                    </a:lnTo>
                    <a:lnTo>
                      <a:pt x="110" y="176"/>
                    </a:lnTo>
                    <a:lnTo>
                      <a:pt x="102" y="165"/>
                    </a:lnTo>
                    <a:lnTo>
                      <a:pt x="99" y="159"/>
                    </a:lnTo>
                    <a:lnTo>
                      <a:pt x="94" y="149"/>
                    </a:lnTo>
                    <a:lnTo>
                      <a:pt x="91" y="138"/>
                    </a:lnTo>
                    <a:lnTo>
                      <a:pt x="86" y="132"/>
                    </a:lnTo>
                    <a:lnTo>
                      <a:pt x="80" y="122"/>
                    </a:lnTo>
                    <a:lnTo>
                      <a:pt x="75" y="111"/>
                    </a:lnTo>
                    <a:lnTo>
                      <a:pt x="72" y="105"/>
                    </a:lnTo>
                    <a:lnTo>
                      <a:pt x="67" y="98"/>
                    </a:lnTo>
                    <a:lnTo>
                      <a:pt x="62" y="88"/>
                    </a:lnTo>
                    <a:lnTo>
                      <a:pt x="56" y="81"/>
                    </a:lnTo>
                    <a:lnTo>
                      <a:pt x="53" y="74"/>
                    </a:lnTo>
                    <a:lnTo>
                      <a:pt x="45" y="68"/>
                    </a:lnTo>
                    <a:lnTo>
                      <a:pt x="43" y="57"/>
                    </a:lnTo>
                    <a:lnTo>
                      <a:pt x="37" y="47"/>
                    </a:lnTo>
                    <a:lnTo>
                      <a:pt x="32" y="44"/>
                    </a:lnTo>
                    <a:lnTo>
                      <a:pt x="21" y="27"/>
                    </a:lnTo>
                    <a:lnTo>
                      <a:pt x="13" y="20"/>
                    </a:lnTo>
                    <a:lnTo>
                      <a:pt x="5" y="1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77" y="7"/>
                    </a:lnTo>
                    <a:lnTo>
                      <a:pt x="575" y="7"/>
                    </a:lnTo>
                    <a:lnTo>
                      <a:pt x="572" y="14"/>
                    </a:lnTo>
                    <a:lnTo>
                      <a:pt x="564" y="20"/>
                    </a:lnTo>
                    <a:lnTo>
                      <a:pt x="558" y="34"/>
                    </a:lnTo>
                    <a:lnTo>
                      <a:pt x="548" y="44"/>
                    </a:lnTo>
                    <a:lnTo>
                      <a:pt x="540" y="61"/>
                    </a:lnTo>
                    <a:lnTo>
                      <a:pt x="534" y="68"/>
                    </a:lnTo>
                    <a:lnTo>
                      <a:pt x="526" y="74"/>
                    </a:lnTo>
                    <a:lnTo>
                      <a:pt x="521" y="84"/>
                    </a:lnTo>
                    <a:lnTo>
                      <a:pt x="518" y="95"/>
                    </a:lnTo>
                    <a:lnTo>
                      <a:pt x="510" y="105"/>
                    </a:lnTo>
                    <a:lnTo>
                      <a:pt x="505" y="111"/>
                    </a:lnTo>
                    <a:lnTo>
                      <a:pt x="499" y="122"/>
                    </a:lnTo>
                    <a:lnTo>
                      <a:pt x="494" y="128"/>
                    </a:lnTo>
                    <a:lnTo>
                      <a:pt x="486" y="135"/>
                    </a:lnTo>
                    <a:lnTo>
                      <a:pt x="481" y="145"/>
                    </a:lnTo>
                    <a:lnTo>
                      <a:pt x="475" y="155"/>
                    </a:lnTo>
                    <a:lnTo>
                      <a:pt x="473" y="165"/>
                    </a:lnTo>
                    <a:lnTo>
                      <a:pt x="467" y="172"/>
                    </a:lnTo>
                    <a:lnTo>
                      <a:pt x="464" y="182"/>
                    </a:lnTo>
                    <a:lnTo>
                      <a:pt x="459" y="189"/>
                    </a:lnTo>
                    <a:lnTo>
                      <a:pt x="456" y="196"/>
                    </a:lnTo>
                    <a:lnTo>
                      <a:pt x="451" y="209"/>
                    </a:lnTo>
                    <a:lnTo>
                      <a:pt x="448" y="223"/>
                    </a:lnTo>
                    <a:lnTo>
                      <a:pt x="448" y="226"/>
                    </a:lnTo>
                    <a:lnTo>
                      <a:pt x="448" y="233"/>
                    </a:lnTo>
                    <a:lnTo>
                      <a:pt x="446" y="240"/>
                    </a:lnTo>
                    <a:lnTo>
                      <a:pt x="446" y="246"/>
                    </a:lnTo>
                    <a:lnTo>
                      <a:pt x="446" y="257"/>
                    </a:lnTo>
                    <a:lnTo>
                      <a:pt x="446" y="267"/>
                    </a:lnTo>
                    <a:lnTo>
                      <a:pt x="446" y="277"/>
                    </a:lnTo>
                    <a:lnTo>
                      <a:pt x="446" y="290"/>
                    </a:lnTo>
                    <a:lnTo>
                      <a:pt x="446" y="300"/>
                    </a:lnTo>
                    <a:lnTo>
                      <a:pt x="446" y="310"/>
                    </a:lnTo>
                    <a:lnTo>
                      <a:pt x="446" y="324"/>
                    </a:lnTo>
                    <a:lnTo>
                      <a:pt x="446" y="334"/>
                    </a:lnTo>
                    <a:lnTo>
                      <a:pt x="446" y="348"/>
                    </a:lnTo>
                    <a:lnTo>
                      <a:pt x="446" y="361"/>
                    </a:lnTo>
                    <a:lnTo>
                      <a:pt x="446" y="375"/>
                    </a:lnTo>
                    <a:lnTo>
                      <a:pt x="446" y="388"/>
                    </a:lnTo>
                    <a:lnTo>
                      <a:pt x="446" y="402"/>
                    </a:lnTo>
                    <a:lnTo>
                      <a:pt x="446" y="412"/>
                    </a:lnTo>
                    <a:lnTo>
                      <a:pt x="446" y="425"/>
                    </a:lnTo>
                    <a:lnTo>
                      <a:pt x="446" y="435"/>
                    </a:lnTo>
                    <a:lnTo>
                      <a:pt x="446" y="445"/>
                    </a:lnTo>
                    <a:lnTo>
                      <a:pt x="446" y="456"/>
                    </a:lnTo>
                    <a:lnTo>
                      <a:pt x="446" y="469"/>
                    </a:lnTo>
                    <a:lnTo>
                      <a:pt x="448" y="479"/>
                    </a:lnTo>
                    <a:lnTo>
                      <a:pt x="448" y="489"/>
                    </a:lnTo>
                    <a:lnTo>
                      <a:pt x="448" y="496"/>
                    </a:lnTo>
                    <a:lnTo>
                      <a:pt x="448" y="499"/>
                    </a:lnTo>
                    <a:lnTo>
                      <a:pt x="448" y="506"/>
                    </a:lnTo>
                    <a:lnTo>
                      <a:pt x="448" y="513"/>
                    </a:lnTo>
                    <a:lnTo>
                      <a:pt x="448" y="520"/>
                    </a:lnTo>
                    <a:lnTo>
                      <a:pt x="131" y="50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53" name="Freeform 8"/>
              <p:cNvSpPr>
                <a:spLocks noChangeAspect="1"/>
              </p:cNvSpPr>
              <p:nvPr/>
            </p:nvSpPr>
            <p:spPr bwMode="auto">
              <a:xfrm>
                <a:off x="7287" y="11421"/>
                <a:ext cx="2616" cy="496"/>
              </a:xfrm>
              <a:custGeom>
                <a:avLst/>
                <a:gdLst>
                  <a:gd name="T0" fmla="*/ 0 w 2616"/>
                  <a:gd name="T1" fmla="*/ 182 h 496"/>
                  <a:gd name="T2" fmla="*/ 3 w 2616"/>
                  <a:gd name="T3" fmla="*/ 240 h 496"/>
                  <a:gd name="T4" fmla="*/ 8 w 2616"/>
                  <a:gd name="T5" fmla="*/ 287 h 496"/>
                  <a:gd name="T6" fmla="*/ 21 w 2616"/>
                  <a:gd name="T7" fmla="*/ 331 h 496"/>
                  <a:gd name="T8" fmla="*/ 59 w 2616"/>
                  <a:gd name="T9" fmla="*/ 395 h 496"/>
                  <a:gd name="T10" fmla="*/ 91 w 2616"/>
                  <a:gd name="T11" fmla="*/ 425 h 496"/>
                  <a:gd name="T12" fmla="*/ 126 w 2616"/>
                  <a:gd name="T13" fmla="*/ 446 h 496"/>
                  <a:gd name="T14" fmla="*/ 172 w 2616"/>
                  <a:gd name="T15" fmla="*/ 462 h 496"/>
                  <a:gd name="T16" fmla="*/ 226 w 2616"/>
                  <a:gd name="T17" fmla="*/ 479 h 496"/>
                  <a:gd name="T18" fmla="*/ 285 w 2616"/>
                  <a:gd name="T19" fmla="*/ 486 h 496"/>
                  <a:gd name="T20" fmla="*/ 355 w 2616"/>
                  <a:gd name="T21" fmla="*/ 489 h 496"/>
                  <a:gd name="T22" fmla="*/ 435 w 2616"/>
                  <a:gd name="T23" fmla="*/ 493 h 496"/>
                  <a:gd name="T24" fmla="*/ 535 w 2616"/>
                  <a:gd name="T25" fmla="*/ 489 h 496"/>
                  <a:gd name="T26" fmla="*/ 672 w 2616"/>
                  <a:gd name="T27" fmla="*/ 486 h 496"/>
                  <a:gd name="T28" fmla="*/ 835 w 2616"/>
                  <a:gd name="T29" fmla="*/ 486 h 496"/>
                  <a:gd name="T30" fmla="*/ 1023 w 2616"/>
                  <a:gd name="T31" fmla="*/ 483 h 496"/>
                  <a:gd name="T32" fmla="*/ 1228 w 2616"/>
                  <a:gd name="T33" fmla="*/ 483 h 496"/>
                  <a:gd name="T34" fmla="*/ 1437 w 2616"/>
                  <a:gd name="T35" fmla="*/ 479 h 496"/>
                  <a:gd name="T36" fmla="*/ 1644 w 2616"/>
                  <a:gd name="T37" fmla="*/ 476 h 496"/>
                  <a:gd name="T38" fmla="*/ 1845 w 2616"/>
                  <a:gd name="T39" fmla="*/ 476 h 496"/>
                  <a:gd name="T40" fmla="*/ 2033 w 2616"/>
                  <a:gd name="T41" fmla="*/ 473 h 496"/>
                  <a:gd name="T42" fmla="*/ 2195 w 2616"/>
                  <a:gd name="T43" fmla="*/ 466 h 496"/>
                  <a:gd name="T44" fmla="*/ 2326 w 2616"/>
                  <a:gd name="T45" fmla="*/ 459 h 496"/>
                  <a:gd name="T46" fmla="*/ 2420 w 2616"/>
                  <a:gd name="T47" fmla="*/ 452 h 496"/>
                  <a:gd name="T48" fmla="*/ 2469 w 2616"/>
                  <a:gd name="T49" fmla="*/ 449 h 496"/>
                  <a:gd name="T50" fmla="*/ 2506 w 2616"/>
                  <a:gd name="T51" fmla="*/ 422 h 496"/>
                  <a:gd name="T52" fmla="*/ 2544 w 2616"/>
                  <a:gd name="T53" fmla="*/ 385 h 496"/>
                  <a:gd name="T54" fmla="*/ 2576 w 2616"/>
                  <a:gd name="T55" fmla="*/ 338 h 496"/>
                  <a:gd name="T56" fmla="*/ 2603 w 2616"/>
                  <a:gd name="T57" fmla="*/ 284 h 496"/>
                  <a:gd name="T58" fmla="*/ 2616 w 2616"/>
                  <a:gd name="T59" fmla="*/ 230 h 496"/>
                  <a:gd name="T60" fmla="*/ 2616 w 2616"/>
                  <a:gd name="T61" fmla="*/ 186 h 496"/>
                  <a:gd name="T62" fmla="*/ 2598 w 2616"/>
                  <a:gd name="T63" fmla="*/ 129 h 496"/>
                  <a:gd name="T64" fmla="*/ 2560 w 2616"/>
                  <a:gd name="T65" fmla="*/ 78 h 496"/>
                  <a:gd name="T66" fmla="*/ 2520 w 2616"/>
                  <a:gd name="T67" fmla="*/ 48 h 496"/>
                  <a:gd name="T68" fmla="*/ 2512 w 2616"/>
                  <a:gd name="T69" fmla="*/ 64 h 496"/>
                  <a:gd name="T70" fmla="*/ 2498 w 2616"/>
                  <a:gd name="T71" fmla="*/ 108 h 496"/>
                  <a:gd name="T72" fmla="*/ 2477 w 2616"/>
                  <a:gd name="T73" fmla="*/ 166 h 496"/>
                  <a:gd name="T74" fmla="*/ 2439 w 2616"/>
                  <a:gd name="T75" fmla="*/ 216 h 496"/>
                  <a:gd name="T76" fmla="*/ 2388 w 2616"/>
                  <a:gd name="T77" fmla="*/ 257 h 496"/>
                  <a:gd name="T78" fmla="*/ 2342 w 2616"/>
                  <a:gd name="T79" fmla="*/ 274 h 496"/>
                  <a:gd name="T80" fmla="*/ 2307 w 2616"/>
                  <a:gd name="T81" fmla="*/ 277 h 496"/>
                  <a:gd name="T82" fmla="*/ 2238 w 2616"/>
                  <a:gd name="T83" fmla="*/ 277 h 496"/>
                  <a:gd name="T84" fmla="*/ 2117 w 2616"/>
                  <a:gd name="T85" fmla="*/ 277 h 496"/>
                  <a:gd name="T86" fmla="*/ 1956 w 2616"/>
                  <a:gd name="T87" fmla="*/ 284 h 496"/>
                  <a:gd name="T88" fmla="*/ 1765 w 2616"/>
                  <a:gd name="T89" fmla="*/ 290 h 496"/>
                  <a:gd name="T90" fmla="*/ 1553 w 2616"/>
                  <a:gd name="T91" fmla="*/ 297 h 496"/>
                  <a:gd name="T92" fmla="*/ 1327 w 2616"/>
                  <a:gd name="T93" fmla="*/ 304 h 496"/>
                  <a:gd name="T94" fmla="*/ 1099 w 2616"/>
                  <a:gd name="T95" fmla="*/ 311 h 496"/>
                  <a:gd name="T96" fmla="*/ 878 w 2616"/>
                  <a:gd name="T97" fmla="*/ 311 h 496"/>
                  <a:gd name="T98" fmla="*/ 672 w 2616"/>
                  <a:gd name="T99" fmla="*/ 311 h 496"/>
                  <a:gd name="T100" fmla="*/ 494 w 2616"/>
                  <a:gd name="T101" fmla="*/ 307 h 496"/>
                  <a:gd name="T102" fmla="*/ 349 w 2616"/>
                  <a:gd name="T103" fmla="*/ 301 h 496"/>
                  <a:gd name="T104" fmla="*/ 250 w 2616"/>
                  <a:gd name="T105" fmla="*/ 284 h 496"/>
                  <a:gd name="T106" fmla="*/ 201 w 2616"/>
                  <a:gd name="T107" fmla="*/ 260 h 496"/>
                  <a:gd name="T108" fmla="*/ 161 w 2616"/>
                  <a:gd name="T109" fmla="*/ 209 h 496"/>
                  <a:gd name="T110" fmla="*/ 137 w 2616"/>
                  <a:gd name="T111" fmla="*/ 152 h 496"/>
                  <a:gd name="T112" fmla="*/ 129 w 2616"/>
                  <a:gd name="T113" fmla="*/ 102 h 496"/>
                  <a:gd name="T114" fmla="*/ 124 w 2616"/>
                  <a:gd name="T115" fmla="*/ 54 h 496"/>
                  <a:gd name="T116" fmla="*/ 118 w 2616"/>
                  <a:gd name="T117" fmla="*/ 10 h 496"/>
                  <a:gd name="T118" fmla="*/ 91 w 2616"/>
                  <a:gd name="T119" fmla="*/ 7 h 496"/>
                  <a:gd name="T120" fmla="*/ 46 w 2616"/>
                  <a:gd name="T121" fmla="*/ 64 h 496"/>
                  <a:gd name="T122" fmla="*/ 5 w 2616"/>
                  <a:gd name="T123" fmla="*/ 115 h 49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616"/>
                  <a:gd name="T187" fmla="*/ 0 h 496"/>
                  <a:gd name="T188" fmla="*/ 2616 w 2616"/>
                  <a:gd name="T189" fmla="*/ 496 h 49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616" h="496">
                    <a:moveTo>
                      <a:pt x="3" y="132"/>
                    </a:moveTo>
                    <a:lnTo>
                      <a:pt x="0" y="142"/>
                    </a:lnTo>
                    <a:lnTo>
                      <a:pt x="0" y="159"/>
                    </a:lnTo>
                    <a:lnTo>
                      <a:pt x="0" y="169"/>
                    </a:lnTo>
                    <a:lnTo>
                      <a:pt x="0" y="182"/>
                    </a:lnTo>
                    <a:lnTo>
                      <a:pt x="0" y="196"/>
                    </a:lnTo>
                    <a:lnTo>
                      <a:pt x="0" y="203"/>
                    </a:lnTo>
                    <a:lnTo>
                      <a:pt x="0" y="216"/>
                    </a:lnTo>
                    <a:lnTo>
                      <a:pt x="3" y="226"/>
                    </a:lnTo>
                    <a:lnTo>
                      <a:pt x="3" y="240"/>
                    </a:lnTo>
                    <a:lnTo>
                      <a:pt x="3" y="250"/>
                    </a:lnTo>
                    <a:lnTo>
                      <a:pt x="3" y="257"/>
                    </a:lnTo>
                    <a:lnTo>
                      <a:pt x="5" y="270"/>
                    </a:lnTo>
                    <a:lnTo>
                      <a:pt x="5" y="277"/>
                    </a:lnTo>
                    <a:lnTo>
                      <a:pt x="8" y="287"/>
                    </a:lnTo>
                    <a:lnTo>
                      <a:pt x="11" y="297"/>
                    </a:lnTo>
                    <a:lnTo>
                      <a:pt x="13" y="307"/>
                    </a:lnTo>
                    <a:lnTo>
                      <a:pt x="13" y="311"/>
                    </a:lnTo>
                    <a:lnTo>
                      <a:pt x="16" y="321"/>
                    </a:lnTo>
                    <a:lnTo>
                      <a:pt x="21" y="331"/>
                    </a:lnTo>
                    <a:lnTo>
                      <a:pt x="24" y="341"/>
                    </a:lnTo>
                    <a:lnTo>
                      <a:pt x="29" y="355"/>
                    </a:lnTo>
                    <a:lnTo>
                      <a:pt x="40" y="371"/>
                    </a:lnTo>
                    <a:lnTo>
                      <a:pt x="48" y="382"/>
                    </a:lnTo>
                    <a:lnTo>
                      <a:pt x="59" y="395"/>
                    </a:lnTo>
                    <a:lnTo>
                      <a:pt x="64" y="402"/>
                    </a:lnTo>
                    <a:lnTo>
                      <a:pt x="70" y="409"/>
                    </a:lnTo>
                    <a:lnTo>
                      <a:pt x="75" y="415"/>
                    </a:lnTo>
                    <a:lnTo>
                      <a:pt x="83" y="422"/>
                    </a:lnTo>
                    <a:lnTo>
                      <a:pt x="91" y="425"/>
                    </a:lnTo>
                    <a:lnTo>
                      <a:pt x="97" y="429"/>
                    </a:lnTo>
                    <a:lnTo>
                      <a:pt x="105" y="432"/>
                    </a:lnTo>
                    <a:lnTo>
                      <a:pt x="113" y="439"/>
                    </a:lnTo>
                    <a:lnTo>
                      <a:pt x="118" y="442"/>
                    </a:lnTo>
                    <a:lnTo>
                      <a:pt x="126" y="446"/>
                    </a:lnTo>
                    <a:lnTo>
                      <a:pt x="134" y="452"/>
                    </a:lnTo>
                    <a:lnTo>
                      <a:pt x="145" y="456"/>
                    </a:lnTo>
                    <a:lnTo>
                      <a:pt x="153" y="459"/>
                    </a:lnTo>
                    <a:lnTo>
                      <a:pt x="161" y="462"/>
                    </a:lnTo>
                    <a:lnTo>
                      <a:pt x="172" y="462"/>
                    </a:lnTo>
                    <a:lnTo>
                      <a:pt x="180" y="469"/>
                    </a:lnTo>
                    <a:lnTo>
                      <a:pt x="191" y="473"/>
                    </a:lnTo>
                    <a:lnTo>
                      <a:pt x="201" y="476"/>
                    </a:lnTo>
                    <a:lnTo>
                      <a:pt x="212" y="476"/>
                    </a:lnTo>
                    <a:lnTo>
                      <a:pt x="226" y="479"/>
                    </a:lnTo>
                    <a:lnTo>
                      <a:pt x="236" y="479"/>
                    </a:lnTo>
                    <a:lnTo>
                      <a:pt x="247" y="483"/>
                    </a:lnTo>
                    <a:lnTo>
                      <a:pt x="261" y="483"/>
                    </a:lnTo>
                    <a:lnTo>
                      <a:pt x="271" y="486"/>
                    </a:lnTo>
                    <a:lnTo>
                      <a:pt x="285" y="486"/>
                    </a:lnTo>
                    <a:lnTo>
                      <a:pt x="298" y="486"/>
                    </a:lnTo>
                    <a:lnTo>
                      <a:pt x="314" y="489"/>
                    </a:lnTo>
                    <a:lnTo>
                      <a:pt x="328" y="489"/>
                    </a:lnTo>
                    <a:lnTo>
                      <a:pt x="341" y="489"/>
                    </a:lnTo>
                    <a:lnTo>
                      <a:pt x="355" y="489"/>
                    </a:lnTo>
                    <a:lnTo>
                      <a:pt x="368" y="489"/>
                    </a:lnTo>
                    <a:lnTo>
                      <a:pt x="387" y="493"/>
                    </a:lnTo>
                    <a:lnTo>
                      <a:pt x="403" y="493"/>
                    </a:lnTo>
                    <a:lnTo>
                      <a:pt x="419" y="493"/>
                    </a:lnTo>
                    <a:lnTo>
                      <a:pt x="435" y="493"/>
                    </a:lnTo>
                    <a:lnTo>
                      <a:pt x="451" y="496"/>
                    </a:lnTo>
                    <a:lnTo>
                      <a:pt x="470" y="493"/>
                    </a:lnTo>
                    <a:lnTo>
                      <a:pt x="489" y="493"/>
                    </a:lnTo>
                    <a:lnTo>
                      <a:pt x="510" y="489"/>
                    </a:lnTo>
                    <a:lnTo>
                      <a:pt x="535" y="489"/>
                    </a:lnTo>
                    <a:lnTo>
                      <a:pt x="559" y="489"/>
                    </a:lnTo>
                    <a:lnTo>
                      <a:pt x="586" y="489"/>
                    </a:lnTo>
                    <a:lnTo>
                      <a:pt x="612" y="489"/>
                    </a:lnTo>
                    <a:lnTo>
                      <a:pt x="639" y="489"/>
                    </a:lnTo>
                    <a:lnTo>
                      <a:pt x="672" y="486"/>
                    </a:lnTo>
                    <a:lnTo>
                      <a:pt x="701" y="486"/>
                    </a:lnTo>
                    <a:lnTo>
                      <a:pt x="733" y="486"/>
                    </a:lnTo>
                    <a:lnTo>
                      <a:pt x="766" y="486"/>
                    </a:lnTo>
                    <a:lnTo>
                      <a:pt x="800" y="486"/>
                    </a:lnTo>
                    <a:lnTo>
                      <a:pt x="835" y="486"/>
                    </a:lnTo>
                    <a:lnTo>
                      <a:pt x="873" y="486"/>
                    </a:lnTo>
                    <a:lnTo>
                      <a:pt x="911" y="486"/>
                    </a:lnTo>
                    <a:lnTo>
                      <a:pt x="948" y="486"/>
                    </a:lnTo>
                    <a:lnTo>
                      <a:pt x="986" y="486"/>
                    </a:lnTo>
                    <a:lnTo>
                      <a:pt x="1023" y="483"/>
                    </a:lnTo>
                    <a:lnTo>
                      <a:pt x="1066" y="483"/>
                    </a:lnTo>
                    <a:lnTo>
                      <a:pt x="1104" y="483"/>
                    </a:lnTo>
                    <a:lnTo>
                      <a:pt x="1144" y="483"/>
                    </a:lnTo>
                    <a:lnTo>
                      <a:pt x="1187" y="483"/>
                    </a:lnTo>
                    <a:lnTo>
                      <a:pt x="1228" y="483"/>
                    </a:lnTo>
                    <a:lnTo>
                      <a:pt x="1268" y="479"/>
                    </a:lnTo>
                    <a:lnTo>
                      <a:pt x="1311" y="479"/>
                    </a:lnTo>
                    <a:lnTo>
                      <a:pt x="1351" y="479"/>
                    </a:lnTo>
                    <a:lnTo>
                      <a:pt x="1394" y="479"/>
                    </a:lnTo>
                    <a:lnTo>
                      <a:pt x="1437" y="479"/>
                    </a:lnTo>
                    <a:lnTo>
                      <a:pt x="1480" y="479"/>
                    </a:lnTo>
                    <a:lnTo>
                      <a:pt x="1523" y="479"/>
                    </a:lnTo>
                    <a:lnTo>
                      <a:pt x="1563" y="479"/>
                    </a:lnTo>
                    <a:lnTo>
                      <a:pt x="1604" y="479"/>
                    </a:lnTo>
                    <a:lnTo>
                      <a:pt x="1644" y="476"/>
                    </a:lnTo>
                    <a:lnTo>
                      <a:pt x="1687" y="476"/>
                    </a:lnTo>
                    <a:lnTo>
                      <a:pt x="1730" y="476"/>
                    </a:lnTo>
                    <a:lnTo>
                      <a:pt x="1768" y="476"/>
                    </a:lnTo>
                    <a:lnTo>
                      <a:pt x="1808" y="476"/>
                    </a:lnTo>
                    <a:lnTo>
                      <a:pt x="1845" y="476"/>
                    </a:lnTo>
                    <a:lnTo>
                      <a:pt x="1886" y="476"/>
                    </a:lnTo>
                    <a:lnTo>
                      <a:pt x="1923" y="473"/>
                    </a:lnTo>
                    <a:lnTo>
                      <a:pt x="1961" y="473"/>
                    </a:lnTo>
                    <a:lnTo>
                      <a:pt x="1996" y="473"/>
                    </a:lnTo>
                    <a:lnTo>
                      <a:pt x="2033" y="473"/>
                    </a:lnTo>
                    <a:lnTo>
                      <a:pt x="2066" y="473"/>
                    </a:lnTo>
                    <a:lnTo>
                      <a:pt x="2101" y="469"/>
                    </a:lnTo>
                    <a:lnTo>
                      <a:pt x="2133" y="469"/>
                    </a:lnTo>
                    <a:lnTo>
                      <a:pt x="2165" y="469"/>
                    </a:lnTo>
                    <a:lnTo>
                      <a:pt x="2195" y="466"/>
                    </a:lnTo>
                    <a:lnTo>
                      <a:pt x="2224" y="466"/>
                    </a:lnTo>
                    <a:lnTo>
                      <a:pt x="2251" y="462"/>
                    </a:lnTo>
                    <a:lnTo>
                      <a:pt x="2278" y="462"/>
                    </a:lnTo>
                    <a:lnTo>
                      <a:pt x="2302" y="462"/>
                    </a:lnTo>
                    <a:lnTo>
                      <a:pt x="2326" y="459"/>
                    </a:lnTo>
                    <a:lnTo>
                      <a:pt x="2348" y="459"/>
                    </a:lnTo>
                    <a:lnTo>
                      <a:pt x="2369" y="459"/>
                    </a:lnTo>
                    <a:lnTo>
                      <a:pt x="2385" y="456"/>
                    </a:lnTo>
                    <a:lnTo>
                      <a:pt x="2404" y="456"/>
                    </a:lnTo>
                    <a:lnTo>
                      <a:pt x="2420" y="452"/>
                    </a:lnTo>
                    <a:lnTo>
                      <a:pt x="2434" y="452"/>
                    </a:lnTo>
                    <a:lnTo>
                      <a:pt x="2444" y="452"/>
                    </a:lnTo>
                    <a:lnTo>
                      <a:pt x="2453" y="452"/>
                    </a:lnTo>
                    <a:lnTo>
                      <a:pt x="2461" y="449"/>
                    </a:lnTo>
                    <a:lnTo>
                      <a:pt x="2469" y="449"/>
                    </a:lnTo>
                    <a:lnTo>
                      <a:pt x="2474" y="446"/>
                    </a:lnTo>
                    <a:lnTo>
                      <a:pt x="2482" y="442"/>
                    </a:lnTo>
                    <a:lnTo>
                      <a:pt x="2490" y="432"/>
                    </a:lnTo>
                    <a:lnTo>
                      <a:pt x="2501" y="429"/>
                    </a:lnTo>
                    <a:lnTo>
                      <a:pt x="2506" y="422"/>
                    </a:lnTo>
                    <a:lnTo>
                      <a:pt x="2514" y="419"/>
                    </a:lnTo>
                    <a:lnTo>
                      <a:pt x="2522" y="409"/>
                    </a:lnTo>
                    <a:lnTo>
                      <a:pt x="2530" y="402"/>
                    </a:lnTo>
                    <a:lnTo>
                      <a:pt x="2539" y="395"/>
                    </a:lnTo>
                    <a:lnTo>
                      <a:pt x="2544" y="385"/>
                    </a:lnTo>
                    <a:lnTo>
                      <a:pt x="2552" y="375"/>
                    </a:lnTo>
                    <a:lnTo>
                      <a:pt x="2560" y="368"/>
                    </a:lnTo>
                    <a:lnTo>
                      <a:pt x="2563" y="355"/>
                    </a:lnTo>
                    <a:lnTo>
                      <a:pt x="2571" y="344"/>
                    </a:lnTo>
                    <a:lnTo>
                      <a:pt x="2576" y="338"/>
                    </a:lnTo>
                    <a:lnTo>
                      <a:pt x="2581" y="328"/>
                    </a:lnTo>
                    <a:lnTo>
                      <a:pt x="2587" y="317"/>
                    </a:lnTo>
                    <a:lnTo>
                      <a:pt x="2592" y="307"/>
                    </a:lnTo>
                    <a:lnTo>
                      <a:pt x="2595" y="294"/>
                    </a:lnTo>
                    <a:lnTo>
                      <a:pt x="2603" y="284"/>
                    </a:lnTo>
                    <a:lnTo>
                      <a:pt x="2606" y="274"/>
                    </a:lnTo>
                    <a:lnTo>
                      <a:pt x="2608" y="263"/>
                    </a:lnTo>
                    <a:lnTo>
                      <a:pt x="2608" y="253"/>
                    </a:lnTo>
                    <a:lnTo>
                      <a:pt x="2614" y="243"/>
                    </a:lnTo>
                    <a:lnTo>
                      <a:pt x="2616" y="230"/>
                    </a:lnTo>
                    <a:lnTo>
                      <a:pt x="2616" y="223"/>
                    </a:lnTo>
                    <a:lnTo>
                      <a:pt x="2616" y="213"/>
                    </a:lnTo>
                    <a:lnTo>
                      <a:pt x="2616" y="203"/>
                    </a:lnTo>
                    <a:lnTo>
                      <a:pt x="2616" y="196"/>
                    </a:lnTo>
                    <a:lnTo>
                      <a:pt x="2616" y="186"/>
                    </a:lnTo>
                    <a:lnTo>
                      <a:pt x="2616" y="179"/>
                    </a:lnTo>
                    <a:lnTo>
                      <a:pt x="2616" y="172"/>
                    </a:lnTo>
                    <a:lnTo>
                      <a:pt x="2608" y="155"/>
                    </a:lnTo>
                    <a:lnTo>
                      <a:pt x="2606" y="142"/>
                    </a:lnTo>
                    <a:lnTo>
                      <a:pt x="2598" y="129"/>
                    </a:lnTo>
                    <a:lnTo>
                      <a:pt x="2590" y="115"/>
                    </a:lnTo>
                    <a:lnTo>
                      <a:pt x="2581" y="105"/>
                    </a:lnTo>
                    <a:lnTo>
                      <a:pt x="2573" y="95"/>
                    </a:lnTo>
                    <a:lnTo>
                      <a:pt x="2565" y="88"/>
                    </a:lnTo>
                    <a:lnTo>
                      <a:pt x="2560" y="78"/>
                    </a:lnTo>
                    <a:lnTo>
                      <a:pt x="2549" y="71"/>
                    </a:lnTo>
                    <a:lnTo>
                      <a:pt x="2541" y="64"/>
                    </a:lnTo>
                    <a:lnTo>
                      <a:pt x="2536" y="58"/>
                    </a:lnTo>
                    <a:lnTo>
                      <a:pt x="2528" y="54"/>
                    </a:lnTo>
                    <a:lnTo>
                      <a:pt x="2520" y="48"/>
                    </a:lnTo>
                    <a:lnTo>
                      <a:pt x="2517" y="48"/>
                    </a:lnTo>
                    <a:lnTo>
                      <a:pt x="2514" y="48"/>
                    </a:lnTo>
                    <a:lnTo>
                      <a:pt x="2514" y="54"/>
                    </a:lnTo>
                    <a:lnTo>
                      <a:pt x="2512" y="58"/>
                    </a:lnTo>
                    <a:lnTo>
                      <a:pt x="2512" y="64"/>
                    </a:lnTo>
                    <a:lnTo>
                      <a:pt x="2509" y="75"/>
                    </a:lnTo>
                    <a:lnTo>
                      <a:pt x="2509" y="81"/>
                    </a:lnTo>
                    <a:lnTo>
                      <a:pt x="2504" y="88"/>
                    </a:lnTo>
                    <a:lnTo>
                      <a:pt x="2501" y="98"/>
                    </a:lnTo>
                    <a:lnTo>
                      <a:pt x="2498" y="108"/>
                    </a:lnTo>
                    <a:lnTo>
                      <a:pt x="2496" y="118"/>
                    </a:lnTo>
                    <a:lnTo>
                      <a:pt x="2490" y="132"/>
                    </a:lnTo>
                    <a:lnTo>
                      <a:pt x="2487" y="142"/>
                    </a:lnTo>
                    <a:lnTo>
                      <a:pt x="2482" y="152"/>
                    </a:lnTo>
                    <a:lnTo>
                      <a:pt x="2477" y="166"/>
                    </a:lnTo>
                    <a:lnTo>
                      <a:pt x="2469" y="176"/>
                    </a:lnTo>
                    <a:lnTo>
                      <a:pt x="2463" y="186"/>
                    </a:lnTo>
                    <a:lnTo>
                      <a:pt x="2453" y="196"/>
                    </a:lnTo>
                    <a:lnTo>
                      <a:pt x="2447" y="206"/>
                    </a:lnTo>
                    <a:lnTo>
                      <a:pt x="2439" y="216"/>
                    </a:lnTo>
                    <a:lnTo>
                      <a:pt x="2431" y="226"/>
                    </a:lnTo>
                    <a:lnTo>
                      <a:pt x="2420" y="233"/>
                    </a:lnTo>
                    <a:lnTo>
                      <a:pt x="2412" y="243"/>
                    </a:lnTo>
                    <a:lnTo>
                      <a:pt x="2399" y="250"/>
                    </a:lnTo>
                    <a:lnTo>
                      <a:pt x="2388" y="257"/>
                    </a:lnTo>
                    <a:lnTo>
                      <a:pt x="2377" y="263"/>
                    </a:lnTo>
                    <a:lnTo>
                      <a:pt x="2364" y="270"/>
                    </a:lnTo>
                    <a:lnTo>
                      <a:pt x="2359" y="270"/>
                    </a:lnTo>
                    <a:lnTo>
                      <a:pt x="2350" y="274"/>
                    </a:lnTo>
                    <a:lnTo>
                      <a:pt x="2342" y="274"/>
                    </a:lnTo>
                    <a:lnTo>
                      <a:pt x="2334" y="277"/>
                    </a:lnTo>
                    <a:lnTo>
                      <a:pt x="2329" y="277"/>
                    </a:lnTo>
                    <a:lnTo>
                      <a:pt x="2321" y="277"/>
                    </a:lnTo>
                    <a:lnTo>
                      <a:pt x="2313" y="277"/>
                    </a:lnTo>
                    <a:lnTo>
                      <a:pt x="2307" y="277"/>
                    </a:lnTo>
                    <a:lnTo>
                      <a:pt x="2297" y="277"/>
                    </a:lnTo>
                    <a:lnTo>
                      <a:pt x="2286" y="277"/>
                    </a:lnTo>
                    <a:lnTo>
                      <a:pt x="2270" y="277"/>
                    </a:lnTo>
                    <a:lnTo>
                      <a:pt x="2256" y="277"/>
                    </a:lnTo>
                    <a:lnTo>
                      <a:pt x="2238" y="277"/>
                    </a:lnTo>
                    <a:lnTo>
                      <a:pt x="2216" y="277"/>
                    </a:lnTo>
                    <a:lnTo>
                      <a:pt x="2195" y="277"/>
                    </a:lnTo>
                    <a:lnTo>
                      <a:pt x="2170" y="277"/>
                    </a:lnTo>
                    <a:lnTo>
                      <a:pt x="2144" y="277"/>
                    </a:lnTo>
                    <a:lnTo>
                      <a:pt x="2117" y="277"/>
                    </a:lnTo>
                    <a:lnTo>
                      <a:pt x="2087" y="277"/>
                    </a:lnTo>
                    <a:lnTo>
                      <a:pt x="2058" y="280"/>
                    </a:lnTo>
                    <a:lnTo>
                      <a:pt x="2025" y="280"/>
                    </a:lnTo>
                    <a:lnTo>
                      <a:pt x="1993" y="284"/>
                    </a:lnTo>
                    <a:lnTo>
                      <a:pt x="1956" y="284"/>
                    </a:lnTo>
                    <a:lnTo>
                      <a:pt x="1923" y="284"/>
                    </a:lnTo>
                    <a:lnTo>
                      <a:pt x="1883" y="284"/>
                    </a:lnTo>
                    <a:lnTo>
                      <a:pt x="1845" y="287"/>
                    </a:lnTo>
                    <a:lnTo>
                      <a:pt x="1805" y="287"/>
                    </a:lnTo>
                    <a:lnTo>
                      <a:pt x="1765" y="290"/>
                    </a:lnTo>
                    <a:lnTo>
                      <a:pt x="1725" y="290"/>
                    </a:lnTo>
                    <a:lnTo>
                      <a:pt x="1684" y="294"/>
                    </a:lnTo>
                    <a:lnTo>
                      <a:pt x="1641" y="294"/>
                    </a:lnTo>
                    <a:lnTo>
                      <a:pt x="1596" y="297"/>
                    </a:lnTo>
                    <a:lnTo>
                      <a:pt x="1553" y="297"/>
                    </a:lnTo>
                    <a:lnTo>
                      <a:pt x="1507" y="301"/>
                    </a:lnTo>
                    <a:lnTo>
                      <a:pt x="1464" y="301"/>
                    </a:lnTo>
                    <a:lnTo>
                      <a:pt x="1418" y="301"/>
                    </a:lnTo>
                    <a:lnTo>
                      <a:pt x="1373" y="301"/>
                    </a:lnTo>
                    <a:lnTo>
                      <a:pt x="1327" y="304"/>
                    </a:lnTo>
                    <a:lnTo>
                      <a:pt x="1281" y="304"/>
                    </a:lnTo>
                    <a:lnTo>
                      <a:pt x="1236" y="307"/>
                    </a:lnTo>
                    <a:lnTo>
                      <a:pt x="1193" y="307"/>
                    </a:lnTo>
                    <a:lnTo>
                      <a:pt x="1144" y="311"/>
                    </a:lnTo>
                    <a:lnTo>
                      <a:pt x="1099" y="311"/>
                    </a:lnTo>
                    <a:lnTo>
                      <a:pt x="1053" y="311"/>
                    </a:lnTo>
                    <a:lnTo>
                      <a:pt x="1010" y="311"/>
                    </a:lnTo>
                    <a:lnTo>
                      <a:pt x="964" y="311"/>
                    </a:lnTo>
                    <a:lnTo>
                      <a:pt x="921" y="311"/>
                    </a:lnTo>
                    <a:lnTo>
                      <a:pt x="878" y="311"/>
                    </a:lnTo>
                    <a:lnTo>
                      <a:pt x="833" y="311"/>
                    </a:lnTo>
                    <a:lnTo>
                      <a:pt x="792" y="311"/>
                    </a:lnTo>
                    <a:lnTo>
                      <a:pt x="752" y="311"/>
                    </a:lnTo>
                    <a:lnTo>
                      <a:pt x="712" y="311"/>
                    </a:lnTo>
                    <a:lnTo>
                      <a:pt x="672" y="311"/>
                    </a:lnTo>
                    <a:lnTo>
                      <a:pt x="634" y="311"/>
                    </a:lnTo>
                    <a:lnTo>
                      <a:pt x="596" y="311"/>
                    </a:lnTo>
                    <a:lnTo>
                      <a:pt x="564" y="311"/>
                    </a:lnTo>
                    <a:lnTo>
                      <a:pt x="526" y="307"/>
                    </a:lnTo>
                    <a:lnTo>
                      <a:pt x="494" y="307"/>
                    </a:lnTo>
                    <a:lnTo>
                      <a:pt x="462" y="304"/>
                    </a:lnTo>
                    <a:lnTo>
                      <a:pt x="432" y="304"/>
                    </a:lnTo>
                    <a:lnTo>
                      <a:pt x="403" y="301"/>
                    </a:lnTo>
                    <a:lnTo>
                      <a:pt x="376" y="301"/>
                    </a:lnTo>
                    <a:lnTo>
                      <a:pt x="349" y="301"/>
                    </a:lnTo>
                    <a:lnTo>
                      <a:pt x="328" y="297"/>
                    </a:lnTo>
                    <a:lnTo>
                      <a:pt x="303" y="294"/>
                    </a:lnTo>
                    <a:lnTo>
                      <a:pt x="285" y="290"/>
                    </a:lnTo>
                    <a:lnTo>
                      <a:pt x="266" y="287"/>
                    </a:lnTo>
                    <a:lnTo>
                      <a:pt x="250" y="284"/>
                    </a:lnTo>
                    <a:lnTo>
                      <a:pt x="236" y="280"/>
                    </a:lnTo>
                    <a:lnTo>
                      <a:pt x="226" y="277"/>
                    </a:lnTo>
                    <a:lnTo>
                      <a:pt x="218" y="274"/>
                    </a:lnTo>
                    <a:lnTo>
                      <a:pt x="212" y="270"/>
                    </a:lnTo>
                    <a:lnTo>
                      <a:pt x="201" y="260"/>
                    </a:lnTo>
                    <a:lnTo>
                      <a:pt x="191" y="250"/>
                    </a:lnTo>
                    <a:lnTo>
                      <a:pt x="183" y="240"/>
                    </a:lnTo>
                    <a:lnTo>
                      <a:pt x="175" y="230"/>
                    </a:lnTo>
                    <a:lnTo>
                      <a:pt x="166" y="220"/>
                    </a:lnTo>
                    <a:lnTo>
                      <a:pt x="161" y="209"/>
                    </a:lnTo>
                    <a:lnTo>
                      <a:pt x="156" y="196"/>
                    </a:lnTo>
                    <a:lnTo>
                      <a:pt x="153" y="186"/>
                    </a:lnTo>
                    <a:lnTo>
                      <a:pt x="145" y="176"/>
                    </a:lnTo>
                    <a:lnTo>
                      <a:pt x="142" y="162"/>
                    </a:lnTo>
                    <a:lnTo>
                      <a:pt x="137" y="152"/>
                    </a:lnTo>
                    <a:lnTo>
                      <a:pt x="137" y="142"/>
                    </a:lnTo>
                    <a:lnTo>
                      <a:pt x="132" y="132"/>
                    </a:lnTo>
                    <a:lnTo>
                      <a:pt x="132" y="118"/>
                    </a:lnTo>
                    <a:lnTo>
                      <a:pt x="129" y="108"/>
                    </a:lnTo>
                    <a:lnTo>
                      <a:pt x="129" y="102"/>
                    </a:lnTo>
                    <a:lnTo>
                      <a:pt x="126" y="88"/>
                    </a:lnTo>
                    <a:lnTo>
                      <a:pt x="126" y="81"/>
                    </a:lnTo>
                    <a:lnTo>
                      <a:pt x="126" y="71"/>
                    </a:lnTo>
                    <a:lnTo>
                      <a:pt x="126" y="64"/>
                    </a:lnTo>
                    <a:lnTo>
                      <a:pt x="124" y="54"/>
                    </a:lnTo>
                    <a:lnTo>
                      <a:pt x="124" y="48"/>
                    </a:lnTo>
                    <a:lnTo>
                      <a:pt x="124" y="37"/>
                    </a:lnTo>
                    <a:lnTo>
                      <a:pt x="124" y="31"/>
                    </a:lnTo>
                    <a:lnTo>
                      <a:pt x="121" y="17"/>
                    </a:lnTo>
                    <a:lnTo>
                      <a:pt x="118" y="1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05" y="0"/>
                    </a:lnTo>
                    <a:lnTo>
                      <a:pt x="97" y="0"/>
                    </a:lnTo>
                    <a:lnTo>
                      <a:pt x="91" y="7"/>
                    </a:lnTo>
                    <a:lnTo>
                      <a:pt x="83" y="17"/>
                    </a:lnTo>
                    <a:lnTo>
                      <a:pt x="72" y="24"/>
                    </a:lnTo>
                    <a:lnTo>
                      <a:pt x="64" y="37"/>
                    </a:lnTo>
                    <a:lnTo>
                      <a:pt x="54" y="48"/>
                    </a:lnTo>
                    <a:lnTo>
                      <a:pt x="46" y="64"/>
                    </a:lnTo>
                    <a:lnTo>
                      <a:pt x="35" y="75"/>
                    </a:lnTo>
                    <a:lnTo>
                      <a:pt x="27" y="88"/>
                    </a:lnTo>
                    <a:lnTo>
                      <a:pt x="21" y="98"/>
                    </a:lnTo>
                    <a:lnTo>
                      <a:pt x="13" y="108"/>
                    </a:lnTo>
                    <a:lnTo>
                      <a:pt x="5" y="115"/>
                    </a:lnTo>
                    <a:lnTo>
                      <a:pt x="3" y="125"/>
                    </a:lnTo>
                    <a:lnTo>
                      <a:pt x="3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54" name="Freeform 9"/>
              <p:cNvSpPr>
                <a:spLocks noChangeAspect="1"/>
              </p:cNvSpPr>
              <p:nvPr/>
            </p:nvSpPr>
            <p:spPr bwMode="auto">
              <a:xfrm>
                <a:off x="7518" y="11057"/>
                <a:ext cx="2130" cy="762"/>
              </a:xfrm>
              <a:custGeom>
                <a:avLst/>
                <a:gdLst>
                  <a:gd name="T0" fmla="*/ 446 w 2130"/>
                  <a:gd name="T1" fmla="*/ 334 h 762"/>
                  <a:gd name="T2" fmla="*/ 411 w 2130"/>
                  <a:gd name="T3" fmla="*/ 327 h 762"/>
                  <a:gd name="T4" fmla="*/ 368 w 2130"/>
                  <a:gd name="T5" fmla="*/ 320 h 762"/>
                  <a:gd name="T6" fmla="*/ 317 w 2130"/>
                  <a:gd name="T7" fmla="*/ 307 h 762"/>
                  <a:gd name="T8" fmla="*/ 266 w 2130"/>
                  <a:gd name="T9" fmla="*/ 290 h 762"/>
                  <a:gd name="T10" fmla="*/ 226 w 2130"/>
                  <a:gd name="T11" fmla="*/ 280 h 762"/>
                  <a:gd name="T12" fmla="*/ 191 w 2130"/>
                  <a:gd name="T13" fmla="*/ 266 h 762"/>
                  <a:gd name="T14" fmla="*/ 153 w 2130"/>
                  <a:gd name="T15" fmla="*/ 253 h 762"/>
                  <a:gd name="T16" fmla="*/ 107 w 2130"/>
                  <a:gd name="T17" fmla="*/ 240 h 762"/>
                  <a:gd name="T18" fmla="*/ 64 w 2130"/>
                  <a:gd name="T19" fmla="*/ 226 h 762"/>
                  <a:gd name="T20" fmla="*/ 30 w 2130"/>
                  <a:gd name="T21" fmla="*/ 216 h 762"/>
                  <a:gd name="T22" fmla="*/ 0 w 2130"/>
                  <a:gd name="T23" fmla="*/ 209 h 762"/>
                  <a:gd name="T24" fmla="*/ 64 w 2130"/>
                  <a:gd name="T25" fmla="*/ 10 h 762"/>
                  <a:gd name="T26" fmla="*/ 94 w 2130"/>
                  <a:gd name="T27" fmla="*/ 24 h 762"/>
                  <a:gd name="T28" fmla="*/ 126 w 2130"/>
                  <a:gd name="T29" fmla="*/ 37 h 762"/>
                  <a:gd name="T30" fmla="*/ 172 w 2130"/>
                  <a:gd name="T31" fmla="*/ 57 h 762"/>
                  <a:gd name="T32" fmla="*/ 223 w 2130"/>
                  <a:gd name="T33" fmla="*/ 78 h 762"/>
                  <a:gd name="T34" fmla="*/ 282 w 2130"/>
                  <a:gd name="T35" fmla="*/ 98 h 762"/>
                  <a:gd name="T36" fmla="*/ 347 w 2130"/>
                  <a:gd name="T37" fmla="*/ 115 h 762"/>
                  <a:gd name="T38" fmla="*/ 416 w 2130"/>
                  <a:gd name="T39" fmla="*/ 135 h 762"/>
                  <a:gd name="T40" fmla="*/ 492 w 2130"/>
                  <a:gd name="T41" fmla="*/ 152 h 762"/>
                  <a:gd name="T42" fmla="*/ 575 w 2130"/>
                  <a:gd name="T43" fmla="*/ 172 h 762"/>
                  <a:gd name="T44" fmla="*/ 661 w 2130"/>
                  <a:gd name="T45" fmla="*/ 182 h 762"/>
                  <a:gd name="T46" fmla="*/ 749 w 2130"/>
                  <a:gd name="T47" fmla="*/ 196 h 762"/>
                  <a:gd name="T48" fmla="*/ 833 w 2130"/>
                  <a:gd name="T49" fmla="*/ 199 h 762"/>
                  <a:gd name="T50" fmla="*/ 913 w 2130"/>
                  <a:gd name="T51" fmla="*/ 206 h 762"/>
                  <a:gd name="T52" fmla="*/ 989 w 2130"/>
                  <a:gd name="T53" fmla="*/ 206 h 762"/>
                  <a:gd name="T54" fmla="*/ 1061 w 2130"/>
                  <a:gd name="T55" fmla="*/ 206 h 762"/>
                  <a:gd name="T56" fmla="*/ 1128 w 2130"/>
                  <a:gd name="T57" fmla="*/ 206 h 762"/>
                  <a:gd name="T58" fmla="*/ 1195 w 2130"/>
                  <a:gd name="T59" fmla="*/ 206 h 762"/>
                  <a:gd name="T60" fmla="*/ 1254 w 2130"/>
                  <a:gd name="T61" fmla="*/ 196 h 762"/>
                  <a:gd name="T62" fmla="*/ 1314 w 2130"/>
                  <a:gd name="T63" fmla="*/ 192 h 762"/>
                  <a:gd name="T64" fmla="*/ 1367 w 2130"/>
                  <a:gd name="T65" fmla="*/ 189 h 762"/>
                  <a:gd name="T66" fmla="*/ 1418 w 2130"/>
                  <a:gd name="T67" fmla="*/ 182 h 762"/>
                  <a:gd name="T68" fmla="*/ 1467 w 2130"/>
                  <a:gd name="T69" fmla="*/ 179 h 762"/>
                  <a:gd name="T70" fmla="*/ 1515 w 2130"/>
                  <a:gd name="T71" fmla="*/ 172 h 762"/>
                  <a:gd name="T72" fmla="*/ 1558 w 2130"/>
                  <a:gd name="T73" fmla="*/ 169 h 762"/>
                  <a:gd name="T74" fmla="*/ 1609 w 2130"/>
                  <a:gd name="T75" fmla="*/ 162 h 762"/>
                  <a:gd name="T76" fmla="*/ 1657 w 2130"/>
                  <a:gd name="T77" fmla="*/ 145 h 762"/>
                  <a:gd name="T78" fmla="*/ 1717 w 2130"/>
                  <a:gd name="T79" fmla="*/ 132 h 762"/>
                  <a:gd name="T80" fmla="*/ 1773 w 2130"/>
                  <a:gd name="T81" fmla="*/ 111 h 762"/>
                  <a:gd name="T82" fmla="*/ 1832 w 2130"/>
                  <a:gd name="T83" fmla="*/ 94 h 762"/>
                  <a:gd name="T84" fmla="*/ 1883 w 2130"/>
                  <a:gd name="T85" fmla="*/ 74 h 762"/>
                  <a:gd name="T86" fmla="*/ 1934 w 2130"/>
                  <a:gd name="T87" fmla="*/ 57 h 762"/>
                  <a:gd name="T88" fmla="*/ 1980 w 2130"/>
                  <a:gd name="T89" fmla="*/ 37 h 762"/>
                  <a:gd name="T90" fmla="*/ 2020 w 2130"/>
                  <a:gd name="T91" fmla="*/ 27 h 762"/>
                  <a:gd name="T92" fmla="*/ 2055 w 2130"/>
                  <a:gd name="T93" fmla="*/ 10 h 762"/>
                  <a:gd name="T94" fmla="*/ 2082 w 2130"/>
                  <a:gd name="T95" fmla="*/ 0 h 762"/>
                  <a:gd name="T96" fmla="*/ 2106 w 2130"/>
                  <a:gd name="T97" fmla="*/ 196 h 762"/>
                  <a:gd name="T98" fmla="*/ 2074 w 2130"/>
                  <a:gd name="T99" fmla="*/ 209 h 762"/>
                  <a:gd name="T100" fmla="*/ 2034 w 2130"/>
                  <a:gd name="T101" fmla="*/ 229 h 762"/>
                  <a:gd name="T102" fmla="*/ 1985 w 2130"/>
                  <a:gd name="T103" fmla="*/ 253 h 762"/>
                  <a:gd name="T104" fmla="*/ 1934 w 2130"/>
                  <a:gd name="T105" fmla="*/ 270 h 762"/>
                  <a:gd name="T106" fmla="*/ 1883 w 2130"/>
                  <a:gd name="T107" fmla="*/ 283 h 762"/>
                  <a:gd name="T108" fmla="*/ 1832 w 2130"/>
                  <a:gd name="T109" fmla="*/ 297 h 762"/>
                  <a:gd name="T110" fmla="*/ 1784 w 2130"/>
                  <a:gd name="T111" fmla="*/ 314 h 762"/>
                  <a:gd name="T112" fmla="*/ 1741 w 2130"/>
                  <a:gd name="T113" fmla="*/ 331 h 762"/>
                  <a:gd name="T114" fmla="*/ 1695 w 2130"/>
                  <a:gd name="T115" fmla="*/ 341 h 762"/>
                  <a:gd name="T116" fmla="*/ 1665 w 2130"/>
                  <a:gd name="T117" fmla="*/ 358 h 76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30"/>
                  <a:gd name="T178" fmla="*/ 0 h 762"/>
                  <a:gd name="T179" fmla="*/ 2130 w 2130"/>
                  <a:gd name="T180" fmla="*/ 762 h 76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30" h="762">
                    <a:moveTo>
                      <a:pt x="446" y="762"/>
                    </a:moveTo>
                    <a:lnTo>
                      <a:pt x="459" y="337"/>
                    </a:lnTo>
                    <a:lnTo>
                      <a:pt x="454" y="337"/>
                    </a:lnTo>
                    <a:lnTo>
                      <a:pt x="449" y="337"/>
                    </a:lnTo>
                    <a:lnTo>
                      <a:pt x="446" y="334"/>
                    </a:lnTo>
                    <a:lnTo>
                      <a:pt x="441" y="334"/>
                    </a:lnTo>
                    <a:lnTo>
                      <a:pt x="432" y="334"/>
                    </a:lnTo>
                    <a:lnTo>
                      <a:pt x="427" y="334"/>
                    </a:lnTo>
                    <a:lnTo>
                      <a:pt x="422" y="331"/>
                    </a:lnTo>
                    <a:lnTo>
                      <a:pt x="411" y="327"/>
                    </a:lnTo>
                    <a:lnTo>
                      <a:pt x="403" y="327"/>
                    </a:lnTo>
                    <a:lnTo>
                      <a:pt x="398" y="324"/>
                    </a:lnTo>
                    <a:lnTo>
                      <a:pt x="387" y="320"/>
                    </a:lnTo>
                    <a:lnTo>
                      <a:pt x="379" y="320"/>
                    </a:lnTo>
                    <a:lnTo>
                      <a:pt x="368" y="320"/>
                    </a:lnTo>
                    <a:lnTo>
                      <a:pt x="360" y="317"/>
                    </a:lnTo>
                    <a:lnTo>
                      <a:pt x="347" y="314"/>
                    </a:lnTo>
                    <a:lnTo>
                      <a:pt x="338" y="314"/>
                    </a:lnTo>
                    <a:lnTo>
                      <a:pt x="328" y="310"/>
                    </a:lnTo>
                    <a:lnTo>
                      <a:pt x="317" y="307"/>
                    </a:lnTo>
                    <a:lnTo>
                      <a:pt x="306" y="304"/>
                    </a:lnTo>
                    <a:lnTo>
                      <a:pt x="298" y="300"/>
                    </a:lnTo>
                    <a:lnTo>
                      <a:pt x="285" y="297"/>
                    </a:lnTo>
                    <a:lnTo>
                      <a:pt x="279" y="297"/>
                    </a:lnTo>
                    <a:lnTo>
                      <a:pt x="266" y="290"/>
                    </a:lnTo>
                    <a:lnTo>
                      <a:pt x="258" y="290"/>
                    </a:lnTo>
                    <a:lnTo>
                      <a:pt x="250" y="283"/>
                    </a:lnTo>
                    <a:lnTo>
                      <a:pt x="242" y="283"/>
                    </a:lnTo>
                    <a:lnTo>
                      <a:pt x="231" y="280"/>
                    </a:lnTo>
                    <a:lnTo>
                      <a:pt x="226" y="280"/>
                    </a:lnTo>
                    <a:lnTo>
                      <a:pt x="220" y="277"/>
                    </a:lnTo>
                    <a:lnTo>
                      <a:pt x="212" y="277"/>
                    </a:lnTo>
                    <a:lnTo>
                      <a:pt x="207" y="273"/>
                    </a:lnTo>
                    <a:lnTo>
                      <a:pt x="199" y="270"/>
                    </a:lnTo>
                    <a:lnTo>
                      <a:pt x="191" y="266"/>
                    </a:lnTo>
                    <a:lnTo>
                      <a:pt x="185" y="266"/>
                    </a:lnTo>
                    <a:lnTo>
                      <a:pt x="177" y="260"/>
                    </a:lnTo>
                    <a:lnTo>
                      <a:pt x="169" y="260"/>
                    </a:lnTo>
                    <a:lnTo>
                      <a:pt x="158" y="256"/>
                    </a:lnTo>
                    <a:lnTo>
                      <a:pt x="153" y="253"/>
                    </a:lnTo>
                    <a:lnTo>
                      <a:pt x="142" y="253"/>
                    </a:lnTo>
                    <a:lnTo>
                      <a:pt x="134" y="250"/>
                    </a:lnTo>
                    <a:lnTo>
                      <a:pt x="124" y="243"/>
                    </a:lnTo>
                    <a:lnTo>
                      <a:pt x="115" y="243"/>
                    </a:lnTo>
                    <a:lnTo>
                      <a:pt x="107" y="240"/>
                    </a:lnTo>
                    <a:lnTo>
                      <a:pt x="99" y="236"/>
                    </a:lnTo>
                    <a:lnTo>
                      <a:pt x="89" y="233"/>
                    </a:lnTo>
                    <a:lnTo>
                      <a:pt x="83" y="233"/>
                    </a:lnTo>
                    <a:lnTo>
                      <a:pt x="72" y="229"/>
                    </a:lnTo>
                    <a:lnTo>
                      <a:pt x="64" y="226"/>
                    </a:lnTo>
                    <a:lnTo>
                      <a:pt x="56" y="223"/>
                    </a:lnTo>
                    <a:lnTo>
                      <a:pt x="48" y="223"/>
                    </a:lnTo>
                    <a:lnTo>
                      <a:pt x="40" y="219"/>
                    </a:lnTo>
                    <a:lnTo>
                      <a:pt x="35" y="219"/>
                    </a:lnTo>
                    <a:lnTo>
                      <a:pt x="30" y="216"/>
                    </a:lnTo>
                    <a:lnTo>
                      <a:pt x="24" y="216"/>
                    </a:lnTo>
                    <a:lnTo>
                      <a:pt x="13" y="209"/>
                    </a:lnTo>
                    <a:lnTo>
                      <a:pt x="5" y="209"/>
                    </a:lnTo>
                    <a:lnTo>
                      <a:pt x="3" y="209"/>
                    </a:lnTo>
                    <a:lnTo>
                      <a:pt x="0" y="209"/>
                    </a:lnTo>
                    <a:lnTo>
                      <a:pt x="43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6" y="7"/>
                    </a:lnTo>
                    <a:lnTo>
                      <a:pt x="64" y="10"/>
                    </a:lnTo>
                    <a:lnTo>
                      <a:pt x="70" y="10"/>
                    </a:lnTo>
                    <a:lnTo>
                      <a:pt x="75" y="13"/>
                    </a:lnTo>
                    <a:lnTo>
                      <a:pt x="83" y="17"/>
                    </a:lnTo>
                    <a:lnTo>
                      <a:pt x="86" y="20"/>
                    </a:lnTo>
                    <a:lnTo>
                      <a:pt x="94" y="24"/>
                    </a:lnTo>
                    <a:lnTo>
                      <a:pt x="99" y="27"/>
                    </a:lnTo>
                    <a:lnTo>
                      <a:pt x="107" y="27"/>
                    </a:lnTo>
                    <a:lnTo>
                      <a:pt x="113" y="30"/>
                    </a:lnTo>
                    <a:lnTo>
                      <a:pt x="121" y="34"/>
                    </a:lnTo>
                    <a:lnTo>
                      <a:pt x="126" y="37"/>
                    </a:lnTo>
                    <a:lnTo>
                      <a:pt x="137" y="40"/>
                    </a:lnTo>
                    <a:lnTo>
                      <a:pt x="145" y="44"/>
                    </a:lnTo>
                    <a:lnTo>
                      <a:pt x="153" y="51"/>
                    </a:lnTo>
                    <a:lnTo>
                      <a:pt x="161" y="54"/>
                    </a:lnTo>
                    <a:lnTo>
                      <a:pt x="172" y="57"/>
                    </a:lnTo>
                    <a:lnTo>
                      <a:pt x="180" y="57"/>
                    </a:lnTo>
                    <a:lnTo>
                      <a:pt x="191" y="64"/>
                    </a:lnTo>
                    <a:lnTo>
                      <a:pt x="201" y="67"/>
                    </a:lnTo>
                    <a:lnTo>
                      <a:pt x="212" y="74"/>
                    </a:lnTo>
                    <a:lnTo>
                      <a:pt x="223" y="78"/>
                    </a:lnTo>
                    <a:lnTo>
                      <a:pt x="236" y="81"/>
                    </a:lnTo>
                    <a:lnTo>
                      <a:pt x="244" y="84"/>
                    </a:lnTo>
                    <a:lnTo>
                      <a:pt x="258" y="88"/>
                    </a:lnTo>
                    <a:lnTo>
                      <a:pt x="269" y="91"/>
                    </a:lnTo>
                    <a:lnTo>
                      <a:pt x="282" y="98"/>
                    </a:lnTo>
                    <a:lnTo>
                      <a:pt x="290" y="101"/>
                    </a:lnTo>
                    <a:lnTo>
                      <a:pt x="306" y="105"/>
                    </a:lnTo>
                    <a:lnTo>
                      <a:pt x="320" y="111"/>
                    </a:lnTo>
                    <a:lnTo>
                      <a:pt x="333" y="111"/>
                    </a:lnTo>
                    <a:lnTo>
                      <a:pt x="347" y="115"/>
                    </a:lnTo>
                    <a:lnTo>
                      <a:pt x="360" y="121"/>
                    </a:lnTo>
                    <a:lnTo>
                      <a:pt x="373" y="125"/>
                    </a:lnTo>
                    <a:lnTo>
                      <a:pt x="387" y="128"/>
                    </a:lnTo>
                    <a:lnTo>
                      <a:pt x="400" y="132"/>
                    </a:lnTo>
                    <a:lnTo>
                      <a:pt x="416" y="135"/>
                    </a:lnTo>
                    <a:lnTo>
                      <a:pt x="430" y="142"/>
                    </a:lnTo>
                    <a:lnTo>
                      <a:pt x="446" y="142"/>
                    </a:lnTo>
                    <a:lnTo>
                      <a:pt x="459" y="145"/>
                    </a:lnTo>
                    <a:lnTo>
                      <a:pt x="478" y="152"/>
                    </a:lnTo>
                    <a:lnTo>
                      <a:pt x="492" y="152"/>
                    </a:lnTo>
                    <a:lnTo>
                      <a:pt x="508" y="159"/>
                    </a:lnTo>
                    <a:lnTo>
                      <a:pt x="524" y="162"/>
                    </a:lnTo>
                    <a:lnTo>
                      <a:pt x="540" y="165"/>
                    </a:lnTo>
                    <a:lnTo>
                      <a:pt x="556" y="169"/>
                    </a:lnTo>
                    <a:lnTo>
                      <a:pt x="575" y="172"/>
                    </a:lnTo>
                    <a:lnTo>
                      <a:pt x="591" y="172"/>
                    </a:lnTo>
                    <a:lnTo>
                      <a:pt x="607" y="175"/>
                    </a:lnTo>
                    <a:lnTo>
                      <a:pt x="626" y="179"/>
                    </a:lnTo>
                    <a:lnTo>
                      <a:pt x="642" y="182"/>
                    </a:lnTo>
                    <a:lnTo>
                      <a:pt x="661" y="182"/>
                    </a:lnTo>
                    <a:lnTo>
                      <a:pt x="677" y="189"/>
                    </a:lnTo>
                    <a:lnTo>
                      <a:pt x="696" y="189"/>
                    </a:lnTo>
                    <a:lnTo>
                      <a:pt x="715" y="192"/>
                    </a:lnTo>
                    <a:lnTo>
                      <a:pt x="731" y="192"/>
                    </a:lnTo>
                    <a:lnTo>
                      <a:pt x="749" y="196"/>
                    </a:lnTo>
                    <a:lnTo>
                      <a:pt x="766" y="196"/>
                    </a:lnTo>
                    <a:lnTo>
                      <a:pt x="782" y="196"/>
                    </a:lnTo>
                    <a:lnTo>
                      <a:pt x="798" y="196"/>
                    </a:lnTo>
                    <a:lnTo>
                      <a:pt x="814" y="199"/>
                    </a:lnTo>
                    <a:lnTo>
                      <a:pt x="833" y="199"/>
                    </a:lnTo>
                    <a:lnTo>
                      <a:pt x="849" y="202"/>
                    </a:lnTo>
                    <a:lnTo>
                      <a:pt x="865" y="202"/>
                    </a:lnTo>
                    <a:lnTo>
                      <a:pt x="881" y="206"/>
                    </a:lnTo>
                    <a:lnTo>
                      <a:pt x="897" y="206"/>
                    </a:lnTo>
                    <a:lnTo>
                      <a:pt x="913" y="206"/>
                    </a:lnTo>
                    <a:lnTo>
                      <a:pt x="927" y="206"/>
                    </a:lnTo>
                    <a:lnTo>
                      <a:pt x="943" y="206"/>
                    </a:lnTo>
                    <a:lnTo>
                      <a:pt x="962" y="206"/>
                    </a:lnTo>
                    <a:lnTo>
                      <a:pt x="975" y="206"/>
                    </a:lnTo>
                    <a:lnTo>
                      <a:pt x="989" y="206"/>
                    </a:lnTo>
                    <a:lnTo>
                      <a:pt x="1005" y="206"/>
                    </a:lnTo>
                    <a:lnTo>
                      <a:pt x="1018" y="206"/>
                    </a:lnTo>
                    <a:lnTo>
                      <a:pt x="1034" y="206"/>
                    </a:lnTo>
                    <a:lnTo>
                      <a:pt x="1048" y="206"/>
                    </a:lnTo>
                    <a:lnTo>
                      <a:pt x="1061" y="206"/>
                    </a:lnTo>
                    <a:lnTo>
                      <a:pt x="1074" y="206"/>
                    </a:lnTo>
                    <a:lnTo>
                      <a:pt x="1091" y="206"/>
                    </a:lnTo>
                    <a:lnTo>
                      <a:pt x="1101" y="206"/>
                    </a:lnTo>
                    <a:lnTo>
                      <a:pt x="1117" y="206"/>
                    </a:lnTo>
                    <a:lnTo>
                      <a:pt x="1128" y="206"/>
                    </a:lnTo>
                    <a:lnTo>
                      <a:pt x="1142" y="206"/>
                    </a:lnTo>
                    <a:lnTo>
                      <a:pt x="1158" y="206"/>
                    </a:lnTo>
                    <a:lnTo>
                      <a:pt x="1169" y="206"/>
                    </a:lnTo>
                    <a:lnTo>
                      <a:pt x="1182" y="206"/>
                    </a:lnTo>
                    <a:lnTo>
                      <a:pt x="1195" y="206"/>
                    </a:lnTo>
                    <a:lnTo>
                      <a:pt x="1206" y="202"/>
                    </a:lnTo>
                    <a:lnTo>
                      <a:pt x="1220" y="199"/>
                    </a:lnTo>
                    <a:lnTo>
                      <a:pt x="1230" y="199"/>
                    </a:lnTo>
                    <a:lnTo>
                      <a:pt x="1244" y="199"/>
                    </a:lnTo>
                    <a:lnTo>
                      <a:pt x="1254" y="196"/>
                    </a:lnTo>
                    <a:lnTo>
                      <a:pt x="1268" y="196"/>
                    </a:lnTo>
                    <a:lnTo>
                      <a:pt x="1276" y="196"/>
                    </a:lnTo>
                    <a:lnTo>
                      <a:pt x="1292" y="196"/>
                    </a:lnTo>
                    <a:lnTo>
                      <a:pt x="1300" y="196"/>
                    </a:lnTo>
                    <a:lnTo>
                      <a:pt x="1314" y="192"/>
                    </a:lnTo>
                    <a:lnTo>
                      <a:pt x="1324" y="189"/>
                    </a:lnTo>
                    <a:lnTo>
                      <a:pt x="1338" y="189"/>
                    </a:lnTo>
                    <a:lnTo>
                      <a:pt x="1346" y="189"/>
                    </a:lnTo>
                    <a:lnTo>
                      <a:pt x="1359" y="189"/>
                    </a:lnTo>
                    <a:lnTo>
                      <a:pt x="1367" y="189"/>
                    </a:lnTo>
                    <a:lnTo>
                      <a:pt x="1381" y="189"/>
                    </a:lnTo>
                    <a:lnTo>
                      <a:pt x="1386" y="189"/>
                    </a:lnTo>
                    <a:lnTo>
                      <a:pt x="1400" y="186"/>
                    </a:lnTo>
                    <a:lnTo>
                      <a:pt x="1410" y="182"/>
                    </a:lnTo>
                    <a:lnTo>
                      <a:pt x="1418" y="182"/>
                    </a:lnTo>
                    <a:lnTo>
                      <a:pt x="1429" y="182"/>
                    </a:lnTo>
                    <a:lnTo>
                      <a:pt x="1440" y="179"/>
                    </a:lnTo>
                    <a:lnTo>
                      <a:pt x="1448" y="179"/>
                    </a:lnTo>
                    <a:lnTo>
                      <a:pt x="1459" y="179"/>
                    </a:lnTo>
                    <a:lnTo>
                      <a:pt x="1467" y="179"/>
                    </a:lnTo>
                    <a:lnTo>
                      <a:pt x="1477" y="179"/>
                    </a:lnTo>
                    <a:lnTo>
                      <a:pt x="1483" y="175"/>
                    </a:lnTo>
                    <a:lnTo>
                      <a:pt x="1496" y="175"/>
                    </a:lnTo>
                    <a:lnTo>
                      <a:pt x="1504" y="175"/>
                    </a:lnTo>
                    <a:lnTo>
                      <a:pt x="1515" y="172"/>
                    </a:lnTo>
                    <a:lnTo>
                      <a:pt x="1520" y="172"/>
                    </a:lnTo>
                    <a:lnTo>
                      <a:pt x="1534" y="172"/>
                    </a:lnTo>
                    <a:lnTo>
                      <a:pt x="1542" y="172"/>
                    </a:lnTo>
                    <a:lnTo>
                      <a:pt x="1547" y="172"/>
                    </a:lnTo>
                    <a:lnTo>
                      <a:pt x="1558" y="169"/>
                    </a:lnTo>
                    <a:lnTo>
                      <a:pt x="1566" y="169"/>
                    </a:lnTo>
                    <a:lnTo>
                      <a:pt x="1577" y="165"/>
                    </a:lnTo>
                    <a:lnTo>
                      <a:pt x="1588" y="162"/>
                    </a:lnTo>
                    <a:lnTo>
                      <a:pt x="1596" y="162"/>
                    </a:lnTo>
                    <a:lnTo>
                      <a:pt x="1609" y="162"/>
                    </a:lnTo>
                    <a:lnTo>
                      <a:pt x="1617" y="159"/>
                    </a:lnTo>
                    <a:lnTo>
                      <a:pt x="1628" y="155"/>
                    </a:lnTo>
                    <a:lnTo>
                      <a:pt x="1639" y="152"/>
                    </a:lnTo>
                    <a:lnTo>
                      <a:pt x="1649" y="152"/>
                    </a:lnTo>
                    <a:lnTo>
                      <a:pt x="1657" y="145"/>
                    </a:lnTo>
                    <a:lnTo>
                      <a:pt x="1671" y="142"/>
                    </a:lnTo>
                    <a:lnTo>
                      <a:pt x="1682" y="142"/>
                    </a:lnTo>
                    <a:lnTo>
                      <a:pt x="1695" y="138"/>
                    </a:lnTo>
                    <a:lnTo>
                      <a:pt x="1706" y="135"/>
                    </a:lnTo>
                    <a:lnTo>
                      <a:pt x="1717" y="132"/>
                    </a:lnTo>
                    <a:lnTo>
                      <a:pt x="1727" y="128"/>
                    </a:lnTo>
                    <a:lnTo>
                      <a:pt x="1741" y="125"/>
                    </a:lnTo>
                    <a:lnTo>
                      <a:pt x="1749" y="121"/>
                    </a:lnTo>
                    <a:lnTo>
                      <a:pt x="1762" y="118"/>
                    </a:lnTo>
                    <a:lnTo>
                      <a:pt x="1773" y="111"/>
                    </a:lnTo>
                    <a:lnTo>
                      <a:pt x="1786" y="111"/>
                    </a:lnTo>
                    <a:lnTo>
                      <a:pt x="1797" y="105"/>
                    </a:lnTo>
                    <a:lnTo>
                      <a:pt x="1808" y="101"/>
                    </a:lnTo>
                    <a:lnTo>
                      <a:pt x="1819" y="98"/>
                    </a:lnTo>
                    <a:lnTo>
                      <a:pt x="1832" y="94"/>
                    </a:lnTo>
                    <a:lnTo>
                      <a:pt x="1840" y="88"/>
                    </a:lnTo>
                    <a:lnTo>
                      <a:pt x="1851" y="84"/>
                    </a:lnTo>
                    <a:lnTo>
                      <a:pt x="1864" y="84"/>
                    </a:lnTo>
                    <a:lnTo>
                      <a:pt x="1875" y="81"/>
                    </a:lnTo>
                    <a:lnTo>
                      <a:pt x="1883" y="74"/>
                    </a:lnTo>
                    <a:lnTo>
                      <a:pt x="1894" y="71"/>
                    </a:lnTo>
                    <a:lnTo>
                      <a:pt x="1905" y="64"/>
                    </a:lnTo>
                    <a:lnTo>
                      <a:pt x="1915" y="64"/>
                    </a:lnTo>
                    <a:lnTo>
                      <a:pt x="1923" y="57"/>
                    </a:lnTo>
                    <a:lnTo>
                      <a:pt x="1934" y="57"/>
                    </a:lnTo>
                    <a:lnTo>
                      <a:pt x="1945" y="54"/>
                    </a:lnTo>
                    <a:lnTo>
                      <a:pt x="1953" y="51"/>
                    </a:lnTo>
                    <a:lnTo>
                      <a:pt x="1964" y="44"/>
                    </a:lnTo>
                    <a:lnTo>
                      <a:pt x="1972" y="44"/>
                    </a:lnTo>
                    <a:lnTo>
                      <a:pt x="1980" y="37"/>
                    </a:lnTo>
                    <a:lnTo>
                      <a:pt x="1988" y="37"/>
                    </a:lnTo>
                    <a:lnTo>
                      <a:pt x="1996" y="30"/>
                    </a:lnTo>
                    <a:lnTo>
                      <a:pt x="2007" y="30"/>
                    </a:lnTo>
                    <a:lnTo>
                      <a:pt x="2012" y="27"/>
                    </a:lnTo>
                    <a:lnTo>
                      <a:pt x="2020" y="27"/>
                    </a:lnTo>
                    <a:lnTo>
                      <a:pt x="2025" y="20"/>
                    </a:lnTo>
                    <a:lnTo>
                      <a:pt x="2034" y="17"/>
                    </a:lnTo>
                    <a:lnTo>
                      <a:pt x="2036" y="13"/>
                    </a:lnTo>
                    <a:lnTo>
                      <a:pt x="2042" y="10"/>
                    </a:lnTo>
                    <a:lnTo>
                      <a:pt x="2055" y="10"/>
                    </a:lnTo>
                    <a:lnTo>
                      <a:pt x="2060" y="7"/>
                    </a:lnTo>
                    <a:lnTo>
                      <a:pt x="2068" y="0"/>
                    </a:lnTo>
                    <a:lnTo>
                      <a:pt x="2076" y="0"/>
                    </a:lnTo>
                    <a:lnTo>
                      <a:pt x="2079" y="0"/>
                    </a:lnTo>
                    <a:lnTo>
                      <a:pt x="2082" y="0"/>
                    </a:lnTo>
                    <a:lnTo>
                      <a:pt x="2130" y="189"/>
                    </a:lnTo>
                    <a:lnTo>
                      <a:pt x="2128" y="189"/>
                    </a:lnTo>
                    <a:lnTo>
                      <a:pt x="2125" y="189"/>
                    </a:lnTo>
                    <a:lnTo>
                      <a:pt x="2117" y="192"/>
                    </a:lnTo>
                    <a:lnTo>
                      <a:pt x="2106" y="196"/>
                    </a:lnTo>
                    <a:lnTo>
                      <a:pt x="2101" y="199"/>
                    </a:lnTo>
                    <a:lnTo>
                      <a:pt x="2095" y="202"/>
                    </a:lnTo>
                    <a:lnTo>
                      <a:pt x="2087" y="206"/>
                    </a:lnTo>
                    <a:lnTo>
                      <a:pt x="2082" y="206"/>
                    </a:lnTo>
                    <a:lnTo>
                      <a:pt x="2074" y="209"/>
                    </a:lnTo>
                    <a:lnTo>
                      <a:pt x="2068" y="216"/>
                    </a:lnTo>
                    <a:lnTo>
                      <a:pt x="2060" y="219"/>
                    </a:lnTo>
                    <a:lnTo>
                      <a:pt x="2052" y="223"/>
                    </a:lnTo>
                    <a:lnTo>
                      <a:pt x="2042" y="226"/>
                    </a:lnTo>
                    <a:lnTo>
                      <a:pt x="2034" y="229"/>
                    </a:lnTo>
                    <a:lnTo>
                      <a:pt x="2025" y="233"/>
                    </a:lnTo>
                    <a:lnTo>
                      <a:pt x="2015" y="240"/>
                    </a:lnTo>
                    <a:lnTo>
                      <a:pt x="2007" y="243"/>
                    </a:lnTo>
                    <a:lnTo>
                      <a:pt x="1993" y="250"/>
                    </a:lnTo>
                    <a:lnTo>
                      <a:pt x="1985" y="253"/>
                    </a:lnTo>
                    <a:lnTo>
                      <a:pt x="1974" y="256"/>
                    </a:lnTo>
                    <a:lnTo>
                      <a:pt x="1966" y="260"/>
                    </a:lnTo>
                    <a:lnTo>
                      <a:pt x="1953" y="263"/>
                    </a:lnTo>
                    <a:lnTo>
                      <a:pt x="1945" y="266"/>
                    </a:lnTo>
                    <a:lnTo>
                      <a:pt x="1934" y="270"/>
                    </a:lnTo>
                    <a:lnTo>
                      <a:pt x="1923" y="273"/>
                    </a:lnTo>
                    <a:lnTo>
                      <a:pt x="1913" y="277"/>
                    </a:lnTo>
                    <a:lnTo>
                      <a:pt x="1902" y="280"/>
                    </a:lnTo>
                    <a:lnTo>
                      <a:pt x="1894" y="283"/>
                    </a:lnTo>
                    <a:lnTo>
                      <a:pt x="1883" y="283"/>
                    </a:lnTo>
                    <a:lnTo>
                      <a:pt x="1872" y="287"/>
                    </a:lnTo>
                    <a:lnTo>
                      <a:pt x="1862" y="287"/>
                    </a:lnTo>
                    <a:lnTo>
                      <a:pt x="1851" y="290"/>
                    </a:lnTo>
                    <a:lnTo>
                      <a:pt x="1840" y="293"/>
                    </a:lnTo>
                    <a:lnTo>
                      <a:pt x="1832" y="297"/>
                    </a:lnTo>
                    <a:lnTo>
                      <a:pt x="1821" y="300"/>
                    </a:lnTo>
                    <a:lnTo>
                      <a:pt x="1813" y="304"/>
                    </a:lnTo>
                    <a:lnTo>
                      <a:pt x="1802" y="307"/>
                    </a:lnTo>
                    <a:lnTo>
                      <a:pt x="1789" y="310"/>
                    </a:lnTo>
                    <a:lnTo>
                      <a:pt x="1784" y="314"/>
                    </a:lnTo>
                    <a:lnTo>
                      <a:pt x="1773" y="317"/>
                    </a:lnTo>
                    <a:lnTo>
                      <a:pt x="1765" y="320"/>
                    </a:lnTo>
                    <a:lnTo>
                      <a:pt x="1757" y="320"/>
                    </a:lnTo>
                    <a:lnTo>
                      <a:pt x="1746" y="324"/>
                    </a:lnTo>
                    <a:lnTo>
                      <a:pt x="1741" y="331"/>
                    </a:lnTo>
                    <a:lnTo>
                      <a:pt x="1730" y="331"/>
                    </a:lnTo>
                    <a:lnTo>
                      <a:pt x="1722" y="334"/>
                    </a:lnTo>
                    <a:lnTo>
                      <a:pt x="1717" y="334"/>
                    </a:lnTo>
                    <a:lnTo>
                      <a:pt x="1708" y="337"/>
                    </a:lnTo>
                    <a:lnTo>
                      <a:pt x="1695" y="341"/>
                    </a:lnTo>
                    <a:lnTo>
                      <a:pt x="1687" y="347"/>
                    </a:lnTo>
                    <a:lnTo>
                      <a:pt x="1676" y="351"/>
                    </a:lnTo>
                    <a:lnTo>
                      <a:pt x="1671" y="354"/>
                    </a:lnTo>
                    <a:lnTo>
                      <a:pt x="1665" y="358"/>
                    </a:lnTo>
                    <a:lnTo>
                      <a:pt x="1687" y="752"/>
                    </a:lnTo>
                    <a:lnTo>
                      <a:pt x="446" y="76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55" name="Freeform 10"/>
              <p:cNvSpPr>
                <a:spLocks noChangeAspect="1"/>
              </p:cNvSpPr>
              <p:nvPr/>
            </p:nvSpPr>
            <p:spPr bwMode="auto">
              <a:xfrm>
                <a:off x="8087" y="11830"/>
                <a:ext cx="180" cy="556"/>
              </a:xfrm>
              <a:custGeom>
                <a:avLst/>
                <a:gdLst>
                  <a:gd name="T0" fmla="*/ 0 w 180"/>
                  <a:gd name="T1" fmla="*/ 0 h 556"/>
                  <a:gd name="T2" fmla="*/ 0 w 180"/>
                  <a:gd name="T3" fmla="*/ 6 h 556"/>
                  <a:gd name="T4" fmla="*/ 6 w 180"/>
                  <a:gd name="T5" fmla="*/ 13 h 556"/>
                  <a:gd name="T6" fmla="*/ 6 w 180"/>
                  <a:gd name="T7" fmla="*/ 23 h 556"/>
                  <a:gd name="T8" fmla="*/ 9 w 180"/>
                  <a:gd name="T9" fmla="*/ 37 h 556"/>
                  <a:gd name="T10" fmla="*/ 11 w 180"/>
                  <a:gd name="T11" fmla="*/ 50 h 556"/>
                  <a:gd name="T12" fmla="*/ 11 w 180"/>
                  <a:gd name="T13" fmla="*/ 67 h 556"/>
                  <a:gd name="T14" fmla="*/ 14 w 180"/>
                  <a:gd name="T15" fmla="*/ 74 h 556"/>
                  <a:gd name="T16" fmla="*/ 14 w 180"/>
                  <a:gd name="T17" fmla="*/ 80 h 556"/>
                  <a:gd name="T18" fmla="*/ 17 w 180"/>
                  <a:gd name="T19" fmla="*/ 94 h 556"/>
                  <a:gd name="T20" fmla="*/ 19 w 180"/>
                  <a:gd name="T21" fmla="*/ 104 h 556"/>
                  <a:gd name="T22" fmla="*/ 19 w 180"/>
                  <a:gd name="T23" fmla="*/ 114 h 556"/>
                  <a:gd name="T24" fmla="*/ 22 w 180"/>
                  <a:gd name="T25" fmla="*/ 121 h 556"/>
                  <a:gd name="T26" fmla="*/ 22 w 180"/>
                  <a:gd name="T27" fmla="*/ 131 h 556"/>
                  <a:gd name="T28" fmla="*/ 25 w 180"/>
                  <a:gd name="T29" fmla="*/ 145 h 556"/>
                  <a:gd name="T30" fmla="*/ 27 w 180"/>
                  <a:gd name="T31" fmla="*/ 155 h 556"/>
                  <a:gd name="T32" fmla="*/ 30 w 180"/>
                  <a:gd name="T33" fmla="*/ 168 h 556"/>
                  <a:gd name="T34" fmla="*/ 30 w 180"/>
                  <a:gd name="T35" fmla="*/ 178 h 556"/>
                  <a:gd name="T36" fmla="*/ 33 w 180"/>
                  <a:gd name="T37" fmla="*/ 192 h 556"/>
                  <a:gd name="T38" fmla="*/ 33 w 180"/>
                  <a:gd name="T39" fmla="*/ 202 h 556"/>
                  <a:gd name="T40" fmla="*/ 35 w 180"/>
                  <a:gd name="T41" fmla="*/ 215 h 556"/>
                  <a:gd name="T42" fmla="*/ 35 w 180"/>
                  <a:gd name="T43" fmla="*/ 229 h 556"/>
                  <a:gd name="T44" fmla="*/ 38 w 180"/>
                  <a:gd name="T45" fmla="*/ 239 h 556"/>
                  <a:gd name="T46" fmla="*/ 41 w 180"/>
                  <a:gd name="T47" fmla="*/ 253 h 556"/>
                  <a:gd name="T48" fmla="*/ 43 w 180"/>
                  <a:gd name="T49" fmla="*/ 263 h 556"/>
                  <a:gd name="T50" fmla="*/ 43 w 180"/>
                  <a:gd name="T51" fmla="*/ 276 h 556"/>
                  <a:gd name="T52" fmla="*/ 46 w 180"/>
                  <a:gd name="T53" fmla="*/ 290 h 556"/>
                  <a:gd name="T54" fmla="*/ 46 w 180"/>
                  <a:gd name="T55" fmla="*/ 300 h 556"/>
                  <a:gd name="T56" fmla="*/ 49 w 180"/>
                  <a:gd name="T57" fmla="*/ 313 h 556"/>
                  <a:gd name="T58" fmla="*/ 49 w 180"/>
                  <a:gd name="T59" fmla="*/ 327 h 556"/>
                  <a:gd name="T60" fmla="*/ 52 w 180"/>
                  <a:gd name="T61" fmla="*/ 337 h 556"/>
                  <a:gd name="T62" fmla="*/ 54 w 180"/>
                  <a:gd name="T63" fmla="*/ 350 h 556"/>
                  <a:gd name="T64" fmla="*/ 54 w 180"/>
                  <a:gd name="T65" fmla="*/ 360 h 556"/>
                  <a:gd name="T66" fmla="*/ 57 w 180"/>
                  <a:gd name="T67" fmla="*/ 374 h 556"/>
                  <a:gd name="T68" fmla="*/ 57 w 180"/>
                  <a:gd name="T69" fmla="*/ 384 h 556"/>
                  <a:gd name="T70" fmla="*/ 57 w 180"/>
                  <a:gd name="T71" fmla="*/ 398 h 556"/>
                  <a:gd name="T72" fmla="*/ 60 w 180"/>
                  <a:gd name="T73" fmla="*/ 408 h 556"/>
                  <a:gd name="T74" fmla="*/ 62 w 180"/>
                  <a:gd name="T75" fmla="*/ 418 h 556"/>
                  <a:gd name="T76" fmla="*/ 65 w 180"/>
                  <a:gd name="T77" fmla="*/ 431 h 556"/>
                  <a:gd name="T78" fmla="*/ 65 w 180"/>
                  <a:gd name="T79" fmla="*/ 438 h 556"/>
                  <a:gd name="T80" fmla="*/ 68 w 180"/>
                  <a:gd name="T81" fmla="*/ 448 h 556"/>
                  <a:gd name="T82" fmla="*/ 68 w 180"/>
                  <a:gd name="T83" fmla="*/ 458 h 556"/>
                  <a:gd name="T84" fmla="*/ 70 w 180"/>
                  <a:gd name="T85" fmla="*/ 465 h 556"/>
                  <a:gd name="T86" fmla="*/ 70 w 180"/>
                  <a:gd name="T87" fmla="*/ 475 h 556"/>
                  <a:gd name="T88" fmla="*/ 73 w 180"/>
                  <a:gd name="T89" fmla="*/ 485 h 556"/>
                  <a:gd name="T90" fmla="*/ 73 w 180"/>
                  <a:gd name="T91" fmla="*/ 492 h 556"/>
                  <a:gd name="T92" fmla="*/ 73 w 180"/>
                  <a:gd name="T93" fmla="*/ 499 h 556"/>
                  <a:gd name="T94" fmla="*/ 76 w 180"/>
                  <a:gd name="T95" fmla="*/ 509 h 556"/>
                  <a:gd name="T96" fmla="*/ 78 w 180"/>
                  <a:gd name="T97" fmla="*/ 526 h 556"/>
                  <a:gd name="T98" fmla="*/ 78 w 180"/>
                  <a:gd name="T99" fmla="*/ 532 h 556"/>
                  <a:gd name="T100" fmla="*/ 78 w 180"/>
                  <a:gd name="T101" fmla="*/ 539 h 556"/>
                  <a:gd name="T102" fmla="*/ 78 w 180"/>
                  <a:gd name="T103" fmla="*/ 546 h 556"/>
                  <a:gd name="T104" fmla="*/ 81 w 180"/>
                  <a:gd name="T105" fmla="*/ 546 h 556"/>
                  <a:gd name="T106" fmla="*/ 180 w 180"/>
                  <a:gd name="T107" fmla="*/ 556 h 556"/>
                  <a:gd name="T108" fmla="*/ 121 w 180"/>
                  <a:gd name="T109" fmla="*/ 10 h 556"/>
                  <a:gd name="T110" fmla="*/ 0 w 180"/>
                  <a:gd name="T111" fmla="*/ 0 h 556"/>
                  <a:gd name="T112" fmla="*/ 0 w 180"/>
                  <a:gd name="T113" fmla="*/ 0 h 5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80"/>
                  <a:gd name="T172" fmla="*/ 0 h 556"/>
                  <a:gd name="T173" fmla="*/ 180 w 180"/>
                  <a:gd name="T174" fmla="*/ 556 h 5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80" h="556">
                    <a:moveTo>
                      <a:pt x="0" y="0"/>
                    </a:moveTo>
                    <a:lnTo>
                      <a:pt x="0" y="6"/>
                    </a:lnTo>
                    <a:lnTo>
                      <a:pt x="6" y="13"/>
                    </a:lnTo>
                    <a:lnTo>
                      <a:pt x="6" y="23"/>
                    </a:lnTo>
                    <a:lnTo>
                      <a:pt x="9" y="37"/>
                    </a:lnTo>
                    <a:lnTo>
                      <a:pt x="11" y="50"/>
                    </a:lnTo>
                    <a:lnTo>
                      <a:pt x="11" y="67"/>
                    </a:lnTo>
                    <a:lnTo>
                      <a:pt x="14" y="74"/>
                    </a:lnTo>
                    <a:lnTo>
                      <a:pt x="14" y="80"/>
                    </a:lnTo>
                    <a:lnTo>
                      <a:pt x="17" y="94"/>
                    </a:lnTo>
                    <a:lnTo>
                      <a:pt x="19" y="104"/>
                    </a:lnTo>
                    <a:lnTo>
                      <a:pt x="19" y="114"/>
                    </a:lnTo>
                    <a:lnTo>
                      <a:pt x="22" y="121"/>
                    </a:lnTo>
                    <a:lnTo>
                      <a:pt x="22" y="131"/>
                    </a:lnTo>
                    <a:lnTo>
                      <a:pt x="25" y="145"/>
                    </a:lnTo>
                    <a:lnTo>
                      <a:pt x="27" y="155"/>
                    </a:lnTo>
                    <a:lnTo>
                      <a:pt x="30" y="168"/>
                    </a:lnTo>
                    <a:lnTo>
                      <a:pt x="30" y="178"/>
                    </a:lnTo>
                    <a:lnTo>
                      <a:pt x="33" y="192"/>
                    </a:lnTo>
                    <a:lnTo>
                      <a:pt x="33" y="202"/>
                    </a:lnTo>
                    <a:lnTo>
                      <a:pt x="35" y="215"/>
                    </a:lnTo>
                    <a:lnTo>
                      <a:pt x="35" y="229"/>
                    </a:lnTo>
                    <a:lnTo>
                      <a:pt x="38" y="239"/>
                    </a:lnTo>
                    <a:lnTo>
                      <a:pt x="41" y="253"/>
                    </a:lnTo>
                    <a:lnTo>
                      <a:pt x="43" y="263"/>
                    </a:lnTo>
                    <a:lnTo>
                      <a:pt x="43" y="276"/>
                    </a:lnTo>
                    <a:lnTo>
                      <a:pt x="46" y="290"/>
                    </a:lnTo>
                    <a:lnTo>
                      <a:pt x="46" y="300"/>
                    </a:lnTo>
                    <a:lnTo>
                      <a:pt x="49" y="313"/>
                    </a:lnTo>
                    <a:lnTo>
                      <a:pt x="49" y="327"/>
                    </a:lnTo>
                    <a:lnTo>
                      <a:pt x="52" y="337"/>
                    </a:lnTo>
                    <a:lnTo>
                      <a:pt x="54" y="350"/>
                    </a:lnTo>
                    <a:lnTo>
                      <a:pt x="54" y="360"/>
                    </a:lnTo>
                    <a:lnTo>
                      <a:pt x="57" y="374"/>
                    </a:lnTo>
                    <a:lnTo>
                      <a:pt x="57" y="384"/>
                    </a:lnTo>
                    <a:lnTo>
                      <a:pt x="57" y="398"/>
                    </a:lnTo>
                    <a:lnTo>
                      <a:pt x="60" y="408"/>
                    </a:lnTo>
                    <a:lnTo>
                      <a:pt x="62" y="418"/>
                    </a:lnTo>
                    <a:lnTo>
                      <a:pt x="65" y="431"/>
                    </a:lnTo>
                    <a:lnTo>
                      <a:pt x="65" y="438"/>
                    </a:lnTo>
                    <a:lnTo>
                      <a:pt x="68" y="448"/>
                    </a:lnTo>
                    <a:lnTo>
                      <a:pt x="68" y="458"/>
                    </a:lnTo>
                    <a:lnTo>
                      <a:pt x="70" y="465"/>
                    </a:lnTo>
                    <a:lnTo>
                      <a:pt x="70" y="475"/>
                    </a:lnTo>
                    <a:lnTo>
                      <a:pt x="73" y="485"/>
                    </a:lnTo>
                    <a:lnTo>
                      <a:pt x="73" y="492"/>
                    </a:lnTo>
                    <a:lnTo>
                      <a:pt x="73" y="499"/>
                    </a:lnTo>
                    <a:lnTo>
                      <a:pt x="76" y="509"/>
                    </a:lnTo>
                    <a:lnTo>
                      <a:pt x="78" y="526"/>
                    </a:lnTo>
                    <a:lnTo>
                      <a:pt x="78" y="532"/>
                    </a:lnTo>
                    <a:lnTo>
                      <a:pt x="78" y="539"/>
                    </a:lnTo>
                    <a:lnTo>
                      <a:pt x="78" y="546"/>
                    </a:lnTo>
                    <a:lnTo>
                      <a:pt x="81" y="546"/>
                    </a:lnTo>
                    <a:lnTo>
                      <a:pt x="180" y="556"/>
                    </a:lnTo>
                    <a:lnTo>
                      <a:pt x="121" y="1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56" name="Freeform 11"/>
              <p:cNvSpPr>
                <a:spLocks noChangeAspect="1"/>
              </p:cNvSpPr>
              <p:nvPr/>
            </p:nvSpPr>
            <p:spPr bwMode="auto">
              <a:xfrm>
                <a:off x="8934" y="11840"/>
                <a:ext cx="172" cy="506"/>
              </a:xfrm>
              <a:custGeom>
                <a:avLst/>
                <a:gdLst>
                  <a:gd name="T0" fmla="*/ 64 w 172"/>
                  <a:gd name="T1" fmla="*/ 0 h 506"/>
                  <a:gd name="T2" fmla="*/ 0 w 172"/>
                  <a:gd name="T3" fmla="*/ 506 h 506"/>
                  <a:gd name="T4" fmla="*/ 112 w 172"/>
                  <a:gd name="T5" fmla="*/ 506 h 506"/>
                  <a:gd name="T6" fmla="*/ 172 w 172"/>
                  <a:gd name="T7" fmla="*/ 10 h 506"/>
                  <a:gd name="T8" fmla="*/ 64 w 172"/>
                  <a:gd name="T9" fmla="*/ 0 h 506"/>
                  <a:gd name="T10" fmla="*/ 64 w 172"/>
                  <a:gd name="T11" fmla="*/ 0 h 5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2"/>
                  <a:gd name="T19" fmla="*/ 0 h 506"/>
                  <a:gd name="T20" fmla="*/ 172 w 172"/>
                  <a:gd name="T21" fmla="*/ 506 h 5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2" h="506">
                    <a:moveTo>
                      <a:pt x="64" y="0"/>
                    </a:moveTo>
                    <a:lnTo>
                      <a:pt x="0" y="506"/>
                    </a:lnTo>
                    <a:lnTo>
                      <a:pt x="112" y="506"/>
                    </a:lnTo>
                    <a:lnTo>
                      <a:pt x="172" y="10"/>
                    </a:lnTo>
                    <a:lnTo>
                      <a:pt x="6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57" name="Freeform 12"/>
              <p:cNvSpPr>
                <a:spLocks noChangeAspect="1"/>
              </p:cNvSpPr>
              <p:nvPr/>
            </p:nvSpPr>
            <p:spPr bwMode="auto">
              <a:xfrm>
                <a:off x="7510" y="12413"/>
                <a:ext cx="2216" cy="51"/>
              </a:xfrm>
              <a:custGeom>
                <a:avLst/>
                <a:gdLst>
                  <a:gd name="T0" fmla="*/ 13 w 2216"/>
                  <a:gd name="T1" fmla="*/ 10 h 51"/>
                  <a:gd name="T2" fmla="*/ 48 w 2216"/>
                  <a:gd name="T3" fmla="*/ 7 h 51"/>
                  <a:gd name="T4" fmla="*/ 83 w 2216"/>
                  <a:gd name="T5" fmla="*/ 7 h 51"/>
                  <a:gd name="T6" fmla="*/ 129 w 2216"/>
                  <a:gd name="T7" fmla="*/ 3 h 51"/>
                  <a:gd name="T8" fmla="*/ 185 w 2216"/>
                  <a:gd name="T9" fmla="*/ 3 h 51"/>
                  <a:gd name="T10" fmla="*/ 247 w 2216"/>
                  <a:gd name="T11" fmla="*/ 3 h 51"/>
                  <a:gd name="T12" fmla="*/ 320 w 2216"/>
                  <a:gd name="T13" fmla="*/ 3 h 51"/>
                  <a:gd name="T14" fmla="*/ 392 w 2216"/>
                  <a:gd name="T15" fmla="*/ 7 h 51"/>
                  <a:gd name="T16" fmla="*/ 475 w 2216"/>
                  <a:gd name="T17" fmla="*/ 7 h 51"/>
                  <a:gd name="T18" fmla="*/ 564 w 2216"/>
                  <a:gd name="T19" fmla="*/ 7 h 51"/>
                  <a:gd name="T20" fmla="*/ 658 w 2216"/>
                  <a:gd name="T21" fmla="*/ 7 h 51"/>
                  <a:gd name="T22" fmla="*/ 752 w 2216"/>
                  <a:gd name="T23" fmla="*/ 10 h 51"/>
                  <a:gd name="T24" fmla="*/ 854 w 2216"/>
                  <a:gd name="T25" fmla="*/ 10 h 51"/>
                  <a:gd name="T26" fmla="*/ 959 w 2216"/>
                  <a:gd name="T27" fmla="*/ 10 h 51"/>
                  <a:gd name="T28" fmla="*/ 1066 w 2216"/>
                  <a:gd name="T29" fmla="*/ 10 h 51"/>
                  <a:gd name="T30" fmla="*/ 1171 w 2216"/>
                  <a:gd name="T31" fmla="*/ 7 h 51"/>
                  <a:gd name="T32" fmla="*/ 1279 w 2216"/>
                  <a:gd name="T33" fmla="*/ 3 h 51"/>
                  <a:gd name="T34" fmla="*/ 1386 w 2216"/>
                  <a:gd name="T35" fmla="*/ 3 h 51"/>
                  <a:gd name="T36" fmla="*/ 1485 w 2216"/>
                  <a:gd name="T37" fmla="*/ 3 h 51"/>
                  <a:gd name="T38" fmla="*/ 1585 w 2216"/>
                  <a:gd name="T39" fmla="*/ 0 h 51"/>
                  <a:gd name="T40" fmla="*/ 1682 w 2216"/>
                  <a:gd name="T41" fmla="*/ 0 h 51"/>
                  <a:gd name="T42" fmla="*/ 1773 w 2216"/>
                  <a:gd name="T43" fmla="*/ 0 h 51"/>
                  <a:gd name="T44" fmla="*/ 1856 w 2216"/>
                  <a:gd name="T45" fmla="*/ 0 h 51"/>
                  <a:gd name="T46" fmla="*/ 1931 w 2216"/>
                  <a:gd name="T47" fmla="*/ 0 h 51"/>
                  <a:gd name="T48" fmla="*/ 2001 w 2216"/>
                  <a:gd name="T49" fmla="*/ 0 h 51"/>
                  <a:gd name="T50" fmla="*/ 2063 w 2216"/>
                  <a:gd name="T51" fmla="*/ 0 h 51"/>
                  <a:gd name="T52" fmla="*/ 2114 w 2216"/>
                  <a:gd name="T53" fmla="*/ 0 h 51"/>
                  <a:gd name="T54" fmla="*/ 2157 w 2216"/>
                  <a:gd name="T55" fmla="*/ 0 h 51"/>
                  <a:gd name="T56" fmla="*/ 2189 w 2216"/>
                  <a:gd name="T57" fmla="*/ 0 h 51"/>
                  <a:gd name="T58" fmla="*/ 2216 w 2216"/>
                  <a:gd name="T59" fmla="*/ 0 h 51"/>
                  <a:gd name="T60" fmla="*/ 2195 w 2216"/>
                  <a:gd name="T61" fmla="*/ 3 h 51"/>
                  <a:gd name="T62" fmla="*/ 2157 w 2216"/>
                  <a:gd name="T63" fmla="*/ 7 h 51"/>
                  <a:gd name="T64" fmla="*/ 2109 w 2216"/>
                  <a:gd name="T65" fmla="*/ 10 h 51"/>
                  <a:gd name="T66" fmla="*/ 2044 w 2216"/>
                  <a:gd name="T67" fmla="*/ 14 h 51"/>
                  <a:gd name="T68" fmla="*/ 1969 w 2216"/>
                  <a:gd name="T69" fmla="*/ 17 h 51"/>
                  <a:gd name="T70" fmla="*/ 1888 w 2216"/>
                  <a:gd name="T71" fmla="*/ 24 h 51"/>
                  <a:gd name="T72" fmla="*/ 1797 w 2216"/>
                  <a:gd name="T73" fmla="*/ 24 h 51"/>
                  <a:gd name="T74" fmla="*/ 1703 w 2216"/>
                  <a:gd name="T75" fmla="*/ 30 h 51"/>
                  <a:gd name="T76" fmla="*/ 1609 w 2216"/>
                  <a:gd name="T77" fmla="*/ 34 h 51"/>
                  <a:gd name="T78" fmla="*/ 1510 w 2216"/>
                  <a:gd name="T79" fmla="*/ 37 h 51"/>
                  <a:gd name="T80" fmla="*/ 1416 w 2216"/>
                  <a:gd name="T81" fmla="*/ 41 h 51"/>
                  <a:gd name="T82" fmla="*/ 1322 w 2216"/>
                  <a:gd name="T83" fmla="*/ 44 h 51"/>
                  <a:gd name="T84" fmla="*/ 1236 w 2216"/>
                  <a:gd name="T85" fmla="*/ 47 h 51"/>
                  <a:gd name="T86" fmla="*/ 1155 w 2216"/>
                  <a:gd name="T87" fmla="*/ 51 h 51"/>
                  <a:gd name="T88" fmla="*/ 1088 w 2216"/>
                  <a:gd name="T89" fmla="*/ 51 h 51"/>
                  <a:gd name="T90" fmla="*/ 1029 w 2216"/>
                  <a:gd name="T91" fmla="*/ 51 h 51"/>
                  <a:gd name="T92" fmla="*/ 967 w 2216"/>
                  <a:gd name="T93" fmla="*/ 51 h 51"/>
                  <a:gd name="T94" fmla="*/ 894 w 2216"/>
                  <a:gd name="T95" fmla="*/ 51 h 51"/>
                  <a:gd name="T96" fmla="*/ 817 w 2216"/>
                  <a:gd name="T97" fmla="*/ 51 h 51"/>
                  <a:gd name="T98" fmla="*/ 731 w 2216"/>
                  <a:gd name="T99" fmla="*/ 51 h 51"/>
                  <a:gd name="T100" fmla="*/ 645 w 2216"/>
                  <a:gd name="T101" fmla="*/ 51 h 51"/>
                  <a:gd name="T102" fmla="*/ 559 w 2216"/>
                  <a:gd name="T103" fmla="*/ 47 h 51"/>
                  <a:gd name="T104" fmla="*/ 467 w 2216"/>
                  <a:gd name="T105" fmla="*/ 47 h 51"/>
                  <a:gd name="T106" fmla="*/ 384 w 2216"/>
                  <a:gd name="T107" fmla="*/ 47 h 51"/>
                  <a:gd name="T108" fmla="*/ 301 w 2216"/>
                  <a:gd name="T109" fmla="*/ 44 h 51"/>
                  <a:gd name="T110" fmla="*/ 226 w 2216"/>
                  <a:gd name="T111" fmla="*/ 44 h 51"/>
                  <a:gd name="T112" fmla="*/ 156 w 2216"/>
                  <a:gd name="T113" fmla="*/ 41 h 51"/>
                  <a:gd name="T114" fmla="*/ 97 w 2216"/>
                  <a:gd name="T115" fmla="*/ 37 h 51"/>
                  <a:gd name="T116" fmla="*/ 51 w 2216"/>
                  <a:gd name="T117" fmla="*/ 34 h 51"/>
                  <a:gd name="T118" fmla="*/ 19 w 2216"/>
                  <a:gd name="T119" fmla="*/ 27 h 51"/>
                  <a:gd name="T120" fmla="*/ 0 w 2216"/>
                  <a:gd name="T121" fmla="*/ 24 h 5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216"/>
                  <a:gd name="T184" fmla="*/ 0 h 51"/>
                  <a:gd name="T185" fmla="*/ 2216 w 2216"/>
                  <a:gd name="T186" fmla="*/ 51 h 5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216" h="51">
                    <a:moveTo>
                      <a:pt x="0" y="20"/>
                    </a:moveTo>
                    <a:lnTo>
                      <a:pt x="0" y="17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27" y="10"/>
                    </a:lnTo>
                    <a:lnTo>
                      <a:pt x="32" y="10"/>
                    </a:lnTo>
                    <a:lnTo>
                      <a:pt x="38" y="7"/>
                    </a:lnTo>
                    <a:lnTo>
                      <a:pt x="48" y="7"/>
                    </a:lnTo>
                    <a:lnTo>
                      <a:pt x="56" y="7"/>
                    </a:lnTo>
                    <a:lnTo>
                      <a:pt x="64" y="7"/>
                    </a:lnTo>
                    <a:lnTo>
                      <a:pt x="72" y="7"/>
                    </a:lnTo>
                    <a:lnTo>
                      <a:pt x="83" y="7"/>
                    </a:lnTo>
                    <a:lnTo>
                      <a:pt x="97" y="7"/>
                    </a:lnTo>
                    <a:lnTo>
                      <a:pt x="105" y="3"/>
                    </a:lnTo>
                    <a:lnTo>
                      <a:pt x="118" y="3"/>
                    </a:lnTo>
                    <a:lnTo>
                      <a:pt x="129" y="3"/>
                    </a:lnTo>
                    <a:lnTo>
                      <a:pt x="142" y="3"/>
                    </a:lnTo>
                    <a:lnTo>
                      <a:pt x="158" y="3"/>
                    </a:lnTo>
                    <a:lnTo>
                      <a:pt x="172" y="3"/>
                    </a:lnTo>
                    <a:lnTo>
                      <a:pt x="185" y="3"/>
                    </a:lnTo>
                    <a:lnTo>
                      <a:pt x="201" y="3"/>
                    </a:lnTo>
                    <a:lnTo>
                      <a:pt x="215" y="3"/>
                    </a:lnTo>
                    <a:lnTo>
                      <a:pt x="228" y="3"/>
                    </a:lnTo>
                    <a:lnTo>
                      <a:pt x="247" y="3"/>
                    </a:lnTo>
                    <a:lnTo>
                      <a:pt x="266" y="3"/>
                    </a:lnTo>
                    <a:lnTo>
                      <a:pt x="282" y="3"/>
                    </a:lnTo>
                    <a:lnTo>
                      <a:pt x="298" y="3"/>
                    </a:lnTo>
                    <a:lnTo>
                      <a:pt x="320" y="3"/>
                    </a:lnTo>
                    <a:lnTo>
                      <a:pt x="338" y="7"/>
                    </a:lnTo>
                    <a:lnTo>
                      <a:pt x="355" y="7"/>
                    </a:lnTo>
                    <a:lnTo>
                      <a:pt x="373" y="7"/>
                    </a:lnTo>
                    <a:lnTo>
                      <a:pt x="392" y="7"/>
                    </a:lnTo>
                    <a:lnTo>
                      <a:pt x="414" y="7"/>
                    </a:lnTo>
                    <a:lnTo>
                      <a:pt x="435" y="7"/>
                    </a:lnTo>
                    <a:lnTo>
                      <a:pt x="454" y="7"/>
                    </a:lnTo>
                    <a:lnTo>
                      <a:pt x="475" y="7"/>
                    </a:lnTo>
                    <a:lnTo>
                      <a:pt x="500" y="7"/>
                    </a:lnTo>
                    <a:lnTo>
                      <a:pt x="521" y="7"/>
                    </a:lnTo>
                    <a:lnTo>
                      <a:pt x="543" y="7"/>
                    </a:lnTo>
                    <a:lnTo>
                      <a:pt x="564" y="7"/>
                    </a:lnTo>
                    <a:lnTo>
                      <a:pt x="588" y="7"/>
                    </a:lnTo>
                    <a:lnTo>
                      <a:pt x="610" y="7"/>
                    </a:lnTo>
                    <a:lnTo>
                      <a:pt x="634" y="7"/>
                    </a:lnTo>
                    <a:lnTo>
                      <a:pt x="658" y="7"/>
                    </a:lnTo>
                    <a:lnTo>
                      <a:pt x="682" y="10"/>
                    </a:lnTo>
                    <a:lnTo>
                      <a:pt x="704" y="10"/>
                    </a:lnTo>
                    <a:lnTo>
                      <a:pt x="731" y="10"/>
                    </a:lnTo>
                    <a:lnTo>
                      <a:pt x="752" y="10"/>
                    </a:lnTo>
                    <a:lnTo>
                      <a:pt x="779" y="10"/>
                    </a:lnTo>
                    <a:lnTo>
                      <a:pt x="803" y="10"/>
                    </a:lnTo>
                    <a:lnTo>
                      <a:pt x="830" y="10"/>
                    </a:lnTo>
                    <a:lnTo>
                      <a:pt x="854" y="10"/>
                    </a:lnTo>
                    <a:lnTo>
                      <a:pt x="881" y="10"/>
                    </a:lnTo>
                    <a:lnTo>
                      <a:pt x="908" y="10"/>
                    </a:lnTo>
                    <a:lnTo>
                      <a:pt x="932" y="10"/>
                    </a:lnTo>
                    <a:lnTo>
                      <a:pt x="959" y="10"/>
                    </a:lnTo>
                    <a:lnTo>
                      <a:pt x="986" y="10"/>
                    </a:lnTo>
                    <a:lnTo>
                      <a:pt x="1013" y="10"/>
                    </a:lnTo>
                    <a:lnTo>
                      <a:pt x="1040" y="10"/>
                    </a:lnTo>
                    <a:lnTo>
                      <a:pt x="1066" y="10"/>
                    </a:lnTo>
                    <a:lnTo>
                      <a:pt x="1093" y="10"/>
                    </a:lnTo>
                    <a:lnTo>
                      <a:pt x="1120" y="7"/>
                    </a:lnTo>
                    <a:lnTo>
                      <a:pt x="1147" y="7"/>
                    </a:lnTo>
                    <a:lnTo>
                      <a:pt x="1171" y="7"/>
                    </a:lnTo>
                    <a:lnTo>
                      <a:pt x="1198" y="7"/>
                    </a:lnTo>
                    <a:lnTo>
                      <a:pt x="1228" y="3"/>
                    </a:lnTo>
                    <a:lnTo>
                      <a:pt x="1252" y="3"/>
                    </a:lnTo>
                    <a:lnTo>
                      <a:pt x="1279" y="3"/>
                    </a:lnTo>
                    <a:lnTo>
                      <a:pt x="1305" y="3"/>
                    </a:lnTo>
                    <a:lnTo>
                      <a:pt x="1332" y="3"/>
                    </a:lnTo>
                    <a:lnTo>
                      <a:pt x="1359" y="3"/>
                    </a:lnTo>
                    <a:lnTo>
                      <a:pt x="1386" y="3"/>
                    </a:lnTo>
                    <a:lnTo>
                      <a:pt x="1410" y="3"/>
                    </a:lnTo>
                    <a:lnTo>
                      <a:pt x="1437" y="3"/>
                    </a:lnTo>
                    <a:lnTo>
                      <a:pt x="1461" y="3"/>
                    </a:lnTo>
                    <a:lnTo>
                      <a:pt x="1485" y="3"/>
                    </a:lnTo>
                    <a:lnTo>
                      <a:pt x="1512" y="3"/>
                    </a:lnTo>
                    <a:lnTo>
                      <a:pt x="1536" y="0"/>
                    </a:lnTo>
                    <a:lnTo>
                      <a:pt x="1561" y="0"/>
                    </a:lnTo>
                    <a:lnTo>
                      <a:pt x="1585" y="0"/>
                    </a:lnTo>
                    <a:lnTo>
                      <a:pt x="1609" y="0"/>
                    </a:lnTo>
                    <a:lnTo>
                      <a:pt x="1633" y="0"/>
                    </a:lnTo>
                    <a:lnTo>
                      <a:pt x="1657" y="0"/>
                    </a:lnTo>
                    <a:lnTo>
                      <a:pt x="1682" y="0"/>
                    </a:lnTo>
                    <a:lnTo>
                      <a:pt x="1706" y="0"/>
                    </a:lnTo>
                    <a:lnTo>
                      <a:pt x="1727" y="0"/>
                    </a:lnTo>
                    <a:lnTo>
                      <a:pt x="1751" y="0"/>
                    </a:lnTo>
                    <a:lnTo>
                      <a:pt x="1773" y="0"/>
                    </a:lnTo>
                    <a:lnTo>
                      <a:pt x="1794" y="0"/>
                    </a:lnTo>
                    <a:lnTo>
                      <a:pt x="1816" y="0"/>
                    </a:lnTo>
                    <a:lnTo>
                      <a:pt x="1835" y="0"/>
                    </a:lnTo>
                    <a:lnTo>
                      <a:pt x="1856" y="0"/>
                    </a:lnTo>
                    <a:lnTo>
                      <a:pt x="1878" y="0"/>
                    </a:lnTo>
                    <a:lnTo>
                      <a:pt x="1896" y="0"/>
                    </a:lnTo>
                    <a:lnTo>
                      <a:pt x="1913" y="0"/>
                    </a:lnTo>
                    <a:lnTo>
                      <a:pt x="1931" y="0"/>
                    </a:lnTo>
                    <a:lnTo>
                      <a:pt x="1953" y="0"/>
                    </a:lnTo>
                    <a:lnTo>
                      <a:pt x="1966" y="0"/>
                    </a:lnTo>
                    <a:lnTo>
                      <a:pt x="1985" y="0"/>
                    </a:lnTo>
                    <a:lnTo>
                      <a:pt x="2001" y="0"/>
                    </a:lnTo>
                    <a:lnTo>
                      <a:pt x="2020" y="0"/>
                    </a:lnTo>
                    <a:lnTo>
                      <a:pt x="2033" y="0"/>
                    </a:lnTo>
                    <a:lnTo>
                      <a:pt x="2050" y="0"/>
                    </a:lnTo>
                    <a:lnTo>
                      <a:pt x="2063" y="0"/>
                    </a:lnTo>
                    <a:lnTo>
                      <a:pt x="2076" y="0"/>
                    </a:lnTo>
                    <a:lnTo>
                      <a:pt x="2090" y="0"/>
                    </a:lnTo>
                    <a:lnTo>
                      <a:pt x="2103" y="0"/>
                    </a:lnTo>
                    <a:lnTo>
                      <a:pt x="2114" y="0"/>
                    </a:lnTo>
                    <a:lnTo>
                      <a:pt x="2130" y="0"/>
                    </a:lnTo>
                    <a:lnTo>
                      <a:pt x="2138" y="0"/>
                    </a:lnTo>
                    <a:lnTo>
                      <a:pt x="2149" y="0"/>
                    </a:lnTo>
                    <a:lnTo>
                      <a:pt x="2157" y="0"/>
                    </a:lnTo>
                    <a:lnTo>
                      <a:pt x="2168" y="0"/>
                    </a:lnTo>
                    <a:lnTo>
                      <a:pt x="2176" y="0"/>
                    </a:lnTo>
                    <a:lnTo>
                      <a:pt x="2184" y="0"/>
                    </a:lnTo>
                    <a:lnTo>
                      <a:pt x="2189" y="0"/>
                    </a:lnTo>
                    <a:lnTo>
                      <a:pt x="2197" y="0"/>
                    </a:lnTo>
                    <a:lnTo>
                      <a:pt x="2205" y="0"/>
                    </a:lnTo>
                    <a:lnTo>
                      <a:pt x="2213" y="0"/>
                    </a:lnTo>
                    <a:lnTo>
                      <a:pt x="2216" y="0"/>
                    </a:lnTo>
                    <a:lnTo>
                      <a:pt x="2216" y="3"/>
                    </a:lnTo>
                    <a:lnTo>
                      <a:pt x="2211" y="3"/>
                    </a:lnTo>
                    <a:lnTo>
                      <a:pt x="2203" y="3"/>
                    </a:lnTo>
                    <a:lnTo>
                      <a:pt x="2195" y="3"/>
                    </a:lnTo>
                    <a:lnTo>
                      <a:pt x="2187" y="3"/>
                    </a:lnTo>
                    <a:lnTo>
                      <a:pt x="2179" y="3"/>
                    </a:lnTo>
                    <a:lnTo>
                      <a:pt x="2170" y="7"/>
                    </a:lnTo>
                    <a:lnTo>
                      <a:pt x="2157" y="7"/>
                    </a:lnTo>
                    <a:lnTo>
                      <a:pt x="2149" y="7"/>
                    </a:lnTo>
                    <a:lnTo>
                      <a:pt x="2136" y="7"/>
                    </a:lnTo>
                    <a:lnTo>
                      <a:pt x="2122" y="10"/>
                    </a:lnTo>
                    <a:lnTo>
                      <a:pt x="2109" y="10"/>
                    </a:lnTo>
                    <a:lnTo>
                      <a:pt x="2093" y="10"/>
                    </a:lnTo>
                    <a:lnTo>
                      <a:pt x="2076" y="10"/>
                    </a:lnTo>
                    <a:lnTo>
                      <a:pt x="2063" y="14"/>
                    </a:lnTo>
                    <a:lnTo>
                      <a:pt x="2044" y="14"/>
                    </a:lnTo>
                    <a:lnTo>
                      <a:pt x="2028" y="17"/>
                    </a:lnTo>
                    <a:lnTo>
                      <a:pt x="2007" y="17"/>
                    </a:lnTo>
                    <a:lnTo>
                      <a:pt x="1988" y="17"/>
                    </a:lnTo>
                    <a:lnTo>
                      <a:pt x="1969" y="17"/>
                    </a:lnTo>
                    <a:lnTo>
                      <a:pt x="1950" y="20"/>
                    </a:lnTo>
                    <a:lnTo>
                      <a:pt x="1929" y="20"/>
                    </a:lnTo>
                    <a:lnTo>
                      <a:pt x="1910" y="24"/>
                    </a:lnTo>
                    <a:lnTo>
                      <a:pt x="1888" y="24"/>
                    </a:lnTo>
                    <a:lnTo>
                      <a:pt x="1867" y="24"/>
                    </a:lnTo>
                    <a:lnTo>
                      <a:pt x="1843" y="24"/>
                    </a:lnTo>
                    <a:lnTo>
                      <a:pt x="1821" y="24"/>
                    </a:lnTo>
                    <a:lnTo>
                      <a:pt x="1797" y="24"/>
                    </a:lnTo>
                    <a:lnTo>
                      <a:pt x="1776" y="27"/>
                    </a:lnTo>
                    <a:lnTo>
                      <a:pt x="1751" y="27"/>
                    </a:lnTo>
                    <a:lnTo>
                      <a:pt x="1730" y="30"/>
                    </a:lnTo>
                    <a:lnTo>
                      <a:pt x="1703" y="30"/>
                    </a:lnTo>
                    <a:lnTo>
                      <a:pt x="1682" y="34"/>
                    </a:lnTo>
                    <a:lnTo>
                      <a:pt x="1657" y="34"/>
                    </a:lnTo>
                    <a:lnTo>
                      <a:pt x="1630" y="34"/>
                    </a:lnTo>
                    <a:lnTo>
                      <a:pt x="1609" y="34"/>
                    </a:lnTo>
                    <a:lnTo>
                      <a:pt x="1582" y="34"/>
                    </a:lnTo>
                    <a:lnTo>
                      <a:pt x="1558" y="37"/>
                    </a:lnTo>
                    <a:lnTo>
                      <a:pt x="1534" y="37"/>
                    </a:lnTo>
                    <a:lnTo>
                      <a:pt x="1510" y="37"/>
                    </a:lnTo>
                    <a:lnTo>
                      <a:pt x="1485" y="41"/>
                    </a:lnTo>
                    <a:lnTo>
                      <a:pt x="1461" y="41"/>
                    </a:lnTo>
                    <a:lnTo>
                      <a:pt x="1440" y="41"/>
                    </a:lnTo>
                    <a:lnTo>
                      <a:pt x="1416" y="41"/>
                    </a:lnTo>
                    <a:lnTo>
                      <a:pt x="1391" y="44"/>
                    </a:lnTo>
                    <a:lnTo>
                      <a:pt x="1367" y="44"/>
                    </a:lnTo>
                    <a:lnTo>
                      <a:pt x="1346" y="44"/>
                    </a:lnTo>
                    <a:lnTo>
                      <a:pt x="1322" y="44"/>
                    </a:lnTo>
                    <a:lnTo>
                      <a:pt x="1300" y="44"/>
                    </a:lnTo>
                    <a:lnTo>
                      <a:pt x="1279" y="44"/>
                    </a:lnTo>
                    <a:lnTo>
                      <a:pt x="1257" y="47"/>
                    </a:lnTo>
                    <a:lnTo>
                      <a:pt x="1236" y="47"/>
                    </a:lnTo>
                    <a:lnTo>
                      <a:pt x="1214" y="47"/>
                    </a:lnTo>
                    <a:lnTo>
                      <a:pt x="1193" y="47"/>
                    </a:lnTo>
                    <a:lnTo>
                      <a:pt x="1177" y="51"/>
                    </a:lnTo>
                    <a:lnTo>
                      <a:pt x="1155" y="51"/>
                    </a:lnTo>
                    <a:lnTo>
                      <a:pt x="1136" y="51"/>
                    </a:lnTo>
                    <a:lnTo>
                      <a:pt x="1120" y="51"/>
                    </a:lnTo>
                    <a:lnTo>
                      <a:pt x="1104" y="51"/>
                    </a:lnTo>
                    <a:lnTo>
                      <a:pt x="1088" y="51"/>
                    </a:lnTo>
                    <a:lnTo>
                      <a:pt x="1072" y="51"/>
                    </a:lnTo>
                    <a:lnTo>
                      <a:pt x="1056" y="51"/>
                    </a:lnTo>
                    <a:lnTo>
                      <a:pt x="1045" y="51"/>
                    </a:lnTo>
                    <a:lnTo>
                      <a:pt x="1029" y="51"/>
                    </a:lnTo>
                    <a:lnTo>
                      <a:pt x="1013" y="51"/>
                    </a:lnTo>
                    <a:lnTo>
                      <a:pt x="997" y="51"/>
                    </a:lnTo>
                    <a:lnTo>
                      <a:pt x="983" y="51"/>
                    </a:lnTo>
                    <a:lnTo>
                      <a:pt x="967" y="51"/>
                    </a:lnTo>
                    <a:lnTo>
                      <a:pt x="948" y="51"/>
                    </a:lnTo>
                    <a:lnTo>
                      <a:pt x="932" y="51"/>
                    </a:lnTo>
                    <a:lnTo>
                      <a:pt x="913" y="51"/>
                    </a:lnTo>
                    <a:lnTo>
                      <a:pt x="894" y="51"/>
                    </a:lnTo>
                    <a:lnTo>
                      <a:pt x="876" y="51"/>
                    </a:lnTo>
                    <a:lnTo>
                      <a:pt x="857" y="51"/>
                    </a:lnTo>
                    <a:lnTo>
                      <a:pt x="835" y="51"/>
                    </a:lnTo>
                    <a:lnTo>
                      <a:pt x="817" y="51"/>
                    </a:lnTo>
                    <a:lnTo>
                      <a:pt x="792" y="51"/>
                    </a:lnTo>
                    <a:lnTo>
                      <a:pt x="774" y="51"/>
                    </a:lnTo>
                    <a:lnTo>
                      <a:pt x="755" y="51"/>
                    </a:lnTo>
                    <a:lnTo>
                      <a:pt x="731" y="51"/>
                    </a:lnTo>
                    <a:lnTo>
                      <a:pt x="712" y="51"/>
                    </a:lnTo>
                    <a:lnTo>
                      <a:pt x="690" y="51"/>
                    </a:lnTo>
                    <a:lnTo>
                      <a:pt x="669" y="51"/>
                    </a:lnTo>
                    <a:lnTo>
                      <a:pt x="645" y="51"/>
                    </a:lnTo>
                    <a:lnTo>
                      <a:pt x="623" y="51"/>
                    </a:lnTo>
                    <a:lnTo>
                      <a:pt x="602" y="51"/>
                    </a:lnTo>
                    <a:lnTo>
                      <a:pt x="580" y="51"/>
                    </a:lnTo>
                    <a:lnTo>
                      <a:pt x="559" y="47"/>
                    </a:lnTo>
                    <a:lnTo>
                      <a:pt x="537" y="47"/>
                    </a:lnTo>
                    <a:lnTo>
                      <a:pt x="513" y="47"/>
                    </a:lnTo>
                    <a:lnTo>
                      <a:pt x="492" y="47"/>
                    </a:lnTo>
                    <a:lnTo>
                      <a:pt x="467" y="47"/>
                    </a:lnTo>
                    <a:lnTo>
                      <a:pt x="449" y="47"/>
                    </a:lnTo>
                    <a:lnTo>
                      <a:pt x="427" y="47"/>
                    </a:lnTo>
                    <a:lnTo>
                      <a:pt x="406" y="47"/>
                    </a:lnTo>
                    <a:lnTo>
                      <a:pt x="384" y="47"/>
                    </a:lnTo>
                    <a:lnTo>
                      <a:pt x="363" y="47"/>
                    </a:lnTo>
                    <a:lnTo>
                      <a:pt x="341" y="44"/>
                    </a:lnTo>
                    <a:lnTo>
                      <a:pt x="320" y="44"/>
                    </a:lnTo>
                    <a:lnTo>
                      <a:pt x="301" y="44"/>
                    </a:lnTo>
                    <a:lnTo>
                      <a:pt x="282" y="44"/>
                    </a:lnTo>
                    <a:lnTo>
                      <a:pt x="263" y="44"/>
                    </a:lnTo>
                    <a:lnTo>
                      <a:pt x="244" y="44"/>
                    </a:lnTo>
                    <a:lnTo>
                      <a:pt x="226" y="44"/>
                    </a:lnTo>
                    <a:lnTo>
                      <a:pt x="207" y="44"/>
                    </a:lnTo>
                    <a:lnTo>
                      <a:pt x="191" y="41"/>
                    </a:lnTo>
                    <a:lnTo>
                      <a:pt x="172" y="41"/>
                    </a:lnTo>
                    <a:lnTo>
                      <a:pt x="156" y="41"/>
                    </a:lnTo>
                    <a:lnTo>
                      <a:pt x="140" y="41"/>
                    </a:lnTo>
                    <a:lnTo>
                      <a:pt x="126" y="37"/>
                    </a:lnTo>
                    <a:lnTo>
                      <a:pt x="113" y="37"/>
                    </a:lnTo>
                    <a:lnTo>
                      <a:pt x="97" y="37"/>
                    </a:lnTo>
                    <a:lnTo>
                      <a:pt x="86" y="34"/>
                    </a:lnTo>
                    <a:lnTo>
                      <a:pt x="72" y="34"/>
                    </a:lnTo>
                    <a:lnTo>
                      <a:pt x="64" y="34"/>
                    </a:lnTo>
                    <a:lnTo>
                      <a:pt x="51" y="34"/>
                    </a:lnTo>
                    <a:lnTo>
                      <a:pt x="43" y="30"/>
                    </a:lnTo>
                    <a:lnTo>
                      <a:pt x="32" y="27"/>
                    </a:lnTo>
                    <a:lnTo>
                      <a:pt x="27" y="27"/>
                    </a:lnTo>
                    <a:lnTo>
                      <a:pt x="19" y="27"/>
                    </a:lnTo>
                    <a:lnTo>
                      <a:pt x="13" y="24"/>
                    </a:lnTo>
                    <a:lnTo>
                      <a:pt x="8" y="24"/>
                    </a:lnTo>
                    <a:lnTo>
                      <a:pt x="3" y="24"/>
                    </a:lnTo>
                    <a:lnTo>
                      <a:pt x="0" y="24"/>
                    </a:lnTo>
                    <a:lnTo>
                      <a:pt x="0" y="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58" name="Freeform 13"/>
              <p:cNvSpPr>
                <a:spLocks noChangeAspect="1"/>
              </p:cNvSpPr>
              <p:nvPr/>
            </p:nvSpPr>
            <p:spPr bwMode="auto">
              <a:xfrm>
                <a:off x="7663" y="12578"/>
                <a:ext cx="202" cy="1755"/>
              </a:xfrm>
              <a:custGeom>
                <a:avLst/>
                <a:gdLst>
                  <a:gd name="T0" fmla="*/ 0 w 202"/>
                  <a:gd name="T1" fmla="*/ 4 h 1755"/>
                  <a:gd name="T2" fmla="*/ 13 w 202"/>
                  <a:gd name="T3" fmla="*/ 1751 h 1755"/>
                  <a:gd name="T4" fmla="*/ 202 w 202"/>
                  <a:gd name="T5" fmla="*/ 1755 h 1755"/>
                  <a:gd name="T6" fmla="*/ 153 w 202"/>
                  <a:gd name="T7" fmla="*/ 0 h 1755"/>
                  <a:gd name="T8" fmla="*/ 0 w 202"/>
                  <a:gd name="T9" fmla="*/ 4 h 1755"/>
                  <a:gd name="T10" fmla="*/ 0 w 202"/>
                  <a:gd name="T11" fmla="*/ 4 h 17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2"/>
                  <a:gd name="T19" fmla="*/ 0 h 1755"/>
                  <a:gd name="T20" fmla="*/ 202 w 202"/>
                  <a:gd name="T21" fmla="*/ 1755 h 17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2" h="1755">
                    <a:moveTo>
                      <a:pt x="0" y="4"/>
                    </a:moveTo>
                    <a:lnTo>
                      <a:pt x="13" y="1751"/>
                    </a:lnTo>
                    <a:lnTo>
                      <a:pt x="202" y="1755"/>
                    </a:lnTo>
                    <a:lnTo>
                      <a:pt x="153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59" name="Freeform 14"/>
              <p:cNvSpPr>
                <a:spLocks noChangeAspect="1"/>
              </p:cNvSpPr>
              <p:nvPr/>
            </p:nvSpPr>
            <p:spPr bwMode="auto">
              <a:xfrm>
                <a:off x="8087" y="11425"/>
                <a:ext cx="911" cy="317"/>
              </a:xfrm>
              <a:custGeom>
                <a:avLst/>
                <a:gdLst>
                  <a:gd name="T0" fmla="*/ 0 w 911"/>
                  <a:gd name="T1" fmla="*/ 317 h 317"/>
                  <a:gd name="T2" fmla="*/ 908 w 911"/>
                  <a:gd name="T3" fmla="*/ 13 h 317"/>
                  <a:gd name="T4" fmla="*/ 903 w 911"/>
                  <a:gd name="T5" fmla="*/ 13 h 317"/>
                  <a:gd name="T6" fmla="*/ 890 w 911"/>
                  <a:gd name="T7" fmla="*/ 13 h 317"/>
                  <a:gd name="T8" fmla="*/ 868 w 911"/>
                  <a:gd name="T9" fmla="*/ 17 h 317"/>
                  <a:gd name="T10" fmla="*/ 857 w 911"/>
                  <a:gd name="T11" fmla="*/ 17 h 317"/>
                  <a:gd name="T12" fmla="*/ 841 w 911"/>
                  <a:gd name="T13" fmla="*/ 17 h 317"/>
                  <a:gd name="T14" fmla="*/ 828 w 911"/>
                  <a:gd name="T15" fmla="*/ 17 h 317"/>
                  <a:gd name="T16" fmla="*/ 812 w 911"/>
                  <a:gd name="T17" fmla="*/ 17 h 317"/>
                  <a:gd name="T18" fmla="*/ 793 w 911"/>
                  <a:gd name="T19" fmla="*/ 20 h 317"/>
                  <a:gd name="T20" fmla="*/ 777 w 911"/>
                  <a:gd name="T21" fmla="*/ 20 h 317"/>
                  <a:gd name="T22" fmla="*/ 755 w 911"/>
                  <a:gd name="T23" fmla="*/ 20 h 317"/>
                  <a:gd name="T24" fmla="*/ 734 w 911"/>
                  <a:gd name="T25" fmla="*/ 27 h 317"/>
                  <a:gd name="T26" fmla="*/ 715 w 911"/>
                  <a:gd name="T27" fmla="*/ 27 h 317"/>
                  <a:gd name="T28" fmla="*/ 694 w 911"/>
                  <a:gd name="T29" fmla="*/ 27 h 317"/>
                  <a:gd name="T30" fmla="*/ 669 w 911"/>
                  <a:gd name="T31" fmla="*/ 27 h 317"/>
                  <a:gd name="T32" fmla="*/ 651 w 911"/>
                  <a:gd name="T33" fmla="*/ 27 h 317"/>
                  <a:gd name="T34" fmla="*/ 626 w 911"/>
                  <a:gd name="T35" fmla="*/ 27 h 317"/>
                  <a:gd name="T36" fmla="*/ 608 w 911"/>
                  <a:gd name="T37" fmla="*/ 30 h 317"/>
                  <a:gd name="T38" fmla="*/ 583 w 911"/>
                  <a:gd name="T39" fmla="*/ 30 h 317"/>
                  <a:gd name="T40" fmla="*/ 559 w 911"/>
                  <a:gd name="T41" fmla="*/ 30 h 317"/>
                  <a:gd name="T42" fmla="*/ 540 w 911"/>
                  <a:gd name="T43" fmla="*/ 33 h 317"/>
                  <a:gd name="T44" fmla="*/ 519 w 911"/>
                  <a:gd name="T45" fmla="*/ 33 h 317"/>
                  <a:gd name="T46" fmla="*/ 497 w 911"/>
                  <a:gd name="T47" fmla="*/ 33 h 317"/>
                  <a:gd name="T48" fmla="*/ 476 w 911"/>
                  <a:gd name="T49" fmla="*/ 33 h 317"/>
                  <a:gd name="T50" fmla="*/ 454 w 911"/>
                  <a:gd name="T51" fmla="*/ 33 h 317"/>
                  <a:gd name="T52" fmla="*/ 436 w 911"/>
                  <a:gd name="T53" fmla="*/ 33 h 317"/>
                  <a:gd name="T54" fmla="*/ 417 w 911"/>
                  <a:gd name="T55" fmla="*/ 33 h 317"/>
                  <a:gd name="T56" fmla="*/ 401 w 911"/>
                  <a:gd name="T57" fmla="*/ 33 h 317"/>
                  <a:gd name="T58" fmla="*/ 385 w 911"/>
                  <a:gd name="T59" fmla="*/ 33 h 317"/>
                  <a:gd name="T60" fmla="*/ 371 w 911"/>
                  <a:gd name="T61" fmla="*/ 33 h 317"/>
                  <a:gd name="T62" fmla="*/ 358 w 911"/>
                  <a:gd name="T63" fmla="*/ 33 h 317"/>
                  <a:gd name="T64" fmla="*/ 342 w 911"/>
                  <a:gd name="T65" fmla="*/ 30 h 317"/>
                  <a:gd name="T66" fmla="*/ 328 w 911"/>
                  <a:gd name="T67" fmla="*/ 30 h 317"/>
                  <a:gd name="T68" fmla="*/ 312 w 911"/>
                  <a:gd name="T69" fmla="*/ 27 h 317"/>
                  <a:gd name="T70" fmla="*/ 296 w 911"/>
                  <a:gd name="T71" fmla="*/ 27 h 317"/>
                  <a:gd name="T72" fmla="*/ 280 w 911"/>
                  <a:gd name="T73" fmla="*/ 27 h 317"/>
                  <a:gd name="T74" fmla="*/ 266 w 911"/>
                  <a:gd name="T75" fmla="*/ 27 h 317"/>
                  <a:gd name="T76" fmla="*/ 250 w 911"/>
                  <a:gd name="T77" fmla="*/ 27 h 317"/>
                  <a:gd name="T78" fmla="*/ 234 w 911"/>
                  <a:gd name="T79" fmla="*/ 20 h 317"/>
                  <a:gd name="T80" fmla="*/ 215 w 911"/>
                  <a:gd name="T81" fmla="*/ 20 h 317"/>
                  <a:gd name="T82" fmla="*/ 202 w 911"/>
                  <a:gd name="T83" fmla="*/ 17 h 317"/>
                  <a:gd name="T84" fmla="*/ 189 w 911"/>
                  <a:gd name="T85" fmla="*/ 17 h 317"/>
                  <a:gd name="T86" fmla="*/ 172 w 911"/>
                  <a:gd name="T87" fmla="*/ 17 h 317"/>
                  <a:gd name="T88" fmla="*/ 156 w 911"/>
                  <a:gd name="T89" fmla="*/ 17 h 317"/>
                  <a:gd name="T90" fmla="*/ 143 w 911"/>
                  <a:gd name="T91" fmla="*/ 13 h 317"/>
                  <a:gd name="T92" fmla="*/ 129 w 911"/>
                  <a:gd name="T93" fmla="*/ 13 h 317"/>
                  <a:gd name="T94" fmla="*/ 116 w 911"/>
                  <a:gd name="T95" fmla="*/ 10 h 317"/>
                  <a:gd name="T96" fmla="*/ 100 w 911"/>
                  <a:gd name="T97" fmla="*/ 10 h 317"/>
                  <a:gd name="T98" fmla="*/ 78 w 911"/>
                  <a:gd name="T99" fmla="*/ 6 h 317"/>
                  <a:gd name="T100" fmla="*/ 57 w 911"/>
                  <a:gd name="T101" fmla="*/ 6 h 317"/>
                  <a:gd name="T102" fmla="*/ 38 w 911"/>
                  <a:gd name="T103" fmla="*/ 3 h 317"/>
                  <a:gd name="T104" fmla="*/ 22 w 911"/>
                  <a:gd name="T105" fmla="*/ 0 h 317"/>
                  <a:gd name="T106" fmla="*/ 11 w 911"/>
                  <a:gd name="T107" fmla="*/ 0 h 317"/>
                  <a:gd name="T108" fmla="*/ 0 w 911"/>
                  <a:gd name="T109" fmla="*/ 0 h 31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11"/>
                  <a:gd name="T166" fmla="*/ 0 h 317"/>
                  <a:gd name="T167" fmla="*/ 911 w 911"/>
                  <a:gd name="T168" fmla="*/ 317 h 31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11" h="317">
                    <a:moveTo>
                      <a:pt x="0" y="0"/>
                    </a:moveTo>
                    <a:lnTo>
                      <a:pt x="0" y="317"/>
                    </a:lnTo>
                    <a:lnTo>
                      <a:pt x="911" y="317"/>
                    </a:lnTo>
                    <a:lnTo>
                      <a:pt x="908" y="13"/>
                    </a:lnTo>
                    <a:lnTo>
                      <a:pt x="903" y="13"/>
                    </a:lnTo>
                    <a:lnTo>
                      <a:pt x="895" y="13"/>
                    </a:lnTo>
                    <a:lnTo>
                      <a:pt x="890" y="13"/>
                    </a:lnTo>
                    <a:lnTo>
                      <a:pt x="879" y="13"/>
                    </a:lnTo>
                    <a:lnTo>
                      <a:pt x="868" y="17"/>
                    </a:lnTo>
                    <a:lnTo>
                      <a:pt x="863" y="17"/>
                    </a:lnTo>
                    <a:lnTo>
                      <a:pt x="857" y="17"/>
                    </a:lnTo>
                    <a:lnTo>
                      <a:pt x="849" y="17"/>
                    </a:lnTo>
                    <a:lnTo>
                      <a:pt x="841" y="17"/>
                    </a:lnTo>
                    <a:lnTo>
                      <a:pt x="836" y="17"/>
                    </a:lnTo>
                    <a:lnTo>
                      <a:pt x="828" y="17"/>
                    </a:lnTo>
                    <a:lnTo>
                      <a:pt x="817" y="17"/>
                    </a:lnTo>
                    <a:lnTo>
                      <a:pt x="812" y="17"/>
                    </a:lnTo>
                    <a:lnTo>
                      <a:pt x="804" y="17"/>
                    </a:lnTo>
                    <a:lnTo>
                      <a:pt x="793" y="20"/>
                    </a:lnTo>
                    <a:lnTo>
                      <a:pt x="782" y="20"/>
                    </a:lnTo>
                    <a:lnTo>
                      <a:pt x="777" y="20"/>
                    </a:lnTo>
                    <a:lnTo>
                      <a:pt x="766" y="20"/>
                    </a:lnTo>
                    <a:lnTo>
                      <a:pt x="755" y="20"/>
                    </a:lnTo>
                    <a:lnTo>
                      <a:pt x="745" y="23"/>
                    </a:lnTo>
                    <a:lnTo>
                      <a:pt x="734" y="27"/>
                    </a:lnTo>
                    <a:lnTo>
                      <a:pt x="726" y="27"/>
                    </a:lnTo>
                    <a:lnTo>
                      <a:pt x="715" y="27"/>
                    </a:lnTo>
                    <a:lnTo>
                      <a:pt x="704" y="27"/>
                    </a:lnTo>
                    <a:lnTo>
                      <a:pt x="694" y="27"/>
                    </a:lnTo>
                    <a:lnTo>
                      <a:pt x="683" y="27"/>
                    </a:lnTo>
                    <a:lnTo>
                      <a:pt x="669" y="27"/>
                    </a:lnTo>
                    <a:lnTo>
                      <a:pt x="661" y="27"/>
                    </a:lnTo>
                    <a:lnTo>
                      <a:pt x="651" y="27"/>
                    </a:lnTo>
                    <a:lnTo>
                      <a:pt x="637" y="27"/>
                    </a:lnTo>
                    <a:lnTo>
                      <a:pt x="626" y="27"/>
                    </a:lnTo>
                    <a:lnTo>
                      <a:pt x="616" y="27"/>
                    </a:lnTo>
                    <a:lnTo>
                      <a:pt x="608" y="30"/>
                    </a:lnTo>
                    <a:lnTo>
                      <a:pt x="594" y="30"/>
                    </a:lnTo>
                    <a:lnTo>
                      <a:pt x="583" y="30"/>
                    </a:lnTo>
                    <a:lnTo>
                      <a:pt x="570" y="30"/>
                    </a:lnTo>
                    <a:lnTo>
                      <a:pt x="559" y="30"/>
                    </a:lnTo>
                    <a:lnTo>
                      <a:pt x="548" y="30"/>
                    </a:lnTo>
                    <a:lnTo>
                      <a:pt x="540" y="33"/>
                    </a:lnTo>
                    <a:lnTo>
                      <a:pt x="527" y="33"/>
                    </a:lnTo>
                    <a:lnTo>
                      <a:pt x="519" y="33"/>
                    </a:lnTo>
                    <a:lnTo>
                      <a:pt x="505" y="33"/>
                    </a:lnTo>
                    <a:lnTo>
                      <a:pt x="497" y="33"/>
                    </a:lnTo>
                    <a:lnTo>
                      <a:pt x="484" y="33"/>
                    </a:lnTo>
                    <a:lnTo>
                      <a:pt x="476" y="33"/>
                    </a:lnTo>
                    <a:lnTo>
                      <a:pt x="465" y="33"/>
                    </a:lnTo>
                    <a:lnTo>
                      <a:pt x="454" y="33"/>
                    </a:lnTo>
                    <a:lnTo>
                      <a:pt x="444" y="33"/>
                    </a:lnTo>
                    <a:lnTo>
                      <a:pt x="436" y="33"/>
                    </a:lnTo>
                    <a:lnTo>
                      <a:pt x="425" y="33"/>
                    </a:lnTo>
                    <a:lnTo>
                      <a:pt x="417" y="33"/>
                    </a:lnTo>
                    <a:lnTo>
                      <a:pt x="409" y="33"/>
                    </a:lnTo>
                    <a:lnTo>
                      <a:pt x="401" y="33"/>
                    </a:lnTo>
                    <a:lnTo>
                      <a:pt x="393" y="33"/>
                    </a:lnTo>
                    <a:lnTo>
                      <a:pt x="385" y="33"/>
                    </a:lnTo>
                    <a:lnTo>
                      <a:pt x="377" y="33"/>
                    </a:lnTo>
                    <a:lnTo>
                      <a:pt x="371" y="33"/>
                    </a:lnTo>
                    <a:lnTo>
                      <a:pt x="363" y="33"/>
                    </a:lnTo>
                    <a:lnTo>
                      <a:pt x="358" y="33"/>
                    </a:lnTo>
                    <a:lnTo>
                      <a:pt x="350" y="30"/>
                    </a:lnTo>
                    <a:lnTo>
                      <a:pt x="342" y="30"/>
                    </a:lnTo>
                    <a:lnTo>
                      <a:pt x="334" y="30"/>
                    </a:lnTo>
                    <a:lnTo>
                      <a:pt x="328" y="30"/>
                    </a:lnTo>
                    <a:lnTo>
                      <a:pt x="320" y="27"/>
                    </a:lnTo>
                    <a:lnTo>
                      <a:pt x="312" y="27"/>
                    </a:lnTo>
                    <a:lnTo>
                      <a:pt x="304" y="27"/>
                    </a:lnTo>
                    <a:lnTo>
                      <a:pt x="296" y="27"/>
                    </a:lnTo>
                    <a:lnTo>
                      <a:pt x="288" y="27"/>
                    </a:lnTo>
                    <a:lnTo>
                      <a:pt x="280" y="27"/>
                    </a:lnTo>
                    <a:lnTo>
                      <a:pt x="274" y="27"/>
                    </a:lnTo>
                    <a:lnTo>
                      <a:pt x="266" y="27"/>
                    </a:lnTo>
                    <a:lnTo>
                      <a:pt x="258" y="27"/>
                    </a:lnTo>
                    <a:lnTo>
                      <a:pt x="250" y="27"/>
                    </a:lnTo>
                    <a:lnTo>
                      <a:pt x="240" y="23"/>
                    </a:lnTo>
                    <a:lnTo>
                      <a:pt x="234" y="20"/>
                    </a:lnTo>
                    <a:lnTo>
                      <a:pt x="223" y="20"/>
                    </a:lnTo>
                    <a:lnTo>
                      <a:pt x="215" y="20"/>
                    </a:lnTo>
                    <a:lnTo>
                      <a:pt x="210" y="20"/>
                    </a:lnTo>
                    <a:lnTo>
                      <a:pt x="202" y="17"/>
                    </a:lnTo>
                    <a:lnTo>
                      <a:pt x="194" y="17"/>
                    </a:lnTo>
                    <a:lnTo>
                      <a:pt x="189" y="17"/>
                    </a:lnTo>
                    <a:lnTo>
                      <a:pt x="180" y="17"/>
                    </a:lnTo>
                    <a:lnTo>
                      <a:pt x="172" y="17"/>
                    </a:lnTo>
                    <a:lnTo>
                      <a:pt x="164" y="17"/>
                    </a:lnTo>
                    <a:lnTo>
                      <a:pt x="156" y="17"/>
                    </a:lnTo>
                    <a:lnTo>
                      <a:pt x="148" y="13"/>
                    </a:lnTo>
                    <a:lnTo>
                      <a:pt x="143" y="13"/>
                    </a:lnTo>
                    <a:lnTo>
                      <a:pt x="135" y="13"/>
                    </a:lnTo>
                    <a:lnTo>
                      <a:pt x="129" y="13"/>
                    </a:lnTo>
                    <a:lnTo>
                      <a:pt x="121" y="13"/>
                    </a:lnTo>
                    <a:lnTo>
                      <a:pt x="116" y="10"/>
                    </a:lnTo>
                    <a:lnTo>
                      <a:pt x="108" y="10"/>
                    </a:lnTo>
                    <a:lnTo>
                      <a:pt x="100" y="10"/>
                    </a:lnTo>
                    <a:lnTo>
                      <a:pt x="89" y="6"/>
                    </a:lnTo>
                    <a:lnTo>
                      <a:pt x="78" y="6"/>
                    </a:lnTo>
                    <a:lnTo>
                      <a:pt x="68" y="6"/>
                    </a:lnTo>
                    <a:lnTo>
                      <a:pt x="57" y="6"/>
                    </a:lnTo>
                    <a:lnTo>
                      <a:pt x="46" y="3"/>
                    </a:lnTo>
                    <a:lnTo>
                      <a:pt x="38" y="3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60" name="Freeform 15"/>
              <p:cNvSpPr>
                <a:spLocks noChangeAspect="1"/>
              </p:cNvSpPr>
              <p:nvPr/>
            </p:nvSpPr>
            <p:spPr bwMode="auto">
              <a:xfrm>
                <a:off x="8192" y="11512"/>
                <a:ext cx="691" cy="152"/>
              </a:xfrm>
              <a:custGeom>
                <a:avLst/>
                <a:gdLst>
                  <a:gd name="T0" fmla="*/ 3 w 691"/>
                  <a:gd name="T1" fmla="*/ 152 h 152"/>
                  <a:gd name="T2" fmla="*/ 691 w 691"/>
                  <a:gd name="T3" fmla="*/ 17 h 152"/>
                  <a:gd name="T4" fmla="*/ 685 w 691"/>
                  <a:gd name="T5" fmla="*/ 17 h 152"/>
                  <a:gd name="T6" fmla="*/ 669 w 691"/>
                  <a:gd name="T7" fmla="*/ 17 h 152"/>
                  <a:gd name="T8" fmla="*/ 656 w 691"/>
                  <a:gd name="T9" fmla="*/ 17 h 152"/>
                  <a:gd name="T10" fmla="*/ 642 w 691"/>
                  <a:gd name="T11" fmla="*/ 21 h 152"/>
                  <a:gd name="T12" fmla="*/ 623 w 691"/>
                  <a:gd name="T13" fmla="*/ 24 h 152"/>
                  <a:gd name="T14" fmla="*/ 607 w 691"/>
                  <a:gd name="T15" fmla="*/ 24 h 152"/>
                  <a:gd name="T16" fmla="*/ 583 w 691"/>
                  <a:gd name="T17" fmla="*/ 24 h 152"/>
                  <a:gd name="T18" fmla="*/ 559 w 691"/>
                  <a:gd name="T19" fmla="*/ 24 h 152"/>
                  <a:gd name="T20" fmla="*/ 546 w 691"/>
                  <a:gd name="T21" fmla="*/ 24 h 152"/>
                  <a:gd name="T22" fmla="*/ 535 w 691"/>
                  <a:gd name="T23" fmla="*/ 27 h 152"/>
                  <a:gd name="T24" fmla="*/ 521 w 691"/>
                  <a:gd name="T25" fmla="*/ 27 h 152"/>
                  <a:gd name="T26" fmla="*/ 508 w 691"/>
                  <a:gd name="T27" fmla="*/ 27 h 152"/>
                  <a:gd name="T28" fmla="*/ 489 w 691"/>
                  <a:gd name="T29" fmla="*/ 27 h 152"/>
                  <a:gd name="T30" fmla="*/ 476 w 691"/>
                  <a:gd name="T31" fmla="*/ 27 h 152"/>
                  <a:gd name="T32" fmla="*/ 462 w 691"/>
                  <a:gd name="T33" fmla="*/ 27 h 152"/>
                  <a:gd name="T34" fmla="*/ 446 w 691"/>
                  <a:gd name="T35" fmla="*/ 31 h 152"/>
                  <a:gd name="T36" fmla="*/ 430 w 691"/>
                  <a:gd name="T37" fmla="*/ 31 h 152"/>
                  <a:gd name="T38" fmla="*/ 414 w 691"/>
                  <a:gd name="T39" fmla="*/ 31 h 152"/>
                  <a:gd name="T40" fmla="*/ 395 w 691"/>
                  <a:gd name="T41" fmla="*/ 31 h 152"/>
                  <a:gd name="T42" fmla="*/ 379 w 691"/>
                  <a:gd name="T43" fmla="*/ 31 h 152"/>
                  <a:gd name="T44" fmla="*/ 360 w 691"/>
                  <a:gd name="T45" fmla="*/ 31 h 152"/>
                  <a:gd name="T46" fmla="*/ 344 w 691"/>
                  <a:gd name="T47" fmla="*/ 31 h 152"/>
                  <a:gd name="T48" fmla="*/ 323 w 691"/>
                  <a:gd name="T49" fmla="*/ 27 h 152"/>
                  <a:gd name="T50" fmla="*/ 306 w 691"/>
                  <a:gd name="T51" fmla="*/ 27 h 152"/>
                  <a:gd name="T52" fmla="*/ 288 w 691"/>
                  <a:gd name="T53" fmla="*/ 27 h 152"/>
                  <a:gd name="T54" fmla="*/ 272 w 691"/>
                  <a:gd name="T55" fmla="*/ 27 h 152"/>
                  <a:gd name="T56" fmla="*/ 253 w 691"/>
                  <a:gd name="T57" fmla="*/ 24 h 152"/>
                  <a:gd name="T58" fmla="*/ 239 w 691"/>
                  <a:gd name="T59" fmla="*/ 24 h 152"/>
                  <a:gd name="T60" fmla="*/ 221 w 691"/>
                  <a:gd name="T61" fmla="*/ 24 h 152"/>
                  <a:gd name="T62" fmla="*/ 204 w 691"/>
                  <a:gd name="T63" fmla="*/ 24 h 152"/>
                  <a:gd name="T64" fmla="*/ 191 w 691"/>
                  <a:gd name="T65" fmla="*/ 21 h 152"/>
                  <a:gd name="T66" fmla="*/ 175 w 691"/>
                  <a:gd name="T67" fmla="*/ 21 h 152"/>
                  <a:gd name="T68" fmla="*/ 159 w 691"/>
                  <a:gd name="T69" fmla="*/ 17 h 152"/>
                  <a:gd name="T70" fmla="*/ 145 w 691"/>
                  <a:gd name="T71" fmla="*/ 17 h 152"/>
                  <a:gd name="T72" fmla="*/ 129 w 691"/>
                  <a:gd name="T73" fmla="*/ 17 h 152"/>
                  <a:gd name="T74" fmla="*/ 118 w 691"/>
                  <a:gd name="T75" fmla="*/ 17 h 152"/>
                  <a:gd name="T76" fmla="*/ 105 w 691"/>
                  <a:gd name="T77" fmla="*/ 14 h 152"/>
                  <a:gd name="T78" fmla="*/ 92 w 691"/>
                  <a:gd name="T79" fmla="*/ 11 h 152"/>
                  <a:gd name="T80" fmla="*/ 67 w 691"/>
                  <a:gd name="T81" fmla="*/ 11 h 152"/>
                  <a:gd name="T82" fmla="*/ 49 w 691"/>
                  <a:gd name="T83" fmla="*/ 7 h 152"/>
                  <a:gd name="T84" fmla="*/ 30 w 691"/>
                  <a:gd name="T85" fmla="*/ 7 h 152"/>
                  <a:gd name="T86" fmla="*/ 16 w 691"/>
                  <a:gd name="T87" fmla="*/ 4 h 152"/>
                  <a:gd name="T88" fmla="*/ 8 w 691"/>
                  <a:gd name="T89" fmla="*/ 0 h 152"/>
                  <a:gd name="T90" fmla="*/ 0 w 691"/>
                  <a:gd name="T91" fmla="*/ 0 h 15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91"/>
                  <a:gd name="T139" fmla="*/ 0 h 152"/>
                  <a:gd name="T140" fmla="*/ 691 w 691"/>
                  <a:gd name="T141" fmla="*/ 152 h 15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91" h="152">
                    <a:moveTo>
                      <a:pt x="0" y="0"/>
                    </a:moveTo>
                    <a:lnTo>
                      <a:pt x="3" y="152"/>
                    </a:lnTo>
                    <a:lnTo>
                      <a:pt x="691" y="152"/>
                    </a:lnTo>
                    <a:lnTo>
                      <a:pt x="691" y="17"/>
                    </a:lnTo>
                    <a:lnTo>
                      <a:pt x="688" y="17"/>
                    </a:lnTo>
                    <a:lnTo>
                      <a:pt x="685" y="17"/>
                    </a:lnTo>
                    <a:lnTo>
                      <a:pt x="677" y="17"/>
                    </a:lnTo>
                    <a:lnTo>
                      <a:pt x="669" y="17"/>
                    </a:lnTo>
                    <a:lnTo>
                      <a:pt x="664" y="17"/>
                    </a:lnTo>
                    <a:lnTo>
                      <a:pt x="656" y="17"/>
                    </a:lnTo>
                    <a:lnTo>
                      <a:pt x="648" y="17"/>
                    </a:lnTo>
                    <a:lnTo>
                      <a:pt x="642" y="21"/>
                    </a:lnTo>
                    <a:lnTo>
                      <a:pt x="632" y="21"/>
                    </a:lnTo>
                    <a:lnTo>
                      <a:pt x="623" y="24"/>
                    </a:lnTo>
                    <a:lnTo>
                      <a:pt x="615" y="24"/>
                    </a:lnTo>
                    <a:lnTo>
                      <a:pt x="607" y="24"/>
                    </a:lnTo>
                    <a:lnTo>
                      <a:pt x="594" y="24"/>
                    </a:lnTo>
                    <a:lnTo>
                      <a:pt x="583" y="24"/>
                    </a:lnTo>
                    <a:lnTo>
                      <a:pt x="572" y="24"/>
                    </a:lnTo>
                    <a:lnTo>
                      <a:pt x="559" y="24"/>
                    </a:lnTo>
                    <a:lnTo>
                      <a:pt x="554" y="24"/>
                    </a:lnTo>
                    <a:lnTo>
                      <a:pt x="546" y="24"/>
                    </a:lnTo>
                    <a:lnTo>
                      <a:pt x="540" y="24"/>
                    </a:lnTo>
                    <a:lnTo>
                      <a:pt x="535" y="27"/>
                    </a:lnTo>
                    <a:lnTo>
                      <a:pt x="527" y="27"/>
                    </a:lnTo>
                    <a:lnTo>
                      <a:pt x="521" y="27"/>
                    </a:lnTo>
                    <a:lnTo>
                      <a:pt x="513" y="27"/>
                    </a:lnTo>
                    <a:lnTo>
                      <a:pt x="508" y="27"/>
                    </a:lnTo>
                    <a:lnTo>
                      <a:pt x="500" y="27"/>
                    </a:lnTo>
                    <a:lnTo>
                      <a:pt x="489" y="27"/>
                    </a:lnTo>
                    <a:lnTo>
                      <a:pt x="484" y="27"/>
                    </a:lnTo>
                    <a:lnTo>
                      <a:pt x="476" y="27"/>
                    </a:lnTo>
                    <a:lnTo>
                      <a:pt x="468" y="27"/>
                    </a:lnTo>
                    <a:lnTo>
                      <a:pt x="462" y="27"/>
                    </a:lnTo>
                    <a:lnTo>
                      <a:pt x="454" y="27"/>
                    </a:lnTo>
                    <a:lnTo>
                      <a:pt x="446" y="31"/>
                    </a:lnTo>
                    <a:lnTo>
                      <a:pt x="438" y="31"/>
                    </a:lnTo>
                    <a:lnTo>
                      <a:pt x="430" y="31"/>
                    </a:lnTo>
                    <a:lnTo>
                      <a:pt x="422" y="31"/>
                    </a:lnTo>
                    <a:lnTo>
                      <a:pt x="414" y="31"/>
                    </a:lnTo>
                    <a:lnTo>
                      <a:pt x="403" y="31"/>
                    </a:lnTo>
                    <a:lnTo>
                      <a:pt x="395" y="31"/>
                    </a:lnTo>
                    <a:lnTo>
                      <a:pt x="387" y="31"/>
                    </a:lnTo>
                    <a:lnTo>
                      <a:pt x="379" y="31"/>
                    </a:lnTo>
                    <a:lnTo>
                      <a:pt x="368" y="31"/>
                    </a:lnTo>
                    <a:lnTo>
                      <a:pt x="360" y="31"/>
                    </a:lnTo>
                    <a:lnTo>
                      <a:pt x="349" y="31"/>
                    </a:lnTo>
                    <a:lnTo>
                      <a:pt x="344" y="31"/>
                    </a:lnTo>
                    <a:lnTo>
                      <a:pt x="333" y="27"/>
                    </a:lnTo>
                    <a:lnTo>
                      <a:pt x="323" y="27"/>
                    </a:lnTo>
                    <a:lnTo>
                      <a:pt x="315" y="27"/>
                    </a:lnTo>
                    <a:lnTo>
                      <a:pt x="306" y="27"/>
                    </a:lnTo>
                    <a:lnTo>
                      <a:pt x="296" y="27"/>
                    </a:lnTo>
                    <a:lnTo>
                      <a:pt x="288" y="27"/>
                    </a:lnTo>
                    <a:lnTo>
                      <a:pt x="280" y="27"/>
                    </a:lnTo>
                    <a:lnTo>
                      <a:pt x="272" y="27"/>
                    </a:lnTo>
                    <a:lnTo>
                      <a:pt x="263" y="24"/>
                    </a:lnTo>
                    <a:lnTo>
                      <a:pt x="253" y="24"/>
                    </a:lnTo>
                    <a:lnTo>
                      <a:pt x="245" y="24"/>
                    </a:lnTo>
                    <a:lnTo>
                      <a:pt x="239" y="24"/>
                    </a:lnTo>
                    <a:lnTo>
                      <a:pt x="229" y="24"/>
                    </a:lnTo>
                    <a:lnTo>
                      <a:pt x="221" y="24"/>
                    </a:lnTo>
                    <a:lnTo>
                      <a:pt x="212" y="24"/>
                    </a:lnTo>
                    <a:lnTo>
                      <a:pt x="204" y="24"/>
                    </a:lnTo>
                    <a:lnTo>
                      <a:pt x="196" y="24"/>
                    </a:lnTo>
                    <a:lnTo>
                      <a:pt x="191" y="21"/>
                    </a:lnTo>
                    <a:lnTo>
                      <a:pt x="180" y="21"/>
                    </a:lnTo>
                    <a:lnTo>
                      <a:pt x="175" y="21"/>
                    </a:lnTo>
                    <a:lnTo>
                      <a:pt x="164" y="17"/>
                    </a:lnTo>
                    <a:lnTo>
                      <a:pt x="159" y="17"/>
                    </a:lnTo>
                    <a:lnTo>
                      <a:pt x="151" y="17"/>
                    </a:lnTo>
                    <a:lnTo>
                      <a:pt x="145" y="17"/>
                    </a:lnTo>
                    <a:lnTo>
                      <a:pt x="137" y="17"/>
                    </a:lnTo>
                    <a:lnTo>
                      <a:pt x="129" y="17"/>
                    </a:lnTo>
                    <a:lnTo>
                      <a:pt x="124" y="17"/>
                    </a:lnTo>
                    <a:lnTo>
                      <a:pt x="118" y="17"/>
                    </a:lnTo>
                    <a:lnTo>
                      <a:pt x="110" y="17"/>
                    </a:lnTo>
                    <a:lnTo>
                      <a:pt x="105" y="14"/>
                    </a:lnTo>
                    <a:lnTo>
                      <a:pt x="97" y="11"/>
                    </a:lnTo>
                    <a:lnTo>
                      <a:pt x="92" y="11"/>
                    </a:lnTo>
                    <a:lnTo>
                      <a:pt x="78" y="11"/>
                    </a:lnTo>
                    <a:lnTo>
                      <a:pt x="67" y="11"/>
                    </a:lnTo>
                    <a:lnTo>
                      <a:pt x="57" y="7"/>
                    </a:lnTo>
                    <a:lnTo>
                      <a:pt x="49" y="7"/>
                    </a:lnTo>
                    <a:lnTo>
                      <a:pt x="38" y="7"/>
                    </a:lnTo>
                    <a:lnTo>
                      <a:pt x="30" y="7"/>
                    </a:lnTo>
                    <a:lnTo>
                      <a:pt x="22" y="4"/>
                    </a:lnTo>
                    <a:lnTo>
                      <a:pt x="16" y="4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61" name="Freeform 16"/>
              <p:cNvSpPr>
                <a:spLocks noChangeAspect="1"/>
              </p:cNvSpPr>
              <p:nvPr/>
            </p:nvSpPr>
            <p:spPr bwMode="auto">
              <a:xfrm>
                <a:off x="7077" y="11910"/>
                <a:ext cx="197" cy="291"/>
              </a:xfrm>
              <a:custGeom>
                <a:avLst/>
                <a:gdLst>
                  <a:gd name="T0" fmla="*/ 167 w 197"/>
                  <a:gd name="T1" fmla="*/ 7 h 291"/>
                  <a:gd name="T2" fmla="*/ 154 w 197"/>
                  <a:gd name="T3" fmla="*/ 4 h 291"/>
                  <a:gd name="T4" fmla="*/ 140 w 197"/>
                  <a:gd name="T5" fmla="*/ 0 h 291"/>
                  <a:gd name="T6" fmla="*/ 124 w 197"/>
                  <a:gd name="T7" fmla="*/ 4 h 291"/>
                  <a:gd name="T8" fmla="*/ 113 w 197"/>
                  <a:gd name="T9" fmla="*/ 7 h 291"/>
                  <a:gd name="T10" fmla="*/ 100 w 197"/>
                  <a:gd name="T11" fmla="*/ 14 h 291"/>
                  <a:gd name="T12" fmla="*/ 84 w 197"/>
                  <a:gd name="T13" fmla="*/ 21 h 291"/>
                  <a:gd name="T14" fmla="*/ 70 w 197"/>
                  <a:gd name="T15" fmla="*/ 27 h 291"/>
                  <a:gd name="T16" fmla="*/ 57 w 197"/>
                  <a:gd name="T17" fmla="*/ 41 h 291"/>
                  <a:gd name="T18" fmla="*/ 46 w 197"/>
                  <a:gd name="T19" fmla="*/ 51 h 291"/>
                  <a:gd name="T20" fmla="*/ 33 w 197"/>
                  <a:gd name="T21" fmla="*/ 71 h 291"/>
                  <a:gd name="T22" fmla="*/ 14 w 197"/>
                  <a:gd name="T23" fmla="*/ 102 h 291"/>
                  <a:gd name="T24" fmla="*/ 6 w 197"/>
                  <a:gd name="T25" fmla="*/ 122 h 291"/>
                  <a:gd name="T26" fmla="*/ 3 w 197"/>
                  <a:gd name="T27" fmla="*/ 139 h 291"/>
                  <a:gd name="T28" fmla="*/ 0 w 197"/>
                  <a:gd name="T29" fmla="*/ 162 h 291"/>
                  <a:gd name="T30" fmla="*/ 0 w 197"/>
                  <a:gd name="T31" fmla="*/ 189 h 291"/>
                  <a:gd name="T32" fmla="*/ 0 w 197"/>
                  <a:gd name="T33" fmla="*/ 216 h 291"/>
                  <a:gd name="T34" fmla="*/ 3 w 197"/>
                  <a:gd name="T35" fmla="*/ 237 h 291"/>
                  <a:gd name="T36" fmla="*/ 8 w 197"/>
                  <a:gd name="T37" fmla="*/ 257 h 291"/>
                  <a:gd name="T38" fmla="*/ 11 w 197"/>
                  <a:gd name="T39" fmla="*/ 274 h 291"/>
                  <a:gd name="T40" fmla="*/ 14 w 197"/>
                  <a:gd name="T41" fmla="*/ 284 h 291"/>
                  <a:gd name="T42" fmla="*/ 17 w 197"/>
                  <a:gd name="T43" fmla="*/ 287 h 291"/>
                  <a:gd name="T44" fmla="*/ 17 w 197"/>
                  <a:gd name="T45" fmla="*/ 274 h 291"/>
                  <a:gd name="T46" fmla="*/ 17 w 197"/>
                  <a:gd name="T47" fmla="*/ 253 h 291"/>
                  <a:gd name="T48" fmla="*/ 17 w 197"/>
                  <a:gd name="T49" fmla="*/ 240 h 291"/>
                  <a:gd name="T50" fmla="*/ 17 w 197"/>
                  <a:gd name="T51" fmla="*/ 223 h 291"/>
                  <a:gd name="T52" fmla="*/ 22 w 197"/>
                  <a:gd name="T53" fmla="*/ 206 h 291"/>
                  <a:gd name="T54" fmla="*/ 22 w 197"/>
                  <a:gd name="T55" fmla="*/ 189 h 291"/>
                  <a:gd name="T56" fmla="*/ 25 w 197"/>
                  <a:gd name="T57" fmla="*/ 169 h 291"/>
                  <a:gd name="T58" fmla="*/ 30 w 197"/>
                  <a:gd name="T59" fmla="*/ 152 h 291"/>
                  <a:gd name="T60" fmla="*/ 33 w 197"/>
                  <a:gd name="T61" fmla="*/ 135 h 291"/>
                  <a:gd name="T62" fmla="*/ 38 w 197"/>
                  <a:gd name="T63" fmla="*/ 119 h 291"/>
                  <a:gd name="T64" fmla="*/ 43 w 197"/>
                  <a:gd name="T65" fmla="*/ 105 h 291"/>
                  <a:gd name="T66" fmla="*/ 57 w 197"/>
                  <a:gd name="T67" fmla="*/ 81 h 291"/>
                  <a:gd name="T68" fmla="*/ 76 w 197"/>
                  <a:gd name="T69" fmla="*/ 61 h 291"/>
                  <a:gd name="T70" fmla="*/ 92 w 197"/>
                  <a:gd name="T71" fmla="*/ 48 h 291"/>
                  <a:gd name="T72" fmla="*/ 105 w 197"/>
                  <a:gd name="T73" fmla="*/ 41 h 291"/>
                  <a:gd name="T74" fmla="*/ 119 w 197"/>
                  <a:gd name="T75" fmla="*/ 34 h 291"/>
                  <a:gd name="T76" fmla="*/ 135 w 197"/>
                  <a:gd name="T77" fmla="*/ 27 h 291"/>
                  <a:gd name="T78" fmla="*/ 156 w 197"/>
                  <a:gd name="T79" fmla="*/ 27 h 291"/>
                  <a:gd name="T80" fmla="*/ 178 w 197"/>
                  <a:gd name="T81" fmla="*/ 27 h 291"/>
                  <a:gd name="T82" fmla="*/ 197 w 197"/>
                  <a:gd name="T83" fmla="*/ 38 h 291"/>
                  <a:gd name="T84" fmla="*/ 175 w 197"/>
                  <a:gd name="T85" fmla="*/ 11 h 29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97"/>
                  <a:gd name="T130" fmla="*/ 0 h 291"/>
                  <a:gd name="T131" fmla="*/ 197 w 197"/>
                  <a:gd name="T132" fmla="*/ 291 h 29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97" h="291">
                    <a:moveTo>
                      <a:pt x="175" y="11"/>
                    </a:moveTo>
                    <a:lnTo>
                      <a:pt x="167" y="7"/>
                    </a:lnTo>
                    <a:lnTo>
                      <a:pt x="162" y="7"/>
                    </a:lnTo>
                    <a:lnTo>
                      <a:pt x="154" y="4"/>
                    </a:lnTo>
                    <a:lnTo>
                      <a:pt x="145" y="4"/>
                    </a:lnTo>
                    <a:lnTo>
                      <a:pt x="140" y="0"/>
                    </a:lnTo>
                    <a:lnTo>
                      <a:pt x="135" y="0"/>
                    </a:lnTo>
                    <a:lnTo>
                      <a:pt x="124" y="4"/>
                    </a:lnTo>
                    <a:lnTo>
                      <a:pt x="119" y="7"/>
                    </a:lnTo>
                    <a:lnTo>
                      <a:pt x="113" y="7"/>
                    </a:lnTo>
                    <a:lnTo>
                      <a:pt x="105" y="11"/>
                    </a:lnTo>
                    <a:lnTo>
                      <a:pt x="100" y="14"/>
                    </a:lnTo>
                    <a:lnTo>
                      <a:pt x="92" y="17"/>
                    </a:lnTo>
                    <a:lnTo>
                      <a:pt x="84" y="21"/>
                    </a:lnTo>
                    <a:lnTo>
                      <a:pt x="78" y="24"/>
                    </a:lnTo>
                    <a:lnTo>
                      <a:pt x="70" y="27"/>
                    </a:lnTo>
                    <a:lnTo>
                      <a:pt x="65" y="34"/>
                    </a:lnTo>
                    <a:lnTo>
                      <a:pt x="57" y="41"/>
                    </a:lnTo>
                    <a:lnTo>
                      <a:pt x="51" y="44"/>
                    </a:lnTo>
                    <a:lnTo>
                      <a:pt x="46" y="51"/>
                    </a:lnTo>
                    <a:lnTo>
                      <a:pt x="41" y="61"/>
                    </a:lnTo>
                    <a:lnTo>
                      <a:pt x="33" y="71"/>
                    </a:lnTo>
                    <a:lnTo>
                      <a:pt x="22" y="88"/>
                    </a:lnTo>
                    <a:lnTo>
                      <a:pt x="14" y="102"/>
                    </a:lnTo>
                    <a:lnTo>
                      <a:pt x="8" y="115"/>
                    </a:lnTo>
                    <a:lnTo>
                      <a:pt x="6" y="122"/>
                    </a:lnTo>
                    <a:lnTo>
                      <a:pt x="3" y="132"/>
                    </a:lnTo>
                    <a:lnTo>
                      <a:pt x="3" y="139"/>
                    </a:lnTo>
                    <a:lnTo>
                      <a:pt x="3" y="149"/>
                    </a:lnTo>
                    <a:lnTo>
                      <a:pt x="0" y="162"/>
                    </a:lnTo>
                    <a:lnTo>
                      <a:pt x="0" y="176"/>
                    </a:lnTo>
                    <a:lnTo>
                      <a:pt x="0" y="189"/>
                    </a:lnTo>
                    <a:lnTo>
                      <a:pt x="0" y="206"/>
                    </a:lnTo>
                    <a:lnTo>
                      <a:pt x="0" y="216"/>
                    </a:lnTo>
                    <a:lnTo>
                      <a:pt x="3" y="226"/>
                    </a:lnTo>
                    <a:lnTo>
                      <a:pt x="3" y="237"/>
                    </a:lnTo>
                    <a:lnTo>
                      <a:pt x="8" y="250"/>
                    </a:lnTo>
                    <a:lnTo>
                      <a:pt x="8" y="257"/>
                    </a:lnTo>
                    <a:lnTo>
                      <a:pt x="11" y="264"/>
                    </a:lnTo>
                    <a:lnTo>
                      <a:pt x="11" y="274"/>
                    </a:lnTo>
                    <a:lnTo>
                      <a:pt x="14" y="277"/>
                    </a:lnTo>
                    <a:lnTo>
                      <a:pt x="14" y="284"/>
                    </a:lnTo>
                    <a:lnTo>
                      <a:pt x="17" y="291"/>
                    </a:lnTo>
                    <a:lnTo>
                      <a:pt x="17" y="287"/>
                    </a:lnTo>
                    <a:lnTo>
                      <a:pt x="17" y="280"/>
                    </a:lnTo>
                    <a:lnTo>
                      <a:pt x="17" y="274"/>
                    </a:lnTo>
                    <a:lnTo>
                      <a:pt x="17" y="264"/>
                    </a:lnTo>
                    <a:lnTo>
                      <a:pt x="17" y="253"/>
                    </a:lnTo>
                    <a:lnTo>
                      <a:pt x="17" y="247"/>
                    </a:lnTo>
                    <a:lnTo>
                      <a:pt x="17" y="240"/>
                    </a:lnTo>
                    <a:lnTo>
                      <a:pt x="17" y="233"/>
                    </a:lnTo>
                    <a:lnTo>
                      <a:pt x="17" y="223"/>
                    </a:lnTo>
                    <a:lnTo>
                      <a:pt x="19" y="216"/>
                    </a:lnTo>
                    <a:lnTo>
                      <a:pt x="22" y="206"/>
                    </a:lnTo>
                    <a:lnTo>
                      <a:pt x="22" y="199"/>
                    </a:lnTo>
                    <a:lnTo>
                      <a:pt x="22" y="189"/>
                    </a:lnTo>
                    <a:lnTo>
                      <a:pt x="25" y="183"/>
                    </a:lnTo>
                    <a:lnTo>
                      <a:pt x="25" y="169"/>
                    </a:lnTo>
                    <a:lnTo>
                      <a:pt x="30" y="162"/>
                    </a:lnTo>
                    <a:lnTo>
                      <a:pt x="30" y="152"/>
                    </a:lnTo>
                    <a:lnTo>
                      <a:pt x="33" y="142"/>
                    </a:lnTo>
                    <a:lnTo>
                      <a:pt x="33" y="135"/>
                    </a:lnTo>
                    <a:lnTo>
                      <a:pt x="35" y="129"/>
                    </a:lnTo>
                    <a:lnTo>
                      <a:pt x="38" y="119"/>
                    </a:lnTo>
                    <a:lnTo>
                      <a:pt x="41" y="108"/>
                    </a:lnTo>
                    <a:lnTo>
                      <a:pt x="43" y="105"/>
                    </a:lnTo>
                    <a:lnTo>
                      <a:pt x="49" y="95"/>
                    </a:lnTo>
                    <a:lnTo>
                      <a:pt x="57" y="81"/>
                    </a:lnTo>
                    <a:lnTo>
                      <a:pt x="65" y="75"/>
                    </a:lnTo>
                    <a:lnTo>
                      <a:pt x="76" y="61"/>
                    </a:lnTo>
                    <a:lnTo>
                      <a:pt x="84" y="54"/>
                    </a:lnTo>
                    <a:lnTo>
                      <a:pt x="92" y="48"/>
                    </a:lnTo>
                    <a:lnTo>
                      <a:pt x="100" y="44"/>
                    </a:lnTo>
                    <a:lnTo>
                      <a:pt x="105" y="41"/>
                    </a:lnTo>
                    <a:lnTo>
                      <a:pt x="113" y="34"/>
                    </a:lnTo>
                    <a:lnTo>
                      <a:pt x="119" y="34"/>
                    </a:lnTo>
                    <a:lnTo>
                      <a:pt x="124" y="34"/>
                    </a:lnTo>
                    <a:lnTo>
                      <a:pt x="135" y="27"/>
                    </a:lnTo>
                    <a:lnTo>
                      <a:pt x="145" y="27"/>
                    </a:lnTo>
                    <a:lnTo>
                      <a:pt x="156" y="27"/>
                    </a:lnTo>
                    <a:lnTo>
                      <a:pt x="167" y="27"/>
                    </a:lnTo>
                    <a:lnTo>
                      <a:pt x="178" y="27"/>
                    </a:lnTo>
                    <a:lnTo>
                      <a:pt x="188" y="34"/>
                    </a:lnTo>
                    <a:lnTo>
                      <a:pt x="197" y="38"/>
                    </a:lnTo>
                    <a:lnTo>
                      <a:pt x="175" y="1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62" name="Freeform 17"/>
              <p:cNvSpPr>
                <a:spLocks noChangeAspect="1"/>
              </p:cNvSpPr>
              <p:nvPr/>
            </p:nvSpPr>
            <p:spPr bwMode="auto">
              <a:xfrm>
                <a:off x="9936" y="11910"/>
                <a:ext cx="225" cy="260"/>
              </a:xfrm>
              <a:custGeom>
                <a:avLst/>
                <a:gdLst>
                  <a:gd name="T0" fmla="*/ 13 w 225"/>
                  <a:gd name="T1" fmla="*/ 27 h 260"/>
                  <a:gd name="T2" fmla="*/ 37 w 225"/>
                  <a:gd name="T3" fmla="*/ 21 h 260"/>
                  <a:gd name="T4" fmla="*/ 56 w 225"/>
                  <a:gd name="T5" fmla="*/ 11 h 260"/>
                  <a:gd name="T6" fmla="*/ 78 w 225"/>
                  <a:gd name="T7" fmla="*/ 4 h 260"/>
                  <a:gd name="T8" fmla="*/ 99 w 225"/>
                  <a:gd name="T9" fmla="*/ 0 h 260"/>
                  <a:gd name="T10" fmla="*/ 115 w 225"/>
                  <a:gd name="T11" fmla="*/ 4 h 260"/>
                  <a:gd name="T12" fmla="*/ 129 w 225"/>
                  <a:gd name="T13" fmla="*/ 7 h 260"/>
                  <a:gd name="T14" fmla="*/ 142 w 225"/>
                  <a:gd name="T15" fmla="*/ 11 h 260"/>
                  <a:gd name="T16" fmla="*/ 155 w 225"/>
                  <a:gd name="T17" fmla="*/ 17 h 260"/>
                  <a:gd name="T18" fmla="*/ 169 w 225"/>
                  <a:gd name="T19" fmla="*/ 24 h 260"/>
                  <a:gd name="T20" fmla="*/ 182 w 225"/>
                  <a:gd name="T21" fmla="*/ 34 h 260"/>
                  <a:gd name="T22" fmla="*/ 201 w 225"/>
                  <a:gd name="T23" fmla="*/ 51 h 260"/>
                  <a:gd name="T24" fmla="*/ 212 w 225"/>
                  <a:gd name="T25" fmla="*/ 75 h 260"/>
                  <a:gd name="T26" fmla="*/ 217 w 225"/>
                  <a:gd name="T27" fmla="*/ 95 h 260"/>
                  <a:gd name="T28" fmla="*/ 223 w 225"/>
                  <a:gd name="T29" fmla="*/ 112 h 260"/>
                  <a:gd name="T30" fmla="*/ 223 w 225"/>
                  <a:gd name="T31" fmla="*/ 132 h 260"/>
                  <a:gd name="T32" fmla="*/ 223 w 225"/>
                  <a:gd name="T33" fmla="*/ 152 h 260"/>
                  <a:gd name="T34" fmla="*/ 223 w 225"/>
                  <a:gd name="T35" fmla="*/ 173 h 260"/>
                  <a:gd name="T36" fmla="*/ 220 w 225"/>
                  <a:gd name="T37" fmla="*/ 193 h 260"/>
                  <a:gd name="T38" fmla="*/ 217 w 225"/>
                  <a:gd name="T39" fmla="*/ 210 h 260"/>
                  <a:gd name="T40" fmla="*/ 215 w 225"/>
                  <a:gd name="T41" fmla="*/ 237 h 260"/>
                  <a:gd name="T42" fmla="*/ 206 w 225"/>
                  <a:gd name="T43" fmla="*/ 260 h 260"/>
                  <a:gd name="T44" fmla="*/ 206 w 225"/>
                  <a:gd name="T45" fmla="*/ 240 h 260"/>
                  <a:gd name="T46" fmla="*/ 206 w 225"/>
                  <a:gd name="T47" fmla="*/ 223 h 260"/>
                  <a:gd name="T48" fmla="*/ 206 w 225"/>
                  <a:gd name="T49" fmla="*/ 210 h 260"/>
                  <a:gd name="T50" fmla="*/ 204 w 225"/>
                  <a:gd name="T51" fmla="*/ 193 h 260"/>
                  <a:gd name="T52" fmla="*/ 204 w 225"/>
                  <a:gd name="T53" fmla="*/ 173 h 260"/>
                  <a:gd name="T54" fmla="*/ 201 w 225"/>
                  <a:gd name="T55" fmla="*/ 156 h 260"/>
                  <a:gd name="T56" fmla="*/ 198 w 225"/>
                  <a:gd name="T57" fmla="*/ 139 h 260"/>
                  <a:gd name="T58" fmla="*/ 196 w 225"/>
                  <a:gd name="T59" fmla="*/ 115 h 260"/>
                  <a:gd name="T60" fmla="*/ 188 w 225"/>
                  <a:gd name="T61" fmla="*/ 98 h 260"/>
                  <a:gd name="T62" fmla="*/ 180 w 225"/>
                  <a:gd name="T63" fmla="*/ 81 h 260"/>
                  <a:gd name="T64" fmla="*/ 169 w 225"/>
                  <a:gd name="T65" fmla="*/ 65 h 260"/>
                  <a:gd name="T66" fmla="*/ 158 w 225"/>
                  <a:gd name="T67" fmla="*/ 51 h 260"/>
                  <a:gd name="T68" fmla="*/ 147 w 225"/>
                  <a:gd name="T69" fmla="*/ 41 h 260"/>
                  <a:gd name="T70" fmla="*/ 134 w 225"/>
                  <a:gd name="T71" fmla="*/ 34 h 260"/>
                  <a:gd name="T72" fmla="*/ 115 w 225"/>
                  <a:gd name="T73" fmla="*/ 27 h 260"/>
                  <a:gd name="T74" fmla="*/ 102 w 225"/>
                  <a:gd name="T75" fmla="*/ 21 h 260"/>
                  <a:gd name="T76" fmla="*/ 91 w 225"/>
                  <a:gd name="T77" fmla="*/ 21 h 260"/>
                  <a:gd name="T78" fmla="*/ 75 w 225"/>
                  <a:gd name="T79" fmla="*/ 21 h 260"/>
                  <a:gd name="T80" fmla="*/ 61 w 225"/>
                  <a:gd name="T81" fmla="*/ 27 h 260"/>
                  <a:gd name="T82" fmla="*/ 48 w 225"/>
                  <a:gd name="T83" fmla="*/ 31 h 260"/>
                  <a:gd name="T84" fmla="*/ 37 w 225"/>
                  <a:gd name="T85" fmla="*/ 38 h 260"/>
                  <a:gd name="T86" fmla="*/ 16 w 225"/>
                  <a:gd name="T87" fmla="*/ 48 h 260"/>
                  <a:gd name="T88" fmla="*/ 0 w 225"/>
                  <a:gd name="T89" fmla="*/ 61 h 260"/>
                  <a:gd name="T90" fmla="*/ 5 w 225"/>
                  <a:gd name="T91" fmla="*/ 38 h 2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5"/>
                  <a:gd name="T139" fmla="*/ 0 h 260"/>
                  <a:gd name="T140" fmla="*/ 225 w 225"/>
                  <a:gd name="T141" fmla="*/ 260 h 26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5" h="260">
                    <a:moveTo>
                      <a:pt x="5" y="38"/>
                    </a:moveTo>
                    <a:lnTo>
                      <a:pt x="13" y="27"/>
                    </a:lnTo>
                    <a:lnTo>
                      <a:pt x="24" y="24"/>
                    </a:lnTo>
                    <a:lnTo>
                      <a:pt x="37" y="21"/>
                    </a:lnTo>
                    <a:lnTo>
                      <a:pt x="45" y="17"/>
                    </a:lnTo>
                    <a:lnTo>
                      <a:pt x="56" y="11"/>
                    </a:lnTo>
                    <a:lnTo>
                      <a:pt x="67" y="7"/>
                    </a:lnTo>
                    <a:lnTo>
                      <a:pt x="78" y="4"/>
                    </a:lnTo>
                    <a:lnTo>
                      <a:pt x="91" y="4"/>
                    </a:lnTo>
                    <a:lnTo>
                      <a:pt x="99" y="0"/>
                    </a:lnTo>
                    <a:lnTo>
                      <a:pt x="112" y="4"/>
                    </a:lnTo>
                    <a:lnTo>
                      <a:pt x="115" y="4"/>
                    </a:lnTo>
                    <a:lnTo>
                      <a:pt x="123" y="7"/>
                    </a:lnTo>
                    <a:lnTo>
                      <a:pt x="129" y="7"/>
                    </a:lnTo>
                    <a:lnTo>
                      <a:pt x="134" y="11"/>
                    </a:lnTo>
                    <a:lnTo>
                      <a:pt x="142" y="11"/>
                    </a:lnTo>
                    <a:lnTo>
                      <a:pt x="147" y="14"/>
                    </a:lnTo>
                    <a:lnTo>
                      <a:pt x="155" y="17"/>
                    </a:lnTo>
                    <a:lnTo>
                      <a:pt x="161" y="21"/>
                    </a:lnTo>
                    <a:lnTo>
                      <a:pt x="169" y="24"/>
                    </a:lnTo>
                    <a:lnTo>
                      <a:pt x="177" y="27"/>
                    </a:lnTo>
                    <a:lnTo>
                      <a:pt x="182" y="34"/>
                    </a:lnTo>
                    <a:lnTo>
                      <a:pt x="188" y="41"/>
                    </a:lnTo>
                    <a:lnTo>
                      <a:pt x="201" y="51"/>
                    </a:lnTo>
                    <a:lnTo>
                      <a:pt x="209" y="68"/>
                    </a:lnTo>
                    <a:lnTo>
                      <a:pt x="212" y="75"/>
                    </a:lnTo>
                    <a:lnTo>
                      <a:pt x="217" y="85"/>
                    </a:lnTo>
                    <a:lnTo>
                      <a:pt x="217" y="95"/>
                    </a:lnTo>
                    <a:lnTo>
                      <a:pt x="223" y="105"/>
                    </a:lnTo>
                    <a:lnTo>
                      <a:pt x="223" y="112"/>
                    </a:lnTo>
                    <a:lnTo>
                      <a:pt x="223" y="122"/>
                    </a:lnTo>
                    <a:lnTo>
                      <a:pt x="223" y="132"/>
                    </a:lnTo>
                    <a:lnTo>
                      <a:pt x="225" y="142"/>
                    </a:lnTo>
                    <a:lnTo>
                      <a:pt x="223" y="152"/>
                    </a:lnTo>
                    <a:lnTo>
                      <a:pt x="223" y="162"/>
                    </a:lnTo>
                    <a:lnTo>
                      <a:pt x="223" y="173"/>
                    </a:lnTo>
                    <a:lnTo>
                      <a:pt x="223" y="183"/>
                    </a:lnTo>
                    <a:lnTo>
                      <a:pt x="220" y="193"/>
                    </a:lnTo>
                    <a:lnTo>
                      <a:pt x="220" y="199"/>
                    </a:lnTo>
                    <a:lnTo>
                      <a:pt x="217" y="210"/>
                    </a:lnTo>
                    <a:lnTo>
                      <a:pt x="217" y="220"/>
                    </a:lnTo>
                    <a:lnTo>
                      <a:pt x="215" y="237"/>
                    </a:lnTo>
                    <a:lnTo>
                      <a:pt x="209" y="250"/>
                    </a:lnTo>
                    <a:lnTo>
                      <a:pt x="206" y="260"/>
                    </a:lnTo>
                    <a:lnTo>
                      <a:pt x="206" y="250"/>
                    </a:lnTo>
                    <a:lnTo>
                      <a:pt x="206" y="240"/>
                    </a:lnTo>
                    <a:lnTo>
                      <a:pt x="206" y="233"/>
                    </a:lnTo>
                    <a:lnTo>
                      <a:pt x="206" y="223"/>
                    </a:lnTo>
                    <a:lnTo>
                      <a:pt x="206" y="216"/>
                    </a:lnTo>
                    <a:lnTo>
                      <a:pt x="206" y="210"/>
                    </a:lnTo>
                    <a:lnTo>
                      <a:pt x="204" y="199"/>
                    </a:lnTo>
                    <a:lnTo>
                      <a:pt x="204" y="193"/>
                    </a:lnTo>
                    <a:lnTo>
                      <a:pt x="204" y="183"/>
                    </a:lnTo>
                    <a:lnTo>
                      <a:pt x="204" y="173"/>
                    </a:lnTo>
                    <a:lnTo>
                      <a:pt x="201" y="162"/>
                    </a:lnTo>
                    <a:lnTo>
                      <a:pt x="201" y="156"/>
                    </a:lnTo>
                    <a:lnTo>
                      <a:pt x="201" y="146"/>
                    </a:lnTo>
                    <a:lnTo>
                      <a:pt x="198" y="139"/>
                    </a:lnTo>
                    <a:lnTo>
                      <a:pt x="196" y="129"/>
                    </a:lnTo>
                    <a:lnTo>
                      <a:pt x="196" y="115"/>
                    </a:lnTo>
                    <a:lnTo>
                      <a:pt x="188" y="105"/>
                    </a:lnTo>
                    <a:lnTo>
                      <a:pt x="188" y="98"/>
                    </a:lnTo>
                    <a:lnTo>
                      <a:pt x="182" y="92"/>
                    </a:lnTo>
                    <a:lnTo>
                      <a:pt x="180" y="81"/>
                    </a:lnTo>
                    <a:lnTo>
                      <a:pt x="177" y="75"/>
                    </a:lnTo>
                    <a:lnTo>
                      <a:pt x="169" y="65"/>
                    </a:lnTo>
                    <a:lnTo>
                      <a:pt x="164" y="61"/>
                    </a:lnTo>
                    <a:lnTo>
                      <a:pt x="158" y="51"/>
                    </a:lnTo>
                    <a:lnTo>
                      <a:pt x="153" y="48"/>
                    </a:lnTo>
                    <a:lnTo>
                      <a:pt x="147" y="41"/>
                    </a:lnTo>
                    <a:lnTo>
                      <a:pt x="139" y="38"/>
                    </a:lnTo>
                    <a:lnTo>
                      <a:pt x="134" y="34"/>
                    </a:lnTo>
                    <a:lnTo>
                      <a:pt x="123" y="27"/>
                    </a:lnTo>
                    <a:lnTo>
                      <a:pt x="115" y="27"/>
                    </a:lnTo>
                    <a:lnTo>
                      <a:pt x="110" y="24"/>
                    </a:lnTo>
                    <a:lnTo>
                      <a:pt x="102" y="21"/>
                    </a:lnTo>
                    <a:lnTo>
                      <a:pt x="96" y="21"/>
                    </a:lnTo>
                    <a:lnTo>
                      <a:pt x="91" y="21"/>
                    </a:lnTo>
                    <a:lnTo>
                      <a:pt x="83" y="21"/>
                    </a:lnTo>
                    <a:lnTo>
                      <a:pt x="75" y="21"/>
                    </a:lnTo>
                    <a:lnTo>
                      <a:pt x="67" y="24"/>
                    </a:lnTo>
                    <a:lnTo>
                      <a:pt x="61" y="27"/>
                    </a:lnTo>
                    <a:lnTo>
                      <a:pt x="53" y="27"/>
                    </a:lnTo>
                    <a:lnTo>
                      <a:pt x="48" y="31"/>
                    </a:lnTo>
                    <a:lnTo>
                      <a:pt x="43" y="34"/>
                    </a:lnTo>
                    <a:lnTo>
                      <a:pt x="37" y="38"/>
                    </a:lnTo>
                    <a:lnTo>
                      <a:pt x="24" y="41"/>
                    </a:lnTo>
                    <a:lnTo>
                      <a:pt x="16" y="48"/>
                    </a:lnTo>
                    <a:lnTo>
                      <a:pt x="8" y="51"/>
                    </a:lnTo>
                    <a:lnTo>
                      <a:pt x="0" y="61"/>
                    </a:lnTo>
                    <a:lnTo>
                      <a:pt x="5" y="3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63" name="Freeform 18"/>
              <p:cNvSpPr>
                <a:spLocks noChangeAspect="1"/>
              </p:cNvSpPr>
              <p:nvPr/>
            </p:nvSpPr>
            <p:spPr bwMode="auto">
              <a:xfrm>
                <a:off x="7722" y="12663"/>
                <a:ext cx="83" cy="1602"/>
              </a:xfrm>
              <a:custGeom>
                <a:avLst/>
                <a:gdLst>
                  <a:gd name="T0" fmla="*/ 3 w 83"/>
                  <a:gd name="T1" fmla="*/ 27 h 1602"/>
                  <a:gd name="T2" fmla="*/ 3 w 83"/>
                  <a:gd name="T3" fmla="*/ 44 h 1602"/>
                  <a:gd name="T4" fmla="*/ 0 w 83"/>
                  <a:gd name="T5" fmla="*/ 67 h 1602"/>
                  <a:gd name="T6" fmla="*/ 0 w 83"/>
                  <a:gd name="T7" fmla="*/ 98 h 1602"/>
                  <a:gd name="T8" fmla="*/ 0 w 83"/>
                  <a:gd name="T9" fmla="*/ 138 h 1602"/>
                  <a:gd name="T10" fmla="*/ 0 w 83"/>
                  <a:gd name="T11" fmla="*/ 179 h 1602"/>
                  <a:gd name="T12" fmla="*/ 0 w 83"/>
                  <a:gd name="T13" fmla="*/ 226 h 1602"/>
                  <a:gd name="T14" fmla="*/ 0 w 83"/>
                  <a:gd name="T15" fmla="*/ 280 h 1602"/>
                  <a:gd name="T16" fmla="*/ 0 w 83"/>
                  <a:gd name="T17" fmla="*/ 337 h 1602"/>
                  <a:gd name="T18" fmla="*/ 0 w 83"/>
                  <a:gd name="T19" fmla="*/ 401 h 1602"/>
                  <a:gd name="T20" fmla="*/ 0 w 83"/>
                  <a:gd name="T21" fmla="*/ 462 h 1602"/>
                  <a:gd name="T22" fmla="*/ 0 w 83"/>
                  <a:gd name="T23" fmla="*/ 533 h 1602"/>
                  <a:gd name="T24" fmla="*/ 0 w 83"/>
                  <a:gd name="T25" fmla="*/ 600 h 1602"/>
                  <a:gd name="T26" fmla="*/ 0 w 83"/>
                  <a:gd name="T27" fmla="*/ 668 h 1602"/>
                  <a:gd name="T28" fmla="*/ 0 w 83"/>
                  <a:gd name="T29" fmla="*/ 738 h 1602"/>
                  <a:gd name="T30" fmla="*/ 0 w 83"/>
                  <a:gd name="T31" fmla="*/ 813 h 1602"/>
                  <a:gd name="T32" fmla="*/ 0 w 83"/>
                  <a:gd name="T33" fmla="*/ 884 h 1602"/>
                  <a:gd name="T34" fmla="*/ 0 w 83"/>
                  <a:gd name="T35" fmla="*/ 954 h 1602"/>
                  <a:gd name="T36" fmla="*/ 0 w 83"/>
                  <a:gd name="T37" fmla="*/ 1025 h 1602"/>
                  <a:gd name="T38" fmla="*/ 0 w 83"/>
                  <a:gd name="T39" fmla="*/ 1093 h 1602"/>
                  <a:gd name="T40" fmla="*/ 0 w 83"/>
                  <a:gd name="T41" fmla="*/ 1160 h 1602"/>
                  <a:gd name="T42" fmla="*/ 0 w 83"/>
                  <a:gd name="T43" fmla="*/ 1221 h 1602"/>
                  <a:gd name="T44" fmla="*/ 0 w 83"/>
                  <a:gd name="T45" fmla="*/ 1285 h 1602"/>
                  <a:gd name="T46" fmla="*/ 0 w 83"/>
                  <a:gd name="T47" fmla="*/ 1339 h 1602"/>
                  <a:gd name="T48" fmla="*/ 3 w 83"/>
                  <a:gd name="T49" fmla="*/ 1393 h 1602"/>
                  <a:gd name="T50" fmla="*/ 3 w 83"/>
                  <a:gd name="T51" fmla="*/ 1437 h 1602"/>
                  <a:gd name="T52" fmla="*/ 3 w 83"/>
                  <a:gd name="T53" fmla="*/ 1484 h 1602"/>
                  <a:gd name="T54" fmla="*/ 3 w 83"/>
                  <a:gd name="T55" fmla="*/ 1518 h 1602"/>
                  <a:gd name="T56" fmla="*/ 3 w 83"/>
                  <a:gd name="T57" fmla="*/ 1548 h 1602"/>
                  <a:gd name="T58" fmla="*/ 3 w 83"/>
                  <a:gd name="T59" fmla="*/ 1575 h 1602"/>
                  <a:gd name="T60" fmla="*/ 3 w 83"/>
                  <a:gd name="T61" fmla="*/ 1592 h 1602"/>
                  <a:gd name="T62" fmla="*/ 3 w 83"/>
                  <a:gd name="T63" fmla="*/ 1599 h 1602"/>
                  <a:gd name="T64" fmla="*/ 83 w 83"/>
                  <a:gd name="T65" fmla="*/ 1602 h 1602"/>
                  <a:gd name="T66" fmla="*/ 3 w 83"/>
                  <a:gd name="T67" fmla="*/ 20 h 16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3"/>
                  <a:gd name="T103" fmla="*/ 0 h 1602"/>
                  <a:gd name="T104" fmla="*/ 83 w 83"/>
                  <a:gd name="T105" fmla="*/ 1602 h 16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3" h="1602">
                    <a:moveTo>
                      <a:pt x="3" y="20"/>
                    </a:moveTo>
                    <a:lnTo>
                      <a:pt x="3" y="27"/>
                    </a:lnTo>
                    <a:lnTo>
                      <a:pt x="3" y="33"/>
                    </a:lnTo>
                    <a:lnTo>
                      <a:pt x="3" y="44"/>
                    </a:lnTo>
                    <a:lnTo>
                      <a:pt x="3" y="57"/>
                    </a:lnTo>
                    <a:lnTo>
                      <a:pt x="0" y="67"/>
                    </a:lnTo>
                    <a:lnTo>
                      <a:pt x="0" y="84"/>
                    </a:lnTo>
                    <a:lnTo>
                      <a:pt x="0" y="98"/>
                    </a:lnTo>
                    <a:lnTo>
                      <a:pt x="0" y="118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0" y="179"/>
                    </a:lnTo>
                    <a:lnTo>
                      <a:pt x="0" y="206"/>
                    </a:lnTo>
                    <a:lnTo>
                      <a:pt x="0" y="226"/>
                    </a:lnTo>
                    <a:lnTo>
                      <a:pt x="0" y="253"/>
                    </a:lnTo>
                    <a:lnTo>
                      <a:pt x="0" y="280"/>
                    </a:lnTo>
                    <a:lnTo>
                      <a:pt x="0" y="310"/>
                    </a:lnTo>
                    <a:lnTo>
                      <a:pt x="0" y="337"/>
                    </a:lnTo>
                    <a:lnTo>
                      <a:pt x="0" y="367"/>
                    </a:lnTo>
                    <a:lnTo>
                      <a:pt x="0" y="401"/>
                    </a:lnTo>
                    <a:lnTo>
                      <a:pt x="0" y="432"/>
                    </a:lnTo>
                    <a:lnTo>
                      <a:pt x="0" y="462"/>
                    </a:lnTo>
                    <a:lnTo>
                      <a:pt x="0" y="496"/>
                    </a:lnTo>
                    <a:lnTo>
                      <a:pt x="0" y="533"/>
                    </a:lnTo>
                    <a:lnTo>
                      <a:pt x="0" y="563"/>
                    </a:lnTo>
                    <a:lnTo>
                      <a:pt x="0" y="600"/>
                    </a:lnTo>
                    <a:lnTo>
                      <a:pt x="0" y="634"/>
                    </a:lnTo>
                    <a:lnTo>
                      <a:pt x="0" y="668"/>
                    </a:lnTo>
                    <a:lnTo>
                      <a:pt x="0" y="705"/>
                    </a:lnTo>
                    <a:lnTo>
                      <a:pt x="0" y="738"/>
                    </a:lnTo>
                    <a:lnTo>
                      <a:pt x="0" y="779"/>
                    </a:lnTo>
                    <a:lnTo>
                      <a:pt x="0" y="813"/>
                    </a:lnTo>
                    <a:lnTo>
                      <a:pt x="0" y="850"/>
                    </a:lnTo>
                    <a:lnTo>
                      <a:pt x="0" y="884"/>
                    </a:lnTo>
                    <a:lnTo>
                      <a:pt x="0" y="921"/>
                    </a:lnTo>
                    <a:lnTo>
                      <a:pt x="0" y="954"/>
                    </a:lnTo>
                    <a:lnTo>
                      <a:pt x="0" y="988"/>
                    </a:lnTo>
                    <a:lnTo>
                      <a:pt x="0" y="1025"/>
                    </a:lnTo>
                    <a:lnTo>
                      <a:pt x="0" y="1059"/>
                    </a:lnTo>
                    <a:lnTo>
                      <a:pt x="0" y="1093"/>
                    </a:lnTo>
                    <a:lnTo>
                      <a:pt x="0" y="1126"/>
                    </a:lnTo>
                    <a:lnTo>
                      <a:pt x="0" y="1160"/>
                    </a:lnTo>
                    <a:lnTo>
                      <a:pt x="0" y="1191"/>
                    </a:lnTo>
                    <a:lnTo>
                      <a:pt x="0" y="1221"/>
                    </a:lnTo>
                    <a:lnTo>
                      <a:pt x="0" y="1255"/>
                    </a:lnTo>
                    <a:lnTo>
                      <a:pt x="0" y="1285"/>
                    </a:lnTo>
                    <a:lnTo>
                      <a:pt x="0" y="1312"/>
                    </a:lnTo>
                    <a:lnTo>
                      <a:pt x="0" y="1339"/>
                    </a:lnTo>
                    <a:lnTo>
                      <a:pt x="3" y="1369"/>
                    </a:lnTo>
                    <a:lnTo>
                      <a:pt x="3" y="1393"/>
                    </a:lnTo>
                    <a:lnTo>
                      <a:pt x="3" y="1420"/>
                    </a:lnTo>
                    <a:lnTo>
                      <a:pt x="3" y="1437"/>
                    </a:lnTo>
                    <a:lnTo>
                      <a:pt x="3" y="1460"/>
                    </a:lnTo>
                    <a:lnTo>
                      <a:pt x="3" y="1484"/>
                    </a:lnTo>
                    <a:lnTo>
                      <a:pt x="3" y="1501"/>
                    </a:lnTo>
                    <a:lnTo>
                      <a:pt x="3" y="1518"/>
                    </a:lnTo>
                    <a:lnTo>
                      <a:pt x="3" y="1538"/>
                    </a:lnTo>
                    <a:lnTo>
                      <a:pt x="3" y="1548"/>
                    </a:lnTo>
                    <a:lnTo>
                      <a:pt x="3" y="1562"/>
                    </a:lnTo>
                    <a:lnTo>
                      <a:pt x="3" y="1575"/>
                    </a:lnTo>
                    <a:lnTo>
                      <a:pt x="3" y="1582"/>
                    </a:lnTo>
                    <a:lnTo>
                      <a:pt x="3" y="1592"/>
                    </a:lnTo>
                    <a:lnTo>
                      <a:pt x="3" y="1595"/>
                    </a:lnTo>
                    <a:lnTo>
                      <a:pt x="3" y="1599"/>
                    </a:lnTo>
                    <a:lnTo>
                      <a:pt x="3" y="1602"/>
                    </a:lnTo>
                    <a:lnTo>
                      <a:pt x="83" y="1602"/>
                    </a:lnTo>
                    <a:lnTo>
                      <a:pt x="40" y="0"/>
                    </a:lnTo>
                    <a:lnTo>
                      <a:pt x="3" y="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64" name="Freeform 19"/>
              <p:cNvSpPr>
                <a:spLocks noChangeAspect="1"/>
              </p:cNvSpPr>
              <p:nvPr/>
            </p:nvSpPr>
            <p:spPr bwMode="auto">
              <a:xfrm>
                <a:off x="9108" y="12464"/>
                <a:ext cx="704" cy="2206"/>
              </a:xfrm>
              <a:custGeom>
                <a:avLst/>
                <a:gdLst>
                  <a:gd name="T0" fmla="*/ 164 w 704"/>
                  <a:gd name="T1" fmla="*/ 10 h 2206"/>
                  <a:gd name="T2" fmla="*/ 159 w 704"/>
                  <a:gd name="T3" fmla="*/ 44 h 2206"/>
                  <a:gd name="T4" fmla="*/ 159 w 704"/>
                  <a:gd name="T5" fmla="*/ 101 h 2206"/>
                  <a:gd name="T6" fmla="*/ 156 w 704"/>
                  <a:gd name="T7" fmla="*/ 172 h 2206"/>
                  <a:gd name="T8" fmla="*/ 153 w 704"/>
                  <a:gd name="T9" fmla="*/ 259 h 2206"/>
                  <a:gd name="T10" fmla="*/ 153 w 704"/>
                  <a:gd name="T11" fmla="*/ 357 h 2206"/>
                  <a:gd name="T12" fmla="*/ 153 w 704"/>
                  <a:gd name="T13" fmla="*/ 469 h 2206"/>
                  <a:gd name="T14" fmla="*/ 153 w 704"/>
                  <a:gd name="T15" fmla="*/ 583 h 2206"/>
                  <a:gd name="T16" fmla="*/ 153 w 704"/>
                  <a:gd name="T17" fmla="*/ 705 h 2206"/>
                  <a:gd name="T18" fmla="*/ 153 w 704"/>
                  <a:gd name="T19" fmla="*/ 836 h 2206"/>
                  <a:gd name="T20" fmla="*/ 153 w 704"/>
                  <a:gd name="T21" fmla="*/ 964 h 2206"/>
                  <a:gd name="T22" fmla="*/ 153 w 704"/>
                  <a:gd name="T23" fmla="*/ 1093 h 2206"/>
                  <a:gd name="T24" fmla="*/ 153 w 704"/>
                  <a:gd name="T25" fmla="*/ 1221 h 2206"/>
                  <a:gd name="T26" fmla="*/ 153 w 704"/>
                  <a:gd name="T27" fmla="*/ 1342 h 2206"/>
                  <a:gd name="T28" fmla="*/ 153 w 704"/>
                  <a:gd name="T29" fmla="*/ 1454 h 2206"/>
                  <a:gd name="T30" fmla="*/ 153 w 704"/>
                  <a:gd name="T31" fmla="*/ 1558 h 2206"/>
                  <a:gd name="T32" fmla="*/ 156 w 704"/>
                  <a:gd name="T33" fmla="*/ 1653 h 2206"/>
                  <a:gd name="T34" fmla="*/ 156 w 704"/>
                  <a:gd name="T35" fmla="*/ 1730 h 2206"/>
                  <a:gd name="T36" fmla="*/ 159 w 704"/>
                  <a:gd name="T37" fmla="*/ 1798 h 2206"/>
                  <a:gd name="T38" fmla="*/ 159 w 704"/>
                  <a:gd name="T39" fmla="*/ 1842 h 2206"/>
                  <a:gd name="T40" fmla="*/ 159 w 704"/>
                  <a:gd name="T41" fmla="*/ 1869 h 2206"/>
                  <a:gd name="T42" fmla="*/ 156 w 704"/>
                  <a:gd name="T43" fmla="*/ 1872 h 2206"/>
                  <a:gd name="T44" fmla="*/ 145 w 704"/>
                  <a:gd name="T45" fmla="*/ 1872 h 2206"/>
                  <a:gd name="T46" fmla="*/ 118 w 704"/>
                  <a:gd name="T47" fmla="*/ 1872 h 2206"/>
                  <a:gd name="T48" fmla="*/ 86 w 704"/>
                  <a:gd name="T49" fmla="*/ 1882 h 2206"/>
                  <a:gd name="T50" fmla="*/ 54 w 704"/>
                  <a:gd name="T51" fmla="*/ 1899 h 2206"/>
                  <a:gd name="T52" fmla="*/ 24 w 704"/>
                  <a:gd name="T53" fmla="*/ 1926 h 2206"/>
                  <a:gd name="T54" fmla="*/ 14 w 704"/>
                  <a:gd name="T55" fmla="*/ 1946 h 2206"/>
                  <a:gd name="T56" fmla="*/ 6 w 704"/>
                  <a:gd name="T57" fmla="*/ 1973 h 2206"/>
                  <a:gd name="T58" fmla="*/ 3 w 704"/>
                  <a:gd name="T59" fmla="*/ 2003 h 2206"/>
                  <a:gd name="T60" fmla="*/ 0 w 704"/>
                  <a:gd name="T61" fmla="*/ 2041 h 2206"/>
                  <a:gd name="T62" fmla="*/ 0 w 704"/>
                  <a:gd name="T63" fmla="*/ 2074 h 2206"/>
                  <a:gd name="T64" fmla="*/ 0 w 704"/>
                  <a:gd name="T65" fmla="*/ 2105 h 2206"/>
                  <a:gd name="T66" fmla="*/ 3 w 704"/>
                  <a:gd name="T67" fmla="*/ 2138 h 2206"/>
                  <a:gd name="T68" fmla="*/ 6 w 704"/>
                  <a:gd name="T69" fmla="*/ 2165 h 2206"/>
                  <a:gd name="T70" fmla="*/ 8 w 704"/>
                  <a:gd name="T71" fmla="*/ 2199 h 2206"/>
                  <a:gd name="T72" fmla="*/ 699 w 704"/>
                  <a:gd name="T73" fmla="*/ 2203 h 2206"/>
                  <a:gd name="T74" fmla="*/ 701 w 704"/>
                  <a:gd name="T75" fmla="*/ 2169 h 2206"/>
                  <a:gd name="T76" fmla="*/ 701 w 704"/>
                  <a:gd name="T77" fmla="*/ 2142 h 2206"/>
                  <a:gd name="T78" fmla="*/ 704 w 704"/>
                  <a:gd name="T79" fmla="*/ 2111 h 2206"/>
                  <a:gd name="T80" fmla="*/ 701 w 704"/>
                  <a:gd name="T81" fmla="*/ 2074 h 2206"/>
                  <a:gd name="T82" fmla="*/ 699 w 704"/>
                  <a:gd name="T83" fmla="*/ 2037 h 2206"/>
                  <a:gd name="T84" fmla="*/ 693 w 704"/>
                  <a:gd name="T85" fmla="*/ 2003 h 2206"/>
                  <a:gd name="T86" fmla="*/ 688 w 704"/>
                  <a:gd name="T87" fmla="*/ 1973 h 2206"/>
                  <a:gd name="T88" fmla="*/ 677 w 704"/>
                  <a:gd name="T89" fmla="*/ 1943 h 2206"/>
                  <a:gd name="T90" fmla="*/ 666 w 704"/>
                  <a:gd name="T91" fmla="*/ 1926 h 2206"/>
                  <a:gd name="T92" fmla="*/ 632 w 704"/>
                  <a:gd name="T93" fmla="*/ 1896 h 2206"/>
                  <a:gd name="T94" fmla="*/ 599 w 704"/>
                  <a:gd name="T95" fmla="*/ 1882 h 2206"/>
                  <a:gd name="T96" fmla="*/ 572 w 704"/>
                  <a:gd name="T97" fmla="*/ 1872 h 2206"/>
                  <a:gd name="T98" fmla="*/ 551 w 704"/>
                  <a:gd name="T99" fmla="*/ 1872 h 2206"/>
                  <a:gd name="T100" fmla="*/ 543 w 704"/>
                  <a:gd name="T101" fmla="*/ 30 h 22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04"/>
                  <a:gd name="T154" fmla="*/ 0 h 2206"/>
                  <a:gd name="T155" fmla="*/ 704 w 704"/>
                  <a:gd name="T156" fmla="*/ 2206 h 22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04" h="2206">
                    <a:moveTo>
                      <a:pt x="167" y="0"/>
                    </a:moveTo>
                    <a:lnTo>
                      <a:pt x="164" y="3"/>
                    </a:lnTo>
                    <a:lnTo>
                      <a:pt x="164" y="10"/>
                    </a:lnTo>
                    <a:lnTo>
                      <a:pt x="161" y="20"/>
                    </a:lnTo>
                    <a:lnTo>
                      <a:pt x="159" y="30"/>
                    </a:lnTo>
                    <a:lnTo>
                      <a:pt x="159" y="44"/>
                    </a:lnTo>
                    <a:lnTo>
                      <a:pt x="159" y="60"/>
                    </a:lnTo>
                    <a:lnTo>
                      <a:pt x="159" y="81"/>
                    </a:lnTo>
                    <a:lnTo>
                      <a:pt x="159" y="101"/>
                    </a:lnTo>
                    <a:lnTo>
                      <a:pt x="159" y="125"/>
                    </a:lnTo>
                    <a:lnTo>
                      <a:pt x="156" y="148"/>
                    </a:lnTo>
                    <a:lnTo>
                      <a:pt x="156" y="172"/>
                    </a:lnTo>
                    <a:lnTo>
                      <a:pt x="156" y="199"/>
                    </a:lnTo>
                    <a:lnTo>
                      <a:pt x="153" y="229"/>
                    </a:lnTo>
                    <a:lnTo>
                      <a:pt x="153" y="259"/>
                    </a:lnTo>
                    <a:lnTo>
                      <a:pt x="153" y="290"/>
                    </a:lnTo>
                    <a:lnTo>
                      <a:pt x="153" y="327"/>
                    </a:lnTo>
                    <a:lnTo>
                      <a:pt x="153" y="357"/>
                    </a:lnTo>
                    <a:lnTo>
                      <a:pt x="153" y="394"/>
                    </a:lnTo>
                    <a:lnTo>
                      <a:pt x="153" y="428"/>
                    </a:lnTo>
                    <a:lnTo>
                      <a:pt x="153" y="469"/>
                    </a:lnTo>
                    <a:lnTo>
                      <a:pt x="153" y="506"/>
                    </a:lnTo>
                    <a:lnTo>
                      <a:pt x="153" y="546"/>
                    </a:lnTo>
                    <a:lnTo>
                      <a:pt x="153" y="583"/>
                    </a:lnTo>
                    <a:lnTo>
                      <a:pt x="153" y="627"/>
                    </a:lnTo>
                    <a:lnTo>
                      <a:pt x="153" y="668"/>
                    </a:lnTo>
                    <a:lnTo>
                      <a:pt x="153" y="705"/>
                    </a:lnTo>
                    <a:lnTo>
                      <a:pt x="153" y="752"/>
                    </a:lnTo>
                    <a:lnTo>
                      <a:pt x="153" y="792"/>
                    </a:lnTo>
                    <a:lnTo>
                      <a:pt x="153" y="836"/>
                    </a:lnTo>
                    <a:lnTo>
                      <a:pt x="153" y="880"/>
                    </a:lnTo>
                    <a:lnTo>
                      <a:pt x="153" y="924"/>
                    </a:lnTo>
                    <a:lnTo>
                      <a:pt x="153" y="964"/>
                    </a:lnTo>
                    <a:lnTo>
                      <a:pt x="153" y="1008"/>
                    </a:lnTo>
                    <a:lnTo>
                      <a:pt x="153" y="1052"/>
                    </a:lnTo>
                    <a:lnTo>
                      <a:pt x="153" y="1093"/>
                    </a:lnTo>
                    <a:lnTo>
                      <a:pt x="153" y="1137"/>
                    </a:lnTo>
                    <a:lnTo>
                      <a:pt x="153" y="1177"/>
                    </a:lnTo>
                    <a:lnTo>
                      <a:pt x="153" y="1221"/>
                    </a:lnTo>
                    <a:lnTo>
                      <a:pt x="153" y="1261"/>
                    </a:lnTo>
                    <a:lnTo>
                      <a:pt x="153" y="1302"/>
                    </a:lnTo>
                    <a:lnTo>
                      <a:pt x="153" y="1342"/>
                    </a:lnTo>
                    <a:lnTo>
                      <a:pt x="153" y="1379"/>
                    </a:lnTo>
                    <a:lnTo>
                      <a:pt x="153" y="1417"/>
                    </a:lnTo>
                    <a:lnTo>
                      <a:pt x="153" y="1454"/>
                    </a:lnTo>
                    <a:lnTo>
                      <a:pt x="153" y="1491"/>
                    </a:lnTo>
                    <a:lnTo>
                      <a:pt x="153" y="1524"/>
                    </a:lnTo>
                    <a:lnTo>
                      <a:pt x="153" y="1558"/>
                    </a:lnTo>
                    <a:lnTo>
                      <a:pt x="156" y="1592"/>
                    </a:lnTo>
                    <a:lnTo>
                      <a:pt x="156" y="1619"/>
                    </a:lnTo>
                    <a:lnTo>
                      <a:pt x="156" y="1653"/>
                    </a:lnTo>
                    <a:lnTo>
                      <a:pt x="156" y="1680"/>
                    </a:lnTo>
                    <a:lnTo>
                      <a:pt x="156" y="1707"/>
                    </a:lnTo>
                    <a:lnTo>
                      <a:pt x="156" y="1730"/>
                    </a:lnTo>
                    <a:lnTo>
                      <a:pt x="156" y="1754"/>
                    </a:lnTo>
                    <a:lnTo>
                      <a:pt x="156" y="1774"/>
                    </a:lnTo>
                    <a:lnTo>
                      <a:pt x="159" y="1798"/>
                    </a:lnTo>
                    <a:lnTo>
                      <a:pt x="159" y="1815"/>
                    </a:lnTo>
                    <a:lnTo>
                      <a:pt x="159" y="1828"/>
                    </a:lnTo>
                    <a:lnTo>
                      <a:pt x="159" y="1842"/>
                    </a:lnTo>
                    <a:lnTo>
                      <a:pt x="159" y="1855"/>
                    </a:lnTo>
                    <a:lnTo>
                      <a:pt x="159" y="1862"/>
                    </a:lnTo>
                    <a:lnTo>
                      <a:pt x="159" y="1869"/>
                    </a:lnTo>
                    <a:lnTo>
                      <a:pt x="159" y="1872"/>
                    </a:lnTo>
                    <a:lnTo>
                      <a:pt x="156" y="1872"/>
                    </a:lnTo>
                    <a:lnTo>
                      <a:pt x="153" y="1872"/>
                    </a:lnTo>
                    <a:lnTo>
                      <a:pt x="151" y="1872"/>
                    </a:lnTo>
                    <a:lnTo>
                      <a:pt x="145" y="1872"/>
                    </a:lnTo>
                    <a:lnTo>
                      <a:pt x="135" y="1872"/>
                    </a:lnTo>
                    <a:lnTo>
                      <a:pt x="127" y="1872"/>
                    </a:lnTo>
                    <a:lnTo>
                      <a:pt x="118" y="1872"/>
                    </a:lnTo>
                    <a:lnTo>
                      <a:pt x="108" y="1879"/>
                    </a:lnTo>
                    <a:lnTo>
                      <a:pt x="97" y="1882"/>
                    </a:lnTo>
                    <a:lnTo>
                      <a:pt x="86" y="1882"/>
                    </a:lnTo>
                    <a:lnTo>
                      <a:pt x="75" y="1889"/>
                    </a:lnTo>
                    <a:lnTo>
                      <a:pt x="65" y="1892"/>
                    </a:lnTo>
                    <a:lnTo>
                      <a:pt x="54" y="1899"/>
                    </a:lnTo>
                    <a:lnTo>
                      <a:pt x="43" y="1909"/>
                    </a:lnTo>
                    <a:lnTo>
                      <a:pt x="32" y="1916"/>
                    </a:lnTo>
                    <a:lnTo>
                      <a:pt x="24" y="1926"/>
                    </a:lnTo>
                    <a:lnTo>
                      <a:pt x="22" y="1933"/>
                    </a:lnTo>
                    <a:lnTo>
                      <a:pt x="19" y="1939"/>
                    </a:lnTo>
                    <a:lnTo>
                      <a:pt x="14" y="1946"/>
                    </a:lnTo>
                    <a:lnTo>
                      <a:pt x="11" y="1956"/>
                    </a:lnTo>
                    <a:lnTo>
                      <a:pt x="8" y="1966"/>
                    </a:lnTo>
                    <a:lnTo>
                      <a:pt x="6" y="1973"/>
                    </a:lnTo>
                    <a:lnTo>
                      <a:pt x="6" y="1987"/>
                    </a:lnTo>
                    <a:lnTo>
                      <a:pt x="6" y="1997"/>
                    </a:lnTo>
                    <a:lnTo>
                      <a:pt x="3" y="2003"/>
                    </a:lnTo>
                    <a:lnTo>
                      <a:pt x="0" y="2017"/>
                    </a:lnTo>
                    <a:lnTo>
                      <a:pt x="0" y="2027"/>
                    </a:lnTo>
                    <a:lnTo>
                      <a:pt x="0" y="2041"/>
                    </a:lnTo>
                    <a:lnTo>
                      <a:pt x="0" y="2051"/>
                    </a:lnTo>
                    <a:lnTo>
                      <a:pt x="0" y="2061"/>
                    </a:lnTo>
                    <a:lnTo>
                      <a:pt x="0" y="2074"/>
                    </a:lnTo>
                    <a:lnTo>
                      <a:pt x="0" y="2084"/>
                    </a:lnTo>
                    <a:lnTo>
                      <a:pt x="0" y="2095"/>
                    </a:lnTo>
                    <a:lnTo>
                      <a:pt x="0" y="2105"/>
                    </a:lnTo>
                    <a:lnTo>
                      <a:pt x="0" y="2115"/>
                    </a:lnTo>
                    <a:lnTo>
                      <a:pt x="3" y="2128"/>
                    </a:lnTo>
                    <a:lnTo>
                      <a:pt x="3" y="2138"/>
                    </a:lnTo>
                    <a:lnTo>
                      <a:pt x="3" y="2145"/>
                    </a:lnTo>
                    <a:lnTo>
                      <a:pt x="3" y="2155"/>
                    </a:lnTo>
                    <a:lnTo>
                      <a:pt x="6" y="2165"/>
                    </a:lnTo>
                    <a:lnTo>
                      <a:pt x="6" y="2179"/>
                    </a:lnTo>
                    <a:lnTo>
                      <a:pt x="6" y="2189"/>
                    </a:lnTo>
                    <a:lnTo>
                      <a:pt x="8" y="2199"/>
                    </a:lnTo>
                    <a:lnTo>
                      <a:pt x="11" y="2199"/>
                    </a:lnTo>
                    <a:lnTo>
                      <a:pt x="699" y="2206"/>
                    </a:lnTo>
                    <a:lnTo>
                      <a:pt x="699" y="2203"/>
                    </a:lnTo>
                    <a:lnTo>
                      <a:pt x="699" y="2196"/>
                    </a:lnTo>
                    <a:lnTo>
                      <a:pt x="699" y="2182"/>
                    </a:lnTo>
                    <a:lnTo>
                      <a:pt x="701" y="2169"/>
                    </a:lnTo>
                    <a:lnTo>
                      <a:pt x="701" y="2159"/>
                    </a:lnTo>
                    <a:lnTo>
                      <a:pt x="701" y="2152"/>
                    </a:lnTo>
                    <a:lnTo>
                      <a:pt x="701" y="2142"/>
                    </a:lnTo>
                    <a:lnTo>
                      <a:pt x="704" y="2128"/>
                    </a:lnTo>
                    <a:lnTo>
                      <a:pt x="704" y="2122"/>
                    </a:lnTo>
                    <a:lnTo>
                      <a:pt x="704" y="2111"/>
                    </a:lnTo>
                    <a:lnTo>
                      <a:pt x="704" y="2098"/>
                    </a:lnTo>
                    <a:lnTo>
                      <a:pt x="704" y="2088"/>
                    </a:lnTo>
                    <a:lnTo>
                      <a:pt x="701" y="2074"/>
                    </a:lnTo>
                    <a:lnTo>
                      <a:pt x="699" y="2061"/>
                    </a:lnTo>
                    <a:lnTo>
                      <a:pt x="699" y="2051"/>
                    </a:lnTo>
                    <a:lnTo>
                      <a:pt x="699" y="2037"/>
                    </a:lnTo>
                    <a:lnTo>
                      <a:pt x="696" y="2027"/>
                    </a:lnTo>
                    <a:lnTo>
                      <a:pt x="696" y="2014"/>
                    </a:lnTo>
                    <a:lnTo>
                      <a:pt x="693" y="2003"/>
                    </a:lnTo>
                    <a:lnTo>
                      <a:pt x="693" y="1993"/>
                    </a:lnTo>
                    <a:lnTo>
                      <a:pt x="691" y="1980"/>
                    </a:lnTo>
                    <a:lnTo>
                      <a:pt x="688" y="1973"/>
                    </a:lnTo>
                    <a:lnTo>
                      <a:pt x="685" y="1960"/>
                    </a:lnTo>
                    <a:lnTo>
                      <a:pt x="683" y="1950"/>
                    </a:lnTo>
                    <a:lnTo>
                      <a:pt x="677" y="1943"/>
                    </a:lnTo>
                    <a:lnTo>
                      <a:pt x="675" y="1936"/>
                    </a:lnTo>
                    <a:lnTo>
                      <a:pt x="669" y="1929"/>
                    </a:lnTo>
                    <a:lnTo>
                      <a:pt x="666" y="1926"/>
                    </a:lnTo>
                    <a:lnTo>
                      <a:pt x="653" y="1916"/>
                    </a:lnTo>
                    <a:lnTo>
                      <a:pt x="642" y="1906"/>
                    </a:lnTo>
                    <a:lnTo>
                      <a:pt x="632" y="1896"/>
                    </a:lnTo>
                    <a:lnTo>
                      <a:pt x="621" y="1889"/>
                    </a:lnTo>
                    <a:lnTo>
                      <a:pt x="610" y="1885"/>
                    </a:lnTo>
                    <a:lnTo>
                      <a:pt x="599" y="1882"/>
                    </a:lnTo>
                    <a:lnTo>
                      <a:pt x="589" y="1879"/>
                    </a:lnTo>
                    <a:lnTo>
                      <a:pt x="581" y="1875"/>
                    </a:lnTo>
                    <a:lnTo>
                      <a:pt x="572" y="1872"/>
                    </a:lnTo>
                    <a:lnTo>
                      <a:pt x="564" y="1872"/>
                    </a:lnTo>
                    <a:lnTo>
                      <a:pt x="556" y="1872"/>
                    </a:lnTo>
                    <a:lnTo>
                      <a:pt x="551" y="1872"/>
                    </a:lnTo>
                    <a:lnTo>
                      <a:pt x="543" y="1872"/>
                    </a:lnTo>
                    <a:lnTo>
                      <a:pt x="540" y="1872"/>
                    </a:lnTo>
                    <a:lnTo>
                      <a:pt x="543" y="30"/>
                    </a:lnTo>
                    <a:lnTo>
                      <a:pt x="16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65" name="Freeform 20"/>
              <p:cNvSpPr>
                <a:spLocks noChangeAspect="1"/>
              </p:cNvSpPr>
              <p:nvPr/>
            </p:nvSpPr>
            <p:spPr bwMode="auto">
              <a:xfrm>
                <a:off x="9366" y="12609"/>
                <a:ext cx="188" cy="1737"/>
              </a:xfrm>
              <a:custGeom>
                <a:avLst/>
                <a:gdLst>
                  <a:gd name="T0" fmla="*/ 22 w 188"/>
                  <a:gd name="T1" fmla="*/ 0 h 1737"/>
                  <a:gd name="T2" fmla="*/ 0 w 188"/>
                  <a:gd name="T3" fmla="*/ 1727 h 1737"/>
                  <a:gd name="T4" fmla="*/ 188 w 188"/>
                  <a:gd name="T5" fmla="*/ 1737 h 1737"/>
                  <a:gd name="T6" fmla="*/ 151 w 188"/>
                  <a:gd name="T7" fmla="*/ 0 h 1737"/>
                  <a:gd name="T8" fmla="*/ 22 w 188"/>
                  <a:gd name="T9" fmla="*/ 0 h 1737"/>
                  <a:gd name="T10" fmla="*/ 22 w 188"/>
                  <a:gd name="T11" fmla="*/ 0 h 17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8"/>
                  <a:gd name="T19" fmla="*/ 0 h 1737"/>
                  <a:gd name="T20" fmla="*/ 188 w 188"/>
                  <a:gd name="T21" fmla="*/ 1737 h 17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8" h="1737">
                    <a:moveTo>
                      <a:pt x="22" y="0"/>
                    </a:moveTo>
                    <a:lnTo>
                      <a:pt x="0" y="1727"/>
                    </a:lnTo>
                    <a:lnTo>
                      <a:pt x="188" y="1737"/>
                    </a:lnTo>
                    <a:lnTo>
                      <a:pt x="151" y="0"/>
                    </a:lnTo>
                    <a:lnTo>
                      <a:pt x="2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66" name="Freeform 21"/>
              <p:cNvSpPr>
                <a:spLocks noChangeAspect="1"/>
              </p:cNvSpPr>
              <p:nvPr/>
            </p:nvSpPr>
            <p:spPr bwMode="auto">
              <a:xfrm>
                <a:off x="9420" y="12673"/>
                <a:ext cx="72" cy="1612"/>
              </a:xfrm>
              <a:custGeom>
                <a:avLst/>
                <a:gdLst>
                  <a:gd name="T0" fmla="*/ 5 w 72"/>
                  <a:gd name="T1" fmla="*/ 3 h 1612"/>
                  <a:gd name="T2" fmla="*/ 3 w 72"/>
                  <a:gd name="T3" fmla="*/ 20 h 1612"/>
                  <a:gd name="T4" fmla="*/ 3 w 72"/>
                  <a:gd name="T5" fmla="*/ 47 h 1612"/>
                  <a:gd name="T6" fmla="*/ 3 w 72"/>
                  <a:gd name="T7" fmla="*/ 74 h 1612"/>
                  <a:gd name="T8" fmla="*/ 0 w 72"/>
                  <a:gd name="T9" fmla="*/ 118 h 1612"/>
                  <a:gd name="T10" fmla="*/ 0 w 72"/>
                  <a:gd name="T11" fmla="*/ 158 h 1612"/>
                  <a:gd name="T12" fmla="*/ 0 w 72"/>
                  <a:gd name="T13" fmla="*/ 209 h 1612"/>
                  <a:gd name="T14" fmla="*/ 0 w 72"/>
                  <a:gd name="T15" fmla="*/ 263 h 1612"/>
                  <a:gd name="T16" fmla="*/ 0 w 72"/>
                  <a:gd name="T17" fmla="*/ 324 h 1612"/>
                  <a:gd name="T18" fmla="*/ 0 w 72"/>
                  <a:gd name="T19" fmla="*/ 384 h 1612"/>
                  <a:gd name="T20" fmla="*/ 0 w 72"/>
                  <a:gd name="T21" fmla="*/ 449 h 1612"/>
                  <a:gd name="T22" fmla="*/ 0 w 72"/>
                  <a:gd name="T23" fmla="*/ 516 h 1612"/>
                  <a:gd name="T24" fmla="*/ 0 w 72"/>
                  <a:gd name="T25" fmla="*/ 587 h 1612"/>
                  <a:gd name="T26" fmla="*/ 0 w 72"/>
                  <a:gd name="T27" fmla="*/ 658 h 1612"/>
                  <a:gd name="T28" fmla="*/ 0 w 72"/>
                  <a:gd name="T29" fmla="*/ 728 h 1612"/>
                  <a:gd name="T30" fmla="*/ 0 w 72"/>
                  <a:gd name="T31" fmla="*/ 803 h 1612"/>
                  <a:gd name="T32" fmla="*/ 0 w 72"/>
                  <a:gd name="T33" fmla="*/ 877 h 1612"/>
                  <a:gd name="T34" fmla="*/ 0 w 72"/>
                  <a:gd name="T35" fmla="*/ 948 h 1612"/>
                  <a:gd name="T36" fmla="*/ 0 w 72"/>
                  <a:gd name="T37" fmla="*/ 1019 h 1612"/>
                  <a:gd name="T38" fmla="*/ 0 w 72"/>
                  <a:gd name="T39" fmla="*/ 1089 h 1612"/>
                  <a:gd name="T40" fmla="*/ 0 w 72"/>
                  <a:gd name="T41" fmla="*/ 1154 h 1612"/>
                  <a:gd name="T42" fmla="*/ 0 w 72"/>
                  <a:gd name="T43" fmla="*/ 1221 h 1612"/>
                  <a:gd name="T44" fmla="*/ 0 w 72"/>
                  <a:gd name="T45" fmla="*/ 1282 h 1612"/>
                  <a:gd name="T46" fmla="*/ 0 w 72"/>
                  <a:gd name="T47" fmla="*/ 1339 h 1612"/>
                  <a:gd name="T48" fmla="*/ 0 w 72"/>
                  <a:gd name="T49" fmla="*/ 1393 h 1612"/>
                  <a:gd name="T50" fmla="*/ 0 w 72"/>
                  <a:gd name="T51" fmla="*/ 1440 h 1612"/>
                  <a:gd name="T52" fmla="*/ 0 w 72"/>
                  <a:gd name="T53" fmla="*/ 1484 h 1612"/>
                  <a:gd name="T54" fmla="*/ 0 w 72"/>
                  <a:gd name="T55" fmla="*/ 1521 h 1612"/>
                  <a:gd name="T56" fmla="*/ 0 w 72"/>
                  <a:gd name="T57" fmla="*/ 1552 h 1612"/>
                  <a:gd name="T58" fmla="*/ 0 w 72"/>
                  <a:gd name="T59" fmla="*/ 1575 h 1612"/>
                  <a:gd name="T60" fmla="*/ 0 w 72"/>
                  <a:gd name="T61" fmla="*/ 1595 h 1612"/>
                  <a:gd name="T62" fmla="*/ 72 w 72"/>
                  <a:gd name="T63" fmla="*/ 1612 h 1612"/>
                  <a:gd name="T64" fmla="*/ 5 w 72"/>
                  <a:gd name="T65" fmla="*/ 0 h 16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2"/>
                  <a:gd name="T100" fmla="*/ 0 h 1612"/>
                  <a:gd name="T101" fmla="*/ 72 w 72"/>
                  <a:gd name="T102" fmla="*/ 1612 h 16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2" h="1612">
                    <a:moveTo>
                      <a:pt x="5" y="0"/>
                    </a:moveTo>
                    <a:lnTo>
                      <a:pt x="5" y="3"/>
                    </a:lnTo>
                    <a:lnTo>
                      <a:pt x="5" y="10"/>
                    </a:lnTo>
                    <a:lnTo>
                      <a:pt x="3" y="20"/>
                    </a:lnTo>
                    <a:lnTo>
                      <a:pt x="3" y="34"/>
                    </a:lnTo>
                    <a:lnTo>
                      <a:pt x="3" y="47"/>
                    </a:lnTo>
                    <a:lnTo>
                      <a:pt x="3" y="61"/>
                    </a:lnTo>
                    <a:lnTo>
                      <a:pt x="3" y="74"/>
                    </a:lnTo>
                    <a:lnTo>
                      <a:pt x="3" y="98"/>
                    </a:lnTo>
                    <a:lnTo>
                      <a:pt x="0" y="118"/>
                    </a:lnTo>
                    <a:lnTo>
                      <a:pt x="0" y="135"/>
                    </a:lnTo>
                    <a:lnTo>
                      <a:pt x="0" y="158"/>
                    </a:lnTo>
                    <a:lnTo>
                      <a:pt x="0" y="185"/>
                    </a:lnTo>
                    <a:lnTo>
                      <a:pt x="0" y="209"/>
                    </a:lnTo>
                    <a:lnTo>
                      <a:pt x="0" y="239"/>
                    </a:lnTo>
                    <a:lnTo>
                      <a:pt x="0" y="263"/>
                    </a:lnTo>
                    <a:lnTo>
                      <a:pt x="0" y="293"/>
                    </a:lnTo>
                    <a:lnTo>
                      <a:pt x="0" y="324"/>
                    </a:lnTo>
                    <a:lnTo>
                      <a:pt x="0" y="354"/>
                    </a:lnTo>
                    <a:lnTo>
                      <a:pt x="0" y="384"/>
                    </a:lnTo>
                    <a:lnTo>
                      <a:pt x="0" y="418"/>
                    </a:lnTo>
                    <a:lnTo>
                      <a:pt x="0" y="449"/>
                    </a:lnTo>
                    <a:lnTo>
                      <a:pt x="0" y="482"/>
                    </a:lnTo>
                    <a:lnTo>
                      <a:pt x="0" y="516"/>
                    </a:lnTo>
                    <a:lnTo>
                      <a:pt x="0" y="553"/>
                    </a:lnTo>
                    <a:lnTo>
                      <a:pt x="0" y="587"/>
                    </a:lnTo>
                    <a:lnTo>
                      <a:pt x="0" y="621"/>
                    </a:lnTo>
                    <a:lnTo>
                      <a:pt x="0" y="658"/>
                    </a:lnTo>
                    <a:lnTo>
                      <a:pt x="0" y="695"/>
                    </a:lnTo>
                    <a:lnTo>
                      <a:pt x="0" y="728"/>
                    </a:lnTo>
                    <a:lnTo>
                      <a:pt x="0" y="769"/>
                    </a:lnTo>
                    <a:lnTo>
                      <a:pt x="0" y="803"/>
                    </a:lnTo>
                    <a:lnTo>
                      <a:pt x="0" y="843"/>
                    </a:lnTo>
                    <a:lnTo>
                      <a:pt x="0" y="877"/>
                    </a:lnTo>
                    <a:lnTo>
                      <a:pt x="0" y="914"/>
                    </a:lnTo>
                    <a:lnTo>
                      <a:pt x="0" y="948"/>
                    </a:lnTo>
                    <a:lnTo>
                      <a:pt x="0" y="981"/>
                    </a:lnTo>
                    <a:lnTo>
                      <a:pt x="0" y="1019"/>
                    </a:lnTo>
                    <a:lnTo>
                      <a:pt x="0" y="1056"/>
                    </a:lnTo>
                    <a:lnTo>
                      <a:pt x="0" y="1089"/>
                    </a:lnTo>
                    <a:lnTo>
                      <a:pt x="0" y="1123"/>
                    </a:lnTo>
                    <a:lnTo>
                      <a:pt x="0" y="1154"/>
                    </a:lnTo>
                    <a:lnTo>
                      <a:pt x="0" y="1187"/>
                    </a:lnTo>
                    <a:lnTo>
                      <a:pt x="0" y="1221"/>
                    </a:lnTo>
                    <a:lnTo>
                      <a:pt x="0" y="1251"/>
                    </a:lnTo>
                    <a:lnTo>
                      <a:pt x="0" y="1282"/>
                    </a:lnTo>
                    <a:lnTo>
                      <a:pt x="0" y="1309"/>
                    </a:lnTo>
                    <a:lnTo>
                      <a:pt x="0" y="1339"/>
                    </a:lnTo>
                    <a:lnTo>
                      <a:pt x="0" y="1366"/>
                    </a:lnTo>
                    <a:lnTo>
                      <a:pt x="0" y="1393"/>
                    </a:lnTo>
                    <a:lnTo>
                      <a:pt x="0" y="1417"/>
                    </a:lnTo>
                    <a:lnTo>
                      <a:pt x="0" y="1440"/>
                    </a:lnTo>
                    <a:lnTo>
                      <a:pt x="0" y="1464"/>
                    </a:lnTo>
                    <a:lnTo>
                      <a:pt x="0" y="1484"/>
                    </a:lnTo>
                    <a:lnTo>
                      <a:pt x="0" y="1504"/>
                    </a:lnTo>
                    <a:lnTo>
                      <a:pt x="0" y="1521"/>
                    </a:lnTo>
                    <a:lnTo>
                      <a:pt x="0" y="1538"/>
                    </a:lnTo>
                    <a:lnTo>
                      <a:pt x="0" y="1552"/>
                    </a:lnTo>
                    <a:lnTo>
                      <a:pt x="0" y="1565"/>
                    </a:lnTo>
                    <a:lnTo>
                      <a:pt x="0" y="1575"/>
                    </a:lnTo>
                    <a:lnTo>
                      <a:pt x="0" y="1585"/>
                    </a:lnTo>
                    <a:lnTo>
                      <a:pt x="0" y="1595"/>
                    </a:lnTo>
                    <a:lnTo>
                      <a:pt x="3" y="1606"/>
                    </a:lnTo>
                    <a:lnTo>
                      <a:pt x="72" y="1612"/>
                    </a:lnTo>
                    <a:lnTo>
                      <a:pt x="64" y="3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67" name="Freeform 22"/>
              <p:cNvSpPr>
                <a:spLocks noChangeAspect="1"/>
              </p:cNvSpPr>
              <p:nvPr/>
            </p:nvSpPr>
            <p:spPr bwMode="auto">
              <a:xfrm>
                <a:off x="7628" y="11931"/>
                <a:ext cx="263" cy="398"/>
              </a:xfrm>
              <a:custGeom>
                <a:avLst/>
                <a:gdLst>
                  <a:gd name="T0" fmla="*/ 0 w 263"/>
                  <a:gd name="T1" fmla="*/ 0 h 398"/>
                  <a:gd name="T2" fmla="*/ 86 w 263"/>
                  <a:gd name="T3" fmla="*/ 162 h 398"/>
                  <a:gd name="T4" fmla="*/ 86 w 263"/>
                  <a:gd name="T5" fmla="*/ 398 h 398"/>
                  <a:gd name="T6" fmla="*/ 161 w 263"/>
                  <a:gd name="T7" fmla="*/ 398 h 398"/>
                  <a:gd name="T8" fmla="*/ 161 w 263"/>
                  <a:gd name="T9" fmla="*/ 178 h 398"/>
                  <a:gd name="T10" fmla="*/ 263 w 263"/>
                  <a:gd name="T11" fmla="*/ 3 h 398"/>
                  <a:gd name="T12" fmla="*/ 0 w 263"/>
                  <a:gd name="T13" fmla="*/ 0 h 398"/>
                  <a:gd name="T14" fmla="*/ 0 w 263"/>
                  <a:gd name="T15" fmla="*/ 0 h 3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3"/>
                  <a:gd name="T25" fmla="*/ 0 h 398"/>
                  <a:gd name="T26" fmla="*/ 263 w 263"/>
                  <a:gd name="T27" fmla="*/ 398 h 39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3" h="398">
                    <a:moveTo>
                      <a:pt x="0" y="0"/>
                    </a:moveTo>
                    <a:lnTo>
                      <a:pt x="86" y="162"/>
                    </a:lnTo>
                    <a:lnTo>
                      <a:pt x="86" y="398"/>
                    </a:lnTo>
                    <a:lnTo>
                      <a:pt x="161" y="398"/>
                    </a:lnTo>
                    <a:lnTo>
                      <a:pt x="161" y="178"/>
                    </a:lnTo>
                    <a:lnTo>
                      <a:pt x="263" y="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68" name="Freeform 23"/>
              <p:cNvSpPr>
                <a:spLocks noChangeAspect="1"/>
              </p:cNvSpPr>
              <p:nvPr/>
            </p:nvSpPr>
            <p:spPr bwMode="auto">
              <a:xfrm>
                <a:off x="9329" y="11907"/>
                <a:ext cx="260" cy="398"/>
              </a:xfrm>
              <a:custGeom>
                <a:avLst/>
                <a:gdLst>
                  <a:gd name="T0" fmla="*/ 0 w 260"/>
                  <a:gd name="T1" fmla="*/ 0 h 398"/>
                  <a:gd name="T2" fmla="*/ 91 w 260"/>
                  <a:gd name="T3" fmla="*/ 172 h 398"/>
                  <a:gd name="T4" fmla="*/ 94 w 260"/>
                  <a:gd name="T5" fmla="*/ 398 h 398"/>
                  <a:gd name="T6" fmla="*/ 158 w 260"/>
                  <a:gd name="T7" fmla="*/ 398 h 398"/>
                  <a:gd name="T8" fmla="*/ 158 w 260"/>
                  <a:gd name="T9" fmla="*/ 176 h 398"/>
                  <a:gd name="T10" fmla="*/ 260 w 260"/>
                  <a:gd name="T11" fmla="*/ 0 h 398"/>
                  <a:gd name="T12" fmla="*/ 0 w 260"/>
                  <a:gd name="T13" fmla="*/ 0 h 398"/>
                  <a:gd name="T14" fmla="*/ 0 w 260"/>
                  <a:gd name="T15" fmla="*/ 0 h 3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0"/>
                  <a:gd name="T25" fmla="*/ 0 h 398"/>
                  <a:gd name="T26" fmla="*/ 260 w 260"/>
                  <a:gd name="T27" fmla="*/ 398 h 39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0" h="398">
                    <a:moveTo>
                      <a:pt x="0" y="0"/>
                    </a:moveTo>
                    <a:lnTo>
                      <a:pt x="91" y="172"/>
                    </a:lnTo>
                    <a:lnTo>
                      <a:pt x="94" y="398"/>
                    </a:lnTo>
                    <a:lnTo>
                      <a:pt x="158" y="398"/>
                    </a:lnTo>
                    <a:lnTo>
                      <a:pt x="158" y="176"/>
                    </a:lnTo>
                    <a:lnTo>
                      <a:pt x="26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69" name="Freeform 24"/>
              <p:cNvSpPr>
                <a:spLocks noChangeAspect="1"/>
              </p:cNvSpPr>
              <p:nvPr/>
            </p:nvSpPr>
            <p:spPr bwMode="auto">
              <a:xfrm>
                <a:off x="7835" y="11806"/>
                <a:ext cx="1453" cy="40"/>
              </a:xfrm>
              <a:custGeom>
                <a:avLst/>
                <a:gdLst>
                  <a:gd name="T0" fmla="*/ 5 w 1453"/>
                  <a:gd name="T1" fmla="*/ 7 h 40"/>
                  <a:gd name="T2" fmla="*/ 30 w 1453"/>
                  <a:gd name="T3" fmla="*/ 7 h 40"/>
                  <a:gd name="T4" fmla="*/ 70 w 1453"/>
                  <a:gd name="T5" fmla="*/ 7 h 40"/>
                  <a:gd name="T6" fmla="*/ 124 w 1453"/>
                  <a:gd name="T7" fmla="*/ 3 h 40"/>
                  <a:gd name="T8" fmla="*/ 188 w 1453"/>
                  <a:gd name="T9" fmla="*/ 3 h 40"/>
                  <a:gd name="T10" fmla="*/ 263 w 1453"/>
                  <a:gd name="T11" fmla="*/ 3 h 40"/>
                  <a:gd name="T12" fmla="*/ 349 w 1453"/>
                  <a:gd name="T13" fmla="*/ 3 h 40"/>
                  <a:gd name="T14" fmla="*/ 441 w 1453"/>
                  <a:gd name="T15" fmla="*/ 3 h 40"/>
                  <a:gd name="T16" fmla="*/ 537 w 1453"/>
                  <a:gd name="T17" fmla="*/ 0 h 40"/>
                  <a:gd name="T18" fmla="*/ 637 w 1453"/>
                  <a:gd name="T19" fmla="*/ 0 h 40"/>
                  <a:gd name="T20" fmla="*/ 736 w 1453"/>
                  <a:gd name="T21" fmla="*/ 0 h 40"/>
                  <a:gd name="T22" fmla="*/ 838 w 1453"/>
                  <a:gd name="T23" fmla="*/ 0 h 40"/>
                  <a:gd name="T24" fmla="*/ 935 w 1453"/>
                  <a:gd name="T25" fmla="*/ 0 h 40"/>
                  <a:gd name="T26" fmla="*/ 1031 w 1453"/>
                  <a:gd name="T27" fmla="*/ 0 h 40"/>
                  <a:gd name="T28" fmla="*/ 1123 w 1453"/>
                  <a:gd name="T29" fmla="*/ 0 h 40"/>
                  <a:gd name="T30" fmla="*/ 1203 w 1453"/>
                  <a:gd name="T31" fmla="*/ 0 h 40"/>
                  <a:gd name="T32" fmla="*/ 1279 w 1453"/>
                  <a:gd name="T33" fmla="*/ 0 h 40"/>
                  <a:gd name="T34" fmla="*/ 1340 w 1453"/>
                  <a:gd name="T35" fmla="*/ 0 h 40"/>
                  <a:gd name="T36" fmla="*/ 1391 w 1453"/>
                  <a:gd name="T37" fmla="*/ 0 h 40"/>
                  <a:gd name="T38" fmla="*/ 1429 w 1453"/>
                  <a:gd name="T39" fmla="*/ 0 h 40"/>
                  <a:gd name="T40" fmla="*/ 1451 w 1453"/>
                  <a:gd name="T41" fmla="*/ 0 h 40"/>
                  <a:gd name="T42" fmla="*/ 1451 w 1453"/>
                  <a:gd name="T43" fmla="*/ 0 h 40"/>
                  <a:gd name="T44" fmla="*/ 1429 w 1453"/>
                  <a:gd name="T45" fmla="*/ 0 h 40"/>
                  <a:gd name="T46" fmla="*/ 1400 w 1453"/>
                  <a:gd name="T47" fmla="*/ 0 h 40"/>
                  <a:gd name="T48" fmla="*/ 1362 w 1453"/>
                  <a:gd name="T49" fmla="*/ 0 h 40"/>
                  <a:gd name="T50" fmla="*/ 1314 w 1453"/>
                  <a:gd name="T51" fmla="*/ 3 h 40"/>
                  <a:gd name="T52" fmla="*/ 1257 w 1453"/>
                  <a:gd name="T53" fmla="*/ 3 h 40"/>
                  <a:gd name="T54" fmla="*/ 1198 w 1453"/>
                  <a:gd name="T55" fmla="*/ 7 h 40"/>
                  <a:gd name="T56" fmla="*/ 1134 w 1453"/>
                  <a:gd name="T57" fmla="*/ 10 h 40"/>
                  <a:gd name="T58" fmla="*/ 1064 w 1453"/>
                  <a:gd name="T59" fmla="*/ 10 h 40"/>
                  <a:gd name="T60" fmla="*/ 994 w 1453"/>
                  <a:gd name="T61" fmla="*/ 13 h 40"/>
                  <a:gd name="T62" fmla="*/ 921 w 1453"/>
                  <a:gd name="T63" fmla="*/ 17 h 40"/>
                  <a:gd name="T64" fmla="*/ 846 w 1453"/>
                  <a:gd name="T65" fmla="*/ 20 h 40"/>
                  <a:gd name="T66" fmla="*/ 779 w 1453"/>
                  <a:gd name="T67" fmla="*/ 20 h 40"/>
                  <a:gd name="T68" fmla="*/ 712 w 1453"/>
                  <a:gd name="T69" fmla="*/ 24 h 40"/>
                  <a:gd name="T70" fmla="*/ 645 w 1453"/>
                  <a:gd name="T71" fmla="*/ 24 h 40"/>
                  <a:gd name="T72" fmla="*/ 588 w 1453"/>
                  <a:gd name="T73" fmla="*/ 30 h 40"/>
                  <a:gd name="T74" fmla="*/ 532 w 1453"/>
                  <a:gd name="T75" fmla="*/ 34 h 40"/>
                  <a:gd name="T76" fmla="*/ 486 w 1453"/>
                  <a:gd name="T77" fmla="*/ 34 h 40"/>
                  <a:gd name="T78" fmla="*/ 449 w 1453"/>
                  <a:gd name="T79" fmla="*/ 37 h 40"/>
                  <a:gd name="T80" fmla="*/ 424 w 1453"/>
                  <a:gd name="T81" fmla="*/ 37 h 40"/>
                  <a:gd name="T82" fmla="*/ 406 w 1453"/>
                  <a:gd name="T83" fmla="*/ 40 h 40"/>
                  <a:gd name="T84" fmla="*/ 395 w 1453"/>
                  <a:gd name="T85" fmla="*/ 40 h 40"/>
                  <a:gd name="T86" fmla="*/ 371 w 1453"/>
                  <a:gd name="T87" fmla="*/ 37 h 40"/>
                  <a:gd name="T88" fmla="*/ 352 w 1453"/>
                  <a:gd name="T89" fmla="*/ 37 h 40"/>
                  <a:gd name="T90" fmla="*/ 330 w 1453"/>
                  <a:gd name="T91" fmla="*/ 37 h 40"/>
                  <a:gd name="T92" fmla="*/ 309 w 1453"/>
                  <a:gd name="T93" fmla="*/ 34 h 40"/>
                  <a:gd name="T94" fmla="*/ 282 w 1453"/>
                  <a:gd name="T95" fmla="*/ 34 h 40"/>
                  <a:gd name="T96" fmla="*/ 258 w 1453"/>
                  <a:gd name="T97" fmla="*/ 30 h 40"/>
                  <a:gd name="T98" fmla="*/ 231 w 1453"/>
                  <a:gd name="T99" fmla="*/ 27 h 40"/>
                  <a:gd name="T100" fmla="*/ 204 w 1453"/>
                  <a:gd name="T101" fmla="*/ 24 h 40"/>
                  <a:gd name="T102" fmla="*/ 177 w 1453"/>
                  <a:gd name="T103" fmla="*/ 24 h 40"/>
                  <a:gd name="T104" fmla="*/ 150 w 1453"/>
                  <a:gd name="T105" fmla="*/ 20 h 40"/>
                  <a:gd name="T106" fmla="*/ 124 w 1453"/>
                  <a:gd name="T107" fmla="*/ 17 h 40"/>
                  <a:gd name="T108" fmla="*/ 99 w 1453"/>
                  <a:gd name="T109" fmla="*/ 13 h 40"/>
                  <a:gd name="T110" fmla="*/ 78 w 1453"/>
                  <a:gd name="T111" fmla="*/ 13 h 40"/>
                  <a:gd name="T112" fmla="*/ 59 w 1453"/>
                  <a:gd name="T113" fmla="*/ 10 h 40"/>
                  <a:gd name="T114" fmla="*/ 38 w 1453"/>
                  <a:gd name="T115" fmla="*/ 10 h 40"/>
                  <a:gd name="T116" fmla="*/ 16 w 1453"/>
                  <a:gd name="T117" fmla="*/ 10 h 40"/>
                  <a:gd name="T118" fmla="*/ 0 w 1453"/>
                  <a:gd name="T119" fmla="*/ 10 h 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53"/>
                  <a:gd name="T181" fmla="*/ 0 h 40"/>
                  <a:gd name="T182" fmla="*/ 1453 w 1453"/>
                  <a:gd name="T183" fmla="*/ 40 h 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53" h="40">
                    <a:moveTo>
                      <a:pt x="0" y="10"/>
                    </a:moveTo>
                    <a:lnTo>
                      <a:pt x="3" y="7"/>
                    </a:lnTo>
                    <a:lnTo>
                      <a:pt x="5" y="7"/>
                    </a:lnTo>
                    <a:lnTo>
                      <a:pt x="13" y="7"/>
                    </a:lnTo>
                    <a:lnTo>
                      <a:pt x="21" y="7"/>
                    </a:lnTo>
                    <a:lnTo>
                      <a:pt x="30" y="7"/>
                    </a:lnTo>
                    <a:lnTo>
                      <a:pt x="43" y="7"/>
                    </a:lnTo>
                    <a:lnTo>
                      <a:pt x="56" y="7"/>
                    </a:lnTo>
                    <a:lnTo>
                      <a:pt x="70" y="7"/>
                    </a:lnTo>
                    <a:lnTo>
                      <a:pt x="86" y="3"/>
                    </a:lnTo>
                    <a:lnTo>
                      <a:pt x="105" y="3"/>
                    </a:lnTo>
                    <a:lnTo>
                      <a:pt x="124" y="3"/>
                    </a:lnTo>
                    <a:lnTo>
                      <a:pt x="142" y="3"/>
                    </a:lnTo>
                    <a:lnTo>
                      <a:pt x="164" y="3"/>
                    </a:lnTo>
                    <a:lnTo>
                      <a:pt x="188" y="3"/>
                    </a:lnTo>
                    <a:lnTo>
                      <a:pt x="212" y="3"/>
                    </a:lnTo>
                    <a:lnTo>
                      <a:pt x="239" y="3"/>
                    </a:lnTo>
                    <a:lnTo>
                      <a:pt x="263" y="3"/>
                    </a:lnTo>
                    <a:lnTo>
                      <a:pt x="293" y="3"/>
                    </a:lnTo>
                    <a:lnTo>
                      <a:pt x="320" y="3"/>
                    </a:lnTo>
                    <a:lnTo>
                      <a:pt x="349" y="3"/>
                    </a:lnTo>
                    <a:lnTo>
                      <a:pt x="379" y="3"/>
                    </a:lnTo>
                    <a:lnTo>
                      <a:pt x="408" y="3"/>
                    </a:lnTo>
                    <a:lnTo>
                      <a:pt x="441" y="3"/>
                    </a:lnTo>
                    <a:lnTo>
                      <a:pt x="473" y="3"/>
                    </a:lnTo>
                    <a:lnTo>
                      <a:pt x="505" y="0"/>
                    </a:lnTo>
                    <a:lnTo>
                      <a:pt x="537" y="0"/>
                    </a:lnTo>
                    <a:lnTo>
                      <a:pt x="569" y="0"/>
                    </a:lnTo>
                    <a:lnTo>
                      <a:pt x="602" y="0"/>
                    </a:lnTo>
                    <a:lnTo>
                      <a:pt x="637" y="0"/>
                    </a:lnTo>
                    <a:lnTo>
                      <a:pt x="669" y="0"/>
                    </a:lnTo>
                    <a:lnTo>
                      <a:pt x="704" y="0"/>
                    </a:lnTo>
                    <a:lnTo>
                      <a:pt x="736" y="0"/>
                    </a:lnTo>
                    <a:lnTo>
                      <a:pt x="771" y="0"/>
                    </a:lnTo>
                    <a:lnTo>
                      <a:pt x="803" y="0"/>
                    </a:lnTo>
                    <a:lnTo>
                      <a:pt x="838" y="0"/>
                    </a:lnTo>
                    <a:lnTo>
                      <a:pt x="870" y="0"/>
                    </a:lnTo>
                    <a:lnTo>
                      <a:pt x="903" y="0"/>
                    </a:lnTo>
                    <a:lnTo>
                      <a:pt x="935" y="0"/>
                    </a:lnTo>
                    <a:lnTo>
                      <a:pt x="967" y="0"/>
                    </a:lnTo>
                    <a:lnTo>
                      <a:pt x="1002" y="0"/>
                    </a:lnTo>
                    <a:lnTo>
                      <a:pt x="1031" y="0"/>
                    </a:lnTo>
                    <a:lnTo>
                      <a:pt x="1064" y="0"/>
                    </a:lnTo>
                    <a:lnTo>
                      <a:pt x="1093" y="0"/>
                    </a:lnTo>
                    <a:lnTo>
                      <a:pt x="1123" y="0"/>
                    </a:lnTo>
                    <a:lnTo>
                      <a:pt x="1150" y="0"/>
                    </a:lnTo>
                    <a:lnTo>
                      <a:pt x="1177" y="0"/>
                    </a:lnTo>
                    <a:lnTo>
                      <a:pt x="1203" y="0"/>
                    </a:lnTo>
                    <a:lnTo>
                      <a:pt x="1230" y="0"/>
                    </a:lnTo>
                    <a:lnTo>
                      <a:pt x="1252" y="0"/>
                    </a:lnTo>
                    <a:lnTo>
                      <a:pt x="1279" y="0"/>
                    </a:lnTo>
                    <a:lnTo>
                      <a:pt x="1297" y="0"/>
                    </a:lnTo>
                    <a:lnTo>
                      <a:pt x="1322" y="0"/>
                    </a:lnTo>
                    <a:lnTo>
                      <a:pt x="1340" y="0"/>
                    </a:lnTo>
                    <a:lnTo>
                      <a:pt x="1359" y="0"/>
                    </a:lnTo>
                    <a:lnTo>
                      <a:pt x="1378" y="0"/>
                    </a:lnTo>
                    <a:lnTo>
                      <a:pt x="1391" y="0"/>
                    </a:lnTo>
                    <a:lnTo>
                      <a:pt x="1405" y="0"/>
                    </a:lnTo>
                    <a:lnTo>
                      <a:pt x="1418" y="0"/>
                    </a:lnTo>
                    <a:lnTo>
                      <a:pt x="1429" y="0"/>
                    </a:lnTo>
                    <a:lnTo>
                      <a:pt x="1437" y="0"/>
                    </a:lnTo>
                    <a:lnTo>
                      <a:pt x="1445" y="0"/>
                    </a:lnTo>
                    <a:lnTo>
                      <a:pt x="1451" y="0"/>
                    </a:lnTo>
                    <a:lnTo>
                      <a:pt x="1453" y="0"/>
                    </a:lnTo>
                    <a:lnTo>
                      <a:pt x="1451" y="0"/>
                    </a:lnTo>
                    <a:lnTo>
                      <a:pt x="1442" y="0"/>
                    </a:lnTo>
                    <a:lnTo>
                      <a:pt x="1434" y="0"/>
                    </a:lnTo>
                    <a:lnTo>
                      <a:pt x="1429" y="0"/>
                    </a:lnTo>
                    <a:lnTo>
                      <a:pt x="1418" y="0"/>
                    </a:lnTo>
                    <a:lnTo>
                      <a:pt x="1410" y="0"/>
                    </a:lnTo>
                    <a:lnTo>
                      <a:pt x="1400" y="0"/>
                    </a:lnTo>
                    <a:lnTo>
                      <a:pt x="1386" y="0"/>
                    </a:lnTo>
                    <a:lnTo>
                      <a:pt x="1373" y="0"/>
                    </a:lnTo>
                    <a:lnTo>
                      <a:pt x="1362" y="0"/>
                    </a:lnTo>
                    <a:lnTo>
                      <a:pt x="1343" y="0"/>
                    </a:lnTo>
                    <a:lnTo>
                      <a:pt x="1330" y="3"/>
                    </a:lnTo>
                    <a:lnTo>
                      <a:pt x="1314" y="3"/>
                    </a:lnTo>
                    <a:lnTo>
                      <a:pt x="1295" y="3"/>
                    </a:lnTo>
                    <a:lnTo>
                      <a:pt x="1276" y="3"/>
                    </a:lnTo>
                    <a:lnTo>
                      <a:pt x="1257" y="3"/>
                    </a:lnTo>
                    <a:lnTo>
                      <a:pt x="1236" y="7"/>
                    </a:lnTo>
                    <a:lnTo>
                      <a:pt x="1217" y="7"/>
                    </a:lnTo>
                    <a:lnTo>
                      <a:pt x="1198" y="7"/>
                    </a:lnTo>
                    <a:lnTo>
                      <a:pt x="1177" y="7"/>
                    </a:lnTo>
                    <a:lnTo>
                      <a:pt x="1155" y="10"/>
                    </a:lnTo>
                    <a:lnTo>
                      <a:pt x="1134" y="10"/>
                    </a:lnTo>
                    <a:lnTo>
                      <a:pt x="1112" y="10"/>
                    </a:lnTo>
                    <a:lnTo>
                      <a:pt x="1088" y="10"/>
                    </a:lnTo>
                    <a:lnTo>
                      <a:pt x="1064" y="10"/>
                    </a:lnTo>
                    <a:lnTo>
                      <a:pt x="1042" y="10"/>
                    </a:lnTo>
                    <a:lnTo>
                      <a:pt x="1018" y="10"/>
                    </a:lnTo>
                    <a:lnTo>
                      <a:pt x="994" y="13"/>
                    </a:lnTo>
                    <a:lnTo>
                      <a:pt x="970" y="13"/>
                    </a:lnTo>
                    <a:lnTo>
                      <a:pt x="946" y="17"/>
                    </a:lnTo>
                    <a:lnTo>
                      <a:pt x="921" y="17"/>
                    </a:lnTo>
                    <a:lnTo>
                      <a:pt x="897" y="17"/>
                    </a:lnTo>
                    <a:lnTo>
                      <a:pt x="873" y="17"/>
                    </a:lnTo>
                    <a:lnTo>
                      <a:pt x="846" y="20"/>
                    </a:lnTo>
                    <a:lnTo>
                      <a:pt x="825" y="20"/>
                    </a:lnTo>
                    <a:lnTo>
                      <a:pt x="800" y="20"/>
                    </a:lnTo>
                    <a:lnTo>
                      <a:pt x="779" y="20"/>
                    </a:lnTo>
                    <a:lnTo>
                      <a:pt x="757" y="24"/>
                    </a:lnTo>
                    <a:lnTo>
                      <a:pt x="731" y="24"/>
                    </a:lnTo>
                    <a:lnTo>
                      <a:pt x="712" y="24"/>
                    </a:lnTo>
                    <a:lnTo>
                      <a:pt x="688" y="24"/>
                    </a:lnTo>
                    <a:lnTo>
                      <a:pt x="666" y="24"/>
                    </a:lnTo>
                    <a:lnTo>
                      <a:pt x="645" y="24"/>
                    </a:lnTo>
                    <a:lnTo>
                      <a:pt x="623" y="27"/>
                    </a:lnTo>
                    <a:lnTo>
                      <a:pt x="604" y="30"/>
                    </a:lnTo>
                    <a:lnTo>
                      <a:pt x="588" y="30"/>
                    </a:lnTo>
                    <a:lnTo>
                      <a:pt x="569" y="30"/>
                    </a:lnTo>
                    <a:lnTo>
                      <a:pt x="551" y="30"/>
                    </a:lnTo>
                    <a:lnTo>
                      <a:pt x="532" y="34"/>
                    </a:lnTo>
                    <a:lnTo>
                      <a:pt x="518" y="34"/>
                    </a:lnTo>
                    <a:lnTo>
                      <a:pt x="502" y="34"/>
                    </a:lnTo>
                    <a:lnTo>
                      <a:pt x="486" y="34"/>
                    </a:lnTo>
                    <a:lnTo>
                      <a:pt x="473" y="34"/>
                    </a:lnTo>
                    <a:lnTo>
                      <a:pt x="462" y="37"/>
                    </a:lnTo>
                    <a:lnTo>
                      <a:pt x="449" y="37"/>
                    </a:lnTo>
                    <a:lnTo>
                      <a:pt x="441" y="37"/>
                    </a:lnTo>
                    <a:lnTo>
                      <a:pt x="432" y="37"/>
                    </a:lnTo>
                    <a:lnTo>
                      <a:pt x="424" y="37"/>
                    </a:lnTo>
                    <a:lnTo>
                      <a:pt x="416" y="37"/>
                    </a:lnTo>
                    <a:lnTo>
                      <a:pt x="414" y="40"/>
                    </a:lnTo>
                    <a:lnTo>
                      <a:pt x="406" y="40"/>
                    </a:lnTo>
                    <a:lnTo>
                      <a:pt x="400" y="40"/>
                    </a:lnTo>
                    <a:lnTo>
                      <a:pt x="395" y="40"/>
                    </a:lnTo>
                    <a:lnTo>
                      <a:pt x="387" y="40"/>
                    </a:lnTo>
                    <a:lnTo>
                      <a:pt x="376" y="40"/>
                    </a:lnTo>
                    <a:lnTo>
                      <a:pt x="371" y="37"/>
                    </a:lnTo>
                    <a:lnTo>
                      <a:pt x="365" y="37"/>
                    </a:lnTo>
                    <a:lnTo>
                      <a:pt x="357" y="37"/>
                    </a:lnTo>
                    <a:lnTo>
                      <a:pt x="352" y="37"/>
                    </a:lnTo>
                    <a:lnTo>
                      <a:pt x="344" y="37"/>
                    </a:lnTo>
                    <a:lnTo>
                      <a:pt x="338" y="37"/>
                    </a:lnTo>
                    <a:lnTo>
                      <a:pt x="330" y="37"/>
                    </a:lnTo>
                    <a:lnTo>
                      <a:pt x="325" y="37"/>
                    </a:lnTo>
                    <a:lnTo>
                      <a:pt x="317" y="34"/>
                    </a:lnTo>
                    <a:lnTo>
                      <a:pt x="309" y="34"/>
                    </a:lnTo>
                    <a:lnTo>
                      <a:pt x="301" y="34"/>
                    </a:lnTo>
                    <a:lnTo>
                      <a:pt x="293" y="34"/>
                    </a:lnTo>
                    <a:lnTo>
                      <a:pt x="282" y="34"/>
                    </a:lnTo>
                    <a:lnTo>
                      <a:pt x="274" y="34"/>
                    </a:lnTo>
                    <a:lnTo>
                      <a:pt x="266" y="30"/>
                    </a:lnTo>
                    <a:lnTo>
                      <a:pt x="258" y="30"/>
                    </a:lnTo>
                    <a:lnTo>
                      <a:pt x="250" y="30"/>
                    </a:lnTo>
                    <a:lnTo>
                      <a:pt x="239" y="30"/>
                    </a:lnTo>
                    <a:lnTo>
                      <a:pt x="231" y="27"/>
                    </a:lnTo>
                    <a:lnTo>
                      <a:pt x="223" y="27"/>
                    </a:lnTo>
                    <a:lnTo>
                      <a:pt x="215" y="24"/>
                    </a:lnTo>
                    <a:lnTo>
                      <a:pt x="204" y="24"/>
                    </a:lnTo>
                    <a:lnTo>
                      <a:pt x="196" y="24"/>
                    </a:lnTo>
                    <a:lnTo>
                      <a:pt x="188" y="24"/>
                    </a:lnTo>
                    <a:lnTo>
                      <a:pt x="177" y="24"/>
                    </a:lnTo>
                    <a:lnTo>
                      <a:pt x="172" y="24"/>
                    </a:lnTo>
                    <a:lnTo>
                      <a:pt x="158" y="20"/>
                    </a:lnTo>
                    <a:lnTo>
                      <a:pt x="150" y="20"/>
                    </a:lnTo>
                    <a:lnTo>
                      <a:pt x="142" y="20"/>
                    </a:lnTo>
                    <a:lnTo>
                      <a:pt x="134" y="20"/>
                    </a:lnTo>
                    <a:lnTo>
                      <a:pt x="124" y="17"/>
                    </a:lnTo>
                    <a:lnTo>
                      <a:pt x="118" y="17"/>
                    </a:lnTo>
                    <a:lnTo>
                      <a:pt x="107" y="17"/>
                    </a:lnTo>
                    <a:lnTo>
                      <a:pt x="99" y="13"/>
                    </a:lnTo>
                    <a:lnTo>
                      <a:pt x="91" y="13"/>
                    </a:lnTo>
                    <a:lnTo>
                      <a:pt x="86" y="13"/>
                    </a:lnTo>
                    <a:lnTo>
                      <a:pt x="78" y="13"/>
                    </a:lnTo>
                    <a:lnTo>
                      <a:pt x="70" y="10"/>
                    </a:lnTo>
                    <a:lnTo>
                      <a:pt x="64" y="10"/>
                    </a:lnTo>
                    <a:lnTo>
                      <a:pt x="59" y="10"/>
                    </a:lnTo>
                    <a:lnTo>
                      <a:pt x="51" y="10"/>
                    </a:lnTo>
                    <a:lnTo>
                      <a:pt x="46" y="10"/>
                    </a:lnTo>
                    <a:lnTo>
                      <a:pt x="38" y="10"/>
                    </a:lnTo>
                    <a:lnTo>
                      <a:pt x="32" y="10"/>
                    </a:lnTo>
                    <a:lnTo>
                      <a:pt x="21" y="10"/>
                    </a:lnTo>
                    <a:lnTo>
                      <a:pt x="16" y="10"/>
                    </a:lnTo>
                    <a:lnTo>
                      <a:pt x="8" y="10"/>
                    </a:lnTo>
                    <a:lnTo>
                      <a:pt x="3" y="10"/>
                    </a:lnTo>
                    <a:lnTo>
                      <a:pt x="0" y="1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70" name="Freeform 25"/>
              <p:cNvSpPr>
                <a:spLocks noChangeAspect="1"/>
              </p:cNvSpPr>
              <p:nvPr/>
            </p:nvSpPr>
            <p:spPr bwMode="auto">
              <a:xfrm>
                <a:off x="7343" y="11539"/>
                <a:ext cx="247" cy="294"/>
              </a:xfrm>
              <a:custGeom>
                <a:avLst/>
                <a:gdLst>
                  <a:gd name="T0" fmla="*/ 0 w 247"/>
                  <a:gd name="T1" fmla="*/ 95 h 294"/>
                  <a:gd name="T2" fmla="*/ 3 w 247"/>
                  <a:gd name="T3" fmla="*/ 122 h 294"/>
                  <a:gd name="T4" fmla="*/ 8 w 247"/>
                  <a:gd name="T5" fmla="*/ 149 h 294"/>
                  <a:gd name="T6" fmla="*/ 19 w 247"/>
                  <a:gd name="T7" fmla="*/ 176 h 294"/>
                  <a:gd name="T8" fmla="*/ 33 w 247"/>
                  <a:gd name="T9" fmla="*/ 199 h 294"/>
                  <a:gd name="T10" fmla="*/ 46 w 247"/>
                  <a:gd name="T11" fmla="*/ 220 h 294"/>
                  <a:gd name="T12" fmla="*/ 65 w 247"/>
                  <a:gd name="T13" fmla="*/ 237 h 294"/>
                  <a:gd name="T14" fmla="*/ 81 w 247"/>
                  <a:gd name="T15" fmla="*/ 250 h 294"/>
                  <a:gd name="T16" fmla="*/ 94 w 247"/>
                  <a:gd name="T17" fmla="*/ 257 h 294"/>
                  <a:gd name="T18" fmla="*/ 108 w 247"/>
                  <a:gd name="T19" fmla="*/ 264 h 294"/>
                  <a:gd name="T20" fmla="*/ 121 w 247"/>
                  <a:gd name="T21" fmla="*/ 267 h 294"/>
                  <a:gd name="T22" fmla="*/ 135 w 247"/>
                  <a:gd name="T23" fmla="*/ 274 h 294"/>
                  <a:gd name="T24" fmla="*/ 148 w 247"/>
                  <a:gd name="T25" fmla="*/ 277 h 294"/>
                  <a:gd name="T26" fmla="*/ 162 w 247"/>
                  <a:gd name="T27" fmla="*/ 277 h 294"/>
                  <a:gd name="T28" fmla="*/ 175 w 247"/>
                  <a:gd name="T29" fmla="*/ 280 h 294"/>
                  <a:gd name="T30" fmla="*/ 186 w 247"/>
                  <a:gd name="T31" fmla="*/ 284 h 294"/>
                  <a:gd name="T32" fmla="*/ 199 w 247"/>
                  <a:gd name="T33" fmla="*/ 287 h 294"/>
                  <a:gd name="T34" fmla="*/ 215 w 247"/>
                  <a:gd name="T35" fmla="*/ 287 h 294"/>
                  <a:gd name="T36" fmla="*/ 231 w 247"/>
                  <a:gd name="T37" fmla="*/ 291 h 294"/>
                  <a:gd name="T38" fmla="*/ 247 w 247"/>
                  <a:gd name="T39" fmla="*/ 291 h 294"/>
                  <a:gd name="T40" fmla="*/ 242 w 247"/>
                  <a:gd name="T41" fmla="*/ 291 h 294"/>
                  <a:gd name="T42" fmla="*/ 226 w 247"/>
                  <a:gd name="T43" fmla="*/ 287 h 294"/>
                  <a:gd name="T44" fmla="*/ 210 w 247"/>
                  <a:gd name="T45" fmla="*/ 280 h 294"/>
                  <a:gd name="T46" fmla="*/ 194 w 247"/>
                  <a:gd name="T47" fmla="*/ 277 h 294"/>
                  <a:gd name="T48" fmla="*/ 180 w 247"/>
                  <a:gd name="T49" fmla="*/ 267 h 294"/>
                  <a:gd name="T50" fmla="*/ 167 w 247"/>
                  <a:gd name="T51" fmla="*/ 264 h 294"/>
                  <a:gd name="T52" fmla="*/ 151 w 247"/>
                  <a:gd name="T53" fmla="*/ 253 h 294"/>
                  <a:gd name="T54" fmla="*/ 135 w 247"/>
                  <a:gd name="T55" fmla="*/ 247 h 294"/>
                  <a:gd name="T56" fmla="*/ 119 w 247"/>
                  <a:gd name="T57" fmla="*/ 237 h 294"/>
                  <a:gd name="T58" fmla="*/ 105 w 247"/>
                  <a:gd name="T59" fmla="*/ 226 h 294"/>
                  <a:gd name="T60" fmla="*/ 92 w 247"/>
                  <a:gd name="T61" fmla="*/ 216 h 294"/>
                  <a:gd name="T62" fmla="*/ 81 w 247"/>
                  <a:gd name="T63" fmla="*/ 206 h 294"/>
                  <a:gd name="T64" fmla="*/ 65 w 247"/>
                  <a:gd name="T65" fmla="*/ 189 h 294"/>
                  <a:gd name="T66" fmla="*/ 51 w 247"/>
                  <a:gd name="T67" fmla="*/ 166 h 294"/>
                  <a:gd name="T68" fmla="*/ 41 w 247"/>
                  <a:gd name="T69" fmla="*/ 142 h 294"/>
                  <a:gd name="T70" fmla="*/ 35 w 247"/>
                  <a:gd name="T71" fmla="*/ 112 h 294"/>
                  <a:gd name="T72" fmla="*/ 33 w 247"/>
                  <a:gd name="T73" fmla="*/ 81 h 294"/>
                  <a:gd name="T74" fmla="*/ 27 w 247"/>
                  <a:gd name="T75" fmla="*/ 54 h 294"/>
                  <a:gd name="T76" fmla="*/ 27 w 247"/>
                  <a:gd name="T77" fmla="*/ 27 h 294"/>
                  <a:gd name="T78" fmla="*/ 27 w 247"/>
                  <a:gd name="T79" fmla="*/ 11 h 294"/>
                  <a:gd name="T80" fmla="*/ 27 w 247"/>
                  <a:gd name="T81" fmla="*/ 0 h 294"/>
                  <a:gd name="T82" fmla="*/ 0 w 247"/>
                  <a:gd name="T83" fmla="*/ 81 h 2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7"/>
                  <a:gd name="T127" fmla="*/ 0 h 294"/>
                  <a:gd name="T128" fmla="*/ 247 w 247"/>
                  <a:gd name="T129" fmla="*/ 294 h 29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7" h="294">
                    <a:moveTo>
                      <a:pt x="0" y="81"/>
                    </a:moveTo>
                    <a:lnTo>
                      <a:pt x="0" y="95"/>
                    </a:lnTo>
                    <a:lnTo>
                      <a:pt x="0" y="108"/>
                    </a:lnTo>
                    <a:lnTo>
                      <a:pt x="3" y="122"/>
                    </a:lnTo>
                    <a:lnTo>
                      <a:pt x="8" y="135"/>
                    </a:lnTo>
                    <a:lnTo>
                      <a:pt x="8" y="149"/>
                    </a:lnTo>
                    <a:lnTo>
                      <a:pt x="14" y="162"/>
                    </a:lnTo>
                    <a:lnTo>
                      <a:pt x="19" y="176"/>
                    </a:lnTo>
                    <a:lnTo>
                      <a:pt x="27" y="189"/>
                    </a:lnTo>
                    <a:lnTo>
                      <a:pt x="33" y="199"/>
                    </a:lnTo>
                    <a:lnTo>
                      <a:pt x="38" y="210"/>
                    </a:lnTo>
                    <a:lnTo>
                      <a:pt x="46" y="220"/>
                    </a:lnTo>
                    <a:lnTo>
                      <a:pt x="57" y="226"/>
                    </a:lnTo>
                    <a:lnTo>
                      <a:pt x="65" y="237"/>
                    </a:lnTo>
                    <a:lnTo>
                      <a:pt x="76" y="247"/>
                    </a:lnTo>
                    <a:lnTo>
                      <a:pt x="81" y="250"/>
                    </a:lnTo>
                    <a:lnTo>
                      <a:pt x="89" y="253"/>
                    </a:lnTo>
                    <a:lnTo>
                      <a:pt x="94" y="257"/>
                    </a:lnTo>
                    <a:lnTo>
                      <a:pt x="102" y="264"/>
                    </a:lnTo>
                    <a:lnTo>
                      <a:pt x="108" y="264"/>
                    </a:lnTo>
                    <a:lnTo>
                      <a:pt x="113" y="267"/>
                    </a:lnTo>
                    <a:lnTo>
                      <a:pt x="121" y="267"/>
                    </a:lnTo>
                    <a:lnTo>
                      <a:pt x="127" y="270"/>
                    </a:lnTo>
                    <a:lnTo>
                      <a:pt x="135" y="274"/>
                    </a:lnTo>
                    <a:lnTo>
                      <a:pt x="143" y="277"/>
                    </a:lnTo>
                    <a:lnTo>
                      <a:pt x="148" y="277"/>
                    </a:lnTo>
                    <a:lnTo>
                      <a:pt x="153" y="277"/>
                    </a:lnTo>
                    <a:lnTo>
                      <a:pt x="162" y="277"/>
                    </a:lnTo>
                    <a:lnTo>
                      <a:pt x="167" y="280"/>
                    </a:lnTo>
                    <a:lnTo>
                      <a:pt x="175" y="280"/>
                    </a:lnTo>
                    <a:lnTo>
                      <a:pt x="180" y="284"/>
                    </a:lnTo>
                    <a:lnTo>
                      <a:pt x="186" y="284"/>
                    </a:lnTo>
                    <a:lnTo>
                      <a:pt x="194" y="284"/>
                    </a:lnTo>
                    <a:lnTo>
                      <a:pt x="199" y="287"/>
                    </a:lnTo>
                    <a:lnTo>
                      <a:pt x="205" y="287"/>
                    </a:lnTo>
                    <a:lnTo>
                      <a:pt x="215" y="287"/>
                    </a:lnTo>
                    <a:lnTo>
                      <a:pt x="223" y="291"/>
                    </a:lnTo>
                    <a:lnTo>
                      <a:pt x="231" y="291"/>
                    </a:lnTo>
                    <a:lnTo>
                      <a:pt x="239" y="291"/>
                    </a:lnTo>
                    <a:lnTo>
                      <a:pt x="247" y="291"/>
                    </a:lnTo>
                    <a:lnTo>
                      <a:pt x="247" y="294"/>
                    </a:lnTo>
                    <a:lnTo>
                      <a:pt x="242" y="291"/>
                    </a:lnTo>
                    <a:lnTo>
                      <a:pt x="237" y="291"/>
                    </a:lnTo>
                    <a:lnTo>
                      <a:pt x="226" y="287"/>
                    </a:lnTo>
                    <a:lnTo>
                      <a:pt x="215" y="284"/>
                    </a:lnTo>
                    <a:lnTo>
                      <a:pt x="210" y="280"/>
                    </a:lnTo>
                    <a:lnTo>
                      <a:pt x="202" y="277"/>
                    </a:lnTo>
                    <a:lnTo>
                      <a:pt x="194" y="277"/>
                    </a:lnTo>
                    <a:lnTo>
                      <a:pt x="191" y="274"/>
                    </a:lnTo>
                    <a:lnTo>
                      <a:pt x="180" y="267"/>
                    </a:lnTo>
                    <a:lnTo>
                      <a:pt x="175" y="264"/>
                    </a:lnTo>
                    <a:lnTo>
                      <a:pt x="167" y="264"/>
                    </a:lnTo>
                    <a:lnTo>
                      <a:pt x="162" y="260"/>
                    </a:lnTo>
                    <a:lnTo>
                      <a:pt x="151" y="253"/>
                    </a:lnTo>
                    <a:lnTo>
                      <a:pt x="143" y="250"/>
                    </a:lnTo>
                    <a:lnTo>
                      <a:pt x="135" y="247"/>
                    </a:lnTo>
                    <a:lnTo>
                      <a:pt x="127" y="240"/>
                    </a:lnTo>
                    <a:lnTo>
                      <a:pt x="119" y="237"/>
                    </a:lnTo>
                    <a:lnTo>
                      <a:pt x="113" y="230"/>
                    </a:lnTo>
                    <a:lnTo>
                      <a:pt x="105" y="226"/>
                    </a:lnTo>
                    <a:lnTo>
                      <a:pt x="100" y="223"/>
                    </a:lnTo>
                    <a:lnTo>
                      <a:pt x="92" y="216"/>
                    </a:lnTo>
                    <a:lnTo>
                      <a:pt x="84" y="210"/>
                    </a:lnTo>
                    <a:lnTo>
                      <a:pt x="81" y="206"/>
                    </a:lnTo>
                    <a:lnTo>
                      <a:pt x="76" y="203"/>
                    </a:lnTo>
                    <a:lnTo>
                      <a:pt x="65" y="189"/>
                    </a:lnTo>
                    <a:lnTo>
                      <a:pt x="59" y="183"/>
                    </a:lnTo>
                    <a:lnTo>
                      <a:pt x="51" y="166"/>
                    </a:lnTo>
                    <a:lnTo>
                      <a:pt x="49" y="159"/>
                    </a:lnTo>
                    <a:lnTo>
                      <a:pt x="41" y="142"/>
                    </a:lnTo>
                    <a:lnTo>
                      <a:pt x="38" y="129"/>
                    </a:lnTo>
                    <a:lnTo>
                      <a:pt x="35" y="112"/>
                    </a:lnTo>
                    <a:lnTo>
                      <a:pt x="35" y="98"/>
                    </a:lnTo>
                    <a:lnTo>
                      <a:pt x="33" y="81"/>
                    </a:lnTo>
                    <a:lnTo>
                      <a:pt x="33" y="68"/>
                    </a:lnTo>
                    <a:lnTo>
                      <a:pt x="27" y="54"/>
                    </a:lnTo>
                    <a:lnTo>
                      <a:pt x="27" y="41"/>
                    </a:lnTo>
                    <a:lnTo>
                      <a:pt x="27" y="27"/>
                    </a:lnTo>
                    <a:lnTo>
                      <a:pt x="27" y="21"/>
                    </a:lnTo>
                    <a:lnTo>
                      <a:pt x="27" y="11"/>
                    </a:lnTo>
                    <a:lnTo>
                      <a:pt x="27" y="4"/>
                    </a:lnTo>
                    <a:lnTo>
                      <a:pt x="27" y="0"/>
                    </a:lnTo>
                    <a:lnTo>
                      <a:pt x="0" y="8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71" name="Freeform 26"/>
              <p:cNvSpPr>
                <a:spLocks noChangeAspect="1"/>
              </p:cNvSpPr>
              <p:nvPr/>
            </p:nvSpPr>
            <p:spPr bwMode="auto">
              <a:xfrm>
                <a:off x="9463" y="11617"/>
                <a:ext cx="354" cy="179"/>
              </a:xfrm>
              <a:custGeom>
                <a:avLst/>
                <a:gdLst>
                  <a:gd name="T0" fmla="*/ 51 w 354"/>
                  <a:gd name="T1" fmla="*/ 159 h 179"/>
                  <a:gd name="T2" fmla="*/ 67 w 354"/>
                  <a:gd name="T3" fmla="*/ 159 h 179"/>
                  <a:gd name="T4" fmla="*/ 80 w 354"/>
                  <a:gd name="T5" fmla="*/ 159 h 179"/>
                  <a:gd name="T6" fmla="*/ 91 w 354"/>
                  <a:gd name="T7" fmla="*/ 159 h 179"/>
                  <a:gd name="T8" fmla="*/ 105 w 354"/>
                  <a:gd name="T9" fmla="*/ 155 h 179"/>
                  <a:gd name="T10" fmla="*/ 121 w 354"/>
                  <a:gd name="T11" fmla="*/ 155 h 179"/>
                  <a:gd name="T12" fmla="*/ 137 w 354"/>
                  <a:gd name="T13" fmla="*/ 152 h 179"/>
                  <a:gd name="T14" fmla="*/ 153 w 354"/>
                  <a:gd name="T15" fmla="*/ 148 h 179"/>
                  <a:gd name="T16" fmla="*/ 169 w 354"/>
                  <a:gd name="T17" fmla="*/ 145 h 179"/>
                  <a:gd name="T18" fmla="*/ 183 w 354"/>
                  <a:gd name="T19" fmla="*/ 145 h 179"/>
                  <a:gd name="T20" fmla="*/ 201 w 354"/>
                  <a:gd name="T21" fmla="*/ 142 h 179"/>
                  <a:gd name="T22" fmla="*/ 212 w 354"/>
                  <a:gd name="T23" fmla="*/ 138 h 179"/>
                  <a:gd name="T24" fmla="*/ 228 w 354"/>
                  <a:gd name="T25" fmla="*/ 132 h 179"/>
                  <a:gd name="T26" fmla="*/ 239 w 354"/>
                  <a:gd name="T27" fmla="*/ 128 h 179"/>
                  <a:gd name="T28" fmla="*/ 250 w 354"/>
                  <a:gd name="T29" fmla="*/ 125 h 179"/>
                  <a:gd name="T30" fmla="*/ 263 w 354"/>
                  <a:gd name="T31" fmla="*/ 115 h 179"/>
                  <a:gd name="T32" fmla="*/ 282 w 354"/>
                  <a:gd name="T33" fmla="*/ 101 h 179"/>
                  <a:gd name="T34" fmla="*/ 298 w 354"/>
                  <a:gd name="T35" fmla="*/ 81 h 179"/>
                  <a:gd name="T36" fmla="*/ 317 w 354"/>
                  <a:gd name="T37" fmla="*/ 61 h 179"/>
                  <a:gd name="T38" fmla="*/ 330 w 354"/>
                  <a:gd name="T39" fmla="*/ 40 h 179"/>
                  <a:gd name="T40" fmla="*/ 341 w 354"/>
                  <a:gd name="T41" fmla="*/ 24 h 179"/>
                  <a:gd name="T42" fmla="*/ 352 w 354"/>
                  <a:gd name="T43" fmla="*/ 3 h 179"/>
                  <a:gd name="T44" fmla="*/ 354 w 354"/>
                  <a:gd name="T45" fmla="*/ 3 h 179"/>
                  <a:gd name="T46" fmla="*/ 346 w 354"/>
                  <a:gd name="T47" fmla="*/ 24 h 179"/>
                  <a:gd name="T48" fmla="*/ 338 w 354"/>
                  <a:gd name="T49" fmla="*/ 40 h 179"/>
                  <a:gd name="T50" fmla="*/ 330 w 354"/>
                  <a:gd name="T51" fmla="*/ 61 h 179"/>
                  <a:gd name="T52" fmla="*/ 317 w 354"/>
                  <a:gd name="T53" fmla="*/ 88 h 179"/>
                  <a:gd name="T54" fmla="*/ 303 w 354"/>
                  <a:gd name="T55" fmla="*/ 108 h 179"/>
                  <a:gd name="T56" fmla="*/ 290 w 354"/>
                  <a:gd name="T57" fmla="*/ 128 h 179"/>
                  <a:gd name="T58" fmla="*/ 271 w 354"/>
                  <a:gd name="T59" fmla="*/ 142 h 179"/>
                  <a:gd name="T60" fmla="*/ 255 w 354"/>
                  <a:gd name="T61" fmla="*/ 152 h 179"/>
                  <a:gd name="T62" fmla="*/ 239 w 354"/>
                  <a:gd name="T63" fmla="*/ 162 h 179"/>
                  <a:gd name="T64" fmla="*/ 226 w 354"/>
                  <a:gd name="T65" fmla="*/ 169 h 179"/>
                  <a:gd name="T66" fmla="*/ 209 w 354"/>
                  <a:gd name="T67" fmla="*/ 175 h 179"/>
                  <a:gd name="T68" fmla="*/ 196 w 354"/>
                  <a:gd name="T69" fmla="*/ 175 h 179"/>
                  <a:gd name="T70" fmla="*/ 177 w 354"/>
                  <a:gd name="T71" fmla="*/ 175 h 179"/>
                  <a:gd name="T72" fmla="*/ 158 w 354"/>
                  <a:gd name="T73" fmla="*/ 175 h 179"/>
                  <a:gd name="T74" fmla="*/ 142 w 354"/>
                  <a:gd name="T75" fmla="*/ 175 h 179"/>
                  <a:gd name="T76" fmla="*/ 129 w 354"/>
                  <a:gd name="T77" fmla="*/ 175 h 179"/>
                  <a:gd name="T78" fmla="*/ 115 w 354"/>
                  <a:gd name="T79" fmla="*/ 175 h 179"/>
                  <a:gd name="T80" fmla="*/ 105 w 354"/>
                  <a:gd name="T81" fmla="*/ 175 h 179"/>
                  <a:gd name="T82" fmla="*/ 91 w 354"/>
                  <a:gd name="T83" fmla="*/ 175 h 179"/>
                  <a:gd name="T84" fmla="*/ 78 w 354"/>
                  <a:gd name="T85" fmla="*/ 175 h 179"/>
                  <a:gd name="T86" fmla="*/ 62 w 354"/>
                  <a:gd name="T87" fmla="*/ 172 h 179"/>
                  <a:gd name="T88" fmla="*/ 37 w 354"/>
                  <a:gd name="T89" fmla="*/ 172 h 179"/>
                  <a:gd name="T90" fmla="*/ 19 w 354"/>
                  <a:gd name="T91" fmla="*/ 169 h 179"/>
                  <a:gd name="T92" fmla="*/ 5 w 354"/>
                  <a:gd name="T93" fmla="*/ 169 h 179"/>
                  <a:gd name="T94" fmla="*/ 0 w 354"/>
                  <a:gd name="T95" fmla="*/ 169 h 179"/>
                  <a:gd name="T96" fmla="*/ 5 w 354"/>
                  <a:gd name="T97" fmla="*/ 169 h 179"/>
                  <a:gd name="T98" fmla="*/ 19 w 354"/>
                  <a:gd name="T99" fmla="*/ 162 h 179"/>
                  <a:gd name="T100" fmla="*/ 32 w 354"/>
                  <a:gd name="T101" fmla="*/ 159 h 179"/>
                  <a:gd name="T102" fmla="*/ 43 w 354"/>
                  <a:gd name="T103" fmla="*/ 159 h 179"/>
                  <a:gd name="T104" fmla="*/ 46 w 354"/>
                  <a:gd name="T105" fmla="*/ 159 h 17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54"/>
                  <a:gd name="T160" fmla="*/ 0 h 179"/>
                  <a:gd name="T161" fmla="*/ 354 w 354"/>
                  <a:gd name="T162" fmla="*/ 179 h 17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54" h="179">
                    <a:moveTo>
                      <a:pt x="46" y="159"/>
                    </a:moveTo>
                    <a:lnTo>
                      <a:pt x="51" y="159"/>
                    </a:lnTo>
                    <a:lnTo>
                      <a:pt x="62" y="159"/>
                    </a:lnTo>
                    <a:lnTo>
                      <a:pt x="67" y="159"/>
                    </a:lnTo>
                    <a:lnTo>
                      <a:pt x="72" y="159"/>
                    </a:lnTo>
                    <a:lnTo>
                      <a:pt x="80" y="159"/>
                    </a:lnTo>
                    <a:lnTo>
                      <a:pt x="86" y="159"/>
                    </a:lnTo>
                    <a:lnTo>
                      <a:pt x="91" y="159"/>
                    </a:lnTo>
                    <a:lnTo>
                      <a:pt x="97" y="159"/>
                    </a:lnTo>
                    <a:lnTo>
                      <a:pt x="105" y="155"/>
                    </a:lnTo>
                    <a:lnTo>
                      <a:pt x="115" y="155"/>
                    </a:lnTo>
                    <a:lnTo>
                      <a:pt x="121" y="155"/>
                    </a:lnTo>
                    <a:lnTo>
                      <a:pt x="129" y="155"/>
                    </a:lnTo>
                    <a:lnTo>
                      <a:pt x="137" y="152"/>
                    </a:lnTo>
                    <a:lnTo>
                      <a:pt x="145" y="152"/>
                    </a:lnTo>
                    <a:lnTo>
                      <a:pt x="153" y="148"/>
                    </a:lnTo>
                    <a:lnTo>
                      <a:pt x="158" y="148"/>
                    </a:lnTo>
                    <a:lnTo>
                      <a:pt x="169" y="145"/>
                    </a:lnTo>
                    <a:lnTo>
                      <a:pt x="177" y="145"/>
                    </a:lnTo>
                    <a:lnTo>
                      <a:pt x="183" y="145"/>
                    </a:lnTo>
                    <a:lnTo>
                      <a:pt x="191" y="145"/>
                    </a:lnTo>
                    <a:lnTo>
                      <a:pt x="201" y="142"/>
                    </a:lnTo>
                    <a:lnTo>
                      <a:pt x="209" y="142"/>
                    </a:lnTo>
                    <a:lnTo>
                      <a:pt x="212" y="138"/>
                    </a:lnTo>
                    <a:lnTo>
                      <a:pt x="220" y="135"/>
                    </a:lnTo>
                    <a:lnTo>
                      <a:pt x="228" y="132"/>
                    </a:lnTo>
                    <a:lnTo>
                      <a:pt x="234" y="132"/>
                    </a:lnTo>
                    <a:lnTo>
                      <a:pt x="239" y="128"/>
                    </a:lnTo>
                    <a:lnTo>
                      <a:pt x="244" y="128"/>
                    </a:lnTo>
                    <a:lnTo>
                      <a:pt x="250" y="125"/>
                    </a:lnTo>
                    <a:lnTo>
                      <a:pt x="258" y="125"/>
                    </a:lnTo>
                    <a:lnTo>
                      <a:pt x="263" y="115"/>
                    </a:lnTo>
                    <a:lnTo>
                      <a:pt x="274" y="111"/>
                    </a:lnTo>
                    <a:lnTo>
                      <a:pt x="282" y="101"/>
                    </a:lnTo>
                    <a:lnTo>
                      <a:pt x="293" y="91"/>
                    </a:lnTo>
                    <a:lnTo>
                      <a:pt x="298" y="81"/>
                    </a:lnTo>
                    <a:lnTo>
                      <a:pt x="306" y="74"/>
                    </a:lnTo>
                    <a:lnTo>
                      <a:pt x="317" y="61"/>
                    </a:lnTo>
                    <a:lnTo>
                      <a:pt x="325" y="54"/>
                    </a:lnTo>
                    <a:lnTo>
                      <a:pt x="330" y="40"/>
                    </a:lnTo>
                    <a:lnTo>
                      <a:pt x="336" y="30"/>
                    </a:lnTo>
                    <a:lnTo>
                      <a:pt x="341" y="24"/>
                    </a:lnTo>
                    <a:lnTo>
                      <a:pt x="346" y="13"/>
                    </a:lnTo>
                    <a:lnTo>
                      <a:pt x="352" y="3"/>
                    </a:lnTo>
                    <a:lnTo>
                      <a:pt x="354" y="0"/>
                    </a:lnTo>
                    <a:lnTo>
                      <a:pt x="354" y="3"/>
                    </a:lnTo>
                    <a:lnTo>
                      <a:pt x="349" y="13"/>
                    </a:lnTo>
                    <a:lnTo>
                      <a:pt x="346" y="24"/>
                    </a:lnTo>
                    <a:lnTo>
                      <a:pt x="344" y="30"/>
                    </a:lnTo>
                    <a:lnTo>
                      <a:pt x="338" y="40"/>
                    </a:lnTo>
                    <a:lnTo>
                      <a:pt x="336" y="54"/>
                    </a:lnTo>
                    <a:lnTo>
                      <a:pt x="330" y="61"/>
                    </a:lnTo>
                    <a:lnTo>
                      <a:pt x="325" y="74"/>
                    </a:lnTo>
                    <a:lnTo>
                      <a:pt x="317" y="88"/>
                    </a:lnTo>
                    <a:lnTo>
                      <a:pt x="311" y="98"/>
                    </a:lnTo>
                    <a:lnTo>
                      <a:pt x="303" y="108"/>
                    </a:lnTo>
                    <a:lnTo>
                      <a:pt x="298" y="118"/>
                    </a:lnTo>
                    <a:lnTo>
                      <a:pt x="290" y="128"/>
                    </a:lnTo>
                    <a:lnTo>
                      <a:pt x="282" y="135"/>
                    </a:lnTo>
                    <a:lnTo>
                      <a:pt x="271" y="142"/>
                    </a:lnTo>
                    <a:lnTo>
                      <a:pt x="263" y="148"/>
                    </a:lnTo>
                    <a:lnTo>
                      <a:pt x="255" y="152"/>
                    </a:lnTo>
                    <a:lnTo>
                      <a:pt x="250" y="159"/>
                    </a:lnTo>
                    <a:lnTo>
                      <a:pt x="239" y="162"/>
                    </a:lnTo>
                    <a:lnTo>
                      <a:pt x="234" y="169"/>
                    </a:lnTo>
                    <a:lnTo>
                      <a:pt x="226" y="169"/>
                    </a:lnTo>
                    <a:lnTo>
                      <a:pt x="220" y="172"/>
                    </a:lnTo>
                    <a:lnTo>
                      <a:pt x="209" y="175"/>
                    </a:lnTo>
                    <a:lnTo>
                      <a:pt x="204" y="175"/>
                    </a:lnTo>
                    <a:lnTo>
                      <a:pt x="196" y="175"/>
                    </a:lnTo>
                    <a:lnTo>
                      <a:pt x="188" y="175"/>
                    </a:lnTo>
                    <a:lnTo>
                      <a:pt x="177" y="175"/>
                    </a:lnTo>
                    <a:lnTo>
                      <a:pt x="169" y="175"/>
                    </a:lnTo>
                    <a:lnTo>
                      <a:pt x="158" y="175"/>
                    </a:lnTo>
                    <a:lnTo>
                      <a:pt x="150" y="179"/>
                    </a:lnTo>
                    <a:lnTo>
                      <a:pt x="142" y="175"/>
                    </a:lnTo>
                    <a:lnTo>
                      <a:pt x="137" y="175"/>
                    </a:lnTo>
                    <a:lnTo>
                      <a:pt x="129" y="175"/>
                    </a:lnTo>
                    <a:lnTo>
                      <a:pt x="123" y="175"/>
                    </a:lnTo>
                    <a:lnTo>
                      <a:pt x="115" y="175"/>
                    </a:lnTo>
                    <a:lnTo>
                      <a:pt x="110" y="175"/>
                    </a:lnTo>
                    <a:lnTo>
                      <a:pt x="105" y="175"/>
                    </a:lnTo>
                    <a:lnTo>
                      <a:pt x="97" y="175"/>
                    </a:lnTo>
                    <a:lnTo>
                      <a:pt x="91" y="175"/>
                    </a:lnTo>
                    <a:lnTo>
                      <a:pt x="86" y="175"/>
                    </a:lnTo>
                    <a:lnTo>
                      <a:pt x="78" y="175"/>
                    </a:lnTo>
                    <a:lnTo>
                      <a:pt x="72" y="175"/>
                    </a:lnTo>
                    <a:lnTo>
                      <a:pt x="62" y="172"/>
                    </a:lnTo>
                    <a:lnTo>
                      <a:pt x="48" y="172"/>
                    </a:lnTo>
                    <a:lnTo>
                      <a:pt x="37" y="172"/>
                    </a:lnTo>
                    <a:lnTo>
                      <a:pt x="27" y="169"/>
                    </a:lnTo>
                    <a:lnTo>
                      <a:pt x="19" y="169"/>
                    </a:lnTo>
                    <a:lnTo>
                      <a:pt x="13" y="169"/>
                    </a:lnTo>
                    <a:lnTo>
                      <a:pt x="5" y="169"/>
                    </a:lnTo>
                    <a:lnTo>
                      <a:pt x="3" y="169"/>
                    </a:lnTo>
                    <a:lnTo>
                      <a:pt x="0" y="169"/>
                    </a:lnTo>
                    <a:lnTo>
                      <a:pt x="3" y="169"/>
                    </a:lnTo>
                    <a:lnTo>
                      <a:pt x="5" y="169"/>
                    </a:lnTo>
                    <a:lnTo>
                      <a:pt x="11" y="165"/>
                    </a:lnTo>
                    <a:lnTo>
                      <a:pt x="19" y="162"/>
                    </a:lnTo>
                    <a:lnTo>
                      <a:pt x="27" y="162"/>
                    </a:lnTo>
                    <a:lnTo>
                      <a:pt x="32" y="159"/>
                    </a:lnTo>
                    <a:lnTo>
                      <a:pt x="40" y="159"/>
                    </a:lnTo>
                    <a:lnTo>
                      <a:pt x="43" y="159"/>
                    </a:lnTo>
                    <a:lnTo>
                      <a:pt x="46" y="15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72" name="Freeform 27"/>
              <p:cNvSpPr>
                <a:spLocks noChangeAspect="1"/>
              </p:cNvSpPr>
              <p:nvPr/>
            </p:nvSpPr>
            <p:spPr bwMode="auto">
              <a:xfrm>
                <a:off x="7711" y="11236"/>
                <a:ext cx="497" cy="108"/>
              </a:xfrm>
              <a:custGeom>
                <a:avLst/>
                <a:gdLst>
                  <a:gd name="T0" fmla="*/ 97 w 497"/>
                  <a:gd name="T1" fmla="*/ 10 h 108"/>
                  <a:gd name="T2" fmla="*/ 113 w 497"/>
                  <a:gd name="T3" fmla="*/ 13 h 108"/>
                  <a:gd name="T4" fmla="*/ 127 w 497"/>
                  <a:gd name="T5" fmla="*/ 17 h 108"/>
                  <a:gd name="T6" fmla="*/ 140 w 497"/>
                  <a:gd name="T7" fmla="*/ 20 h 108"/>
                  <a:gd name="T8" fmla="*/ 154 w 497"/>
                  <a:gd name="T9" fmla="*/ 27 h 108"/>
                  <a:gd name="T10" fmla="*/ 167 w 497"/>
                  <a:gd name="T11" fmla="*/ 27 h 108"/>
                  <a:gd name="T12" fmla="*/ 183 w 497"/>
                  <a:gd name="T13" fmla="*/ 34 h 108"/>
                  <a:gd name="T14" fmla="*/ 199 w 497"/>
                  <a:gd name="T15" fmla="*/ 37 h 108"/>
                  <a:gd name="T16" fmla="*/ 215 w 497"/>
                  <a:gd name="T17" fmla="*/ 40 h 108"/>
                  <a:gd name="T18" fmla="*/ 234 w 497"/>
                  <a:gd name="T19" fmla="*/ 44 h 108"/>
                  <a:gd name="T20" fmla="*/ 253 w 497"/>
                  <a:gd name="T21" fmla="*/ 50 h 108"/>
                  <a:gd name="T22" fmla="*/ 266 w 497"/>
                  <a:gd name="T23" fmla="*/ 54 h 108"/>
                  <a:gd name="T24" fmla="*/ 288 w 497"/>
                  <a:gd name="T25" fmla="*/ 57 h 108"/>
                  <a:gd name="T26" fmla="*/ 304 w 497"/>
                  <a:gd name="T27" fmla="*/ 64 h 108"/>
                  <a:gd name="T28" fmla="*/ 323 w 497"/>
                  <a:gd name="T29" fmla="*/ 67 h 108"/>
                  <a:gd name="T30" fmla="*/ 342 w 497"/>
                  <a:gd name="T31" fmla="*/ 71 h 108"/>
                  <a:gd name="T32" fmla="*/ 358 w 497"/>
                  <a:gd name="T33" fmla="*/ 74 h 108"/>
                  <a:gd name="T34" fmla="*/ 371 w 497"/>
                  <a:gd name="T35" fmla="*/ 77 h 108"/>
                  <a:gd name="T36" fmla="*/ 387 w 497"/>
                  <a:gd name="T37" fmla="*/ 81 h 108"/>
                  <a:gd name="T38" fmla="*/ 406 w 497"/>
                  <a:gd name="T39" fmla="*/ 84 h 108"/>
                  <a:gd name="T40" fmla="*/ 419 w 497"/>
                  <a:gd name="T41" fmla="*/ 87 h 108"/>
                  <a:gd name="T42" fmla="*/ 433 w 497"/>
                  <a:gd name="T43" fmla="*/ 91 h 108"/>
                  <a:gd name="T44" fmla="*/ 446 w 497"/>
                  <a:gd name="T45" fmla="*/ 94 h 108"/>
                  <a:gd name="T46" fmla="*/ 462 w 497"/>
                  <a:gd name="T47" fmla="*/ 98 h 108"/>
                  <a:gd name="T48" fmla="*/ 481 w 497"/>
                  <a:gd name="T49" fmla="*/ 101 h 108"/>
                  <a:gd name="T50" fmla="*/ 497 w 497"/>
                  <a:gd name="T51" fmla="*/ 104 h 108"/>
                  <a:gd name="T52" fmla="*/ 495 w 497"/>
                  <a:gd name="T53" fmla="*/ 104 h 108"/>
                  <a:gd name="T54" fmla="*/ 476 w 497"/>
                  <a:gd name="T55" fmla="*/ 104 h 108"/>
                  <a:gd name="T56" fmla="*/ 462 w 497"/>
                  <a:gd name="T57" fmla="*/ 101 h 108"/>
                  <a:gd name="T58" fmla="*/ 449 w 497"/>
                  <a:gd name="T59" fmla="*/ 101 h 108"/>
                  <a:gd name="T60" fmla="*/ 430 w 497"/>
                  <a:gd name="T61" fmla="*/ 98 h 108"/>
                  <a:gd name="T62" fmla="*/ 411 w 497"/>
                  <a:gd name="T63" fmla="*/ 98 h 108"/>
                  <a:gd name="T64" fmla="*/ 390 w 497"/>
                  <a:gd name="T65" fmla="*/ 94 h 108"/>
                  <a:gd name="T66" fmla="*/ 368 w 497"/>
                  <a:gd name="T67" fmla="*/ 91 h 108"/>
                  <a:gd name="T68" fmla="*/ 347 w 497"/>
                  <a:gd name="T69" fmla="*/ 87 h 108"/>
                  <a:gd name="T70" fmla="*/ 325 w 497"/>
                  <a:gd name="T71" fmla="*/ 87 h 108"/>
                  <a:gd name="T72" fmla="*/ 304 w 497"/>
                  <a:gd name="T73" fmla="*/ 81 h 108"/>
                  <a:gd name="T74" fmla="*/ 285 w 497"/>
                  <a:gd name="T75" fmla="*/ 81 h 108"/>
                  <a:gd name="T76" fmla="*/ 266 w 497"/>
                  <a:gd name="T77" fmla="*/ 77 h 108"/>
                  <a:gd name="T78" fmla="*/ 253 w 497"/>
                  <a:gd name="T79" fmla="*/ 74 h 108"/>
                  <a:gd name="T80" fmla="*/ 237 w 497"/>
                  <a:gd name="T81" fmla="*/ 74 h 108"/>
                  <a:gd name="T82" fmla="*/ 226 w 497"/>
                  <a:gd name="T83" fmla="*/ 71 h 108"/>
                  <a:gd name="T84" fmla="*/ 210 w 497"/>
                  <a:gd name="T85" fmla="*/ 67 h 108"/>
                  <a:gd name="T86" fmla="*/ 194 w 497"/>
                  <a:gd name="T87" fmla="*/ 61 h 108"/>
                  <a:gd name="T88" fmla="*/ 175 w 497"/>
                  <a:gd name="T89" fmla="*/ 54 h 108"/>
                  <a:gd name="T90" fmla="*/ 154 w 497"/>
                  <a:gd name="T91" fmla="*/ 50 h 108"/>
                  <a:gd name="T92" fmla="*/ 135 w 497"/>
                  <a:gd name="T93" fmla="*/ 44 h 108"/>
                  <a:gd name="T94" fmla="*/ 113 w 497"/>
                  <a:gd name="T95" fmla="*/ 37 h 108"/>
                  <a:gd name="T96" fmla="*/ 92 w 497"/>
                  <a:gd name="T97" fmla="*/ 30 h 108"/>
                  <a:gd name="T98" fmla="*/ 73 w 497"/>
                  <a:gd name="T99" fmla="*/ 23 h 108"/>
                  <a:gd name="T100" fmla="*/ 51 w 497"/>
                  <a:gd name="T101" fmla="*/ 17 h 108"/>
                  <a:gd name="T102" fmla="*/ 30 w 497"/>
                  <a:gd name="T103" fmla="*/ 10 h 108"/>
                  <a:gd name="T104" fmla="*/ 14 w 497"/>
                  <a:gd name="T105" fmla="*/ 3 h 108"/>
                  <a:gd name="T106" fmla="*/ 0 w 497"/>
                  <a:gd name="T107" fmla="*/ 0 h 108"/>
                  <a:gd name="T108" fmla="*/ 92 w 497"/>
                  <a:gd name="T109" fmla="*/ 10 h 10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97"/>
                  <a:gd name="T166" fmla="*/ 0 h 108"/>
                  <a:gd name="T167" fmla="*/ 497 w 497"/>
                  <a:gd name="T168" fmla="*/ 108 h 10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97" h="108">
                    <a:moveTo>
                      <a:pt x="92" y="10"/>
                    </a:moveTo>
                    <a:lnTo>
                      <a:pt x="97" y="10"/>
                    </a:lnTo>
                    <a:lnTo>
                      <a:pt x="108" y="10"/>
                    </a:lnTo>
                    <a:lnTo>
                      <a:pt x="113" y="13"/>
                    </a:lnTo>
                    <a:lnTo>
                      <a:pt x="119" y="17"/>
                    </a:lnTo>
                    <a:lnTo>
                      <a:pt x="127" y="17"/>
                    </a:lnTo>
                    <a:lnTo>
                      <a:pt x="132" y="17"/>
                    </a:lnTo>
                    <a:lnTo>
                      <a:pt x="140" y="20"/>
                    </a:lnTo>
                    <a:lnTo>
                      <a:pt x="145" y="23"/>
                    </a:lnTo>
                    <a:lnTo>
                      <a:pt x="154" y="27"/>
                    </a:lnTo>
                    <a:lnTo>
                      <a:pt x="162" y="27"/>
                    </a:lnTo>
                    <a:lnTo>
                      <a:pt x="167" y="27"/>
                    </a:lnTo>
                    <a:lnTo>
                      <a:pt x="175" y="30"/>
                    </a:lnTo>
                    <a:lnTo>
                      <a:pt x="183" y="34"/>
                    </a:lnTo>
                    <a:lnTo>
                      <a:pt x="191" y="37"/>
                    </a:lnTo>
                    <a:lnTo>
                      <a:pt x="199" y="37"/>
                    </a:lnTo>
                    <a:lnTo>
                      <a:pt x="207" y="40"/>
                    </a:lnTo>
                    <a:lnTo>
                      <a:pt x="215" y="40"/>
                    </a:lnTo>
                    <a:lnTo>
                      <a:pt x="226" y="44"/>
                    </a:lnTo>
                    <a:lnTo>
                      <a:pt x="234" y="44"/>
                    </a:lnTo>
                    <a:lnTo>
                      <a:pt x="242" y="47"/>
                    </a:lnTo>
                    <a:lnTo>
                      <a:pt x="253" y="50"/>
                    </a:lnTo>
                    <a:lnTo>
                      <a:pt x="258" y="50"/>
                    </a:lnTo>
                    <a:lnTo>
                      <a:pt x="266" y="54"/>
                    </a:lnTo>
                    <a:lnTo>
                      <a:pt x="277" y="57"/>
                    </a:lnTo>
                    <a:lnTo>
                      <a:pt x="288" y="57"/>
                    </a:lnTo>
                    <a:lnTo>
                      <a:pt x="296" y="61"/>
                    </a:lnTo>
                    <a:lnTo>
                      <a:pt x="304" y="64"/>
                    </a:lnTo>
                    <a:lnTo>
                      <a:pt x="315" y="64"/>
                    </a:lnTo>
                    <a:lnTo>
                      <a:pt x="323" y="67"/>
                    </a:lnTo>
                    <a:lnTo>
                      <a:pt x="333" y="71"/>
                    </a:lnTo>
                    <a:lnTo>
                      <a:pt x="342" y="71"/>
                    </a:lnTo>
                    <a:lnTo>
                      <a:pt x="347" y="74"/>
                    </a:lnTo>
                    <a:lnTo>
                      <a:pt x="358" y="74"/>
                    </a:lnTo>
                    <a:lnTo>
                      <a:pt x="363" y="77"/>
                    </a:lnTo>
                    <a:lnTo>
                      <a:pt x="371" y="77"/>
                    </a:lnTo>
                    <a:lnTo>
                      <a:pt x="382" y="81"/>
                    </a:lnTo>
                    <a:lnTo>
                      <a:pt x="387" y="81"/>
                    </a:lnTo>
                    <a:lnTo>
                      <a:pt x="398" y="84"/>
                    </a:lnTo>
                    <a:lnTo>
                      <a:pt x="406" y="84"/>
                    </a:lnTo>
                    <a:lnTo>
                      <a:pt x="411" y="87"/>
                    </a:lnTo>
                    <a:lnTo>
                      <a:pt x="419" y="87"/>
                    </a:lnTo>
                    <a:lnTo>
                      <a:pt x="425" y="87"/>
                    </a:lnTo>
                    <a:lnTo>
                      <a:pt x="433" y="91"/>
                    </a:lnTo>
                    <a:lnTo>
                      <a:pt x="438" y="94"/>
                    </a:lnTo>
                    <a:lnTo>
                      <a:pt x="446" y="94"/>
                    </a:lnTo>
                    <a:lnTo>
                      <a:pt x="454" y="98"/>
                    </a:lnTo>
                    <a:lnTo>
                      <a:pt x="462" y="98"/>
                    </a:lnTo>
                    <a:lnTo>
                      <a:pt x="473" y="101"/>
                    </a:lnTo>
                    <a:lnTo>
                      <a:pt x="481" y="101"/>
                    </a:lnTo>
                    <a:lnTo>
                      <a:pt x="489" y="104"/>
                    </a:lnTo>
                    <a:lnTo>
                      <a:pt x="497" y="104"/>
                    </a:lnTo>
                    <a:lnTo>
                      <a:pt x="497" y="108"/>
                    </a:lnTo>
                    <a:lnTo>
                      <a:pt x="495" y="104"/>
                    </a:lnTo>
                    <a:lnTo>
                      <a:pt x="484" y="104"/>
                    </a:lnTo>
                    <a:lnTo>
                      <a:pt x="476" y="104"/>
                    </a:lnTo>
                    <a:lnTo>
                      <a:pt x="470" y="104"/>
                    </a:lnTo>
                    <a:lnTo>
                      <a:pt x="462" y="101"/>
                    </a:lnTo>
                    <a:lnTo>
                      <a:pt x="457" y="101"/>
                    </a:lnTo>
                    <a:lnTo>
                      <a:pt x="449" y="101"/>
                    </a:lnTo>
                    <a:lnTo>
                      <a:pt x="441" y="101"/>
                    </a:lnTo>
                    <a:lnTo>
                      <a:pt x="430" y="98"/>
                    </a:lnTo>
                    <a:lnTo>
                      <a:pt x="422" y="98"/>
                    </a:lnTo>
                    <a:lnTo>
                      <a:pt x="411" y="98"/>
                    </a:lnTo>
                    <a:lnTo>
                      <a:pt x="401" y="94"/>
                    </a:lnTo>
                    <a:lnTo>
                      <a:pt x="390" y="94"/>
                    </a:lnTo>
                    <a:lnTo>
                      <a:pt x="382" y="94"/>
                    </a:lnTo>
                    <a:lnTo>
                      <a:pt x="368" y="91"/>
                    </a:lnTo>
                    <a:lnTo>
                      <a:pt x="358" y="87"/>
                    </a:lnTo>
                    <a:lnTo>
                      <a:pt x="347" y="87"/>
                    </a:lnTo>
                    <a:lnTo>
                      <a:pt x="336" y="87"/>
                    </a:lnTo>
                    <a:lnTo>
                      <a:pt x="325" y="87"/>
                    </a:lnTo>
                    <a:lnTo>
                      <a:pt x="315" y="84"/>
                    </a:lnTo>
                    <a:lnTo>
                      <a:pt x="304" y="81"/>
                    </a:lnTo>
                    <a:lnTo>
                      <a:pt x="296" y="81"/>
                    </a:lnTo>
                    <a:lnTo>
                      <a:pt x="285" y="81"/>
                    </a:lnTo>
                    <a:lnTo>
                      <a:pt x="274" y="77"/>
                    </a:lnTo>
                    <a:lnTo>
                      <a:pt x="266" y="77"/>
                    </a:lnTo>
                    <a:lnTo>
                      <a:pt x="258" y="77"/>
                    </a:lnTo>
                    <a:lnTo>
                      <a:pt x="253" y="74"/>
                    </a:lnTo>
                    <a:lnTo>
                      <a:pt x="245" y="74"/>
                    </a:lnTo>
                    <a:lnTo>
                      <a:pt x="237" y="74"/>
                    </a:lnTo>
                    <a:lnTo>
                      <a:pt x="231" y="74"/>
                    </a:lnTo>
                    <a:lnTo>
                      <a:pt x="226" y="71"/>
                    </a:lnTo>
                    <a:lnTo>
                      <a:pt x="218" y="71"/>
                    </a:lnTo>
                    <a:lnTo>
                      <a:pt x="210" y="67"/>
                    </a:lnTo>
                    <a:lnTo>
                      <a:pt x="205" y="64"/>
                    </a:lnTo>
                    <a:lnTo>
                      <a:pt x="194" y="61"/>
                    </a:lnTo>
                    <a:lnTo>
                      <a:pt x="186" y="61"/>
                    </a:lnTo>
                    <a:lnTo>
                      <a:pt x="175" y="54"/>
                    </a:lnTo>
                    <a:lnTo>
                      <a:pt x="167" y="54"/>
                    </a:lnTo>
                    <a:lnTo>
                      <a:pt x="154" y="50"/>
                    </a:lnTo>
                    <a:lnTo>
                      <a:pt x="145" y="47"/>
                    </a:lnTo>
                    <a:lnTo>
                      <a:pt x="135" y="44"/>
                    </a:lnTo>
                    <a:lnTo>
                      <a:pt x="124" y="40"/>
                    </a:lnTo>
                    <a:lnTo>
                      <a:pt x="113" y="37"/>
                    </a:lnTo>
                    <a:lnTo>
                      <a:pt x="102" y="34"/>
                    </a:lnTo>
                    <a:lnTo>
                      <a:pt x="92" y="30"/>
                    </a:lnTo>
                    <a:lnTo>
                      <a:pt x="81" y="27"/>
                    </a:lnTo>
                    <a:lnTo>
                      <a:pt x="73" y="23"/>
                    </a:lnTo>
                    <a:lnTo>
                      <a:pt x="59" y="17"/>
                    </a:lnTo>
                    <a:lnTo>
                      <a:pt x="51" y="17"/>
                    </a:lnTo>
                    <a:lnTo>
                      <a:pt x="41" y="13"/>
                    </a:lnTo>
                    <a:lnTo>
                      <a:pt x="30" y="10"/>
                    </a:lnTo>
                    <a:lnTo>
                      <a:pt x="22" y="10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92" y="1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73" name="Freeform 28"/>
              <p:cNvSpPr>
                <a:spLocks noChangeAspect="1"/>
              </p:cNvSpPr>
              <p:nvPr/>
            </p:nvSpPr>
            <p:spPr bwMode="auto">
              <a:xfrm>
                <a:off x="8681" y="11232"/>
                <a:ext cx="658" cy="129"/>
              </a:xfrm>
              <a:custGeom>
                <a:avLst/>
                <a:gdLst>
                  <a:gd name="T0" fmla="*/ 156 w 658"/>
                  <a:gd name="T1" fmla="*/ 102 h 129"/>
                  <a:gd name="T2" fmla="*/ 188 w 658"/>
                  <a:gd name="T3" fmla="*/ 98 h 129"/>
                  <a:gd name="T4" fmla="*/ 223 w 658"/>
                  <a:gd name="T5" fmla="*/ 98 h 129"/>
                  <a:gd name="T6" fmla="*/ 255 w 658"/>
                  <a:gd name="T7" fmla="*/ 91 h 129"/>
                  <a:gd name="T8" fmla="*/ 290 w 658"/>
                  <a:gd name="T9" fmla="*/ 88 h 129"/>
                  <a:gd name="T10" fmla="*/ 320 w 658"/>
                  <a:gd name="T11" fmla="*/ 81 h 129"/>
                  <a:gd name="T12" fmla="*/ 357 w 658"/>
                  <a:gd name="T13" fmla="*/ 78 h 129"/>
                  <a:gd name="T14" fmla="*/ 387 w 658"/>
                  <a:gd name="T15" fmla="*/ 68 h 129"/>
                  <a:gd name="T16" fmla="*/ 419 w 658"/>
                  <a:gd name="T17" fmla="*/ 61 h 129"/>
                  <a:gd name="T18" fmla="*/ 451 w 658"/>
                  <a:gd name="T19" fmla="*/ 54 h 129"/>
                  <a:gd name="T20" fmla="*/ 484 w 658"/>
                  <a:gd name="T21" fmla="*/ 48 h 129"/>
                  <a:gd name="T22" fmla="*/ 511 w 658"/>
                  <a:gd name="T23" fmla="*/ 41 h 129"/>
                  <a:gd name="T24" fmla="*/ 537 w 658"/>
                  <a:gd name="T25" fmla="*/ 31 h 129"/>
                  <a:gd name="T26" fmla="*/ 562 w 658"/>
                  <a:gd name="T27" fmla="*/ 24 h 129"/>
                  <a:gd name="T28" fmla="*/ 586 w 658"/>
                  <a:gd name="T29" fmla="*/ 21 h 129"/>
                  <a:gd name="T30" fmla="*/ 605 w 658"/>
                  <a:gd name="T31" fmla="*/ 14 h 129"/>
                  <a:gd name="T32" fmla="*/ 631 w 658"/>
                  <a:gd name="T33" fmla="*/ 4 h 129"/>
                  <a:gd name="T34" fmla="*/ 656 w 658"/>
                  <a:gd name="T35" fmla="*/ 0 h 129"/>
                  <a:gd name="T36" fmla="*/ 645 w 658"/>
                  <a:gd name="T37" fmla="*/ 7 h 129"/>
                  <a:gd name="T38" fmla="*/ 626 w 658"/>
                  <a:gd name="T39" fmla="*/ 14 h 129"/>
                  <a:gd name="T40" fmla="*/ 602 w 658"/>
                  <a:gd name="T41" fmla="*/ 24 h 129"/>
                  <a:gd name="T42" fmla="*/ 572 w 658"/>
                  <a:gd name="T43" fmla="*/ 41 h 129"/>
                  <a:gd name="T44" fmla="*/ 540 w 658"/>
                  <a:gd name="T45" fmla="*/ 54 h 129"/>
                  <a:gd name="T46" fmla="*/ 519 w 658"/>
                  <a:gd name="T47" fmla="*/ 58 h 129"/>
                  <a:gd name="T48" fmla="*/ 502 w 658"/>
                  <a:gd name="T49" fmla="*/ 68 h 129"/>
                  <a:gd name="T50" fmla="*/ 481 w 658"/>
                  <a:gd name="T51" fmla="*/ 75 h 129"/>
                  <a:gd name="T52" fmla="*/ 465 w 658"/>
                  <a:gd name="T53" fmla="*/ 78 h 129"/>
                  <a:gd name="T54" fmla="*/ 446 w 658"/>
                  <a:gd name="T55" fmla="*/ 85 h 129"/>
                  <a:gd name="T56" fmla="*/ 425 w 658"/>
                  <a:gd name="T57" fmla="*/ 91 h 129"/>
                  <a:gd name="T58" fmla="*/ 400 w 658"/>
                  <a:gd name="T59" fmla="*/ 98 h 129"/>
                  <a:gd name="T60" fmla="*/ 376 w 658"/>
                  <a:gd name="T61" fmla="*/ 105 h 129"/>
                  <a:gd name="T62" fmla="*/ 352 w 658"/>
                  <a:gd name="T63" fmla="*/ 112 h 129"/>
                  <a:gd name="T64" fmla="*/ 317 w 658"/>
                  <a:gd name="T65" fmla="*/ 118 h 129"/>
                  <a:gd name="T66" fmla="*/ 296 w 658"/>
                  <a:gd name="T67" fmla="*/ 122 h 129"/>
                  <a:gd name="T68" fmla="*/ 277 w 658"/>
                  <a:gd name="T69" fmla="*/ 125 h 129"/>
                  <a:gd name="T70" fmla="*/ 255 w 658"/>
                  <a:gd name="T71" fmla="*/ 125 h 129"/>
                  <a:gd name="T72" fmla="*/ 234 w 658"/>
                  <a:gd name="T73" fmla="*/ 129 h 129"/>
                  <a:gd name="T74" fmla="*/ 210 w 658"/>
                  <a:gd name="T75" fmla="*/ 129 h 129"/>
                  <a:gd name="T76" fmla="*/ 188 w 658"/>
                  <a:gd name="T77" fmla="*/ 129 h 129"/>
                  <a:gd name="T78" fmla="*/ 167 w 658"/>
                  <a:gd name="T79" fmla="*/ 129 h 129"/>
                  <a:gd name="T80" fmla="*/ 148 w 658"/>
                  <a:gd name="T81" fmla="*/ 129 h 129"/>
                  <a:gd name="T82" fmla="*/ 126 w 658"/>
                  <a:gd name="T83" fmla="*/ 129 h 129"/>
                  <a:gd name="T84" fmla="*/ 105 w 658"/>
                  <a:gd name="T85" fmla="*/ 129 h 129"/>
                  <a:gd name="T86" fmla="*/ 81 w 658"/>
                  <a:gd name="T87" fmla="*/ 125 h 129"/>
                  <a:gd name="T88" fmla="*/ 46 w 658"/>
                  <a:gd name="T89" fmla="*/ 122 h 129"/>
                  <a:gd name="T90" fmla="*/ 22 w 658"/>
                  <a:gd name="T91" fmla="*/ 122 h 129"/>
                  <a:gd name="T92" fmla="*/ 3 w 658"/>
                  <a:gd name="T93" fmla="*/ 118 h 129"/>
                  <a:gd name="T94" fmla="*/ 0 w 658"/>
                  <a:gd name="T95" fmla="*/ 118 h 129"/>
                  <a:gd name="T96" fmla="*/ 27 w 658"/>
                  <a:gd name="T97" fmla="*/ 115 h 129"/>
                  <a:gd name="T98" fmla="*/ 54 w 658"/>
                  <a:gd name="T99" fmla="*/ 112 h 129"/>
                  <a:gd name="T100" fmla="*/ 73 w 658"/>
                  <a:gd name="T101" fmla="*/ 108 h 129"/>
                  <a:gd name="T102" fmla="*/ 108 w 658"/>
                  <a:gd name="T103" fmla="*/ 105 h 129"/>
                  <a:gd name="T104" fmla="*/ 134 w 658"/>
                  <a:gd name="T105" fmla="*/ 102 h 129"/>
                  <a:gd name="T106" fmla="*/ 137 w 658"/>
                  <a:gd name="T107" fmla="*/ 102 h 12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58"/>
                  <a:gd name="T163" fmla="*/ 0 h 129"/>
                  <a:gd name="T164" fmla="*/ 658 w 658"/>
                  <a:gd name="T165" fmla="*/ 129 h 12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58" h="129">
                    <a:moveTo>
                      <a:pt x="137" y="102"/>
                    </a:moveTo>
                    <a:lnTo>
                      <a:pt x="148" y="102"/>
                    </a:lnTo>
                    <a:lnTo>
                      <a:pt x="156" y="102"/>
                    </a:lnTo>
                    <a:lnTo>
                      <a:pt x="167" y="98"/>
                    </a:lnTo>
                    <a:lnTo>
                      <a:pt x="177" y="98"/>
                    </a:lnTo>
                    <a:lnTo>
                      <a:pt x="188" y="98"/>
                    </a:lnTo>
                    <a:lnTo>
                      <a:pt x="202" y="98"/>
                    </a:lnTo>
                    <a:lnTo>
                      <a:pt x="210" y="98"/>
                    </a:lnTo>
                    <a:lnTo>
                      <a:pt x="223" y="98"/>
                    </a:lnTo>
                    <a:lnTo>
                      <a:pt x="231" y="91"/>
                    </a:lnTo>
                    <a:lnTo>
                      <a:pt x="245" y="91"/>
                    </a:lnTo>
                    <a:lnTo>
                      <a:pt x="255" y="91"/>
                    </a:lnTo>
                    <a:lnTo>
                      <a:pt x="266" y="91"/>
                    </a:lnTo>
                    <a:lnTo>
                      <a:pt x="277" y="88"/>
                    </a:lnTo>
                    <a:lnTo>
                      <a:pt x="290" y="88"/>
                    </a:lnTo>
                    <a:lnTo>
                      <a:pt x="301" y="85"/>
                    </a:lnTo>
                    <a:lnTo>
                      <a:pt x="312" y="85"/>
                    </a:lnTo>
                    <a:lnTo>
                      <a:pt x="320" y="81"/>
                    </a:lnTo>
                    <a:lnTo>
                      <a:pt x="333" y="78"/>
                    </a:lnTo>
                    <a:lnTo>
                      <a:pt x="344" y="78"/>
                    </a:lnTo>
                    <a:lnTo>
                      <a:pt x="357" y="78"/>
                    </a:lnTo>
                    <a:lnTo>
                      <a:pt x="365" y="75"/>
                    </a:lnTo>
                    <a:lnTo>
                      <a:pt x="379" y="71"/>
                    </a:lnTo>
                    <a:lnTo>
                      <a:pt x="387" y="68"/>
                    </a:lnTo>
                    <a:lnTo>
                      <a:pt x="400" y="68"/>
                    </a:lnTo>
                    <a:lnTo>
                      <a:pt x="411" y="65"/>
                    </a:lnTo>
                    <a:lnTo>
                      <a:pt x="419" y="61"/>
                    </a:lnTo>
                    <a:lnTo>
                      <a:pt x="430" y="58"/>
                    </a:lnTo>
                    <a:lnTo>
                      <a:pt x="441" y="54"/>
                    </a:lnTo>
                    <a:lnTo>
                      <a:pt x="451" y="54"/>
                    </a:lnTo>
                    <a:lnTo>
                      <a:pt x="462" y="51"/>
                    </a:lnTo>
                    <a:lnTo>
                      <a:pt x="473" y="48"/>
                    </a:lnTo>
                    <a:lnTo>
                      <a:pt x="484" y="48"/>
                    </a:lnTo>
                    <a:lnTo>
                      <a:pt x="492" y="44"/>
                    </a:lnTo>
                    <a:lnTo>
                      <a:pt x="502" y="41"/>
                    </a:lnTo>
                    <a:lnTo>
                      <a:pt x="511" y="41"/>
                    </a:lnTo>
                    <a:lnTo>
                      <a:pt x="519" y="38"/>
                    </a:lnTo>
                    <a:lnTo>
                      <a:pt x="529" y="31"/>
                    </a:lnTo>
                    <a:lnTo>
                      <a:pt x="537" y="31"/>
                    </a:lnTo>
                    <a:lnTo>
                      <a:pt x="545" y="31"/>
                    </a:lnTo>
                    <a:lnTo>
                      <a:pt x="554" y="27"/>
                    </a:lnTo>
                    <a:lnTo>
                      <a:pt x="562" y="24"/>
                    </a:lnTo>
                    <a:lnTo>
                      <a:pt x="570" y="21"/>
                    </a:lnTo>
                    <a:lnTo>
                      <a:pt x="578" y="21"/>
                    </a:lnTo>
                    <a:lnTo>
                      <a:pt x="586" y="21"/>
                    </a:lnTo>
                    <a:lnTo>
                      <a:pt x="591" y="14"/>
                    </a:lnTo>
                    <a:lnTo>
                      <a:pt x="599" y="14"/>
                    </a:lnTo>
                    <a:lnTo>
                      <a:pt x="605" y="14"/>
                    </a:lnTo>
                    <a:lnTo>
                      <a:pt x="613" y="14"/>
                    </a:lnTo>
                    <a:lnTo>
                      <a:pt x="621" y="7"/>
                    </a:lnTo>
                    <a:lnTo>
                      <a:pt x="631" y="4"/>
                    </a:lnTo>
                    <a:lnTo>
                      <a:pt x="639" y="0"/>
                    </a:lnTo>
                    <a:lnTo>
                      <a:pt x="648" y="0"/>
                    </a:lnTo>
                    <a:lnTo>
                      <a:pt x="656" y="0"/>
                    </a:lnTo>
                    <a:lnTo>
                      <a:pt x="658" y="4"/>
                    </a:lnTo>
                    <a:lnTo>
                      <a:pt x="653" y="4"/>
                    </a:lnTo>
                    <a:lnTo>
                      <a:pt x="645" y="7"/>
                    </a:lnTo>
                    <a:lnTo>
                      <a:pt x="639" y="11"/>
                    </a:lnTo>
                    <a:lnTo>
                      <a:pt x="634" y="14"/>
                    </a:lnTo>
                    <a:lnTo>
                      <a:pt x="626" y="14"/>
                    </a:lnTo>
                    <a:lnTo>
                      <a:pt x="621" y="21"/>
                    </a:lnTo>
                    <a:lnTo>
                      <a:pt x="610" y="21"/>
                    </a:lnTo>
                    <a:lnTo>
                      <a:pt x="602" y="24"/>
                    </a:lnTo>
                    <a:lnTo>
                      <a:pt x="594" y="31"/>
                    </a:lnTo>
                    <a:lnTo>
                      <a:pt x="583" y="34"/>
                    </a:lnTo>
                    <a:lnTo>
                      <a:pt x="572" y="41"/>
                    </a:lnTo>
                    <a:lnTo>
                      <a:pt x="562" y="44"/>
                    </a:lnTo>
                    <a:lnTo>
                      <a:pt x="551" y="48"/>
                    </a:lnTo>
                    <a:lnTo>
                      <a:pt x="540" y="54"/>
                    </a:lnTo>
                    <a:lnTo>
                      <a:pt x="532" y="54"/>
                    </a:lnTo>
                    <a:lnTo>
                      <a:pt x="527" y="58"/>
                    </a:lnTo>
                    <a:lnTo>
                      <a:pt x="519" y="58"/>
                    </a:lnTo>
                    <a:lnTo>
                      <a:pt x="516" y="61"/>
                    </a:lnTo>
                    <a:lnTo>
                      <a:pt x="508" y="65"/>
                    </a:lnTo>
                    <a:lnTo>
                      <a:pt x="502" y="68"/>
                    </a:lnTo>
                    <a:lnTo>
                      <a:pt x="494" y="68"/>
                    </a:lnTo>
                    <a:lnTo>
                      <a:pt x="489" y="71"/>
                    </a:lnTo>
                    <a:lnTo>
                      <a:pt x="481" y="75"/>
                    </a:lnTo>
                    <a:lnTo>
                      <a:pt x="476" y="78"/>
                    </a:lnTo>
                    <a:lnTo>
                      <a:pt x="470" y="78"/>
                    </a:lnTo>
                    <a:lnTo>
                      <a:pt x="465" y="78"/>
                    </a:lnTo>
                    <a:lnTo>
                      <a:pt x="457" y="81"/>
                    </a:lnTo>
                    <a:lnTo>
                      <a:pt x="451" y="85"/>
                    </a:lnTo>
                    <a:lnTo>
                      <a:pt x="446" y="85"/>
                    </a:lnTo>
                    <a:lnTo>
                      <a:pt x="438" y="88"/>
                    </a:lnTo>
                    <a:lnTo>
                      <a:pt x="433" y="91"/>
                    </a:lnTo>
                    <a:lnTo>
                      <a:pt x="425" y="91"/>
                    </a:lnTo>
                    <a:lnTo>
                      <a:pt x="419" y="91"/>
                    </a:lnTo>
                    <a:lnTo>
                      <a:pt x="411" y="95"/>
                    </a:lnTo>
                    <a:lnTo>
                      <a:pt x="400" y="98"/>
                    </a:lnTo>
                    <a:lnTo>
                      <a:pt x="387" y="105"/>
                    </a:lnTo>
                    <a:lnTo>
                      <a:pt x="382" y="105"/>
                    </a:lnTo>
                    <a:lnTo>
                      <a:pt x="376" y="105"/>
                    </a:lnTo>
                    <a:lnTo>
                      <a:pt x="371" y="105"/>
                    </a:lnTo>
                    <a:lnTo>
                      <a:pt x="363" y="108"/>
                    </a:lnTo>
                    <a:lnTo>
                      <a:pt x="352" y="112"/>
                    </a:lnTo>
                    <a:lnTo>
                      <a:pt x="341" y="115"/>
                    </a:lnTo>
                    <a:lnTo>
                      <a:pt x="328" y="118"/>
                    </a:lnTo>
                    <a:lnTo>
                      <a:pt x="317" y="118"/>
                    </a:lnTo>
                    <a:lnTo>
                      <a:pt x="309" y="118"/>
                    </a:lnTo>
                    <a:lnTo>
                      <a:pt x="304" y="122"/>
                    </a:lnTo>
                    <a:lnTo>
                      <a:pt x="296" y="122"/>
                    </a:lnTo>
                    <a:lnTo>
                      <a:pt x="290" y="125"/>
                    </a:lnTo>
                    <a:lnTo>
                      <a:pt x="282" y="125"/>
                    </a:lnTo>
                    <a:lnTo>
                      <a:pt x="277" y="125"/>
                    </a:lnTo>
                    <a:lnTo>
                      <a:pt x="269" y="125"/>
                    </a:lnTo>
                    <a:lnTo>
                      <a:pt x="263" y="125"/>
                    </a:lnTo>
                    <a:lnTo>
                      <a:pt x="255" y="125"/>
                    </a:lnTo>
                    <a:lnTo>
                      <a:pt x="247" y="129"/>
                    </a:lnTo>
                    <a:lnTo>
                      <a:pt x="242" y="129"/>
                    </a:lnTo>
                    <a:lnTo>
                      <a:pt x="234" y="129"/>
                    </a:lnTo>
                    <a:lnTo>
                      <a:pt x="226" y="129"/>
                    </a:lnTo>
                    <a:lnTo>
                      <a:pt x="218" y="129"/>
                    </a:lnTo>
                    <a:lnTo>
                      <a:pt x="210" y="129"/>
                    </a:lnTo>
                    <a:lnTo>
                      <a:pt x="204" y="129"/>
                    </a:lnTo>
                    <a:lnTo>
                      <a:pt x="196" y="129"/>
                    </a:lnTo>
                    <a:lnTo>
                      <a:pt x="188" y="129"/>
                    </a:lnTo>
                    <a:lnTo>
                      <a:pt x="183" y="129"/>
                    </a:lnTo>
                    <a:lnTo>
                      <a:pt x="175" y="129"/>
                    </a:lnTo>
                    <a:lnTo>
                      <a:pt x="167" y="129"/>
                    </a:lnTo>
                    <a:lnTo>
                      <a:pt x="161" y="129"/>
                    </a:lnTo>
                    <a:lnTo>
                      <a:pt x="153" y="129"/>
                    </a:lnTo>
                    <a:lnTo>
                      <a:pt x="148" y="129"/>
                    </a:lnTo>
                    <a:lnTo>
                      <a:pt x="140" y="129"/>
                    </a:lnTo>
                    <a:lnTo>
                      <a:pt x="134" y="129"/>
                    </a:lnTo>
                    <a:lnTo>
                      <a:pt x="126" y="129"/>
                    </a:lnTo>
                    <a:lnTo>
                      <a:pt x="118" y="129"/>
                    </a:lnTo>
                    <a:lnTo>
                      <a:pt x="113" y="129"/>
                    </a:lnTo>
                    <a:lnTo>
                      <a:pt x="105" y="129"/>
                    </a:lnTo>
                    <a:lnTo>
                      <a:pt x="100" y="125"/>
                    </a:lnTo>
                    <a:lnTo>
                      <a:pt x="91" y="125"/>
                    </a:lnTo>
                    <a:lnTo>
                      <a:pt x="81" y="125"/>
                    </a:lnTo>
                    <a:lnTo>
                      <a:pt x="67" y="125"/>
                    </a:lnTo>
                    <a:lnTo>
                      <a:pt x="57" y="125"/>
                    </a:lnTo>
                    <a:lnTo>
                      <a:pt x="46" y="122"/>
                    </a:lnTo>
                    <a:lnTo>
                      <a:pt x="35" y="122"/>
                    </a:lnTo>
                    <a:lnTo>
                      <a:pt x="27" y="122"/>
                    </a:lnTo>
                    <a:lnTo>
                      <a:pt x="22" y="122"/>
                    </a:lnTo>
                    <a:lnTo>
                      <a:pt x="14" y="122"/>
                    </a:lnTo>
                    <a:lnTo>
                      <a:pt x="8" y="118"/>
                    </a:lnTo>
                    <a:lnTo>
                      <a:pt x="3" y="118"/>
                    </a:lnTo>
                    <a:lnTo>
                      <a:pt x="0" y="118"/>
                    </a:lnTo>
                    <a:lnTo>
                      <a:pt x="8" y="118"/>
                    </a:lnTo>
                    <a:lnTo>
                      <a:pt x="14" y="115"/>
                    </a:lnTo>
                    <a:lnTo>
                      <a:pt x="27" y="115"/>
                    </a:lnTo>
                    <a:lnTo>
                      <a:pt x="35" y="112"/>
                    </a:lnTo>
                    <a:lnTo>
                      <a:pt x="46" y="112"/>
                    </a:lnTo>
                    <a:lnTo>
                      <a:pt x="54" y="112"/>
                    </a:lnTo>
                    <a:lnTo>
                      <a:pt x="59" y="108"/>
                    </a:lnTo>
                    <a:lnTo>
                      <a:pt x="67" y="108"/>
                    </a:lnTo>
                    <a:lnTo>
                      <a:pt x="73" y="108"/>
                    </a:lnTo>
                    <a:lnTo>
                      <a:pt x="86" y="108"/>
                    </a:lnTo>
                    <a:lnTo>
                      <a:pt x="97" y="105"/>
                    </a:lnTo>
                    <a:lnTo>
                      <a:pt x="108" y="105"/>
                    </a:lnTo>
                    <a:lnTo>
                      <a:pt x="118" y="105"/>
                    </a:lnTo>
                    <a:lnTo>
                      <a:pt x="126" y="102"/>
                    </a:lnTo>
                    <a:lnTo>
                      <a:pt x="134" y="102"/>
                    </a:lnTo>
                    <a:lnTo>
                      <a:pt x="137" y="10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74" name="Freeform 29"/>
              <p:cNvSpPr>
                <a:spLocks noChangeAspect="1"/>
              </p:cNvSpPr>
              <p:nvPr/>
            </p:nvSpPr>
            <p:spPr bwMode="auto">
              <a:xfrm>
                <a:off x="8141" y="11502"/>
                <a:ext cx="188" cy="213"/>
              </a:xfrm>
              <a:custGeom>
                <a:avLst/>
                <a:gdLst>
                  <a:gd name="T0" fmla="*/ 0 w 188"/>
                  <a:gd name="T1" fmla="*/ 48 h 213"/>
                  <a:gd name="T2" fmla="*/ 0 w 188"/>
                  <a:gd name="T3" fmla="*/ 68 h 213"/>
                  <a:gd name="T4" fmla="*/ 0 w 188"/>
                  <a:gd name="T5" fmla="*/ 95 h 213"/>
                  <a:gd name="T6" fmla="*/ 0 w 188"/>
                  <a:gd name="T7" fmla="*/ 122 h 213"/>
                  <a:gd name="T8" fmla="*/ 0 w 188"/>
                  <a:gd name="T9" fmla="*/ 152 h 213"/>
                  <a:gd name="T10" fmla="*/ 0 w 188"/>
                  <a:gd name="T11" fmla="*/ 176 h 213"/>
                  <a:gd name="T12" fmla="*/ 3 w 188"/>
                  <a:gd name="T13" fmla="*/ 196 h 213"/>
                  <a:gd name="T14" fmla="*/ 3 w 188"/>
                  <a:gd name="T15" fmla="*/ 213 h 213"/>
                  <a:gd name="T16" fmla="*/ 3 w 188"/>
                  <a:gd name="T17" fmla="*/ 213 h 213"/>
                  <a:gd name="T18" fmla="*/ 14 w 188"/>
                  <a:gd name="T19" fmla="*/ 213 h 213"/>
                  <a:gd name="T20" fmla="*/ 24 w 188"/>
                  <a:gd name="T21" fmla="*/ 213 h 213"/>
                  <a:gd name="T22" fmla="*/ 38 w 188"/>
                  <a:gd name="T23" fmla="*/ 213 h 213"/>
                  <a:gd name="T24" fmla="*/ 54 w 188"/>
                  <a:gd name="T25" fmla="*/ 213 h 213"/>
                  <a:gd name="T26" fmla="*/ 70 w 188"/>
                  <a:gd name="T27" fmla="*/ 213 h 213"/>
                  <a:gd name="T28" fmla="*/ 89 w 188"/>
                  <a:gd name="T29" fmla="*/ 213 h 213"/>
                  <a:gd name="T30" fmla="*/ 105 w 188"/>
                  <a:gd name="T31" fmla="*/ 213 h 213"/>
                  <a:gd name="T32" fmla="*/ 121 w 188"/>
                  <a:gd name="T33" fmla="*/ 213 h 213"/>
                  <a:gd name="T34" fmla="*/ 137 w 188"/>
                  <a:gd name="T35" fmla="*/ 213 h 213"/>
                  <a:gd name="T36" fmla="*/ 153 w 188"/>
                  <a:gd name="T37" fmla="*/ 213 h 213"/>
                  <a:gd name="T38" fmla="*/ 172 w 188"/>
                  <a:gd name="T39" fmla="*/ 213 h 213"/>
                  <a:gd name="T40" fmla="*/ 186 w 188"/>
                  <a:gd name="T41" fmla="*/ 213 h 213"/>
                  <a:gd name="T42" fmla="*/ 186 w 188"/>
                  <a:gd name="T43" fmla="*/ 213 h 213"/>
                  <a:gd name="T44" fmla="*/ 169 w 188"/>
                  <a:gd name="T45" fmla="*/ 209 h 213"/>
                  <a:gd name="T46" fmla="*/ 153 w 188"/>
                  <a:gd name="T47" fmla="*/ 206 h 213"/>
                  <a:gd name="T48" fmla="*/ 137 w 188"/>
                  <a:gd name="T49" fmla="*/ 203 h 213"/>
                  <a:gd name="T50" fmla="*/ 124 w 188"/>
                  <a:gd name="T51" fmla="*/ 203 h 213"/>
                  <a:gd name="T52" fmla="*/ 108 w 188"/>
                  <a:gd name="T53" fmla="*/ 199 h 213"/>
                  <a:gd name="T54" fmla="*/ 94 w 188"/>
                  <a:gd name="T55" fmla="*/ 196 h 213"/>
                  <a:gd name="T56" fmla="*/ 78 w 188"/>
                  <a:gd name="T57" fmla="*/ 196 h 213"/>
                  <a:gd name="T58" fmla="*/ 65 w 188"/>
                  <a:gd name="T59" fmla="*/ 193 h 213"/>
                  <a:gd name="T60" fmla="*/ 51 w 188"/>
                  <a:gd name="T61" fmla="*/ 189 h 213"/>
                  <a:gd name="T62" fmla="*/ 32 w 188"/>
                  <a:gd name="T63" fmla="*/ 186 h 213"/>
                  <a:gd name="T64" fmla="*/ 22 w 188"/>
                  <a:gd name="T65" fmla="*/ 186 h 213"/>
                  <a:gd name="T66" fmla="*/ 8 w 188"/>
                  <a:gd name="T67" fmla="*/ 0 h 213"/>
                  <a:gd name="T68" fmla="*/ 0 w 188"/>
                  <a:gd name="T69" fmla="*/ 44 h 21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8"/>
                  <a:gd name="T106" fmla="*/ 0 h 213"/>
                  <a:gd name="T107" fmla="*/ 188 w 188"/>
                  <a:gd name="T108" fmla="*/ 213 h 21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8" h="213">
                    <a:moveTo>
                      <a:pt x="0" y="44"/>
                    </a:moveTo>
                    <a:lnTo>
                      <a:pt x="0" y="48"/>
                    </a:lnTo>
                    <a:lnTo>
                      <a:pt x="0" y="58"/>
                    </a:lnTo>
                    <a:lnTo>
                      <a:pt x="0" y="68"/>
                    </a:lnTo>
                    <a:lnTo>
                      <a:pt x="0" y="81"/>
                    </a:lnTo>
                    <a:lnTo>
                      <a:pt x="0" y="95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0" y="139"/>
                    </a:lnTo>
                    <a:lnTo>
                      <a:pt x="0" y="152"/>
                    </a:lnTo>
                    <a:lnTo>
                      <a:pt x="0" y="166"/>
                    </a:lnTo>
                    <a:lnTo>
                      <a:pt x="0" y="176"/>
                    </a:lnTo>
                    <a:lnTo>
                      <a:pt x="3" y="193"/>
                    </a:lnTo>
                    <a:lnTo>
                      <a:pt x="3" y="196"/>
                    </a:lnTo>
                    <a:lnTo>
                      <a:pt x="3" y="206"/>
                    </a:lnTo>
                    <a:lnTo>
                      <a:pt x="3" y="213"/>
                    </a:lnTo>
                    <a:lnTo>
                      <a:pt x="11" y="213"/>
                    </a:lnTo>
                    <a:lnTo>
                      <a:pt x="14" y="213"/>
                    </a:lnTo>
                    <a:lnTo>
                      <a:pt x="19" y="213"/>
                    </a:lnTo>
                    <a:lnTo>
                      <a:pt x="24" y="213"/>
                    </a:lnTo>
                    <a:lnTo>
                      <a:pt x="32" y="213"/>
                    </a:lnTo>
                    <a:lnTo>
                      <a:pt x="38" y="213"/>
                    </a:lnTo>
                    <a:lnTo>
                      <a:pt x="46" y="213"/>
                    </a:lnTo>
                    <a:lnTo>
                      <a:pt x="54" y="213"/>
                    </a:lnTo>
                    <a:lnTo>
                      <a:pt x="62" y="213"/>
                    </a:lnTo>
                    <a:lnTo>
                      <a:pt x="70" y="213"/>
                    </a:lnTo>
                    <a:lnTo>
                      <a:pt x="81" y="213"/>
                    </a:lnTo>
                    <a:lnTo>
                      <a:pt x="89" y="213"/>
                    </a:lnTo>
                    <a:lnTo>
                      <a:pt x="97" y="213"/>
                    </a:lnTo>
                    <a:lnTo>
                      <a:pt x="105" y="213"/>
                    </a:lnTo>
                    <a:lnTo>
                      <a:pt x="113" y="213"/>
                    </a:lnTo>
                    <a:lnTo>
                      <a:pt x="121" y="213"/>
                    </a:lnTo>
                    <a:lnTo>
                      <a:pt x="132" y="213"/>
                    </a:lnTo>
                    <a:lnTo>
                      <a:pt x="137" y="213"/>
                    </a:lnTo>
                    <a:lnTo>
                      <a:pt x="148" y="213"/>
                    </a:lnTo>
                    <a:lnTo>
                      <a:pt x="153" y="213"/>
                    </a:lnTo>
                    <a:lnTo>
                      <a:pt x="161" y="213"/>
                    </a:lnTo>
                    <a:lnTo>
                      <a:pt x="172" y="213"/>
                    </a:lnTo>
                    <a:lnTo>
                      <a:pt x="180" y="213"/>
                    </a:lnTo>
                    <a:lnTo>
                      <a:pt x="186" y="213"/>
                    </a:lnTo>
                    <a:lnTo>
                      <a:pt x="188" y="213"/>
                    </a:lnTo>
                    <a:lnTo>
                      <a:pt x="186" y="213"/>
                    </a:lnTo>
                    <a:lnTo>
                      <a:pt x="180" y="213"/>
                    </a:lnTo>
                    <a:lnTo>
                      <a:pt x="169" y="209"/>
                    </a:lnTo>
                    <a:lnTo>
                      <a:pt x="159" y="206"/>
                    </a:lnTo>
                    <a:lnTo>
                      <a:pt x="153" y="206"/>
                    </a:lnTo>
                    <a:lnTo>
                      <a:pt x="145" y="203"/>
                    </a:lnTo>
                    <a:lnTo>
                      <a:pt x="137" y="203"/>
                    </a:lnTo>
                    <a:lnTo>
                      <a:pt x="132" y="203"/>
                    </a:lnTo>
                    <a:lnTo>
                      <a:pt x="124" y="203"/>
                    </a:lnTo>
                    <a:lnTo>
                      <a:pt x="116" y="203"/>
                    </a:lnTo>
                    <a:lnTo>
                      <a:pt x="108" y="199"/>
                    </a:lnTo>
                    <a:lnTo>
                      <a:pt x="100" y="199"/>
                    </a:lnTo>
                    <a:lnTo>
                      <a:pt x="94" y="196"/>
                    </a:lnTo>
                    <a:lnTo>
                      <a:pt x="86" y="196"/>
                    </a:lnTo>
                    <a:lnTo>
                      <a:pt x="78" y="196"/>
                    </a:lnTo>
                    <a:lnTo>
                      <a:pt x="70" y="196"/>
                    </a:lnTo>
                    <a:lnTo>
                      <a:pt x="65" y="193"/>
                    </a:lnTo>
                    <a:lnTo>
                      <a:pt x="57" y="193"/>
                    </a:lnTo>
                    <a:lnTo>
                      <a:pt x="51" y="189"/>
                    </a:lnTo>
                    <a:lnTo>
                      <a:pt x="46" y="189"/>
                    </a:lnTo>
                    <a:lnTo>
                      <a:pt x="32" y="186"/>
                    </a:lnTo>
                    <a:lnTo>
                      <a:pt x="27" y="186"/>
                    </a:lnTo>
                    <a:lnTo>
                      <a:pt x="22" y="186"/>
                    </a:lnTo>
                    <a:lnTo>
                      <a:pt x="8" y="0"/>
                    </a:lnTo>
                    <a:lnTo>
                      <a:pt x="0" y="4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75" name="Freeform 30"/>
              <p:cNvSpPr>
                <a:spLocks noChangeAspect="1"/>
              </p:cNvSpPr>
              <p:nvPr/>
            </p:nvSpPr>
            <p:spPr bwMode="auto">
              <a:xfrm>
                <a:off x="8259" y="11485"/>
                <a:ext cx="497" cy="34"/>
              </a:xfrm>
              <a:custGeom>
                <a:avLst/>
                <a:gdLst>
                  <a:gd name="T0" fmla="*/ 51 w 497"/>
                  <a:gd name="T1" fmla="*/ 0 h 34"/>
                  <a:gd name="T2" fmla="*/ 68 w 497"/>
                  <a:gd name="T3" fmla="*/ 0 h 34"/>
                  <a:gd name="T4" fmla="*/ 86 w 497"/>
                  <a:gd name="T5" fmla="*/ 4 h 34"/>
                  <a:gd name="T6" fmla="*/ 105 w 497"/>
                  <a:gd name="T7" fmla="*/ 7 h 34"/>
                  <a:gd name="T8" fmla="*/ 124 w 497"/>
                  <a:gd name="T9" fmla="*/ 7 h 34"/>
                  <a:gd name="T10" fmla="*/ 143 w 497"/>
                  <a:gd name="T11" fmla="*/ 7 h 34"/>
                  <a:gd name="T12" fmla="*/ 162 w 497"/>
                  <a:gd name="T13" fmla="*/ 7 h 34"/>
                  <a:gd name="T14" fmla="*/ 183 w 497"/>
                  <a:gd name="T15" fmla="*/ 7 h 34"/>
                  <a:gd name="T16" fmla="*/ 202 w 497"/>
                  <a:gd name="T17" fmla="*/ 11 h 34"/>
                  <a:gd name="T18" fmla="*/ 221 w 497"/>
                  <a:gd name="T19" fmla="*/ 11 h 34"/>
                  <a:gd name="T20" fmla="*/ 239 w 497"/>
                  <a:gd name="T21" fmla="*/ 11 h 34"/>
                  <a:gd name="T22" fmla="*/ 261 w 497"/>
                  <a:gd name="T23" fmla="*/ 11 h 34"/>
                  <a:gd name="T24" fmla="*/ 280 w 497"/>
                  <a:gd name="T25" fmla="*/ 11 h 34"/>
                  <a:gd name="T26" fmla="*/ 296 w 497"/>
                  <a:gd name="T27" fmla="*/ 11 h 34"/>
                  <a:gd name="T28" fmla="*/ 315 w 497"/>
                  <a:gd name="T29" fmla="*/ 11 h 34"/>
                  <a:gd name="T30" fmla="*/ 333 w 497"/>
                  <a:gd name="T31" fmla="*/ 11 h 34"/>
                  <a:gd name="T32" fmla="*/ 355 w 497"/>
                  <a:gd name="T33" fmla="*/ 11 h 34"/>
                  <a:gd name="T34" fmla="*/ 368 w 497"/>
                  <a:gd name="T35" fmla="*/ 11 h 34"/>
                  <a:gd name="T36" fmla="*/ 382 w 497"/>
                  <a:gd name="T37" fmla="*/ 7 h 34"/>
                  <a:gd name="T38" fmla="*/ 398 w 497"/>
                  <a:gd name="T39" fmla="*/ 7 h 34"/>
                  <a:gd name="T40" fmla="*/ 414 w 497"/>
                  <a:gd name="T41" fmla="*/ 7 h 34"/>
                  <a:gd name="T42" fmla="*/ 428 w 497"/>
                  <a:gd name="T43" fmla="*/ 7 h 34"/>
                  <a:gd name="T44" fmla="*/ 446 w 497"/>
                  <a:gd name="T45" fmla="*/ 7 h 34"/>
                  <a:gd name="T46" fmla="*/ 468 w 497"/>
                  <a:gd name="T47" fmla="*/ 7 h 34"/>
                  <a:gd name="T48" fmla="*/ 484 w 497"/>
                  <a:gd name="T49" fmla="*/ 7 h 34"/>
                  <a:gd name="T50" fmla="*/ 497 w 497"/>
                  <a:gd name="T51" fmla="*/ 7 h 34"/>
                  <a:gd name="T52" fmla="*/ 495 w 497"/>
                  <a:gd name="T53" fmla="*/ 7 h 34"/>
                  <a:gd name="T54" fmla="*/ 479 w 497"/>
                  <a:gd name="T55" fmla="*/ 7 h 34"/>
                  <a:gd name="T56" fmla="*/ 462 w 497"/>
                  <a:gd name="T57" fmla="*/ 11 h 34"/>
                  <a:gd name="T58" fmla="*/ 446 w 497"/>
                  <a:gd name="T59" fmla="*/ 14 h 34"/>
                  <a:gd name="T60" fmla="*/ 430 w 497"/>
                  <a:gd name="T61" fmla="*/ 17 h 34"/>
                  <a:gd name="T62" fmla="*/ 411 w 497"/>
                  <a:gd name="T63" fmla="*/ 21 h 34"/>
                  <a:gd name="T64" fmla="*/ 395 w 497"/>
                  <a:gd name="T65" fmla="*/ 24 h 34"/>
                  <a:gd name="T66" fmla="*/ 374 w 497"/>
                  <a:gd name="T67" fmla="*/ 24 h 34"/>
                  <a:gd name="T68" fmla="*/ 355 w 497"/>
                  <a:gd name="T69" fmla="*/ 24 h 34"/>
                  <a:gd name="T70" fmla="*/ 331 w 497"/>
                  <a:gd name="T71" fmla="*/ 31 h 34"/>
                  <a:gd name="T72" fmla="*/ 307 w 497"/>
                  <a:gd name="T73" fmla="*/ 31 h 34"/>
                  <a:gd name="T74" fmla="*/ 285 w 497"/>
                  <a:gd name="T75" fmla="*/ 31 h 34"/>
                  <a:gd name="T76" fmla="*/ 264 w 497"/>
                  <a:gd name="T77" fmla="*/ 34 h 34"/>
                  <a:gd name="T78" fmla="*/ 242 w 497"/>
                  <a:gd name="T79" fmla="*/ 34 h 34"/>
                  <a:gd name="T80" fmla="*/ 221 w 497"/>
                  <a:gd name="T81" fmla="*/ 31 h 34"/>
                  <a:gd name="T82" fmla="*/ 196 w 497"/>
                  <a:gd name="T83" fmla="*/ 27 h 34"/>
                  <a:gd name="T84" fmla="*/ 175 w 497"/>
                  <a:gd name="T85" fmla="*/ 24 h 34"/>
                  <a:gd name="T86" fmla="*/ 151 w 497"/>
                  <a:gd name="T87" fmla="*/ 24 h 34"/>
                  <a:gd name="T88" fmla="*/ 129 w 497"/>
                  <a:gd name="T89" fmla="*/ 24 h 34"/>
                  <a:gd name="T90" fmla="*/ 108 w 497"/>
                  <a:gd name="T91" fmla="*/ 21 h 34"/>
                  <a:gd name="T92" fmla="*/ 89 w 497"/>
                  <a:gd name="T93" fmla="*/ 17 h 34"/>
                  <a:gd name="T94" fmla="*/ 70 w 497"/>
                  <a:gd name="T95" fmla="*/ 17 h 34"/>
                  <a:gd name="T96" fmla="*/ 54 w 497"/>
                  <a:gd name="T97" fmla="*/ 14 h 34"/>
                  <a:gd name="T98" fmla="*/ 38 w 497"/>
                  <a:gd name="T99" fmla="*/ 11 h 34"/>
                  <a:gd name="T100" fmla="*/ 25 w 497"/>
                  <a:gd name="T101" fmla="*/ 7 h 34"/>
                  <a:gd name="T102" fmla="*/ 17 w 497"/>
                  <a:gd name="T103" fmla="*/ 7 h 34"/>
                  <a:gd name="T104" fmla="*/ 3 w 497"/>
                  <a:gd name="T105" fmla="*/ 4 h 34"/>
                  <a:gd name="T106" fmla="*/ 3 w 497"/>
                  <a:gd name="T107" fmla="*/ 0 h 34"/>
                  <a:gd name="T108" fmla="*/ 17 w 497"/>
                  <a:gd name="T109" fmla="*/ 0 h 34"/>
                  <a:gd name="T110" fmla="*/ 33 w 497"/>
                  <a:gd name="T111" fmla="*/ 0 h 34"/>
                  <a:gd name="T112" fmla="*/ 43 w 497"/>
                  <a:gd name="T113" fmla="*/ 0 h 3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97"/>
                  <a:gd name="T172" fmla="*/ 0 h 34"/>
                  <a:gd name="T173" fmla="*/ 497 w 497"/>
                  <a:gd name="T174" fmla="*/ 34 h 3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97" h="34">
                    <a:moveTo>
                      <a:pt x="43" y="0"/>
                    </a:moveTo>
                    <a:lnTo>
                      <a:pt x="51" y="0"/>
                    </a:lnTo>
                    <a:lnTo>
                      <a:pt x="59" y="0"/>
                    </a:lnTo>
                    <a:lnTo>
                      <a:pt x="68" y="0"/>
                    </a:lnTo>
                    <a:lnTo>
                      <a:pt x="78" y="4"/>
                    </a:lnTo>
                    <a:lnTo>
                      <a:pt x="86" y="4"/>
                    </a:lnTo>
                    <a:lnTo>
                      <a:pt x="94" y="7"/>
                    </a:lnTo>
                    <a:lnTo>
                      <a:pt x="105" y="7"/>
                    </a:lnTo>
                    <a:lnTo>
                      <a:pt x="116" y="7"/>
                    </a:lnTo>
                    <a:lnTo>
                      <a:pt x="124" y="7"/>
                    </a:lnTo>
                    <a:lnTo>
                      <a:pt x="132" y="7"/>
                    </a:lnTo>
                    <a:lnTo>
                      <a:pt x="143" y="7"/>
                    </a:lnTo>
                    <a:lnTo>
                      <a:pt x="154" y="7"/>
                    </a:lnTo>
                    <a:lnTo>
                      <a:pt x="162" y="7"/>
                    </a:lnTo>
                    <a:lnTo>
                      <a:pt x="172" y="7"/>
                    </a:lnTo>
                    <a:lnTo>
                      <a:pt x="183" y="7"/>
                    </a:lnTo>
                    <a:lnTo>
                      <a:pt x="191" y="11"/>
                    </a:lnTo>
                    <a:lnTo>
                      <a:pt x="202" y="11"/>
                    </a:lnTo>
                    <a:lnTo>
                      <a:pt x="213" y="11"/>
                    </a:lnTo>
                    <a:lnTo>
                      <a:pt x="221" y="11"/>
                    </a:lnTo>
                    <a:lnTo>
                      <a:pt x="231" y="11"/>
                    </a:lnTo>
                    <a:lnTo>
                      <a:pt x="239" y="11"/>
                    </a:lnTo>
                    <a:lnTo>
                      <a:pt x="250" y="11"/>
                    </a:lnTo>
                    <a:lnTo>
                      <a:pt x="261" y="11"/>
                    </a:lnTo>
                    <a:lnTo>
                      <a:pt x="269" y="11"/>
                    </a:lnTo>
                    <a:lnTo>
                      <a:pt x="280" y="11"/>
                    </a:lnTo>
                    <a:lnTo>
                      <a:pt x="288" y="11"/>
                    </a:lnTo>
                    <a:lnTo>
                      <a:pt x="296" y="11"/>
                    </a:lnTo>
                    <a:lnTo>
                      <a:pt x="307" y="11"/>
                    </a:lnTo>
                    <a:lnTo>
                      <a:pt x="315" y="11"/>
                    </a:lnTo>
                    <a:lnTo>
                      <a:pt x="325" y="11"/>
                    </a:lnTo>
                    <a:lnTo>
                      <a:pt x="333" y="11"/>
                    </a:lnTo>
                    <a:lnTo>
                      <a:pt x="344" y="11"/>
                    </a:lnTo>
                    <a:lnTo>
                      <a:pt x="355" y="11"/>
                    </a:lnTo>
                    <a:lnTo>
                      <a:pt x="360" y="11"/>
                    </a:lnTo>
                    <a:lnTo>
                      <a:pt x="368" y="11"/>
                    </a:lnTo>
                    <a:lnTo>
                      <a:pt x="376" y="11"/>
                    </a:lnTo>
                    <a:lnTo>
                      <a:pt x="382" y="7"/>
                    </a:lnTo>
                    <a:lnTo>
                      <a:pt x="393" y="7"/>
                    </a:lnTo>
                    <a:lnTo>
                      <a:pt x="398" y="7"/>
                    </a:lnTo>
                    <a:lnTo>
                      <a:pt x="409" y="7"/>
                    </a:lnTo>
                    <a:lnTo>
                      <a:pt x="414" y="7"/>
                    </a:lnTo>
                    <a:lnTo>
                      <a:pt x="422" y="7"/>
                    </a:lnTo>
                    <a:lnTo>
                      <a:pt x="428" y="7"/>
                    </a:lnTo>
                    <a:lnTo>
                      <a:pt x="436" y="7"/>
                    </a:lnTo>
                    <a:lnTo>
                      <a:pt x="446" y="7"/>
                    </a:lnTo>
                    <a:lnTo>
                      <a:pt x="460" y="7"/>
                    </a:lnTo>
                    <a:lnTo>
                      <a:pt x="468" y="7"/>
                    </a:lnTo>
                    <a:lnTo>
                      <a:pt x="476" y="7"/>
                    </a:lnTo>
                    <a:lnTo>
                      <a:pt x="484" y="7"/>
                    </a:lnTo>
                    <a:lnTo>
                      <a:pt x="489" y="7"/>
                    </a:lnTo>
                    <a:lnTo>
                      <a:pt x="497" y="7"/>
                    </a:lnTo>
                    <a:lnTo>
                      <a:pt x="495" y="7"/>
                    </a:lnTo>
                    <a:lnTo>
                      <a:pt x="489" y="7"/>
                    </a:lnTo>
                    <a:lnTo>
                      <a:pt x="479" y="7"/>
                    </a:lnTo>
                    <a:lnTo>
                      <a:pt x="468" y="11"/>
                    </a:lnTo>
                    <a:lnTo>
                      <a:pt x="462" y="11"/>
                    </a:lnTo>
                    <a:lnTo>
                      <a:pt x="454" y="14"/>
                    </a:lnTo>
                    <a:lnTo>
                      <a:pt x="446" y="14"/>
                    </a:lnTo>
                    <a:lnTo>
                      <a:pt x="441" y="17"/>
                    </a:lnTo>
                    <a:lnTo>
                      <a:pt x="430" y="17"/>
                    </a:lnTo>
                    <a:lnTo>
                      <a:pt x="422" y="17"/>
                    </a:lnTo>
                    <a:lnTo>
                      <a:pt x="411" y="21"/>
                    </a:lnTo>
                    <a:lnTo>
                      <a:pt x="403" y="24"/>
                    </a:lnTo>
                    <a:lnTo>
                      <a:pt x="395" y="24"/>
                    </a:lnTo>
                    <a:lnTo>
                      <a:pt x="382" y="24"/>
                    </a:lnTo>
                    <a:lnTo>
                      <a:pt x="374" y="24"/>
                    </a:lnTo>
                    <a:lnTo>
                      <a:pt x="363" y="24"/>
                    </a:lnTo>
                    <a:lnTo>
                      <a:pt x="355" y="24"/>
                    </a:lnTo>
                    <a:lnTo>
                      <a:pt x="342" y="27"/>
                    </a:lnTo>
                    <a:lnTo>
                      <a:pt x="331" y="31"/>
                    </a:lnTo>
                    <a:lnTo>
                      <a:pt x="320" y="31"/>
                    </a:lnTo>
                    <a:lnTo>
                      <a:pt x="307" y="31"/>
                    </a:lnTo>
                    <a:lnTo>
                      <a:pt x="296" y="31"/>
                    </a:lnTo>
                    <a:lnTo>
                      <a:pt x="285" y="31"/>
                    </a:lnTo>
                    <a:lnTo>
                      <a:pt x="274" y="34"/>
                    </a:lnTo>
                    <a:lnTo>
                      <a:pt x="264" y="34"/>
                    </a:lnTo>
                    <a:lnTo>
                      <a:pt x="253" y="34"/>
                    </a:lnTo>
                    <a:lnTo>
                      <a:pt x="242" y="34"/>
                    </a:lnTo>
                    <a:lnTo>
                      <a:pt x="231" y="34"/>
                    </a:lnTo>
                    <a:lnTo>
                      <a:pt x="221" y="31"/>
                    </a:lnTo>
                    <a:lnTo>
                      <a:pt x="207" y="31"/>
                    </a:lnTo>
                    <a:lnTo>
                      <a:pt x="196" y="27"/>
                    </a:lnTo>
                    <a:lnTo>
                      <a:pt x="186" y="27"/>
                    </a:lnTo>
                    <a:lnTo>
                      <a:pt x="175" y="24"/>
                    </a:lnTo>
                    <a:lnTo>
                      <a:pt x="164" y="24"/>
                    </a:lnTo>
                    <a:lnTo>
                      <a:pt x="151" y="24"/>
                    </a:lnTo>
                    <a:lnTo>
                      <a:pt x="140" y="24"/>
                    </a:lnTo>
                    <a:lnTo>
                      <a:pt x="129" y="24"/>
                    </a:lnTo>
                    <a:lnTo>
                      <a:pt x="119" y="24"/>
                    </a:lnTo>
                    <a:lnTo>
                      <a:pt x="108" y="21"/>
                    </a:lnTo>
                    <a:lnTo>
                      <a:pt x="100" y="21"/>
                    </a:lnTo>
                    <a:lnTo>
                      <a:pt x="89" y="17"/>
                    </a:lnTo>
                    <a:lnTo>
                      <a:pt x="81" y="17"/>
                    </a:lnTo>
                    <a:lnTo>
                      <a:pt x="70" y="17"/>
                    </a:lnTo>
                    <a:lnTo>
                      <a:pt x="62" y="17"/>
                    </a:lnTo>
                    <a:lnTo>
                      <a:pt x="54" y="14"/>
                    </a:lnTo>
                    <a:lnTo>
                      <a:pt x="43" y="11"/>
                    </a:lnTo>
                    <a:lnTo>
                      <a:pt x="38" y="11"/>
                    </a:lnTo>
                    <a:lnTo>
                      <a:pt x="33" y="11"/>
                    </a:lnTo>
                    <a:lnTo>
                      <a:pt x="25" y="7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1" y="7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38" y="0"/>
                    </a:lnTo>
                    <a:lnTo>
                      <a:pt x="4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76" name="Freeform 31"/>
              <p:cNvSpPr>
                <a:spLocks noChangeAspect="1"/>
              </p:cNvSpPr>
              <p:nvPr/>
            </p:nvSpPr>
            <p:spPr bwMode="auto">
              <a:xfrm>
                <a:off x="8794" y="11475"/>
                <a:ext cx="156" cy="132"/>
              </a:xfrm>
              <a:custGeom>
                <a:avLst/>
                <a:gdLst>
                  <a:gd name="T0" fmla="*/ 0 w 156"/>
                  <a:gd name="T1" fmla="*/ 17 h 132"/>
                  <a:gd name="T2" fmla="*/ 5 w 156"/>
                  <a:gd name="T3" fmla="*/ 14 h 132"/>
                  <a:gd name="T4" fmla="*/ 19 w 156"/>
                  <a:gd name="T5" fmla="*/ 14 h 132"/>
                  <a:gd name="T6" fmla="*/ 27 w 156"/>
                  <a:gd name="T7" fmla="*/ 10 h 132"/>
                  <a:gd name="T8" fmla="*/ 40 w 156"/>
                  <a:gd name="T9" fmla="*/ 10 h 132"/>
                  <a:gd name="T10" fmla="*/ 46 w 156"/>
                  <a:gd name="T11" fmla="*/ 10 h 132"/>
                  <a:gd name="T12" fmla="*/ 54 w 156"/>
                  <a:gd name="T13" fmla="*/ 10 h 132"/>
                  <a:gd name="T14" fmla="*/ 59 w 156"/>
                  <a:gd name="T15" fmla="*/ 10 h 132"/>
                  <a:gd name="T16" fmla="*/ 64 w 156"/>
                  <a:gd name="T17" fmla="*/ 10 h 132"/>
                  <a:gd name="T18" fmla="*/ 70 w 156"/>
                  <a:gd name="T19" fmla="*/ 7 h 132"/>
                  <a:gd name="T20" fmla="*/ 78 w 156"/>
                  <a:gd name="T21" fmla="*/ 4 h 132"/>
                  <a:gd name="T22" fmla="*/ 83 w 156"/>
                  <a:gd name="T23" fmla="*/ 4 h 132"/>
                  <a:gd name="T24" fmla="*/ 91 w 156"/>
                  <a:gd name="T25" fmla="*/ 4 h 132"/>
                  <a:gd name="T26" fmla="*/ 105 w 156"/>
                  <a:gd name="T27" fmla="*/ 4 h 132"/>
                  <a:gd name="T28" fmla="*/ 115 w 156"/>
                  <a:gd name="T29" fmla="*/ 4 h 132"/>
                  <a:gd name="T30" fmla="*/ 124 w 156"/>
                  <a:gd name="T31" fmla="*/ 0 h 132"/>
                  <a:gd name="T32" fmla="*/ 134 w 156"/>
                  <a:gd name="T33" fmla="*/ 0 h 132"/>
                  <a:gd name="T34" fmla="*/ 140 w 156"/>
                  <a:gd name="T35" fmla="*/ 0 h 132"/>
                  <a:gd name="T36" fmla="*/ 148 w 156"/>
                  <a:gd name="T37" fmla="*/ 0 h 132"/>
                  <a:gd name="T38" fmla="*/ 153 w 156"/>
                  <a:gd name="T39" fmla="*/ 0 h 132"/>
                  <a:gd name="T40" fmla="*/ 153 w 156"/>
                  <a:gd name="T41" fmla="*/ 0 h 132"/>
                  <a:gd name="T42" fmla="*/ 156 w 156"/>
                  <a:gd name="T43" fmla="*/ 132 h 132"/>
                  <a:gd name="T44" fmla="*/ 153 w 156"/>
                  <a:gd name="T45" fmla="*/ 128 h 132"/>
                  <a:gd name="T46" fmla="*/ 153 w 156"/>
                  <a:gd name="T47" fmla="*/ 125 h 132"/>
                  <a:gd name="T48" fmla="*/ 153 w 156"/>
                  <a:gd name="T49" fmla="*/ 122 h 132"/>
                  <a:gd name="T50" fmla="*/ 153 w 156"/>
                  <a:gd name="T51" fmla="*/ 115 h 132"/>
                  <a:gd name="T52" fmla="*/ 150 w 156"/>
                  <a:gd name="T53" fmla="*/ 105 h 132"/>
                  <a:gd name="T54" fmla="*/ 148 w 156"/>
                  <a:gd name="T55" fmla="*/ 95 h 132"/>
                  <a:gd name="T56" fmla="*/ 145 w 156"/>
                  <a:gd name="T57" fmla="*/ 85 h 132"/>
                  <a:gd name="T58" fmla="*/ 145 w 156"/>
                  <a:gd name="T59" fmla="*/ 78 h 132"/>
                  <a:gd name="T60" fmla="*/ 142 w 156"/>
                  <a:gd name="T61" fmla="*/ 64 h 132"/>
                  <a:gd name="T62" fmla="*/ 140 w 156"/>
                  <a:gd name="T63" fmla="*/ 54 h 132"/>
                  <a:gd name="T64" fmla="*/ 137 w 156"/>
                  <a:gd name="T65" fmla="*/ 44 h 132"/>
                  <a:gd name="T66" fmla="*/ 134 w 156"/>
                  <a:gd name="T67" fmla="*/ 37 h 132"/>
                  <a:gd name="T68" fmla="*/ 134 w 156"/>
                  <a:gd name="T69" fmla="*/ 27 h 132"/>
                  <a:gd name="T70" fmla="*/ 132 w 156"/>
                  <a:gd name="T71" fmla="*/ 24 h 132"/>
                  <a:gd name="T72" fmla="*/ 126 w 156"/>
                  <a:gd name="T73" fmla="*/ 24 h 132"/>
                  <a:gd name="T74" fmla="*/ 121 w 156"/>
                  <a:gd name="T75" fmla="*/ 24 h 132"/>
                  <a:gd name="T76" fmla="*/ 113 w 156"/>
                  <a:gd name="T77" fmla="*/ 24 h 132"/>
                  <a:gd name="T78" fmla="*/ 105 w 156"/>
                  <a:gd name="T79" fmla="*/ 24 h 132"/>
                  <a:gd name="T80" fmla="*/ 94 w 156"/>
                  <a:gd name="T81" fmla="*/ 21 h 132"/>
                  <a:gd name="T82" fmla="*/ 83 w 156"/>
                  <a:gd name="T83" fmla="*/ 21 h 132"/>
                  <a:gd name="T84" fmla="*/ 72 w 156"/>
                  <a:gd name="T85" fmla="*/ 21 h 132"/>
                  <a:gd name="T86" fmla="*/ 62 w 156"/>
                  <a:gd name="T87" fmla="*/ 21 h 132"/>
                  <a:gd name="T88" fmla="*/ 48 w 156"/>
                  <a:gd name="T89" fmla="*/ 17 h 132"/>
                  <a:gd name="T90" fmla="*/ 38 w 156"/>
                  <a:gd name="T91" fmla="*/ 17 h 132"/>
                  <a:gd name="T92" fmla="*/ 27 w 156"/>
                  <a:gd name="T93" fmla="*/ 17 h 132"/>
                  <a:gd name="T94" fmla="*/ 19 w 156"/>
                  <a:gd name="T95" fmla="*/ 17 h 132"/>
                  <a:gd name="T96" fmla="*/ 8 w 156"/>
                  <a:gd name="T97" fmla="*/ 17 h 132"/>
                  <a:gd name="T98" fmla="*/ 3 w 156"/>
                  <a:gd name="T99" fmla="*/ 17 h 132"/>
                  <a:gd name="T100" fmla="*/ 0 w 156"/>
                  <a:gd name="T101" fmla="*/ 17 h 132"/>
                  <a:gd name="T102" fmla="*/ 0 w 156"/>
                  <a:gd name="T103" fmla="*/ 17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56"/>
                  <a:gd name="T157" fmla="*/ 0 h 132"/>
                  <a:gd name="T158" fmla="*/ 156 w 156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56" h="132">
                    <a:moveTo>
                      <a:pt x="0" y="17"/>
                    </a:moveTo>
                    <a:lnTo>
                      <a:pt x="5" y="14"/>
                    </a:lnTo>
                    <a:lnTo>
                      <a:pt x="19" y="14"/>
                    </a:lnTo>
                    <a:lnTo>
                      <a:pt x="27" y="10"/>
                    </a:lnTo>
                    <a:lnTo>
                      <a:pt x="40" y="10"/>
                    </a:lnTo>
                    <a:lnTo>
                      <a:pt x="46" y="10"/>
                    </a:lnTo>
                    <a:lnTo>
                      <a:pt x="54" y="10"/>
                    </a:lnTo>
                    <a:lnTo>
                      <a:pt x="59" y="10"/>
                    </a:lnTo>
                    <a:lnTo>
                      <a:pt x="64" y="10"/>
                    </a:lnTo>
                    <a:lnTo>
                      <a:pt x="70" y="7"/>
                    </a:lnTo>
                    <a:lnTo>
                      <a:pt x="78" y="4"/>
                    </a:lnTo>
                    <a:lnTo>
                      <a:pt x="83" y="4"/>
                    </a:lnTo>
                    <a:lnTo>
                      <a:pt x="91" y="4"/>
                    </a:lnTo>
                    <a:lnTo>
                      <a:pt x="105" y="4"/>
                    </a:lnTo>
                    <a:lnTo>
                      <a:pt x="115" y="4"/>
                    </a:lnTo>
                    <a:lnTo>
                      <a:pt x="124" y="0"/>
                    </a:lnTo>
                    <a:lnTo>
                      <a:pt x="134" y="0"/>
                    </a:lnTo>
                    <a:lnTo>
                      <a:pt x="140" y="0"/>
                    </a:lnTo>
                    <a:lnTo>
                      <a:pt x="148" y="0"/>
                    </a:lnTo>
                    <a:lnTo>
                      <a:pt x="153" y="0"/>
                    </a:lnTo>
                    <a:lnTo>
                      <a:pt x="156" y="132"/>
                    </a:lnTo>
                    <a:lnTo>
                      <a:pt x="153" y="128"/>
                    </a:lnTo>
                    <a:lnTo>
                      <a:pt x="153" y="125"/>
                    </a:lnTo>
                    <a:lnTo>
                      <a:pt x="153" y="122"/>
                    </a:lnTo>
                    <a:lnTo>
                      <a:pt x="153" y="115"/>
                    </a:lnTo>
                    <a:lnTo>
                      <a:pt x="150" y="105"/>
                    </a:lnTo>
                    <a:lnTo>
                      <a:pt x="148" y="95"/>
                    </a:lnTo>
                    <a:lnTo>
                      <a:pt x="145" y="85"/>
                    </a:lnTo>
                    <a:lnTo>
                      <a:pt x="145" y="78"/>
                    </a:lnTo>
                    <a:lnTo>
                      <a:pt x="142" y="64"/>
                    </a:lnTo>
                    <a:lnTo>
                      <a:pt x="140" y="54"/>
                    </a:lnTo>
                    <a:lnTo>
                      <a:pt x="137" y="44"/>
                    </a:lnTo>
                    <a:lnTo>
                      <a:pt x="134" y="37"/>
                    </a:lnTo>
                    <a:lnTo>
                      <a:pt x="134" y="27"/>
                    </a:lnTo>
                    <a:lnTo>
                      <a:pt x="132" y="24"/>
                    </a:lnTo>
                    <a:lnTo>
                      <a:pt x="126" y="24"/>
                    </a:lnTo>
                    <a:lnTo>
                      <a:pt x="121" y="24"/>
                    </a:lnTo>
                    <a:lnTo>
                      <a:pt x="113" y="24"/>
                    </a:lnTo>
                    <a:lnTo>
                      <a:pt x="105" y="24"/>
                    </a:lnTo>
                    <a:lnTo>
                      <a:pt x="94" y="21"/>
                    </a:lnTo>
                    <a:lnTo>
                      <a:pt x="83" y="21"/>
                    </a:lnTo>
                    <a:lnTo>
                      <a:pt x="72" y="21"/>
                    </a:lnTo>
                    <a:lnTo>
                      <a:pt x="62" y="21"/>
                    </a:lnTo>
                    <a:lnTo>
                      <a:pt x="48" y="17"/>
                    </a:lnTo>
                    <a:lnTo>
                      <a:pt x="38" y="17"/>
                    </a:lnTo>
                    <a:lnTo>
                      <a:pt x="27" y="17"/>
                    </a:lnTo>
                    <a:lnTo>
                      <a:pt x="19" y="17"/>
                    </a:lnTo>
                    <a:lnTo>
                      <a:pt x="8" y="17"/>
                    </a:lnTo>
                    <a:lnTo>
                      <a:pt x="3" y="17"/>
                    </a:lnTo>
                    <a:lnTo>
                      <a:pt x="0" y="1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77" name="Freeform 32"/>
              <p:cNvSpPr>
                <a:spLocks noChangeAspect="1"/>
              </p:cNvSpPr>
              <p:nvPr/>
            </p:nvSpPr>
            <p:spPr bwMode="auto">
              <a:xfrm>
                <a:off x="8598" y="11644"/>
                <a:ext cx="354" cy="71"/>
              </a:xfrm>
              <a:custGeom>
                <a:avLst/>
                <a:gdLst>
                  <a:gd name="T0" fmla="*/ 105 w 354"/>
                  <a:gd name="T1" fmla="*/ 67 h 71"/>
                  <a:gd name="T2" fmla="*/ 123 w 354"/>
                  <a:gd name="T3" fmla="*/ 67 h 71"/>
                  <a:gd name="T4" fmla="*/ 142 w 354"/>
                  <a:gd name="T5" fmla="*/ 71 h 71"/>
                  <a:gd name="T6" fmla="*/ 164 w 354"/>
                  <a:gd name="T7" fmla="*/ 71 h 71"/>
                  <a:gd name="T8" fmla="*/ 185 w 354"/>
                  <a:gd name="T9" fmla="*/ 71 h 71"/>
                  <a:gd name="T10" fmla="*/ 204 w 354"/>
                  <a:gd name="T11" fmla="*/ 71 h 71"/>
                  <a:gd name="T12" fmla="*/ 226 w 354"/>
                  <a:gd name="T13" fmla="*/ 71 h 71"/>
                  <a:gd name="T14" fmla="*/ 250 w 354"/>
                  <a:gd name="T15" fmla="*/ 71 h 71"/>
                  <a:gd name="T16" fmla="*/ 268 w 354"/>
                  <a:gd name="T17" fmla="*/ 71 h 71"/>
                  <a:gd name="T18" fmla="*/ 287 w 354"/>
                  <a:gd name="T19" fmla="*/ 67 h 71"/>
                  <a:gd name="T20" fmla="*/ 306 w 354"/>
                  <a:gd name="T21" fmla="*/ 64 h 71"/>
                  <a:gd name="T22" fmla="*/ 320 w 354"/>
                  <a:gd name="T23" fmla="*/ 64 h 71"/>
                  <a:gd name="T24" fmla="*/ 338 w 354"/>
                  <a:gd name="T25" fmla="*/ 64 h 71"/>
                  <a:gd name="T26" fmla="*/ 354 w 354"/>
                  <a:gd name="T27" fmla="*/ 64 h 71"/>
                  <a:gd name="T28" fmla="*/ 352 w 354"/>
                  <a:gd name="T29" fmla="*/ 0 h 71"/>
                  <a:gd name="T30" fmla="*/ 330 w 354"/>
                  <a:gd name="T31" fmla="*/ 44 h 71"/>
                  <a:gd name="T32" fmla="*/ 320 w 354"/>
                  <a:gd name="T33" fmla="*/ 44 h 71"/>
                  <a:gd name="T34" fmla="*/ 306 w 354"/>
                  <a:gd name="T35" fmla="*/ 44 h 71"/>
                  <a:gd name="T36" fmla="*/ 285 w 354"/>
                  <a:gd name="T37" fmla="*/ 44 h 71"/>
                  <a:gd name="T38" fmla="*/ 268 w 354"/>
                  <a:gd name="T39" fmla="*/ 44 h 71"/>
                  <a:gd name="T40" fmla="*/ 258 w 354"/>
                  <a:gd name="T41" fmla="*/ 44 h 71"/>
                  <a:gd name="T42" fmla="*/ 239 w 354"/>
                  <a:gd name="T43" fmla="*/ 44 h 71"/>
                  <a:gd name="T44" fmla="*/ 226 w 354"/>
                  <a:gd name="T45" fmla="*/ 44 h 71"/>
                  <a:gd name="T46" fmla="*/ 212 w 354"/>
                  <a:gd name="T47" fmla="*/ 47 h 71"/>
                  <a:gd name="T48" fmla="*/ 196 w 354"/>
                  <a:gd name="T49" fmla="*/ 47 h 71"/>
                  <a:gd name="T50" fmla="*/ 180 w 354"/>
                  <a:gd name="T51" fmla="*/ 47 h 71"/>
                  <a:gd name="T52" fmla="*/ 164 w 354"/>
                  <a:gd name="T53" fmla="*/ 47 h 71"/>
                  <a:gd name="T54" fmla="*/ 150 w 354"/>
                  <a:gd name="T55" fmla="*/ 47 h 71"/>
                  <a:gd name="T56" fmla="*/ 131 w 354"/>
                  <a:gd name="T57" fmla="*/ 47 h 71"/>
                  <a:gd name="T58" fmla="*/ 115 w 354"/>
                  <a:gd name="T59" fmla="*/ 47 h 71"/>
                  <a:gd name="T60" fmla="*/ 102 w 354"/>
                  <a:gd name="T61" fmla="*/ 47 h 71"/>
                  <a:gd name="T62" fmla="*/ 86 w 354"/>
                  <a:gd name="T63" fmla="*/ 51 h 71"/>
                  <a:gd name="T64" fmla="*/ 72 w 354"/>
                  <a:gd name="T65" fmla="*/ 51 h 71"/>
                  <a:gd name="T66" fmla="*/ 59 w 354"/>
                  <a:gd name="T67" fmla="*/ 51 h 71"/>
                  <a:gd name="T68" fmla="*/ 48 w 354"/>
                  <a:gd name="T69" fmla="*/ 51 h 71"/>
                  <a:gd name="T70" fmla="*/ 29 w 354"/>
                  <a:gd name="T71" fmla="*/ 54 h 71"/>
                  <a:gd name="T72" fmla="*/ 13 w 354"/>
                  <a:gd name="T73" fmla="*/ 54 h 71"/>
                  <a:gd name="T74" fmla="*/ 0 w 354"/>
                  <a:gd name="T75" fmla="*/ 54 h 71"/>
                  <a:gd name="T76" fmla="*/ 3 w 354"/>
                  <a:gd name="T77" fmla="*/ 54 h 71"/>
                  <a:gd name="T78" fmla="*/ 16 w 354"/>
                  <a:gd name="T79" fmla="*/ 57 h 71"/>
                  <a:gd name="T80" fmla="*/ 29 w 354"/>
                  <a:gd name="T81" fmla="*/ 61 h 71"/>
                  <a:gd name="T82" fmla="*/ 46 w 354"/>
                  <a:gd name="T83" fmla="*/ 61 h 71"/>
                  <a:gd name="T84" fmla="*/ 62 w 354"/>
                  <a:gd name="T85" fmla="*/ 61 h 71"/>
                  <a:gd name="T86" fmla="*/ 78 w 354"/>
                  <a:gd name="T87" fmla="*/ 64 h 71"/>
                  <a:gd name="T88" fmla="*/ 91 w 354"/>
                  <a:gd name="T89" fmla="*/ 64 h 71"/>
                  <a:gd name="T90" fmla="*/ 97 w 354"/>
                  <a:gd name="T91" fmla="*/ 67 h 7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54"/>
                  <a:gd name="T139" fmla="*/ 0 h 71"/>
                  <a:gd name="T140" fmla="*/ 354 w 354"/>
                  <a:gd name="T141" fmla="*/ 71 h 7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54" h="71">
                    <a:moveTo>
                      <a:pt x="97" y="67"/>
                    </a:moveTo>
                    <a:lnTo>
                      <a:pt x="105" y="67"/>
                    </a:lnTo>
                    <a:lnTo>
                      <a:pt x="113" y="67"/>
                    </a:lnTo>
                    <a:lnTo>
                      <a:pt x="123" y="67"/>
                    </a:lnTo>
                    <a:lnTo>
                      <a:pt x="131" y="71"/>
                    </a:lnTo>
                    <a:lnTo>
                      <a:pt x="142" y="71"/>
                    </a:lnTo>
                    <a:lnTo>
                      <a:pt x="153" y="71"/>
                    </a:lnTo>
                    <a:lnTo>
                      <a:pt x="164" y="71"/>
                    </a:lnTo>
                    <a:lnTo>
                      <a:pt x="172" y="71"/>
                    </a:lnTo>
                    <a:lnTo>
                      <a:pt x="185" y="71"/>
                    </a:lnTo>
                    <a:lnTo>
                      <a:pt x="196" y="71"/>
                    </a:lnTo>
                    <a:lnTo>
                      <a:pt x="204" y="71"/>
                    </a:lnTo>
                    <a:lnTo>
                      <a:pt x="217" y="71"/>
                    </a:lnTo>
                    <a:lnTo>
                      <a:pt x="226" y="71"/>
                    </a:lnTo>
                    <a:lnTo>
                      <a:pt x="239" y="71"/>
                    </a:lnTo>
                    <a:lnTo>
                      <a:pt x="250" y="71"/>
                    </a:lnTo>
                    <a:lnTo>
                      <a:pt x="260" y="71"/>
                    </a:lnTo>
                    <a:lnTo>
                      <a:pt x="268" y="71"/>
                    </a:lnTo>
                    <a:lnTo>
                      <a:pt x="279" y="71"/>
                    </a:lnTo>
                    <a:lnTo>
                      <a:pt x="287" y="67"/>
                    </a:lnTo>
                    <a:lnTo>
                      <a:pt x="298" y="67"/>
                    </a:lnTo>
                    <a:lnTo>
                      <a:pt x="306" y="64"/>
                    </a:lnTo>
                    <a:lnTo>
                      <a:pt x="311" y="64"/>
                    </a:lnTo>
                    <a:lnTo>
                      <a:pt x="320" y="64"/>
                    </a:lnTo>
                    <a:lnTo>
                      <a:pt x="328" y="64"/>
                    </a:lnTo>
                    <a:lnTo>
                      <a:pt x="338" y="64"/>
                    </a:lnTo>
                    <a:lnTo>
                      <a:pt x="349" y="64"/>
                    </a:lnTo>
                    <a:lnTo>
                      <a:pt x="354" y="64"/>
                    </a:lnTo>
                    <a:lnTo>
                      <a:pt x="352" y="0"/>
                    </a:lnTo>
                    <a:lnTo>
                      <a:pt x="330" y="44"/>
                    </a:lnTo>
                    <a:lnTo>
                      <a:pt x="328" y="44"/>
                    </a:lnTo>
                    <a:lnTo>
                      <a:pt x="320" y="44"/>
                    </a:lnTo>
                    <a:lnTo>
                      <a:pt x="314" y="44"/>
                    </a:lnTo>
                    <a:lnTo>
                      <a:pt x="306" y="44"/>
                    </a:lnTo>
                    <a:lnTo>
                      <a:pt x="298" y="44"/>
                    </a:lnTo>
                    <a:lnTo>
                      <a:pt x="285" y="44"/>
                    </a:lnTo>
                    <a:lnTo>
                      <a:pt x="277" y="44"/>
                    </a:lnTo>
                    <a:lnTo>
                      <a:pt x="268" y="44"/>
                    </a:lnTo>
                    <a:lnTo>
                      <a:pt x="263" y="44"/>
                    </a:lnTo>
                    <a:lnTo>
                      <a:pt x="258" y="44"/>
                    </a:lnTo>
                    <a:lnTo>
                      <a:pt x="250" y="44"/>
                    </a:lnTo>
                    <a:lnTo>
                      <a:pt x="239" y="44"/>
                    </a:lnTo>
                    <a:lnTo>
                      <a:pt x="234" y="44"/>
                    </a:lnTo>
                    <a:lnTo>
                      <a:pt x="226" y="44"/>
                    </a:lnTo>
                    <a:lnTo>
                      <a:pt x="220" y="47"/>
                    </a:lnTo>
                    <a:lnTo>
                      <a:pt x="212" y="47"/>
                    </a:lnTo>
                    <a:lnTo>
                      <a:pt x="204" y="47"/>
                    </a:lnTo>
                    <a:lnTo>
                      <a:pt x="196" y="47"/>
                    </a:lnTo>
                    <a:lnTo>
                      <a:pt x="188" y="47"/>
                    </a:lnTo>
                    <a:lnTo>
                      <a:pt x="180" y="47"/>
                    </a:lnTo>
                    <a:lnTo>
                      <a:pt x="172" y="47"/>
                    </a:lnTo>
                    <a:lnTo>
                      <a:pt x="164" y="47"/>
                    </a:lnTo>
                    <a:lnTo>
                      <a:pt x="158" y="47"/>
                    </a:lnTo>
                    <a:lnTo>
                      <a:pt x="150" y="47"/>
                    </a:lnTo>
                    <a:lnTo>
                      <a:pt x="140" y="47"/>
                    </a:lnTo>
                    <a:lnTo>
                      <a:pt x="131" y="47"/>
                    </a:lnTo>
                    <a:lnTo>
                      <a:pt x="126" y="47"/>
                    </a:lnTo>
                    <a:lnTo>
                      <a:pt x="115" y="47"/>
                    </a:lnTo>
                    <a:lnTo>
                      <a:pt x="110" y="47"/>
                    </a:lnTo>
                    <a:lnTo>
                      <a:pt x="102" y="47"/>
                    </a:lnTo>
                    <a:lnTo>
                      <a:pt x="97" y="51"/>
                    </a:lnTo>
                    <a:lnTo>
                      <a:pt x="86" y="51"/>
                    </a:lnTo>
                    <a:lnTo>
                      <a:pt x="78" y="51"/>
                    </a:lnTo>
                    <a:lnTo>
                      <a:pt x="72" y="51"/>
                    </a:lnTo>
                    <a:lnTo>
                      <a:pt x="67" y="51"/>
                    </a:lnTo>
                    <a:lnTo>
                      <a:pt x="59" y="51"/>
                    </a:lnTo>
                    <a:lnTo>
                      <a:pt x="54" y="51"/>
                    </a:lnTo>
                    <a:lnTo>
                      <a:pt x="48" y="51"/>
                    </a:lnTo>
                    <a:lnTo>
                      <a:pt x="40" y="54"/>
                    </a:lnTo>
                    <a:lnTo>
                      <a:pt x="29" y="54"/>
                    </a:lnTo>
                    <a:lnTo>
                      <a:pt x="21" y="54"/>
                    </a:lnTo>
                    <a:lnTo>
                      <a:pt x="13" y="54"/>
                    </a:lnTo>
                    <a:lnTo>
                      <a:pt x="8" y="54"/>
                    </a:lnTo>
                    <a:lnTo>
                      <a:pt x="0" y="54"/>
                    </a:lnTo>
                    <a:lnTo>
                      <a:pt x="3" y="54"/>
                    </a:lnTo>
                    <a:lnTo>
                      <a:pt x="8" y="57"/>
                    </a:lnTo>
                    <a:lnTo>
                      <a:pt x="16" y="57"/>
                    </a:lnTo>
                    <a:lnTo>
                      <a:pt x="21" y="61"/>
                    </a:lnTo>
                    <a:lnTo>
                      <a:pt x="29" y="61"/>
                    </a:lnTo>
                    <a:lnTo>
                      <a:pt x="37" y="61"/>
                    </a:lnTo>
                    <a:lnTo>
                      <a:pt x="46" y="61"/>
                    </a:lnTo>
                    <a:lnTo>
                      <a:pt x="56" y="61"/>
                    </a:lnTo>
                    <a:lnTo>
                      <a:pt x="62" y="61"/>
                    </a:lnTo>
                    <a:lnTo>
                      <a:pt x="70" y="64"/>
                    </a:lnTo>
                    <a:lnTo>
                      <a:pt x="78" y="64"/>
                    </a:lnTo>
                    <a:lnTo>
                      <a:pt x="83" y="64"/>
                    </a:lnTo>
                    <a:lnTo>
                      <a:pt x="91" y="64"/>
                    </a:lnTo>
                    <a:lnTo>
                      <a:pt x="97" y="6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78" name="Freeform 33"/>
              <p:cNvSpPr>
                <a:spLocks noChangeAspect="1"/>
              </p:cNvSpPr>
              <p:nvPr/>
            </p:nvSpPr>
            <p:spPr bwMode="auto">
              <a:xfrm>
                <a:off x="7137" y="12319"/>
                <a:ext cx="274" cy="118"/>
              </a:xfrm>
              <a:custGeom>
                <a:avLst/>
                <a:gdLst>
                  <a:gd name="T0" fmla="*/ 2 w 274"/>
                  <a:gd name="T1" fmla="*/ 6 h 118"/>
                  <a:gd name="T2" fmla="*/ 13 w 274"/>
                  <a:gd name="T3" fmla="*/ 27 h 118"/>
                  <a:gd name="T4" fmla="*/ 26 w 274"/>
                  <a:gd name="T5" fmla="*/ 37 h 118"/>
                  <a:gd name="T6" fmla="*/ 42 w 274"/>
                  <a:gd name="T7" fmla="*/ 57 h 118"/>
                  <a:gd name="T8" fmla="*/ 59 w 274"/>
                  <a:gd name="T9" fmla="*/ 70 h 118"/>
                  <a:gd name="T10" fmla="*/ 80 w 274"/>
                  <a:gd name="T11" fmla="*/ 84 h 118"/>
                  <a:gd name="T12" fmla="*/ 104 w 274"/>
                  <a:gd name="T13" fmla="*/ 94 h 118"/>
                  <a:gd name="T14" fmla="*/ 126 w 274"/>
                  <a:gd name="T15" fmla="*/ 104 h 118"/>
                  <a:gd name="T16" fmla="*/ 145 w 274"/>
                  <a:gd name="T17" fmla="*/ 111 h 118"/>
                  <a:gd name="T18" fmla="*/ 158 w 274"/>
                  <a:gd name="T19" fmla="*/ 114 h 118"/>
                  <a:gd name="T20" fmla="*/ 171 w 274"/>
                  <a:gd name="T21" fmla="*/ 118 h 118"/>
                  <a:gd name="T22" fmla="*/ 182 w 274"/>
                  <a:gd name="T23" fmla="*/ 118 h 118"/>
                  <a:gd name="T24" fmla="*/ 196 w 274"/>
                  <a:gd name="T25" fmla="*/ 118 h 118"/>
                  <a:gd name="T26" fmla="*/ 209 w 274"/>
                  <a:gd name="T27" fmla="*/ 118 h 118"/>
                  <a:gd name="T28" fmla="*/ 225 w 274"/>
                  <a:gd name="T29" fmla="*/ 118 h 118"/>
                  <a:gd name="T30" fmla="*/ 247 w 274"/>
                  <a:gd name="T31" fmla="*/ 114 h 118"/>
                  <a:gd name="T32" fmla="*/ 263 w 274"/>
                  <a:gd name="T33" fmla="*/ 111 h 118"/>
                  <a:gd name="T34" fmla="*/ 271 w 274"/>
                  <a:gd name="T35" fmla="*/ 111 h 118"/>
                  <a:gd name="T36" fmla="*/ 271 w 274"/>
                  <a:gd name="T37" fmla="*/ 111 h 118"/>
                  <a:gd name="T38" fmla="*/ 260 w 274"/>
                  <a:gd name="T39" fmla="*/ 111 h 118"/>
                  <a:gd name="T40" fmla="*/ 244 w 274"/>
                  <a:gd name="T41" fmla="*/ 104 h 118"/>
                  <a:gd name="T42" fmla="*/ 220 w 274"/>
                  <a:gd name="T43" fmla="*/ 101 h 118"/>
                  <a:gd name="T44" fmla="*/ 201 w 274"/>
                  <a:gd name="T45" fmla="*/ 94 h 118"/>
                  <a:gd name="T46" fmla="*/ 188 w 274"/>
                  <a:gd name="T47" fmla="*/ 91 h 118"/>
                  <a:gd name="T48" fmla="*/ 171 w 274"/>
                  <a:gd name="T49" fmla="*/ 91 h 118"/>
                  <a:gd name="T50" fmla="*/ 147 w 274"/>
                  <a:gd name="T51" fmla="*/ 84 h 118"/>
                  <a:gd name="T52" fmla="*/ 128 w 274"/>
                  <a:gd name="T53" fmla="*/ 81 h 118"/>
                  <a:gd name="T54" fmla="*/ 115 w 274"/>
                  <a:gd name="T55" fmla="*/ 74 h 118"/>
                  <a:gd name="T56" fmla="*/ 96 w 274"/>
                  <a:gd name="T57" fmla="*/ 67 h 118"/>
                  <a:gd name="T58" fmla="*/ 77 w 274"/>
                  <a:gd name="T59" fmla="*/ 54 h 118"/>
                  <a:gd name="T60" fmla="*/ 59 w 274"/>
                  <a:gd name="T61" fmla="*/ 37 h 118"/>
                  <a:gd name="T62" fmla="*/ 40 w 274"/>
                  <a:gd name="T63" fmla="*/ 27 h 118"/>
                  <a:gd name="T64" fmla="*/ 18 w 274"/>
                  <a:gd name="T65" fmla="*/ 13 h 118"/>
                  <a:gd name="T66" fmla="*/ 5 w 274"/>
                  <a:gd name="T67" fmla="*/ 6 h 118"/>
                  <a:gd name="T68" fmla="*/ 0 w 274"/>
                  <a:gd name="T69" fmla="*/ 0 h 1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4"/>
                  <a:gd name="T106" fmla="*/ 0 h 118"/>
                  <a:gd name="T107" fmla="*/ 274 w 274"/>
                  <a:gd name="T108" fmla="*/ 118 h 1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4" h="118">
                    <a:moveTo>
                      <a:pt x="0" y="0"/>
                    </a:moveTo>
                    <a:lnTo>
                      <a:pt x="2" y="6"/>
                    </a:lnTo>
                    <a:lnTo>
                      <a:pt x="10" y="20"/>
                    </a:lnTo>
                    <a:lnTo>
                      <a:pt x="13" y="27"/>
                    </a:lnTo>
                    <a:lnTo>
                      <a:pt x="18" y="33"/>
                    </a:lnTo>
                    <a:lnTo>
                      <a:pt x="26" y="37"/>
                    </a:lnTo>
                    <a:lnTo>
                      <a:pt x="34" y="47"/>
                    </a:lnTo>
                    <a:lnTo>
                      <a:pt x="42" y="57"/>
                    </a:lnTo>
                    <a:lnTo>
                      <a:pt x="53" y="60"/>
                    </a:lnTo>
                    <a:lnTo>
                      <a:pt x="59" y="70"/>
                    </a:lnTo>
                    <a:lnTo>
                      <a:pt x="72" y="77"/>
                    </a:lnTo>
                    <a:lnTo>
                      <a:pt x="80" y="84"/>
                    </a:lnTo>
                    <a:lnTo>
                      <a:pt x="91" y="91"/>
                    </a:lnTo>
                    <a:lnTo>
                      <a:pt x="104" y="94"/>
                    </a:lnTo>
                    <a:lnTo>
                      <a:pt x="115" y="104"/>
                    </a:lnTo>
                    <a:lnTo>
                      <a:pt x="126" y="104"/>
                    </a:lnTo>
                    <a:lnTo>
                      <a:pt x="139" y="111"/>
                    </a:lnTo>
                    <a:lnTo>
                      <a:pt x="145" y="111"/>
                    </a:lnTo>
                    <a:lnTo>
                      <a:pt x="153" y="114"/>
                    </a:lnTo>
                    <a:lnTo>
                      <a:pt x="158" y="114"/>
                    </a:lnTo>
                    <a:lnTo>
                      <a:pt x="163" y="118"/>
                    </a:lnTo>
                    <a:lnTo>
                      <a:pt x="171" y="118"/>
                    </a:lnTo>
                    <a:lnTo>
                      <a:pt x="177" y="118"/>
                    </a:lnTo>
                    <a:lnTo>
                      <a:pt x="182" y="118"/>
                    </a:lnTo>
                    <a:lnTo>
                      <a:pt x="190" y="118"/>
                    </a:lnTo>
                    <a:lnTo>
                      <a:pt x="196" y="118"/>
                    </a:lnTo>
                    <a:lnTo>
                      <a:pt x="201" y="118"/>
                    </a:lnTo>
                    <a:lnTo>
                      <a:pt x="209" y="118"/>
                    </a:lnTo>
                    <a:lnTo>
                      <a:pt x="217" y="118"/>
                    </a:lnTo>
                    <a:lnTo>
                      <a:pt x="225" y="118"/>
                    </a:lnTo>
                    <a:lnTo>
                      <a:pt x="239" y="114"/>
                    </a:lnTo>
                    <a:lnTo>
                      <a:pt x="247" y="114"/>
                    </a:lnTo>
                    <a:lnTo>
                      <a:pt x="255" y="114"/>
                    </a:lnTo>
                    <a:lnTo>
                      <a:pt x="263" y="111"/>
                    </a:lnTo>
                    <a:lnTo>
                      <a:pt x="268" y="111"/>
                    </a:lnTo>
                    <a:lnTo>
                      <a:pt x="271" y="111"/>
                    </a:lnTo>
                    <a:lnTo>
                      <a:pt x="274" y="111"/>
                    </a:lnTo>
                    <a:lnTo>
                      <a:pt x="271" y="111"/>
                    </a:lnTo>
                    <a:lnTo>
                      <a:pt x="268" y="111"/>
                    </a:lnTo>
                    <a:lnTo>
                      <a:pt x="260" y="111"/>
                    </a:lnTo>
                    <a:lnTo>
                      <a:pt x="255" y="108"/>
                    </a:lnTo>
                    <a:lnTo>
                      <a:pt x="244" y="104"/>
                    </a:lnTo>
                    <a:lnTo>
                      <a:pt x="233" y="104"/>
                    </a:lnTo>
                    <a:lnTo>
                      <a:pt x="220" y="101"/>
                    </a:lnTo>
                    <a:lnTo>
                      <a:pt x="209" y="97"/>
                    </a:lnTo>
                    <a:lnTo>
                      <a:pt x="201" y="94"/>
                    </a:lnTo>
                    <a:lnTo>
                      <a:pt x="196" y="94"/>
                    </a:lnTo>
                    <a:lnTo>
                      <a:pt x="188" y="91"/>
                    </a:lnTo>
                    <a:lnTo>
                      <a:pt x="182" y="91"/>
                    </a:lnTo>
                    <a:lnTo>
                      <a:pt x="171" y="91"/>
                    </a:lnTo>
                    <a:lnTo>
                      <a:pt x="158" y="91"/>
                    </a:lnTo>
                    <a:lnTo>
                      <a:pt x="147" y="84"/>
                    </a:lnTo>
                    <a:lnTo>
                      <a:pt x="137" y="84"/>
                    </a:lnTo>
                    <a:lnTo>
                      <a:pt x="128" y="81"/>
                    </a:lnTo>
                    <a:lnTo>
                      <a:pt x="120" y="81"/>
                    </a:lnTo>
                    <a:lnTo>
                      <a:pt x="115" y="74"/>
                    </a:lnTo>
                    <a:lnTo>
                      <a:pt x="107" y="70"/>
                    </a:lnTo>
                    <a:lnTo>
                      <a:pt x="96" y="67"/>
                    </a:lnTo>
                    <a:lnTo>
                      <a:pt x="85" y="60"/>
                    </a:lnTo>
                    <a:lnTo>
                      <a:pt x="77" y="54"/>
                    </a:lnTo>
                    <a:lnTo>
                      <a:pt x="67" y="47"/>
                    </a:lnTo>
                    <a:lnTo>
                      <a:pt x="59" y="37"/>
                    </a:lnTo>
                    <a:lnTo>
                      <a:pt x="48" y="33"/>
                    </a:lnTo>
                    <a:lnTo>
                      <a:pt x="40" y="27"/>
                    </a:lnTo>
                    <a:lnTo>
                      <a:pt x="29" y="20"/>
                    </a:lnTo>
                    <a:lnTo>
                      <a:pt x="18" y="13"/>
                    </a:lnTo>
                    <a:lnTo>
                      <a:pt x="13" y="10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79" name="Freeform 34"/>
              <p:cNvSpPr>
                <a:spLocks noChangeAspect="1"/>
              </p:cNvSpPr>
              <p:nvPr/>
            </p:nvSpPr>
            <p:spPr bwMode="auto">
              <a:xfrm>
                <a:off x="9850" y="12271"/>
                <a:ext cx="255" cy="129"/>
              </a:xfrm>
              <a:custGeom>
                <a:avLst/>
                <a:gdLst>
                  <a:gd name="T0" fmla="*/ 0 w 255"/>
                  <a:gd name="T1" fmla="*/ 129 h 129"/>
                  <a:gd name="T2" fmla="*/ 10 w 255"/>
                  <a:gd name="T3" fmla="*/ 129 h 129"/>
                  <a:gd name="T4" fmla="*/ 18 w 255"/>
                  <a:gd name="T5" fmla="*/ 129 h 129"/>
                  <a:gd name="T6" fmla="*/ 27 w 255"/>
                  <a:gd name="T7" fmla="*/ 129 h 129"/>
                  <a:gd name="T8" fmla="*/ 40 w 255"/>
                  <a:gd name="T9" fmla="*/ 129 h 129"/>
                  <a:gd name="T10" fmla="*/ 45 w 255"/>
                  <a:gd name="T11" fmla="*/ 129 h 129"/>
                  <a:gd name="T12" fmla="*/ 59 w 255"/>
                  <a:gd name="T13" fmla="*/ 129 h 129"/>
                  <a:gd name="T14" fmla="*/ 64 w 255"/>
                  <a:gd name="T15" fmla="*/ 129 h 129"/>
                  <a:gd name="T16" fmla="*/ 78 w 255"/>
                  <a:gd name="T17" fmla="*/ 129 h 129"/>
                  <a:gd name="T18" fmla="*/ 86 w 255"/>
                  <a:gd name="T19" fmla="*/ 122 h 129"/>
                  <a:gd name="T20" fmla="*/ 96 w 255"/>
                  <a:gd name="T21" fmla="*/ 122 h 129"/>
                  <a:gd name="T22" fmla="*/ 107 w 255"/>
                  <a:gd name="T23" fmla="*/ 118 h 129"/>
                  <a:gd name="T24" fmla="*/ 115 w 255"/>
                  <a:gd name="T25" fmla="*/ 118 h 129"/>
                  <a:gd name="T26" fmla="*/ 126 w 255"/>
                  <a:gd name="T27" fmla="*/ 115 h 129"/>
                  <a:gd name="T28" fmla="*/ 134 w 255"/>
                  <a:gd name="T29" fmla="*/ 108 h 129"/>
                  <a:gd name="T30" fmla="*/ 147 w 255"/>
                  <a:gd name="T31" fmla="*/ 105 h 129"/>
                  <a:gd name="T32" fmla="*/ 158 w 255"/>
                  <a:gd name="T33" fmla="*/ 105 h 129"/>
                  <a:gd name="T34" fmla="*/ 169 w 255"/>
                  <a:gd name="T35" fmla="*/ 95 h 129"/>
                  <a:gd name="T36" fmla="*/ 177 w 255"/>
                  <a:gd name="T37" fmla="*/ 88 h 129"/>
                  <a:gd name="T38" fmla="*/ 188 w 255"/>
                  <a:gd name="T39" fmla="*/ 85 h 129"/>
                  <a:gd name="T40" fmla="*/ 198 w 255"/>
                  <a:gd name="T41" fmla="*/ 78 h 129"/>
                  <a:gd name="T42" fmla="*/ 207 w 255"/>
                  <a:gd name="T43" fmla="*/ 68 h 129"/>
                  <a:gd name="T44" fmla="*/ 212 w 255"/>
                  <a:gd name="T45" fmla="*/ 58 h 129"/>
                  <a:gd name="T46" fmla="*/ 220 w 255"/>
                  <a:gd name="T47" fmla="*/ 51 h 129"/>
                  <a:gd name="T48" fmla="*/ 228 w 255"/>
                  <a:gd name="T49" fmla="*/ 44 h 129"/>
                  <a:gd name="T50" fmla="*/ 233 w 255"/>
                  <a:gd name="T51" fmla="*/ 34 h 129"/>
                  <a:gd name="T52" fmla="*/ 239 w 255"/>
                  <a:gd name="T53" fmla="*/ 24 h 129"/>
                  <a:gd name="T54" fmla="*/ 241 w 255"/>
                  <a:gd name="T55" fmla="*/ 17 h 129"/>
                  <a:gd name="T56" fmla="*/ 247 w 255"/>
                  <a:gd name="T57" fmla="*/ 11 h 129"/>
                  <a:gd name="T58" fmla="*/ 250 w 255"/>
                  <a:gd name="T59" fmla="*/ 4 h 129"/>
                  <a:gd name="T60" fmla="*/ 255 w 255"/>
                  <a:gd name="T61" fmla="*/ 0 h 129"/>
                  <a:gd name="T62" fmla="*/ 247 w 255"/>
                  <a:gd name="T63" fmla="*/ 4 h 129"/>
                  <a:gd name="T64" fmla="*/ 241 w 255"/>
                  <a:gd name="T65" fmla="*/ 11 h 129"/>
                  <a:gd name="T66" fmla="*/ 231 w 255"/>
                  <a:gd name="T67" fmla="*/ 17 h 129"/>
                  <a:gd name="T68" fmla="*/ 225 w 255"/>
                  <a:gd name="T69" fmla="*/ 24 h 129"/>
                  <a:gd name="T70" fmla="*/ 215 w 255"/>
                  <a:gd name="T71" fmla="*/ 34 h 129"/>
                  <a:gd name="T72" fmla="*/ 207 w 255"/>
                  <a:gd name="T73" fmla="*/ 44 h 129"/>
                  <a:gd name="T74" fmla="*/ 196 w 255"/>
                  <a:gd name="T75" fmla="*/ 51 h 129"/>
                  <a:gd name="T76" fmla="*/ 185 w 255"/>
                  <a:gd name="T77" fmla="*/ 58 h 129"/>
                  <a:gd name="T78" fmla="*/ 174 w 255"/>
                  <a:gd name="T79" fmla="*/ 65 h 129"/>
                  <a:gd name="T80" fmla="*/ 161 w 255"/>
                  <a:gd name="T81" fmla="*/ 75 h 129"/>
                  <a:gd name="T82" fmla="*/ 150 w 255"/>
                  <a:gd name="T83" fmla="*/ 78 h 129"/>
                  <a:gd name="T84" fmla="*/ 139 w 255"/>
                  <a:gd name="T85" fmla="*/ 85 h 129"/>
                  <a:gd name="T86" fmla="*/ 129 w 255"/>
                  <a:gd name="T87" fmla="*/ 88 h 129"/>
                  <a:gd name="T88" fmla="*/ 115 w 255"/>
                  <a:gd name="T89" fmla="*/ 95 h 129"/>
                  <a:gd name="T90" fmla="*/ 107 w 255"/>
                  <a:gd name="T91" fmla="*/ 95 h 129"/>
                  <a:gd name="T92" fmla="*/ 94 w 255"/>
                  <a:gd name="T93" fmla="*/ 98 h 129"/>
                  <a:gd name="T94" fmla="*/ 83 w 255"/>
                  <a:gd name="T95" fmla="*/ 102 h 129"/>
                  <a:gd name="T96" fmla="*/ 72 w 255"/>
                  <a:gd name="T97" fmla="*/ 105 h 129"/>
                  <a:gd name="T98" fmla="*/ 64 w 255"/>
                  <a:gd name="T99" fmla="*/ 105 h 129"/>
                  <a:gd name="T100" fmla="*/ 53 w 255"/>
                  <a:gd name="T101" fmla="*/ 108 h 129"/>
                  <a:gd name="T102" fmla="*/ 43 w 255"/>
                  <a:gd name="T103" fmla="*/ 112 h 129"/>
                  <a:gd name="T104" fmla="*/ 37 w 255"/>
                  <a:gd name="T105" fmla="*/ 115 h 129"/>
                  <a:gd name="T106" fmla="*/ 27 w 255"/>
                  <a:gd name="T107" fmla="*/ 118 h 129"/>
                  <a:gd name="T108" fmla="*/ 18 w 255"/>
                  <a:gd name="T109" fmla="*/ 122 h 129"/>
                  <a:gd name="T110" fmla="*/ 13 w 255"/>
                  <a:gd name="T111" fmla="*/ 122 h 129"/>
                  <a:gd name="T112" fmla="*/ 10 w 255"/>
                  <a:gd name="T113" fmla="*/ 125 h 129"/>
                  <a:gd name="T114" fmla="*/ 2 w 255"/>
                  <a:gd name="T115" fmla="*/ 129 h 129"/>
                  <a:gd name="T116" fmla="*/ 0 w 255"/>
                  <a:gd name="T117" fmla="*/ 129 h 129"/>
                  <a:gd name="T118" fmla="*/ 0 w 255"/>
                  <a:gd name="T119" fmla="*/ 129 h 12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5"/>
                  <a:gd name="T181" fmla="*/ 0 h 129"/>
                  <a:gd name="T182" fmla="*/ 255 w 255"/>
                  <a:gd name="T183" fmla="*/ 129 h 12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5" h="129">
                    <a:moveTo>
                      <a:pt x="0" y="129"/>
                    </a:moveTo>
                    <a:lnTo>
                      <a:pt x="10" y="129"/>
                    </a:lnTo>
                    <a:lnTo>
                      <a:pt x="18" y="129"/>
                    </a:lnTo>
                    <a:lnTo>
                      <a:pt x="27" y="129"/>
                    </a:lnTo>
                    <a:lnTo>
                      <a:pt x="40" y="129"/>
                    </a:lnTo>
                    <a:lnTo>
                      <a:pt x="45" y="129"/>
                    </a:lnTo>
                    <a:lnTo>
                      <a:pt x="59" y="129"/>
                    </a:lnTo>
                    <a:lnTo>
                      <a:pt x="64" y="129"/>
                    </a:lnTo>
                    <a:lnTo>
                      <a:pt x="78" y="129"/>
                    </a:lnTo>
                    <a:lnTo>
                      <a:pt x="86" y="122"/>
                    </a:lnTo>
                    <a:lnTo>
                      <a:pt x="96" y="122"/>
                    </a:lnTo>
                    <a:lnTo>
                      <a:pt x="107" y="118"/>
                    </a:lnTo>
                    <a:lnTo>
                      <a:pt x="115" y="118"/>
                    </a:lnTo>
                    <a:lnTo>
                      <a:pt x="126" y="115"/>
                    </a:lnTo>
                    <a:lnTo>
                      <a:pt x="134" y="108"/>
                    </a:lnTo>
                    <a:lnTo>
                      <a:pt x="147" y="105"/>
                    </a:lnTo>
                    <a:lnTo>
                      <a:pt x="158" y="105"/>
                    </a:lnTo>
                    <a:lnTo>
                      <a:pt x="169" y="95"/>
                    </a:lnTo>
                    <a:lnTo>
                      <a:pt x="177" y="88"/>
                    </a:lnTo>
                    <a:lnTo>
                      <a:pt x="188" y="85"/>
                    </a:lnTo>
                    <a:lnTo>
                      <a:pt x="198" y="78"/>
                    </a:lnTo>
                    <a:lnTo>
                      <a:pt x="207" y="68"/>
                    </a:lnTo>
                    <a:lnTo>
                      <a:pt x="212" y="58"/>
                    </a:lnTo>
                    <a:lnTo>
                      <a:pt x="220" y="51"/>
                    </a:lnTo>
                    <a:lnTo>
                      <a:pt x="228" y="44"/>
                    </a:lnTo>
                    <a:lnTo>
                      <a:pt x="233" y="34"/>
                    </a:lnTo>
                    <a:lnTo>
                      <a:pt x="239" y="24"/>
                    </a:lnTo>
                    <a:lnTo>
                      <a:pt x="241" y="17"/>
                    </a:lnTo>
                    <a:lnTo>
                      <a:pt x="247" y="11"/>
                    </a:lnTo>
                    <a:lnTo>
                      <a:pt x="250" y="4"/>
                    </a:lnTo>
                    <a:lnTo>
                      <a:pt x="255" y="0"/>
                    </a:lnTo>
                    <a:lnTo>
                      <a:pt x="247" y="4"/>
                    </a:lnTo>
                    <a:lnTo>
                      <a:pt x="241" y="11"/>
                    </a:lnTo>
                    <a:lnTo>
                      <a:pt x="231" y="17"/>
                    </a:lnTo>
                    <a:lnTo>
                      <a:pt x="225" y="24"/>
                    </a:lnTo>
                    <a:lnTo>
                      <a:pt x="215" y="34"/>
                    </a:lnTo>
                    <a:lnTo>
                      <a:pt x="207" y="44"/>
                    </a:lnTo>
                    <a:lnTo>
                      <a:pt x="196" y="51"/>
                    </a:lnTo>
                    <a:lnTo>
                      <a:pt x="185" y="58"/>
                    </a:lnTo>
                    <a:lnTo>
                      <a:pt x="174" y="65"/>
                    </a:lnTo>
                    <a:lnTo>
                      <a:pt x="161" y="75"/>
                    </a:lnTo>
                    <a:lnTo>
                      <a:pt x="150" y="78"/>
                    </a:lnTo>
                    <a:lnTo>
                      <a:pt x="139" y="85"/>
                    </a:lnTo>
                    <a:lnTo>
                      <a:pt x="129" y="88"/>
                    </a:lnTo>
                    <a:lnTo>
                      <a:pt x="115" y="95"/>
                    </a:lnTo>
                    <a:lnTo>
                      <a:pt x="107" y="95"/>
                    </a:lnTo>
                    <a:lnTo>
                      <a:pt x="94" y="98"/>
                    </a:lnTo>
                    <a:lnTo>
                      <a:pt x="83" y="102"/>
                    </a:lnTo>
                    <a:lnTo>
                      <a:pt x="72" y="105"/>
                    </a:lnTo>
                    <a:lnTo>
                      <a:pt x="64" y="105"/>
                    </a:lnTo>
                    <a:lnTo>
                      <a:pt x="53" y="108"/>
                    </a:lnTo>
                    <a:lnTo>
                      <a:pt x="43" y="112"/>
                    </a:lnTo>
                    <a:lnTo>
                      <a:pt x="37" y="115"/>
                    </a:lnTo>
                    <a:lnTo>
                      <a:pt x="27" y="118"/>
                    </a:lnTo>
                    <a:lnTo>
                      <a:pt x="18" y="122"/>
                    </a:lnTo>
                    <a:lnTo>
                      <a:pt x="13" y="122"/>
                    </a:lnTo>
                    <a:lnTo>
                      <a:pt x="10" y="125"/>
                    </a:lnTo>
                    <a:lnTo>
                      <a:pt x="2" y="129"/>
                    </a:lnTo>
                    <a:lnTo>
                      <a:pt x="0" y="1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80" name="Freeform 35"/>
              <p:cNvSpPr>
                <a:spLocks noChangeAspect="1"/>
              </p:cNvSpPr>
              <p:nvPr/>
            </p:nvSpPr>
            <p:spPr bwMode="auto">
              <a:xfrm>
                <a:off x="7513" y="14400"/>
                <a:ext cx="411" cy="175"/>
              </a:xfrm>
              <a:custGeom>
                <a:avLst/>
                <a:gdLst>
                  <a:gd name="T0" fmla="*/ 0 w 411"/>
                  <a:gd name="T1" fmla="*/ 162 h 175"/>
                  <a:gd name="T2" fmla="*/ 0 w 411"/>
                  <a:gd name="T3" fmla="*/ 142 h 175"/>
                  <a:gd name="T4" fmla="*/ 0 w 411"/>
                  <a:gd name="T5" fmla="*/ 121 h 175"/>
                  <a:gd name="T6" fmla="*/ 2 w 411"/>
                  <a:gd name="T7" fmla="*/ 101 h 175"/>
                  <a:gd name="T8" fmla="*/ 8 w 411"/>
                  <a:gd name="T9" fmla="*/ 78 h 175"/>
                  <a:gd name="T10" fmla="*/ 18 w 411"/>
                  <a:gd name="T11" fmla="*/ 57 h 175"/>
                  <a:gd name="T12" fmla="*/ 35 w 411"/>
                  <a:gd name="T13" fmla="*/ 40 h 175"/>
                  <a:gd name="T14" fmla="*/ 53 w 411"/>
                  <a:gd name="T15" fmla="*/ 27 h 175"/>
                  <a:gd name="T16" fmla="*/ 67 w 411"/>
                  <a:gd name="T17" fmla="*/ 24 h 175"/>
                  <a:gd name="T18" fmla="*/ 80 w 411"/>
                  <a:gd name="T19" fmla="*/ 14 h 175"/>
                  <a:gd name="T20" fmla="*/ 102 w 411"/>
                  <a:gd name="T21" fmla="*/ 7 h 175"/>
                  <a:gd name="T22" fmla="*/ 126 w 411"/>
                  <a:gd name="T23" fmla="*/ 3 h 175"/>
                  <a:gd name="T24" fmla="*/ 145 w 411"/>
                  <a:gd name="T25" fmla="*/ 3 h 175"/>
                  <a:gd name="T26" fmla="*/ 158 w 411"/>
                  <a:gd name="T27" fmla="*/ 3 h 175"/>
                  <a:gd name="T28" fmla="*/ 174 w 411"/>
                  <a:gd name="T29" fmla="*/ 0 h 175"/>
                  <a:gd name="T30" fmla="*/ 188 w 411"/>
                  <a:gd name="T31" fmla="*/ 0 h 175"/>
                  <a:gd name="T32" fmla="*/ 204 w 411"/>
                  <a:gd name="T33" fmla="*/ 0 h 175"/>
                  <a:gd name="T34" fmla="*/ 217 w 411"/>
                  <a:gd name="T35" fmla="*/ 0 h 175"/>
                  <a:gd name="T36" fmla="*/ 231 w 411"/>
                  <a:gd name="T37" fmla="*/ 0 h 175"/>
                  <a:gd name="T38" fmla="*/ 247 w 411"/>
                  <a:gd name="T39" fmla="*/ 0 h 175"/>
                  <a:gd name="T40" fmla="*/ 263 w 411"/>
                  <a:gd name="T41" fmla="*/ 0 h 175"/>
                  <a:gd name="T42" fmla="*/ 276 w 411"/>
                  <a:gd name="T43" fmla="*/ 3 h 175"/>
                  <a:gd name="T44" fmla="*/ 292 w 411"/>
                  <a:gd name="T45" fmla="*/ 3 h 175"/>
                  <a:gd name="T46" fmla="*/ 306 w 411"/>
                  <a:gd name="T47" fmla="*/ 3 h 175"/>
                  <a:gd name="T48" fmla="*/ 317 w 411"/>
                  <a:gd name="T49" fmla="*/ 3 h 175"/>
                  <a:gd name="T50" fmla="*/ 333 w 411"/>
                  <a:gd name="T51" fmla="*/ 7 h 175"/>
                  <a:gd name="T52" fmla="*/ 352 w 411"/>
                  <a:gd name="T53" fmla="*/ 7 h 175"/>
                  <a:gd name="T54" fmla="*/ 373 w 411"/>
                  <a:gd name="T55" fmla="*/ 10 h 175"/>
                  <a:gd name="T56" fmla="*/ 389 w 411"/>
                  <a:gd name="T57" fmla="*/ 14 h 175"/>
                  <a:gd name="T58" fmla="*/ 403 w 411"/>
                  <a:gd name="T59" fmla="*/ 14 h 175"/>
                  <a:gd name="T60" fmla="*/ 411 w 411"/>
                  <a:gd name="T61" fmla="*/ 14 h 175"/>
                  <a:gd name="T62" fmla="*/ 405 w 411"/>
                  <a:gd name="T63" fmla="*/ 20 h 175"/>
                  <a:gd name="T64" fmla="*/ 394 w 411"/>
                  <a:gd name="T65" fmla="*/ 20 h 175"/>
                  <a:gd name="T66" fmla="*/ 378 w 411"/>
                  <a:gd name="T67" fmla="*/ 24 h 175"/>
                  <a:gd name="T68" fmla="*/ 360 w 411"/>
                  <a:gd name="T69" fmla="*/ 24 h 175"/>
                  <a:gd name="T70" fmla="*/ 341 w 411"/>
                  <a:gd name="T71" fmla="*/ 24 h 175"/>
                  <a:gd name="T72" fmla="*/ 319 w 411"/>
                  <a:gd name="T73" fmla="*/ 24 h 175"/>
                  <a:gd name="T74" fmla="*/ 295 w 411"/>
                  <a:gd name="T75" fmla="*/ 24 h 175"/>
                  <a:gd name="T76" fmla="*/ 271 w 411"/>
                  <a:gd name="T77" fmla="*/ 27 h 175"/>
                  <a:gd name="T78" fmla="*/ 255 w 411"/>
                  <a:gd name="T79" fmla="*/ 30 h 175"/>
                  <a:gd name="T80" fmla="*/ 241 w 411"/>
                  <a:gd name="T81" fmla="*/ 30 h 175"/>
                  <a:gd name="T82" fmla="*/ 225 w 411"/>
                  <a:gd name="T83" fmla="*/ 30 h 175"/>
                  <a:gd name="T84" fmla="*/ 214 w 411"/>
                  <a:gd name="T85" fmla="*/ 30 h 175"/>
                  <a:gd name="T86" fmla="*/ 196 w 411"/>
                  <a:gd name="T87" fmla="*/ 34 h 175"/>
                  <a:gd name="T88" fmla="*/ 172 w 411"/>
                  <a:gd name="T89" fmla="*/ 34 h 175"/>
                  <a:gd name="T90" fmla="*/ 150 w 411"/>
                  <a:gd name="T91" fmla="*/ 34 h 175"/>
                  <a:gd name="T92" fmla="*/ 129 w 411"/>
                  <a:gd name="T93" fmla="*/ 37 h 175"/>
                  <a:gd name="T94" fmla="*/ 112 w 411"/>
                  <a:gd name="T95" fmla="*/ 37 h 175"/>
                  <a:gd name="T96" fmla="*/ 96 w 411"/>
                  <a:gd name="T97" fmla="*/ 40 h 175"/>
                  <a:gd name="T98" fmla="*/ 80 w 411"/>
                  <a:gd name="T99" fmla="*/ 47 h 175"/>
                  <a:gd name="T100" fmla="*/ 59 w 411"/>
                  <a:gd name="T101" fmla="*/ 61 h 175"/>
                  <a:gd name="T102" fmla="*/ 43 w 411"/>
                  <a:gd name="T103" fmla="*/ 78 h 175"/>
                  <a:gd name="T104" fmla="*/ 26 w 411"/>
                  <a:gd name="T105" fmla="*/ 101 h 175"/>
                  <a:gd name="T106" fmla="*/ 16 w 411"/>
                  <a:gd name="T107" fmla="*/ 121 h 175"/>
                  <a:gd name="T108" fmla="*/ 8 w 411"/>
                  <a:gd name="T109" fmla="*/ 142 h 175"/>
                  <a:gd name="T110" fmla="*/ 2 w 411"/>
                  <a:gd name="T111" fmla="*/ 159 h 175"/>
                  <a:gd name="T112" fmla="*/ 0 w 411"/>
                  <a:gd name="T113" fmla="*/ 169 h 175"/>
                  <a:gd name="T114" fmla="*/ 0 w 411"/>
                  <a:gd name="T115" fmla="*/ 175 h 17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11"/>
                  <a:gd name="T175" fmla="*/ 0 h 175"/>
                  <a:gd name="T176" fmla="*/ 411 w 411"/>
                  <a:gd name="T177" fmla="*/ 175 h 17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11" h="175">
                    <a:moveTo>
                      <a:pt x="0" y="175"/>
                    </a:moveTo>
                    <a:lnTo>
                      <a:pt x="0" y="162"/>
                    </a:lnTo>
                    <a:lnTo>
                      <a:pt x="0" y="152"/>
                    </a:lnTo>
                    <a:lnTo>
                      <a:pt x="0" y="142"/>
                    </a:lnTo>
                    <a:lnTo>
                      <a:pt x="0" y="132"/>
                    </a:lnTo>
                    <a:lnTo>
                      <a:pt x="0" y="121"/>
                    </a:lnTo>
                    <a:lnTo>
                      <a:pt x="0" y="108"/>
                    </a:lnTo>
                    <a:lnTo>
                      <a:pt x="2" y="101"/>
                    </a:lnTo>
                    <a:lnTo>
                      <a:pt x="5" y="91"/>
                    </a:lnTo>
                    <a:lnTo>
                      <a:pt x="8" y="78"/>
                    </a:lnTo>
                    <a:lnTo>
                      <a:pt x="13" y="67"/>
                    </a:lnTo>
                    <a:lnTo>
                      <a:pt x="18" y="57"/>
                    </a:lnTo>
                    <a:lnTo>
                      <a:pt x="26" y="51"/>
                    </a:lnTo>
                    <a:lnTo>
                      <a:pt x="35" y="40"/>
                    </a:lnTo>
                    <a:lnTo>
                      <a:pt x="45" y="34"/>
                    </a:lnTo>
                    <a:lnTo>
                      <a:pt x="53" y="27"/>
                    </a:lnTo>
                    <a:lnTo>
                      <a:pt x="59" y="24"/>
                    </a:lnTo>
                    <a:lnTo>
                      <a:pt x="67" y="24"/>
                    </a:lnTo>
                    <a:lnTo>
                      <a:pt x="75" y="17"/>
                    </a:lnTo>
                    <a:lnTo>
                      <a:pt x="80" y="14"/>
                    </a:lnTo>
                    <a:lnTo>
                      <a:pt x="91" y="10"/>
                    </a:lnTo>
                    <a:lnTo>
                      <a:pt x="102" y="7"/>
                    </a:lnTo>
                    <a:lnTo>
                      <a:pt x="115" y="7"/>
                    </a:lnTo>
                    <a:lnTo>
                      <a:pt x="126" y="3"/>
                    </a:lnTo>
                    <a:lnTo>
                      <a:pt x="137" y="3"/>
                    </a:lnTo>
                    <a:lnTo>
                      <a:pt x="145" y="3"/>
                    </a:lnTo>
                    <a:lnTo>
                      <a:pt x="150" y="3"/>
                    </a:lnTo>
                    <a:lnTo>
                      <a:pt x="158" y="3"/>
                    </a:lnTo>
                    <a:lnTo>
                      <a:pt x="166" y="3"/>
                    </a:lnTo>
                    <a:lnTo>
                      <a:pt x="174" y="0"/>
                    </a:lnTo>
                    <a:lnTo>
                      <a:pt x="180" y="0"/>
                    </a:lnTo>
                    <a:lnTo>
                      <a:pt x="188" y="0"/>
                    </a:lnTo>
                    <a:lnTo>
                      <a:pt x="196" y="0"/>
                    </a:lnTo>
                    <a:lnTo>
                      <a:pt x="204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1" y="0"/>
                    </a:lnTo>
                    <a:lnTo>
                      <a:pt x="241" y="0"/>
                    </a:lnTo>
                    <a:lnTo>
                      <a:pt x="247" y="0"/>
                    </a:lnTo>
                    <a:lnTo>
                      <a:pt x="255" y="0"/>
                    </a:lnTo>
                    <a:lnTo>
                      <a:pt x="263" y="0"/>
                    </a:lnTo>
                    <a:lnTo>
                      <a:pt x="271" y="3"/>
                    </a:lnTo>
                    <a:lnTo>
                      <a:pt x="276" y="3"/>
                    </a:lnTo>
                    <a:lnTo>
                      <a:pt x="287" y="3"/>
                    </a:lnTo>
                    <a:lnTo>
                      <a:pt x="292" y="3"/>
                    </a:lnTo>
                    <a:lnTo>
                      <a:pt x="298" y="3"/>
                    </a:lnTo>
                    <a:lnTo>
                      <a:pt x="306" y="3"/>
                    </a:lnTo>
                    <a:lnTo>
                      <a:pt x="314" y="3"/>
                    </a:lnTo>
                    <a:lnTo>
                      <a:pt x="317" y="3"/>
                    </a:lnTo>
                    <a:lnTo>
                      <a:pt x="325" y="7"/>
                    </a:lnTo>
                    <a:lnTo>
                      <a:pt x="333" y="7"/>
                    </a:lnTo>
                    <a:lnTo>
                      <a:pt x="338" y="7"/>
                    </a:lnTo>
                    <a:lnTo>
                      <a:pt x="352" y="7"/>
                    </a:lnTo>
                    <a:lnTo>
                      <a:pt x="362" y="10"/>
                    </a:lnTo>
                    <a:lnTo>
                      <a:pt x="373" y="10"/>
                    </a:lnTo>
                    <a:lnTo>
                      <a:pt x="384" y="14"/>
                    </a:lnTo>
                    <a:lnTo>
                      <a:pt x="389" y="14"/>
                    </a:lnTo>
                    <a:lnTo>
                      <a:pt x="397" y="14"/>
                    </a:lnTo>
                    <a:lnTo>
                      <a:pt x="403" y="14"/>
                    </a:lnTo>
                    <a:lnTo>
                      <a:pt x="408" y="14"/>
                    </a:lnTo>
                    <a:lnTo>
                      <a:pt x="411" y="14"/>
                    </a:lnTo>
                    <a:lnTo>
                      <a:pt x="411" y="20"/>
                    </a:lnTo>
                    <a:lnTo>
                      <a:pt x="405" y="20"/>
                    </a:lnTo>
                    <a:lnTo>
                      <a:pt x="403" y="20"/>
                    </a:lnTo>
                    <a:lnTo>
                      <a:pt x="394" y="20"/>
                    </a:lnTo>
                    <a:lnTo>
                      <a:pt x="386" y="24"/>
                    </a:lnTo>
                    <a:lnTo>
                      <a:pt x="378" y="24"/>
                    </a:lnTo>
                    <a:lnTo>
                      <a:pt x="370" y="24"/>
                    </a:lnTo>
                    <a:lnTo>
                      <a:pt x="360" y="24"/>
                    </a:lnTo>
                    <a:lnTo>
                      <a:pt x="352" y="24"/>
                    </a:lnTo>
                    <a:lnTo>
                      <a:pt x="341" y="24"/>
                    </a:lnTo>
                    <a:lnTo>
                      <a:pt x="330" y="24"/>
                    </a:lnTo>
                    <a:lnTo>
                      <a:pt x="319" y="24"/>
                    </a:lnTo>
                    <a:lnTo>
                      <a:pt x="309" y="24"/>
                    </a:lnTo>
                    <a:lnTo>
                      <a:pt x="295" y="24"/>
                    </a:lnTo>
                    <a:lnTo>
                      <a:pt x="284" y="27"/>
                    </a:lnTo>
                    <a:lnTo>
                      <a:pt x="271" y="27"/>
                    </a:lnTo>
                    <a:lnTo>
                      <a:pt x="263" y="30"/>
                    </a:lnTo>
                    <a:lnTo>
                      <a:pt x="255" y="30"/>
                    </a:lnTo>
                    <a:lnTo>
                      <a:pt x="247" y="30"/>
                    </a:lnTo>
                    <a:lnTo>
                      <a:pt x="241" y="30"/>
                    </a:lnTo>
                    <a:lnTo>
                      <a:pt x="236" y="30"/>
                    </a:lnTo>
                    <a:lnTo>
                      <a:pt x="225" y="30"/>
                    </a:lnTo>
                    <a:lnTo>
                      <a:pt x="223" y="30"/>
                    </a:lnTo>
                    <a:lnTo>
                      <a:pt x="214" y="30"/>
                    </a:lnTo>
                    <a:lnTo>
                      <a:pt x="209" y="34"/>
                    </a:lnTo>
                    <a:lnTo>
                      <a:pt x="196" y="34"/>
                    </a:lnTo>
                    <a:lnTo>
                      <a:pt x="185" y="34"/>
                    </a:lnTo>
                    <a:lnTo>
                      <a:pt x="172" y="34"/>
                    </a:lnTo>
                    <a:lnTo>
                      <a:pt x="161" y="34"/>
                    </a:lnTo>
                    <a:lnTo>
                      <a:pt x="150" y="34"/>
                    </a:lnTo>
                    <a:lnTo>
                      <a:pt x="139" y="37"/>
                    </a:lnTo>
                    <a:lnTo>
                      <a:pt x="129" y="37"/>
                    </a:lnTo>
                    <a:lnTo>
                      <a:pt x="120" y="37"/>
                    </a:lnTo>
                    <a:lnTo>
                      <a:pt x="112" y="37"/>
                    </a:lnTo>
                    <a:lnTo>
                      <a:pt x="104" y="40"/>
                    </a:lnTo>
                    <a:lnTo>
                      <a:pt x="96" y="40"/>
                    </a:lnTo>
                    <a:lnTo>
                      <a:pt x="91" y="44"/>
                    </a:lnTo>
                    <a:lnTo>
                      <a:pt x="80" y="47"/>
                    </a:lnTo>
                    <a:lnTo>
                      <a:pt x="69" y="51"/>
                    </a:lnTo>
                    <a:lnTo>
                      <a:pt x="59" y="61"/>
                    </a:lnTo>
                    <a:lnTo>
                      <a:pt x="51" y="67"/>
                    </a:lnTo>
                    <a:lnTo>
                      <a:pt x="43" y="78"/>
                    </a:lnTo>
                    <a:lnTo>
                      <a:pt x="35" y="88"/>
                    </a:lnTo>
                    <a:lnTo>
                      <a:pt x="26" y="101"/>
                    </a:lnTo>
                    <a:lnTo>
                      <a:pt x="21" y="115"/>
                    </a:lnTo>
                    <a:lnTo>
                      <a:pt x="16" y="121"/>
                    </a:lnTo>
                    <a:lnTo>
                      <a:pt x="10" y="135"/>
                    </a:lnTo>
                    <a:lnTo>
                      <a:pt x="8" y="142"/>
                    </a:lnTo>
                    <a:lnTo>
                      <a:pt x="5" y="152"/>
                    </a:lnTo>
                    <a:lnTo>
                      <a:pt x="2" y="159"/>
                    </a:lnTo>
                    <a:lnTo>
                      <a:pt x="0" y="169"/>
                    </a:lnTo>
                    <a:lnTo>
                      <a:pt x="0" y="17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81" name="Freeform 36"/>
              <p:cNvSpPr>
                <a:spLocks noChangeAspect="1"/>
              </p:cNvSpPr>
              <p:nvPr/>
            </p:nvSpPr>
            <p:spPr bwMode="auto">
              <a:xfrm>
                <a:off x="9200" y="14390"/>
                <a:ext cx="413" cy="179"/>
              </a:xfrm>
              <a:custGeom>
                <a:avLst/>
                <a:gdLst>
                  <a:gd name="T0" fmla="*/ 0 w 413"/>
                  <a:gd name="T1" fmla="*/ 165 h 179"/>
                  <a:gd name="T2" fmla="*/ 0 w 413"/>
                  <a:gd name="T3" fmla="*/ 145 h 179"/>
                  <a:gd name="T4" fmla="*/ 0 w 413"/>
                  <a:gd name="T5" fmla="*/ 125 h 179"/>
                  <a:gd name="T6" fmla="*/ 5 w 413"/>
                  <a:gd name="T7" fmla="*/ 101 h 179"/>
                  <a:gd name="T8" fmla="*/ 10 w 413"/>
                  <a:gd name="T9" fmla="*/ 77 h 179"/>
                  <a:gd name="T10" fmla="*/ 18 w 413"/>
                  <a:gd name="T11" fmla="*/ 61 h 179"/>
                  <a:gd name="T12" fmla="*/ 35 w 413"/>
                  <a:gd name="T13" fmla="*/ 44 h 179"/>
                  <a:gd name="T14" fmla="*/ 53 w 413"/>
                  <a:gd name="T15" fmla="*/ 30 h 179"/>
                  <a:gd name="T16" fmla="*/ 67 w 413"/>
                  <a:gd name="T17" fmla="*/ 24 h 179"/>
                  <a:gd name="T18" fmla="*/ 83 w 413"/>
                  <a:gd name="T19" fmla="*/ 17 h 179"/>
                  <a:gd name="T20" fmla="*/ 102 w 413"/>
                  <a:gd name="T21" fmla="*/ 10 h 179"/>
                  <a:gd name="T22" fmla="*/ 126 w 413"/>
                  <a:gd name="T23" fmla="*/ 7 h 179"/>
                  <a:gd name="T24" fmla="*/ 145 w 413"/>
                  <a:gd name="T25" fmla="*/ 7 h 179"/>
                  <a:gd name="T26" fmla="*/ 158 w 413"/>
                  <a:gd name="T27" fmla="*/ 7 h 179"/>
                  <a:gd name="T28" fmla="*/ 174 w 413"/>
                  <a:gd name="T29" fmla="*/ 3 h 179"/>
                  <a:gd name="T30" fmla="*/ 188 w 413"/>
                  <a:gd name="T31" fmla="*/ 0 h 179"/>
                  <a:gd name="T32" fmla="*/ 201 w 413"/>
                  <a:gd name="T33" fmla="*/ 0 h 179"/>
                  <a:gd name="T34" fmla="*/ 220 w 413"/>
                  <a:gd name="T35" fmla="*/ 0 h 179"/>
                  <a:gd name="T36" fmla="*/ 236 w 413"/>
                  <a:gd name="T37" fmla="*/ 3 h 179"/>
                  <a:gd name="T38" fmla="*/ 249 w 413"/>
                  <a:gd name="T39" fmla="*/ 3 h 179"/>
                  <a:gd name="T40" fmla="*/ 263 w 413"/>
                  <a:gd name="T41" fmla="*/ 3 h 179"/>
                  <a:gd name="T42" fmla="*/ 282 w 413"/>
                  <a:gd name="T43" fmla="*/ 7 h 179"/>
                  <a:gd name="T44" fmla="*/ 295 w 413"/>
                  <a:gd name="T45" fmla="*/ 7 h 179"/>
                  <a:gd name="T46" fmla="*/ 309 w 413"/>
                  <a:gd name="T47" fmla="*/ 7 h 179"/>
                  <a:gd name="T48" fmla="*/ 322 w 413"/>
                  <a:gd name="T49" fmla="*/ 7 h 179"/>
                  <a:gd name="T50" fmla="*/ 335 w 413"/>
                  <a:gd name="T51" fmla="*/ 10 h 179"/>
                  <a:gd name="T52" fmla="*/ 354 w 413"/>
                  <a:gd name="T53" fmla="*/ 10 h 179"/>
                  <a:gd name="T54" fmla="*/ 376 w 413"/>
                  <a:gd name="T55" fmla="*/ 13 h 179"/>
                  <a:gd name="T56" fmla="*/ 392 w 413"/>
                  <a:gd name="T57" fmla="*/ 17 h 179"/>
                  <a:gd name="T58" fmla="*/ 405 w 413"/>
                  <a:gd name="T59" fmla="*/ 17 h 179"/>
                  <a:gd name="T60" fmla="*/ 413 w 413"/>
                  <a:gd name="T61" fmla="*/ 20 h 179"/>
                  <a:gd name="T62" fmla="*/ 408 w 413"/>
                  <a:gd name="T63" fmla="*/ 24 h 179"/>
                  <a:gd name="T64" fmla="*/ 397 w 413"/>
                  <a:gd name="T65" fmla="*/ 24 h 179"/>
                  <a:gd name="T66" fmla="*/ 378 w 413"/>
                  <a:gd name="T67" fmla="*/ 24 h 179"/>
                  <a:gd name="T68" fmla="*/ 365 w 413"/>
                  <a:gd name="T69" fmla="*/ 24 h 179"/>
                  <a:gd name="T70" fmla="*/ 343 w 413"/>
                  <a:gd name="T71" fmla="*/ 24 h 179"/>
                  <a:gd name="T72" fmla="*/ 322 w 413"/>
                  <a:gd name="T73" fmla="*/ 24 h 179"/>
                  <a:gd name="T74" fmla="*/ 298 w 413"/>
                  <a:gd name="T75" fmla="*/ 27 h 179"/>
                  <a:gd name="T76" fmla="*/ 274 w 413"/>
                  <a:gd name="T77" fmla="*/ 34 h 179"/>
                  <a:gd name="T78" fmla="*/ 255 w 413"/>
                  <a:gd name="T79" fmla="*/ 34 h 179"/>
                  <a:gd name="T80" fmla="*/ 241 w 413"/>
                  <a:gd name="T81" fmla="*/ 34 h 179"/>
                  <a:gd name="T82" fmla="*/ 228 w 413"/>
                  <a:gd name="T83" fmla="*/ 34 h 179"/>
                  <a:gd name="T84" fmla="*/ 217 w 413"/>
                  <a:gd name="T85" fmla="*/ 34 h 179"/>
                  <a:gd name="T86" fmla="*/ 198 w 413"/>
                  <a:gd name="T87" fmla="*/ 34 h 179"/>
                  <a:gd name="T88" fmla="*/ 174 w 413"/>
                  <a:gd name="T89" fmla="*/ 37 h 179"/>
                  <a:gd name="T90" fmla="*/ 150 w 413"/>
                  <a:gd name="T91" fmla="*/ 40 h 179"/>
                  <a:gd name="T92" fmla="*/ 131 w 413"/>
                  <a:gd name="T93" fmla="*/ 44 h 179"/>
                  <a:gd name="T94" fmla="*/ 112 w 413"/>
                  <a:gd name="T95" fmla="*/ 44 h 179"/>
                  <a:gd name="T96" fmla="*/ 96 w 413"/>
                  <a:gd name="T97" fmla="*/ 47 h 179"/>
                  <a:gd name="T98" fmla="*/ 83 w 413"/>
                  <a:gd name="T99" fmla="*/ 50 h 179"/>
                  <a:gd name="T100" fmla="*/ 61 w 413"/>
                  <a:gd name="T101" fmla="*/ 61 h 179"/>
                  <a:gd name="T102" fmla="*/ 43 w 413"/>
                  <a:gd name="T103" fmla="*/ 77 h 179"/>
                  <a:gd name="T104" fmla="*/ 29 w 413"/>
                  <a:gd name="T105" fmla="*/ 101 h 179"/>
                  <a:gd name="T106" fmla="*/ 18 w 413"/>
                  <a:gd name="T107" fmla="*/ 128 h 179"/>
                  <a:gd name="T108" fmla="*/ 10 w 413"/>
                  <a:gd name="T109" fmla="*/ 148 h 179"/>
                  <a:gd name="T110" fmla="*/ 2 w 413"/>
                  <a:gd name="T111" fmla="*/ 165 h 179"/>
                  <a:gd name="T112" fmla="*/ 0 w 413"/>
                  <a:gd name="T113" fmla="*/ 175 h 179"/>
                  <a:gd name="T114" fmla="*/ 0 w 413"/>
                  <a:gd name="T115" fmla="*/ 179 h 17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13"/>
                  <a:gd name="T175" fmla="*/ 0 h 179"/>
                  <a:gd name="T176" fmla="*/ 413 w 413"/>
                  <a:gd name="T177" fmla="*/ 179 h 17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13" h="179">
                    <a:moveTo>
                      <a:pt x="0" y="179"/>
                    </a:moveTo>
                    <a:lnTo>
                      <a:pt x="0" y="165"/>
                    </a:lnTo>
                    <a:lnTo>
                      <a:pt x="0" y="155"/>
                    </a:lnTo>
                    <a:lnTo>
                      <a:pt x="0" y="145"/>
                    </a:lnTo>
                    <a:lnTo>
                      <a:pt x="0" y="135"/>
                    </a:lnTo>
                    <a:lnTo>
                      <a:pt x="0" y="125"/>
                    </a:lnTo>
                    <a:lnTo>
                      <a:pt x="0" y="115"/>
                    </a:lnTo>
                    <a:lnTo>
                      <a:pt x="5" y="101"/>
                    </a:lnTo>
                    <a:lnTo>
                      <a:pt x="8" y="91"/>
                    </a:lnTo>
                    <a:lnTo>
                      <a:pt x="10" y="77"/>
                    </a:lnTo>
                    <a:lnTo>
                      <a:pt x="13" y="71"/>
                    </a:lnTo>
                    <a:lnTo>
                      <a:pt x="18" y="61"/>
                    </a:lnTo>
                    <a:lnTo>
                      <a:pt x="26" y="50"/>
                    </a:lnTo>
                    <a:lnTo>
                      <a:pt x="35" y="44"/>
                    </a:lnTo>
                    <a:lnTo>
                      <a:pt x="45" y="34"/>
                    </a:lnTo>
                    <a:lnTo>
                      <a:pt x="53" y="30"/>
                    </a:lnTo>
                    <a:lnTo>
                      <a:pt x="61" y="24"/>
                    </a:lnTo>
                    <a:lnTo>
                      <a:pt x="67" y="24"/>
                    </a:lnTo>
                    <a:lnTo>
                      <a:pt x="75" y="20"/>
                    </a:lnTo>
                    <a:lnTo>
                      <a:pt x="83" y="17"/>
                    </a:lnTo>
                    <a:lnTo>
                      <a:pt x="94" y="13"/>
                    </a:lnTo>
                    <a:lnTo>
                      <a:pt x="102" y="10"/>
                    </a:lnTo>
                    <a:lnTo>
                      <a:pt x="115" y="10"/>
                    </a:lnTo>
                    <a:lnTo>
                      <a:pt x="126" y="7"/>
                    </a:lnTo>
                    <a:lnTo>
                      <a:pt x="139" y="7"/>
                    </a:lnTo>
                    <a:lnTo>
                      <a:pt x="145" y="7"/>
                    </a:lnTo>
                    <a:lnTo>
                      <a:pt x="153" y="7"/>
                    </a:lnTo>
                    <a:lnTo>
                      <a:pt x="158" y="7"/>
                    </a:lnTo>
                    <a:lnTo>
                      <a:pt x="169" y="7"/>
                    </a:lnTo>
                    <a:lnTo>
                      <a:pt x="174" y="3"/>
                    </a:lnTo>
                    <a:lnTo>
                      <a:pt x="182" y="3"/>
                    </a:lnTo>
                    <a:lnTo>
                      <a:pt x="188" y="0"/>
                    </a:lnTo>
                    <a:lnTo>
                      <a:pt x="196" y="0"/>
                    </a:lnTo>
                    <a:lnTo>
                      <a:pt x="201" y="0"/>
                    </a:lnTo>
                    <a:lnTo>
                      <a:pt x="212" y="0"/>
                    </a:lnTo>
                    <a:lnTo>
                      <a:pt x="220" y="0"/>
                    </a:lnTo>
                    <a:lnTo>
                      <a:pt x="228" y="3"/>
                    </a:lnTo>
                    <a:lnTo>
                      <a:pt x="236" y="3"/>
                    </a:lnTo>
                    <a:lnTo>
                      <a:pt x="241" y="3"/>
                    </a:lnTo>
                    <a:lnTo>
                      <a:pt x="249" y="3"/>
                    </a:lnTo>
                    <a:lnTo>
                      <a:pt x="257" y="3"/>
                    </a:lnTo>
                    <a:lnTo>
                      <a:pt x="263" y="3"/>
                    </a:lnTo>
                    <a:lnTo>
                      <a:pt x="271" y="7"/>
                    </a:lnTo>
                    <a:lnTo>
                      <a:pt x="282" y="7"/>
                    </a:lnTo>
                    <a:lnTo>
                      <a:pt x="287" y="7"/>
                    </a:lnTo>
                    <a:lnTo>
                      <a:pt x="295" y="7"/>
                    </a:lnTo>
                    <a:lnTo>
                      <a:pt x="303" y="7"/>
                    </a:lnTo>
                    <a:lnTo>
                      <a:pt x="309" y="7"/>
                    </a:lnTo>
                    <a:lnTo>
                      <a:pt x="317" y="7"/>
                    </a:lnTo>
                    <a:lnTo>
                      <a:pt x="322" y="7"/>
                    </a:lnTo>
                    <a:lnTo>
                      <a:pt x="327" y="10"/>
                    </a:lnTo>
                    <a:lnTo>
                      <a:pt x="335" y="10"/>
                    </a:lnTo>
                    <a:lnTo>
                      <a:pt x="343" y="10"/>
                    </a:lnTo>
                    <a:lnTo>
                      <a:pt x="354" y="10"/>
                    </a:lnTo>
                    <a:lnTo>
                      <a:pt x="365" y="13"/>
                    </a:lnTo>
                    <a:lnTo>
                      <a:pt x="376" y="13"/>
                    </a:lnTo>
                    <a:lnTo>
                      <a:pt x="386" y="17"/>
                    </a:lnTo>
                    <a:lnTo>
                      <a:pt x="392" y="17"/>
                    </a:lnTo>
                    <a:lnTo>
                      <a:pt x="400" y="17"/>
                    </a:lnTo>
                    <a:lnTo>
                      <a:pt x="405" y="17"/>
                    </a:lnTo>
                    <a:lnTo>
                      <a:pt x="411" y="17"/>
                    </a:lnTo>
                    <a:lnTo>
                      <a:pt x="413" y="20"/>
                    </a:lnTo>
                    <a:lnTo>
                      <a:pt x="413" y="24"/>
                    </a:lnTo>
                    <a:lnTo>
                      <a:pt x="408" y="24"/>
                    </a:lnTo>
                    <a:lnTo>
                      <a:pt x="403" y="24"/>
                    </a:lnTo>
                    <a:lnTo>
                      <a:pt x="397" y="24"/>
                    </a:lnTo>
                    <a:lnTo>
                      <a:pt x="389" y="24"/>
                    </a:lnTo>
                    <a:lnTo>
                      <a:pt x="378" y="24"/>
                    </a:lnTo>
                    <a:lnTo>
                      <a:pt x="373" y="24"/>
                    </a:lnTo>
                    <a:lnTo>
                      <a:pt x="365" y="24"/>
                    </a:lnTo>
                    <a:lnTo>
                      <a:pt x="354" y="24"/>
                    </a:lnTo>
                    <a:lnTo>
                      <a:pt x="343" y="24"/>
                    </a:lnTo>
                    <a:lnTo>
                      <a:pt x="333" y="24"/>
                    </a:lnTo>
                    <a:lnTo>
                      <a:pt x="322" y="24"/>
                    </a:lnTo>
                    <a:lnTo>
                      <a:pt x="311" y="27"/>
                    </a:lnTo>
                    <a:lnTo>
                      <a:pt x="298" y="27"/>
                    </a:lnTo>
                    <a:lnTo>
                      <a:pt x="287" y="30"/>
                    </a:lnTo>
                    <a:lnTo>
                      <a:pt x="274" y="34"/>
                    </a:lnTo>
                    <a:lnTo>
                      <a:pt x="263" y="34"/>
                    </a:lnTo>
                    <a:lnTo>
                      <a:pt x="255" y="34"/>
                    </a:lnTo>
                    <a:lnTo>
                      <a:pt x="249" y="34"/>
                    </a:lnTo>
                    <a:lnTo>
                      <a:pt x="241" y="34"/>
                    </a:lnTo>
                    <a:lnTo>
                      <a:pt x="236" y="34"/>
                    </a:lnTo>
                    <a:lnTo>
                      <a:pt x="228" y="34"/>
                    </a:lnTo>
                    <a:lnTo>
                      <a:pt x="223" y="34"/>
                    </a:lnTo>
                    <a:lnTo>
                      <a:pt x="217" y="34"/>
                    </a:lnTo>
                    <a:lnTo>
                      <a:pt x="209" y="34"/>
                    </a:lnTo>
                    <a:lnTo>
                      <a:pt x="198" y="34"/>
                    </a:lnTo>
                    <a:lnTo>
                      <a:pt x="185" y="34"/>
                    </a:lnTo>
                    <a:lnTo>
                      <a:pt x="174" y="37"/>
                    </a:lnTo>
                    <a:lnTo>
                      <a:pt x="163" y="40"/>
                    </a:lnTo>
                    <a:lnTo>
                      <a:pt x="150" y="40"/>
                    </a:lnTo>
                    <a:lnTo>
                      <a:pt x="142" y="40"/>
                    </a:lnTo>
                    <a:lnTo>
                      <a:pt x="131" y="44"/>
                    </a:lnTo>
                    <a:lnTo>
                      <a:pt x="123" y="44"/>
                    </a:lnTo>
                    <a:lnTo>
                      <a:pt x="112" y="44"/>
                    </a:lnTo>
                    <a:lnTo>
                      <a:pt x="107" y="44"/>
                    </a:lnTo>
                    <a:lnTo>
                      <a:pt x="96" y="47"/>
                    </a:lnTo>
                    <a:lnTo>
                      <a:pt x="94" y="47"/>
                    </a:lnTo>
                    <a:lnTo>
                      <a:pt x="83" y="50"/>
                    </a:lnTo>
                    <a:lnTo>
                      <a:pt x="69" y="54"/>
                    </a:lnTo>
                    <a:lnTo>
                      <a:pt x="61" y="61"/>
                    </a:lnTo>
                    <a:lnTo>
                      <a:pt x="53" y="71"/>
                    </a:lnTo>
                    <a:lnTo>
                      <a:pt x="43" y="77"/>
                    </a:lnTo>
                    <a:lnTo>
                      <a:pt x="35" y="91"/>
                    </a:lnTo>
                    <a:lnTo>
                      <a:pt x="29" y="101"/>
                    </a:lnTo>
                    <a:lnTo>
                      <a:pt x="24" y="118"/>
                    </a:lnTo>
                    <a:lnTo>
                      <a:pt x="18" y="128"/>
                    </a:lnTo>
                    <a:lnTo>
                      <a:pt x="13" y="138"/>
                    </a:lnTo>
                    <a:lnTo>
                      <a:pt x="10" y="148"/>
                    </a:lnTo>
                    <a:lnTo>
                      <a:pt x="5" y="158"/>
                    </a:lnTo>
                    <a:lnTo>
                      <a:pt x="2" y="165"/>
                    </a:lnTo>
                    <a:lnTo>
                      <a:pt x="0" y="172"/>
                    </a:lnTo>
                    <a:lnTo>
                      <a:pt x="0" y="175"/>
                    </a:lnTo>
                    <a:lnTo>
                      <a:pt x="0" y="17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82" name="Freeform 37"/>
              <p:cNvSpPr>
                <a:spLocks noChangeAspect="1"/>
              </p:cNvSpPr>
              <p:nvPr/>
            </p:nvSpPr>
            <p:spPr bwMode="auto">
              <a:xfrm>
                <a:off x="7550" y="14562"/>
                <a:ext cx="497" cy="27"/>
              </a:xfrm>
              <a:custGeom>
                <a:avLst/>
                <a:gdLst>
                  <a:gd name="T0" fmla="*/ 59 w 497"/>
                  <a:gd name="T1" fmla="*/ 7 h 27"/>
                  <a:gd name="T2" fmla="*/ 78 w 497"/>
                  <a:gd name="T3" fmla="*/ 7 h 27"/>
                  <a:gd name="T4" fmla="*/ 97 w 497"/>
                  <a:gd name="T5" fmla="*/ 3 h 27"/>
                  <a:gd name="T6" fmla="*/ 118 w 497"/>
                  <a:gd name="T7" fmla="*/ 3 h 27"/>
                  <a:gd name="T8" fmla="*/ 137 w 497"/>
                  <a:gd name="T9" fmla="*/ 0 h 27"/>
                  <a:gd name="T10" fmla="*/ 159 w 497"/>
                  <a:gd name="T11" fmla="*/ 0 h 27"/>
                  <a:gd name="T12" fmla="*/ 177 w 497"/>
                  <a:gd name="T13" fmla="*/ 0 h 27"/>
                  <a:gd name="T14" fmla="*/ 199 w 497"/>
                  <a:gd name="T15" fmla="*/ 0 h 27"/>
                  <a:gd name="T16" fmla="*/ 223 w 497"/>
                  <a:gd name="T17" fmla="*/ 0 h 27"/>
                  <a:gd name="T18" fmla="*/ 242 w 497"/>
                  <a:gd name="T19" fmla="*/ 0 h 27"/>
                  <a:gd name="T20" fmla="*/ 266 w 497"/>
                  <a:gd name="T21" fmla="*/ 0 h 27"/>
                  <a:gd name="T22" fmla="*/ 285 w 497"/>
                  <a:gd name="T23" fmla="*/ 0 h 27"/>
                  <a:gd name="T24" fmla="*/ 306 w 497"/>
                  <a:gd name="T25" fmla="*/ 0 h 27"/>
                  <a:gd name="T26" fmla="*/ 328 w 497"/>
                  <a:gd name="T27" fmla="*/ 0 h 27"/>
                  <a:gd name="T28" fmla="*/ 347 w 497"/>
                  <a:gd name="T29" fmla="*/ 0 h 27"/>
                  <a:gd name="T30" fmla="*/ 366 w 497"/>
                  <a:gd name="T31" fmla="*/ 0 h 27"/>
                  <a:gd name="T32" fmla="*/ 384 w 497"/>
                  <a:gd name="T33" fmla="*/ 3 h 27"/>
                  <a:gd name="T34" fmla="*/ 400 w 497"/>
                  <a:gd name="T35" fmla="*/ 3 h 27"/>
                  <a:gd name="T36" fmla="*/ 417 w 497"/>
                  <a:gd name="T37" fmla="*/ 3 h 27"/>
                  <a:gd name="T38" fmla="*/ 433 w 497"/>
                  <a:gd name="T39" fmla="*/ 3 h 27"/>
                  <a:gd name="T40" fmla="*/ 446 w 497"/>
                  <a:gd name="T41" fmla="*/ 7 h 27"/>
                  <a:gd name="T42" fmla="*/ 457 w 497"/>
                  <a:gd name="T43" fmla="*/ 7 h 27"/>
                  <a:gd name="T44" fmla="*/ 473 w 497"/>
                  <a:gd name="T45" fmla="*/ 7 h 27"/>
                  <a:gd name="T46" fmla="*/ 489 w 497"/>
                  <a:gd name="T47" fmla="*/ 7 h 27"/>
                  <a:gd name="T48" fmla="*/ 497 w 497"/>
                  <a:gd name="T49" fmla="*/ 13 h 27"/>
                  <a:gd name="T50" fmla="*/ 497 w 497"/>
                  <a:gd name="T51" fmla="*/ 13 h 27"/>
                  <a:gd name="T52" fmla="*/ 484 w 497"/>
                  <a:gd name="T53" fmla="*/ 13 h 27"/>
                  <a:gd name="T54" fmla="*/ 470 w 497"/>
                  <a:gd name="T55" fmla="*/ 17 h 27"/>
                  <a:gd name="T56" fmla="*/ 457 w 497"/>
                  <a:gd name="T57" fmla="*/ 17 h 27"/>
                  <a:gd name="T58" fmla="*/ 443 w 497"/>
                  <a:gd name="T59" fmla="*/ 17 h 27"/>
                  <a:gd name="T60" fmla="*/ 430 w 497"/>
                  <a:gd name="T61" fmla="*/ 17 h 27"/>
                  <a:gd name="T62" fmla="*/ 414 w 497"/>
                  <a:gd name="T63" fmla="*/ 20 h 27"/>
                  <a:gd name="T64" fmla="*/ 398 w 497"/>
                  <a:gd name="T65" fmla="*/ 20 h 27"/>
                  <a:gd name="T66" fmla="*/ 379 w 497"/>
                  <a:gd name="T67" fmla="*/ 24 h 27"/>
                  <a:gd name="T68" fmla="*/ 363 w 497"/>
                  <a:gd name="T69" fmla="*/ 24 h 27"/>
                  <a:gd name="T70" fmla="*/ 344 w 497"/>
                  <a:gd name="T71" fmla="*/ 24 h 27"/>
                  <a:gd name="T72" fmla="*/ 323 w 497"/>
                  <a:gd name="T73" fmla="*/ 24 h 27"/>
                  <a:gd name="T74" fmla="*/ 301 w 497"/>
                  <a:gd name="T75" fmla="*/ 24 h 27"/>
                  <a:gd name="T76" fmla="*/ 280 w 497"/>
                  <a:gd name="T77" fmla="*/ 24 h 27"/>
                  <a:gd name="T78" fmla="*/ 261 w 497"/>
                  <a:gd name="T79" fmla="*/ 24 h 27"/>
                  <a:gd name="T80" fmla="*/ 239 w 497"/>
                  <a:gd name="T81" fmla="*/ 24 h 27"/>
                  <a:gd name="T82" fmla="*/ 220 w 497"/>
                  <a:gd name="T83" fmla="*/ 24 h 27"/>
                  <a:gd name="T84" fmla="*/ 199 w 497"/>
                  <a:gd name="T85" fmla="*/ 24 h 27"/>
                  <a:gd name="T86" fmla="*/ 180 w 497"/>
                  <a:gd name="T87" fmla="*/ 27 h 27"/>
                  <a:gd name="T88" fmla="*/ 161 w 497"/>
                  <a:gd name="T89" fmla="*/ 27 h 27"/>
                  <a:gd name="T90" fmla="*/ 143 w 497"/>
                  <a:gd name="T91" fmla="*/ 27 h 27"/>
                  <a:gd name="T92" fmla="*/ 121 w 497"/>
                  <a:gd name="T93" fmla="*/ 27 h 27"/>
                  <a:gd name="T94" fmla="*/ 105 w 497"/>
                  <a:gd name="T95" fmla="*/ 27 h 27"/>
                  <a:gd name="T96" fmla="*/ 89 w 497"/>
                  <a:gd name="T97" fmla="*/ 27 h 27"/>
                  <a:gd name="T98" fmla="*/ 73 w 497"/>
                  <a:gd name="T99" fmla="*/ 27 h 27"/>
                  <a:gd name="T100" fmla="*/ 57 w 497"/>
                  <a:gd name="T101" fmla="*/ 27 h 27"/>
                  <a:gd name="T102" fmla="*/ 46 w 497"/>
                  <a:gd name="T103" fmla="*/ 24 h 27"/>
                  <a:gd name="T104" fmla="*/ 32 w 497"/>
                  <a:gd name="T105" fmla="*/ 24 h 27"/>
                  <a:gd name="T106" fmla="*/ 19 w 497"/>
                  <a:gd name="T107" fmla="*/ 24 h 27"/>
                  <a:gd name="T108" fmla="*/ 6 w 497"/>
                  <a:gd name="T109" fmla="*/ 24 h 27"/>
                  <a:gd name="T110" fmla="*/ 0 w 497"/>
                  <a:gd name="T111" fmla="*/ 24 h 27"/>
                  <a:gd name="T112" fmla="*/ 8 w 497"/>
                  <a:gd name="T113" fmla="*/ 17 h 27"/>
                  <a:gd name="T114" fmla="*/ 24 w 497"/>
                  <a:gd name="T115" fmla="*/ 13 h 27"/>
                  <a:gd name="T116" fmla="*/ 38 w 497"/>
                  <a:gd name="T117" fmla="*/ 10 h 27"/>
                  <a:gd name="T118" fmla="*/ 51 w 497"/>
                  <a:gd name="T119" fmla="*/ 7 h 27"/>
                  <a:gd name="T120" fmla="*/ 51 w 497"/>
                  <a:gd name="T121" fmla="*/ 7 h 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97"/>
                  <a:gd name="T184" fmla="*/ 0 h 27"/>
                  <a:gd name="T185" fmla="*/ 497 w 497"/>
                  <a:gd name="T186" fmla="*/ 27 h 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97" h="27">
                    <a:moveTo>
                      <a:pt x="51" y="7"/>
                    </a:moveTo>
                    <a:lnTo>
                      <a:pt x="59" y="7"/>
                    </a:lnTo>
                    <a:lnTo>
                      <a:pt x="70" y="7"/>
                    </a:lnTo>
                    <a:lnTo>
                      <a:pt x="78" y="7"/>
                    </a:lnTo>
                    <a:lnTo>
                      <a:pt x="89" y="7"/>
                    </a:lnTo>
                    <a:lnTo>
                      <a:pt x="97" y="3"/>
                    </a:lnTo>
                    <a:lnTo>
                      <a:pt x="108" y="3"/>
                    </a:lnTo>
                    <a:lnTo>
                      <a:pt x="118" y="3"/>
                    </a:lnTo>
                    <a:lnTo>
                      <a:pt x="126" y="3"/>
                    </a:lnTo>
                    <a:lnTo>
                      <a:pt x="137" y="0"/>
                    </a:lnTo>
                    <a:lnTo>
                      <a:pt x="148" y="0"/>
                    </a:lnTo>
                    <a:lnTo>
                      <a:pt x="159" y="0"/>
                    </a:lnTo>
                    <a:lnTo>
                      <a:pt x="169" y="0"/>
                    </a:lnTo>
                    <a:lnTo>
                      <a:pt x="177" y="0"/>
                    </a:lnTo>
                    <a:lnTo>
                      <a:pt x="188" y="0"/>
                    </a:lnTo>
                    <a:lnTo>
                      <a:pt x="199" y="0"/>
                    </a:lnTo>
                    <a:lnTo>
                      <a:pt x="212" y="0"/>
                    </a:lnTo>
                    <a:lnTo>
                      <a:pt x="223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3" y="0"/>
                    </a:lnTo>
                    <a:lnTo>
                      <a:pt x="266" y="0"/>
                    </a:lnTo>
                    <a:lnTo>
                      <a:pt x="274" y="0"/>
                    </a:lnTo>
                    <a:lnTo>
                      <a:pt x="285" y="0"/>
                    </a:lnTo>
                    <a:lnTo>
                      <a:pt x="298" y="0"/>
                    </a:lnTo>
                    <a:lnTo>
                      <a:pt x="306" y="0"/>
                    </a:lnTo>
                    <a:lnTo>
                      <a:pt x="315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7" y="0"/>
                    </a:lnTo>
                    <a:lnTo>
                      <a:pt x="357" y="0"/>
                    </a:lnTo>
                    <a:lnTo>
                      <a:pt x="366" y="0"/>
                    </a:lnTo>
                    <a:lnTo>
                      <a:pt x="376" y="3"/>
                    </a:lnTo>
                    <a:lnTo>
                      <a:pt x="384" y="3"/>
                    </a:lnTo>
                    <a:lnTo>
                      <a:pt x="392" y="3"/>
                    </a:lnTo>
                    <a:lnTo>
                      <a:pt x="400" y="3"/>
                    </a:lnTo>
                    <a:lnTo>
                      <a:pt x="409" y="3"/>
                    </a:lnTo>
                    <a:lnTo>
                      <a:pt x="417" y="3"/>
                    </a:lnTo>
                    <a:lnTo>
                      <a:pt x="425" y="3"/>
                    </a:lnTo>
                    <a:lnTo>
                      <a:pt x="433" y="3"/>
                    </a:lnTo>
                    <a:lnTo>
                      <a:pt x="438" y="7"/>
                    </a:lnTo>
                    <a:lnTo>
                      <a:pt x="446" y="7"/>
                    </a:lnTo>
                    <a:lnTo>
                      <a:pt x="452" y="7"/>
                    </a:lnTo>
                    <a:lnTo>
                      <a:pt x="457" y="7"/>
                    </a:lnTo>
                    <a:lnTo>
                      <a:pt x="462" y="7"/>
                    </a:lnTo>
                    <a:lnTo>
                      <a:pt x="473" y="7"/>
                    </a:lnTo>
                    <a:lnTo>
                      <a:pt x="484" y="7"/>
                    </a:lnTo>
                    <a:lnTo>
                      <a:pt x="489" y="7"/>
                    </a:lnTo>
                    <a:lnTo>
                      <a:pt x="494" y="10"/>
                    </a:lnTo>
                    <a:lnTo>
                      <a:pt x="497" y="13"/>
                    </a:lnTo>
                    <a:lnTo>
                      <a:pt x="492" y="13"/>
                    </a:lnTo>
                    <a:lnTo>
                      <a:pt x="484" y="13"/>
                    </a:lnTo>
                    <a:lnTo>
                      <a:pt x="476" y="17"/>
                    </a:lnTo>
                    <a:lnTo>
                      <a:pt x="470" y="17"/>
                    </a:lnTo>
                    <a:lnTo>
                      <a:pt x="465" y="17"/>
                    </a:lnTo>
                    <a:lnTo>
                      <a:pt x="457" y="17"/>
                    </a:lnTo>
                    <a:lnTo>
                      <a:pt x="452" y="17"/>
                    </a:lnTo>
                    <a:lnTo>
                      <a:pt x="443" y="17"/>
                    </a:lnTo>
                    <a:lnTo>
                      <a:pt x="435" y="17"/>
                    </a:lnTo>
                    <a:lnTo>
                      <a:pt x="430" y="17"/>
                    </a:lnTo>
                    <a:lnTo>
                      <a:pt x="422" y="20"/>
                    </a:lnTo>
                    <a:lnTo>
                      <a:pt x="414" y="20"/>
                    </a:lnTo>
                    <a:lnTo>
                      <a:pt x="406" y="20"/>
                    </a:lnTo>
                    <a:lnTo>
                      <a:pt x="398" y="20"/>
                    </a:lnTo>
                    <a:lnTo>
                      <a:pt x="390" y="24"/>
                    </a:lnTo>
                    <a:lnTo>
                      <a:pt x="379" y="24"/>
                    </a:lnTo>
                    <a:lnTo>
                      <a:pt x="371" y="24"/>
                    </a:lnTo>
                    <a:lnTo>
                      <a:pt x="363" y="24"/>
                    </a:lnTo>
                    <a:lnTo>
                      <a:pt x="352" y="24"/>
                    </a:lnTo>
                    <a:lnTo>
                      <a:pt x="344" y="24"/>
                    </a:lnTo>
                    <a:lnTo>
                      <a:pt x="333" y="24"/>
                    </a:lnTo>
                    <a:lnTo>
                      <a:pt x="323" y="24"/>
                    </a:lnTo>
                    <a:lnTo>
                      <a:pt x="312" y="24"/>
                    </a:lnTo>
                    <a:lnTo>
                      <a:pt x="301" y="24"/>
                    </a:lnTo>
                    <a:lnTo>
                      <a:pt x="290" y="24"/>
                    </a:lnTo>
                    <a:lnTo>
                      <a:pt x="280" y="24"/>
                    </a:lnTo>
                    <a:lnTo>
                      <a:pt x="272" y="24"/>
                    </a:lnTo>
                    <a:lnTo>
                      <a:pt x="261" y="24"/>
                    </a:lnTo>
                    <a:lnTo>
                      <a:pt x="253" y="24"/>
                    </a:lnTo>
                    <a:lnTo>
                      <a:pt x="239" y="24"/>
                    </a:lnTo>
                    <a:lnTo>
                      <a:pt x="234" y="24"/>
                    </a:lnTo>
                    <a:lnTo>
                      <a:pt x="220" y="24"/>
                    </a:lnTo>
                    <a:lnTo>
                      <a:pt x="212" y="24"/>
                    </a:lnTo>
                    <a:lnTo>
                      <a:pt x="199" y="24"/>
                    </a:lnTo>
                    <a:lnTo>
                      <a:pt x="191" y="27"/>
                    </a:lnTo>
                    <a:lnTo>
                      <a:pt x="180" y="27"/>
                    </a:lnTo>
                    <a:lnTo>
                      <a:pt x="169" y="27"/>
                    </a:lnTo>
                    <a:lnTo>
                      <a:pt x="161" y="27"/>
                    </a:lnTo>
                    <a:lnTo>
                      <a:pt x="151" y="27"/>
                    </a:lnTo>
                    <a:lnTo>
                      <a:pt x="143" y="27"/>
                    </a:lnTo>
                    <a:lnTo>
                      <a:pt x="132" y="27"/>
                    </a:lnTo>
                    <a:lnTo>
                      <a:pt x="121" y="27"/>
                    </a:lnTo>
                    <a:lnTo>
                      <a:pt x="113" y="27"/>
                    </a:lnTo>
                    <a:lnTo>
                      <a:pt x="105" y="27"/>
                    </a:lnTo>
                    <a:lnTo>
                      <a:pt x="97" y="27"/>
                    </a:lnTo>
                    <a:lnTo>
                      <a:pt x="89" y="27"/>
                    </a:lnTo>
                    <a:lnTo>
                      <a:pt x="81" y="27"/>
                    </a:lnTo>
                    <a:lnTo>
                      <a:pt x="73" y="27"/>
                    </a:lnTo>
                    <a:lnTo>
                      <a:pt x="65" y="27"/>
                    </a:lnTo>
                    <a:lnTo>
                      <a:pt x="57" y="27"/>
                    </a:lnTo>
                    <a:lnTo>
                      <a:pt x="51" y="27"/>
                    </a:lnTo>
                    <a:lnTo>
                      <a:pt x="46" y="24"/>
                    </a:lnTo>
                    <a:lnTo>
                      <a:pt x="38" y="24"/>
                    </a:lnTo>
                    <a:lnTo>
                      <a:pt x="32" y="24"/>
                    </a:lnTo>
                    <a:lnTo>
                      <a:pt x="30" y="24"/>
                    </a:lnTo>
                    <a:lnTo>
                      <a:pt x="19" y="24"/>
                    </a:lnTo>
                    <a:lnTo>
                      <a:pt x="11" y="24"/>
                    </a:lnTo>
                    <a:lnTo>
                      <a:pt x="6" y="24"/>
                    </a:lnTo>
                    <a:lnTo>
                      <a:pt x="3" y="24"/>
                    </a:lnTo>
                    <a:lnTo>
                      <a:pt x="0" y="24"/>
                    </a:lnTo>
                    <a:lnTo>
                      <a:pt x="3" y="24"/>
                    </a:lnTo>
                    <a:lnTo>
                      <a:pt x="8" y="17"/>
                    </a:lnTo>
                    <a:lnTo>
                      <a:pt x="16" y="13"/>
                    </a:lnTo>
                    <a:lnTo>
                      <a:pt x="24" y="13"/>
                    </a:lnTo>
                    <a:lnTo>
                      <a:pt x="32" y="13"/>
                    </a:lnTo>
                    <a:lnTo>
                      <a:pt x="38" y="10"/>
                    </a:lnTo>
                    <a:lnTo>
                      <a:pt x="46" y="7"/>
                    </a:lnTo>
                    <a:lnTo>
                      <a:pt x="51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83" name="Freeform 38"/>
              <p:cNvSpPr>
                <a:spLocks noChangeAspect="1"/>
              </p:cNvSpPr>
              <p:nvPr/>
            </p:nvSpPr>
            <p:spPr bwMode="auto">
              <a:xfrm>
                <a:off x="9240" y="14521"/>
                <a:ext cx="494" cy="27"/>
              </a:xfrm>
              <a:custGeom>
                <a:avLst/>
                <a:gdLst>
                  <a:gd name="T0" fmla="*/ 59 w 494"/>
                  <a:gd name="T1" fmla="*/ 11 h 27"/>
                  <a:gd name="T2" fmla="*/ 75 w 494"/>
                  <a:gd name="T3" fmla="*/ 4 h 27"/>
                  <a:gd name="T4" fmla="*/ 94 w 494"/>
                  <a:gd name="T5" fmla="*/ 4 h 27"/>
                  <a:gd name="T6" fmla="*/ 115 w 494"/>
                  <a:gd name="T7" fmla="*/ 4 h 27"/>
                  <a:gd name="T8" fmla="*/ 137 w 494"/>
                  <a:gd name="T9" fmla="*/ 0 h 27"/>
                  <a:gd name="T10" fmla="*/ 158 w 494"/>
                  <a:gd name="T11" fmla="*/ 0 h 27"/>
                  <a:gd name="T12" fmla="*/ 180 w 494"/>
                  <a:gd name="T13" fmla="*/ 0 h 27"/>
                  <a:gd name="T14" fmla="*/ 201 w 494"/>
                  <a:gd name="T15" fmla="*/ 0 h 27"/>
                  <a:gd name="T16" fmla="*/ 223 w 494"/>
                  <a:gd name="T17" fmla="*/ 0 h 27"/>
                  <a:gd name="T18" fmla="*/ 244 w 494"/>
                  <a:gd name="T19" fmla="*/ 0 h 27"/>
                  <a:gd name="T20" fmla="*/ 266 w 494"/>
                  <a:gd name="T21" fmla="*/ 0 h 27"/>
                  <a:gd name="T22" fmla="*/ 285 w 494"/>
                  <a:gd name="T23" fmla="*/ 0 h 27"/>
                  <a:gd name="T24" fmla="*/ 306 w 494"/>
                  <a:gd name="T25" fmla="*/ 0 h 27"/>
                  <a:gd name="T26" fmla="*/ 328 w 494"/>
                  <a:gd name="T27" fmla="*/ 0 h 27"/>
                  <a:gd name="T28" fmla="*/ 346 w 494"/>
                  <a:gd name="T29" fmla="*/ 0 h 27"/>
                  <a:gd name="T30" fmla="*/ 363 w 494"/>
                  <a:gd name="T31" fmla="*/ 0 h 27"/>
                  <a:gd name="T32" fmla="*/ 381 w 494"/>
                  <a:gd name="T33" fmla="*/ 4 h 27"/>
                  <a:gd name="T34" fmla="*/ 400 w 494"/>
                  <a:gd name="T35" fmla="*/ 4 h 27"/>
                  <a:gd name="T36" fmla="*/ 414 w 494"/>
                  <a:gd name="T37" fmla="*/ 4 h 27"/>
                  <a:gd name="T38" fmla="*/ 430 w 494"/>
                  <a:gd name="T39" fmla="*/ 4 h 27"/>
                  <a:gd name="T40" fmla="*/ 443 w 494"/>
                  <a:gd name="T41" fmla="*/ 4 h 27"/>
                  <a:gd name="T42" fmla="*/ 457 w 494"/>
                  <a:gd name="T43" fmla="*/ 4 h 27"/>
                  <a:gd name="T44" fmla="*/ 473 w 494"/>
                  <a:gd name="T45" fmla="*/ 11 h 27"/>
                  <a:gd name="T46" fmla="*/ 486 w 494"/>
                  <a:gd name="T47" fmla="*/ 11 h 27"/>
                  <a:gd name="T48" fmla="*/ 494 w 494"/>
                  <a:gd name="T49" fmla="*/ 14 h 27"/>
                  <a:gd name="T50" fmla="*/ 494 w 494"/>
                  <a:gd name="T51" fmla="*/ 14 h 27"/>
                  <a:gd name="T52" fmla="*/ 483 w 494"/>
                  <a:gd name="T53" fmla="*/ 17 h 27"/>
                  <a:gd name="T54" fmla="*/ 470 w 494"/>
                  <a:gd name="T55" fmla="*/ 21 h 27"/>
                  <a:gd name="T56" fmla="*/ 457 w 494"/>
                  <a:gd name="T57" fmla="*/ 21 h 27"/>
                  <a:gd name="T58" fmla="*/ 443 w 494"/>
                  <a:gd name="T59" fmla="*/ 21 h 27"/>
                  <a:gd name="T60" fmla="*/ 430 w 494"/>
                  <a:gd name="T61" fmla="*/ 21 h 27"/>
                  <a:gd name="T62" fmla="*/ 414 w 494"/>
                  <a:gd name="T63" fmla="*/ 24 h 27"/>
                  <a:gd name="T64" fmla="*/ 397 w 494"/>
                  <a:gd name="T65" fmla="*/ 24 h 27"/>
                  <a:gd name="T66" fmla="*/ 379 w 494"/>
                  <a:gd name="T67" fmla="*/ 24 h 27"/>
                  <a:gd name="T68" fmla="*/ 360 w 494"/>
                  <a:gd name="T69" fmla="*/ 24 h 27"/>
                  <a:gd name="T70" fmla="*/ 341 w 494"/>
                  <a:gd name="T71" fmla="*/ 27 h 27"/>
                  <a:gd name="T72" fmla="*/ 320 w 494"/>
                  <a:gd name="T73" fmla="*/ 27 h 27"/>
                  <a:gd name="T74" fmla="*/ 301 w 494"/>
                  <a:gd name="T75" fmla="*/ 27 h 27"/>
                  <a:gd name="T76" fmla="*/ 279 w 494"/>
                  <a:gd name="T77" fmla="*/ 27 h 27"/>
                  <a:gd name="T78" fmla="*/ 260 w 494"/>
                  <a:gd name="T79" fmla="*/ 27 h 27"/>
                  <a:gd name="T80" fmla="*/ 242 w 494"/>
                  <a:gd name="T81" fmla="*/ 27 h 27"/>
                  <a:gd name="T82" fmla="*/ 223 w 494"/>
                  <a:gd name="T83" fmla="*/ 27 h 27"/>
                  <a:gd name="T84" fmla="*/ 201 w 494"/>
                  <a:gd name="T85" fmla="*/ 27 h 27"/>
                  <a:gd name="T86" fmla="*/ 180 w 494"/>
                  <a:gd name="T87" fmla="*/ 27 h 27"/>
                  <a:gd name="T88" fmla="*/ 158 w 494"/>
                  <a:gd name="T89" fmla="*/ 27 h 27"/>
                  <a:gd name="T90" fmla="*/ 140 w 494"/>
                  <a:gd name="T91" fmla="*/ 27 h 27"/>
                  <a:gd name="T92" fmla="*/ 123 w 494"/>
                  <a:gd name="T93" fmla="*/ 27 h 27"/>
                  <a:gd name="T94" fmla="*/ 105 w 494"/>
                  <a:gd name="T95" fmla="*/ 27 h 27"/>
                  <a:gd name="T96" fmla="*/ 89 w 494"/>
                  <a:gd name="T97" fmla="*/ 27 h 27"/>
                  <a:gd name="T98" fmla="*/ 72 w 494"/>
                  <a:gd name="T99" fmla="*/ 27 h 27"/>
                  <a:gd name="T100" fmla="*/ 56 w 494"/>
                  <a:gd name="T101" fmla="*/ 27 h 27"/>
                  <a:gd name="T102" fmla="*/ 46 w 494"/>
                  <a:gd name="T103" fmla="*/ 27 h 27"/>
                  <a:gd name="T104" fmla="*/ 32 w 494"/>
                  <a:gd name="T105" fmla="*/ 27 h 27"/>
                  <a:gd name="T106" fmla="*/ 19 w 494"/>
                  <a:gd name="T107" fmla="*/ 24 h 27"/>
                  <a:gd name="T108" fmla="*/ 5 w 494"/>
                  <a:gd name="T109" fmla="*/ 24 h 27"/>
                  <a:gd name="T110" fmla="*/ 0 w 494"/>
                  <a:gd name="T111" fmla="*/ 24 h 27"/>
                  <a:gd name="T112" fmla="*/ 5 w 494"/>
                  <a:gd name="T113" fmla="*/ 21 h 27"/>
                  <a:gd name="T114" fmla="*/ 21 w 494"/>
                  <a:gd name="T115" fmla="*/ 14 h 27"/>
                  <a:gd name="T116" fmla="*/ 37 w 494"/>
                  <a:gd name="T117" fmla="*/ 11 h 27"/>
                  <a:gd name="T118" fmla="*/ 48 w 494"/>
                  <a:gd name="T119" fmla="*/ 11 h 27"/>
                  <a:gd name="T120" fmla="*/ 51 w 494"/>
                  <a:gd name="T121" fmla="*/ 11 h 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94"/>
                  <a:gd name="T184" fmla="*/ 0 h 27"/>
                  <a:gd name="T185" fmla="*/ 494 w 494"/>
                  <a:gd name="T186" fmla="*/ 27 h 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94" h="27">
                    <a:moveTo>
                      <a:pt x="51" y="11"/>
                    </a:moveTo>
                    <a:lnTo>
                      <a:pt x="59" y="11"/>
                    </a:lnTo>
                    <a:lnTo>
                      <a:pt x="67" y="7"/>
                    </a:lnTo>
                    <a:lnTo>
                      <a:pt x="75" y="4"/>
                    </a:lnTo>
                    <a:lnTo>
                      <a:pt x="86" y="4"/>
                    </a:lnTo>
                    <a:lnTo>
                      <a:pt x="94" y="4"/>
                    </a:lnTo>
                    <a:lnTo>
                      <a:pt x="105" y="4"/>
                    </a:lnTo>
                    <a:lnTo>
                      <a:pt x="115" y="4"/>
                    </a:lnTo>
                    <a:lnTo>
                      <a:pt x="126" y="4"/>
                    </a:lnTo>
                    <a:lnTo>
                      <a:pt x="137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80" y="0"/>
                    </a:lnTo>
                    <a:lnTo>
                      <a:pt x="191" y="0"/>
                    </a:lnTo>
                    <a:lnTo>
                      <a:pt x="201" y="0"/>
                    </a:lnTo>
                    <a:lnTo>
                      <a:pt x="212" y="0"/>
                    </a:lnTo>
                    <a:lnTo>
                      <a:pt x="223" y="0"/>
                    </a:lnTo>
                    <a:lnTo>
                      <a:pt x="231" y="0"/>
                    </a:lnTo>
                    <a:lnTo>
                      <a:pt x="244" y="0"/>
                    </a:lnTo>
                    <a:lnTo>
                      <a:pt x="252" y="0"/>
                    </a:lnTo>
                    <a:lnTo>
                      <a:pt x="266" y="0"/>
                    </a:lnTo>
                    <a:lnTo>
                      <a:pt x="274" y="0"/>
                    </a:lnTo>
                    <a:lnTo>
                      <a:pt x="285" y="0"/>
                    </a:lnTo>
                    <a:lnTo>
                      <a:pt x="295" y="0"/>
                    </a:lnTo>
                    <a:lnTo>
                      <a:pt x="306" y="0"/>
                    </a:lnTo>
                    <a:lnTo>
                      <a:pt x="314" y="0"/>
                    </a:lnTo>
                    <a:lnTo>
                      <a:pt x="328" y="0"/>
                    </a:lnTo>
                    <a:lnTo>
                      <a:pt x="338" y="0"/>
                    </a:lnTo>
                    <a:lnTo>
                      <a:pt x="346" y="0"/>
                    </a:lnTo>
                    <a:lnTo>
                      <a:pt x="354" y="0"/>
                    </a:lnTo>
                    <a:lnTo>
                      <a:pt x="363" y="0"/>
                    </a:lnTo>
                    <a:lnTo>
                      <a:pt x="373" y="4"/>
                    </a:lnTo>
                    <a:lnTo>
                      <a:pt x="381" y="4"/>
                    </a:lnTo>
                    <a:lnTo>
                      <a:pt x="389" y="4"/>
                    </a:lnTo>
                    <a:lnTo>
                      <a:pt x="400" y="4"/>
                    </a:lnTo>
                    <a:lnTo>
                      <a:pt x="408" y="4"/>
                    </a:lnTo>
                    <a:lnTo>
                      <a:pt x="414" y="4"/>
                    </a:lnTo>
                    <a:lnTo>
                      <a:pt x="424" y="4"/>
                    </a:lnTo>
                    <a:lnTo>
                      <a:pt x="430" y="4"/>
                    </a:lnTo>
                    <a:lnTo>
                      <a:pt x="438" y="4"/>
                    </a:lnTo>
                    <a:lnTo>
                      <a:pt x="443" y="4"/>
                    </a:lnTo>
                    <a:lnTo>
                      <a:pt x="451" y="4"/>
                    </a:lnTo>
                    <a:lnTo>
                      <a:pt x="457" y="4"/>
                    </a:lnTo>
                    <a:lnTo>
                      <a:pt x="462" y="7"/>
                    </a:lnTo>
                    <a:lnTo>
                      <a:pt x="473" y="11"/>
                    </a:lnTo>
                    <a:lnTo>
                      <a:pt x="481" y="11"/>
                    </a:lnTo>
                    <a:lnTo>
                      <a:pt x="486" y="11"/>
                    </a:lnTo>
                    <a:lnTo>
                      <a:pt x="491" y="11"/>
                    </a:lnTo>
                    <a:lnTo>
                      <a:pt x="494" y="14"/>
                    </a:lnTo>
                    <a:lnTo>
                      <a:pt x="491" y="17"/>
                    </a:lnTo>
                    <a:lnTo>
                      <a:pt x="483" y="17"/>
                    </a:lnTo>
                    <a:lnTo>
                      <a:pt x="475" y="21"/>
                    </a:lnTo>
                    <a:lnTo>
                      <a:pt x="470" y="21"/>
                    </a:lnTo>
                    <a:lnTo>
                      <a:pt x="465" y="21"/>
                    </a:lnTo>
                    <a:lnTo>
                      <a:pt x="457" y="21"/>
                    </a:lnTo>
                    <a:lnTo>
                      <a:pt x="451" y="21"/>
                    </a:lnTo>
                    <a:lnTo>
                      <a:pt x="443" y="21"/>
                    </a:lnTo>
                    <a:lnTo>
                      <a:pt x="435" y="21"/>
                    </a:lnTo>
                    <a:lnTo>
                      <a:pt x="430" y="21"/>
                    </a:lnTo>
                    <a:lnTo>
                      <a:pt x="424" y="24"/>
                    </a:lnTo>
                    <a:lnTo>
                      <a:pt x="414" y="24"/>
                    </a:lnTo>
                    <a:lnTo>
                      <a:pt x="406" y="24"/>
                    </a:lnTo>
                    <a:lnTo>
                      <a:pt x="397" y="24"/>
                    </a:lnTo>
                    <a:lnTo>
                      <a:pt x="389" y="24"/>
                    </a:lnTo>
                    <a:lnTo>
                      <a:pt x="379" y="24"/>
                    </a:lnTo>
                    <a:lnTo>
                      <a:pt x="371" y="24"/>
                    </a:lnTo>
                    <a:lnTo>
                      <a:pt x="360" y="24"/>
                    </a:lnTo>
                    <a:lnTo>
                      <a:pt x="352" y="27"/>
                    </a:lnTo>
                    <a:lnTo>
                      <a:pt x="341" y="27"/>
                    </a:lnTo>
                    <a:lnTo>
                      <a:pt x="333" y="27"/>
                    </a:lnTo>
                    <a:lnTo>
                      <a:pt x="320" y="27"/>
                    </a:lnTo>
                    <a:lnTo>
                      <a:pt x="312" y="27"/>
                    </a:lnTo>
                    <a:lnTo>
                      <a:pt x="301" y="27"/>
                    </a:lnTo>
                    <a:lnTo>
                      <a:pt x="293" y="27"/>
                    </a:lnTo>
                    <a:lnTo>
                      <a:pt x="279" y="27"/>
                    </a:lnTo>
                    <a:lnTo>
                      <a:pt x="271" y="27"/>
                    </a:lnTo>
                    <a:lnTo>
                      <a:pt x="260" y="27"/>
                    </a:lnTo>
                    <a:lnTo>
                      <a:pt x="250" y="27"/>
                    </a:lnTo>
                    <a:lnTo>
                      <a:pt x="242" y="27"/>
                    </a:lnTo>
                    <a:lnTo>
                      <a:pt x="231" y="27"/>
                    </a:lnTo>
                    <a:lnTo>
                      <a:pt x="223" y="27"/>
                    </a:lnTo>
                    <a:lnTo>
                      <a:pt x="209" y="27"/>
                    </a:lnTo>
                    <a:lnTo>
                      <a:pt x="201" y="27"/>
                    </a:lnTo>
                    <a:lnTo>
                      <a:pt x="191" y="27"/>
                    </a:lnTo>
                    <a:lnTo>
                      <a:pt x="180" y="27"/>
                    </a:lnTo>
                    <a:lnTo>
                      <a:pt x="169" y="27"/>
                    </a:lnTo>
                    <a:lnTo>
                      <a:pt x="158" y="27"/>
                    </a:lnTo>
                    <a:lnTo>
                      <a:pt x="150" y="27"/>
                    </a:lnTo>
                    <a:lnTo>
                      <a:pt x="140" y="27"/>
                    </a:lnTo>
                    <a:lnTo>
                      <a:pt x="132" y="27"/>
                    </a:lnTo>
                    <a:lnTo>
                      <a:pt x="123" y="27"/>
                    </a:lnTo>
                    <a:lnTo>
                      <a:pt x="113" y="27"/>
                    </a:lnTo>
                    <a:lnTo>
                      <a:pt x="105" y="27"/>
                    </a:lnTo>
                    <a:lnTo>
                      <a:pt x="97" y="27"/>
                    </a:lnTo>
                    <a:lnTo>
                      <a:pt x="89" y="27"/>
                    </a:lnTo>
                    <a:lnTo>
                      <a:pt x="80" y="27"/>
                    </a:lnTo>
                    <a:lnTo>
                      <a:pt x="72" y="27"/>
                    </a:lnTo>
                    <a:lnTo>
                      <a:pt x="64" y="27"/>
                    </a:lnTo>
                    <a:lnTo>
                      <a:pt x="56" y="27"/>
                    </a:lnTo>
                    <a:lnTo>
                      <a:pt x="51" y="27"/>
                    </a:lnTo>
                    <a:lnTo>
                      <a:pt x="46" y="27"/>
                    </a:lnTo>
                    <a:lnTo>
                      <a:pt x="37" y="27"/>
                    </a:lnTo>
                    <a:lnTo>
                      <a:pt x="32" y="27"/>
                    </a:lnTo>
                    <a:lnTo>
                      <a:pt x="27" y="27"/>
                    </a:lnTo>
                    <a:lnTo>
                      <a:pt x="19" y="24"/>
                    </a:lnTo>
                    <a:lnTo>
                      <a:pt x="13" y="24"/>
                    </a:lnTo>
                    <a:lnTo>
                      <a:pt x="5" y="24"/>
                    </a:lnTo>
                    <a:lnTo>
                      <a:pt x="0" y="24"/>
                    </a:lnTo>
                    <a:lnTo>
                      <a:pt x="5" y="21"/>
                    </a:lnTo>
                    <a:lnTo>
                      <a:pt x="13" y="17"/>
                    </a:lnTo>
                    <a:lnTo>
                      <a:pt x="21" y="14"/>
                    </a:lnTo>
                    <a:lnTo>
                      <a:pt x="29" y="14"/>
                    </a:lnTo>
                    <a:lnTo>
                      <a:pt x="37" y="11"/>
                    </a:lnTo>
                    <a:lnTo>
                      <a:pt x="43" y="11"/>
                    </a:lnTo>
                    <a:lnTo>
                      <a:pt x="48" y="11"/>
                    </a:lnTo>
                    <a:lnTo>
                      <a:pt x="51" y="1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84" name="Freeform 39"/>
              <p:cNvSpPr>
                <a:spLocks noChangeAspect="1"/>
              </p:cNvSpPr>
              <p:nvPr/>
            </p:nvSpPr>
            <p:spPr bwMode="auto">
              <a:xfrm>
                <a:off x="7685" y="11971"/>
                <a:ext cx="137" cy="122"/>
              </a:xfrm>
              <a:custGeom>
                <a:avLst/>
                <a:gdLst>
                  <a:gd name="T0" fmla="*/ 0 w 137"/>
                  <a:gd name="T1" fmla="*/ 0 h 122"/>
                  <a:gd name="T2" fmla="*/ 5 w 137"/>
                  <a:gd name="T3" fmla="*/ 7 h 122"/>
                  <a:gd name="T4" fmla="*/ 8 w 137"/>
                  <a:gd name="T5" fmla="*/ 14 h 122"/>
                  <a:gd name="T6" fmla="*/ 13 w 137"/>
                  <a:gd name="T7" fmla="*/ 24 h 122"/>
                  <a:gd name="T8" fmla="*/ 18 w 137"/>
                  <a:gd name="T9" fmla="*/ 31 h 122"/>
                  <a:gd name="T10" fmla="*/ 24 w 137"/>
                  <a:gd name="T11" fmla="*/ 44 h 122"/>
                  <a:gd name="T12" fmla="*/ 29 w 137"/>
                  <a:gd name="T13" fmla="*/ 51 h 122"/>
                  <a:gd name="T14" fmla="*/ 34 w 137"/>
                  <a:gd name="T15" fmla="*/ 64 h 122"/>
                  <a:gd name="T16" fmla="*/ 40 w 137"/>
                  <a:gd name="T17" fmla="*/ 74 h 122"/>
                  <a:gd name="T18" fmla="*/ 45 w 137"/>
                  <a:gd name="T19" fmla="*/ 85 h 122"/>
                  <a:gd name="T20" fmla="*/ 51 w 137"/>
                  <a:gd name="T21" fmla="*/ 95 h 122"/>
                  <a:gd name="T22" fmla="*/ 53 w 137"/>
                  <a:gd name="T23" fmla="*/ 105 h 122"/>
                  <a:gd name="T24" fmla="*/ 59 w 137"/>
                  <a:gd name="T25" fmla="*/ 112 h 122"/>
                  <a:gd name="T26" fmla="*/ 64 w 137"/>
                  <a:gd name="T27" fmla="*/ 118 h 122"/>
                  <a:gd name="T28" fmla="*/ 64 w 137"/>
                  <a:gd name="T29" fmla="*/ 122 h 122"/>
                  <a:gd name="T30" fmla="*/ 64 w 137"/>
                  <a:gd name="T31" fmla="*/ 122 h 122"/>
                  <a:gd name="T32" fmla="*/ 137 w 137"/>
                  <a:gd name="T33" fmla="*/ 0 h 122"/>
                  <a:gd name="T34" fmla="*/ 0 w 137"/>
                  <a:gd name="T35" fmla="*/ 0 h 122"/>
                  <a:gd name="T36" fmla="*/ 0 w 137"/>
                  <a:gd name="T37" fmla="*/ 0 h 1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7"/>
                  <a:gd name="T58" fmla="*/ 0 h 122"/>
                  <a:gd name="T59" fmla="*/ 137 w 137"/>
                  <a:gd name="T60" fmla="*/ 122 h 1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7" h="122">
                    <a:moveTo>
                      <a:pt x="0" y="0"/>
                    </a:moveTo>
                    <a:lnTo>
                      <a:pt x="5" y="7"/>
                    </a:lnTo>
                    <a:lnTo>
                      <a:pt x="8" y="14"/>
                    </a:lnTo>
                    <a:lnTo>
                      <a:pt x="13" y="24"/>
                    </a:lnTo>
                    <a:lnTo>
                      <a:pt x="18" y="31"/>
                    </a:lnTo>
                    <a:lnTo>
                      <a:pt x="24" y="44"/>
                    </a:lnTo>
                    <a:lnTo>
                      <a:pt x="29" y="51"/>
                    </a:lnTo>
                    <a:lnTo>
                      <a:pt x="34" y="64"/>
                    </a:lnTo>
                    <a:lnTo>
                      <a:pt x="40" y="74"/>
                    </a:lnTo>
                    <a:lnTo>
                      <a:pt x="45" y="85"/>
                    </a:lnTo>
                    <a:lnTo>
                      <a:pt x="51" y="95"/>
                    </a:lnTo>
                    <a:lnTo>
                      <a:pt x="53" y="105"/>
                    </a:lnTo>
                    <a:lnTo>
                      <a:pt x="59" y="112"/>
                    </a:lnTo>
                    <a:lnTo>
                      <a:pt x="64" y="118"/>
                    </a:lnTo>
                    <a:lnTo>
                      <a:pt x="64" y="122"/>
                    </a:lnTo>
                    <a:lnTo>
                      <a:pt x="137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85" name="Freeform 40"/>
              <p:cNvSpPr>
                <a:spLocks noChangeAspect="1"/>
              </p:cNvSpPr>
              <p:nvPr/>
            </p:nvSpPr>
            <p:spPr bwMode="auto">
              <a:xfrm>
                <a:off x="9390" y="11944"/>
                <a:ext cx="127" cy="115"/>
              </a:xfrm>
              <a:custGeom>
                <a:avLst/>
                <a:gdLst>
                  <a:gd name="T0" fmla="*/ 0 w 127"/>
                  <a:gd name="T1" fmla="*/ 0 h 115"/>
                  <a:gd name="T2" fmla="*/ 0 w 127"/>
                  <a:gd name="T3" fmla="*/ 4 h 115"/>
                  <a:gd name="T4" fmla="*/ 6 w 127"/>
                  <a:gd name="T5" fmla="*/ 7 h 115"/>
                  <a:gd name="T6" fmla="*/ 8 w 127"/>
                  <a:gd name="T7" fmla="*/ 14 h 115"/>
                  <a:gd name="T8" fmla="*/ 14 w 127"/>
                  <a:gd name="T9" fmla="*/ 20 h 115"/>
                  <a:gd name="T10" fmla="*/ 19 w 127"/>
                  <a:gd name="T11" fmla="*/ 27 h 115"/>
                  <a:gd name="T12" fmla="*/ 24 w 127"/>
                  <a:gd name="T13" fmla="*/ 41 h 115"/>
                  <a:gd name="T14" fmla="*/ 30 w 127"/>
                  <a:gd name="T15" fmla="*/ 51 h 115"/>
                  <a:gd name="T16" fmla="*/ 38 w 127"/>
                  <a:gd name="T17" fmla="*/ 61 h 115"/>
                  <a:gd name="T18" fmla="*/ 41 w 127"/>
                  <a:gd name="T19" fmla="*/ 71 h 115"/>
                  <a:gd name="T20" fmla="*/ 49 w 127"/>
                  <a:gd name="T21" fmla="*/ 78 h 115"/>
                  <a:gd name="T22" fmla="*/ 51 w 127"/>
                  <a:gd name="T23" fmla="*/ 88 h 115"/>
                  <a:gd name="T24" fmla="*/ 57 w 127"/>
                  <a:gd name="T25" fmla="*/ 98 h 115"/>
                  <a:gd name="T26" fmla="*/ 65 w 127"/>
                  <a:gd name="T27" fmla="*/ 108 h 115"/>
                  <a:gd name="T28" fmla="*/ 67 w 127"/>
                  <a:gd name="T29" fmla="*/ 115 h 115"/>
                  <a:gd name="T30" fmla="*/ 127 w 127"/>
                  <a:gd name="T31" fmla="*/ 4 h 115"/>
                  <a:gd name="T32" fmla="*/ 0 w 127"/>
                  <a:gd name="T33" fmla="*/ 0 h 115"/>
                  <a:gd name="T34" fmla="*/ 0 w 127"/>
                  <a:gd name="T35" fmla="*/ 0 h 1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7"/>
                  <a:gd name="T55" fmla="*/ 0 h 115"/>
                  <a:gd name="T56" fmla="*/ 127 w 127"/>
                  <a:gd name="T57" fmla="*/ 115 h 11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7" h="115">
                    <a:moveTo>
                      <a:pt x="0" y="0"/>
                    </a:moveTo>
                    <a:lnTo>
                      <a:pt x="0" y="4"/>
                    </a:lnTo>
                    <a:lnTo>
                      <a:pt x="6" y="7"/>
                    </a:lnTo>
                    <a:lnTo>
                      <a:pt x="8" y="14"/>
                    </a:lnTo>
                    <a:lnTo>
                      <a:pt x="14" y="20"/>
                    </a:lnTo>
                    <a:lnTo>
                      <a:pt x="19" y="27"/>
                    </a:lnTo>
                    <a:lnTo>
                      <a:pt x="24" y="41"/>
                    </a:lnTo>
                    <a:lnTo>
                      <a:pt x="30" y="51"/>
                    </a:lnTo>
                    <a:lnTo>
                      <a:pt x="38" y="61"/>
                    </a:lnTo>
                    <a:lnTo>
                      <a:pt x="41" y="71"/>
                    </a:lnTo>
                    <a:lnTo>
                      <a:pt x="49" y="78"/>
                    </a:lnTo>
                    <a:lnTo>
                      <a:pt x="51" y="88"/>
                    </a:lnTo>
                    <a:lnTo>
                      <a:pt x="57" y="98"/>
                    </a:lnTo>
                    <a:lnTo>
                      <a:pt x="65" y="108"/>
                    </a:lnTo>
                    <a:lnTo>
                      <a:pt x="67" y="115"/>
                    </a:lnTo>
                    <a:lnTo>
                      <a:pt x="127" y="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53348" name="Text Box 41"/>
            <p:cNvSpPr txBox="1">
              <a:spLocks noChangeArrowheads="1"/>
            </p:cNvSpPr>
            <p:nvPr/>
          </p:nvSpPr>
          <p:spPr bwMode="auto">
            <a:xfrm>
              <a:off x="2743" y="663"/>
              <a:ext cx="81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0" b="1">
                  <a:solidFill>
                    <a:schemeClr val="bg1"/>
                  </a:solidFill>
                  <a:latin typeface="Sylfaen" pitchFamily="18" charset="0"/>
                </a:rPr>
                <a:t>Ф</a:t>
              </a:r>
            </a:p>
          </p:txBody>
        </p:sp>
      </p:grpSp>
      <p:sp>
        <p:nvSpPr>
          <p:cNvPr id="53251" name="Rectangle 42"/>
          <p:cNvSpPr>
            <a:spLocks noChangeArrowheads="1"/>
          </p:cNvSpPr>
          <p:nvPr/>
        </p:nvSpPr>
        <p:spPr bwMode="auto">
          <a:xfrm>
            <a:off x="14288" y="5314950"/>
            <a:ext cx="9144000" cy="1557338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3" name="Rectangle 4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es-ES" sz="4400" smtClean="0">
                <a:solidFill>
                  <a:srgbClr val="FFCC00"/>
                </a:solidFill>
                <a:latin typeface="Space Toaster" pitchFamily="50" charset="0"/>
              </a:rPr>
              <a:t>¿Qué tienes en tu interior?</a:t>
            </a: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 flipH="1">
            <a:off x="5926138" y="3284538"/>
            <a:ext cx="2859087" cy="2881312"/>
            <a:chOff x="807" y="2069"/>
            <a:chExt cx="1801" cy="1815"/>
          </a:xfrm>
        </p:grpSpPr>
        <p:grpSp>
          <p:nvGrpSpPr>
            <p:cNvPr id="5" name="Group 45"/>
            <p:cNvGrpSpPr>
              <a:grpSpLocks/>
            </p:cNvGrpSpPr>
            <p:nvPr/>
          </p:nvGrpSpPr>
          <p:grpSpPr bwMode="auto">
            <a:xfrm>
              <a:off x="1259" y="2069"/>
              <a:ext cx="1003" cy="1815"/>
              <a:chOff x="1881" y="2137"/>
              <a:chExt cx="2507" cy="4538"/>
            </a:xfrm>
          </p:grpSpPr>
          <p:grpSp>
            <p:nvGrpSpPr>
              <p:cNvPr id="6" name="Group 46"/>
              <p:cNvGrpSpPr>
                <a:grpSpLocks/>
              </p:cNvGrpSpPr>
              <p:nvPr/>
            </p:nvGrpSpPr>
            <p:grpSpPr bwMode="auto">
              <a:xfrm>
                <a:off x="1881" y="2137"/>
                <a:ext cx="2507" cy="3934"/>
                <a:chOff x="1881" y="2137"/>
                <a:chExt cx="2507" cy="3934"/>
              </a:xfrm>
            </p:grpSpPr>
            <p:pic>
              <p:nvPicPr>
                <p:cNvPr id="53338" name="Picture 47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881" y="2137"/>
                  <a:ext cx="2507" cy="39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7" name="Group 48"/>
                <p:cNvGrpSpPr>
                  <a:grpSpLocks/>
                </p:cNvGrpSpPr>
                <p:nvPr/>
              </p:nvGrpSpPr>
              <p:grpSpPr bwMode="auto">
                <a:xfrm>
                  <a:off x="2487" y="3037"/>
                  <a:ext cx="1294" cy="432"/>
                  <a:chOff x="2421" y="3037"/>
                  <a:chExt cx="1294" cy="432"/>
                </a:xfrm>
              </p:grpSpPr>
              <p:grpSp>
                <p:nvGrpSpPr>
                  <p:cNvPr id="8" name="Group 4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21" y="3037"/>
                    <a:ext cx="432" cy="432"/>
                    <a:chOff x="5661" y="3217"/>
                    <a:chExt cx="540" cy="540"/>
                  </a:xfrm>
                </p:grpSpPr>
                <p:sp>
                  <p:nvSpPr>
                    <p:cNvPr id="53345" name="Oval 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661" y="3217"/>
                      <a:ext cx="540" cy="5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346" name="Oval 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841" y="3397"/>
                      <a:ext cx="272" cy="27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" name="Group 5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283" y="3037"/>
                    <a:ext cx="432" cy="432"/>
                    <a:chOff x="5661" y="3217"/>
                    <a:chExt cx="540" cy="540"/>
                  </a:xfrm>
                </p:grpSpPr>
                <p:sp>
                  <p:nvSpPr>
                    <p:cNvPr id="53343" name="Oval 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661" y="3217"/>
                      <a:ext cx="540" cy="5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344" name="Oval 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841" y="3397"/>
                      <a:ext cx="272" cy="27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3340" name="AutoShape 55"/>
                <p:cNvSpPr>
                  <a:spLocks noChangeArrowheads="1"/>
                </p:cNvSpPr>
                <p:nvPr/>
              </p:nvSpPr>
              <p:spPr bwMode="auto">
                <a:xfrm>
                  <a:off x="2781" y="4657"/>
                  <a:ext cx="720" cy="360"/>
                </a:xfrm>
                <a:prstGeom prst="flowChartDecision">
                  <a:avLst/>
                </a:prstGeom>
                <a:solidFill>
                  <a:srgbClr val="80008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56"/>
              <p:cNvGrpSpPr>
                <a:grpSpLocks noChangeAspect="1"/>
              </p:cNvGrpSpPr>
              <p:nvPr/>
            </p:nvGrpSpPr>
            <p:grpSpPr bwMode="auto">
              <a:xfrm>
                <a:off x="2420" y="6034"/>
                <a:ext cx="1429" cy="641"/>
                <a:chOff x="2061" y="6997"/>
                <a:chExt cx="1189" cy="533"/>
              </a:xfrm>
            </p:grpSpPr>
            <p:grpSp>
              <p:nvGrpSpPr>
                <p:cNvPr id="11" name="Group 57"/>
                <p:cNvGrpSpPr>
                  <a:grpSpLocks noChangeAspect="1"/>
                </p:cNvGrpSpPr>
                <p:nvPr/>
              </p:nvGrpSpPr>
              <p:grpSpPr bwMode="auto">
                <a:xfrm>
                  <a:off x="2061" y="6997"/>
                  <a:ext cx="317" cy="532"/>
                  <a:chOff x="4001" y="6848"/>
                  <a:chExt cx="255" cy="397"/>
                </a:xfrm>
              </p:grpSpPr>
              <p:sp>
                <p:nvSpPr>
                  <p:cNvPr id="53336" name="Line 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53337" name="Freeform 59"/>
                  <p:cNvSpPr>
                    <a:spLocks noChangeAspect="1"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2" name="Group 60"/>
                <p:cNvGrpSpPr>
                  <a:grpSpLocks noChangeAspect="1"/>
                </p:cNvGrpSpPr>
                <p:nvPr/>
              </p:nvGrpSpPr>
              <p:grpSpPr bwMode="auto">
                <a:xfrm>
                  <a:off x="2933" y="6997"/>
                  <a:ext cx="317" cy="533"/>
                  <a:chOff x="4703" y="6835"/>
                  <a:chExt cx="255" cy="398"/>
                </a:xfrm>
              </p:grpSpPr>
              <p:sp>
                <p:nvSpPr>
                  <p:cNvPr id="53334" name="Line 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53335" name="Freeform 62"/>
                  <p:cNvSpPr>
                    <a:spLocks noChangeAspect="1"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</p:grpSp>
        <p:sp>
          <p:nvSpPr>
            <p:cNvPr id="53323" name="Freeform 63"/>
            <p:cNvSpPr>
              <a:spLocks noChangeAspect="1"/>
            </p:cNvSpPr>
            <p:nvPr/>
          </p:nvSpPr>
          <p:spPr bwMode="auto">
            <a:xfrm>
              <a:off x="2246" y="2761"/>
              <a:ext cx="296" cy="369"/>
            </a:xfrm>
            <a:custGeom>
              <a:avLst/>
              <a:gdLst>
                <a:gd name="T0" fmla="*/ 0 w 480"/>
                <a:gd name="T1" fmla="*/ 0 h 600"/>
                <a:gd name="T2" fmla="*/ 266 w 480"/>
                <a:gd name="T3" fmla="*/ 354 h 600"/>
                <a:gd name="T4" fmla="*/ 178 w 480"/>
                <a:gd name="T5" fmla="*/ 89 h 600"/>
                <a:gd name="T6" fmla="*/ 0 60000 65536"/>
                <a:gd name="T7" fmla="*/ 0 60000 65536"/>
                <a:gd name="T8" fmla="*/ 0 60000 65536"/>
                <a:gd name="T9" fmla="*/ 0 w 480"/>
                <a:gd name="T10" fmla="*/ 0 h 600"/>
                <a:gd name="T11" fmla="*/ 480 w 480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600">
                  <a:moveTo>
                    <a:pt x="0" y="0"/>
                  </a:moveTo>
                  <a:cubicBezTo>
                    <a:pt x="192" y="276"/>
                    <a:pt x="384" y="552"/>
                    <a:pt x="432" y="576"/>
                  </a:cubicBezTo>
                  <a:cubicBezTo>
                    <a:pt x="480" y="600"/>
                    <a:pt x="384" y="372"/>
                    <a:pt x="288" y="144"/>
                  </a:cubicBezTo>
                </a:path>
              </a:pathLst>
            </a:cu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3324" name="Freeform 64"/>
            <p:cNvSpPr>
              <a:spLocks noChangeAspect="1"/>
            </p:cNvSpPr>
            <p:nvPr/>
          </p:nvSpPr>
          <p:spPr bwMode="auto">
            <a:xfrm flipV="1">
              <a:off x="807" y="2761"/>
              <a:ext cx="547" cy="443"/>
            </a:xfrm>
            <a:custGeom>
              <a:avLst/>
              <a:gdLst>
                <a:gd name="T0" fmla="*/ 458 w 888"/>
                <a:gd name="T1" fmla="*/ 443 h 720"/>
                <a:gd name="T2" fmla="*/ 15 w 888"/>
                <a:gd name="T3" fmla="*/ 89 h 720"/>
                <a:gd name="T4" fmla="*/ 547 w 888"/>
                <a:gd name="T5" fmla="*/ 0 h 720"/>
                <a:gd name="T6" fmla="*/ 0 60000 65536"/>
                <a:gd name="T7" fmla="*/ 0 60000 65536"/>
                <a:gd name="T8" fmla="*/ 0 60000 65536"/>
                <a:gd name="T9" fmla="*/ 0 w 888"/>
                <a:gd name="T10" fmla="*/ 0 h 720"/>
                <a:gd name="T11" fmla="*/ 888 w 888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88" h="720">
                  <a:moveTo>
                    <a:pt x="744" y="720"/>
                  </a:moveTo>
                  <a:cubicBezTo>
                    <a:pt x="372" y="492"/>
                    <a:pt x="0" y="264"/>
                    <a:pt x="24" y="144"/>
                  </a:cubicBezTo>
                  <a:cubicBezTo>
                    <a:pt x="48" y="24"/>
                    <a:pt x="468" y="12"/>
                    <a:pt x="888" y="0"/>
                  </a:cubicBezTo>
                </a:path>
              </a:pathLst>
            </a:cu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3325" name="Oval 65"/>
            <p:cNvSpPr>
              <a:spLocks noChangeAspect="1" noChangeArrowheads="1"/>
            </p:cNvSpPr>
            <p:nvPr/>
          </p:nvSpPr>
          <p:spPr bwMode="auto">
            <a:xfrm flipV="1">
              <a:off x="1293" y="3150"/>
              <a:ext cx="143" cy="143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66"/>
            <p:cNvGrpSpPr>
              <a:grpSpLocks/>
            </p:cNvGrpSpPr>
            <p:nvPr/>
          </p:nvGrpSpPr>
          <p:grpSpPr bwMode="auto">
            <a:xfrm>
              <a:off x="2247" y="2069"/>
              <a:ext cx="361" cy="1813"/>
              <a:chOff x="2061" y="4837"/>
              <a:chExt cx="902" cy="4532"/>
            </a:xfrm>
          </p:grpSpPr>
          <p:pic>
            <p:nvPicPr>
              <p:cNvPr id="53328" name="Picture 6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61" y="4837"/>
                <a:ext cx="902" cy="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329" name="Picture 6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34" y="5724"/>
                <a:ext cx="120" cy="36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3327" name="Oval 69"/>
            <p:cNvSpPr>
              <a:spLocks noChangeAspect="1" noChangeArrowheads="1"/>
            </p:cNvSpPr>
            <p:nvPr/>
          </p:nvSpPr>
          <p:spPr bwMode="auto">
            <a:xfrm>
              <a:off x="2335" y="2761"/>
              <a:ext cx="143" cy="14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50" name="AutoShape 70"/>
          <p:cNvSpPr>
            <a:spLocks noChangeArrowheads="1"/>
          </p:cNvSpPr>
          <p:nvPr/>
        </p:nvSpPr>
        <p:spPr bwMode="auto">
          <a:xfrm flipH="1">
            <a:off x="5940425" y="1341438"/>
            <a:ext cx="3203575" cy="1655762"/>
          </a:xfrm>
          <a:prstGeom prst="wedgeEllipseCallout">
            <a:avLst>
              <a:gd name="adj1" fmla="val 6389"/>
              <a:gd name="adj2" fmla="val 91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b="1">
                <a:latin typeface="Kids" pitchFamily="66" charset="0"/>
              </a:rPr>
              <a:t>SÓLO  AQUELLOS QUE  TIENEN  A </a:t>
            </a:r>
            <a:r>
              <a:rPr lang="ru-RU" sz="2000" b="1">
                <a:latin typeface="Kids" pitchFamily="66" charset="0"/>
              </a:rPr>
              <a:t>Ф</a:t>
            </a:r>
            <a:r>
              <a:rPr lang="es-ES" b="1">
                <a:latin typeface="Kids" pitchFamily="66" charset="0"/>
              </a:rPr>
              <a:t> EN SU  INTERIOR ENTRARÁN</a:t>
            </a:r>
          </a:p>
        </p:txBody>
      </p:sp>
      <p:grpSp>
        <p:nvGrpSpPr>
          <p:cNvPr id="14" name="Group 71"/>
          <p:cNvGrpSpPr>
            <a:grpSpLocks noChangeAspect="1"/>
          </p:cNvGrpSpPr>
          <p:nvPr/>
        </p:nvGrpSpPr>
        <p:grpSpPr bwMode="auto">
          <a:xfrm flipH="1">
            <a:off x="323850" y="3860800"/>
            <a:ext cx="1581150" cy="1973263"/>
            <a:chOff x="4941" y="10597"/>
            <a:chExt cx="2075" cy="2590"/>
          </a:xfrm>
        </p:grpSpPr>
        <p:sp>
          <p:nvSpPr>
            <p:cNvPr id="53307" name="AutoShape 72"/>
            <p:cNvSpPr>
              <a:spLocks noChangeAspect="1" noChangeArrowheads="1"/>
            </p:cNvSpPr>
            <p:nvPr/>
          </p:nvSpPr>
          <p:spPr bwMode="auto">
            <a:xfrm>
              <a:off x="4941" y="10597"/>
              <a:ext cx="2075" cy="2166"/>
            </a:xfrm>
            <a:prstGeom prst="octagon">
              <a:avLst>
                <a:gd name="adj" fmla="val 29287"/>
              </a:avLst>
            </a:prstGeom>
            <a:solidFill>
              <a:srgbClr val="66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73"/>
            <p:cNvGrpSpPr>
              <a:grpSpLocks noChangeAspect="1"/>
            </p:cNvGrpSpPr>
            <p:nvPr/>
          </p:nvGrpSpPr>
          <p:grpSpPr bwMode="auto">
            <a:xfrm>
              <a:off x="5435" y="11030"/>
              <a:ext cx="1087" cy="341"/>
              <a:chOff x="12533" y="5673"/>
              <a:chExt cx="1426" cy="447"/>
            </a:xfrm>
          </p:grpSpPr>
          <p:grpSp>
            <p:nvGrpSpPr>
              <p:cNvPr id="16" name="Group 74"/>
              <p:cNvGrpSpPr>
                <a:grpSpLocks noChangeAspect="1"/>
              </p:cNvGrpSpPr>
              <p:nvPr/>
            </p:nvGrpSpPr>
            <p:grpSpPr bwMode="auto">
              <a:xfrm>
                <a:off x="13596" y="5673"/>
                <a:ext cx="363" cy="447"/>
                <a:chOff x="13596" y="5673"/>
                <a:chExt cx="363" cy="447"/>
              </a:xfrm>
            </p:grpSpPr>
            <p:sp>
              <p:nvSpPr>
                <p:cNvPr id="53320" name="Oval 75"/>
                <p:cNvSpPr>
                  <a:spLocks noChangeAspect="1" noChangeArrowheads="1"/>
                </p:cNvSpPr>
                <p:nvPr/>
              </p:nvSpPr>
              <p:spPr bwMode="auto">
                <a:xfrm>
                  <a:off x="13596" y="5673"/>
                  <a:ext cx="363" cy="447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21" name="Oval 76"/>
                <p:cNvSpPr>
                  <a:spLocks noChangeAspect="1" noChangeArrowheads="1"/>
                </p:cNvSpPr>
                <p:nvPr/>
              </p:nvSpPr>
              <p:spPr bwMode="auto">
                <a:xfrm>
                  <a:off x="13621" y="5875"/>
                  <a:ext cx="160" cy="152"/>
                </a:xfrm>
                <a:prstGeom prst="ellipse">
                  <a:avLst/>
                </a:prstGeom>
                <a:solidFill>
                  <a:srgbClr val="0000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77"/>
              <p:cNvGrpSpPr>
                <a:grpSpLocks noChangeAspect="1"/>
              </p:cNvGrpSpPr>
              <p:nvPr/>
            </p:nvGrpSpPr>
            <p:grpSpPr bwMode="auto">
              <a:xfrm>
                <a:off x="12533" y="5673"/>
                <a:ext cx="363" cy="447"/>
                <a:chOff x="12533" y="5673"/>
                <a:chExt cx="363" cy="447"/>
              </a:xfrm>
            </p:grpSpPr>
            <p:sp>
              <p:nvSpPr>
                <p:cNvPr id="53318" name="Oval 78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3" y="5673"/>
                  <a:ext cx="363" cy="447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19" name="Oval 79"/>
                <p:cNvSpPr>
                  <a:spLocks noChangeAspect="1" noChangeArrowheads="1"/>
                </p:cNvSpPr>
                <p:nvPr/>
              </p:nvSpPr>
              <p:spPr bwMode="auto">
                <a:xfrm>
                  <a:off x="12558" y="5875"/>
                  <a:ext cx="161" cy="152"/>
                </a:xfrm>
                <a:prstGeom prst="ellipse">
                  <a:avLst/>
                </a:prstGeom>
                <a:solidFill>
                  <a:srgbClr val="0000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3309" name="Freeform 80"/>
            <p:cNvSpPr>
              <a:spLocks noChangeAspect="1"/>
            </p:cNvSpPr>
            <p:nvPr/>
          </p:nvSpPr>
          <p:spPr bwMode="auto">
            <a:xfrm>
              <a:off x="5706" y="11989"/>
              <a:ext cx="546" cy="232"/>
            </a:xfrm>
            <a:custGeom>
              <a:avLst/>
              <a:gdLst>
                <a:gd name="T0" fmla="*/ 276 w 717"/>
                <a:gd name="T1" fmla="*/ 0 h 304"/>
                <a:gd name="T2" fmla="*/ 0 w 717"/>
                <a:gd name="T3" fmla="*/ 116 h 304"/>
                <a:gd name="T4" fmla="*/ 276 w 717"/>
                <a:gd name="T5" fmla="*/ 232 h 304"/>
                <a:gd name="T6" fmla="*/ 546 w 717"/>
                <a:gd name="T7" fmla="*/ 116 h 304"/>
                <a:gd name="T8" fmla="*/ 276 w 717"/>
                <a:gd name="T9" fmla="*/ 0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7"/>
                <a:gd name="T16" fmla="*/ 0 h 304"/>
                <a:gd name="T17" fmla="*/ 717 w 717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7" h="304">
                  <a:moveTo>
                    <a:pt x="363" y="0"/>
                  </a:moveTo>
                  <a:lnTo>
                    <a:pt x="0" y="152"/>
                  </a:lnTo>
                  <a:lnTo>
                    <a:pt x="363" y="304"/>
                  </a:lnTo>
                  <a:lnTo>
                    <a:pt x="717" y="152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3333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8" name="Group 81"/>
            <p:cNvGrpSpPr>
              <a:grpSpLocks noChangeAspect="1"/>
            </p:cNvGrpSpPr>
            <p:nvPr/>
          </p:nvGrpSpPr>
          <p:grpSpPr bwMode="auto">
            <a:xfrm>
              <a:off x="5459" y="12776"/>
              <a:ext cx="265" cy="411"/>
              <a:chOff x="1678" y="7486"/>
              <a:chExt cx="347" cy="540"/>
            </a:xfrm>
          </p:grpSpPr>
          <p:sp>
            <p:nvSpPr>
              <p:cNvPr id="53314" name="Line 82"/>
              <p:cNvSpPr>
                <a:spLocks noChangeAspect="1" noChangeShapeType="1"/>
              </p:cNvSpPr>
              <p:nvPr/>
            </p:nvSpPr>
            <p:spPr bwMode="auto">
              <a:xfrm>
                <a:off x="2024" y="7486"/>
                <a:ext cx="1" cy="54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15" name="Freeform 83"/>
              <p:cNvSpPr>
                <a:spLocks noChangeAspect="1"/>
              </p:cNvSpPr>
              <p:nvPr/>
            </p:nvSpPr>
            <p:spPr bwMode="auto">
              <a:xfrm>
                <a:off x="1678" y="7849"/>
                <a:ext cx="346" cy="177"/>
              </a:xfrm>
              <a:custGeom>
                <a:avLst/>
                <a:gdLst>
                  <a:gd name="T0" fmla="*/ 0 w 346"/>
                  <a:gd name="T1" fmla="*/ 33 h 177"/>
                  <a:gd name="T2" fmla="*/ 346 w 346"/>
                  <a:gd name="T3" fmla="*/ 0 h 177"/>
                  <a:gd name="T4" fmla="*/ 346 w 346"/>
                  <a:gd name="T5" fmla="*/ 177 h 177"/>
                  <a:gd name="T6" fmla="*/ 0 w 346"/>
                  <a:gd name="T7" fmla="*/ 177 h 177"/>
                  <a:gd name="T8" fmla="*/ 0 w 346"/>
                  <a:gd name="T9" fmla="*/ 33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6"/>
                  <a:gd name="T16" fmla="*/ 0 h 177"/>
                  <a:gd name="T17" fmla="*/ 346 w 346"/>
                  <a:gd name="T18" fmla="*/ 177 h 1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6" h="177">
                    <a:moveTo>
                      <a:pt x="0" y="33"/>
                    </a:moveTo>
                    <a:lnTo>
                      <a:pt x="346" y="0"/>
                    </a:lnTo>
                    <a:lnTo>
                      <a:pt x="346" y="177"/>
                    </a:lnTo>
                    <a:lnTo>
                      <a:pt x="0" y="17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9" name="Group 84"/>
            <p:cNvGrpSpPr>
              <a:grpSpLocks noChangeAspect="1"/>
            </p:cNvGrpSpPr>
            <p:nvPr/>
          </p:nvGrpSpPr>
          <p:grpSpPr bwMode="auto">
            <a:xfrm>
              <a:off x="6181" y="12763"/>
              <a:ext cx="264" cy="411"/>
              <a:chOff x="2623" y="7469"/>
              <a:chExt cx="346" cy="540"/>
            </a:xfrm>
          </p:grpSpPr>
          <p:sp>
            <p:nvSpPr>
              <p:cNvPr id="53312" name="Line 85"/>
              <p:cNvSpPr>
                <a:spLocks noChangeAspect="1" noChangeShapeType="1"/>
              </p:cNvSpPr>
              <p:nvPr/>
            </p:nvSpPr>
            <p:spPr bwMode="auto">
              <a:xfrm>
                <a:off x="2623" y="7469"/>
                <a:ext cx="1" cy="54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13" name="Freeform 86"/>
              <p:cNvSpPr>
                <a:spLocks noChangeAspect="1"/>
              </p:cNvSpPr>
              <p:nvPr/>
            </p:nvSpPr>
            <p:spPr bwMode="auto">
              <a:xfrm>
                <a:off x="2623" y="7823"/>
                <a:ext cx="346" cy="186"/>
              </a:xfrm>
              <a:custGeom>
                <a:avLst/>
                <a:gdLst>
                  <a:gd name="T0" fmla="*/ 346 w 346"/>
                  <a:gd name="T1" fmla="*/ 43 h 186"/>
                  <a:gd name="T2" fmla="*/ 0 w 346"/>
                  <a:gd name="T3" fmla="*/ 0 h 186"/>
                  <a:gd name="T4" fmla="*/ 0 w 346"/>
                  <a:gd name="T5" fmla="*/ 186 h 186"/>
                  <a:gd name="T6" fmla="*/ 346 w 346"/>
                  <a:gd name="T7" fmla="*/ 186 h 186"/>
                  <a:gd name="T8" fmla="*/ 346 w 346"/>
                  <a:gd name="T9" fmla="*/ 43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6"/>
                  <a:gd name="T16" fmla="*/ 0 h 186"/>
                  <a:gd name="T17" fmla="*/ 346 w 346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6" h="186">
                    <a:moveTo>
                      <a:pt x="346" y="43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46" y="186"/>
                    </a:lnTo>
                    <a:lnTo>
                      <a:pt x="346" y="43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20" name="Group 87"/>
          <p:cNvGrpSpPr>
            <a:grpSpLocks noChangeAspect="1"/>
          </p:cNvGrpSpPr>
          <p:nvPr/>
        </p:nvGrpSpPr>
        <p:grpSpPr bwMode="auto">
          <a:xfrm flipH="1">
            <a:off x="1979613" y="4581525"/>
            <a:ext cx="1646237" cy="1800225"/>
            <a:chOff x="2624" y="2108"/>
            <a:chExt cx="864" cy="945"/>
          </a:xfrm>
        </p:grpSpPr>
        <p:grpSp>
          <p:nvGrpSpPr>
            <p:cNvPr id="21" name="Group 88"/>
            <p:cNvGrpSpPr>
              <a:grpSpLocks noChangeAspect="1"/>
            </p:cNvGrpSpPr>
            <p:nvPr/>
          </p:nvGrpSpPr>
          <p:grpSpPr bwMode="auto">
            <a:xfrm>
              <a:off x="2624" y="2108"/>
              <a:ext cx="864" cy="945"/>
              <a:chOff x="2624" y="2108"/>
              <a:chExt cx="864" cy="945"/>
            </a:xfrm>
          </p:grpSpPr>
          <p:sp>
            <p:nvSpPr>
              <p:cNvPr id="53299" name="AutoShape 89"/>
              <p:cNvSpPr>
                <a:spLocks noChangeAspect="1" noChangeArrowheads="1"/>
              </p:cNvSpPr>
              <p:nvPr/>
            </p:nvSpPr>
            <p:spPr bwMode="auto">
              <a:xfrm flipH="1">
                <a:off x="2624" y="2108"/>
                <a:ext cx="864" cy="747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" name="Group 90"/>
              <p:cNvGrpSpPr>
                <a:grpSpLocks noChangeAspect="1"/>
              </p:cNvGrpSpPr>
              <p:nvPr/>
            </p:nvGrpSpPr>
            <p:grpSpPr bwMode="auto">
              <a:xfrm>
                <a:off x="2827" y="2862"/>
                <a:ext cx="459" cy="191"/>
                <a:chOff x="4825" y="10713"/>
                <a:chExt cx="957" cy="398"/>
              </a:xfrm>
            </p:grpSpPr>
            <p:grpSp>
              <p:nvGrpSpPr>
                <p:cNvPr id="23" name="Group 91"/>
                <p:cNvGrpSpPr>
                  <a:grpSpLocks noChangeAspect="1"/>
                </p:cNvGrpSpPr>
                <p:nvPr/>
              </p:nvGrpSpPr>
              <p:grpSpPr bwMode="auto">
                <a:xfrm>
                  <a:off x="4825" y="10713"/>
                  <a:ext cx="255" cy="397"/>
                  <a:chOff x="4001" y="6848"/>
                  <a:chExt cx="255" cy="397"/>
                </a:xfrm>
              </p:grpSpPr>
              <p:sp>
                <p:nvSpPr>
                  <p:cNvPr id="53305" name="Line 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53306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24" name="Group 94"/>
                <p:cNvGrpSpPr>
                  <a:grpSpLocks noChangeAspect="1"/>
                </p:cNvGrpSpPr>
                <p:nvPr/>
              </p:nvGrpSpPr>
              <p:grpSpPr bwMode="auto">
                <a:xfrm>
                  <a:off x="5527" y="10713"/>
                  <a:ext cx="255" cy="398"/>
                  <a:chOff x="4703" y="6835"/>
                  <a:chExt cx="255" cy="398"/>
                </a:xfrm>
              </p:grpSpPr>
              <p:sp>
                <p:nvSpPr>
                  <p:cNvPr id="53303" name="Line 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53304" name="Freeform 96"/>
                  <p:cNvSpPr>
                    <a:spLocks noChangeAspect="1"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</p:grpSp>
        <p:grpSp>
          <p:nvGrpSpPr>
            <p:cNvPr id="25" name="Group 97"/>
            <p:cNvGrpSpPr>
              <a:grpSpLocks noChangeAspect="1"/>
            </p:cNvGrpSpPr>
            <p:nvPr/>
          </p:nvGrpSpPr>
          <p:grpSpPr bwMode="auto">
            <a:xfrm>
              <a:off x="2806" y="2306"/>
              <a:ext cx="469" cy="375"/>
              <a:chOff x="161" y="235"/>
              <a:chExt cx="1172" cy="938"/>
            </a:xfrm>
          </p:grpSpPr>
          <p:grpSp>
            <p:nvGrpSpPr>
              <p:cNvPr id="26" name="Group 98"/>
              <p:cNvGrpSpPr>
                <a:grpSpLocks noChangeAspect="1"/>
              </p:cNvGrpSpPr>
              <p:nvPr/>
            </p:nvGrpSpPr>
            <p:grpSpPr bwMode="auto">
              <a:xfrm>
                <a:off x="561" y="708"/>
                <a:ext cx="390" cy="115"/>
                <a:chOff x="4220" y="2724"/>
                <a:chExt cx="156" cy="46"/>
              </a:xfrm>
            </p:grpSpPr>
            <p:sp>
              <p:nvSpPr>
                <p:cNvPr id="53297" name="Rectangle 99"/>
                <p:cNvSpPr>
                  <a:spLocks noChangeAspect="1" noChangeArrowheads="1"/>
                </p:cNvSpPr>
                <p:nvPr/>
              </p:nvSpPr>
              <p:spPr bwMode="auto">
                <a:xfrm>
                  <a:off x="4220" y="2724"/>
                  <a:ext cx="156" cy="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98" name="Rectangle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0" y="2724"/>
                  <a:ext cx="156" cy="46"/>
                </a:xfrm>
                <a:prstGeom prst="rect">
                  <a:avLst/>
                </a:prstGeom>
                <a:noFill/>
                <a:ln w="12700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01"/>
              <p:cNvGrpSpPr>
                <a:grpSpLocks noChangeAspect="1"/>
              </p:cNvGrpSpPr>
              <p:nvPr/>
            </p:nvGrpSpPr>
            <p:grpSpPr bwMode="auto">
              <a:xfrm>
                <a:off x="161" y="235"/>
                <a:ext cx="1172" cy="195"/>
                <a:chOff x="4060" y="2535"/>
                <a:chExt cx="469" cy="78"/>
              </a:xfrm>
            </p:grpSpPr>
            <p:grpSp>
              <p:nvGrpSpPr>
                <p:cNvPr id="28" name="Group 102"/>
                <p:cNvGrpSpPr>
                  <a:grpSpLocks noChangeAspect="1"/>
                </p:cNvGrpSpPr>
                <p:nvPr/>
              </p:nvGrpSpPr>
              <p:grpSpPr bwMode="auto">
                <a:xfrm>
                  <a:off x="4060" y="2535"/>
                  <a:ext cx="157" cy="78"/>
                  <a:chOff x="4060" y="2535"/>
                  <a:chExt cx="157" cy="78"/>
                </a:xfrm>
              </p:grpSpPr>
              <p:grpSp>
                <p:nvGrpSpPr>
                  <p:cNvPr id="29" name="Group 10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60" y="2535"/>
                    <a:ext cx="157" cy="78"/>
                    <a:chOff x="4060" y="2535"/>
                    <a:chExt cx="157" cy="78"/>
                  </a:xfrm>
                </p:grpSpPr>
                <p:sp>
                  <p:nvSpPr>
                    <p:cNvPr id="53295" name="Oval 1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60" y="2535"/>
                      <a:ext cx="157" cy="7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296" name="Oval 1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60" y="2535"/>
                      <a:ext cx="157" cy="78"/>
                    </a:xfrm>
                    <a:prstGeom prst="ellipse">
                      <a:avLst/>
                    </a:pr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" name="Group 10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90" y="2552"/>
                    <a:ext cx="46" cy="46"/>
                    <a:chOff x="4090" y="2552"/>
                    <a:chExt cx="46" cy="46"/>
                  </a:xfrm>
                </p:grpSpPr>
                <p:sp>
                  <p:nvSpPr>
                    <p:cNvPr id="53293" name="Oval 1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90" y="2552"/>
                      <a:ext cx="46" cy="4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294" name="Oval 1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90" y="2552"/>
                      <a:ext cx="46" cy="46"/>
                    </a:xfrm>
                    <a:prstGeom prst="ellipse">
                      <a:avLst/>
                    </a:pr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1" name="Group 109"/>
                <p:cNvGrpSpPr>
                  <a:grpSpLocks noChangeAspect="1"/>
                </p:cNvGrpSpPr>
                <p:nvPr/>
              </p:nvGrpSpPr>
              <p:grpSpPr bwMode="auto">
                <a:xfrm>
                  <a:off x="4373" y="2535"/>
                  <a:ext cx="156" cy="78"/>
                  <a:chOff x="4373" y="2535"/>
                  <a:chExt cx="156" cy="78"/>
                </a:xfrm>
              </p:grpSpPr>
              <p:grpSp>
                <p:nvGrpSpPr>
                  <p:cNvPr id="122912" name="Group 11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373" y="2535"/>
                    <a:ext cx="156" cy="78"/>
                    <a:chOff x="4373" y="2535"/>
                    <a:chExt cx="156" cy="78"/>
                  </a:xfrm>
                </p:grpSpPr>
                <p:sp>
                  <p:nvSpPr>
                    <p:cNvPr id="53289" name="Oval 1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73" y="2535"/>
                      <a:ext cx="156" cy="7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290" name="Oval 1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73" y="2535"/>
                      <a:ext cx="156" cy="78"/>
                    </a:xfrm>
                    <a:prstGeom prst="ellipse">
                      <a:avLst/>
                    </a:pr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2913" name="Group 11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402" y="2552"/>
                    <a:ext cx="46" cy="46"/>
                    <a:chOff x="4402" y="2552"/>
                    <a:chExt cx="46" cy="46"/>
                  </a:xfrm>
                </p:grpSpPr>
                <p:sp>
                  <p:nvSpPr>
                    <p:cNvPr id="53287" name="Oval 1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02" y="2552"/>
                      <a:ext cx="46" cy="4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288" name="Oval 1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02" y="2552"/>
                      <a:ext cx="46" cy="46"/>
                    </a:xfrm>
                    <a:prstGeom prst="ellipse">
                      <a:avLst/>
                    </a:pr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22914" name="Group 116"/>
              <p:cNvGrpSpPr>
                <a:grpSpLocks noChangeAspect="1"/>
              </p:cNvGrpSpPr>
              <p:nvPr/>
            </p:nvGrpSpPr>
            <p:grpSpPr bwMode="auto">
              <a:xfrm>
                <a:off x="573" y="978"/>
                <a:ext cx="390" cy="195"/>
                <a:chOff x="4225" y="2832"/>
                <a:chExt cx="156" cy="78"/>
              </a:xfrm>
            </p:grpSpPr>
            <p:sp>
              <p:nvSpPr>
                <p:cNvPr id="53281" name="Freeform 117"/>
                <p:cNvSpPr>
                  <a:spLocks noChangeAspect="1"/>
                </p:cNvSpPr>
                <p:nvPr/>
              </p:nvSpPr>
              <p:spPr bwMode="auto">
                <a:xfrm>
                  <a:off x="4225" y="2832"/>
                  <a:ext cx="156" cy="78"/>
                </a:xfrm>
                <a:custGeom>
                  <a:avLst/>
                  <a:gdLst>
                    <a:gd name="T0" fmla="*/ 25 w 960"/>
                    <a:gd name="T1" fmla="*/ 0 h 480"/>
                    <a:gd name="T2" fmla="*/ 0 w 960"/>
                    <a:gd name="T3" fmla="*/ 39 h 480"/>
                    <a:gd name="T4" fmla="*/ 25 w 960"/>
                    <a:gd name="T5" fmla="*/ 78 h 480"/>
                    <a:gd name="T6" fmla="*/ 131 w 960"/>
                    <a:gd name="T7" fmla="*/ 78 h 480"/>
                    <a:gd name="T8" fmla="*/ 156 w 960"/>
                    <a:gd name="T9" fmla="*/ 39 h 480"/>
                    <a:gd name="T10" fmla="*/ 131 w 960"/>
                    <a:gd name="T11" fmla="*/ 0 h 480"/>
                    <a:gd name="T12" fmla="*/ 25 w 960"/>
                    <a:gd name="T13" fmla="*/ 0 h 4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0"/>
                    <a:gd name="T22" fmla="*/ 0 h 480"/>
                    <a:gd name="T23" fmla="*/ 960 w 960"/>
                    <a:gd name="T24" fmla="*/ 480 h 4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0" h="480">
                      <a:moveTo>
                        <a:pt x="155" y="0"/>
                      </a:moveTo>
                      <a:cubicBezTo>
                        <a:pt x="69" y="0"/>
                        <a:pt x="0" y="108"/>
                        <a:pt x="0" y="240"/>
                      </a:cubicBezTo>
                      <a:cubicBezTo>
                        <a:pt x="0" y="373"/>
                        <a:pt x="69" y="480"/>
                        <a:pt x="155" y="480"/>
                      </a:cubicBezTo>
                      <a:lnTo>
                        <a:pt x="806" y="480"/>
                      </a:lnTo>
                      <a:cubicBezTo>
                        <a:pt x="891" y="480"/>
                        <a:pt x="960" y="373"/>
                        <a:pt x="960" y="240"/>
                      </a:cubicBezTo>
                      <a:cubicBezTo>
                        <a:pt x="960" y="108"/>
                        <a:pt x="891" y="0"/>
                        <a:pt x="806" y="0"/>
                      </a:cubicBez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3282" name="Freeform 118"/>
                <p:cNvSpPr>
                  <a:spLocks noChangeAspect="1"/>
                </p:cNvSpPr>
                <p:nvPr/>
              </p:nvSpPr>
              <p:spPr bwMode="auto">
                <a:xfrm>
                  <a:off x="4225" y="2832"/>
                  <a:ext cx="156" cy="78"/>
                </a:xfrm>
                <a:custGeom>
                  <a:avLst/>
                  <a:gdLst>
                    <a:gd name="T0" fmla="*/ 25 w 960"/>
                    <a:gd name="T1" fmla="*/ 0 h 480"/>
                    <a:gd name="T2" fmla="*/ 0 w 960"/>
                    <a:gd name="T3" fmla="*/ 39 h 480"/>
                    <a:gd name="T4" fmla="*/ 25 w 960"/>
                    <a:gd name="T5" fmla="*/ 78 h 480"/>
                    <a:gd name="T6" fmla="*/ 131 w 960"/>
                    <a:gd name="T7" fmla="*/ 78 h 480"/>
                    <a:gd name="T8" fmla="*/ 156 w 960"/>
                    <a:gd name="T9" fmla="*/ 39 h 480"/>
                    <a:gd name="T10" fmla="*/ 131 w 960"/>
                    <a:gd name="T11" fmla="*/ 0 h 480"/>
                    <a:gd name="T12" fmla="*/ 25 w 960"/>
                    <a:gd name="T13" fmla="*/ 0 h 4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0"/>
                    <a:gd name="T22" fmla="*/ 0 h 480"/>
                    <a:gd name="T23" fmla="*/ 960 w 960"/>
                    <a:gd name="T24" fmla="*/ 480 h 4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0" h="480">
                      <a:moveTo>
                        <a:pt x="155" y="0"/>
                      </a:moveTo>
                      <a:cubicBezTo>
                        <a:pt x="69" y="0"/>
                        <a:pt x="0" y="108"/>
                        <a:pt x="0" y="240"/>
                      </a:cubicBezTo>
                      <a:cubicBezTo>
                        <a:pt x="0" y="373"/>
                        <a:pt x="69" y="480"/>
                        <a:pt x="155" y="480"/>
                      </a:cubicBezTo>
                      <a:lnTo>
                        <a:pt x="806" y="480"/>
                      </a:lnTo>
                      <a:cubicBezTo>
                        <a:pt x="891" y="480"/>
                        <a:pt x="960" y="373"/>
                        <a:pt x="960" y="240"/>
                      </a:cubicBezTo>
                      <a:cubicBezTo>
                        <a:pt x="960" y="108"/>
                        <a:pt x="891" y="0"/>
                        <a:pt x="806" y="0"/>
                      </a:cubicBezTo>
                      <a:lnTo>
                        <a:pt x="155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122915" name="Group 119"/>
          <p:cNvGrpSpPr>
            <a:grpSpLocks/>
          </p:cNvGrpSpPr>
          <p:nvPr/>
        </p:nvGrpSpPr>
        <p:grpSpPr bwMode="auto">
          <a:xfrm>
            <a:off x="3492500" y="3860800"/>
            <a:ext cx="1628775" cy="1960563"/>
            <a:chOff x="2200" y="2432"/>
            <a:chExt cx="1026" cy="1235"/>
          </a:xfrm>
        </p:grpSpPr>
        <p:sp>
          <p:nvSpPr>
            <p:cNvPr id="53260" name="AutoShape 120"/>
            <p:cNvSpPr>
              <a:spLocks noChangeAspect="1" noChangeArrowheads="1"/>
            </p:cNvSpPr>
            <p:nvPr/>
          </p:nvSpPr>
          <p:spPr bwMode="auto">
            <a:xfrm flipH="1">
              <a:off x="2200" y="2432"/>
              <a:ext cx="1026" cy="902"/>
            </a:xfrm>
            <a:prstGeom prst="pentagon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916" name="Group 121"/>
            <p:cNvGrpSpPr>
              <a:grpSpLocks noChangeAspect="1"/>
            </p:cNvGrpSpPr>
            <p:nvPr/>
          </p:nvGrpSpPr>
          <p:grpSpPr bwMode="auto">
            <a:xfrm flipH="1">
              <a:off x="2488" y="2691"/>
              <a:ext cx="450" cy="130"/>
              <a:chOff x="12533" y="5673"/>
              <a:chExt cx="1426" cy="447"/>
            </a:xfrm>
          </p:grpSpPr>
          <p:grpSp>
            <p:nvGrpSpPr>
              <p:cNvPr id="122917" name="Group 122"/>
              <p:cNvGrpSpPr>
                <a:grpSpLocks noChangeAspect="1"/>
              </p:cNvGrpSpPr>
              <p:nvPr/>
            </p:nvGrpSpPr>
            <p:grpSpPr bwMode="auto">
              <a:xfrm>
                <a:off x="13596" y="5673"/>
                <a:ext cx="363" cy="447"/>
                <a:chOff x="13596" y="5673"/>
                <a:chExt cx="363" cy="447"/>
              </a:xfrm>
            </p:grpSpPr>
            <p:sp>
              <p:nvSpPr>
                <p:cNvPr id="53274" name="Oval 123"/>
                <p:cNvSpPr>
                  <a:spLocks noChangeAspect="1" noChangeArrowheads="1"/>
                </p:cNvSpPr>
                <p:nvPr/>
              </p:nvSpPr>
              <p:spPr bwMode="auto">
                <a:xfrm>
                  <a:off x="13596" y="5673"/>
                  <a:ext cx="363" cy="447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75" name="Oval 124"/>
                <p:cNvSpPr>
                  <a:spLocks noChangeAspect="1" noChangeArrowheads="1"/>
                </p:cNvSpPr>
                <p:nvPr/>
              </p:nvSpPr>
              <p:spPr bwMode="auto">
                <a:xfrm>
                  <a:off x="13621" y="5875"/>
                  <a:ext cx="160" cy="152"/>
                </a:xfrm>
                <a:prstGeom prst="ellipse">
                  <a:avLst/>
                </a:prstGeom>
                <a:solidFill>
                  <a:srgbClr val="0000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918" name="Group 125"/>
              <p:cNvGrpSpPr>
                <a:grpSpLocks noChangeAspect="1"/>
              </p:cNvGrpSpPr>
              <p:nvPr/>
            </p:nvGrpSpPr>
            <p:grpSpPr bwMode="auto">
              <a:xfrm>
                <a:off x="12533" y="5673"/>
                <a:ext cx="363" cy="447"/>
                <a:chOff x="12533" y="5673"/>
                <a:chExt cx="363" cy="447"/>
              </a:xfrm>
            </p:grpSpPr>
            <p:sp>
              <p:nvSpPr>
                <p:cNvPr id="53272" name="Oval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3" y="5673"/>
                  <a:ext cx="363" cy="447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73" name="Oval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12558" y="5875"/>
                  <a:ext cx="161" cy="152"/>
                </a:xfrm>
                <a:prstGeom prst="ellipse">
                  <a:avLst/>
                </a:prstGeom>
                <a:solidFill>
                  <a:srgbClr val="0000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2919" name="Group 128"/>
            <p:cNvGrpSpPr>
              <a:grpSpLocks noChangeAspect="1"/>
            </p:cNvGrpSpPr>
            <p:nvPr/>
          </p:nvGrpSpPr>
          <p:grpSpPr bwMode="auto">
            <a:xfrm>
              <a:off x="2521" y="3325"/>
              <a:ext cx="508" cy="342"/>
              <a:chOff x="4102" y="3666"/>
              <a:chExt cx="1155" cy="841"/>
            </a:xfrm>
          </p:grpSpPr>
          <p:grpSp>
            <p:nvGrpSpPr>
              <p:cNvPr id="122920" name="Group 129"/>
              <p:cNvGrpSpPr>
                <a:grpSpLocks noChangeAspect="1"/>
              </p:cNvGrpSpPr>
              <p:nvPr/>
            </p:nvGrpSpPr>
            <p:grpSpPr bwMode="auto">
              <a:xfrm>
                <a:off x="4102" y="3689"/>
                <a:ext cx="443" cy="818"/>
                <a:chOff x="3282" y="3918"/>
                <a:chExt cx="288" cy="531"/>
              </a:xfrm>
            </p:grpSpPr>
            <p:sp>
              <p:nvSpPr>
                <p:cNvPr id="53268" name="Line 130"/>
                <p:cNvSpPr>
                  <a:spLocks noChangeAspect="1" noChangeShapeType="1"/>
                </p:cNvSpPr>
                <p:nvPr/>
              </p:nvSpPr>
              <p:spPr bwMode="auto">
                <a:xfrm>
                  <a:off x="3312" y="3918"/>
                  <a:ext cx="0" cy="43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3269" name="Oval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3282" y="4305"/>
                  <a:ext cx="288" cy="14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921" name="Group 132"/>
              <p:cNvGrpSpPr>
                <a:grpSpLocks noChangeAspect="1"/>
              </p:cNvGrpSpPr>
              <p:nvPr/>
            </p:nvGrpSpPr>
            <p:grpSpPr bwMode="auto">
              <a:xfrm>
                <a:off x="4813" y="3666"/>
                <a:ext cx="444" cy="818"/>
                <a:chOff x="3282" y="3918"/>
                <a:chExt cx="288" cy="531"/>
              </a:xfrm>
            </p:grpSpPr>
            <p:sp>
              <p:nvSpPr>
                <p:cNvPr id="53266" name="Line 133"/>
                <p:cNvSpPr>
                  <a:spLocks noChangeAspect="1" noChangeShapeType="1"/>
                </p:cNvSpPr>
                <p:nvPr/>
              </p:nvSpPr>
              <p:spPr bwMode="auto">
                <a:xfrm>
                  <a:off x="3312" y="3918"/>
                  <a:ext cx="0" cy="43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3267" name="Oval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3282" y="4305"/>
                  <a:ext cx="288" cy="14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3263" name="Oval 135"/>
            <p:cNvSpPr>
              <a:spLocks noChangeAspect="1" noChangeArrowheads="1"/>
            </p:cNvSpPr>
            <p:nvPr/>
          </p:nvSpPr>
          <p:spPr bwMode="auto">
            <a:xfrm flipH="1">
              <a:off x="2643" y="3003"/>
              <a:ext cx="140" cy="129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16" name="AutoShape 136"/>
          <p:cNvSpPr>
            <a:spLocks noChangeArrowheads="1"/>
          </p:cNvSpPr>
          <p:nvPr/>
        </p:nvSpPr>
        <p:spPr bwMode="auto">
          <a:xfrm>
            <a:off x="0" y="1844675"/>
            <a:ext cx="2232025" cy="1368425"/>
          </a:xfrm>
          <a:prstGeom prst="cloudCallout">
            <a:avLst>
              <a:gd name="adj1" fmla="val 3625"/>
              <a:gd name="adj2" fmla="val 10440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ES" sz="1600" b="1" dirty="0">
                <a:latin typeface="Kids" pitchFamily="66" charset="0"/>
              </a:rPr>
              <a:t>YO LO ÚNICO QUE TENGO ES HAMBRE!</a:t>
            </a:r>
          </a:p>
        </p:txBody>
      </p:sp>
      <p:sp>
        <p:nvSpPr>
          <p:cNvPr id="123017" name="AutoShape 137"/>
          <p:cNvSpPr>
            <a:spLocks noChangeArrowheads="1"/>
          </p:cNvSpPr>
          <p:nvPr/>
        </p:nvSpPr>
        <p:spPr bwMode="auto">
          <a:xfrm>
            <a:off x="3779838" y="2781300"/>
            <a:ext cx="2087562" cy="1079500"/>
          </a:xfrm>
          <a:prstGeom prst="wedgeRoundRectCallout">
            <a:avLst>
              <a:gd name="adj1" fmla="val -24370"/>
              <a:gd name="adj2" fmla="val 686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b="1">
                <a:latin typeface="Kids" pitchFamily="66" charset="0"/>
              </a:rPr>
              <a:t>¿Y ESA PRUEBA ES DOLOROSA?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0" grpId="0" animBg="1"/>
      <p:bldP spid="123016" grpId="0" animBg="1"/>
      <p:bldP spid="1230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 descr="Mármol verde"/>
          <p:cNvSpPr>
            <a:spLocks noChangeArrowheads="1"/>
          </p:cNvSpPr>
          <p:nvPr/>
        </p:nvSpPr>
        <p:spPr bwMode="auto">
          <a:xfrm>
            <a:off x="0" y="4437063"/>
            <a:ext cx="9144000" cy="2420937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40163" y="2149475"/>
            <a:ext cx="1524000" cy="2925763"/>
            <a:chOff x="2419" y="1354"/>
            <a:chExt cx="960" cy="1843"/>
          </a:xfrm>
        </p:grpSpPr>
        <p:graphicFrame>
          <p:nvGraphicFramePr>
            <p:cNvPr id="3074" name="Object 4"/>
            <p:cNvGraphicFramePr>
              <a:graphicFrameLocks noChangeAspect="1"/>
            </p:cNvGraphicFramePr>
            <p:nvPr/>
          </p:nvGraphicFramePr>
          <p:xfrm>
            <a:off x="2419" y="1354"/>
            <a:ext cx="960" cy="1532"/>
          </p:xfrm>
          <a:graphic>
            <a:graphicData uri="http://schemas.openxmlformats.org/presentationml/2006/ole">
              <p:oleObj spid="_x0000_s4098" name="CorelDRAW" r:id="rId5" imgW="1686960" imgH="2692800" progId="">
                <p:embed/>
              </p:oleObj>
            </a:graphicData>
          </a:graphic>
        </p:graphicFrame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2608" y="1677"/>
              <a:ext cx="560" cy="848"/>
              <a:chOff x="895" y="3753"/>
              <a:chExt cx="374" cy="567"/>
            </a:xfrm>
          </p:grpSpPr>
          <p:grpSp>
            <p:nvGrpSpPr>
              <p:cNvPr id="4" name="Group 6"/>
              <p:cNvGrpSpPr>
                <a:grpSpLocks noChangeAspect="1"/>
              </p:cNvGrpSpPr>
              <p:nvPr/>
            </p:nvGrpSpPr>
            <p:grpSpPr bwMode="auto">
              <a:xfrm>
                <a:off x="895" y="3753"/>
                <a:ext cx="374" cy="125"/>
                <a:chOff x="2241" y="14377"/>
                <a:chExt cx="1620" cy="540"/>
              </a:xfrm>
            </p:grpSpPr>
            <p:sp>
              <p:nvSpPr>
                <p:cNvPr id="3150" name="AutoShape 7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241" y="14377"/>
                  <a:ext cx="540" cy="540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1" name="AutoShape 8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3321" y="14377"/>
                  <a:ext cx="540" cy="540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2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2510" y="14632"/>
                  <a:ext cx="232" cy="232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579" y="14646"/>
                  <a:ext cx="232" cy="232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1"/>
              <p:cNvGrpSpPr>
                <a:grpSpLocks noChangeAspect="1"/>
              </p:cNvGrpSpPr>
              <p:nvPr/>
            </p:nvGrpSpPr>
            <p:grpSpPr bwMode="auto">
              <a:xfrm>
                <a:off x="926" y="4100"/>
                <a:ext cx="324" cy="72"/>
                <a:chOff x="6921" y="14557"/>
                <a:chExt cx="1210" cy="180"/>
              </a:xfrm>
            </p:grpSpPr>
            <p:sp>
              <p:nvSpPr>
                <p:cNvPr id="3148" name="Line 1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921" y="14557"/>
                  <a:ext cx="540" cy="18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149" name="Line 1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7591" y="14557"/>
                  <a:ext cx="540" cy="18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3147" name="AutoShape 14"/>
              <p:cNvSpPr>
                <a:spLocks noChangeAspect="1" noChangeArrowheads="1"/>
              </p:cNvSpPr>
              <p:nvPr/>
            </p:nvSpPr>
            <p:spPr bwMode="auto">
              <a:xfrm rot="-5400000">
                <a:off x="1044" y="4191"/>
                <a:ext cx="86" cy="172"/>
              </a:xfrm>
              <a:prstGeom prst="flowChartOnlineStorage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5"/>
            <p:cNvGrpSpPr>
              <a:grpSpLocks noChangeAspect="1"/>
            </p:cNvGrpSpPr>
            <p:nvPr/>
          </p:nvGrpSpPr>
          <p:grpSpPr bwMode="auto">
            <a:xfrm>
              <a:off x="2508" y="2886"/>
              <a:ext cx="843" cy="311"/>
              <a:chOff x="6201" y="12757"/>
              <a:chExt cx="1080" cy="398"/>
            </a:xfrm>
          </p:grpSpPr>
          <p:grpSp>
            <p:nvGrpSpPr>
              <p:cNvPr id="7" name="Group 16"/>
              <p:cNvGrpSpPr>
                <a:grpSpLocks noChangeAspect="1"/>
              </p:cNvGrpSpPr>
              <p:nvPr/>
            </p:nvGrpSpPr>
            <p:grpSpPr bwMode="auto">
              <a:xfrm>
                <a:off x="6201" y="12757"/>
                <a:ext cx="255" cy="397"/>
                <a:chOff x="4001" y="6848"/>
                <a:chExt cx="255" cy="397"/>
              </a:xfrm>
            </p:grpSpPr>
            <p:sp>
              <p:nvSpPr>
                <p:cNvPr id="3143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4255" y="6848"/>
                  <a:ext cx="1" cy="397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144" name="Freeform 18"/>
                <p:cNvSpPr>
                  <a:spLocks noChangeAspect="1"/>
                </p:cNvSpPr>
                <p:nvPr/>
              </p:nvSpPr>
              <p:spPr bwMode="auto">
                <a:xfrm>
                  <a:off x="4001" y="7115"/>
                  <a:ext cx="254" cy="130"/>
                </a:xfrm>
                <a:custGeom>
                  <a:avLst/>
                  <a:gdLst>
                    <a:gd name="T0" fmla="*/ 0 w 254"/>
                    <a:gd name="T1" fmla="*/ 25 h 130"/>
                    <a:gd name="T2" fmla="*/ 254 w 254"/>
                    <a:gd name="T3" fmla="*/ 0 h 130"/>
                    <a:gd name="T4" fmla="*/ 254 w 254"/>
                    <a:gd name="T5" fmla="*/ 130 h 130"/>
                    <a:gd name="T6" fmla="*/ 0 w 254"/>
                    <a:gd name="T7" fmla="*/ 130 h 130"/>
                    <a:gd name="T8" fmla="*/ 0 w 254"/>
                    <a:gd name="T9" fmla="*/ 25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130"/>
                    <a:gd name="T17" fmla="*/ 254 w 254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130">
                      <a:moveTo>
                        <a:pt x="0" y="25"/>
                      </a:moveTo>
                      <a:lnTo>
                        <a:pt x="254" y="0"/>
                      </a:lnTo>
                      <a:lnTo>
                        <a:pt x="254" y="130"/>
                      </a:lnTo>
                      <a:lnTo>
                        <a:pt x="0" y="13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1206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8" name="Group 19"/>
              <p:cNvGrpSpPr>
                <a:grpSpLocks noChangeAspect="1"/>
              </p:cNvGrpSpPr>
              <p:nvPr/>
            </p:nvGrpSpPr>
            <p:grpSpPr bwMode="auto">
              <a:xfrm>
                <a:off x="7026" y="12757"/>
                <a:ext cx="255" cy="398"/>
                <a:chOff x="4703" y="6835"/>
                <a:chExt cx="255" cy="398"/>
              </a:xfrm>
            </p:grpSpPr>
            <p:sp>
              <p:nvSpPr>
                <p:cNvPr id="3141" name="Line 20"/>
                <p:cNvSpPr>
                  <a:spLocks noChangeAspect="1" noChangeShapeType="1"/>
                </p:cNvSpPr>
                <p:nvPr/>
              </p:nvSpPr>
              <p:spPr bwMode="auto">
                <a:xfrm>
                  <a:off x="4703" y="6835"/>
                  <a:ext cx="1" cy="398"/>
                </a:xfrm>
                <a:prstGeom prst="line">
                  <a:avLst/>
                </a:prstGeom>
                <a:noFill/>
                <a:ln w="1206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142" name="Freeform 21"/>
                <p:cNvSpPr>
                  <a:spLocks noChangeAspect="1"/>
                </p:cNvSpPr>
                <p:nvPr/>
              </p:nvSpPr>
              <p:spPr bwMode="auto">
                <a:xfrm>
                  <a:off x="4703" y="7102"/>
                  <a:ext cx="255" cy="131"/>
                </a:xfrm>
                <a:custGeom>
                  <a:avLst/>
                  <a:gdLst>
                    <a:gd name="T0" fmla="*/ 255 w 255"/>
                    <a:gd name="T1" fmla="*/ 25 h 131"/>
                    <a:gd name="T2" fmla="*/ 0 w 255"/>
                    <a:gd name="T3" fmla="*/ 0 h 131"/>
                    <a:gd name="T4" fmla="*/ 0 w 255"/>
                    <a:gd name="T5" fmla="*/ 131 h 131"/>
                    <a:gd name="T6" fmla="*/ 255 w 255"/>
                    <a:gd name="T7" fmla="*/ 131 h 131"/>
                    <a:gd name="T8" fmla="*/ 255 w 255"/>
                    <a:gd name="T9" fmla="*/ 25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"/>
                    <a:gd name="T16" fmla="*/ 0 h 131"/>
                    <a:gd name="T17" fmla="*/ 255 w 255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" h="131">
                      <a:moveTo>
                        <a:pt x="255" y="25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255" y="131"/>
                      </a:lnTo>
                      <a:lnTo>
                        <a:pt x="255" y="25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468313" y="2205038"/>
            <a:ext cx="2590800" cy="2928937"/>
            <a:chOff x="295" y="1344"/>
            <a:chExt cx="1632" cy="1845"/>
          </a:xfrm>
        </p:grpSpPr>
        <p:grpSp>
          <p:nvGrpSpPr>
            <p:cNvPr id="10" name="Group 23"/>
            <p:cNvGrpSpPr>
              <a:grpSpLocks noChangeAspect="1"/>
            </p:cNvGrpSpPr>
            <p:nvPr/>
          </p:nvGrpSpPr>
          <p:grpSpPr bwMode="auto">
            <a:xfrm>
              <a:off x="665" y="2878"/>
              <a:ext cx="843" cy="311"/>
              <a:chOff x="6201" y="12757"/>
              <a:chExt cx="1080" cy="398"/>
            </a:xfrm>
          </p:grpSpPr>
          <p:grpSp>
            <p:nvGrpSpPr>
              <p:cNvPr id="11" name="Group 24"/>
              <p:cNvGrpSpPr>
                <a:grpSpLocks noChangeAspect="1"/>
              </p:cNvGrpSpPr>
              <p:nvPr/>
            </p:nvGrpSpPr>
            <p:grpSpPr bwMode="auto">
              <a:xfrm>
                <a:off x="6201" y="12757"/>
                <a:ext cx="255" cy="397"/>
                <a:chOff x="4001" y="6848"/>
                <a:chExt cx="255" cy="397"/>
              </a:xfrm>
            </p:grpSpPr>
            <p:sp>
              <p:nvSpPr>
                <p:cNvPr id="3135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4255" y="6848"/>
                  <a:ext cx="1" cy="397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136" name="Freeform 26"/>
                <p:cNvSpPr>
                  <a:spLocks noChangeAspect="1"/>
                </p:cNvSpPr>
                <p:nvPr/>
              </p:nvSpPr>
              <p:spPr bwMode="auto">
                <a:xfrm>
                  <a:off x="4001" y="7115"/>
                  <a:ext cx="254" cy="130"/>
                </a:xfrm>
                <a:custGeom>
                  <a:avLst/>
                  <a:gdLst>
                    <a:gd name="T0" fmla="*/ 0 w 254"/>
                    <a:gd name="T1" fmla="*/ 25 h 130"/>
                    <a:gd name="T2" fmla="*/ 254 w 254"/>
                    <a:gd name="T3" fmla="*/ 0 h 130"/>
                    <a:gd name="T4" fmla="*/ 254 w 254"/>
                    <a:gd name="T5" fmla="*/ 130 h 130"/>
                    <a:gd name="T6" fmla="*/ 0 w 254"/>
                    <a:gd name="T7" fmla="*/ 130 h 130"/>
                    <a:gd name="T8" fmla="*/ 0 w 254"/>
                    <a:gd name="T9" fmla="*/ 25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130"/>
                    <a:gd name="T17" fmla="*/ 254 w 254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130">
                      <a:moveTo>
                        <a:pt x="0" y="25"/>
                      </a:moveTo>
                      <a:lnTo>
                        <a:pt x="254" y="0"/>
                      </a:lnTo>
                      <a:lnTo>
                        <a:pt x="254" y="130"/>
                      </a:lnTo>
                      <a:lnTo>
                        <a:pt x="0" y="13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2" name="Group 27"/>
              <p:cNvGrpSpPr>
                <a:grpSpLocks noChangeAspect="1"/>
              </p:cNvGrpSpPr>
              <p:nvPr/>
            </p:nvGrpSpPr>
            <p:grpSpPr bwMode="auto">
              <a:xfrm>
                <a:off x="7026" y="12757"/>
                <a:ext cx="255" cy="398"/>
                <a:chOff x="4703" y="6835"/>
                <a:chExt cx="255" cy="398"/>
              </a:xfrm>
            </p:grpSpPr>
            <p:sp>
              <p:nvSpPr>
                <p:cNvPr id="3133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4703" y="6835"/>
                  <a:ext cx="1" cy="398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134" name="Freeform 29"/>
                <p:cNvSpPr>
                  <a:spLocks noChangeAspect="1"/>
                </p:cNvSpPr>
                <p:nvPr/>
              </p:nvSpPr>
              <p:spPr bwMode="auto">
                <a:xfrm>
                  <a:off x="4703" y="7102"/>
                  <a:ext cx="255" cy="131"/>
                </a:xfrm>
                <a:custGeom>
                  <a:avLst/>
                  <a:gdLst>
                    <a:gd name="T0" fmla="*/ 255 w 255"/>
                    <a:gd name="T1" fmla="*/ 25 h 131"/>
                    <a:gd name="T2" fmla="*/ 0 w 255"/>
                    <a:gd name="T3" fmla="*/ 0 h 131"/>
                    <a:gd name="T4" fmla="*/ 0 w 255"/>
                    <a:gd name="T5" fmla="*/ 131 h 131"/>
                    <a:gd name="T6" fmla="*/ 255 w 255"/>
                    <a:gd name="T7" fmla="*/ 131 h 131"/>
                    <a:gd name="T8" fmla="*/ 255 w 255"/>
                    <a:gd name="T9" fmla="*/ 25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"/>
                    <a:gd name="T16" fmla="*/ 0 h 131"/>
                    <a:gd name="T17" fmla="*/ 255 w 255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" h="131">
                      <a:moveTo>
                        <a:pt x="255" y="25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255" y="131"/>
                      </a:lnTo>
                      <a:lnTo>
                        <a:pt x="255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" name="Group 30"/>
            <p:cNvGrpSpPr>
              <a:grpSpLocks/>
            </p:cNvGrpSpPr>
            <p:nvPr/>
          </p:nvGrpSpPr>
          <p:grpSpPr bwMode="auto">
            <a:xfrm>
              <a:off x="295" y="1344"/>
              <a:ext cx="1632" cy="1548"/>
              <a:chOff x="295" y="1344"/>
              <a:chExt cx="1632" cy="1548"/>
            </a:xfrm>
          </p:grpSpPr>
          <p:sp>
            <p:nvSpPr>
              <p:cNvPr id="3121" name="Freeform 31"/>
              <p:cNvSpPr>
                <a:spLocks/>
              </p:cNvSpPr>
              <p:nvPr/>
            </p:nvSpPr>
            <p:spPr bwMode="auto">
              <a:xfrm>
                <a:off x="295" y="1344"/>
                <a:ext cx="1632" cy="1548"/>
              </a:xfrm>
              <a:custGeom>
                <a:avLst/>
                <a:gdLst>
                  <a:gd name="T0" fmla="*/ 816 w 272"/>
                  <a:gd name="T1" fmla="*/ 0 h 258"/>
                  <a:gd name="T2" fmla="*/ 1224 w 272"/>
                  <a:gd name="T3" fmla="*/ 294 h 258"/>
                  <a:gd name="T4" fmla="*/ 1632 w 272"/>
                  <a:gd name="T5" fmla="*/ 588 h 258"/>
                  <a:gd name="T6" fmla="*/ 1476 w 272"/>
                  <a:gd name="T7" fmla="*/ 1068 h 258"/>
                  <a:gd name="T8" fmla="*/ 1320 w 272"/>
                  <a:gd name="T9" fmla="*/ 1548 h 258"/>
                  <a:gd name="T10" fmla="*/ 816 w 272"/>
                  <a:gd name="T11" fmla="*/ 1548 h 258"/>
                  <a:gd name="T12" fmla="*/ 312 w 272"/>
                  <a:gd name="T13" fmla="*/ 1548 h 258"/>
                  <a:gd name="T14" fmla="*/ 156 w 272"/>
                  <a:gd name="T15" fmla="*/ 1068 h 258"/>
                  <a:gd name="T16" fmla="*/ 0 w 272"/>
                  <a:gd name="T17" fmla="*/ 588 h 258"/>
                  <a:gd name="T18" fmla="*/ 408 w 272"/>
                  <a:gd name="T19" fmla="*/ 294 h 258"/>
                  <a:gd name="T20" fmla="*/ 816 w 272"/>
                  <a:gd name="T21" fmla="*/ 0 h 2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2"/>
                  <a:gd name="T34" fmla="*/ 0 h 258"/>
                  <a:gd name="T35" fmla="*/ 272 w 272"/>
                  <a:gd name="T36" fmla="*/ 258 h 25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2" h="258">
                    <a:moveTo>
                      <a:pt x="136" y="0"/>
                    </a:moveTo>
                    <a:lnTo>
                      <a:pt x="204" y="49"/>
                    </a:lnTo>
                    <a:lnTo>
                      <a:pt x="272" y="98"/>
                    </a:lnTo>
                    <a:lnTo>
                      <a:pt x="246" y="178"/>
                    </a:lnTo>
                    <a:lnTo>
                      <a:pt x="220" y="258"/>
                    </a:lnTo>
                    <a:lnTo>
                      <a:pt x="136" y="258"/>
                    </a:lnTo>
                    <a:lnTo>
                      <a:pt x="52" y="258"/>
                    </a:lnTo>
                    <a:lnTo>
                      <a:pt x="26" y="178"/>
                    </a:lnTo>
                    <a:lnTo>
                      <a:pt x="0" y="98"/>
                    </a:lnTo>
                    <a:lnTo>
                      <a:pt x="68" y="49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90ABBD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4" name="Group 32"/>
              <p:cNvGrpSpPr>
                <a:grpSpLocks noChangeAspect="1"/>
              </p:cNvGrpSpPr>
              <p:nvPr/>
            </p:nvGrpSpPr>
            <p:grpSpPr bwMode="auto">
              <a:xfrm>
                <a:off x="797" y="1842"/>
                <a:ext cx="653" cy="714"/>
                <a:chOff x="2310" y="3844"/>
                <a:chExt cx="435" cy="476"/>
              </a:xfrm>
            </p:grpSpPr>
            <p:grpSp>
              <p:nvGrpSpPr>
                <p:cNvPr id="15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2310" y="3844"/>
                  <a:ext cx="435" cy="136"/>
                  <a:chOff x="12533" y="5673"/>
                  <a:chExt cx="1426" cy="447"/>
                </a:xfrm>
              </p:grpSpPr>
              <p:grpSp>
                <p:nvGrpSpPr>
                  <p:cNvPr id="16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596" y="5673"/>
                    <a:ext cx="363" cy="447"/>
                    <a:chOff x="13596" y="5673"/>
                    <a:chExt cx="363" cy="447"/>
                  </a:xfrm>
                </p:grpSpPr>
                <p:sp>
                  <p:nvSpPr>
                    <p:cNvPr id="3129" name="Oval 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596" y="5673"/>
                      <a:ext cx="363" cy="44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30" name="Oval 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621" y="5875"/>
                      <a:ext cx="160" cy="15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" name="Group 3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533" y="5673"/>
                    <a:ext cx="363" cy="447"/>
                    <a:chOff x="12533" y="5673"/>
                    <a:chExt cx="363" cy="447"/>
                  </a:xfrm>
                </p:grpSpPr>
                <p:sp>
                  <p:nvSpPr>
                    <p:cNvPr id="3127" name="Oval 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3" y="5673"/>
                      <a:ext cx="363" cy="44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8" name="Oval 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58" y="5875"/>
                      <a:ext cx="161" cy="15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124" name="Freeform 40"/>
                <p:cNvSpPr>
                  <a:spLocks noChangeAspect="1"/>
                </p:cNvSpPr>
                <p:nvPr/>
              </p:nvSpPr>
              <p:spPr bwMode="auto">
                <a:xfrm>
                  <a:off x="2418" y="4228"/>
                  <a:ext cx="219" cy="92"/>
                </a:xfrm>
                <a:custGeom>
                  <a:avLst/>
                  <a:gdLst>
                    <a:gd name="T0" fmla="*/ 111 w 717"/>
                    <a:gd name="T1" fmla="*/ 0 h 304"/>
                    <a:gd name="T2" fmla="*/ 0 w 717"/>
                    <a:gd name="T3" fmla="*/ 46 h 304"/>
                    <a:gd name="T4" fmla="*/ 111 w 717"/>
                    <a:gd name="T5" fmla="*/ 92 h 304"/>
                    <a:gd name="T6" fmla="*/ 219 w 717"/>
                    <a:gd name="T7" fmla="*/ 46 h 304"/>
                    <a:gd name="T8" fmla="*/ 111 w 717"/>
                    <a:gd name="T9" fmla="*/ 0 h 3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7"/>
                    <a:gd name="T16" fmla="*/ 0 h 304"/>
                    <a:gd name="T17" fmla="*/ 717 w 717"/>
                    <a:gd name="T18" fmla="*/ 304 h 3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7" h="304">
                      <a:moveTo>
                        <a:pt x="363" y="0"/>
                      </a:moveTo>
                      <a:lnTo>
                        <a:pt x="0" y="152"/>
                      </a:lnTo>
                      <a:lnTo>
                        <a:pt x="363" y="304"/>
                      </a:lnTo>
                      <a:lnTo>
                        <a:pt x="717" y="152"/>
                      </a:lnTo>
                      <a:lnTo>
                        <a:pt x="363" y="0"/>
                      </a:lnTo>
                      <a:close/>
                    </a:path>
                  </a:pathLst>
                </a:custGeom>
                <a:solidFill>
                  <a:srgbClr val="3333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</p:grpSp>
      <p:sp>
        <p:nvSpPr>
          <p:cNvPr id="123945" name="Rectangle 41"/>
          <p:cNvSpPr>
            <a:spLocks noGrp="1" noChangeArrowheads="1"/>
          </p:cNvSpPr>
          <p:nvPr>
            <p:ph type="title"/>
          </p:nvPr>
        </p:nvSpPr>
        <p:spPr>
          <a:xfrm>
            <a:off x="457200" y="134938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s-ES" sz="6600" smtClean="0">
                <a:solidFill>
                  <a:schemeClr val="folHlink"/>
                </a:solidFill>
                <a:latin typeface="Space Toaster" pitchFamily="50" charset="0"/>
              </a:rPr>
              <a:t>Buscando a</a:t>
            </a:r>
            <a:r>
              <a:rPr lang="es-ES" sz="6600" smtClean="0">
                <a:solidFill>
                  <a:schemeClr val="folHlink"/>
                </a:solidFill>
                <a:latin typeface="Porky's" pitchFamily="2" charset="0"/>
              </a:rPr>
              <a:t> </a:t>
            </a:r>
            <a:r>
              <a:rPr lang="ru-RU" sz="6600" smtClean="0">
                <a:solidFill>
                  <a:schemeClr val="folHlink"/>
                </a:solidFill>
                <a:latin typeface="Sylfaen" pitchFamily="18" charset="0"/>
              </a:rPr>
              <a:t>Ф</a:t>
            </a:r>
          </a:p>
        </p:txBody>
      </p:sp>
      <p:sp>
        <p:nvSpPr>
          <p:cNvPr id="123946" name="Oval 42"/>
          <p:cNvSpPr>
            <a:spLocks noChangeArrowheads="1"/>
          </p:cNvSpPr>
          <p:nvPr/>
        </p:nvSpPr>
        <p:spPr bwMode="auto">
          <a:xfrm>
            <a:off x="950913" y="4581525"/>
            <a:ext cx="71437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47" name="Oval 43"/>
          <p:cNvSpPr>
            <a:spLocks noChangeArrowheads="1"/>
          </p:cNvSpPr>
          <p:nvPr/>
        </p:nvSpPr>
        <p:spPr bwMode="auto">
          <a:xfrm>
            <a:off x="3794125" y="4552950"/>
            <a:ext cx="71438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44"/>
          <p:cNvGrpSpPr>
            <a:grpSpLocks noChangeAspect="1"/>
          </p:cNvGrpSpPr>
          <p:nvPr/>
        </p:nvGrpSpPr>
        <p:grpSpPr bwMode="auto">
          <a:xfrm rot="1526450">
            <a:off x="420688" y="4581525"/>
            <a:ext cx="346075" cy="1735138"/>
            <a:chOff x="2061" y="4837"/>
            <a:chExt cx="902" cy="4532"/>
          </a:xfrm>
        </p:grpSpPr>
        <p:pic>
          <p:nvPicPr>
            <p:cNvPr id="3117" name="Picture 4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1" y="4837"/>
              <a:ext cx="902" cy="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8" name="Picture 4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34" y="5724"/>
              <a:ext cx="120" cy="3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47"/>
          <p:cNvGrpSpPr>
            <a:grpSpLocks noChangeAspect="1"/>
          </p:cNvGrpSpPr>
          <p:nvPr/>
        </p:nvGrpSpPr>
        <p:grpSpPr bwMode="auto">
          <a:xfrm>
            <a:off x="3644900" y="4594225"/>
            <a:ext cx="346075" cy="1735138"/>
            <a:chOff x="2061" y="4837"/>
            <a:chExt cx="902" cy="4532"/>
          </a:xfrm>
        </p:grpSpPr>
        <p:pic>
          <p:nvPicPr>
            <p:cNvPr id="3115" name="Picture 4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1" y="4837"/>
              <a:ext cx="902" cy="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6" name="Picture 4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34" y="5724"/>
              <a:ext cx="120" cy="3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50"/>
          <p:cNvGrpSpPr>
            <a:grpSpLocks noChangeAspect="1"/>
          </p:cNvGrpSpPr>
          <p:nvPr/>
        </p:nvGrpSpPr>
        <p:grpSpPr bwMode="auto">
          <a:xfrm>
            <a:off x="6037263" y="4584700"/>
            <a:ext cx="346075" cy="1735138"/>
            <a:chOff x="2061" y="4837"/>
            <a:chExt cx="902" cy="4532"/>
          </a:xfrm>
        </p:grpSpPr>
        <p:pic>
          <p:nvPicPr>
            <p:cNvPr id="3113" name="Picture 5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1" y="4837"/>
              <a:ext cx="902" cy="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4" name="Picture 5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34" y="5724"/>
              <a:ext cx="120" cy="3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6227763" y="2852738"/>
            <a:ext cx="1728787" cy="2224087"/>
            <a:chOff x="3923" y="1797"/>
            <a:chExt cx="1089" cy="1401"/>
          </a:xfrm>
        </p:grpSpPr>
        <p:sp>
          <p:nvSpPr>
            <p:cNvPr id="3105" name="Rectangle 54"/>
            <p:cNvSpPr>
              <a:spLocks noChangeArrowheads="1"/>
            </p:cNvSpPr>
            <p:nvPr/>
          </p:nvSpPr>
          <p:spPr bwMode="auto">
            <a:xfrm>
              <a:off x="3923" y="1797"/>
              <a:ext cx="1089" cy="1089"/>
            </a:xfrm>
            <a:prstGeom prst="rect">
              <a:avLst/>
            </a:prstGeom>
            <a:solidFill>
              <a:srgbClr val="CC3399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" name="Group 55"/>
            <p:cNvGrpSpPr>
              <a:grpSpLocks noChangeAspect="1"/>
            </p:cNvGrpSpPr>
            <p:nvPr/>
          </p:nvGrpSpPr>
          <p:grpSpPr bwMode="auto">
            <a:xfrm>
              <a:off x="4046" y="2887"/>
              <a:ext cx="843" cy="311"/>
              <a:chOff x="6201" y="12757"/>
              <a:chExt cx="1080" cy="398"/>
            </a:xfrm>
          </p:grpSpPr>
          <p:grpSp>
            <p:nvGrpSpPr>
              <p:cNvPr id="23" name="Group 56"/>
              <p:cNvGrpSpPr>
                <a:grpSpLocks noChangeAspect="1"/>
              </p:cNvGrpSpPr>
              <p:nvPr/>
            </p:nvGrpSpPr>
            <p:grpSpPr bwMode="auto">
              <a:xfrm>
                <a:off x="6201" y="12757"/>
                <a:ext cx="255" cy="397"/>
                <a:chOff x="4001" y="6848"/>
                <a:chExt cx="255" cy="397"/>
              </a:xfrm>
            </p:grpSpPr>
            <p:sp>
              <p:nvSpPr>
                <p:cNvPr id="3111" name="Line 57"/>
                <p:cNvSpPr>
                  <a:spLocks noChangeAspect="1" noChangeShapeType="1"/>
                </p:cNvSpPr>
                <p:nvPr/>
              </p:nvSpPr>
              <p:spPr bwMode="auto">
                <a:xfrm>
                  <a:off x="4255" y="6848"/>
                  <a:ext cx="1" cy="397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112" name="Freeform 58"/>
                <p:cNvSpPr>
                  <a:spLocks noChangeAspect="1"/>
                </p:cNvSpPr>
                <p:nvPr/>
              </p:nvSpPr>
              <p:spPr bwMode="auto">
                <a:xfrm>
                  <a:off x="4001" y="7115"/>
                  <a:ext cx="254" cy="130"/>
                </a:xfrm>
                <a:custGeom>
                  <a:avLst/>
                  <a:gdLst>
                    <a:gd name="T0" fmla="*/ 0 w 254"/>
                    <a:gd name="T1" fmla="*/ 25 h 130"/>
                    <a:gd name="T2" fmla="*/ 254 w 254"/>
                    <a:gd name="T3" fmla="*/ 0 h 130"/>
                    <a:gd name="T4" fmla="*/ 254 w 254"/>
                    <a:gd name="T5" fmla="*/ 130 h 130"/>
                    <a:gd name="T6" fmla="*/ 0 w 254"/>
                    <a:gd name="T7" fmla="*/ 130 h 130"/>
                    <a:gd name="T8" fmla="*/ 0 w 254"/>
                    <a:gd name="T9" fmla="*/ 25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130"/>
                    <a:gd name="T17" fmla="*/ 254 w 254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130">
                      <a:moveTo>
                        <a:pt x="0" y="25"/>
                      </a:moveTo>
                      <a:lnTo>
                        <a:pt x="254" y="0"/>
                      </a:lnTo>
                      <a:lnTo>
                        <a:pt x="254" y="130"/>
                      </a:lnTo>
                      <a:lnTo>
                        <a:pt x="0" y="13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24" name="Group 59"/>
              <p:cNvGrpSpPr>
                <a:grpSpLocks noChangeAspect="1"/>
              </p:cNvGrpSpPr>
              <p:nvPr/>
            </p:nvGrpSpPr>
            <p:grpSpPr bwMode="auto">
              <a:xfrm>
                <a:off x="7026" y="12757"/>
                <a:ext cx="255" cy="398"/>
                <a:chOff x="4703" y="6835"/>
                <a:chExt cx="255" cy="398"/>
              </a:xfrm>
            </p:grpSpPr>
            <p:sp>
              <p:nvSpPr>
                <p:cNvPr id="3109" name="Line 60"/>
                <p:cNvSpPr>
                  <a:spLocks noChangeAspect="1" noChangeShapeType="1"/>
                </p:cNvSpPr>
                <p:nvPr/>
              </p:nvSpPr>
              <p:spPr bwMode="auto">
                <a:xfrm>
                  <a:off x="4703" y="6835"/>
                  <a:ext cx="1" cy="398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110" name="Freeform 61"/>
                <p:cNvSpPr>
                  <a:spLocks noChangeAspect="1"/>
                </p:cNvSpPr>
                <p:nvPr/>
              </p:nvSpPr>
              <p:spPr bwMode="auto">
                <a:xfrm>
                  <a:off x="4703" y="7102"/>
                  <a:ext cx="255" cy="131"/>
                </a:xfrm>
                <a:custGeom>
                  <a:avLst/>
                  <a:gdLst>
                    <a:gd name="T0" fmla="*/ 255 w 255"/>
                    <a:gd name="T1" fmla="*/ 25 h 131"/>
                    <a:gd name="T2" fmla="*/ 0 w 255"/>
                    <a:gd name="T3" fmla="*/ 0 h 131"/>
                    <a:gd name="T4" fmla="*/ 0 w 255"/>
                    <a:gd name="T5" fmla="*/ 131 h 131"/>
                    <a:gd name="T6" fmla="*/ 255 w 255"/>
                    <a:gd name="T7" fmla="*/ 131 h 131"/>
                    <a:gd name="T8" fmla="*/ 255 w 255"/>
                    <a:gd name="T9" fmla="*/ 25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"/>
                    <a:gd name="T16" fmla="*/ 0 h 131"/>
                    <a:gd name="T17" fmla="*/ 255 w 255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" h="131">
                      <a:moveTo>
                        <a:pt x="255" y="25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255" y="131"/>
                      </a:lnTo>
                      <a:lnTo>
                        <a:pt x="255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25" name="Group 62"/>
          <p:cNvGrpSpPr>
            <a:grpSpLocks noChangeAspect="1"/>
          </p:cNvGrpSpPr>
          <p:nvPr/>
        </p:nvGrpSpPr>
        <p:grpSpPr bwMode="auto">
          <a:xfrm>
            <a:off x="6718300" y="3271838"/>
            <a:ext cx="749300" cy="222250"/>
            <a:chOff x="6309" y="10997"/>
            <a:chExt cx="908" cy="269"/>
          </a:xfrm>
        </p:grpSpPr>
        <p:grpSp>
          <p:nvGrpSpPr>
            <p:cNvPr id="26" name="Group 63"/>
            <p:cNvGrpSpPr>
              <a:grpSpLocks noChangeAspect="1"/>
            </p:cNvGrpSpPr>
            <p:nvPr/>
          </p:nvGrpSpPr>
          <p:grpSpPr bwMode="auto">
            <a:xfrm>
              <a:off x="6906" y="10997"/>
              <a:ext cx="311" cy="269"/>
              <a:chOff x="3600" y="5904"/>
              <a:chExt cx="288" cy="249"/>
            </a:xfrm>
          </p:grpSpPr>
          <p:sp>
            <p:nvSpPr>
              <p:cNvPr id="3103" name="AutoShape 64"/>
              <p:cNvSpPr>
                <a:spLocks noChangeAspect="1" noChangeArrowheads="1"/>
              </p:cNvSpPr>
              <p:nvPr/>
            </p:nvSpPr>
            <p:spPr bwMode="auto">
              <a:xfrm>
                <a:off x="3600" y="5904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" name="Oval 65"/>
              <p:cNvSpPr>
                <a:spLocks noChangeAspect="1" noChangeArrowheads="1"/>
              </p:cNvSpPr>
              <p:nvPr/>
            </p:nvSpPr>
            <p:spPr bwMode="auto">
              <a:xfrm>
                <a:off x="3708" y="6048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66"/>
            <p:cNvGrpSpPr>
              <a:grpSpLocks noChangeAspect="1"/>
            </p:cNvGrpSpPr>
            <p:nvPr/>
          </p:nvGrpSpPr>
          <p:grpSpPr bwMode="auto">
            <a:xfrm>
              <a:off x="6309" y="10997"/>
              <a:ext cx="312" cy="269"/>
              <a:chOff x="3600" y="5904"/>
              <a:chExt cx="288" cy="249"/>
            </a:xfrm>
          </p:grpSpPr>
          <p:sp>
            <p:nvSpPr>
              <p:cNvPr id="3101" name="AutoShape 67"/>
              <p:cNvSpPr>
                <a:spLocks noChangeAspect="1" noChangeArrowheads="1"/>
              </p:cNvSpPr>
              <p:nvPr/>
            </p:nvSpPr>
            <p:spPr bwMode="auto">
              <a:xfrm>
                <a:off x="3600" y="5904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" name="Oval 68"/>
              <p:cNvSpPr>
                <a:spLocks noChangeAspect="1" noChangeArrowheads="1"/>
              </p:cNvSpPr>
              <p:nvPr/>
            </p:nvSpPr>
            <p:spPr bwMode="auto">
              <a:xfrm>
                <a:off x="3708" y="6048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3973" name="AutoShape 69"/>
          <p:cNvSpPr>
            <a:spLocks noChangeAspect="1" noChangeArrowheads="1"/>
          </p:cNvSpPr>
          <p:nvPr/>
        </p:nvSpPr>
        <p:spPr bwMode="auto">
          <a:xfrm rot="5400000">
            <a:off x="6964362" y="3854451"/>
            <a:ext cx="257175" cy="514350"/>
          </a:xfrm>
          <a:prstGeom prst="flowChartDelay">
            <a:avLst/>
          </a:pr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" name="Group 70"/>
          <p:cNvGrpSpPr>
            <a:grpSpLocks noChangeAspect="1"/>
          </p:cNvGrpSpPr>
          <p:nvPr/>
        </p:nvGrpSpPr>
        <p:grpSpPr bwMode="auto">
          <a:xfrm>
            <a:off x="6423025" y="4583113"/>
            <a:ext cx="1338263" cy="493712"/>
            <a:chOff x="6201" y="12757"/>
            <a:chExt cx="1080" cy="398"/>
          </a:xfrm>
        </p:grpSpPr>
        <p:grpSp>
          <p:nvGrpSpPr>
            <p:cNvPr id="29" name="Group 71"/>
            <p:cNvGrpSpPr>
              <a:grpSpLocks noChangeAspect="1"/>
            </p:cNvGrpSpPr>
            <p:nvPr/>
          </p:nvGrpSpPr>
          <p:grpSpPr bwMode="auto">
            <a:xfrm>
              <a:off x="6201" y="12757"/>
              <a:ext cx="255" cy="397"/>
              <a:chOff x="4001" y="6848"/>
              <a:chExt cx="255" cy="397"/>
            </a:xfrm>
          </p:grpSpPr>
          <p:sp>
            <p:nvSpPr>
              <p:cNvPr id="3097" name="Line 72"/>
              <p:cNvSpPr>
                <a:spLocks noChangeAspect="1" noChangeShapeType="1"/>
              </p:cNvSpPr>
              <p:nvPr/>
            </p:nvSpPr>
            <p:spPr bwMode="auto">
              <a:xfrm>
                <a:off x="4255" y="6848"/>
                <a:ext cx="1" cy="397"/>
              </a:xfrm>
              <a:prstGeom prst="line">
                <a:avLst/>
              </a:prstGeom>
              <a:noFill/>
              <a:ln w="1206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98" name="Freeform 73"/>
              <p:cNvSpPr>
                <a:spLocks noChangeAspect="1"/>
              </p:cNvSpPr>
              <p:nvPr/>
            </p:nvSpPr>
            <p:spPr bwMode="auto">
              <a:xfrm>
                <a:off x="4001" y="7115"/>
                <a:ext cx="254" cy="130"/>
              </a:xfrm>
              <a:custGeom>
                <a:avLst/>
                <a:gdLst>
                  <a:gd name="T0" fmla="*/ 0 w 254"/>
                  <a:gd name="T1" fmla="*/ 25 h 130"/>
                  <a:gd name="T2" fmla="*/ 254 w 254"/>
                  <a:gd name="T3" fmla="*/ 0 h 130"/>
                  <a:gd name="T4" fmla="*/ 254 w 254"/>
                  <a:gd name="T5" fmla="*/ 130 h 130"/>
                  <a:gd name="T6" fmla="*/ 0 w 254"/>
                  <a:gd name="T7" fmla="*/ 130 h 130"/>
                  <a:gd name="T8" fmla="*/ 0 w 254"/>
                  <a:gd name="T9" fmla="*/ 25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4"/>
                  <a:gd name="T16" fmla="*/ 0 h 130"/>
                  <a:gd name="T17" fmla="*/ 254 w 254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4" h="130">
                    <a:moveTo>
                      <a:pt x="0" y="25"/>
                    </a:moveTo>
                    <a:lnTo>
                      <a:pt x="254" y="0"/>
                    </a:lnTo>
                    <a:lnTo>
                      <a:pt x="254" y="130"/>
                    </a:lnTo>
                    <a:lnTo>
                      <a:pt x="0" y="13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00"/>
              </a:solidFill>
              <a:ln w="1206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0" name="Group 74"/>
            <p:cNvGrpSpPr>
              <a:grpSpLocks noChangeAspect="1"/>
            </p:cNvGrpSpPr>
            <p:nvPr/>
          </p:nvGrpSpPr>
          <p:grpSpPr bwMode="auto">
            <a:xfrm>
              <a:off x="7026" y="12757"/>
              <a:ext cx="255" cy="398"/>
              <a:chOff x="4703" y="6835"/>
              <a:chExt cx="255" cy="398"/>
            </a:xfrm>
          </p:grpSpPr>
          <p:sp>
            <p:nvSpPr>
              <p:cNvPr id="3095" name="Line 75"/>
              <p:cNvSpPr>
                <a:spLocks noChangeAspect="1" noChangeShapeType="1"/>
              </p:cNvSpPr>
              <p:nvPr/>
            </p:nvSpPr>
            <p:spPr bwMode="auto">
              <a:xfrm>
                <a:off x="4703" y="6835"/>
                <a:ext cx="1" cy="398"/>
              </a:xfrm>
              <a:prstGeom prst="line">
                <a:avLst/>
              </a:prstGeom>
              <a:noFill/>
              <a:ln w="1206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96" name="Freeform 76"/>
              <p:cNvSpPr>
                <a:spLocks noChangeAspect="1"/>
              </p:cNvSpPr>
              <p:nvPr/>
            </p:nvSpPr>
            <p:spPr bwMode="auto">
              <a:xfrm>
                <a:off x="4703" y="7102"/>
                <a:ext cx="255" cy="131"/>
              </a:xfrm>
              <a:custGeom>
                <a:avLst/>
                <a:gdLst>
                  <a:gd name="T0" fmla="*/ 255 w 255"/>
                  <a:gd name="T1" fmla="*/ 25 h 131"/>
                  <a:gd name="T2" fmla="*/ 0 w 255"/>
                  <a:gd name="T3" fmla="*/ 0 h 131"/>
                  <a:gd name="T4" fmla="*/ 0 w 255"/>
                  <a:gd name="T5" fmla="*/ 131 h 131"/>
                  <a:gd name="T6" fmla="*/ 255 w 255"/>
                  <a:gd name="T7" fmla="*/ 131 h 131"/>
                  <a:gd name="T8" fmla="*/ 255 w 255"/>
                  <a:gd name="T9" fmla="*/ 25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5"/>
                  <a:gd name="T16" fmla="*/ 0 h 131"/>
                  <a:gd name="T17" fmla="*/ 255 w 255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5" h="131">
                    <a:moveTo>
                      <a:pt x="255" y="25"/>
                    </a:moveTo>
                    <a:lnTo>
                      <a:pt x="0" y="0"/>
                    </a:lnTo>
                    <a:lnTo>
                      <a:pt x="0" y="131"/>
                    </a:lnTo>
                    <a:lnTo>
                      <a:pt x="255" y="131"/>
                    </a:lnTo>
                    <a:lnTo>
                      <a:pt x="255" y="25"/>
                    </a:lnTo>
                    <a:close/>
                  </a:path>
                </a:pathLst>
              </a:custGeom>
              <a:solidFill>
                <a:srgbClr val="FF0000"/>
              </a:solidFill>
              <a:ln w="1206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23981" name="Freeform 77"/>
          <p:cNvSpPr>
            <a:spLocks noEditPoints="1"/>
          </p:cNvSpPr>
          <p:nvPr/>
        </p:nvSpPr>
        <p:spPr bwMode="auto">
          <a:xfrm>
            <a:off x="477838" y="2149475"/>
            <a:ext cx="1352550" cy="2533650"/>
          </a:xfrm>
          <a:custGeom>
            <a:avLst/>
            <a:gdLst>
              <a:gd name="T0" fmla="*/ 0 w 142"/>
              <a:gd name="T1" fmla="*/ 981075 h 266"/>
              <a:gd name="T2" fmla="*/ 1295400 w 142"/>
              <a:gd name="T3" fmla="*/ 47625 h 266"/>
              <a:gd name="T4" fmla="*/ 1323975 w 142"/>
              <a:gd name="T5" fmla="*/ 85725 h 266"/>
              <a:gd name="T6" fmla="*/ 28575 w 142"/>
              <a:gd name="T7" fmla="*/ 1019175 h 266"/>
              <a:gd name="T8" fmla="*/ 0 w 142"/>
              <a:gd name="T9" fmla="*/ 981075 h 266"/>
              <a:gd name="T10" fmla="*/ 1295400 w 142"/>
              <a:gd name="T11" fmla="*/ 47625 h 266"/>
              <a:gd name="T12" fmla="*/ 1352550 w 142"/>
              <a:gd name="T13" fmla="*/ 0 h 266"/>
              <a:gd name="T14" fmla="*/ 1333500 w 142"/>
              <a:gd name="T15" fmla="*/ 66675 h 266"/>
              <a:gd name="T16" fmla="*/ 1314450 w 142"/>
              <a:gd name="T17" fmla="*/ 66675 h 266"/>
              <a:gd name="T18" fmla="*/ 1295400 w 142"/>
              <a:gd name="T19" fmla="*/ 47625 h 266"/>
              <a:gd name="T20" fmla="*/ 1333500 w 142"/>
              <a:gd name="T21" fmla="*/ 66675 h 266"/>
              <a:gd name="T22" fmla="*/ 533400 w 142"/>
              <a:gd name="T23" fmla="*/ 2533650 h 266"/>
              <a:gd name="T24" fmla="*/ 485775 w 142"/>
              <a:gd name="T25" fmla="*/ 2514600 h 266"/>
              <a:gd name="T26" fmla="*/ 1285875 w 142"/>
              <a:gd name="T27" fmla="*/ 57150 h 266"/>
              <a:gd name="T28" fmla="*/ 1333500 w 142"/>
              <a:gd name="T29" fmla="*/ 66675 h 26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42"/>
              <a:gd name="T46" fmla="*/ 0 h 266"/>
              <a:gd name="T47" fmla="*/ 142 w 142"/>
              <a:gd name="T48" fmla="*/ 266 h 26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42" h="266">
                <a:moveTo>
                  <a:pt x="0" y="103"/>
                </a:moveTo>
                <a:lnTo>
                  <a:pt x="136" y="5"/>
                </a:lnTo>
                <a:lnTo>
                  <a:pt x="139" y="9"/>
                </a:lnTo>
                <a:lnTo>
                  <a:pt x="3" y="107"/>
                </a:lnTo>
                <a:lnTo>
                  <a:pt x="0" y="103"/>
                </a:lnTo>
                <a:close/>
                <a:moveTo>
                  <a:pt x="136" y="5"/>
                </a:moveTo>
                <a:lnTo>
                  <a:pt x="142" y="0"/>
                </a:lnTo>
                <a:lnTo>
                  <a:pt x="140" y="7"/>
                </a:lnTo>
                <a:lnTo>
                  <a:pt x="138" y="7"/>
                </a:lnTo>
                <a:lnTo>
                  <a:pt x="136" y="5"/>
                </a:lnTo>
                <a:close/>
                <a:moveTo>
                  <a:pt x="140" y="7"/>
                </a:moveTo>
                <a:lnTo>
                  <a:pt x="56" y="266"/>
                </a:lnTo>
                <a:lnTo>
                  <a:pt x="51" y="264"/>
                </a:lnTo>
                <a:lnTo>
                  <a:pt x="135" y="6"/>
                </a:lnTo>
                <a:lnTo>
                  <a:pt x="140" y="7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3982" name="AutoShape 78"/>
          <p:cNvSpPr>
            <a:spLocks noChangeArrowheads="1"/>
          </p:cNvSpPr>
          <p:nvPr/>
        </p:nvSpPr>
        <p:spPr bwMode="auto">
          <a:xfrm>
            <a:off x="6588125" y="1196975"/>
            <a:ext cx="2555875" cy="1800225"/>
          </a:xfrm>
          <a:prstGeom prst="wedgeEllipseCallout">
            <a:avLst>
              <a:gd name="adj1" fmla="val -7949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s-ES" b="1">
                <a:latin typeface="Kids" pitchFamily="66" charset="0"/>
              </a:rPr>
              <a:t>¿Y MI LUCECITA? ¿DÓNDE ESTÁ MI </a:t>
            </a: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Kids" pitchFamily="66" charset="0"/>
              </a:rPr>
              <a:t>Ф</a:t>
            </a:r>
            <a:r>
              <a:rPr lang="es-ES" b="1">
                <a:effectLst>
                  <a:outerShdw blurRad="38100" dist="38100" dir="2700000" algn="tl">
                    <a:srgbClr val="000000"/>
                  </a:outerShdw>
                </a:effectLst>
                <a:latin typeface="Kids" pitchFamily="66" charset="0"/>
              </a:rPr>
              <a:t>?</a:t>
            </a:r>
          </a:p>
        </p:txBody>
      </p:sp>
      <p:grpSp>
        <p:nvGrpSpPr>
          <p:cNvPr id="31" name="Group 79"/>
          <p:cNvGrpSpPr>
            <a:grpSpLocks/>
          </p:cNvGrpSpPr>
          <p:nvPr/>
        </p:nvGrpSpPr>
        <p:grpSpPr bwMode="auto">
          <a:xfrm>
            <a:off x="3851275" y="2157413"/>
            <a:ext cx="1512888" cy="2424112"/>
            <a:chOff x="2426" y="1368"/>
            <a:chExt cx="953" cy="1503"/>
          </a:xfrm>
        </p:grpSpPr>
        <p:sp>
          <p:nvSpPr>
            <p:cNvPr id="3091" name="Line 80"/>
            <p:cNvSpPr>
              <a:spLocks noChangeShapeType="1"/>
            </p:cNvSpPr>
            <p:nvPr/>
          </p:nvSpPr>
          <p:spPr bwMode="auto">
            <a:xfrm flipV="1">
              <a:off x="2426" y="1374"/>
              <a:ext cx="0" cy="1497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92" name="Line 81"/>
            <p:cNvSpPr>
              <a:spLocks noChangeShapeType="1"/>
            </p:cNvSpPr>
            <p:nvPr/>
          </p:nvSpPr>
          <p:spPr bwMode="auto">
            <a:xfrm>
              <a:off x="2426" y="1368"/>
              <a:ext cx="953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11841E-6 L 0.08663 -0.34621 " pathEditMode="relative" ptsTypes="AA">
                                      <p:cBhvr>
                                        <p:cTn id="18" dur="2000" fill="hold"/>
                                        <p:tgtEl>
                                          <p:spTgt spid="123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63 -0.34621 L -0.04722 -0.2204 " pathEditMode="relative" ptsTypes="AA">
                                      <p:cBhvr>
                                        <p:cTn id="21" dur="2000" fill="hold"/>
                                        <p:tgtEl>
                                          <p:spTgt spid="123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5.06938E-6 L -5.55556E-7 -0.3462 " pathEditMode="relative" ptsTypes="AA">
                                      <p:cBhvr>
                                        <p:cTn id="43" dur="2000" fill="hold"/>
                                        <p:tgtEl>
                                          <p:spTgt spid="123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462 L 0.16788 -0.347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3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5" dur="500" fill="hold"/>
                                        <p:tgtEl>
                                          <p:spTgt spid="1239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2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46" grpId="0" animBg="1"/>
      <p:bldP spid="123946" grpId="1" animBg="1"/>
      <p:bldP spid="123946" grpId="2" animBg="1"/>
      <p:bldP spid="123946" grpId="3" animBg="1"/>
      <p:bldP spid="123947" grpId="0" animBg="1"/>
      <p:bldP spid="123947" grpId="1" animBg="1"/>
      <p:bldP spid="123947" grpId="2" animBg="1"/>
      <p:bldP spid="123947" grpId="3" animBg="1"/>
      <p:bldP spid="123973" grpId="0" animBg="1"/>
      <p:bldP spid="123981" grpId="0" animBg="1"/>
      <p:bldP spid="12398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s-ES" sz="5400" smtClean="0">
                <a:solidFill>
                  <a:srgbClr val="FFCC00"/>
                </a:solidFill>
                <a:latin typeface="Space Toaster" pitchFamily="50" charset="0"/>
              </a:rPr>
              <a:t>Los habitantes de “El Dorado”</a:t>
            </a:r>
          </a:p>
        </p:txBody>
      </p:sp>
      <p:sp>
        <p:nvSpPr>
          <p:cNvPr id="54275" name="Rectangle 3" descr="Arena"/>
          <p:cNvSpPr>
            <a:spLocks noChangeArrowheads="1"/>
          </p:cNvSpPr>
          <p:nvPr/>
        </p:nvSpPr>
        <p:spPr bwMode="auto">
          <a:xfrm>
            <a:off x="-11113" y="4868863"/>
            <a:ext cx="9217026" cy="1989137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5288" y="3933825"/>
            <a:ext cx="2055812" cy="1701800"/>
            <a:chOff x="249" y="2478"/>
            <a:chExt cx="1295" cy="1072"/>
          </a:xfrm>
        </p:grpSpPr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611" y="3294"/>
              <a:ext cx="572" cy="256"/>
              <a:chOff x="2061" y="6997"/>
              <a:chExt cx="1189" cy="533"/>
            </a:xfrm>
          </p:grpSpPr>
          <p:grpSp>
            <p:nvGrpSpPr>
              <p:cNvPr id="4" name="Group 6"/>
              <p:cNvGrpSpPr>
                <a:grpSpLocks noChangeAspect="1"/>
              </p:cNvGrpSpPr>
              <p:nvPr/>
            </p:nvGrpSpPr>
            <p:grpSpPr bwMode="auto">
              <a:xfrm>
                <a:off x="2061" y="6997"/>
                <a:ext cx="317" cy="532"/>
                <a:chOff x="4001" y="6848"/>
                <a:chExt cx="255" cy="397"/>
              </a:xfrm>
            </p:grpSpPr>
            <p:sp>
              <p:nvSpPr>
                <p:cNvPr id="54387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4255" y="6848"/>
                  <a:ext cx="1" cy="397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4388" name="Freeform 8"/>
                <p:cNvSpPr>
                  <a:spLocks noChangeAspect="1"/>
                </p:cNvSpPr>
                <p:nvPr/>
              </p:nvSpPr>
              <p:spPr bwMode="auto">
                <a:xfrm>
                  <a:off x="4001" y="7115"/>
                  <a:ext cx="254" cy="130"/>
                </a:xfrm>
                <a:custGeom>
                  <a:avLst/>
                  <a:gdLst>
                    <a:gd name="T0" fmla="*/ 0 w 254"/>
                    <a:gd name="T1" fmla="*/ 25 h 130"/>
                    <a:gd name="T2" fmla="*/ 254 w 254"/>
                    <a:gd name="T3" fmla="*/ 0 h 130"/>
                    <a:gd name="T4" fmla="*/ 254 w 254"/>
                    <a:gd name="T5" fmla="*/ 130 h 130"/>
                    <a:gd name="T6" fmla="*/ 0 w 254"/>
                    <a:gd name="T7" fmla="*/ 130 h 130"/>
                    <a:gd name="T8" fmla="*/ 0 w 254"/>
                    <a:gd name="T9" fmla="*/ 25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130"/>
                    <a:gd name="T17" fmla="*/ 254 w 254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130">
                      <a:moveTo>
                        <a:pt x="0" y="25"/>
                      </a:moveTo>
                      <a:lnTo>
                        <a:pt x="254" y="0"/>
                      </a:lnTo>
                      <a:lnTo>
                        <a:pt x="254" y="130"/>
                      </a:lnTo>
                      <a:lnTo>
                        <a:pt x="0" y="13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5" name="Group 9"/>
              <p:cNvGrpSpPr>
                <a:grpSpLocks noChangeAspect="1"/>
              </p:cNvGrpSpPr>
              <p:nvPr/>
            </p:nvGrpSpPr>
            <p:grpSpPr bwMode="auto">
              <a:xfrm>
                <a:off x="2933" y="6997"/>
                <a:ext cx="317" cy="533"/>
                <a:chOff x="4703" y="6835"/>
                <a:chExt cx="255" cy="398"/>
              </a:xfrm>
            </p:grpSpPr>
            <p:sp>
              <p:nvSpPr>
                <p:cNvPr id="54385" name="Line 10"/>
                <p:cNvSpPr>
                  <a:spLocks noChangeAspect="1" noChangeShapeType="1"/>
                </p:cNvSpPr>
                <p:nvPr/>
              </p:nvSpPr>
              <p:spPr bwMode="auto">
                <a:xfrm>
                  <a:off x="4703" y="6835"/>
                  <a:ext cx="1" cy="398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4386" name="Freeform 11"/>
                <p:cNvSpPr>
                  <a:spLocks noChangeAspect="1"/>
                </p:cNvSpPr>
                <p:nvPr/>
              </p:nvSpPr>
              <p:spPr bwMode="auto">
                <a:xfrm>
                  <a:off x="4703" y="7102"/>
                  <a:ext cx="255" cy="131"/>
                </a:xfrm>
                <a:custGeom>
                  <a:avLst/>
                  <a:gdLst>
                    <a:gd name="T0" fmla="*/ 255 w 255"/>
                    <a:gd name="T1" fmla="*/ 25 h 131"/>
                    <a:gd name="T2" fmla="*/ 0 w 255"/>
                    <a:gd name="T3" fmla="*/ 0 h 131"/>
                    <a:gd name="T4" fmla="*/ 0 w 255"/>
                    <a:gd name="T5" fmla="*/ 131 h 131"/>
                    <a:gd name="T6" fmla="*/ 255 w 255"/>
                    <a:gd name="T7" fmla="*/ 131 h 131"/>
                    <a:gd name="T8" fmla="*/ 255 w 255"/>
                    <a:gd name="T9" fmla="*/ 25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"/>
                    <a:gd name="T16" fmla="*/ 0 h 131"/>
                    <a:gd name="T17" fmla="*/ 255 w 255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" h="131">
                      <a:moveTo>
                        <a:pt x="255" y="25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255" y="131"/>
                      </a:lnTo>
                      <a:lnTo>
                        <a:pt x="255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249" y="2478"/>
              <a:ext cx="1295" cy="825"/>
              <a:chOff x="839" y="2523"/>
              <a:chExt cx="1295" cy="825"/>
            </a:xfrm>
          </p:grpSpPr>
          <p:grpSp>
            <p:nvGrpSpPr>
              <p:cNvPr id="7" name="Group 13"/>
              <p:cNvGrpSpPr>
                <a:grpSpLocks noChangeAspect="1"/>
              </p:cNvGrpSpPr>
              <p:nvPr/>
            </p:nvGrpSpPr>
            <p:grpSpPr bwMode="auto">
              <a:xfrm rot="-5400000">
                <a:off x="1074" y="2288"/>
                <a:ext cx="825" cy="1295"/>
                <a:chOff x="4150" y="2478"/>
                <a:chExt cx="635" cy="997"/>
              </a:xfrm>
            </p:grpSpPr>
            <p:sp>
              <p:nvSpPr>
                <p:cNvPr id="54380" name="AutoShape 1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150" y="2478"/>
                  <a:ext cx="635" cy="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4381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4172" y="2500"/>
                  <a:ext cx="590" cy="95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82" name="Freeform 16"/>
                <p:cNvSpPr>
                  <a:spLocks noChangeAspect="1" noEditPoints="1"/>
                </p:cNvSpPr>
                <p:nvPr/>
              </p:nvSpPr>
              <p:spPr bwMode="auto">
                <a:xfrm>
                  <a:off x="4154" y="2482"/>
                  <a:ext cx="626" cy="986"/>
                </a:xfrm>
                <a:custGeom>
                  <a:avLst/>
                  <a:gdLst>
                    <a:gd name="T0" fmla="*/ 18 w 174"/>
                    <a:gd name="T1" fmla="*/ 950 h 274"/>
                    <a:gd name="T2" fmla="*/ 608 w 174"/>
                    <a:gd name="T3" fmla="*/ 950 h 274"/>
                    <a:gd name="T4" fmla="*/ 608 w 174"/>
                    <a:gd name="T5" fmla="*/ 986 h 274"/>
                    <a:gd name="T6" fmla="*/ 18 w 174"/>
                    <a:gd name="T7" fmla="*/ 986 h 274"/>
                    <a:gd name="T8" fmla="*/ 18 w 174"/>
                    <a:gd name="T9" fmla="*/ 950 h 274"/>
                    <a:gd name="T10" fmla="*/ 626 w 174"/>
                    <a:gd name="T11" fmla="*/ 968 h 274"/>
                    <a:gd name="T12" fmla="*/ 626 w 174"/>
                    <a:gd name="T13" fmla="*/ 986 h 274"/>
                    <a:gd name="T14" fmla="*/ 608 w 174"/>
                    <a:gd name="T15" fmla="*/ 986 h 274"/>
                    <a:gd name="T16" fmla="*/ 608 w 174"/>
                    <a:gd name="T17" fmla="*/ 968 h 274"/>
                    <a:gd name="T18" fmla="*/ 626 w 174"/>
                    <a:gd name="T19" fmla="*/ 968 h 274"/>
                    <a:gd name="T20" fmla="*/ 586 w 174"/>
                    <a:gd name="T21" fmla="*/ 968 h 274"/>
                    <a:gd name="T22" fmla="*/ 586 w 174"/>
                    <a:gd name="T23" fmla="*/ 18 h 274"/>
                    <a:gd name="T24" fmla="*/ 626 w 174"/>
                    <a:gd name="T25" fmla="*/ 18 h 274"/>
                    <a:gd name="T26" fmla="*/ 626 w 174"/>
                    <a:gd name="T27" fmla="*/ 968 h 274"/>
                    <a:gd name="T28" fmla="*/ 586 w 174"/>
                    <a:gd name="T29" fmla="*/ 968 h 274"/>
                    <a:gd name="T30" fmla="*/ 608 w 174"/>
                    <a:gd name="T31" fmla="*/ 0 h 274"/>
                    <a:gd name="T32" fmla="*/ 626 w 174"/>
                    <a:gd name="T33" fmla="*/ 0 h 274"/>
                    <a:gd name="T34" fmla="*/ 626 w 174"/>
                    <a:gd name="T35" fmla="*/ 18 h 274"/>
                    <a:gd name="T36" fmla="*/ 608 w 174"/>
                    <a:gd name="T37" fmla="*/ 18 h 274"/>
                    <a:gd name="T38" fmla="*/ 608 w 174"/>
                    <a:gd name="T39" fmla="*/ 0 h 274"/>
                    <a:gd name="T40" fmla="*/ 608 w 174"/>
                    <a:gd name="T41" fmla="*/ 36 h 274"/>
                    <a:gd name="T42" fmla="*/ 18 w 174"/>
                    <a:gd name="T43" fmla="*/ 36 h 274"/>
                    <a:gd name="T44" fmla="*/ 18 w 174"/>
                    <a:gd name="T45" fmla="*/ 0 h 274"/>
                    <a:gd name="T46" fmla="*/ 608 w 174"/>
                    <a:gd name="T47" fmla="*/ 0 h 274"/>
                    <a:gd name="T48" fmla="*/ 608 w 174"/>
                    <a:gd name="T49" fmla="*/ 36 h 274"/>
                    <a:gd name="T50" fmla="*/ 0 w 174"/>
                    <a:gd name="T51" fmla="*/ 18 h 274"/>
                    <a:gd name="T52" fmla="*/ 0 w 174"/>
                    <a:gd name="T53" fmla="*/ 0 h 274"/>
                    <a:gd name="T54" fmla="*/ 18 w 174"/>
                    <a:gd name="T55" fmla="*/ 0 h 274"/>
                    <a:gd name="T56" fmla="*/ 18 w 174"/>
                    <a:gd name="T57" fmla="*/ 18 h 274"/>
                    <a:gd name="T58" fmla="*/ 0 w 174"/>
                    <a:gd name="T59" fmla="*/ 18 h 274"/>
                    <a:gd name="T60" fmla="*/ 40 w 174"/>
                    <a:gd name="T61" fmla="*/ 18 h 274"/>
                    <a:gd name="T62" fmla="*/ 40 w 174"/>
                    <a:gd name="T63" fmla="*/ 968 h 274"/>
                    <a:gd name="T64" fmla="*/ 0 w 174"/>
                    <a:gd name="T65" fmla="*/ 968 h 274"/>
                    <a:gd name="T66" fmla="*/ 0 w 174"/>
                    <a:gd name="T67" fmla="*/ 18 h 274"/>
                    <a:gd name="T68" fmla="*/ 40 w 174"/>
                    <a:gd name="T69" fmla="*/ 18 h 274"/>
                    <a:gd name="T70" fmla="*/ 18 w 174"/>
                    <a:gd name="T71" fmla="*/ 986 h 274"/>
                    <a:gd name="T72" fmla="*/ 0 w 174"/>
                    <a:gd name="T73" fmla="*/ 986 h 274"/>
                    <a:gd name="T74" fmla="*/ 0 w 174"/>
                    <a:gd name="T75" fmla="*/ 968 h 274"/>
                    <a:gd name="T76" fmla="*/ 18 w 174"/>
                    <a:gd name="T77" fmla="*/ 968 h 274"/>
                    <a:gd name="T78" fmla="*/ 18 w 174"/>
                    <a:gd name="T79" fmla="*/ 986 h 27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74"/>
                    <a:gd name="T121" fmla="*/ 0 h 274"/>
                    <a:gd name="T122" fmla="*/ 174 w 174"/>
                    <a:gd name="T123" fmla="*/ 274 h 27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74" h="274">
                      <a:moveTo>
                        <a:pt x="5" y="264"/>
                      </a:moveTo>
                      <a:lnTo>
                        <a:pt x="169" y="264"/>
                      </a:lnTo>
                      <a:lnTo>
                        <a:pt x="169" y="274"/>
                      </a:lnTo>
                      <a:lnTo>
                        <a:pt x="5" y="274"/>
                      </a:lnTo>
                      <a:lnTo>
                        <a:pt x="5" y="264"/>
                      </a:lnTo>
                      <a:close/>
                      <a:moveTo>
                        <a:pt x="174" y="269"/>
                      </a:moveTo>
                      <a:lnTo>
                        <a:pt x="174" y="274"/>
                      </a:lnTo>
                      <a:lnTo>
                        <a:pt x="169" y="274"/>
                      </a:lnTo>
                      <a:lnTo>
                        <a:pt x="169" y="269"/>
                      </a:lnTo>
                      <a:lnTo>
                        <a:pt x="174" y="269"/>
                      </a:lnTo>
                      <a:close/>
                      <a:moveTo>
                        <a:pt x="163" y="269"/>
                      </a:moveTo>
                      <a:lnTo>
                        <a:pt x="163" y="5"/>
                      </a:lnTo>
                      <a:lnTo>
                        <a:pt x="174" y="5"/>
                      </a:lnTo>
                      <a:lnTo>
                        <a:pt x="174" y="269"/>
                      </a:lnTo>
                      <a:lnTo>
                        <a:pt x="163" y="269"/>
                      </a:lnTo>
                      <a:close/>
                      <a:moveTo>
                        <a:pt x="169" y="0"/>
                      </a:moveTo>
                      <a:lnTo>
                        <a:pt x="174" y="0"/>
                      </a:lnTo>
                      <a:lnTo>
                        <a:pt x="174" y="5"/>
                      </a:lnTo>
                      <a:lnTo>
                        <a:pt x="169" y="5"/>
                      </a:lnTo>
                      <a:lnTo>
                        <a:pt x="169" y="0"/>
                      </a:lnTo>
                      <a:close/>
                      <a:moveTo>
                        <a:pt x="169" y="10"/>
                      </a:moveTo>
                      <a:lnTo>
                        <a:pt x="5" y="10"/>
                      </a:lnTo>
                      <a:lnTo>
                        <a:pt x="5" y="0"/>
                      </a:lnTo>
                      <a:lnTo>
                        <a:pt x="169" y="0"/>
                      </a:lnTo>
                      <a:lnTo>
                        <a:pt x="169" y="10"/>
                      </a:lnTo>
                      <a:close/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5"/>
                      </a:lnTo>
                      <a:close/>
                      <a:moveTo>
                        <a:pt x="11" y="5"/>
                      </a:moveTo>
                      <a:lnTo>
                        <a:pt x="11" y="269"/>
                      </a:lnTo>
                      <a:lnTo>
                        <a:pt x="0" y="269"/>
                      </a:lnTo>
                      <a:lnTo>
                        <a:pt x="0" y="5"/>
                      </a:lnTo>
                      <a:lnTo>
                        <a:pt x="11" y="5"/>
                      </a:lnTo>
                      <a:close/>
                      <a:moveTo>
                        <a:pt x="5" y="274"/>
                      </a:moveTo>
                      <a:lnTo>
                        <a:pt x="0" y="274"/>
                      </a:lnTo>
                      <a:lnTo>
                        <a:pt x="0" y="269"/>
                      </a:lnTo>
                      <a:lnTo>
                        <a:pt x="5" y="269"/>
                      </a:lnTo>
                      <a:lnTo>
                        <a:pt x="5" y="274"/>
                      </a:lnTo>
                      <a:close/>
                    </a:path>
                  </a:pathLst>
                </a:custGeom>
                <a:solidFill>
                  <a:srgbClr val="C1A25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8" name="Group 17"/>
              <p:cNvGrpSpPr>
                <a:grpSpLocks noChangeAspect="1"/>
              </p:cNvGrpSpPr>
              <p:nvPr/>
            </p:nvGrpSpPr>
            <p:grpSpPr bwMode="auto">
              <a:xfrm>
                <a:off x="1193" y="2750"/>
                <a:ext cx="587" cy="299"/>
                <a:chOff x="2359" y="3354"/>
                <a:chExt cx="489" cy="249"/>
              </a:xfrm>
            </p:grpSpPr>
            <p:grpSp>
              <p:nvGrpSpPr>
                <p:cNvPr id="9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2359" y="3354"/>
                  <a:ext cx="115" cy="58"/>
                  <a:chOff x="5904" y="4464"/>
                  <a:chExt cx="288" cy="144"/>
                </a:xfrm>
              </p:grpSpPr>
              <p:sp>
                <p:nvSpPr>
                  <p:cNvPr id="54378" name="Oval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04" y="4464"/>
                    <a:ext cx="288" cy="14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79" name="Oval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063" y="4503"/>
                    <a:ext cx="85" cy="85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21"/>
                <p:cNvGrpSpPr>
                  <a:grpSpLocks noChangeAspect="1"/>
                </p:cNvGrpSpPr>
                <p:nvPr/>
              </p:nvGrpSpPr>
              <p:grpSpPr bwMode="auto">
                <a:xfrm>
                  <a:off x="2732" y="3354"/>
                  <a:ext cx="116" cy="58"/>
                  <a:chOff x="5904" y="4464"/>
                  <a:chExt cx="288" cy="144"/>
                </a:xfrm>
              </p:grpSpPr>
              <p:sp>
                <p:nvSpPr>
                  <p:cNvPr id="54376" name="Oval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04" y="4464"/>
                    <a:ext cx="288" cy="14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77" name="Oval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063" y="4503"/>
                    <a:ext cx="85" cy="85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4375" name="Freeform 24"/>
                <p:cNvSpPr>
                  <a:spLocks noChangeAspect="1"/>
                </p:cNvSpPr>
                <p:nvPr/>
              </p:nvSpPr>
              <p:spPr bwMode="auto">
                <a:xfrm>
                  <a:off x="2437" y="3563"/>
                  <a:ext cx="315" cy="40"/>
                </a:xfrm>
                <a:custGeom>
                  <a:avLst/>
                  <a:gdLst>
                    <a:gd name="T0" fmla="*/ 0 w 1152"/>
                    <a:gd name="T1" fmla="*/ 40 h 144"/>
                    <a:gd name="T2" fmla="*/ 157 w 1152"/>
                    <a:gd name="T3" fmla="*/ 0 h 144"/>
                    <a:gd name="T4" fmla="*/ 315 w 1152"/>
                    <a:gd name="T5" fmla="*/ 40 h 144"/>
                    <a:gd name="T6" fmla="*/ 0 60000 65536"/>
                    <a:gd name="T7" fmla="*/ 0 60000 65536"/>
                    <a:gd name="T8" fmla="*/ 0 60000 65536"/>
                    <a:gd name="T9" fmla="*/ 0 w 1152"/>
                    <a:gd name="T10" fmla="*/ 0 h 144"/>
                    <a:gd name="T11" fmla="*/ 1152 w 115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52" h="144">
                      <a:moveTo>
                        <a:pt x="0" y="144"/>
                      </a:moveTo>
                      <a:cubicBezTo>
                        <a:pt x="192" y="72"/>
                        <a:pt x="384" y="0"/>
                        <a:pt x="576" y="0"/>
                      </a:cubicBezTo>
                      <a:cubicBezTo>
                        <a:pt x="768" y="0"/>
                        <a:pt x="960" y="72"/>
                        <a:pt x="1152" y="144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2916238" y="3573463"/>
            <a:ext cx="1008062" cy="1868487"/>
            <a:chOff x="3424" y="2341"/>
            <a:chExt cx="635" cy="1177"/>
          </a:xfrm>
        </p:grpSpPr>
        <p:grpSp>
          <p:nvGrpSpPr>
            <p:cNvPr id="12" name="Group 26"/>
            <p:cNvGrpSpPr>
              <a:grpSpLocks/>
            </p:cNvGrpSpPr>
            <p:nvPr/>
          </p:nvGrpSpPr>
          <p:grpSpPr bwMode="auto">
            <a:xfrm>
              <a:off x="3424" y="2341"/>
              <a:ext cx="635" cy="1177"/>
              <a:chOff x="3424" y="2341"/>
              <a:chExt cx="635" cy="1177"/>
            </a:xfrm>
          </p:grpSpPr>
          <p:grpSp>
            <p:nvGrpSpPr>
              <p:cNvPr id="13" name="Group 27"/>
              <p:cNvGrpSpPr>
                <a:grpSpLocks/>
              </p:cNvGrpSpPr>
              <p:nvPr/>
            </p:nvGrpSpPr>
            <p:grpSpPr bwMode="auto">
              <a:xfrm>
                <a:off x="3424" y="2341"/>
                <a:ext cx="635" cy="997"/>
                <a:chOff x="4150" y="2478"/>
                <a:chExt cx="635" cy="997"/>
              </a:xfrm>
            </p:grpSpPr>
            <p:sp>
              <p:nvSpPr>
                <p:cNvPr id="54366" name="AutoShape 28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150" y="2478"/>
                  <a:ext cx="635" cy="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4367" name="Rectangle 29"/>
                <p:cNvSpPr>
                  <a:spLocks noChangeArrowheads="1"/>
                </p:cNvSpPr>
                <p:nvPr/>
              </p:nvSpPr>
              <p:spPr bwMode="auto">
                <a:xfrm>
                  <a:off x="4172" y="2500"/>
                  <a:ext cx="590" cy="950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68" name="Freeform 30"/>
                <p:cNvSpPr>
                  <a:spLocks noEditPoints="1"/>
                </p:cNvSpPr>
                <p:nvPr/>
              </p:nvSpPr>
              <p:spPr bwMode="auto">
                <a:xfrm>
                  <a:off x="4154" y="2482"/>
                  <a:ext cx="626" cy="986"/>
                </a:xfrm>
                <a:custGeom>
                  <a:avLst/>
                  <a:gdLst>
                    <a:gd name="T0" fmla="*/ 18 w 174"/>
                    <a:gd name="T1" fmla="*/ 950 h 274"/>
                    <a:gd name="T2" fmla="*/ 608 w 174"/>
                    <a:gd name="T3" fmla="*/ 950 h 274"/>
                    <a:gd name="T4" fmla="*/ 608 w 174"/>
                    <a:gd name="T5" fmla="*/ 986 h 274"/>
                    <a:gd name="T6" fmla="*/ 18 w 174"/>
                    <a:gd name="T7" fmla="*/ 986 h 274"/>
                    <a:gd name="T8" fmla="*/ 18 w 174"/>
                    <a:gd name="T9" fmla="*/ 950 h 274"/>
                    <a:gd name="T10" fmla="*/ 626 w 174"/>
                    <a:gd name="T11" fmla="*/ 968 h 274"/>
                    <a:gd name="T12" fmla="*/ 626 w 174"/>
                    <a:gd name="T13" fmla="*/ 986 h 274"/>
                    <a:gd name="T14" fmla="*/ 608 w 174"/>
                    <a:gd name="T15" fmla="*/ 986 h 274"/>
                    <a:gd name="T16" fmla="*/ 608 w 174"/>
                    <a:gd name="T17" fmla="*/ 968 h 274"/>
                    <a:gd name="T18" fmla="*/ 626 w 174"/>
                    <a:gd name="T19" fmla="*/ 968 h 274"/>
                    <a:gd name="T20" fmla="*/ 586 w 174"/>
                    <a:gd name="T21" fmla="*/ 968 h 274"/>
                    <a:gd name="T22" fmla="*/ 586 w 174"/>
                    <a:gd name="T23" fmla="*/ 18 h 274"/>
                    <a:gd name="T24" fmla="*/ 626 w 174"/>
                    <a:gd name="T25" fmla="*/ 18 h 274"/>
                    <a:gd name="T26" fmla="*/ 626 w 174"/>
                    <a:gd name="T27" fmla="*/ 968 h 274"/>
                    <a:gd name="T28" fmla="*/ 586 w 174"/>
                    <a:gd name="T29" fmla="*/ 968 h 274"/>
                    <a:gd name="T30" fmla="*/ 608 w 174"/>
                    <a:gd name="T31" fmla="*/ 0 h 274"/>
                    <a:gd name="T32" fmla="*/ 626 w 174"/>
                    <a:gd name="T33" fmla="*/ 0 h 274"/>
                    <a:gd name="T34" fmla="*/ 626 w 174"/>
                    <a:gd name="T35" fmla="*/ 18 h 274"/>
                    <a:gd name="T36" fmla="*/ 608 w 174"/>
                    <a:gd name="T37" fmla="*/ 18 h 274"/>
                    <a:gd name="T38" fmla="*/ 608 w 174"/>
                    <a:gd name="T39" fmla="*/ 0 h 274"/>
                    <a:gd name="T40" fmla="*/ 608 w 174"/>
                    <a:gd name="T41" fmla="*/ 36 h 274"/>
                    <a:gd name="T42" fmla="*/ 18 w 174"/>
                    <a:gd name="T43" fmla="*/ 36 h 274"/>
                    <a:gd name="T44" fmla="*/ 18 w 174"/>
                    <a:gd name="T45" fmla="*/ 0 h 274"/>
                    <a:gd name="T46" fmla="*/ 608 w 174"/>
                    <a:gd name="T47" fmla="*/ 0 h 274"/>
                    <a:gd name="T48" fmla="*/ 608 w 174"/>
                    <a:gd name="T49" fmla="*/ 36 h 274"/>
                    <a:gd name="T50" fmla="*/ 0 w 174"/>
                    <a:gd name="T51" fmla="*/ 18 h 274"/>
                    <a:gd name="T52" fmla="*/ 0 w 174"/>
                    <a:gd name="T53" fmla="*/ 0 h 274"/>
                    <a:gd name="T54" fmla="*/ 18 w 174"/>
                    <a:gd name="T55" fmla="*/ 0 h 274"/>
                    <a:gd name="T56" fmla="*/ 18 w 174"/>
                    <a:gd name="T57" fmla="*/ 18 h 274"/>
                    <a:gd name="T58" fmla="*/ 0 w 174"/>
                    <a:gd name="T59" fmla="*/ 18 h 274"/>
                    <a:gd name="T60" fmla="*/ 40 w 174"/>
                    <a:gd name="T61" fmla="*/ 18 h 274"/>
                    <a:gd name="T62" fmla="*/ 40 w 174"/>
                    <a:gd name="T63" fmla="*/ 968 h 274"/>
                    <a:gd name="T64" fmla="*/ 0 w 174"/>
                    <a:gd name="T65" fmla="*/ 968 h 274"/>
                    <a:gd name="T66" fmla="*/ 0 w 174"/>
                    <a:gd name="T67" fmla="*/ 18 h 274"/>
                    <a:gd name="T68" fmla="*/ 40 w 174"/>
                    <a:gd name="T69" fmla="*/ 18 h 274"/>
                    <a:gd name="T70" fmla="*/ 18 w 174"/>
                    <a:gd name="T71" fmla="*/ 986 h 274"/>
                    <a:gd name="T72" fmla="*/ 0 w 174"/>
                    <a:gd name="T73" fmla="*/ 986 h 274"/>
                    <a:gd name="T74" fmla="*/ 0 w 174"/>
                    <a:gd name="T75" fmla="*/ 968 h 274"/>
                    <a:gd name="T76" fmla="*/ 18 w 174"/>
                    <a:gd name="T77" fmla="*/ 968 h 274"/>
                    <a:gd name="T78" fmla="*/ 18 w 174"/>
                    <a:gd name="T79" fmla="*/ 986 h 27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74"/>
                    <a:gd name="T121" fmla="*/ 0 h 274"/>
                    <a:gd name="T122" fmla="*/ 174 w 174"/>
                    <a:gd name="T123" fmla="*/ 274 h 27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74" h="274">
                      <a:moveTo>
                        <a:pt x="5" y="264"/>
                      </a:moveTo>
                      <a:lnTo>
                        <a:pt x="169" y="264"/>
                      </a:lnTo>
                      <a:lnTo>
                        <a:pt x="169" y="274"/>
                      </a:lnTo>
                      <a:lnTo>
                        <a:pt x="5" y="274"/>
                      </a:lnTo>
                      <a:lnTo>
                        <a:pt x="5" y="264"/>
                      </a:lnTo>
                      <a:close/>
                      <a:moveTo>
                        <a:pt x="174" y="269"/>
                      </a:moveTo>
                      <a:lnTo>
                        <a:pt x="174" y="274"/>
                      </a:lnTo>
                      <a:lnTo>
                        <a:pt x="169" y="274"/>
                      </a:lnTo>
                      <a:lnTo>
                        <a:pt x="169" y="269"/>
                      </a:lnTo>
                      <a:lnTo>
                        <a:pt x="174" y="269"/>
                      </a:lnTo>
                      <a:close/>
                      <a:moveTo>
                        <a:pt x="163" y="269"/>
                      </a:moveTo>
                      <a:lnTo>
                        <a:pt x="163" y="5"/>
                      </a:lnTo>
                      <a:lnTo>
                        <a:pt x="174" y="5"/>
                      </a:lnTo>
                      <a:lnTo>
                        <a:pt x="174" y="269"/>
                      </a:lnTo>
                      <a:lnTo>
                        <a:pt x="163" y="269"/>
                      </a:lnTo>
                      <a:close/>
                      <a:moveTo>
                        <a:pt x="169" y="0"/>
                      </a:moveTo>
                      <a:lnTo>
                        <a:pt x="174" y="0"/>
                      </a:lnTo>
                      <a:lnTo>
                        <a:pt x="174" y="5"/>
                      </a:lnTo>
                      <a:lnTo>
                        <a:pt x="169" y="5"/>
                      </a:lnTo>
                      <a:lnTo>
                        <a:pt x="169" y="0"/>
                      </a:lnTo>
                      <a:close/>
                      <a:moveTo>
                        <a:pt x="169" y="10"/>
                      </a:moveTo>
                      <a:lnTo>
                        <a:pt x="5" y="10"/>
                      </a:lnTo>
                      <a:lnTo>
                        <a:pt x="5" y="0"/>
                      </a:lnTo>
                      <a:lnTo>
                        <a:pt x="169" y="0"/>
                      </a:lnTo>
                      <a:lnTo>
                        <a:pt x="169" y="10"/>
                      </a:lnTo>
                      <a:close/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5"/>
                      </a:lnTo>
                      <a:close/>
                      <a:moveTo>
                        <a:pt x="11" y="5"/>
                      </a:moveTo>
                      <a:lnTo>
                        <a:pt x="11" y="269"/>
                      </a:lnTo>
                      <a:lnTo>
                        <a:pt x="0" y="269"/>
                      </a:lnTo>
                      <a:lnTo>
                        <a:pt x="0" y="5"/>
                      </a:lnTo>
                      <a:lnTo>
                        <a:pt x="11" y="5"/>
                      </a:lnTo>
                      <a:close/>
                      <a:moveTo>
                        <a:pt x="5" y="274"/>
                      </a:moveTo>
                      <a:lnTo>
                        <a:pt x="0" y="274"/>
                      </a:lnTo>
                      <a:lnTo>
                        <a:pt x="0" y="269"/>
                      </a:lnTo>
                      <a:lnTo>
                        <a:pt x="5" y="269"/>
                      </a:lnTo>
                      <a:lnTo>
                        <a:pt x="5" y="274"/>
                      </a:lnTo>
                      <a:close/>
                    </a:path>
                  </a:pathLst>
                </a:custGeom>
                <a:solidFill>
                  <a:srgbClr val="C1A25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4" name="Group 31"/>
              <p:cNvGrpSpPr>
                <a:grpSpLocks noChangeAspect="1"/>
              </p:cNvGrpSpPr>
              <p:nvPr/>
            </p:nvGrpSpPr>
            <p:grpSpPr bwMode="auto">
              <a:xfrm>
                <a:off x="3541" y="3339"/>
                <a:ext cx="401" cy="179"/>
                <a:chOff x="2061" y="6997"/>
                <a:chExt cx="1189" cy="533"/>
              </a:xfrm>
            </p:grpSpPr>
            <p:grpSp>
              <p:nvGrpSpPr>
                <p:cNvPr id="15" name="Group 32"/>
                <p:cNvGrpSpPr>
                  <a:grpSpLocks noChangeAspect="1"/>
                </p:cNvGrpSpPr>
                <p:nvPr/>
              </p:nvGrpSpPr>
              <p:grpSpPr bwMode="auto">
                <a:xfrm>
                  <a:off x="2061" y="6997"/>
                  <a:ext cx="317" cy="532"/>
                  <a:chOff x="4001" y="6848"/>
                  <a:chExt cx="255" cy="397"/>
                </a:xfrm>
              </p:grpSpPr>
              <p:sp>
                <p:nvSpPr>
                  <p:cNvPr id="54364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5436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6" name="Group 35"/>
                <p:cNvGrpSpPr>
                  <a:grpSpLocks noChangeAspect="1"/>
                </p:cNvGrpSpPr>
                <p:nvPr/>
              </p:nvGrpSpPr>
              <p:grpSpPr bwMode="auto">
                <a:xfrm>
                  <a:off x="2933" y="6997"/>
                  <a:ext cx="317" cy="533"/>
                  <a:chOff x="4703" y="6835"/>
                  <a:chExt cx="255" cy="398"/>
                </a:xfrm>
              </p:grpSpPr>
              <p:sp>
                <p:nvSpPr>
                  <p:cNvPr id="54362" name="Line 3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54363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</p:grpSp>
        <p:grpSp>
          <p:nvGrpSpPr>
            <p:cNvPr id="17" name="Group 38"/>
            <p:cNvGrpSpPr>
              <a:grpSpLocks/>
            </p:cNvGrpSpPr>
            <p:nvPr/>
          </p:nvGrpSpPr>
          <p:grpSpPr bwMode="auto">
            <a:xfrm>
              <a:off x="3797" y="2530"/>
              <a:ext cx="124" cy="108"/>
              <a:chOff x="4259" y="7481"/>
              <a:chExt cx="310" cy="270"/>
            </a:xfrm>
          </p:grpSpPr>
          <p:grpSp>
            <p:nvGrpSpPr>
              <p:cNvPr id="18" name="Group 39"/>
              <p:cNvGrpSpPr>
                <a:grpSpLocks/>
              </p:cNvGrpSpPr>
              <p:nvPr/>
            </p:nvGrpSpPr>
            <p:grpSpPr bwMode="auto">
              <a:xfrm>
                <a:off x="4259" y="7481"/>
                <a:ext cx="310" cy="270"/>
                <a:chOff x="4259" y="7481"/>
                <a:chExt cx="310" cy="270"/>
              </a:xfrm>
            </p:grpSpPr>
            <p:sp>
              <p:nvSpPr>
                <p:cNvPr id="54356" name="Freeform 40"/>
                <p:cNvSpPr>
                  <a:spLocks/>
                </p:cNvSpPr>
                <p:nvPr/>
              </p:nvSpPr>
              <p:spPr bwMode="auto">
                <a:xfrm>
                  <a:off x="4259" y="7481"/>
                  <a:ext cx="310" cy="270"/>
                </a:xfrm>
                <a:custGeom>
                  <a:avLst/>
                  <a:gdLst>
                    <a:gd name="T0" fmla="*/ 155 w 310"/>
                    <a:gd name="T1" fmla="*/ 0 h 270"/>
                    <a:gd name="T2" fmla="*/ 0 w 310"/>
                    <a:gd name="T3" fmla="*/ 270 h 270"/>
                    <a:gd name="T4" fmla="*/ 310 w 310"/>
                    <a:gd name="T5" fmla="*/ 270 h 270"/>
                    <a:gd name="T6" fmla="*/ 155 w 310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270"/>
                    <a:gd name="T14" fmla="*/ 310 w 310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270">
                      <a:moveTo>
                        <a:pt x="155" y="0"/>
                      </a:moveTo>
                      <a:lnTo>
                        <a:pt x="0" y="270"/>
                      </a:lnTo>
                      <a:lnTo>
                        <a:pt x="310" y="270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4357" name="Freeform 41"/>
                <p:cNvSpPr>
                  <a:spLocks/>
                </p:cNvSpPr>
                <p:nvPr/>
              </p:nvSpPr>
              <p:spPr bwMode="auto">
                <a:xfrm>
                  <a:off x="4259" y="7481"/>
                  <a:ext cx="310" cy="270"/>
                </a:xfrm>
                <a:custGeom>
                  <a:avLst/>
                  <a:gdLst>
                    <a:gd name="T0" fmla="*/ 155 w 310"/>
                    <a:gd name="T1" fmla="*/ 0 h 270"/>
                    <a:gd name="T2" fmla="*/ 0 w 310"/>
                    <a:gd name="T3" fmla="*/ 270 h 270"/>
                    <a:gd name="T4" fmla="*/ 310 w 310"/>
                    <a:gd name="T5" fmla="*/ 270 h 270"/>
                    <a:gd name="T6" fmla="*/ 155 w 310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270"/>
                    <a:gd name="T14" fmla="*/ 310 w 310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270">
                      <a:moveTo>
                        <a:pt x="155" y="0"/>
                      </a:moveTo>
                      <a:lnTo>
                        <a:pt x="0" y="270"/>
                      </a:lnTo>
                      <a:lnTo>
                        <a:pt x="310" y="270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9" name="Group 42"/>
              <p:cNvGrpSpPr>
                <a:grpSpLocks/>
              </p:cNvGrpSpPr>
              <p:nvPr/>
            </p:nvGrpSpPr>
            <p:grpSpPr bwMode="auto">
              <a:xfrm>
                <a:off x="4376" y="7636"/>
                <a:ext cx="90" cy="92"/>
                <a:chOff x="4376" y="7636"/>
                <a:chExt cx="90" cy="92"/>
              </a:xfrm>
            </p:grpSpPr>
            <p:sp>
              <p:nvSpPr>
                <p:cNvPr id="54354" name="Oval 43"/>
                <p:cNvSpPr>
                  <a:spLocks noChangeArrowheads="1"/>
                </p:cNvSpPr>
                <p:nvPr/>
              </p:nvSpPr>
              <p:spPr bwMode="auto">
                <a:xfrm>
                  <a:off x="4376" y="7636"/>
                  <a:ext cx="90" cy="92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55" name="Freeform 44"/>
                <p:cNvSpPr>
                  <a:spLocks/>
                </p:cNvSpPr>
                <p:nvPr/>
              </p:nvSpPr>
              <p:spPr bwMode="auto">
                <a:xfrm>
                  <a:off x="4376" y="7636"/>
                  <a:ext cx="90" cy="92"/>
                </a:xfrm>
                <a:custGeom>
                  <a:avLst/>
                  <a:gdLst>
                    <a:gd name="T0" fmla="*/ 45 w 90"/>
                    <a:gd name="T1" fmla="*/ 0 h 92"/>
                    <a:gd name="T2" fmla="*/ 0 w 90"/>
                    <a:gd name="T3" fmla="*/ 46 h 92"/>
                    <a:gd name="T4" fmla="*/ 45 w 90"/>
                    <a:gd name="T5" fmla="*/ 92 h 92"/>
                    <a:gd name="T6" fmla="*/ 90 w 90"/>
                    <a:gd name="T7" fmla="*/ 46 h 92"/>
                    <a:gd name="T8" fmla="*/ 45 w 90"/>
                    <a:gd name="T9" fmla="*/ 0 h 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92"/>
                    <a:gd name="T17" fmla="*/ 90 w 90"/>
                    <a:gd name="T18" fmla="*/ 92 h 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92">
                      <a:moveTo>
                        <a:pt x="45" y="0"/>
                      </a:moveTo>
                      <a:cubicBezTo>
                        <a:pt x="21" y="0"/>
                        <a:pt x="0" y="20"/>
                        <a:pt x="0" y="46"/>
                      </a:cubicBezTo>
                      <a:cubicBezTo>
                        <a:pt x="0" y="72"/>
                        <a:pt x="21" y="92"/>
                        <a:pt x="45" y="92"/>
                      </a:cubicBezTo>
                      <a:cubicBezTo>
                        <a:pt x="71" y="92"/>
                        <a:pt x="90" y="72"/>
                        <a:pt x="90" y="46"/>
                      </a:cubicBezTo>
                      <a:cubicBezTo>
                        <a:pt x="90" y="20"/>
                        <a:pt x="71" y="0"/>
                        <a:pt x="45" y="0"/>
                      </a:cubicBez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20" name="Group 45"/>
            <p:cNvGrpSpPr>
              <a:grpSpLocks/>
            </p:cNvGrpSpPr>
            <p:nvPr/>
          </p:nvGrpSpPr>
          <p:grpSpPr bwMode="auto">
            <a:xfrm>
              <a:off x="3557" y="2530"/>
              <a:ext cx="125" cy="108"/>
              <a:chOff x="3661" y="7481"/>
              <a:chExt cx="313" cy="270"/>
            </a:xfrm>
          </p:grpSpPr>
          <p:grpSp>
            <p:nvGrpSpPr>
              <p:cNvPr id="21" name="Group 46"/>
              <p:cNvGrpSpPr>
                <a:grpSpLocks/>
              </p:cNvGrpSpPr>
              <p:nvPr/>
            </p:nvGrpSpPr>
            <p:grpSpPr bwMode="auto">
              <a:xfrm>
                <a:off x="3661" y="7481"/>
                <a:ext cx="313" cy="270"/>
                <a:chOff x="3661" y="7481"/>
                <a:chExt cx="313" cy="270"/>
              </a:xfrm>
            </p:grpSpPr>
            <p:sp>
              <p:nvSpPr>
                <p:cNvPr id="54350" name="Freeform 47"/>
                <p:cNvSpPr>
                  <a:spLocks/>
                </p:cNvSpPr>
                <p:nvPr/>
              </p:nvSpPr>
              <p:spPr bwMode="auto">
                <a:xfrm>
                  <a:off x="3661" y="7481"/>
                  <a:ext cx="313" cy="270"/>
                </a:xfrm>
                <a:custGeom>
                  <a:avLst/>
                  <a:gdLst>
                    <a:gd name="T0" fmla="*/ 157 w 313"/>
                    <a:gd name="T1" fmla="*/ 0 h 270"/>
                    <a:gd name="T2" fmla="*/ 0 w 313"/>
                    <a:gd name="T3" fmla="*/ 270 h 270"/>
                    <a:gd name="T4" fmla="*/ 313 w 313"/>
                    <a:gd name="T5" fmla="*/ 270 h 270"/>
                    <a:gd name="T6" fmla="*/ 157 w 313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3"/>
                    <a:gd name="T13" fmla="*/ 0 h 270"/>
                    <a:gd name="T14" fmla="*/ 313 w 313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3" h="270">
                      <a:moveTo>
                        <a:pt x="157" y="0"/>
                      </a:moveTo>
                      <a:lnTo>
                        <a:pt x="0" y="270"/>
                      </a:lnTo>
                      <a:lnTo>
                        <a:pt x="313" y="270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4351" name="Freeform 48"/>
                <p:cNvSpPr>
                  <a:spLocks/>
                </p:cNvSpPr>
                <p:nvPr/>
              </p:nvSpPr>
              <p:spPr bwMode="auto">
                <a:xfrm>
                  <a:off x="3661" y="7481"/>
                  <a:ext cx="313" cy="270"/>
                </a:xfrm>
                <a:custGeom>
                  <a:avLst/>
                  <a:gdLst>
                    <a:gd name="T0" fmla="*/ 157 w 313"/>
                    <a:gd name="T1" fmla="*/ 0 h 270"/>
                    <a:gd name="T2" fmla="*/ 0 w 313"/>
                    <a:gd name="T3" fmla="*/ 270 h 270"/>
                    <a:gd name="T4" fmla="*/ 313 w 313"/>
                    <a:gd name="T5" fmla="*/ 270 h 270"/>
                    <a:gd name="T6" fmla="*/ 157 w 313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3"/>
                    <a:gd name="T13" fmla="*/ 0 h 270"/>
                    <a:gd name="T14" fmla="*/ 313 w 313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3" h="270">
                      <a:moveTo>
                        <a:pt x="157" y="0"/>
                      </a:moveTo>
                      <a:lnTo>
                        <a:pt x="0" y="270"/>
                      </a:lnTo>
                      <a:lnTo>
                        <a:pt x="313" y="270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22" name="Group 49"/>
              <p:cNvGrpSpPr>
                <a:grpSpLocks/>
              </p:cNvGrpSpPr>
              <p:nvPr/>
            </p:nvGrpSpPr>
            <p:grpSpPr bwMode="auto">
              <a:xfrm>
                <a:off x="3779" y="7636"/>
                <a:ext cx="92" cy="92"/>
                <a:chOff x="3779" y="7636"/>
                <a:chExt cx="92" cy="92"/>
              </a:xfrm>
            </p:grpSpPr>
            <p:sp>
              <p:nvSpPr>
                <p:cNvPr id="54348" name="Oval 50"/>
                <p:cNvSpPr>
                  <a:spLocks noChangeArrowheads="1"/>
                </p:cNvSpPr>
                <p:nvPr/>
              </p:nvSpPr>
              <p:spPr bwMode="auto">
                <a:xfrm>
                  <a:off x="3779" y="7636"/>
                  <a:ext cx="92" cy="92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49" name="Oval 51"/>
                <p:cNvSpPr>
                  <a:spLocks noChangeArrowheads="1"/>
                </p:cNvSpPr>
                <p:nvPr/>
              </p:nvSpPr>
              <p:spPr bwMode="auto">
                <a:xfrm>
                  <a:off x="3779" y="7636"/>
                  <a:ext cx="92" cy="92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" name="Group 52"/>
            <p:cNvGrpSpPr>
              <a:grpSpLocks noChangeAspect="1"/>
            </p:cNvGrpSpPr>
            <p:nvPr/>
          </p:nvGrpSpPr>
          <p:grpSpPr bwMode="auto">
            <a:xfrm>
              <a:off x="3639" y="2957"/>
              <a:ext cx="199" cy="100"/>
              <a:chOff x="3784" y="8881"/>
              <a:chExt cx="622" cy="312"/>
            </a:xfrm>
          </p:grpSpPr>
          <p:sp>
            <p:nvSpPr>
              <p:cNvPr id="54344" name="Freeform 53"/>
              <p:cNvSpPr>
                <a:spLocks noChangeAspect="1"/>
              </p:cNvSpPr>
              <p:nvPr/>
            </p:nvSpPr>
            <p:spPr bwMode="auto">
              <a:xfrm>
                <a:off x="3784" y="8881"/>
                <a:ext cx="622" cy="312"/>
              </a:xfrm>
              <a:custGeom>
                <a:avLst/>
                <a:gdLst>
                  <a:gd name="T0" fmla="*/ 622 w 1037"/>
                  <a:gd name="T1" fmla="*/ 156 h 521"/>
                  <a:gd name="T2" fmla="*/ 311 w 1037"/>
                  <a:gd name="T3" fmla="*/ 312 h 521"/>
                  <a:gd name="T4" fmla="*/ 0 w 1037"/>
                  <a:gd name="T5" fmla="*/ 156 h 521"/>
                  <a:gd name="T6" fmla="*/ 0 w 1037"/>
                  <a:gd name="T7" fmla="*/ 0 h 521"/>
                  <a:gd name="T8" fmla="*/ 622 w 1037"/>
                  <a:gd name="T9" fmla="*/ 0 h 521"/>
                  <a:gd name="T10" fmla="*/ 622 w 1037"/>
                  <a:gd name="T11" fmla="*/ 156 h 5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7"/>
                  <a:gd name="T19" fmla="*/ 0 h 521"/>
                  <a:gd name="T20" fmla="*/ 1037 w 1037"/>
                  <a:gd name="T21" fmla="*/ 521 h 5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7" h="521">
                    <a:moveTo>
                      <a:pt x="1037" y="260"/>
                    </a:moveTo>
                    <a:cubicBezTo>
                      <a:pt x="1037" y="404"/>
                      <a:pt x="805" y="521"/>
                      <a:pt x="518" y="521"/>
                    </a:cubicBezTo>
                    <a:cubicBezTo>
                      <a:pt x="232" y="521"/>
                      <a:pt x="0" y="404"/>
                      <a:pt x="0" y="260"/>
                    </a:cubicBezTo>
                    <a:lnTo>
                      <a:pt x="0" y="0"/>
                    </a:lnTo>
                    <a:lnTo>
                      <a:pt x="1037" y="0"/>
                    </a:lnTo>
                    <a:lnTo>
                      <a:pt x="1037" y="260"/>
                    </a:lnTo>
                    <a:close/>
                  </a:path>
                </a:pathLst>
              </a:custGeom>
              <a:solidFill>
                <a:srgbClr val="800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4345" name="Freeform 54"/>
              <p:cNvSpPr>
                <a:spLocks noChangeAspect="1"/>
              </p:cNvSpPr>
              <p:nvPr/>
            </p:nvSpPr>
            <p:spPr bwMode="auto">
              <a:xfrm>
                <a:off x="3784" y="8881"/>
                <a:ext cx="622" cy="312"/>
              </a:xfrm>
              <a:custGeom>
                <a:avLst/>
                <a:gdLst>
                  <a:gd name="T0" fmla="*/ 622 w 1037"/>
                  <a:gd name="T1" fmla="*/ 156 h 521"/>
                  <a:gd name="T2" fmla="*/ 311 w 1037"/>
                  <a:gd name="T3" fmla="*/ 312 h 521"/>
                  <a:gd name="T4" fmla="*/ 0 w 1037"/>
                  <a:gd name="T5" fmla="*/ 156 h 521"/>
                  <a:gd name="T6" fmla="*/ 0 w 1037"/>
                  <a:gd name="T7" fmla="*/ 0 h 521"/>
                  <a:gd name="T8" fmla="*/ 622 w 1037"/>
                  <a:gd name="T9" fmla="*/ 0 h 521"/>
                  <a:gd name="T10" fmla="*/ 622 w 1037"/>
                  <a:gd name="T11" fmla="*/ 156 h 5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7"/>
                  <a:gd name="T19" fmla="*/ 0 h 521"/>
                  <a:gd name="T20" fmla="*/ 1037 w 1037"/>
                  <a:gd name="T21" fmla="*/ 521 h 5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7" h="521">
                    <a:moveTo>
                      <a:pt x="1037" y="260"/>
                    </a:moveTo>
                    <a:cubicBezTo>
                      <a:pt x="1037" y="404"/>
                      <a:pt x="805" y="521"/>
                      <a:pt x="518" y="521"/>
                    </a:cubicBezTo>
                    <a:cubicBezTo>
                      <a:pt x="232" y="521"/>
                      <a:pt x="0" y="404"/>
                      <a:pt x="0" y="260"/>
                    </a:cubicBezTo>
                    <a:lnTo>
                      <a:pt x="0" y="0"/>
                    </a:lnTo>
                    <a:lnTo>
                      <a:pt x="1037" y="0"/>
                    </a:lnTo>
                    <a:lnTo>
                      <a:pt x="1037" y="260"/>
                    </a:lnTo>
                    <a:close/>
                  </a:path>
                </a:pathLst>
              </a:custGeom>
              <a:solidFill>
                <a:srgbClr val="800080"/>
              </a:solidFill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4" name="Group 55"/>
            <p:cNvGrpSpPr>
              <a:grpSpLocks/>
            </p:cNvGrpSpPr>
            <p:nvPr/>
          </p:nvGrpSpPr>
          <p:grpSpPr bwMode="auto">
            <a:xfrm>
              <a:off x="3797" y="2530"/>
              <a:ext cx="124" cy="108"/>
              <a:chOff x="4259" y="7481"/>
              <a:chExt cx="310" cy="270"/>
            </a:xfrm>
          </p:grpSpPr>
          <p:sp>
            <p:nvSpPr>
              <p:cNvPr id="54342" name="Freeform 56"/>
              <p:cNvSpPr>
                <a:spLocks/>
              </p:cNvSpPr>
              <p:nvPr/>
            </p:nvSpPr>
            <p:spPr bwMode="auto">
              <a:xfrm>
                <a:off x="4259" y="7481"/>
                <a:ext cx="310" cy="270"/>
              </a:xfrm>
              <a:custGeom>
                <a:avLst/>
                <a:gdLst>
                  <a:gd name="T0" fmla="*/ 155 w 310"/>
                  <a:gd name="T1" fmla="*/ 0 h 270"/>
                  <a:gd name="T2" fmla="*/ 0 w 310"/>
                  <a:gd name="T3" fmla="*/ 270 h 270"/>
                  <a:gd name="T4" fmla="*/ 310 w 310"/>
                  <a:gd name="T5" fmla="*/ 270 h 270"/>
                  <a:gd name="T6" fmla="*/ 155 w 310"/>
                  <a:gd name="T7" fmla="*/ 0 h 2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270"/>
                  <a:gd name="T14" fmla="*/ 310 w 310"/>
                  <a:gd name="T15" fmla="*/ 270 h 2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270">
                    <a:moveTo>
                      <a:pt x="155" y="0"/>
                    </a:moveTo>
                    <a:lnTo>
                      <a:pt x="0" y="270"/>
                    </a:lnTo>
                    <a:lnTo>
                      <a:pt x="310" y="270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4343" name="Freeform 57"/>
              <p:cNvSpPr>
                <a:spLocks/>
              </p:cNvSpPr>
              <p:nvPr/>
            </p:nvSpPr>
            <p:spPr bwMode="auto">
              <a:xfrm>
                <a:off x="4259" y="7481"/>
                <a:ext cx="310" cy="270"/>
              </a:xfrm>
              <a:custGeom>
                <a:avLst/>
                <a:gdLst>
                  <a:gd name="T0" fmla="*/ 155 w 310"/>
                  <a:gd name="T1" fmla="*/ 0 h 270"/>
                  <a:gd name="T2" fmla="*/ 0 w 310"/>
                  <a:gd name="T3" fmla="*/ 270 h 270"/>
                  <a:gd name="T4" fmla="*/ 310 w 310"/>
                  <a:gd name="T5" fmla="*/ 270 h 270"/>
                  <a:gd name="T6" fmla="*/ 155 w 310"/>
                  <a:gd name="T7" fmla="*/ 0 h 2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270"/>
                  <a:gd name="T14" fmla="*/ 310 w 310"/>
                  <a:gd name="T15" fmla="*/ 270 h 2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270">
                    <a:moveTo>
                      <a:pt x="155" y="0"/>
                    </a:moveTo>
                    <a:lnTo>
                      <a:pt x="0" y="270"/>
                    </a:lnTo>
                    <a:lnTo>
                      <a:pt x="310" y="270"/>
                    </a:lnTo>
                    <a:lnTo>
                      <a:pt x="155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5" name="Group 58"/>
            <p:cNvGrpSpPr>
              <a:grpSpLocks/>
            </p:cNvGrpSpPr>
            <p:nvPr/>
          </p:nvGrpSpPr>
          <p:grpSpPr bwMode="auto">
            <a:xfrm>
              <a:off x="3844" y="2592"/>
              <a:ext cx="36" cy="37"/>
              <a:chOff x="4376" y="7636"/>
              <a:chExt cx="90" cy="92"/>
            </a:xfrm>
          </p:grpSpPr>
          <p:sp>
            <p:nvSpPr>
              <p:cNvPr id="54340" name="Oval 59"/>
              <p:cNvSpPr>
                <a:spLocks noChangeArrowheads="1"/>
              </p:cNvSpPr>
              <p:nvPr/>
            </p:nvSpPr>
            <p:spPr bwMode="auto">
              <a:xfrm>
                <a:off x="4376" y="7636"/>
                <a:ext cx="90" cy="9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1" name="Freeform 60"/>
              <p:cNvSpPr>
                <a:spLocks/>
              </p:cNvSpPr>
              <p:nvPr/>
            </p:nvSpPr>
            <p:spPr bwMode="auto">
              <a:xfrm>
                <a:off x="4376" y="7636"/>
                <a:ext cx="90" cy="92"/>
              </a:xfrm>
              <a:custGeom>
                <a:avLst/>
                <a:gdLst>
                  <a:gd name="T0" fmla="*/ 45 w 90"/>
                  <a:gd name="T1" fmla="*/ 0 h 92"/>
                  <a:gd name="T2" fmla="*/ 0 w 90"/>
                  <a:gd name="T3" fmla="*/ 46 h 92"/>
                  <a:gd name="T4" fmla="*/ 45 w 90"/>
                  <a:gd name="T5" fmla="*/ 92 h 92"/>
                  <a:gd name="T6" fmla="*/ 90 w 90"/>
                  <a:gd name="T7" fmla="*/ 46 h 92"/>
                  <a:gd name="T8" fmla="*/ 45 w 90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92"/>
                  <a:gd name="T17" fmla="*/ 90 w 90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92">
                    <a:moveTo>
                      <a:pt x="45" y="0"/>
                    </a:moveTo>
                    <a:cubicBezTo>
                      <a:pt x="21" y="0"/>
                      <a:pt x="0" y="20"/>
                      <a:pt x="0" y="46"/>
                    </a:cubicBezTo>
                    <a:cubicBezTo>
                      <a:pt x="0" y="72"/>
                      <a:pt x="21" y="92"/>
                      <a:pt x="45" y="92"/>
                    </a:cubicBezTo>
                    <a:cubicBezTo>
                      <a:pt x="71" y="92"/>
                      <a:pt x="90" y="72"/>
                      <a:pt x="90" y="46"/>
                    </a:cubicBezTo>
                    <a:cubicBezTo>
                      <a:pt x="90" y="20"/>
                      <a:pt x="71" y="0"/>
                      <a:pt x="45" y="0"/>
                    </a:cubicBezTo>
                  </a:path>
                </a:pathLst>
              </a:cu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6" name="Group 61"/>
            <p:cNvGrpSpPr>
              <a:grpSpLocks/>
            </p:cNvGrpSpPr>
            <p:nvPr/>
          </p:nvGrpSpPr>
          <p:grpSpPr bwMode="auto">
            <a:xfrm>
              <a:off x="3557" y="2530"/>
              <a:ext cx="125" cy="108"/>
              <a:chOff x="3661" y="7481"/>
              <a:chExt cx="313" cy="270"/>
            </a:xfrm>
          </p:grpSpPr>
          <p:sp>
            <p:nvSpPr>
              <p:cNvPr id="54338" name="Freeform 62"/>
              <p:cNvSpPr>
                <a:spLocks/>
              </p:cNvSpPr>
              <p:nvPr/>
            </p:nvSpPr>
            <p:spPr bwMode="auto">
              <a:xfrm>
                <a:off x="3661" y="7481"/>
                <a:ext cx="313" cy="270"/>
              </a:xfrm>
              <a:custGeom>
                <a:avLst/>
                <a:gdLst>
                  <a:gd name="T0" fmla="*/ 157 w 313"/>
                  <a:gd name="T1" fmla="*/ 0 h 270"/>
                  <a:gd name="T2" fmla="*/ 0 w 313"/>
                  <a:gd name="T3" fmla="*/ 270 h 270"/>
                  <a:gd name="T4" fmla="*/ 313 w 313"/>
                  <a:gd name="T5" fmla="*/ 270 h 270"/>
                  <a:gd name="T6" fmla="*/ 157 w 313"/>
                  <a:gd name="T7" fmla="*/ 0 h 2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3"/>
                  <a:gd name="T13" fmla="*/ 0 h 270"/>
                  <a:gd name="T14" fmla="*/ 313 w 313"/>
                  <a:gd name="T15" fmla="*/ 270 h 2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3" h="270">
                    <a:moveTo>
                      <a:pt x="157" y="0"/>
                    </a:moveTo>
                    <a:lnTo>
                      <a:pt x="0" y="270"/>
                    </a:lnTo>
                    <a:lnTo>
                      <a:pt x="313" y="270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4339" name="Freeform 63"/>
              <p:cNvSpPr>
                <a:spLocks/>
              </p:cNvSpPr>
              <p:nvPr/>
            </p:nvSpPr>
            <p:spPr bwMode="auto">
              <a:xfrm>
                <a:off x="3661" y="7481"/>
                <a:ext cx="313" cy="270"/>
              </a:xfrm>
              <a:custGeom>
                <a:avLst/>
                <a:gdLst>
                  <a:gd name="T0" fmla="*/ 157 w 313"/>
                  <a:gd name="T1" fmla="*/ 0 h 270"/>
                  <a:gd name="T2" fmla="*/ 0 w 313"/>
                  <a:gd name="T3" fmla="*/ 270 h 270"/>
                  <a:gd name="T4" fmla="*/ 313 w 313"/>
                  <a:gd name="T5" fmla="*/ 270 h 270"/>
                  <a:gd name="T6" fmla="*/ 157 w 313"/>
                  <a:gd name="T7" fmla="*/ 0 h 2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3"/>
                  <a:gd name="T13" fmla="*/ 0 h 270"/>
                  <a:gd name="T14" fmla="*/ 313 w 313"/>
                  <a:gd name="T15" fmla="*/ 270 h 2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3" h="270">
                    <a:moveTo>
                      <a:pt x="157" y="0"/>
                    </a:moveTo>
                    <a:lnTo>
                      <a:pt x="0" y="270"/>
                    </a:lnTo>
                    <a:lnTo>
                      <a:pt x="313" y="270"/>
                    </a:lnTo>
                    <a:lnTo>
                      <a:pt x="157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7" name="Group 64"/>
            <p:cNvGrpSpPr>
              <a:grpSpLocks/>
            </p:cNvGrpSpPr>
            <p:nvPr/>
          </p:nvGrpSpPr>
          <p:grpSpPr bwMode="auto">
            <a:xfrm>
              <a:off x="3604" y="2592"/>
              <a:ext cx="37" cy="37"/>
              <a:chOff x="3779" y="7636"/>
              <a:chExt cx="92" cy="92"/>
            </a:xfrm>
          </p:grpSpPr>
          <p:sp>
            <p:nvSpPr>
              <p:cNvPr id="54336" name="Oval 65"/>
              <p:cNvSpPr>
                <a:spLocks noChangeArrowheads="1"/>
              </p:cNvSpPr>
              <p:nvPr/>
            </p:nvSpPr>
            <p:spPr bwMode="auto">
              <a:xfrm>
                <a:off x="3779" y="7636"/>
                <a:ext cx="92" cy="9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7" name="Oval 66"/>
              <p:cNvSpPr>
                <a:spLocks noChangeArrowheads="1"/>
              </p:cNvSpPr>
              <p:nvPr/>
            </p:nvSpPr>
            <p:spPr bwMode="auto">
              <a:xfrm>
                <a:off x="3779" y="7636"/>
                <a:ext cx="92" cy="92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67"/>
            <p:cNvGrpSpPr>
              <a:grpSpLocks/>
            </p:cNvGrpSpPr>
            <p:nvPr/>
          </p:nvGrpSpPr>
          <p:grpSpPr bwMode="auto">
            <a:xfrm>
              <a:off x="3557" y="2530"/>
              <a:ext cx="364" cy="108"/>
              <a:chOff x="3557" y="2530"/>
              <a:chExt cx="364" cy="108"/>
            </a:xfrm>
          </p:grpSpPr>
          <p:grpSp>
            <p:nvGrpSpPr>
              <p:cNvPr id="29" name="Group 68"/>
              <p:cNvGrpSpPr>
                <a:grpSpLocks/>
              </p:cNvGrpSpPr>
              <p:nvPr/>
            </p:nvGrpSpPr>
            <p:grpSpPr bwMode="auto">
              <a:xfrm>
                <a:off x="3797" y="2530"/>
                <a:ext cx="124" cy="108"/>
                <a:chOff x="4259" y="7481"/>
                <a:chExt cx="310" cy="270"/>
              </a:xfrm>
            </p:grpSpPr>
            <p:sp>
              <p:nvSpPr>
                <p:cNvPr id="54334" name="Freeform 69"/>
                <p:cNvSpPr>
                  <a:spLocks/>
                </p:cNvSpPr>
                <p:nvPr/>
              </p:nvSpPr>
              <p:spPr bwMode="auto">
                <a:xfrm>
                  <a:off x="4259" y="7481"/>
                  <a:ext cx="310" cy="270"/>
                </a:xfrm>
                <a:custGeom>
                  <a:avLst/>
                  <a:gdLst>
                    <a:gd name="T0" fmla="*/ 155 w 310"/>
                    <a:gd name="T1" fmla="*/ 0 h 270"/>
                    <a:gd name="T2" fmla="*/ 0 w 310"/>
                    <a:gd name="T3" fmla="*/ 270 h 270"/>
                    <a:gd name="T4" fmla="*/ 310 w 310"/>
                    <a:gd name="T5" fmla="*/ 270 h 270"/>
                    <a:gd name="T6" fmla="*/ 155 w 310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270"/>
                    <a:gd name="T14" fmla="*/ 310 w 310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270">
                      <a:moveTo>
                        <a:pt x="155" y="0"/>
                      </a:moveTo>
                      <a:lnTo>
                        <a:pt x="0" y="270"/>
                      </a:lnTo>
                      <a:lnTo>
                        <a:pt x="310" y="270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4335" name="Freeform 70"/>
                <p:cNvSpPr>
                  <a:spLocks/>
                </p:cNvSpPr>
                <p:nvPr/>
              </p:nvSpPr>
              <p:spPr bwMode="auto">
                <a:xfrm>
                  <a:off x="4259" y="7481"/>
                  <a:ext cx="310" cy="270"/>
                </a:xfrm>
                <a:custGeom>
                  <a:avLst/>
                  <a:gdLst>
                    <a:gd name="T0" fmla="*/ 155 w 310"/>
                    <a:gd name="T1" fmla="*/ 0 h 270"/>
                    <a:gd name="T2" fmla="*/ 0 w 310"/>
                    <a:gd name="T3" fmla="*/ 270 h 270"/>
                    <a:gd name="T4" fmla="*/ 310 w 310"/>
                    <a:gd name="T5" fmla="*/ 270 h 270"/>
                    <a:gd name="T6" fmla="*/ 155 w 310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270"/>
                    <a:gd name="T14" fmla="*/ 310 w 310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270">
                      <a:moveTo>
                        <a:pt x="155" y="0"/>
                      </a:moveTo>
                      <a:lnTo>
                        <a:pt x="0" y="270"/>
                      </a:lnTo>
                      <a:lnTo>
                        <a:pt x="310" y="270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30" name="Group 71"/>
              <p:cNvGrpSpPr>
                <a:grpSpLocks/>
              </p:cNvGrpSpPr>
              <p:nvPr/>
            </p:nvGrpSpPr>
            <p:grpSpPr bwMode="auto">
              <a:xfrm>
                <a:off x="3844" y="2592"/>
                <a:ext cx="36" cy="37"/>
                <a:chOff x="4376" y="7636"/>
                <a:chExt cx="90" cy="92"/>
              </a:xfrm>
            </p:grpSpPr>
            <p:sp>
              <p:nvSpPr>
                <p:cNvPr id="54332" name="Oval 72"/>
                <p:cNvSpPr>
                  <a:spLocks noChangeArrowheads="1"/>
                </p:cNvSpPr>
                <p:nvPr/>
              </p:nvSpPr>
              <p:spPr bwMode="auto">
                <a:xfrm>
                  <a:off x="4376" y="7636"/>
                  <a:ext cx="90" cy="92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33" name="Freeform 73"/>
                <p:cNvSpPr>
                  <a:spLocks/>
                </p:cNvSpPr>
                <p:nvPr/>
              </p:nvSpPr>
              <p:spPr bwMode="auto">
                <a:xfrm>
                  <a:off x="4376" y="7636"/>
                  <a:ext cx="90" cy="92"/>
                </a:xfrm>
                <a:custGeom>
                  <a:avLst/>
                  <a:gdLst>
                    <a:gd name="T0" fmla="*/ 45 w 90"/>
                    <a:gd name="T1" fmla="*/ 0 h 92"/>
                    <a:gd name="T2" fmla="*/ 0 w 90"/>
                    <a:gd name="T3" fmla="*/ 46 h 92"/>
                    <a:gd name="T4" fmla="*/ 45 w 90"/>
                    <a:gd name="T5" fmla="*/ 92 h 92"/>
                    <a:gd name="T6" fmla="*/ 90 w 90"/>
                    <a:gd name="T7" fmla="*/ 46 h 92"/>
                    <a:gd name="T8" fmla="*/ 45 w 90"/>
                    <a:gd name="T9" fmla="*/ 0 h 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92"/>
                    <a:gd name="T17" fmla="*/ 90 w 90"/>
                    <a:gd name="T18" fmla="*/ 92 h 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92">
                      <a:moveTo>
                        <a:pt x="45" y="0"/>
                      </a:moveTo>
                      <a:cubicBezTo>
                        <a:pt x="21" y="0"/>
                        <a:pt x="0" y="20"/>
                        <a:pt x="0" y="46"/>
                      </a:cubicBezTo>
                      <a:cubicBezTo>
                        <a:pt x="0" y="72"/>
                        <a:pt x="21" y="92"/>
                        <a:pt x="45" y="92"/>
                      </a:cubicBezTo>
                      <a:cubicBezTo>
                        <a:pt x="71" y="92"/>
                        <a:pt x="90" y="72"/>
                        <a:pt x="90" y="46"/>
                      </a:cubicBezTo>
                      <a:cubicBezTo>
                        <a:pt x="90" y="20"/>
                        <a:pt x="71" y="0"/>
                        <a:pt x="45" y="0"/>
                      </a:cubicBez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31" name="Group 74"/>
              <p:cNvGrpSpPr>
                <a:grpSpLocks/>
              </p:cNvGrpSpPr>
              <p:nvPr/>
            </p:nvGrpSpPr>
            <p:grpSpPr bwMode="auto">
              <a:xfrm>
                <a:off x="3557" y="2530"/>
                <a:ext cx="125" cy="108"/>
                <a:chOff x="3661" y="7481"/>
                <a:chExt cx="313" cy="270"/>
              </a:xfrm>
            </p:grpSpPr>
            <p:sp>
              <p:nvSpPr>
                <p:cNvPr id="54330" name="Freeform 75"/>
                <p:cNvSpPr>
                  <a:spLocks/>
                </p:cNvSpPr>
                <p:nvPr/>
              </p:nvSpPr>
              <p:spPr bwMode="auto">
                <a:xfrm>
                  <a:off x="3661" y="7481"/>
                  <a:ext cx="313" cy="270"/>
                </a:xfrm>
                <a:custGeom>
                  <a:avLst/>
                  <a:gdLst>
                    <a:gd name="T0" fmla="*/ 157 w 313"/>
                    <a:gd name="T1" fmla="*/ 0 h 270"/>
                    <a:gd name="T2" fmla="*/ 0 w 313"/>
                    <a:gd name="T3" fmla="*/ 270 h 270"/>
                    <a:gd name="T4" fmla="*/ 313 w 313"/>
                    <a:gd name="T5" fmla="*/ 270 h 270"/>
                    <a:gd name="T6" fmla="*/ 157 w 313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3"/>
                    <a:gd name="T13" fmla="*/ 0 h 270"/>
                    <a:gd name="T14" fmla="*/ 313 w 313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3" h="270">
                      <a:moveTo>
                        <a:pt x="157" y="0"/>
                      </a:moveTo>
                      <a:lnTo>
                        <a:pt x="0" y="270"/>
                      </a:lnTo>
                      <a:lnTo>
                        <a:pt x="313" y="270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4331" name="Freeform 76"/>
                <p:cNvSpPr>
                  <a:spLocks/>
                </p:cNvSpPr>
                <p:nvPr/>
              </p:nvSpPr>
              <p:spPr bwMode="auto">
                <a:xfrm>
                  <a:off x="3661" y="7481"/>
                  <a:ext cx="313" cy="270"/>
                </a:xfrm>
                <a:custGeom>
                  <a:avLst/>
                  <a:gdLst>
                    <a:gd name="T0" fmla="*/ 157 w 313"/>
                    <a:gd name="T1" fmla="*/ 0 h 270"/>
                    <a:gd name="T2" fmla="*/ 0 w 313"/>
                    <a:gd name="T3" fmla="*/ 270 h 270"/>
                    <a:gd name="T4" fmla="*/ 313 w 313"/>
                    <a:gd name="T5" fmla="*/ 270 h 270"/>
                    <a:gd name="T6" fmla="*/ 157 w 313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3"/>
                    <a:gd name="T13" fmla="*/ 0 h 270"/>
                    <a:gd name="T14" fmla="*/ 313 w 313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3" h="270">
                      <a:moveTo>
                        <a:pt x="157" y="0"/>
                      </a:moveTo>
                      <a:lnTo>
                        <a:pt x="0" y="270"/>
                      </a:lnTo>
                      <a:lnTo>
                        <a:pt x="313" y="270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25024" name="Group 77"/>
              <p:cNvGrpSpPr>
                <a:grpSpLocks/>
              </p:cNvGrpSpPr>
              <p:nvPr/>
            </p:nvGrpSpPr>
            <p:grpSpPr bwMode="auto">
              <a:xfrm>
                <a:off x="3604" y="2592"/>
                <a:ext cx="37" cy="37"/>
                <a:chOff x="3779" y="7636"/>
                <a:chExt cx="92" cy="92"/>
              </a:xfrm>
            </p:grpSpPr>
            <p:sp>
              <p:nvSpPr>
                <p:cNvPr id="54328" name="Oval 78"/>
                <p:cNvSpPr>
                  <a:spLocks noChangeArrowheads="1"/>
                </p:cNvSpPr>
                <p:nvPr/>
              </p:nvSpPr>
              <p:spPr bwMode="auto">
                <a:xfrm>
                  <a:off x="3779" y="7636"/>
                  <a:ext cx="92" cy="92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29" name="Oval 79"/>
                <p:cNvSpPr>
                  <a:spLocks noChangeArrowheads="1"/>
                </p:cNvSpPr>
                <p:nvPr/>
              </p:nvSpPr>
              <p:spPr bwMode="auto">
                <a:xfrm>
                  <a:off x="3779" y="7636"/>
                  <a:ext cx="92" cy="92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5025" name="Group 80"/>
          <p:cNvGrpSpPr>
            <a:grpSpLocks/>
          </p:cNvGrpSpPr>
          <p:nvPr/>
        </p:nvGrpSpPr>
        <p:grpSpPr bwMode="auto">
          <a:xfrm>
            <a:off x="4787900" y="1916113"/>
            <a:ext cx="1931988" cy="3571875"/>
            <a:chOff x="1882" y="1434"/>
            <a:chExt cx="1217" cy="2250"/>
          </a:xfrm>
        </p:grpSpPr>
        <p:grpSp>
          <p:nvGrpSpPr>
            <p:cNvPr id="125026" name="Group 81"/>
            <p:cNvGrpSpPr>
              <a:grpSpLocks/>
            </p:cNvGrpSpPr>
            <p:nvPr/>
          </p:nvGrpSpPr>
          <p:grpSpPr bwMode="auto">
            <a:xfrm>
              <a:off x="1882" y="1434"/>
              <a:ext cx="1217" cy="2250"/>
              <a:chOff x="1882" y="1434"/>
              <a:chExt cx="1217" cy="2250"/>
            </a:xfrm>
          </p:grpSpPr>
          <p:grpSp>
            <p:nvGrpSpPr>
              <p:cNvPr id="125027" name="Group 82"/>
              <p:cNvGrpSpPr>
                <a:grpSpLocks noChangeAspect="1"/>
              </p:cNvGrpSpPr>
              <p:nvPr/>
            </p:nvGrpSpPr>
            <p:grpSpPr bwMode="auto">
              <a:xfrm>
                <a:off x="2117" y="3350"/>
                <a:ext cx="746" cy="334"/>
                <a:chOff x="2061" y="6997"/>
                <a:chExt cx="1189" cy="533"/>
              </a:xfrm>
            </p:grpSpPr>
            <p:grpSp>
              <p:nvGrpSpPr>
                <p:cNvPr id="125028" name="Group 83"/>
                <p:cNvGrpSpPr>
                  <a:grpSpLocks noChangeAspect="1"/>
                </p:cNvGrpSpPr>
                <p:nvPr/>
              </p:nvGrpSpPr>
              <p:grpSpPr bwMode="auto">
                <a:xfrm>
                  <a:off x="2061" y="6997"/>
                  <a:ext cx="317" cy="532"/>
                  <a:chOff x="4001" y="6848"/>
                  <a:chExt cx="255" cy="397"/>
                </a:xfrm>
              </p:grpSpPr>
              <p:sp>
                <p:nvSpPr>
                  <p:cNvPr id="54313" name="Line 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54314" name="Freeform 85"/>
                  <p:cNvSpPr>
                    <a:spLocks noChangeAspect="1"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25029" name="Group 86"/>
                <p:cNvGrpSpPr>
                  <a:grpSpLocks noChangeAspect="1"/>
                </p:cNvGrpSpPr>
                <p:nvPr/>
              </p:nvGrpSpPr>
              <p:grpSpPr bwMode="auto">
                <a:xfrm>
                  <a:off x="2933" y="6997"/>
                  <a:ext cx="317" cy="533"/>
                  <a:chOff x="4703" y="6835"/>
                  <a:chExt cx="255" cy="398"/>
                </a:xfrm>
              </p:grpSpPr>
              <p:sp>
                <p:nvSpPr>
                  <p:cNvPr id="54311" name="Line 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54312" name="Freeform 88"/>
                  <p:cNvSpPr>
                    <a:spLocks noChangeAspect="1"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pic>
            <p:nvPicPr>
              <p:cNvPr id="54308" name="Picture 8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82" y="1434"/>
                <a:ext cx="1217" cy="19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5030" name="Group 90"/>
            <p:cNvGrpSpPr>
              <a:grpSpLocks noChangeAspect="1"/>
            </p:cNvGrpSpPr>
            <p:nvPr/>
          </p:nvGrpSpPr>
          <p:grpSpPr bwMode="auto">
            <a:xfrm>
              <a:off x="2129" y="2029"/>
              <a:ext cx="723" cy="86"/>
              <a:chOff x="6912" y="11376"/>
              <a:chExt cx="1202" cy="161"/>
            </a:xfrm>
          </p:grpSpPr>
          <p:grpSp>
            <p:nvGrpSpPr>
              <p:cNvPr id="125031" name="Group 91"/>
              <p:cNvGrpSpPr>
                <a:grpSpLocks noChangeAspect="1"/>
              </p:cNvGrpSpPr>
              <p:nvPr/>
            </p:nvGrpSpPr>
            <p:grpSpPr bwMode="auto">
              <a:xfrm>
                <a:off x="6912" y="11376"/>
                <a:ext cx="482" cy="161"/>
                <a:chOff x="6912" y="11376"/>
                <a:chExt cx="482" cy="161"/>
              </a:xfrm>
            </p:grpSpPr>
            <p:sp>
              <p:nvSpPr>
                <p:cNvPr id="54305" name="AutoShape 92"/>
                <p:cNvSpPr>
                  <a:spLocks noChangeAspect="1" noChangeArrowheads="1"/>
                </p:cNvSpPr>
                <p:nvPr/>
              </p:nvSpPr>
              <p:spPr bwMode="auto">
                <a:xfrm>
                  <a:off x="6912" y="11376"/>
                  <a:ext cx="482" cy="16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06" name="Oval 93"/>
                <p:cNvSpPr>
                  <a:spLocks noChangeAspect="1" noChangeArrowheads="1"/>
                </p:cNvSpPr>
                <p:nvPr/>
              </p:nvSpPr>
              <p:spPr bwMode="auto">
                <a:xfrm>
                  <a:off x="7115" y="11406"/>
                  <a:ext cx="85" cy="85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5032" name="Group 94"/>
              <p:cNvGrpSpPr>
                <a:grpSpLocks noChangeAspect="1"/>
              </p:cNvGrpSpPr>
              <p:nvPr/>
            </p:nvGrpSpPr>
            <p:grpSpPr bwMode="auto">
              <a:xfrm>
                <a:off x="7632" y="11376"/>
                <a:ext cx="482" cy="161"/>
                <a:chOff x="6912" y="11376"/>
                <a:chExt cx="482" cy="161"/>
              </a:xfrm>
            </p:grpSpPr>
            <p:sp>
              <p:nvSpPr>
                <p:cNvPr id="54303" name="AutoShape 95"/>
                <p:cNvSpPr>
                  <a:spLocks noChangeAspect="1" noChangeArrowheads="1"/>
                </p:cNvSpPr>
                <p:nvPr/>
              </p:nvSpPr>
              <p:spPr bwMode="auto">
                <a:xfrm>
                  <a:off x="6912" y="11376"/>
                  <a:ext cx="482" cy="16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04" name="Oval 96"/>
                <p:cNvSpPr>
                  <a:spLocks noChangeAspect="1" noChangeArrowheads="1"/>
                </p:cNvSpPr>
                <p:nvPr/>
              </p:nvSpPr>
              <p:spPr bwMode="auto">
                <a:xfrm>
                  <a:off x="7115" y="11406"/>
                  <a:ext cx="85" cy="85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4300" name="AutoShape 97"/>
            <p:cNvSpPr>
              <a:spLocks noChangeArrowheads="1"/>
            </p:cNvSpPr>
            <p:nvPr/>
          </p:nvSpPr>
          <p:spPr bwMode="auto">
            <a:xfrm>
              <a:off x="2309" y="2903"/>
              <a:ext cx="363" cy="136"/>
            </a:xfrm>
            <a:prstGeom prst="flowChartDecision">
              <a:avLst/>
            </a:prstGeom>
            <a:solidFill>
              <a:srgbClr val="9900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5033" name="Group 98"/>
          <p:cNvGrpSpPr>
            <a:grpSpLocks/>
          </p:cNvGrpSpPr>
          <p:nvPr/>
        </p:nvGrpSpPr>
        <p:grpSpPr bwMode="auto">
          <a:xfrm>
            <a:off x="7092950" y="2636838"/>
            <a:ext cx="1655763" cy="3108325"/>
            <a:chOff x="4286" y="1623"/>
            <a:chExt cx="1043" cy="1958"/>
          </a:xfrm>
        </p:grpSpPr>
        <p:grpSp>
          <p:nvGrpSpPr>
            <p:cNvPr id="125034" name="Group 99"/>
            <p:cNvGrpSpPr>
              <a:grpSpLocks/>
            </p:cNvGrpSpPr>
            <p:nvPr/>
          </p:nvGrpSpPr>
          <p:grpSpPr bwMode="auto">
            <a:xfrm>
              <a:off x="4286" y="1623"/>
              <a:ext cx="1043" cy="1958"/>
              <a:chOff x="4286" y="1616"/>
              <a:chExt cx="1043" cy="1958"/>
            </a:xfrm>
          </p:grpSpPr>
          <p:pic>
            <p:nvPicPr>
              <p:cNvPr id="54290" name="Picture 10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86" y="1616"/>
                <a:ext cx="1043" cy="1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25035" name="Group 101"/>
              <p:cNvGrpSpPr>
                <a:grpSpLocks noChangeAspect="1"/>
              </p:cNvGrpSpPr>
              <p:nvPr/>
            </p:nvGrpSpPr>
            <p:grpSpPr bwMode="auto">
              <a:xfrm>
                <a:off x="4463" y="3266"/>
                <a:ext cx="689" cy="308"/>
                <a:chOff x="2061" y="6997"/>
                <a:chExt cx="1189" cy="533"/>
              </a:xfrm>
            </p:grpSpPr>
            <p:grpSp>
              <p:nvGrpSpPr>
                <p:cNvPr id="125036" name="Group 102"/>
                <p:cNvGrpSpPr>
                  <a:grpSpLocks noChangeAspect="1"/>
                </p:cNvGrpSpPr>
                <p:nvPr/>
              </p:nvGrpSpPr>
              <p:grpSpPr bwMode="auto">
                <a:xfrm>
                  <a:off x="2061" y="6997"/>
                  <a:ext cx="317" cy="532"/>
                  <a:chOff x="4001" y="6848"/>
                  <a:chExt cx="255" cy="397"/>
                </a:xfrm>
              </p:grpSpPr>
              <p:sp>
                <p:nvSpPr>
                  <p:cNvPr id="54296" name="Line 1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54297" name="Freeform 104"/>
                  <p:cNvSpPr>
                    <a:spLocks noChangeAspect="1"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25037" name="Group 105"/>
                <p:cNvGrpSpPr>
                  <a:grpSpLocks noChangeAspect="1"/>
                </p:cNvGrpSpPr>
                <p:nvPr/>
              </p:nvGrpSpPr>
              <p:grpSpPr bwMode="auto">
                <a:xfrm>
                  <a:off x="2933" y="6997"/>
                  <a:ext cx="317" cy="533"/>
                  <a:chOff x="4703" y="6835"/>
                  <a:chExt cx="255" cy="398"/>
                </a:xfrm>
              </p:grpSpPr>
              <p:sp>
                <p:nvSpPr>
                  <p:cNvPr id="54294" name="Line 10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54295" name="Freeform 107"/>
                  <p:cNvSpPr>
                    <a:spLocks noChangeAspect="1"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</p:grpSp>
        <p:grpSp>
          <p:nvGrpSpPr>
            <p:cNvPr id="125038" name="Group 108"/>
            <p:cNvGrpSpPr>
              <a:grpSpLocks/>
            </p:cNvGrpSpPr>
            <p:nvPr/>
          </p:nvGrpSpPr>
          <p:grpSpPr bwMode="auto">
            <a:xfrm>
              <a:off x="4584" y="2328"/>
              <a:ext cx="447" cy="590"/>
              <a:chOff x="4649" y="2251"/>
              <a:chExt cx="447" cy="590"/>
            </a:xfrm>
          </p:grpSpPr>
          <p:sp>
            <p:nvSpPr>
              <p:cNvPr id="54285" name="Oval 109"/>
              <p:cNvSpPr>
                <a:spLocks noChangeAspect="1" noChangeArrowheads="1"/>
              </p:cNvSpPr>
              <p:nvPr/>
            </p:nvSpPr>
            <p:spPr bwMode="auto">
              <a:xfrm>
                <a:off x="4649" y="2251"/>
                <a:ext cx="150" cy="178"/>
              </a:xfrm>
              <a:prstGeom prst="ellipse">
                <a:avLst/>
              </a:prstGeom>
              <a:solidFill>
                <a:srgbClr val="FFFFFF"/>
              </a:solidFill>
              <a:ln w="133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6" name="Oval 110"/>
              <p:cNvSpPr>
                <a:spLocks noChangeAspect="1" noChangeArrowheads="1"/>
              </p:cNvSpPr>
              <p:nvPr/>
            </p:nvSpPr>
            <p:spPr bwMode="auto">
              <a:xfrm>
                <a:off x="4726" y="2332"/>
                <a:ext cx="60" cy="61"/>
              </a:xfrm>
              <a:prstGeom prst="ellipse">
                <a:avLst/>
              </a:prstGeom>
              <a:solidFill>
                <a:srgbClr val="000000"/>
              </a:solidFill>
              <a:ln w="133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7" name="Oval 111"/>
              <p:cNvSpPr>
                <a:spLocks noChangeAspect="1" noChangeArrowheads="1"/>
              </p:cNvSpPr>
              <p:nvPr/>
            </p:nvSpPr>
            <p:spPr bwMode="auto">
              <a:xfrm>
                <a:off x="4947" y="2251"/>
                <a:ext cx="149" cy="178"/>
              </a:xfrm>
              <a:prstGeom prst="ellipse">
                <a:avLst/>
              </a:prstGeom>
              <a:solidFill>
                <a:srgbClr val="FFFFFF"/>
              </a:solidFill>
              <a:ln w="133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8" name="Oval 112"/>
              <p:cNvSpPr>
                <a:spLocks noChangeAspect="1" noChangeArrowheads="1"/>
              </p:cNvSpPr>
              <p:nvPr/>
            </p:nvSpPr>
            <p:spPr bwMode="auto">
              <a:xfrm>
                <a:off x="5025" y="2332"/>
                <a:ext cx="60" cy="61"/>
              </a:xfrm>
              <a:prstGeom prst="ellipse">
                <a:avLst/>
              </a:prstGeom>
              <a:solidFill>
                <a:srgbClr val="000000"/>
              </a:solidFill>
              <a:ln w="133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9" name="Oval 113"/>
              <p:cNvSpPr>
                <a:spLocks noChangeAspect="1" noChangeArrowheads="1"/>
              </p:cNvSpPr>
              <p:nvPr/>
            </p:nvSpPr>
            <p:spPr bwMode="auto">
              <a:xfrm>
                <a:off x="4758" y="2716"/>
                <a:ext cx="303" cy="125"/>
              </a:xfrm>
              <a:prstGeom prst="ellipse">
                <a:avLst/>
              </a:prstGeom>
              <a:solidFill>
                <a:srgbClr val="FF9900"/>
              </a:solidFill>
              <a:ln w="133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5042" name="AutoShape 114"/>
          <p:cNvSpPr>
            <a:spLocks noChangeArrowheads="1"/>
          </p:cNvSpPr>
          <p:nvPr/>
        </p:nvSpPr>
        <p:spPr bwMode="auto">
          <a:xfrm>
            <a:off x="539750" y="2276475"/>
            <a:ext cx="1943100" cy="1079500"/>
          </a:xfrm>
          <a:prstGeom prst="wedgeRoundRectCallout">
            <a:avLst>
              <a:gd name="adj1" fmla="val -8495"/>
              <a:gd name="adj2" fmla="val 1279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600" b="1">
                <a:latin typeface="Kids" pitchFamily="66" charset="0"/>
              </a:rPr>
              <a:t>SOMOS LAS FORMAS MÁS BELLAS QUE EXISTEN</a:t>
            </a:r>
          </a:p>
        </p:txBody>
      </p:sp>
      <p:sp>
        <p:nvSpPr>
          <p:cNvPr id="125043" name="AutoShape 115"/>
          <p:cNvSpPr>
            <a:spLocks noChangeArrowheads="1"/>
          </p:cNvSpPr>
          <p:nvPr/>
        </p:nvSpPr>
        <p:spPr bwMode="auto">
          <a:xfrm>
            <a:off x="3203575" y="1268413"/>
            <a:ext cx="2016125" cy="1368425"/>
          </a:xfrm>
          <a:prstGeom prst="wedgeRoundRectCallout">
            <a:avLst>
              <a:gd name="adj1" fmla="val 38583"/>
              <a:gd name="adj2" fmla="val 8306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600" b="1">
                <a:latin typeface="Kids" pitchFamily="66" charset="0"/>
              </a:rPr>
              <a:t>ESTOS FORASTEROS NO TIENEN NUESTRAS PROPORCIONES</a:t>
            </a:r>
          </a:p>
        </p:txBody>
      </p:sp>
      <p:sp>
        <p:nvSpPr>
          <p:cNvPr id="125044" name="AutoShape 116"/>
          <p:cNvSpPr>
            <a:spLocks noChangeArrowheads="1"/>
          </p:cNvSpPr>
          <p:nvPr/>
        </p:nvSpPr>
        <p:spPr bwMode="auto">
          <a:xfrm>
            <a:off x="6588125" y="1052513"/>
            <a:ext cx="2232025" cy="1439862"/>
          </a:xfrm>
          <a:prstGeom prst="cloudCallout">
            <a:avLst>
              <a:gd name="adj1" fmla="val 21194"/>
              <a:gd name="adj2" fmla="val 6201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ES" sz="1600" b="1">
                <a:latin typeface="Kids" pitchFamily="66" charset="0"/>
              </a:rPr>
              <a:t>¿Y EL TATUAJE? QUE BIEN ME SIENTA!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5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5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5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5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042" grpId="0" animBg="1"/>
      <p:bldP spid="125043" grpId="0" animBg="1"/>
      <p:bldP spid="1250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 descr="Lienzo"/>
          <p:cNvSpPr>
            <a:spLocks noChangeArrowheads="1"/>
          </p:cNvSpPr>
          <p:nvPr/>
        </p:nvSpPr>
        <p:spPr bwMode="auto">
          <a:xfrm>
            <a:off x="0" y="5084763"/>
            <a:ext cx="9144000" cy="1773237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19137"/>
          </a:xfrm>
        </p:spPr>
        <p:txBody>
          <a:bodyPr/>
          <a:lstStyle/>
          <a:p>
            <a:pPr eaLnBrk="1" hangingPunct="1">
              <a:defRPr/>
            </a:pPr>
            <a:r>
              <a:rPr lang="es-ES" sz="5400" smtClean="0">
                <a:solidFill>
                  <a:srgbClr val="FFCC00"/>
                </a:solidFill>
                <a:latin typeface="Space Toaster" pitchFamily="50" charset="0"/>
              </a:rPr>
              <a:t>Empiezan las sospechas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27538" y="2636838"/>
            <a:ext cx="16795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4221163"/>
            <a:ext cx="1638300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900113" y="3860800"/>
            <a:ext cx="1554162" cy="2000250"/>
            <a:chOff x="567" y="2296"/>
            <a:chExt cx="1089" cy="1401"/>
          </a:xfrm>
        </p:grpSpPr>
        <p:grpSp>
          <p:nvGrpSpPr>
            <p:cNvPr id="3" name="Group 7"/>
            <p:cNvGrpSpPr>
              <a:grpSpLocks noChangeAspect="1"/>
            </p:cNvGrpSpPr>
            <p:nvPr/>
          </p:nvGrpSpPr>
          <p:grpSpPr bwMode="auto">
            <a:xfrm>
              <a:off x="567" y="2296"/>
              <a:ext cx="1089" cy="1401"/>
              <a:chOff x="3923" y="1797"/>
              <a:chExt cx="1089" cy="1401"/>
            </a:xfrm>
          </p:grpSpPr>
          <p:sp>
            <p:nvSpPr>
              <p:cNvPr id="58387" name="Rectangle 8"/>
              <p:cNvSpPr>
                <a:spLocks noChangeAspect="1" noChangeArrowheads="1"/>
              </p:cNvSpPr>
              <p:nvPr/>
            </p:nvSpPr>
            <p:spPr bwMode="auto">
              <a:xfrm>
                <a:off x="3923" y="1797"/>
                <a:ext cx="1089" cy="1089"/>
              </a:xfrm>
              <a:prstGeom prst="rect">
                <a:avLst/>
              </a:prstGeom>
              <a:solidFill>
                <a:srgbClr val="CC3399"/>
              </a:solidFill>
              <a:ln w="9525">
                <a:solidFill>
                  <a:srgbClr val="99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9"/>
              <p:cNvGrpSpPr>
                <a:grpSpLocks noChangeAspect="1"/>
              </p:cNvGrpSpPr>
              <p:nvPr/>
            </p:nvGrpSpPr>
            <p:grpSpPr bwMode="auto">
              <a:xfrm>
                <a:off x="4046" y="2887"/>
                <a:ext cx="843" cy="311"/>
                <a:chOff x="6201" y="12757"/>
                <a:chExt cx="1080" cy="398"/>
              </a:xfrm>
            </p:grpSpPr>
            <p:grpSp>
              <p:nvGrpSpPr>
                <p:cNvPr id="5" name="Group 10"/>
                <p:cNvGrpSpPr>
                  <a:grpSpLocks noChangeAspect="1"/>
                </p:cNvGrpSpPr>
                <p:nvPr/>
              </p:nvGrpSpPr>
              <p:grpSpPr bwMode="auto">
                <a:xfrm>
                  <a:off x="6201" y="12757"/>
                  <a:ext cx="255" cy="397"/>
                  <a:chOff x="4001" y="6848"/>
                  <a:chExt cx="255" cy="397"/>
                </a:xfrm>
              </p:grpSpPr>
              <p:sp>
                <p:nvSpPr>
                  <p:cNvPr id="58393" name="Line 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58394" name="Freeform 12"/>
                  <p:cNvSpPr>
                    <a:spLocks noChangeAspect="1"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6" name="Group 13"/>
                <p:cNvGrpSpPr>
                  <a:grpSpLocks noChangeAspect="1"/>
                </p:cNvGrpSpPr>
                <p:nvPr/>
              </p:nvGrpSpPr>
              <p:grpSpPr bwMode="auto">
                <a:xfrm>
                  <a:off x="7026" y="12757"/>
                  <a:ext cx="255" cy="398"/>
                  <a:chOff x="4703" y="6835"/>
                  <a:chExt cx="255" cy="398"/>
                </a:xfrm>
              </p:grpSpPr>
              <p:sp>
                <p:nvSpPr>
                  <p:cNvPr id="58391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58392" name="Freeform 15"/>
                  <p:cNvSpPr>
                    <a:spLocks noChangeAspect="1"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</p:grpSp>
        <p:grpSp>
          <p:nvGrpSpPr>
            <p:cNvPr id="7" name="Group 16"/>
            <p:cNvGrpSpPr>
              <a:grpSpLocks noChangeAspect="1"/>
            </p:cNvGrpSpPr>
            <p:nvPr/>
          </p:nvGrpSpPr>
          <p:grpSpPr bwMode="auto">
            <a:xfrm>
              <a:off x="876" y="2579"/>
              <a:ext cx="472" cy="140"/>
              <a:chOff x="6309" y="10997"/>
              <a:chExt cx="908" cy="269"/>
            </a:xfrm>
          </p:grpSpPr>
          <p:grpSp>
            <p:nvGrpSpPr>
              <p:cNvPr id="8" name="Group 17"/>
              <p:cNvGrpSpPr>
                <a:grpSpLocks noChangeAspect="1"/>
              </p:cNvGrpSpPr>
              <p:nvPr/>
            </p:nvGrpSpPr>
            <p:grpSpPr bwMode="auto">
              <a:xfrm>
                <a:off x="6906" y="10997"/>
                <a:ext cx="311" cy="269"/>
                <a:chOff x="3600" y="5904"/>
                <a:chExt cx="288" cy="249"/>
              </a:xfrm>
            </p:grpSpPr>
            <p:sp>
              <p:nvSpPr>
                <p:cNvPr id="58385" name="AutoShap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3600" y="5904"/>
                  <a:ext cx="288" cy="24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86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3708" y="6048"/>
                  <a:ext cx="85" cy="8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0"/>
              <p:cNvGrpSpPr>
                <a:grpSpLocks noChangeAspect="1"/>
              </p:cNvGrpSpPr>
              <p:nvPr/>
            </p:nvGrpSpPr>
            <p:grpSpPr bwMode="auto">
              <a:xfrm>
                <a:off x="6309" y="10997"/>
                <a:ext cx="312" cy="269"/>
                <a:chOff x="3600" y="5904"/>
                <a:chExt cx="288" cy="249"/>
              </a:xfrm>
            </p:grpSpPr>
            <p:sp>
              <p:nvSpPr>
                <p:cNvPr id="58383" name="AutoShape 21"/>
                <p:cNvSpPr>
                  <a:spLocks noChangeAspect="1" noChangeArrowheads="1"/>
                </p:cNvSpPr>
                <p:nvPr/>
              </p:nvSpPr>
              <p:spPr bwMode="auto">
                <a:xfrm>
                  <a:off x="3600" y="5904"/>
                  <a:ext cx="288" cy="24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84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3708" y="6048"/>
                  <a:ext cx="85" cy="8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8380" name="AutoShape 23"/>
            <p:cNvSpPr>
              <a:spLocks noChangeAspect="1" noChangeArrowheads="1"/>
            </p:cNvSpPr>
            <p:nvPr/>
          </p:nvSpPr>
          <p:spPr bwMode="auto">
            <a:xfrm>
              <a:off x="985" y="3022"/>
              <a:ext cx="254" cy="122"/>
            </a:xfrm>
            <a:prstGeom prst="diamond">
              <a:avLst/>
            </a:prstGeom>
            <a:solidFill>
              <a:srgbClr val="9900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9048" name="AutoShape 24"/>
          <p:cNvSpPr>
            <a:spLocks noChangeArrowheads="1"/>
          </p:cNvSpPr>
          <p:nvPr/>
        </p:nvSpPr>
        <p:spPr bwMode="auto">
          <a:xfrm>
            <a:off x="468313" y="1916113"/>
            <a:ext cx="2303462" cy="1296987"/>
          </a:xfrm>
          <a:prstGeom prst="cloudCallout">
            <a:avLst>
              <a:gd name="adj1" fmla="val -2171"/>
              <a:gd name="adj2" fmla="val 91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ES" b="1">
                <a:latin typeface="Kids" pitchFamily="66" charset="0"/>
              </a:rPr>
              <a:t>¿POR QUÉ ME MIRAN ASÍ?</a:t>
            </a:r>
          </a:p>
        </p:txBody>
      </p:sp>
      <p:sp>
        <p:nvSpPr>
          <p:cNvPr id="129049" name="AutoShape 25"/>
          <p:cNvSpPr>
            <a:spLocks noChangeArrowheads="1"/>
          </p:cNvSpPr>
          <p:nvPr/>
        </p:nvSpPr>
        <p:spPr bwMode="auto">
          <a:xfrm>
            <a:off x="3635375" y="1484313"/>
            <a:ext cx="2376488" cy="1079500"/>
          </a:xfrm>
          <a:prstGeom prst="wedgeRoundRectCallout">
            <a:avLst>
              <a:gd name="adj1" fmla="val -10120"/>
              <a:gd name="adj2" fmla="val 986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600" b="1">
                <a:latin typeface="Kids" pitchFamily="66" charset="0"/>
              </a:rPr>
              <a:t>¡UN FANTASMA! </a:t>
            </a:r>
          </a:p>
          <a:p>
            <a:pPr algn="ctr"/>
            <a:r>
              <a:rPr lang="es-ES" sz="1600" b="1">
                <a:latin typeface="Kids" pitchFamily="66" charset="0"/>
              </a:rPr>
              <a:t>NO MIRES QUE PUEDE SER  PELIGROSO</a:t>
            </a:r>
          </a:p>
        </p:txBody>
      </p:sp>
      <p:sp>
        <p:nvSpPr>
          <p:cNvPr id="129050" name="AutoShape 26"/>
          <p:cNvSpPr>
            <a:spLocks noChangeArrowheads="1"/>
          </p:cNvSpPr>
          <p:nvPr/>
        </p:nvSpPr>
        <p:spPr bwMode="auto">
          <a:xfrm>
            <a:off x="6156325" y="2565400"/>
            <a:ext cx="2376488" cy="1079500"/>
          </a:xfrm>
          <a:prstGeom prst="wedgeRoundRectCallout">
            <a:avLst>
              <a:gd name="adj1" fmla="val -10120"/>
              <a:gd name="adj2" fmla="val 986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b="1">
                <a:latin typeface="Kids" pitchFamily="66" charset="0"/>
              </a:rPr>
              <a:t>¡NO TIENE </a:t>
            </a:r>
            <a:r>
              <a:rPr lang="el-GR" sz="2000" b="1">
                <a:latin typeface="Century Schoolbook" pitchFamily="18" charset="0"/>
              </a:rPr>
              <a:t>Φ</a:t>
            </a:r>
            <a:r>
              <a:rPr lang="es-ES" b="1">
                <a:latin typeface="Kids" pitchFamily="66" charset="0"/>
              </a:rPr>
              <a:t>!</a:t>
            </a:r>
            <a:r>
              <a:rPr lang="es-ES" sz="1600" b="1">
                <a:latin typeface="Kids" pitchFamily="66" charset="0"/>
              </a:rPr>
              <a:t> </a:t>
            </a:r>
          </a:p>
          <a:p>
            <a:pPr algn="ctr"/>
            <a:r>
              <a:rPr lang="es-ES" sz="1600" b="1">
                <a:latin typeface="Kids" pitchFamily="66" charset="0"/>
              </a:rPr>
              <a:t>PAPÁ, TENGO MUCHO MIEDO</a:t>
            </a:r>
            <a:endParaRPr lang="el-GR" sz="1600" b="1">
              <a:latin typeface="Kid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9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8" grpId="0" animBg="1"/>
      <p:bldP spid="129049" grpId="0" animBg="1"/>
      <p:bldP spid="1290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 smtClean="0">
                <a:solidFill>
                  <a:srgbClr val="FFFF00"/>
                </a:solidFill>
              </a:rPr>
              <a:t>LOS ASESINOS DE CUADRADOS</a:t>
            </a:r>
          </a:p>
        </p:txBody>
      </p:sp>
      <p:pic>
        <p:nvPicPr>
          <p:cNvPr id="59395" name="Picture 3" descr="Copia de HPIM1349"/>
          <p:cNvPicPr>
            <a:picLocks noChangeAspect="1" noChangeArrowheads="1"/>
          </p:cNvPicPr>
          <p:nvPr/>
        </p:nvPicPr>
        <p:blipFill>
          <a:blip r:embed="rId2" cstate="print"/>
          <a:srcRect l="6229" t="12474" b="48743"/>
          <a:stretch>
            <a:fillRect/>
          </a:stretch>
        </p:blipFill>
        <p:spPr bwMode="auto">
          <a:xfrm>
            <a:off x="395288" y="836613"/>
            <a:ext cx="8135937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27088" y="4797425"/>
            <a:ext cx="1349375" cy="1736725"/>
            <a:chOff x="521" y="3022"/>
            <a:chExt cx="850" cy="109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21" y="3022"/>
              <a:ext cx="850" cy="1094"/>
              <a:chOff x="521" y="3022"/>
              <a:chExt cx="850" cy="1094"/>
            </a:xfrm>
          </p:grpSpPr>
          <p:sp>
            <p:nvSpPr>
              <p:cNvPr id="59408" name="Rectangle 6"/>
              <p:cNvSpPr>
                <a:spLocks noChangeAspect="1" noChangeArrowheads="1"/>
              </p:cNvSpPr>
              <p:nvPr/>
            </p:nvSpPr>
            <p:spPr bwMode="auto">
              <a:xfrm>
                <a:off x="521" y="3022"/>
                <a:ext cx="850" cy="850"/>
              </a:xfrm>
              <a:prstGeom prst="rect">
                <a:avLst/>
              </a:prstGeom>
              <a:solidFill>
                <a:srgbClr val="CC3399"/>
              </a:solidFill>
              <a:ln w="9525">
                <a:solidFill>
                  <a:srgbClr val="99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7"/>
              <p:cNvGrpSpPr>
                <a:grpSpLocks noChangeAspect="1"/>
              </p:cNvGrpSpPr>
              <p:nvPr/>
            </p:nvGrpSpPr>
            <p:grpSpPr bwMode="auto">
              <a:xfrm>
                <a:off x="617" y="3873"/>
                <a:ext cx="658" cy="243"/>
                <a:chOff x="6201" y="12757"/>
                <a:chExt cx="1080" cy="398"/>
              </a:xfrm>
            </p:grpSpPr>
            <p:grpSp>
              <p:nvGrpSpPr>
                <p:cNvPr id="5" name="Group 8"/>
                <p:cNvGrpSpPr>
                  <a:grpSpLocks noChangeAspect="1"/>
                </p:cNvGrpSpPr>
                <p:nvPr/>
              </p:nvGrpSpPr>
              <p:grpSpPr bwMode="auto">
                <a:xfrm>
                  <a:off x="6201" y="12757"/>
                  <a:ext cx="255" cy="397"/>
                  <a:chOff x="4001" y="6848"/>
                  <a:chExt cx="255" cy="397"/>
                </a:xfrm>
              </p:grpSpPr>
              <p:sp>
                <p:nvSpPr>
                  <p:cNvPr id="59414" name="Line 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59415" name="Freeform 10"/>
                  <p:cNvSpPr>
                    <a:spLocks noChangeAspect="1"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6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7026" y="12757"/>
                  <a:ext cx="255" cy="398"/>
                  <a:chOff x="4703" y="6835"/>
                  <a:chExt cx="255" cy="398"/>
                </a:xfrm>
              </p:grpSpPr>
              <p:sp>
                <p:nvSpPr>
                  <p:cNvPr id="59412" name="Line 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59413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747" y="3206"/>
              <a:ext cx="398" cy="481"/>
              <a:chOff x="747" y="3206"/>
              <a:chExt cx="398" cy="481"/>
            </a:xfrm>
          </p:grpSpPr>
          <p:grpSp>
            <p:nvGrpSpPr>
              <p:cNvPr id="8" name="Group 15"/>
              <p:cNvGrpSpPr>
                <a:grpSpLocks noChangeAspect="1"/>
              </p:cNvGrpSpPr>
              <p:nvPr/>
            </p:nvGrpSpPr>
            <p:grpSpPr bwMode="auto">
              <a:xfrm>
                <a:off x="747" y="3206"/>
                <a:ext cx="398" cy="109"/>
                <a:chOff x="1874" y="2761"/>
                <a:chExt cx="612" cy="168"/>
              </a:xfrm>
            </p:grpSpPr>
            <p:grpSp>
              <p:nvGrpSpPr>
                <p:cNvPr id="9" name="Group 16"/>
                <p:cNvGrpSpPr>
                  <a:grpSpLocks noChangeAspect="1"/>
                </p:cNvGrpSpPr>
                <p:nvPr/>
              </p:nvGrpSpPr>
              <p:grpSpPr bwMode="auto">
                <a:xfrm>
                  <a:off x="2292" y="2761"/>
                  <a:ext cx="194" cy="168"/>
                  <a:chOff x="2247" y="2761"/>
                  <a:chExt cx="194" cy="168"/>
                </a:xfrm>
              </p:grpSpPr>
              <p:sp>
                <p:nvSpPr>
                  <p:cNvPr id="59406" name="AutoShap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47" y="2761"/>
                    <a:ext cx="194" cy="16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07" name="Oval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34" y="2858"/>
                    <a:ext cx="57" cy="5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19"/>
                <p:cNvGrpSpPr>
                  <a:grpSpLocks noChangeAspect="1"/>
                </p:cNvGrpSpPr>
                <p:nvPr/>
              </p:nvGrpSpPr>
              <p:grpSpPr bwMode="auto">
                <a:xfrm>
                  <a:off x="1874" y="2761"/>
                  <a:ext cx="195" cy="168"/>
                  <a:chOff x="1874" y="2761"/>
                  <a:chExt cx="195" cy="168"/>
                </a:xfrm>
              </p:grpSpPr>
              <p:sp>
                <p:nvSpPr>
                  <p:cNvPr id="59404" name="AutoShape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4" y="2761"/>
                    <a:ext cx="195" cy="16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05" name="Oval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61" y="2858"/>
                    <a:ext cx="58" cy="5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9401" name="Oval 22"/>
              <p:cNvSpPr>
                <a:spLocks noChangeAspect="1" noChangeArrowheads="1"/>
              </p:cNvSpPr>
              <p:nvPr/>
            </p:nvSpPr>
            <p:spPr bwMode="auto">
              <a:xfrm>
                <a:off x="884" y="3521"/>
                <a:ext cx="125" cy="166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0071" name="AutoShape 23"/>
          <p:cNvSpPr>
            <a:spLocks noChangeArrowheads="1"/>
          </p:cNvSpPr>
          <p:nvPr/>
        </p:nvSpPr>
        <p:spPr bwMode="auto">
          <a:xfrm>
            <a:off x="468313" y="3068638"/>
            <a:ext cx="2016125" cy="1152525"/>
          </a:xfrm>
          <a:prstGeom prst="wedgeRoundRectCallout">
            <a:avLst>
              <a:gd name="adj1" fmla="val 4329"/>
              <a:gd name="adj2" fmla="val 11900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b="1">
                <a:latin typeface="Kids" pitchFamily="66" charset="0"/>
              </a:rPr>
              <a:t>¡TODAS LAS TUMBAS SON CUADRADAS!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90000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Historia protagonizada por figuras geométricas.</a:t>
            </a:r>
          </a:p>
          <a:p>
            <a:r>
              <a:rPr lang="es-ES" dirty="0" smtClean="0"/>
              <a:t>Aventuras relacionadas con conceptos y propiedades matemáticas.</a:t>
            </a:r>
          </a:p>
          <a:p>
            <a:r>
              <a:rPr lang="es-ES" dirty="0" smtClean="0"/>
              <a:t>Actividades sobre diferentes contenidos:</a:t>
            </a:r>
          </a:p>
          <a:p>
            <a:pPr lvl="1"/>
            <a:r>
              <a:rPr lang="es-ES" dirty="0" smtClean="0"/>
              <a:t>Número de oro.</a:t>
            </a:r>
          </a:p>
          <a:p>
            <a:pPr lvl="1"/>
            <a:r>
              <a:rPr lang="es-ES" dirty="0" smtClean="0"/>
              <a:t>Puntos notables del triángulo.</a:t>
            </a:r>
          </a:p>
          <a:p>
            <a:pPr lvl="1"/>
            <a:r>
              <a:rPr lang="es-ES" dirty="0" smtClean="0"/>
              <a:t>Fractales.</a:t>
            </a:r>
          </a:p>
          <a:p>
            <a:pPr lvl="1"/>
            <a:r>
              <a:rPr lang="es-ES" dirty="0" smtClean="0"/>
              <a:t>Progresiones geométricas. Crecimiento exponencial.</a:t>
            </a:r>
          </a:p>
          <a:p>
            <a:pPr lvl="1"/>
            <a:r>
              <a:rPr lang="es-ES" dirty="0" smtClean="0"/>
              <a:t>Coordenadas cartesianas y polares.</a:t>
            </a:r>
          </a:p>
          <a:p>
            <a:pPr lvl="1"/>
            <a:r>
              <a:rPr lang="es-ES" dirty="0" smtClean="0"/>
              <a:t>Problemas isoperimétricos.</a:t>
            </a:r>
          </a:p>
          <a:p>
            <a:pPr lvl="1"/>
            <a:r>
              <a:rPr lang="es-ES" dirty="0" err="1" smtClean="0"/>
              <a:t>Tetraminós</a:t>
            </a:r>
            <a:r>
              <a:rPr lang="es-ES" dirty="0" smtClean="0"/>
              <a:t> y </a:t>
            </a:r>
            <a:r>
              <a:rPr lang="es-ES" dirty="0" err="1" smtClean="0"/>
              <a:t>pentaminós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Polígonos estrellados</a:t>
            </a:r>
          </a:p>
          <a:p>
            <a:pPr lvl="1"/>
            <a:r>
              <a:rPr lang="es-ES" dirty="0" smtClean="0"/>
              <a:t>… Y mucho más!</a:t>
            </a:r>
          </a:p>
          <a:p>
            <a:pPr lvl="1"/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s-ES" dirty="0" smtClean="0"/>
              <a:t>Características del cuento</a:t>
            </a:r>
            <a:endParaRPr lang="es-ES" dirty="0"/>
          </a:p>
        </p:txBody>
      </p:sp>
      <p:grpSp>
        <p:nvGrpSpPr>
          <p:cNvPr id="4" name="Group 71"/>
          <p:cNvGrpSpPr>
            <a:grpSpLocks noChangeAspect="1"/>
          </p:cNvGrpSpPr>
          <p:nvPr/>
        </p:nvGrpSpPr>
        <p:grpSpPr bwMode="auto">
          <a:xfrm flipH="1">
            <a:off x="6588224" y="4725144"/>
            <a:ext cx="1581150" cy="1973263"/>
            <a:chOff x="4941" y="10597"/>
            <a:chExt cx="2075" cy="2590"/>
          </a:xfrm>
        </p:grpSpPr>
        <p:sp>
          <p:nvSpPr>
            <p:cNvPr id="5" name="AutoShape 72"/>
            <p:cNvSpPr>
              <a:spLocks noChangeAspect="1" noChangeArrowheads="1"/>
            </p:cNvSpPr>
            <p:nvPr/>
          </p:nvSpPr>
          <p:spPr bwMode="auto">
            <a:xfrm>
              <a:off x="4941" y="10597"/>
              <a:ext cx="2075" cy="2166"/>
            </a:xfrm>
            <a:prstGeom prst="octagon">
              <a:avLst>
                <a:gd name="adj" fmla="val 29287"/>
              </a:avLst>
            </a:prstGeom>
            <a:solidFill>
              <a:srgbClr val="66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73"/>
            <p:cNvGrpSpPr>
              <a:grpSpLocks noChangeAspect="1"/>
            </p:cNvGrpSpPr>
            <p:nvPr/>
          </p:nvGrpSpPr>
          <p:grpSpPr bwMode="auto">
            <a:xfrm>
              <a:off x="5435" y="11030"/>
              <a:ext cx="1087" cy="341"/>
              <a:chOff x="12533" y="5673"/>
              <a:chExt cx="1426" cy="447"/>
            </a:xfrm>
          </p:grpSpPr>
          <p:grpSp>
            <p:nvGrpSpPr>
              <p:cNvPr id="14" name="Group 74"/>
              <p:cNvGrpSpPr>
                <a:grpSpLocks noChangeAspect="1"/>
              </p:cNvGrpSpPr>
              <p:nvPr/>
            </p:nvGrpSpPr>
            <p:grpSpPr bwMode="auto">
              <a:xfrm>
                <a:off x="13596" y="5673"/>
                <a:ext cx="363" cy="447"/>
                <a:chOff x="13596" y="5673"/>
                <a:chExt cx="363" cy="447"/>
              </a:xfrm>
            </p:grpSpPr>
            <p:sp>
              <p:nvSpPr>
                <p:cNvPr id="18" name="Oval 75"/>
                <p:cNvSpPr>
                  <a:spLocks noChangeAspect="1" noChangeArrowheads="1"/>
                </p:cNvSpPr>
                <p:nvPr/>
              </p:nvSpPr>
              <p:spPr bwMode="auto">
                <a:xfrm>
                  <a:off x="13596" y="5673"/>
                  <a:ext cx="363" cy="447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Oval 76"/>
                <p:cNvSpPr>
                  <a:spLocks noChangeAspect="1" noChangeArrowheads="1"/>
                </p:cNvSpPr>
                <p:nvPr/>
              </p:nvSpPr>
              <p:spPr bwMode="auto">
                <a:xfrm>
                  <a:off x="13621" y="5875"/>
                  <a:ext cx="160" cy="152"/>
                </a:xfrm>
                <a:prstGeom prst="ellipse">
                  <a:avLst/>
                </a:prstGeom>
                <a:solidFill>
                  <a:srgbClr val="0000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77"/>
              <p:cNvGrpSpPr>
                <a:grpSpLocks noChangeAspect="1"/>
              </p:cNvGrpSpPr>
              <p:nvPr/>
            </p:nvGrpSpPr>
            <p:grpSpPr bwMode="auto">
              <a:xfrm>
                <a:off x="12533" y="5673"/>
                <a:ext cx="363" cy="447"/>
                <a:chOff x="12533" y="5673"/>
                <a:chExt cx="363" cy="447"/>
              </a:xfrm>
            </p:grpSpPr>
            <p:sp>
              <p:nvSpPr>
                <p:cNvPr id="16" name="Oval 78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3" y="5673"/>
                  <a:ext cx="363" cy="447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Oval 79"/>
                <p:cNvSpPr>
                  <a:spLocks noChangeAspect="1" noChangeArrowheads="1"/>
                </p:cNvSpPr>
                <p:nvPr/>
              </p:nvSpPr>
              <p:spPr bwMode="auto">
                <a:xfrm>
                  <a:off x="12558" y="5875"/>
                  <a:ext cx="161" cy="152"/>
                </a:xfrm>
                <a:prstGeom prst="ellipse">
                  <a:avLst/>
                </a:prstGeom>
                <a:solidFill>
                  <a:srgbClr val="0000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Freeform 80"/>
            <p:cNvSpPr>
              <a:spLocks noChangeAspect="1"/>
            </p:cNvSpPr>
            <p:nvPr/>
          </p:nvSpPr>
          <p:spPr bwMode="auto">
            <a:xfrm>
              <a:off x="5706" y="11989"/>
              <a:ext cx="546" cy="232"/>
            </a:xfrm>
            <a:custGeom>
              <a:avLst/>
              <a:gdLst>
                <a:gd name="T0" fmla="*/ 276 w 717"/>
                <a:gd name="T1" fmla="*/ 0 h 304"/>
                <a:gd name="T2" fmla="*/ 0 w 717"/>
                <a:gd name="T3" fmla="*/ 116 h 304"/>
                <a:gd name="T4" fmla="*/ 276 w 717"/>
                <a:gd name="T5" fmla="*/ 232 h 304"/>
                <a:gd name="T6" fmla="*/ 546 w 717"/>
                <a:gd name="T7" fmla="*/ 116 h 304"/>
                <a:gd name="T8" fmla="*/ 276 w 717"/>
                <a:gd name="T9" fmla="*/ 0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7"/>
                <a:gd name="T16" fmla="*/ 0 h 304"/>
                <a:gd name="T17" fmla="*/ 717 w 717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7" h="304">
                  <a:moveTo>
                    <a:pt x="363" y="0"/>
                  </a:moveTo>
                  <a:lnTo>
                    <a:pt x="0" y="152"/>
                  </a:lnTo>
                  <a:lnTo>
                    <a:pt x="363" y="304"/>
                  </a:lnTo>
                  <a:lnTo>
                    <a:pt x="717" y="152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3333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8" name="Group 81"/>
            <p:cNvGrpSpPr>
              <a:grpSpLocks noChangeAspect="1"/>
            </p:cNvGrpSpPr>
            <p:nvPr/>
          </p:nvGrpSpPr>
          <p:grpSpPr bwMode="auto">
            <a:xfrm>
              <a:off x="5459" y="12776"/>
              <a:ext cx="265" cy="411"/>
              <a:chOff x="1678" y="7486"/>
              <a:chExt cx="347" cy="540"/>
            </a:xfrm>
          </p:grpSpPr>
          <p:sp>
            <p:nvSpPr>
              <p:cNvPr id="12" name="Line 82"/>
              <p:cNvSpPr>
                <a:spLocks noChangeAspect="1" noChangeShapeType="1"/>
              </p:cNvSpPr>
              <p:nvPr/>
            </p:nvSpPr>
            <p:spPr bwMode="auto">
              <a:xfrm>
                <a:off x="2024" y="7486"/>
                <a:ext cx="1" cy="54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" name="Freeform 83"/>
              <p:cNvSpPr>
                <a:spLocks noChangeAspect="1"/>
              </p:cNvSpPr>
              <p:nvPr/>
            </p:nvSpPr>
            <p:spPr bwMode="auto">
              <a:xfrm>
                <a:off x="1678" y="7849"/>
                <a:ext cx="346" cy="177"/>
              </a:xfrm>
              <a:custGeom>
                <a:avLst/>
                <a:gdLst>
                  <a:gd name="T0" fmla="*/ 0 w 346"/>
                  <a:gd name="T1" fmla="*/ 33 h 177"/>
                  <a:gd name="T2" fmla="*/ 346 w 346"/>
                  <a:gd name="T3" fmla="*/ 0 h 177"/>
                  <a:gd name="T4" fmla="*/ 346 w 346"/>
                  <a:gd name="T5" fmla="*/ 177 h 177"/>
                  <a:gd name="T6" fmla="*/ 0 w 346"/>
                  <a:gd name="T7" fmla="*/ 177 h 177"/>
                  <a:gd name="T8" fmla="*/ 0 w 346"/>
                  <a:gd name="T9" fmla="*/ 33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6"/>
                  <a:gd name="T16" fmla="*/ 0 h 177"/>
                  <a:gd name="T17" fmla="*/ 346 w 346"/>
                  <a:gd name="T18" fmla="*/ 177 h 1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6" h="177">
                    <a:moveTo>
                      <a:pt x="0" y="33"/>
                    </a:moveTo>
                    <a:lnTo>
                      <a:pt x="346" y="0"/>
                    </a:lnTo>
                    <a:lnTo>
                      <a:pt x="346" y="177"/>
                    </a:lnTo>
                    <a:lnTo>
                      <a:pt x="0" y="17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9" name="Group 84"/>
            <p:cNvGrpSpPr>
              <a:grpSpLocks noChangeAspect="1"/>
            </p:cNvGrpSpPr>
            <p:nvPr/>
          </p:nvGrpSpPr>
          <p:grpSpPr bwMode="auto">
            <a:xfrm>
              <a:off x="6181" y="12763"/>
              <a:ext cx="264" cy="411"/>
              <a:chOff x="2623" y="7469"/>
              <a:chExt cx="346" cy="540"/>
            </a:xfrm>
          </p:grpSpPr>
          <p:sp>
            <p:nvSpPr>
              <p:cNvPr id="10" name="Line 85"/>
              <p:cNvSpPr>
                <a:spLocks noChangeAspect="1" noChangeShapeType="1"/>
              </p:cNvSpPr>
              <p:nvPr/>
            </p:nvSpPr>
            <p:spPr bwMode="auto">
              <a:xfrm>
                <a:off x="2623" y="7469"/>
                <a:ext cx="1" cy="54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" name="Freeform 86"/>
              <p:cNvSpPr>
                <a:spLocks noChangeAspect="1"/>
              </p:cNvSpPr>
              <p:nvPr/>
            </p:nvSpPr>
            <p:spPr bwMode="auto">
              <a:xfrm>
                <a:off x="2623" y="7823"/>
                <a:ext cx="346" cy="186"/>
              </a:xfrm>
              <a:custGeom>
                <a:avLst/>
                <a:gdLst>
                  <a:gd name="T0" fmla="*/ 346 w 346"/>
                  <a:gd name="T1" fmla="*/ 43 h 186"/>
                  <a:gd name="T2" fmla="*/ 0 w 346"/>
                  <a:gd name="T3" fmla="*/ 0 h 186"/>
                  <a:gd name="T4" fmla="*/ 0 w 346"/>
                  <a:gd name="T5" fmla="*/ 186 h 186"/>
                  <a:gd name="T6" fmla="*/ 346 w 346"/>
                  <a:gd name="T7" fmla="*/ 186 h 186"/>
                  <a:gd name="T8" fmla="*/ 346 w 346"/>
                  <a:gd name="T9" fmla="*/ 43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6"/>
                  <a:gd name="T16" fmla="*/ 0 h 186"/>
                  <a:gd name="T17" fmla="*/ 346 w 346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6" h="186">
                    <a:moveTo>
                      <a:pt x="346" y="43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46" y="186"/>
                    </a:lnTo>
                    <a:lnTo>
                      <a:pt x="346" y="43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20" name="AutoShape 136"/>
          <p:cNvSpPr>
            <a:spLocks noChangeArrowheads="1"/>
          </p:cNvSpPr>
          <p:nvPr/>
        </p:nvSpPr>
        <p:spPr bwMode="auto">
          <a:xfrm>
            <a:off x="6264374" y="2709019"/>
            <a:ext cx="2232025" cy="1368425"/>
          </a:xfrm>
          <a:prstGeom prst="cloudCallout">
            <a:avLst>
              <a:gd name="adj1" fmla="val 3625"/>
              <a:gd name="adj2" fmla="val 10440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ES" sz="1600" b="1" dirty="0" smtClean="0">
                <a:latin typeface="Kids" pitchFamily="66" charset="0"/>
              </a:rPr>
              <a:t>Cuanta gente!</a:t>
            </a:r>
          </a:p>
          <a:p>
            <a:pPr algn="ctr"/>
            <a:r>
              <a:rPr lang="es-ES" sz="1600" b="1" dirty="0" smtClean="0">
                <a:latin typeface="Kids" pitchFamily="66" charset="0"/>
              </a:rPr>
              <a:t>Qué nervios…</a:t>
            </a:r>
            <a:endParaRPr lang="es-ES" sz="1600" b="1" dirty="0">
              <a:latin typeface="Kid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2670175" y="3800475"/>
            <a:ext cx="928688" cy="1677988"/>
            <a:chOff x="9441" y="10597"/>
            <a:chExt cx="1689" cy="3053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 bwMode="auto">
            <a:xfrm>
              <a:off x="9441" y="10597"/>
              <a:ext cx="1689" cy="3053"/>
              <a:chOff x="9441" y="10597"/>
              <a:chExt cx="1689" cy="3053"/>
            </a:xfrm>
          </p:grpSpPr>
          <p:grpSp>
            <p:nvGrpSpPr>
              <p:cNvPr id="4" name="Group 4"/>
              <p:cNvGrpSpPr>
                <a:grpSpLocks noChangeAspect="1"/>
              </p:cNvGrpSpPr>
              <p:nvPr/>
            </p:nvGrpSpPr>
            <p:grpSpPr bwMode="auto">
              <a:xfrm>
                <a:off x="9441" y="10597"/>
                <a:ext cx="1689" cy="3053"/>
                <a:chOff x="8361" y="10237"/>
                <a:chExt cx="1689" cy="3053"/>
              </a:xfrm>
            </p:grpSpPr>
            <p:pic>
              <p:nvPicPr>
                <p:cNvPr id="4180" name="Picture 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361" y="10237"/>
                  <a:ext cx="1689" cy="26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8727" y="12892"/>
                  <a:ext cx="957" cy="398"/>
                  <a:chOff x="8741" y="12905"/>
                  <a:chExt cx="957" cy="398"/>
                </a:xfrm>
              </p:grpSpPr>
              <p:grpSp>
                <p:nvGrpSpPr>
                  <p:cNvPr id="6" name="Group 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741" y="12905"/>
                    <a:ext cx="255" cy="397"/>
                    <a:chOff x="4001" y="6848"/>
                    <a:chExt cx="255" cy="397"/>
                  </a:xfrm>
                </p:grpSpPr>
                <p:sp>
                  <p:nvSpPr>
                    <p:cNvPr id="4186" name="Line 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255" y="6848"/>
                      <a:ext cx="1" cy="397"/>
                    </a:xfrm>
                    <a:prstGeom prst="line">
                      <a:avLst/>
                    </a:prstGeom>
                    <a:noFill/>
                    <a:ln w="12065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187" name="Freeform 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01" y="7115"/>
                      <a:ext cx="254" cy="130"/>
                    </a:xfrm>
                    <a:custGeom>
                      <a:avLst/>
                      <a:gdLst>
                        <a:gd name="T0" fmla="*/ 0 w 254"/>
                        <a:gd name="T1" fmla="*/ 25 h 130"/>
                        <a:gd name="T2" fmla="*/ 254 w 254"/>
                        <a:gd name="T3" fmla="*/ 0 h 130"/>
                        <a:gd name="T4" fmla="*/ 254 w 254"/>
                        <a:gd name="T5" fmla="*/ 130 h 130"/>
                        <a:gd name="T6" fmla="*/ 0 w 254"/>
                        <a:gd name="T7" fmla="*/ 130 h 130"/>
                        <a:gd name="T8" fmla="*/ 0 w 254"/>
                        <a:gd name="T9" fmla="*/ 25 h 1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4"/>
                        <a:gd name="T16" fmla="*/ 0 h 130"/>
                        <a:gd name="T17" fmla="*/ 254 w 254"/>
                        <a:gd name="T18" fmla="*/ 130 h 1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4" h="130">
                          <a:moveTo>
                            <a:pt x="0" y="25"/>
                          </a:moveTo>
                          <a:lnTo>
                            <a:pt x="254" y="0"/>
                          </a:lnTo>
                          <a:lnTo>
                            <a:pt x="254" y="130"/>
                          </a:lnTo>
                          <a:lnTo>
                            <a:pt x="0" y="130"/>
                          </a:lnTo>
                          <a:lnTo>
                            <a:pt x="0" y="25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12065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7" name="Group 1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443" y="12905"/>
                    <a:ext cx="255" cy="398"/>
                    <a:chOff x="4703" y="6835"/>
                    <a:chExt cx="255" cy="398"/>
                  </a:xfrm>
                </p:grpSpPr>
                <p:sp>
                  <p:nvSpPr>
                    <p:cNvPr id="4184" name="Line 1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03" y="6835"/>
                      <a:ext cx="1" cy="398"/>
                    </a:xfrm>
                    <a:prstGeom prst="line">
                      <a:avLst/>
                    </a:prstGeom>
                    <a:noFill/>
                    <a:ln w="12065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185" name="Freeform 1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03" y="7102"/>
                      <a:ext cx="255" cy="131"/>
                    </a:xfrm>
                    <a:custGeom>
                      <a:avLst/>
                      <a:gdLst>
                        <a:gd name="T0" fmla="*/ 255 w 255"/>
                        <a:gd name="T1" fmla="*/ 25 h 131"/>
                        <a:gd name="T2" fmla="*/ 0 w 255"/>
                        <a:gd name="T3" fmla="*/ 0 h 131"/>
                        <a:gd name="T4" fmla="*/ 0 w 255"/>
                        <a:gd name="T5" fmla="*/ 131 h 131"/>
                        <a:gd name="T6" fmla="*/ 255 w 255"/>
                        <a:gd name="T7" fmla="*/ 131 h 131"/>
                        <a:gd name="T8" fmla="*/ 255 w 255"/>
                        <a:gd name="T9" fmla="*/ 25 h 1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5"/>
                        <a:gd name="T16" fmla="*/ 0 h 131"/>
                        <a:gd name="T17" fmla="*/ 255 w 255"/>
                        <a:gd name="T18" fmla="*/ 131 h 13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5" h="131">
                          <a:moveTo>
                            <a:pt x="255" y="25"/>
                          </a:moveTo>
                          <a:lnTo>
                            <a:pt x="0" y="0"/>
                          </a:lnTo>
                          <a:lnTo>
                            <a:pt x="0" y="131"/>
                          </a:lnTo>
                          <a:lnTo>
                            <a:pt x="255" y="131"/>
                          </a:lnTo>
                          <a:lnTo>
                            <a:pt x="255" y="25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12065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</p:grpSp>
          </p:grpSp>
          <p:grpSp>
            <p:nvGrpSpPr>
              <p:cNvPr id="8" name="Group 13"/>
              <p:cNvGrpSpPr>
                <a:grpSpLocks noChangeAspect="1"/>
              </p:cNvGrpSpPr>
              <p:nvPr/>
            </p:nvGrpSpPr>
            <p:grpSpPr bwMode="auto">
              <a:xfrm flipH="1">
                <a:off x="9818" y="11326"/>
                <a:ext cx="935" cy="312"/>
                <a:chOff x="2241" y="14377"/>
                <a:chExt cx="1620" cy="540"/>
              </a:xfrm>
            </p:grpSpPr>
            <p:sp>
              <p:nvSpPr>
                <p:cNvPr id="4176" name="AutoShape 14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241" y="14377"/>
                  <a:ext cx="540" cy="540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7" name="AutoShape 15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3321" y="14377"/>
                  <a:ext cx="540" cy="540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8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2510" y="14632"/>
                  <a:ext cx="232" cy="232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3579" y="14646"/>
                  <a:ext cx="232" cy="232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8"/>
              <p:cNvGrpSpPr>
                <a:grpSpLocks noChangeAspect="1"/>
              </p:cNvGrpSpPr>
              <p:nvPr/>
            </p:nvGrpSpPr>
            <p:grpSpPr bwMode="auto">
              <a:xfrm>
                <a:off x="9894" y="12193"/>
                <a:ext cx="811" cy="180"/>
                <a:chOff x="6921" y="14557"/>
                <a:chExt cx="1210" cy="180"/>
              </a:xfrm>
            </p:grpSpPr>
            <p:sp>
              <p:nvSpPr>
                <p:cNvPr id="4174" name="Line 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921" y="14557"/>
                  <a:ext cx="540" cy="18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75" name="Line 2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7591" y="14557"/>
                  <a:ext cx="540" cy="18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sp>
          <p:nvSpPr>
            <p:cNvPr id="4170" name="Oval 21"/>
            <p:cNvSpPr>
              <a:spLocks noChangeAspect="1" noChangeArrowheads="1"/>
            </p:cNvSpPr>
            <p:nvPr/>
          </p:nvSpPr>
          <p:spPr bwMode="auto">
            <a:xfrm>
              <a:off x="10048" y="12577"/>
              <a:ext cx="476" cy="18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2"/>
          <p:cNvGrpSpPr>
            <a:grpSpLocks noChangeAspect="1"/>
          </p:cNvGrpSpPr>
          <p:nvPr/>
        </p:nvGrpSpPr>
        <p:grpSpPr bwMode="auto">
          <a:xfrm flipH="1">
            <a:off x="1403350" y="4292600"/>
            <a:ext cx="1077913" cy="1225550"/>
            <a:chOff x="3016" y="2659"/>
            <a:chExt cx="1131" cy="1286"/>
          </a:xfrm>
        </p:grpSpPr>
        <p:grpSp>
          <p:nvGrpSpPr>
            <p:cNvPr id="11" name="Group 23"/>
            <p:cNvGrpSpPr>
              <a:grpSpLocks noChangeAspect="1"/>
            </p:cNvGrpSpPr>
            <p:nvPr/>
          </p:nvGrpSpPr>
          <p:grpSpPr bwMode="auto">
            <a:xfrm>
              <a:off x="3016" y="2659"/>
              <a:ext cx="1131" cy="1286"/>
              <a:chOff x="3016" y="2659"/>
              <a:chExt cx="1131" cy="1286"/>
            </a:xfrm>
          </p:grpSpPr>
          <p:grpSp>
            <p:nvGrpSpPr>
              <p:cNvPr id="12" name="Group 24"/>
              <p:cNvGrpSpPr>
                <a:grpSpLocks noChangeAspect="1"/>
              </p:cNvGrpSpPr>
              <p:nvPr/>
            </p:nvGrpSpPr>
            <p:grpSpPr bwMode="auto">
              <a:xfrm flipH="1">
                <a:off x="3321" y="3643"/>
                <a:ext cx="449" cy="302"/>
                <a:chOff x="4102" y="3666"/>
                <a:chExt cx="1155" cy="841"/>
              </a:xfrm>
            </p:grpSpPr>
            <p:grpSp>
              <p:nvGrpSpPr>
                <p:cNvPr id="13" name="Group 25"/>
                <p:cNvGrpSpPr>
                  <a:grpSpLocks noChangeAspect="1"/>
                </p:cNvGrpSpPr>
                <p:nvPr/>
              </p:nvGrpSpPr>
              <p:grpSpPr bwMode="auto">
                <a:xfrm>
                  <a:off x="4102" y="3689"/>
                  <a:ext cx="443" cy="818"/>
                  <a:chOff x="3282" y="3918"/>
                  <a:chExt cx="288" cy="531"/>
                </a:xfrm>
              </p:grpSpPr>
              <p:sp>
                <p:nvSpPr>
                  <p:cNvPr id="4167" name="Line 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12" y="3918"/>
                    <a:ext cx="0" cy="43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68" name="Oval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2" y="4305"/>
                    <a:ext cx="288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4813" y="3666"/>
                  <a:ext cx="444" cy="818"/>
                  <a:chOff x="3282" y="3918"/>
                  <a:chExt cx="288" cy="531"/>
                </a:xfrm>
              </p:grpSpPr>
              <p:sp>
                <p:nvSpPr>
                  <p:cNvPr id="4165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12" y="3918"/>
                    <a:ext cx="0" cy="43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66" name="Oval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2" y="4305"/>
                    <a:ext cx="288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162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016" y="2659"/>
                <a:ext cx="1131" cy="994"/>
              </a:xfrm>
              <a:prstGeom prst="pentagon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32"/>
            <p:cNvGrpSpPr>
              <a:grpSpLocks noChangeAspect="1"/>
            </p:cNvGrpSpPr>
            <p:nvPr/>
          </p:nvGrpSpPr>
          <p:grpSpPr bwMode="auto">
            <a:xfrm>
              <a:off x="3318" y="2944"/>
              <a:ext cx="496" cy="143"/>
              <a:chOff x="12533" y="5673"/>
              <a:chExt cx="1426" cy="447"/>
            </a:xfrm>
          </p:grpSpPr>
          <p:grpSp>
            <p:nvGrpSpPr>
              <p:cNvPr id="16" name="Group 33"/>
              <p:cNvGrpSpPr>
                <a:grpSpLocks noChangeAspect="1"/>
              </p:cNvGrpSpPr>
              <p:nvPr/>
            </p:nvGrpSpPr>
            <p:grpSpPr bwMode="auto">
              <a:xfrm>
                <a:off x="13596" y="5673"/>
                <a:ext cx="363" cy="447"/>
                <a:chOff x="13596" y="5673"/>
                <a:chExt cx="363" cy="447"/>
              </a:xfrm>
            </p:grpSpPr>
            <p:sp>
              <p:nvSpPr>
                <p:cNvPr id="4159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13596" y="5673"/>
                  <a:ext cx="363" cy="447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0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13621" y="5875"/>
                  <a:ext cx="160" cy="152"/>
                </a:xfrm>
                <a:prstGeom prst="ellipse">
                  <a:avLst/>
                </a:prstGeom>
                <a:solidFill>
                  <a:srgbClr val="0000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36"/>
              <p:cNvGrpSpPr>
                <a:grpSpLocks noChangeAspect="1"/>
              </p:cNvGrpSpPr>
              <p:nvPr/>
            </p:nvGrpSpPr>
            <p:grpSpPr bwMode="auto">
              <a:xfrm>
                <a:off x="12533" y="5673"/>
                <a:ext cx="363" cy="447"/>
                <a:chOff x="12533" y="5673"/>
                <a:chExt cx="363" cy="447"/>
              </a:xfrm>
            </p:grpSpPr>
            <p:sp>
              <p:nvSpPr>
                <p:cNvPr id="4157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3" y="5673"/>
                  <a:ext cx="363" cy="447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8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12558" y="5875"/>
                  <a:ext cx="161" cy="152"/>
                </a:xfrm>
                <a:prstGeom prst="ellipse">
                  <a:avLst/>
                </a:prstGeom>
                <a:solidFill>
                  <a:srgbClr val="0000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154" name="Oval 39"/>
            <p:cNvSpPr>
              <a:spLocks noChangeAspect="1" noChangeArrowheads="1"/>
            </p:cNvSpPr>
            <p:nvPr/>
          </p:nvSpPr>
          <p:spPr bwMode="auto">
            <a:xfrm>
              <a:off x="3524" y="3288"/>
              <a:ext cx="153" cy="143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40"/>
          <p:cNvGrpSpPr>
            <a:grpSpLocks noChangeAspect="1"/>
          </p:cNvGrpSpPr>
          <p:nvPr/>
        </p:nvGrpSpPr>
        <p:grpSpPr bwMode="auto">
          <a:xfrm>
            <a:off x="323850" y="4292600"/>
            <a:ext cx="984250" cy="1266825"/>
            <a:chOff x="930" y="2568"/>
            <a:chExt cx="1034" cy="1330"/>
          </a:xfrm>
        </p:grpSpPr>
        <p:grpSp>
          <p:nvGrpSpPr>
            <p:cNvPr id="19" name="Group 41"/>
            <p:cNvGrpSpPr>
              <a:grpSpLocks noChangeAspect="1"/>
            </p:cNvGrpSpPr>
            <p:nvPr/>
          </p:nvGrpSpPr>
          <p:grpSpPr bwMode="auto">
            <a:xfrm>
              <a:off x="930" y="2568"/>
              <a:ext cx="1034" cy="1330"/>
              <a:chOff x="3923" y="1797"/>
              <a:chExt cx="1089" cy="1401"/>
            </a:xfrm>
          </p:grpSpPr>
          <p:sp>
            <p:nvSpPr>
              <p:cNvPr id="4144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3923" y="1797"/>
                <a:ext cx="1089" cy="1089"/>
              </a:xfrm>
              <a:prstGeom prst="rect">
                <a:avLst/>
              </a:prstGeom>
              <a:solidFill>
                <a:srgbClr val="CC3399"/>
              </a:solidFill>
              <a:ln w="9525">
                <a:solidFill>
                  <a:srgbClr val="99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" name="Group 43"/>
              <p:cNvGrpSpPr>
                <a:grpSpLocks noChangeAspect="1"/>
              </p:cNvGrpSpPr>
              <p:nvPr/>
            </p:nvGrpSpPr>
            <p:grpSpPr bwMode="auto">
              <a:xfrm>
                <a:off x="4046" y="2887"/>
                <a:ext cx="843" cy="311"/>
                <a:chOff x="6201" y="12757"/>
                <a:chExt cx="1080" cy="398"/>
              </a:xfrm>
            </p:grpSpPr>
            <p:grpSp>
              <p:nvGrpSpPr>
                <p:cNvPr id="21" name="Group 44"/>
                <p:cNvGrpSpPr>
                  <a:grpSpLocks noChangeAspect="1"/>
                </p:cNvGrpSpPr>
                <p:nvPr/>
              </p:nvGrpSpPr>
              <p:grpSpPr bwMode="auto">
                <a:xfrm>
                  <a:off x="6201" y="12757"/>
                  <a:ext cx="255" cy="397"/>
                  <a:chOff x="4001" y="6848"/>
                  <a:chExt cx="255" cy="397"/>
                </a:xfrm>
              </p:grpSpPr>
              <p:sp>
                <p:nvSpPr>
                  <p:cNvPr id="4150" name="Line 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51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22" name="Group 47"/>
                <p:cNvGrpSpPr>
                  <a:grpSpLocks noChangeAspect="1"/>
                </p:cNvGrpSpPr>
                <p:nvPr/>
              </p:nvGrpSpPr>
              <p:grpSpPr bwMode="auto">
                <a:xfrm>
                  <a:off x="7026" y="12757"/>
                  <a:ext cx="255" cy="398"/>
                  <a:chOff x="4703" y="6835"/>
                  <a:chExt cx="255" cy="398"/>
                </a:xfrm>
              </p:grpSpPr>
              <p:sp>
                <p:nvSpPr>
                  <p:cNvPr id="4148" name="Line 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4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</p:grpSp>
        <p:grpSp>
          <p:nvGrpSpPr>
            <p:cNvPr id="23" name="Group 50"/>
            <p:cNvGrpSpPr>
              <a:grpSpLocks noChangeAspect="1"/>
            </p:cNvGrpSpPr>
            <p:nvPr/>
          </p:nvGrpSpPr>
          <p:grpSpPr bwMode="auto">
            <a:xfrm>
              <a:off x="1199" y="2837"/>
              <a:ext cx="496" cy="652"/>
              <a:chOff x="1223" y="2837"/>
              <a:chExt cx="496" cy="652"/>
            </a:xfrm>
          </p:grpSpPr>
          <p:grpSp>
            <p:nvGrpSpPr>
              <p:cNvPr id="24" name="Group 51"/>
              <p:cNvGrpSpPr>
                <a:grpSpLocks noChangeAspect="1"/>
              </p:cNvGrpSpPr>
              <p:nvPr/>
            </p:nvGrpSpPr>
            <p:grpSpPr bwMode="auto">
              <a:xfrm>
                <a:off x="1223" y="2837"/>
                <a:ext cx="496" cy="147"/>
                <a:chOff x="6309" y="10997"/>
                <a:chExt cx="908" cy="269"/>
              </a:xfrm>
            </p:grpSpPr>
            <p:grpSp>
              <p:nvGrpSpPr>
                <p:cNvPr id="25" name="Group 52"/>
                <p:cNvGrpSpPr>
                  <a:grpSpLocks noChangeAspect="1"/>
                </p:cNvGrpSpPr>
                <p:nvPr/>
              </p:nvGrpSpPr>
              <p:grpSpPr bwMode="auto">
                <a:xfrm>
                  <a:off x="6906" y="10997"/>
                  <a:ext cx="311" cy="269"/>
                  <a:chOff x="3600" y="5904"/>
                  <a:chExt cx="288" cy="249"/>
                </a:xfrm>
              </p:grpSpPr>
              <p:sp>
                <p:nvSpPr>
                  <p:cNvPr id="4142" name="AutoShape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0" y="5904"/>
                    <a:ext cx="288" cy="24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3" name="Oval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08" y="6048"/>
                    <a:ext cx="85" cy="8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55"/>
                <p:cNvGrpSpPr>
                  <a:grpSpLocks noChangeAspect="1"/>
                </p:cNvGrpSpPr>
                <p:nvPr/>
              </p:nvGrpSpPr>
              <p:grpSpPr bwMode="auto">
                <a:xfrm>
                  <a:off x="6309" y="10997"/>
                  <a:ext cx="312" cy="269"/>
                  <a:chOff x="3600" y="5904"/>
                  <a:chExt cx="288" cy="249"/>
                </a:xfrm>
              </p:grpSpPr>
              <p:sp>
                <p:nvSpPr>
                  <p:cNvPr id="4140" name="AutoShape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0" y="5904"/>
                    <a:ext cx="288" cy="24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1" name="Oval 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08" y="6048"/>
                    <a:ext cx="85" cy="8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137" name="AutoShape 58"/>
              <p:cNvSpPr>
                <a:spLocks noChangeAspect="1" noChangeArrowheads="1"/>
              </p:cNvSpPr>
              <p:nvPr/>
            </p:nvSpPr>
            <p:spPr bwMode="auto">
              <a:xfrm>
                <a:off x="1322" y="3339"/>
                <a:ext cx="299" cy="150"/>
              </a:xfrm>
              <a:custGeom>
                <a:avLst/>
                <a:gdLst>
                  <a:gd name="T0" fmla="*/ 2 w 21600"/>
                  <a:gd name="T1" fmla="*/ 0 h 21600"/>
                  <a:gd name="T2" fmla="*/ 1 w 21600"/>
                  <a:gd name="T3" fmla="*/ 1 h 21600"/>
                  <a:gd name="T4" fmla="*/ 2 w 21600"/>
                  <a:gd name="T5" fmla="*/ 0 h 21600"/>
                  <a:gd name="T6" fmla="*/ 4 w 21600"/>
                  <a:gd name="T7" fmla="*/ 1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sp>
        <p:nvSpPr>
          <p:cNvPr id="4102" name="Rectangle 59" descr="Mármol marrón"/>
          <p:cNvSpPr>
            <a:spLocks noChangeArrowheads="1"/>
          </p:cNvSpPr>
          <p:nvPr/>
        </p:nvSpPr>
        <p:spPr bwMode="auto">
          <a:xfrm>
            <a:off x="0" y="5013325"/>
            <a:ext cx="9144000" cy="1844675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" name="Group 60"/>
          <p:cNvGrpSpPr>
            <a:grpSpLocks noChangeAspect="1"/>
          </p:cNvGrpSpPr>
          <p:nvPr/>
        </p:nvGrpSpPr>
        <p:grpSpPr bwMode="auto">
          <a:xfrm>
            <a:off x="4789488" y="5686425"/>
            <a:ext cx="906462" cy="406400"/>
            <a:chOff x="2061" y="6997"/>
            <a:chExt cx="1189" cy="533"/>
          </a:xfrm>
        </p:grpSpPr>
        <p:grpSp>
          <p:nvGrpSpPr>
            <p:cNvPr id="28" name="Group 61"/>
            <p:cNvGrpSpPr>
              <a:grpSpLocks noChangeAspect="1"/>
            </p:cNvGrpSpPr>
            <p:nvPr/>
          </p:nvGrpSpPr>
          <p:grpSpPr bwMode="auto">
            <a:xfrm>
              <a:off x="2061" y="6997"/>
              <a:ext cx="317" cy="532"/>
              <a:chOff x="4001" y="6848"/>
              <a:chExt cx="255" cy="397"/>
            </a:xfrm>
          </p:grpSpPr>
          <p:sp>
            <p:nvSpPr>
              <p:cNvPr id="4132" name="Line 62"/>
              <p:cNvSpPr>
                <a:spLocks noChangeAspect="1" noChangeShapeType="1"/>
              </p:cNvSpPr>
              <p:nvPr/>
            </p:nvSpPr>
            <p:spPr bwMode="auto">
              <a:xfrm>
                <a:off x="4255" y="6848"/>
                <a:ext cx="1" cy="397"/>
              </a:xfrm>
              <a:prstGeom prst="line">
                <a:avLst/>
              </a:prstGeom>
              <a:noFill/>
              <a:ln w="1206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33" name="Freeform 63"/>
              <p:cNvSpPr>
                <a:spLocks noChangeAspect="1"/>
              </p:cNvSpPr>
              <p:nvPr/>
            </p:nvSpPr>
            <p:spPr bwMode="auto">
              <a:xfrm>
                <a:off x="4001" y="7115"/>
                <a:ext cx="254" cy="130"/>
              </a:xfrm>
              <a:custGeom>
                <a:avLst/>
                <a:gdLst>
                  <a:gd name="T0" fmla="*/ 0 w 254"/>
                  <a:gd name="T1" fmla="*/ 25 h 130"/>
                  <a:gd name="T2" fmla="*/ 254 w 254"/>
                  <a:gd name="T3" fmla="*/ 0 h 130"/>
                  <a:gd name="T4" fmla="*/ 254 w 254"/>
                  <a:gd name="T5" fmla="*/ 130 h 130"/>
                  <a:gd name="T6" fmla="*/ 0 w 254"/>
                  <a:gd name="T7" fmla="*/ 130 h 130"/>
                  <a:gd name="T8" fmla="*/ 0 w 254"/>
                  <a:gd name="T9" fmla="*/ 25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4"/>
                  <a:gd name="T16" fmla="*/ 0 h 130"/>
                  <a:gd name="T17" fmla="*/ 254 w 254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4" h="130">
                    <a:moveTo>
                      <a:pt x="0" y="25"/>
                    </a:moveTo>
                    <a:lnTo>
                      <a:pt x="254" y="0"/>
                    </a:lnTo>
                    <a:lnTo>
                      <a:pt x="254" y="130"/>
                    </a:lnTo>
                    <a:lnTo>
                      <a:pt x="0" y="13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00"/>
              </a:solidFill>
              <a:ln w="1206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9" name="Group 64"/>
            <p:cNvGrpSpPr>
              <a:grpSpLocks noChangeAspect="1"/>
            </p:cNvGrpSpPr>
            <p:nvPr/>
          </p:nvGrpSpPr>
          <p:grpSpPr bwMode="auto">
            <a:xfrm>
              <a:off x="2933" y="6997"/>
              <a:ext cx="317" cy="533"/>
              <a:chOff x="4703" y="6835"/>
              <a:chExt cx="255" cy="398"/>
            </a:xfrm>
          </p:grpSpPr>
          <p:sp>
            <p:nvSpPr>
              <p:cNvPr id="4130" name="Line 65"/>
              <p:cNvSpPr>
                <a:spLocks noChangeAspect="1" noChangeShapeType="1"/>
              </p:cNvSpPr>
              <p:nvPr/>
            </p:nvSpPr>
            <p:spPr bwMode="auto">
              <a:xfrm>
                <a:off x="4703" y="6835"/>
                <a:ext cx="1" cy="398"/>
              </a:xfrm>
              <a:prstGeom prst="line">
                <a:avLst/>
              </a:prstGeom>
              <a:noFill/>
              <a:ln w="1206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31" name="Freeform 66"/>
              <p:cNvSpPr>
                <a:spLocks noChangeAspect="1"/>
              </p:cNvSpPr>
              <p:nvPr/>
            </p:nvSpPr>
            <p:spPr bwMode="auto">
              <a:xfrm>
                <a:off x="4703" y="7102"/>
                <a:ext cx="255" cy="131"/>
              </a:xfrm>
              <a:custGeom>
                <a:avLst/>
                <a:gdLst>
                  <a:gd name="T0" fmla="*/ 255 w 255"/>
                  <a:gd name="T1" fmla="*/ 25 h 131"/>
                  <a:gd name="T2" fmla="*/ 0 w 255"/>
                  <a:gd name="T3" fmla="*/ 0 h 131"/>
                  <a:gd name="T4" fmla="*/ 0 w 255"/>
                  <a:gd name="T5" fmla="*/ 131 h 131"/>
                  <a:gd name="T6" fmla="*/ 255 w 255"/>
                  <a:gd name="T7" fmla="*/ 131 h 131"/>
                  <a:gd name="T8" fmla="*/ 255 w 255"/>
                  <a:gd name="T9" fmla="*/ 25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5"/>
                  <a:gd name="T16" fmla="*/ 0 h 131"/>
                  <a:gd name="T17" fmla="*/ 255 w 255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5" h="131">
                    <a:moveTo>
                      <a:pt x="255" y="25"/>
                    </a:moveTo>
                    <a:lnTo>
                      <a:pt x="0" y="0"/>
                    </a:lnTo>
                    <a:lnTo>
                      <a:pt x="0" y="131"/>
                    </a:lnTo>
                    <a:lnTo>
                      <a:pt x="255" y="131"/>
                    </a:lnTo>
                    <a:lnTo>
                      <a:pt x="255" y="25"/>
                    </a:lnTo>
                    <a:close/>
                  </a:path>
                </a:pathLst>
              </a:custGeom>
              <a:solidFill>
                <a:srgbClr val="FF0000"/>
              </a:solidFill>
              <a:ln w="1206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4104" name="Rectangle 67"/>
          <p:cNvSpPr>
            <a:spLocks noChangeArrowheads="1"/>
          </p:cNvSpPr>
          <p:nvPr/>
        </p:nvSpPr>
        <p:spPr bwMode="auto">
          <a:xfrm>
            <a:off x="4491038" y="4810125"/>
            <a:ext cx="1476375" cy="914400"/>
          </a:xfrm>
          <a:prstGeom prst="rect">
            <a:avLst/>
          </a:prstGeom>
          <a:solidFill>
            <a:srgbClr val="0074C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8" name="Rectangle 68"/>
          <p:cNvSpPr>
            <a:spLocks noChangeAspect="1" noChangeArrowheads="1"/>
          </p:cNvSpPr>
          <p:nvPr/>
        </p:nvSpPr>
        <p:spPr bwMode="auto">
          <a:xfrm>
            <a:off x="4491038" y="3336925"/>
            <a:ext cx="1474787" cy="1474788"/>
          </a:xfrm>
          <a:prstGeom prst="rect">
            <a:avLst/>
          </a:prstGeom>
          <a:solidFill>
            <a:srgbClr val="0074C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9" name="Freeform 69"/>
          <p:cNvSpPr>
            <a:spLocks noEditPoints="1"/>
          </p:cNvSpPr>
          <p:nvPr/>
        </p:nvSpPr>
        <p:spPr bwMode="auto">
          <a:xfrm>
            <a:off x="4467225" y="3330575"/>
            <a:ext cx="1524000" cy="2428875"/>
          </a:xfrm>
          <a:custGeom>
            <a:avLst/>
            <a:gdLst>
              <a:gd name="T0" fmla="*/ 1495425 w 160"/>
              <a:gd name="T1" fmla="*/ 2428875 h 255"/>
              <a:gd name="T2" fmla="*/ 28575 w 160"/>
              <a:gd name="T3" fmla="*/ 2428875 h 255"/>
              <a:gd name="T4" fmla="*/ 28575 w 160"/>
              <a:gd name="T5" fmla="*/ 2381250 h 255"/>
              <a:gd name="T6" fmla="*/ 1495425 w 160"/>
              <a:gd name="T7" fmla="*/ 2381250 h 255"/>
              <a:gd name="T8" fmla="*/ 1495425 w 160"/>
              <a:gd name="T9" fmla="*/ 2428875 h 255"/>
              <a:gd name="T10" fmla="*/ 28575 w 160"/>
              <a:gd name="T11" fmla="*/ 2428875 h 255"/>
              <a:gd name="T12" fmla="*/ 0 w 160"/>
              <a:gd name="T13" fmla="*/ 2428875 h 255"/>
              <a:gd name="T14" fmla="*/ 0 w 160"/>
              <a:gd name="T15" fmla="*/ 2400300 h 255"/>
              <a:gd name="T16" fmla="*/ 28575 w 160"/>
              <a:gd name="T17" fmla="*/ 2400300 h 255"/>
              <a:gd name="T18" fmla="*/ 28575 w 160"/>
              <a:gd name="T19" fmla="*/ 2428875 h 255"/>
              <a:gd name="T20" fmla="*/ 0 w 160"/>
              <a:gd name="T21" fmla="*/ 2400300 h 255"/>
              <a:gd name="T22" fmla="*/ 0 w 160"/>
              <a:gd name="T23" fmla="*/ 28575 h 255"/>
              <a:gd name="T24" fmla="*/ 47625 w 160"/>
              <a:gd name="T25" fmla="*/ 28575 h 255"/>
              <a:gd name="T26" fmla="*/ 47625 w 160"/>
              <a:gd name="T27" fmla="*/ 2400300 h 255"/>
              <a:gd name="T28" fmla="*/ 0 w 160"/>
              <a:gd name="T29" fmla="*/ 2400300 h 255"/>
              <a:gd name="T30" fmla="*/ 0 w 160"/>
              <a:gd name="T31" fmla="*/ 28575 h 255"/>
              <a:gd name="T32" fmla="*/ 0 w 160"/>
              <a:gd name="T33" fmla="*/ 0 h 255"/>
              <a:gd name="T34" fmla="*/ 28575 w 160"/>
              <a:gd name="T35" fmla="*/ 0 h 255"/>
              <a:gd name="T36" fmla="*/ 28575 w 160"/>
              <a:gd name="T37" fmla="*/ 28575 h 255"/>
              <a:gd name="T38" fmla="*/ 0 w 160"/>
              <a:gd name="T39" fmla="*/ 28575 h 255"/>
              <a:gd name="T40" fmla="*/ 28575 w 160"/>
              <a:gd name="T41" fmla="*/ 0 h 255"/>
              <a:gd name="T42" fmla="*/ 1495425 w 160"/>
              <a:gd name="T43" fmla="*/ 0 h 255"/>
              <a:gd name="T44" fmla="*/ 1495425 w 160"/>
              <a:gd name="T45" fmla="*/ 47625 h 255"/>
              <a:gd name="T46" fmla="*/ 28575 w 160"/>
              <a:gd name="T47" fmla="*/ 47625 h 255"/>
              <a:gd name="T48" fmla="*/ 28575 w 160"/>
              <a:gd name="T49" fmla="*/ 0 h 255"/>
              <a:gd name="T50" fmla="*/ 1495425 w 160"/>
              <a:gd name="T51" fmla="*/ 0 h 255"/>
              <a:gd name="T52" fmla="*/ 1524000 w 160"/>
              <a:gd name="T53" fmla="*/ 0 h 255"/>
              <a:gd name="T54" fmla="*/ 1524000 w 160"/>
              <a:gd name="T55" fmla="*/ 28575 h 255"/>
              <a:gd name="T56" fmla="*/ 1495425 w 160"/>
              <a:gd name="T57" fmla="*/ 28575 h 255"/>
              <a:gd name="T58" fmla="*/ 1495425 w 160"/>
              <a:gd name="T59" fmla="*/ 0 h 255"/>
              <a:gd name="T60" fmla="*/ 1524000 w 160"/>
              <a:gd name="T61" fmla="*/ 28575 h 255"/>
              <a:gd name="T62" fmla="*/ 1524000 w 160"/>
              <a:gd name="T63" fmla="*/ 2400300 h 255"/>
              <a:gd name="T64" fmla="*/ 1476375 w 160"/>
              <a:gd name="T65" fmla="*/ 2400300 h 255"/>
              <a:gd name="T66" fmla="*/ 1476375 w 160"/>
              <a:gd name="T67" fmla="*/ 28575 h 255"/>
              <a:gd name="T68" fmla="*/ 1524000 w 160"/>
              <a:gd name="T69" fmla="*/ 28575 h 255"/>
              <a:gd name="T70" fmla="*/ 1524000 w 160"/>
              <a:gd name="T71" fmla="*/ 2400300 h 255"/>
              <a:gd name="T72" fmla="*/ 1524000 w 160"/>
              <a:gd name="T73" fmla="*/ 2428875 h 255"/>
              <a:gd name="T74" fmla="*/ 1495425 w 160"/>
              <a:gd name="T75" fmla="*/ 2428875 h 255"/>
              <a:gd name="T76" fmla="*/ 1495425 w 160"/>
              <a:gd name="T77" fmla="*/ 2400300 h 255"/>
              <a:gd name="T78" fmla="*/ 1524000 w 160"/>
              <a:gd name="T79" fmla="*/ 2400300 h 25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60"/>
              <a:gd name="T121" fmla="*/ 0 h 255"/>
              <a:gd name="T122" fmla="*/ 160 w 160"/>
              <a:gd name="T123" fmla="*/ 255 h 25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60" h="255">
                <a:moveTo>
                  <a:pt x="157" y="255"/>
                </a:moveTo>
                <a:lnTo>
                  <a:pt x="3" y="255"/>
                </a:lnTo>
                <a:lnTo>
                  <a:pt x="3" y="250"/>
                </a:lnTo>
                <a:lnTo>
                  <a:pt x="157" y="250"/>
                </a:lnTo>
                <a:lnTo>
                  <a:pt x="157" y="255"/>
                </a:lnTo>
                <a:close/>
                <a:moveTo>
                  <a:pt x="3" y="255"/>
                </a:moveTo>
                <a:lnTo>
                  <a:pt x="0" y="255"/>
                </a:lnTo>
                <a:lnTo>
                  <a:pt x="0" y="252"/>
                </a:lnTo>
                <a:lnTo>
                  <a:pt x="3" y="252"/>
                </a:lnTo>
                <a:lnTo>
                  <a:pt x="3" y="255"/>
                </a:lnTo>
                <a:close/>
                <a:moveTo>
                  <a:pt x="0" y="252"/>
                </a:moveTo>
                <a:lnTo>
                  <a:pt x="0" y="3"/>
                </a:lnTo>
                <a:lnTo>
                  <a:pt x="5" y="3"/>
                </a:lnTo>
                <a:lnTo>
                  <a:pt x="5" y="252"/>
                </a:lnTo>
                <a:lnTo>
                  <a:pt x="0" y="252"/>
                </a:lnTo>
                <a:close/>
                <a:moveTo>
                  <a:pt x="0" y="3"/>
                </a:moveTo>
                <a:lnTo>
                  <a:pt x="0" y="0"/>
                </a:lnTo>
                <a:lnTo>
                  <a:pt x="3" y="0"/>
                </a:lnTo>
                <a:lnTo>
                  <a:pt x="3" y="3"/>
                </a:lnTo>
                <a:lnTo>
                  <a:pt x="0" y="3"/>
                </a:lnTo>
                <a:close/>
                <a:moveTo>
                  <a:pt x="3" y="0"/>
                </a:moveTo>
                <a:lnTo>
                  <a:pt x="157" y="0"/>
                </a:lnTo>
                <a:lnTo>
                  <a:pt x="157" y="5"/>
                </a:lnTo>
                <a:lnTo>
                  <a:pt x="3" y="5"/>
                </a:lnTo>
                <a:lnTo>
                  <a:pt x="3" y="0"/>
                </a:lnTo>
                <a:close/>
                <a:moveTo>
                  <a:pt x="157" y="0"/>
                </a:moveTo>
                <a:lnTo>
                  <a:pt x="160" y="0"/>
                </a:lnTo>
                <a:lnTo>
                  <a:pt x="160" y="3"/>
                </a:lnTo>
                <a:lnTo>
                  <a:pt x="157" y="3"/>
                </a:lnTo>
                <a:lnTo>
                  <a:pt x="157" y="0"/>
                </a:lnTo>
                <a:close/>
                <a:moveTo>
                  <a:pt x="160" y="3"/>
                </a:moveTo>
                <a:lnTo>
                  <a:pt x="160" y="252"/>
                </a:lnTo>
                <a:lnTo>
                  <a:pt x="155" y="252"/>
                </a:lnTo>
                <a:lnTo>
                  <a:pt x="155" y="3"/>
                </a:lnTo>
                <a:lnTo>
                  <a:pt x="160" y="3"/>
                </a:lnTo>
                <a:close/>
                <a:moveTo>
                  <a:pt x="160" y="252"/>
                </a:moveTo>
                <a:lnTo>
                  <a:pt x="160" y="255"/>
                </a:lnTo>
                <a:lnTo>
                  <a:pt x="157" y="255"/>
                </a:lnTo>
                <a:lnTo>
                  <a:pt x="157" y="252"/>
                </a:lnTo>
                <a:lnTo>
                  <a:pt x="160" y="252"/>
                </a:lnTo>
                <a:close/>
              </a:path>
            </a:pathLst>
          </a:custGeom>
          <a:solidFill>
            <a:srgbClr val="C1A25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33190" name="Picture 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8338" y="4764088"/>
            <a:ext cx="1500187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71"/>
          <p:cNvGrpSpPr>
            <a:grpSpLocks/>
          </p:cNvGrpSpPr>
          <p:nvPr/>
        </p:nvGrpSpPr>
        <p:grpSpPr bwMode="auto">
          <a:xfrm>
            <a:off x="4843463" y="3795713"/>
            <a:ext cx="795337" cy="911225"/>
            <a:chOff x="1381" y="1410"/>
            <a:chExt cx="501" cy="574"/>
          </a:xfrm>
        </p:grpSpPr>
        <p:grpSp>
          <p:nvGrpSpPr>
            <p:cNvPr id="31" name="Group 72"/>
            <p:cNvGrpSpPr>
              <a:grpSpLocks noChangeAspect="1"/>
            </p:cNvGrpSpPr>
            <p:nvPr/>
          </p:nvGrpSpPr>
          <p:grpSpPr bwMode="auto">
            <a:xfrm>
              <a:off x="1381" y="1410"/>
              <a:ext cx="84" cy="173"/>
              <a:chOff x="4464" y="5040"/>
              <a:chExt cx="144" cy="288"/>
            </a:xfrm>
          </p:grpSpPr>
          <p:sp>
            <p:nvSpPr>
              <p:cNvPr id="4126" name="Oval 73"/>
              <p:cNvSpPr>
                <a:spLocks noChangeAspect="1" noChangeArrowheads="1"/>
              </p:cNvSpPr>
              <p:nvPr/>
            </p:nvSpPr>
            <p:spPr bwMode="auto">
              <a:xfrm>
                <a:off x="4464" y="5040"/>
                <a:ext cx="144" cy="2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" name="Oval 74"/>
              <p:cNvSpPr>
                <a:spLocks noChangeAspect="1" noChangeArrowheads="1"/>
              </p:cNvSpPr>
              <p:nvPr/>
            </p:nvSpPr>
            <p:spPr bwMode="auto">
              <a:xfrm>
                <a:off x="4518" y="5184"/>
                <a:ext cx="74" cy="7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96" name="Group 75"/>
            <p:cNvGrpSpPr>
              <a:grpSpLocks noChangeAspect="1"/>
            </p:cNvGrpSpPr>
            <p:nvPr/>
          </p:nvGrpSpPr>
          <p:grpSpPr bwMode="auto">
            <a:xfrm>
              <a:off x="1799" y="1410"/>
              <a:ext cx="83" cy="173"/>
              <a:chOff x="4464" y="5040"/>
              <a:chExt cx="144" cy="288"/>
            </a:xfrm>
          </p:grpSpPr>
          <p:sp>
            <p:nvSpPr>
              <p:cNvPr id="4124" name="Oval 76"/>
              <p:cNvSpPr>
                <a:spLocks noChangeAspect="1" noChangeArrowheads="1"/>
              </p:cNvSpPr>
              <p:nvPr/>
            </p:nvSpPr>
            <p:spPr bwMode="auto">
              <a:xfrm>
                <a:off x="4464" y="5040"/>
                <a:ext cx="144" cy="2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Oval 77"/>
              <p:cNvSpPr>
                <a:spLocks noChangeAspect="1" noChangeArrowheads="1"/>
              </p:cNvSpPr>
              <p:nvPr/>
            </p:nvSpPr>
            <p:spPr bwMode="auto">
              <a:xfrm>
                <a:off x="4518" y="5184"/>
                <a:ext cx="74" cy="7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23" name="Oval 78"/>
            <p:cNvSpPr>
              <a:spLocks noChangeAspect="1" noChangeArrowheads="1"/>
            </p:cNvSpPr>
            <p:nvPr/>
          </p:nvSpPr>
          <p:spPr bwMode="auto">
            <a:xfrm>
              <a:off x="1591" y="1792"/>
              <a:ext cx="93" cy="192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rgbClr val="CC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33199" name="Object 79"/>
          <p:cNvGraphicFramePr>
            <a:graphicFrameLocks noChangeAspect="1"/>
          </p:cNvGraphicFramePr>
          <p:nvPr>
            <p:ph/>
          </p:nvPr>
        </p:nvGraphicFramePr>
        <p:xfrm>
          <a:off x="4467225" y="4770438"/>
          <a:ext cx="1544638" cy="981075"/>
        </p:xfrm>
        <a:graphic>
          <a:graphicData uri="http://schemas.openxmlformats.org/presentationml/2006/ole">
            <p:oleObj spid="_x0000_s5122" name="CorelDRAW" r:id="rId7" imgW="1711080" imgH="1086840" progId="">
              <p:embed/>
            </p:oleObj>
          </a:graphicData>
        </a:graphic>
      </p:graphicFrame>
      <p:grpSp>
        <p:nvGrpSpPr>
          <p:cNvPr id="4097" name="Group 80"/>
          <p:cNvGrpSpPr>
            <a:grpSpLocks/>
          </p:cNvGrpSpPr>
          <p:nvPr/>
        </p:nvGrpSpPr>
        <p:grpSpPr bwMode="auto">
          <a:xfrm>
            <a:off x="4895850" y="4986338"/>
            <a:ext cx="682625" cy="493712"/>
            <a:chOff x="1414" y="2160"/>
            <a:chExt cx="430" cy="311"/>
          </a:xfrm>
        </p:grpSpPr>
        <p:grpSp>
          <p:nvGrpSpPr>
            <p:cNvPr id="4098" name="Group 81"/>
            <p:cNvGrpSpPr>
              <a:grpSpLocks/>
            </p:cNvGrpSpPr>
            <p:nvPr/>
          </p:nvGrpSpPr>
          <p:grpSpPr bwMode="auto">
            <a:xfrm>
              <a:off x="1414" y="2160"/>
              <a:ext cx="430" cy="58"/>
              <a:chOff x="1414" y="2160"/>
              <a:chExt cx="430" cy="58"/>
            </a:xfrm>
          </p:grpSpPr>
          <p:grpSp>
            <p:nvGrpSpPr>
              <p:cNvPr id="4099" name="Group 82"/>
              <p:cNvGrpSpPr>
                <a:grpSpLocks/>
              </p:cNvGrpSpPr>
              <p:nvPr/>
            </p:nvGrpSpPr>
            <p:grpSpPr bwMode="auto">
              <a:xfrm>
                <a:off x="1414" y="2160"/>
                <a:ext cx="115" cy="58"/>
                <a:chOff x="1414" y="2160"/>
                <a:chExt cx="115" cy="58"/>
              </a:xfrm>
            </p:grpSpPr>
            <p:sp>
              <p:nvSpPr>
                <p:cNvPr id="4119" name="Oval 83"/>
                <p:cNvSpPr>
                  <a:spLocks noChangeArrowheads="1"/>
                </p:cNvSpPr>
                <p:nvPr/>
              </p:nvSpPr>
              <p:spPr bwMode="auto">
                <a:xfrm>
                  <a:off x="1414" y="2160"/>
                  <a:ext cx="115" cy="5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0" name="Oval 84"/>
                <p:cNvSpPr>
                  <a:spLocks noChangeArrowheads="1"/>
                </p:cNvSpPr>
                <p:nvPr/>
              </p:nvSpPr>
              <p:spPr bwMode="auto">
                <a:xfrm>
                  <a:off x="1477" y="2176"/>
                  <a:ext cx="34" cy="34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00" name="Group 85"/>
              <p:cNvGrpSpPr>
                <a:grpSpLocks/>
              </p:cNvGrpSpPr>
              <p:nvPr/>
            </p:nvGrpSpPr>
            <p:grpSpPr bwMode="auto">
              <a:xfrm>
                <a:off x="1729" y="2160"/>
                <a:ext cx="115" cy="58"/>
                <a:chOff x="5904" y="4464"/>
                <a:chExt cx="288" cy="144"/>
              </a:xfrm>
            </p:grpSpPr>
            <p:sp>
              <p:nvSpPr>
                <p:cNvPr id="4117" name="Oval 86"/>
                <p:cNvSpPr>
                  <a:spLocks noChangeArrowheads="1"/>
                </p:cNvSpPr>
                <p:nvPr/>
              </p:nvSpPr>
              <p:spPr bwMode="auto">
                <a:xfrm>
                  <a:off x="5904" y="4464"/>
                  <a:ext cx="288" cy="14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8" name="Oval 87"/>
                <p:cNvSpPr>
                  <a:spLocks noChangeArrowheads="1"/>
                </p:cNvSpPr>
                <p:nvPr/>
              </p:nvSpPr>
              <p:spPr bwMode="auto">
                <a:xfrm>
                  <a:off x="6063" y="4503"/>
                  <a:ext cx="85" cy="85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114" name="Freeform 88"/>
            <p:cNvSpPr>
              <a:spLocks noChangeAspect="1"/>
            </p:cNvSpPr>
            <p:nvPr/>
          </p:nvSpPr>
          <p:spPr bwMode="auto">
            <a:xfrm>
              <a:off x="1518" y="2383"/>
              <a:ext cx="221" cy="88"/>
            </a:xfrm>
            <a:custGeom>
              <a:avLst/>
              <a:gdLst>
                <a:gd name="T0" fmla="*/ 0 w 1152"/>
                <a:gd name="T1" fmla="*/ 0 h 576"/>
                <a:gd name="T2" fmla="*/ 110 w 1152"/>
                <a:gd name="T3" fmla="*/ 88 h 576"/>
                <a:gd name="T4" fmla="*/ 221 w 1152"/>
                <a:gd name="T5" fmla="*/ 0 h 576"/>
                <a:gd name="T6" fmla="*/ 0 60000 65536"/>
                <a:gd name="T7" fmla="*/ 0 60000 65536"/>
                <a:gd name="T8" fmla="*/ 0 60000 65536"/>
                <a:gd name="T9" fmla="*/ 0 w 1152"/>
                <a:gd name="T10" fmla="*/ 0 h 576"/>
                <a:gd name="T11" fmla="*/ 1152 w 1152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576">
                  <a:moveTo>
                    <a:pt x="0" y="0"/>
                  </a:moveTo>
                  <a:cubicBezTo>
                    <a:pt x="192" y="288"/>
                    <a:pt x="384" y="576"/>
                    <a:pt x="576" y="576"/>
                  </a:cubicBezTo>
                  <a:cubicBezTo>
                    <a:pt x="768" y="576"/>
                    <a:pt x="960" y="288"/>
                    <a:pt x="1152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33209" name="Rectangle 89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ES" sz="4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La reencarnación</a:t>
            </a:r>
          </a:p>
        </p:txBody>
      </p:sp>
      <p:sp>
        <p:nvSpPr>
          <p:cNvPr id="133210" name="AutoShape 90"/>
          <p:cNvSpPr>
            <a:spLocks noChangeArrowheads="1"/>
          </p:cNvSpPr>
          <p:nvPr/>
        </p:nvSpPr>
        <p:spPr bwMode="auto">
          <a:xfrm>
            <a:off x="2843213" y="2492375"/>
            <a:ext cx="1944687" cy="720725"/>
          </a:xfrm>
          <a:prstGeom prst="wedgeRoundRectCallout">
            <a:avLst>
              <a:gd name="adj1" fmla="val -29755"/>
              <a:gd name="adj2" fmla="val 12599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>
                <a:latin typeface="Kids" pitchFamily="66" charset="0"/>
              </a:rPr>
              <a:t>NO HAGAIS RUIDO</a:t>
            </a:r>
          </a:p>
        </p:txBody>
      </p:sp>
      <p:sp>
        <p:nvSpPr>
          <p:cNvPr id="133211" name="AutoShape 91"/>
          <p:cNvSpPr>
            <a:spLocks noChangeArrowheads="1"/>
          </p:cNvSpPr>
          <p:nvPr/>
        </p:nvSpPr>
        <p:spPr bwMode="auto">
          <a:xfrm>
            <a:off x="468313" y="3213100"/>
            <a:ext cx="1366837" cy="719138"/>
          </a:xfrm>
          <a:prstGeom prst="wedgeRoundRectCallout">
            <a:avLst>
              <a:gd name="adj1" fmla="val -33972"/>
              <a:gd name="adj2" fmla="val 9414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b="1">
                <a:latin typeface="Kids" pitchFamily="66" charset="0"/>
              </a:rPr>
              <a:t>¡QUÉ BONITO!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33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6 -2.59259E-6 L 0.39375 -2.59259E-6 " pathEditMode="relative" ptsTypes="AA">
                                      <p:cBhvr>
                                        <p:cTn id="26" dur="2000" fill="hold"/>
                                        <p:tgtEl>
                                          <p:spTgt spid="133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3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13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13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133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8" grpId="0" animBg="1"/>
      <p:bldP spid="133188" grpId="1" animBg="1"/>
      <p:bldP spid="133189" grpId="0" animBg="1"/>
      <p:bldP spid="133210" grpId="0" animBg="1"/>
      <p:bldP spid="1332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 descr="Mármol marrón"/>
          <p:cNvSpPr>
            <a:spLocks noChangeArrowheads="1"/>
          </p:cNvSpPr>
          <p:nvPr/>
        </p:nvSpPr>
        <p:spPr bwMode="auto">
          <a:xfrm>
            <a:off x="28575" y="5229225"/>
            <a:ext cx="9144000" cy="162877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11125"/>
            <a:ext cx="8229600" cy="796925"/>
          </a:xfrm>
        </p:spPr>
        <p:txBody>
          <a:bodyPr/>
          <a:lstStyle/>
          <a:p>
            <a:pPr eaLnBrk="1" hangingPunct="1">
              <a:defRPr/>
            </a:pPr>
            <a:r>
              <a:rPr lang="es-ES" sz="6000" smtClean="0">
                <a:solidFill>
                  <a:schemeClr val="folHlink"/>
                </a:solidFill>
                <a:latin typeface="Space Toaster" pitchFamily="50" charset="0"/>
              </a:rPr>
              <a:t>La despedida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59338" y="4652963"/>
            <a:ext cx="1544637" cy="1246187"/>
            <a:chOff x="3198" y="2976"/>
            <a:chExt cx="973" cy="785"/>
          </a:xfrm>
        </p:grpSpPr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3456" y="3557"/>
              <a:ext cx="456" cy="204"/>
              <a:chOff x="2061" y="6997"/>
              <a:chExt cx="1189" cy="533"/>
            </a:xfrm>
          </p:grpSpPr>
          <p:grpSp>
            <p:nvGrpSpPr>
              <p:cNvPr id="4" name="Group 6"/>
              <p:cNvGrpSpPr>
                <a:grpSpLocks noChangeAspect="1"/>
              </p:cNvGrpSpPr>
              <p:nvPr/>
            </p:nvGrpSpPr>
            <p:grpSpPr bwMode="auto">
              <a:xfrm>
                <a:off x="2061" y="6997"/>
                <a:ext cx="317" cy="532"/>
                <a:chOff x="4001" y="6848"/>
                <a:chExt cx="255" cy="397"/>
              </a:xfrm>
            </p:grpSpPr>
            <p:sp>
              <p:nvSpPr>
                <p:cNvPr id="5228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4255" y="6848"/>
                  <a:ext cx="1" cy="397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229" name="Freeform 8"/>
                <p:cNvSpPr>
                  <a:spLocks noChangeAspect="1"/>
                </p:cNvSpPr>
                <p:nvPr/>
              </p:nvSpPr>
              <p:spPr bwMode="auto">
                <a:xfrm>
                  <a:off x="4001" y="7115"/>
                  <a:ext cx="254" cy="130"/>
                </a:xfrm>
                <a:custGeom>
                  <a:avLst/>
                  <a:gdLst>
                    <a:gd name="T0" fmla="*/ 0 w 254"/>
                    <a:gd name="T1" fmla="*/ 25 h 130"/>
                    <a:gd name="T2" fmla="*/ 254 w 254"/>
                    <a:gd name="T3" fmla="*/ 0 h 130"/>
                    <a:gd name="T4" fmla="*/ 254 w 254"/>
                    <a:gd name="T5" fmla="*/ 130 h 130"/>
                    <a:gd name="T6" fmla="*/ 0 w 254"/>
                    <a:gd name="T7" fmla="*/ 130 h 130"/>
                    <a:gd name="T8" fmla="*/ 0 w 254"/>
                    <a:gd name="T9" fmla="*/ 25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130"/>
                    <a:gd name="T17" fmla="*/ 254 w 254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130">
                      <a:moveTo>
                        <a:pt x="0" y="25"/>
                      </a:moveTo>
                      <a:lnTo>
                        <a:pt x="254" y="0"/>
                      </a:lnTo>
                      <a:lnTo>
                        <a:pt x="254" y="130"/>
                      </a:lnTo>
                      <a:lnTo>
                        <a:pt x="0" y="13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5" name="Group 9"/>
              <p:cNvGrpSpPr>
                <a:grpSpLocks noChangeAspect="1"/>
              </p:cNvGrpSpPr>
              <p:nvPr/>
            </p:nvGrpSpPr>
            <p:grpSpPr bwMode="auto">
              <a:xfrm>
                <a:off x="2933" y="6997"/>
                <a:ext cx="317" cy="533"/>
                <a:chOff x="4703" y="6835"/>
                <a:chExt cx="255" cy="398"/>
              </a:xfrm>
            </p:grpSpPr>
            <p:sp>
              <p:nvSpPr>
                <p:cNvPr id="5226" name="Line 10"/>
                <p:cNvSpPr>
                  <a:spLocks noChangeAspect="1" noChangeShapeType="1"/>
                </p:cNvSpPr>
                <p:nvPr/>
              </p:nvSpPr>
              <p:spPr bwMode="auto">
                <a:xfrm>
                  <a:off x="4703" y="6835"/>
                  <a:ext cx="1" cy="398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227" name="Freeform 11"/>
                <p:cNvSpPr>
                  <a:spLocks noChangeAspect="1"/>
                </p:cNvSpPr>
                <p:nvPr/>
              </p:nvSpPr>
              <p:spPr bwMode="auto">
                <a:xfrm>
                  <a:off x="4703" y="7102"/>
                  <a:ext cx="255" cy="131"/>
                </a:xfrm>
                <a:custGeom>
                  <a:avLst/>
                  <a:gdLst>
                    <a:gd name="T0" fmla="*/ 255 w 255"/>
                    <a:gd name="T1" fmla="*/ 25 h 131"/>
                    <a:gd name="T2" fmla="*/ 0 w 255"/>
                    <a:gd name="T3" fmla="*/ 0 h 131"/>
                    <a:gd name="T4" fmla="*/ 0 w 255"/>
                    <a:gd name="T5" fmla="*/ 131 h 131"/>
                    <a:gd name="T6" fmla="*/ 255 w 255"/>
                    <a:gd name="T7" fmla="*/ 131 h 131"/>
                    <a:gd name="T8" fmla="*/ 255 w 255"/>
                    <a:gd name="T9" fmla="*/ 25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"/>
                    <a:gd name="T16" fmla="*/ 0 h 131"/>
                    <a:gd name="T17" fmla="*/ 255 w 255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" h="131">
                      <a:moveTo>
                        <a:pt x="255" y="25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255" y="131"/>
                      </a:lnTo>
                      <a:lnTo>
                        <a:pt x="255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sp>
          <p:nvSpPr>
            <p:cNvPr id="5213" name="Rectangle 12"/>
            <p:cNvSpPr>
              <a:spLocks noChangeArrowheads="1"/>
            </p:cNvSpPr>
            <p:nvPr/>
          </p:nvSpPr>
          <p:spPr bwMode="auto">
            <a:xfrm>
              <a:off x="3219" y="3005"/>
              <a:ext cx="930" cy="576"/>
            </a:xfrm>
            <a:prstGeom prst="rect">
              <a:avLst/>
            </a:prstGeom>
            <a:solidFill>
              <a:srgbClr val="0074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214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2" y="2976"/>
              <a:ext cx="945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122" name="Object 14"/>
            <p:cNvGraphicFramePr>
              <a:graphicFrameLocks noChangeAspect="1"/>
            </p:cNvGraphicFramePr>
            <p:nvPr/>
          </p:nvGraphicFramePr>
          <p:xfrm>
            <a:off x="3198" y="2980"/>
            <a:ext cx="973" cy="618"/>
          </p:xfrm>
          <a:graphic>
            <a:graphicData uri="http://schemas.openxmlformats.org/presentationml/2006/ole">
              <p:oleObj spid="_x0000_s6146" name="CorelDRAW" r:id="rId5" imgW="1711080" imgH="1086840" progId="">
                <p:embed/>
              </p:oleObj>
            </a:graphicData>
          </a:graphic>
        </p:graphicFrame>
        <p:grpSp>
          <p:nvGrpSpPr>
            <p:cNvPr id="6" name="Group 15"/>
            <p:cNvGrpSpPr>
              <a:grpSpLocks/>
            </p:cNvGrpSpPr>
            <p:nvPr/>
          </p:nvGrpSpPr>
          <p:grpSpPr bwMode="auto">
            <a:xfrm flipH="1">
              <a:off x="3469" y="3116"/>
              <a:ext cx="430" cy="311"/>
              <a:chOff x="1414" y="2160"/>
              <a:chExt cx="430" cy="311"/>
            </a:xfrm>
          </p:grpSpPr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1414" y="2160"/>
                <a:ext cx="430" cy="58"/>
                <a:chOff x="1414" y="2160"/>
                <a:chExt cx="430" cy="58"/>
              </a:xfrm>
            </p:grpSpPr>
            <p:grpSp>
              <p:nvGrpSpPr>
                <p:cNvPr id="8" name="Group 17"/>
                <p:cNvGrpSpPr>
                  <a:grpSpLocks/>
                </p:cNvGrpSpPr>
                <p:nvPr/>
              </p:nvGrpSpPr>
              <p:grpSpPr bwMode="auto">
                <a:xfrm>
                  <a:off x="1414" y="2160"/>
                  <a:ext cx="115" cy="58"/>
                  <a:chOff x="1414" y="2160"/>
                  <a:chExt cx="115" cy="58"/>
                </a:xfrm>
              </p:grpSpPr>
              <p:sp>
                <p:nvSpPr>
                  <p:cNvPr id="5222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414" y="2160"/>
                    <a:ext cx="115" cy="5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3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477" y="2176"/>
                    <a:ext cx="34" cy="34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20"/>
                <p:cNvGrpSpPr>
                  <a:grpSpLocks/>
                </p:cNvGrpSpPr>
                <p:nvPr/>
              </p:nvGrpSpPr>
              <p:grpSpPr bwMode="auto">
                <a:xfrm>
                  <a:off x="1729" y="2160"/>
                  <a:ext cx="115" cy="58"/>
                  <a:chOff x="5904" y="4464"/>
                  <a:chExt cx="288" cy="144"/>
                </a:xfrm>
              </p:grpSpPr>
              <p:sp>
                <p:nvSpPr>
                  <p:cNvPr id="5220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5904" y="4464"/>
                    <a:ext cx="288" cy="14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1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6063" y="4503"/>
                    <a:ext cx="85" cy="85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217" name="Freeform 23"/>
              <p:cNvSpPr>
                <a:spLocks noChangeAspect="1"/>
              </p:cNvSpPr>
              <p:nvPr/>
            </p:nvSpPr>
            <p:spPr bwMode="auto">
              <a:xfrm>
                <a:off x="1518" y="2383"/>
                <a:ext cx="221" cy="88"/>
              </a:xfrm>
              <a:custGeom>
                <a:avLst/>
                <a:gdLst>
                  <a:gd name="T0" fmla="*/ 0 w 1152"/>
                  <a:gd name="T1" fmla="*/ 0 h 576"/>
                  <a:gd name="T2" fmla="*/ 110 w 1152"/>
                  <a:gd name="T3" fmla="*/ 88 h 576"/>
                  <a:gd name="T4" fmla="*/ 221 w 1152"/>
                  <a:gd name="T5" fmla="*/ 0 h 576"/>
                  <a:gd name="T6" fmla="*/ 0 60000 65536"/>
                  <a:gd name="T7" fmla="*/ 0 60000 65536"/>
                  <a:gd name="T8" fmla="*/ 0 60000 65536"/>
                  <a:gd name="T9" fmla="*/ 0 w 1152"/>
                  <a:gd name="T10" fmla="*/ 0 h 576"/>
                  <a:gd name="T11" fmla="*/ 1152 w 1152"/>
                  <a:gd name="T12" fmla="*/ 576 h 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52" h="576">
                    <a:moveTo>
                      <a:pt x="0" y="0"/>
                    </a:moveTo>
                    <a:cubicBezTo>
                      <a:pt x="192" y="288"/>
                      <a:pt x="384" y="576"/>
                      <a:pt x="576" y="576"/>
                    </a:cubicBezTo>
                    <a:cubicBezTo>
                      <a:pt x="768" y="576"/>
                      <a:pt x="960" y="288"/>
                      <a:pt x="1152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6284913" y="3284538"/>
            <a:ext cx="2141537" cy="2881312"/>
            <a:chOff x="3959" y="2069"/>
            <a:chExt cx="1349" cy="1815"/>
          </a:xfrm>
        </p:grpSpPr>
        <p:grpSp>
          <p:nvGrpSpPr>
            <p:cNvPr id="11" name="Group 25"/>
            <p:cNvGrpSpPr>
              <a:grpSpLocks/>
            </p:cNvGrpSpPr>
            <p:nvPr/>
          </p:nvGrpSpPr>
          <p:grpSpPr bwMode="auto">
            <a:xfrm flipH="1">
              <a:off x="4305" y="2069"/>
              <a:ext cx="1003" cy="1815"/>
              <a:chOff x="1881" y="2137"/>
              <a:chExt cx="2507" cy="4538"/>
            </a:xfrm>
          </p:grpSpPr>
          <p:grpSp>
            <p:nvGrpSpPr>
              <p:cNvPr id="12" name="Group 26"/>
              <p:cNvGrpSpPr>
                <a:grpSpLocks/>
              </p:cNvGrpSpPr>
              <p:nvPr/>
            </p:nvGrpSpPr>
            <p:grpSpPr bwMode="auto">
              <a:xfrm>
                <a:off x="1881" y="2137"/>
                <a:ext cx="2507" cy="3934"/>
                <a:chOff x="1881" y="2137"/>
                <a:chExt cx="2507" cy="3934"/>
              </a:xfrm>
            </p:grpSpPr>
            <p:pic>
              <p:nvPicPr>
                <p:cNvPr id="5203" name="Picture 27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881" y="2137"/>
                  <a:ext cx="2507" cy="39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3" name="Group 28"/>
                <p:cNvGrpSpPr>
                  <a:grpSpLocks/>
                </p:cNvGrpSpPr>
                <p:nvPr/>
              </p:nvGrpSpPr>
              <p:grpSpPr bwMode="auto">
                <a:xfrm>
                  <a:off x="2487" y="3037"/>
                  <a:ext cx="1294" cy="432"/>
                  <a:chOff x="2421" y="3037"/>
                  <a:chExt cx="1294" cy="432"/>
                </a:xfrm>
              </p:grpSpPr>
              <p:grpSp>
                <p:nvGrpSpPr>
                  <p:cNvPr id="14" name="Group 2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21" y="3037"/>
                    <a:ext cx="432" cy="432"/>
                    <a:chOff x="5661" y="3217"/>
                    <a:chExt cx="540" cy="540"/>
                  </a:xfrm>
                </p:grpSpPr>
                <p:sp>
                  <p:nvSpPr>
                    <p:cNvPr id="5210" name="Oval 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661" y="3217"/>
                      <a:ext cx="540" cy="5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11" name="Oval 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841" y="3397"/>
                      <a:ext cx="272" cy="27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" name="Group 3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283" y="3037"/>
                    <a:ext cx="432" cy="432"/>
                    <a:chOff x="5661" y="3217"/>
                    <a:chExt cx="540" cy="540"/>
                  </a:xfrm>
                </p:grpSpPr>
                <p:sp>
                  <p:nvSpPr>
                    <p:cNvPr id="5208" name="Oval 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661" y="3217"/>
                      <a:ext cx="540" cy="5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09" name="Oval 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841" y="3397"/>
                      <a:ext cx="272" cy="27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205" name="AutoShape 35"/>
                <p:cNvSpPr>
                  <a:spLocks noChangeArrowheads="1"/>
                </p:cNvSpPr>
                <p:nvPr/>
              </p:nvSpPr>
              <p:spPr bwMode="auto">
                <a:xfrm>
                  <a:off x="2781" y="4657"/>
                  <a:ext cx="720" cy="360"/>
                </a:xfrm>
                <a:prstGeom prst="flowChartDecision">
                  <a:avLst/>
                </a:prstGeom>
                <a:solidFill>
                  <a:srgbClr val="80008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36"/>
              <p:cNvGrpSpPr>
                <a:grpSpLocks noChangeAspect="1"/>
              </p:cNvGrpSpPr>
              <p:nvPr/>
            </p:nvGrpSpPr>
            <p:grpSpPr bwMode="auto">
              <a:xfrm>
                <a:off x="2420" y="6034"/>
                <a:ext cx="1429" cy="641"/>
                <a:chOff x="2061" y="6997"/>
                <a:chExt cx="1189" cy="533"/>
              </a:xfrm>
            </p:grpSpPr>
            <p:grpSp>
              <p:nvGrpSpPr>
                <p:cNvPr id="17" name="Group 37"/>
                <p:cNvGrpSpPr>
                  <a:grpSpLocks noChangeAspect="1"/>
                </p:cNvGrpSpPr>
                <p:nvPr/>
              </p:nvGrpSpPr>
              <p:grpSpPr bwMode="auto">
                <a:xfrm>
                  <a:off x="2061" y="6997"/>
                  <a:ext cx="317" cy="532"/>
                  <a:chOff x="4001" y="6848"/>
                  <a:chExt cx="255" cy="397"/>
                </a:xfrm>
              </p:grpSpPr>
              <p:sp>
                <p:nvSpPr>
                  <p:cNvPr id="5201" name="Line 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5202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8" name="Group 40"/>
                <p:cNvGrpSpPr>
                  <a:grpSpLocks noChangeAspect="1"/>
                </p:cNvGrpSpPr>
                <p:nvPr/>
              </p:nvGrpSpPr>
              <p:grpSpPr bwMode="auto">
                <a:xfrm>
                  <a:off x="2933" y="6997"/>
                  <a:ext cx="317" cy="533"/>
                  <a:chOff x="4703" y="6835"/>
                  <a:chExt cx="255" cy="398"/>
                </a:xfrm>
              </p:grpSpPr>
              <p:sp>
                <p:nvSpPr>
                  <p:cNvPr id="5199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5200" name="Freeform 42"/>
                  <p:cNvSpPr>
                    <a:spLocks noChangeAspect="1"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</p:grpSp>
        <p:sp>
          <p:nvSpPr>
            <p:cNvPr id="5190" name="Freeform 43"/>
            <p:cNvSpPr>
              <a:spLocks noChangeAspect="1"/>
            </p:cNvSpPr>
            <p:nvPr/>
          </p:nvSpPr>
          <p:spPr bwMode="auto">
            <a:xfrm flipH="1">
              <a:off x="4025" y="2761"/>
              <a:ext cx="296" cy="369"/>
            </a:xfrm>
            <a:custGeom>
              <a:avLst/>
              <a:gdLst>
                <a:gd name="T0" fmla="*/ 0 w 480"/>
                <a:gd name="T1" fmla="*/ 0 h 600"/>
                <a:gd name="T2" fmla="*/ 266 w 480"/>
                <a:gd name="T3" fmla="*/ 354 h 600"/>
                <a:gd name="T4" fmla="*/ 178 w 480"/>
                <a:gd name="T5" fmla="*/ 89 h 600"/>
                <a:gd name="T6" fmla="*/ 0 60000 65536"/>
                <a:gd name="T7" fmla="*/ 0 60000 65536"/>
                <a:gd name="T8" fmla="*/ 0 60000 65536"/>
                <a:gd name="T9" fmla="*/ 0 w 480"/>
                <a:gd name="T10" fmla="*/ 0 h 600"/>
                <a:gd name="T11" fmla="*/ 480 w 480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600">
                  <a:moveTo>
                    <a:pt x="0" y="0"/>
                  </a:moveTo>
                  <a:cubicBezTo>
                    <a:pt x="192" y="276"/>
                    <a:pt x="384" y="552"/>
                    <a:pt x="432" y="576"/>
                  </a:cubicBezTo>
                  <a:cubicBezTo>
                    <a:pt x="480" y="600"/>
                    <a:pt x="384" y="372"/>
                    <a:pt x="288" y="144"/>
                  </a:cubicBezTo>
                </a:path>
              </a:pathLst>
            </a:cu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9" name="Group 44"/>
            <p:cNvGrpSpPr>
              <a:grpSpLocks/>
            </p:cNvGrpSpPr>
            <p:nvPr/>
          </p:nvGrpSpPr>
          <p:grpSpPr bwMode="auto">
            <a:xfrm flipH="1">
              <a:off x="3959" y="2069"/>
              <a:ext cx="361" cy="1813"/>
              <a:chOff x="2061" y="4837"/>
              <a:chExt cx="902" cy="4532"/>
            </a:xfrm>
          </p:grpSpPr>
          <p:pic>
            <p:nvPicPr>
              <p:cNvPr id="5193" name="Picture 45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61" y="4837"/>
                <a:ext cx="902" cy="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94" name="Picture 4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434" y="5724"/>
                <a:ext cx="120" cy="36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192" name="Oval 47"/>
            <p:cNvSpPr>
              <a:spLocks noChangeAspect="1" noChangeArrowheads="1"/>
            </p:cNvSpPr>
            <p:nvPr/>
          </p:nvSpPr>
          <p:spPr bwMode="auto">
            <a:xfrm flipH="1">
              <a:off x="4089" y="2761"/>
              <a:ext cx="143" cy="14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48"/>
          <p:cNvGrpSpPr>
            <a:grpSpLocks/>
          </p:cNvGrpSpPr>
          <p:nvPr/>
        </p:nvGrpSpPr>
        <p:grpSpPr bwMode="auto">
          <a:xfrm flipV="1">
            <a:off x="8145463" y="3357563"/>
            <a:ext cx="998537" cy="844550"/>
            <a:chOff x="5131" y="2761"/>
            <a:chExt cx="629" cy="532"/>
          </a:xfrm>
        </p:grpSpPr>
        <p:sp>
          <p:nvSpPr>
            <p:cNvPr id="5187" name="Freeform 49"/>
            <p:cNvSpPr>
              <a:spLocks noChangeAspect="1"/>
            </p:cNvSpPr>
            <p:nvPr/>
          </p:nvSpPr>
          <p:spPr bwMode="auto">
            <a:xfrm flipH="1" flipV="1">
              <a:off x="5213" y="2761"/>
              <a:ext cx="547" cy="443"/>
            </a:xfrm>
            <a:custGeom>
              <a:avLst/>
              <a:gdLst>
                <a:gd name="T0" fmla="*/ 458 w 888"/>
                <a:gd name="T1" fmla="*/ 443 h 720"/>
                <a:gd name="T2" fmla="*/ 15 w 888"/>
                <a:gd name="T3" fmla="*/ 89 h 720"/>
                <a:gd name="T4" fmla="*/ 547 w 888"/>
                <a:gd name="T5" fmla="*/ 0 h 720"/>
                <a:gd name="T6" fmla="*/ 0 60000 65536"/>
                <a:gd name="T7" fmla="*/ 0 60000 65536"/>
                <a:gd name="T8" fmla="*/ 0 60000 65536"/>
                <a:gd name="T9" fmla="*/ 0 w 888"/>
                <a:gd name="T10" fmla="*/ 0 h 720"/>
                <a:gd name="T11" fmla="*/ 888 w 888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88" h="720">
                  <a:moveTo>
                    <a:pt x="744" y="720"/>
                  </a:moveTo>
                  <a:cubicBezTo>
                    <a:pt x="372" y="492"/>
                    <a:pt x="0" y="264"/>
                    <a:pt x="24" y="144"/>
                  </a:cubicBezTo>
                  <a:cubicBezTo>
                    <a:pt x="48" y="24"/>
                    <a:pt x="468" y="12"/>
                    <a:pt x="888" y="0"/>
                  </a:cubicBezTo>
                </a:path>
              </a:pathLst>
            </a:cu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88" name="Oval 50"/>
            <p:cNvSpPr>
              <a:spLocks noChangeAspect="1" noChangeArrowheads="1"/>
            </p:cNvSpPr>
            <p:nvPr/>
          </p:nvSpPr>
          <p:spPr bwMode="auto">
            <a:xfrm flipH="1" flipV="1">
              <a:off x="5131" y="3150"/>
              <a:ext cx="143" cy="143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51"/>
          <p:cNvGrpSpPr>
            <a:grpSpLocks/>
          </p:cNvGrpSpPr>
          <p:nvPr/>
        </p:nvGrpSpPr>
        <p:grpSpPr bwMode="auto">
          <a:xfrm>
            <a:off x="1619250" y="3860800"/>
            <a:ext cx="1238250" cy="2236788"/>
            <a:chOff x="1020" y="2432"/>
            <a:chExt cx="780" cy="1409"/>
          </a:xfrm>
        </p:grpSpPr>
        <p:grpSp>
          <p:nvGrpSpPr>
            <p:cNvPr id="22" name="Group 52"/>
            <p:cNvGrpSpPr>
              <a:grpSpLocks noChangeAspect="1"/>
            </p:cNvGrpSpPr>
            <p:nvPr/>
          </p:nvGrpSpPr>
          <p:grpSpPr bwMode="auto">
            <a:xfrm flipH="1">
              <a:off x="1020" y="2432"/>
              <a:ext cx="780" cy="1409"/>
              <a:chOff x="9441" y="10597"/>
              <a:chExt cx="1689" cy="3053"/>
            </a:xfrm>
          </p:grpSpPr>
          <p:grpSp>
            <p:nvGrpSpPr>
              <p:cNvPr id="23" name="Group 53"/>
              <p:cNvGrpSpPr>
                <a:grpSpLocks noChangeAspect="1"/>
              </p:cNvGrpSpPr>
              <p:nvPr/>
            </p:nvGrpSpPr>
            <p:grpSpPr bwMode="auto">
              <a:xfrm>
                <a:off x="9441" y="10597"/>
                <a:ext cx="1689" cy="3053"/>
                <a:chOff x="8361" y="10237"/>
                <a:chExt cx="1689" cy="3053"/>
              </a:xfrm>
            </p:grpSpPr>
            <p:pic>
              <p:nvPicPr>
                <p:cNvPr id="5179" name="Picture 54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8361" y="10237"/>
                  <a:ext cx="1689" cy="26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4" name="Group 55"/>
                <p:cNvGrpSpPr>
                  <a:grpSpLocks noChangeAspect="1"/>
                </p:cNvGrpSpPr>
                <p:nvPr/>
              </p:nvGrpSpPr>
              <p:grpSpPr bwMode="auto">
                <a:xfrm>
                  <a:off x="8727" y="12892"/>
                  <a:ext cx="957" cy="398"/>
                  <a:chOff x="8741" y="12905"/>
                  <a:chExt cx="957" cy="398"/>
                </a:xfrm>
              </p:grpSpPr>
              <p:grpSp>
                <p:nvGrpSpPr>
                  <p:cNvPr id="25" name="Group 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741" y="12905"/>
                    <a:ext cx="255" cy="397"/>
                    <a:chOff x="4001" y="6848"/>
                    <a:chExt cx="255" cy="397"/>
                  </a:xfrm>
                </p:grpSpPr>
                <p:sp>
                  <p:nvSpPr>
                    <p:cNvPr id="5185" name="Line 5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255" y="6848"/>
                      <a:ext cx="1" cy="397"/>
                    </a:xfrm>
                    <a:prstGeom prst="line">
                      <a:avLst/>
                    </a:prstGeom>
                    <a:noFill/>
                    <a:ln w="12065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5186" name="Freeform 5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01" y="7115"/>
                      <a:ext cx="254" cy="130"/>
                    </a:xfrm>
                    <a:custGeom>
                      <a:avLst/>
                      <a:gdLst>
                        <a:gd name="T0" fmla="*/ 0 w 254"/>
                        <a:gd name="T1" fmla="*/ 25 h 130"/>
                        <a:gd name="T2" fmla="*/ 254 w 254"/>
                        <a:gd name="T3" fmla="*/ 0 h 130"/>
                        <a:gd name="T4" fmla="*/ 254 w 254"/>
                        <a:gd name="T5" fmla="*/ 130 h 130"/>
                        <a:gd name="T6" fmla="*/ 0 w 254"/>
                        <a:gd name="T7" fmla="*/ 130 h 130"/>
                        <a:gd name="T8" fmla="*/ 0 w 254"/>
                        <a:gd name="T9" fmla="*/ 25 h 1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4"/>
                        <a:gd name="T16" fmla="*/ 0 h 130"/>
                        <a:gd name="T17" fmla="*/ 254 w 254"/>
                        <a:gd name="T18" fmla="*/ 130 h 1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4" h="130">
                          <a:moveTo>
                            <a:pt x="0" y="25"/>
                          </a:moveTo>
                          <a:lnTo>
                            <a:pt x="254" y="0"/>
                          </a:lnTo>
                          <a:lnTo>
                            <a:pt x="254" y="130"/>
                          </a:lnTo>
                          <a:lnTo>
                            <a:pt x="0" y="130"/>
                          </a:lnTo>
                          <a:lnTo>
                            <a:pt x="0" y="25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12065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26" name="Group 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443" y="12905"/>
                    <a:ext cx="255" cy="398"/>
                    <a:chOff x="4703" y="6835"/>
                    <a:chExt cx="255" cy="398"/>
                  </a:xfrm>
                </p:grpSpPr>
                <p:sp>
                  <p:nvSpPr>
                    <p:cNvPr id="5183" name="Line 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03" y="6835"/>
                      <a:ext cx="1" cy="398"/>
                    </a:xfrm>
                    <a:prstGeom prst="line">
                      <a:avLst/>
                    </a:prstGeom>
                    <a:noFill/>
                    <a:ln w="12065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5184" name="Freeform 6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03" y="7102"/>
                      <a:ext cx="255" cy="131"/>
                    </a:xfrm>
                    <a:custGeom>
                      <a:avLst/>
                      <a:gdLst>
                        <a:gd name="T0" fmla="*/ 255 w 255"/>
                        <a:gd name="T1" fmla="*/ 25 h 131"/>
                        <a:gd name="T2" fmla="*/ 0 w 255"/>
                        <a:gd name="T3" fmla="*/ 0 h 131"/>
                        <a:gd name="T4" fmla="*/ 0 w 255"/>
                        <a:gd name="T5" fmla="*/ 131 h 131"/>
                        <a:gd name="T6" fmla="*/ 255 w 255"/>
                        <a:gd name="T7" fmla="*/ 131 h 131"/>
                        <a:gd name="T8" fmla="*/ 255 w 255"/>
                        <a:gd name="T9" fmla="*/ 25 h 1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5"/>
                        <a:gd name="T16" fmla="*/ 0 h 131"/>
                        <a:gd name="T17" fmla="*/ 255 w 255"/>
                        <a:gd name="T18" fmla="*/ 131 h 13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5" h="131">
                          <a:moveTo>
                            <a:pt x="255" y="25"/>
                          </a:moveTo>
                          <a:lnTo>
                            <a:pt x="0" y="0"/>
                          </a:lnTo>
                          <a:lnTo>
                            <a:pt x="0" y="131"/>
                          </a:lnTo>
                          <a:lnTo>
                            <a:pt x="255" y="131"/>
                          </a:lnTo>
                          <a:lnTo>
                            <a:pt x="255" y="25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12065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</p:grpSp>
          </p:grpSp>
          <p:grpSp>
            <p:nvGrpSpPr>
              <p:cNvPr id="27" name="Group 62"/>
              <p:cNvGrpSpPr>
                <a:grpSpLocks noChangeAspect="1"/>
              </p:cNvGrpSpPr>
              <p:nvPr/>
            </p:nvGrpSpPr>
            <p:grpSpPr bwMode="auto">
              <a:xfrm flipH="1">
                <a:off x="9818" y="11326"/>
                <a:ext cx="935" cy="312"/>
                <a:chOff x="2241" y="14377"/>
                <a:chExt cx="1620" cy="540"/>
              </a:xfrm>
            </p:grpSpPr>
            <p:sp>
              <p:nvSpPr>
                <p:cNvPr id="5175" name="AutoShape 63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241" y="14377"/>
                  <a:ext cx="540" cy="540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6" name="AutoShape 64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3321" y="14377"/>
                  <a:ext cx="540" cy="540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7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2510" y="14632"/>
                  <a:ext cx="232" cy="232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8" name="Oval 66"/>
                <p:cNvSpPr>
                  <a:spLocks noChangeAspect="1" noChangeArrowheads="1"/>
                </p:cNvSpPr>
                <p:nvPr/>
              </p:nvSpPr>
              <p:spPr bwMode="auto">
                <a:xfrm>
                  <a:off x="3579" y="14646"/>
                  <a:ext cx="232" cy="232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67"/>
              <p:cNvGrpSpPr>
                <a:grpSpLocks noChangeAspect="1"/>
              </p:cNvGrpSpPr>
              <p:nvPr/>
            </p:nvGrpSpPr>
            <p:grpSpPr bwMode="auto">
              <a:xfrm>
                <a:off x="9894" y="12193"/>
                <a:ext cx="811" cy="180"/>
                <a:chOff x="6921" y="14557"/>
                <a:chExt cx="1210" cy="180"/>
              </a:xfrm>
            </p:grpSpPr>
            <p:sp>
              <p:nvSpPr>
                <p:cNvPr id="5173" name="Line 6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921" y="14557"/>
                  <a:ext cx="540" cy="18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174" name="Line 6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7591" y="14557"/>
                  <a:ext cx="540" cy="18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sp>
          <p:nvSpPr>
            <p:cNvPr id="5169" name="AutoShape 70"/>
            <p:cNvSpPr>
              <a:spLocks noChangeAspect="1" noChangeArrowheads="1"/>
            </p:cNvSpPr>
            <p:nvPr/>
          </p:nvSpPr>
          <p:spPr bwMode="auto">
            <a:xfrm flipH="1">
              <a:off x="1300" y="3346"/>
              <a:ext cx="220" cy="83"/>
            </a:xfrm>
            <a:prstGeom prst="flowChartOffpageConnector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71"/>
          <p:cNvGrpSpPr>
            <a:grpSpLocks/>
          </p:cNvGrpSpPr>
          <p:nvPr/>
        </p:nvGrpSpPr>
        <p:grpSpPr bwMode="auto">
          <a:xfrm>
            <a:off x="395288" y="4724400"/>
            <a:ext cx="1312862" cy="1689100"/>
            <a:chOff x="249" y="2976"/>
            <a:chExt cx="827" cy="1064"/>
          </a:xfrm>
        </p:grpSpPr>
        <p:grpSp>
          <p:nvGrpSpPr>
            <p:cNvPr id="30" name="Group 72"/>
            <p:cNvGrpSpPr>
              <a:grpSpLocks/>
            </p:cNvGrpSpPr>
            <p:nvPr/>
          </p:nvGrpSpPr>
          <p:grpSpPr bwMode="auto">
            <a:xfrm>
              <a:off x="249" y="2976"/>
              <a:ext cx="827" cy="1064"/>
              <a:chOff x="249" y="2976"/>
              <a:chExt cx="827" cy="1064"/>
            </a:xfrm>
          </p:grpSpPr>
          <p:sp>
            <p:nvSpPr>
              <p:cNvPr id="5160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249" y="2976"/>
                <a:ext cx="827" cy="827"/>
              </a:xfrm>
              <a:prstGeom prst="rect">
                <a:avLst/>
              </a:prstGeom>
              <a:solidFill>
                <a:srgbClr val="CC3399"/>
              </a:solidFill>
              <a:ln w="9525">
                <a:solidFill>
                  <a:srgbClr val="99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" name="Group 74"/>
              <p:cNvGrpSpPr>
                <a:grpSpLocks noChangeAspect="1"/>
              </p:cNvGrpSpPr>
              <p:nvPr/>
            </p:nvGrpSpPr>
            <p:grpSpPr bwMode="auto">
              <a:xfrm>
                <a:off x="342" y="3804"/>
                <a:ext cx="641" cy="236"/>
                <a:chOff x="6201" y="12757"/>
                <a:chExt cx="1080" cy="398"/>
              </a:xfrm>
            </p:grpSpPr>
            <p:grpSp>
              <p:nvGrpSpPr>
                <p:cNvPr id="5152" name="Group 75"/>
                <p:cNvGrpSpPr>
                  <a:grpSpLocks noChangeAspect="1"/>
                </p:cNvGrpSpPr>
                <p:nvPr/>
              </p:nvGrpSpPr>
              <p:grpSpPr bwMode="auto">
                <a:xfrm>
                  <a:off x="6201" y="12757"/>
                  <a:ext cx="255" cy="397"/>
                  <a:chOff x="4001" y="6848"/>
                  <a:chExt cx="255" cy="397"/>
                </a:xfrm>
              </p:grpSpPr>
              <p:sp>
                <p:nvSpPr>
                  <p:cNvPr id="5166" name="Line 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5167" name="Freeform 77"/>
                  <p:cNvSpPr>
                    <a:spLocks noChangeAspect="1"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5154" name="Group 78"/>
                <p:cNvGrpSpPr>
                  <a:grpSpLocks noChangeAspect="1"/>
                </p:cNvGrpSpPr>
                <p:nvPr/>
              </p:nvGrpSpPr>
              <p:grpSpPr bwMode="auto">
                <a:xfrm>
                  <a:off x="7026" y="12757"/>
                  <a:ext cx="255" cy="398"/>
                  <a:chOff x="4703" y="6835"/>
                  <a:chExt cx="255" cy="398"/>
                </a:xfrm>
              </p:grpSpPr>
              <p:sp>
                <p:nvSpPr>
                  <p:cNvPr id="5164" name="Line 7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5165" name="Freeform 80"/>
                  <p:cNvSpPr>
                    <a:spLocks noChangeAspect="1"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</p:grpSp>
        <p:grpSp>
          <p:nvGrpSpPr>
            <p:cNvPr id="5155" name="Group 81"/>
            <p:cNvGrpSpPr>
              <a:grpSpLocks/>
            </p:cNvGrpSpPr>
            <p:nvPr/>
          </p:nvGrpSpPr>
          <p:grpSpPr bwMode="auto">
            <a:xfrm>
              <a:off x="464" y="3191"/>
              <a:ext cx="397" cy="441"/>
              <a:chOff x="464" y="3191"/>
              <a:chExt cx="397" cy="441"/>
            </a:xfrm>
          </p:grpSpPr>
          <p:grpSp>
            <p:nvGrpSpPr>
              <p:cNvPr id="5161" name="Group 82"/>
              <p:cNvGrpSpPr>
                <a:grpSpLocks noChangeAspect="1"/>
              </p:cNvGrpSpPr>
              <p:nvPr/>
            </p:nvGrpSpPr>
            <p:grpSpPr bwMode="auto">
              <a:xfrm>
                <a:off x="464" y="3191"/>
                <a:ext cx="397" cy="118"/>
                <a:chOff x="6309" y="10997"/>
                <a:chExt cx="908" cy="269"/>
              </a:xfrm>
            </p:grpSpPr>
            <p:grpSp>
              <p:nvGrpSpPr>
                <p:cNvPr id="5162" name="Group 83"/>
                <p:cNvGrpSpPr>
                  <a:grpSpLocks noChangeAspect="1"/>
                </p:cNvGrpSpPr>
                <p:nvPr/>
              </p:nvGrpSpPr>
              <p:grpSpPr bwMode="auto">
                <a:xfrm>
                  <a:off x="6906" y="10997"/>
                  <a:ext cx="311" cy="269"/>
                  <a:chOff x="3600" y="5904"/>
                  <a:chExt cx="288" cy="249"/>
                </a:xfrm>
              </p:grpSpPr>
              <p:sp>
                <p:nvSpPr>
                  <p:cNvPr id="5158" name="AutoShape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0" y="5904"/>
                    <a:ext cx="288" cy="24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9" name="Oval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08" y="6048"/>
                    <a:ext cx="85" cy="8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63" name="Group 86"/>
                <p:cNvGrpSpPr>
                  <a:grpSpLocks noChangeAspect="1"/>
                </p:cNvGrpSpPr>
                <p:nvPr/>
              </p:nvGrpSpPr>
              <p:grpSpPr bwMode="auto">
                <a:xfrm>
                  <a:off x="6309" y="10997"/>
                  <a:ext cx="312" cy="269"/>
                  <a:chOff x="3600" y="5904"/>
                  <a:chExt cx="288" cy="249"/>
                </a:xfrm>
              </p:grpSpPr>
              <p:sp>
                <p:nvSpPr>
                  <p:cNvPr id="5156" name="AutoShape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0" y="5904"/>
                    <a:ext cx="288" cy="24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7" name="Oval 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08" y="6048"/>
                    <a:ext cx="85" cy="8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153" name="AutoShape 89"/>
              <p:cNvSpPr>
                <a:spLocks noChangeAspect="1" noChangeArrowheads="1"/>
              </p:cNvSpPr>
              <p:nvPr/>
            </p:nvSpPr>
            <p:spPr bwMode="auto">
              <a:xfrm flipV="1">
                <a:off x="552" y="3512"/>
                <a:ext cx="240" cy="120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0 h 21600"/>
                  <a:gd name="T4" fmla="*/ 1 w 21600"/>
                  <a:gd name="T5" fmla="*/ 0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4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grpSp>
        <p:nvGrpSpPr>
          <p:cNvPr id="5168" name="Group 90"/>
          <p:cNvGrpSpPr>
            <a:grpSpLocks noChangeAspect="1"/>
          </p:cNvGrpSpPr>
          <p:nvPr/>
        </p:nvGrpSpPr>
        <p:grpSpPr bwMode="auto">
          <a:xfrm>
            <a:off x="2654300" y="4938713"/>
            <a:ext cx="1511300" cy="1717675"/>
            <a:chOff x="1672" y="3111"/>
            <a:chExt cx="905" cy="1029"/>
          </a:xfrm>
        </p:grpSpPr>
        <p:grpSp>
          <p:nvGrpSpPr>
            <p:cNvPr id="5170" name="Group 91"/>
            <p:cNvGrpSpPr>
              <a:grpSpLocks noChangeAspect="1"/>
            </p:cNvGrpSpPr>
            <p:nvPr/>
          </p:nvGrpSpPr>
          <p:grpSpPr bwMode="auto">
            <a:xfrm flipH="1">
              <a:off x="1672" y="3111"/>
              <a:ext cx="905" cy="1029"/>
              <a:chOff x="3016" y="2659"/>
              <a:chExt cx="1131" cy="1286"/>
            </a:xfrm>
          </p:grpSpPr>
          <p:grpSp>
            <p:nvGrpSpPr>
              <p:cNvPr id="5171" name="Group 92"/>
              <p:cNvGrpSpPr>
                <a:grpSpLocks noChangeAspect="1"/>
              </p:cNvGrpSpPr>
              <p:nvPr/>
            </p:nvGrpSpPr>
            <p:grpSpPr bwMode="auto">
              <a:xfrm flipH="1">
                <a:off x="3321" y="3643"/>
                <a:ext cx="449" cy="302"/>
                <a:chOff x="4102" y="3666"/>
                <a:chExt cx="1155" cy="841"/>
              </a:xfrm>
            </p:grpSpPr>
            <p:grpSp>
              <p:nvGrpSpPr>
                <p:cNvPr id="5172" name="Group 93"/>
                <p:cNvGrpSpPr>
                  <a:grpSpLocks noChangeAspect="1"/>
                </p:cNvGrpSpPr>
                <p:nvPr/>
              </p:nvGrpSpPr>
              <p:grpSpPr bwMode="auto">
                <a:xfrm>
                  <a:off x="4102" y="3689"/>
                  <a:ext cx="443" cy="818"/>
                  <a:chOff x="3282" y="3918"/>
                  <a:chExt cx="288" cy="531"/>
                </a:xfrm>
              </p:grpSpPr>
              <p:sp>
                <p:nvSpPr>
                  <p:cNvPr id="5148" name="Line 9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12" y="3918"/>
                    <a:ext cx="0" cy="43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5149" name="Oval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2" y="4305"/>
                    <a:ext cx="288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80" name="Group 96"/>
                <p:cNvGrpSpPr>
                  <a:grpSpLocks noChangeAspect="1"/>
                </p:cNvGrpSpPr>
                <p:nvPr/>
              </p:nvGrpSpPr>
              <p:grpSpPr bwMode="auto">
                <a:xfrm>
                  <a:off x="4813" y="3666"/>
                  <a:ext cx="444" cy="818"/>
                  <a:chOff x="3282" y="3918"/>
                  <a:chExt cx="288" cy="531"/>
                </a:xfrm>
              </p:grpSpPr>
              <p:sp>
                <p:nvSpPr>
                  <p:cNvPr id="5146" name="Line 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12" y="3918"/>
                    <a:ext cx="0" cy="43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5147" name="Oval 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2" y="4305"/>
                    <a:ext cx="288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143" name="AutoShape 99"/>
              <p:cNvSpPr>
                <a:spLocks noChangeAspect="1" noChangeArrowheads="1"/>
              </p:cNvSpPr>
              <p:nvPr/>
            </p:nvSpPr>
            <p:spPr bwMode="auto">
              <a:xfrm>
                <a:off x="3016" y="2659"/>
                <a:ext cx="1131" cy="994"/>
              </a:xfrm>
              <a:prstGeom prst="pentagon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81" name="Group 100"/>
            <p:cNvGrpSpPr>
              <a:grpSpLocks noChangeAspect="1"/>
            </p:cNvGrpSpPr>
            <p:nvPr/>
          </p:nvGrpSpPr>
          <p:grpSpPr bwMode="auto">
            <a:xfrm flipH="1">
              <a:off x="1926" y="3339"/>
              <a:ext cx="397" cy="114"/>
              <a:chOff x="12533" y="5673"/>
              <a:chExt cx="1426" cy="447"/>
            </a:xfrm>
          </p:grpSpPr>
          <p:grpSp>
            <p:nvGrpSpPr>
              <p:cNvPr id="5182" name="Group 101"/>
              <p:cNvGrpSpPr>
                <a:grpSpLocks noChangeAspect="1"/>
              </p:cNvGrpSpPr>
              <p:nvPr/>
            </p:nvGrpSpPr>
            <p:grpSpPr bwMode="auto">
              <a:xfrm>
                <a:off x="13596" y="5673"/>
                <a:ext cx="363" cy="447"/>
                <a:chOff x="13596" y="5673"/>
                <a:chExt cx="363" cy="447"/>
              </a:xfrm>
            </p:grpSpPr>
            <p:sp>
              <p:nvSpPr>
                <p:cNvPr id="5140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13596" y="5673"/>
                  <a:ext cx="363" cy="447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1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13621" y="5875"/>
                  <a:ext cx="160" cy="152"/>
                </a:xfrm>
                <a:prstGeom prst="ellipse">
                  <a:avLst/>
                </a:prstGeom>
                <a:solidFill>
                  <a:srgbClr val="0000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89" name="Group 104"/>
              <p:cNvGrpSpPr>
                <a:grpSpLocks noChangeAspect="1"/>
              </p:cNvGrpSpPr>
              <p:nvPr/>
            </p:nvGrpSpPr>
            <p:grpSpPr bwMode="auto">
              <a:xfrm>
                <a:off x="12533" y="5673"/>
                <a:ext cx="363" cy="447"/>
                <a:chOff x="12533" y="5673"/>
                <a:chExt cx="363" cy="447"/>
              </a:xfrm>
            </p:grpSpPr>
            <p:sp>
              <p:nvSpPr>
                <p:cNvPr id="5138" name="Oval 105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3" y="5673"/>
                  <a:ext cx="363" cy="447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39" name="Oval 106"/>
                <p:cNvSpPr>
                  <a:spLocks noChangeAspect="1" noChangeArrowheads="1"/>
                </p:cNvSpPr>
                <p:nvPr/>
              </p:nvSpPr>
              <p:spPr bwMode="auto">
                <a:xfrm>
                  <a:off x="12558" y="5875"/>
                  <a:ext cx="161" cy="152"/>
                </a:xfrm>
                <a:prstGeom prst="ellipse">
                  <a:avLst/>
                </a:prstGeom>
                <a:solidFill>
                  <a:srgbClr val="0000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135" name="AutoShape 107"/>
            <p:cNvSpPr>
              <a:spLocks noChangeAspect="1" noChangeArrowheads="1"/>
            </p:cNvSpPr>
            <p:nvPr/>
          </p:nvSpPr>
          <p:spPr bwMode="auto">
            <a:xfrm rot="5400000" flipH="1">
              <a:off x="2069" y="3608"/>
              <a:ext cx="123" cy="127"/>
            </a:xfrm>
            <a:prstGeom prst="moon">
              <a:avLst>
                <a:gd name="adj" fmla="val 50000"/>
              </a:avLst>
            </a:pr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252" name="AutoShape 108"/>
          <p:cNvSpPr>
            <a:spLocks noChangeArrowheads="1"/>
          </p:cNvSpPr>
          <p:nvPr/>
        </p:nvSpPr>
        <p:spPr bwMode="auto">
          <a:xfrm>
            <a:off x="3851275" y="3429000"/>
            <a:ext cx="2305050" cy="863600"/>
          </a:xfrm>
          <a:prstGeom prst="cloudCallout">
            <a:avLst>
              <a:gd name="adj1" fmla="val 20250"/>
              <a:gd name="adj2" fmla="val 9816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ES" b="1">
                <a:latin typeface="Kids" pitchFamily="66" charset="0"/>
              </a:rPr>
              <a:t>QUE RAROS SON</a:t>
            </a:r>
          </a:p>
        </p:txBody>
      </p:sp>
      <p:sp>
        <p:nvSpPr>
          <p:cNvPr id="134253" name="AutoShape 109"/>
          <p:cNvSpPr>
            <a:spLocks noChangeArrowheads="1"/>
          </p:cNvSpPr>
          <p:nvPr/>
        </p:nvSpPr>
        <p:spPr bwMode="auto">
          <a:xfrm>
            <a:off x="5435600" y="1341438"/>
            <a:ext cx="2808288" cy="1366837"/>
          </a:xfrm>
          <a:prstGeom prst="wedgeRoundRectCallout">
            <a:avLst>
              <a:gd name="adj1" fmla="val 17778"/>
              <a:gd name="adj2" fmla="val 8995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b="1">
                <a:latin typeface="Kids" pitchFamily="66" charset="0"/>
              </a:rPr>
              <a:t>¡HASTA SIEMPRE, FORASTEROS!</a:t>
            </a:r>
          </a:p>
          <a:p>
            <a:pPr algn="ctr"/>
            <a:r>
              <a:rPr lang="es-ES" b="1">
                <a:latin typeface="Kids" pitchFamily="66" charset="0"/>
              </a:rPr>
              <a:t>SUERTE EN VUESTROS VIAJES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4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52" grpId="0" animBg="1"/>
      <p:bldP spid="13425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012825"/>
          </a:xfrm>
        </p:spPr>
        <p:txBody>
          <a:bodyPr/>
          <a:lstStyle/>
          <a:p>
            <a:pPr eaLnBrk="1" hangingPunct="1">
              <a:defRPr/>
            </a:pPr>
            <a:r>
              <a:rPr lang="es-ES" smtClean="0">
                <a:solidFill>
                  <a:srgbClr val="FFFF00"/>
                </a:solidFill>
              </a:rPr>
              <a:t>Algunos seguidores</a:t>
            </a:r>
            <a:endParaRPr lang="es-ES_tradnl" smtClean="0">
              <a:solidFill>
                <a:srgbClr val="FFFF00"/>
              </a:solidFill>
            </a:endParaRPr>
          </a:p>
        </p:txBody>
      </p:sp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628775"/>
            <a:ext cx="1998662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1412875"/>
            <a:ext cx="166846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1557338"/>
            <a:ext cx="17145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4437063"/>
            <a:ext cx="2447925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468313" y="4868863"/>
            <a:ext cx="47513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solidFill>
                  <a:srgbClr val="FFFF00"/>
                </a:solidFill>
                <a:latin typeface="Space Toaster" pitchFamily="50" charset="0"/>
              </a:rPr>
              <a:t>Pero alguno nunca consiguió llegar a “Eldorado”</a:t>
            </a:r>
            <a:endParaRPr lang="es-ES_tradnl" sz="3200" b="1">
              <a:solidFill>
                <a:srgbClr val="FFFF00"/>
              </a:solidFill>
              <a:latin typeface="Space Toaster" pitchFamily="50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 descr="Esterilla"/>
          <p:cNvSpPr>
            <a:spLocks noChangeAspect="1" noChangeArrowheads="1"/>
          </p:cNvSpPr>
          <p:nvPr/>
        </p:nvSpPr>
        <p:spPr bwMode="auto">
          <a:xfrm>
            <a:off x="0" y="4516438"/>
            <a:ext cx="9144000" cy="193675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3551238" y="3883025"/>
            <a:ext cx="1784350" cy="1922463"/>
            <a:chOff x="4221" y="4967"/>
            <a:chExt cx="1875" cy="2235"/>
          </a:xfrm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 flipH="1">
              <a:off x="4221" y="4967"/>
              <a:ext cx="1875" cy="1620"/>
              <a:chOff x="8001" y="5882"/>
              <a:chExt cx="2083" cy="1800"/>
            </a:xfrm>
          </p:grpSpPr>
          <p:sp>
            <p:nvSpPr>
              <p:cNvPr id="65602" name="AutoShape 5"/>
              <p:cNvSpPr>
                <a:spLocks noChangeAspect="1" noChangeArrowheads="1"/>
              </p:cNvSpPr>
              <p:nvPr/>
            </p:nvSpPr>
            <p:spPr bwMode="auto">
              <a:xfrm>
                <a:off x="8001" y="5882"/>
                <a:ext cx="2083" cy="1800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6"/>
              <p:cNvGrpSpPr>
                <a:grpSpLocks noChangeAspect="1"/>
              </p:cNvGrpSpPr>
              <p:nvPr/>
            </p:nvGrpSpPr>
            <p:grpSpPr bwMode="auto">
              <a:xfrm>
                <a:off x="8624" y="6639"/>
                <a:ext cx="782" cy="780"/>
                <a:chOff x="8624" y="6639"/>
                <a:chExt cx="782" cy="780"/>
              </a:xfrm>
            </p:grpSpPr>
            <p:grpSp>
              <p:nvGrpSpPr>
                <p:cNvPr id="5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8624" y="6639"/>
                  <a:ext cx="782" cy="390"/>
                  <a:chOff x="2366" y="4188"/>
                  <a:chExt cx="1057" cy="528"/>
                </a:xfrm>
              </p:grpSpPr>
              <p:sp>
                <p:nvSpPr>
                  <p:cNvPr id="65606" name="Freeform 8"/>
                  <p:cNvSpPr>
                    <a:spLocks noChangeAspect="1"/>
                  </p:cNvSpPr>
                  <p:nvPr/>
                </p:nvSpPr>
                <p:spPr bwMode="auto">
                  <a:xfrm>
                    <a:off x="3205" y="4188"/>
                    <a:ext cx="218" cy="528"/>
                  </a:xfrm>
                  <a:custGeom>
                    <a:avLst/>
                    <a:gdLst>
                      <a:gd name="T0" fmla="*/ 0 w 218"/>
                      <a:gd name="T1" fmla="*/ 267 h 528"/>
                      <a:gd name="T2" fmla="*/ 7 w 218"/>
                      <a:gd name="T3" fmla="*/ 162 h 528"/>
                      <a:gd name="T4" fmla="*/ 19 w 218"/>
                      <a:gd name="T5" fmla="*/ 118 h 528"/>
                      <a:gd name="T6" fmla="*/ 31 w 218"/>
                      <a:gd name="T7" fmla="*/ 81 h 528"/>
                      <a:gd name="T8" fmla="*/ 50 w 218"/>
                      <a:gd name="T9" fmla="*/ 43 h 528"/>
                      <a:gd name="T10" fmla="*/ 69 w 218"/>
                      <a:gd name="T11" fmla="*/ 19 h 528"/>
                      <a:gd name="T12" fmla="*/ 87 w 218"/>
                      <a:gd name="T13" fmla="*/ 6 h 528"/>
                      <a:gd name="T14" fmla="*/ 106 w 218"/>
                      <a:gd name="T15" fmla="*/ 0 h 528"/>
                      <a:gd name="T16" fmla="*/ 131 w 218"/>
                      <a:gd name="T17" fmla="*/ 6 h 528"/>
                      <a:gd name="T18" fmla="*/ 149 w 218"/>
                      <a:gd name="T19" fmla="*/ 19 h 528"/>
                      <a:gd name="T20" fmla="*/ 168 w 218"/>
                      <a:gd name="T21" fmla="*/ 43 h 528"/>
                      <a:gd name="T22" fmla="*/ 187 w 218"/>
                      <a:gd name="T23" fmla="*/ 81 h 528"/>
                      <a:gd name="T24" fmla="*/ 199 w 218"/>
                      <a:gd name="T25" fmla="*/ 118 h 528"/>
                      <a:gd name="T26" fmla="*/ 212 w 218"/>
                      <a:gd name="T27" fmla="*/ 162 h 528"/>
                      <a:gd name="T28" fmla="*/ 218 w 218"/>
                      <a:gd name="T29" fmla="*/ 267 h 528"/>
                      <a:gd name="T30" fmla="*/ 218 w 218"/>
                      <a:gd name="T31" fmla="*/ 528 h 528"/>
                      <a:gd name="T32" fmla="*/ 0 w 218"/>
                      <a:gd name="T33" fmla="*/ 528 h 528"/>
                      <a:gd name="T34" fmla="*/ 0 w 218"/>
                      <a:gd name="T35" fmla="*/ 267 h 52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18"/>
                      <a:gd name="T55" fmla="*/ 0 h 528"/>
                      <a:gd name="T56" fmla="*/ 218 w 218"/>
                      <a:gd name="T57" fmla="*/ 528 h 528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18" h="528">
                        <a:moveTo>
                          <a:pt x="0" y="267"/>
                        </a:moveTo>
                        <a:lnTo>
                          <a:pt x="7" y="162"/>
                        </a:lnTo>
                        <a:lnTo>
                          <a:pt x="19" y="118"/>
                        </a:lnTo>
                        <a:lnTo>
                          <a:pt x="31" y="81"/>
                        </a:lnTo>
                        <a:lnTo>
                          <a:pt x="50" y="43"/>
                        </a:lnTo>
                        <a:lnTo>
                          <a:pt x="69" y="19"/>
                        </a:lnTo>
                        <a:lnTo>
                          <a:pt x="87" y="6"/>
                        </a:lnTo>
                        <a:lnTo>
                          <a:pt x="106" y="0"/>
                        </a:lnTo>
                        <a:lnTo>
                          <a:pt x="131" y="6"/>
                        </a:lnTo>
                        <a:lnTo>
                          <a:pt x="149" y="19"/>
                        </a:lnTo>
                        <a:lnTo>
                          <a:pt x="168" y="43"/>
                        </a:lnTo>
                        <a:lnTo>
                          <a:pt x="187" y="81"/>
                        </a:lnTo>
                        <a:lnTo>
                          <a:pt x="199" y="118"/>
                        </a:lnTo>
                        <a:lnTo>
                          <a:pt x="212" y="162"/>
                        </a:lnTo>
                        <a:lnTo>
                          <a:pt x="218" y="267"/>
                        </a:lnTo>
                        <a:lnTo>
                          <a:pt x="218" y="528"/>
                        </a:lnTo>
                        <a:lnTo>
                          <a:pt x="0" y="528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06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65607" name="Freeform 9"/>
                  <p:cNvSpPr>
                    <a:spLocks noChangeAspect="1"/>
                  </p:cNvSpPr>
                  <p:nvPr/>
                </p:nvSpPr>
                <p:spPr bwMode="auto">
                  <a:xfrm>
                    <a:off x="2366" y="4188"/>
                    <a:ext cx="218" cy="528"/>
                  </a:xfrm>
                  <a:custGeom>
                    <a:avLst/>
                    <a:gdLst>
                      <a:gd name="T0" fmla="*/ 0 w 218"/>
                      <a:gd name="T1" fmla="*/ 267 h 528"/>
                      <a:gd name="T2" fmla="*/ 7 w 218"/>
                      <a:gd name="T3" fmla="*/ 162 h 528"/>
                      <a:gd name="T4" fmla="*/ 19 w 218"/>
                      <a:gd name="T5" fmla="*/ 118 h 528"/>
                      <a:gd name="T6" fmla="*/ 31 w 218"/>
                      <a:gd name="T7" fmla="*/ 81 h 528"/>
                      <a:gd name="T8" fmla="*/ 50 w 218"/>
                      <a:gd name="T9" fmla="*/ 43 h 528"/>
                      <a:gd name="T10" fmla="*/ 69 w 218"/>
                      <a:gd name="T11" fmla="*/ 19 h 528"/>
                      <a:gd name="T12" fmla="*/ 87 w 218"/>
                      <a:gd name="T13" fmla="*/ 6 h 528"/>
                      <a:gd name="T14" fmla="*/ 112 w 218"/>
                      <a:gd name="T15" fmla="*/ 0 h 528"/>
                      <a:gd name="T16" fmla="*/ 131 w 218"/>
                      <a:gd name="T17" fmla="*/ 6 h 528"/>
                      <a:gd name="T18" fmla="*/ 150 w 218"/>
                      <a:gd name="T19" fmla="*/ 19 h 528"/>
                      <a:gd name="T20" fmla="*/ 168 w 218"/>
                      <a:gd name="T21" fmla="*/ 43 h 528"/>
                      <a:gd name="T22" fmla="*/ 187 w 218"/>
                      <a:gd name="T23" fmla="*/ 81 h 528"/>
                      <a:gd name="T24" fmla="*/ 199 w 218"/>
                      <a:gd name="T25" fmla="*/ 118 h 528"/>
                      <a:gd name="T26" fmla="*/ 212 w 218"/>
                      <a:gd name="T27" fmla="*/ 162 h 528"/>
                      <a:gd name="T28" fmla="*/ 218 w 218"/>
                      <a:gd name="T29" fmla="*/ 267 h 528"/>
                      <a:gd name="T30" fmla="*/ 218 w 218"/>
                      <a:gd name="T31" fmla="*/ 528 h 528"/>
                      <a:gd name="T32" fmla="*/ 0 w 218"/>
                      <a:gd name="T33" fmla="*/ 528 h 528"/>
                      <a:gd name="T34" fmla="*/ 0 w 218"/>
                      <a:gd name="T35" fmla="*/ 267 h 52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18"/>
                      <a:gd name="T55" fmla="*/ 0 h 528"/>
                      <a:gd name="T56" fmla="*/ 218 w 218"/>
                      <a:gd name="T57" fmla="*/ 528 h 528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18" h="528">
                        <a:moveTo>
                          <a:pt x="0" y="267"/>
                        </a:moveTo>
                        <a:lnTo>
                          <a:pt x="7" y="162"/>
                        </a:lnTo>
                        <a:lnTo>
                          <a:pt x="19" y="118"/>
                        </a:lnTo>
                        <a:lnTo>
                          <a:pt x="31" y="81"/>
                        </a:lnTo>
                        <a:lnTo>
                          <a:pt x="50" y="43"/>
                        </a:lnTo>
                        <a:lnTo>
                          <a:pt x="69" y="19"/>
                        </a:lnTo>
                        <a:lnTo>
                          <a:pt x="87" y="6"/>
                        </a:lnTo>
                        <a:lnTo>
                          <a:pt x="112" y="0"/>
                        </a:lnTo>
                        <a:lnTo>
                          <a:pt x="131" y="6"/>
                        </a:lnTo>
                        <a:lnTo>
                          <a:pt x="150" y="19"/>
                        </a:lnTo>
                        <a:lnTo>
                          <a:pt x="168" y="43"/>
                        </a:lnTo>
                        <a:lnTo>
                          <a:pt x="187" y="81"/>
                        </a:lnTo>
                        <a:lnTo>
                          <a:pt x="199" y="118"/>
                        </a:lnTo>
                        <a:lnTo>
                          <a:pt x="212" y="162"/>
                        </a:lnTo>
                        <a:lnTo>
                          <a:pt x="218" y="267"/>
                        </a:lnTo>
                        <a:lnTo>
                          <a:pt x="218" y="528"/>
                        </a:lnTo>
                        <a:lnTo>
                          <a:pt x="0" y="528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06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65608" name="Oval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66" y="4412"/>
                    <a:ext cx="162" cy="205"/>
                  </a:xfrm>
                  <a:prstGeom prst="ellipse">
                    <a:avLst/>
                  </a:prstGeom>
                  <a:solidFill>
                    <a:srgbClr val="993300"/>
                  </a:solidFill>
                  <a:ln w="1206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609" name="Oval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12" y="4412"/>
                    <a:ext cx="167" cy="205"/>
                  </a:xfrm>
                  <a:prstGeom prst="ellipse">
                    <a:avLst/>
                  </a:prstGeom>
                  <a:solidFill>
                    <a:srgbClr val="993300"/>
                  </a:solidFill>
                  <a:ln w="1206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605" name="Freeform 12"/>
                <p:cNvSpPr>
                  <a:spLocks noChangeAspect="1"/>
                </p:cNvSpPr>
                <p:nvPr/>
              </p:nvSpPr>
              <p:spPr bwMode="auto">
                <a:xfrm>
                  <a:off x="8831" y="7341"/>
                  <a:ext cx="391" cy="78"/>
                </a:xfrm>
                <a:custGeom>
                  <a:avLst/>
                  <a:gdLst>
                    <a:gd name="T0" fmla="*/ 101 w 529"/>
                    <a:gd name="T1" fmla="*/ 78 h 105"/>
                    <a:gd name="T2" fmla="*/ 111 w 529"/>
                    <a:gd name="T3" fmla="*/ 65 h 105"/>
                    <a:gd name="T4" fmla="*/ 129 w 529"/>
                    <a:gd name="T5" fmla="*/ 55 h 105"/>
                    <a:gd name="T6" fmla="*/ 161 w 529"/>
                    <a:gd name="T7" fmla="*/ 46 h 105"/>
                    <a:gd name="T8" fmla="*/ 198 w 529"/>
                    <a:gd name="T9" fmla="*/ 41 h 105"/>
                    <a:gd name="T10" fmla="*/ 234 w 529"/>
                    <a:gd name="T11" fmla="*/ 46 h 105"/>
                    <a:gd name="T12" fmla="*/ 267 w 529"/>
                    <a:gd name="T13" fmla="*/ 55 h 105"/>
                    <a:gd name="T14" fmla="*/ 285 w 529"/>
                    <a:gd name="T15" fmla="*/ 65 h 105"/>
                    <a:gd name="T16" fmla="*/ 294 w 529"/>
                    <a:gd name="T17" fmla="*/ 78 h 105"/>
                    <a:gd name="T18" fmla="*/ 391 w 529"/>
                    <a:gd name="T19" fmla="*/ 78 h 105"/>
                    <a:gd name="T20" fmla="*/ 386 w 529"/>
                    <a:gd name="T21" fmla="*/ 65 h 105"/>
                    <a:gd name="T22" fmla="*/ 377 w 529"/>
                    <a:gd name="T23" fmla="*/ 51 h 105"/>
                    <a:gd name="T24" fmla="*/ 358 w 529"/>
                    <a:gd name="T25" fmla="*/ 36 h 105"/>
                    <a:gd name="T26" fmla="*/ 336 w 529"/>
                    <a:gd name="T27" fmla="*/ 23 h 105"/>
                    <a:gd name="T28" fmla="*/ 304 w 529"/>
                    <a:gd name="T29" fmla="*/ 13 h 105"/>
                    <a:gd name="T30" fmla="*/ 271 w 529"/>
                    <a:gd name="T31" fmla="*/ 4 h 105"/>
                    <a:gd name="T32" fmla="*/ 198 w 529"/>
                    <a:gd name="T33" fmla="*/ 0 h 105"/>
                    <a:gd name="T34" fmla="*/ 124 w 529"/>
                    <a:gd name="T35" fmla="*/ 4 h 105"/>
                    <a:gd name="T36" fmla="*/ 87 w 529"/>
                    <a:gd name="T37" fmla="*/ 13 h 105"/>
                    <a:gd name="T38" fmla="*/ 60 w 529"/>
                    <a:gd name="T39" fmla="*/ 23 h 105"/>
                    <a:gd name="T40" fmla="*/ 37 w 529"/>
                    <a:gd name="T41" fmla="*/ 36 h 105"/>
                    <a:gd name="T42" fmla="*/ 18 w 529"/>
                    <a:gd name="T43" fmla="*/ 51 h 105"/>
                    <a:gd name="T44" fmla="*/ 5 w 529"/>
                    <a:gd name="T45" fmla="*/ 65 h 105"/>
                    <a:gd name="T46" fmla="*/ 0 w 529"/>
                    <a:gd name="T47" fmla="*/ 78 h 105"/>
                    <a:gd name="T48" fmla="*/ 101 w 529"/>
                    <a:gd name="T49" fmla="*/ 78 h 10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29"/>
                    <a:gd name="T76" fmla="*/ 0 h 105"/>
                    <a:gd name="T77" fmla="*/ 529 w 529"/>
                    <a:gd name="T78" fmla="*/ 105 h 10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29" h="105">
                      <a:moveTo>
                        <a:pt x="137" y="105"/>
                      </a:moveTo>
                      <a:lnTo>
                        <a:pt x="150" y="87"/>
                      </a:lnTo>
                      <a:lnTo>
                        <a:pt x="174" y="74"/>
                      </a:lnTo>
                      <a:lnTo>
                        <a:pt x="218" y="62"/>
                      </a:lnTo>
                      <a:lnTo>
                        <a:pt x="268" y="55"/>
                      </a:lnTo>
                      <a:lnTo>
                        <a:pt x="317" y="62"/>
                      </a:lnTo>
                      <a:lnTo>
                        <a:pt x="361" y="74"/>
                      </a:lnTo>
                      <a:lnTo>
                        <a:pt x="386" y="87"/>
                      </a:lnTo>
                      <a:lnTo>
                        <a:pt x="398" y="105"/>
                      </a:lnTo>
                      <a:lnTo>
                        <a:pt x="529" y="105"/>
                      </a:lnTo>
                      <a:lnTo>
                        <a:pt x="522" y="87"/>
                      </a:lnTo>
                      <a:lnTo>
                        <a:pt x="510" y="68"/>
                      </a:lnTo>
                      <a:lnTo>
                        <a:pt x="485" y="49"/>
                      </a:lnTo>
                      <a:lnTo>
                        <a:pt x="454" y="31"/>
                      </a:lnTo>
                      <a:lnTo>
                        <a:pt x="411" y="18"/>
                      </a:lnTo>
                      <a:lnTo>
                        <a:pt x="367" y="6"/>
                      </a:lnTo>
                      <a:lnTo>
                        <a:pt x="268" y="0"/>
                      </a:lnTo>
                      <a:lnTo>
                        <a:pt x="168" y="6"/>
                      </a:lnTo>
                      <a:lnTo>
                        <a:pt x="118" y="18"/>
                      </a:lnTo>
                      <a:lnTo>
                        <a:pt x="81" y="31"/>
                      </a:lnTo>
                      <a:lnTo>
                        <a:pt x="50" y="49"/>
                      </a:lnTo>
                      <a:lnTo>
                        <a:pt x="25" y="68"/>
                      </a:lnTo>
                      <a:lnTo>
                        <a:pt x="7" y="87"/>
                      </a:lnTo>
                      <a:lnTo>
                        <a:pt x="0" y="105"/>
                      </a:lnTo>
                      <a:lnTo>
                        <a:pt x="137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06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6" name="Group 13"/>
            <p:cNvGrpSpPr>
              <a:grpSpLocks noChangeAspect="1"/>
            </p:cNvGrpSpPr>
            <p:nvPr/>
          </p:nvGrpSpPr>
          <p:grpSpPr bwMode="auto">
            <a:xfrm flipH="1">
              <a:off x="4855" y="6586"/>
              <a:ext cx="210" cy="616"/>
              <a:chOff x="7344" y="4041"/>
              <a:chExt cx="144" cy="423"/>
            </a:xfrm>
          </p:grpSpPr>
          <p:sp>
            <p:nvSpPr>
              <p:cNvPr id="65600" name="Line 14"/>
              <p:cNvSpPr>
                <a:spLocks noChangeAspect="1" noChangeShapeType="1"/>
              </p:cNvSpPr>
              <p:nvPr/>
            </p:nvSpPr>
            <p:spPr bwMode="auto">
              <a:xfrm>
                <a:off x="7488" y="4041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601" name="AutoShape 15"/>
              <p:cNvSpPr>
                <a:spLocks noChangeAspect="1" noChangeArrowheads="1"/>
              </p:cNvSpPr>
              <p:nvPr/>
            </p:nvSpPr>
            <p:spPr bwMode="auto">
              <a:xfrm flipH="1">
                <a:off x="7344" y="4176"/>
                <a:ext cx="144" cy="288"/>
              </a:xfrm>
              <a:prstGeom prst="rtTriangl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16"/>
            <p:cNvGrpSpPr>
              <a:grpSpLocks noChangeAspect="1"/>
            </p:cNvGrpSpPr>
            <p:nvPr/>
          </p:nvGrpSpPr>
          <p:grpSpPr bwMode="auto">
            <a:xfrm flipH="1">
              <a:off x="5537" y="6572"/>
              <a:ext cx="211" cy="617"/>
              <a:chOff x="7344" y="4041"/>
              <a:chExt cx="144" cy="423"/>
            </a:xfrm>
          </p:grpSpPr>
          <p:sp>
            <p:nvSpPr>
              <p:cNvPr id="65598" name="Line 17"/>
              <p:cNvSpPr>
                <a:spLocks noChangeAspect="1" noChangeShapeType="1"/>
              </p:cNvSpPr>
              <p:nvPr/>
            </p:nvSpPr>
            <p:spPr bwMode="auto">
              <a:xfrm>
                <a:off x="7488" y="4041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599" name="AutoShape 18"/>
              <p:cNvSpPr>
                <a:spLocks noChangeAspect="1" noChangeArrowheads="1"/>
              </p:cNvSpPr>
              <p:nvPr/>
            </p:nvSpPr>
            <p:spPr bwMode="auto">
              <a:xfrm flipH="1">
                <a:off x="7344" y="4176"/>
                <a:ext cx="144" cy="288"/>
              </a:xfrm>
              <a:prstGeom prst="rtTriangl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19"/>
          <p:cNvGrpSpPr>
            <a:grpSpLocks noChangeAspect="1"/>
          </p:cNvGrpSpPr>
          <p:nvPr/>
        </p:nvGrpSpPr>
        <p:grpSpPr bwMode="auto">
          <a:xfrm>
            <a:off x="2006600" y="3889375"/>
            <a:ext cx="1335088" cy="1701800"/>
            <a:chOff x="7101" y="10777"/>
            <a:chExt cx="1729" cy="2206"/>
          </a:xfrm>
        </p:grpSpPr>
        <p:sp>
          <p:nvSpPr>
            <p:cNvPr id="65578" name="Rectangle 20"/>
            <p:cNvSpPr>
              <a:spLocks noChangeAspect="1" noChangeArrowheads="1"/>
            </p:cNvSpPr>
            <p:nvPr/>
          </p:nvSpPr>
          <p:spPr bwMode="auto">
            <a:xfrm>
              <a:off x="7101" y="10777"/>
              <a:ext cx="1729" cy="1728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21"/>
            <p:cNvGrpSpPr>
              <a:grpSpLocks noChangeAspect="1"/>
            </p:cNvGrpSpPr>
            <p:nvPr/>
          </p:nvGrpSpPr>
          <p:grpSpPr bwMode="auto">
            <a:xfrm>
              <a:off x="7424" y="12505"/>
              <a:ext cx="1149" cy="478"/>
              <a:chOff x="1868" y="4373"/>
              <a:chExt cx="957" cy="398"/>
            </a:xfrm>
          </p:grpSpPr>
          <p:grpSp>
            <p:nvGrpSpPr>
              <p:cNvPr id="10" name="Group 22"/>
              <p:cNvGrpSpPr>
                <a:grpSpLocks noChangeAspect="1"/>
              </p:cNvGrpSpPr>
              <p:nvPr/>
            </p:nvGrpSpPr>
            <p:grpSpPr bwMode="auto">
              <a:xfrm>
                <a:off x="1868" y="4373"/>
                <a:ext cx="255" cy="397"/>
                <a:chOff x="4001" y="6848"/>
                <a:chExt cx="255" cy="397"/>
              </a:xfrm>
            </p:grpSpPr>
            <p:sp>
              <p:nvSpPr>
                <p:cNvPr id="65593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4255" y="6848"/>
                  <a:ext cx="1" cy="397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5594" name="Freeform 24"/>
                <p:cNvSpPr>
                  <a:spLocks noChangeAspect="1"/>
                </p:cNvSpPr>
                <p:nvPr/>
              </p:nvSpPr>
              <p:spPr bwMode="auto">
                <a:xfrm>
                  <a:off x="4001" y="7115"/>
                  <a:ext cx="254" cy="130"/>
                </a:xfrm>
                <a:custGeom>
                  <a:avLst/>
                  <a:gdLst>
                    <a:gd name="T0" fmla="*/ 0 w 254"/>
                    <a:gd name="T1" fmla="*/ 25 h 130"/>
                    <a:gd name="T2" fmla="*/ 254 w 254"/>
                    <a:gd name="T3" fmla="*/ 0 h 130"/>
                    <a:gd name="T4" fmla="*/ 254 w 254"/>
                    <a:gd name="T5" fmla="*/ 130 h 130"/>
                    <a:gd name="T6" fmla="*/ 0 w 254"/>
                    <a:gd name="T7" fmla="*/ 130 h 130"/>
                    <a:gd name="T8" fmla="*/ 0 w 254"/>
                    <a:gd name="T9" fmla="*/ 25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130"/>
                    <a:gd name="T17" fmla="*/ 254 w 254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130">
                      <a:moveTo>
                        <a:pt x="0" y="25"/>
                      </a:moveTo>
                      <a:lnTo>
                        <a:pt x="254" y="0"/>
                      </a:lnTo>
                      <a:lnTo>
                        <a:pt x="254" y="130"/>
                      </a:lnTo>
                      <a:lnTo>
                        <a:pt x="0" y="13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1" name="Group 25"/>
              <p:cNvGrpSpPr>
                <a:grpSpLocks noChangeAspect="1"/>
              </p:cNvGrpSpPr>
              <p:nvPr/>
            </p:nvGrpSpPr>
            <p:grpSpPr bwMode="auto">
              <a:xfrm>
                <a:off x="2570" y="4373"/>
                <a:ext cx="255" cy="398"/>
                <a:chOff x="4703" y="6835"/>
                <a:chExt cx="255" cy="398"/>
              </a:xfrm>
            </p:grpSpPr>
            <p:sp>
              <p:nvSpPr>
                <p:cNvPr id="65591" name="Line 26"/>
                <p:cNvSpPr>
                  <a:spLocks noChangeAspect="1" noChangeShapeType="1"/>
                </p:cNvSpPr>
                <p:nvPr/>
              </p:nvSpPr>
              <p:spPr bwMode="auto">
                <a:xfrm>
                  <a:off x="4703" y="6835"/>
                  <a:ext cx="1" cy="398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5592" name="Freeform 27"/>
                <p:cNvSpPr>
                  <a:spLocks noChangeAspect="1"/>
                </p:cNvSpPr>
                <p:nvPr/>
              </p:nvSpPr>
              <p:spPr bwMode="auto">
                <a:xfrm>
                  <a:off x="4703" y="7102"/>
                  <a:ext cx="255" cy="131"/>
                </a:xfrm>
                <a:custGeom>
                  <a:avLst/>
                  <a:gdLst>
                    <a:gd name="T0" fmla="*/ 255 w 255"/>
                    <a:gd name="T1" fmla="*/ 25 h 131"/>
                    <a:gd name="T2" fmla="*/ 0 w 255"/>
                    <a:gd name="T3" fmla="*/ 0 h 131"/>
                    <a:gd name="T4" fmla="*/ 0 w 255"/>
                    <a:gd name="T5" fmla="*/ 131 h 131"/>
                    <a:gd name="T6" fmla="*/ 255 w 255"/>
                    <a:gd name="T7" fmla="*/ 131 h 131"/>
                    <a:gd name="T8" fmla="*/ 255 w 255"/>
                    <a:gd name="T9" fmla="*/ 25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"/>
                    <a:gd name="T16" fmla="*/ 0 h 131"/>
                    <a:gd name="T17" fmla="*/ 255 w 255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" h="131">
                      <a:moveTo>
                        <a:pt x="255" y="25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255" y="131"/>
                      </a:lnTo>
                      <a:lnTo>
                        <a:pt x="255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2" name="Group 28"/>
            <p:cNvGrpSpPr>
              <a:grpSpLocks noChangeAspect="1"/>
            </p:cNvGrpSpPr>
            <p:nvPr/>
          </p:nvGrpSpPr>
          <p:grpSpPr bwMode="auto">
            <a:xfrm>
              <a:off x="7632" y="11057"/>
              <a:ext cx="667" cy="990"/>
              <a:chOff x="7632" y="10992"/>
              <a:chExt cx="667" cy="990"/>
            </a:xfrm>
          </p:grpSpPr>
          <p:grpSp>
            <p:nvGrpSpPr>
              <p:cNvPr id="13" name="Group 29"/>
              <p:cNvGrpSpPr>
                <a:grpSpLocks noChangeAspect="1"/>
              </p:cNvGrpSpPr>
              <p:nvPr/>
            </p:nvGrpSpPr>
            <p:grpSpPr bwMode="auto">
              <a:xfrm>
                <a:off x="7632" y="10992"/>
                <a:ext cx="667" cy="332"/>
                <a:chOff x="5472" y="6192"/>
                <a:chExt cx="576" cy="288"/>
              </a:xfrm>
            </p:grpSpPr>
            <p:grpSp>
              <p:nvGrpSpPr>
                <p:cNvPr id="14" name="Group 30"/>
                <p:cNvGrpSpPr>
                  <a:grpSpLocks noChangeAspect="1"/>
                </p:cNvGrpSpPr>
                <p:nvPr/>
              </p:nvGrpSpPr>
              <p:grpSpPr bwMode="auto">
                <a:xfrm>
                  <a:off x="5472" y="6192"/>
                  <a:ext cx="144" cy="288"/>
                  <a:chOff x="5472" y="6192"/>
                  <a:chExt cx="144" cy="288"/>
                </a:xfrm>
              </p:grpSpPr>
              <p:sp>
                <p:nvSpPr>
                  <p:cNvPr id="65587" name="Oval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472" y="6192"/>
                    <a:ext cx="144" cy="28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588" name="Oval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02" y="6336"/>
                    <a:ext cx="85" cy="8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5904" y="6192"/>
                  <a:ext cx="144" cy="288"/>
                  <a:chOff x="5472" y="6192"/>
                  <a:chExt cx="144" cy="288"/>
                </a:xfrm>
              </p:grpSpPr>
              <p:sp>
                <p:nvSpPr>
                  <p:cNvPr id="65585" name="Oval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472" y="6192"/>
                    <a:ext cx="144" cy="28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586" name="Oval 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02" y="6336"/>
                    <a:ext cx="85" cy="8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5582" name="AutoShape 36"/>
              <p:cNvSpPr>
                <a:spLocks noChangeAspect="1" noChangeArrowheads="1"/>
              </p:cNvSpPr>
              <p:nvPr/>
            </p:nvSpPr>
            <p:spPr bwMode="auto">
              <a:xfrm>
                <a:off x="7750" y="11766"/>
                <a:ext cx="431" cy="216"/>
              </a:xfrm>
              <a:prstGeom prst="flowChartAlternateProcess">
                <a:avLst/>
              </a:prstGeom>
              <a:solidFill>
                <a:srgbClr val="800080"/>
              </a:solidFill>
              <a:ln w="9525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" name="Group 37"/>
          <p:cNvGrpSpPr>
            <a:grpSpLocks noChangeAspect="1"/>
          </p:cNvGrpSpPr>
          <p:nvPr/>
        </p:nvGrpSpPr>
        <p:grpSpPr bwMode="auto">
          <a:xfrm>
            <a:off x="6176963" y="2768600"/>
            <a:ext cx="2074862" cy="2468563"/>
            <a:chOff x="7821" y="5377"/>
            <a:chExt cx="2880" cy="3426"/>
          </a:xfrm>
        </p:grpSpPr>
        <p:pic>
          <p:nvPicPr>
            <p:cNvPr id="65564" name="Picture 3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21" y="5377"/>
              <a:ext cx="2880" cy="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39"/>
            <p:cNvGrpSpPr>
              <a:grpSpLocks noChangeAspect="1"/>
            </p:cNvGrpSpPr>
            <p:nvPr/>
          </p:nvGrpSpPr>
          <p:grpSpPr bwMode="auto">
            <a:xfrm flipH="1">
              <a:off x="8619" y="5639"/>
              <a:ext cx="1221" cy="144"/>
              <a:chOff x="161" y="237"/>
              <a:chExt cx="1221" cy="144"/>
            </a:xfrm>
          </p:grpSpPr>
          <p:grpSp>
            <p:nvGrpSpPr>
              <p:cNvPr id="18" name="Group 40"/>
              <p:cNvGrpSpPr>
                <a:grpSpLocks noChangeAspect="1"/>
              </p:cNvGrpSpPr>
              <p:nvPr/>
            </p:nvGrpSpPr>
            <p:grpSpPr bwMode="auto">
              <a:xfrm>
                <a:off x="161" y="237"/>
                <a:ext cx="288" cy="144"/>
                <a:chOff x="5904" y="4464"/>
                <a:chExt cx="288" cy="144"/>
              </a:xfrm>
            </p:grpSpPr>
            <p:sp>
              <p:nvSpPr>
                <p:cNvPr id="65576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5904" y="4464"/>
                  <a:ext cx="288" cy="14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77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6063" y="4503"/>
                  <a:ext cx="85" cy="85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43"/>
              <p:cNvGrpSpPr>
                <a:grpSpLocks noChangeAspect="1"/>
              </p:cNvGrpSpPr>
              <p:nvPr/>
            </p:nvGrpSpPr>
            <p:grpSpPr bwMode="auto">
              <a:xfrm>
                <a:off x="1094" y="237"/>
                <a:ext cx="288" cy="144"/>
                <a:chOff x="5904" y="4464"/>
                <a:chExt cx="288" cy="144"/>
              </a:xfrm>
            </p:grpSpPr>
            <p:sp>
              <p:nvSpPr>
                <p:cNvPr id="65574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5904" y="4464"/>
                  <a:ext cx="288" cy="14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75" name="Oval 45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6063" y="4503"/>
                  <a:ext cx="85" cy="85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" name="Group 46"/>
            <p:cNvGrpSpPr>
              <a:grpSpLocks noChangeAspect="1"/>
            </p:cNvGrpSpPr>
            <p:nvPr/>
          </p:nvGrpSpPr>
          <p:grpSpPr bwMode="auto">
            <a:xfrm>
              <a:off x="8789" y="7778"/>
              <a:ext cx="943" cy="1025"/>
              <a:chOff x="8900" y="11831"/>
              <a:chExt cx="943" cy="1025"/>
            </a:xfrm>
          </p:grpSpPr>
          <p:sp>
            <p:nvSpPr>
              <p:cNvPr id="65568" name="Line 47"/>
              <p:cNvSpPr>
                <a:spLocks noChangeAspect="1" noChangeShapeType="1"/>
              </p:cNvSpPr>
              <p:nvPr/>
            </p:nvSpPr>
            <p:spPr bwMode="auto">
              <a:xfrm>
                <a:off x="9122" y="11831"/>
                <a:ext cx="0" cy="8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569" name="AutoShape 48"/>
              <p:cNvSpPr>
                <a:spLocks noChangeAspect="1" noChangeArrowheads="1"/>
              </p:cNvSpPr>
              <p:nvPr/>
            </p:nvSpPr>
            <p:spPr bwMode="auto">
              <a:xfrm flipH="1">
                <a:off x="8900" y="12413"/>
                <a:ext cx="222" cy="443"/>
              </a:xfrm>
              <a:prstGeom prst="rtTriangl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0" name="Line 49"/>
              <p:cNvSpPr>
                <a:spLocks noChangeAspect="1" noChangeShapeType="1"/>
              </p:cNvSpPr>
              <p:nvPr/>
            </p:nvSpPr>
            <p:spPr bwMode="auto">
              <a:xfrm>
                <a:off x="9843" y="11831"/>
                <a:ext cx="0" cy="80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571" name="AutoShape 50"/>
              <p:cNvSpPr>
                <a:spLocks noChangeAspect="1" noChangeArrowheads="1"/>
              </p:cNvSpPr>
              <p:nvPr/>
            </p:nvSpPr>
            <p:spPr bwMode="auto">
              <a:xfrm flipH="1">
                <a:off x="9621" y="12399"/>
                <a:ext cx="222" cy="443"/>
              </a:xfrm>
              <a:prstGeom prst="rtTriangl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567" name="Line 51"/>
            <p:cNvSpPr>
              <a:spLocks noChangeAspect="1" noChangeShapeType="1"/>
            </p:cNvSpPr>
            <p:nvPr/>
          </p:nvSpPr>
          <p:spPr bwMode="auto">
            <a:xfrm>
              <a:off x="9055" y="6136"/>
              <a:ext cx="360" cy="0"/>
            </a:xfrm>
            <a:prstGeom prst="line">
              <a:avLst/>
            </a:prstGeom>
            <a:noFill/>
            <a:ln w="762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1" name="Group 52"/>
          <p:cNvGrpSpPr>
            <a:grpSpLocks noChangeAspect="1"/>
          </p:cNvGrpSpPr>
          <p:nvPr/>
        </p:nvGrpSpPr>
        <p:grpSpPr bwMode="auto">
          <a:xfrm flipH="1">
            <a:off x="307975" y="3889375"/>
            <a:ext cx="1425575" cy="1778000"/>
            <a:chOff x="4941" y="10597"/>
            <a:chExt cx="2075" cy="2590"/>
          </a:xfrm>
        </p:grpSpPr>
        <p:sp>
          <p:nvSpPr>
            <p:cNvPr id="65549" name="AutoShape 53"/>
            <p:cNvSpPr>
              <a:spLocks noChangeAspect="1" noChangeArrowheads="1"/>
            </p:cNvSpPr>
            <p:nvPr/>
          </p:nvSpPr>
          <p:spPr bwMode="auto">
            <a:xfrm>
              <a:off x="4941" y="10597"/>
              <a:ext cx="2075" cy="2166"/>
            </a:xfrm>
            <a:prstGeom prst="octagon">
              <a:avLst>
                <a:gd name="adj" fmla="val 29287"/>
              </a:avLst>
            </a:prstGeom>
            <a:solidFill>
              <a:srgbClr val="66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" name="Group 54"/>
            <p:cNvGrpSpPr>
              <a:grpSpLocks noChangeAspect="1"/>
            </p:cNvGrpSpPr>
            <p:nvPr/>
          </p:nvGrpSpPr>
          <p:grpSpPr bwMode="auto">
            <a:xfrm>
              <a:off x="5435" y="11030"/>
              <a:ext cx="1087" cy="341"/>
              <a:chOff x="12533" y="5673"/>
              <a:chExt cx="1426" cy="447"/>
            </a:xfrm>
          </p:grpSpPr>
          <p:grpSp>
            <p:nvGrpSpPr>
              <p:cNvPr id="23" name="Group 55"/>
              <p:cNvGrpSpPr>
                <a:grpSpLocks noChangeAspect="1"/>
              </p:cNvGrpSpPr>
              <p:nvPr/>
            </p:nvGrpSpPr>
            <p:grpSpPr bwMode="auto">
              <a:xfrm>
                <a:off x="13596" y="5673"/>
                <a:ext cx="363" cy="447"/>
                <a:chOff x="13596" y="5673"/>
                <a:chExt cx="363" cy="447"/>
              </a:xfrm>
            </p:grpSpPr>
            <p:sp>
              <p:nvSpPr>
                <p:cNvPr id="65562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13596" y="5673"/>
                  <a:ext cx="363" cy="447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63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13621" y="5875"/>
                  <a:ext cx="160" cy="152"/>
                </a:xfrm>
                <a:prstGeom prst="ellipse">
                  <a:avLst/>
                </a:prstGeom>
                <a:solidFill>
                  <a:srgbClr val="0000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58"/>
              <p:cNvGrpSpPr>
                <a:grpSpLocks noChangeAspect="1"/>
              </p:cNvGrpSpPr>
              <p:nvPr/>
            </p:nvGrpSpPr>
            <p:grpSpPr bwMode="auto">
              <a:xfrm>
                <a:off x="12533" y="5673"/>
                <a:ext cx="363" cy="447"/>
                <a:chOff x="12533" y="5673"/>
                <a:chExt cx="363" cy="447"/>
              </a:xfrm>
            </p:grpSpPr>
            <p:sp>
              <p:nvSpPr>
                <p:cNvPr id="65560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3" y="5673"/>
                  <a:ext cx="363" cy="447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61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12558" y="5875"/>
                  <a:ext cx="161" cy="152"/>
                </a:xfrm>
                <a:prstGeom prst="ellipse">
                  <a:avLst/>
                </a:prstGeom>
                <a:solidFill>
                  <a:srgbClr val="0000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5551" name="Freeform 61"/>
            <p:cNvSpPr>
              <a:spLocks noChangeAspect="1"/>
            </p:cNvSpPr>
            <p:nvPr/>
          </p:nvSpPr>
          <p:spPr bwMode="auto">
            <a:xfrm>
              <a:off x="5706" y="11989"/>
              <a:ext cx="546" cy="232"/>
            </a:xfrm>
            <a:custGeom>
              <a:avLst/>
              <a:gdLst>
                <a:gd name="T0" fmla="*/ 276 w 717"/>
                <a:gd name="T1" fmla="*/ 0 h 304"/>
                <a:gd name="T2" fmla="*/ 0 w 717"/>
                <a:gd name="T3" fmla="*/ 116 h 304"/>
                <a:gd name="T4" fmla="*/ 276 w 717"/>
                <a:gd name="T5" fmla="*/ 232 h 304"/>
                <a:gd name="T6" fmla="*/ 546 w 717"/>
                <a:gd name="T7" fmla="*/ 116 h 304"/>
                <a:gd name="T8" fmla="*/ 276 w 717"/>
                <a:gd name="T9" fmla="*/ 0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7"/>
                <a:gd name="T16" fmla="*/ 0 h 304"/>
                <a:gd name="T17" fmla="*/ 717 w 717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7" h="304">
                  <a:moveTo>
                    <a:pt x="363" y="0"/>
                  </a:moveTo>
                  <a:lnTo>
                    <a:pt x="0" y="152"/>
                  </a:lnTo>
                  <a:lnTo>
                    <a:pt x="363" y="304"/>
                  </a:lnTo>
                  <a:lnTo>
                    <a:pt x="717" y="152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3333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25" name="Group 62"/>
            <p:cNvGrpSpPr>
              <a:grpSpLocks noChangeAspect="1"/>
            </p:cNvGrpSpPr>
            <p:nvPr/>
          </p:nvGrpSpPr>
          <p:grpSpPr bwMode="auto">
            <a:xfrm>
              <a:off x="5459" y="12776"/>
              <a:ext cx="265" cy="411"/>
              <a:chOff x="1678" y="7486"/>
              <a:chExt cx="347" cy="540"/>
            </a:xfrm>
          </p:grpSpPr>
          <p:sp>
            <p:nvSpPr>
              <p:cNvPr id="65556" name="Line 63"/>
              <p:cNvSpPr>
                <a:spLocks noChangeAspect="1" noChangeShapeType="1"/>
              </p:cNvSpPr>
              <p:nvPr/>
            </p:nvSpPr>
            <p:spPr bwMode="auto">
              <a:xfrm>
                <a:off x="2024" y="7486"/>
                <a:ext cx="1" cy="54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557" name="Freeform 64"/>
              <p:cNvSpPr>
                <a:spLocks noChangeAspect="1"/>
              </p:cNvSpPr>
              <p:nvPr/>
            </p:nvSpPr>
            <p:spPr bwMode="auto">
              <a:xfrm>
                <a:off x="1678" y="7849"/>
                <a:ext cx="346" cy="177"/>
              </a:xfrm>
              <a:custGeom>
                <a:avLst/>
                <a:gdLst>
                  <a:gd name="T0" fmla="*/ 0 w 346"/>
                  <a:gd name="T1" fmla="*/ 33 h 177"/>
                  <a:gd name="T2" fmla="*/ 346 w 346"/>
                  <a:gd name="T3" fmla="*/ 0 h 177"/>
                  <a:gd name="T4" fmla="*/ 346 w 346"/>
                  <a:gd name="T5" fmla="*/ 177 h 177"/>
                  <a:gd name="T6" fmla="*/ 0 w 346"/>
                  <a:gd name="T7" fmla="*/ 177 h 177"/>
                  <a:gd name="T8" fmla="*/ 0 w 346"/>
                  <a:gd name="T9" fmla="*/ 33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6"/>
                  <a:gd name="T16" fmla="*/ 0 h 177"/>
                  <a:gd name="T17" fmla="*/ 346 w 346"/>
                  <a:gd name="T18" fmla="*/ 177 h 1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6" h="177">
                    <a:moveTo>
                      <a:pt x="0" y="33"/>
                    </a:moveTo>
                    <a:lnTo>
                      <a:pt x="346" y="0"/>
                    </a:lnTo>
                    <a:lnTo>
                      <a:pt x="346" y="177"/>
                    </a:lnTo>
                    <a:lnTo>
                      <a:pt x="0" y="17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6" name="Group 65"/>
            <p:cNvGrpSpPr>
              <a:grpSpLocks noChangeAspect="1"/>
            </p:cNvGrpSpPr>
            <p:nvPr/>
          </p:nvGrpSpPr>
          <p:grpSpPr bwMode="auto">
            <a:xfrm>
              <a:off x="6181" y="12763"/>
              <a:ext cx="264" cy="411"/>
              <a:chOff x="2623" y="7469"/>
              <a:chExt cx="346" cy="540"/>
            </a:xfrm>
          </p:grpSpPr>
          <p:sp>
            <p:nvSpPr>
              <p:cNvPr id="65554" name="Line 66"/>
              <p:cNvSpPr>
                <a:spLocks noChangeAspect="1" noChangeShapeType="1"/>
              </p:cNvSpPr>
              <p:nvPr/>
            </p:nvSpPr>
            <p:spPr bwMode="auto">
              <a:xfrm>
                <a:off x="2623" y="7469"/>
                <a:ext cx="1" cy="54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555" name="Freeform 67"/>
              <p:cNvSpPr>
                <a:spLocks noChangeAspect="1"/>
              </p:cNvSpPr>
              <p:nvPr/>
            </p:nvSpPr>
            <p:spPr bwMode="auto">
              <a:xfrm>
                <a:off x="2623" y="7823"/>
                <a:ext cx="346" cy="186"/>
              </a:xfrm>
              <a:custGeom>
                <a:avLst/>
                <a:gdLst>
                  <a:gd name="T0" fmla="*/ 346 w 346"/>
                  <a:gd name="T1" fmla="*/ 43 h 186"/>
                  <a:gd name="T2" fmla="*/ 0 w 346"/>
                  <a:gd name="T3" fmla="*/ 0 h 186"/>
                  <a:gd name="T4" fmla="*/ 0 w 346"/>
                  <a:gd name="T5" fmla="*/ 186 h 186"/>
                  <a:gd name="T6" fmla="*/ 346 w 346"/>
                  <a:gd name="T7" fmla="*/ 186 h 186"/>
                  <a:gd name="T8" fmla="*/ 346 w 346"/>
                  <a:gd name="T9" fmla="*/ 43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6"/>
                  <a:gd name="T16" fmla="*/ 0 h 186"/>
                  <a:gd name="T17" fmla="*/ 346 w 346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6" h="186">
                    <a:moveTo>
                      <a:pt x="346" y="43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46" y="186"/>
                    </a:lnTo>
                    <a:lnTo>
                      <a:pt x="346" y="43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38308" name="AutoShape 68"/>
          <p:cNvSpPr>
            <a:spLocks noChangeAspect="1" noChangeArrowheads="1"/>
          </p:cNvSpPr>
          <p:nvPr/>
        </p:nvSpPr>
        <p:spPr bwMode="auto">
          <a:xfrm>
            <a:off x="827088" y="2654300"/>
            <a:ext cx="2420937" cy="1081088"/>
          </a:xfrm>
          <a:prstGeom prst="wedgeEllipseCallout">
            <a:avLst>
              <a:gd name="adj1" fmla="val -27769"/>
              <a:gd name="adj2" fmla="val 699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sz="1600" b="1">
                <a:latin typeface="Kids" pitchFamily="66" charset="0"/>
              </a:rPr>
              <a:t>Pero será un viaje lleno de peligros.</a:t>
            </a:r>
            <a:endParaRPr lang="es-ES" sz="3600"/>
          </a:p>
        </p:txBody>
      </p:sp>
      <p:sp>
        <p:nvSpPr>
          <p:cNvPr id="138309" name="AutoShape 69"/>
          <p:cNvSpPr>
            <a:spLocks noChangeAspect="1" noChangeArrowheads="1"/>
          </p:cNvSpPr>
          <p:nvPr/>
        </p:nvSpPr>
        <p:spPr bwMode="auto">
          <a:xfrm>
            <a:off x="6827838" y="1223963"/>
            <a:ext cx="2316162" cy="925512"/>
          </a:xfrm>
          <a:prstGeom prst="wedgeRoundRectCallout">
            <a:avLst>
              <a:gd name="adj1" fmla="val -25259"/>
              <a:gd name="adj2" fmla="val 13010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sz="1600" b="1">
                <a:latin typeface="Kids" pitchFamily="66" charset="0"/>
              </a:rPr>
              <a:t>No pasará nada. Tengo una nave y gente preparada</a:t>
            </a:r>
            <a:endParaRPr lang="es-ES" sz="3200"/>
          </a:p>
        </p:txBody>
      </p:sp>
      <p:grpSp>
        <p:nvGrpSpPr>
          <p:cNvPr id="27" name="Group 70"/>
          <p:cNvGrpSpPr>
            <a:grpSpLocks/>
          </p:cNvGrpSpPr>
          <p:nvPr/>
        </p:nvGrpSpPr>
        <p:grpSpPr bwMode="auto">
          <a:xfrm>
            <a:off x="3924300" y="1930400"/>
            <a:ext cx="2447925" cy="1266825"/>
            <a:chOff x="2472" y="1216"/>
            <a:chExt cx="1542" cy="798"/>
          </a:xfrm>
        </p:grpSpPr>
        <p:sp>
          <p:nvSpPr>
            <p:cNvPr id="65547" name="AutoShape 71"/>
            <p:cNvSpPr>
              <a:spLocks noChangeAspect="1" noChangeArrowheads="1"/>
            </p:cNvSpPr>
            <p:nvPr/>
          </p:nvSpPr>
          <p:spPr bwMode="auto">
            <a:xfrm>
              <a:off x="2472" y="1216"/>
              <a:ext cx="1542" cy="798"/>
            </a:xfrm>
            <a:prstGeom prst="cloudCallout">
              <a:avLst>
                <a:gd name="adj1" fmla="val -24644"/>
                <a:gd name="adj2" fmla="val 1050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pic>
          <p:nvPicPr>
            <p:cNvPr id="65548" name="Picture 72" descr="j033799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9" y="1367"/>
              <a:ext cx="989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8313" name="Rectangle 73"/>
          <p:cNvSpPr>
            <a:spLocks noChangeArrowheads="1"/>
          </p:cNvSpPr>
          <p:nvPr/>
        </p:nvSpPr>
        <p:spPr bwMode="auto">
          <a:xfrm>
            <a:off x="468313" y="260350"/>
            <a:ext cx="82296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E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Avance de la 2ª temporada</a:t>
            </a:r>
          </a:p>
          <a:p>
            <a:pPr algn="ctr">
              <a:defRPr/>
            </a:pPr>
            <a:r>
              <a:rPr lang="es-E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La  Atlántida</a:t>
            </a:r>
            <a:endParaRPr lang="es-ES" sz="40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308" grpId="0" animBg="1"/>
      <p:bldP spid="13830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solidFill>
                  <a:srgbClr val="FFFF00"/>
                </a:solidFill>
              </a:rPr>
              <a:t>El sónar de DESCARTES</a:t>
            </a:r>
          </a:p>
        </p:txBody>
      </p:sp>
      <p:sp>
        <p:nvSpPr>
          <p:cNvPr id="67587" name="AutoShape 3" descr="Gotas de agua"/>
          <p:cNvSpPr>
            <a:spLocks noChangeAspect="1" noChangeArrowheads="1"/>
          </p:cNvSpPr>
          <p:nvPr/>
        </p:nvSpPr>
        <p:spPr bwMode="auto">
          <a:xfrm>
            <a:off x="157163" y="1916113"/>
            <a:ext cx="8986837" cy="4103687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40" name="Freeform 4"/>
          <p:cNvSpPr>
            <a:spLocks noChangeAspect="1"/>
          </p:cNvSpPr>
          <p:nvPr/>
        </p:nvSpPr>
        <p:spPr bwMode="auto">
          <a:xfrm>
            <a:off x="1692275" y="2060575"/>
            <a:ext cx="2838450" cy="3883025"/>
          </a:xfrm>
          <a:custGeom>
            <a:avLst/>
            <a:gdLst>
              <a:gd name="T0" fmla="*/ 0 w 5220"/>
              <a:gd name="T1" fmla="*/ 3817764 h 7140"/>
              <a:gd name="T2" fmla="*/ 685143 w 5220"/>
              <a:gd name="T3" fmla="*/ 978914 h 7140"/>
              <a:gd name="T4" fmla="*/ 2055429 w 5220"/>
              <a:gd name="T5" fmla="*/ 3719873 h 7140"/>
              <a:gd name="T6" fmla="*/ 2838450 w 5220"/>
              <a:gd name="T7" fmla="*/ 0 h 7140"/>
              <a:gd name="T8" fmla="*/ 0 60000 65536"/>
              <a:gd name="T9" fmla="*/ 0 60000 65536"/>
              <a:gd name="T10" fmla="*/ 0 60000 65536"/>
              <a:gd name="T11" fmla="*/ 0 60000 65536"/>
              <a:gd name="T12" fmla="*/ 0 w 5220"/>
              <a:gd name="T13" fmla="*/ 0 h 7140"/>
              <a:gd name="T14" fmla="*/ 5220 w 5220"/>
              <a:gd name="T15" fmla="*/ 7140 h 71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20" h="7140">
                <a:moveTo>
                  <a:pt x="0" y="7020"/>
                </a:moveTo>
                <a:cubicBezTo>
                  <a:pt x="315" y="4425"/>
                  <a:pt x="630" y="1830"/>
                  <a:pt x="1260" y="1800"/>
                </a:cubicBezTo>
                <a:cubicBezTo>
                  <a:pt x="1890" y="1770"/>
                  <a:pt x="3120" y="7140"/>
                  <a:pt x="3780" y="6840"/>
                </a:cubicBezTo>
                <a:cubicBezTo>
                  <a:pt x="4440" y="6540"/>
                  <a:pt x="4830" y="3270"/>
                  <a:pt x="5220" y="0"/>
                </a:cubicBezTo>
              </a:path>
            </a:pathLst>
          </a:custGeom>
          <a:noFill/>
          <a:ln w="152400">
            <a:pattFill prst="pct80">
              <a:fgClr>
                <a:srgbClr val="8000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2341" name="Arc 5"/>
          <p:cNvSpPr>
            <a:spLocks noChangeAspect="1"/>
          </p:cNvSpPr>
          <p:nvPr/>
        </p:nvSpPr>
        <p:spPr bwMode="auto">
          <a:xfrm flipH="1">
            <a:off x="4846638" y="2697163"/>
            <a:ext cx="1366837" cy="2733675"/>
          </a:xfrm>
          <a:custGeom>
            <a:avLst/>
            <a:gdLst>
              <a:gd name="T0" fmla="*/ 0 w 21600"/>
              <a:gd name="T1" fmla="*/ 0 h 43146"/>
              <a:gd name="T2" fmla="*/ 6098561 w 21600"/>
              <a:gd name="T3" fmla="*/ 173202065 h 43146"/>
              <a:gd name="T4" fmla="*/ 0 w 21600"/>
              <a:gd name="T5" fmla="*/ 86709439 h 43146"/>
              <a:gd name="T6" fmla="*/ 0 60000 65536"/>
              <a:gd name="T7" fmla="*/ 0 60000 65536"/>
              <a:gd name="T8" fmla="*/ 0 60000 65536"/>
              <a:gd name="T9" fmla="*/ 0 w 21600"/>
              <a:gd name="T10" fmla="*/ 0 h 43146"/>
              <a:gd name="T11" fmla="*/ 21600 w 21600"/>
              <a:gd name="T12" fmla="*/ 43146 h 43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4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8"/>
                  <a:pt x="12833" y="42346"/>
                  <a:pt x="1523" y="43146"/>
                </a:cubicBezTo>
              </a:path>
              <a:path w="21600" h="4314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8"/>
                  <a:pt x="12833" y="42346"/>
                  <a:pt x="1523" y="43146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2342" name="Arc 6"/>
          <p:cNvSpPr>
            <a:spLocks noChangeAspect="1"/>
          </p:cNvSpPr>
          <p:nvPr/>
        </p:nvSpPr>
        <p:spPr bwMode="auto">
          <a:xfrm flipH="1">
            <a:off x="5940425" y="2970213"/>
            <a:ext cx="1095375" cy="2187575"/>
          </a:xfrm>
          <a:custGeom>
            <a:avLst/>
            <a:gdLst>
              <a:gd name="T0" fmla="*/ 0 w 21600"/>
              <a:gd name="T1" fmla="*/ 0 h 43146"/>
              <a:gd name="T2" fmla="*/ 3916676 w 21600"/>
              <a:gd name="T3" fmla="*/ 110913703 h 43146"/>
              <a:gd name="T4" fmla="*/ 0 w 21600"/>
              <a:gd name="T5" fmla="*/ 55526262 h 43146"/>
              <a:gd name="T6" fmla="*/ 0 60000 65536"/>
              <a:gd name="T7" fmla="*/ 0 60000 65536"/>
              <a:gd name="T8" fmla="*/ 0 60000 65536"/>
              <a:gd name="T9" fmla="*/ 0 w 21600"/>
              <a:gd name="T10" fmla="*/ 0 h 43146"/>
              <a:gd name="T11" fmla="*/ 21600 w 21600"/>
              <a:gd name="T12" fmla="*/ 43146 h 43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4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8"/>
                  <a:pt x="12833" y="42346"/>
                  <a:pt x="1523" y="43146"/>
                </a:cubicBezTo>
              </a:path>
              <a:path w="21600" h="4314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8"/>
                  <a:pt x="12833" y="42346"/>
                  <a:pt x="1523" y="43146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2343" name="Arc 7"/>
          <p:cNvSpPr>
            <a:spLocks noChangeAspect="1"/>
          </p:cNvSpPr>
          <p:nvPr/>
        </p:nvSpPr>
        <p:spPr bwMode="auto">
          <a:xfrm flipH="1">
            <a:off x="7307263" y="3516313"/>
            <a:ext cx="547687" cy="1095375"/>
          </a:xfrm>
          <a:custGeom>
            <a:avLst/>
            <a:gdLst>
              <a:gd name="T0" fmla="*/ 0 w 21600"/>
              <a:gd name="T1" fmla="*/ 0 h 43146"/>
              <a:gd name="T2" fmla="*/ 979168 w 21600"/>
              <a:gd name="T3" fmla="*/ 27808986 h 43146"/>
              <a:gd name="T4" fmla="*/ 0 w 21600"/>
              <a:gd name="T5" fmla="*/ 13921896 h 43146"/>
              <a:gd name="T6" fmla="*/ 0 60000 65536"/>
              <a:gd name="T7" fmla="*/ 0 60000 65536"/>
              <a:gd name="T8" fmla="*/ 0 60000 65536"/>
              <a:gd name="T9" fmla="*/ 0 w 21600"/>
              <a:gd name="T10" fmla="*/ 0 h 43146"/>
              <a:gd name="T11" fmla="*/ 21600 w 21600"/>
              <a:gd name="T12" fmla="*/ 43146 h 43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4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8"/>
                  <a:pt x="12833" y="42346"/>
                  <a:pt x="1523" y="43146"/>
                </a:cubicBezTo>
              </a:path>
              <a:path w="21600" h="4314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8"/>
                  <a:pt x="12833" y="42346"/>
                  <a:pt x="1523" y="43146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2344" name="Arc 8"/>
          <p:cNvSpPr>
            <a:spLocks noChangeAspect="1"/>
          </p:cNvSpPr>
          <p:nvPr/>
        </p:nvSpPr>
        <p:spPr bwMode="auto">
          <a:xfrm flipH="1">
            <a:off x="6761163" y="3246438"/>
            <a:ext cx="819150" cy="1635125"/>
          </a:xfrm>
          <a:custGeom>
            <a:avLst/>
            <a:gdLst>
              <a:gd name="T0" fmla="*/ 0 w 21600"/>
              <a:gd name="T1" fmla="*/ 0 h 43146"/>
              <a:gd name="T2" fmla="*/ 2190392 w 21600"/>
              <a:gd name="T3" fmla="*/ 61967126 h 43146"/>
              <a:gd name="T4" fmla="*/ 0 w 21600"/>
              <a:gd name="T5" fmla="*/ 31022351 h 43146"/>
              <a:gd name="T6" fmla="*/ 0 60000 65536"/>
              <a:gd name="T7" fmla="*/ 0 60000 65536"/>
              <a:gd name="T8" fmla="*/ 0 60000 65536"/>
              <a:gd name="T9" fmla="*/ 0 w 21600"/>
              <a:gd name="T10" fmla="*/ 0 h 43146"/>
              <a:gd name="T11" fmla="*/ 21600 w 21600"/>
              <a:gd name="T12" fmla="*/ 43146 h 43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4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8"/>
                  <a:pt x="12833" y="42346"/>
                  <a:pt x="1523" y="43146"/>
                </a:cubicBezTo>
              </a:path>
              <a:path w="21600" h="4314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8"/>
                  <a:pt x="12833" y="42346"/>
                  <a:pt x="1523" y="43146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2345" name="Arc 9"/>
          <p:cNvSpPr>
            <a:spLocks noChangeAspect="1"/>
          </p:cNvSpPr>
          <p:nvPr/>
        </p:nvSpPr>
        <p:spPr bwMode="auto">
          <a:xfrm flipH="1">
            <a:off x="7580313" y="3789363"/>
            <a:ext cx="274637" cy="549275"/>
          </a:xfrm>
          <a:custGeom>
            <a:avLst/>
            <a:gdLst>
              <a:gd name="T0" fmla="*/ 0 w 21600"/>
              <a:gd name="T1" fmla="*/ 0 h 43146"/>
              <a:gd name="T2" fmla="*/ 246207 w 21600"/>
              <a:gd name="T3" fmla="*/ 6992608 h 43146"/>
              <a:gd name="T4" fmla="*/ 0 w 21600"/>
              <a:gd name="T5" fmla="*/ 3500677 h 43146"/>
              <a:gd name="T6" fmla="*/ 0 60000 65536"/>
              <a:gd name="T7" fmla="*/ 0 60000 65536"/>
              <a:gd name="T8" fmla="*/ 0 60000 65536"/>
              <a:gd name="T9" fmla="*/ 0 w 21600"/>
              <a:gd name="T10" fmla="*/ 0 h 43146"/>
              <a:gd name="T11" fmla="*/ 21600 w 21600"/>
              <a:gd name="T12" fmla="*/ 43146 h 43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4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8"/>
                  <a:pt x="12833" y="42346"/>
                  <a:pt x="1523" y="43146"/>
                </a:cubicBezTo>
              </a:path>
              <a:path w="21600" h="4314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8"/>
                  <a:pt x="12833" y="42346"/>
                  <a:pt x="1523" y="43146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2346" name="Arc 10"/>
          <p:cNvSpPr>
            <a:spLocks noChangeAspect="1"/>
          </p:cNvSpPr>
          <p:nvPr/>
        </p:nvSpPr>
        <p:spPr bwMode="auto">
          <a:xfrm>
            <a:off x="4500563" y="3186113"/>
            <a:ext cx="1095375" cy="2187575"/>
          </a:xfrm>
          <a:custGeom>
            <a:avLst/>
            <a:gdLst>
              <a:gd name="T0" fmla="*/ 0 w 21600"/>
              <a:gd name="T1" fmla="*/ 0 h 43146"/>
              <a:gd name="T2" fmla="*/ 3916676 w 21600"/>
              <a:gd name="T3" fmla="*/ 110913703 h 43146"/>
              <a:gd name="T4" fmla="*/ 0 w 21600"/>
              <a:gd name="T5" fmla="*/ 55526262 h 43146"/>
              <a:gd name="T6" fmla="*/ 0 60000 65536"/>
              <a:gd name="T7" fmla="*/ 0 60000 65536"/>
              <a:gd name="T8" fmla="*/ 0 60000 65536"/>
              <a:gd name="T9" fmla="*/ 0 w 21600"/>
              <a:gd name="T10" fmla="*/ 0 h 43146"/>
              <a:gd name="T11" fmla="*/ 21600 w 21600"/>
              <a:gd name="T12" fmla="*/ 43146 h 43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4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8"/>
                  <a:pt x="12833" y="42346"/>
                  <a:pt x="1523" y="43146"/>
                </a:cubicBezTo>
              </a:path>
              <a:path w="21600" h="4314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8"/>
                  <a:pt x="12833" y="42346"/>
                  <a:pt x="1523" y="43146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2347" name="Arc 11"/>
          <p:cNvSpPr>
            <a:spLocks noChangeAspect="1"/>
          </p:cNvSpPr>
          <p:nvPr/>
        </p:nvSpPr>
        <p:spPr bwMode="auto">
          <a:xfrm>
            <a:off x="5651500" y="2636838"/>
            <a:ext cx="1562100" cy="3122612"/>
          </a:xfrm>
          <a:custGeom>
            <a:avLst/>
            <a:gdLst>
              <a:gd name="T0" fmla="*/ 0 w 21600"/>
              <a:gd name="T1" fmla="*/ 0 h 43146"/>
              <a:gd name="T2" fmla="*/ 7965480 w 21600"/>
              <a:gd name="T3" fmla="*/ 225993262 h 43146"/>
              <a:gd name="T4" fmla="*/ 0 w 21600"/>
              <a:gd name="T5" fmla="*/ 113138048 h 43146"/>
              <a:gd name="T6" fmla="*/ 0 60000 65536"/>
              <a:gd name="T7" fmla="*/ 0 60000 65536"/>
              <a:gd name="T8" fmla="*/ 0 60000 65536"/>
              <a:gd name="T9" fmla="*/ 0 w 21600"/>
              <a:gd name="T10" fmla="*/ 0 h 43146"/>
              <a:gd name="T11" fmla="*/ 21600 w 21600"/>
              <a:gd name="T12" fmla="*/ 43146 h 43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4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8"/>
                  <a:pt x="12833" y="42346"/>
                  <a:pt x="1523" y="43146"/>
                </a:cubicBezTo>
              </a:path>
              <a:path w="21600" h="4314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8"/>
                  <a:pt x="12833" y="42346"/>
                  <a:pt x="1523" y="43146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2348" name="Arc 12"/>
          <p:cNvSpPr>
            <a:spLocks noChangeAspect="1"/>
          </p:cNvSpPr>
          <p:nvPr/>
        </p:nvSpPr>
        <p:spPr bwMode="auto">
          <a:xfrm>
            <a:off x="5003800" y="2924175"/>
            <a:ext cx="1309688" cy="2613025"/>
          </a:xfrm>
          <a:custGeom>
            <a:avLst/>
            <a:gdLst>
              <a:gd name="T0" fmla="*/ 0 w 21600"/>
              <a:gd name="T1" fmla="*/ 0 h 43146"/>
              <a:gd name="T2" fmla="*/ 5599219 w 21600"/>
              <a:gd name="T3" fmla="*/ 158250989 h 43146"/>
              <a:gd name="T4" fmla="*/ 0 w 21600"/>
              <a:gd name="T5" fmla="*/ 79224575 h 43146"/>
              <a:gd name="T6" fmla="*/ 0 60000 65536"/>
              <a:gd name="T7" fmla="*/ 0 60000 65536"/>
              <a:gd name="T8" fmla="*/ 0 60000 65536"/>
              <a:gd name="T9" fmla="*/ 0 w 21600"/>
              <a:gd name="T10" fmla="*/ 0 h 43146"/>
              <a:gd name="T11" fmla="*/ 21600 w 21600"/>
              <a:gd name="T12" fmla="*/ 43146 h 43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4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8"/>
                  <a:pt x="12833" y="42346"/>
                  <a:pt x="1523" y="43146"/>
                </a:cubicBezTo>
              </a:path>
              <a:path w="21600" h="4314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8"/>
                  <a:pt x="12833" y="42346"/>
                  <a:pt x="1523" y="43146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42349" name="Picture 13" descr="j02904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8725" y="3644900"/>
            <a:ext cx="1565275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7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 animBg="1"/>
      <p:bldP spid="142341" grpId="0" animBg="1"/>
      <p:bldP spid="142342" grpId="0" animBg="1"/>
      <p:bldP spid="142343" grpId="0" animBg="1"/>
      <p:bldP spid="142344" grpId="0" animBg="1"/>
      <p:bldP spid="142345" grpId="0" animBg="1"/>
      <p:bldP spid="142346" grpId="0" animBg="1"/>
      <p:bldP spid="142347" grpId="0" animBg="1"/>
      <p:bldP spid="14234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1125538"/>
            <a:ext cx="9144000" cy="53276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6" name="Picture 3" descr="j04242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628775"/>
            <a:ext cx="367347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989138"/>
            <a:ext cx="3024187" cy="1944687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</p:spPr>
      </p:pic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4500563" y="3573463"/>
            <a:ext cx="1627187" cy="1987550"/>
            <a:chOff x="7945" y="3011"/>
            <a:chExt cx="2375" cy="2899"/>
          </a:xfrm>
        </p:grpSpPr>
        <p:grpSp>
          <p:nvGrpSpPr>
            <p:cNvPr id="3" name="Group 6"/>
            <p:cNvGrpSpPr>
              <a:grpSpLocks noChangeAspect="1"/>
            </p:cNvGrpSpPr>
            <p:nvPr/>
          </p:nvGrpSpPr>
          <p:grpSpPr bwMode="auto">
            <a:xfrm>
              <a:off x="7945" y="3011"/>
              <a:ext cx="2375" cy="2899"/>
              <a:chOff x="7945" y="3011"/>
              <a:chExt cx="2375" cy="2899"/>
            </a:xfrm>
          </p:grpSpPr>
          <p:sp>
            <p:nvSpPr>
              <p:cNvPr id="8227" name="AutoShape 7"/>
              <p:cNvSpPr>
                <a:spLocks noChangeAspect="1" noChangeArrowheads="1"/>
              </p:cNvSpPr>
              <p:nvPr/>
            </p:nvSpPr>
            <p:spPr bwMode="auto">
              <a:xfrm>
                <a:off x="7945" y="3011"/>
                <a:ext cx="2375" cy="2376"/>
              </a:xfrm>
              <a:prstGeom prst="octagon">
                <a:avLst>
                  <a:gd name="adj" fmla="val 29287"/>
                </a:avLst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8"/>
              <p:cNvGrpSpPr>
                <a:grpSpLocks noChangeAspect="1"/>
              </p:cNvGrpSpPr>
              <p:nvPr/>
            </p:nvGrpSpPr>
            <p:grpSpPr bwMode="auto">
              <a:xfrm>
                <a:off x="8541" y="5377"/>
                <a:ext cx="1189" cy="533"/>
                <a:chOff x="9081" y="3397"/>
                <a:chExt cx="1189" cy="533"/>
              </a:xfrm>
            </p:grpSpPr>
            <p:grpSp>
              <p:nvGrpSpPr>
                <p:cNvPr id="5" name="Group 9"/>
                <p:cNvGrpSpPr>
                  <a:grpSpLocks noChangeAspect="1"/>
                </p:cNvGrpSpPr>
                <p:nvPr/>
              </p:nvGrpSpPr>
              <p:grpSpPr bwMode="auto">
                <a:xfrm>
                  <a:off x="9081" y="3397"/>
                  <a:ext cx="317" cy="532"/>
                  <a:chOff x="4001" y="6848"/>
                  <a:chExt cx="255" cy="397"/>
                </a:xfrm>
              </p:grpSpPr>
              <p:sp>
                <p:nvSpPr>
                  <p:cNvPr id="8233" name="Line 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8234" name="Freeform 11"/>
                  <p:cNvSpPr>
                    <a:spLocks noChangeAspect="1"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6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9953" y="3397"/>
                  <a:ext cx="317" cy="533"/>
                  <a:chOff x="4703" y="6835"/>
                  <a:chExt cx="255" cy="398"/>
                </a:xfrm>
              </p:grpSpPr>
              <p:sp>
                <p:nvSpPr>
                  <p:cNvPr id="8231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8232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</p:grpSp>
        <p:grpSp>
          <p:nvGrpSpPr>
            <p:cNvPr id="7" name="Group 15"/>
            <p:cNvGrpSpPr>
              <a:grpSpLocks noChangeAspect="1"/>
            </p:cNvGrpSpPr>
            <p:nvPr/>
          </p:nvGrpSpPr>
          <p:grpSpPr bwMode="auto">
            <a:xfrm>
              <a:off x="8541" y="3577"/>
              <a:ext cx="1208" cy="1208"/>
              <a:chOff x="8541" y="3577"/>
              <a:chExt cx="1208" cy="1208"/>
            </a:xfrm>
          </p:grpSpPr>
          <p:grpSp>
            <p:nvGrpSpPr>
              <p:cNvPr id="8" name="Group 16"/>
              <p:cNvGrpSpPr>
                <a:grpSpLocks noChangeAspect="1"/>
              </p:cNvGrpSpPr>
              <p:nvPr/>
            </p:nvGrpSpPr>
            <p:grpSpPr bwMode="auto">
              <a:xfrm flipH="1">
                <a:off x="9548" y="3577"/>
                <a:ext cx="201" cy="403"/>
                <a:chOff x="4464" y="5040"/>
                <a:chExt cx="144" cy="288"/>
              </a:xfrm>
            </p:grpSpPr>
            <p:sp>
              <p:nvSpPr>
                <p:cNvPr id="8225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4464" y="5040"/>
                  <a:ext cx="144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6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4518" y="5184"/>
                  <a:ext cx="74" cy="7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9"/>
              <p:cNvGrpSpPr>
                <a:grpSpLocks noChangeAspect="1"/>
              </p:cNvGrpSpPr>
              <p:nvPr/>
            </p:nvGrpSpPr>
            <p:grpSpPr bwMode="auto">
              <a:xfrm flipH="1">
                <a:off x="8541" y="3577"/>
                <a:ext cx="201" cy="403"/>
                <a:chOff x="4464" y="5040"/>
                <a:chExt cx="144" cy="288"/>
              </a:xfrm>
            </p:grpSpPr>
            <p:sp>
              <p:nvSpPr>
                <p:cNvPr id="8223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4464" y="5040"/>
                  <a:ext cx="144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4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4518" y="5184"/>
                  <a:ext cx="74" cy="7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22" name="Oval 22"/>
              <p:cNvSpPr>
                <a:spLocks noChangeAspect="1" noChangeArrowheads="1"/>
              </p:cNvSpPr>
              <p:nvPr/>
            </p:nvSpPr>
            <p:spPr bwMode="auto">
              <a:xfrm flipH="1">
                <a:off x="9040" y="4382"/>
                <a:ext cx="201" cy="403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6507163" y="3109913"/>
            <a:ext cx="2108200" cy="2493962"/>
            <a:chOff x="4326" y="1810"/>
            <a:chExt cx="1328" cy="1571"/>
          </a:xfrm>
        </p:grpSpPr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4326" y="1810"/>
              <a:ext cx="1328" cy="1571"/>
              <a:chOff x="4326" y="1810"/>
              <a:chExt cx="1328" cy="1571"/>
            </a:xfrm>
          </p:grpSpPr>
          <p:grpSp>
            <p:nvGrpSpPr>
              <p:cNvPr id="12" name="Group 25"/>
              <p:cNvGrpSpPr>
                <a:grpSpLocks noChangeAspect="1"/>
              </p:cNvGrpSpPr>
              <p:nvPr/>
            </p:nvGrpSpPr>
            <p:grpSpPr bwMode="auto">
              <a:xfrm>
                <a:off x="4481" y="3131"/>
                <a:ext cx="132" cy="206"/>
                <a:chOff x="4001" y="6848"/>
                <a:chExt cx="255" cy="397"/>
              </a:xfrm>
            </p:grpSpPr>
            <p:sp>
              <p:nvSpPr>
                <p:cNvPr id="8216" name="Line 26"/>
                <p:cNvSpPr>
                  <a:spLocks noChangeAspect="1" noChangeShapeType="1"/>
                </p:cNvSpPr>
                <p:nvPr/>
              </p:nvSpPr>
              <p:spPr bwMode="auto">
                <a:xfrm>
                  <a:off x="4255" y="6848"/>
                  <a:ext cx="1" cy="397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217" name="Freeform 27"/>
                <p:cNvSpPr>
                  <a:spLocks noChangeAspect="1"/>
                </p:cNvSpPr>
                <p:nvPr/>
              </p:nvSpPr>
              <p:spPr bwMode="auto">
                <a:xfrm>
                  <a:off x="4001" y="7115"/>
                  <a:ext cx="254" cy="130"/>
                </a:xfrm>
                <a:custGeom>
                  <a:avLst/>
                  <a:gdLst>
                    <a:gd name="T0" fmla="*/ 0 w 254"/>
                    <a:gd name="T1" fmla="*/ 25 h 130"/>
                    <a:gd name="T2" fmla="*/ 254 w 254"/>
                    <a:gd name="T3" fmla="*/ 0 h 130"/>
                    <a:gd name="T4" fmla="*/ 254 w 254"/>
                    <a:gd name="T5" fmla="*/ 130 h 130"/>
                    <a:gd name="T6" fmla="*/ 0 w 254"/>
                    <a:gd name="T7" fmla="*/ 130 h 130"/>
                    <a:gd name="T8" fmla="*/ 0 w 254"/>
                    <a:gd name="T9" fmla="*/ 25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130"/>
                    <a:gd name="T17" fmla="*/ 254 w 254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130">
                      <a:moveTo>
                        <a:pt x="0" y="25"/>
                      </a:moveTo>
                      <a:lnTo>
                        <a:pt x="254" y="0"/>
                      </a:lnTo>
                      <a:lnTo>
                        <a:pt x="254" y="130"/>
                      </a:lnTo>
                      <a:lnTo>
                        <a:pt x="0" y="13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3" name="Group 28"/>
              <p:cNvGrpSpPr>
                <a:grpSpLocks noChangeAspect="1"/>
              </p:cNvGrpSpPr>
              <p:nvPr/>
            </p:nvGrpSpPr>
            <p:grpSpPr bwMode="auto">
              <a:xfrm>
                <a:off x="5359" y="3131"/>
                <a:ext cx="132" cy="207"/>
                <a:chOff x="4703" y="6835"/>
                <a:chExt cx="255" cy="398"/>
              </a:xfrm>
            </p:grpSpPr>
            <p:sp>
              <p:nvSpPr>
                <p:cNvPr id="8214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4703" y="6835"/>
                  <a:ext cx="1" cy="398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215" name="Freeform 30"/>
                <p:cNvSpPr>
                  <a:spLocks noChangeAspect="1"/>
                </p:cNvSpPr>
                <p:nvPr/>
              </p:nvSpPr>
              <p:spPr bwMode="auto">
                <a:xfrm>
                  <a:off x="4703" y="7102"/>
                  <a:ext cx="255" cy="131"/>
                </a:xfrm>
                <a:custGeom>
                  <a:avLst/>
                  <a:gdLst>
                    <a:gd name="T0" fmla="*/ 255 w 255"/>
                    <a:gd name="T1" fmla="*/ 25 h 131"/>
                    <a:gd name="T2" fmla="*/ 0 w 255"/>
                    <a:gd name="T3" fmla="*/ 0 h 131"/>
                    <a:gd name="T4" fmla="*/ 0 w 255"/>
                    <a:gd name="T5" fmla="*/ 131 h 131"/>
                    <a:gd name="T6" fmla="*/ 255 w 255"/>
                    <a:gd name="T7" fmla="*/ 131 h 131"/>
                    <a:gd name="T8" fmla="*/ 255 w 255"/>
                    <a:gd name="T9" fmla="*/ 25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"/>
                    <a:gd name="T16" fmla="*/ 0 h 131"/>
                    <a:gd name="T17" fmla="*/ 255 w 255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" h="131">
                      <a:moveTo>
                        <a:pt x="255" y="25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255" y="131"/>
                      </a:lnTo>
                      <a:lnTo>
                        <a:pt x="255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aphicFrame>
            <p:nvGraphicFramePr>
              <p:cNvPr id="8194" name="Object 31"/>
              <p:cNvGraphicFramePr>
                <a:graphicFrameLocks noChangeAspect="1"/>
              </p:cNvGraphicFramePr>
              <p:nvPr/>
            </p:nvGraphicFramePr>
            <p:xfrm>
              <a:off x="4326" y="1810"/>
              <a:ext cx="1328" cy="1571"/>
            </p:xfrm>
            <a:graphic>
              <a:graphicData uri="http://schemas.openxmlformats.org/presentationml/2006/ole">
                <p:oleObj spid="_x0000_s7170" name="CorelDRAW" r:id="rId6" imgW="2779560" imgH="3293640" progId="">
                  <p:embed/>
                </p:oleObj>
              </a:graphicData>
            </a:graphic>
          </p:graphicFrame>
        </p:grpSp>
        <p:grpSp>
          <p:nvGrpSpPr>
            <p:cNvPr id="14" name="Group 32"/>
            <p:cNvGrpSpPr>
              <a:grpSpLocks noChangeAspect="1"/>
            </p:cNvGrpSpPr>
            <p:nvPr/>
          </p:nvGrpSpPr>
          <p:grpSpPr bwMode="auto">
            <a:xfrm>
              <a:off x="4774" y="2381"/>
              <a:ext cx="433" cy="186"/>
              <a:chOff x="3141" y="8617"/>
              <a:chExt cx="1260" cy="540"/>
            </a:xfrm>
          </p:grpSpPr>
          <p:grpSp>
            <p:nvGrpSpPr>
              <p:cNvPr id="15" name="Group 33"/>
              <p:cNvGrpSpPr>
                <a:grpSpLocks noChangeAspect="1"/>
              </p:cNvGrpSpPr>
              <p:nvPr/>
            </p:nvGrpSpPr>
            <p:grpSpPr bwMode="auto">
              <a:xfrm>
                <a:off x="3141" y="8617"/>
                <a:ext cx="360" cy="540"/>
                <a:chOff x="3141" y="8617"/>
                <a:chExt cx="360" cy="540"/>
              </a:xfrm>
            </p:grpSpPr>
            <p:sp>
              <p:nvSpPr>
                <p:cNvPr id="8210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3141" y="8617"/>
                  <a:ext cx="360" cy="5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1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3191" y="8823"/>
                  <a:ext cx="180" cy="18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36"/>
              <p:cNvGrpSpPr>
                <a:grpSpLocks noChangeAspect="1"/>
              </p:cNvGrpSpPr>
              <p:nvPr/>
            </p:nvGrpSpPr>
            <p:grpSpPr bwMode="auto">
              <a:xfrm>
                <a:off x="4041" y="8617"/>
                <a:ext cx="360" cy="540"/>
                <a:chOff x="3141" y="8617"/>
                <a:chExt cx="360" cy="540"/>
              </a:xfrm>
            </p:grpSpPr>
            <p:sp>
              <p:nvSpPr>
                <p:cNvPr id="8208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3141" y="8617"/>
                  <a:ext cx="360" cy="5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9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3191" y="8823"/>
                  <a:ext cx="180" cy="18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205" name="AutoShape 39"/>
            <p:cNvSpPr>
              <a:spLocks noChangeAspect="1" noChangeArrowheads="1"/>
            </p:cNvSpPr>
            <p:nvPr/>
          </p:nvSpPr>
          <p:spPr bwMode="auto">
            <a:xfrm>
              <a:off x="4874" y="2743"/>
              <a:ext cx="232" cy="77"/>
            </a:xfrm>
            <a:prstGeom prst="flowChartDecision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00" name="AutoShape 40"/>
          <p:cNvSpPr>
            <a:spLocks noChangeAspect="1" noChangeArrowheads="1"/>
          </p:cNvSpPr>
          <p:nvPr/>
        </p:nvSpPr>
        <p:spPr bwMode="auto">
          <a:xfrm>
            <a:off x="6286500" y="2133600"/>
            <a:ext cx="2822575" cy="822325"/>
          </a:xfrm>
          <a:prstGeom prst="wedgeEllipseCallout">
            <a:avLst>
              <a:gd name="adj1" fmla="val -4005"/>
              <a:gd name="adj2" fmla="val 1055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sz="2400" b="1">
                <a:latin typeface="Kids" pitchFamily="66" charset="0"/>
              </a:rPr>
              <a:t>FUNCIONA!</a:t>
            </a:r>
            <a:endParaRPr lang="es-ES" sz="4000"/>
          </a:p>
        </p:txBody>
      </p:sp>
      <p:sp>
        <p:nvSpPr>
          <p:cNvPr id="143401" name="AutoShape 41"/>
          <p:cNvSpPr>
            <a:spLocks noChangeAspect="1" noChangeArrowheads="1"/>
          </p:cNvSpPr>
          <p:nvPr/>
        </p:nvSpPr>
        <p:spPr bwMode="auto">
          <a:xfrm>
            <a:off x="4284663" y="2454275"/>
            <a:ext cx="2447925" cy="1119188"/>
          </a:xfrm>
          <a:prstGeom prst="wedgeRoundRectCallout">
            <a:avLst>
              <a:gd name="adj1" fmla="val -3111"/>
              <a:gd name="adj2" fmla="val 775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sz="1600" b="1">
                <a:latin typeface="Kids" pitchFamily="66" charset="0"/>
              </a:rPr>
              <a:t>Ahora podremos catalogar todas las algas del mar </a:t>
            </a:r>
            <a:endParaRPr lang="es-ES" sz="3200"/>
          </a:p>
        </p:txBody>
      </p:sp>
      <p:sp>
        <p:nvSpPr>
          <p:cNvPr id="143402" name="Rectangle 42"/>
          <p:cNvSpPr>
            <a:spLocks noChangeArrowheads="1"/>
          </p:cNvSpPr>
          <p:nvPr/>
        </p:nvSpPr>
        <p:spPr bwMode="auto">
          <a:xfrm>
            <a:off x="395288" y="188913"/>
            <a:ext cx="822960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ES" sz="5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pace Toaster" pitchFamily="50" charset="0"/>
              </a:rPr>
              <a:t>La primera prueba del sónar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0" grpId="0" animBg="1"/>
      <p:bldP spid="14340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 descr="Nogal"/>
          <p:cNvSpPr>
            <a:spLocks noChangeArrowheads="1"/>
          </p:cNvSpPr>
          <p:nvPr/>
        </p:nvSpPr>
        <p:spPr bwMode="auto">
          <a:xfrm>
            <a:off x="0" y="4797425"/>
            <a:ext cx="9144000" cy="206057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ES" sz="5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pace Toaster" pitchFamily="50" charset="0"/>
              </a:rPr>
              <a:t>Matriculando algas </a:t>
            </a:r>
          </a:p>
        </p:txBody>
      </p:sp>
      <p:pic>
        <p:nvPicPr>
          <p:cNvPr id="12294" name="Picture 4" descr="j04242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2060575"/>
            <a:ext cx="33686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0000" y="2359025"/>
            <a:ext cx="2844800" cy="2359025"/>
          </a:xfrm>
          <a:prstGeom prst="rect">
            <a:avLst/>
          </a:prstGeom>
          <a:noFill/>
          <a:ln w="38100" cmpd="dbl">
            <a:solidFill>
              <a:srgbClr val="C0C0C0"/>
            </a:solidFill>
            <a:miter lim="800000"/>
            <a:headEnd/>
            <a:tailEnd/>
          </a:ln>
        </p:spPr>
      </p:pic>
      <p:graphicFrame>
        <p:nvGraphicFramePr>
          <p:cNvPr id="148486" name="Object 6"/>
          <p:cNvGraphicFramePr>
            <a:graphicFrameLocks noChangeAspect="1"/>
          </p:cNvGraphicFramePr>
          <p:nvPr/>
        </p:nvGraphicFramePr>
        <p:xfrm>
          <a:off x="2700338" y="4005263"/>
          <a:ext cx="1377950" cy="388937"/>
        </p:xfrm>
        <a:graphic>
          <a:graphicData uri="http://schemas.openxmlformats.org/presentationml/2006/ole">
            <p:oleObj spid="_x0000_s8194" name="Ecuación" r:id="rId7" imgW="812447" imgH="228501" progId="Equation.3">
              <p:embed/>
            </p:oleObj>
          </a:graphicData>
        </a:graphic>
      </p:graphicFrame>
      <p:pic>
        <p:nvPicPr>
          <p:cNvPr id="12296" name="Picture 7" descr="j04242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2133600"/>
            <a:ext cx="33686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5150" y="2432050"/>
            <a:ext cx="2844800" cy="2360613"/>
          </a:xfrm>
          <a:prstGeom prst="rect">
            <a:avLst/>
          </a:prstGeom>
          <a:noFill/>
          <a:ln w="38100" cmpd="dbl">
            <a:solidFill>
              <a:srgbClr val="C0C0C0"/>
            </a:solidFill>
            <a:miter lim="800000"/>
            <a:headEnd/>
            <a:tailEnd/>
          </a:ln>
        </p:spPr>
      </p:pic>
      <p:graphicFrame>
        <p:nvGraphicFramePr>
          <p:cNvPr id="148489" name="Object 9"/>
          <p:cNvGraphicFramePr>
            <a:graphicFrameLocks noChangeAspect="1"/>
          </p:cNvGraphicFramePr>
          <p:nvPr/>
        </p:nvGraphicFramePr>
        <p:xfrm>
          <a:off x="7308850" y="4005263"/>
          <a:ext cx="1062038" cy="323850"/>
        </p:xfrm>
        <a:graphic>
          <a:graphicData uri="http://schemas.openxmlformats.org/presentationml/2006/ole">
            <p:oleObj spid="_x0000_s8195" name="Ecuación" r:id="rId9" imgW="660113" imgH="203112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 smtClean="0">
                <a:solidFill>
                  <a:schemeClr val="folHlink"/>
                </a:solidFill>
              </a:rPr>
              <a:t>Perdidos en el laberinto de hielo</a:t>
            </a:r>
          </a:p>
        </p:txBody>
      </p:sp>
      <p:sp>
        <p:nvSpPr>
          <p:cNvPr id="13316" name="Rectangle 3" descr="Granito"/>
          <p:cNvSpPr>
            <a:spLocks noChangeAspect="1" noChangeArrowheads="1"/>
          </p:cNvSpPr>
          <p:nvPr/>
        </p:nvSpPr>
        <p:spPr bwMode="auto">
          <a:xfrm>
            <a:off x="179388" y="5157788"/>
            <a:ext cx="8964612" cy="170021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456113" y="4035425"/>
            <a:ext cx="1998662" cy="2376488"/>
            <a:chOff x="7821" y="5377"/>
            <a:chExt cx="2880" cy="3426"/>
          </a:xfrm>
        </p:grpSpPr>
        <p:pic>
          <p:nvPicPr>
            <p:cNvPr id="1338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21" y="5377"/>
              <a:ext cx="2880" cy="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6"/>
            <p:cNvGrpSpPr>
              <a:grpSpLocks noChangeAspect="1"/>
            </p:cNvGrpSpPr>
            <p:nvPr/>
          </p:nvGrpSpPr>
          <p:grpSpPr bwMode="auto">
            <a:xfrm flipH="1">
              <a:off x="8619" y="5639"/>
              <a:ext cx="1221" cy="144"/>
              <a:chOff x="161" y="237"/>
              <a:chExt cx="1221" cy="144"/>
            </a:xfrm>
          </p:grpSpPr>
          <p:grpSp>
            <p:nvGrpSpPr>
              <p:cNvPr id="4" name="Group 7"/>
              <p:cNvGrpSpPr>
                <a:grpSpLocks noChangeAspect="1"/>
              </p:cNvGrpSpPr>
              <p:nvPr/>
            </p:nvGrpSpPr>
            <p:grpSpPr bwMode="auto">
              <a:xfrm>
                <a:off x="161" y="237"/>
                <a:ext cx="288" cy="144"/>
                <a:chOff x="5904" y="4464"/>
                <a:chExt cx="288" cy="144"/>
              </a:xfrm>
            </p:grpSpPr>
            <p:sp>
              <p:nvSpPr>
                <p:cNvPr id="13398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5904" y="4464"/>
                  <a:ext cx="288" cy="14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9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6063" y="4503"/>
                  <a:ext cx="85" cy="85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0"/>
              <p:cNvGrpSpPr>
                <a:grpSpLocks noChangeAspect="1"/>
              </p:cNvGrpSpPr>
              <p:nvPr/>
            </p:nvGrpSpPr>
            <p:grpSpPr bwMode="auto">
              <a:xfrm>
                <a:off x="1094" y="237"/>
                <a:ext cx="288" cy="144"/>
                <a:chOff x="5904" y="4464"/>
                <a:chExt cx="288" cy="144"/>
              </a:xfrm>
            </p:grpSpPr>
            <p:sp>
              <p:nvSpPr>
                <p:cNvPr id="13396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5904" y="4464"/>
                  <a:ext cx="288" cy="14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7" name="Oval 1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6063" y="4503"/>
                  <a:ext cx="85" cy="85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13"/>
            <p:cNvGrpSpPr>
              <a:grpSpLocks noChangeAspect="1"/>
            </p:cNvGrpSpPr>
            <p:nvPr/>
          </p:nvGrpSpPr>
          <p:grpSpPr bwMode="auto">
            <a:xfrm>
              <a:off x="8789" y="7778"/>
              <a:ext cx="943" cy="1025"/>
              <a:chOff x="8900" y="11831"/>
              <a:chExt cx="943" cy="1025"/>
            </a:xfrm>
          </p:grpSpPr>
          <p:sp>
            <p:nvSpPr>
              <p:cNvPr id="13390" name="Line 14"/>
              <p:cNvSpPr>
                <a:spLocks noChangeAspect="1" noChangeShapeType="1"/>
              </p:cNvSpPr>
              <p:nvPr/>
            </p:nvSpPr>
            <p:spPr bwMode="auto">
              <a:xfrm>
                <a:off x="9122" y="11831"/>
                <a:ext cx="0" cy="8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391" name="AutoShape 15"/>
              <p:cNvSpPr>
                <a:spLocks noChangeAspect="1" noChangeArrowheads="1"/>
              </p:cNvSpPr>
              <p:nvPr/>
            </p:nvSpPr>
            <p:spPr bwMode="auto">
              <a:xfrm flipH="1">
                <a:off x="8900" y="12413"/>
                <a:ext cx="222" cy="443"/>
              </a:xfrm>
              <a:prstGeom prst="rtTriangl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" name="Line 16"/>
              <p:cNvSpPr>
                <a:spLocks noChangeAspect="1" noChangeShapeType="1"/>
              </p:cNvSpPr>
              <p:nvPr/>
            </p:nvSpPr>
            <p:spPr bwMode="auto">
              <a:xfrm>
                <a:off x="9843" y="11831"/>
                <a:ext cx="0" cy="80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393" name="AutoShape 17"/>
              <p:cNvSpPr>
                <a:spLocks noChangeAspect="1" noChangeArrowheads="1"/>
              </p:cNvSpPr>
              <p:nvPr/>
            </p:nvSpPr>
            <p:spPr bwMode="auto">
              <a:xfrm flipH="1">
                <a:off x="9621" y="12399"/>
                <a:ext cx="222" cy="443"/>
              </a:xfrm>
              <a:prstGeom prst="rtTriangl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89" name="Line 18"/>
            <p:cNvSpPr>
              <a:spLocks noChangeAspect="1" noChangeShapeType="1"/>
            </p:cNvSpPr>
            <p:nvPr/>
          </p:nvSpPr>
          <p:spPr bwMode="auto">
            <a:xfrm>
              <a:off x="9055" y="6136"/>
              <a:ext cx="360" cy="0"/>
            </a:xfrm>
            <a:prstGeom prst="line">
              <a:avLst/>
            </a:prstGeom>
            <a:noFill/>
            <a:ln w="762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51571" name="AutoShape 19"/>
          <p:cNvSpPr>
            <a:spLocks noChangeAspect="1" noChangeArrowheads="1"/>
          </p:cNvSpPr>
          <p:nvPr/>
        </p:nvSpPr>
        <p:spPr bwMode="auto">
          <a:xfrm>
            <a:off x="4159250" y="2349500"/>
            <a:ext cx="2079625" cy="1239838"/>
          </a:xfrm>
          <a:prstGeom prst="wedgeRoundRectCallout">
            <a:avLst>
              <a:gd name="adj1" fmla="val -838"/>
              <a:gd name="adj2" fmla="val 890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b="1">
                <a:latin typeface="Kids" pitchFamily="66" charset="0"/>
              </a:rPr>
              <a:t>Antes de llegar haremos una breve parada.</a:t>
            </a:r>
            <a:endParaRPr lang="es-ES" sz="3600"/>
          </a:p>
        </p:txBody>
      </p:sp>
      <p:grpSp>
        <p:nvGrpSpPr>
          <p:cNvPr id="7" name="Group 20"/>
          <p:cNvGrpSpPr>
            <a:grpSpLocks noChangeAspect="1"/>
          </p:cNvGrpSpPr>
          <p:nvPr/>
        </p:nvGrpSpPr>
        <p:grpSpPr bwMode="auto">
          <a:xfrm>
            <a:off x="6386513" y="4035425"/>
            <a:ext cx="1390650" cy="2359025"/>
            <a:chOff x="8541" y="1957"/>
            <a:chExt cx="1684" cy="2859"/>
          </a:xfrm>
        </p:grpSpPr>
        <p:grpSp>
          <p:nvGrpSpPr>
            <p:cNvPr id="8" name="Group 21"/>
            <p:cNvGrpSpPr>
              <a:grpSpLocks noChangeAspect="1"/>
            </p:cNvGrpSpPr>
            <p:nvPr/>
          </p:nvGrpSpPr>
          <p:grpSpPr bwMode="auto">
            <a:xfrm>
              <a:off x="8541" y="1957"/>
              <a:ext cx="1684" cy="2859"/>
              <a:chOff x="7101" y="1417"/>
              <a:chExt cx="2631" cy="4465"/>
            </a:xfrm>
          </p:grpSpPr>
          <p:graphicFrame>
            <p:nvGraphicFramePr>
              <p:cNvPr id="13314" name="Object 22"/>
              <p:cNvGraphicFramePr>
                <a:graphicFrameLocks noChangeAspect="1"/>
              </p:cNvGraphicFramePr>
              <p:nvPr/>
            </p:nvGraphicFramePr>
            <p:xfrm>
              <a:off x="7101" y="1417"/>
              <a:ext cx="2631" cy="4465"/>
            </p:xfrm>
            <a:graphic>
              <a:graphicData uri="http://schemas.openxmlformats.org/presentationml/2006/ole">
                <p:oleObj spid="_x0000_s9218" name="CorelDRAW" r:id="rId5" imgW="2776320" imgH="4707000" progId="">
                  <p:embed/>
                </p:oleObj>
              </a:graphicData>
            </a:graphic>
          </p:graphicFrame>
          <p:grpSp>
            <p:nvGrpSpPr>
              <p:cNvPr id="9" name="Group 23"/>
              <p:cNvGrpSpPr>
                <a:grpSpLocks noChangeAspect="1"/>
              </p:cNvGrpSpPr>
              <p:nvPr/>
            </p:nvGrpSpPr>
            <p:grpSpPr bwMode="auto">
              <a:xfrm>
                <a:off x="7821" y="5145"/>
                <a:ext cx="306" cy="477"/>
                <a:chOff x="4001" y="6848"/>
                <a:chExt cx="255" cy="397"/>
              </a:xfrm>
            </p:grpSpPr>
            <p:sp>
              <p:nvSpPr>
                <p:cNvPr id="13384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4255" y="6848"/>
                  <a:ext cx="1" cy="397"/>
                </a:xfrm>
                <a:prstGeom prst="line">
                  <a:avLst/>
                </a:prstGeom>
                <a:noFill/>
                <a:ln w="1206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385" name="Freeform 25"/>
                <p:cNvSpPr>
                  <a:spLocks noChangeAspect="1"/>
                </p:cNvSpPr>
                <p:nvPr/>
              </p:nvSpPr>
              <p:spPr bwMode="auto">
                <a:xfrm>
                  <a:off x="4001" y="7115"/>
                  <a:ext cx="254" cy="130"/>
                </a:xfrm>
                <a:custGeom>
                  <a:avLst/>
                  <a:gdLst>
                    <a:gd name="T0" fmla="*/ 0 w 254"/>
                    <a:gd name="T1" fmla="*/ 25 h 130"/>
                    <a:gd name="T2" fmla="*/ 254 w 254"/>
                    <a:gd name="T3" fmla="*/ 0 h 130"/>
                    <a:gd name="T4" fmla="*/ 254 w 254"/>
                    <a:gd name="T5" fmla="*/ 130 h 130"/>
                    <a:gd name="T6" fmla="*/ 0 w 254"/>
                    <a:gd name="T7" fmla="*/ 130 h 130"/>
                    <a:gd name="T8" fmla="*/ 0 w 254"/>
                    <a:gd name="T9" fmla="*/ 25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130"/>
                    <a:gd name="T17" fmla="*/ 254 w 254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130">
                      <a:moveTo>
                        <a:pt x="0" y="25"/>
                      </a:moveTo>
                      <a:lnTo>
                        <a:pt x="254" y="0"/>
                      </a:lnTo>
                      <a:lnTo>
                        <a:pt x="254" y="130"/>
                      </a:lnTo>
                      <a:lnTo>
                        <a:pt x="0" y="13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06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0" name="Group 26"/>
              <p:cNvGrpSpPr>
                <a:grpSpLocks noChangeAspect="1"/>
              </p:cNvGrpSpPr>
              <p:nvPr/>
            </p:nvGrpSpPr>
            <p:grpSpPr bwMode="auto">
              <a:xfrm>
                <a:off x="8721" y="5145"/>
                <a:ext cx="306" cy="478"/>
                <a:chOff x="4703" y="6835"/>
                <a:chExt cx="255" cy="398"/>
              </a:xfrm>
            </p:grpSpPr>
            <p:sp>
              <p:nvSpPr>
                <p:cNvPr id="13382" name="Line 27"/>
                <p:cNvSpPr>
                  <a:spLocks noChangeAspect="1" noChangeShapeType="1"/>
                </p:cNvSpPr>
                <p:nvPr/>
              </p:nvSpPr>
              <p:spPr bwMode="auto">
                <a:xfrm>
                  <a:off x="4703" y="6835"/>
                  <a:ext cx="1" cy="398"/>
                </a:xfrm>
                <a:prstGeom prst="line">
                  <a:avLst/>
                </a:prstGeom>
                <a:noFill/>
                <a:ln w="1206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383" name="Freeform 28"/>
                <p:cNvSpPr>
                  <a:spLocks noChangeAspect="1"/>
                </p:cNvSpPr>
                <p:nvPr/>
              </p:nvSpPr>
              <p:spPr bwMode="auto">
                <a:xfrm>
                  <a:off x="4703" y="7102"/>
                  <a:ext cx="255" cy="131"/>
                </a:xfrm>
                <a:custGeom>
                  <a:avLst/>
                  <a:gdLst>
                    <a:gd name="T0" fmla="*/ 255 w 255"/>
                    <a:gd name="T1" fmla="*/ 25 h 131"/>
                    <a:gd name="T2" fmla="*/ 0 w 255"/>
                    <a:gd name="T3" fmla="*/ 0 h 131"/>
                    <a:gd name="T4" fmla="*/ 0 w 255"/>
                    <a:gd name="T5" fmla="*/ 131 h 131"/>
                    <a:gd name="T6" fmla="*/ 255 w 255"/>
                    <a:gd name="T7" fmla="*/ 131 h 131"/>
                    <a:gd name="T8" fmla="*/ 255 w 255"/>
                    <a:gd name="T9" fmla="*/ 25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"/>
                    <a:gd name="T16" fmla="*/ 0 h 131"/>
                    <a:gd name="T17" fmla="*/ 255 w 255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" h="131">
                      <a:moveTo>
                        <a:pt x="255" y="25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255" y="131"/>
                      </a:lnTo>
                      <a:lnTo>
                        <a:pt x="255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06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1" name="Group 29"/>
            <p:cNvGrpSpPr>
              <a:grpSpLocks noChangeAspect="1"/>
            </p:cNvGrpSpPr>
            <p:nvPr/>
          </p:nvGrpSpPr>
          <p:grpSpPr bwMode="auto">
            <a:xfrm>
              <a:off x="9037" y="2707"/>
              <a:ext cx="691" cy="346"/>
              <a:chOff x="4401" y="3397"/>
              <a:chExt cx="1080" cy="540"/>
            </a:xfrm>
          </p:grpSpPr>
          <p:sp>
            <p:nvSpPr>
              <p:cNvPr id="13376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4401" y="3397"/>
                <a:ext cx="360" cy="54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5121" y="3397"/>
                <a:ext cx="360" cy="54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" name="Oval 32"/>
              <p:cNvSpPr>
                <a:spLocks noChangeAspect="1" noChangeArrowheads="1"/>
              </p:cNvSpPr>
              <p:nvPr/>
            </p:nvSpPr>
            <p:spPr bwMode="auto">
              <a:xfrm>
                <a:off x="5173" y="3577"/>
                <a:ext cx="180" cy="18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" name="Oval 33"/>
              <p:cNvSpPr>
                <a:spLocks noChangeAspect="1" noChangeArrowheads="1"/>
              </p:cNvSpPr>
              <p:nvPr/>
            </p:nvSpPr>
            <p:spPr bwMode="auto">
              <a:xfrm>
                <a:off x="4466" y="3577"/>
                <a:ext cx="180" cy="18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75" name="AutoShape 34"/>
            <p:cNvSpPr>
              <a:spLocks noChangeAspect="1" noChangeArrowheads="1"/>
            </p:cNvSpPr>
            <p:nvPr/>
          </p:nvSpPr>
          <p:spPr bwMode="auto">
            <a:xfrm rot="16200000" flipV="1">
              <a:off x="9244" y="3498"/>
              <a:ext cx="279" cy="373"/>
            </a:xfrm>
            <a:prstGeom prst="moon">
              <a:avLst>
                <a:gd name="adj" fmla="val 56481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1587" name="AutoShape 35"/>
          <p:cNvSpPr>
            <a:spLocks noChangeAspect="1" noChangeArrowheads="1"/>
          </p:cNvSpPr>
          <p:nvPr/>
        </p:nvSpPr>
        <p:spPr bwMode="auto">
          <a:xfrm>
            <a:off x="6300788" y="1928813"/>
            <a:ext cx="2843212" cy="1644650"/>
          </a:xfrm>
          <a:prstGeom prst="wedgeEllipseCallout">
            <a:avLst>
              <a:gd name="adj1" fmla="val -9352"/>
              <a:gd name="adj2" fmla="val 1009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b="1">
                <a:latin typeface="Kids" pitchFamily="66" charset="0"/>
              </a:rPr>
              <a:t>¿Podremos ver el laberinto de hielo?</a:t>
            </a:r>
            <a:endParaRPr lang="es-ES" sz="3600"/>
          </a:p>
        </p:txBody>
      </p:sp>
      <p:grpSp>
        <p:nvGrpSpPr>
          <p:cNvPr id="12" name="Group 36"/>
          <p:cNvGrpSpPr>
            <a:grpSpLocks noChangeAspect="1"/>
          </p:cNvGrpSpPr>
          <p:nvPr/>
        </p:nvGrpSpPr>
        <p:grpSpPr bwMode="auto">
          <a:xfrm flipH="1">
            <a:off x="2376488" y="4629150"/>
            <a:ext cx="1566862" cy="1841500"/>
            <a:chOff x="5301" y="3937"/>
            <a:chExt cx="1729" cy="2031"/>
          </a:xfrm>
        </p:grpSpPr>
        <p:grpSp>
          <p:nvGrpSpPr>
            <p:cNvPr id="13" name="Group 37"/>
            <p:cNvGrpSpPr>
              <a:grpSpLocks noChangeAspect="1"/>
            </p:cNvGrpSpPr>
            <p:nvPr/>
          </p:nvGrpSpPr>
          <p:grpSpPr bwMode="auto">
            <a:xfrm>
              <a:off x="5301" y="3937"/>
              <a:ext cx="1729" cy="2031"/>
              <a:chOff x="7821" y="2857"/>
              <a:chExt cx="2160" cy="2537"/>
            </a:xfrm>
          </p:grpSpPr>
          <p:sp>
            <p:nvSpPr>
              <p:cNvPr id="13365" name="AutoShape 38"/>
              <p:cNvSpPr>
                <a:spLocks noChangeAspect="1" noChangeArrowheads="1"/>
              </p:cNvSpPr>
              <p:nvPr/>
            </p:nvSpPr>
            <p:spPr bwMode="auto">
              <a:xfrm flipH="1">
                <a:off x="7821" y="2857"/>
                <a:ext cx="2160" cy="2053"/>
              </a:xfrm>
              <a:prstGeom prst="pentagon">
                <a:avLst/>
              </a:prstGeom>
              <a:solidFill>
                <a:srgbClr val="3399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" name="Group 39"/>
              <p:cNvGrpSpPr>
                <a:grpSpLocks noChangeAspect="1"/>
              </p:cNvGrpSpPr>
              <p:nvPr/>
            </p:nvGrpSpPr>
            <p:grpSpPr bwMode="auto">
              <a:xfrm>
                <a:off x="8368" y="4902"/>
                <a:ext cx="1066" cy="492"/>
                <a:chOff x="4001" y="6835"/>
                <a:chExt cx="957" cy="410"/>
              </a:xfrm>
            </p:grpSpPr>
            <p:grpSp>
              <p:nvGrpSpPr>
                <p:cNvPr id="15" name="Group 40"/>
                <p:cNvGrpSpPr>
                  <a:grpSpLocks noChangeAspect="1"/>
                </p:cNvGrpSpPr>
                <p:nvPr/>
              </p:nvGrpSpPr>
              <p:grpSpPr bwMode="auto">
                <a:xfrm>
                  <a:off x="4001" y="6848"/>
                  <a:ext cx="255" cy="397"/>
                  <a:chOff x="4001" y="6848"/>
                  <a:chExt cx="255" cy="397"/>
                </a:xfrm>
              </p:grpSpPr>
              <p:sp>
                <p:nvSpPr>
                  <p:cNvPr id="13371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3372" name="Freeform 42"/>
                  <p:cNvSpPr>
                    <a:spLocks noChangeAspect="1"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06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6" name="Group 43"/>
                <p:cNvGrpSpPr>
                  <a:grpSpLocks noChangeAspect="1"/>
                </p:cNvGrpSpPr>
                <p:nvPr/>
              </p:nvGrpSpPr>
              <p:grpSpPr bwMode="auto">
                <a:xfrm>
                  <a:off x="4703" y="6835"/>
                  <a:ext cx="255" cy="398"/>
                  <a:chOff x="4703" y="6835"/>
                  <a:chExt cx="255" cy="398"/>
                </a:xfrm>
              </p:grpSpPr>
              <p:sp>
                <p:nvSpPr>
                  <p:cNvPr id="13369" name="Line 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3370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06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</p:grpSp>
        <p:grpSp>
          <p:nvGrpSpPr>
            <p:cNvPr id="17" name="Group 46"/>
            <p:cNvGrpSpPr>
              <a:grpSpLocks noChangeAspect="1"/>
            </p:cNvGrpSpPr>
            <p:nvPr/>
          </p:nvGrpSpPr>
          <p:grpSpPr bwMode="auto">
            <a:xfrm>
              <a:off x="5577" y="4534"/>
              <a:ext cx="1177" cy="660"/>
              <a:chOff x="5577" y="4534"/>
              <a:chExt cx="1177" cy="660"/>
            </a:xfrm>
          </p:grpSpPr>
          <p:grpSp>
            <p:nvGrpSpPr>
              <p:cNvPr id="18" name="Group 47"/>
              <p:cNvGrpSpPr>
                <a:grpSpLocks noChangeAspect="1"/>
              </p:cNvGrpSpPr>
              <p:nvPr/>
            </p:nvGrpSpPr>
            <p:grpSpPr bwMode="auto">
              <a:xfrm flipH="1">
                <a:off x="5577" y="4534"/>
                <a:ext cx="1177" cy="156"/>
                <a:chOff x="1311" y="11497"/>
                <a:chExt cx="1470" cy="195"/>
              </a:xfrm>
            </p:grpSpPr>
            <p:grpSp>
              <p:nvGrpSpPr>
                <p:cNvPr id="19" name="Group 48"/>
                <p:cNvGrpSpPr>
                  <a:grpSpLocks noChangeAspect="1"/>
                </p:cNvGrpSpPr>
                <p:nvPr/>
              </p:nvGrpSpPr>
              <p:grpSpPr bwMode="auto">
                <a:xfrm>
                  <a:off x="2391" y="11497"/>
                  <a:ext cx="390" cy="195"/>
                  <a:chOff x="1756" y="2578"/>
                  <a:chExt cx="156" cy="78"/>
                </a:xfrm>
              </p:grpSpPr>
              <p:grpSp>
                <p:nvGrpSpPr>
                  <p:cNvPr id="20" name="Group 4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56" y="2578"/>
                    <a:ext cx="156" cy="78"/>
                    <a:chOff x="1756" y="2578"/>
                    <a:chExt cx="156" cy="78"/>
                  </a:xfrm>
                </p:grpSpPr>
                <p:sp>
                  <p:nvSpPr>
                    <p:cNvPr id="13363" name="Freeform 50"/>
                    <p:cNvSpPr>
                      <a:spLocks noChangeAspect="1"/>
                    </p:cNvSpPr>
                    <p:nvPr/>
                  </p:nvSpPr>
                  <p:spPr bwMode="auto">
                    <a:xfrm flipH="1">
                      <a:off x="1756" y="2578"/>
                      <a:ext cx="156" cy="78"/>
                    </a:xfrm>
                    <a:custGeom>
                      <a:avLst/>
                      <a:gdLst>
                        <a:gd name="T0" fmla="*/ 78 w 156"/>
                        <a:gd name="T1" fmla="*/ 0 h 78"/>
                        <a:gd name="T2" fmla="*/ 0 w 156"/>
                        <a:gd name="T3" fmla="*/ 39 h 78"/>
                        <a:gd name="T4" fmla="*/ 78 w 156"/>
                        <a:gd name="T5" fmla="*/ 78 h 78"/>
                        <a:gd name="T6" fmla="*/ 156 w 156"/>
                        <a:gd name="T7" fmla="*/ 39 h 78"/>
                        <a:gd name="T8" fmla="*/ 78 w 156"/>
                        <a:gd name="T9" fmla="*/ 0 h 7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6"/>
                        <a:gd name="T16" fmla="*/ 0 h 78"/>
                        <a:gd name="T17" fmla="*/ 156 w 156"/>
                        <a:gd name="T18" fmla="*/ 78 h 7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6" h="78">
                          <a:moveTo>
                            <a:pt x="78" y="0"/>
                          </a:moveTo>
                          <a:lnTo>
                            <a:pt x="0" y="39"/>
                          </a:lnTo>
                          <a:lnTo>
                            <a:pt x="78" y="78"/>
                          </a:lnTo>
                          <a:lnTo>
                            <a:pt x="156" y="39"/>
                          </a:lnTo>
                          <a:lnTo>
                            <a:pt x="78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3364" name="Freeform 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56" y="2578"/>
                      <a:ext cx="156" cy="78"/>
                    </a:xfrm>
                    <a:custGeom>
                      <a:avLst/>
                      <a:gdLst>
                        <a:gd name="T0" fmla="*/ 78 w 156"/>
                        <a:gd name="T1" fmla="*/ 0 h 78"/>
                        <a:gd name="T2" fmla="*/ 0 w 156"/>
                        <a:gd name="T3" fmla="*/ 39 h 78"/>
                        <a:gd name="T4" fmla="*/ 78 w 156"/>
                        <a:gd name="T5" fmla="*/ 78 h 78"/>
                        <a:gd name="T6" fmla="*/ 156 w 156"/>
                        <a:gd name="T7" fmla="*/ 39 h 78"/>
                        <a:gd name="T8" fmla="*/ 78 w 156"/>
                        <a:gd name="T9" fmla="*/ 0 h 7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6"/>
                        <a:gd name="T16" fmla="*/ 0 h 78"/>
                        <a:gd name="T17" fmla="*/ 156 w 156"/>
                        <a:gd name="T18" fmla="*/ 78 h 7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6" h="78">
                          <a:moveTo>
                            <a:pt x="78" y="0"/>
                          </a:moveTo>
                          <a:lnTo>
                            <a:pt x="0" y="39"/>
                          </a:lnTo>
                          <a:lnTo>
                            <a:pt x="78" y="78"/>
                          </a:lnTo>
                          <a:lnTo>
                            <a:pt x="156" y="39"/>
                          </a:lnTo>
                          <a:lnTo>
                            <a:pt x="78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21" name="Group 5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28" y="2607"/>
                    <a:ext cx="30" cy="31"/>
                    <a:chOff x="1828" y="2607"/>
                    <a:chExt cx="30" cy="31"/>
                  </a:xfrm>
                </p:grpSpPr>
                <p:sp>
                  <p:nvSpPr>
                    <p:cNvPr id="13361" name="Oval 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28" y="2607"/>
                      <a:ext cx="30" cy="31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62" name="Oval 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28" y="2607"/>
                      <a:ext cx="30" cy="31"/>
                    </a:xfrm>
                    <a:prstGeom prst="ellipse">
                      <a:avLst/>
                    </a:pr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2" name="Group 55"/>
                <p:cNvGrpSpPr>
                  <a:grpSpLocks noChangeAspect="1"/>
                </p:cNvGrpSpPr>
                <p:nvPr/>
              </p:nvGrpSpPr>
              <p:grpSpPr bwMode="auto">
                <a:xfrm>
                  <a:off x="1311" y="11497"/>
                  <a:ext cx="390" cy="195"/>
                  <a:chOff x="1473" y="2578"/>
                  <a:chExt cx="156" cy="78"/>
                </a:xfrm>
              </p:grpSpPr>
              <p:grpSp>
                <p:nvGrpSpPr>
                  <p:cNvPr id="23" name="Group 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73" y="2578"/>
                    <a:ext cx="156" cy="78"/>
                    <a:chOff x="1473" y="2578"/>
                    <a:chExt cx="156" cy="78"/>
                  </a:xfrm>
                </p:grpSpPr>
                <p:sp>
                  <p:nvSpPr>
                    <p:cNvPr id="13357" name="Freeform 5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73" y="2578"/>
                      <a:ext cx="156" cy="78"/>
                    </a:xfrm>
                    <a:custGeom>
                      <a:avLst/>
                      <a:gdLst>
                        <a:gd name="T0" fmla="*/ 78 w 156"/>
                        <a:gd name="T1" fmla="*/ 0 h 78"/>
                        <a:gd name="T2" fmla="*/ 0 w 156"/>
                        <a:gd name="T3" fmla="*/ 39 h 78"/>
                        <a:gd name="T4" fmla="*/ 78 w 156"/>
                        <a:gd name="T5" fmla="*/ 78 h 78"/>
                        <a:gd name="T6" fmla="*/ 156 w 156"/>
                        <a:gd name="T7" fmla="*/ 39 h 78"/>
                        <a:gd name="T8" fmla="*/ 78 w 156"/>
                        <a:gd name="T9" fmla="*/ 0 h 7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6"/>
                        <a:gd name="T16" fmla="*/ 0 h 78"/>
                        <a:gd name="T17" fmla="*/ 156 w 156"/>
                        <a:gd name="T18" fmla="*/ 78 h 7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6" h="78">
                          <a:moveTo>
                            <a:pt x="78" y="0"/>
                          </a:moveTo>
                          <a:lnTo>
                            <a:pt x="0" y="39"/>
                          </a:lnTo>
                          <a:lnTo>
                            <a:pt x="78" y="78"/>
                          </a:lnTo>
                          <a:lnTo>
                            <a:pt x="156" y="39"/>
                          </a:lnTo>
                          <a:lnTo>
                            <a:pt x="78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3358" name="Freeform 5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73" y="2578"/>
                      <a:ext cx="156" cy="78"/>
                    </a:xfrm>
                    <a:custGeom>
                      <a:avLst/>
                      <a:gdLst>
                        <a:gd name="T0" fmla="*/ 78 w 156"/>
                        <a:gd name="T1" fmla="*/ 0 h 78"/>
                        <a:gd name="T2" fmla="*/ 0 w 156"/>
                        <a:gd name="T3" fmla="*/ 39 h 78"/>
                        <a:gd name="T4" fmla="*/ 78 w 156"/>
                        <a:gd name="T5" fmla="*/ 78 h 78"/>
                        <a:gd name="T6" fmla="*/ 156 w 156"/>
                        <a:gd name="T7" fmla="*/ 39 h 78"/>
                        <a:gd name="T8" fmla="*/ 78 w 156"/>
                        <a:gd name="T9" fmla="*/ 0 h 7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6"/>
                        <a:gd name="T16" fmla="*/ 0 h 78"/>
                        <a:gd name="T17" fmla="*/ 156 w 156"/>
                        <a:gd name="T18" fmla="*/ 78 h 7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6" h="78">
                          <a:moveTo>
                            <a:pt x="78" y="0"/>
                          </a:moveTo>
                          <a:lnTo>
                            <a:pt x="0" y="39"/>
                          </a:lnTo>
                          <a:lnTo>
                            <a:pt x="78" y="78"/>
                          </a:lnTo>
                          <a:lnTo>
                            <a:pt x="156" y="39"/>
                          </a:lnTo>
                          <a:lnTo>
                            <a:pt x="78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24" name="Group 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45" y="2607"/>
                    <a:ext cx="31" cy="31"/>
                    <a:chOff x="1545" y="2607"/>
                    <a:chExt cx="31" cy="31"/>
                  </a:xfrm>
                </p:grpSpPr>
                <p:sp>
                  <p:nvSpPr>
                    <p:cNvPr id="13355" name="Oval 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45" y="2607"/>
                      <a:ext cx="31" cy="31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6" name="Oval 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45" y="2607"/>
                      <a:ext cx="31" cy="31"/>
                    </a:xfrm>
                    <a:prstGeom prst="ellipse">
                      <a:avLst/>
                    </a:pr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5" name="Group 62"/>
              <p:cNvGrpSpPr>
                <a:grpSpLocks noChangeAspect="1"/>
              </p:cNvGrpSpPr>
              <p:nvPr/>
            </p:nvGrpSpPr>
            <p:grpSpPr bwMode="auto">
              <a:xfrm flipH="1" flipV="1">
                <a:off x="5931" y="5038"/>
                <a:ext cx="468" cy="156"/>
                <a:chOff x="1576" y="2745"/>
                <a:chExt cx="234" cy="78"/>
              </a:xfrm>
            </p:grpSpPr>
            <p:sp>
              <p:nvSpPr>
                <p:cNvPr id="13349" name="Freeform 63"/>
                <p:cNvSpPr>
                  <a:spLocks noChangeAspect="1"/>
                </p:cNvSpPr>
                <p:nvPr/>
              </p:nvSpPr>
              <p:spPr bwMode="auto">
                <a:xfrm>
                  <a:off x="1576" y="2745"/>
                  <a:ext cx="234" cy="78"/>
                </a:xfrm>
                <a:custGeom>
                  <a:avLst/>
                  <a:gdLst>
                    <a:gd name="T0" fmla="*/ 0 w 1440"/>
                    <a:gd name="T1" fmla="*/ 0 h 480"/>
                    <a:gd name="T2" fmla="*/ 117 w 1440"/>
                    <a:gd name="T3" fmla="*/ 78 h 480"/>
                    <a:gd name="T4" fmla="*/ 234 w 1440"/>
                    <a:gd name="T5" fmla="*/ 0 h 480"/>
                    <a:gd name="T6" fmla="*/ 234 w 1440"/>
                    <a:gd name="T7" fmla="*/ 0 h 480"/>
                    <a:gd name="T8" fmla="*/ 117 w 1440"/>
                    <a:gd name="T9" fmla="*/ 34 h 480"/>
                    <a:gd name="T10" fmla="*/ 0 w 1440"/>
                    <a:gd name="T11" fmla="*/ 0 h 4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40"/>
                    <a:gd name="T19" fmla="*/ 0 h 480"/>
                    <a:gd name="T20" fmla="*/ 1440 w 1440"/>
                    <a:gd name="T21" fmla="*/ 480 h 4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40" h="480">
                      <a:moveTo>
                        <a:pt x="0" y="0"/>
                      </a:moveTo>
                      <a:cubicBezTo>
                        <a:pt x="0" y="265"/>
                        <a:pt x="322" y="480"/>
                        <a:pt x="720" y="480"/>
                      </a:cubicBezTo>
                      <a:cubicBezTo>
                        <a:pt x="1118" y="480"/>
                        <a:pt x="1440" y="265"/>
                        <a:pt x="1440" y="0"/>
                      </a:cubicBezTo>
                      <a:cubicBezTo>
                        <a:pt x="1255" y="135"/>
                        <a:pt x="994" y="212"/>
                        <a:pt x="720" y="212"/>
                      </a:cubicBezTo>
                      <a:cubicBezTo>
                        <a:pt x="446" y="212"/>
                        <a:pt x="185" y="135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350" name="Freeform 64"/>
                <p:cNvSpPr>
                  <a:spLocks noChangeAspect="1"/>
                </p:cNvSpPr>
                <p:nvPr/>
              </p:nvSpPr>
              <p:spPr bwMode="auto">
                <a:xfrm>
                  <a:off x="1576" y="2745"/>
                  <a:ext cx="234" cy="78"/>
                </a:xfrm>
                <a:custGeom>
                  <a:avLst/>
                  <a:gdLst>
                    <a:gd name="T0" fmla="*/ 0 w 1440"/>
                    <a:gd name="T1" fmla="*/ 0 h 480"/>
                    <a:gd name="T2" fmla="*/ 117 w 1440"/>
                    <a:gd name="T3" fmla="*/ 78 h 480"/>
                    <a:gd name="T4" fmla="*/ 234 w 1440"/>
                    <a:gd name="T5" fmla="*/ 0 h 480"/>
                    <a:gd name="T6" fmla="*/ 234 w 1440"/>
                    <a:gd name="T7" fmla="*/ 0 h 480"/>
                    <a:gd name="T8" fmla="*/ 117 w 1440"/>
                    <a:gd name="T9" fmla="*/ 34 h 480"/>
                    <a:gd name="T10" fmla="*/ 0 w 1440"/>
                    <a:gd name="T11" fmla="*/ 0 h 4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40"/>
                    <a:gd name="T19" fmla="*/ 0 h 480"/>
                    <a:gd name="T20" fmla="*/ 1440 w 1440"/>
                    <a:gd name="T21" fmla="*/ 480 h 4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40" h="480">
                      <a:moveTo>
                        <a:pt x="0" y="0"/>
                      </a:moveTo>
                      <a:cubicBezTo>
                        <a:pt x="0" y="265"/>
                        <a:pt x="322" y="480"/>
                        <a:pt x="720" y="480"/>
                      </a:cubicBezTo>
                      <a:cubicBezTo>
                        <a:pt x="1118" y="480"/>
                        <a:pt x="1440" y="265"/>
                        <a:pt x="1440" y="0"/>
                      </a:cubicBezTo>
                      <a:cubicBezTo>
                        <a:pt x="1255" y="135"/>
                        <a:pt x="994" y="212"/>
                        <a:pt x="720" y="212"/>
                      </a:cubicBezTo>
                      <a:cubicBezTo>
                        <a:pt x="446" y="212"/>
                        <a:pt x="185" y="135"/>
                        <a:pt x="0" y="0"/>
                      </a:cubicBezTo>
                      <a:close/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26" name="Group 65"/>
          <p:cNvGrpSpPr>
            <a:grpSpLocks noChangeAspect="1"/>
          </p:cNvGrpSpPr>
          <p:nvPr/>
        </p:nvGrpSpPr>
        <p:grpSpPr bwMode="auto">
          <a:xfrm flipH="1">
            <a:off x="742950" y="4481513"/>
            <a:ext cx="1566863" cy="1912937"/>
            <a:chOff x="1521" y="6457"/>
            <a:chExt cx="1899" cy="2318"/>
          </a:xfrm>
        </p:grpSpPr>
        <p:grpSp>
          <p:nvGrpSpPr>
            <p:cNvPr id="27" name="Group 66"/>
            <p:cNvGrpSpPr>
              <a:grpSpLocks noChangeAspect="1"/>
            </p:cNvGrpSpPr>
            <p:nvPr/>
          </p:nvGrpSpPr>
          <p:grpSpPr bwMode="auto">
            <a:xfrm>
              <a:off x="1521" y="6457"/>
              <a:ext cx="1899" cy="2318"/>
              <a:chOff x="5481" y="3937"/>
              <a:chExt cx="1899" cy="2318"/>
            </a:xfrm>
          </p:grpSpPr>
          <p:grpSp>
            <p:nvGrpSpPr>
              <p:cNvPr id="28" name="Group 67"/>
              <p:cNvGrpSpPr>
                <a:grpSpLocks noChangeAspect="1"/>
              </p:cNvGrpSpPr>
              <p:nvPr/>
            </p:nvGrpSpPr>
            <p:grpSpPr bwMode="auto">
              <a:xfrm>
                <a:off x="5481" y="3937"/>
                <a:ext cx="1899" cy="2318"/>
                <a:chOff x="7945" y="3011"/>
                <a:chExt cx="2375" cy="2899"/>
              </a:xfrm>
            </p:grpSpPr>
            <p:sp>
              <p:nvSpPr>
                <p:cNvPr id="13337" name="AutoShap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7945" y="3011"/>
                  <a:ext cx="2375" cy="237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33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9" name="Group 69"/>
                <p:cNvGrpSpPr>
                  <a:grpSpLocks noChangeAspect="1"/>
                </p:cNvGrpSpPr>
                <p:nvPr/>
              </p:nvGrpSpPr>
              <p:grpSpPr bwMode="auto">
                <a:xfrm>
                  <a:off x="8541" y="5377"/>
                  <a:ext cx="1189" cy="533"/>
                  <a:chOff x="9081" y="3397"/>
                  <a:chExt cx="1189" cy="533"/>
                </a:xfrm>
              </p:grpSpPr>
              <p:grpSp>
                <p:nvGrpSpPr>
                  <p:cNvPr id="30" name="Group 7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081" y="3397"/>
                    <a:ext cx="317" cy="532"/>
                    <a:chOff x="4001" y="6848"/>
                    <a:chExt cx="255" cy="397"/>
                  </a:xfrm>
                </p:grpSpPr>
                <p:sp>
                  <p:nvSpPr>
                    <p:cNvPr id="13343" name="Line 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255" y="6848"/>
                      <a:ext cx="1" cy="397"/>
                    </a:xfrm>
                    <a:prstGeom prst="line">
                      <a:avLst/>
                    </a:prstGeom>
                    <a:noFill/>
                    <a:ln w="1206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3344" name="Freeform 7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01" y="7115"/>
                      <a:ext cx="254" cy="130"/>
                    </a:xfrm>
                    <a:custGeom>
                      <a:avLst/>
                      <a:gdLst>
                        <a:gd name="T0" fmla="*/ 0 w 254"/>
                        <a:gd name="T1" fmla="*/ 25 h 130"/>
                        <a:gd name="T2" fmla="*/ 254 w 254"/>
                        <a:gd name="T3" fmla="*/ 0 h 130"/>
                        <a:gd name="T4" fmla="*/ 254 w 254"/>
                        <a:gd name="T5" fmla="*/ 130 h 130"/>
                        <a:gd name="T6" fmla="*/ 0 w 254"/>
                        <a:gd name="T7" fmla="*/ 130 h 130"/>
                        <a:gd name="T8" fmla="*/ 0 w 254"/>
                        <a:gd name="T9" fmla="*/ 25 h 1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4"/>
                        <a:gd name="T16" fmla="*/ 0 h 130"/>
                        <a:gd name="T17" fmla="*/ 254 w 254"/>
                        <a:gd name="T18" fmla="*/ 130 h 1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4" h="130">
                          <a:moveTo>
                            <a:pt x="0" y="25"/>
                          </a:moveTo>
                          <a:lnTo>
                            <a:pt x="254" y="0"/>
                          </a:lnTo>
                          <a:lnTo>
                            <a:pt x="254" y="130"/>
                          </a:lnTo>
                          <a:lnTo>
                            <a:pt x="0" y="130"/>
                          </a:lnTo>
                          <a:lnTo>
                            <a:pt x="0" y="2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206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31" name="Group 7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953" y="3397"/>
                    <a:ext cx="317" cy="533"/>
                    <a:chOff x="4703" y="6835"/>
                    <a:chExt cx="255" cy="398"/>
                  </a:xfrm>
                </p:grpSpPr>
                <p:sp>
                  <p:nvSpPr>
                    <p:cNvPr id="13341" name="Line 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03" y="6835"/>
                      <a:ext cx="1" cy="398"/>
                    </a:xfrm>
                    <a:prstGeom prst="line">
                      <a:avLst/>
                    </a:prstGeom>
                    <a:noFill/>
                    <a:ln w="1206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3342" name="Freeform 7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03" y="7102"/>
                      <a:ext cx="255" cy="131"/>
                    </a:xfrm>
                    <a:custGeom>
                      <a:avLst/>
                      <a:gdLst>
                        <a:gd name="T0" fmla="*/ 255 w 255"/>
                        <a:gd name="T1" fmla="*/ 25 h 131"/>
                        <a:gd name="T2" fmla="*/ 0 w 255"/>
                        <a:gd name="T3" fmla="*/ 0 h 131"/>
                        <a:gd name="T4" fmla="*/ 0 w 255"/>
                        <a:gd name="T5" fmla="*/ 131 h 131"/>
                        <a:gd name="T6" fmla="*/ 255 w 255"/>
                        <a:gd name="T7" fmla="*/ 131 h 131"/>
                        <a:gd name="T8" fmla="*/ 255 w 255"/>
                        <a:gd name="T9" fmla="*/ 25 h 1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5"/>
                        <a:gd name="T16" fmla="*/ 0 h 131"/>
                        <a:gd name="T17" fmla="*/ 255 w 255"/>
                        <a:gd name="T18" fmla="*/ 131 h 13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5" h="131">
                          <a:moveTo>
                            <a:pt x="255" y="25"/>
                          </a:moveTo>
                          <a:lnTo>
                            <a:pt x="0" y="0"/>
                          </a:lnTo>
                          <a:lnTo>
                            <a:pt x="0" y="131"/>
                          </a:lnTo>
                          <a:lnTo>
                            <a:pt x="255" y="131"/>
                          </a:lnTo>
                          <a:lnTo>
                            <a:pt x="255" y="2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206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</p:grpSp>
          </p:grpSp>
          <p:grpSp>
            <p:nvGrpSpPr>
              <p:cNvPr id="13312" name="Group 76"/>
              <p:cNvGrpSpPr>
                <a:grpSpLocks noChangeAspect="1"/>
              </p:cNvGrpSpPr>
              <p:nvPr/>
            </p:nvGrpSpPr>
            <p:grpSpPr bwMode="auto">
              <a:xfrm>
                <a:off x="5958" y="4390"/>
                <a:ext cx="965" cy="322"/>
                <a:chOff x="5958" y="4390"/>
                <a:chExt cx="965" cy="322"/>
              </a:xfrm>
            </p:grpSpPr>
            <p:grpSp>
              <p:nvGrpSpPr>
                <p:cNvPr id="13313" name="Group 77"/>
                <p:cNvGrpSpPr>
                  <a:grpSpLocks noChangeAspect="1"/>
                </p:cNvGrpSpPr>
                <p:nvPr/>
              </p:nvGrpSpPr>
              <p:grpSpPr bwMode="auto">
                <a:xfrm flipH="1">
                  <a:off x="6762" y="4390"/>
                  <a:ext cx="161" cy="322"/>
                  <a:chOff x="4464" y="5040"/>
                  <a:chExt cx="144" cy="288"/>
                </a:xfrm>
              </p:grpSpPr>
              <p:sp>
                <p:nvSpPr>
                  <p:cNvPr id="13335" name="Oval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5040"/>
                    <a:ext cx="144" cy="28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36" name="Oval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18" y="5184"/>
                    <a:ext cx="74" cy="74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15" name="Group 80"/>
                <p:cNvGrpSpPr>
                  <a:grpSpLocks noChangeAspect="1"/>
                </p:cNvGrpSpPr>
                <p:nvPr/>
              </p:nvGrpSpPr>
              <p:grpSpPr bwMode="auto">
                <a:xfrm flipH="1">
                  <a:off x="5958" y="4390"/>
                  <a:ext cx="161" cy="322"/>
                  <a:chOff x="4464" y="5040"/>
                  <a:chExt cx="144" cy="288"/>
                </a:xfrm>
              </p:grpSpPr>
              <p:sp>
                <p:nvSpPr>
                  <p:cNvPr id="13333" name="Oval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5040"/>
                    <a:ext cx="144" cy="28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34" name="Oval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18" y="5184"/>
                    <a:ext cx="74" cy="74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3328" name="AutoShape 83"/>
            <p:cNvSpPr>
              <a:spLocks noChangeAspect="1" noChangeArrowheads="1"/>
            </p:cNvSpPr>
            <p:nvPr/>
          </p:nvSpPr>
          <p:spPr bwMode="auto">
            <a:xfrm>
              <a:off x="2201" y="7717"/>
              <a:ext cx="540" cy="180"/>
            </a:xfrm>
            <a:prstGeom prst="flowChartPreparat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1636" name="AutoShape 84"/>
          <p:cNvSpPr>
            <a:spLocks noChangeAspect="1" noChangeArrowheads="1"/>
          </p:cNvSpPr>
          <p:nvPr/>
        </p:nvSpPr>
        <p:spPr bwMode="auto">
          <a:xfrm>
            <a:off x="179388" y="3232150"/>
            <a:ext cx="2232025" cy="1158875"/>
          </a:xfrm>
          <a:prstGeom prst="wedgeRoundRectCallout">
            <a:avLst>
              <a:gd name="adj1" fmla="val 12306"/>
              <a:gd name="adj2" fmla="val 7821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b="1">
                <a:latin typeface="Kids" pitchFamily="66" charset="0"/>
              </a:rPr>
              <a:t>¿Como podremos salir de la nave?</a:t>
            </a:r>
            <a:endParaRPr lang="es-ES" sz="3600"/>
          </a:p>
        </p:txBody>
      </p:sp>
      <p:grpSp>
        <p:nvGrpSpPr>
          <p:cNvPr id="13317" name="Group 85"/>
          <p:cNvGrpSpPr>
            <a:grpSpLocks/>
          </p:cNvGrpSpPr>
          <p:nvPr/>
        </p:nvGrpSpPr>
        <p:grpSpPr bwMode="auto">
          <a:xfrm>
            <a:off x="1042988" y="1268413"/>
            <a:ext cx="3240087" cy="1944687"/>
            <a:chOff x="657" y="799"/>
            <a:chExt cx="2041" cy="1225"/>
          </a:xfrm>
        </p:grpSpPr>
        <p:sp>
          <p:nvSpPr>
            <p:cNvPr id="13325" name="AutoShape 86"/>
            <p:cNvSpPr>
              <a:spLocks noChangeArrowheads="1"/>
            </p:cNvSpPr>
            <p:nvPr/>
          </p:nvSpPr>
          <p:spPr bwMode="auto">
            <a:xfrm>
              <a:off x="657" y="799"/>
              <a:ext cx="2041" cy="1225"/>
            </a:xfrm>
            <a:prstGeom prst="cloudCallout">
              <a:avLst>
                <a:gd name="adj1" fmla="val 13398"/>
                <a:gd name="adj2" fmla="val 11881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ES"/>
            </a:p>
          </p:txBody>
        </p:sp>
        <p:pic>
          <p:nvPicPr>
            <p:cNvPr id="13326" name="Picture 8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75" y="1026"/>
              <a:ext cx="1361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71" grpId="0" animBg="1"/>
      <p:bldP spid="151587" grpId="0" animBg="1"/>
      <p:bldP spid="15163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j0194866"/>
          <p:cNvPicPr>
            <a:picLocks noChangeAspect="1" noChangeArrowheads="1"/>
          </p:cNvPicPr>
          <p:nvPr/>
        </p:nvPicPr>
        <p:blipFill>
          <a:blip r:embed="rId2" cstate="print"/>
          <a:srcRect l="8475" t="23442" b="37794"/>
          <a:stretch>
            <a:fillRect/>
          </a:stretch>
        </p:blipFill>
        <p:spPr bwMode="auto">
          <a:xfrm>
            <a:off x="179388" y="1341438"/>
            <a:ext cx="8964612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2627313" y="3068638"/>
            <a:ext cx="1598612" cy="1466850"/>
            <a:chOff x="1920" y="11310"/>
            <a:chExt cx="1893" cy="1737"/>
          </a:xfrm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2105" y="11317"/>
              <a:ext cx="1584" cy="1730"/>
              <a:chOff x="1701" y="7357"/>
              <a:chExt cx="1980" cy="2162"/>
            </a:xfrm>
          </p:grpSpPr>
          <p:grpSp>
            <p:nvGrpSpPr>
              <p:cNvPr id="4" name="Group 5"/>
              <p:cNvGrpSpPr>
                <a:grpSpLocks noChangeAspect="1"/>
              </p:cNvGrpSpPr>
              <p:nvPr/>
            </p:nvGrpSpPr>
            <p:grpSpPr bwMode="auto">
              <a:xfrm>
                <a:off x="1701" y="7357"/>
                <a:ext cx="1980" cy="2162"/>
                <a:chOff x="1701" y="7357"/>
                <a:chExt cx="1980" cy="2162"/>
              </a:xfrm>
            </p:grpSpPr>
            <p:grpSp>
              <p:nvGrpSpPr>
                <p:cNvPr id="5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1701" y="7357"/>
                  <a:ext cx="1980" cy="2162"/>
                  <a:chOff x="1701" y="7357"/>
                  <a:chExt cx="1980" cy="2162"/>
                </a:xfrm>
              </p:grpSpPr>
              <p:grpSp>
                <p:nvGrpSpPr>
                  <p:cNvPr id="6" name="Group 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109" y="9041"/>
                    <a:ext cx="1149" cy="478"/>
                    <a:chOff x="4825" y="10713"/>
                    <a:chExt cx="957" cy="398"/>
                  </a:xfrm>
                </p:grpSpPr>
                <p:grpSp>
                  <p:nvGrpSpPr>
                    <p:cNvPr id="7" name="Group 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825" y="10713"/>
                      <a:ext cx="255" cy="397"/>
                      <a:chOff x="4001" y="6848"/>
                      <a:chExt cx="255" cy="397"/>
                    </a:xfrm>
                  </p:grpSpPr>
                  <p:sp>
                    <p:nvSpPr>
                      <p:cNvPr id="71753" name="Line 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255" y="6848"/>
                        <a:ext cx="1" cy="397"/>
                      </a:xfrm>
                      <a:prstGeom prst="line">
                        <a:avLst/>
                      </a:prstGeom>
                      <a:noFill/>
                      <a:ln w="1206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71754" name="Freeform 1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001" y="7115"/>
                        <a:ext cx="254" cy="130"/>
                      </a:xfrm>
                      <a:custGeom>
                        <a:avLst/>
                        <a:gdLst>
                          <a:gd name="T0" fmla="*/ 0 w 254"/>
                          <a:gd name="T1" fmla="*/ 25 h 130"/>
                          <a:gd name="T2" fmla="*/ 254 w 254"/>
                          <a:gd name="T3" fmla="*/ 0 h 130"/>
                          <a:gd name="T4" fmla="*/ 254 w 254"/>
                          <a:gd name="T5" fmla="*/ 130 h 130"/>
                          <a:gd name="T6" fmla="*/ 0 w 254"/>
                          <a:gd name="T7" fmla="*/ 130 h 130"/>
                          <a:gd name="T8" fmla="*/ 0 w 254"/>
                          <a:gd name="T9" fmla="*/ 25 h 1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4"/>
                          <a:gd name="T16" fmla="*/ 0 h 130"/>
                          <a:gd name="T17" fmla="*/ 254 w 254"/>
                          <a:gd name="T18" fmla="*/ 130 h 1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4" h="130">
                            <a:moveTo>
                              <a:pt x="0" y="25"/>
                            </a:moveTo>
                            <a:lnTo>
                              <a:pt x="254" y="0"/>
                            </a:lnTo>
                            <a:lnTo>
                              <a:pt x="254" y="130"/>
                            </a:lnTo>
                            <a:lnTo>
                              <a:pt x="0" y="130"/>
                            </a:lnTo>
                            <a:lnTo>
                              <a:pt x="0" y="2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1206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</p:grpSp>
                <p:grpSp>
                  <p:nvGrpSpPr>
                    <p:cNvPr id="8" name="Group 1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527" y="10713"/>
                      <a:ext cx="255" cy="398"/>
                      <a:chOff x="4703" y="6835"/>
                      <a:chExt cx="255" cy="398"/>
                    </a:xfrm>
                  </p:grpSpPr>
                  <p:sp>
                    <p:nvSpPr>
                      <p:cNvPr id="71751" name="Line 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703" y="6835"/>
                        <a:ext cx="1" cy="398"/>
                      </a:xfrm>
                      <a:prstGeom prst="line">
                        <a:avLst/>
                      </a:prstGeom>
                      <a:noFill/>
                      <a:ln w="1206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71752" name="Freeform 1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703" y="7102"/>
                        <a:ext cx="255" cy="131"/>
                      </a:xfrm>
                      <a:custGeom>
                        <a:avLst/>
                        <a:gdLst>
                          <a:gd name="T0" fmla="*/ 255 w 255"/>
                          <a:gd name="T1" fmla="*/ 25 h 131"/>
                          <a:gd name="T2" fmla="*/ 0 w 255"/>
                          <a:gd name="T3" fmla="*/ 0 h 131"/>
                          <a:gd name="T4" fmla="*/ 0 w 255"/>
                          <a:gd name="T5" fmla="*/ 131 h 131"/>
                          <a:gd name="T6" fmla="*/ 255 w 255"/>
                          <a:gd name="T7" fmla="*/ 131 h 131"/>
                          <a:gd name="T8" fmla="*/ 255 w 255"/>
                          <a:gd name="T9" fmla="*/ 25 h 13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5"/>
                          <a:gd name="T16" fmla="*/ 0 h 131"/>
                          <a:gd name="T17" fmla="*/ 255 w 255"/>
                          <a:gd name="T18" fmla="*/ 131 h 13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5" h="131">
                            <a:moveTo>
                              <a:pt x="255" y="25"/>
                            </a:moveTo>
                            <a:lnTo>
                              <a:pt x="0" y="0"/>
                            </a:lnTo>
                            <a:lnTo>
                              <a:pt x="0" y="131"/>
                            </a:lnTo>
                            <a:lnTo>
                              <a:pt x="255" y="131"/>
                            </a:lnTo>
                            <a:lnTo>
                              <a:pt x="255" y="2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1206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</p:grpSp>
              </p:grpSp>
              <p:sp>
                <p:nvSpPr>
                  <p:cNvPr id="71748" name="AutoShape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01" y="7357"/>
                    <a:ext cx="1980" cy="171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99CC00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15"/>
                <p:cNvGrpSpPr>
                  <a:grpSpLocks noChangeAspect="1"/>
                </p:cNvGrpSpPr>
                <p:nvPr/>
              </p:nvGrpSpPr>
              <p:grpSpPr bwMode="auto">
                <a:xfrm>
                  <a:off x="2410" y="7986"/>
                  <a:ext cx="561" cy="321"/>
                  <a:chOff x="1521" y="4837"/>
                  <a:chExt cx="1260" cy="720"/>
                </a:xfrm>
              </p:grpSpPr>
              <p:grpSp>
                <p:nvGrpSpPr>
                  <p:cNvPr id="10" name="Group 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21" y="4837"/>
                    <a:ext cx="360" cy="720"/>
                    <a:chOff x="1521" y="4837"/>
                    <a:chExt cx="360" cy="720"/>
                  </a:xfrm>
                </p:grpSpPr>
                <p:sp>
                  <p:nvSpPr>
                    <p:cNvPr id="71745" name="Oval 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21" y="4837"/>
                      <a:ext cx="360" cy="72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746" name="Oval 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60" y="5145"/>
                      <a:ext cx="289" cy="289"/>
                    </a:xfrm>
                    <a:prstGeom prst="ellipse">
                      <a:avLst/>
                    </a:prstGeom>
                    <a:solidFill>
                      <a:srgbClr val="8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" name="Group 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21" y="4837"/>
                    <a:ext cx="360" cy="720"/>
                    <a:chOff x="1521" y="4837"/>
                    <a:chExt cx="360" cy="720"/>
                  </a:xfrm>
                </p:grpSpPr>
                <p:sp>
                  <p:nvSpPr>
                    <p:cNvPr id="71743" name="Oval 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21" y="4837"/>
                      <a:ext cx="360" cy="72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744" name="Oval 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60" y="5145"/>
                      <a:ext cx="289" cy="289"/>
                    </a:xfrm>
                    <a:prstGeom prst="ellipse">
                      <a:avLst/>
                    </a:prstGeom>
                    <a:solidFill>
                      <a:srgbClr val="8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71738" name="Freeform 22"/>
              <p:cNvSpPr>
                <a:spLocks noChangeAspect="1"/>
              </p:cNvSpPr>
              <p:nvPr/>
            </p:nvSpPr>
            <p:spPr bwMode="auto">
              <a:xfrm>
                <a:off x="2436" y="8617"/>
                <a:ext cx="510" cy="170"/>
              </a:xfrm>
              <a:custGeom>
                <a:avLst/>
                <a:gdLst>
                  <a:gd name="T0" fmla="*/ 0 w 900"/>
                  <a:gd name="T1" fmla="*/ 170 h 360"/>
                  <a:gd name="T2" fmla="*/ 102 w 900"/>
                  <a:gd name="T3" fmla="*/ 0 h 360"/>
                  <a:gd name="T4" fmla="*/ 204 w 900"/>
                  <a:gd name="T5" fmla="*/ 170 h 360"/>
                  <a:gd name="T6" fmla="*/ 306 w 900"/>
                  <a:gd name="T7" fmla="*/ 0 h 360"/>
                  <a:gd name="T8" fmla="*/ 408 w 900"/>
                  <a:gd name="T9" fmla="*/ 170 h 360"/>
                  <a:gd name="T10" fmla="*/ 510 w 900"/>
                  <a:gd name="T11" fmla="*/ 0 h 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0"/>
                  <a:gd name="T19" fmla="*/ 0 h 360"/>
                  <a:gd name="T20" fmla="*/ 900 w 900"/>
                  <a:gd name="T21" fmla="*/ 360 h 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0" h="360">
                    <a:moveTo>
                      <a:pt x="0" y="360"/>
                    </a:moveTo>
                    <a:cubicBezTo>
                      <a:pt x="60" y="180"/>
                      <a:pt x="120" y="0"/>
                      <a:pt x="180" y="0"/>
                    </a:cubicBezTo>
                    <a:cubicBezTo>
                      <a:pt x="240" y="0"/>
                      <a:pt x="300" y="360"/>
                      <a:pt x="360" y="360"/>
                    </a:cubicBezTo>
                    <a:cubicBezTo>
                      <a:pt x="420" y="360"/>
                      <a:pt x="480" y="0"/>
                      <a:pt x="540" y="0"/>
                    </a:cubicBezTo>
                    <a:cubicBezTo>
                      <a:pt x="600" y="0"/>
                      <a:pt x="660" y="360"/>
                      <a:pt x="720" y="360"/>
                    </a:cubicBezTo>
                    <a:cubicBezTo>
                      <a:pt x="780" y="360"/>
                      <a:pt x="840" y="180"/>
                      <a:pt x="900" y="0"/>
                    </a:cubicBezTo>
                  </a:path>
                </a:pathLst>
              </a:cu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2" name="Group 23"/>
            <p:cNvGrpSpPr>
              <a:grpSpLocks noChangeAspect="1"/>
            </p:cNvGrpSpPr>
            <p:nvPr/>
          </p:nvGrpSpPr>
          <p:grpSpPr bwMode="auto">
            <a:xfrm>
              <a:off x="3308" y="11323"/>
              <a:ext cx="505" cy="1085"/>
              <a:chOff x="3141" y="13980"/>
              <a:chExt cx="631" cy="1356"/>
            </a:xfrm>
          </p:grpSpPr>
          <p:sp>
            <p:nvSpPr>
              <p:cNvPr id="71735" name="Freeform 24"/>
              <p:cNvSpPr>
                <a:spLocks noChangeAspect="1"/>
              </p:cNvSpPr>
              <p:nvPr/>
            </p:nvSpPr>
            <p:spPr bwMode="auto">
              <a:xfrm rot="3600000">
                <a:off x="2779" y="14342"/>
                <a:ext cx="816" cy="91"/>
              </a:xfrm>
              <a:custGeom>
                <a:avLst/>
                <a:gdLst>
                  <a:gd name="T0" fmla="*/ 0 w 900"/>
                  <a:gd name="T1" fmla="*/ 91 h 360"/>
                  <a:gd name="T2" fmla="*/ 163 w 900"/>
                  <a:gd name="T3" fmla="*/ 0 h 360"/>
                  <a:gd name="T4" fmla="*/ 326 w 900"/>
                  <a:gd name="T5" fmla="*/ 91 h 360"/>
                  <a:gd name="T6" fmla="*/ 490 w 900"/>
                  <a:gd name="T7" fmla="*/ 0 h 360"/>
                  <a:gd name="T8" fmla="*/ 653 w 900"/>
                  <a:gd name="T9" fmla="*/ 91 h 360"/>
                  <a:gd name="T10" fmla="*/ 816 w 900"/>
                  <a:gd name="T11" fmla="*/ 0 h 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0"/>
                  <a:gd name="T19" fmla="*/ 0 h 360"/>
                  <a:gd name="T20" fmla="*/ 900 w 900"/>
                  <a:gd name="T21" fmla="*/ 360 h 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0" h="360">
                    <a:moveTo>
                      <a:pt x="0" y="360"/>
                    </a:moveTo>
                    <a:cubicBezTo>
                      <a:pt x="60" y="180"/>
                      <a:pt x="120" y="0"/>
                      <a:pt x="180" y="0"/>
                    </a:cubicBezTo>
                    <a:cubicBezTo>
                      <a:pt x="240" y="0"/>
                      <a:pt x="300" y="360"/>
                      <a:pt x="360" y="360"/>
                    </a:cubicBezTo>
                    <a:cubicBezTo>
                      <a:pt x="420" y="360"/>
                      <a:pt x="480" y="0"/>
                      <a:pt x="540" y="0"/>
                    </a:cubicBezTo>
                    <a:cubicBezTo>
                      <a:pt x="600" y="0"/>
                      <a:pt x="660" y="360"/>
                      <a:pt x="720" y="360"/>
                    </a:cubicBezTo>
                    <a:cubicBezTo>
                      <a:pt x="780" y="360"/>
                      <a:pt x="840" y="180"/>
                      <a:pt x="900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736" name="Freeform 25"/>
              <p:cNvSpPr>
                <a:spLocks noChangeAspect="1"/>
              </p:cNvSpPr>
              <p:nvPr/>
            </p:nvSpPr>
            <p:spPr bwMode="auto">
              <a:xfrm rot="3600000">
                <a:off x="3319" y="14882"/>
                <a:ext cx="816" cy="91"/>
              </a:xfrm>
              <a:custGeom>
                <a:avLst/>
                <a:gdLst>
                  <a:gd name="T0" fmla="*/ 0 w 900"/>
                  <a:gd name="T1" fmla="*/ 91 h 360"/>
                  <a:gd name="T2" fmla="*/ 163 w 900"/>
                  <a:gd name="T3" fmla="*/ 0 h 360"/>
                  <a:gd name="T4" fmla="*/ 326 w 900"/>
                  <a:gd name="T5" fmla="*/ 91 h 360"/>
                  <a:gd name="T6" fmla="*/ 490 w 900"/>
                  <a:gd name="T7" fmla="*/ 0 h 360"/>
                  <a:gd name="T8" fmla="*/ 653 w 900"/>
                  <a:gd name="T9" fmla="*/ 91 h 360"/>
                  <a:gd name="T10" fmla="*/ 816 w 900"/>
                  <a:gd name="T11" fmla="*/ 0 h 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0"/>
                  <a:gd name="T19" fmla="*/ 0 h 360"/>
                  <a:gd name="T20" fmla="*/ 900 w 900"/>
                  <a:gd name="T21" fmla="*/ 360 h 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0" h="360">
                    <a:moveTo>
                      <a:pt x="0" y="360"/>
                    </a:moveTo>
                    <a:cubicBezTo>
                      <a:pt x="60" y="180"/>
                      <a:pt x="120" y="0"/>
                      <a:pt x="180" y="0"/>
                    </a:cubicBezTo>
                    <a:cubicBezTo>
                      <a:pt x="240" y="0"/>
                      <a:pt x="300" y="360"/>
                      <a:pt x="360" y="360"/>
                    </a:cubicBezTo>
                    <a:cubicBezTo>
                      <a:pt x="420" y="360"/>
                      <a:pt x="480" y="0"/>
                      <a:pt x="540" y="0"/>
                    </a:cubicBezTo>
                    <a:cubicBezTo>
                      <a:pt x="600" y="0"/>
                      <a:pt x="660" y="360"/>
                      <a:pt x="720" y="360"/>
                    </a:cubicBezTo>
                    <a:cubicBezTo>
                      <a:pt x="780" y="360"/>
                      <a:pt x="840" y="180"/>
                      <a:pt x="900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3" name="Group 26"/>
            <p:cNvGrpSpPr>
              <a:grpSpLocks noChangeAspect="1"/>
            </p:cNvGrpSpPr>
            <p:nvPr/>
          </p:nvGrpSpPr>
          <p:grpSpPr bwMode="auto">
            <a:xfrm flipH="1">
              <a:off x="1920" y="11310"/>
              <a:ext cx="505" cy="1085"/>
              <a:chOff x="3141" y="13980"/>
              <a:chExt cx="631" cy="1356"/>
            </a:xfrm>
          </p:grpSpPr>
          <p:sp>
            <p:nvSpPr>
              <p:cNvPr id="71733" name="Freeform 27"/>
              <p:cNvSpPr>
                <a:spLocks noChangeAspect="1"/>
              </p:cNvSpPr>
              <p:nvPr/>
            </p:nvSpPr>
            <p:spPr bwMode="auto">
              <a:xfrm rot="3600000">
                <a:off x="2779" y="14342"/>
                <a:ext cx="816" cy="91"/>
              </a:xfrm>
              <a:custGeom>
                <a:avLst/>
                <a:gdLst>
                  <a:gd name="T0" fmla="*/ 0 w 900"/>
                  <a:gd name="T1" fmla="*/ 91 h 360"/>
                  <a:gd name="T2" fmla="*/ 163 w 900"/>
                  <a:gd name="T3" fmla="*/ 0 h 360"/>
                  <a:gd name="T4" fmla="*/ 326 w 900"/>
                  <a:gd name="T5" fmla="*/ 91 h 360"/>
                  <a:gd name="T6" fmla="*/ 490 w 900"/>
                  <a:gd name="T7" fmla="*/ 0 h 360"/>
                  <a:gd name="T8" fmla="*/ 653 w 900"/>
                  <a:gd name="T9" fmla="*/ 91 h 360"/>
                  <a:gd name="T10" fmla="*/ 816 w 900"/>
                  <a:gd name="T11" fmla="*/ 0 h 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0"/>
                  <a:gd name="T19" fmla="*/ 0 h 360"/>
                  <a:gd name="T20" fmla="*/ 900 w 900"/>
                  <a:gd name="T21" fmla="*/ 360 h 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0" h="360">
                    <a:moveTo>
                      <a:pt x="0" y="360"/>
                    </a:moveTo>
                    <a:cubicBezTo>
                      <a:pt x="60" y="180"/>
                      <a:pt x="120" y="0"/>
                      <a:pt x="180" y="0"/>
                    </a:cubicBezTo>
                    <a:cubicBezTo>
                      <a:pt x="240" y="0"/>
                      <a:pt x="300" y="360"/>
                      <a:pt x="360" y="360"/>
                    </a:cubicBezTo>
                    <a:cubicBezTo>
                      <a:pt x="420" y="360"/>
                      <a:pt x="480" y="0"/>
                      <a:pt x="540" y="0"/>
                    </a:cubicBezTo>
                    <a:cubicBezTo>
                      <a:pt x="600" y="0"/>
                      <a:pt x="660" y="360"/>
                      <a:pt x="720" y="360"/>
                    </a:cubicBezTo>
                    <a:cubicBezTo>
                      <a:pt x="780" y="360"/>
                      <a:pt x="840" y="180"/>
                      <a:pt x="900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734" name="Freeform 28"/>
              <p:cNvSpPr>
                <a:spLocks noChangeAspect="1"/>
              </p:cNvSpPr>
              <p:nvPr/>
            </p:nvSpPr>
            <p:spPr bwMode="auto">
              <a:xfrm rot="3600000">
                <a:off x="3319" y="14882"/>
                <a:ext cx="816" cy="91"/>
              </a:xfrm>
              <a:custGeom>
                <a:avLst/>
                <a:gdLst>
                  <a:gd name="T0" fmla="*/ 0 w 900"/>
                  <a:gd name="T1" fmla="*/ 91 h 360"/>
                  <a:gd name="T2" fmla="*/ 163 w 900"/>
                  <a:gd name="T3" fmla="*/ 0 h 360"/>
                  <a:gd name="T4" fmla="*/ 326 w 900"/>
                  <a:gd name="T5" fmla="*/ 91 h 360"/>
                  <a:gd name="T6" fmla="*/ 490 w 900"/>
                  <a:gd name="T7" fmla="*/ 0 h 360"/>
                  <a:gd name="T8" fmla="*/ 653 w 900"/>
                  <a:gd name="T9" fmla="*/ 91 h 360"/>
                  <a:gd name="T10" fmla="*/ 816 w 900"/>
                  <a:gd name="T11" fmla="*/ 0 h 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0"/>
                  <a:gd name="T19" fmla="*/ 0 h 360"/>
                  <a:gd name="T20" fmla="*/ 900 w 900"/>
                  <a:gd name="T21" fmla="*/ 360 h 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0" h="360">
                    <a:moveTo>
                      <a:pt x="0" y="360"/>
                    </a:moveTo>
                    <a:cubicBezTo>
                      <a:pt x="60" y="180"/>
                      <a:pt x="120" y="0"/>
                      <a:pt x="180" y="0"/>
                    </a:cubicBezTo>
                    <a:cubicBezTo>
                      <a:pt x="240" y="0"/>
                      <a:pt x="300" y="360"/>
                      <a:pt x="360" y="360"/>
                    </a:cubicBezTo>
                    <a:cubicBezTo>
                      <a:pt x="420" y="360"/>
                      <a:pt x="480" y="0"/>
                      <a:pt x="540" y="0"/>
                    </a:cubicBezTo>
                    <a:cubicBezTo>
                      <a:pt x="600" y="0"/>
                      <a:pt x="660" y="360"/>
                      <a:pt x="720" y="360"/>
                    </a:cubicBezTo>
                    <a:cubicBezTo>
                      <a:pt x="780" y="360"/>
                      <a:pt x="840" y="180"/>
                      <a:pt x="900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14" name="Group 29"/>
          <p:cNvGrpSpPr>
            <a:grpSpLocks noChangeAspect="1"/>
          </p:cNvGrpSpPr>
          <p:nvPr/>
        </p:nvGrpSpPr>
        <p:grpSpPr bwMode="auto">
          <a:xfrm>
            <a:off x="5003800" y="2852738"/>
            <a:ext cx="1063625" cy="1744662"/>
            <a:chOff x="4401" y="5442"/>
            <a:chExt cx="1259" cy="2068"/>
          </a:xfrm>
        </p:grpSpPr>
        <p:grpSp>
          <p:nvGrpSpPr>
            <p:cNvPr id="15" name="Group 30"/>
            <p:cNvGrpSpPr>
              <a:grpSpLocks noChangeAspect="1"/>
            </p:cNvGrpSpPr>
            <p:nvPr/>
          </p:nvGrpSpPr>
          <p:grpSpPr bwMode="auto">
            <a:xfrm>
              <a:off x="4401" y="5917"/>
              <a:ext cx="1259" cy="1593"/>
              <a:chOff x="4761" y="5917"/>
              <a:chExt cx="1259" cy="1593"/>
            </a:xfrm>
          </p:grpSpPr>
          <p:grpSp>
            <p:nvGrpSpPr>
              <p:cNvPr id="16" name="Group 31"/>
              <p:cNvGrpSpPr>
                <a:grpSpLocks noChangeAspect="1"/>
              </p:cNvGrpSpPr>
              <p:nvPr/>
            </p:nvGrpSpPr>
            <p:grpSpPr bwMode="auto">
              <a:xfrm>
                <a:off x="4761" y="5917"/>
                <a:ext cx="1259" cy="1593"/>
                <a:chOff x="6561" y="5737"/>
                <a:chExt cx="1259" cy="1593"/>
              </a:xfrm>
            </p:grpSpPr>
            <p:grpSp>
              <p:nvGrpSpPr>
                <p:cNvPr id="17" name="Group 32"/>
                <p:cNvGrpSpPr>
                  <a:grpSpLocks noChangeAspect="1"/>
                </p:cNvGrpSpPr>
                <p:nvPr/>
              </p:nvGrpSpPr>
              <p:grpSpPr bwMode="auto">
                <a:xfrm>
                  <a:off x="6561" y="5737"/>
                  <a:ext cx="1259" cy="1259"/>
                  <a:chOff x="6561" y="5737"/>
                  <a:chExt cx="1259" cy="1259"/>
                </a:xfrm>
              </p:grpSpPr>
              <p:sp>
                <p:nvSpPr>
                  <p:cNvPr id="71722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561" y="5737"/>
                    <a:ext cx="1259" cy="1259"/>
                  </a:xfrm>
                  <a:prstGeom prst="rect">
                    <a:avLst/>
                  </a:prstGeom>
                  <a:solidFill>
                    <a:srgbClr val="FF9900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8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22" y="5989"/>
                    <a:ext cx="737" cy="123"/>
                    <a:chOff x="3456" y="3600"/>
                    <a:chExt cx="864" cy="144"/>
                  </a:xfrm>
                </p:grpSpPr>
                <p:grpSp>
                  <p:nvGrpSpPr>
                    <p:cNvPr id="19" name="Group 3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6" y="3600"/>
                      <a:ext cx="288" cy="144"/>
                      <a:chOff x="5904" y="4464"/>
                      <a:chExt cx="288" cy="144"/>
                    </a:xfrm>
                  </p:grpSpPr>
                  <p:sp>
                    <p:nvSpPr>
                      <p:cNvPr id="71728" name="Oval 3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904" y="4464"/>
                        <a:ext cx="288" cy="14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1729" name="Oval 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063" y="4503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993300"/>
                      </a:solidFill>
                      <a:ln w="9525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0" name="Group 3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032" y="3600"/>
                      <a:ext cx="288" cy="144"/>
                      <a:chOff x="5904" y="4464"/>
                      <a:chExt cx="288" cy="144"/>
                    </a:xfrm>
                  </p:grpSpPr>
                  <p:sp>
                    <p:nvSpPr>
                      <p:cNvPr id="71726" name="Oval 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904" y="4464"/>
                        <a:ext cx="288" cy="14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1727" name="Oval 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063" y="4503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993300"/>
                      </a:solidFill>
                      <a:ln w="9525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1" name="Group 41"/>
                <p:cNvGrpSpPr>
                  <a:grpSpLocks noChangeAspect="1"/>
                </p:cNvGrpSpPr>
                <p:nvPr/>
              </p:nvGrpSpPr>
              <p:grpSpPr bwMode="auto">
                <a:xfrm>
                  <a:off x="6790" y="6996"/>
                  <a:ext cx="804" cy="334"/>
                  <a:chOff x="4825" y="10713"/>
                  <a:chExt cx="957" cy="398"/>
                </a:xfrm>
              </p:grpSpPr>
              <p:grpSp>
                <p:nvGrpSpPr>
                  <p:cNvPr id="22" name="Group 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25" y="10713"/>
                    <a:ext cx="255" cy="397"/>
                    <a:chOff x="4001" y="6848"/>
                    <a:chExt cx="255" cy="397"/>
                  </a:xfrm>
                </p:grpSpPr>
                <p:sp>
                  <p:nvSpPr>
                    <p:cNvPr id="71720" name="Line 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255" y="6848"/>
                      <a:ext cx="1" cy="397"/>
                    </a:xfrm>
                    <a:prstGeom prst="line">
                      <a:avLst/>
                    </a:prstGeom>
                    <a:noFill/>
                    <a:ln w="1206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71721" name="Freeform 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01" y="7115"/>
                      <a:ext cx="254" cy="130"/>
                    </a:xfrm>
                    <a:custGeom>
                      <a:avLst/>
                      <a:gdLst>
                        <a:gd name="T0" fmla="*/ 0 w 254"/>
                        <a:gd name="T1" fmla="*/ 25 h 130"/>
                        <a:gd name="T2" fmla="*/ 254 w 254"/>
                        <a:gd name="T3" fmla="*/ 0 h 130"/>
                        <a:gd name="T4" fmla="*/ 254 w 254"/>
                        <a:gd name="T5" fmla="*/ 130 h 130"/>
                        <a:gd name="T6" fmla="*/ 0 w 254"/>
                        <a:gd name="T7" fmla="*/ 130 h 130"/>
                        <a:gd name="T8" fmla="*/ 0 w 254"/>
                        <a:gd name="T9" fmla="*/ 25 h 1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4"/>
                        <a:gd name="T16" fmla="*/ 0 h 130"/>
                        <a:gd name="T17" fmla="*/ 254 w 254"/>
                        <a:gd name="T18" fmla="*/ 130 h 1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4" h="130">
                          <a:moveTo>
                            <a:pt x="0" y="25"/>
                          </a:moveTo>
                          <a:lnTo>
                            <a:pt x="254" y="0"/>
                          </a:lnTo>
                          <a:lnTo>
                            <a:pt x="254" y="130"/>
                          </a:lnTo>
                          <a:lnTo>
                            <a:pt x="0" y="130"/>
                          </a:lnTo>
                          <a:lnTo>
                            <a:pt x="0" y="2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206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23" name="Group 4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527" y="10713"/>
                    <a:ext cx="255" cy="398"/>
                    <a:chOff x="4703" y="6835"/>
                    <a:chExt cx="255" cy="398"/>
                  </a:xfrm>
                </p:grpSpPr>
                <p:sp>
                  <p:nvSpPr>
                    <p:cNvPr id="71718" name="Line 4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03" y="6835"/>
                      <a:ext cx="1" cy="398"/>
                    </a:xfrm>
                    <a:prstGeom prst="line">
                      <a:avLst/>
                    </a:prstGeom>
                    <a:noFill/>
                    <a:ln w="1206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71719" name="Freeform 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03" y="7102"/>
                      <a:ext cx="255" cy="131"/>
                    </a:xfrm>
                    <a:custGeom>
                      <a:avLst/>
                      <a:gdLst>
                        <a:gd name="T0" fmla="*/ 255 w 255"/>
                        <a:gd name="T1" fmla="*/ 25 h 131"/>
                        <a:gd name="T2" fmla="*/ 0 w 255"/>
                        <a:gd name="T3" fmla="*/ 0 h 131"/>
                        <a:gd name="T4" fmla="*/ 0 w 255"/>
                        <a:gd name="T5" fmla="*/ 131 h 131"/>
                        <a:gd name="T6" fmla="*/ 255 w 255"/>
                        <a:gd name="T7" fmla="*/ 131 h 131"/>
                        <a:gd name="T8" fmla="*/ 255 w 255"/>
                        <a:gd name="T9" fmla="*/ 25 h 1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5"/>
                        <a:gd name="T16" fmla="*/ 0 h 131"/>
                        <a:gd name="T17" fmla="*/ 255 w 255"/>
                        <a:gd name="T18" fmla="*/ 131 h 13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5" h="131">
                          <a:moveTo>
                            <a:pt x="255" y="25"/>
                          </a:moveTo>
                          <a:lnTo>
                            <a:pt x="0" y="0"/>
                          </a:lnTo>
                          <a:lnTo>
                            <a:pt x="0" y="131"/>
                          </a:lnTo>
                          <a:lnTo>
                            <a:pt x="255" y="131"/>
                          </a:lnTo>
                          <a:lnTo>
                            <a:pt x="255" y="2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206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</p:grpSp>
          </p:grpSp>
          <p:sp>
            <p:nvSpPr>
              <p:cNvPr id="71713" name="Freeform 48"/>
              <p:cNvSpPr>
                <a:spLocks noChangeAspect="1"/>
              </p:cNvSpPr>
              <p:nvPr/>
            </p:nvSpPr>
            <p:spPr bwMode="auto">
              <a:xfrm>
                <a:off x="5198" y="6637"/>
                <a:ext cx="386" cy="194"/>
              </a:xfrm>
              <a:custGeom>
                <a:avLst/>
                <a:gdLst>
                  <a:gd name="T0" fmla="*/ 0 w 1440"/>
                  <a:gd name="T1" fmla="*/ 194 h 720"/>
                  <a:gd name="T2" fmla="*/ 48 w 1440"/>
                  <a:gd name="T3" fmla="*/ 0 h 720"/>
                  <a:gd name="T4" fmla="*/ 97 w 1440"/>
                  <a:gd name="T5" fmla="*/ 194 h 720"/>
                  <a:gd name="T6" fmla="*/ 145 w 1440"/>
                  <a:gd name="T7" fmla="*/ 0 h 720"/>
                  <a:gd name="T8" fmla="*/ 193 w 1440"/>
                  <a:gd name="T9" fmla="*/ 194 h 720"/>
                  <a:gd name="T10" fmla="*/ 241 w 1440"/>
                  <a:gd name="T11" fmla="*/ 0 h 720"/>
                  <a:gd name="T12" fmla="*/ 290 w 1440"/>
                  <a:gd name="T13" fmla="*/ 194 h 720"/>
                  <a:gd name="T14" fmla="*/ 338 w 1440"/>
                  <a:gd name="T15" fmla="*/ 0 h 720"/>
                  <a:gd name="T16" fmla="*/ 386 w 1440"/>
                  <a:gd name="T17" fmla="*/ 194 h 7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0"/>
                  <a:gd name="T28" fmla="*/ 0 h 720"/>
                  <a:gd name="T29" fmla="*/ 1440 w 1440"/>
                  <a:gd name="T30" fmla="*/ 720 h 7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0" h="720">
                    <a:moveTo>
                      <a:pt x="0" y="720"/>
                    </a:moveTo>
                    <a:cubicBezTo>
                      <a:pt x="60" y="360"/>
                      <a:pt x="120" y="0"/>
                      <a:pt x="180" y="0"/>
                    </a:cubicBezTo>
                    <a:cubicBezTo>
                      <a:pt x="240" y="0"/>
                      <a:pt x="300" y="720"/>
                      <a:pt x="360" y="720"/>
                    </a:cubicBezTo>
                    <a:cubicBezTo>
                      <a:pt x="420" y="720"/>
                      <a:pt x="480" y="0"/>
                      <a:pt x="540" y="0"/>
                    </a:cubicBezTo>
                    <a:cubicBezTo>
                      <a:pt x="600" y="0"/>
                      <a:pt x="660" y="720"/>
                      <a:pt x="720" y="720"/>
                    </a:cubicBezTo>
                    <a:cubicBezTo>
                      <a:pt x="780" y="720"/>
                      <a:pt x="840" y="0"/>
                      <a:pt x="900" y="0"/>
                    </a:cubicBezTo>
                    <a:cubicBezTo>
                      <a:pt x="960" y="0"/>
                      <a:pt x="1020" y="720"/>
                      <a:pt x="1080" y="720"/>
                    </a:cubicBezTo>
                    <a:cubicBezTo>
                      <a:pt x="1140" y="720"/>
                      <a:pt x="1200" y="0"/>
                      <a:pt x="1260" y="0"/>
                    </a:cubicBezTo>
                    <a:cubicBezTo>
                      <a:pt x="1320" y="0"/>
                      <a:pt x="1380" y="360"/>
                      <a:pt x="1440" y="72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4" name="Group 49"/>
            <p:cNvGrpSpPr>
              <a:grpSpLocks noChangeAspect="1"/>
            </p:cNvGrpSpPr>
            <p:nvPr/>
          </p:nvGrpSpPr>
          <p:grpSpPr bwMode="auto">
            <a:xfrm rot="-3600000">
              <a:off x="4767" y="5152"/>
              <a:ext cx="505" cy="1085"/>
              <a:chOff x="3141" y="13980"/>
              <a:chExt cx="631" cy="1356"/>
            </a:xfrm>
          </p:grpSpPr>
          <p:sp>
            <p:nvSpPr>
              <p:cNvPr id="71710" name="Freeform 50"/>
              <p:cNvSpPr>
                <a:spLocks noChangeAspect="1"/>
              </p:cNvSpPr>
              <p:nvPr/>
            </p:nvSpPr>
            <p:spPr bwMode="auto">
              <a:xfrm rot="3600000">
                <a:off x="2779" y="14342"/>
                <a:ext cx="816" cy="91"/>
              </a:xfrm>
              <a:custGeom>
                <a:avLst/>
                <a:gdLst>
                  <a:gd name="T0" fmla="*/ 0 w 900"/>
                  <a:gd name="T1" fmla="*/ 91 h 360"/>
                  <a:gd name="T2" fmla="*/ 163 w 900"/>
                  <a:gd name="T3" fmla="*/ 0 h 360"/>
                  <a:gd name="T4" fmla="*/ 326 w 900"/>
                  <a:gd name="T5" fmla="*/ 91 h 360"/>
                  <a:gd name="T6" fmla="*/ 490 w 900"/>
                  <a:gd name="T7" fmla="*/ 0 h 360"/>
                  <a:gd name="T8" fmla="*/ 653 w 900"/>
                  <a:gd name="T9" fmla="*/ 91 h 360"/>
                  <a:gd name="T10" fmla="*/ 816 w 900"/>
                  <a:gd name="T11" fmla="*/ 0 h 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0"/>
                  <a:gd name="T19" fmla="*/ 0 h 360"/>
                  <a:gd name="T20" fmla="*/ 900 w 900"/>
                  <a:gd name="T21" fmla="*/ 360 h 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0" h="360">
                    <a:moveTo>
                      <a:pt x="0" y="360"/>
                    </a:moveTo>
                    <a:cubicBezTo>
                      <a:pt x="60" y="180"/>
                      <a:pt x="120" y="0"/>
                      <a:pt x="180" y="0"/>
                    </a:cubicBezTo>
                    <a:cubicBezTo>
                      <a:pt x="240" y="0"/>
                      <a:pt x="300" y="360"/>
                      <a:pt x="360" y="360"/>
                    </a:cubicBezTo>
                    <a:cubicBezTo>
                      <a:pt x="420" y="360"/>
                      <a:pt x="480" y="0"/>
                      <a:pt x="540" y="0"/>
                    </a:cubicBezTo>
                    <a:cubicBezTo>
                      <a:pt x="600" y="0"/>
                      <a:pt x="660" y="360"/>
                      <a:pt x="720" y="360"/>
                    </a:cubicBezTo>
                    <a:cubicBezTo>
                      <a:pt x="780" y="360"/>
                      <a:pt x="840" y="180"/>
                      <a:pt x="900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711" name="Freeform 51"/>
              <p:cNvSpPr>
                <a:spLocks noChangeAspect="1"/>
              </p:cNvSpPr>
              <p:nvPr/>
            </p:nvSpPr>
            <p:spPr bwMode="auto">
              <a:xfrm rot="3600000">
                <a:off x="3319" y="14882"/>
                <a:ext cx="816" cy="91"/>
              </a:xfrm>
              <a:custGeom>
                <a:avLst/>
                <a:gdLst>
                  <a:gd name="T0" fmla="*/ 0 w 900"/>
                  <a:gd name="T1" fmla="*/ 91 h 360"/>
                  <a:gd name="T2" fmla="*/ 163 w 900"/>
                  <a:gd name="T3" fmla="*/ 0 h 360"/>
                  <a:gd name="T4" fmla="*/ 326 w 900"/>
                  <a:gd name="T5" fmla="*/ 91 h 360"/>
                  <a:gd name="T6" fmla="*/ 490 w 900"/>
                  <a:gd name="T7" fmla="*/ 0 h 360"/>
                  <a:gd name="T8" fmla="*/ 653 w 900"/>
                  <a:gd name="T9" fmla="*/ 91 h 360"/>
                  <a:gd name="T10" fmla="*/ 816 w 900"/>
                  <a:gd name="T11" fmla="*/ 0 h 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0"/>
                  <a:gd name="T19" fmla="*/ 0 h 360"/>
                  <a:gd name="T20" fmla="*/ 900 w 900"/>
                  <a:gd name="T21" fmla="*/ 360 h 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0" h="360">
                    <a:moveTo>
                      <a:pt x="0" y="360"/>
                    </a:moveTo>
                    <a:cubicBezTo>
                      <a:pt x="60" y="180"/>
                      <a:pt x="120" y="0"/>
                      <a:pt x="180" y="0"/>
                    </a:cubicBezTo>
                    <a:cubicBezTo>
                      <a:pt x="240" y="0"/>
                      <a:pt x="300" y="360"/>
                      <a:pt x="360" y="360"/>
                    </a:cubicBezTo>
                    <a:cubicBezTo>
                      <a:pt x="420" y="360"/>
                      <a:pt x="480" y="0"/>
                      <a:pt x="540" y="0"/>
                    </a:cubicBezTo>
                    <a:cubicBezTo>
                      <a:pt x="600" y="0"/>
                      <a:pt x="660" y="360"/>
                      <a:pt x="720" y="360"/>
                    </a:cubicBezTo>
                    <a:cubicBezTo>
                      <a:pt x="780" y="360"/>
                      <a:pt x="840" y="180"/>
                      <a:pt x="900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25" name="Group 52"/>
          <p:cNvGrpSpPr>
            <a:grpSpLocks noChangeAspect="1"/>
          </p:cNvGrpSpPr>
          <p:nvPr/>
        </p:nvGrpSpPr>
        <p:grpSpPr bwMode="auto">
          <a:xfrm>
            <a:off x="6588125" y="3068638"/>
            <a:ext cx="1292225" cy="1579562"/>
            <a:chOff x="7641" y="10417"/>
            <a:chExt cx="1531" cy="1870"/>
          </a:xfrm>
        </p:grpSpPr>
        <p:grpSp>
          <p:nvGrpSpPr>
            <p:cNvPr id="26" name="Group 53"/>
            <p:cNvGrpSpPr>
              <a:grpSpLocks noChangeAspect="1"/>
            </p:cNvGrpSpPr>
            <p:nvPr/>
          </p:nvGrpSpPr>
          <p:grpSpPr bwMode="auto">
            <a:xfrm flipH="1">
              <a:off x="7641" y="10417"/>
              <a:ext cx="1531" cy="1870"/>
              <a:chOff x="6381" y="10417"/>
              <a:chExt cx="1531" cy="1870"/>
            </a:xfrm>
          </p:grpSpPr>
          <p:grpSp>
            <p:nvGrpSpPr>
              <p:cNvPr id="27" name="Group 54"/>
              <p:cNvGrpSpPr>
                <a:grpSpLocks noChangeAspect="1"/>
              </p:cNvGrpSpPr>
              <p:nvPr/>
            </p:nvGrpSpPr>
            <p:grpSpPr bwMode="auto">
              <a:xfrm>
                <a:off x="6381" y="10417"/>
                <a:ext cx="1531" cy="1870"/>
                <a:chOff x="6381" y="10417"/>
                <a:chExt cx="1531" cy="1870"/>
              </a:xfrm>
            </p:grpSpPr>
            <p:sp>
              <p:nvSpPr>
                <p:cNvPr id="71700" name="AutoShape 55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6381" y="10417"/>
                  <a:ext cx="1531" cy="1533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33CCCC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8" name="Group 56"/>
                <p:cNvGrpSpPr>
                  <a:grpSpLocks noChangeAspect="1"/>
                </p:cNvGrpSpPr>
                <p:nvPr/>
              </p:nvGrpSpPr>
              <p:grpSpPr bwMode="auto">
                <a:xfrm flipH="1">
                  <a:off x="6761" y="11943"/>
                  <a:ext cx="767" cy="344"/>
                  <a:chOff x="9081" y="3397"/>
                  <a:chExt cx="1189" cy="533"/>
                </a:xfrm>
              </p:grpSpPr>
              <p:grpSp>
                <p:nvGrpSpPr>
                  <p:cNvPr id="29" name="Group 5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081" y="3397"/>
                    <a:ext cx="317" cy="532"/>
                    <a:chOff x="4001" y="6848"/>
                    <a:chExt cx="255" cy="397"/>
                  </a:xfrm>
                </p:grpSpPr>
                <p:sp>
                  <p:nvSpPr>
                    <p:cNvPr id="71706" name="Line 5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255" y="6848"/>
                      <a:ext cx="1" cy="397"/>
                    </a:xfrm>
                    <a:prstGeom prst="line">
                      <a:avLst/>
                    </a:prstGeom>
                    <a:noFill/>
                    <a:ln w="1206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71707" name="Freeform 5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01" y="7115"/>
                      <a:ext cx="254" cy="130"/>
                    </a:xfrm>
                    <a:custGeom>
                      <a:avLst/>
                      <a:gdLst>
                        <a:gd name="T0" fmla="*/ 0 w 254"/>
                        <a:gd name="T1" fmla="*/ 25 h 130"/>
                        <a:gd name="T2" fmla="*/ 254 w 254"/>
                        <a:gd name="T3" fmla="*/ 0 h 130"/>
                        <a:gd name="T4" fmla="*/ 254 w 254"/>
                        <a:gd name="T5" fmla="*/ 130 h 130"/>
                        <a:gd name="T6" fmla="*/ 0 w 254"/>
                        <a:gd name="T7" fmla="*/ 130 h 130"/>
                        <a:gd name="T8" fmla="*/ 0 w 254"/>
                        <a:gd name="T9" fmla="*/ 25 h 1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4"/>
                        <a:gd name="T16" fmla="*/ 0 h 130"/>
                        <a:gd name="T17" fmla="*/ 254 w 254"/>
                        <a:gd name="T18" fmla="*/ 130 h 1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4" h="130">
                          <a:moveTo>
                            <a:pt x="0" y="25"/>
                          </a:moveTo>
                          <a:lnTo>
                            <a:pt x="254" y="0"/>
                          </a:lnTo>
                          <a:lnTo>
                            <a:pt x="254" y="130"/>
                          </a:lnTo>
                          <a:lnTo>
                            <a:pt x="0" y="130"/>
                          </a:lnTo>
                          <a:lnTo>
                            <a:pt x="0" y="2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206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30" name="Group 6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953" y="3397"/>
                    <a:ext cx="317" cy="533"/>
                    <a:chOff x="4703" y="6835"/>
                    <a:chExt cx="255" cy="398"/>
                  </a:xfrm>
                </p:grpSpPr>
                <p:sp>
                  <p:nvSpPr>
                    <p:cNvPr id="71704" name="Line 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03" y="6835"/>
                      <a:ext cx="1" cy="398"/>
                    </a:xfrm>
                    <a:prstGeom prst="line">
                      <a:avLst/>
                    </a:prstGeom>
                    <a:noFill/>
                    <a:ln w="1206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71705" name="Freeform 6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03" y="7102"/>
                      <a:ext cx="255" cy="131"/>
                    </a:xfrm>
                    <a:custGeom>
                      <a:avLst/>
                      <a:gdLst>
                        <a:gd name="T0" fmla="*/ 255 w 255"/>
                        <a:gd name="T1" fmla="*/ 25 h 131"/>
                        <a:gd name="T2" fmla="*/ 0 w 255"/>
                        <a:gd name="T3" fmla="*/ 0 h 131"/>
                        <a:gd name="T4" fmla="*/ 0 w 255"/>
                        <a:gd name="T5" fmla="*/ 131 h 131"/>
                        <a:gd name="T6" fmla="*/ 255 w 255"/>
                        <a:gd name="T7" fmla="*/ 131 h 131"/>
                        <a:gd name="T8" fmla="*/ 255 w 255"/>
                        <a:gd name="T9" fmla="*/ 25 h 1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5"/>
                        <a:gd name="T16" fmla="*/ 0 h 131"/>
                        <a:gd name="T17" fmla="*/ 255 w 255"/>
                        <a:gd name="T18" fmla="*/ 131 h 13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5" h="131">
                          <a:moveTo>
                            <a:pt x="255" y="25"/>
                          </a:moveTo>
                          <a:lnTo>
                            <a:pt x="0" y="0"/>
                          </a:lnTo>
                          <a:lnTo>
                            <a:pt x="0" y="131"/>
                          </a:lnTo>
                          <a:lnTo>
                            <a:pt x="255" y="131"/>
                          </a:lnTo>
                          <a:lnTo>
                            <a:pt x="255" y="2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206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</p:grpSp>
          </p:grpSp>
          <p:grpSp>
            <p:nvGrpSpPr>
              <p:cNvPr id="31" name="Group 63"/>
              <p:cNvGrpSpPr>
                <a:grpSpLocks noChangeAspect="1"/>
              </p:cNvGrpSpPr>
              <p:nvPr/>
            </p:nvGrpSpPr>
            <p:grpSpPr bwMode="auto">
              <a:xfrm flipH="1">
                <a:off x="6749" y="10782"/>
                <a:ext cx="778" cy="260"/>
                <a:chOff x="5958" y="4390"/>
                <a:chExt cx="965" cy="322"/>
              </a:xfrm>
            </p:grpSpPr>
            <p:grpSp>
              <p:nvGrpSpPr>
                <p:cNvPr id="71680" name="Group 64"/>
                <p:cNvGrpSpPr>
                  <a:grpSpLocks noChangeAspect="1"/>
                </p:cNvGrpSpPr>
                <p:nvPr/>
              </p:nvGrpSpPr>
              <p:grpSpPr bwMode="auto">
                <a:xfrm flipH="1">
                  <a:off x="6762" y="4390"/>
                  <a:ext cx="161" cy="322"/>
                  <a:chOff x="4464" y="5040"/>
                  <a:chExt cx="144" cy="288"/>
                </a:xfrm>
              </p:grpSpPr>
              <p:sp>
                <p:nvSpPr>
                  <p:cNvPr id="71698" name="Oval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5040"/>
                    <a:ext cx="144" cy="28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699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18" y="5184"/>
                    <a:ext cx="74" cy="74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681" name="Group 67"/>
                <p:cNvGrpSpPr>
                  <a:grpSpLocks noChangeAspect="1"/>
                </p:cNvGrpSpPr>
                <p:nvPr/>
              </p:nvGrpSpPr>
              <p:grpSpPr bwMode="auto">
                <a:xfrm flipH="1">
                  <a:off x="5958" y="4390"/>
                  <a:ext cx="161" cy="322"/>
                  <a:chOff x="4464" y="5040"/>
                  <a:chExt cx="144" cy="288"/>
                </a:xfrm>
              </p:grpSpPr>
              <p:sp>
                <p:nvSpPr>
                  <p:cNvPr id="71696" name="Oval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5040"/>
                    <a:ext cx="144" cy="28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697" name="Oval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18" y="5184"/>
                    <a:ext cx="74" cy="74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1691" name="Freeform 70"/>
            <p:cNvSpPr>
              <a:spLocks noChangeAspect="1"/>
            </p:cNvSpPr>
            <p:nvPr/>
          </p:nvSpPr>
          <p:spPr bwMode="auto">
            <a:xfrm>
              <a:off x="8197" y="11447"/>
              <a:ext cx="420" cy="210"/>
            </a:xfrm>
            <a:custGeom>
              <a:avLst/>
              <a:gdLst>
                <a:gd name="T0" fmla="*/ 0 w 1080"/>
                <a:gd name="T1" fmla="*/ 0 h 540"/>
                <a:gd name="T2" fmla="*/ 210 w 1080"/>
                <a:gd name="T3" fmla="*/ 210 h 540"/>
                <a:gd name="T4" fmla="*/ 420 w 1080"/>
                <a:gd name="T5" fmla="*/ 0 h 540"/>
                <a:gd name="T6" fmla="*/ 0 60000 65536"/>
                <a:gd name="T7" fmla="*/ 0 60000 65536"/>
                <a:gd name="T8" fmla="*/ 0 60000 65536"/>
                <a:gd name="T9" fmla="*/ 0 w 1080"/>
                <a:gd name="T10" fmla="*/ 0 h 540"/>
                <a:gd name="T11" fmla="*/ 1080 w 1080"/>
                <a:gd name="T12" fmla="*/ 540 h 5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0" h="540">
                  <a:moveTo>
                    <a:pt x="0" y="0"/>
                  </a:moveTo>
                  <a:cubicBezTo>
                    <a:pt x="180" y="270"/>
                    <a:pt x="360" y="540"/>
                    <a:pt x="540" y="540"/>
                  </a:cubicBezTo>
                  <a:cubicBezTo>
                    <a:pt x="720" y="540"/>
                    <a:pt x="900" y="270"/>
                    <a:pt x="1080" y="0"/>
                  </a:cubicBezTo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52647" name="AutoShape 71"/>
          <p:cNvSpPr>
            <a:spLocks noChangeAspect="1" noChangeArrowheads="1"/>
          </p:cNvSpPr>
          <p:nvPr/>
        </p:nvSpPr>
        <p:spPr bwMode="auto">
          <a:xfrm>
            <a:off x="6300788" y="1700213"/>
            <a:ext cx="2576512" cy="1065212"/>
          </a:xfrm>
          <a:prstGeom prst="wedgeRoundRectCallout">
            <a:avLst>
              <a:gd name="adj1" fmla="val -16606"/>
              <a:gd name="adj2" fmla="val 9232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sz="1600" b="1">
                <a:latin typeface="Kids" pitchFamily="66" charset="0"/>
              </a:rPr>
              <a:t>Con esta protección es como si fuese verano. Yo mismo la comprobé.</a:t>
            </a:r>
            <a:endParaRPr lang="es-ES" sz="3200"/>
          </a:p>
        </p:txBody>
      </p:sp>
      <p:sp>
        <p:nvSpPr>
          <p:cNvPr id="152648" name="AutoShape 72"/>
          <p:cNvSpPr>
            <a:spLocks noChangeAspect="1" noChangeArrowheads="1"/>
          </p:cNvSpPr>
          <p:nvPr/>
        </p:nvSpPr>
        <p:spPr bwMode="auto">
          <a:xfrm>
            <a:off x="3286125" y="1628775"/>
            <a:ext cx="2709863" cy="1371600"/>
          </a:xfrm>
          <a:prstGeom prst="wedgeRoundRectCallout">
            <a:avLst>
              <a:gd name="adj1" fmla="val -25588"/>
              <a:gd name="adj2" fmla="val 8388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b="1">
                <a:latin typeface="Kids" pitchFamily="66" charset="0"/>
              </a:rPr>
              <a:t>¿Verano? Yo siento que se me congela la sangre.</a:t>
            </a:r>
            <a:endParaRPr lang="es-ES" sz="3600"/>
          </a:p>
        </p:txBody>
      </p:sp>
      <p:sp>
        <p:nvSpPr>
          <p:cNvPr id="152649" name="AutoShape 73"/>
          <p:cNvSpPr>
            <a:spLocks noChangeAspect="1" noChangeArrowheads="1"/>
          </p:cNvSpPr>
          <p:nvPr/>
        </p:nvSpPr>
        <p:spPr bwMode="auto">
          <a:xfrm>
            <a:off x="971550" y="1476375"/>
            <a:ext cx="2111375" cy="1231900"/>
          </a:xfrm>
          <a:prstGeom prst="cloudCallout">
            <a:avLst>
              <a:gd name="adj1" fmla="val 13458"/>
              <a:gd name="adj2" fmla="val 7835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gl-ES" sz="1600" b="1">
                <a:latin typeface="Kids" pitchFamily="66" charset="0"/>
              </a:rPr>
              <a:t>¡VAMOS A MORIR DE FRÍO!</a:t>
            </a:r>
            <a:endParaRPr lang="es-ES" sz="3200"/>
          </a:p>
        </p:txBody>
      </p:sp>
      <p:sp>
        <p:nvSpPr>
          <p:cNvPr id="152650" name="Rectangle 74"/>
          <p:cNvSpPr>
            <a:spLocks noChangeArrowheads="1"/>
          </p:cNvSpPr>
          <p:nvPr/>
        </p:nvSpPr>
        <p:spPr bwMode="auto">
          <a:xfrm>
            <a:off x="457200" y="277813"/>
            <a:ext cx="822960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ES" sz="40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pace Toaster" pitchFamily="50" charset="0"/>
              </a:rPr>
              <a:t>Un error en la previsión. Nos congelamos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82 0.00971 L -0.12048 -0.003 L -0.11041 0.00879 L -0.10173 -0.00439 L -0.09201 0.00717 L -0.08316 -0.00578 L -0.07343 0.00601 L -0.06493 -0.00716 L -0.05503 0.0044 L -0.04652 -0.00855 L -0.03663 0.00301 L -0.02795 -0.00971 L -0.01823 0.00208 L -0.00937 -0.01109 L -3.05556E-6 -3.2948E-6 " pathEditMode="relative" rAng="-2916526" ptsTypes="FFFFFFFFFFFFFFF">
                                      <p:cBhvr>
                                        <p:cTn id="11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-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27 -0.00046 L -0.15642 -0.01619 L -0.14549 0.00023 L -0.13246 -0.01572 L -0.12153 0.00023 L -0.10816 -0.01642 L -0.09722 1.15607E-7 L -0.0842 -0.01619 L -0.07274 -0.00023 L -0.05972 -0.01619 L -0.04878 0.00023 L -0.03542 -0.01526 L -0.02448 0.00023 L -0.01146 -0.01595 L -2.77778E-7 1.15607E-7 " pathEditMode="relative" rAng="-2564519" ptsTypes="FFFFFFFFFFFFFFF">
                                      <p:cBhvr>
                                        <p:cTn id="13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47" grpId="0" animBg="1"/>
      <p:bldP spid="152648" grpId="0" animBg="1"/>
      <p:bldP spid="15264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58775" y="1122363"/>
          <a:ext cx="8785225" cy="5735637"/>
        </p:xfrm>
        <a:graphic>
          <a:graphicData uri="http://schemas.openxmlformats.org/presentationml/2006/ole">
            <p:oleObj spid="_x0000_s10242" name="CorelDRAW" r:id="rId3" imgW="6251760" imgH="4081680" progId="">
              <p:embed/>
            </p:oleObj>
          </a:graphicData>
        </a:graphic>
      </p:graphicFrame>
      <p:sp>
        <p:nvSpPr>
          <p:cNvPr id="156675" name="AutoShape 3"/>
          <p:cNvSpPr>
            <a:spLocks noChangeAspect="1" noChangeArrowheads="1"/>
          </p:cNvSpPr>
          <p:nvPr/>
        </p:nvSpPr>
        <p:spPr bwMode="auto">
          <a:xfrm>
            <a:off x="4976813" y="2316163"/>
            <a:ext cx="1539875" cy="1027112"/>
          </a:xfrm>
          <a:prstGeom prst="wedgeRoundRectCallout">
            <a:avLst>
              <a:gd name="adj1" fmla="val -44639"/>
              <a:gd name="adj2" fmla="val 6607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sz="1600" b="1">
                <a:latin typeface="Kids" pitchFamily="66" charset="0"/>
              </a:rPr>
              <a:t>¡RAYOS. ESTOY PERDIDO!</a:t>
            </a:r>
            <a:endParaRPr lang="es-ES" sz="3200"/>
          </a:p>
        </p:txBody>
      </p:sp>
      <p:graphicFrame>
        <p:nvGraphicFramePr>
          <p:cNvPr id="156676" name="Object 4"/>
          <p:cNvGraphicFramePr>
            <a:graphicFrameLocks noChangeAspect="1"/>
          </p:cNvGraphicFramePr>
          <p:nvPr/>
        </p:nvGraphicFramePr>
        <p:xfrm>
          <a:off x="4017963" y="2841625"/>
          <a:ext cx="1550987" cy="1644650"/>
        </p:xfrm>
        <a:graphic>
          <a:graphicData uri="http://schemas.openxmlformats.org/presentationml/2006/ole">
            <p:oleObj spid="_x0000_s10243" name="CorelDRAW" r:id="rId4" imgW="1227240" imgH="1301760" progId="">
              <p:embed/>
            </p:oleObj>
          </a:graphicData>
        </a:graphic>
      </p:graphicFrame>
      <p:graphicFrame>
        <p:nvGraphicFramePr>
          <p:cNvPr id="156677" name="Object 5"/>
          <p:cNvGraphicFramePr>
            <a:graphicFrameLocks noChangeAspect="1"/>
          </p:cNvGraphicFramePr>
          <p:nvPr/>
        </p:nvGraphicFramePr>
        <p:xfrm>
          <a:off x="4024313" y="4437063"/>
          <a:ext cx="1550987" cy="371475"/>
        </p:xfrm>
        <a:graphic>
          <a:graphicData uri="http://schemas.openxmlformats.org/presentationml/2006/ole">
            <p:oleObj spid="_x0000_s10244" name="CorelDRAW" r:id="rId5" imgW="1227240" imgH="293400" progId="">
              <p:embed/>
            </p:oleObj>
          </a:graphicData>
        </a:graphic>
      </p:graphicFrame>
      <p:graphicFrame>
        <p:nvGraphicFramePr>
          <p:cNvPr id="156678" name="Object 6"/>
          <p:cNvGraphicFramePr>
            <a:graphicFrameLocks noChangeAspect="1"/>
          </p:cNvGraphicFramePr>
          <p:nvPr/>
        </p:nvGraphicFramePr>
        <p:xfrm>
          <a:off x="3132138" y="2636838"/>
          <a:ext cx="1004887" cy="1092200"/>
        </p:xfrm>
        <a:graphic>
          <a:graphicData uri="http://schemas.openxmlformats.org/presentationml/2006/ole">
            <p:oleObj spid="_x0000_s10245" name="CorelDRAW" r:id="rId6" imgW="795240" imgH="863640" progId="">
              <p:embed/>
            </p:oleObj>
          </a:graphicData>
        </a:graphic>
      </p:graphicFrame>
      <p:graphicFrame>
        <p:nvGraphicFramePr>
          <p:cNvPr id="156679" name="Object 7"/>
          <p:cNvGraphicFramePr>
            <a:graphicFrameLocks noChangeAspect="1"/>
          </p:cNvGraphicFramePr>
          <p:nvPr/>
        </p:nvGraphicFramePr>
        <p:xfrm>
          <a:off x="6588125" y="2133600"/>
          <a:ext cx="1095375" cy="1190625"/>
        </p:xfrm>
        <a:graphic>
          <a:graphicData uri="http://schemas.openxmlformats.org/presentationml/2006/ole">
            <p:oleObj spid="_x0000_s10246" name="CorelDRAW" r:id="rId7" imgW="867240" imgH="942120" progId="">
              <p:embed/>
            </p:oleObj>
          </a:graphicData>
        </a:graphic>
      </p:graphicFrame>
      <p:graphicFrame>
        <p:nvGraphicFramePr>
          <p:cNvPr id="156680" name="Object 8"/>
          <p:cNvGraphicFramePr>
            <a:graphicFrameLocks noChangeAspect="1"/>
          </p:cNvGraphicFramePr>
          <p:nvPr/>
        </p:nvGraphicFramePr>
        <p:xfrm>
          <a:off x="468313" y="3644900"/>
          <a:ext cx="847725" cy="1419225"/>
        </p:xfrm>
        <a:graphic>
          <a:graphicData uri="http://schemas.openxmlformats.org/presentationml/2006/ole">
            <p:oleObj spid="_x0000_s10247" name="CorelDRAW" r:id="rId8" imgW="670680" imgH="11232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mazonie_jt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989138"/>
            <a:ext cx="8569325" cy="2447925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dirty="0" smtClean="0">
                <a:solidFill>
                  <a:srgbClr val="FFFF00"/>
                </a:solidFill>
              </a:rPr>
              <a:t>LA BÚSQUEDA DE </a:t>
            </a:r>
            <a:br>
              <a:rPr lang="es-ES" sz="4000" dirty="0" smtClean="0">
                <a:solidFill>
                  <a:srgbClr val="FFFF00"/>
                </a:solidFill>
              </a:rPr>
            </a:br>
            <a:r>
              <a:rPr lang="es-ES" sz="4000" dirty="0" smtClean="0">
                <a:solidFill>
                  <a:srgbClr val="FFFF00"/>
                </a:solidFill>
              </a:rPr>
              <a:t>“ELDORADO” Y OTROS VIAJES EXTRAORDINARIOS</a:t>
            </a:r>
            <a:endParaRPr lang="es-ES_tradnl" sz="4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s-ES" sz="5400" smtClean="0">
                <a:solidFill>
                  <a:schemeClr val="folHlink"/>
                </a:solidFill>
                <a:latin typeface="Space Toaster" pitchFamily="50" charset="0"/>
              </a:rPr>
              <a:t>Espejismos</a:t>
            </a:r>
            <a:r>
              <a:rPr lang="es-ES" sz="4800" smtClean="0">
                <a:solidFill>
                  <a:schemeClr val="folHlink"/>
                </a:solidFill>
                <a:latin typeface="Space Toaster" pitchFamily="50" charset="0"/>
              </a:rPr>
              <a:t> en los espejos</a:t>
            </a: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3243263" y="1196975"/>
          <a:ext cx="4494212" cy="5227638"/>
        </p:xfrm>
        <a:graphic>
          <a:graphicData uri="http://schemas.openxmlformats.org/presentationml/2006/ole">
            <p:oleObj spid="_x0000_s11266" name="CorelDRAW" r:id="rId4" imgW="3318480" imgH="3860280" progId="">
              <p:embed/>
            </p:oleObj>
          </a:graphicData>
        </a:graphic>
      </p:graphicFrame>
      <p:sp>
        <p:nvSpPr>
          <p:cNvPr id="157700" name="AutoShape 4"/>
          <p:cNvSpPr>
            <a:spLocks noChangeAspect="1" noChangeArrowheads="1"/>
          </p:cNvSpPr>
          <p:nvPr/>
        </p:nvSpPr>
        <p:spPr bwMode="auto">
          <a:xfrm>
            <a:off x="6659563" y="1452563"/>
            <a:ext cx="2484437" cy="1171575"/>
          </a:xfrm>
          <a:prstGeom prst="wedgeRoundRectCallout">
            <a:avLst>
              <a:gd name="adj1" fmla="val -12236"/>
              <a:gd name="adj2" fmla="val 9972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sz="2000" b="1">
                <a:latin typeface="Kids" pitchFamily="66" charset="0"/>
              </a:rPr>
              <a:t>No huyas que soy tu compañero!</a:t>
            </a:r>
            <a:endParaRPr lang="es-ES" sz="4000"/>
          </a:p>
        </p:txBody>
      </p:sp>
      <p:graphicFrame>
        <p:nvGraphicFramePr>
          <p:cNvPr id="157701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7650163" y="2938463"/>
          <a:ext cx="1493837" cy="2443162"/>
        </p:xfrm>
        <a:graphic>
          <a:graphicData uri="http://schemas.openxmlformats.org/presentationml/2006/ole">
            <p:oleObj spid="_x0000_s11267" name="CorelDRAW" r:id="rId5" imgW="1179000" imgH="1928520" progId="">
              <p:embed/>
            </p:oleObj>
          </a:graphicData>
        </a:graphic>
      </p:graphicFrame>
      <p:graphicFrame>
        <p:nvGraphicFramePr>
          <p:cNvPr id="157702" name="Object 6"/>
          <p:cNvGraphicFramePr>
            <a:graphicFrameLocks noChangeAspect="1"/>
          </p:cNvGraphicFramePr>
          <p:nvPr/>
        </p:nvGraphicFramePr>
        <p:xfrm>
          <a:off x="6286500" y="2930525"/>
          <a:ext cx="1493838" cy="2443163"/>
        </p:xfrm>
        <a:graphic>
          <a:graphicData uri="http://schemas.openxmlformats.org/presentationml/2006/ole">
            <p:oleObj spid="_x0000_s11268" name="CorelDRAW" r:id="rId6" imgW="1179000" imgH="1928520" progId="">
              <p:embed/>
            </p:oleObj>
          </a:graphicData>
        </a:graphic>
      </p:graphicFrame>
      <p:graphicFrame>
        <p:nvGraphicFramePr>
          <p:cNvPr id="157703" name="Object 7"/>
          <p:cNvGraphicFramePr>
            <a:graphicFrameLocks noChangeAspect="1"/>
          </p:cNvGraphicFramePr>
          <p:nvPr/>
        </p:nvGraphicFramePr>
        <p:xfrm>
          <a:off x="900113" y="4076700"/>
          <a:ext cx="1863725" cy="2576513"/>
        </p:xfrm>
        <a:graphic>
          <a:graphicData uri="http://schemas.openxmlformats.org/presentationml/2006/ole">
            <p:oleObj spid="_x0000_s11269" name="CorelDRAW" r:id="rId7" imgW="1474200" imgH="2039400" progId="">
              <p:embed/>
            </p:oleObj>
          </a:graphicData>
        </a:graphic>
      </p:graphicFrame>
      <p:sp>
        <p:nvSpPr>
          <p:cNvPr id="157704" name="AutoShape 8"/>
          <p:cNvSpPr>
            <a:spLocks noChangeAspect="1" noChangeArrowheads="1"/>
          </p:cNvSpPr>
          <p:nvPr/>
        </p:nvSpPr>
        <p:spPr bwMode="auto">
          <a:xfrm>
            <a:off x="684213" y="2363788"/>
            <a:ext cx="2327275" cy="1379537"/>
          </a:xfrm>
          <a:prstGeom prst="wedgeRoundRectCallout">
            <a:avLst>
              <a:gd name="adj1" fmla="val -13778"/>
              <a:gd name="adj2" fmla="val 8314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sz="2000" b="1">
                <a:latin typeface="Kids" pitchFamily="66" charset="0"/>
              </a:rPr>
              <a:t>SOCORROOO!</a:t>
            </a:r>
          </a:p>
          <a:p>
            <a:r>
              <a:rPr lang="es-ES" sz="2000" b="1">
                <a:latin typeface="Kids" pitchFamily="66" charset="0"/>
              </a:rPr>
              <a:t>UN MONSTRO ME QUIERE ATACAR.</a:t>
            </a:r>
            <a:endParaRPr lang="es-ES" sz="4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 animBg="1"/>
      <p:bldP spid="15770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3" descr="Sastrugi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t="41258" r="5000"/>
          <a:stretch>
            <a:fillRect/>
          </a:stretch>
        </p:blipFill>
        <p:spPr bwMode="auto">
          <a:xfrm>
            <a:off x="17463" y="4002088"/>
            <a:ext cx="9126537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302250" y="2881313"/>
            <a:ext cx="2157413" cy="2414587"/>
            <a:chOff x="8181" y="2137"/>
            <a:chExt cx="2700" cy="3020"/>
          </a:xfrm>
        </p:grpSpPr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8181" y="2137"/>
              <a:ext cx="2700" cy="2700"/>
              <a:chOff x="8181" y="2137"/>
              <a:chExt cx="2700" cy="2700"/>
            </a:xfrm>
          </p:grpSpPr>
          <p:pic>
            <p:nvPicPr>
              <p:cNvPr id="18492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181" y="2137"/>
                <a:ext cx="2700" cy="2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93" name="AutoShape 7"/>
              <p:cNvSpPr>
                <a:spLocks noChangeAspect="1" noChangeArrowheads="1"/>
              </p:cNvSpPr>
              <p:nvPr/>
            </p:nvSpPr>
            <p:spPr bwMode="auto">
              <a:xfrm>
                <a:off x="9319" y="2857"/>
                <a:ext cx="425" cy="85"/>
              </a:xfrm>
              <a:prstGeom prst="hexagon">
                <a:avLst>
                  <a:gd name="adj" fmla="val 125000"/>
                  <a:gd name="vf" fmla="val 115470"/>
                </a:avLst>
              </a:prstGeom>
              <a:solidFill>
                <a:srgbClr val="FFCC99"/>
              </a:solidFill>
              <a:ln w="9525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 noChangeAspect="1"/>
            </p:cNvGrpSpPr>
            <p:nvPr/>
          </p:nvGrpSpPr>
          <p:grpSpPr bwMode="auto">
            <a:xfrm>
              <a:off x="9131" y="4798"/>
              <a:ext cx="801" cy="359"/>
              <a:chOff x="9081" y="3397"/>
              <a:chExt cx="1189" cy="533"/>
            </a:xfrm>
          </p:grpSpPr>
          <p:grpSp>
            <p:nvGrpSpPr>
              <p:cNvPr id="5" name="Group 9"/>
              <p:cNvGrpSpPr>
                <a:grpSpLocks noChangeAspect="1"/>
              </p:cNvGrpSpPr>
              <p:nvPr/>
            </p:nvGrpSpPr>
            <p:grpSpPr bwMode="auto">
              <a:xfrm>
                <a:off x="9081" y="3397"/>
                <a:ext cx="317" cy="532"/>
                <a:chOff x="4001" y="6848"/>
                <a:chExt cx="255" cy="397"/>
              </a:xfrm>
            </p:grpSpPr>
            <p:sp>
              <p:nvSpPr>
                <p:cNvPr id="18490" name="Line 10"/>
                <p:cNvSpPr>
                  <a:spLocks noChangeAspect="1" noChangeShapeType="1"/>
                </p:cNvSpPr>
                <p:nvPr/>
              </p:nvSpPr>
              <p:spPr bwMode="auto">
                <a:xfrm>
                  <a:off x="4255" y="6848"/>
                  <a:ext cx="1" cy="397"/>
                </a:xfrm>
                <a:prstGeom prst="line">
                  <a:avLst/>
                </a:prstGeom>
                <a:noFill/>
                <a:ln w="1206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8491" name="Freeform 11"/>
                <p:cNvSpPr>
                  <a:spLocks noChangeAspect="1"/>
                </p:cNvSpPr>
                <p:nvPr/>
              </p:nvSpPr>
              <p:spPr bwMode="auto">
                <a:xfrm>
                  <a:off x="4001" y="7115"/>
                  <a:ext cx="254" cy="130"/>
                </a:xfrm>
                <a:custGeom>
                  <a:avLst/>
                  <a:gdLst>
                    <a:gd name="T0" fmla="*/ 0 w 254"/>
                    <a:gd name="T1" fmla="*/ 25 h 130"/>
                    <a:gd name="T2" fmla="*/ 254 w 254"/>
                    <a:gd name="T3" fmla="*/ 0 h 130"/>
                    <a:gd name="T4" fmla="*/ 254 w 254"/>
                    <a:gd name="T5" fmla="*/ 130 h 130"/>
                    <a:gd name="T6" fmla="*/ 0 w 254"/>
                    <a:gd name="T7" fmla="*/ 130 h 130"/>
                    <a:gd name="T8" fmla="*/ 0 w 254"/>
                    <a:gd name="T9" fmla="*/ 25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130"/>
                    <a:gd name="T17" fmla="*/ 254 w 254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130">
                      <a:moveTo>
                        <a:pt x="0" y="25"/>
                      </a:moveTo>
                      <a:lnTo>
                        <a:pt x="254" y="0"/>
                      </a:lnTo>
                      <a:lnTo>
                        <a:pt x="254" y="130"/>
                      </a:lnTo>
                      <a:lnTo>
                        <a:pt x="0" y="13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06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" name="Group 12"/>
              <p:cNvGrpSpPr>
                <a:grpSpLocks noChangeAspect="1"/>
              </p:cNvGrpSpPr>
              <p:nvPr/>
            </p:nvGrpSpPr>
            <p:grpSpPr bwMode="auto">
              <a:xfrm>
                <a:off x="9953" y="3397"/>
                <a:ext cx="317" cy="533"/>
                <a:chOff x="4703" y="6835"/>
                <a:chExt cx="255" cy="398"/>
              </a:xfrm>
            </p:grpSpPr>
            <p:sp>
              <p:nvSpPr>
                <p:cNvPr id="18488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4703" y="6835"/>
                  <a:ext cx="1" cy="398"/>
                </a:xfrm>
                <a:prstGeom prst="line">
                  <a:avLst/>
                </a:prstGeom>
                <a:noFill/>
                <a:ln w="1206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8489" name="Freeform 14"/>
                <p:cNvSpPr>
                  <a:spLocks noChangeAspect="1"/>
                </p:cNvSpPr>
                <p:nvPr/>
              </p:nvSpPr>
              <p:spPr bwMode="auto">
                <a:xfrm>
                  <a:off x="4703" y="7102"/>
                  <a:ext cx="255" cy="131"/>
                </a:xfrm>
                <a:custGeom>
                  <a:avLst/>
                  <a:gdLst>
                    <a:gd name="T0" fmla="*/ 255 w 255"/>
                    <a:gd name="T1" fmla="*/ 25 h 131"/>
                    <a:gd name="T2" fmla="*/ 0 w 255"/>
                    <a:gd name="T3" fmla="*/ 0 h 131"/>
                    <a:gd name="T4" fmla="*/ 0 w 255"/>
                    <a:gd name="T5" fmla="*/ 131 h 131"/>
                    <a:gd name="T6" fmla="*/ 255 w 255"/>
                    <a:gd name="T7" fmla="*/ 131 h 131"/>
                    <a:gd name="T8" fmla="*/ 255 w 255"/>
                    <a:gd name="T9" fmla="*/ 25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"/>
                    <a:gd name="T16" fmla="*/ 0 h 131"/>
                    <a:gd name="T17" fmla="*/ 255 w 255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" h="131">
                      <a:moveTo>
                        <a:pt x="255" y="25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255" y="131"/>
                      </a:lnTo>
                      <a:lnTo>
                        <a:pt x="255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06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7" name="Group 15"/>
          <p:cNvGrpSpPr>
            <a:grpSpLocks noChangeAspect="1"/>
          </p:cNvGrpSpPr>
          <p:nvPr/>
        </p:nvGrpSpPr>
        <p:grpSpPr bwMode="auto">
          <a:xfrm>
            <a:off x="6902450" y="4162425"/>
            <a:ext cx="2163763" cy="1760538"/>
            <a:chOff x="8361" y="3577"/>
            <a:chExt cx="2432" cy="1979"/>
          </a:xfrm>
        </p:grpSpPr>
        <p:grpSp>
          <p:nvGrpSpPr>
            <p:cNvPr id="8" name="Group 16"/>
            <p:cNvGrpSpPr>
              <a:grpSpLocks noChangeAspect="1"/>
            </p:cNvGrpSpPr>
            <p:nvPr/>
          </p:nvGrpSpPr>
          <p:grpSpPr bwMode="auto">
            <a:xfrm>
              <a:off x="8361" y="3577"/>
              <a:ext cx="2432" cy="1979"/>
              <a:chOff x="8541" y="2677"/>
              <a:chExt cx="2432" cy="1979"/>
            </a:xfrm>
          </p:grpSpPr>
          <p:pic>
            <p:nvPicPr>
              <p:cNvPr id="18476" name="Picture 1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541" y="2677"/>
                <a:ext cx="2432" cy="16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" name="Group 18"/>
              <p:cNvGrpSpPr>
                <a:grpSpLocks noChangeAspect="1"/>
              </p:cNvGrpSpPr>
              <p:nvPr/>
            </p:nvGrpSpPr>
            <p:grpSpPr bwMode="auto">
              <a:xfrm>
                <a:off x="9357" y="4297"/>
                <a:ext cx="801" cy="359"/>
                <a:chOff x="9081" y="3397"/>
                <a:chExt cx="1189" cy="533"/>
              </a:xfrm>
            </p:grpSpPr>
            <p:grpSp>
              <p:nvGrpSpPr>
                <p:cNvPr id="10" name="Group 19"/>
                <p:cNvGrpSpPr>
                  <a:grpSpLocks noChangeAspect="1"/>
                </p:cNvGrpSpPr>
                <p:nvPr/>
              </p:nvGrpSpPr>
              <p:grpSpPr bwMode="auto">
                <a:xfrm>
                  <a:off x="9081" y="3397"/>
                  <a:ext cx="317" cy="532"/>
                  <a:chOff x="4001" y="6848"/>
                  <a:chExt cx="255" cy="397"/>
                </a:xfrm>
              </p:grpSpPr>
              <p:sp>
                <p:nvSpPr>
                  <p:cNvPr id="18482" name="Line 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8483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06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1" name="Group 22"/>
                <p:cNvGrpSpPr>
                  <a:grpSpLocks noChangeAspect="1"/>
                </p:cNvGrpSpPr>
                <p:nvPr/>
              </p:nvGrpSpPr>
              <p:grpSpPr bwMode="auto">
                <a:xfrm>
                  <a:off x="9953" y="3397"/>
                  <a:ext cx="317" cy="533"/>
                  <a:chOff x="4703" y="6835"/>
                  <a:chExt cx="255" cy="398"/>
                </a:xfrm>
              </p:grpSpPr>
              <p:sp>
                <p:nvSpPr>
                  <p:cNvPr id="18480" name="Line 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8481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06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</p:grpSp>
        <p:sp>
          <p:nvSpPr>
            <p:cNvPr id="18475" name="AutoShape 25"/>
            <p:cNvSpPr>
              <a:spLocks noChangeAspect="1" noChangeArrowheads="1"/>
            </p:cNvSpPr>
            <p:nvPr/>
          </p:nvSpPr>
          <p:spPr bwMode="auto">
            <a:xfrm flipV="1">
              <a:off x="9390" y="4014"/>
              <a:ext cx="374" cy="249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1 h 21600"/>
                <a:gd name="T4" fmla="*/ 3 w 21600"/>
                <a:gd name="T5" fmla="*/ 1 h 21600"/>
                <a:gd name="T6" fmla="*/ 6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2" name="Group 26"/>
          <p:cNvGrpSpPr>
            <a:grpSpLocks noChangeAspect="1"/>
          </p:cNvGrpSpPr>
          <p:nvPr/>
        </p:nvGrpSpPr>
        <p:grpSpPr bwMode="auto">
          <a:xfrm>
            <a:off x="2259013" y="3041650"/>
            <a:ext cx="1347787" cy="2514600"/>
            <a:chOff x="2241" y="2677"/>
            <a:chExt cx="1890" cy="3528"/>
          </a:xfrm>
        </p:grpSpPr>
        <p:graphicFrame>
          <p:nvGraphicFramePr>
            <p:cNvPr id="18434" name="Object 27"/>
            <p:cNvGraphicFramePr>
              <a:graphicFrameLocks noChangeAspect="1"/>
            </p:cNvGraphicFramePr>
            <p:nvPr/>
          </p:nvGraphicFramePr>
          <p:xfrm>
            <a:off x="2241" y="2677"/>
            <a:ext cx="1890" cy="3528"/>
          </p:xfrm>
          <a:graphic>
            <a:graphicData uri="http://schemas.openxmlformats.org/presentationml/2006/ole">
              <p:oleObj spid="_x0000_s12290" name="CorelDRAW" r:id="rId6" imgW="2922120" imgH="4955400" progId="">
                <p:embed/>
              </p:oleObj>
            </a:graphicData>
          </a:graphic>
        </p:graphicFrame>
        <p:grpSp>
          <p:nvGrpSpPr>
            <p:cNvPr id="13" name="Group 28"/>
            <p:cNvGrpSpPr>
              <a:grpSpLocks noChangeAspect="1"/>
            </p:cNvGrpSpPr>
            <p:nvPr/>
          </p:nvGrpSpPr>
          <p:grpSpPr bwMode="auto">
            <a:xfrm>
              <a:off x="2793" y="5496"/>
              <a:ext cx="772" cy="306"/>
              <a:chOff x="8462" y="9384"/>
              <a:chExt cx="772" cy="306"/>
            </a:xfrm>
          </p:grpSpPr>
          <p:grpSp>
            <p:nvGrpSpPr>
              <p:cNvPr id="14" name="Group 29"/>
              <p:cNvGrpSpPr>
                <a:grpSpLocks noChangeAspect="1"/>
              </p:cNvGrpSpPr>
              <p:nvPr/>
            </p:nvGrpSpPr>
            <p:grpSpPr bwMode="auto">
              <a:xfrm>
                <a:off x="8462" y="9384"/>
                <a:ext cx="196" cy="306"/>
                <a:chOff x="4001" y="6848"/>
                <a:chExt cx="255" cy="397"/>
              </a:xfrm>
            </p:grpSpPr>
            <p:sp>
              <p:nvSpPr>
                <p:cNvPr id="18472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4255" y="6848"/>
                  <a:ext cx="1" cy="397"/>
                </a:xfrm>
                <a:prstGeom prst="line">
                  <a:avLst/>
                </a:prstGeom>
                <a:noFill/>
                <a:ln w="1206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8473" name="Freeform 31"/>
                <p:cNvSpPr>
                  <a:spLocks noChangeAspect="1"/>
                </p:cNvSpPr>
                <p:nvPr/>
              </p:nvSpPr>
              <p:spPr bwMode="auto">
                <a:xfrm>
                  <a:off x="4001" y="7115"/>
                  <a:ext cx="254" cy="130"/>
                </a:xfrm>
                <a:custGeom>
                  <a:avLst/>
                  <a:gdLst>
                    <a:gd name="T0" fmla="*/ 0 w 254"/>
                    <a:gd name="T1" fmla="*/ 25 h 130"/>
                    <a:gd name="T2" fmla="*/ 254 w 254"/>
                    <a:gd name="T3" fmla="*/ 0 h 130"/>
                    <a:gd name="T4" fmla="*/ 254 w 254"/>
                    <a:gd name="T5" fmla="*/ 130 h 130"/>
                    <a:gd name="T6" fmla="*/ 0 w 254"/>
                    <a:gd name="T7" fmla="*/ 130 h 130"/>
                    <a:gd name="T8" fmla="*/ 0 w 254"/>
                    <a:gd name="T9" fmla="*/ 25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130"/>
                    <a:gd name="T17" fmla="*/ 254 w 254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130">
                      <a:moveTo>
                        <a:pt x="0" y="25"/>
                      </a:moveTo>
                      <a:lnTo>
                        <a:pt x="254" y="0"/>
                      </a:lnTo>
                      <a:lnTo>
                        <a:pt x="254" y="130"/>
                      </a:lnTo>
                      <a:lnTo>
                        <a:pt x="0" y="13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06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5" name="Group 32"/>
              <p:cNvGrpSpPr>
                <a:grpSpLocks noChangeAspect="1"/>
              </p:cNvGrpSpPr>
              <p:nvPr/>
            </p:nvGrpSpPr>
            <p:grpSpPr bwMode="auto">
              <a:xfrm>
                <a:off x="9038" y="9384"/>
                <a:ext cx="196" cy="306"/>
                <a:chOff x="4703" y="6835"/>
                <a:chExt cx="255" cy="398"/>
              </a:xfrm>
            </p:grpSpPr>
            <p:sp>
              <p:nvSpPr>
                <p:cNvPr id="18470" name="Line 33"/>
                <p:cNvSpPr>
                  <a:spLocks noChangeAspect="1" noChangeShapeType="1"/>
                </p:cNvSpPr>
                <p:nvPr/>
              </p:nvSpPr>
              <p:spPr bwMode="auto">
                <a:xfrm>
                  <a:off x="4703" y="6835"/>
                  <a:ext cx="1" cy="398"/>
                </a:xfrm>
                <a:prstGeom prst="line">
                  <a:avLst/>
                </a:prstGeom>
                <a:noFill/>
                <a:ln w="1206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8471" name="Freeform 34"/>
                <p:cNvSpPr>
                  <a:spLocks noChangeAspect="1"/>
                </p:cNvSpPr>
                <p:nvPr/>
              </p:nvSpPr>
              <p:spPr bwMode="auto">
                <a:xfrm>
                  <a:off x="4703" y="7102"/>
                  <a:ext cx="255" cy="131"/>
                </a:xfrm>
                <a:custGeom>
                  <a:avLst/>
                  <a:gdLst>
                    <a:gd name="T0" fmla="*/ 255 w 255"/>
                    <a:gd name="T1" fmla="*/ 25 h 131"/>
                    <a:gd name="T2" fmla="*/ 0 w 255"/>
                    <a:gd name="T3" fmla="*/ 0 h 131"/>
                    <a:gd name="T4" fmla="*/ 0 w 255"/>
                    <a:gd name="T5" fmla="*/ 131 h 131"/>
                    <a:gd name="T6" fmla="*/ 255 w 255"/>
                    <a:gd name="T7" fmla="*/ 131 h 131"/>
                    <a:gd name="T8" fmla="*/ 255 w 255"/>
                    <a:gd name="T9" fmla="*/ 25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"/>
                    <a:gd name="T16" fmla="*/ 0 h 131"/>
                    <a:gd name="T17" fmla="*/ 255 w 255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" h="131">
                      <a:moveTo>
                        <a:pt x="255" y="25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255" y="131"/>
                      </a:lnTo>
                      <a:lnTo>
                        <a:pt x="255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06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6" name="Group 35"/>
            <p:cNvGrpSpPr>
              <a:grpSpLocks noChangeAspect="1"/>
            </p:cNvGrpSpPr>
            <p:nvPr/>
          </p:nvGrpSpPr>
          <p:grpSpPr bwMode="auto">
            <a:xfrm flipH="1">
              <a:off x="2840" y="3544"/>
              <a:ext cx="691" cy="346"/>
              <a:chOff x="4401" y="3397"/>
              <a:chExt cx="1080" cy="540"/>
            </a:xfrm>
          </p:grpSpPr>
          <p:sp>
            <p:nvSpPr>
              <p:cNvPr id="18464" name="AutoShape 36"/>
              <p:cNvSpPr>
                <a:spLocks noChangeAspect="1" noChangeArrowheads="1"/>
              </p:cNvSpPr>
              <p:nvPr/>
            </p:nvSpPr>
            <p:spPr bwMode="auto">
              <a:xfrm>
                <a:off x="4401" y="3397"/>
                <a:ext cx="360" cy="54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5" name="AutoShape 37"/>
              <p:cNvSpPr>
                <a:spLocks noChangeAspect="1" noChangeArrowheads="1"/>
              </p:cNvSpPr>
              <p:nvPr/>
            </p:nvSpPr>
            <p:spPr bwMode="auto">
              <a:xfrm>
                <a:off x="5121" y="3397"/>
                <a:ext cx="360" cy="54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6" name="Oval 38"/>
              <p:cNvSpPr>
                <a:spLocks noChangeAspect="1" noChangeArrowheads="1"/>
              </p:cNvSpPr>
              <p:nvPr/>
            </p:nvSpPr>
            <p:spPr bwMode="auto">
              <a:xfrm>
                <a:off x="5173" y="3577"/>
                <a:ext cx="180" cy="18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7" name="Oval 39"/>
              <p:cNvSpPr>
                <a:spLocks noChangeAspect="1" noChangeArrowheads="1"/>
              </p:cNvSpPr>
              <p:nvPr/>
            </p:nvSpPr>
            <p:spPr bwMode="auto">
              <a:xfrm>
                <a:off x="4466" y="3577"/>
                <a:ext cx="180" cy="18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63" name="AutoShape 40"/>
            <p:cNvSpPr>
              <a:spLocks noChangeAspect="1" noChangeArrowheads="1"/>
            </p:cNvSpPr>
            <p:nvPr/>
          </p:nvSpPr>
          <p:spPr bwMode="auto">
            <a:xfrm rot="16200000" flipH="1">
              <a:off x="3047" y="4348"/>
              <a:ext cx="279" cy="373"/>
            </a:xfrm>
            <a:prstGeom prst="moon">
              <a:avLst>
                <a:gd name="adj" fmla="val 56481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833" name="AutoShape 41"/>
          <p:cNvSpPr>
            <a:spLocks noChangeAspect="1" noChangeArrowheads="1"/>
          </p:cNvSpPr>
          <p:nvPr/>
        </p:nvSpPr>
        <p:spPr bwMode="auto">
          <a:xfrm>
            <a:off x="3060700" y="2241550"/>
            <a:ext cx="2016125" cy="1120775"/>
          </a:xfrm>
          <a:prstGeom prst="wedgeRoundRectCallout">
            <a:avLst>
              <a:gd name="adj1" fmla="val -46616"/>
              <a:gd name="adj2" fmla="val 6331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sz="2000" b="1">
                <a:latin typeface="Kids" pitchFamily="66" charset="0"/>
              </a:rPr>
              <a:t>¡Que formas más extrañas!!</a:t>
            </a:r>
            <a:endParaRPr lang="es-ES" sz="4000"/>
          </a:p>
        </p:txBody>
      </p:sp>
      <p:grpSp>
        <p:nvGrpSpPr>
          <p:cNvPr id="17" name="Group 42"/>
          <p:cNvGrpSpPr>
            <a:grpSpLocks noChangeAspect="1"/>
          </p:cNvGrpSpPr>
          <p:nvPr/>
        </p:nvGrpSpPr>
        <p:grpSpPr bwMode="auto">
          <a:xfrm>
            <a:off x="819150" y="4162425"/>
            <a:ext cx="1497013" cy="1636713"/>
            <a:chOff x="1521" y="9157"/>
            <a:chExt cx="1980" cy="2162"/>
          </a:xfrm>
        </p:grpSpPr>
        <p:grpSp>
          <p:nvGrpSpPr>
            <p:cNvPr id="18" name="Group 43"/>
            <p:cNvGrpSpPr>
              <a:grpSpLocks noChangeAspect="1"/>
            </p:cNvGrpSpPr>
            <p:nvPr/>
          </p:nvGrpSpPr>
          <p:grpSpPr bwMode="auto">
            <a:xfrm>
              <a:off x="1521" y="9157"/>
              <a:ext cx="1980" cy="2162"/>
              <a:chOff x="1701" y="7177"/>
              <a:chExt cx="1980" cy="2162"/>
            </a:xfrm>
          </p:grpSpPr>
          <p:grpSp>
            <p:nvGrpSpPr>
              <p:cNvPr id="19" name="Group 44"/>
              <p:cNvGrpSpPr>
                <a:grpSpLocks noChangeAspect="1"/>
              </p:cNvGrpSpPr>
              <p:nvPr/>
            </p:nvGrpSpPr>
            <p:grpSpPr bwMode="auto">
              <a:xfrm>
                <a:off x="2109" y="8861"/>
                <a:ext cx="1149" cy="478"/>
                <a:chOff x="4825" y="10713"/>
                <a:chExt cx="957" cy="398"/>
              </a:xfrm>
            </p:grpSpPr>
            <p:grpSp>
              <p:nvGrpSpPr>
                <p:cNvPr id="20" name="Group 45"/>
                <p:cNvGrpSpPr>
                  <a:grpSpLocks noChangeAspect="1"/>
                </p:cNvGrpSpPr>
                <p:nvPr/>
              </p:nvGrpSpPr>
              <p:grpSpPr bwMode="auto">
                <a:xfrm>
                  <a:off x="4825" y="10713"/>
                  <a:ext cx="255" cy="397"/>
                  <a:chOff x="4001" y="6848"/>
                  <a:chExt cx="255" cy="397"/>
                </a:xfrm>
              </p:grpSpPr>
              <p:sp>
                <p:nvSpPr>
                  <p:cNvPr id="18459" name="Line 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8460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06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21" name="Group 48"/>
                <p:cNvGrpSpPr>
                  <a:grpSpLocks noChangeAspect="1"/>
                </p:cNvGrpSpPr>
                <p:nvPr/>
              </p:nvGrpSpPr>
              <p:grpSpPr bwMode="auto">
                <a:xfrm>
                  <a:off x="5527" y="10713"/>
                  <a:ext cx="255" cy="398"/>
                  <a:chOff x="4703" y="6835"/>
                  <a:chExt cx="255" cy="398"/>
                </a:xfrm>
              </p:grpSpPr>
              <p:sp>
                <p:nvSpPr>
                  <p:cNvPr id="18457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8458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06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sp>
            <p:nvSpPr>
              <p:cNvPr id="18454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1701" y="7177"/>
                <a:ext cx="1980" cy="1712"/>
              </a:xfrm>
              <a:prstGeom prst="triangle">
                <a:avLst>
                  <a:gd name="adj" fmla="val 50000"/>
                </a:avLst>
              </a:prstGeom>
              <a:solidFill>
                <a:srgbClr val="99CC00"/>
              </a:solidFill>
              <a:ln w="508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45" name="AutoShape 52"/>
            <p:cNvSpPr>
              <a:spLocks noChangeAspect="1" noChangeArrowheads="1"/>
            </p:cNvSpPr>
            <p:nvPr/>
          </p:nvSpPr>
          <p:spPr bwMode="auto">
            <a:xfrm rot="5400000" flipV="1">
              <a:off x="2421" y="10327"/>
              <a:ext cx="180" cy="360"/>
            </a:xfrm>
            <a:prstGeom prst="flowChartOnlineStorage">
              <a:avLst/>
            </a:prstGeom>
            <a:solidFill>
              <a:srgbClr val="FF0000"/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" name="Group 53"/>
            <p:cNvGrpSpPr>
              <a:grpSpLocks noChangeAspect="1"/>
            </p:cNvGrpSpPr>
            <p:nvPr/>
          </p:nvGrpSpPr>
          <p:grpSpPr bwMode="auto">
            <a:xfrm>
              <a:off x="2230" y="9786"/>
              <a:ext cx="561" cy="321"/>
              <a:chOff x="1521" y="4837"/>
              <a:chExt cx="1260" cy="720"/>
            </a:xfrm>
          </p:grpSpPr>
          <p:grpSp>
            <p:nvGrpSpPr>
              <p:cNvPr id="23" name="Group 54"/>
              <p:cNvGrpSpPr>
                <a:grpSpLocks noChangeAspect="1"/>
              </p:cNvGrpSpPr>
              <p:nvPr/>
            </p:nvGrpSpPr>
            <p:grpSpPr bwMode="auto">
              <a:xfrm>
                <a:off x="1521" y="4837"/>
                <a:ext cx="360" cy="720"/>
                <a:chOff x="1521" y="4837"/>
                <a:chExt cx="360" cy="720"/>
              </a:xfrm>
            </p:grpSpPr>
            <p:sp>
              <p:nvSpPr>
                <p:cNvPr id="18451" name="Oval 55"/>
                <p:cNvSpPr>
                  <a:spLocks noChangeAspect="1" noChangeArrowheads="1"/>
                </p:cNvSpPr>
                <p:nvPr/>
              </p:nvSpPr>
              <p:spPr bwMode="auto">
                <a:xfrm>
                  <a:off x="1521" y="4837"/>
                  <a:ext cx="360" cy="72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2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1560" y="5145"/>
                  <a:ext cx="289" cy="289"/>
                </a:xfrm>
                <a:prstGeom prst="ellipse">
                  <a:avLst/>
                </a:prstGeom>
                <a:solidFill>
                  <a:srgbClr val="8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57"/>
              <p:cNvGrpSpPr>
                <a:grpSpLocks noChangeAspect="1"/>
              </p:cNvGrpSpPr>
              <p:nvPr/>
            </p:nvGrpSpPr>
            <p:grpSpPr bwMode="auto">
              <a:xfrm>
                <a:off x="2421" y="4837"/>
                <a:ext cx="360" cy="720"/>
                <a:chOff x="1521" y="4837"/>
                <a:chExt cx="360" cy="720"/>
              </a:xfrm>
            </p:grpSpPr>
            <p:sp>
              <p:nvSpPr>
                <p:cNvPr id="18449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1521" y="4837"/>
                  <a:ext cx="360" cy="72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0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1560" y="5145"/>
                  <a:ext cx="289" cy="289"/>
                </a:xfrm>
                <a:prstGeom prst="ellipse">
                  <a:avLst/>
                </a:prstGeom>
                <a:solidFill>
                  <a:srgbClr val="8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61852" name="AutoShape 60"/>
          <p:cNvSpPr>
            <a:spLocks noChangeAspect="1" noChangeArrowheads="1"/>
          </p:cNvSpPr>
          <p:nvPr/>
        </p:nvSpPr>
        <p:spPr bwMode="auto">
          <a:xfrm>
            <a:off x="179388" y="2357438"/>
            <a:ext cx="2463800" cy="1485900"/>
          </a:xfrm>
          <a:prstGeom prst="cloudCallout">
            <a:avLst>
              <a:gd name="adj1" fmla="val 9815"/>
              <a:gd name="adj2" fmla="val 7279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s-ES" b="1">
                <a:latin typeface="Kids" pitchFamily="66" charset="0"/>
              </a:rPr>
              <a:t>Parecen cuadrados unidos.</a:t>
            </a:r>
            <a:endParaRPr lang="es-ES" sz="3600" b="1"/>
          </a:p>
        </p:txBody>
      </p:sp>
      <p:sp>
        <p:nvSpPr>
          <p:cNvPr id="161853" name="AutoShape 61"/>
          <p:cNvSpPr>
            <a:spLocks noChangeAspect="1" noChangeArrowheads="1"/>
          </p:cNvSpPr>
          <p:nvPr/>
        </p:nvSpPr>
        <p:spPr bwMode="auto">
          <a:xfrm>
            <a:off x="6443663" y="1557338"/>
            <a:ext cx="2447925" cy="1227137"/>
          </a:xfrm>
          <a:prstGeom prst="wedgeRoundRectCallout">
            <a:avLst>
              <a:gd name="adj1" fmla="val -38069"/>
              <a:gd name="adj2" fmla="val 7212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sz="2000" b="1">
                <a:latin typeface="Kids" pitchFamily="66" charset="0"/>
              </a:rPr>
              <a:t>Bienvenidos a nuestra ciudad, forasteros.</a:t>
            </a:r>
            <a:endParaRPr lang="es-ES" sz="4000"/>
          </a:p>
        </p:txBody>
      </p:sp>
      <p:sp>
        <p:nvSpPr>
          <p:cNvPr id="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200" dirty="0" smtClean="0">
                <a:solidFill>
                  <a:srgbClr val="FFFF00"/>
                </a:solidFill>
              </a:rPr>
              <a:t>LA TRIBU DE LOS MINÓS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33" grpId="0" animBg="1"/>
      <p:bldP spid="161852" grpId="0" animBg="1"/>
      <p:bldP spid="16185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ES" sz="4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pace Toaster" pitchFamily="50" charset="0"/>
              </a:rPr>
              <a:t>Honrando al dios TETRIX</a:t>
            </a:r>
            <a:endParaRPr lang="es-ES" sz="48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20495" name="Rectangle 3"/>
          <p:cNvSpPr>
            <a:spLocks noChangeArrowheads="1"/>
          </p:cNvSpPr>
          <p:nvPr/>
        </p:nvSpPr>
        <p:spPr bwMode="auto">
          <a:xfrm>
            <a:off x="179388" y="5257800"/>
            <a:ext cx="8964612" cy="1600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116013" y="4652963"/>
            <a:ext cx="1355725" cy="1482725"/>
            <a:chOff x="2601" y="7177"/>
            <a:chExt cx="1980" cy="2162"/>
          </a:xfrm>
        </p:grpSpPr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2601" y="7177"/>
              <a:ext cx="1980" cy="2162"/>
              <a:chOff x="1701" y="7177"/>
              <a:chExt cx="1980" cy="2162"/>
            </a:xfrm>
          </p:grpSpPr>
          <p:grpSp>
            <p:nvGrpSpPr>
              <p:cNvPr id="4" name="Group 6"/>
              <p:cNvGrpSpPr>
                <a:grpSpLocks noChangeAspect="1"/>
              </p:cNvGrpSpPr>
              <p:nvPr/>
            </p:nvGrpSpPr>
            <p:grpSpPr bwMode="auto">
              <a:xfrm>
                <a:off x="2109" y="8861"/>
                <a:ext cx="1149" cy="478"/>
                <a:chOff x="4825" y="10713"/>
                <a:chExt cx="957" cy="398"/>
              </a:xfrm>
            </p:grpSpPr>
            <p:grpSp>
              <p:nvGrpSpPr>
                <p:cNvPr id="5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4825" y="10713"/>
                  <a:ext cx="255" cy="397"/>
                  <a:chOff x="4001" y="6848"/>
                  <a:chExt cx="255" cy="397"/>
                </a:xfrm>
              </p:grpSpPr>
              <p:sp>
                <p:nvSpPr>
                  <p:cNvPr id="20529" name="Line 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20530" name="Freeform 9"/>
                  <p:cNvSpPr>
                    <a:spLocks noChangeAspect="1"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06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6" name="Group 10"/>
                <p:cNvGrpSpPr>
                  <a:grpSpLocks noChangeAspect="1"/>
                </p:cNvGrpSpPr>
                <p:nvPr/>
              </p:nvGrpSpPr>
              <p:grpSpPr bwMode="auto">
                <a:xfrm>
                  <a:off x="5527" y="10713"/>
                  <a:ext cx="255" cy="398"/>
                  <a:chOff x="4703" y="6835"/>
                  <a:chExt cx="255" cy="398"/>
                </a:xfrm>
              </p:grpSpPr>
              <p:sp>
                <p:nvSpPr>
                  <p:cNvPr id="20527" name="Line 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20528" name="Freeform 12"/>
                  <p:cNvSpPr>
                    <a:spLocks noChangeAspect="1"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06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sp>
            <p:nvSpPr>
              <p:cNvPr id="20524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1701" y="7177"/>
                <a:ext cx="1980" cy="1712"/>
              </a:xfrm>
              <a:prstGeom prst="triangle">
                <a:avLst>
                  <a:gd name="adj" fmla="val 50000"/>
                </a:avLst>
              </a:prstGeom>
              <a:solidFill>
                <a:srgbClr val="99CC00"/>
              </a:solidFill>
              <a:ln w="508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5" name="AutoShape 14"/>
            <p:cNvSpPr>
              <a:spLocks noChangeAspect="1" noChangeArrowheads="1"/>
            </p:cNvSpPr>
            <p:nvPr/>
          </p:nvSpPr>
          <p:spPr bwMode="auto">
            <a:xfrm rot="-5400000">
              <a:off x="3501" y="8347"/>
              <a:ext cx="180" cy="360"/>
            </a:xfrm>
            <a:prstGeom prst="flowChartOnlineStorage">
              <a:avLst/>
            </a:prstGeom>
            <a:solidFill>
              <a:srgbClr val="FF0000"/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15"/>
            <p:cNvGrpSpPr>
              <a:grpSpLocks noChangeAspect="1"/>
            </p:cNvGrpSpPr>
            <p:nvPr/>
          </p:nvGrpSpPr>
          <p:grpSpPr bwMode="auto">
            <a:xfrm>
              <a:off x="3310" y="7806"/>
              <a:ext cx="561" cy="321"/>
              <a:chOff x="1521" y="4837"/>
              <a:chExt cx="1260" cy="720"/>
            </a:xfrm>
          </p:grpSpPr>
          <p:grpSp>
            <p:nvGrpSpPr>
              <p:cNvPr id="8" name="Group 16"/>
              <p:cNvGrpSpPr>
                <a:grpSpLocks noChangeAspect="1"/>
              </p:cNvGrpSpPr>
              <p:nvPr/>
            </p:nvGrpSpPr>
            <p:grpSpPr bwMode="auto">
              <a:xfrm>
                <a:off x="1521" y="4837"/>
                <a:ext cx="360" cy="720"/>
                <a:chOff x="1521" y="4837"/>
                <a:chExt cx="360" cy="720"/>
              </a:xfrm>
            </p:grpSpPr>
            <p:sp>
              <p:nvSpPr>
                <p:cNvPr id="20521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1521" y="4837"/>
                  <a:ext cx="360" cy="72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2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560" y="5145"/>
                  <a:ext cx="289" cy="289"/>
                </a:xfrm>
                <a:prstGeom prst="ellipse">
                  <a:avLst/>
                </a:prstGeom>
                <a:solidFill>
                  <a:srgbClr val="8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9"/>
              <p:cNvGrpSpPr>
                <a:grpSpLocks noChangeAspect="1"/>
              </p:cNvGrpSpPr>
              <p:nvPr/>
            </p:nvGrpSpPr>
            <p:grpSpPr bwMode="auto">
              <a:xfrm>
                <a:off x="2421" y="4837"/>
                <a:ext cx="360" cy="720"/>
                <a:chOff x="1521" y="4837"/>
                <a:chExt cx="360" cy="720"/>
              </a:xfrm>
            </p:grpSpPr>
            <p:sp>
              <p:nvSpPr>
                <p:cNvPr id="20519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521" y="4837"/>
                  <a:ext cx="360" cy="72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0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1560" y="5145"/>
                  <a:ext cx="289" cy="289"/>
                </a:xfrm>
                <a:prstGeom prst="ellipse">
                  <a:avLst/>
                </a:prstGeom>
                <a:solidFill>
                  <a:srgbClr val="8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65910" name="AutoShape 22"/>
          <p:cNvSpPr>
            <a:spLocks noChangeAspect="1" noChangeArrowheads="1"/>
          </p:cNvSpPr>
          <p:nvPr/>
        </p:nvSpPr>
        <p:spPr bwMode="auto">
          <a:xfrm>
            <a:off x="250825" y="2924175"/>
            <a:ext cx="2106613" cy="1446213"/>
          </a:xfrm>
          <a:prstGeom prst="wedgeRoundRectCallout">
            <a:avLst>
              <a:gd name="adj1" fmla="val 17444"/>
              <a:gd name="adj2" fmla="val 77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sz="1600" b="1">
                <a:latin typeface="Kids" pitchFamily="66" charset="0"/>
              </a:rPr>
              <a:t>No se como pueden aguantar el peso de todos!</a:t>
            </a:r>
            <a:endParaRPr lang="es-ES" sz="3200"/>
          </a:p>
        </p:txBody>
      </p:sp>
      <p:grpSp>
        <p:nvGrpSpPr>
          <p:cNvPr id="10" name="Group 23"/>
          <p:cNvGrpSpPr>
            <a:grpSpLocks noChangeAspect="1"/>
          </p:cNvGrpSpPr>
          <p:nvPr/>
        </p:nvGrpSpPr>
        <p:grpSpPr bwMode="auto">
          <a:xfrm>
            <a:off x="2487613" y="3898900"/>
            <a:ext cx="1295400" cy="2419350"/>
            <a:chOff x="621" y="7537"/>
            <a:chExt cx="1890" cy="3528"/>
          </a:xfrm>
        </p:grpSpPr>
        <p:graphicFrame>
          <p:nvGraphicFramePr>
            <p:cNvPr id="20493" name="Object 24"/>
            <p:cNvGraphicFramePr>
              <a:graphicFrameLocks noChangeAspect="1"/>
            </p:cNvGraphicFramePr>
            <p:nvPr/>
          </p:nvGraphicFramePr>
          <p:xfrm>
            <a:off x="621" y="7537"/>
            <a:ext cx="1890" cy="3528"/>
          </p:xfrm>
          <a:graphic>
            <a:graphicData uri="http://schemas.openxmlformats.org/presentationml/2006/ole">
              <p:oleObj spid="_x0000_s13325" name="CorelDRAW" r:id="rId4" imgW="2922120" imgH="4955400" progId="">
                <p:embed/>
              </p:oleObj>
            </a:graphicData>
          </a:graphic>
        </p:graphicFrame>
        <p:grpSp>
          <p:nvGrpSpPr>
            <p:cNvPr id="11" name="Group 25"/>
            <p:cNvGrpSpPr>
              <a:grpSpLocks noChangeAspect="1"/>
            </p:cNvGrpSpPr>
            <p:nvPr/>
          </p:nvGrpSpPr>
          <p:grpSpPr bwMode="auto">
            <a:xfrm>
              <a:off x="1173" y="10356"/>
              <a:ext cx="772" cy="306"/>
              <a:chOff x="8462" y="9384"/>
              <a:chExt cx="772" cy="306"/>
            </a:xfrm>
          </p:grpSpPr>
          <p:grpSp>
            <p:nvGrpSpPr>
              <p:cNvPr id="12" name="Group 26"/>
              <p:cNvGrpSpPr>
                <a:grpSpLocks noChangeAspect="1"/>
              </p:cNvGrpSpPr>
              <p:nvPr/>
            </p:nvGrpSpPr>
            <p:grpSpPr bwMode="auto">
              <a:xfrm>
                <a:off x="8462" y="9384"/>
                <a:ext cx="196" cy="306"/>
                <a:chOff x="4001" y="6848"/>
                <a:chExt cx="255" cy="397"/>
              </a:xfrm>
            </p:grpSpPr>
            <p:sp>
              <p:nvSpPr>
                <p:cNvPr id="20512" name="Line 27"/>
                <p:cNvSpPr>
                  <a:spLocks noChangeAspect="1" noChangeShapeType="1"/>
                </p:cNvSpPr>
                <p:nvPr/>
              </p:nvSpPr>
              <p:spPr bwMode="auto">
                <a:xfrm>
                  <a:off x="4255" y="6848"/>
                  <a:ext cx="1" cy="397"/>
                </a:xfrm>
                <a:prstGeom prst="line">
                  <a:avLst/>
                </a:prstGeom>
                <a:noFill/>
                <a:ln w="1206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0513" name="Freeform 28"/>
                <p:cNvSpPr>
                  <a:spLocks noChangeAspect="1"/>
                </p:cNvSpPr>
                <p:nvPr/>
              </p:nvSpPr>
              <p:spPr bwMode="auto">
                <a:xfrm>
                  <a:off x="4001" y="7115"/>
                  <a:ext cx="254" cy="130"/>
                </a:xfrm>
                <a:custGeom>
                  <a:avLst/>
                  <a:gdLst>
                    <a:gd name="T0" fmla="*/ 0 w 254"/>
                    <a:gd name="T1" fmla="*/ 25 h 130"/>
                    <a:gd name="T2" fmla="*/ 254 w 254"/>
                    <a:gd name="T3" fmla="*/ 0 h 130"/>
                    <a:gd name="T4" fmla="*/ 254 w 254"/>
                    <a:gd name="T5" fmla="*/ 130 h 130"/>
                    <a:gd name="T6" fmla="*/ 0 w 254"/>
                    <a:gd name="T7" fmla="*/ 130 h 130"/>
                    <a:gd name="T8" fmla="*/ 0 w 254"/>
                    <a:gd name="T9" fmla="*/ 25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130"/>
                    <a:gd name="T17" fmla="*/ 254 w 254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130">
                      <a:moveTo>
                        <a:pt x="0" y="25"/>
                      </a:moveTo>
                      <a:lnTo>
                        <a:pt x="254" y="0"/>
                      </a:lnTo>
                      <a:lnTo>
                        <a:pt x="254" y="130"/>
                      </a:lnTo>
                      <a:lnTo>
                        <a:pt x="0" y="13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06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3" name="Group 29"/>
              <p:cNvGrpSpPr>
                <a:grpSpLocks noChangeAspect="1"/>
              </p:cNvGrpSpPr>
              <p:nvPr/>
            </p:nvGrpSpPr>
            <p:grpSpPr bwMode="auto">
              <a:xfrm>
                <a:off x="9038" y="9384"/>
                <a:ext cx="196" cy="306"/>
                <a:chOff x="4703" y="6835"/>
                <a:chExt cx="255" cy="398"/>
              </a:xfrm>
            </p:grpSpPr>
            <p:sp>
              <p:nvSpPr>
                <p:cNvPr id="20510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4703" y="6835"/>
                  <a:ext cx="1" cy="398"/>
                </a:xfrm>
                <a:prstGeom prst="line">
                  <a:avLst/>
                </a:prstGeom>
                <a:noFill/>
                <a:ln w="1206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0511" name="Freeform 31"/>
                <p:cNvSpPr>
                  <a:spLocks noChangeAspect="1"/>
                </p:cNvSpPr>
                <p:nvPr/>
              </p:nvSpPr>
              <p:spPr bwMode="auto">
                <a:xfrm>
                  <a:off x="4703" y="7102"/>
                  <a:ext cx="255" cy="131"/>
                </a:xfrm>
                <a:custGeom>
                  <a:avLst/>
                  <a:gdLst>
                    <a:gd name="T0" fmla="*/ 255 w 255"/>
                    <a:gd name="T1" fmla="*/ 25 h 131"/>
                    <a:gd name="T2" fmla="*/ 0 w 255"/>
                    <a:gd name="T3" fmla="*/ 0 h 131"/>
                    <a:gd name="T4" fmla="*/ 0 w 255"/>
                    <a:gd name="T5" fmla="*/ 131 h 131"/>
                    <a:gd name="T6" fmla="*/ 255 w 255"/>
                    <a:gd name="T7" fmla="*/ 131 h 131"/>
                    <a:gd name="T8" fmla="*/ 255 w 255"/>
                    <a:gd name="T9" fmla="*/ 25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"/>
                    <a:gd name="T16" fmla="*/ 0 h 131"/>
                    <a:gd name="T17" fmla="*/ 255 w 255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" h="131">
                      <a:moveTo>
                        <a:pt x="255" y="25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255" y="131"/>
                      </a:lnTo>
                      <a:lnTo>
                        <a:pt x="255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06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4" name="Group 32"/>
            <p:cNvGrpSpPr>
              <a:grpSpLocks noChangeAspect="1"/>
            </p:cNvGrpSpPr>
            <p:nvPr/>
          </p:nvGrpSpPr>
          <p:grpSpPr bwMode="auto">
            <a:xfrm flipH="1">
              <a:off x="1220" y="8404"/>
              <a:ext cx="691" cy="346"/>
              <a:chOff x="4401" y="3397"/>
              <a:chExt cx="1080" cy="540"/>
            </a:xfrm>
          </p:grpSpPr>
          <p:sp>
            <p:nvSpPr>
              <p:cNvPr id="20504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4401" y="3397"/>
                <a:ext cx="360" cy="54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5" name="AutoShape 34"/>
              <p:cNvSpPr>
                <a:spLocks noChangeAspect="1" noChangeArrowheads="1"/>
              </p:cNvSpPr>
              <p:nvPr/>
            </p:nvSpPr>
            <p:spPr bwMode="auto">
              <a:xfrm>
                <a:off x="5121" y="3397"/>
                <a:ext cx="360" cy="54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6" name="Oval 35"/>
              <p:cNvSpPr>
                <a:spLocks noChangeAspect="1" noChangeArrowheads="1"/>
              </p:cNvSpPr>
              <p:nvPr/>
            </p:nvSpPr>
            <p:spPr bwMode="auto">
              <a:xfrm>
                <a:off x="5173" y="3577"/>
                <a:ext cx="180" cy="18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7" name="Oval 36"/>
              <p:cNvSpPr>
                <a:spLocks noChangeAspect="1" noChangeArrowheads="1"/>
              </p:cNvSpPr>
              <p:nvPr/>
            </p:nvSpPr>
            <p:spPr bwMode="auto">
              <a:xfrm>
                <a:off x="4466" y="3577"/>
                <a:ext cx="180" cy="18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3" name="AutoShape 37"/>
            <p:cNvSpPr>
              <a:spLocks noChangeAspect="1" noChangeArrowheads="1"/>
            </p:cNvSpPr>
            <p:nvPr/>
          </p:nvSpPr>
          <p:spPr bwMode="auto">
            <a:xfrm rot="5400000" flipH="1" flipV="1">
              <a:off x="1427" y="9208"/>
              <a:ext cx="279" cy="373"/>
            </a:xfrm>
            <a:prstGeom prst="moon">
              <a:avLst>
                <a:gd name="adj" fmla="val 56481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926" name="AutoShape 38"/>
          <p:cNvSpPr>
            <a:spLocks noChangeAspect="1" noChangeArrowheads="1"/>
          </p:cNvSpPr>
          <p:nvPr/>
        </p:nvSpPr>
        <p:spPr bwMode="auto">
          <a:xfrm>
            <a:off x="3059113" y="2632075"/>
            <a:ext cx="1944687" cy="971550"/>
          </a:xfrm>
          <a:prstGeom prst="wedgeRoundRectCallout">
            <a:avLst>
              <a:gd name="adj1" fmla="val -39306"/>
              <a:gd name="adj2" fmla="val 1282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sz="1600" b="1">
                <a:latin typeface="Kids" pitchFamily="66" charset="0"/>
              </a:rPr>
              <a:t>Se trata de un gran espectáculo.</a:t>
            </a:r>
            <a:endParaRPr lang="es-ES" sz="3200"/>
          </a:p>
        </p:txBody>
      </p:sp>
      <p:sp>
        <p:nvSpPr>
          <p:cNvPr id="20500" name="Cloud"/>
          <p:cNvSpPr>
            <a:spLocks noChangeAspect="1" noEditPoints="1" noChangeArrowheads="1"/>
          </p:cNvSpPr>
          <p:nvPr/>
        </p:nvSpPr>
        <p:spPr bwMode="auto">
          <a:xfrm>
            <a:off x="971550" y="1125538"/>
            <a:ext cx="2087563" cy="1400175"/>
          </a:xfrm>
          <a:custGeom>
            <a:avLst/>
            <a:gdLst>
              <a:gd name="T0" fmla="*/ 625786 w 21600"/>
              <a:gd name="T1" fmla="*/ 45381746 h 21600"/>
              <a:gd name="T2" fmla="*/ 100877797 w 21600"/>
              <a:gd name="T3" fmla="*/ 90666776 h 21600"/>
              <a:gd name="T4" fmla="*/ 201587333 w 21600"/>
              <a:gd name="T5" fmla="*/ 45381746 h 21600"/>
              <a:gd name="T6" fmla="*/ 100877797 w 21600"/>
              <a:gd name="T7" fmla="*/ 518946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C0C0C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graphicFrame>
        <p:nvGraphicFramePr>
          <p:cNvPr id="165928" name="Object 40"/>
          <p:cNvGraphicFramePr>
            <a:graphicFrameLocks noChangeAspect="1"/>
          </p:cNvGraphicFramePr>
          <p:nvPr/>
        </p:nvGraphicFramePr>
        <p:xfrm>
          <a:off x="5637213" y="5237163"/>
          <a:ext cx="1717675" cy="1504950"/>
        </p:xfrm>
        <a:graphic>
          <a:graphicData uri="http://schemas.openxmlformats.org/presentationml/2006/ole">
            <p:oleObj spid="_x0000_s13314" name="CorelDRAW" r:id="rId5" imgW="1902600" imgH="1666800" progId="">
              <p:embed/>
            </p:oleObj>
          </a:graphicData>
        </a:graphic>
      </p:graphicFrame>
      <p:graphicFrame>
        <p:nvGraphicFramePr>
          <p:cNvPr id="165929" name="Object 41"/>
          <p:cNvGraphicFramePr>
            <a:graphicFrameLocks noChangeAspect="1"/>
          </p:cNvGraphicFramePr>
          <p:nvPr/>
        </p:nvGraphicFramePr>
        <p:xfrm>
          <a:off x="7294563" y="5237163"/>
          <a:ext cx="1160462" cy="1498600"/>
        </p:xfrm>
        <a:graphic>
          <a:graphicData uri="http://schemas.openxmlformats.org/presentationml/2006/ole">
            <p:oleObj spid="_x0000_s13315" name="CorelDRAW" r:id="rId6" imgW="1285560" imgH="1658880" progId="">
              <p:embed/>
            </p:oleObj>
          </a:graphicData>
        </a:graphic>
      </p:graphicFrame>
      <p:graphicFrame>
        <p:nvGraphicFramePr>
          <p:cNvPr id="165930" name="Object 42"/>
          <p:cNvGraphicFramePr>
            <a:graphicFrameLocks noChangeAspect="1"/>
          </p:cNvGraphicFramePr>
          <p:nvPr/>
        </p:nvGraphicFramePr>
        <p:xfrm>
          <a:off x="6738938" y="4699000"/>
          <a:ext cx="1720850" cy="1160463"/>
        </p:xfrm>
        <a:graphic>
          <a:graphicData uri="http://schemas.openxmlformats.org/presentationml/2006/ole">
            <p:oleObj spid="_x0000_s13316" name="CorelDRAW" r:id="rId7" imgW="1905480" imgH="1285560" progId="">
              <p:embed/>
            </p:oleObj>
          </a:graphicData>
        </a:graphic>
      </p:graphicFrame>
      <p:graphicFrame>
        <p:nvGraphicFramePr>
          <p:cNvPr id="165931" name="Object 43"/>
          <p:cNvGraphicFramePr>
            <a:graphicFrameLocks noChangeAspect="1"/>
          </p:cNvGraphicFramePr>
          <p:nvPr/>
        </p:nvGraphicFramePr>
        <p:xfrm>
          <a:off x="5630863" y="3581400"/>
          <a:ext cx="604837" cy="2274888"/>
        </p:xfrm>
        <a:graphic>
          <a:graphicData uri="http://schemas.openxmlformats.org/presentationml/2006/ole">
            <p:oleObj spid="_x0000_s13317" name="CorelDRAW" r:id="rId8" imgW="668880" imgH="2518560" progId="">
              <p:embed/>
            </p:oleObj>
          </a:graphicData>
        </a:graphic>
      </p:graphicFrame>
      <p:graphicFrame>
        <p:nvGraphicFramePr>
          <p:cNvPr id="165932" name="Object 44"/>
          <p:cNvGraphicFramePr>
            <a:graphicFrameLocks noChangeAspect="1"/>
          </p:cNvGraphicFramePr>
          <p:nvPr/>
        </p:nvGraphicFramePr>
        <p:xfrm>
          <a:off x="6194425" y="3602038"/>
          <a:ext cx="1163638" cy="1719262"/>
        </p:xfrm>
        <a:graphic>
          <a:graphicData uri="http://schemas.openxmlformats.org/presentationml/2006/ole">
            <p:oleObj spid="_x0000_s13318" name="CorelDRAW" r:id="rId9" imgW="1289160" imgH="1902960" progId="">
              <p:embed/>
            </p:oleObj>
          </a:graphicData>
        </a:graphic>
      </p:graphicFrame>
      <p:graphicFrame>
        <p:nvGraphicFramePr>
          <p:cNvPr id="165933" name="Object 45"/>
          <p:cNvGraphicFramePr>
            <a:graphicFrameLocks noChangeAspect="1"/>
          </p:cNvGraphicFramePr>
          <p:nvPr/>
        </p:nvGraphicFramePr>
        <p:xfrm>
          <a:off x="7296150" y="3611563"/>
          <a:ext cx="1160463" cy="1163637"/>
        </p:xfrm>
        <a:graphic>
          <a:graphicData uri="http://schemas.openxmlformats.org/presentationml/2006/ole">
            <p:oleObj spid="_x0000_s13319" name="CorelDRAW" r:id="rId10" imgW="1285560" imgH="1289160" progId="">
              <p:embed/>
            </p:oleObj>
          </a:graphicData>
        </a:graphic>
      </p:graphicFrame>
      <p:graphicFrame>
        <p:nvGraphicFramePr>
          <p:cNvPr id="165934" name="Object 46"/>
          <p:cNvGraphicFramePr>
            <a:graphicFrameLocks noChangeAspect="1"/>
          </p:cNvGraphicFramePr>
          <p:nvPr/>
        </p:nvGraphicFramePr>
        <p:xfrm>
          <a:off x="5630863" y="2516188"/>
          <a:ext cx="1162050" cy="1717675"/>
        </p:xfrm>
        <a:graphic>
          <a:graphicData uri="http://schemas.openxmlformats.org/presentationml/2006/ole">
            <p:oleObj spid="_x0000_s13320" name="CorelDRAW" r:id="rId11" imgW="1287360" imgH="1902600" progId="">
              <p:embed/>
            </p:oleObj>
          </a:graphicData>
        </a:graphic>
      </p:graphicFrame>
      <p:graphicFrame>
        <p:nvGraphicFramePr>
          <p:cNvPr id="165935" name="Object 47"/>
          <p:cNvGraphicFramePr>
            <a:graphicFrameLocks noChangeAspect="1"/>
          </p:cNvGraphicFramePr>
          <p:nvPr/>
        </p:nvGraphicFramePr>
        <p:xfrm>
          <a:off x="6719888" y="2505075"/>
          <a:ext cx="1717675" cy="1162050"/>
        </p:xfrm>
        <a:graphic>
          <a:graphicData uri="http://schemas.openxmlformats.org/presentationml/2006/ole">
            <p:oleObj spid="_x0000_s13321" name="CorelDRAW" r:id="rId12" imgW="1902600" imgH="1287360" progId="">
              <p:embed/>
            </p:oleObj>
          </a:graphicData>
        </a:graphic>
      </p:graphicFrame>
      <p:graphicFrame>
        <p:nvGraphicFramePr>
          <p:cNvPr id="165936" name="Object 48"/>
          <p:cNvGraphicFramePr>
            <a:graphicFrameLocks noChangeAspect="1"/>
          </p:cNvGraphicFramePr>
          <p:nvPr/>
        </p:nvGraphicFramePr>
        <p:xfrm>
          <a:off x="7273925" y="1430338"/>
          <a:ext cx="1163638" cy="1719262"/>
        </p:xfrm>
        <a:graphic>
          <a:graphicData uri="http://schemas.openxmlformats.org/presentationml/2006/ole">
            <p:oleObj spid="_x0000_s13322" name="CorelDRAW" r:id="rId13" imgW="1289160" imgH="1902960" progId="">
              <p:embed/>
            </p:oleObj>
          </a:graphicData>
        </a:graphic>
      </p:graphicFrame>
      <p:graphicFrame>
        <p:nvGraphicFramePr>
          <p:cNvPr id="165937" name="Object 49"/>
          <p:cNvGraphicFramePr>
            <a:graphicFrameLocks noChangeAspect="1"/>
          </p:cNvGraphicFramePr>
          <p:nvPr/>
        </p:nvGraphicFramePr>
        <p:xfrm>
          <a:off x="6735763" y="862013"/>
          <a:ext cx="604837" cy="2274887"/>
        </p:xfrm>
        <a:graphic>
          <a:graphicData uri="http://schemas.openxmlformats.org/presentationml/2006/ole">
            <p:oleObj spid="_x0000_s13323" name="CorelDRAW" r:id="rId14" imgW="668880" imgH="2518560" progId="">
              <p:embed/>
            </p:oleObj>
          </a:graphicData>
        </a:graphic>
      </p:graphicFrame>
      <p:graphicFrame>
        <p:nvGraphicFramePr>
          <p:cNvPr id="165938" name="Object 50"/>
          <p:cNvGraphicFramePr>
            <a:graphicFrameLocks noChangeAspect="1"/>
          </p:cNvGraphicFramePr>
          <p:nvPr/>
        </p:nvGraphicFramePr>
        <p:xfrm>
          <a:off x="5618163" y="1420813"/>
          <a:ext cx="1163637" cy="1719262"/>
        </p:xfrm>
        <a:graphic>
          <a:graphicData uri="http://schemas.openxmlformats.org/presentationml/2006/ole">
            <p:oleObj spid="_x0000_s13324" name="CorelDRAW" r:id="rId15" imgW="1289160" imgH="190296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5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5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5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5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5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5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5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5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5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5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5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5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65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5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65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5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5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5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5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65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5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10" grpId="0" animBg="1"/>
      <p:bldP spid="16592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spect="1" noChangeArrowheads="1"/>
          </p:cNvSpPr>
          <p:nvPr/>
        </p:nvSpPr>
        <p:spPr bwMode="auto">
          <a:xfrm>
            <a:off x="71438" y="4797425"/>
            <a:ext cx="8964612" cy="20097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 smtClean="0">
                <a:solidFill>
                  <a:srgbClr val="FFFF00"/>
                </a:solidFill>
              </a:rPr>
              <a:t>Atlántida. La ciudad sumergida</a:t>
            </a:r>
          </a:p>
        </p:txBody>
      </p:sp>
      <p:sp>
        <p:nvSpPr>
          <p:cNvPr id="167940" name="AutoShape 4"/>
          <p:cNvSpPr>
            <a:spLocks noChangeAspect="1" noChangeArrowheads="1"/>
          </p:cNvSpPr>
          <p:nvPr/>
        </p:nvSpPr>
        <p:spPr bwMode="auto">
          <a:xfrm>
            <a:off x="2771775" y="2781300"/>
            <a:ext cx="2230438" cy="973138"/>
          </a:xfrm>
          <a:prstGeom prst="wedgeRoundRectCallout">
            <a:avLst>
              <a:gd name="adj1" fmla="val -7866"/>
              <a:gd name="adj2" fmla="val 10725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b="1">
                <a:latin typeface="Kids" pitchFamily="66" charset="0"/>
              </a:rPr>
              <a:t>Como nuestros mosquiteros.</a:t>
            </a:r>
            <a:endParaRPr lang="es-ES" sz="3600"/>
          </a:p>
        </p:txBody>
      </p:sp>
      <p:sp>
        <p:nvSpPr>
          <p:cNvPr id="167941" name="AutoShape 5"/>
          <p:cNvSpPr>
            <a:spLocks noChangeAspect="1" noChangeArrowheads="1"/>
          </p:cNvSpPr>
          <p:nvPr/>
        </p:nvSpPr>
        <p:spPr bwMode="auto">
          <a:xfrm>
            <a:off x="6588125" y="1341438"/>
            <a:ext cx="2228850" cy="1274762"/>
          </a:xfrm>
          <a:prstGeom prst="wedgeRoundRectCallout">
            <a:avLst>
              <a:gd name="adj1" fmla="val -39671"/>
              <a:gd name="adj2" fmla="val 11064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sz="1600" b="1">
                <a:latin typeface="Kids" pitchFamily="66" charset="0"/>
              </a:rPr>
              <a:t>Vuestras escafandras están hechas a medida.</a:t>
            </a:r>
            <a:endParaRPr lang="es-ES" sz="3200"/>
          </a:p>
        </p:txBody>
      </p:sp>
      <p:sp>
        <p:nvSpPr>
          <p:cNvPr id="167942" name="AutoShape 6"/>
          <p:cNvSpPr>
            <a:spLocks noChangeAspect="1" noChangeArrowheads="1"/>
          </p:cNvSpPr>
          <p:nvPr/>
        </p:nvSpPr>
        <p:spPr bwMode="auto">
          <a:xfrm>
            <a:off x="250825" y="2205038"/>
            <a:ext cx="2228850" cy="973137"/>
          </a:xfrm>
          <a:prstGeom prst="wedgeRoundRectCallout">
            <a:avLst>
              <a:gd name="adj1" fmla="val -782"/>
              <a:gd name="adj2" fmla="val 9257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b="1">
                <a:latin typeface="Kids" pitchFamily="66" charset="0"/>
              </a:rPr>
              <a:t>Si, pero pesan bastante más.</a:t>
            </a:r>
            <a:endParaRPr lang="es-ES" sz="3600"/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938213" y="3873500"/>
            <a:ext cx="1373187" cy="1736725"/>
            <a:chOff x="2417" y="6097"/>
            <a:chExt cx="1800" cy="2278"/>
          </a:xfrm>
        </p:grpSpPr>
        <p:grpSp>
          <p:nvGrpSpPr>
            <p:cNvPr id="3" name="Group 8"/>
            <p:cNvGrpSpPr>
              <a:grpSpLocks noChangeAspect="1"/>
            </p:cNvGrpSpPr>
            <p:nvPr/>
          </p:nvGrpSpPr>
          <p:grpSpPr bwMode="auto">
            <a:xfrm>
              <a:off x="2417" y="6097"/>
              <a:ext cx="1800" cy="1800"/>
              <a:chOff x="4581" y="6097"/>
              <a:chExt cx="1800" cy="1800"/>
            </a:xfrm>
          </p:grpSpPr>
          <p:sp>
            <p:nvSpPr>
              <p:cNvPr id="80954" name="Rectangle 9"/>
              <p:cNvSpPr>
                <a:spLocks noChangeAspect="1" noChangeArrowheads="1"/>
              </p:cNvSpPr>
              <p:nvPr/>
            </p:nvSpPr>
            <p:spPr bwMode="auto">
              <a:xfrm>
                <a:off x="4581" y="6097"/>
                <a:ext cx="1800" cy="180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10"/>
              <p:cNvGrpSpPr>
                <a:grpSpLocks noChangeAspect="1"/>
              </p:cNvGrpSpPr>
              <p:nvPr/>
            </p:nvGrpSpPr>
            <p:grpSpPr bwMode="auto">
              <a:xfrm>
                <a:off x="4954" y="6457"/>
                <a:ext cx="1054" cy="176"/>
                <a:chOff x="3456" y="3600"/>
                <a:chExt cx="864" cy="144"/>
              </a:xfrm>
            </p:grpSpPr>
            <p:grpSp>
              <p:nvGrpSpPr>
                <p:cNvPr id="5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3456" y="3600"/>
                  <a:ext cx="288" cy="144"/>
                  <a:chOff x="5904" y="4464"/>
                  <a:chExt cx="288" cy="144"/>
                </a:xfrm>
              </p:grpSpPr>
              <p:sp>
                <p:nvSpPr>
                  <p:cNvPr id="80960" name="Oval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04" y="4464"/>
                    <a:ext cx="288" cy="14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961" name="Oval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063" y="4503"/>
                    <a:ext cx="85" cy="85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14"/>
                <p:cNvGrpSpPr>
                  <a:grpSpLocks noChangeAspect="1"/>
                </p:cNvGrpSpPr>
                <p:nvPr/>
              </p:nvGrpSpPr>
              <p:grpSpPr bwMode="auto">
                <a:xfrm>
                  <a:off x="4032" y="3600"/>
                  <a:ext cx="288" cy="144"/>
                  <a:chOff x="5904" y="4464"/>
                  <a:chExt cx="288" cy="144"/>
                </a:xfrm>
              </p:grpSpPr>
              <p:sp>
                <p:nvSpPr>
                  <p:cNvPr id="80958" name="Oval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04" y="4464"/>
                    <a:ext cx="288" cy="14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959" name="Oval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063" y="4503"/>
                    <a:ext cx="85" cy="85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7" name="Group 17"/>
            <p:cNvGrpSpPr>
              <a:grpSpLocks noChangeAspect="1"/>
            </p:cNvGrpSpPr>
            <p:nvPr/>
          </p:nvGrpSpPr>
          <p:grpSpPr bwMode="auto">
            <a:xfrm>
              <a:off x="2745" y="7897"/>
              <a:ext cx="1149" cy="478"/>
              <a:chOff x="4825" y="10713"/>
              <a:chExt cx="957" cy="398"/>
            </a:xfrm>
          </p:grpSpPr>
          <p:grpSp>
            <p:nvGrpSpPr>
              <p:cNvPr id="8" name="Group 18"/>
              <p:cNvGrpSpPr>
                <a:grpSpLocks noChangeAspect="1"/>
              </p:cNvGrpSpPr>
              <p:nvPr/>
            </p:nvGrpSpPr>
            <p:grpSpPr bwMode="auto">
              <a:xfrm>
                <a:off x="4825" y="10713"/>
                <a:ext cx="255" cy="397"/>
                <a:chOff x="4001" y="6848"/>
                <a:chExt cx="255" cy="397"/>
              </a:xfrm>
            </p:grpSpPr>
            <p:sp>
              <p:nvSpPr>
                <p:cNvPr id="80952" name="Line 19"/>
                <p:cNvSpPr>
                  <a:spLocks noChangeAspect="1" noChangeShapeType="1"/>
                </p:cNvSpPr>
                <p:nvPr/>
              </p:nvSpPr>
              <p:spPr bwMode="auto">
                <a:xfrm>
                  <a:off x="4255" y="6848"/>
                  <a:ext cx="1" cy="397"/>
                </a:xfrm>
                <a:prstGeom prst="line">
                  <a:avLst/>
                </a:prstGeom>
                <a:noFill/>
                <a:ln w="1206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0953" name="Freeform 20"/>
                <p:cNvSpPr>
                  <a:spLocks noChangeAspect="1"/>
                </p:cNvSpPr>
                <p:nvPr/>
              </p:nvSpPr>
              <p:spPr bwMode="auto">
                <a:xfrm>
                  <a:off x="4001" y="7115"/>
                  <a:ext cx="254" cy="130"/>
                </a:xfrm>
                <a:custGeom>
                  <a:avLst/>
                  <a:gdLst>
                    <a:gd name="T0" fmla="*/ 0 w 254"/>
                    <a:gd name="T1" fmla="*/ 25 h 130"/>
                    <a:gd name="T2" fmla="*/ 254 w 254"/>
                    <a:gd name="T3" fmla="*/ 0 h 130"/>
                    <a:gd name="T4" fmla="*/ 254 w 254"/>
                    <a:gd name="T5" fmla="*/ 130 h 130"/>
                    <a:gd name="T6" fmla="*/ 0 w 254"/>
                    <a:gd name="T7" fmla="*/ 130 h 130"/>
                    <a:gd name="T8" fmla="*/ 0 w 254"/>
                    <a:gd name="T9" fmla="*/ 25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130"/>
                    <a:gd name="T17" fmla="*/ 254 w 254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130">
                      <a:moveTo>
                        <a:pt x="0" y="25"/>
                      </a:moveTo>
                      <a:lnTo>
                        <a:pt x="254" y="0"/>
                      </a:lnTo>
                      <a:lnTo>
                        <a:pt x="254" y="130"/>
                      </a:lnTo>
                      <a:lnTo>
                        <a:pt x="0" y="13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06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9" name="Group 21"/>
              <p:cNvGrpSpPr>
                <a:grpSpLocks noChangeAspect="1"/>
              </p:cNvGrpSpPr>
              <p:nvPr/>
            </p:nvGrpSpPr>
            <p:grpSpPr bwMode="auto">
              <a:xfrm>
                <a:off x="5527" y="10713"/>
                <a:ext cx="255" cy="398"/>
                <a:chOff x="4703" y="6835"/>
                <a:chExt cx="255" cy="398"/>
              </a:xfrm>
            </p:grpSpPr>
            <p:sp>
              <p:nvSpPr>
                <p:cNvPr id="80950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4703" y="6835"/>
                  <a:ext cx="1" cy="398"/>
                </a:xfrm>
                <a:prstGeom prst="line">
                  <a:avLst/>
                </a:prstGeom>
                <a:noFill/>
                <a:ln w="1206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0951" name="Freeform 23"/>
                <p:cNvSpPr>
                  <a:spLocks noChangeAspect="1"/>
                </p:cNvSpPr>
                <p:nvPr/>
              </p:nvSpPr>
              <p:spPr bwMode="auto">
                <a:xfrm>
                  <a:off x="4703" y="7102"/>
                  <a:ext cx="255" cy="131"/>
                </a:xfrm>
                <a:custGeom>
                  <a:avLst/>
                  <a:gdLst>
                    <a:gd name="T0" fmla="*/ 255 w 255"/>
                    <a:gd name="T1" fmla="*/ 25 h 131"/>
                    <a:gd name="T2" fmla="*/ 0 w 255"/>
                    <a:gd name="T3" fmla="*/ 0 h 131"/>
                    <a:gd name="T4" fmla="*/ 0 w 255"/>
                    <a:gd name="T5" fmla="*/ 131 h 131"/>
                    <a:gd name="T6" fmla="*/ 255 w 255"/>
                    <a:gd name="T7" fmla="*/ 131 h 131"/>
                    <a:gd name="T8" fmla="*/ 255 w 255"/>
                    <a:gd name="T9" fmla="*/ 25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"/>
                    <a:gd name="T16" fmla="*/ 0 h 131"/>
                    <a:gd name="T17" fmla="*/ 255 w 255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" h="131">
                      <a:moveTo>
                        <a:pt x="255" y="25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255" y="131"/>
                      </a:lnTo>
                      <a:lnTo>
                        <a:pt x="255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06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sp>
          <p:nvSpPr>
            <p:cNvPr id="80947" name="Oval 24"/>
            <p:cNvSpPr>
              <a:spLocks noChangeAspect="1" noChangeArrowheads="1"/>
            </p:cNvSpPr>
            <p:nvPr/>
          </p:nvSpPr>
          <p:spPr bwMode="auto">
            <a:xfrm>
              <a:off x="3137" y="7177"/>
              <a:ext cx="360" cy="18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7961" name="AutoShape 25"/>
          <p:cNvSpPr>
            <a:spLocks noChangeAspect="1" noChangeArrowheads="1"/>
          </p:cNvSpPr>
          <p:nvPr/>
        </p:nvSpPr>
        <p:spPr bwMode="auto">
          <a:xfrm>
            <a:off x="250825" y="3213100"/>
            <a:ext cx="2724150" cy="2724150"/>
          </a:xfrm>
          <a:prstGeom prst="diamond">
            <a:avLst/>
          </a:prstGeom>
          <a:noFill/>
          <a:ln w="5715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26"/>
          <p:cNvGrpSpPr>
            <a:grpSpLocks noChangeAspect="1"/>
          </p:cNvGrpSpPr>
          <p:nvPr/>
        </p:nvGrpSpPr>
        <p:grpSpPr bwMode="auto">
          <a:xfrm flipH="1">
            <a:off x="3397250" y="4149725"/>
            <a:ext cx="1503363" cy="1708150"/>
            <a:chOff x="3319" y="1401"/>
            <a:chExt cx="1021" cy="1160"/>
          </a:xfrm>
        </p:grpSpPr>
        <p:grpSp>
          <p:nvGrpSpPr>
            <p:cNvPr id="11" name="Group 27"/>
            <p:cNvGrpSpPr>
              <a:grpSpLocks noChangeAspect="1"/>
            </p:cNvGrpSpPr>
            <p:nvPr/>
          </p:nvGrpSpPr>
          <p:grpSpPr bwMode="auto">
            <a:xfrm>
              <a:off x="3319" y="1401"/>
              <a:ext cx="1021" cy="1160"/>
              <a:chOff x="4150" y="1162"/>
              <a:chExt cx="1202" cy="1365"/>
            </a:xfrm>
          </p:grpSpPr>
          <p:sp>
            <p:nvSpPr>
              <p:cNvPr id="80937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4150" y="1162"/>
                <a:ext cx="1202" cy="1142"/>
              </a:xfrm>
              <a:prstGeom prst="pentagon">
                <a:avLst/>
              </a:prstGeom>
              <a:solidFill>
                <a:srgbClr val="FFCC66"/>
              </a:solidFill>
              <a:ln w="9525">
                <a:solidFill>
                  <a:srgbClr val="CC3399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grpSp>
            <p:nvGrpSpPr>
              <p:cNvPr id="12" name="Group 29"/>
              <p:cNvGrpSpPr>
                <a:grpSpLocks noChangeAspect="1"/>
              </p:cNvGrpSpPr>
              <p:nvPr/>
            </p:nvGrpSpPr>
            <p:grpSpPr bwMode="auto">
              <a:xfrm>
                <a:off x="4513" y="2314"/>
                <a:ext cx="475" cy="213"/>
                <a:chOff x="2061" y="6997"/>
                <a:chExt cx="1189" cy="533"/>
              </a:xfrm>
            </p:grpSpPr>
            <p:grpSp>
              <p:nvGrpSpPr>
                <p:cNvPr id="13" name="Group 30"/>
                <p:cNvGrpSpPr>
                  <a:grpSpLocks noChangeAspect="1"/>
                </p:cNvGrpSpPr>
                <p:nvPr/>
              </p:nvGrpSpPr>
              <p:grpSpPr bwMode="auto">
                <a:xfrm>
                  <a:off x="2061" y="6997"/>
                  <a:ext cx="317" cy="532"/>
                  <a:chOff x="4001" y="6848"/>
                  <a:chExt cx="255" cy="397"/>
                </a:xfrm>
              </p:grpSpPr>
              <p:sp>
                <p:nvSpPr>
                  <p:cNvPr id="80943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80944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4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2933" y="6997"/>
                  <a:ext cx="317" cy="533"/>
                  <a:chOff x="4703" y="6835"/>
                  <a:chExt cx="255" cy="398"/>
                </a:xfrm>
              </p:grpSpPr>
              <p:sp>
                <p:nvSpPr>
                  <p:cNvPr id="80941" name="Line 3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8094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</p:grpSp>
        <p:grpSp>
          <p:nvGrpSpPr>
            <p:cNvPr id="15" name="Group 36"/>
            <p:cNvGrpSpPr>
              <a:grpSpLocks noChangeAspect="1"/>
            </p:cNvGrpSpPr>
            <p:nvPr/>
          </p:nvGrpSpPr>
          <p:grpSpPr bwMode="auto">
            <a:xfrm>
              <a:off x="3621" y="1769"/>
              <a:ext cx="417" cy="122"/>
              <a:chOff x="12533" y="5673"/>
              <a:chExt cx="1426" cy="447"/>
            </a:xfrm>
          </p:grpSpPr>
          <p:grpSp>
            <p:nvGrpSpPr>
              <p:cNvPr id="16" name="Group 37"/>
              <p:cNvGrpSpPr>
                <a:grpSpLocks noChangeAspect="1"/>
              </p:cNvGrpSpPr>
              <p:nvPr/>
            </p:nvGrpSpPr>
            <p:grpSpPr bwMode="auto">
              <a:xfrm>
                <a:off x="13596" y="5673"/>
                <a:ext cx="363" cy="447"/>
                <a:chOff x="13596" y="5673"/>
                <a:chExt cx="363" cy="447"/>
              </a:xfrm>
            </p:grpSpPr>
            <p:sp>
              <p:nvSpPr>
                <p:cNvPr id="80935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13596" y="5673"/>
                  <a:ext cx="363" cy="447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936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13621" y="5875"/>
                  <a:ext cx="160" cy="152"/>
                </a:xfrm>
                <a:prstGeom prst="ellipse">
                  <a:avLst/>
                </a:prstGeom>
                <a:solidFill>
                  <a:srgbClr val="0000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40"/>
              <p:cNvGrpSpPr>
                <a:grpSpLocks noChangeAspect="1"/>
              </p:cNvGrpSpPr>
              <p:nvPr/>
            </p:nvGrpSpPr>
            <p:grpSpPr bwMode="auto">
              <a:xfrm>
                <a:off x="12533" y="5673"/>
                <a:ext cx="363" cy="447"/>
                <a:chOff x="12533" y="5673"/>
                <a:chExt cx="363" cy="447"/>
              </a:xfrm>
            </p:grpSpPr>
            <p:sp>
              <p:nvSpPr>
                <p:cNvPr id="80933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3" y="5673"/>
                  <a:ext cx="363" cy="447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934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12558" y="5875"/>
                  <a:ext cx="161" cy="152"/>
                </a:xfrm>
                <a:prstGeom prst="ellipse">
                  <a:avLst/>
                </a:prstGeom>
                <a:solidFill>
                  <a:srgbClr val="0000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0930" name="AutoShape 43"/>
            <p:cNvSpPr>
              <a:spLocks noChangeAspect="1" noChangeArrowheads="1"/>
            </p:cNvSpPr>
            <p:nvPr/>
          </p:nvSpPr>
          <p:spPr bwMode="auto">
            <a:xfrm rot="-5400000">
              <a:off x="3752" y="2050"/>
              <a:ext cx="155" cy="193"/>
            </a:xfrm>
            <a:prstGeom prst="moon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67980" name="AutoShape 44"/>
          <p:cNvSpPr>
            <a:spLocks noChangeAspect="1" noChangeArrowheads="1"/>
          </p:cNvSpPr>
          <p:nvPr/>
        </p:nvSpPr>
        <p:spPr bwMode="auto">
          <a:xfrm flipV="1">
            <a:off x="3203575" y="4149725"/>
            <a:ext cx="1889125" cy="1795463"/>
          </a:xfrm>
          <a:prstGeom prst="pentagon">
            <a:avLst/>
          </a:prstGeom>
          <a:noFill/>
          <a:ln w="5715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45"/>
          <p:cNvGrpSpPr>
            <a:grpSpLocks noChangeAspect="1"/>
          </p:cNvGrpSpPr>
          <p:nvPr/>
        </p:nvGrpSpPr>
        <p:grpSpPr bwMode="auto">
          <a:xfrm>
            <a:off x="5983288" y="3468688"/>
            <a:ext cx="1758950" cy="2090737"/>
            <a:chOff x="5301" y="5737"/>
            <a:chExt cx="2302" cy="2738"/>
          </a:xfrm>
        </p:grpSpPr>
        <p:grpSp>
          <p:nvGrpSpPr>
            <p:cNvPr id="19" name="Group 46"/>
            <p:cNvGrpSpPr>
              <a:grpSpLocks noChangeAspect="1"/>
            </p:cNvGrpSpPr>
            <p:nvPr/>
          </p:nvGrpSpPr>
          <p:grpSpPr bwMode="auto">
            <a:xfrm>
              <a:off x="5301" y="5737"/>
              <a:ext cx="2302" cy="2738"/>
              <a:chOff x="5301" y="5737"/>
              <a:chExt cx="2302" cy="2738"/>
            </a:xfrm>
          </p:grpSpPr>
          <p:pic>
            <p:nvPicPr>
              <p:cNvPr id="80915" name="Picture 4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01" y="5737"/>
                <a:ext cx="2302" cy="19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0" name="Group 48"/>
              <p:cNvGrpSpPr>
                <a:grpSpLocks noChangeAspect="1"/>
              </p:cNvGrpSpPr>
              <p:nvPr/>
            </p:nvGrpSpPr>
            <p:grpSpPr bwMode="auto">
              <a:xfrm flipH="1">
                <a:off x="5939" y="5946"/>
                <a:ext cx="976" cy="115"/>
                <a:chOff x="161" y="237"/>
                <a:chExt cx="1221" cy="144"/>
              </a:xfrm>
            </p:grpSpPr>
            <p:grpSp>
              <p:nvGrpSpPr>
                <p:cNvPr id="21" name="Group 49"/>
                <p:cNvGrpSpPr>
                  <a:grpSpLocks noChangeAspect="1"/>
                </p:cNvGrpSpPr>
                <p:nvPr/>
              </p:nvGrpSpPr>
              <p:grpSpPr bwMode="auto">
                <a:xfrm>
                  <a:off x="161" y="237"/>
                  <a:ext cx="288" cy="144"/>
                  <a:chOff x="5904" y="4464"/>
                  <a:chExt cx="288" cy="144"/>
                </a:xfrm>
              </p:grpSpPr>
              <p:sp>
                <p:nvSpPr>
                  <p:cNvPr id="80926" name="Oval 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04" y="4464"/>
                    <a:ext cx="288" cy="14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927" name="Oval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063" y="4503"/>
                    <a:ext cx="85" cy="85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52"/>
                <p:cNvGrpSpPr>
                  <a:grpSpLocks noChangeAspect="1"/>
                </p:cNvGrpSpPr>
                <p:nvPr/>
              </p:nvGrpSpPr>
              <p:grpSpPr bwMode="auto">
                <a:xfrm>
                  <a:off x="1094" y="237"/>
                  <a:ext cx="288" cy="144"/>
                  <a:chOff x="5904" y="4464"/>
                  <a:chExt cx="288" cy="144"/>
                </a:xfrm>
              </p:grpSpPr>
              <p:sp>
                <p:nvSpPr>
                  <p:cNvPr id="80924" name="Oval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04" y="4464"/>
                    <a:ext cx="288" cy="14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925" name="Oval 54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6063" y="4503"/>
                    <a:ext cx="85" cy="85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3" name="Group 55"/>
              <p:cNvGrpSpPr>
                <a:grpSpLocks noChangeAspect="1"/>
              </p:cNvGrpSpPr>
              <p:nvPr/>
            </p:nvGrpSpPr>
            <p:grpSpPr bwMode="auto">
              <a:xfrm>
                <a:off x="6075" y="7656"/>
                <a:ext cx="753" cy="819"/>
                <a:chOff x="8900" y="11831"/>
                <a:chExt cx="943" cy="1025"/>
              </a:xfrm>
            </p:grpSpPr>
            <p:sp>
              <p:nvSpPr>
                <p:cNvPr id="80918" name="Line 56"/>
                <p:cNvSpPr>
                  <a:spLocks noChangeAspect="1" noChangeShapeType="1"/>
                </p:cNvSpPr>
                <p:nvPr/>
              </p:nvSpPr>
              <p:spPr bwMode="auto">
                <a:xfrm>
                  <a:off x="9122" y="11831"/>
                  <a:ext cx="0" cy="81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0919" name="AutoShape 5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8900" y="12413"/>
                  <a:ext cx="222" cy="443"/>
                </a:xfrm>
                <a:prstGeom prst="rtTriangl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920" name="Line 58"/>
                <p:cNvSpPr>
                  <a:spLocks noChangeAspect="1" noChangeShapeType="1"/>
                </p:cNvSpPr>
                <p:nvPr/>
              </p:nvSpPr>
              <p:spPr bwMode="auto">
                <a:xfrm>
                  <a:off x="9843" y="11831"/>
                  <a:ext cx="0" cy="80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0921" name="AutoShape 5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9621" y="12399"/>
                  <a:ext cx="222" cy="443"/>
                </a:xfrm>
                <a:prstGeom prst="rtTriangl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0914" name="AutoShape 60"/>
            <p:cNvSpPr>
              <a:spLocks noChangeAspect="1" noChangeArrowheads="1"/>
            </p:cNvSpPr>
            <p:nvPr/>
          </p:nvSpPr>
          <p:spPr bwMode="auto">
            <a:xfrm rot="5400000">
              <a:off x="6389" y="6231"/>
              <a:ext cx="125" cy="374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61"/>
          <p:cNvGrpSpPr>
            <a:grpSpLocks/>
          </p:cNvGrpSpPr>
          <p:nvPr/>
        </p:nvGrpSpPr>
        <p:grpSpPr bwMode="auto">
          <a:xfrm>
            <a:off x="5565775" y="2262188"/>
            <a:ext cx="2663825" cy="3889375"/>
            <a:chOff x="3506" y="1425"/>
            <a:chExt cx="1678" cy="2450"/>
          </a:xfrm>
        </p:grpSpPr>
        <p:sp>
          <p:nvSpPr>
            <p:cNvPr id="80909" name="Line 62"/>
            <p:cNvSpPr>
              <a:spLocks noChangeShapeType="1"/>
            </p:cNvSpPr>
            <p:nvPr/>
          </p:nvSpPr>
          <p:spPr bwMode="auto">
            <a:xfrm flipH="1">
              <a:off x="3506" y="1425"/>
              <a:ext cx="726" cy="1225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910" name="Line 63"/>
            <p:cNvSpPr>
              <a:spLocks noChangeShapeType="1"/>
            </p:cNvSpPr>
            <p:nvPr/>
          </p:nvSpPr>
          <p:spPr bwMode="auto">
            <a:xfrm>
              <a:off x="3506" y="2650"/>
              <a:ext cx="817" cy="1225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911" name="Line 64"/>
            <p:cNvSpPr>
              <a:spLocks noChangeShapeType="1"/>
            </p:cNvSpPr>
            <p:nvPr/>
          </p:nvSpPr>
          <p:spPr bwMode="auto">
            <a:xfrm flipV="1">
              <a:off x="4323" y="2650"/>
              <a:ext cx="861" cy="1225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912" name="Line 65"/>
            <p:cNvSpPr>
              <a:spLocks noChangeShapeType="1"/>
            </p:cNvSpPr>
            <p:nvPr/>
          </p:nvSpPr>
          <p:spPr bwMode="auto">
            <a:xfrm flipH="1" flipV="1">
              <a:off x="4232" y="1425"/>
              <a:ext cx="952" cy="1225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7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7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7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7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7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7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nimBg="1"/>
      <p:bldP spid="167941" grpId="0" animBg="1"/>
      <p:bldP spid="167942" grpId="0" animBg="1"/>
      <p:bldP spid="167961" grpId="0" animBg="1"/>
      <p:bldP spid="16798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277813" y="277813"/>
            <a:ext cx="86868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ES" sz="400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pace Toaster" pitchFamily="50" charset="0"/>
              </a:rPr>
              <a:t>Como en cada viaje, los nativos nos sorprenden</a:t>
            </a:r>
            <a:endParaRPr lang="es-ES">
              <a:solidFill>
                <a:srgbClr val="FFCC00"/>
              </a:solidFill>
            </a:endParaRPr>
          </a:p>
        </p:txBody>
      </p:sp>
      <p:pic>
        <p:nvPicPr>
          <p:cNvPr id="81923" name="Picture 3" descr="fondo-mar-2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b="15321"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708525" y="2270125"/>
            <a:ext cx="2255838" cy="2203450"/>
            <a:chOff x="2241" y="1597"/>
            <a:chExt cx="3947" cy="3857"/>
          </a:xfrm>
        </p:grpSpPr>
        <p:pic>
          <p:nvPicPr>
            <p:cNvPr id="8197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41" y="1597"/>
              <a:ext cx="3947" cy="3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6"/>
            <p:cNvGrpSpPr>
              <a:grpSpLocks noChangeAspect="1"/>
            </p:cNvGrpSpPr>
            <p:nvPr/>
          </p:nvGrpSpPr>
          <p:grpSpPr bwMode="auto">
            <a:xfrm>
              <a:off x="3321" y="2008"/>
              <a:ext cx="1735" cy="143"/>
              <a:chOff x="3321" y="2008"/>
              <a:chExt cx="1735" cy="143"/>
            </a:xfrm>
          </p:grpSpPr>
          <p:grpSp>
            <p:nvGrpSpPr>
              <p:cNvPr id="4" name="Group 7"/>
              <p:cNvGrpSpPr>
                <a:grpSpLocks noChangeAspect="1"/>
              </p:cNvGrpSpPr>
              <p:nvPr/>
            </p:nvGrpSpPr>
            <p:grpSpPr bwMode="auto">
              <a:xfrm rot="1798899">
                <a:off x="4699" y="2008"/>
                <a:ext cx="357" cy="143"/>
                <a:chOff x="2961" y="6277"/>
                <a:chExt cx="900" cy="360"/>
              </a:xfrm>
            </p:grpSpPr>
            <p:sp>
              <p:nvSpPr>
                <p:cNvPr id="81979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2961" y="6277"/>
                  <a:ext cx="900" cy="3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980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3321" y="6277"/>
                  <a:ext cx="360" cy="360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0"/>
              <p:cNvGrpSpPr>
                <a:grpSpLocks noChangeAspect="1"/>
              </p:cNvGrpSpPr>
              <p:nvPr/>
            </p:nvGrpSpPr>
            <p:grpSpPr bwMode="auto">
              <a:xfrm rot="19801101" flipH="1">
                <a:off x="3321" y="2008"/>
                <a:ext cx="357" cy="143"/>
                <a:chOff x="2961" y="6277"/>
                <a:chExt cx="900" cy="360"/>
              </a:xfrm>
            </p:grpSpPr>
            <p:sp>
              <p:nvSpPr>
                <p:cNvPr id="81977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2961" y="6277"/>
                  <a:ext cx="900" cy="3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978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3321" y="6277"/>
                  <a:ext cx="360" cy="360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" name="Group 13"/>
          <p:cNvGrpSpPr>
            <a:grpSpLocks noChangeAspect="1"/>
          </p:cNvGrpSpPr>
          <p:nvPr/>
        </p:nvGrpSpPr>
        <p:grpSpPr bwMode="auto">
          <a:xfrm>
            <a:off x="6251575" y="3641725"/>
            <a:ext cx="2395538" cy="2278063"/>
            <a:chOff x="6381" y="1057"/>
            <a:chExt cx="4191" cy="3986"/>
          </a:xfrm>
        </p:grpSpPr>
        <p:pic>
          <p:nvPicPr>
            <p:cNvPr id="81966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6381" y="1057"/>
              <a:ext cx="4191" cy="3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5"/>
            <p:cNvGrpSpPr>
              <a:grpSpLocks noChangeAspect="1"/>
            </p:cNvGrpSpPr>
            <p:nvPr/>
          </p:nvGrpSpPr>
          <p:grpSpPr bwMode="auto">
            <a:xfrm rot="2424489">
              <a:off x="9016" y="1803"/>
              <a:ext cx="181" cy="361"/>
              <a:chOff x="3231" y="6007"/>
              <a:chExt cx="450" cy="900"/>
            </a:xfrm>
          </p:grpSpPr>
          <p:sp>
            <p:nvSpPr>
              <p:cNvPr id="81971" name="Oval 16"/>
              <p:cNvSpPr>
                <a:spLocks noChangeAspect="1" noChangeArrowheads="1"/>
              </p:cNvSpPr>
              <p:nvPr/>
            </p:nvSpPr>
            <p:spPr bwMode="auto">
              <a:xfrm rot="-5400000" flipH="1" flipV="1">
                <a:off x="3006" y="6232"/>
                <a:ext cx="900" cy="45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2" name="Oval 17"/>
              <p:cNvSpPr>
                <a:spLocks noChangeAspect="1" noChangeArrowheads="1"/>
              </p:cNvSpPr>
              <p:nvPr/>
            </p:nvSpPr>
            <p:spPr bwMode="auto">
              <a:xfrm rot="-5400000" flipH="1" flipV="1">
                <a:off x="3276" y="6322"/>
                <a:ext cx="360" cy="45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8"/>
            <p:cNvGrpSpPr>
              <a:grpSpLocks noChangeAspect="1"/>
            </p:cNvGrpSpPr>
            <p:nvPr/>
          </p:nvGrpSpPr>
          <p:grpSpPr bwMode="auto">
            <a:xfrm rot="19175511" flipH="1">
              <a:off x="7745" y="1766"/>
              <a:ext cx="181" cy="361"/>
              <a:chOff x="3231" y="6007"/>
              <a:chExt cx="450" cy="900"/>
            </a:xfrm>
          </p:grpSpPr>
          <p:sp>
            <p:nvSpPr>
              <p:cNvPr id="81969" name="Oval 19"/>
              <p:cNvSpPr>
                <a:spLocks noChangeAspect="1" noChangeArrowheads="1"/>
              </p:cNvSpPr>
              <p:nvPr/>
            </p:nvSpPr>
            <p:spPr bwMode="auto">
              <a:xfrm rot="-5400000" flipH="1" flipV="1">
                <a:off x="3006" y="6232"/>
                <a:ext cx="900" cy="45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0" name="Oval 20"/>
              <p:cNvSpPr>
                <a:spLocks noChangeAspect="1" noChangeArrowheads="1"/>
              </p:cNvSpPr>
              <p:nvPr/>
            </p:nvSpPr>
            <p:spPr bwMode="auto">
              <a:xfrm rot="5400000" flipH="1">
                <a:off x="3276" y="6322"/>
                <a:ext cx="360" cy="45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8981" name="AutoShape 21"/>
          <p:cNvSpPr>
            <a:spLocks noChangeAspect="1" noChangeArrowheads="1"/>
          </p:cNvSpPr>
          <p:nvPr/>
        </p:nvSpPr>
        <p:spPr bwMode="auto">
          <a:xfrm>
            <a:off x="6937375" y="2266950"/>
            <a:ext cx="2206625" cy="1203325"/>
          </a:xfrm>
          <a:prstGeom prst="wedgeRoundRectCallout">
            <a:avLst>
              <a:gd name="adj1" fmla="val -27843"/>
              <a:gd name="adj2" fmla="val 1015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b="1">
                <a:latin typeface="Kids" pitchFamily="66" charset="0"/>
              </a:rPr>
              <a:t>Bienvenidos. Tenemos pocas visitas</a:t>
            </a:r>
            <a:endParaRPr lang="es-ES" sz="3600"/>
          </a:p>
        </p:txBody>
      </p:sp>
      <p:sp>
        <p:nvSpPr>
          <p:cNvPr id="168982" name="AutoShape 22"/>
          <p:cNvSpPr>
            <a:spLocks noChangeAspect="1" noChangeArrowheads="1"/>
          </p:cNvSpPr>
          <p:nvPr/>
        </p:nvSpPr>
        <p:spPr bwMode="auto">
          <a:xfrm>
            <a:off x="2700338" y="2492375"/>
            <a:ext cx="1871662" cy="1247775"/>
          </a:xfrm>
          <a:prstGeom prst="wedgeRoundRectCallout">
            <a:avLst>
              <a:gd name="adj1" fmla="val -19634"/>
              <a:gd name="adj2" fmla="val 10445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b="1">
                <a:latin typeface="Kids" pitchFamily="66" charset="0"/>
              </a:rPr>
              <a:t>Tenéis unas formas muy raras.</a:t>
            </a:r>
            <a:endParaRPr lang="es-ES" sz="3600"/>
          </a:p>
        </p:txBody>
      </p:sp>
      <p:sp>
        <p:nvSpPr>
          <p:cNvPr id="168983" name="AutoShape 23"/>
          <p:cNvSpPr>
            <a:spLocks noChangeAspect="1" noChangeArrowheads="1"/>
          </p:cNvSpPr>
          <p:nvPr/>
        </p:nvSpPr>
        <p:spPr bwMode="auto">
          <a:xfrm>
            <a:off x="214313" y="2000250"/>
            <a:ext cx="2436812" cy="1812925"/>
          </a:xfrm>
          <a:prstGeom prst="cloudCallout">
            <a:avLst>
              <a:gd name="adj1" fmla="val -9676"/>
              <a:gd name="adj2" fmla="val 681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s-ES" b="1">
                <a:latin typeface="Kids" pitchFamily="66" charset="0"/>
              </a:rPr>
              <a:t>¡Lo que faltaba! Tienen un agujero.</a:t>
            </a:r>
            <a:endParaRPr lang="es-ES" sz="3600"/>
          </a:p>
        </p:txBody>
      </p:sp>
      <p:grpSp>
        <p:nvGrpSpPr>
          <p:cNvPr id="9" name="Group 24"/>
          <p:cNvGrpSpPr>
            <a:grpSpLocks noChangeAspect="1"/>
          </p:cNvGrpSpPr>
          <p:nvPr/>
        </p:nvGrpSpPr>
        <p:grpSpPr bwMode="auto">
          <a:xfrm>
            <a:off x="0" y="4149725"/>
            <a:ext cx="2840038" cy="2455863"/>
            <a:chOff x="705" y="2015"/>
            <a:chExt cx="1986" cy="1717"/>
          </a:xfrm>
        </p:grpSpPr>
        <p:grpSp>
          <p:nvGrpSpPr>
            <p:cNvPr id="10" name="Group 25"/>
            <p:cNvGrpSpPr>
              <a:grpSpLocks noChangeAspect="1"/>
            </p:cNvGrpSpPr>
            <p:nvPr/>
          </p:nvGrpSpPr>
          <p:grpSpPr bwMode="auto">
            <a:xfrm flipH="1">
              <a:off x="1200" y="2015"/>
              <a:ext cx="996" cy="1057"/>
              <a:chOff x="3908" y="2724"/>
              <a:chExt cx="1049" cy="1114"/>
            </a:xfrm>
          </p:grpSpPr>
          <p:sp>
            <p:nvSpPr>
              <p:cNvPr id="81950" name="AutoShape 26"/>
              <p:cNvSpPr>
                <a:spLocks noChangeAspect="1" noChangeArrowheads="1"/>
              </p:cNvSpPr>
              <p:nvPr/>
            </p:nvSpPr>
            <p:spPr bwMode="auto">
              <a:xfrm flipH="1">
                <a:off x="3908" y="2724"/>
                <a:ext cx="1049" cy="906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" name="Group 27"/>
              <p:cNvGrpSpPr>
                <a:grpSpLocks noChangeAspect="1"/>
              </p:cNvGrpSpPr>
              <p:nvPr/>
            </p:nvGrpSpPr>
            <p:grpSpPr bwMode="auto">
              <a:xfrm>
                <a:off x="4208" y="3625"/>
                <a:ext cx="476" cy="213"/>
                <a:chOff x="8261" y="4805"/>
                <a:chExt cx="1189" cy="533"/>
              </a:xfrm>
            </p:grpSpPr>
            <p:grpSp>
              <p:nvGrpSpPr>
                <p:cNvPr id="12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8261" y="4805"/>
                  <a:ext cx="317" cy="532"/>
                  <a:chOff x="4001" y="6848"/>
                  <a:chExt cx="255" cy="397"/>
                </a:xfrm>
              </p:grpSpPr>
              <p:sp>
                <p:nvSpPr>
                  <p:cNvPr id="81964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81965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3" name="Group 31"/>
                <p:cNvGrpSpPr>
                  <a:grpSpLocks noChangeAspect="1"/>
                </p:cNvGrpSpPr>
                <p:nvPr/>
              </p:nvGrpSpPr>
              <p:grpSpPr bwMode="auto">
                <a:xfrm>
                  <a:off x="9133" y="4805"/>
                  <a:ext cx="317" cy="533"/>
                  <a:chOff x="4703" y="6835"/>
                  <a:chExt cx="255" cy="398"/>
                </a:xfrm>
              </p:grpSpPr>
              <p:sp>
                <p:nvSpPr>
                  <p:cNvPr id="81962" name="Line 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81963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14" name="Group 34"/>
              <p:cNvGrpSpPr>
                <a:grpSpLocks noChangeAspect="1"/>
              </p:cNvGrpSpPr>
              <p:nvPr/>
            </p:nvGrpSpPr>
            <p:grpSpPr bwMode="auto">
              <a:xfrm flipH="1">
                <a:off x="4192" y="3198"/>
                <a:ext cx="488" cy="248"/>
                <a:chOff x="398" y="476"/>
                <a:chExt cx="1221" cy="621"/>
              </a:xfrm>
            </p:grpSpPr>
            <p:grpSp>
              <p:nvGrpSpPr>
                <p:cNvPr id="15" name="Group 35"/>
                <p:cNvGrpSpPr>
                  <a:grpSpLocks noChangeAspect="1"/>
                </p:cNvGrpSpPr>
                <p:nvPr/>
              </p:nvGrpSpPr>
              <p:grpSpPr bwMode="auto">
                <a:xfrm>
                  <a:off x="398" y="476"/>
                  <a:ext cx="288" cy="144"/>
                  <a:chOff x="5904" y="4464"/>
                  <a:chExt cx="288" cy="144"/>
                </a:xfrm>
              </p:grpSpPr>
              <p:sp>
                <p:nvSpPr>
                  <p:cNvPr id="81958" name="Oval 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04" y="4464"/>
                    <a:ext cx="288" cy="14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959" name="Oval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063" y="4503"/>
                    <a:ext cx="85" cy="85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38"/>
                <p:cNvGrpSpPr>
                  <a:grpSpLocks noChangeAspect="1"/>
                </p:cNvGrpSpPr>
                <p:nvPr/>
              </p:nvGrpSpPr>
              <p:grpSpPr bwMode="auto">
                <a:xfrm>
                  <a:off x="1331" y="476"/>
                  <a:ext cx="288" cy="144"/>
                  <a:chOff x="5904" y="4464"/>
                  <a:chExt cx="288" cy="144"/>
                </a:xfrm>
              </p:grpSpPr>
              <p:sp>
                <p:nvSpPr>
                  <p:cNvPr id="81956" name="Oval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04" y="4464"/>
                    <a:ext cx="288" cy="14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957" name="Oval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063" y="4503"/>
                    <a:ext cx="85" cy="85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955" name="Freeform 41"/>
                <p:cNvSpPr>
                  <a:spLocks noChangeAspect="1"/>
                </p:cNvSpPr>
                <p:nvPr/>
              </p:nvSpPr>
              <p:spPr bwMode="auto">
                <a:xfrm>
                  <a:off x="593" y="998"/>
                  <a:ext cx="788" cy="99"/>
                </a:xfrm>
                <a:custGeom>
                  <a:avLst/>
                  <a:gdLst>
                    <a:gd name="T0" fmla="*/ 0 w 1152"/>
                    <a:gd name="T1" fmla="*/ 99 h 144"/>
                    <a:gd name="T2" fmla="*/ 394 w 1152"/>
                    <a:gd name="T3" fmla="*/ 0 h 144"/>
                    <a:gd name="T4" fmla="*/ 788 w 1152"/>
                    <a:gd name="T5" fmla="*/ 99 h 144"/>
                    <a:gd name="T6" fmla="*/ 0 60000 65536"/>
                    <a:gd name="T7" fmla="*/ 0 60000 65536"/>
                    <a:gd name="T8" fmla="*/ 0 60000 65536"/>
                    <a:gd name="T9" fmla="*/ 0 w 1152"/>
                    <a:gd name="T10" fmla="*/ 0 h 144"/>
                    <a:gd name="T11" fmla="*/ 1152 w 115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52" h="144">
                      <a:moveTo>
                        <a:pt x="0" y="144"/>
                      </a:moveTo>
                      <a:cubicBezTo>
                        <a:pt x="192" y="72"/>
                        <a:pt x="384" y="0"/>
                        <a:pt x="576" y="0"/>
                      </a:cubicBezTo>
                      <a:cubicBezTo>
                        <a:pt x="768" y="0"/>
                        <a:pt x="960" y="72"/>
                        <a:pt x="1152" y="144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sp>
          <p:nvSpPr>
            <p:cNvPr id="81949" name="AutoShape 42"/>
            <p:cNvSpPr>
              <a:spLocks noChangeAspect="1" noChangeArrowheads="1"/>
            </p:cNvSpPr>
            <p:nvPr/>
          </p:nvSpPr>
          <p:spPr bwMode="auto">
            <a:xfrm flipV="1">
              <a:off x="705" y="2015"/>
              <a:ext cx="1986" cy="1717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43"/>
          <p:cNvGrpSpPr>
            <a:grpSpLocks/>
          </p:cNvGrpSpPr>
          <p:nvPr/>
        </p:nvGrpSpPr>
        <p:grpSpPr bwMode="auto">
          <a:xfrm>
            <a:off x="2484438" y="4365625"/>
            <a:ext cx="1868487" cy="2182813"/>
            <a:chOff x="3416" y="1958"/>
            <a:chExt cx="1177" cy="1375"/>
          </a:xfrm>
        </p:grpSpPr>
        <p:grpSp>
          <p:nvGrpSpPr>
            <p:cNvPr id="18" name="Group 44"/>
            <p:cNvGrpSpPr>
              <a:grpSpLocks noChangeAspect="1"/>
            </p:cNvGrpSpPr>
            <p:nvPr/>
          </p:nvGrpSpPr>
          <p:grpSpPr bwMode="auto">
            <a:xfrm>
              <a:off x="3462" y="2011"/>
              <a:ext cx="1084" cy="1322"/>
              <a:chOff x="3470" y="2011"/>
              <a:chExt cx="903" cy="1101"/>
            </a:xfrm>
          </p:grpSpPr>
          <p:sp>
            <p:nvSpPr>
              <p:cNvPr id="81933" name="AutoShape 45"/>
              <p:cNvSpPr>
                <a:spLocks noChangeAspect="1" noChangeArrowheads="1"/>
              </p:cNvSpPr>
              <p:nvPr/>
            </p:nvSpPr>
            <p:spPr bwMode="auto">
              <a:xfrm flipH="1">
                <a:off x="3470" y="2011"/>
                <a:ext cx="903" cy="902"/>
              </a:xfrm>
              <a:prstGeom prst="octagon">
                <a:avLst>
                  <a:gd name="adj" fmla="val 29287"/>
                </a:avLst>
              </a:prstGeom>
              <a:solidFill>
                <a:srgbClr val="FFFF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lIns="57607" tIns="28804" rIns="57607" bIns="28804"/>
              <a:lstStyle/>
              <a:p>
                <a:endParaRPr lang="es-ES"/>
              </a:p>
            </p:txBody>
          </p:sp>
          <p:grpSp>
            <p:nvGrpSpPr>
              <p:cNvPr id="19" name="Group 46"/>
              <p:cNvGrpSpPr>
                <a:grpSpLocks noChangeAspect="1"/>
              </p:cNvGrpSpPr>
              <p:nvPr/>
            </p:nvGrpSpPr>
            <p:grpSpPr bwMode="auto">
              <a:xfrm flipH="1">
                <a:off x="3693" y="2910"/>
                <a:ext cx="453" cy="202"/>
                <a:chOff x="9081" y="3397"/>
                <a:chExt cx="1189" cy="533"/>
              </a:xfrm>
            </p:grpSpPr>
            <p:grpSp>
              <p:nvGrpSpPr>
                <p:cNvPr id="20" name="Group 47"/>
                <p:cNvGrpSpPr>
                  <a:grpSpLocks noChangeAspect="1"/>
                </p:cNvGrpSpPr>
                <p:nvPr/>
              </p:nvGrpSpPr>
              <p:grpSpPr bwMode="auto">
                <a:xfrm>
                  <a:off x="9081" y="3397"/>
                  <a:ext cx="317" cy="532"/>
                  <a:chOff x="4001" y="6848"/>
                  <a:chExt cx="255" cy="397"/>
                </a:xfrm>
              </p:grpSpPr>
              <p:sp>
                <p:nvSpPr>
                  <p:cNvPr id="81946" name="Line 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81947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1206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21" name="Group 50"/>
                <p:cNvGrpSpPr>
                  <a:grpSpLocks noChangeAspect="1"/>
                </p:cNvGrpSpPr>
                <p:nvPr/>
              </p:nvGrpSpPr>
              <p:grpSpPr bwMode="auto">
                <a:xfrm>
                  <a:off x="9953" y="3397"/>
                  <a:ext cx="317" cy="533"/>
                  <a:chOff x="4703" y="6835"/>
                  <a:chExt cx="255" cy="398"/>
                </a:xfrm>
              </p:grpSpPr>
              <p:sp>
                <p:nvSpPr>
                  <p:cNvPr id="81944" name="Line 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81945" name="Freeform 52"/>
                  <p:cNvSpPr>
                    <a:spLocks noChangeAspect="1"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1206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22" name="Group 53"/>
              <p:cNvGrpSpPr>
                <a:grpSpLocks noChangeAspect="1"/>
              </p:cNvGrpSpPr>
              <p:nvPr/>
            </p:nvGrpSpPr>
            <p:grpSpPr bwMode="auto">
              <a:xfrm>
                <a:off x="4055" y="2238"/>
                <a:ext cx="54" cy="109"/>
                <a:chOff x="4464" y="5040"/>
                <a:chExt cx="144" cy="288"/>
              </a:xfrm>
            </p:grpSpPr>
            <p:sp>
              <p:nvSpPr>
                <p:cNvPr id="81940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4464" y="5040"/>
                  <a:ext cx="144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941" name="Oval 55"/>
                <p:cNvSpPr>
                  <a:spLocks noChangeAspect="1" noChangeArrowheads="1"/>
                </p:cNvSpPr>
                <p:nvPr/>
              </p:nvSpPr>
              <p:spPr bwMode="auto">
                <a:xfrm>
                  <a:off x="4518" y="5184"/>
                  <a:ext cx="74" cy="7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56"/>
              <p:cNvGrpSpPr>
                <a:grpSpLocks noChangeAspect="1"/>
              </p:cNvGrpSpPr>
              <p:nvPr/>
            </p:nvGrpSpPr>
            <p:grpSpPr bwMode="auto">
              <a:xfrm>
                <a:off x="3781" y="2238"/>
                <a:ext cx="54" cy="109"/>
                <a:chOff x="4464" y="5040"/>
                <a:chExt cx="144" cy="288"/>
              </a:xfrm>
            </p:grpSpPr>
            <p:sp>
              <p:nvSpPr>
                <p:cNvPr id="81938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4464" y="5040"/>
                  <a:ext cx="144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939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4518" y="5184"/>
                  <a:ext cx="74" cy="7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1937" name="AutoShape 59"/>
              <p:cNvSpPr>
                <a:spLocks noChangeAspect="1" noChangeArrowheads="1"/>
              </p:cNvSpPr>
              <p:nvPr/>
            </p:nvSpPr>
            <p:spPr bwMode="auto">
              <a:xfrm>
                <a:off x="3828" y="2592"/>
                <a:ext cx="218" cy="5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932" name="AutoShape 60"/>
            <p:cNvSpPr>
              <a:spLocks noChangeAspect="1" noChangeArrowheads="1"/>
            </p:cNvSpPr>
            <p:nvPr/>
          </p:nvSpPr>
          <p:spPr bwMode="auto">
            <a:xfrm rot="1320000">
              <a:off x="3416" y="1958"/>
              <a:ext cx="1177" cy="1177"/>
            </a:xfrm>
            <a:prstGeom prst="octagon">
              <a:avLst>
                <a:gd name="adj" fmla="val 29287"/>
              </a:avLst>
            </a:prstGeom>
            <a:noFill/>
            <a:ln w="5715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8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81" grpId="0" animBg="1"/>
      <p:bldP spid="168982" grpId="0" animBg="1"/>
      <p:bldP spid="16898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Lisboa 2005 0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3" y="0"/>
            <a:ext cx="8918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4716463" y="1289050"/>
            <a:ext cx="2290762" cy="2638425"/>
            <a:chOff x="4581" y="6277"/>
            <a:chExt cx="2404" cy="2771"/>
          </a:xfrm>
        </p:grpSpPr>
        <p:pic>
          <p:nvPicPr>
            <p:cNvPr id="8401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1770243">
              <a:off x="4581" y="6277"/>
              <a:ext cx="2404" cy="2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020" name="Oval 5"/>
            <p:cNvSpPr>
              <a:spLocks noChangeAspect="1" noChangeArrowheads="1"/>
            </p:cNvSpPr>
            <p:nvPr/>
          </p:nvSpPr>
          <p:spPr bwMode="auto">
            <a:xfrm>
              <a:off x="5262" y="6817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21" name="Oval 6"/>
            <p:cNvSpPr>
              <a:spLocks noChangeAspect="1" noChangeArrowheads="1"/>
            </p:cNvSpPr>
            <p:nvPr/>
          </p:nvSpPr>
          <p:spPr bwMode="auto">
            <a:xfrm>
              <a:off x="6149" y="6817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 noChangeAspect="1"/>
          </p:cNvGrpSpPr>
          <p:nvPr/>
        </p:nvGrpSpPr>
        <p:grpSpPr bwMode="auto">
          <a:xfrm>
            <a:off x="6502400" y="2489200"/>
            <a:ext cx="2641600" cy="2490788"/>
            <a:chOff x="1701" y="1417"/>
            <a:chExt cx="3420" cy="3227"/>
          </a:xfrm>
        </p:grpSpPr>
        <p:pic>
          <p:nvPicPr>
            <p:cNvPr id="84016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20000">
              <a:off x="1701" y="1417"/>
              <a:ext cx="3420" cy="3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017" name="Oval 9"/>
            <p:cNvSpPr>
              <a:spLocks noChangeAspect="1" noChangeArrowheads="1"/>
            </p:cNvSpPr>
            <p:nvPr/>
          </p:nvSpPr>
          <p:spPr bwMode="auto">
            <a:xfrm>
              <a:off x="2794" y="1751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18" name="Oval 10"/>
            <p:cNvSpPr>
              <a:spLocks noChangeAspect="1" noChangeArrowheads="1"/>
            </p:cNvSpPr>
            <p:nvPr/>
          </p:nvSpPr>
          <p:spPr bwMode="auto">
            <a:xfrm>
              <a:off x="3874" y="1751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1019" name="AutoShape 11"/>
          <p:cNvSpPr>
            <a:spLocks noChangeAspect="1" noChangeArrowheads="1"/>
          </p:cNvSpPr>
          <p:nvPr/>
        </p:nvSpPr>
        <p:spPr bwMode="auto">
          <a:xfrm>
            <a:off x="2195513" y="1268413"/>
            <a:ext cx="2401887" cy="865187"/>
          </a:xfrm>
          <a:prstGeom prst="wedgeRoundRectCallout">
            <a:avLst>
              <a:gd name="adj1" fmla="val -9949"/>
              <a:gd name="adj2" fmla="val 1279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gl-ES" b="1">
                <a:latin typeface="Kids" pitchFamily="66" charset="0"/>
              </a:rPr>
              <a:t>Nunca  pasarían por polígonos!.</a:t>
            </a:r>
            <a:endParaRPr lang="es-ES" sz="3600"/>
          </a:p>
        </p:txBody>
      </p:sp>
      <p:sp>
        <p:nvSpPr>
          <p:cNvPr id="171020" name="AutoShape 12"/>
          <p:cNvSpPr>
            <a:spLocks noChangeAspect="1" noChangeArrowheads="1"/>
          </p:cNvSpPr>
          <p:nvPr/>
        </p:nvSpPr>
        <p:spPr bwMode="auto">
          <a:xfrm>
            <a:off x="250825" y="2133600"/>
            <a:ext cx="2057400" cy="1158875"/>
          </a:xfrm>
          <a:prstGeom prst="wedgeRoundRectCallout">
            <a:avLst>
              <a:gd name="adj1" fmla="val 3319"/>
              <a:gd name="adj2" fmla="val 9945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sz="1600" b="1">
                <a:latin typeface="Kids" pitchFamily="66" charset="0"/>
              </a:rPr>
              <a:t>Se ve claramente que no son como nosotros</a:t>
            </a:r>
            <a:endParaRPr lang="es-ES" sz="3200"/>
          </a:p>
        </p:txBody>
      </p:sp>
      <p:sp>
        <p:nvSpPr>
          <p:cNvPr id="171021" name="AutoShape 13"/>
          <p:cNvSpPr>
            <a:spLocks noChangeAspect="1" noChangeArrowheads="1"/>
          </p:cNvSpPr>
          <p:nvPr/>
        </p:nvSpPr>
        <p:spPr bwMode="auto">
          <a:xfrm>
            <a:off x="6610350" y="692150"/>
            <a:ext cx="2533650" cy="1512888"/>
          </a:xfrm>
          <a:prstGeom prst="cloudCallout">
            <a:avLst>
              <a:gd name="adj1" fmla="val -4074"/>
              <a:gd name="adj2" fmla="val 7854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s-ES" sz="1600" b="1">
                <a:latin typeface="Kids" pitchFamily="66" charset="0"/>
              </a:rPr>
              <a:t>¿No os suena la “inteligencia artificial”?</a:t>
            </a:r>
            <a:endParaRPr lang="es-ES" sz="320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68313" y="3860800"/>
            <a:ext cx="1889125" cy="1795463"/>
            <a:chOff x="295" y="2432"/>
            <a:chExt cx="1190" cy="1131"/>
          </a:xfrm>
        </p:grpSpPr>
        <p:grpSp>
          <p:nvGrpSpPr>
            <p:cNvPr id="5" name="Group 15"/>
            <p:cNvGrpSpPr>
              <a:grpSpLocks noChangeAspect="1"/>
            </p:cNvGrpSpPr>
            <p:nvPr/>
          </p:nvGrpSpPr>
          <p:grpSpPr bwMode="auto">
            <a:xfrm flipH="1">
              <a:off x="417" y="2432"/>
              <a:ext cx="947" cy="1076"/>
              <a:chOff x="3319" y="1401"/>
              <a:chExt cx="1021" cy="1160"/>
            </a:xfrm>
          </p:grpSpPr>
          <p:grpSp>
            <p:nvGrpSpPr>
              <p:cNvPr id="6" name="Group 16"/>
              <p:cNvGrpSpPr>
                <a:grpSpLocks noChangeAspect="1"/>
              </p:cNvGrpSpPr>
              <p:nvPr/>
            </p:nvGrpSpPr>
            <p:grpSpPr bwMode="auto">
              <a:xfrm>
                <a:off x="3319" y="1401"/>
                <a:ext cx="1021" cy="1160"/>
                <a:chOff x="4150" y="1162"/>
                <a:chExt cx="1202" cy="1365"/>
              </a:xfrm>
            </p:grpSpPr>
            <p:sp>
              <p:nvSpPr>
                <p:cNvPr id="84008" name="AutoShap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4150" y="1162"/>
                  <a:ext cx="1202" cy="1142"/>
                </a:xfrm>
                <a:prstGeom prst="pentagon">
                  <a:avLst/>
                </a:prstGeom>
                <a:solidFill>
                  <a:srgbClr val="FFCC66"/>
                </a:solidFill>
                <a:ln w="9525">
                  <a:solidFill>
                    <a:srgbClr val="CC3399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grpSp>
              <p:nvGrpSpPr>
                <p:cNvPr id="7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4513" y="2314"/>
                  <a:ext cx="475" cy="213"/>
                  <a:chOff x="2061" y="6997"/>
                  <a:chExt cx="1189" cy="533"/>
                </a:xfrm>
              </p:grpSpPr>
              <p:grpSp>
                <p:nvGrpSpPr>
                  <p:cNvPr id="8" name="Group 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061" y="6997"/>
                    <a:ext cx="317" cy="532"/>
                    <a:chOff x="4001" y="6848"/>
                    <a:chExt cx="255" cy="397"/>
                  </a:xfrm>
                </p:grpSpPr>
                <p:sp>
                  <p:nvSpPr>
                    <p:cNvPr id="84014" name="Line 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255" y="6848"/>
                      <a:ext cx="1" cy="397"/>
                    </a:xfrm>
                    <a:prstGeom prst="line">
                      <a:avLst/>
                    </a:prstGeom>
                    <a:noFill/>
                    <a:ln w="1206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84015" name="Freeform 2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01" y="7115"/>
                      <a:ext cx="254" cy="130"/>
                    </a:xfrm>
                    <a:custGeom>
                      <a:avLst/>
                      <a:gdLst>
                        <a:gd name="T0" fmla="*/ 0 w 254"/>
                        <a:gd name="T1" fmla="*/ 25 h 130"/>
                        <a:gd name="T2" fmla="*/ 254 w 254"/>
                        <a:gd name="T3" fmla="*/ 0 h 130"/>
                        <a:gd name="T4" fmla="*/ 254 w 254"/>
                        <a:gd name="T5" fmla="*/ 130 h 130"/>
                        <a:gd name="T6" fmla="*/ 0 w 254"/>
                        <a:gd name="T7" fmla="*/ 130 h 130"/>
                        <a:gd name="T8" fmla="*/ 0 w 254"/>
                        <a:gd name="T9" fmla="*/ 25 h 1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4"/>
                        <a:gd name="T16" fmla="*/ 0 h 130"/>
                        <a:gd name="T17" fmla="*/ 254 w 254"/>
                        <a:gd name="T18" fmla="*/ 130 h 1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4" h="130">
                          <a:moveTo>
                            <a:pt x="0" y="25"/>
                          </a:moveTo>
                          <a:lnTo>
                            <a:pt x="254" y="0"/>
                          </a:lnTo>
                          <a:lnTo>
                            <a:pt x="254" y="130"/>
                          </a:lnTo>
                          <a:lnTo>
                            <a:pt x="0" y="130"/>
                          </a:lnTo>
                          <a:lnTo>
                            <a:pt x="0" y="25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206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9" name="Group 2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933" y="6997"/>
                    <a:ext cx="317" cy="533"/>
                    <a:chOff x="4703" y="6835"/>
                    <a:chExt cx="255" cy="398"/>
                  </a:xfrm>
                </p:grpSpPr>
                <p:sp>
                  <p:nvSpPr>
                    <p:cNvPr id="84012" name="Line 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03" y="6835"/>
                      <a:ext cx="1" cy="398"/>
                    </a:xfrm>
                    <a:prstGeom prst="line">
                      <a:avLst/>
                    </a:prstGeom>
                    <a:noFill/>
                    <a:ln w="1206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84013" name="Freeform 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03" y="7102"/>
                      <a:ext cx="255" cy="131"/>
                    </a:xfrm>
                    <a:custGeom>
                      <a:avLst/>
                      <a:gdLst>
                        <a:gd name="T0" fmla="*/ 255 w 255"/>
                        <a:gd name="T1" fmla="*/ 25 h 131"/>
                        <a:gd name="T2" fmla="*/ 0 w 255"/>
                        <a:gd name="T3" fmla="*/ 0 h 131"/>
                        <a:gd name="T4" fmla="*/ 0 w 255"/>
                        <a:gd name="T5" fmla="*/ 131 h 131"/>
                        <a:gd name="T6" fmla="*/ 255 w 255"/>
                        <a:gd name="T7" fmla="*/ 131 h 131"/>
                        <a:gd name="T8" fmla="*/ 255 w 255"/>
                        <a:gd name="T9" fmla="*/ 25 h 1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5"/>
                        <a:gd name="T16" fmla="*/ 0 h 131"/>
                        <a:gd name="T17" fmla="*/ 255 w 255"/>
                        <a:gd name="T18" fmla="*/ 131 h 13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5" h="131">
                          <a:moveTo>
                            <a:pt x="255" y="25"/>
                          </a:moveTo>
                          <a:lnTo>
                            <a:pt x="0" y="0"/>
                          </a:lnTo>
                          <a:lnTo>
                            <a:pt x="0" y="131"/>
                          </a:lnTo>
                          <a:lnTo>
                            <a:pt x="255" y="131"/>
                          </a:lnTo>
                          <a:lnTo>
                            <a:pt x="255" y="25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206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</p:grpSp>
          </p:grpSp>
          <p:grpSp>
            <p:nvGrpSpPr>
              <p:cNvPr id="10" name="Group 25"/>
              <p:cNvGrpSpPr>
                <a:grpSpLocks noChangeAspect="1"/>
              </p:cNvGrpSpPr>
              <p:nvPr/>
            </p:nvGrpSpPr>
            <p:grpSpPr bwMode="auto">
              <a:xfrm>
                <a:off x="3621" y="1769"/>
                <a:ext cx="417" cy="122"/>
                <a:chOff x="12533" y="5673"/>
                <a:chExt cx="1426" cy="447"/>
              </a:xfrm>
            </p:grpSpPr>
            <p:grpSp>
              <p:nvGrpSpPr>
                <p:cNvPr id="11" name="Group 26"/>
                <p:cNvGrpSpPr>
                  <a:grpSpLocks noChangeAspect="1"/>
                </p:cNvGrpSpPr>
                <p:nvPr/>
              </p:nvGrpSpPr>
              <p:grpSpPr bwMode="auto">
                <a:xfrm>
                  <a:off x="13596" y="5673"/>
                  <a:ext cx="363" cy="447"/>
                  <a:chOff x="13596" y="5673"/>
                  <a:chExt cx="363" cy="447"/>
                </a:xfrm>
              </p:grpSpPr>
              <p:sp>
                <p:nvSpPr>
                  <p:cNvPr id="84006" name="Oval 27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13596" y="5673"/>
                    <a:ext cx="363" cy="44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007" name="Oval 28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13621" y="5875"/>
                    <a:ext cx="160" cy="15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29"/>
                <p:cNvGrpSpPr>
                  <a:grpSpLocks noChangeAspect="1"/>
                </p:cNvGrpSpPr>
                <p:nvPr/>
              </p:nvGrpSpPr>
              <p:grpSpPr bwMode="auto">
                <a:xfrm>
                  <a:off x="12533" y="5673"/>
                  <a:ext cx="363" cy="447"/>
                  <a:chOff x="12533" y="5673"/>
                  <a:chExt cx="363" cy="447"/>
                </a:xfrm>
              </p:grpSpPr>
              <p:sp>
                <p:nvSpPr>
                  <p:cNvPr id="84004" name="Oval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3" y="5673"/>
                    <a:ext cx="363" cy="44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005" name="Oval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58" y="5875"/>
                    <a:ext cx="161" cy="15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4001" name="AutoShape 32"/>
              <p:cNvSpPr>
                <a:spLocks noChangeAspect="1" noChangeArrowheads="1"/>
              </p:cNvSpPr>
              <p:nvPr/>
            </p:nvSpPr>
            <p:spPr bwMode="auto">
              <a:xfrm rot="-5400000">
                <a:off x="3752" y="2050"/>
                <a:ext cx="155" cy="193"/>
              </a:xfrm>
              <a:prstGeom prst="moon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99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83998" name="AutoShape 33"/>
            <p:cNvSpPr>
              <a:spLocks noChangeAspect="1" noChangeArrowheads="1"/>
            </p:cNvSpPr>
            <p:nvPr/>
          </p:nvSpPr>
          <p:spPr bwMode="auto">
            <a:xfrm flipV="1">
              <a:off x="295" y="2432"/>
              <a:ext cx="1190" cy="1131"/>
            </a:xfrm>
            <a:prstGeom prst="pentagon">
              <a:avLst/>
            </a:prstGeom>
            <a:noFill/>
            <a:ln w="5715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2195513" y="2420938"/>
            <a:ext cx="2724150" cy="2724150"/>
            <a:chOff x="268" y="2151"/>
            <a:chExt cx="1716" cy="1716"/>
          </a:xfrm>
        </p:grpSpPr>
        <p:grpSp>
          <p:nvGrpSpPr>
            <p:cNvPr id="14" name="Group 35"/>
            <p:cNvGrpSpPr>
              <a:grpSpLocks noChangeAspect="1"/>
            </p:cNvGrpSpPr>
            <p:nvPr/>
          </p:nvGrpSpPr>
          <p:grpSpPr bwMode="auto">
            <a:xfrm>
              <a:off x="701" y="2567"/>
              <a:ext cx="865" cy="1094"/>
              <a:chOff x="2417" y="6097"/>
              <a:chExt cx="1800" cy="2278"/>
            </a:xfrm>
          </p:grpSpPr>
          <p:grpSp>
            <p:nvGrpSpPr>
              <p:cNvPr id="15" name="Group 36"/>
              <p:cNvGrpSpPr>
                <a:grpSpLocks noChangeAspect="1"/>
              </p:cNvGrpSpPr>
              <p:nvPr/>
            </p:nvGrpSpPr>
            <p:grpSpPr bwMode="auto">
              <a:xfrm>
                <a:off x="2417" y="6097"/>
                <a:ext cx="1800" cy="1800"/>
                <a:chOff x="4581" y="6097"/>
                <a:chExt cx="1800" cy="1800"/>
              </a:xfrm>
            </p:grpSpPr>
            <p:sp>
              <p:nvSpPr>
                <p:cNvPr id="83989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4581" y="6097"/>
                  <a:ext cx="1800" cy="180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6" name="Group 38"/>
                <p:cNvGrpSpPr>
                  <a:grpSpLocks noChangeAspect="1"/>
                </p:cNvGrpSpPr>
                <p:nvPr/>
              </p:nvGrpSpPr>
              <p:grpSpPr bwMode="auto">
                <a:xfrm>
                  <a:off x="4954" y="6457"/>
                  <a:ext cx="1054" cy="176"/>
                  <a:chOff x="3456" y="3600"/>
                  <a:chExt cx="864" cy="144"/>
                </a:xfrm>
              </p:grpSpPr>
              <p:grpSp>
                <p:nvGrpSpPr>
                  <p:cNvPr id="17" name="Group 3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6" y="3600"/>
                    <a:ext cx="288" cy="144"/>
                    <a:chOff x="5904" y="4464"/>
                    <a:chExt cx="288" cy="144"/>
                  </a:xfrm>
                </p:grpSpPr>
                <p:sp>
                  <p:nvSpPr>
                    <p:cNvPr id="83995" name="Oval 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904" y="4464"/>
                      <a:ext cx="288" cy="14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996" name="Oval 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063" y="4503"/>
                      <a:ext cx="85" cy="85"/>
                    </a:xfrm>
                    <a:prstGeom prst="ellipse">
                      <a:avLst/>
                    </a:prstGeom>
                    <a:solidFill>
                      <a:srgbClr val="993300"/>
                    </a:solidFill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" name="Group 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32" y="3600"/>
                    <a:ext cx="288" cy="144"/>
                    <a:chOff x="5904" y="4464"/>
                    <a:chExt cx="288" cy="144"/>
                  </a:xfrm>
                </p:grpSpPr>
                <p:sp>
                  <p:nvSpPr>
                    <p:cNvPr id="83993" name="Oval 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904" y="4464"/>
                      <a:ext cx="288" cy="14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994" name="Oval 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063" y="4503"/>
                      <a:ext cx="85" cy="85"/>
                    </a:xfrm>
                    <a:prstGeom prst="ellipse">
                      <a:avLst/>
                    </a:prstGeom>
                    <a:solidFill>
                      <a:srgbClr val="993300"/>
                    </a:solidFill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9" name="Group 45"/>
              <p:cNvGrpSpPr>
                <a:grpSpLocks noChangeAspect="1"/>
              </p:cNvGrpSpPr>
              <p:nvPr/>
            </p:nvGrpSpPr>
            <p:grpSpPr bwMode="auto">
              <a:xfrm>
                <a:off x="2745" y="7897"/>
                <a:ext cx="1149" cy="478"/>
                <a:chOff x="4825" y="10713"/>
                <a:chExt cx="957" cy="398"/>
              </a:xfrm>
            </p:grpSpPr>
            <p:grpSp>
              <p:nvGrpSpPr>
                <p:cNvPr id="20" name="Group 46"/>
                <p:cNvGrpSpPr>
                  <a:grpSpLocks noChangeAspect="1"/>
                </p:cNvGrpSpPr>
                <p:nvPr/>
              </p:nvGrpSpPr>
              <p:grpSpPr bwMode="auto">
                <a:xfrm>
                  <a:off x="4825" y="10713"/>
                  <a:ext cx="255" cy="397"/>
                  <a:chOff x="4001" y="6848"/>
                  <a:chExt cx="255" cy="397"/>
                </a:xfrm>
              </p:grpSpPr>
              <p:sp>
                <p:nvSpPr>
                  <p:cNvPr id="83987" name="Line 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8398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06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21" name="Group 49"/>
                <p:cNvGrpSpPr>
                  <a:grpSpLocks noChangeAspect="1"/>
                </p:cNvGrpSpPr>
                <p:nvPr/>
              </p:nvGrpSpPr>
              <p:grpSpPr bwMode="auto">
                <a:xfrm>
                  <a:off x="5527" y="10713"/>
                  <a:ext cx="255" cy="398"/>
                  <a:chOff x="4703" y="6835"/>
                  <a:chExt cx="255" cy="398"/>
                </a:xfrm>
              </p:grpSpPr>
              <p:sp>
                <p:nvSpPr>
                  <p:cNvPr id="83985" name="Line 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83986" name="Freeform 51"/>
                  <p:cNvSpPr>
                    <a:spLocks noChangeAspect="1"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06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sp>
            <p:nvSpPr>
              <p:cNvPr id="83982" name="Oval 52"/>
              <p:cNvSpPr>
                <a:spLocks noChangeAspect="1" noChangeArrowheads="1"/>
              </p:cNvSpPr>
              <p:nvPr/>
            </p:nvSpPr>
            <p:spPr bwMode="auto">
              <a:xfrm>
                <a:off x="3137" y="7177"/>
                <a:ext cx="360" cy="180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979" name="AutoShape 53"/>
            <p:cNvSpPr>
              <a:spLocks noChangeAspect="1" noChangeArrowheads="1"/>
            </p:cNvSpPr>
            <p:nvPr/>
          </p:nvSpPr>
          <p:spPr bwMode="auto">
            <a:xfrm>
              <a:off x="268" y="2151"/>
              <a:ext cx="1716" cy="1716"/>
            </a:xfrm>
            <a:prstGeom prst="diamond">
              <a:avLst/>
            </a:prstGeom>
            <a:noFill/>
            <a:ln w="5715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9" grpId="0" animBg="1"/>
      <p:bldP spid="171020" grpId="0" animBg="1"/>
      <p:bldP spid="1710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fondo marino"/>
          <p:cNvPicPr>
            <a:picLocks noChangeAspect="1" noChangeArrowheads="1"/>
          </p:cNvPicPr>
          <p:nvPr/>
        </p:nvPicPr>
        <p:blipFill>
          <a:blip r:embed="rId2" cstate="print"/>
          <a:srcRect b="17813"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59" name="AutoShape 3"/>
          <p:cNvSpPr>
            <a:spLocks noChangeAspect="1" noChangeArrowheads="1"/>
          </p:cNvSpPr>
          <p:nvPr/>
        </p:nvSpPr>
        <p:spPr bwMode="auto">
          <a:xfrm>
            <a:off x="5321300" y="1970088"/>
            <a:ext cx="1987550" cy="1192212"/>
          </a:xfrm>
          <a:prstGeom prst="wedgeRoundRectCallout">
            <a:avLst>
              <a:gd name="adj1" fmla="val 30912"/>
              <a:gd name="adj2" fmla="val 9207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b="1">
                <a:latin typeface="Kids" pitchFamily="66" charset="0"/>
              </a:rPr>
              <a:t>Una rama de mi familia eran atlantes.</a:t>
            </a:r>
            <a:endParaRPr lang="es-ES" sz="3600"/>
          </a:p>
        </p:txBody>
      </p:sp>
      <p:sp>
        <p:nvSpPr>
          <p:cNvPr id="173060" name="AutoShape 4"/>
          <p:cNvSpPr>
            <a:spLocks noChangeAspect="1" noChangeArrowheads="1"/>
          </p:cNvSpPr>
          <p:nvPr/>
        </p:nvSpPr>
        <p:spPr bwMode="auto">
          <a:xfrm>
            <a:off x="482600" y="2636838"/>
            <a:ext cx="2505075" cy="1039812"/>
          </a:xfrm>
          <a:prstGeom prst="wedgeRoundRectCallout">
            <a:avLst>
              <a:gd name="adj1" fmla="val -6208"/>
              <a:gd name="adj2" fmla="val 8984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gl-ES" sz="1600" b="1">
                <a:latin typeface="Kids" pitchFamily="66" charset="0"/>
              </a:rPr>
              <a:t>Pobre, no lo aceptan en ningún lado</a:t>
            </a:r>
            <a:endParaRPr lang="es-ES" sz="3200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2700338" y="2630488"/>
            <a:ext cx="2754312" cy="2619375"/>
            <a:chOff x="6381" y="1057"/>
            <a:chExt cx="4191" cy="3986"/>
          </a:xfrm>
        </p:grpSpPr>
        <p:pic>
          <p:nvPicPr>
            <p:cNvPr id="8606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V="1">
              <a:off x="6381" y="1057"/>
              <a:ext cx="4191" cy="3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7"/>
            <p:cNvGrpSpPr>
              <a:grpSpLocks noChangeAspect="1"/>
            </p:cNvGrpSpPr>
            <p:nvPr/>
          </p:nvGrpSpPr>
          <p:grpSpPr bwMode="auto">
            <a:xfrm rot="2424489">
              <a:off x="9016" y="1803"/>
              <a:ext cx="181" cy="361"/>
              <a:chOff x="3231" y="6007"/>
              <a:chExt cx="450" cy="900"/>
            </a:xfrm>
          </p:grpSpPr>
          <p:sp>
            <p:nvSpPr>
              <p:cNvPr id="86070" name="Oval 8"/>
              <p:cNvSpPr>
                <a:spLocks noChangeAspect="1" noChangeArrowheads="1"/>
              </p:cNvSpPr>
              <p:nvPr/>
            </p:nvSpPr>
            <p:spPr bwMode="auto">
              <a:xfrm rot="-5400000" flipH="1" flipV="1">
                <a:off x="3006" y="6232"/>
                <a:ext cx="900" cy="45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71" name="Oval 9"/>
              <p:cNvSpPr>
                <a:spLocks noChangeAspect="1" noChangeArrowheads="1"/>
              </p:cNvSpPr>
              <p:nvPr/>
            </p:nvSpPr>
            <p:spPr bwMode="auto">
              <a:xfrm rot="-5400000" flipH="1" flipV="1">
                <a:off x="3276" y="6322"/>
                <a:ext cx="360" cy="45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 noChangeAspect="1"/>
            </p:cNvGrpSpPr>
            <p:nvPr/>
          </p:nvGrpSpPr>
          <p:grpSpPr bwMode="auto">
            <a:xfrm rot="19175511" flipH="1">
              <a:off x="7745" y="1766"/>
              <a:ext cx="181" cy="361"/>
              <a:chOff x="3231" y="6007"/>
              <a:chExt cx="450" cy="900"/>
            </a:xfrm>
          </p:grpSpPr>
          <p:sp>
            <p:nvSpPr>
              <p:cNvPr id="86068" name="Oval 11"/>
              <p:cNvSpPr>
                <a:spLocks noChangeAspect="1" noChangeArrowheads="1"/>
              </p:cNvSpPr>
              <p:nvPr/>
            </p:nvSpPr>
            <p:spPr bwMode="auto">
              <a:xfrm rot="-5400000" flipH="1" flipV="1">
                <a:off x="3006" y="6232"/>
                <a:ext cx="900" cy="45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69" name="Oval 12"/>
              <p:cNvSpPr>
                <a:spLocks noChangeAspect="1" noChangeArrowheads="1"/>
              </p:cNvSpPr>
              <p:nvPr/>
            </p:nvSpPr>
            <p:spPr bwMode="auto">
              <a:xfrm rot="5400000" flipH="1">
                <a:off x="3276" y="6322"/>
                <a:ext cx="360" cy="45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3069" name="AutoShape 13"/>
          <p:cNvSpPr>
            <a:spLocks noChangeAspect="1" noChangeArrowheads="1"/>
          </p:cNvSpPr>
          <p:nvPr/>
        </p:nvSpPr>
        <p:spPr bwMode="auto">
          <a:xfrm>
            <a:off x="2571750" y="1428750"/>
            <a:ext cx="2714625" cy="1373188"/>
          </a:xfrm>
          <a:prstGeom prst="wedgeEllipseCallout">
            <a:avLst>
              <a:gd name="adj1" fmla="val -4602"/>
              <a:gd name="adj2" fmla="val 782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b="1">
                <a:latin typeface="Kids" pitchFamily="66" charset="0"/>
              </a:rPr>
              <a:t>El nunca podrá vivir aquí.</a:t>
            </a:r>
            <a:endParaRPr lang="es-ES" sz="3600"/>
          </a:p>
        </p:txBody>
      </p:sp>
      <p:sp>
        <p:nvSpPr>
          <p:cNvPr id="173070" name="Rectangle 14"/>
          <p:cNvSpPr>
            <a:spLocks noChangeArrowheads="1"/>
          </p:cNvSpPr>
          <p:nvPr/>
        </p:nvSpPr>
        <p:spPr bwMode="auto">
          <a:xfrm>
            <a:off x="457200" y="277813"/>
            <a:ext cx="8229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ES" sz="480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pace Toaster" pitchFamily="50" charset="0"/>
              </a:rPr>
              <a:t>Una confesión inesperada</a:t>
            </a:r>
            <a:endParaRPr lang="es-ES" sz="2400">
              <a:solidFill>
                <a:srgbClr val="FFCC00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3573463"/>
            <a:ext cx="2724150" cy="2724150"/>
            <a:chOff x="268" y="2151"/>
            <a:chExt cx="1716" cy="1716"/>
          </a:xfrm>
        </p:grpSpPr>
        <p:grpSp>
          <p:nvGrpSpPr>
            <p:cNvPr id="6" name="Group 16"/>
            <p:cNvGrpSpPr>
              <a:grpSpLocks noChangeAspect="1"/>
            </p:cNvGrpSpPr>
            <p:nvPr/>
          </p:nvGrpSpPr>
          <p:grpSpPr bwMode="auto">
            <a:xfrm>
              <a:off x="701" y="2567"/>
              <a:ext cx="865" cy="1094"/>
              <a:chOff x="2417" y="6097"/>
              <a:chExt cx="1800" cy="2278"/>
            </a:xfrm>
          </p:grpSpPr>
          <p:grpSp>
            <p:nvGrpSpPr>
              <p:cNvPr id="7" name="Group 17"/>
              <p:cNvGrpSpPr>
                <a:grpSpLocks noChangeAspect="1"/>
              </p:cNvGrpSpPr>
              <p:nvPr/>
            </p:nvGrpSpPr>
            <p:grpSpPr bwMode="auto">
              <a:xfrm>
                <a:off x="2417" y="6097"/>
                <a:ext cx="1800" cy="1800"/>
                <a:chOff x="4581" y="6097"/>
                <a:chExt cx="1800" cy="1800"/>
              </a:xfrm>
            </p:grpSpPr>
            <p:sp>
              <p:nvSpPr>
                <p:cNvPr id="86057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4581" y="6097"/>
                  <a:ext cx="1800" cy="180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" name="Group 19"/>
                <p:cNvGrpSpPr>
                  <a:grpSpLocks noChangeAspect="1"/>
                </p:cNvGrpSpPr>
                <p:nvPr/>
              </p:nvGrpSpPr>
              <p:grpSpPr bwMode="auto">
                <a:xfrm>
                  <a:off x="4954" y="6457"/>
                  <a:ext cx="1054" cy="176"/>
                  <a:chOff x="3456" y="3600"/>
                  <a:chExt cx="864" cy="144"/>
                </a:xfrm>
              </p:grpSpPr>
              <p:grpSp>
                <p:nvGrpSpPr>
                  <p:cNvPr id="9" name="Group 2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6" y="3600"/>
                    <a:ext cx="288" cy="144"/>
                    <a:chOff x="5904" y="4464"/>
                    <a:chExt cx="288" cy="144"/>
                  </a:xfrm>
                </p:grpSpPr>
                <p:sp>
                  <p:nvSpPr>
                    <p:cNvPr id="86063" name="Oval 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904" y="4464"/>
                      <a:ext cx="288" cy="14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064" name="Oval 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063" y="4503"/>
                      <a:ext cx="85" cy="85"/>
                    </a:xfrm>
                    <a:prstGeom prst="ellipse">
                      <a:avLst/>
                    </a:prstGeom>
                    <a:solidFill>
                      <a:srgbClr val="993300"/>
                    </a:solidFill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" name="Group 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32" y="3600"/>
                    <a:ext cx="288" cy="144"/>
                    <a:chOff x="5904" y="4464"/>
                    <a:chExt cx="288" cy="144"/>
                  </a:xfrm>
                </p:grpSpPr>
                <p:sp>
                  <p:nvSpPr>
                    <p:cNvPr id="86061" name="Oval 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904" y="4464"/>
                      <a:ext cx="288" cy="14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062" name="Oval 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063" y="4503"/>
                      <a:ext cx="85" cy="85"/>
                    </a:xfrm>
                    <a:prstGeom prst="ellipse">
                      <a:avLst/>
                    </a:prstGeom>
                    <a:solidFill>
                      <a:srgbClr val="993300"/>
                    </a:solidFill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1" name="Group 26"/>
              <p:cNvGrpSpPr>
                <a:grpSpLocks noChangeAspect="1"/>
              </p:cNvGrpSpPr>
              <p:nvPr/>
            </p:nvGrpSpPr>
            <p:grpSpPr bwMode="auto">
              <a:xfrm>
                <a:off x="2745" y="7897"/>
                <a:ext cx="1149" cy="478"/>
                <a:chOff x="4825" y="10713"/>
                <a:chExt cx="957" cy="398"/>
              </a:xfrm>
            </p:grpSpPr>
            <p:grpSp>
              <p:nvGrpSpPr>
                <p:cNvPr id="12" name="Group 27"/>
                <p:cNvGrpSpPr>
                  <a:grpSpLocks noChangeAspect="1"/>
                </p:cNvGrpSpPr>
                <p:nvPr/>
              </p:nvGrpSpPr>
              <p:grpSpPr bwMode="auto">
                <a:xfrm>
                  <a:off x="4825" y="10713"/>
                  <a:ext cx="255" cy="397"/>
                  <a:chOff x="4001" y="6848"/>
                  <a:chExt cx="255" cy="397"/>
                </a:xfrm>
              </p:grpSpPr>
              <p:sp>
                <p:nvSpPr>
                  <p:cNvPr id="86055" name="Line 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86056" name="Freeform 29"/>
                  <p:cNvSpPr>
                    <a:spLocks noChangeAspect="1"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06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3" name="Group 30"/>
                <p:cNvGrpSpPr>
                  <a:grpSpLocks noChangeAspect="1"/>
                </p:cNvGrpSpPr>
                <p:nvPr/>
              </p:nvGrpSpPr>
              <p:grpSpPr bwMode="auto">
                <a:xfrm>
                  <a:off x="5527" y="10713"/>
                  <a:ext cx="255" cy="398"/>
                  <a:chOff x="4703" y="6835"/>
                  <a:chExt cx="255" cy="398"/>
                </a:xfrm>
              </p:grpSpPr>
              <p:sp>
                <p:nvSpPr>
                  <p:cNvPr id="86053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86054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06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sp>
            <p:nvSpPr>
              <p:cNvPr id="86050" name="Oval 33"/>
              <p:cNvSpPr>
                <a:spLocks noChangeAspect="1" noChangeArrowheads="1"/>
              </p:cNvSpPr>
              <p:nvPr/>
            </p:nvSpPr>
            <p:spPr bwMode="auto">
              <a:xfrm>
                <a:off x="3137" y="7177"/>
                <a:ext cx="360" cy="180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047" name="AutoShape 34"/>
            <p:cNvSpPr>
              <a:spLocks noChangeAspect="1" noChangeArrowheads="1"/>
            </p:cNvSpPr>
            <p:nvPr/>
          </p:nvSpPr>
          <p:spPr bwMode="auto">
            <a:xfrm>
              <a:off x="268" y="2151"/>
              <a:ext cx="1716" cy="1716"/>
            </a:xfrm>
            <a:prstGeom prst="diamond">
              <a:avLst/>
            </a:prstGeom>
            <a:noFill/>
            <a:ln w="5715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35"/>
          <p:cNvGrpSpPr>
            <a:grpSpLocks/>
          </p:cNvGrpSpPr>
          <p:nvPr/>
        </p:nvGrpSpPr>
        <p:grpSpPr bwMode="auto">
          <a:xfrm>
            <a:off x="6227763" y="2565400"/>
            <a:ext cx="2663825" cy="3889375"/>
            <a:chOff x="3506" y="1425"/>
            <a:chExt cx="1678" cy="2450"/>
          </a:xfrm>
        </p:grpSpPr>
        <p:grpSp>
          <p:nvGrpSpPr>
            <p:cNvPr id="15" name="Group 36"/>
            <p:cNvGrpSpPr>
              <a:grpSpLocks noChangeAspect="1"/>
            </p:cNvGrpSpPr>
            <p:nvPr/>
          </p:nvGrpSpPr>
          <p:grpSpPr bwMode="auto">
            <a:xfrm>
              <a:off x="3769" y="2185"/>
              <a:ext cx="1108" cy="1317"/>
              <a:chOff x="5301" y="5737"/>
              <a:chExt cx="2302" cy="2738"/>
            </a:xfrm>
          </p:grpSpPr>
          <p:grpSp>
            <p:nvGrpSpPr>
              <p:cNvPr id="16" name="Group 37"/>
              <p:cNvGrpSpPr>
                <a:grpSpLocks noChangeAspect="1"/>
              </p:cNvGrpSpPr>
              <p:nvPr/>
            </p:nvGrpSpPr>
            <p:grpSpPr bwMode="auto">
              <a:xfrm>
                <a:off x="5301" y="5737"/>
                <a:ext cx="2302" cy="2738"/>
                <a:chOff x="5301" y="5737"/>
                <a:chExt cx="2302" cy="2738"/>
              </a:xfrm>
            </p:grpSpPr>
            <p:pic>
              <p:nvPicPr>
                <p:cNvPr id="86033" name="Picture 3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301" y="5737"/>
                  <a:ext cx="2302" cy="19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7" name="Group 39"/>
                <p:cNvGrpSpPr>
                  <a:grpSpLocks noChangeAspect="1"/>
                </p:cNvGrpSpPr>
                <p:nvPr/>
              </p:nvGrpSpPr>
              <p:grpSpPr bwMode="auto">
                <a:xfrm flipH="1">
                  <a:off x="5939" y="5946"/>
                  <a:ext cx="976" cy="115"/>
                  <a:chOff x="161" y="237"/>
                  <a:chExt cx="1221" cy="144"/>
                </a:xfrm>
              </p:grpSpPr>
              <p:grpSp>
                <p:nvGrpSpPr>
                  <p:cNvPr id="18" name="Group 4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1" y="237"/>
                    <a:ext cx="288" cy="144"/>
                    <a:chOff x="5904" y="4464"/>
                    <a:chExt cx="288" cy="144"/>
                  </a:xfrm>
                </p:grpSpPr>
                <p:sp>
                  <p:nvSpPr>
                    <p:cNvPr id="86044" name="Oval 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904" y="4464"/>
                      <a:ext cx="288" cy="14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045" name="Oval 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063" y="4503"/>
                      <a:ext cx="85" cy="85"/>
                    </a:xfrm>
                    <a:prstGeom prst="ellipse">
                      <a:avLst/>
                    </a:prstGeom>
                    <a:solidFill>
                      <a:srgbClr val="993300"/>
                    </a:solidFill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9" name="Group 4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094" y="237"/>
                    <a:ext cx="288" cy="144"/>
                    <a:chOff x="5904" y="4464"/>
                    <a:chExt cx="288" cy="144"/>
                  </a:xfrm>
                </p:grpSpPr>
                <p:sp>
                  <p:nvSpPr>
                    <p:cNvPr id="86042" name="Oval 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904" y="4464"/>
                      <a:ext cx="288" cy="14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043" name="Oval 45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6063" y="4503"/>
                      <a:ext cx="85" cy="85"/>
                    </a:xfrm>
                    <a:prstGeom prst="ellipse">
                      <a:avLst/>
                    </a:prstGeom>
                    <a:solidFill>
                      <a:srgbClr val="993300"/>
                    </a:solidFill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0" name="Group 46"/>
                <p:cNvGrpSpPr>
                  <a:grpSpLocks noChangeAspect="1"/>
                </p:cNvGrpSpPr>
                <p:nvPr/>
              </p:nvGrpSpPr>
              <p:grpSpPr bwMode="auto">
                <a:xfrm>
                  <a:off x="6075" y="7656"/>
                  <a:ext cx="753" cy="819"/>
                  <a:chOff x="8900" y="11831"/>
                  <a:chExt cx="943" cy="1025"/>
                </a:xfrm>
              </p:grpSpPr>
              <p:sp>
                <p:nvSpPr>
                  <p:cNvPr id="86036" name="Line 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122" y="11831"/>
                    <a:ext cx="0" cy="81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86037" name="AutoShape 48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8900" y="12413"/>
                    <a:ext cx="222" cy="443"/>
                  </a:xfrm>
                  <a:prstGeom prst="rtTriangl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38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843" y="11831"/>
                    <a:ext cx="0" cy="80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86039" name="AutoShape 50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9621" y="12399"/>
                    <a:ext cx="222" cy="443"/>
                  </a:xfrm>
                  <a:prstGeom prst="rtTriangl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6032" name="AutoShape 51"/>
              <p:cNvSpPr>
                <a:spLocks noChangeAspect="1" noChangeArrowheads="1"/>
              </p:cNvSpPr>
              <p:nvPr/>
            </p:nvSpPr>
            <p:spPr bwMode="auto">
              <a:xfrm rot="5400000">
                <a:off x="6389" y="6231"/>
                <a:ext cx="125" cy="374"/>
              </a:xfrm>
              <a:prstGeom prst="flowChartDelay">
                <a:avLst/>
              </a:prstGeom>
              <a:solidFill>
                <a:srgbClr val="FF0000"/>
              </a:soli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027" name="Line 52"/>
            <p:cNvSpPr>
              <a:spLocks noChangeShapeType="1"/>
            </p:cNvSpPr>
            <p:nvPr/>
          </p:nvSpPr>
          <p:spPr bwMode="auto">
            <a:xfrm flipH="1">
              <a:off x="3506" y="1425"/>
              <a:ext cx="726" cy="1225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6028" name="Line 53"/>
            <p:cNvSpPr>
              <a:spLocks noChangeShapeType="1"/>
            </p:cNvSpPr>
            <p:nvPr/>
          </p:nvSpPr>
          <p:spPr bwMode="auto">
            <a:xfrm>
              <a:off x="3506" y="2650"/>
              <a:ext cx="817" cy="1225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6029" name="Line 54"/>
            <p:cNvSpPr>
              <a:spLocks noChangeShapeType="1"/>
            </p:cNvSpPr>
            <p:nvPr/>
          </p:nvSpPr>
          <p:spPr bwMode="auto">
            <a:xfrm flipV="1">
              <a:off x="4323" y="2650"/>
              <a:ext cx="861" cy="1225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6030" name="Line 55"/>
            <p:cNvSpPr>
              <a:spLocks noChangeShapeType="1"/>
            </p:cNvSpPr>
            <p:nvPr/>
          </p:nvSpPr>
          <p:spPr bwMode="auto">
            <a:xfrm flipH="1" flipV="1">
              <a:off x="4232" y="1425"/>
              <a:ext cx="952" cy="1225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animBg="1"/>
      <p:bldP spid="173060" grpId="0" animBg="1"/>
      <p:bldP spid="17306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229600" cy="20891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s-ES" sz="440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s-ES" sz="440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pace Toaster" pitchFamily="50" charset="0"/>
              </a:rPr>
              <a:t>ESPERAMOS VEROS A TODOS EN LAS PRÓXIMAS AVENTURAS DE NUESTROS PROTAGONISTAS</a:t>
            </a:r>
            <a:endParaRPr lang="es-ES" sz="440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2" cstate="print"/>
          <a:srcRect l="16064" r="16383" b="18573"/>
          <a:stretch>
            <a:fillRect/>
          </a:stretch>
        </p:blipFill>
        <p:spPr bwMode="auto">
          <a:xfrm>
            <a:off x="3059113" y="3068638"/>
            <a:ext cx="302418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288925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descr="Roble"/>
          <p:cNvSpPr>
            <a:spLocks noChangeArrowheads="1"/>
          </p:cNvSpPr>
          <p:nvPr/>
        </p:nvSpPr>
        <p:spPr bwMode="auto">
          <a:xfrm>
            <a:off x="0" y="5013325"/>
            <a:ext cx="9144000" cy="184467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24579" name="Picture 3" descr="MCBS01628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196975"/>
            <a:ext cx="7993063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092950" y="4652963"/>
            <a:ext cx="1647825" cy="1925637"/>
            <a:chOff x="4401" y="2137"/>
            <a:chExt cx="1800" cy="2107"/>
          </a:xfrm>
        </p:grpSpPr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4401" y="2137"/>
              <a:ext cx="1800" cy="1711"/>
              <a:chOff x="3681" y="1237"/>
              <a:chExt cx="1800" cy="1711"/>
            </a:xfrm>
          </p:grpSpPr>
          <p:sp>
            <p:nvSpPr>
              <p:cNvPr id="24657" name="AutoShape 6"/>
              <p:cNvSpPr>
                <a:spLocks noChangeAspect="1" noChangeArrowheads="1"/>
              </p:cNvSpPr>
              <p:nvPr/>
            </p:nvSpPr>
            <p:spPr bwMode="auto">
              <a:xfrm>
                <a:off x="3681" y="1237"/>
                <a:ext cx="1800" cy="1711"/>
              </a:xfrm>
              <a:prstGeom prst="pentagon">
                <a:avLst/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" name="Group 7"/>
              <p:cNvGrpSpPr>
                <a:grpSpLocks noChangeAspect="1"/>
              </p:cNvGrpSpPr>
              <p:nvPr/>
            </p:nvGrpSpPr>
            <p:grpSpPr bwMode="auto">
              <a:xfrm>
                <a:off x="4130" y="1751"/>
                <a:ext cx="908" cy="880"/>
                <a:chOff x="4130" y="1751"/>
                <a:chExt cx="908" cy="880"/>
              </a:xfrm>
            </p:grpSpPr>
            <p:grpSp>
              <p:nvGrpSpPr>
                <p:cNvPr id="5" name="Group 8"/>
                <p:cNvGrpSpPr>
                  <a:grpSpLocks noChangeAspect="1"/>
                </p:cNvGrpSpPr>
                <p:nvPr/>
              </p:nvGrpSpPr>
              <p:grpSpPr bwMode="auto">
                <a:xfrm>
                  <a:off x="4130" y="1751"/>
                  <a:ext cx="908" cy="269"/>
                  <a:chOff x="9024" y="2497"/>
                  <a:chExt cx="908" cy="269"/>
                </a:xfrm>
              </p:grpSpPr>
              <p:grpSp>
                <p:nvGrpSpPr>
                  <p:cNvPr id="6" name="Group 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621" y="2497"/>
                    <a:ext cx="311" cy="269"/>
                    <a:chOff x="3600" y="5904"/>
                    <a:chExt cx="288" cy="249"/>
                  </a:xfrm>
                </p:grpSpPr>
                <p:sp>
                  <p:nvSpPr>
                    <p:cNvPr id="24665" name="AutoShape 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0" y="5904"/>
                      <a:ext cx="288" cy="249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24666" name="Oval 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08" y="6048"/>
                      <a:ext cx="85" cy="8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7" name="Group 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024" y="2497"/>
                    <a:ext cx="312" cy="269"/>
                    <a:chOff x="3600" y="5904"/>
                    <a:chExt cx="288" cy="249"/>
                  </a:xfrm>
                </p:grpSpPr>
                <p:sp>
                  <p:nvSpPr>
                    <p:cNvPr id="24663" name="AutoShape 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0" y="5904"/>
                      <a:ext cx="288" cy="249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24664" name="Oval 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08" y="6048"/>
                      <a:ext cx="85" cy="8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4660" name="AutoShape 1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486" y="2258"/>
                  <a:ext cx="249" cy="497"/>
                </a:xfrm>
                <a:prstGeom prst="flowChartDelay">
                  <a:avLst/>
                </a:prstGeom>
                <a:solidFill>
                  <a:srgbClr val="FF00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8" name="Group 16"/>
            <p:cNvGrpSpPr>
              <a:grpSpLocks noChangeAspect="1"/>
            </p:cNvGrpSpPr>
            <p:nvPr/>
          </p:nvGrpSpPr>
          <p:grpSpPr bwMode="auto">
            <a:xfrm>
              <a:off x="4863" y="3846"/>
              <a:ext cx="957" cy="398"/>
              <a:chOff x="1868" y="4373"/>
              <a:chExt cx="957" cy="398"/>
            </a:xfrm>
          </p:grpSpPr>
          <p:grpSp>
            <p:nvGrpSpPr>
              <p:cNvPr id="9" name="Group 17"/>
              <p:cNvGrpSpPr>
                <a:grpSpLocks noChangeAspect="1"/>
              </p:cNvGrpSpPr>
              <p:nvPr/>
            </p:nvGrpSpPr>
            <p:grpSpPr bwMode="auto">
              <a:xfrm>
                <a:off x="1868" y="4373"/>
                <a:ext cx="255" cy="397"/>
                <a:chOff x="4001" y="6848"/>
                <a:chExt cx="255" cy="397"/>
              </a:xfrm>
            </p:grpSpPr>
            <p:sp>
              <p:nvSpPr>
                <p:cNvPr id="24655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4255" y="6848"/>
                  <a:ext cx="1" cy="397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656" name="Freeform 19"/>
                <p:cNvSpPr>
                  <a:spLocks noChangeAspect="1"/>
                </p:cNvSpPr>
                <p:nvPr/>
              </p:nvSpPr>
              <p:spPr bwMode="auto">
                <a:xfrm>
                  <a:off x="4001" y="7115"/>
                  <a:ext cx="254" cy="130"/>
                </a:xfrm>
                <a:custGeom>
                  <a:avLst/>
                  <a:gdLst>
                    <a:gd name="T0" fmla="*/ 0 w 254"/>
                    <a:gd name="T1" fmla="*/ 25 h 130"/>
                    <a:gd name="T2" fmla="*/ 254 w 254"/>
                    <a:gd name="T3" fmla="*/ 0 h 130"/>
                    <a:gd name="T4" fmla="*/ 254 w 254"/>
                    <a:gd name="T5" fmla="*/ 130 h 130"/>
                    <a:gd name="T6" fmla="*/ 0 w 254"/>
                    <a:gd name="T7" fmla="*/ 130 h 130"/>
                    <a:gd name="T8" fmla="*/ 0 w 254"/>
                    <a:gd name="T9" fmla="*/ 25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130"/>
                    <a:gd name="T17" fmla="*/ 254 w 254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130">
                      <a:moveTo>
                        <a:pt x="0" y="25"/>
                      </a:moveTo>
                      <a:lnTo>
                        <a:pt x="254" y="0"/>
                      </a:lnTo>
                      <a:lnTo>
                        <a:pt x="254" y="130"/>
                      </a:lnTo>
                      <a:lnTo>
                        <a:pt x="0" y="13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" name="Group 20"/>
              <p:cNvGrpSpPr>
                <a:grpSpLocks noChangeAspect="1"/>
              </p:cNvGrpSpPr>
              <p:nvPr/>
            </p:nvGrpSpPr>
            <p:grpSpPr bwMode="auto">
              <a:xfrm>
                <a:off x="2570" y="4373"/>
                <a:ext cx="255" cy="398"/>
                <a:chOff x="4703" y="6835"/>
                <a:chExt cx="255" cy="398"/>
              </a:xfrm>
            </p:grpSpPr>
            <p:sp>
              <p:nvSpPr>
                <p:cNvPr id="24653" name="Line 21"/>
                <p:cNvSpPr>
                  <a:spLocks noChangeAspect="1" noChangeShapeType="1"/>
                </p:cNvSpPr>
                <p:nvPr/>
              </p:nvSpPr>
              <p:spPr bwMode="auto">
                <a:xfrm>
                  <a:off x="4703" y="6835"/>
                  <a:ext cx="1" cy="398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654" name="Freeform 22"/>
                <p:cNvSpPr>
                  <a:spLocks noChangeAspect="1"/>
                </p:cNvSpPr>
                <p:nvPr/>
              </p:nvSpPr>
              <p:spPr bwMode="auto">
                <a:xfrm>
                  <a:off x="4703" y="7102"/>
                  <a:ext cx="255" cy="131"/>
                </a:xfrm>
                <a:custGeom>
                  <a:avLst/>
                  <a:gdLst>
                    <a:gd name="T0" fmla="*/ 255 w 255"/>
                    <a:gd name="T1" fmla="*/ 25 h 131"/>
                    <a:gd name="T2" fmla="*/ 0 w 255"/>
                    <a:gd name="T3" fmla="*/ 0 h 131"/>
                    <a:gd name="T4" fmla="*/ 0 w 255"/>
                    <a:gd name="T5" fmla="*/ 131 h 131"/>
                    <a:gd name="T6" fmla="*/ 255 w 255"/>
                    <a:gd name="T7" fmla="*/ 131 h 131"/>
                    <a:gd name="T8" fmla="*/ 255 w 255"/>
                    <a:gd name="T9" fmla="*/ 25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"/>
                    <a:gd name="T16" fmla="*/ 0 h 131"/>
                    <a:gd name="T17" fmla="*/ 255 w 255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" h="131">
                      <a:moveTo>
                        <a:pt x="255" y="25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255" y="131"/>
                      </a:lnTo>
                      <a:lnTo>
                        <a:pt x="255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pSp>
        <p:nvGrpSpPr>
          <p:cNvPr id="11" name="Group 23"/>
          <p:cNvGrpSpPr>
            <a:grpSpLocks noChangeAspect="1"/>
          </p:cNvGrpSpPr>
          <p:nvPr/>
        </p:nvGrpSpPr>
        <p:grpSpPr bwMode="auto">
          <a:xfrm>
            <a:off x="2771775" y="4652963"/>
            <a:ext cx="1644650" cy="1795462"/>
            <a:chOff x="2226" y="3149"/>
            <a:chExt cx="720" cy="786"/>
          </a:xfrm>
        </p:grpSpPr>
        <p:sp>
          <p:nvSpPr>
            <p:cNvPr id="24633" name="AutoShape 24"/>
            <p:cNvSpPr>
              <a:spLocks noChangeAspect="1" noChangeArrowheads="1"/>
            </p:cNvSpPr>
            <p:nvPr/>
          </p:nvSpPr>
          <p:spPr bwMode="auto">
            <a:xfrm>
              <a:off x="2226" y="3149"/>
              <a:ext cx="720" cy="622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12" name="Group 25"/>
            <p:cNvGrpSpPr>
              <a:grpSpLocks noChangeAspect="1"/>
            </p:cNvGrpSpPr>
            <p:nvPr/>
          </p:nvGrpSpPr>
          <p:grpSpPr bwMode="auto">
            <a:xfrm>
              <a:off x="2446" y="3437"/>
              <a:ext cx="279" cy="216"/>
              <a:chOff x="3837" y="4837"/>
              <a:chExt cx="697" cy="540"/>
            </a:xfrm>
          </p:grpSpPr>
          <p:grpSp>
            <p:nvGrpSpPr>
              <p:cNvPr id="13" name="Group 26"/>
              <p:cNvGrpSpPr>
                <a:grpSpLocks noChangeAspect="1"/>
              </p:cNvGrpSpPr>
              <p:nvPr/>
            </p:nvGrpSpPr>
            <p:grpSpPr bwMode="auto">
              <a:xfrm>
                <a:off x="3837" y="4837"/>
                <a:ext cx="266" cy="116"/>
                <a:chOff x="1484" y="5799"/>
                <a:chExt cx="734" cy="321"/>
              </a:xfrm>
            </p:grpSpPr>
            <p:sp>
              <p:nvSpPr>
                <p:cNvPr id="24647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1484" y="5799"/>
                  <a:ext cx="734" cy="321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648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796" y="5867"/>
                  <a:ext cx="237" cy="228"/>
                </a:xfrm>
                <a:prstGeom prst="ellipse">
                  <a:avLst/>
                </a:prstGeom>
                <a:solidFill>
                  <a:srgbClr val="0000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4" name="Group 29"/>
              <p:cNvGrpSpPr>
                <a:grpSpLocks noChangeAspect="1"/>
              </p:cNvGrpSpPr>
              <p:nvPr/>
            </p:nvGrpSpPr>
            <p:grpSpPr bwMode="auto">
              <a:xfrm>
                <a:off x="4268" y="4843"/>
                <a:ext cx="266" cy="117"/>
                <a:chOff x="2674" y="5816"/>
                <a:chExt cx="733" cy="321"/>
              </a:xfrm>
            </p:grpSpPr>
            <p:sp>
              <p:nvSpPr>
                <p:cNvPr id="24645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2674" y="5816"/>
                  <a:ext cx="733" cy="321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646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2986" y="5884"/>
                  <a:ext cx="227" cy="236"/>
                </a:xfrm>
                <a:prstGeom prst="ellipse">
                  <a:avLst/>
                </a:prstGeom>
                <a:solidFill>
                  <a:srgbClr val="0000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4644" name="Freeform 32"/>
              <p:cNvSpPr>
                <a:spLocks noChangeAspect="1"/>
              </p:cNvSpPr>
              <p:nvPr/>
            </p:nvSpPr>
            <p:spPr bwMode="auto">
              <a:xfrm>
                <a:off x="4075" y="5267"/>
                <a:ext cx="260" cy="110"/>
              </a:xfrm>
              <a:custGeom>
                <a:avLst/>
                <a:gdLst>
                  <a:gd name="T0" fmla="*/ 132 w 717"/>
                  <a:gd name="T1" fmla="*/ 0 h 304"/>
                  <a:gd name="T2" fmla="*/ 0 w 717"/>
                  <a:gd name="T3" fmla="*/ 55 h 304"/>
                  <a:gd name="T4" fmla="*/ 132 w 717"/>
                  <a:gd name="T5" fmla="*/ 110 h 304"/>
                  <a:gd name="T6" fmla="*/ 260 w 717"/>
                  <a:gd name="T7" fmla="*/ 55 h 304"/>
                  <a:gd name="T8" fmla="*/ 132 w 717"/>
                  <a:gd name="T9" fmla="*/ 0 h 3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7"/>
                  <a:gd name="T16" fmla="*/ 0 h 304"/>
                  <a:gd name="T17" fmla="*/ 717 w 717"/>
                  <a:gd name="T18" fmla="*/ 304 h 3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7" h="304">
                    <a:moveTo>
                      <a:pt x="363" y="0"/>
                    </a:moveTo>
                    <a:lnTo>
                      <a:pt x="0" y="152"/>
                    </a:lnTo>
                    <a:lnTo>
                      <a:pt x="363" y="304"/>
                    </a:lnTo>
                    <a:lnTo>
                      <a:pt x="717" y="152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3333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" name="Group 33"/>
            <p:cNvGrpSpPr>
              <a:grpSpLocks noChangeAspect="1"/>
            </p:cNvGrpSpPr>
            <p:nvPr/>
          </p:nvGrpSpPr>
          <p:grpSpPr bwMode="auto">
            <a:xfrm>
              <a:off x="2396" y="3776"/>
              <a:ext cx="383" cy="159"/>
              <a:chOff x="1868" y="4373"/>
              <a:chExt cx="957" cy="398"/>
            </a:xfrm>
          </p:grpSpPr>
          <p:grpSp>
            <p:nvGrpSpPr>
              <p:cNvPr id="16" name="Group 34"/>
              <p:cNvGrpSpPr>
                <a:grpSpLocks noChangeAspect="1"/>
              </p:cNvGrpSpPr>
              <p:nvPr/>
            </p:nvGrpSpPr>
            <p:grpSpPr bwMode="auto">
              <a:xfrm>
                <a:off x="1868" y="4373"/>
                <a:ext cx="255" cy="397"/>
                <a:chOff x="4001" y="6848"/>
                <a:chExt cx="255" cy="397"/>
              </a:xfrm>
            </p:grpSpPr>
            <p:sp>
              <p:nvSpPr>
                <p:cNvPr id="24640" name="Line 35"/>
                <p:cNvSpPr>
                  <a:spLocks noChangeAspect="1" noChangeShapeType="1"/>
                </p:cNvSpPr>
                <p:nvPr/>
              </p:nvSpPr>
              <p:spPr bwMode="auto">
                <a:xfrm>
                  <a:off x="4255" y="6848"/>
                  <a:ext cx="1" cy="397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641" name="Freeform 36"/>
                <p:cNvSpPr>
                  <a:spLocks noChangeAspect="1"/>
                </p:cNvSpPr>
                <p:nvPr/>
              </p:nvSpPr>
              <p:spPr bwMode="auto">
                <a:xfrm>
                  <a:off x="4001" y="7115"/>
                  <a:ext cx="254" cy="130"/>
                </a:xfrm>
                <a:custGeom>
                  <a:avLst/>
                  <a:gdLst>
                    <a:gd name="T0" fmla="*/ 0 w 254"/>
                    <a:gd name="T1" fmla="*/ 25 h 130"/>
                    <a:gd name="T2" fmla="*/ 254 w 254"/>
                    <a:gd name="T3" fmla="*/ 0 h 130"/>
                    <a:gd name="T4" fmla="*/ 254 w 254"/>
                    <a:gd name="T5" fmla="*/ 130 h 130"/>
                    <a:gd name="T6" fmla="*/ 0 w 254"/>
                    <a:gd name="T7" fmla="*/ 130 h 130"/>
                    <a:gd name="T8" fmla="*/ 0 w 254"/>
                    <a:gd name="T9" fmla="*/ 25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130"/>
                    <a:gd name="T17" fmla="*/ 254 w 254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130">
                      <a:moveTo>
                        <a:pt x="0" y="25"/>
                      </a:moveTo>
                      <a:lnTo>
                        <a:pt x="254" y="0"/>
                      </a:lnTo>
                      <a:lnTo>
                        <a:pt x="254" y="130"/>
                      </a:lnTo>
                      <a:lnTo>
                        <a:pt x="0" y="13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7" name="Group 37"/>
              <p:cNvGrpSpPr>
                <a:grpSpLocks noChangeAspect="1"/>
              </p:cNvGrpSpPr>
              <p:nvPr/>
            </p:nvGrpSpPr>
            <p:grpSpPr bwMode="auto">
              <a:xfrm>
                <a:off x="2570" y="4373"/>
                <a:ext cx="255" cy="398"/>
                <a:chOff x="4703" y="6835"/>
                <a:chExt cx="255" cy="398"/>
              </a:xfrm>
            </p:grpSpPr>
            <p:sp>
              <p:nvSpPr>
                <p:cNvPr id="24638" name="Line 38"/>
                <p:cNvSpPr>
                  <a:spLocks noChangeAspect="1" noChangeShapeType="1"/>
                </p:cNvSpPr>
                <p:nvPr/>
              </p:nvSpPr>
              <p:spPr bwMode="auto">
                <a:xfrm>
                  <a:off x="4703" y="6835"/>
                  <a:ext cx="1" cy="398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639" name="Freeform 39"/>
                <p:cNvSpPr>
                  <a:spLocks noChangeAspect="1"/>
                </p:cNvSpPr>
                <p:nvPr/>
              </p:nvSpPr>
              <p:spPr bwMode="auto">
                <a:xfrm>
                  <a:off x="4703" y="7102"/>
                  <a:ext cx="255" cy="131"/>
                </a:xfrm>
                <a:custGeom>
                  <a:avLst/>
                  <a:gdLst>
                    <a:gd name="T0" fmla="*/ 255 w 255"/>
                    <a:gd name="T1" fmla="*/ 25 h 131"/>
                    <a:gd name="T2" fmla="*/ 0 w 255"/>
                    <a:gd name="T3" fmla="*/ 0 h 131"/>
                    <a:gd name="T4" fmla="*/ 0 w 255"/>
                    <a:gd name="T5" fmla="*/ 131 h 131"/>
                    <a:gd name="T6" fmla="*/ 255 w 255"/>
                    <a:gd name="T7" fmla="*/ 131 h 131"/>
                    <a:gd name="T8" fmla="*/ 255 w 255"/>
                    <a:gd name="T9" fmla="*/ 25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"/>
                    <a:gd name="T16" fmla="*/ 0 h 131"/>
                    <a:gd name="T17" fmla="*/ 255 w 255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" h="131">
                      <a:moveTo>
                        <a:pt x="255" y="25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255" y="131"/>
                      </a:lnTo>
                      <a:lnTo>
                        <a:pt x="255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pSp>
        <p:nvGrpSpPr>
          <p:cNvPr id="18" name="Group 40"/>
          <p:cNvGrpSpPr>
            <a:grpSpLocks noChangeAspect="1"/>
          </p:cNvGrpSpPr>
          <p:nvPr/>
        </p:nvGrpSpPr>
        <p:grpSpPr bwMode="auto">
          <a:xfrm>
            <a:off x="539750" y="4149725"/>
            <a:ext cx="1809750" cy="1924050"/>
            <a:chOff x="727" y="2624"/>
            <a:chExt cx="951" cy="1011"/>
          </a:xfrm>
        </p:grpSpPr>
        <p:grpSp>
          <p:nvGrpSpPr>
            <p:cNvPr id="19" name="Group 41"/>
            <p:cNvGrpSpPr>
              <a:grpSpLocks noChangeAspect="1"/>
            </p:cNvGrpSpPr>
            <p:nvPr/>
          </p:nvGrpSpPr>
          <p:grpSpPr bwMode="auto">
            <a:xfrm>
              <a:off x="727" y="2624"/>
              <a:ext cx="951" cy="823"/>
              <a:chOff x="1341" y="2677"/>
              <a:chExt cx="1979" cy="1712"/>
            </a:xfrm>
          </p:grpSpPr>
          <p:sp>
            <p:nvSpPr>
              <p:cNvPr id="24613" name="AutoShape 42"/>
              <p:cNvSpPr>
                <a:spLocks noChangeAspect="1" noChangeArrowheads="1"/>
              </p:cNvSpPr>
              <p:nvPr/>
            </p:nvSpPr>
            <p:spPr bwMode="auto">
              <a:xfrm>
                <a:off x="1341" y="2677"/>
                <a:ext cx="1979" cy="1712"/>
              </a:xfrm>
              <a:prstGeom prst="hexagon">
                <a:avLst>
                  <a:gd name="adj" fmla="val 2889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0" name="Group 43"/>
              <p:cNvGrpSpPr>
                <a:grpSpLocks noChangeAspect="1"/>
              </p:cNvGrpSpPr>
              <p:nvPr/>
            </p:nvGrpSpPr>
            <p:grpSpPr bwMode="auto">
              <a:xfrm>
                <a:off x="1837" y="3162"/>
                <a:ext cx="986" cy="723"/>
                <a:chOff x="1829" y="3214"/>
                <a:chExt cx="986" cy="723"/>
              </a:xfrm>
            </p:grpSpPr>
            <p:grpSp>
              <p:nvGrpSpPr>
                <p:cNvPr id="21" name="Group 44"/>
                <p:cNvGrpSpPr>
                  <a:grpSpLocks noChangeAspect="1"/>
                </p:cNvGrpSpPr>
                <p:nvPr/>
              </p:nvGrpSpPr>
              <p:grpSpPr bwMode="auto">
                <a:xfrm>
                  <a:off x="1829" y="3214"/>
                  <a:ext cx="986" cy="175"/>
                  <a:chOff x="1473" y="2578"/>
                  <a:chExt cx="439" cy="78"/>
                </a:xfrm>
              </p:grpSpPr>
              <p:grpSp>
                <p:nvGrpSpPr>
                  <p:cNvPr id="22" name="Group 4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56" y="2578"/>
                    <a:ext cx="156" cy="78"/>
                    <a:chOff x="1756" y="2578"/>
                    <a:chExt cx="156" cy="78"/>
                  </a:xfrm>
                </p:grpSpPr>
                <p:grpSp>
                  <p:nvGrpSpPr>
                    <p:cNvPr id="23" name="Group 4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56" y="2578"/>
                      <a:ext cx="156" cy="78"/>
                      <a:chOff x="1756" y="2578"/>
                      <a:chExt cx="156" cy="78"/>
                    </a:xfrm>
                  </p:grpSpPr>
                  <p:sp>
                    <p:nvSpPr>
                      <p:cNvPr id="24631" name="Freeform 4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756" y="2578"/>
                        <a:ext cx="156" cy="78"/>
                      </a:xfrm>
                      <a:custGeom>
                        <a:avLst/>
                        <a:gdLst>
                          <a:gd name="T0" fmla="*/ 78 w 156"/>
                          <a:gd name="T1" fmla="*/ 0 h 78"/>
                          <a:gd name="T2" fmla="*/ 0 w 156"/>
                          <a:gd name="T3" fmla="*/ 39 h 78"/>
                          <a:gd name="T4" fmla="*/ 78 w 156"/>
                          <a:gd name="T5" fmla="*/ 78 h 78"/>
                          <a:gd name="T6" fmla="*/ 156 w 156"/>
                          <a:gd name="T7" fmla="*/ 39 h 78"/>
                          <a:gd name="T8" fmla="*/ 78 w 156"/>
                          <a:gd name="T9" fmla="*/ 0 h 7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56"/>
                          <a:gd name="T16" fmla="*/ 0 h 78"/>
                          <a:gd name="T17" fmla="*/ 156 w 156"/>
                          <a:gd name="T18" fmla="*/ 78 h 7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56" h="78">
                            <a:moveTo>
                              <a:pt x="78" y="0"/>
                            </a:moveTo>
                            <a:lnTo>
                              <a:pt x="0" y="39"/>
                            </a:lnTo>
                            <a:lnTo>
                              <a:pt x="78" y="78"/>
                            </a:lnTo>
                            <a:lnTo>
                              <a:pt x="156" y="39"/>
                            </a:lnTo>
                            <a:lnTo>
                              <a:pt x="78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s-ES" smtClean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24632" name="Freeform 4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756" y="2578"/>
                        <a:ext cx="156" cy="78"/>
                      </a:xfrm>
                      <a:custGeom>
                        <a:avLst/>
                        <a:gdLst>
                          <a:gd name="T0" fmla="*/ 78 w 156"/>
                          <a:gd name="T1" fmla="*/ 0 h 78"/>
                          <a:gd name="T2" fmla="*/ 0 w 156"/>
                          <a:gd name="T3" fmla="*/ 39 h 78"/>
                          <a:gd name="T4" fmla="*/ 78 w 156"/>
                          <a:gd name="T5" fmla="*/ 78 h 78"/>
                          <a:gd name="T6" fmla="*/ 156 w 156"/>
                          <a:gd name="T7" fmla="*/ 39 h 78"/>
                          <a:gd name="T8" fmla="*/ 78 w 156"/>
                          <a:gd name="T9" fmla="*/ 0 h 7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56"/>
                          <a:gd name="T16" fmla="*/ 0 h 78"/>
                          <a:gd name="T17" fmla="*/ 156 w 156"/>
                          <a:gd name="T18" fmla="*/ 78 h 7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56" h="78">
                            <a:moveTo>
                              <a:pt x="78" y="0"/>
                            </a:moveTo>
                            <a:lnTo>
                              <a:pt x="0" y="39"/>
                            </a:lnTo>
                            <a:lnTo>
                              <a:pt x="78" y="78"/>
                            </a:lnTo>
                            <a:lnTo>
                              <a:pt x="156" y="39"/>
                            </a:lnTo>
                            <a:lnTo>
                              <a:pt x="78" y="0"/>
                            </a:lnTo>
                            <a:close/>
                          </a:path>
                        </a:pathLst>
                      </a:cu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s-ES" smtClean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4" name="Group 4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28" y="2607"/>
                      <a:ext cx="30" cy="31"/>
                      <a:chOff x="1828" y="2607"/>
                      <a:chExt cx="30" cy="31"/>
                    </a:xfrm>
                  </p:grpSpPr>
                  <p:sp>
                    <p:nvSpPr>
                      <p:cNvPr id="24629" name="Oval 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828" y="2607"/>
                        <a:ext cx="30" cy="31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mtClean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24630" name="Oval 5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828" y="2607"/>
                        <a:ext cx="30" cy="31"/>
                      </a:xfrm>
                      <a:prstGeom prst="ellipse">
                        <a:avLst/>
                      </a:pr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mtClean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25" name="Group 5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73" y="2578"/>
                    <a:ext cx="156" cy="78"/>
                    <a:chOff x="1473" y="2578"/>
                    <a:chExt cx="156" cy="78"/>
                  </a:xfrm>
                </p:grpSpPr>
                <p:grpSp>
                  <p:nvGrpSpPr>
                    <p:cNvPr id="26" name="Group 5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473" y="2578"/>
                      <a:ext cx="156" cy="78"/>
                      <a:chOff x="1473" y="2578"/>
                      <a:chExt cx="156" cy="78"/>
                    </a:xfrm>
                  </p:grpSpPr>
                  <p:sp>
                    <p:nvSpPr>
                      <p:cNvPr id="24625" name="Freeform 5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73" y="2578"/>
                        <a:ext cx="156" cy="78"/>
                      </a:xfrm>
                      <a:custGeom>
                        <a:avLst/>
                        <a:gdLst>
                          <a:gd name="T0" fmla="*/ 78 w 156"/>
                          <a:gd name="T1" fmla="*/ 0 h 78"/>
                          <a:gd name="T2" fmla="*/ 0 w 156"/>
                          <a:gd name="T3" fmla="*/ 39 h 78"/>
                          <a:gd name="T4" fmla="*/ 78 w 156"/>
                          <a:gd name="T5" fmla="*/ 78 h 78"/>
                          <a:gd name="T6" fmla="*/ 156 w 156"/>
                          <a:gd name="T7" fmla="*/ 39 h 78"/>
                          <a:gd name="T8" fmla="*/ 78 w 156"/>
                          <a:gd name="T9" fmla="*/ 0 h 7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56"/>
                          <a:gd name="T16" fmla="*/ 0 h 78"/>
                          <a:gd name="T17" fmla="*/ 156 w 156"/>
                          <a:gd name="T18" fmla="*/ 78 h 7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56" h="78">
                            <a:moveTo>
                              <a:pt x="78" y="0"/>
                            </a:moveTo>
                            <a:lnTo>
                              <a:pt x="0" y="39"/>
                            </a:lnTo>
                            <a:lnTo>
                              <a:pt x="78" y="78"/>
                            </a:lnTo>
                            <a:lnTo>
                              <a:pt x="156" y="39"/>
                            </a:lnTo>
                            <a:lnTo>
                              <a:pt x="78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s-ES" smtClean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24626" name="Freeform 5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73" y="2578"/>
                        <a:ext cx="156" cy="78"/>
                      </a:xfrm>
                      <a:custGeom>
                        <a:avLst/>
                        <a:gdLst>
                          <a:gd name="T0" fmla="*/ 78 w 156"/>
                          <a:gd name="T1" fmla="*/ 0 h 78"/>
                          <a:gd name="T2" fmla="*/ 0 w 156"/>
                          <a:gd name="T3" fmla="*/ 39 h 78"/>
                          <a:gd name="T4" fmla="*/ 78 w 156"/>
                          <a:gd name="T5" fmla="*/ 78 h 78"/>
                          <a:gd name="T6" fmla="*/ 156 w 156"/>
                          <a:gd name="T7" fmla="*/ 39 h 78"/>
                          <a:gd name="T8" fmla="*/ 78 w 156"/>
                          <a:gd name="T9" fmla="*/ 0 h 7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56"/>
                          <a:gd name="T16" fmla="*/ 0 h 78"/>
                          <a:gd name="T17" fmla="*/ 156 w 156"/>
                          <a:gd name="T18" fmla="*/ 78 h 7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56" h="78">
                            <a:moveTo>
                              <a:pt x="78" y="0"/>
                            </a:moveTo>
                            <a:lnTo>
                              <a:pt x="0" y="39"/>
                            </a:lnTo>
                            <a:lnTo>
                              <a:pt x="78" y="78"/>
                            </a:lnTo>
                            <a:lnTo>
                              <a:pt x="156" y="39"/>
                            </a:lnTo>
                            <a:lnTo>
                              <a:pt x="78" y="0"/>
                            </a:lnTo>
                            <a:close/>
                          </a:path>
                        </a:pathLst>
                      </a:cu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s-ES" smtClean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7" name="Group 5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45" y="2607"/>
                      <a:ext cx="31" cy="31"/>
                      <a:chOff x="1545" y="2607"/>
                      <a:chExt cx="31" cy="31"/>
                    </a:xfrm>
                  </p:grpSpPr>
                  <p:sp>
                    <p:nvSpPr>
                      <p:cNvPr id="24623" name="Oval 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545" y="2607"/>
                        <a:ext cx="31" cy="31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mtClean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24624" name="Oval 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545" y="2607"/>
                        <a:ext cx="31" cy="31"/>
                      </a:xfrm>
                      <a:prstGeom prst="ellipse">
                        <a:avLst/>
                      </a:pr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mtClean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8" name="Group 59"/>
                <p:cNvGrpSpPr>
                  <a:grpSpLocks noChangeAspect="1"/>
                </p:cNvGrpSpPr>
                <p:nvPr/>
              </p:nvGrpSpPr>
              <p:grpSpPr bwMode="auto">
                <a:xfrm>
                  <a:off x="2060" y="3762"/>
                  <a:ext cx="525" cy="175"/>
                  <a:chOff x="1576" y="2745"/>
                  <a:chExt cx="234" cy="78"/>
                </a:xfrm>
              </p:grpSpPr>
              <p:sp>
                <p:nvSpPr>
                  <p:cNvPr id="24617" name="Freeform 60"/>
                  <p:cNvSpPr>
                    <a:spLocks noChangeAspect="1"/>
                  </p:cNvSpPr>
                  <p:nvPr/>
                </p:nvSpPr>
                <p:spPr bwMode="auto">
                  <a:xfrm>
                    <a:off x="1576" y="2745"/>
                    <a:ext cx="234" cy="78"/>
                  </a:xfrm>
                  <a:custGeom>
                    <a:avLst/>
                    <a:gdLst>
                      <a:gd name="T0" fmla="*/ 0 w 1440"/>
                      <a:gd name="T1" fmla="*/ 0 h 480"/>
                      <a:gd name="T2" fmla="*/ 117 w 1440"/>
                      <a:gd name="T3" fmla="*/ 78 h 480"/>
                      <a:gd name="T4" fmla="*/ 234 w 1440"/>
                      <a:gd name="T5" fmla="*/ 0 h 480"/>
                      <a:gd name="T6" fmla="*/ 234 w 1440"/>
                      <a:gd name="T7" fmla="*/ 0 h 480"/>
                      <a:gd name="T8" fmla="*/ 117 w 1440"/>
                      <a:gd name="T9" fmla="*/ 34 h 480"/>
                      <a:gd name="T10" fmla="*/ 0 w 1440"/>
                      <a:gd name="T11" fmla="*/ 0 h 48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440"/>
                      <a:gd name="T19" fmla="*/ 0 h 480"/>
                      <a:gd name="T20" fmla="*/ 1440 w 1440"/>
                      <a:gd name="T21" fmla="*/ 480 h 48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440" h="480">
                        <a:moveTo>
                          <a:pt x="0" y="0"/>
                        </a:moveTo>
                        <a:cubicBezTo>
                          <a:pt x="0" y="265"/>
                          <a:pt x="322" y="480"/>
                          <a:pt x="720" y="480"/>
                        </a:cubicBezTo>
                        <a:cubicBezTo>
                          <a:pt x="1118" y="480"/>
                          <a:pt x="1440" y="265"/>
                          <a:pt x="1440" y="0"/>
                        </a:cubicBezTo>
                        <a:cubicBezTo>
                          <a:pt x="1255" y="135"/>
                          <a:pt x="994" y="212"/>
                          <a:pt x="720" y="212"/>
                        </a:cubicBezTo>
                        <a:cubicBezTo>
                          <a:pt x="446" y="212"/>
                          <a:pt x="185" y="13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4618" name="Freeform 61"/>
                  <p:cNvSpPr>
                    <a:spLocks noChangeAspect="1"/>
                  </p:cNvSpPr>
                  <p:nvPr/>
                </p:nvSpPr>
                <p:spPr bwMode="auto">
                  <a:xfrm>
                    <a:off x="1576" y="2745"/>
                    <a:ext cx="234" cy="78"/>
                  </a:xfrm>
                  <a:custGeom>
                    <a:avLst/>
                    <a:gdLst>
                      <a:gd name="T0" fmla="*/ 0 w 1440"/>
                      <a:gd name="T1" fmla="*/ 0 h 480"/>
                      <a:gd name="T2" fmla="*/ 117 w 1440"/>
                      <a:gd name="T3" fmla="*/ 78 h 480"/>
                      <a:gd name="T4" fmla="*/ 234 w 1440"/>
                      <a:gd name="T5" fmla="*/ 0 h 480"/>
                      <a:gd name="T6" fmla="*/ 234 w 1440"/>
                      <a:gd name="T7" fmla="*/ 0 h 480"/>
                      <a:gd name="T8" fmla="*/ 117 w 1440"/>
                      <a:gd name="T9" fmla="*/ 34 h 480"/>
                      <a:gd name="T10" fmla="*/ 0 w 1440"/>
                      <a:gd name="T11" fmla="*/ 0 h 48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440"/>
                      <a:gd name="T19" fmla="*/ 0 h 480"/>
                      <a:gd name="T20" fmla="*/ 1440 w 1440"/>
                      <a:gd name="T21" fmla="*/ 480 h 48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440" h="480">
                        <a:moveTo>
                          <a:pt x="0" y="0"/>
                        </a:moveTo>
                        <a:cubicBezTo>
                          <a:pt x="0" y="265"/>
                          <a:pt x="322" y="480"/>
                          <a:pt x="720" y="480"/>
                        </a:cubicBezTo>
                        <a:cubicBezTo>
                          <a:pt x="1118" y="480"/>
                          <a:pt x="1440" y="265"/>
                          <a:pt x="1440" y="0"/>
                        </a:cubicBezTo>
                        <a:cubicBezTo>
                          <a:pt x="1255" y="135"/>
                          <a:pt x="994" y="212"/>
                          <a:pt x="720" y="212"/>
                        </a:cubicBezTo>
                        <a:cubicBezTo>
                          <a:pt x="446" y="212"/>
                          <a:pt x="185" y="135"/>
                          <a:pt x="0" y="0"/>
                        </a:cubicBez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9" name="Group 62"/>
            <p:cNvGrpSpPr>
              <a:grpSpLocks noChangeAspect="1"/>
            </p:cNvGrpSpPr>
            <p:nvPr/>
          </p:nvGrpSpPr>
          <p:grpSpPr bwMode="auto">
            <a:xfrm>
              <a:off x="980" y="3444"/>
              <a:ext cx="460" cy="191"/>
              <a:chOff x="1868" y="4373"/>
              <a:chExt cx="957" cy="398"/>
            </a:xfrm>
          </p:grpSpPr>
          <p:grpSp>
            <p:nvGrpSpPr>
              <p:cNvPr id="30" name="Group 63"/>
              <p:cNvGrpSpPr>
                <a:grpSpLocks noChangeAspect="1"/>
              </p:cNvGrpSpPr>
              <p:nvPr/>
            </p:nvGrpSpPr>
            <p:grpSpPr bwMode="auto">
              <a:xfrm>
                <a:off x="1868" y="4373"/>
                <a:ext cx="255" cy="397"/>
                <a:chOff x="4001" y="6848"/>
                <a:chExt cx="255" cy="397"/>
              </a:xfrm>
            </p:grpSpPr>
            <p:sp>
              <p:nvSpPr>
                <p:cNvPr id="24611" name="Line 64"/>
                <p:cNvSpPr>
                  <a:spLocks noChangeAspect="1" noChangeShapeType="1"/>
                </p:cNvSpPr>
                <p:nvPr/>
              </p:nvSpPr>
              <p:spPr bwMode="auto">
                <a:xfrm>
                  <a:off x="4255" y="6848"/>
                  <a:ext cx="1" cy="397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612" name="Freeform 65"/>
                <p:cNvSpPr>
                  <a:spLocks noChangeAspect="1"/>
                </p:cNvSpPr>
                <p:nvPr/>
              </p:nvSpPr>
              <p:spPr bwMode="auto">
                <a:xfrm>
                  <a:off x="4001" y="7115"/>
                  <a:ext cx="254" cy="130"/>
                </a:xfrm>
                <a:custGeom>
                  <a:avLst/>
                  <a:gdLst>
                    <a:gd name="T0" fmla="*/ 0 w 254"/>
                    <a:gd name="T1" fmla="*/ 25 h 130"/>
                    <a:gd name="T2" fmla="*/ 254 w 254"/>
                    <a:gd name="T3" fmla="*/ 0 h 130"/>
                    <a:gd name="T4" fmla="*/ 254 w 254"/>
                    <a:gd name="T5" fmla="*/ 130 h 130"/>
                    <a:gd name="T6" fmla="*/ 0 w 254"/>
                    <a:gd name="T7" fmla="*/ 130 h 130"/>
                    <a:gd name="T8" fmla="*/ 0 w 254"/>
                    <a:gd name="T9" fmla="*/ 25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130"/>
                    <a:gd name="T17" fmla="*/ 254 w 254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130">
                      <a:moveTo>
                        <a:pt x="0" y="25"/>
                      </a:moveTo>
                      <a:lnTo>
                        <a:pt x="254" y="0"/>
                      </a:lnTo>
                      <a:lnTo>
                        <a:pt x="254" y="130"/>
                      </a:lnTo>
                      <a:lnTo>
                        <a:pt x="0" y="13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31" name="Group 66"/>
              <p:cNvGrpSpPr>
                <a:grpSpLocks noChangeAspect="1"/>
              </p:cNvGrpSpPr>
              <p:nvPr/>
            </p:nvGrpSpPr>
            <p:grpSpPr bwMode="auto">
              <a:xfrm>
                <a:off x="2570" y="4373"/>
                <a:ext cx="255" cy="398"/>
                <a:chOff x="4703" y="6835"/>
                <a:chExt cx="255" cy="398"/>
              </a:xfrm>
            </p:grpSpPr>
            <p:sp>
              <p:nvSpPr>
                <p:cNvPr id="24609" name="Line 67"/>
                <p:cNvSpPr>
                  <a:spLocks noChangeAspect="1" noChangeShapeType="1"/>
                </p:cNvSpPr>
                <p:nvPr/>
              </p:nvSpPr>
              <p:spPr bwMode="auto">
                <a:xfrm>
                  <a:off x="4703" y="6835"/>
                  <a:ext cx="1" cy="398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610" name="Freeform 68"/>
                <p:cNvSpPr>
                  <a:spLocks noChangeAspect="1"/>
                </p:cNvSpPr>
                <p:nvPr/>
              </p:nvSpPr>
              <p:spPr bwMode="auto">
                <a:xfrm>
                  <a:off x="4703" y="7102"/>
                  <a:ext cx="255" cy="131"/>
                </a:xfrm>
                <a:custGeom>
                  <a:avLst/>
                  <a:gdLst>
                    <a:gd name="T0" fmla="*/ 255 w 255"/>
                    <a:gd name="T1" fmla="*/ 25 h 131"/>
                    <a:gd name="T2" fmla="*/ 0 w 255"/>
                    <a:gd name="T3" fmla="*/ 0 h 131"/>
                    <a:gd name="T4" fmla="*/ 0 w 255"/>
                    <a:gd name="T5" fmla="*/ 131 h 131"/>
                    <a:gd name="T6" fmla="*/ 255 w 255"/>
                    <a:gd name="T7" fmla="*/ 131 h 131"/>
                    <a:gd name="T8" fmla="*/ 255 w 255"/>
                    <a:gd name="T9" fmla="*/ 25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"/>
                    <a:gd name="T16" fmla="*/ 0 h 131"/>
                    <a:gd name="T17" fmla="*/ 255 w 255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" h="131">
                      <a:moveTo>
                        <a:pt x="255" y="25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255" y="131"/>
                      </a:lnTo>
                      <a:lnTo>
                        <a:pt x="255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2229" name="AutoShape 69"/>
          <p:cNvSpPr>
            <a:spLocks noChangeAspect="1" noChangeArrowheads="1"/>
          </p:cNvSpPr>
          <p:nvPr/>
        </p:nvSpPr>
        <p:spPr bwMode="auto">
          <a:xfrm>
            <a:off x="0" y="2276475"/>
            <a:ext cx="3419475" cy="1512888"/>
          </a:xfrm>
          <a:prstGeom prst="wedgeEllipseCallout">
            <a:avLst>
              <a:gd name="adj1" fmla="val -6176"/>
              <a:gd name="adj2" fmla="val 961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smtClean="0">
                <a:solidFill>
                  <a:srgbClr val="FFFFFF"/>
                </a:solidFill>
                <a:latin typeface="Kids" pitchFamily="66" charset="0"/>
              </a:rPr>
              <a:t>ESTUDIAREMOS TODAS LAS RAZAS DE NUESTRO MUNDO</a:t>
            </a:r>
            <a:endParaRPr lang="es-ES" smtClean="0">
              <a:solidFill>
                <a:srgbClr val="FFFFFF"/>
              </a:solidFill>
            </a:endParaRPr>
          </a:p>
        </p:txBody>
      </p:sp>
      <p:grpSp>
        <p:nvGrpSpPr>
          <p:cNvPr id="24642" name="Group 70"/>
          <p:cNvGrpSpPr>
            <a:grpSpLocks noChangeAspect="1"/>
          </p:cNvGrpSpPr>
          <p:nvPr/>
        </p:nvGrpSpPr>
        <p:grpSpPr bwMode="auto">
          <a:xfrm>
            <a:off x="4932363" y="4338638"/>
            <a:ext cx="1317625" cy="1681162"/>
            <a:chOff x="3107" y="2733"/>
            <a:chExt cx="691" cy="882"/>
          </a:xfrm>
        </p:grpSpPr>
        <p:grpSp>
          <p:nvGrpSpPr>
            <p:cNvPr id="24643" name="Group 71"/>
            <p:cNvGrpSpPr>
              <a:grpSpLocks noChangeAspect="1"/>
            </p:cNvGrpSpPr>
            <p:nvPr/>
          </p:nvGrpSpPr>
          <p:grpSpPr bwMode="auto">
            <a:xfrm>
              <a:off x="3107" y="2733"/>
              <a:ext cx="691" cy="691"/>
              <a:chOff x="6921" y="1777"/>
              <a:chExt cx="1440" cy="1440"/>
            </a:xfrm>
          </p:grpSpPr>
          <p:sp>
            <p:nvSpPr>
              <p:cNvPr id="24595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6921" y="1777"/>
                <a:ext cx="1440" cy="1440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4649" name="Group 73"/>
              <p:cNvGrpSpPr>
                <a:grpSpLocks noChangeAspect="1"/>
              </p:cNvGrpSpPr>
              <p:nvPr/>
            </p:nvGrpSpPr>
            <p:grpSpPr bwMode="auto">
              <a:xfrm>
                <a:off x="7363" y="1956"/>
                <a:ext cx="556" cy="920"/>
                <a:chOff x="7406" y="1956"/>
                <a:chExt cx="556" cy="920"/>
              </a:xfrm>
            </p:grpSpPr>
            <p:grpSp>
              <p:nvGrpSpPr>
                <p:cNvPr id="24650" name="Group 74"/>
                <p:cNvGrpSpPr>
                  <a:grpSpLocks noChangeAspect="1"/>
                </p:cNvGrpSpPr>
                <p:nvPr/>
              </p:nvGrpSpPr>
              <p:grpSpPr bwMode="auto">
                <a:xfrm>
                  <a:off x="7406" y="1956"/>
                  <a:ext cx="556" cy="277"/>
                  <a:chOff x="5472" y="6192"/>
                  <a:chExt cx="576" cy="288"/>
                </a:xfrm>
              </p:grpSpPr>
              <p:grpSp>
                <p:nvGrpSpPr>
                  <p:cNvPr id="24651" name="Group 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472" y="6192"/>
                    <a:ext cx="144" cy="288"/>
                    <a:chOff x="5472" y="6192"/>
                    <a:chExt cx="144" cy="288"/>
                  </a:xfrm>
                </p:grpSpPr>
                <p:sp>
                  <p:nvSpPr>
                    <p:cNvPr id="24603" name="Oval 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472" y="6192"/>
                      <a:ext cx="144" cy="28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24604" name="Oval 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02" y="6336"/>
                      <a:ext cx="85" cy="8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24652" name="Group 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904" y="6192"/>
                    <a:ext cx="144" cy="288"/>
                    <a:chOff x="5472" y="6192"/>
                    <a:chExt cx="144" cy="288"/>
                  </a:xfrm>
                </p:grpSpPr>
                <p:sp>
                  <p:nvSpPr>
                    <p:cNvPr id="24601" name="Oval 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472" y="6192"/>
                      <a:ext cx="144" cy="28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24602" name="Oval 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02" y="6336"/>
                      <a:ext cx="85" cy="8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4598" name="AutoShape 81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7546" y="2529"/>
                  <a:ext cx="277" cy="417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FF00"/>
                </a:solidFill>
                <a:ln w="9525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24658" name="Group 82"/>
            <p:cNvGrpSpPr>
              <a:grpSpLocks noChangeAspect="1"/>
            </p:cNvGrpSpPr>
            <p:nvPr/>
          </p:nvGrpSpPr>
          <p:grpSpPr bwMode="auto">
            <a:xfrm>
              <a:off x="3236" y="3424"/>
              <a:ext cx="459" cy="191"/>
              <a:chOff x="1868" y="4373"/>
              <a:chExt cx="957" cy="398"/>
            </a:xfrm>
          </p:grpSpPr>
          <p:grpSp>
            <p:nvGrpSpPr>
              <p:cNvPr id="24659" name="Group 83"/>
              <p:cNvGrpSpPr>
                <a:grpSpLocks noChangeAspect="1"/>
              </p:cNvGrpSpPr>
              <p:nvPr/>
            </p:nvGrpSpPr>
            <p:grpSpPr bwMode="auto">
              <a:xfrm>
                <a:off x="1868" y="4373"/>
                <a:ext cx="255" cy="397"/>
                <a:chOff x="4001" y="6848"/>
                <a:chExt cx="255" cy="397"/>
              </a:xfrm>
            </p:grpSpPr>
            <p:sp>
              <p:nvSpPr>
                <p:cNvPr id="24593" name="Line 84"/>
                <p:cNvSpPr>
                  <a:spLocks noChangeAspect="1" noChangeShapeType="1"/>
                </p:cNvSpPr>
                <p:nvPr/>
              </p:nvSpPr>
              <p:spPr bwMode="auto">
                <a:xfrm>
                  <a:off x="4255" y="6848"/>
                  <a:ext cx="1" cy="397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594" name="Freeform 85"/>
                <p:cNvSpPr>
                  <a:spLocks noChangeAspect="1"/>
                </p:cNvSpPr>
                <p:nvPr/>
              </p:nvSpPr>
              <p:spPr bwMode="auto">
                <a:xfrm>
                  <a:off x="4001" y="7115"/>
                  <a:ext cx="254" cy="130"/>
                </a:xfrm>
                <a:custGeom>
                  <a:avLst/>
                  <a:gdLst>
                    <a:gd name="T0" fmla="*/ 0 w 254"/>
                    <a:gd name="T1" fmla="*/ 25 h 130"/>
                    <a:gd name="T2" fmla="*/ 254 w 254"/>
                    <a:gd name="T3" fmla="*/ 0 h 130"/>
                    <a:gd name="T4" fmla="*/ 254 w 254"/>
                    <a:gd name="T5" fmla="*/ 130 h 130"/>
                    <a:gd name="T6" fmla="*/ 0 w 254"/>
                    <a:gd name="T7" fmla="*/ 130 h 130"/>
                    <a:gd name="T8" fmla="*/ 0 w 254"/>
                    <a:gd name="T9" fmla="*/ 25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130"/>
                    <a:gd name="T17" fmla="*/ 254 w 254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130">
                      <a:moveTo>
                        <a:pt x="0" y="25"/>
                      </a:moveTo>
                      <a:lnTo>
                        <a:pt x="254" y="0"/>
                      </a:lnTo>
                      <a:lnTo>
                        <a:pt x="254" y="130"/>
                      </a:lnTo>
                      <a:lnTo>
                        <a:pt x="0" y="13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661" name="Group 86"/>
              <p:cNvGrpSpPr>
                <a:grpSpLocks noChangeAspect="1"/>
              </p:cNvGrpSpPr>
              <p:nvPr/>
            </p:nvGrpSpPr>
            <p:grpSpPr bwMode="auto">
              <a:xfrm>
                <a:off x="2570" y="4373"/>
                <a:ext cx="255" cy="398"/>
                <a:chOff x="4703" y="6835"/>
                <a:chExt cx="255" cy="398"/>
              </a:xfrm>
            </p:grpSpPr>
            <p:sp>
              <p:nvSpPr>
                <p:cNvPr id="24591" name="Line 87"/>
                <p:cNvSpPr>
                  <a:spLocks noChangeAspect="1" noChangeShapeType="1"/>
                </p:cNvSpPr>
                <p:nvPr/>
              </p:nvSpPr>
              <p:spPr bwMode="auto">
                <a:xfrm>
                  <a:off x="4703" y="6835"/>
                  <a:ext cx="1" cy="398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592" name="Freeform 88"/>
                <p:cNvSpPr>
                  <a:spLocks noChangeAspect="1"/>
                </p:cNvSpPr>
                <p:nvPr/>
              </p:nvSpPr>
              <p:spPr bwMode="auto">
                <a:xfrm>
                  <a:off x="4703" y="7102"/>
                  <a:ext cx="255" cy="131"/>
                </a:xfrm>
                <a:custGeom>
                  <a:avLst/>
                  <a:gdLst>
                    <a:gd name="T0" fmla="*/ 255 w 255"/>
                    <a:gd name="T1" fmla="*/ 25 h 131"/>
                    <a:gd name="T2" fmla="*/ 0 w 255"/>
                    <a:gd name="T3" fmla="*/ 0 h 131"/>
                    <a:gd name="T4" fmla="*/ 0 w 255"/>
                    <a:gd name="T5" fmla="*/ 131 h 131"/>
                    <a:gd name="T6" fmla="*/ 255 w 255"/>
                    <a:gd name="T7" fmla="*/ 131 h 131"/>
                    <a:gd name="T8" fmla="*/ 255 w 255"/>
                    <a:gd name="T9" fmla="*/ 25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"/>
                    <a:gd name="T16" fmla="*/ 0 h 131"/>
                    <a:gd name="T17" fmla="*/ 255 w 255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" h="131">
                      <a:moveTo>
                        <a:pt x="255" y="25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255" y="131"/>
                      </a:lnTo>
                      <a:lnTo>
                        <a:pt x="255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2249" name="AutoShape 89"/>
          <p:cNvSpPr>
            <a:spLocks noChangeAspect="1" noChangeArrowheads="1"/>
          </p:cNvSpPr>
          <p:nvPr/>
        </p:nvSpPr>
        <p:spPr bwMode="auto">
          <a:xfrm>
            <a:off x="6167438" y="2781300"/>
            <a:ext cx="2436812" cy="1008063"/>
          </a:xfrm>
          <a:prstGeom prst="wedgeRoundRectCallout">
            <a:avLst>
              <a:gd name="adj1" fmla="val -60944"/>
              <a:gd name="adj2" fmla="val 14685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FFFFFF"/>
                </a:solidFill>
                <a:latin typeface="Kids" pitchFamily="66" charset="0"/>
              </a:rPr>
              <a:t>SOMOS LOS CREADORES DE LA ETNOMATEMÁTICA</a:t>
            </a:r>
            <a:endParaRPr lang="es-ES" sz="1600" smtClean="0">
              <a:solidFill>
                <a:srgbClr val="FFFFFF"/>
              </a:solidFill>
            </a:endParaRPr>
          </a:p>
        </p:txBody>
      </p:sp>
      <p:sp>
        <p:nvSpPr>
          <p:cNvPr id="92250" name="Rectangle 90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s-ES" smtClean="0">
                <a:solidFill>
                  <a:srgbClr val="FFFF00"/>
                </a:solidFill>
              </a:rPr>
              <a:t>Geómetras en Geometría</a:t>
            </a:r>
            <a:endParaRPr lang="es-ES_tradnl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6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6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9" grpId="0" animBg="1"/>
      <p:bldP spid="922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Lienzo"/>
          <p:cNvSpPr>
            <a:spLocks noChangeArrowheads="1"/>
          </p:cNvSpPr>
          <p:nvPr/>
        </p:nvSpPr>
        <p:spPr bwMode="auto">
          <a:xfrm>
            <a:off x="14288" y="4956175"/>
            <a:ext cx="9144000" cy="194468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35675" y="2125663"/>
            <a:ext cx="3108325" cy="2671762"/>
            <a:chOff x="2640" y="567"/>
            <a:chExt cx="1958" cy="1683"/>
          </a:xfrm>
        </p:grpSpPr>
        <p:sp>
          <p:nvSpPr>
            <p:cNvPr id="27729" name="Text Box 4"/>
            <p:cNvSpPr txBox="1">
              <a:spLocks noChangeAspect="1" noChangeArrowheads="1"/>
            </p:cNvSpPr>
            <p:nvPr/>
          </p:nvSpPr>
          <p:spPr bwMode="auto">
            <a:xfrm>
              <a:off x="2640" y="1444"/>
              <a:ext cx="1958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800" b="1" smtClean="0">
                  <a:solidFill>
                    <a:srgbClr val="FFFFFF"/>
                  </a:solidFill>
                  <a:latin typeface="Lucida Sans" pitchFamily="34" charset="0"/>
                </a:rPr>
                <a:t>NATIONAL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800" b="1" smtClean="0">
                  <a:solidFill>
                    <a:srgbClr val="FFFFFF"/>
                  </a:solidFill>
                  <a:latin typeface="Lucida Sans" pitchFamily="34" charset="0"/>
                </a:rPr>
                <a:t>GEOMETRIC</a:t>
              </a:r>
              <a:endParaRPr lang="es-ES" smtClean="0">
                <a:solidFill>
                  <a:srgbClr val="FFFFFF"/>
                </a:solidFill>
              </a:endParaRPr>
            </a:p>
          </p:txBody>
        </p:sp>
        <p:pic>
          <p:nvPicPr>
            <p:cNvPr id="2773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13" y="567"/>
              <a:ext cx="606" cy="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 noChangeAspect="1"/>
          </p:cNvGrpSpPr>
          <p:nvPr/>
        </p:nvGrpSpPr>
        <p:grpSpPr bwMode="auto">
          <a:xfrm flipH="1">
            <a:off x="3779838" y="4005263"/>
            <a:ext cx="1174750" cy="2033587"/>
            <a:chOff x="1602" y="994"/>
            <a:chExt cx="529" cy="916"/>
          </a:xfrm>
        </p:grpSpPr>
        <p:grpSp>
          <p:nvGrpSpPr>
            <p:cNvPr id="4" name="Group 7"/>
            <p:cNvGrpSpPr>
              <a:grpSpLocks noChangeAspect="1"/>
            </p:cNvGrpSpPr>
            <p:nvPr/>
          </p:nvGrpSpPr>
          <p:grpSpPr bwMode="auto">
            <a:xfrm>
              <a:off x="1602" y="994"/>
              <a:ext cx="529" cy="618"/>
              <a:chOff x="3937" y="2317"/>
              <a:chExt cx="702" cy="703"/>
            </a:xfrm>
          </p:grpSpPr>
          <p:grpSp>
            <p:nvGrpSpPr>
              <p:cNvPr id="5" name="Group 8"/>
              <p:cNvGrpSpPr>
                <a:grpSpLocks noChangeAspect="1"/>
              </p:cNvGrpSpPr>
              <p:nvPr/>
            </p:nvGrpSpPr>
            <p:grpSpPr bwMode="auto">
              <a:xfrm>
                <a:off x="3937" y="2317"/>
                <a:ext cx="702" cy="703"/>
                <a:chOff x="3937" y="2317"/>
                <a:chExt cx="702" cy="703"/>
              </a:xfrm>
            </p:grpSpPr>
            <p:sp>
              <p:nvSpPr>
                <p:cNvPr id="27727" name="Rectangle 9"/>
                <p:cNvSpPr>
                  <a:spLocks noChangeAspect="1" noChangeArrowheads="1"/>
                </p:cNvSpPr>
                <p:nvPr/>
              </p:nvSpPr>
              <p:spPr bwMode="auto">
                <a:xfrm>
                  <a:off x="3937" y="2317"/>
                  <a:ext cx="702" cy="703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728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937" y="2317"/>
                  <a:ext cx="702" cy="703"/>
                </a:xfrm>
                <a:prstGeom prst="rect">
                  <a:avLst/>
                </a:prstGeom>
                <a:noFill/>
                <a:ln w="25400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6" name="Group 11"/>
              <p:cNvGrpSpPr>
                <a:grpSpLocks noChangeAspect="1"/>
              </p:cNvGrpSpPr>
              <p:nvPr/>
            </p:nvGrpSpPr>
            <p:grpSpPr bwMode="auto">
              <a:xfrm>
                <a:off x="4220" y="2724"/>
                <a:ext cx="156" cy="46"/>
                <a:chOff x="4220" y="2724"/>
                <a:chExt cx="156" cy="46"/>
              </a:xfrm>
            </p:grpSpPr>
            <p:sp>
              <p:nvSpPr>
                <p:cNvPr id="27725" name="Rectangle 12"/>
                <p:cNvSpPr>
                  <a:spLocks noChangeAspect="1" noChangeArrowheads="1"/>
                </p:cNvSpPr>
                <p:nvPr/>
              </p:nvSpPr>
              <p:spPr bwMode="auto">
                <a:xfrm>
                  <a:off x="4220" y="2724"/>
                  <a:ext cx="156" cy="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726" name="Rectangl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4220" y="2724"/>
                  <a:ext cx="156" cy="46"/>
                </a:xfrm>
                <a:prstGeom prst="rect">
                  <a:avLst/>
                </a:prstGeom>
                <a:noFill/>
                <a:ln w="12700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7" name="Group 14"/>
              <p:cNvGrpSpPr>
                <a:grpSpLocks noChangeAspect="1"/>
              </p:cNvGrpSpPr>
              <p:nvPr/>
            </p:nvGrpSpPr>
            <p:grpSpPr bwMode="auto">
              <a:xfrm>
                <a:off x="4060" y="2535"/>
                <a:ext cx="469" cy="78"/>
                <a:chOff x="4060" y="2535"/>
                <a:chExt cx="469" cy="78"/>
              </a:xfrm>
            </p:grpSpPr>
            <p:grpSp>
              <p:nvGrpSpPr>
                <p:cNvPr id="8" name="Group 15"/>
                <p:cNvGrpSpPr>
                  <a:grpSpLocks noChangeAspect="1"/>
                </p:cNvGrpSpPr>
                <p:nvPr/>
              </p:nvGrpSpPr>
              <p:grpSpPr bwMode="auto">
                <a:xfrm>
                  <a:off x="4060" y="2535"/>
                  <a:ext cx="157" cy="78"/>
                  <a:chOff x="4060" y="2535"/>
                  <a:chExt cx="157" cy="78"/>
                </a:xfrm>
              </p:grpSpPr>
              <p:grpSp>
                <p:nvGrpSpPr>
                  <p:cNvPr id="9" name="Group 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60" y="2535"/>
                    <a:ext cx="157" cy="78"/>
                    <a:chOff x="4060" y="2535"/>
                    <a:chExt cx="157" cy="78"/>
                  </a:xfrm>
                </p:grpSpPr>
                <p:sp>
                  <p:nvSpPr>
                    <p:cNvPr id="27723" name="Oval 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60" y="2535"/>
                      <a:ext cx="157" cy="7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27724" name="Oval 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60" y="2535"/>
                      <a:ext cx="157" cy="78"/>
                    </a:xfrm>
                    <a:prstGeom prst="ellipse">
                      <a:avLst/>
                    </a:pr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10" name="Group 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90" y="2552"/>
                    <a:ext cx="46" cy="46"/>
                    <a:chOff x="4090" y="2552"/>
                    <a:chExt cx="46" cy="46"/>
                  </a:xfrm>
                </p:grpSpPr>
                <p:sp>
                  <p:nvSpPr>
                    <p:cNvPr id="27721" name="Oval 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90" y="2552"/>
                      <a:ext cx="46" cy="4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27722" name="Oval 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90" y="2552"/>
                      <a:ext cx="46" cy="46"/>
                    </a:xfrm>
                    <a:prstGeom prst="ellipse">
                      <a:avLst/>
                    </a:pr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1" name="Group 22"/>
                <p:cNvGrpSpPr>
                  <a:grpSpLocks noChangeAspect="1"/>
                </p:cNvGrpSpPr>
                <p:nvPr/>
              </p:nvGrpSpPr>
              <p:grpSpPr bwMode="auto">
                <a:xfrm>
                  <a:off x="4373" y="2535"/>
                  <a:ext cx="156" cy="78"/>
                  <a:chOff x="4373" y="2535"/>
                  <a:chExt cx="156" cy="78"/>
                </a:xfrm>
              </p:grpSpPr>
              <p:grpSp>
                <p:nvGrpSpPr>
                  <p:cNvPr id="12" name="Group 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373" y="2535"/>
                    <a:ext cx="156" cy="78"/>
                    <a:chOff x="4373" y="2535"/>
                    <a:chExt cx="156" cy="78"/>
                  </a:xfrm>
                </p:grpSpPr>
                <p:sp>
                  <p:nvSpPr>
                    <p:cNvPr id="27717" name="Oval 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73" y="2535"/>
                      <a:ext cx="156" cy="7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27718" name="Oval 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73" y="2535"/>
                      <a:ext cx="156" cy="78"/>
                    </a:xfrm>
                    <a:prstGeom prst="ellipse">
                      <a:avLst/>
                    </a:pr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13" name="Group 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402" y="2552"/>
                    <a:ext cx="46" cy="46"/>
                    <a:chOff x="4402" y="2552"/>
                    <a:chExt cx="46" cy="46"/>
                  </a:xfrm>
                </p:grpSpPr>
                <p:sp>
                  <p:nvSpPr>
                    <p:cNvPr id="27715" name="Oval 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02" y="2552"/>
                      <a:ext cx="46" cy="4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27716" name="Oval 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02" y="2552"/>
                      <a:ext cx="46" cy="46"/>
                    </a:xfrm>
                    <a:prstGeom prst="ellipse">
                      <a:avLst/>
                    </a:pr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7706" name="Freeform 29"/>
              <p:cNvSpPr>
                <a:spLocks noChangeAspect="1"/>
              </p:cNvSpPr>
              <p:nvPr/>
            </p:nvSpPr>
            <p:spPr bwMode="auto">
              <a:xfrm>
                <a:off x="4056" y="2474"/>
                <a:ext cx="159" cy="40"/>
              </a:xfrm>
              <a:custGeom>
                <a:avLst/>
                <a:gdLst>
                  <a:gd name="T0" fmla="*/ 0 w 159"/>
                  <a:gd name="T1" fmla="*/ 40 h 40"/>
                  <a:gd name="T2" fmla="*/ 80 w 159"/>
                  <a:gd name="T3" fmla="*/ 0 h 40"/>
                  <a:gd name="T4" fmla="*/ 159 w 159"/>
                  <a:gd name="T5" fmla="*/ 40 h 40"/>
                  <a:gd name="T6" fmla="*/ 0 60000 65536"/>
                  <a:gd name="T7" fmla="*/ 0 60000 65536"/>
                  <a:gd name="T8" fmla="*/ 0 60000 65536"/>
                  <a:gd name="T9" fmla="*/ 0 w 159"/>
                  <a:gd name="T10" fmla="*/ 0 h 40"/>
                  <a:gd name="T11" fmla="*/ 159 w 159"/>
                  <a:gd name="T12" fmla="*/ 40 h 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" h="40">
                    <a:moveTo>
                      <a:pt x="0" y="40"/>
                    </a:moveTo>
                    <a:cubicBezTo>
                      <a:pt x="26" y="20"/>
                      <a:pt x="53" y="0"/>
                      <a:pt x="80" y="0"/>
                    </a:cubicBezTo>
                    <a:cubicBezTo>
                      <a:pt x="106" y="0"/>
                      <a:pt x="146" y="33"/>
                      <a:pt x="159" y="4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707" name="Freeform 30"/>
              <p:cNvSpPr>
                <a:spLocks noChangeAspect="1"/>
              </p:cNvSpPr>
              <p:nvPr/>
            </p:nvSpPr>
            <p:spPr bwMode="auto">
              <a:xfrm>
                <a:off x="4373" y="2466"/>
                <a:ext cx="160" cy="40"/>
              </a:xfrm>
              <a:custGeom>
                <a:avLst/>
                <a:gdLst>
                  <a:gd name="T0" fmla="*/ 0 w 160"/>
                  <a:gd name="T1" fmla="*/ 40 h 40"/>
                  <a:gd name="T2" fmla="*/ 80 w 160"/>
                  <a:gd name="T3" fmla="*/ 0 h 40"/>
                  <a:gd name="T4" fmla="*/ 160 w 160"/>
                  <a:gd name="T5" fmla="*/ 40 h 40"/>
                  <a:gd name="T6" fmla="*/ 0 60000 65536"/>
                  <a:gd name="T7" fmla="*/ 0 60000 65536"/>
                  <a:gd name="T8" fmla="*/ 0 60000 65536"/>
                  <a:gd name="T9" fmla="*/ 0 w 160"/>
                  <a:gd name="T10" fmla="*/ 0 h 40"/>
                  <a:gd name="T11" fmla="*/ 160 w 160"/>
                  <a:gd name="T12" fmla="*/ 40 h 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0" h="40">
                    <a:moveTo>
                      <a:pt x="0" y="40"/>
                    </a:moveTo>
                    <a:cubicBezTo>
                      <a:pt x="26" y="20"/>
                      <a:pt x="53" y="0"/>
                      <a:pt x="80" y="0"/>
                    </a:cubicBezTo>
                    <a:cubicBezTo>
                      <a:pt x="106" y="0"/>
                      <a:pt x="146" y="33"/>
                      <a:pt x="160" y="4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4" name="Group 31"/>
              <p:cNvGrpSpPr>
                <a:grpSpLocks noChangeAspect="1"/>
              </p:cNvGrpSpPr>
              <p:nvPr/>
            </p:nvGrpSpPr>
            <p:grpSpPr bwMode="auto">
              <a:xfrm>
                <a:off x="4225" y="2832"/>
                <a:ext cx="156" cy="78"/>
                <a:chOff x="4225" y="2832"/>
                <a:chExt cx="156" cy="78"/>
              </a:xfrm>
            </p:grpSpPr>
            <p:sp>
              <p:nvSpPr>
                <p:cNvPr id="27709" name="Freeform 32"/>
                <p:cNvSpPr>
                  <a:spLocks noChangeAspect="1"/>
                </p:cNvSpPr>
                <p:nvPr/>
              </p:nvSpPr>
              <p:spPr bwMode="auto">
                <a:xfrm>
                  <a:off x="4225" y="2832"/>
                  <a:ext cx="156" cy="78"/>
                </a:xfrm>
                <a:custGeom>
                  <a:avLst/>
                  <a:gdLst>
                    <a:gd name="T0" fmla="*/ 25 w 960"/>
                    <a:gd name="T1" fmla="*/ 0 h 480"/>
                    <a:gd name="T2" fmla="*/ 0 w 960"/>
                    <a:gd name="T3" fmla="*/ 39 h 480"/>
                    <a:gd name="T4" fmla="*/ 25 w 960"/>
                    <a:gd name="T5" fmla="*/ 78 h 480"/>
                    <a:gd name="T6" fmla="*/ 131 w 960"/>
                    <a:gd name="T7" fmla="*/ 78 h 480"/>
                    <a:gd name="T8" fmla="*/ 156 w 960"/>
                    <a:gd name="T9" fmla="*/ 39 h 480"/>
                    <a:gd name="T10" fmla="*/ 131 w 960"/>
                    <a:gd name="T11" fmla="*/ 0 h 480"/>
                    <a:gd name="T12" fmla="*/ 25 w 960"/>
                    <a:gd name="T13" fmla="*/ 0 h 4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0"/>
                    <a:gd name="T22" fmla="*/ 0 h 480"/>
                    <a:gd name="T23" fmla="*/ 960 w 960"/>
                    <a:gd name="T24" fmla="*/ 480 h 4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0" h="480">
                      <a:moveTo>
                        <a:pt x="155" y="0"/>
                      </a:moveTo>
                      <a:cubicBezTo>
                        <a:pt x="69" y="0"/>
                        <a:pt x="0" y="108"/>
                        <a:pt x="0" y="240"/>
                      </a:cubicBezTo>
                      <a:cubicBezTo>
                        <a:pt x="0" y="373"/>
                        <a:pt x="69" y="480"/>
                        <a:pt x="155" y="480"/>
                      </a:cubicBezTo>
                      <a:lnTo>
                        <a:pt x="806" y="480"/>
                      </a:lnTo>
                      <a:cubicBezTo>
                        <a:pt x="891" y="480"/>
                        <a:pt x="960" y="373"/>
                        <a:pt x="960" y="240"/>
                      </a:cubicBezTo>
                      <a:cubicBezTo>
                        <a:pt x="960" y="108"/>
                        <a:pt x="891" y="0"/>
                        <a:pt x="806" y="0"/>
                      </a:cubicBez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710" name="Freeform 33"/>
                <p:cNvSpPr>
                  <a:spLocks noChangeAspect="1"/>
                </p:cNvSpPr>
                <p:nvPr/>
              </p:nvSpPr>
              <p:spPr bwMode="auto">
                <a:xfrm>
                  <a:off x="4225" y="2832"/>
                  <a:ext cx="156" cy="78"/>
                </a:xfrm>
                <a:custGeom>
                  <a:avLst/>
                  <a:gdLst>
                    <a:gd name="T0" fmla="*/ 25 w 960"/>
                    <a:gd name="T1" fmla="*/ 0 h 480"/>
                    <a:gd name="T2" fmla="*/ 0 w 960"/>
                    <a:gd name="T3" fmla="*/ 39 h 480"/>
                    <a:gd name="T4" fmla="*/ 25 w 960"/>
                    <a:gd name="T5" fmla="*/ 78 h 480"/>
                    <a:gd name="T6" fmla="*/ 131 w 960"/>
                    <a:gd name="T7" fmla="*/ 78 h 480"/>
                    <a:gd name="T8" fmla="*/ 156 w 960"/>
                    <a:gd name="T9" fmla="*/ 39 h 480"/>
                    <a:gd name="T10" fmla="*/ 131 w 960"/>
                    <a:gd name="T11" fmla="*/ 0 h 480"/>
                    <a:gd name="T12" fmla="*/ 25 w 960"/>
                    <a:gd name="T13" fmla="*/ 0 h 4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0"/>
                    <a:gd name="T22" fmla="*/ 0 h 480"/>
                    <a:gd name="T23" fmla="*/ 960 w 960"/>
                    <a:gd name="T24" fmla="*/ 480 h 4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0" h="480">
                      <a:moveTo>
                        <a:pt x="155" y="0"/>
                      </a:moveTo>
                      <a:cubicBezTo>
                        <a:pt x="69" y="0"/>
                        <a:pt x="0" y="108"/>
                        <a:pt x="0" y="240"/>
                      </a:cubicBezTo>
                      <a:cubicBezTo>
                        <a:pt x="0" y="373"/>
                        <a:pt x="69" y="480"/>
                        <a:pt x="155" y="480"/>
                      </a:cubicBezTo>
                      <a:lnTo>
                        <a:pt x="806" y="480"/>
                      </a:lnTo>
                      <a:cubicBezTo>
                        <a:pt x="891" y="480"/>
                        <a:pt x="960" y="373"/>
                        <a:pt x="960" y="240"/>
                      </a:cubicBezTo>
                      <a:cubicBezTo>
                        <a:pt x="960" y="108"/>
                        <a:pt x="891" y="0"/>
                        <a:pt x="806" y="0"/>
                      </a:cubicBezTo>
                      <a:lnTo>
                        <a:pt x="155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27695" name="Line 34"/>
            <p:cNvSpPr>
              <a:spLocks noChangeAspect="1" noChangeShapeType="1"/>
            </p:cNvSpPr>
            <p:nvPr/>
          </p:nvSpPr>
          <p:spPr bwMode="auto">
            <a:xfrm>
              <a:off x="1778" y="1609"/>
              <a:ext cx="1" cy="275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FFFFFF"/>
                </a:solidFill>
              </a:endParaRPr>
            </a:p>
          </p:txBody>
        </p:sp>
        <p:sp>
          <p:nvSpPr>
            <p:cNvPr id="27696" name="Line 35"/>
            <p:cNvSpPr>
              <a:spLocks noChangeAspect="1" noChangeShapeType="1"/>
            </p:cNvSpPr>
            <p:nvPr/>
          </p:nvSpPr>
          <p:spPr bwMode="auto">
            <a:xfrm>
              <a:off x="2013" y="1609"/>
              <a:ext cx="1" cy="275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FFFFFF"/>
                </a:solidFill>
              </a:endParaRPr>
            </a:p>
          </p:txBody>
        </p:sp>
        <p:grpSp>
          <p:nvGrpSpPr>
            <p:cNvPr id="15" name="Group 36"/>
            <p:cNvGrpSpPr>
              <a:grpSpLocks noChangeAspect="1"/>
            </p:cNvGrpSpPr>
            <p:nvPr/>
          </p:nvGrpSpPr>
          <p:grpSpPr bwMode="auto">
            <a:xfrm>
              <a:off x="1896" y="1837"/>
              <a:ext cx="117" cy="69"/>
              <a:chOff x="4327" y="3276"/>
              <a:chExt cx="156" cy="78"/>
            </a:xfrm>
          </p:grpSpPr>
          <p:sp>
            <p:nvSpPr>
              <p:cNvPr id="27701" name="Freeform 37"/>
              <p:cNvSpPr>
                <a:spLocks noChangeAspect="1"/>
              </p:cNvSpPr>
              <p:nvPr/>
            </p:nvSpPr>
            <p:spPr bwMode="auto">
              <a:xfrm>
                <a:off x="4327" y="3276"/>
                <a:ext cx="156" cy="78"/>
              </a:xfrm>
              <a:custGeom>
                <a:avLst/>
                <a:gdLst>
                  <a:gd name="T0" fmla="*/ 31 w 156"/>
                  <a:gd name="T1" fmla="*/ 0 h 78"/>
                  <a:gd name="T2" fmla="*/ 156 w 156"/>
                  <a:gd name="T3" fmla="*/ 0 h 78"/>
                  <a:gd name="T4" fmla="*/ 156 w 156"/>
                  <a:gd name="T5" fmla="*/ 78 h 78"/>
                  <a:gd name="T6" fmla="*/ 0 w 156"/>
                  <a:gd name="T7" fmla="*/ 78 h 78"/>
                  <a:gd name="T8" fmla="*/ 0 w 156"/>
                  <a:gd name="T9" fmla="*/ 16 h 78"/>
                  <a:gd name="T10" fmla="*/ 31 w 156"/>
                  <a:gd name="T11" fmla="*/ 0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6"/>
                  <a:gd name="T19" fmla="*/ 0 h 78"/>
                  <a:gd name="T20" fmla="*/ 156 w 156"/>
                  <a:gd name="T21" fmla="*/ 78 h 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6" h="78">
                    <a:moveTo>
                      <a:pt x="31" y="0"/>
                    </a:moveTo>
                    <a:lnTo>
                      <a:pt x="156" y="0"/>
                    </a:lnTo>
                    <a:lnTo>
                      <a:pt x="156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702" name="Freeform 38"/>
              <p:cNvSpPr>
                <a:spLocks noChangeAspect="1"/>
              </p:cNvSpPr>
              <p:nvPr/>
            </p:nvSpPr>
            <p:spPr bwMode="auto">
              <a:xfrm>
                <a:off x="4327" y="3276"/>
                <a:ext cx="156" cy="78"/>
              </a:xfrm>
              <a:custGeom>
                <a:avLst/>
                <a:gdLst>
                  <a:gd name="T0" fmla="*/ 31 w 156"/>
                  <a:gd name="T1" fmla="*/ 0 h 78"/>
                  <a:gd name="T2" fmla="*/ 156 w 156"/>
                  <a:gd name="T3" fmla="*/ 0 h 78"/>
                  <a:gd name="T4" fmla="*/ 156 w 156"/>
                  <a:gd name="T5" fmla="*/ 78 h 78"/>
                  <a:gd name="T6" fmla="*/ 0 w 156"/>
                  <a:gd name="T7" fmla="*/ 78 h 78"/>
                  <a:gd name="T8" fmla="*/ 0 w 156"/>
                  <a:gd name="T9" fmla="*/ 16 h 78"/>
                  <a:gd name="T10" fmla="*/ 31 w 156"/>
                  <a:gd name="T11" fmla="*/ 0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6"/>
                  <a:gd name="T19" fmla="*/ 0 h 78"/>
                  <a:gd name="T20" fmla="*/ 156 w 156"/>
                  <a:gd name="T21" fmla="*/ 78 h 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6" h="78">
                    <a:moveTo>
                      <a:pt x="31" y="0"/>
                    </a:moveTo>
                    <a:lnTo>
                      <a:pt x="156" y="0"/>
                    </a:lnTo>
                    <a:lnTo>
                      <a:pt x="156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3300"/>
              </a:solidFill>
              <a:ln w="12700" cap="rnd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" name="Group 39"/>
            <p:cNvGrpSpPr>
              <a:grpSpLocks noChangeAspect="1"/>
            </p:cNvGrpSpPr>
            <p:nvPr/>
          </p:nvGrpSpPr>
          <p:grpSpPr bwMode="auto">
            <a:xfrm>
              <a:off x="1661" y="1842"/>
              <a:ext cx="117" cy="68"/>
              <a:chOff x="4015" y="3281"/>
              <a:chExt cx="156" cy="78"/>
            </a:xfrm>
          </p:grpSpPr>
          <p:sp>
            <p:nvSpPr>
              <p:cNvPr id="27699" name="Freeform 40"/>
              <p:cNvSpPr>
                <a:spLocks noChangeAspect="1"/>
              </p:cNvSpPr>
              <p:nvPr/>
            </p:nvSpPr>
            <p:spPr bwMode="auto">
              <a:xfrm>
                <a:off x="4015" y="3281"/>
                <a:ext cx="156" cy="78"/>
              </a:xfrm>
              <a:custGeom>
                <a:avLst/>
                <a:gdLst>
                  <a:gd name="T0" fmla="*/ 31 w 156"/>
                  <a:gd name="T1" fmla="*/ 0 h 78"/>
                  <a:gd name="T2" fmla="*/ 156 w 156"/>
                  <a:gd name="T3" fmla="*/ 0 h 78"/>
                  <a:gd name="T4" fmla="*/ 156 w 156"/>
                  <a:gd name="T5" fmla="*/ 78 h 78"/>
                  <a:gd name="T6" fmla="*/ 0 w 156"/>
                  <a:gd name="T7" fmla="*/ 78 h 78"/>
                  <a:gd name="T8" fmla="*/ 0 w 156"/>
                  <a:gd name="T9" fmla="*/ 15 h 78"/>
                  <a:gd name="T10" fmla="*/ 31 w 156"/>
                  <a:gd name="T11" fmla="*/ 0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6"/>
                  <a:gd name="T19" fmla="*/ 0 h 78"/>
                  <a:gd name="T20" fmla="*/ 156 w 156"/>
                  <a:gd name="T21" fmla="*/ 78 h 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6" h="78">
                    <a:moveTo>
                      <a:pt x="31" y="0"/>
                    </a:moveTo>
                    <a:lnTo>
                      <a:pt x="156" y="0"/>
                    </a:lnTo>
                    <a:lnTo>
                      <a:pt x="156" y="78"/>
                    </a:lnTo>
                    <a:lnTo>
                      <a:pt x="0" y="78"/>
                    </a:lnTo>
                    <a:lnTo>
                      <a:pt x="0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700" name="Freeform 41"/>
              <p:cNvSpPr>
                <a:spLocks noChangeAspect="1"/>
              </p:cNvSpPr>
              <p:nvPr/>
            </p:nvSpPr>
            <p:spPr bwMode="auto">
              <a:xfrm>
                <a:off x="4015" y="3281"/>
                <a:ext cx="156" cy="78"/>
              </a:xfrm>
              <a:custGeom>
                <a:avLst/>
                <a:gdLst>
                  <a:gd name="T0" fmla="*/ 31 w 156"/>
                  <a:gd name="T1" fmla="*/ 0 h 78"/>
                  <a:gd name="T2" fmla="*/ 156 w 156"/>
                  <a:gd name="T3" fmla="*/ 0 h 78"/>
                  <a:gd name="T4" fmla="*/ 156 w 156"/>
                  <a:gd name="T5" fmla="*/ 78 h 78"/>
                  <a:gd name="T6" fmla="*/ 0 w 156"/>
                  <a:gd name="T7" fmla="*/ 78 h 78"/>
                  <a:gd name="T8" fmla="*/ 0 w 156"/>
                  <a:gd name="T9" fmla="*/ 15 h 78"/>
                  <a:gd name="T10" fmla="*/ 31 w 156"/>
                  <a:gd name="T11" fmla="*/ 0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6"/>
                  <a:gd name="T19" fmla="*/ 0 h 78"/>
                  <a:gd name="T20" fmla="*/ 156 w 156"/>
                  <a:gd name="T21" fmla="*/ 78 h 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6" h="78">
                    <a:moveTo>
                      <a:pt x="31" y="0"/>
                    </a:moveTo>
                    <a:lnTo>
                      <a:pt x="156" y="0"/>
                    </a:lnTo>
                    <a:lnTo>
                      <a:pt x="156" y="78"/>
                    </a:lnTo>
                    <a:lnTo>
                      <a:pt x="0" y="78"/>
                    </a:lnTo>
                    <a:lnTo>
                      <a:pt x="0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3300"/>
              </a:solidFill>
              <a:ln w="12700" cap="rnd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7" name="Group 42"/>
          <p:cNvGrpSpPr>
            <a:grpSpLocks/>
          </p:cNvGrpSpPr>
          <p:nvPr/>
        </p:nvGrpSpPr>
        <p:grpSpPr bwMode="auto">
          <a:xfrm>
            <a:off x="1908175" y="4508500"/>
            <a:ext cx="1409700" cy="1831975"/>
            <a:chOff x="909" y="2795"/>
            <a:chExt cx="888" cy="1154"/>
          </a:xfrm>
        </p:grpSpPr>
        <p:sp>
          <p:nvSpPr>
            <p:cNvPr id="27677" name="AutoShape 43"/>
            <p:cNvSpPr>
              <a:spLocks noChangeAspect="1" noChangeArrowheads="1"/>
            </p:cNvSpPr>
            <p:nvPr/>
          </p:nvSpPr>
          <p:spPr bwMode="auto">
            <a:xfrm>
              <a:off x="909" y="2795"/>
              <a:ext cx="888" cy="843"/>
            </a:xfrm>
            <a:prstGeom prst="pentagon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18" name="Group 44"/>
            <p:cNvGrpSpPr>
              <a:grpSpLocks noChangeAspect="1"/>
            </p:cNvGrpSpPr>
            <p:nvPr/>
          </p:nvGrpSpPr>
          <p:grpSpPr bwMode="auto">
            <a:xfrm flipH="1">
              <a:off x="1146" y="3037"/>
              <a:ext cx="389" cy="425"/>
              <a:chOff x="10167" y="3976"/>
              <a:chExt cx="1426" cy="1562"/>
            </a:xfrm>
          </p:grpSpPr>
          <p:grpSp>
            <p:nvGrpSpPr>
              <p:cNvPr id="19" name="Group 45"/>
              <p:cNvGrpSpPr>
                <a:grpSpLocks noChangeAspect="1"/>
              </p:cNvGrpSpPr>
              <p:nvPr/>
            </p:nvGrpSpPr>
            <p:grpSpPr bwMode="auto">
              <a:xfrm>
                <a:off x="10167" y="3976"/>
                <a:ext cx="1426" cy="447"/>
                <a:chOff x="12533" y="5673"/>
                <a:chExt cx="1426" cy="447"/>
              </a:xfrm>
            </p:grpSpPr>
            <p:grpSp>
              <p:nvGrpSpPr>
                <p:cNvPr id="20" name="Group 46"/>
                <p:cNvGrpSpPr>
                  <a:grpSpLocks noChangeAspect="1"/>
                </p:cNvGrpSpPr>
                <p:nvPr/>
              </p:nvGrpSpPr>
              <p:grpSpPr bwMode="auto">
                <a:xfrm>
                  <a:off x="13596" y="5673"/>
                  <a:ext cx="363" cy="447"/>
                  <a:chOff x="13596" y="5673"/>
                  <a:chExt cx="363" cy="447"/>
                </a:xfrm>
              </p:grpSpPr>
              <p:sp>
                <p:nvSpPr>
                  <p:cNvPr id="27692" name="Oval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596" y="5673"/>
                    <a:ext cx="363" cy="44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7693" name="Oval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621" y="5875"/>
                    <a:ext cx="160" cy="15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21" name="Group 49"/>
                <p:cNvGrpSpPr>
                  <a:grpSpLocks noChangeAspect="1"/>
                </p:cNvGrpSpPr>
                <p:nvPr/>
              </p:nvGrpSpPr>
              <p:grpSpPr bwMode="auto">
                <a:xfrm>
                  <a:off x="12533" y="5673"/>
                  <a:ext cx="363" cy="447"/>
                  <a:chOff x="12533" y="5673"/>
                  <a:chExt cx="363" cy="447"/>
                </a:xfrm>
              </p:grpSpPr>
              <p:sp>
                <p:nvSpPr>
                  <p:cNvPr id="27690" name="Oval 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3" y="5673"/>
                    <a:ext cx="363" cy="44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7691" name="Oval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58" y="5875"/>
                    <a:ext cx="161" cy="15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sp>
            <p:nvSpPr>
              <p:cNvPr id="27687" name="Freeform 52"/>
              <p:cNvSpPr>
                <a:spLocks noChangeAspect="1"/>
              </p:cNvSpPr>
              <p:nvPr/>
            </p:nvSpPr>
            <p:spPr bwMode="auto">
              <a:xfrm>
                <a:off x="10522" y="5234"/>
                <a:ext cx="717" cy="304"/>
              </a:xfrm>
              <a:custGeom>
                <a:avLst/>
                <a:gdLst>
                  <a:gd name="T0" fmla="*/ 363 w 717"/>
                  <a:gd name="T1" fmla="*/ 0 h 304"/>
                  <a:gd name="T2" fmla="*/ 0 w 717"/>
                  <a:gd name="T3" fmla="*/ 152 h 304"/>
                  <a:gd name="T4" fmla="*/ 363 w 717"/>
                  <a:gd name="T5" fmla="*/ 304 h 304"/>
                  <a:gd name="T6" fmla="*/ 717 w 717"/>
                  <a:gd name="T7" fmla="*/ 152 h 304"/>
                  <a:gd name="T8" fmla="*/ 363 w 717"/>
                  <a:gd name="T9" fmla="*/ 0 h 3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7"/>
                  <a:gd name="T16" fmla="*/ 0 h 304"/>
                  <a:gd name="T17" fmla="*/ 717 w 717"/>
                  <a:gd name="T18" fmla="*/ 304 h 3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7" h="304">
                    <a:moveTo>
                      <a:pt x="363" y="0"/>
                    </a:moveTo>
                    <a:lnTo>
                      <a:pt x="0" y="152"/>
                    </a:lnTo>
                    <a:lnTo>
                      <a:pt x="363" y="304"/>
                    </a:lnTo>
                    <a:lnTo>
                      <a:pt x="717" y="152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3333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2" name="Group 53"/>
            <p:cNvGrpSpPr>
              <a:grpSpLocks noChangeAspect="1"/>
            </p:cNvGrpSpPr>
            <p:nvPr/>
          </p:nvGrpSpPr>
          <p:grpSpPr bwMode="auto">
            <a:xfrm>
              <a:off x="1177" y="3630"/>
              <a:ext cx="441" cy="319"/>
              <a:chOff x="4102" y="3666"/>
              <a:chExt cx="1155" cy="841"/>
            </a:xfrm>
          </p:grpSpPr>
          <p:grpSp>
            <p:nvGrpSpPr>
              <p:cNvPr id="23" name="Group 54"/>
              <p:cNvGrpSpPr>
                <a:grpSpLocks noChangeAspect="1"/>
              </p:cNvGrpSpPr>
              <p:nvPr/>
            </p:nvGrpSpPr>
            <p:grpSpPr bwMode="auto">
              <a:xfrm>
                <a:off x="4102" y="3689"/>
                <a:ext cx="443" cy="818"/>
                <a:chOff x="3282" y="3918"/>
                <a:chExt cx="288" cy="531"/>
              </a:xfrm>
            </p:grpSpPr>
            <p:sp>
              <p:nvSpPr>
                <p:cNvPr id="27684" name="Line 55"/>
                <p:cNvSpPr>
                  <a:spLocks noChangeAspect="1" noChangeShapeType="1"/>
                </p:cNvSpPr>
                <p:nvPr/>
              </p:nvSpPr>
              <p:spPr bwMode="auto">
                <a:xfrm>
                  <a:off x="3312" y="3918"/>
                  <a:ext cx="0" cy="43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685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3282" y="4305"/>
                  <a:ext cx="288" cy="14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" name="Group 57"/>
              <p:cNvGrpSpPr>
                <a:grpSpLocks noChangeAspect="1"/>
              </p:cNvGrpSpPr>
              <p:nvPr/>
            </p:nvGrpSpPr>
            <p:grpSpPr bwMode="auto">
              <a:xfrm>
                <a:off x="4813" y="3666"/>
                <a:ext cx="444" cy="818"/>
                <a:chOff x="3282" y="3918"/>
                <a:chExt cx="288" cy="531"/>
              </a:xfrm>
            </p:grpSpPr>
            <p:sp>
              <p:nvSpPr>
                <p:cNvPr id="27682" name="Line 58"/>
                <p:cNvSpPr>
                  <a:spLocks noChangeAspect="1" noChangeShapeType="1"/>
                </p:cNvSpPr>
                <p:nvPr/>
              </p:nvSpPr>
              <p:spPr bwMode="auto">
                <a:xfrm>
                  <a:off x="3312" y="3918"/>
                  <a:ext cx="0" cy="43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683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282" y="4305"/>
                  <a:ext cx="288" cy="14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27654" name="Freeform 60"/>
          <p:cNvSpPr>
            <a:spLocks noChangeAspect="1"/>
          </p:cNvSpPr>
          <p:nvPr/>
        </p:nvSpPr>
        <p:spPr bwMode="auto">
          <a:xfrm>
            <a:off x="4175125" y="2332038"/>
            <a:ext cx="390525" cy="912812"/>
          </a:xfrm>
          <a:custGeom>
            <a:avLst/>
            <a:gdLst>
              <a:gd name="T0" fmla="*/ 0 w 234"/>
              <a:gd name="T1" fmla="*/ 912812 h 468"/>
              <a:gd name="T2" fmla="*/ 390525 w 234"/>
              <a:gd name="T3" fmla="*/ 0 h 468"/>
              <a:gd name="T4" fmla="*/ 0 60000 65536"/>
              <a:gd name="T5" fmla="*/ 0 60000 65536"/>
              <a:gd name="T6" fmla="*/ 0 w 234"/>
              <a:gd name="T7" fmla="*/ 0 h 468"/>
              <a:gd name="T8" fmla="*/ 234 w 234"/>
              <a:gd name="T9" fmla="*/ 468 h 4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4" h="468">
                <a:moveTo>
                  <a:pt x="0" y="468"/>
                </a:moveTo>
                <a:cubicBezTo>
                  <a:pt x="0" y="468"/>
                  <a:pt x="117" y="234"/>
                  <a:pt x="234" y="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</a:endParaRPr>
          </a:p>
        </p:txBody>
      </p:sp>
      <p:grpSp>
        <p:nvGrpSpPr>
          <p:cNvPr id="25" name="Group 61"/>
          <p:cNvGrpSpPr>
            <a:grpSpLocks noChangeAspect="1"/>
          </p:cNvGrpSpPr>
          <p:nvPr/>
        </p:nvGrpSpPr>
        <p:grpSpPr bwMode="auto">
          <a:xfrm>
            <a:off x="4525963" y="2197100"/>
            <a:ext cx="130175" cy="209550"/>
            <a:chOff x="4841" y="2158"/>
            <a:chExt cx="78" cy="107"/>
          </a:xfrm>
        </p:grpSpPr>
        <p:sp>
          <p:nvSpPr>
            <p:cNvPr id="27675" name="Oval 62"/>
            <p:cNvSpPr>
              <a:spLocks noChangeAspect="1" noChangeArrowheads="1"/>
            </p:cNvSpPr>
            <p:nvPr/>
          </p:nvSpPr>
          <p:spPr bwMode="auto">
            <a:xfrm>
              <a:off x="4841" y="2158"/>
              <a:ext cx="78" cy="10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6" name="Oval 63"/>
            <p:cNvSpPr>
              <a:spLocks noChangeAspect="1" noChangeArrowheads="1"/>
            </p:cNvSpPr>
            <p:nvPr/>
          </p:nvSpPr>
          <p:spPr bwMode="auto">
            <a:xfrm>
              <a:off x="4841" y="2158"/>
              <a:ext cx="78" cy="107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6" name="Group 64"/>
          <p:cNvGrpSpPr>
            <a:grpSpLocks noChangeAspect="1"/>
          </p:cNvGrpSpPr>
          <p:nvPr/>
        </p:nvGrpSpPr>
        <p:grpSpPr bwMode="auto">
          <a:xfrm>
            <a:off x="179388" y="4149725"/>
            <a:ext cx="1408112" cy="1677988"/>
            <a:chOff x="392" y="1071"/>
            <a:chExt cx="634" cy="755"/>
          </a:xfrm>
        </p:grpSpPr>
        <p:grpSp>
          <p:nvGrpSpPr>
            <p:cNvPr id="27" name="Group 65"/>
            <p:cNvGrpSpPr>
              <a:grpSpLocks noChangeAspect="1"/>
            </p:cNvGrpSpPr>
            <p:nvPr/>
          </p:nvGrpSpPr>
          <p:grpSpPr bwMode="auto">
            <a:xfrm>
              <a:off x="392" y="1071"/>
              <a:ext cx="634" cy="547"/>
              <a:chOff x="981" y="4297"/>
              <a:chExt cx="1980" cy="1712"/>
            </a:xfrm>
          </p:grpSpPr>
          <p:sp>
            <p:nvSpPr>
              <p:cNvPr id="27667" name="AutoShape 66"/>
              <p:cNvSpPr>
                <a:spLocks noChangeAspect="1" noChangeArrowheads="1"/>
              </p:cNvSpPr>
              <p:nvPr/>
            </p:nvSpPr>
            <p:spPr bwMode="auto">
              <a:xfrm>
                <a:off x="981" y="4297"/>
                <a:ext cx="1980" cy="1712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8" name="Group 67"/>
              <p:cNvGrpSpPr>
                <a:grpSpLocks noChangeAspect="1"/>
              </p:cNvGrpSpPr>
              <p:nvPr/>
            </p:nvGrpSpPr>
            <p:grpSpPr bwMode="auto">
              <a:xfrm>
                <a:off x="1573" y="5017"/>
                <a:ext cx="743" cy="742"/>
                <a:chOff x="1573" y="5017"/>
                <a:chExt cx="743" cy="742"/>
              </a:xfrm>
            </p:grpSpPr>
            <p:grpSp>
              <p:nvGrpSpPr>
                <p:cNvPr id="29" name="Group 68"/>
                <p:cNvGrpSpPr>
                  <a:grpSpLocks noChangeAspect="1"/>
                </p:cNvGrpSpPr>
                <p:nvPr/>
              </p:nvGrpSpPr>
              <p:grpSpPr bwMode="auto">
                <a:xfrm>
                  <a:off x="1573" y="5017"/>
                  <a:ext cx="743" cy="371"/>
                  <a:chOff x="2366" y="4188"/>
                  <a:chExt cx="1057" cy="528"/>
                </a:xfrm>
              </p:grpSpPr>
              <p:sp>
                <p:nvSpPr>
                  <p:cNvPr id="27671" name="Freeform 69"/>
                  <p:cNvSpPr>
                    <a:spLocks noChangeAspect="1"/>
                  </p:cNvSpPr>
                  <p:nvPr/>
                </p:nvSpPr>
                <p:spPr bwMode="auto">
                  <a:xfrm>
                    <a:off x="3205" y="4188"/>
                    <a:ext cx="218" cy="528"/>
                  </a:xfrm>
                  <a:custGeom>
                    <a:avLst/>
                    <a:gdLst>
                      <a:gd name="T0" fmla="*/ 0 w 218"/>
                      <a:gd name="T1" fmla="*/ 267 h 528"/>
                      <a:gd name="T2" fmla="*/ 7 w 218"/>
                      <a:gd name="T3" fmla="*/ 162 h 528"/>
                      <a:gd name="T4" fmla="*/ 19 w 218"/>
                      <a:gd name="T5" fmla="*/ 118 h 528"/>
                      <a:gd name="T6" fmla="*/ 31 w 218"/>
                      <a:gd name="T7" fmla="*/ 81 h 528"/>
                      <a:gd name="T8" fmla="*/ 50 w 218"/>
                      <a:gd name="T9" fmla="*/ 43 h 528"/>
                      <a:gd name="T10" fmla="*/ 69 w 218"/>
                      <a:gd name="T11" fmla="*/ 19 h 528"/>
                      <a:gd name="T12" fmla="*/ 87 w 218"/>
                      <a:gd name="T13" fmla="*/ 6 h 528"/>
                      <a:gd name="T14" fmla="*/ 106 w 218"/>
                      <a:gd name="T15" fmla="*/ 0 h 528"/>
                      <a:gd name="T16" fmla="*/ 131 w 218"/>
                      <a:gd name="T17" fmla="*/ 6 h 528"/>
                      <a:gd name="T18" fmla="*/ 149 w 218"/>
                      <a:gd name="T19" fmla="*/ 19 h 528"/>
                      <a:gd name="T20" fmla="*/ 168 w 218"/>
                      <a:gd name="T21" fmla="*/ 43 h 528"/>
                      <a:gd name="T22" fmla="*/ 187 w 218"/>
                      <a:gd name="T23" fmla="*/ 81 h 528"/>
                      <a:gd name="T24" fmla="*/ 199 w 218"/>
                      <a:gd name="T25" fmla="*/ 118 h 528"/>
                      <a:gd name="T26" fmla="*/ 212 w 218"/>
                      <a:gd name="T27" fmla="*/ 162 h 528"/>
                      <a:gd name="T28" fmla="*/ 218 w 218"/>
                      <a:gd name="T29" fmla="*/ 267 h 528"/>
                      <a:gd name="T30" fmla="*/ 218 w 218"/>
                      <a:gd name="T31" fmla="*/ 528 h 528"/>
                      <a:gd name="T32" fmla="*/ 0 w 218"/>
                      <a:gd name="T33" fmla="*/ 528 h 528"/>
                      <a:gd name="T34" fmla="*/ 0 w 218"/>
                      <a:gd name="T35" fmla="*/ 267 h 52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18"/>
                      <a:gd name="T55" fmla="*/ 0 h 528"/>
                      <a:gd name="T56" fmla="*/ 218 w 218"/>
                      <a:gd name="T57" fmla="*/ 528 h 528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18" h="528">
                        <a:moveTo>
                          <a:pt x="0" y="267"/>
                        </a:moveTo>
                        <a:lnTo>
                          <a:pt x="7" y="162"/>
                        </a:lnTo>
                        <a:lnTo>
                          <a:pt x="19" y="118"/>
                        </a:lnTo>
                        <a:lnTo>
                          <a:pt x="31" y="81"/>
                        </a:lnTo>
                        <a:lnTo>
                          <a:pt x="50" y="43"/>
                        </a:lnTo>
                        <a:lnTo>
                          <a:pt x="69" y="19"/>
                        </a:lnTo>
                        <a:lnTo>
                          <a:pt x="87" y="6"/>
                        </a:lnTo>
                        <a:lnTo>
                          <a:pt x="106" y="0"/>
                        </a:lnTo>
                        <a:lnTo>
                          <a:pt x="131" y="6"/>
                        </a:lnTo>
                        <a:lnTo>
                          <a:pt x="149" y="19"/>
                        </a:lnTo>
                        <a:lnTo>
                          <a:pt x="168" y="43"/>
                        </a:lnTo>
                        <a:lnTo>
                          <a:pt x="187" y="81"/>
                        </a:lnTo>
                        <a:lnTo>
                          <a:pt x="199" y="118"/>
                        </a:lnTo>
                        <a:lnTo>
                          <a:pt x="212" y="162"/>
                        </a:lnTo>
                        <a:lnTo>
                          <a:pt x="218" y="267"/>
                        </a:lnTo>
                        <a:lnTo>
                          <a:pt x="218" y="528"/>
                        </a:lnTo>
                        <a:lnTo>
                          <a:pt x="0" y="528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06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7672" name="Freeform 70"/>
                  <p:cNvSpPr>
                    <a:spLocks noChangeAspect="1"/>
                  </p:cNvSpPr>
                  <p:nvPr/>
                </p:nvSpPr>
                <p:spPr bwMode="auto">
                  <a:xfrm>
                    <a:off x="2366" y="4188"/>
                    <a:ext cx="218" cy="528"/>
                  </a:xfrm>
                  <a:custGeom>
                    <a:avLst/>
                    <a:gdLst>
                      <a:gd name="T0" fmla="*/ 0 w 218"/>
                      <a:gd name="T1" fmla="*/ 267 h 528"/>
                      <a:gd name="T2" fmla="*/ 7 w 218"/>
                      <a:gd name="T3" fmla="*/ 162 h 528"/>
                      <a:gd name="T4" fmla="*/ 19 w 218"/>
                      <a:gd name="T5" fmla="*/ 118 h 528"/>
                      <a:gd name="T6" fmla="*/ 31 w 218"/>
                      <a:gd name="T7" fmla="*/ 81 h 528"/>
                      <a:gd name="T8" fmla="*/ 50 w 218"/>
                      <a:gd name="T9" fmla="*/ 43 h 528"/>
                      <a:gd name="T10" fmla="*/ 69 w 218"/>
                      <a:gd name="T11" fmla="*/ 19 h 528"/>
                      <a:gd name="T12" fmla="*/ 87 w 218"/>
                      <a:gd name="T13" fmla="*/ 6 h 528"/>
                      <a:gd name="T14" fmla="*/ 112 w 218"/>
                      <a:gd name="T15" fmla="*/ 0 h 528"/>
                      <a:gd name="T16" fmla="*/ 131 w 218"/>
                      <a:gd name="T17" fmla="*/ 6 h 528"/>
                      <a:gd name="T18" fmla="*/ 150 w 218"/>
                      <a:gd name="T19" fmla="*/ 19 h 528"/>
                      <a:gd name="T20" fmla="*/ 168 w 218"/>
                      <a:gd name="T21" fmla="*/ 43 h 528"/>
                      <a:gd name="T22" fmla="*/ 187 w 218"/>
                      <a:gd name="T23" fmla="*/ 81 h 528"/>
                      <a:gd name="T24" fmla="*/ 199 w 218"/>
                      <a:gd name="T25" fmla="*/ 118 h 528"/>
                      <a:gd name="T26" fmla="*/ 212 w 218"/>
                      <a:gd name="T27" fmla="*/ 162 h 528"/>
                      <a:gd name="T28" fmla="*/ 218 w 218"/>
                      <a:gd name="T29" fmla="*/ 267 h 528"/>
                      <a:gd name="T30" fmla="*/ 218 w 218"/>
                      <a:gd name="T31" fmla="*/ 528 h 528"/>
                      <a:gd name="T32" fmla="*/ 0 w 218"/>
                      <a:gd name="T33" fmla="*/ 528 h 528"/>
                      <a:gd name="T34" fmla="*/ 0 w 218"/>
                      <a:gd name="T35" fmla="*/ 267 h 52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18"/>
                      <a:gd name="T55" fmla="*/ 0 h 528"/>
                      <a:gd name="T56" fmla="*/ 218 w 218"/>
                      <a:gd name="T57" fmla="*/ 528 h 528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18" h="528">
                        <a:moveTo>
                          <a:pt x="0" y="267"/>
                        </a:moveTo>
                        <a:lnTo>
                          <a:pt x="7" y="162"/>
                        </a:lnTo>
                        <a:lnTo>
                          <a:pt x="19" y="118"/>
                        </a:lnTo>
                        <a:lnTo>
                          <a:pt x="31" y="81"/>
                        </a:lnTo>
                        <a:lnTo>
                          <a:pt x="50" y="43"/>
                        </a:lnTo>
                        <a:lnTo>
                          <a:pt x="69" y="19"/>
                        </a:lnTo>
                        <a:lnTo>
                          <a:pt x="87" y="6"/>
                        </a:lnTo>
                        <a:lnTo>
                          <a:pt x="112" y="0"/>
                        </a:lnTo>
                        <a:lnTo>
                          <a:pt x="131" y="6"/>
                        </a:lnTo>
                        <a:lnTo>
                          <a:pt x="150" y="19"/>
                        </a:lnTo>
                        <a:lnTo>
                          <a:pt x="168" y="43"/>
                        </a:lnTo>
                        <a:lnTo>
                          <a:pt x="187" y="81"/>
                        </a:lnTo>
                        <a:lnTo>
                          <a:pt x="199" y="118"/>
                        </a:lnTo>
                        <a:lnTo>
                          <a:pt x="212" y="162"/>
                        </a:lnTo>
                        <a:lnTo>
                          <a:pt x="218" y="267"/>
                        </a:lnTo>
                        <a:lnTo>
                          <a:pt x="218" y="528"/>
                        </a:lnTo>
                        <a:lnTo>
                          <a:pt x="0" y="528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06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7673" name="Oval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66" y="4412"/>
                    <a:ext cx="162" cy="205"/>
                  </a:xfrm>
                  <a:prstGeom prst="ellipse">
                    <a:avLst/>
                  </a:prstGeom>
                  <a:solidFill>
                    <a:srgbClr val="993300"/>
                  </a:solidFill>
                  <a:ln w="1206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7674" name="Oval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12" y="4412"/>
                    <a:ext cx="167" cy="205"/>
                  </a:xfrm>
                  <a:prstGeom prst="ellipse">
                    <a:avLst/>
                  </a:prstGeom>
                  <a:solidFill>
                    <a:srgbClr val="993300"/>
                  </a:solidFill>
                  <a:ln w="1206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27670" name="Freeform 73"/>
                <p:cNvSpPr>
                  <a:spLocks noChangeAspect="1"/>
                </p:cNvSpPr>
                <p:nvPr/>
              </p:nvSpPr>
              <p:spPr bwMode="auto">
                <a:xfrm>
                  <a:off x="1769" y="5685"/>
                  <a:ext cx="372" cy="74"/>
                </a:xfrm>
                <a:custGeom>
                  <a:avLst/>
                  <a:gdLst>
                    <a:gd name="T0" fmla="*/ 96 w 529"/>
                    <a:gd name="T1" fmla="*/ 74 h 105"/>
                    <a:gd name="T2" fmla="*/ 105 w 529"/>
                    <a:gd name="T3" fmla="*/ 61 h 105"/>
                    <a:gd name="T4" fmla="*/ 122 w 529"/>
                    <a:gd name="T5" fmla="*/ 52 h 105"/>
                    <a:gd name="T6" fmla="*/ 153 w 529"/>
                    <a:gd name="T7" fmla="*/ 44 h 105"/>
                    <a:gd name="T8" fmla="*/ 188 w 529"/>
                    <a:gd name="T9" fmla="*/ 39 h 105"/>
                    <a:gd name="T10" fmla="*/ 223 w 529"/>
                    <a:gd name="T11" fmla="*/ 44 h 105"/>
                    <a:gd name="T12" fmla="*/ 254 w 529"/>
                    <a:gd name="T13" fmla="*/ 52 h 105"/>
                    <a:gd name="T14" fmla="*/ 271 w 529"/>
                    <a:gd name="T15" fmla="*/ 61 h 105"/>
                    <a:gd name="T16" fmla="*/ 280 w 529"/>
                    <a:gd name="T17" fmla="*/ 74 h 105"/>
                    <a:gd name="T18" fmla="*/ 372 w 529"/>
                    <a:gd name="T19" fmla="*/ 74 h 105"/>
                    <a:gd name="T20" fmla="*/ 367 w 529"/>
                    <a:gd name="T21" fmla="*/ 61 h 105"/>
                    <a:gd name="T22" fmla="*/ 359 w 529"/>
                    <a:gd name="T23" fmla="*/ 48 h 105"/>
                    <a:gd name="T24" fmla="*/ 341 w 529"/>
                    <a:gd name="T25" fmla="*/ 35 h 105"/>
                    <a:gd name="T26" fmla="*/ 319 w 529"/>
                    <a:gd name="T27" fmla="*/ 22 h 105"/>
                    <a:gd name="T28" fmla="*/ 289 w 529"/>
                    <a:gd name="T29" fmla="*/ 13 h 105"/>
                    <a:gd name="T30" fmla="*/ 258 w 529"/>
                    <a:gd name="T31" fmla="*/ 4 h 105"/>
                    <a:gd name="T32" fmla="*/ 188 w 529"/>
                    <a:gd name="T33" fmla="*/ 0 h 105"/>
                    <a:gd name="T34" fmla="*/ 118 w 529"/>
                    <a:gd name="T35" fmla="*/ 4 h 105"/>
                    <a:gd name="T36" fmla="*/ 83 w 529"/>
                    <a:gd name="T37" fmla="*/ 13 h 105"/>
                    <a:gd name="T38" fmla="*/ 57 w 529"/>
                    <a:gd name="T39" fmla="*/ 22 h 105"/>
                    <a:gd name="T40" fmla="*/ 35 w 529"/>
                    <a:gd name="T41" fmla="*/ 35 h 105"/>
                    <a:gd name="T42" fmla="*/ 18 w 529"/>
                    <a:gd name="T43" fmla="*/ 48 h 105"/>
                    <a:gd name="T44" fmla="*/ 5 w 529"/>
                    <a:gd name="T45" fmla="*/ 61 h 105"/>
                    <a:gd name="T46" fmla="*/ 0 w 529"/>
                    <a:gd name="T47" fmla="*/ 74 h 105"/>
                    <a:gd name="T48" fmla="*/ 96 w 529"/>
                    <a:gd name="T49" fmla="*/ 74 h 10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29"/>
                    <a:gd name="T76" fmla="*/ 0 h 105"/>
                    <a:gd name="T77" fmla="*/ 529 w 529"/>
                    <a:gd name="T78" fmla="*/ 105 h 10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29" h="105">
                      <a:moveTo>
                        <a:pt x="137" y="105"/>
                      </a:moveTo>
                      <a:lnTo>
                        <a:pt x="150" y="87"/>
                      </a:lnTo>
                      <a:lnTo>
                        <a:pt x="174" y="74"/>
                      </a:lnTo>
                      <a:lnTo>
                        <a:pt x="218" y="62"/>
                      </a:lnTo>
                      <a:lnTo>
                        <a:pt x="268" y="55"/>
                      </a:lnTo>
                      <a:lnTo>
                        <a:pt x="317" y="62"/>
                      </a:lnTo>
                      <a:lnTo>
                        <a:pt x="361" y="74"/>
                      </a:lnTo>
                      <a:lnTo>
                        <a:pt x="386" y="87"/>
                      </a:lnTo>
                      <a:lnTo>
                        <a:pt x="398" y="105"/>
                      </a:lnTo>
                      <a:lnTo>
                        <a:pt x="529" y="105"/>
                      </a:lnTo>
                      <a:lnTo>
                        <a:pt x="522" y="87"/>
                      </a:lnTo>
                      <a:lnTo>
                        <a:pt x="510" y="68"/>
                      </a:lnTo>
                      <a:lnTo>
                        <a:pt x="485" y="49"/>
                      </a:lnTo>
                      <a:lnTo>
                        <a:pt x="454" y="31"/>
                      </a:lnTo>
                      <a:lnTo>
                        <a:pt x="411" y="18"/>
                      </a:lnTo>
                      <a:lnTo>
                        <a:pt x="367" y="6"/>
                      </a:lnTo>
                      <a:lnTo>
                        <a:pt x="268" y="0"/>
                      </a:lnTo>
                      <a:lnTo>
                        <a:pt x="168" y="6"/>
                      </a:lnTo>
                      <a:lnTo>
                        <a:pt x="118" y="18"/>
                      </a:lnTo>
                      <a:lnTo>
                        <a:pt x="81" y="31"/>
                      </a:lnTo>
                      <a:lnTo>
                        <a:pt x="50" y="49"/>
                      </a:lnTo>
                      <a:lnTo>
                        <a:pt x="25" y="68"/>
                      </a:lnTo>
                      <a:lnTo>
                        <a:pt x="7" y="87"/>
                      </a:lnTo>
                      <a:lnTo>
                        <a:pt x="0" y="105"/>
                      </a:lnTo>
                      <a:lnTo>
                        <a:pt x="137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06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30" name="Group 74"/>
            <p:cNvGrpSpPr>
              <a:grpSpLocks noChangeAspect="1"/>
            </p:cNvGrpSpPr>
            <p:nvPr/>
          </p:nvGrpSpPr>
          <p:grpSpPr bwMode="auto">
            <a:xfrm flipH="1">
              <a:off x="606" y="1618"/>
              <a:ext cx="71" cy="208"/>
              <a:chOff x="7344" y="4041"/>
              <a:chExt cx="144" cy="423"/>
            </a:xfrm>
          </p:grpSpPr>
          <p:sp>
            <p:nvSpPr>
              <p:cNvPr id="27665" name="Line 75"/>
              <p:cNvSpPr>
                <a:spLocks noChangeAspect="1" noChangeShapeType="1"/>
              </p:cNvSpPr>
              <p:nvPr/>
            </p:nvSpPr>
            <p:spPr bwMode="auto">
              <a:xfrm>
                <a:off x="7488" y="4041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66" name="AutoShape 76"/>
              <p:cNvSpPr>
                <a:spLocks noChangeAspect="1" noChangeArrowheads="1"/>
              </p:cNvSpPr>
              <p:nvPr/>
            </p:nvSpPr>
            <p:spPr bwMode="auto">
              <a:xfrm flipH="1">
                <a:off x="7344" y="4176"/>
                <a:ext cx="144" cy="288"/>
              </a:xfrm>
              <a:prstGeom prst="rtTriangl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1" name="Group 77"/>
            <p:cNvGrpSpPr>
              <a:grpSpLocks noChangeAspect="1"/>
            </p:cNvGrpSpPr>
            <p:nvPr/>
          </p:nvGrpSpPr>
          <p:grpSpPr bwMode="auto">
            <a:xfrm flipH="1">
              <a:off x="837" y="1613"/>
              <a:ext cx="71" cy="209"/>
              <a:chOff x="7344" y="4041"/>
              <a:chExt cx="144" cy="423"/>
            </a:xfrm>
          </p:grpSpPr>
          <p:sp>
            <p:nvSpPr>
              <p:cNvPr id="27663" name="Line 78"/>
              <p:cNvSpPr>
                <a:spLocks noChangeAspect="1" noChangeShapeType="1"/>
              </p:cNvSpPr>
              <p:nvPr/>
            </p:nvSpPr>
            <p:spPr bwMode="auto">
              <a:xfrm>
                <a:off x="7488" y="4041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64" name="AutoShape 79"/>
              <p:cNvSpPr>
                <a:spLocks noChangeAspect="1" noChangeArrowheads="1"/>
              </p:cNvSpPr>
              <p:nvPr/>
            </p:nvSpPr>
            <p:spPr bwMode="auto">
              <a:xfrm flipH="1">
                <a:off x="7344" y="4176"/>
                <a:ext cx="144" cy="288"/>
              </a:xfrm>
              <a:prstGeom prst="rtTriangl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95312" name="AutoShape 80"/>
          <p:cNvSpPr>
            <a:spLocks noChangeAspect="1" noChangeArrowheads="1"/>
          </p:cNvSpPr>
          <p:nvPr/>
        </p:nvSpPr>
        <p:spPr bwMode="auto">
          <a:xfrm>
            <a:off x="4140200" y="1566863"/>
            <a:ext cx="2232025" cy="1468437"/>
          </a:xfrm>
          <a:prstGeom prst="wedgeRoundRectCallout">
            <a:avLst>
              <a:gd name="adj1" fmla="val -38620"/>
              <a:gd name="adj2" fmla="val 12038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FFFFFF"/>
                </a:solidFill>
                <a:latin typeface="Kids" pitchFamily="66" charset="0"/>
              </a:rPr>
              <a:t>QUE BONITO NOS HA QUEDADO CON SU RECTÁNGULO DE ORO…</a:t>
            </a:r>
            <a:endParaRPr lang="es-ES" sz="1600" smtClean="0">
              <a:solidFill>
                <a:srgbClr val="FFFFFF"/>
              </a:solidFill>
            </a:endParaRPr>
          </a:p>
        </p:txBody>
      </p:sp>
      <p:sp>
        <p:nvSpPr>
          <p:cNvPr id="95313" name="AutoShape 81"/>
          <p:cNvSpPr>
            <a:spLocks noChangeAspect="1" noChangeArrowheads="1"/>
          </p:cNvSpPr>
          <p:nvPr/>
        </p:nvSpPr>
        <p:spPr bwMode="auto">
          <a:xfrm>
            <a:off x="755650" y="1989138"/>
            <a:ext cx="2559050" cy="1695450"/>
          </a:xfrm>
          <a:prstGeom prst="cloudCallout">
            <a:avLst>
              <a:gd name="adj1" fmla="val -39764"/>
              <a:gd name="adj2" fmla="val 7453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FFFFFF"/>
                </a:solidFill>
                <a:latin typeface="Kids" pitchFamily="66" charset="0"/>
              </a:rPr>
              <a:t>AHORA SEGURO QUE ALGUIEN NOS LO  COPIA …</a:t>
            </a:r>
            <a:endParaRPr lang="es-ES" sz="1600" smtClean="0">
              <a:solidFill>
                <a:srgbClr val="FFFFFF"/>
              </a:solidFill>
              <a:latin typeface="Kids" pitchFamily="66" charset="0"/>
            </a:endParaRPr>
          </a:p>
        </p:txBody>
      </p:sp>
      <p:sp>
        <p:nvSpPr>
          <p:cNvPr id="95314" name="Rectangle 82"/>
          <p:cNvSpPr>
            <a:spLocks noGrp="1" noChangeArrowheads="1"/>
          </p:cNvSpPr>
          <p:nvPr>
            <p:ph type="title"/>
          </p:nvPr>
        </p:nvSpPr>
        <p:spPr>
          <a:xfrm>
            <a:off x="128588" y="260350"/>
            <a:ext cx="8913812" cy="1152525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folHlink"/>
                </a:solidFill>
              </a:rPr>
              <a:t>Una misión, un logotipo</a:t>
            </a:r>
            <a:endParaRPr lang="es-ES_tradnl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12" grpId="0" animBg="1"/>
      <p:bldP spid="953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 descr="Papiro"/>
          <p:cNvSpPr>
            <a:spLocks noChangeArrowheads="1"/>
          </p:cNvSpPr>
          <p:nvPr/>
        </p:nvSpPr>
        <p:spPr bwMode="auto">
          <a:xfrm>
            <a:off x="0" y="4724400"/>
            <a:ext cx="9144000" cy="21336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rgbClr val="FFFF00"/>
                </a:solidFill>
              </a:rPr>
              <a:t>Operación guía. El casting</a:t>
            </a:r>
            <a:endParaRPr lang="es-ES_tradnl" dirty="0" smtClean="0">
              <a:solidFill>
                <a:srgbClr val="FFFF00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95288" y="4365625"/>
            <a:ext cx="2400300" cy="1236663"/>
            <a:chOff x="801" y="11317"/>
            <a:chExt cx="2520" cy="1298"/>
          </a:xfrm>
        </p:grpSpPr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801" y="11317"/>
              <a:ext cx="2520" cy="1298"/>
              <a:chOff x="801" y="11317"/>
              <a:chExt cx="2520" cy="1298"/>
            </a:xfrm>
          </p:grpSpPr>
          <p:sp>
            <p:nvSpPr>
              <p:cNvPr id="29777" name="Rectangle 6"/>
              <p:cNvSpPr>
                <a:spLocks noChangeAspect="1" noChangeArrowheads="1"/>
              </p:cNvSpPr>
              <p:nvPr/>
            </p:nvSpPr>
            <p:spPr bwMode="auto">
              <a:xfrm>
                <a:off x="801" y="11317"/>
                <a:ext cx="2520" cy="9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rgbClr val="8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" name="Group 7"/>
              <p:cNvGrpSpPr>
                <a:grpSpLocks noChangeAspect="1"/>
              </p:cNvGrpSpPr>
              <p:nvPr/>
            </p:nvGrpSpPr>
            <p:grpSpPr bwMode="auto">
              <a:xfrm>
                <a:off x="1071" y="12217"/>
                <a:ext cx="1980" cy="398"/>
                <a:chOff x="1161" y="12217"/>
                <a:chExt cx="1980" cy="398"/>
              </a:xfrm>
            </p:grpSpPr>
            <p:grpSp>
              <p:nvGrpSpPr>
                <p:cNvPr id="5" name="Group 8"/>
                <p:cNvGrpSpPr>
                  <a:grpSpLocks noChangeAspect="1"/>
                </p:cNvGrpSpPr>
                <p:nvPr/>
              </p:nvGrpSpPr>
              <p:grpSpPr bwMode="auto">
                <a:xfrm>
                  <a:off x="1161" y="12217"/>
                  <a:ext cx="255" cy="397"/>
                  <a:chOff x="4001" y="6848"/>
                  <a:chExt cx="255" cy="397"/>
                </a:xfrm>
              </p:grpSpPr>
              <p:sp>
                <p:nvSpPr>
                  <p:cNvPr id="29783" name="Line 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9784" name="Freeform 10"/>
                  <p:cNvSpPr>
                    <a:spLocks noChangeAspect="1"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2886" y="12217"/>
                  <a:ext cx="255" cy="398"/>
                  <a:chOff x="4703" y="6835"/>
                  <a:chExt cx="255" cy="398"/>
                </a:xfrm>
              </p:grpSpPr>
              <p:sp>
                <p:nvSpPr>
                  <p:cNvPr id="29781" name="Line 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9782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7" name="Group 14"/>
            <p:cNvGrpSpPr>
              <a:grpSpLocks noChangeAspect="1"/>
            </p:cNvGrpSpPr>
            <p:nvPr/>
          </p:nvGrpSpPr>
          <p:grpSpPr bwMode="auto">
            <a:xfrm>
              <a:off x="1326" y="11497"/>
              <a:ext cx="1470" cy="195"/>
              <a:chOff x="1311" y="11497"/>
              <a:chExt cx="1470" cy="195"/>
            </a:xfrm>
          </p:grpSpPr>
          <p:grpSp>
            <p:nvGrpSpPr>
              <p:cNvPr id="8" name="Group 15"/>
              <p:cNvGrpSpPr>
                <a:grpSpLocks noChangeAspect="1"/>
              </p:cNvGrpSpPr>
              <p:nvPr/>
            </p:nvGrpSpPr>
            <p:grpSpPr bwMode="auto">
              <a:xfrm>
                <a:off x="2391" y="11497"/>
                <a:ext cx="390" cy="195"/>
                <a:chOff x="1756" y="2578"/>
                <a:chExt cx="156" cy="78"/>
              </a:xfrm>
            </p:grpSpPr>
            <p:grpSp>
              <p:nvGrpSpPr>
                <p:cNvPr id="9" name="Group 16"/>
                <p:cNvGrpSpPr>
                  <a:grpSpLocks noChangeAspect="1"/>
                </p:cNvGrpSpPr>
                <p:nvPr/>
              </p:nvGrpSpPr>
              <p:grpSpPr bwMode="auto">
                <a:xfrm>
                  <a:off x="1756" y="2578"/>
                  <a:ext cx="156" cy="78"/>
                  <a:chOff x="1756" y="2578"/>
                  <a:chExt cx="156" cy="78"/>
                </a:xfrm>
              </p:grpSpPr>
              <p:sp>
                <p:nvSpPr>
                  <p:cNvPr id="29775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1756" y="2578"/>
                    <a:ext cx="156" cy="78"/>
                  </a:xfrm>
                  <a:custGeom>
                    <a:avLst/>
                    <a:gdLst>
                      <a:gd name="T0" fmla="*/ 78 w 156"/>
                      <a:gd name="T1" fmla="*/ 0 h 78"/>
                      <a:gd name="T2" fmla="*/ 0 w 156"/>
                      <a:gd name="T3" fmla="*/ 39 h 78"/>
                      <a:gd name="T4" fmla="*/ 78 w 156"/>
                      <a:gd name="T5" fmla="*/ 78 h 78"/>
                      <a:gd name="T6" fmla="*/ 156 w 156"/>
                      <a:gd name="T7" fmla="*/ 39 h 78"/>
                      <a:gd name="T8" fmla="*/ 78 w 156"/>
                      <a:gd name="T9" fmla="*/ 0 h 7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6"/>
                      <a:gd name="T16" fmla="*/ 0 h 78"/>
                      <a:gd name="T17" fmla="*/ 156 w 156"/>
                      <a:gd name="T18" fmla="*/ 78 h 7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6" h="78">
                        <a:moveTo>
                          <a:pt x="78" y="0"/>
                        </a:moveTo>
                        <a:lnTo>
                          <a:pt x="0" y="39"/>
                        </a:lnTo>
                        <a:lnTo>
                          <a:pt x="78" y="78"/>
                        </a:lnTo>
                        <a:lnTo>
                          <a:pt x="156" y="39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9776" name="Freeform 18"/>
                  <p:cNvSpPr>
                    <a:spLocks noChangeAspect="1"/>
                  </p:cNvSpPr>
                  <p:nvPr/>
                </p:nvSpPr>
                <p:spPr bwMode="auto">
                  <a:xfrm>
                    <a:off x="1756" y="2578"/>
                    <a:ext cx="156" cy="78"/>
                  </a:xfrm>
                  <a:custGeom>
                    <a:avLst/>
                    <a:gdLst>
                      <a:gd name="T0" fmla="*/ 78 w 156"/>
                      <a:gd name="T1" fmla="*/ 0 h 78"/>
                      <a:gd name="T2" fmla="*/ 0 w 156"/>
                      <a:gd name="T3" fmla="*/ 39 h 78"/>
                      <a:gd name="T4" fmla="*/ 78 w 156"/>
                      <a:gd name="T5" fmla="*/ 78 h 78"/>
                      <a:gd name="T6" fmla="*/ 156 w 156"/>
                      <a:gd name="T7" fmla="*/ 39 h 78"/>
                      <a:gd name="T8" fmla="*/ 78 w 156"/>
                      <a:gd name="T9" fmla="*/ 0 h 7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6"/>
                      <a:gd name="T16" fmla="*/ 0 h 78"/>
                      <a:gd name="T17" fmla="*/ 156 w 156"/>
                      <a:gd name="T18" fmla="*/ 78 h 7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6" h="78">
                        <a:moveTo>
                          <a:pt x="78" y="0"/>
                        </a:moveTo>
                        <a:lnTo>
                          <a:pt x="0" y="39"/>
                        </a:lnTo>
                        <a:lnTo>
                          <a:pt x="78" y="78"/>
                        </a:lnTo>
                        <a:lnTo>
                          <a:pt x="156" y="39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" name="Group 19"/>
                <p:cNvGrpSpPr>
                  <a:grpSpLocks noChangeAspect="1"/>
                </p:cNvGrpSpPr>
                <p:nvPr/>
              </p:nvGrpSpPr>
              <p:grpSpPr bwMode="auto">
                <a:xfrm>
                  <a:off x="1828" y="2607"/>
                  <a:ext cx="30" cy="31"/>
                  <a:chOff x="1828" y="2607"/>
                  <a:chExt cx="30" cy="31"/>
                </a:xfrm>
              </p:grpSpPr>
              <p:sp>
                <p:nvSpPr>
                  <p:cNvPr id="29773" name="Oval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28" y="2607"/>
                    <a:ext cx="30" cy="3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9774" name="Oval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28" y="2607"/>
                    <a:ext cx="30" cy="31"/>
                  </a:xfrm>
                  <a:prstGeom prst="ellipse">
                    <a:avLst/>
                  </a:prstGeom>
                  <a:noFill/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11" name="Group 22"/>
              <p:cNvGrpSpPr>
                <a:grpSpLocks noChangeAspect="1"/>
              </p:cNvGrpSpPr>
              <p:nvPr/>
            </p:nvGrpSpPr>
            <p:grpSpPr bwMode="auto">
              <a:xfrm>
                <a:off x="1311" y="11497"/>
                <a:ext cx="390" cy="195"/>
                <a:chOff x="1473" y="2578"/>
                <a:chExt cx="156" cy="78"/>
              </a:xfrm>
            </p:grpSpPr>
            <p:grpSp>
              <p:nvGrpSpPr>
                <p:cNvPr id="12" name="Group 23"/>
                <p:cNvGrpSpPr>
                  <a:grpSpLocks noChangeAspect="1"/>
                </p:cNvGrpSpPr>
                <p:nvPr/>
              </p:nvGrpSpPr>
              <p:grpSpPr bwMode="auto">
                <a:xfrm>
                  <a:off x="1473" y="2578"/>
                  <a:ext cx="156" cy="78"/>
                  <a:chOff x="1473" y="2578"/>
                  <a:chExt cx="156" cy="78"/>
                </a:xfrm>
              </p:grpSpPr>
              <p:sp>
                <p:nvSpPr>
                  <p:cNvPr id="29769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1473" y="2578"/>
                    <a:ext cx="156" cy="78"/>
                  </a:xfrm>
                  <a:custGeom>
                    <a:avLst/>
                    <a:gdLst>
                      <a:gd name="T0" fmla="*/ 78 w 156"/>
                      <a:gd name="T1" fmla="*/ 0 h 78"/>
                      <a:gd name="T2" fmla="*/ 0 w 156"/>
                      <a:gd name="T3" fmla="*/ 39 h 78"/>
                      <a:gd name="T4" fmla="*/ 78 w 156"/>
                      <a:gd name="T5" fmla="*/ 78 h 78"/>
                      <a:gd name="T6" fmla="*/ 156 w 156"/>
                      <a:gd name="T7" fmla="*/ 39 h 78"/>
                      <a:gd name="T8" fmla="*/ 78 w 156"/>
                      <a:gd name="T9" fmla="*/ 0 h 7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6"/>
                      <a:gd name="T16" fmla="*/ 0 h 78"/>
                      <a:gd name="T17" fmla="*/ 156 w 156"/>
                      <a:gd name="T18" fmla="*/ 78 h 7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6" h="78">
                        <a:moveTo>
                          <a:pt x="78" y="0"/>
                        </a:moveTo>
                        <a:lnTo>
                          <a:pt x="0" y="39"/>
                        </a:lnTo>
                        <a:lnTo>
                          <a:pt x="78" y="78"/>
                        </a:lnTo>
                        <a:lnTo>
                          <a:pt x="156" y="39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9770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1473" y="2578"/>
                    <a:ext cx="156" cy="78"/>
                  </a:xfrm>
                  <a:custGeom>
                    <a:avLst/>
                    <a:gdLst>
                      <a:gd name="T0" fmla="*/ 78 w 156"/>
                      <a:gd name="T1" fmla="*/ 0 h 78"/>
                      <a:gd name="T2" fmla="*/ 0 w 156"/>
                      <a:gd name="T3" fmla="*/ 39 h 78"/>
                      <a:gd name="T4" fmla="*/ 78 w 156"/>
                      <a:gd name="T5" fmla="*/ 78 h 78"/>
                      <a:gd name="T6" fmla="*/ 156 w 156"/>
                      <a:gd name="T7" fmla="*/ 39 h 78"/>
                      <a:gd name="T8" fmla="*/ 78 w 156"/>
                      <a:gd name="T9" fmla="*/ 0 h 7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6"/>
                      <a:gd name="T16" fmla="*/ 0 h 78"/>
                      <a:gd name="T17" fmla="*/ 156 w 156"/>
                      <a:gd name="T18" fmla="*/ 78 h 7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6" h="78">
                        <a:moveTo>
                          <a:pt x="78" y="0"/>
                        </a:moveTo>
                        <a:lnTo>
                          <a:pt x="0" y="39"/>
                        </a:lnTo>
                        <a:lnTo>
                          <a:pt x="78" y="78"/>
                        </a:lnTo>
                        <a:lnTo>
                          <a:pt x="156" y="39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3" name="Group 26"/>
                <p:cNvGrpSpPr>
                  <a:grpSpLocks noChangeAspect="1"/>
                </p:cNvGrpSpPr>
                <p:nvPr/>
              </p:nvGrpSpPr>
              <p:grpSpPr bwMode="auto">
                <a:xfrm>
                  <a:off x="1545" y="2607"/>
                  <a:ext cx="31" cy="31"/>
                  <a:chOff x="1545" y="2607"/>
                  <a:chExt cx="31" cy="31"/>
                </a:xfrm>
              </p:grpSpPr>
              <p:sp>
                <p:nvSpPr>
                  <p:cNvPr id="29767" name="Oval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45" y="2607"/>
                    <a:ext cx="31" cy="3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9768" name="Oval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45" y="2607"/>
                    <a:ext cx="31" cy="31"/>
                  </a:xfrm>
                  <a:prstGeom prst="ellipse">
                    <a:avLst/>
                  </a:prstGeom>
                  <a:noFill/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4" name="Group 29"/>
            <p:cNvGrpSpPr>
              <a:grpSpLocks noChangeAspect="1"/>
            </p:cNvGrpSpPr>
            <p:nvPr/>
          </p:nvGrpSpPr>
          <p:grpSpPr bwMode="auto">
            <a:xfrm>
              <a:off x="1768" y="11914"/>
              <a:ext cx="585" cy="195"/>
              <a:chOff x="1576" y="2745"/>
              <a:chExt cx="234" cy="78"/>
            </a:xfrm>
          </p:grpSpPr>
          <p:sp>
            <p:nvSpPr>
              <p:cNvPr id="29761" name="Freeform 30"/>
              <p:cNvSpPr>
                <a:spLocks noChangeAspect="1"/>
              </p:cNvSpPr>
              <p:nvPr/>
            </p:nvSpPr>
            <p:spPr bwMode="auto">
              <a:xfrm>
                <a:off x="1576" y="2745"/>
                <a:ext cx="234" cy="78"/>
              </a:xfrm>
              <a:custGeom>
                <a:avLst/>
                <a:gdLst>
                  <a:gd name="T0" fmla="*/ 0 w 1440"/>
                  <a:gd name="T1" fmla="*/ 0 h 480"/>
                  <a:gd name="T2" fmla="*/ 117 w 1440"/>
                  <a:gd name="T3" fmla="*/ 78 h 480"/>
                  <a:gd name="T4" fmla="*/ 234 w 1440"/>
                  <a:gd name="T5" fmla="*/ 0 h 480"/>
                  <a:gd name="T6" fmla="*/ 234 w 1440"/>
                  <a:gd name="T7" fmla="*/ 0 h 480"/>
                  <a:gd name="T8" fmla="*/ 117 w 1440"/>
                  <a:gd name="T9" fmla="*/ 34 h 480"/>
                  <a:gd name="T10" fmla="*/ 0 w 1440"/>
                  <a:gd name="T11" fmla="*/ 0 h 4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0"/>
                  <a:gd name="T19" fmla="*/ 0 h 480"/>
                  <a:gd name="T20" fmla="*/ 1440 w 1440"/>
                  <a:gd name="T21" fmla="*/ 480 h 4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0" h="480">
                    <a:moveTo>
                      <a:pt x="0" y="0"/>
                    </a:moveTo>
                    <a:cubicBezTo>
                      <a:pt x="0" y="265"/>
                      <a:pt x="322" y="480"/>
                      <a:pt x="720" y="480"/>
                    </a:cubicBezTo>
                    <a:cubicBezTo>
                      <a:pt x="1118" y="480"/>
                      <a:pt x="1440" y="265"/>
                      <a:pt x="1440" y="0"/>
                    </a:cubicBezTo>
                    <a:cubicBezTo>
                      <a:pt x="1255" y="135"/>
                      <a:pt x="994" y="212"/>
                      <a:pt x="720" y="212"/>
                    </a:cubicBezTo>
                    <a:cubicBezTo>
                      <a:pt x="446" y="212"/>
                      <a:pt x="185" y="135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62" name="Freeform 31"/>
              <p:cNvSpPr>
                <a:spLocks noChangeAspect="1"/>
              </p:cNvSpPr>
              <p:nvPr/>
            </p:nvSpPr>
            <p:spPr bwMode="auto">
              <a:xfrm>
                <a:off x="1576" y="2745"/>
                <a:ext cx="234" cy="78"/>
              </a:xfrm>
              <a:custGeom>
                <a:avLst/>
                <a:gdLst>
                  <a:gd name="T0" fmla="*/ 0 w 1440"/>
                  <a:gd name="T1" fmla="*/ 0 h 480"/>
                  <a:gd name="T2" fmla="*/ 117 w 1440"/>
                  <a:gd name="T3" fmla="*/ 78 h 480"/>
                  <a:gd name="T4" fmla="*/ 234 w 1440"/>
                  <a:gd name="T5" fmla="*/ 0 h 480"/>
                  <a:gd name="T6" fmla="*/ 234 w 1440"/>
                  <a:gd name="T7" fmla="*/ 0 h 480"/>
                  <a:gd name="T8" fmla="*/ 117 w 1440"/>
                  <a:gd name="T9" fmla="*/ 34 h 480"/>
                  <a:gd name="T10" fmla="*/ 0 w 1440"/>
                  <a:gd name="T11" fmla="*/ 0 h 4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0"/>
                  <a:gd name="T19" fmla="*/ 0 h 480"/>
                  <a:gd name="T20" fmla="*/ 1440 w 1440"/>
                  <a:gd name="T21" fmla="*/ 480 h 4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0" h="480">
                    <a:moveTo>
                      <a:pt x="0" y="0"/>
                    </a:moveTo>
                    <a:cubicBezTo>
                      <a:pt x="0" y="265"/>
                      <a:pt x="322" y="480"/>
                      <a:pt x="720" y="480"/>
                    </a:cubicBezTo>
                    <a:cubicBezTo>
                      <a:pt x="1118" y="480"/>
                      <a:pt x="1440" y="265"/>
                      <a:pt x="1440" y="0"/>
                    </a:cubicBezTo>
                    <a:cubicBezTo>
                      <a:pt x="1255" y="135"/>
                      <a:pt x="994" y="212"/>
                      <a:pt x="720" y="212"/>
                    </a:cubicBezTo>
                    <a:cubicBezTo>
                      <a:pt x="446" y="212"/>
                      <a:pt x="185" y="135"/>
                      <a:pt x="0" y="0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5" name="Group 32"/>
          <p:cNvGrpSpPr>
            <a:grpSpLocks noChangeAspect="1"/>
          </p:cNvGrpSpPr>
          <p:nvPr/>
        </p:nvGrpSpPr>
        <p:grpSpPr bwMode="auto">
          <a:xfrm>
            <a:off x="3348038" y="3141663"/>
            <a:ext cx="1090612" cy="2917825"/>
            <a:chOff x="1544" y="3095"/>
            <a:chExt cx="458" cy="1225"/>
          </a:xfrm>
        </p:grpSpPr>
        <p:grpSp>
          <p:nvGrpSpPr>
            <p:cNvPr id="16" name="Group 33"/>
            <p:cNvGrpSpPr>
              <a:grpSpLocks noChangeAspect="1"/>
            </p:cNvGrpSpPr>
            <p:nvPr/>
          </p:nvGrpSpPr>
          <p:grpSpPr bwMode="auto">
            <a:xfrm>
              <a:off x="1544" y="3095"/>
              <a:ext cx="458" cy="1225"/>
              <a:chOff x="4025" y="10597"/>
              <a:chExt cx="957" cy="2558"/>
            </a:xfrm>
          </p:grpSpPr>
          <p:sp>
            <p:nvSpPr>
              <p:cNvPr id="29750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4053" y="10597"/>
                <a:ext cx="900" cy="216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35"/>
              <p:cNvGrpSpPr>
                <a:grpSpLocks noChangeAspect="1"/>
              </p:cNvGrpSpPr>
              <p:nvPr/>
            </p:nvGrpSpPr>
            <p:grpSpPr bwMode="auto">
              <a:xfrm>
                <a:off x="4025" y="12757"/>
                <a:ext cx="957" cy="398"/>
                <a:chOff x="8741" y="12905"/>
                <a:chExt cx="957" cy="398"/>
              </a:xfrm>
            </p:grpSpPr>
            <p:grpSp>
              <p:nvGrpSpPr>
                <p:cNvPr id="18" name="Group 36"/>
                <p:cNvGrpSpPr>
                  <a:grpSpLocks noChangeAspect="1"/>
                </p:cNvGrpSpPr>
                <p:nvPr/>
              </p:nvGrpSpPr>
              <p:grpSpPr bwMode="auto">
                <a:xfrm>
                  <a:off x="8741" y="12905"/>
                  <a:ext cx="255" cy="397"/>
                  <a:chOff x="4001" y="6848"/>
                  <a:chExt cx="255" cy="397"/>
                </a:xfrm>
              </p:grpSpPr>
              <p:sp>
                <p:nvSpPr>
                  <p:cNvPr id="29756" name="Line 3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9757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9" name="Group 39"/>
                <p:cNvGrpSpPr>
                  <a:grpSpLocks noChangeAspect="1"/>
                </p:cNvGrpSpPr>
                <p:nvPr/>
              </p:nvGrpSpPr>
              <p:grpSpPr bwMode="auto">
                <a:xfrm>
                  <a:off x="9443" y="12905"/>
                  <a:ext cx="255" cy="398"/>
                  <a:chOff x="4703" y="6835"/>
                  <a:chExt cx="255" cy="398"/>
                </a:xfrm>
              </p:grpSpPr>
              <p:sp>
                <p:nvSpPr>
                  <p:cNvPr id="29754" name="Line 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9755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06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0" name="Group 42"/>
            <p:cNvGrpSpPr>
              <a:grpSpLocks noChangeAspect="1"/>
            </p:cNvGrpSpPr>
            <p:nvPr/>
          </p:nvGrpSpPr>
          <p:grpSpPr bwMode="auto">
            <a:xfrm>
              <a:off x="1632" y="3244"/>
              <a:ext cx="266" cy="628"/>
              <a:chOff x="4080" y="10610"/>
              <a:chExt cx="665" cy="1570"/>
            </a:xfrm>
          </p:grpSpPr>
          <p:sp>
            <p:nvSpPr>
              <p:cNvPr id="29745" name="AutoShape 43"/>
              <p:cNvSpPr>
                <a:spLocks noChangeAspect="1" noChangeArrowheads="1"/>
              </p:cNvSpPr>
              <p:nvPr/>
            </p:nvSpPr>
            <p:spPr bwMode="auto">
              <a:xfrm rot="-5400000">
                <a:off x="3858" y="10832"/>
                <a:ext cx="666" cy="222"/>
              </a:xfrm>
              <a:prstGeom prst="flowChartDecision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46" name="Oval 44"/>
              <p:cNvSpPr>
                <a:spLocks noChangeAspect="1" noChangeArrowheads="1"/>
              </p:cNvSpPr>
              <p:nvPr/>
            </p:nvSpPr>
            <p:spPr bwMode="auto">
              <a:xfrm rot="-5400000">
                <a:off x="4140" y="10887"/>
                <a:ext cx="97" cy="13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47" name="AutoShape 45"/>
              <p:cNvSpPr>
                <a:spLocks noChangeAspect="1" noChangeArrowheads="1"/>
              </p:cNvSpPr>
              <p:nvPr/>
            </p:nvSpPr>
            <p:spPr bwMode="auto">
              <a:xfrm rot="-5400000">
                <a:off x="4301" y="10832"/>
                <a:ext cx="666" cy="222"/>
              </a:xfrm>
              <a:prstGeom prst="flowChartDecision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48" name="Oval 46"/>
              <p:cNvSpPr>
                <a:spLocks noChangeAspect="1" noChangeArrowheads="1"/>
              </p:cNvSpPr>
              <p:nvPr/>
            </p:nvSpPr>
            <p:spPr bwMode="auto">
              <a:xfrm rot="-5400000">
                <a:off x="4583" y="10887"/>
                <a:ext cx="97" cy="13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49" name="Arc 47"/>
              <p:cNvSpPr>
                <a:spLocks noChangeAspect="1"/>
              </p:cNvSpPr>
              <p:nvPr/>
            </p:nvSpPr>
            <p:spPr bwMode="auto">
              <a:xfrm flipV="1">
                <a:off x="4195" y="11963"/>
                <a:ext cx="488" cy="217"/>
              </a:xfrm>
              <a:custGeom>
                <a:avLst/>
                <a:gdLst>
                  <a:gd name="T0" fmla="*/ 0 w 43200"/>
                  <a:gd name="T1" fmla="*/ 2 h 24006"/>
                  <a:gd name="T2" fmla="*/ 6 w 43200"/>
                  <a:gd name="T3" fmla="*/ 2 h 24006"/>
                  <a:gd name="T4" fmla="*/ 3 w 43200"/>
                  <a:gd name="T5" fmla="*/ 2 h 24006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4006"/>
                  <a:gd name="T11" fmla="*/ 43200 w 43200"/>
                  <a:gd name="T12" fmla="*/ 24006 h 240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4006" fill="none" extrusionOk="0">
                    <a:moveTo>
                      <a:pt x="134" y="24005"/>
                    </a:moveTo>
                    <a:cubicBezTo>
                      <a:pt x="44" y="23207"/>
                      <a:pt x="0" y="224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4006" stroke="0" extrusionOk="0">
                    <a:moveTo>
                      <a:pt x="134" y="24005"/>
                    </a:moveTo>
                    <a:cubicBezTo>
                      <a:pt x="44" y="23207"/>
                      <a:pt x="0" y="224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1" name="Group 48"/>
          <p:cNvGrpSpPr>
            <a:grpSpLocks noChangeAspect="1"/>
          </p:cNvGrpSpPr>
          <p:nvPr/>
        </p:nvGrpSpPr>
        <p:grpSpPr bwMode="auto">
          <a:xfrm>
            <a:off x="4859338" y="3429000"/>
            <a:ext cx="1714500" cy="2436813"/>
            <a:chOff x="2336" y="3239"/>
            <a:chExt cx="720" cy="1023"/>
          </a:xfrm>
        </p:grpSpPr>
        <p:sp>
          <p:nvSpPr>
            <p:cNvPr id="29726" name="Rectangle 49"/>
            <p:cNvSpPr>
              <a:spLocks noChangeAspect="1" noChangeArrowheads="1"/>
            </p:cNvSpPr>
            <p:nvPr/>
          </p:nvSpPr>
          <p:spPr bwMode="auto">
            <a:xfrm>
              <a:off x="2336" y="3239"/>
              <a:ext cx="720" cy="864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2" name="Group 50"/>
            <p:cNvGrpSpPr>
              <a:grpSpLocks noChangeAspect="1"/>
            </p:cNvGrpSpPr>
            <p:nvPr/>
          </p:nvGrpSpPr>
          <p:grpSpPr bwMode="auto">
            <a:xfrm>
              <a:off x="2480" y="4103"/>
              <a:ext cx="432" cy="159"/>
              <a:chOff x="6201" y="12757"/>
              <a:chExt cx="1080" cy="398"/>
            </a:xfrm>
          </p:grpSpPr>
          <p:grpSp>
            <p:nvGrpSpPr>
              <p:cNvPr id="23" name="Group 51"/>
              <p:cNvGrpSpPr>
                <a:grpSpLocks noChangeAspect="1"/>
              </p:cNvGrpSpPr>
              <p:nvPr/>
            </p:nvGrpSpPr>
            <p:grpSpPr bwMode="auto">
              <a:xfrm>
                <a:off x="6201" y="12757"/>
                <a:ext cx="255" cy="397"/>
                <a:chOff x="4001" y="6848"/>
                <a:chExt cx="255" cy="397"/>
              </a:xfrm>
            </p:grpSpPr>
            <p:sp>
              <p:nvSpPr>
                <p:cNvPr id="29741" name="Line 52"/>
                <p:cNvSpPr>
                  <a:spLocks noChangeAspect="1" noChangeShapeType="1"/>
                </p:cNvSpPr>
                <p:nvPr/>
              </p:nvSpPr>
              <p:spPr bwMode="auto">
                <a:xfrm>
                  <a:off x="4255" y="6848"/>
                  <a:ext cx="1" cy="397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742" name="Freeform 53"/>
                <p:cNvSpPr>
                  <a:spLocks noChangeAspect="1"/>
                </p:cNvSpPr>
                <p:nvPr/>
              </p:nvSpPr>
              <p:spPr bwMode="auto">
                <a:xfrm>
                  <a:off x="4001" y="7115"/>
                  <a:ext cx="254" cy="130"/>
                </a:xfrm>
                <a:custGeom>
                  <a:avLst/>
                  <a:gdLst>
                    <a:gd name="T0" fmla="*/ 0 w 254"/>
                    <a:gd name="T1" fmla="*/ 25 h 130"/>
                    <a:gd name="T2" fmla="*/ 254 w 254"/>
                    <a:gd name="T3" fmla="*/ 0 h 130"/>
                    <a:gd name="T4" fmla="*/ 254 w 254"/>
                    <a:gd name="T5" fmla="*/ 130 h 130"/>
                    <a:gd name="T6" fmla="*/ 0 w 254"/>
                    <a:gd name="T7" fmla="*/ 130 h 130"/>
                    <a:gd name="T8" fmla="*/ 0 w 254"/>
                    <a:gd name="T9" fmla="*/ 25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130"/>
                    <a:gd name="T17" fmla="*/ 254 w 254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130">
                      <a:moveTo>
                        <a:pt x="0" y="25"/>
                      </a:moveTo>
                      <a:lnTo>
                        <a:pt x="254" y="0"/>
                      </a:lnTo>
                      <a:lnTo>
                        <a:pt x="254" y="130"/>
                      </a:lnTo>
                      <a:lnTo>
                        <a:pt x="0" y="13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" name="Group 54"/>
              <p:cNvGrpSpPr>
                <a:grpSpLocks noChangeAspect="1"/>
              </p:cNvGrpSpPr>
              <p:nvPr/>
            </p:nvGrpSpPr>
            <p:grpSpPr bwMode="auto">
              <a:xfrm>
                <a:off x="7026" y="12757"/>
                <a:ext cx="255" cy="398"/>
                <a:chOff x="4703" y="6835"/>
                <a:chExt cx="255" cy="398"/>
              </a:xfrm>
            </p:grpSpPr>
            <p:sp>
              <p:nvSpPr>
                <p:cNvPr id="29739" name="Line 55"/>
                <p:cNvSpPr>
                  <a:spLocks noChangeAspect="1" noChangeShapeType="1"/>
                </p:cNvSpPr>
                <p:nvPr/>
              </p:nvSpPr>
              <p:spPr bwMode="auto">
                <a:xfrm>
                  <a:off x="4703" y="6835"/>
                  <a:ext cx="1" cy="398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740" name="Freeform 56"/>
                <p:cNvSpPr>
                  <a:spLocks noChangeAspect="1"/>
                </p:cNvSpPr>
                <p:nvPr/>
              </p:nvSpPr>
              <p:spPr bwMode="auto">
                <a:xfrm>
                  <a:off x="4703" y="7102"/>
                  <a:ext cx="255" cy="131"/>
                </a:xfrm>
                <a:custGeom>
                  <a:avLst/>
                  <a:gdLst>
                    <a:gd name="T0" fmla="*/ 255 w 255"/>
                    <a:gd name="T1" fmla="*/ 25 h 131"/>
                    <a:gd name="T2" fmla="*/ 0 w 255"/>
                    <a:gd name="T3" fmla="*/ 0 h 131"/>
                    <a:gd name="T4" fmla="*/ 0 w 255"/>
                    <a:gd name="T5" fmla="*/ 131 h 131"/>
                    <a:gd name="T6" fmla="*/ 255 w 255"/>
                    <a:gd name="T7" fmla="*/ 131 h 131"/>
                    <a:gd name="T8" fmla="*/ 255 w 255"/>
                    <a:gd name="T9" fmla="*/ 25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"/>
                    <a:gd name="T16" fmla="*/ 0 h 131"/>
                    <a:gd name="T17" fmla="*/ 255 w 255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" h="131">
                      <a:moveTo>
                        <a:pt x="255" y="25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255" y="131"/>
                      </a:lnTo>
                      <a:lnTo>
                        <a:pt x="255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25" name="Group 57"/>
            <p:cNvGrpSpPr>
              <a:grpSpLocks noChangeAspect="1"/>
            </p:cNvGrpSpPr>
            <p:nvPr/>
          </p:nvGrpSpPr>
          <p:grpSpPr bwMode="auto">
            <a:xfrm>
              <a:off x="2515" y="3399"/>
              <a:ext cx="363" cy="469"/>
              <a:chOff x="6309" y="10997"/>
              <a:chExt cx="908" cy="1172"/>
            </a:xfrm>
          </p:grpSpPr>
          <p:grpSp>
            <p:nvGrpSpPr>
              <p:cNvPr id="26" name="Group 58"/>
              <p:cNvGrpSpPr>
                <a:grpSpLocks noChangeAspect="1"/>
              </p:cNvGrpSpPr>
              <p:nvPr/>
            </p:nvGrpSpPr>
            <p:grpSpPr bwMode="auto">
              <a:xfrm>
                <a:off x="6309" y="10997"/>
                <a:ext cx="908" cy="269"/>
                <a:chOff x="6309" y="10997"/>
                <a:chExt cx="908" cy="269"/>
              </a:xfrm>
            </p:grpSpPr>
            <p:grpSp>
              <p:nvGrpSpPr>
                <p:cNvPr id="27" name="Group 59"/>
                <p:cNvGrpSpPr>
                  <a:grpSpLocks noChangeAspect="1"/>
                </p:cNvGrpSpPr>
                <p:nvPr/>
              </p:nvGrpSpPr>
              <p:grpSpPr bwMode="auto">
                <a:xfrm>
                  <a:off x="6906" y="10997"/>
                  <a:ext cx="311" cy="269"/>
                  <a:chOff x="3600" y="5904"/>
                  <a:chExt cx="288" cy="249"/>
                </a:xfrm>
              </p:grpSpPr>
              <p:sp>
                <p:nvSpPr>
                  <p:cNvPr id="29735" name="AutoShape 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0" y="5904"/>
                    <a:ext cx="288" cy="24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9736" name="Oval 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08" y="6048"/>
                    <a:ext cx="85" cy="8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28" name="Group 62"/>
                <p:cNvGrpSpPr>
                  <a:grpSpLocks noChangeAspect="1"/>
                </p:cNvGrpSpPr>
                <p:nvPr/>
              </p:nvGrpSpPr>
              <p:grpSpPr bwMode="auto">
                <a:xfrm>
                  <a:off x="6309" y="10997"/>
                  <a:ext cx="312" cy="269"/>
                  <a:chOff x="3600" y="5904"/>
                  <a:chExt cx="288" cy="249"/>
                </a:xfrm>
              </p:grpSpPr>
              <p:sp>
                <p:nvSpPr>
                  <p:cNvPr id="29733" name="AutoShape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0" y="5904"/>
                    <a:ext cx="288" cy="24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9734" name="Oval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08" y="6048"/>
                    <a:ext cx="85" cy="8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sp>
            <p:nvSpPr>
              <p:cNvPr id="29730" name="AutoShape 65"/>
              <p:cNvSpPr>
                <a:spLocks noChangeAspect="1" noChangeArrowheads="1"/>
              </p:cNvSpPr>
              <p:nvPr/>
            </p:nvSpPr>
            <p:spPr bwMode="auto">
              <a:xfrm rot="5400000">
                <a:off x="6607" y="11702"/>
                <a:ext cx="312" cy="622"/>
              </a:xfrm>
              <a:prstGeom prst="flowChartDelay">
                <a:avLst/>
              </a:prstGeom>
              <a:solidFill>
                <a:srgbClr val="800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9" name="Group 66"/>
          <p:cNvGrpSpPr>
            <a:grpSpLocks noChangeAspect="1"/>
          </p:cNvGrpSpPr>
          <p:nvPr/>
        </p:nvGrpSpPr>
        <p:grpSpPr bwMode="auto">
          <a:xfrm flipH="1">
            <a:off x="7235825" y="3284538"/>
            <a:ext cx="1609725" cy="2908300"/>
            <a:chOff x="8361" y="10237"/>
            <a:chExt cx="1689" cy="3053"/>
          </a:xfrm>
        </p:grpSpPr>
        <p:grpSp>
          <p:nvGrpSpPr>
            <p:cNvPr id="30" name="Group 67"/>
            <p:cNvGrpSpPr>
              <a:grpSpLocks noChangeAspect="1"/>
            </p:cNvGrpSpPr>
            <p:nvPr/>
          </p:nvGrpSpPr>
          <p:grpSpPr bwMode="auto">
            <a:xfrm>
              <a:off x="8361" y="10237"/>
              <a:ext cx="1689" cy="3053"/>
              <a:chOff x="8361" y="10237"/>
              <a:chExt cx="1689" cy="3053"/>
            </a:xfrm>
          </p:grpSpPr>
          <p:pic>
            <p:nvPicPr>
              <p:cNvPr id="29718" name="Picture 6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361" y="10237"/>
                <a:ext cx="1689" cy="26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1" name="Group 69"/>
              <p:cNvGrpSpPr>
                <a:grpSpLocks noChangeAspect="1"/>
              </p:cNvGrpSpPr>
              <p:nvPr/>
            </p:nvGrpSpPr>
            <p:grpSpPr bwMode="auto">
              <a:xfrm>
                <a:off x="8727" y="12892"/>
                <a:ext cx="957" cy="398"/>
                <a:chOff x="8741" y="12905"/>
                <a:chExt cx="957" cy="398"/>
              </a:xfrm>
            </p:grpSpPr>
            <p:grpSp>
              <p:nvGrpSpPr>
                <p:cNvPr id="97280" name="Group 70"/>
                <p:cNvGrpSpPr>
                  <a:grpSpLocks noChangeAspect="1"/>
                </p:cNvGrpSpPr>
                <p:nvPr/>
              </p:nvGrpSpPr>
              <p:grpSpPr bwMode="auto">
                <a:xfrm>
                  <a:off x="8741" y="12905"/>
                  <a:ext cx="255" cy="397"/>
                  <a:chOff x="4001" y="6848"/>
                  <a:chExt cx="255" cy="397"/>
                </a:xfrm>
              </p:grpSpPr>
              <p:sp>
                <p:nvSpPr>
                  <p:cNvPr id="29724" name="Line 7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99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9725" name="Freeform 72"/>
                  <p:cNvSpPr>
                    <a:spLocks noChangeAspect="1"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12065">
                    <a:solidFill>
                      <a:srgbClr val="99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7281" name="Group 73"/>
                <p:cNvGrpSpPr>
                  <a:grpSpLocks noChangeAspect="1"/>
                </p:cNvGrpSpPr>
                <p:nvPr/>
              </p:nvGrpSpPr>
              <p:grpSpPr bwMode="auto">
                <a:xfrm>
                  <a:off x="9443" y="12905"/>
                  <a:ext cx="255" cy="398"/>
                  <a:chOff x="4703" y="6835"/>
                  <a:chExt cx="255" cy="398"/>
                </a:xfrm>
              </p:grpSpPr>
              <p:sp>
                <p:nvSpPr>
                  <p:cNvPr id="29722" name="Line 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99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9723" name="Freeform 75"/>
                  <p:cNvSpPr>
                    <a:spLocks noChangeAspect="1"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12065">
                    <a:solidFill>
                      <a:srgbClr val="99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97282" name="Group 76"/>
            <p:cNvGrpSpPr>
              <a:grpSpLocks noChangeAspect="1"/>
            </p:cNvGrpSpPr>
            <p:nvPr/>
          </p:nvGrpSpPr>
          <p:grpSpPr bwMode="auto">
            <a:xfrm>
              <a:off x="8738" y="10966"/>
              <a:ext cx="935" cy="312"/>
              <a:chOff x="2241" y="14377"/>
              <a:chExt cx="1620" cy="540"/>
            </a:xfrm>
          </p:grpSpPr>
          <p:sp>
            <p:nvSpPr>
              <p:cNvPr id="29714" name="AutoShape 77"/>
              <p:cNvSpPr>
                <a:spLocks noChangeAspect="1" noChangeArrowheads="1"/>
              </p:cNvSpPr>
              <p:nvPr/>
            </p:nvSpPr>
            <p:spPr bwMode="auto">
              <a:xfrm rot="-5400000">
                <a:off x="2241" y="14377"/>
                <a:ext cx="540" cy="540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15" name="AutoShape 78"/>
              <p:cNvSpPr>
                <a:spLocks noChangeAspect="1" noChangeArrowheads="1"/>
              </p:cNvSpPr>
              <p:nvPr/>
            </p:nvSpPr>
            <p:spPr bwMode="auto">
              <a:xfrm rot="-5400000">
                <a:off x="3321" y="14377"/>
                <a:ext cx="540" cy="540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16" name="Oval 79"/>
              <p:cNvSpPr>
                <a:spLocks noChangeAspect="1" noChangeArrowheads="1"/>
              </p:cNvSpPr>
              <p:nvPr/>
            </p:nvSpPr>
            <p:spPr bwMode="auto">
              <a:xfrm>
                <a:off x="2510" y="14632"/>
                <a:ext cx="232" cy="232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17" name="Oval 80"/>
              <p:cNvSpPr>
                <a:spLocks noChangeAspect="1" noChangeArrowheads="1"/>
              </p:cNvSpPr>
              <p:nvPr/>
            </p:nvSpPr>
            <p:spPr bwMode="auto">
              <a:xfrm>
                <a:off x="3579" y="14646"/>
                <a:ext cx="232" cy="232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9710" name="AutoShape 81"/>
            <p:cNvSpPr>
              <a:spLocks noChangeAspect="1" noChangeArrowheads="1"/>
            </p:cNvSpPr>
            <p:nvPr/>
          </p:nvSpPr>
          <p:spPr bwMode="auto">
            <a:xfrm>
              <a:off x="8952" y="12013"/>
              <a:ext cx="540" cy="180"/>
            </a:xfrm>
            <a:prstGeom prst="flowChartTerminator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97284" name="Group 82"/>
            <p:cNvGrpSpPr>
              <a:grpSpLocks noChangeAspect="1"/>
            </p:cNvGrpSpPr>
            <p:nvPr/>
          </p:nvGrpSpPr>
          <p:grpSpPr bwMode="auto">
            <a:xfrm>
              <a:off x="8814" y="11833"/>
              <a:ext cx="811" cy="180"/>
              <a:chOff x="6921" y="14557"/>
              <a:chExt cx="1210" cy="180"/>
            </a:xfrm>
          </p:grpSpPr>
          <p:sp>
            <p:nvSpPr>
              <p:cNvPr id="29712" name="Line 83"/>
              <p:cNvSpPr>
                <a:spLocks noChangeAspect="1" noChangeShapeType="1"/>
              </p:cNvSpPr>
              <p:nvPr/>
            </p:nvSpPr>
            <p:spPr bwMode="auto">
              <a:xfrm flipV="1">
                <a:off x="6921" y="14557"/>
                <a:ext cx="540" cy="1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13" name="Line 8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91" y="14557"/>
                <a:ext cx="540" cy="1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97365" name="AutoShape 85"/>
          <p:cNvSpPr>
            <a:spLocks noChangeArrowheads="1"/>
          </p:cNvSpPr>
          <p:nvPr/>
        </p:nvSpPr>
        <p:spPr bwMode="auto">
          <a:xfrm>
            <a:off x="539750" y="2565400"/>
            <a:ext cx="1871663" cy="1295400"/>
          </a:xfrm>
          <a:prstGeom prst="wedgeRoundRectCallout">
            <a:avLst>
              <a:gd name="adj1" fmla="val 4454"/>
              <a:gd name="adj2" fmla="val 8676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smtClean="0">
                <a:solidFill>
                  <a:srgbClr val="FFFFFF"/>
                </a:solidFill>
                <a:latin typeface="Kids" pitchFamily="66" charset="0"/>
              </a:rPr>
              <a:t>Mi forma es la ideal para este trabajo.</a:t>
            </a:r>
            <a:endParaRPr lang="es-ES_tradnl" b="1" smtClean="0">
              <a:solidFill>
                <a:srgbClr val="FFFFFF"/>
              </a:solidFill>
              <a:latin typeface="Kids" pitchFamily="66" charset="0"/>
            </a:endParaRPr>
          </a:p>
        </p:txBody>
      </p:sp>
      <p:sp>
        <p:nvSpPr>
          <p:cNvPr id="97366" name="AutoShape 86"/>
          <p:cNvSpPr>
            <a:spLocks noChangeArrowheads="1"/>
          </p:cNvSpPr>
          <p:nvPr/>
        </p:nvSpPr>
        <p:spPr bwMode="auto">
          <a:xfrm>
            <a:off x="2843213" y="1484313"/>
            <a:ext cx="1871662" cy="1295400"/>
          </a:xfrm>
          <a:prstGeom prst="wedgeRoundRectCallout">
            <a:avLst>
              <a:gd name="adj1" fmla="val 4454"/>
              <a:gd name="adj2" fmla="val 8676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smtClean="0">
                <a:solidFill>
                  <a:srgbClr val="FFFFFF"/>
                </a:solidFill>
                <a:latin typeface="Kids" pitchFamily="66" charset="0"/>
              </a:rPr>
              <a:t>Qué dice este enano, mi altura es lo mejor</a:t>
            </a:r>
            <a:endParaRPr lang="es-ES_tradnl" b="1" smtClean="0">
              <a:solidFill>
                <a:srgbClr val="FFFFFF"/>
              </a:solidFill>
              <a:latin typeface="Kids" pitchFamily="66" charset="0"/>
            </a:endParaRPr>
          </a:p>
        </p:txBody>
      </p:sp>
      <p:sp>
        <p:nvSpPr>
          <p:cNvPr id="97367" name="AutoShape 87"/>
          <p:cNvSpPr>
            <a:spLocks noChangeArrowheads="1"/>
          </p:cNvSpPr>
          <p:nvPr/>
        </p:nvSpPr>
        <p:spPr bwMode="auto">
          <a:xfrm>
            <a:off x="4859338" y="2205038"/>
            <a:ext cx="1871662" cy="865187"/>
          </a:xfrm>
          <a:prstGeom prst="wedgeRoundRectCallout">
            <a:avLst>
              <a:gd name="adj1" fmla="val -3690"/>
              <a:gd name="adj2" fmla="val 11972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smtClean="0">
                <a:solidFill>
                  <a:srgbClr val="FFFFFF"/>
                </a:solidFill>
                <a:latin typeface="Kids" pitchFamily="66" charset="0"/>
              </a:rPr>
              <a:t>Pues yo casi soy regular!</a:t>
            </a:r>
            <a:endParaRPr lang="es-ES_tradnl" b="1" smtClean="0">
              <a:solidFill>
                <a:srgbClr val="FFFFFF"/>
              </a:solidFill>
              <a:latin typeface="Kids" pitchFamily="66" charset="0"/>
            </a:endParaRPr>
          </a:p>
        </p:txBody>
      </p:sp>
      <p:sp>
        <p:nvSpPr>
          <p:cNvPr id="97368" name="AutoShape 88"/>
          <p:cNvSpPr>
            <a:spLocks noChangeArrowheads="1"/>
          </p:cNvSpPr>
          <p:nvPr/>
        </p:nvSpPr>
        <p:spPr bwMode="auto">
          <a:xfrm>
            <a:off x="6572250" y="1484313"/>
            <a:ext cx="2571750" cy="1368425"/>
          </a:xfrm>
          <a:prstGeom prst="cloudCallout">
            <a:avLst>
              <a:gd name="adj1" fmla="val 11088"/>
              <a:gd name="adj2" fmla="val 8747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smtClean="0">
                <a:solidFill>
                  <a:srgbClr val="FFFFFF"/>
                </a:solidFill>
                <a:latin typeface="Kids" pitchFamily="66" charset="0"/>
              </a:rPr>
              <a:t>¡Qué panda de aficionados!</a:t>
            </a:r>
            <a:endParaRPr lang="es-ES_tradnl" b="1" smtClean="0">
              <a:solidFill>
                <a:srgbClr val="FFFFFF"/>
              </a:solidFill>
              <a:latin typeface="Kid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65" grpId="0" animBg="1"/>
      <p:bldP spid="97366" grpId="0" animBg="1"/>
      <p:bldP spid="97367" grpId="0" animBg="1"/>
      <p:bldP spid="973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6000" b="1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reepy" pitchFamily="2" charset="0"/>
              </a:rPr>
              <a:t>Fractalia. Un viaje al infierno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1150938"/>
          </a:xfrm>
        </p:spPr>
        <p:txBody>
          <a:bodyPr/>
          <a:lstStyle/>
          <a:p>
            <a:pPr eaLnBrk="1" hangingPunct="1">
              <a:defRPr/>
            </a:pPr>
            <a:r>
              <a:rPr lang="es-ES" b="1" smtClean="0">
                <a:solidFill>
                  <a:schemeClr val="folHlink"/>
                </a:solidFill>
              </a:rPr>
              <a:t>Fractalia. Un viaje al infierno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5445125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40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pace Toaster" pitchFamily="50" charset="0"/>
              </a:rPr>
              <a:t>Mapa de la selva de </a:t>
            </a:r>
            <a:r>
              <a:rPr lang="es-ES" sz="440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pace Toaster" pitchFamily="50" charset="0"/>
                <a:hlinkClick r:id="rId3"/>
              </a:rPr>
              <a:t>Fractalia</a:t>
            </a:r>
            <a:r>
              <a:rPr lang="es-ES" sz="440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pace Toaster" pitchFamily="50" charset="0"/>
              </a:rPr>
              <a:t>, </a:t>
            </a:r>
            <a:br>
              <a:rPr lang="es-ES" sz="440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pace Toaster" pitchFamily="50" charset="0"/>
              </a:rPr>
            </a:br>
            <a:r>
              <a:rPr lang="es-ES" sz="440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pace Toaster" pitchFamily="50" charset="0"/>
              </a:rPr>
              <a:t>por B. Mandelbrot</a:t>
            </a:r>
            <a:endParaRPr lang="es-ES_tradnl" sz="4400"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pace Toaster" pitchFamily="50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19250" y="922338"/>
            <a:ext cx="5397500" cy="4710112"/>
            <a:chOff x="1066" y="474"/>
            <a:chExt cx="3400" cy="2967"/>
          </a:xfrm>
        </p:grpSpPr>
        <p:pic>
          <p:nvPicPr>
            <p:cNvPr id="31750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" y="474"/>
              <a:ext cx="3400" cy="2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522" y="1878"/>
              <a:ext cx="1368" cy="29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4000" kern="10" smtClean="0">
                  <a:ln w="9525">
                    <a:noFill/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40161" dir="20493903" algn="ctr" rotWithShape="0">
                      <a:srgbClr val="800000">
                        <a:alpha val="50000"/>
                      </a:srgbClr>
                    </a:outerShdw>
                  </a:effectLst>
                  <a:latin typeface="Creepy"/>
                </a:rPr>
                <a:t>FRACTALIA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1" grpId="0"/>
      <p:bldP spid="993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CBS01628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96975"/>
            <a:ext cx="7993063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 descr="Madera"/>
          <p:cNvSpPr>
            <a:spLocks noChangeArrowheads="1"/>
          </p:cNvSpPr>
          <p:nvPr/>
        </p:nvSpPr>
        <p:spPr bwMode="auto">
          <a:xfrm>
            <a:off x="0" y="4941888"/>
            <a:ext cx="9144000" cy="191611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s-ES" sz="6000" smtClean="0">
                <a:solidFill>
                  <a:srgbClr val="FFCC00"/>
                </a:solidFill>
                <a:latin typeface="Space Toaster" pitchFamily="50" charset="0"/>
              </a:rPr>
              <a:t>Las amenazas de la selva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5384800" y="4475163"/>
            <a:ext cx="1317625" cy="1682750"/>
            <a:chOff x="7101" y="10777"/>
            <a:chExt cx="1729" cy="2206"/>
          </a:xfrm>
        </p:grpSpPr>
        <p:sp>
          <p:nvSpPr>
            <p:cNvPr id="32834" name="Rectangle 6"/>
            <p:cNvSpPr>
              <a:spLocks noChangeAspect="1" noChangeArrowheads="1"/>
            </p:cNvSpPr>
            <p:nvPr/>
          </p:nvSpPr>
          <p:spPr bwMode="auto">
            <a:xfrm>
              <a:off x="7101" y="10777"/>
              <a:ext cx="1729" cy="1728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7"/>
            <p:cNvGrpSpPr>
              <a:grpSpLocks noChangeAspect="1"/>
            </p:cNvGrpSpPr>
            <p:nvPr/>
          </p:nvGrpSpPr>
          <p:grpSpPr bwMode="auto">
            <a:xfrm>
              <a:off x="7424" y="12505"/>
              <a:ext cx="1149" cy="478"/>
              <a:chOff x="1868" y="4373"/>
              <a:chExt cx="957" cy="398"/>
            </a:xfrm>
          </p:grpSpPr>
          <p:grpSp>
            <p:nvGrpSpPr>
              <p:cNvPr id="4" name="Group 8"/>
              <p:cNvGrpSpPr>
                <a:grpSpLocks noChangeAspect="1"/>
              </p:cNvGrpSpPr>
              <p:nvPr/>
            </p:nvGrpSpPr>
            <p:grpSpPr bwMode="auto">
              <a:xfrm>
                <a:off x="1868" y="4373"/>
                <a:ext cx="255" cy="397"/>
                <a:chOff x="4001" y="6848"/>
                <a:chExt cx="255" cy="397"/>
              </a:xfrm>
            </p:grpSpPr>
            <p:sp>
              <p:nvSpPr>
                <p:cNvPr id="32849" name="Line 9"/>
                <p:cNvSpPr>
                  <a:spLocks noChangeAspect="1" noChangeShapeType="1"/>
                </p:cNvSpPr>
                <p:nvPr/>
              </p:nvSpPr>
              <p:spPr bwMode="auto">
                <a:xfrm>
                  <a:off x="4255" y="6848"/>
                  <a:ext cx="1" cy="397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850" name="Freeform 10"/>
                <p:cNvSpPr>
                  <a:spLocks noChangeAspect="1"/>
                </p:cNvSpPr>
                <p:nvPr/>
              </p:nvSpPr>
              <p:spPr bwMode="auto">
                <a:xfrm>
                  <a:off x="4001" y="7115"/>
                  <a:ext cx="254" cy="130"/>
                </a:xfrm>
                <a:custGeom>
                  <a:avLst/>
                  <a:gdLst>
                    <a:gd name="T0" fmla="*/ 0 w 254"/>
                    <a:gd name="T1" fmla="*/ 25 h 130"/>
                    <a:gd name="T2" fmla="*/ 254 w 254"/>
                    <a:gd name="T3" fmla="*/ 0 h 130"/>
                    <a:gd name="T4" fmla="*/ 254 w 254"/>
                    <a:gd name="T5" fmla="*/ 130 h 130"/>
                    <a:gd name="T6" fmla="*/ 0 w 254"/>
                    <a:gd name="T7" fmla="*/ 130 h 130"/>
                    <a:gd name="T8" fmla="*/ 0 w 254"/>
                    <a:gd name="T9" fmla="*/ 25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130"/>
                    <a:gd name="T17" fmla="*/ 254 w 254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130">
                      <a:moveTo>
                        <a:pt x="0" y="25"/>
                      </a:moveTo>
                      <a:lnTo>
                        <a:pt x="254" y="0"/>
                      </a:lnTo>
                      <a:lnTo>
                        <a:pt x="254" y="130"/>
                      </a:lnTo>
                      <a:lnTo>
                        <a:pt x="0" y="13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5" name="Group 11"/>
              <p:cNvGrpSpPr>
                <a:grpSpLocks noChangeAspect="1"/>
              </p:cNvGrpSpPr>
              <p:nvPr/>
            </p:nvGrpSpPr>
            <p:grpSpPr bwMode="auto">
              <a:xfrm>
                <a:off x="2570" y="4373"/>
                <a:ext cx="255" cy="398"/>
                <a:chOff x="4703" y="6835"/>
                <a:chExt cx="255" cy="398"/>
              </a:xfrm>
            </p:grpSpPr>
            <p:sp>
              <p:nvSpPr>
                <p:cNvPr id="32847" name="Line 12"/>
                <p:cNvSpPr>
                  <a:spLocks noChangeAspect="1" noChangeShapeType="1"/>
                </p:cNvSpPr>
                <p:nvPr/>
              </p:nvSpPr>
              <p:spPr bwMode="auto">
                <a:xfrm>
                  <a:off x="4703" y="6835"/>
                  <a:ext cx="1" cy="398"/>
                </a:xfrm>
                <a:prstGeom prst="line">
                  <a:avLst/>
                </a:prstGeom>
                <a:noFill/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848" name="Freeform 13"/>
                <p:cNvSpPr>
                  <a:spLocks noChangeAspect="1"/>
                </p:cNvSpPr>
                <p:nvPr/>
              </p:nvSpPr>
              <p:spPr bwMode="auto">
                <a:xfrm>
                  <a:off x="4703" y="7102"/>
                  <a:ext cx="255" cy="131"/>
                </a:xfrm>
                <a:custGeom>
                  <a:avLst/>
                  <a:gdLst>
                    <a:gd name="T0" fmla="*/ 255 w 255"/>
                    <a:gd name="T1" fmla="*/ 25 h 131"/>
                    <a:gd name="T2" fmla="*/ 0 w 255"/>
                    <a:gd name="T3" fmla="*/ 0 h 131"/>
                    <a:gd name="T4" fmla="*/ 0 w 255"/>
                    <a:gd name="T5" fmla="*/ 131 h 131"/>
                    <a:gd name="T6" fmla="*/ 255 w 255"/>
                    <a:gd name="T7" fmla="*/ 131 h 131"/>
                    <a:gd name="T8" fmla="*/ 255 w 255"/>
                    <a:gd name="T9" fmla="*/ 25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"/>
                    <a:gd name="T16" fmla="*/ 0 h 131"/>
                    <a:gd name="T17" fmla="*/ 255 w 255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" h="131">
                      <a:moveTo>
                        <a:pt x="255" y="25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255" y="131"/>
                      </a:lnTo>
                      <a:lnTo>
                        <a:pt x="255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06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6" name="Group 14"/>
            <p:cNvGrpSpPr>
              <a:grpSpLocks noChangeAspect="1"/>
            </p:cNvGrpSpPr>
            <p:nvPr/>
          </p:nvGrpSpPr>
          <p:grpSpPr bwMode="auto">
            <a:xfrm>
              <a:off x="7632" y="11057"/>
              <a:ext cx="667" cy="990"/>
              <a:chOff x="7632" y="10992"/>
              <a:chExt cx="667" cy="990"/>
            </a:xfrm>
          </p:grpSpPr>
          <p:grpSp>
            <p:nvGrpSpPr>
              <p:cNvPr id="7" name="Group 15"/>
              <p:cNvGrpSpPr>
                <a:grpSpLocks noChangeAspect="1"/>
              </p:cNvGrpSpPr>
              <p:nvPr/>
            </p:nvGrpSpPr>
            <p:grpSpPr bwMode="auto">
              <a:xfrm>
                <a:off x="7632" y="10992"/>
                <a:ext cx="667" cy="332"/>
                <a:chOff x="5472" y="6192"/>
                <a:chExt cx="576" cy="288"/>
              </a:xfrm>
            </p:grpSpPr>
            <p:grpSp>
              <p:nvGrpSpPr>
                <p:cNvPr id="8" name="Group 16"/>
                <p:cNvGrpSpPr>
                  <a:grpSpLocks noChangeAspect="1"/>
                </p:cNvGrpSpPr>
                <p:nvPr/>
              </p:nvGrpSpPr>
              <p:grpSpPr bwMode="auto">
                <a:xfrm>
                  <a:off x="5472" y="6192"/>
                  <a:ext cx="144" cy="288"/>
                  <a:chOff x="5472" y="6192"/>
                  <a:chExt cx="144" cy="288"/>
                </a:xfrm>
              </p:grpSpPr>
              <p:sp>
                <p:nvSpPr>
                  <p:cNvPr id="32843" name="Oval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472" y="6192"/>
                    <a:ext cx="144" cy="28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2844" name="Oval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02" y="6336"/>
                    <a:ext cx="85" cy="8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" name="Group 19"/>
                <p:cNvGrpSpPr>
                  <a:grpSpLocks noChangeAspect="1"/>
                </p:cNvGrpSpPr>
                <p:nvPr/>
              </p:nvGrpSpPr>
              <p:grpSpPr bwMode="auto">
                <a:xfrm>
                  <a:off x="5904" y="6192"/>
                  <a:ext cx="144" cy="288"/>
                  <a:chOff x="5472" y="6192"/>
                  <a:chExt cx="144" cy="288"/>
                </a:xfrm>
              </p:grpSpPr>
              <p:sp>
                <p:nvSpPr>
                  <p:cNvPr id="32841" name="Oval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472" y="6192"/>
                    <a:ext cx="144" cy="28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2842" name="Oval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02" y="6336"/>
                    <a:ext cx="85" cy="8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sp>
            <p:nvSpPr>
              <p:cNvPr id="32838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7750" y="11766"/>
                <a:ext cx="431" cy="216"/>
              </a:xfrm>
              <a:prstGeom prst="flowChartAlternateProcess">
                <a:avLst/>
              </a:prstGeom>
              <a:solidFill>
                <a:srgbClr val="800080"/>
              </a:solidFill>
              <a:ln w="9525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0" name="Group 23"/>
          <p:cNvGrpSpPr>
            <a:grpSpLocks noChangeAspect="1"/>
          </p:cNvGrpSpPr>
          <p:nvPr/>
        </p:nvGrpSpPr>
        <p:grpSpPr bwMode="auto">
          <a:xfrm>
            <a:off x="3059113" y="4437063"/>
            <a:ext cx="1581150" cy="1973262"/>
            <a:chOff x="4221" y="10417"/>
            <a:chExt cx="2075" cy="2590"/>
          </a:xfrm>
        </p:grpSpPr>
        <p:sp>
          <p:nvSpPr>
            <p:cNvPr id="32819" name="AutoShape 24"/>
            <p:cNvSpPr>
              <a:spLocks noChangeAspect="1" noChangeArrowheads="1"/>
            </p:cNvSpPr>
            <p:nvPr/>
          </p:nvSpPr>
          <p:spPr bwMode="auto">
            <a:xfrm>
              <a:off x="4221" y="10417"/>
              <a:ext cx="2075" cy="2166"/>
            </a:xfrm>
            <a:prstGeom prst="octagon">
              <a:avLst>
                <a:gd name="adj" fmla="val 29287"/>
              </a:avLst>
            </a:prstGeom>
            <a:solidFill>
              <a:srgbClr val="66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11" name="Group 25"/>
            <p:cNvGrpSpPr>
              <a:grpSpLocks noChangeAspect="1"/>
            </p:cNvGrpSpPr>
            <p:nvPr/>
          </p:nvGrpSpPr>
          <p:grpSpPr bwMode="auto">
            <a:xfrm>
              <a:off x="4715" y="10850"/>
              <a:ext cx="1087" cy="341"/>
              <a:chOff x="12533" y="5673"/>
              <a:chExt cx="1426" cy="447"/>
            </a:xfrm>
          </p:grpSpPr>
          <p:grpSp>
            <p:nvGrpSpPr>
              <p:cNvPr id="12" name="Group 26"/>
              <p:cNvGrpSpPr>
                <a:grpSpLocks noChangeAspect="1"/>
              </p:cNvGrpSpPr>
              <p:nvPr/>
            </p:nvGrpSpPr>
            <p:grpSpPr bwMode="auto">
              <a:xfrm>
                <a:off x="13596" y="5673"/>
                <a:ext cx="363" cy="447"/>
                <a:chOff x="13596" y="5673"/>
                <a:chExt cx="363" cy="447"/>
              </a:xfrm>
            </p:grpSpPr>
            <p:sp>
              <p:nvSpPr>
                <p:cNvPr id="32832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13596" y="5673"/>
                  <a:ext cx="363" cy="447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833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3621" y="5875"/>
                  <a:ext cx="160" cy="152"/>
                </a:xfrm>
                <a:prstGeom prst="ellipse">
                  <a:avLst/>
                </a:prstGeom>
                <a:solidFill>
                  <a:srgbClr val="0000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3" name="Group 29"/>
              <p:cNvGrpSpPr>
                <a:grpSpLocks noChangeAspect="1"/>
              </p:cNvGrpSpPr>
              <p:nvPr/>
            </p:nvGrpSpPr>
            <p:grpSpPr bwMode="auto">
              <a:xfrm>
                <a:off x="12533" y="5673"/>
                <a:ext cx="363" cy="447"/>
                <a:chOff x="12533" y="5673"/>
                <a:chExt cx="363" cy="447"/>
              </a:xfrm>
            </p:grpSpPr>
            <p:sp>
              <p:nvSpPr>
                <p:cNvPr id="32830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3" y="5673"/>
                  <a:ext cx="363" cy="447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831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12558" y="5875"/>
                  <a:ext cx="161" cy="152"/>
                </a:xfrm>
                <a:prstGeom prst="ellipse">
                  <a:avLst/>
                </a:prstGeom>
                <a:solidFill>
                  <a:srgbClr val="0000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32821" name="Freeform 32"/>
            <p:cNvSpPr>
              <a:spLocks noChangeAspect="1"/>
            </p:cNvSpPr>
            <p:nvPr/>
          </p:nvSpPr>
          <p:spPr bwMode="auto">
            <a:xfrm>
              <a:off x="4986" y="11809"/>
              <a:ext cx="546" cy="232"/>
            </a:xfrm>
            <a:custGeom>
              <a:avLst/>
              <a:gdLst>
                <a:gd name="T0" fmla="*/ 276 w 717"/>
                <a:gd name="T1" fmla="*/ 0 h 304"/>
                <a:gd name="T2" fmla="*/ 0 w 717"/>
                <a:gd name="T3" fmla="*/ 116 h 304"/>
                <a:gd name="T4" fmla="*/ 276 w 717"/>
                <a:gd name="T5" fmla="*/ 232 h 304"/>
                <a:gd name="T6" fmla="*/ 546 w 717"/>
                <a:gd name="T7" fmla="*/ 116 h 304"/>
                <a:gd name="T8" fmla="*/ 276 w 717"/>
                <a:gd name="T9" fmla="*/ 0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7"/>
                <a:gd name="T16" fmla="*/ 0 h 304"/>
                <a:gd name="T17" fmla="*/ 717 w 717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7" h="304">
                  <a:moveTo>
                    <a:pt x="363" y="0"/>
                  </a:moveTo>
                  <a:lnTo>
                    <a:pt x="0" y="152"/>
                  </a:lnTo>
                  <a:lnTo>
                    <a:pt x="363" y="304"/>
                  </a:lnTo>
                  <a:lnTo>
                    <a:pt x="717" y="152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3333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FFFFFF"/>
                </a:solidFill>
              </a:endParaRPr>
            </a:p>
          </p:txBody>
        </p:sp>
        <p:grpSp>
          <p:nvGrpSpPr>
            <p:cNvPr id="14" name="Group 33"/>
            <p:cNvGrpSpPr>
              <a:grpSpLocks noChangeAspect="1"/>
            </p:cNvGrpSpPr>
            <p:nvPr/>
          </p:nvGrpSpPr>
          <p:grpSpPr bwMode="auto">
            <a:xfrm>
              <a:off x="4739" y="12596"/>
              <a:ext cx="265" cy="411"/>
              <a:chOff x="1678" y="7486"/>
              <a:chExt cx="347" cy="540"/>
            </a:xfrm>
          </p:grpSpPr>
          <p:sp>
            <p:nvSpPr>
              <p:cNvPr id="32826" name="Line 34"/>
              <p:cNvSpPr>
                <a:spLocks noChangeAspect="1" noChangeShapeType="1"/>
              </p:cNvSpPr>
              <p:nvPr/>
            </p:nvSpPr>
            <p:spPr bwMode="auto">
              <a:xfrm>
                <a:off x="2024" y="7486"/>
                <a:ext cx="1" cy="54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827" name="Freeform 35"/>
              <p:cNvSpPr>
                <a:spLocks noChangeAspect="1"/>
              </p:cNvSpPr>
              <p:nvPr/>
            </p:nvSpPr>
            <p:spPr bwMode="auto">
              <a:xfrm>
                <a:off x="1678" y="7849"/>
                <a:ext cx="346" cy="177"/>
              </a:xfrm>
              <a:custGeom>
                <a:avLst/>
                <a:gdLst>
                  <a:gd name="T0" fmla="*/ 0 w 346"/>
                  <a:gd name="T1" fmla="*/ 33 h 177"/>
                  <a:gd name="T2" fmla="*/ 346 w 346"/>
                  <a:gd name="T3" fmla="*/ 0 h 177"/>
                  <a:gd name="T4" fmla="*/ 346 w 346"/>
                  <a:gd name="T5" fmla="*/ 177 h 177"/>
                  <a:gd name="T6" fmla="*/ 0 w 346"/>
                  <a:gd name="T7" fmla="*/ 177 h 177"/>
                  <a:gd name="T8" fmla="*/ 0 w 346"/>
                  <a:gd name="T9" fmla="*/ 33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6"/>
                  <a:gd name="T16" fmla="*/ 0 h 177"/>
                  <a:gd name="T17" fmla="*/ 346 w 346"/>
                  <a:gd name="T18" fmla="*/ 177 h 1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6" h="177">
                    <a:moveTo>
                      <a:pt x="0" y="33"/>
                    </a:moveTo>
                    <a:lnTo>
                      <a:pt x="346" y="0"/>
                    </a:lnTo>
                    <a:lnTo>
                      <a:pt x="346" y="177"/>
                    </a:lnTo>
                    <a:lnTo>
                      <a:pt x="0" y="17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" name="Group 36"/>
            <p:cNvGrpSpPr>
              <a:grpSpLocks noChangeAspect="1"/>
            </p:cNvGrpSpPr>
            <p:nvPr/>
          </p:nvGrpSpPr>
          <p:grpSpPr bwMode="auto">
            <a:xfrm>
              <a:off x="5461" y="12583"/>
              <a:ext cx="264" cy="411"/>
              <a:chOff x="2623" y="7469"/>
              <a:chExt cx="346" cy="540"/>
            </a:xfrm>
          </p:grpSpPr>
          <p:sp>
            <p:nvSpPr>
              <p:cNvPr id="32824" name="Line 37"/>
              <p:cNvSpPr>
                <a:spLocks noChangeAspect="1" noChangeShapeType="1"/>
              </p:cNvSpPr>
              <p:nvPr/>
            </p:nvSpPr>
            <p:spPr bwMode="auto">
              <a:xfrm>
                <a:off x="2623" y="7469"/>
                <a:ext cx="1" cy="54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825" name="Freeform 38"/>
              <p:cNvSpPr>
                <a:spLocks noChangeAspect="1"/>
              </p:cNvSpPr>
              <p:nvPr/>
            </p:nvSpPr>
            <p:spPr bwMode="auto">
              <a:xfrm>
                <a:off x="2623" y="7823"/>
                <a:ext cx="346" cy="186"/>
              </a:xfrm>
              <a:custGeom>
                <a:avLst/>
                <a:gdLst>
                  <a:gd name="T0" fmla="*/ 346 w 346"/>
                  <a:gd name="T1" fmla="*/ 43 h 186"/>
                  <a:gd name="T2" fmla="*/ 0 w 346"/>
                  <a:gd name="T3" fmla="*/ 0 h 186"/>
                  <a:gd name="T4" fmla="*/ 0 w 346"/>
                  <a:gd name="T5" fmla="*/ 186 h 186"/>
                  <a:gd name="T6" fmla="*/ 346 w 346"/>
                  <a:gd name="T7" fmla="*/ 186 h 186"/>
                  <a:gd name="T8" fmla="*/ 346 w 346"/>
                  <a:gd name="T9" fmla="*/ 43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6"/>
                  <a:gd name="T16" fmla="*/ 0 h 186"/>
                  <a:gd name="T17" fmla="*/ 346 w 346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6" h="186">
                    <a:moveTo>
                      <a:pt x="346" y="43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46" y="186"/>
                    </a:lnTo>
                    <a:lnTo>
                      <a:pt x="346" y="43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6" name="Group 39"/>
          <p:cNvGrpSpPr>
            <a:grpSpLocks/>
          </p:cNvGrpSpPr>
          <p:nvPr/>
        </p:nvGrpSpPr>
        <p:grpSpPr bwMode="auto">
          <a:xfrm>
            <a:off x="900113" y="4221163"/>
            <a:ext cx="1287462" cy="2325687"/>
            <a:chOff x="567" y="2659"/>
            <a:chExt cx="811" cy="1465"/>
          </a:xfrm>
        </p:grpSpPr>
        <p:grpSp>
          <p:nvGrpSpPr>
            <p:cNvPr id="17" name="Group 40"/>
            <p:cNvGrpSpPr>
              <a:grpSpLocks noChangeAspect="1"/>
            </p:cNvGrpSpPr>
            <p:nvPr/>
          </p:nvGrpSpPr>
          <p:grpSpPr bwMode="auto">
            <a:xfrm>
              <a:off x="567" y="2659"/>
              <a:ext cx="811" cy="1465"/>
              <a:chOff x="8361" y="10237"/>
              <a:chExt cx="1689" cy="3053"/>
            </a:xfrm>
          </p:grpSpPr>
          <p:pic>
            <p:nvPicPr>
              <p:cNvPr id="32811" name="Picture 4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361" y="10237"/>
                <a:ext cx="1689" cy="26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8" name="Group 42"/>
              <p:cNvGrpSpPr>
                <a:grpSpLocks noChangeAspect="1"/>
              </p:cNvGrpSpPr>
              <p:nvPr/>
            </p:nvGrpSpPr>
            <p:grpSpPr bwMode="auto">
              <a:xfrm>
                <a:off x="8727" y="12892"/>
                <a:ext cx="957" cy="398"/>
                <a:chOff x="8741" y="12905"/>
                <a:chExt cx="957" cy="398"/>
              </a:xfrm>
            </p:grpSpPr>
            <p:grpSp>
              <p:nvGrpSpPr>
                <p:cNvPr id="19" name="Group 43"/>
                <p:cNvGrpSpPr>
                  <a:grpSpLocks noChangeAspect="1"/>
                </p:cNvGrpSpPr>
                <p:nvPr/>
              </p:nvGrpSpPr>
              <p:grpSpPr bwMode="auto">
                <a:xfrm>
                  <a:off x="8741" y="12905"/>
                  <a:ext cx="255" cy="397"/>
                  <a:chOff x="4001" y="6848"/>
                  <a:chExt cx="255" cy="397"/>
                </a:xfrm>
              </p:grpSpPr>
              <p:sp>
                <p:nvSpPr>
                  <p:cNvPr id="32817" name="Line 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5" y="6848"/>
                    <a:ext cx="1" cy="397"/>
                  </a:xfrm>
                  <a:prstGeom prst="line">
                    <a:avLst/>
                  </a:prstGeom>
                  <a:noFill/>
                  <a:ln w="12065">
                    <a:solidFill>
                      <a:srgbClr val="99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2818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001" y="7115"/>
                    <a:ext cx="254" cy="130"/>
                  </a:xfrm>
                  <a:custGeom>
                    <a:avLst/>
                    <a:gdLst>
                      <a:gd name="T0" fmla="*/ 0 w 254"/>
                      <a:gd name="T1" fmla="*/ 25 h 130"/>
                      <a:gd name="T2" fmla="*/ 254 w 254"/>
                      <a:gd name="T3" fmla="*/ 0 h 130"/>
                      <a:gd name="T4" fmla="*/ 254 w 254"/>
                      <a:gd name="T5" fmla="*/ 130 h 130"/>
                      <a:gd name="T6" fmla="*/ 0 w 254"/>
                      <a:gd name="T7" fmla="*/ 130 h 130"/>
                      <a:gd name="T8" fmla="*/ 0 w 254"/>
                      <a:gd name="T9" fmla="*/ 25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30"/>
                      <a:gd name="T17" fmla="*/ 254 w 254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30">
                        <a:moveTo>
                          <a:pt x="0" y="25"/>
                        </a:moveTo>
                        <a:lnTo>
                          <a:pt x="254" y="0"/>
                        </a:lnTo>
                        <a:lnTo>
                          <a:pt x="254" y="130"/>
                        </a:lnTo>
                        <a:lnTo>
                          <a:pt x="0" y="13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12065">
                    <a:solidFill>
                      <a:srgbClr val="99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20" name="Group 46"/>
                <p:cNvGrpSpPr>
                  <a:grpSpLocks noChangeAspect="1"/>
                </p:cNvGrpSpPr>
                <p:nvPr/>
              </p:nvGrpSpPr>
              <p:grpSpPr bwMode="auto">
                <a:xfrm>
                  <a:off x="9443" y="12905"/>
                  <a:ext cx="255" cy="398"/>
                  <a:chOff x="4703" y="6835"/>
                  <a:chExt cx="255" cy="398"/>
                </a:xfrm>
              </p:grpSpPr>
              <p:sp>
                <p:nvSpPr>
                  <p:cNvPr id="32815" name="Line 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3" y="6835"/>
                    <a:ext cx="1" cy="398"/>
                  </a:xfrm>
                  <a:prstGeom prst="line">
                    <a:avLst/>
                  </a:prstGeom>
                  <a:noFill/>
                  <a:ln w="12065">
                    <a:solidFill>
                      <a:srgbClr val="99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2816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703" y="7102"/>
                    <a:ext cx="255" cy="131"/>
                  </a:xfrm>
                  <a:custGeom>
                    <a:avLst/>
                    <a:gdLst>
                      <a:gd name="T0" fmla="*/ 255 w 255"/>
                      <a:gd name="T1" fmla="*/ 25 h 131"/>
                      <a:gd name="T2" fmla="*/ 0 w 255"/>
                      <a:gd name="T3" fmla="*/ 0 h 131"/>
                      <a:gd name="T4" fmla="*/ 0 w 255"/>
                      <a:gd name="T5" fmla="*/ 131 h 131"/>
                      <a:gd name="T6" fmla="*/ 255 w 255"/>
                      <a:gd name="T7" fmla="*/ 131 h 131"/>
                      <a:gd name="T8" fmla="*/ 255 w 255"/>
                      <a:gd name="T9" fmla="*/ 25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5"/>
                      <a:gd name="T16" fmla="*/ 0 h 131"/>
                      <a:gd name="T17" fmla="*/ 255 w 255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5" h="131">
                        <a:moveTo>
                          <a:pt x="255" y="2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255" y="131"/>
                        </a:lnTo>
                        <a:lnTo>
                          <a:pt x="255" y="25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12065">
                    <a:solidFill>
                      <a:srgbClr val="99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1" name="Group 49"/>
            <p:cNvGrpSpPr>
              <a:grpSpLocks noChangeAspect="1"/>
            </p:cNvGrpSpPr>
            <p:nvPr/>
          </p:nvGrpSpPr>
          <p:grpSpPr bwMode="auto">
            <a:xfrm>
              <a:off x="748" y="3009"/>
              <a:ext cx="449" cy="150"/>
              <a:chOff x="2241" y="14377"/>
              <a:chExt cx="1620" cy="540"/>
            </a:xfrm>
          </p:grpSpPr>
          <p:sp>
            <p:nvSpPr>
              <p:cNvPr id="32807" name="AutoShape 50"/>
              <p:cNvSpPr>
                <a:spLocks noChangeAspect="1" noChangeArrowheads="1"/>
              </p:cNvSpPr>
              <p:nvPr/>
            </p:nvSpPr>
            <p:spPr bwMode="auto">
              <a:xfrm rot="-5400000">
                <a:off x="2241" y="14377"/>
                <a:ext cx="540" cy="540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808" name="AutoShape 51"/>
              <p:cNvSpPr>
                <a:spLocks noChangeAspect="1" noChangeArrowheads="1"/>
              </p:cNvSpPr>
              <p:nvPr/>
            </p:nvSpPr>
            <p:spPr bwMode="auto">
              <a:xfrm rot="-5400000">
                <a:off x="3321" y="14377"/>
                <a:ext cx="540" cy="540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809" name="Oval 52"/>
              <p:cNvSpPr>
                <a:spLocks noChangeAspect="1" noChangeArrowheads="1"/>
              </p:cNvSpPr>
              <p:nvPr/>
            </p:nvSpPr>
            <p:spPr bwMode="auto">
              <a:xfrm>
                <a:off x="2510" y="14632"/>
                <a:ext cx="232" cy="232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810" name="Oval 53"/>
              <p:cNvSpPr>
                <a:spLocks noChangeAspect="1" noChangeArrowheads="1"/>
              </p:cNvSpPr>
              <p:nvPr/>
            </p:nvSpPr>
            <p:spPr bwMode="auto">
              <a:xfrm>
                <a:off x="3579" y="14646"/>
                <a:ext cx="232" cy="232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2" name="Group 54"/>
            <p:cNvGrpSpPr>
              <a:grpSpLocks noChangeAspect="1"/>
            </p:cNvGrpSpPr>
            <p:nvPr/>
          </p:nvGrpSpPr>
          <p:grpSpPr bwMode="auto">
            <a:xfrm>
              <a:off x="785" y="3425"/>
              <a:ext cx="389" cy="86"/>
              <a:chOff x="6921" y="14557"/>
              <a:chExt cx="1210" cy="180"/>
            </a:xfrm>
          </p:grpSpPr>
          <p:sp>
            <p:nvSpPr>
              <p:cNvPr id="32805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6921" y="14557"/>
                <a:ext cx="540" cy="1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806" name="Line 5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91" y="14557"/>
                <a:ext cx="540" cy="1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2804" name="AutoShape 57"/>
            <p:cNvSpPr>
              <a:spLocks noChangeAspect="1" noChangeArrowheads="1"/>
            </p:cNvSpPr>
            <p:nvPr/>
          </p:nvSpPr>
          <p:spPr bwMode="auto">
            <a:xfrm rot="5400000" flipV="1">
              <a:off x="926" y="3534"/>
              <a:ext cx="103" cy="206"/>
            </a:xfrm>
            <a:prstGeom prst="flowChartOnlineStorag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3" name="Group 58"/>
          <p:cNvGrpSpPr>
            <a:grpSpLocks noChangeAspect="1"/>
          </p:cNvGrpSpPr>
          <p:nvPr/>
        </p:nvGrpSpPr>
        <p:grpSpPr bwMode="auto">
          <a:xfrm>
            <a:off x="6877050" y="4999038"/>
            <a:ext cx="1646238" cy="1743075"/>
            <a:chOff x="2781" y="2137"/>
            <a:chExt cx="2160" cy="2287"/>
          </a:xfrm>
        </p:grpSpPr>
        <p:sp>
          <p:nvSpPr>
            <p:cNvPr id="32784" name="AutoShape 59"/>
            <p:cNvSpPr>
              <a:spLocks noChangeAspect="1" noChangeArrowheads="1"/>
            </p:cNvSpPr>
            <p:nvPr/>
          </p:nvSpPr>
          <p:spPr bwMode="auto">
            <a:xfrm>
              <a:off x="2781" y="2137"/>
              <a:ext cx="2160" cy="1868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4" name="Group 60"/>
            <p:cNvGrpSpPr>
              <a:grpSpLocks noChangeAspect="1"/>
            </p:cNvGrpSpPr>
            <p:nvPr/>
          </p:nvGrpSpPr>
          <p:grpSpPr bwMode="auto">
            <a:xfrm>
              <a:off x="3553" y="2883"/>
              <a:ext cx="624" cy="815"/>
              <a:chOff x="1521" y="4837"/>
              <a:chExt cx="1260" cy="1644"/>
            </a:xfrm>
          </p:grpSpPr>
          <p:grpSp>
            <p:nvGrpSpPr>
              <p:cNvPr id="25" name="Group 61"/>
              <p:cNvGrpSpPr>
                <a:grpSpLocks noChangeAspect="1"/>
              </p:cNvGrpSpPr>
              <p:nvPr/>
            </p:nvGrpSpPr>
            <p:grpSpPr bwMode="auto">
              <a:xfrm>
                <a:off x="1521" y="4837"/>
                <a:ext cx="1260" cy="720"/>
                <a:chOff x="1521" y="4837"/>
                <a:chExt cx="1260" cy="720"/>
              </a:xfrm>
            </p:grpSpPr>
            <p:grpSp>
              <p:nvGrpSpPr>
                <p:cNvPr id="26" name="Group 62"/>
                <p:cNvGrpSpPr>
                  <a:grpSpLocks noChangeAspect="1"/>
                </p:cNvGrpSpPr>
                <p:nvPr/>
              </p:nvGrpSpPr>
              <p:grpSpPr bwMode="auto">
                <a:xfrm>
                  <a:off x="1521" y="4837"/>
                  <a:ext cx="360" cy="720"/>
                  <a:chOff x="1521" y="4837"/>
                  <a:chExt cx="360" cy="720"/>
                </a:xfrm>
              </p:grpSpPr>
              <p:sp>
                <p:nvSpPr>
                  <p:cNvPr id="32799" name="Oval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21" y="4837"/>
                    <a:ext cx="360" cy="72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2800" name="Oval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60" y="5145"/>
                    <a:ext cx="289" cy="289"/>
                  </a:xfrm>
                  <a:prstGeom prst="ellipse">
                    <a:avLst/>
                  </a:prstGeom>
                  <a:solidFill>
                    <a:srgbClr val="8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27" name="Group 65"/>
                <p:cNvGrpSpPr>
                  <a:grpSpLocks noChangeAspect="1"/>
                </p:cNvGrpSpPr>
                <p:nvPr/>
              </p:nvGrpSpPr>
              <p:grpSpPr bwMode="auto">
                <a:xfrm>
                  <a:off x="2421" y="4837"/>
                  <a:ext cx="360" cy="720"/>
                  <a:chOff x="1521" y="4837"/>
                  <a:chExt cx="360" cy="720"/>
                </a:xfrm>
              </p:grpSpPr>
              <p:sp>
                <p:nvSpPr>
                  <p:cNvPr id="32797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21" y="4837"/>
                    <a:ext cx="360" cy="72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2798" name="Oval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60" y="5145"/>
                    <a:ext cx="289" cy="289"/>
                  </a:xfrm>
                  <a:prstGeom prst="ellipse">
                    <a:avLst/>
                  </a:prstGeom>
                  <a:solidFill>
                    <a:srgbClr val="8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sp>
            <p:nvSpPr>
              <p:cNvPr id="32794" name="AutoShape 68"/>
              <p:cNvSpPr>
                <a:spLocks noChangeAspect="1" noChangeArrowheads="1"/>
              </p:cNvSpPr>
              <p:nvPr/>
            </p:nvSpPr>
            <p:spPr bwMode="auto">
              <a:xfrm flipV="1">
                <a:off x="1791" y="5761"/>
                <a:ext cx="720" cy="720"/>
              </a:xfrm>
              <a:custGeom>
                <a:avLst/>
                <a:gdLst>
                  <a:gd name="T0" fmla="*/ 12 w 21600"/>
                  <a:gd name="T1" fmla="*/ 0 h 21600"/>
                  <a:gd name="T2" fmla="*/ 3 w 21600"/>
                  <a:gd name="T3" fmla="*/ 12 h 21600"/>
                  <a:gd name="T4" fmla="*/ 12 w 21600"/>
                  <a:gd name="T5" fmla="*/ 6 h 21600"/>
                  <a:gd name="T6" fmla="*/ 21 w 21600"/>
                  <a:gd name="T7" fmla="*/ 1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9933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8" name="Group 69"/>
            <p:cNvGrpSpPr>
              <a:grpSpLocks noChangeAspect="1"/>
            </p:cNvGrpSpPr>
            <p:nvPr/>
          </p:nvGrpSpPr>
          <p:grpSpPr bwMode="auto">
            <a:xfrm>
              <a:off x="3345" y="4000"/>
              <a:ext cx="986" cy="424"/>
              <a:chOff x="3345" y="4000"/>
              <a:chExt cx="986" cy="424"/>
            </a:xfrm>
          </p:grpSpPr>
          <p:grpSp>
            <p:nvGrpSpPr>
              <p:cNvPr id="29" name="Group 70"/>
              <p:cNvGrpSpPr>
                <a:grpSpLocks noChangeAspect="1"/>
              </p:cNvGrpSpPr>
              <p:nvPr/>
            </p:nvGrpSpPr>
            <p:grpSpPr bwMode="auto">
              <a:xfrm>
                <a:off x="3345" y="4013"/>
                <a:ext cx="265" cy="411"/>
                <a:chOff x="1678" y="7486"/>
                <a:chExt cx="347" cy="540"/>
              </a:xfrm>
            </p:grpSpPr>
            <p:sp>
              <p:nvSpPr>
                <p:cNvPr id="32791" name="Line 71"/>
                <p:cNvSpPr>
                  <a:spLocks noChangeAspect="1" noChangeShapeType="1"/>
                </p:cNvSpPr>
                <p:nvPr/>
              </p:nvSpPr>
              <p:spPr bwMode="auto">
                <a:xfrm>
                  <a:off x="2024" y="7486"/>
                  <a:ext cx="1" cy="540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792" name="Freeform 72"/>
                <p:cNvSpPr>
                  <a:spLocks noChangeAspect="1"/>
                </p:cNvSpPr>
                <p:nvPr/>
              </p:nvSpPr>
              <p:spPr bwMode="auto">
                <a:xfrm>
                  <a:off x="1678" y="7849"/>
                  <a:ext cx="346" cy="177"/>
                </a:xfrm>
                <a:custGeom>
                  <a:avLst/>
                  <a:gdLst>
                    <a:gd name="T0" fmla="*/ 0 w 346"/>
                    <a:gd name="T1" fmla="*/ 33 h 177"/>
                    <a:gd name="T2" fmla="*/ 346 w 346"/>
                    <a:gd name="T3" fmla="*/ 0 h 177"/>
                    <a:gd name="T4" fmla="*/ 346 w 346"/>
                    <a:gd name="T5" fmla="*/ 177 h 177"/>
                    <a:gd name="T6" fmla="*/ 0 w 346"/>
                    <a:gd name="T7" fmla="*/ 177 h 177"/>
                    <a:gd name="T8" fmla="*/ 0 w 346"/>
                    <a:gd name="T9" fmla="*/ 33 h 1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6"/>
                    <a:gd name="T16" fmla="*/ 0 h 177"/>
                    <a:gd name="T17" fmla="*/ 346 w 346"/>
                    <a:gd name="T18" fmla="*/ 177 h 1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6" h="177">
                      <a:moveTo>
                        <a:pt x="0" y="33"/>
                      </a:moveTo>
                      <a:lnTo>
                        <a:pt x="346" y="0"/>
                      </a:lnTo>
                      <a:lnTo>
                        <a:pt x="346" y="177"/>
                      </a:lnTo>
                      <a:lnTo>
                        <a:pt x="0" y="177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30" name="Group 73"/>
              <p:cNvGrpSpPr>
                <a:grpSpLocks noChangeAspect="1"/>
              </p:cNvGrpSpPr>
              <p:nvPr/>
            </p:nvGrpSpPr>
            <p:grpSpPr bwMode="auto">
              <a:xfrm>
                <a:off x="4067" y="4000"/>
                <a:ext cx="264" cy="411"/>
                <a:chOff x="2623" y="7469"/>
                <a:chExt cx="346" cy="540"/>
              </a:xfrm>
            </p:grpSpPr>
            <p:sp>
              <p:nvSpPr>
                <p:cNvPr id="32789" name="Line 74"/>
                <p:cNvSpPr>
                  <a:spLocks noChangeAspect="1" noChangeShapeType="1"/>
                </p:cNvSpPr>
                <p:nvPr/>
              </p:nvSpPr>
              <p:spPr bwMode="auto">
                <a:xfrm>
                  <a:off x="2623" y="7469"/>
                  <a:ext cx="1" cy="540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790" name="Freeform 75"/>
                <p:cNvSpPr>
                  <a:spLocks noChangeAspect="1"/>
                </p:cNvSpPr>
                <p:nvPr/>
              </p:nvSpPr>
              <p:spPr bwMode="auto">
                <a:xfrm>
                  <a:off x="2623" y="7823"/>
                  <a:ext cx="346" cy="186"/>
                </a:xfrm>
                <a:custGeom>
                  <a:avLst/>
                  <a:gdLst>
                    <a:gd name="T0" fmla="*/ 346 w 346"/>
                    <a:gd name="T1" fmla="*/ 43 h 186"/>
                    <a:gd name="T2" fmla="*/ 0 w 346"/>
                    <a:gd name="T3" fmla="*/ 0 h 186"/>
                    <a:gd name="T4" fmla="*/ 0 w 346"/>
                    <a:gd name="T5" fmla="*/ 186 h 186"/>
                    <a:gd name="T6" fmla="*/ 346 w 346"/>
                    <a:gd name="T7" fmla="*/ 186 h 186"/>
                    <a:gd name="T8" fmla="*/ 346 w 346"/>
                    <a:gd name="T9" fmla="*/ 43 h 1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6"/>
                    <a:gd name="T16" fmla="*/ 0 h 186"/>
                    <a:gd name="T17" fmla="*/ 346 w 346"/>
                    <a:gd name="T18" fmla="*/ 186 h 1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6" h="186">
                      <a:moveTo>
                        <a:pt x="346" y="43"/>
                      </a:moveTo>
                      <a:lnTo>
                        <a:pt x="0" y="0"/>
                      </a:lnTo>
                      <a:lnTo>
                        <a:pt x="0" y="186"/>
                      </a:lnTo>
                      <a:lnTo>
                        <a:pt x="346" y="186"/>
                      </a:lnTo>
                      <a:lnTo>
                        <a:pt x="346" y="4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00428" name="AutoShape 76"/>
          <p:cNvSpPr>
            <a:spLocks noChangeArrowheads="1"/>
          </p:cNvSpPr>
          <p:nvPr/>
        </p:nvSpPr>
        <p:spPr bwMode="auto">
          <a:xfrm>
            <a:off x="7164388" y="3500438"/>
            <a:ext cx="1979612" cy="1512887"/>
          </a:xfrm>
          <a:prstGeom prst="wedgeEllipseCallout">
            <a:avLst>
              <a:gd name="adj1" fmla="val -18884"/>
              <a:gd name="adj2" fmla="val 607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srgbClr val="FFFFFF"/>
                </a:solidFill>
                <a:latin typeface="Kids" pitchFamily="66" charset="0"/>
              </a:rPr>
              <a:t>JA </a:t>
            </a:r>
            <a:r>
              <a:rPr lang="es-ES" sz="1400" b="1" dirty="0" err="1" smtClean="0">
                <a:solidFill>
                  <a:srgbClr val="FFFFFF"/>
                </a:solidFill>
                <a:latin typeface="Kids" pitchFamily="66" charset="0"/>
              </a:rPr>
              <a:t>JA</a:t>
            </a:r>
            <a:r>
              <a:rPr lang="es-ES" sz="1400" b="1" dirty="0" smtClean="0">
                <a:solidFill>
                  <a:srgbClr val="FFFFFF"/>
                </a:solidFill>
                <a:latin typeface="Kids" pitchFamily="66" charset="0"/>
              </a:rPr>
              <a:t> </a:t>
            </a:r>
            <a:r>
              <a:rPr lang="es-ES" sz="1400" b="1" dirty="0" err="1" smtClean="0">
                <a:solidFill>
                  <a:srgbClr val="FFFFFF"/>
                </a:solidFill>
                <a:latin typeface="Kids" pitchFamily="66" charset="0"/>
              </a:rPr>
              <a:t>JA</a:t>
            </a:r>
            <a:r>
              <a:rPr lang="es-ES" sz="1400" b="1" dirty="0" smtClean="0">
                <a:solidFill>
                  <a:srgbClr val="FFFFFF"/>
                </a:solidFill>
                <a:latin typeface="Kids" pitchFamily="66" charset="0"/>
              </a:rPr>
              <a:t>! MOSQUITOS Y GUSANOS, QUE GRACIOSO</a:t>
            </a:r>
            <a:endParaRPr lang="es-ES" sz="2800" dirty="0" smtClean="0">
              <a:solidFill>
                <a:srgbClr val="FFFFFF"/>
              </a:solidFill>
            </a:endParaRPr>
          </a:p>
        </p:txBody>
      </p:sp>
      <p:sp>
        <p:nvSpPr>
          <p:cNvPr id="100429" name="AutoShape 77"/>
          <p:cNvSpPr>
            <a:spLocks noChangeArrowheads="1"/>
          </p:cNvSpPr>
          <p:nvPr/>
        </p:nvSpPr>
        <p:spPr bwMode="auto">
          <a:xfrm>
            <a:off x="250825" y="1916113"/>
            <a:ext cx="1981200" cy="1368425"/>
          </a:xfrm>
          <a:prstGeom prst="wedgeRoundRectCallout">
            <a:avLst>
              <a:gd name="adj1" fmla="val -12181"/>
              <a:gd name="adj2" fmla="val 1121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FFFFFF"/>
                </a:solidFill>
                <a:latin typeface="Kids" pitchFamily="66" charset="0"/>
              </a:rPr>
              <a:t>LOS PELIGROS ALLÍ SON INVISIBLES: INSECTOS, PARÁSITOS…</a:t>
            </a:r>
          </a:p>
        </p:txBody>
      </p:sp>
      <p:grpSp>
        <p:nvGrpSpPr>
          <p:cNvPr id="31" name="Group 78"/>
          <p:cNvGrpSpPr>
            <a:grpSpLocks/>
          </p:cNvGrpSpPr>
          <p:nvPr/>
        </p:nvGrpSpPr>
        <p:grpSpPr bwMode="auto">
          <a:xfrm>
            <a:off x="5148263" y="2349500"/>
            <a:ext cx="2449512" cy="1698625"/>
            <a:chOff x="3243" y="1480"/>
            <a:chExt cx="1543" cy="1070"/>
          </a:xfrm>
        </p:grpSpPr>
        <p:sp>
          <p:nvSpPr>
            <p:cNvPr id="32781" name="AutoShape 79"/>
            <p:cNvSpPr>
              <a:spLocks noChangeArrowheads="1"/>
            </p:cNvSpPr>
            <p:nvPr/>
          </p:nvSpPr>
          <p:spPr bwMode="auto">
            <a:xfrm>
              <a:off x="3243" y="1480"/>
              <a:ext cx="1543" cy="1070"/>
            </a:xfrm>
            <a:prstGeom prst="cloudCallout">
              <a:avLst>
                <a:gd name="adj1" fmla="val -5606"/>
                <a:gd name="adj2" fmla="val 744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000000"/>
                </a:solidFill>
              </a:endParaRPr>
            </a:p>
          </p:txBody>
        </p:sp>
        <p:pic>
          <p:nvPicPr>
            <p:cNvPr id="32782" name="Picture 80" descr="MCj0088470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4" y="1706"/>
              <a:ext cx="694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3" name="Picture 81" descr="MCj0345815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69" y="1616"/>
              <a:ext cx="714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0434" name="AutoShape 82"/>
          <p:cNvSpPr>
            <a:spLocks noChangeArrowheads="1"/>
          </p:cNvSpPr>
          <p:nvPr/>
        </p:nvSpPr>
        <p:spPr bwMode="auto">
          <a:xfrm>
            <a:off x="2627313" y="2492375"/>
            <a:ext cx="1871662" cy="1296988"/>
          </a:xfrm>
          <a:prstGeom prst="wedgeRoundRectCallout">
            <a:avLst>
              <a:gd name="adj1" fmla="val 21671"/>
              <a:gd name="adj2" fmla="val 9112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FFFFFF"/>
                </a:solidFill>
                <a:latin typeface="Kids" pitchFamily="66" charset="0"/>
              </a:rPr>
              <a:t>¿HAY FIERAS EN ESA SELVA? ¿TIGRES, LEONES?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28" grpId="0" animBg="1"/>
      <p:bldP spid="100429" grpId="0" animBg="1"/>
      <p:bldP spid="10043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Órbita">
  <a:themeElements>
    <a:clrScheme name="Órbit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Órbita">
      <a:majorFont>
        <a:latin typeface="Copperplate Gothic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Órbit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Órbit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107</TotalTime>
  <Words>1422</Words>
  <Application>Microsoft Office PowerPoint</Application>
  <PresentationFormat>Presentación en pantalla (4:3)</PresentationFormat>
  <Paragraphs>205</Paragraphs>
  <Slides>47</Slides>
  <Notes>23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47</vt:i4>
      </vt:variant>
    </vt:vector>
  </HeadingPairs>
  <TitlesOfParts>
    <vt:vector size="51" baseType="lpstr">
      <vt:lpstr>Concurrencia</vt:lpstr>
      <vt:lpstr>Órbita</vt:lpstr>
      <vt:lpstr>CorelDRAW</vt:lpstr>
      <vt:lpstr>Ecuación</vt:lpstr>
      <vt:lpstr>Cuentos Matemáticos</vt:lpstr>
      <vt:lpstr>¿Cuentos matemáticos?</vt:lpstr>
      <vt:lpstr>Características del cuento</vt:lpstr>
      <vt:lpstr>LA BÚSQUEDA DE  “ELDORADO” Y OTROS VIAJES EXTRAORDINARIOS</vt:lpstr>
      <vt:lpstr>Geómetras en Geometría</vt:lpstr>
      <vt:lpstr>Una misión, un logotipo</vt:lpstr>
      <vt:lpstr>Operación guía. El casting</vt:lpstr>
      <vt:lpstr>Fractalia. Un viaje al infierno</vt:lpstr>
      <vt:lpstr>Las amenazas de la selva</vt:lpstr>
      <vt:lpstr>Los mosquitos de Fractalia</vt:lpstr>
      <vt:lpstr>Un gran invento</vt:lpstr>
      <vt:lpstr>Diapositiva 12</vt:lpstr>
      <vt:lpstr>El ataque de los mosquitos</vt:lpstr>
      <vt:lpstr>Diapositiva 14</vt:lpstr>
      <vt:lpstr>El agua envenenada</vt:lpstr>
      <vt:lpstr>El temible virus de Sierpinski</vt:lpstr>
      <vt:lpstr>Cuando todo parece perdido …</vt:lpstr>
      <vt:lpstr>Los fractales. Un pueblo perdido</vt:lpstr>
      <vt:lpstr>La vacuna milagrosa</vt:lpstr>
      <vt:lpstr>También la comida</vt:lpstr>
      <vt:lpstr>Diapositiva 21</vt:lpstr>
      <vt:lpstr>En los parásitos</vt:lpstr>
      <vt:lpstr>Y, por fin, dejamos la selva</vt:lpstr>
      <vt:lpstr>“Eldorado”, final del viaje</vt:lpstr>
      <vt:lpstr>¿Qué tienes en tu interior?</vt:lpstr>
      <vt:lpstr>Buscando a Ф</vt:lpstr>
      <vt:lpstr>Los habitantes de “El Dorado”</vt:lpstr>
      <vt:lpstr>Empiezan las sospechas</vt:lpstr>
      <vt:lpstr>LOS ASESINOS DE CUADRADOS</vt:lpstr>
      <vt:lpstr>Diapositiva 30</vt:lpstr>
      <vt:lpstr>La despedida</vt:lpstr>
      <vt:lpstr>Algunos seguidores</vt:lpstr>
      <vt:lpstr>Diapositiva 33</vt:lpstr>
      <vt:lpstr>El sónar de DESCARTES</vt:lpstr>
      <vt:lpstr>Diapositiva 35</vt:lpstr>
      <vt:lpstr>Diapositiva 36</vt:lpstr>
      <vt:lpstr>Perdidos en el laberinto de hielo</vt:lpstr>
      <vt:lpstr>Diapositiva 38</vt:lpstr>
      <vt:lpstr>Diapositiva 39</vt:lpstr>
      <vt:lpstr>Espejismos en los espejos</vt:lpstr>
      <vt:lpstr>LA TRIBU DE LOS MINÓS</vt:lpstr>
      <vt:lpstr>Diapositiva 42</vt:lpstr>
      <vt:lpstr>Atlántida. La ciudad sumergida</vt:lpstr>
      <vt:lpstr>Diapositiva 44</vt:lpstr>
      <vt:lpstr>Diapositiva 45</vt:lpstr>
      <vt:lpstr>Diapositiva 46</vt:lpstr>
      <vt:lpstr>Diapositiva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Cuentos Matemáticos</dc:title>
  <dc:creator>usuario</dc:creator>
  <cp:lastModifiedBy>usuario</cp:lastModifiedBy>
  <cp:revision>19</cp:revision>
  <dcterms:created xsi:type="dcterms:W3CDTF">2018-02-26T19:39:50Z</dcterms:created>
  <dcterms:modified xsi:type="dcterms:W3CDTF">2018-02-28T15:09:13Z</dcterms:modified>
</cp:coreProperties>
</file>